
<file path=[Content_Types].xml><?xml version="1.0" encoding="utf-8"?>
<Types xmlns="http://schemas.openxmlformats.org/package/2006/content-types">
  <Override PartName="/ppt/slideMasters/slideMaster3.xml" ContentType="application/vnd.openxmlformats-officedocument.presentationml.slideMaster+xml"/>
  <Override PartName="/ppt/slideLayouts/slideLayout39.xml" ContentType="application/vnd.openxmlformats-officedocument.presentationml.slideLayout+xml"/>
  <Override PartName="/ppt/theme/theme5.xml" ContentType="application/vnd.openxmlformats-officedocument.theme+xml"/>
  <Override PartName="/ppt/slideLayouts/slideLayout57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s/slide4.xml" ContentType="application/vnd.openxmlformats-officedocument.presentationml.slide+xml"/>
  <Override PartName="/ppt/slideLayouts/slideLayout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93.xml" ContentType="application/vnd.openxmlformats-officedocument.presentationml.slideLayout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82.xml" ContentType="application/vnd.openxmlformats-officedocument.presentationml.slideLayout+xml"/>
  <Default Extension="xml" ContentType="application/xml"/>
  <Override PartName="/ppt/slideLayouts/slideLayout1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s/slide10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2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Masters/slideMaster6.xml" ContentType="application/vnd.openxmlformats-officedocument.presentationml.slideMaster+xml"/>
  <Override PartName="/ppt/slideLayouts/slideLayout89.xml" ContentType="application/vnd.openxmlformats-officedocument.presentationml.slideLayout+xml"/>
  <Override PartName="/ppt/slideMasters/slideMaster4.xml" ContentType="application/vnd.openxmlformats-officedocument.presentationml.slideMaster+xml"/>
  <Override PartName="/ppt/slides/slide7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slideLayouts/slideLayout69.xml" ContentType="application/vnd.openxmlformats-officedocument.presentationml.slideLayout+xml"/>
  <Override PartName="/ppt/theme/theme6.xml" ContentType="application/vnd.openxmlformats-officedocument.theme+xml"/>
  <Override PartName="/ppt/slideLayouts/slideLayout78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Masters/slideMaster2.xml" ContentType="application/vnd.openxmlformats-officedocument.presentationml.slideMaster+xml"/>
  <Override PartName="/ppt/slides/slide5.xml" ContentType="application/vnd.openxmlformats-officedocument.presentationml.slide+xml"/>
  <Override PartName="/ppt/slideLayouts/slideLayout7.xml" ContentType="application/vnd.openxmlformats-officedocument.presentationml.slideLayout+xml"/>
  <Override PartName="/ppt/slideLayouts/slideLayout29.xml" ContentType="application/vnd.openxmlformats-officedocument.presentationml.slideLayout+xml"/>
  <Default Extension="png" ContentType="image/png"/>
  <Override PartName="/ppt/slideLayouts/slideLayout38.xml" ContentType="application/vnd.openxmlformats-officedocument.presentationml.slideLayout+xml"/>
  <Override PartName="/ppt/theme/theme4.xml" ContentType="application/vnd.openxmlformats-officedocument.theme+xml"/>
  <Override PartName="/ppt/slideLayouts/slideLayout49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s/slide3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slideLayouts/slideLayout27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s/slide1.xml" ContentType="application/vnd.openxmlformats-officedocument.presentationml.slide+xml"/>
  <Override PartName="/ppt/slideLayouts/slideLayout3.xml" ContentType="application/vnd.openxmlformats-officedocument.presentationml.slideLayout+xml"/>
  <Override PartName="/ppt/slideLayouts/slideLayout16.xml" ContentType="application/vnd.openxmlformats-officedocument.presentationml.slideLayout+xml"/>
  <Default Extension="jpeg" ContentType="image/jpeg"/>
  <Override PartName="/ppt/slideLayouts/slideLayout25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2.xml" ContentType="application/vnd.openxmlformats-officedocument.presentationml.slideLayout+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Layouts/slideLayout1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70.xml" ContentType="application/vnd.openxmlformats-officedocument.presentationml.slideLayout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Layouts/slideLayout12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Masters/slideMaster7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8.xml" ContentType="application/vnd.openxmlformats-officedocument.presentationml.slide+xml"/>
  <Override PartName="/ppt/slideLayouts/slideLayout59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8.xml" ContentType="application/vnd.openxmlformats-officedocument.presentationml.slideLayout+xml"/>
  <Override PartName="/ppt/theme/theme7.xml" ContentType="application/vnd.openxmlformats-officedocument.theme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Layouts/slideLayout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Layouts/slideLayout4.xml" ContentType="application/vnd.openxmlformats-officedocument.presentationml.slideLayout+xml"/>
  <Override PartName="/ppt/theme/theme3.xml" ContentType="application/vnd.openxmlformats-officedocument.theme+xml"/>
  <Override PartName="/ppt/slideLayouts/slideLayout37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s/slide2.xml" ContentType="application/vnd.openxmlformats-officedocument.presentationml.slide+xml"/>
  <Override PartName="/ppt/slideLayouts/slideLayout1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91.xml" ContentType="application/vnd.openxmlformats-officedocument.presentationml.slideLayout+xml"/>
  <Default Extension="rels" ContentType="application/vnd.openxmlformats-package.relationships+xml"/>
  <Override PartName="/ppt/slideLayouts/slideLayout2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s/slide12.xml" ContentType="application/vnd.openxmlformats-officedocument.presentationml.slide+xml"/>
  <Override PartName="/ppt/slideLayouts/slideLayout11.xml" ContentType="application/vnd.openxmlformats-officedocument.presentationml.slideLayout+xml"/>
  <Override PartName="/ppt/slideLayouts/slideLayout40.xml" ContentType="application/vnd.openxmlformats-officedocument.presentationml.slideLayout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  <p:sldMasterId id="2147483684" r:id="rId3"/>
    <p:sldMasterId id="2147483696" r:id="rId4"/>
    <p:sldMasterId id="2147483708" r:id="rId5"/>
    <p:sldMasterId id="2147483720" r:id="rId6"/>
    <p:sldMasterId id="2147483740" r:id="rId7"/>
  </p:sldMasterIdLst>
  <p:sldIdLst>
    <p:sldId id="271" r:id="rId8"/>
    <p:sldId id="257" r:id="rId9"/>
    <p:sldId id="258" r:id="rId10"/>
    <p:sldId id="260" r:id="rId11"/>
    <p:sldId id="261" r:id="rId12"/>
    <p:sldId id="262" r:id="rId13"/>
    <p:sldId id="264" r:id="rId14"/>
    <p:sldId id="265" r:id="rId15"/>
    <p:sldId id="266" r:id="rId16"/>
    <p:sldId id="267" r:id="rId17"/>
    <p:sldId id="268" r:id="rId18"/>
    <p:sldId id="269" r:id="rId19"/>
    <p:sldId id="270" r:id="rId20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99FF99"/>
    <a:srgbClr val="C5F1FB"/>
    <a:srgbClr val="23CDB1"/>
    <a:srgbClr val="42ABAE"/>
  </p:clrMru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showOutlineIcons="0">
    <p:restoredLeft sz="15620"/>
    <p:restoredTop sz="94660"/>
  </p:normalViewPr>
  <p:slideViewPr>
    <p:cSldViewPr>
      <p:cViewPr varScale="1">
        <p:scale>
          <a:sx n="68" d="100"/>
          <a:sy n="68" d="100"/>
        </p:scale>
        <p:origin x="-1428" y="-96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1.xml"/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3" Type="http://schemas.openxmlformats.org/officeDocument/2006/relationships/slideMaster" Target="slideMasters/slideMaster3.xml"/><Relationship Id="rId21" Type="http://schemas.openxmlformats.org/officeDocument/2006/relationships/presProps" Target="presProps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9.xml"/><Relationship Id="rId20" Type="http://schemas.openxmlformats.org/officeDocument/2006/relationships/slide" Target="slides/slide13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4.xml"/><Relationship Id="rId24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8.xml"/><Relationship Id="rId23" Type="http://schemas.openxmlformats.org/officeDocument/2006/relationships/theme" Target="theme/theme1.xml"/><Relationship Id="rId10" Type="http://schemas.openxmlformats.org/officeDocument/2006/relationships/slide" Target="slides/slide3.xml"/><Relationship Id="rId19" Type="http://schemas.openxmlformats.org/officeDocument/2006/relationships/slide" Target="slides/slide12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2.xml"/><Relationship Id="rId14" Type="http://schemas.openxmlformats.org/officeDocument/2006/relationships/slide" Target="slides/slide7.xml"/><Relationship Id="rId22" Type="http://schemas.openxmlformats.org/officeDocument/2006/relationships/viewProps" Target="view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15430246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98242933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42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42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58906105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ight Triangle 6"/>
          <p:cNvSpPr/>
          <p:nvPr/>
        </p:nvSpPr>
        <p:spPr>
          <a:xfrm>
            <a:off x="2" y="2647950"/>
            <a:ext cx="3571875" cy="4210050"/>
          </a:xfrm>
          <a:prstGeom prst="rt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-2380" y="-925"/>
            <a:ext cx="9146380" cy="6858925"/>
          </a:xfrm>
          <a:custGeom>
            <a:avLst/>
            <a:gdLst>
              <a:gd name="connsiteX0" fmla="*/ 0 w 3350419"/>
              <a:gd name="connsiteY0" fmla="*/ 2081213 h 2083594"/>
              <a:gd name="connsiteX1" fmla="*/ 3031331 w 3350419"/>
              <a:gd name="connsiteY1" fmla="*/ 0 h 2083594"/>
              <a:gd name="connsiteX2" fmla="*/ 3350419 w 3350419"/>
              <a:gd name="connsiteY2" fmla="*/ 80963 h 2083594"/>
              <a:gd name="connsiteX3" fmla="*/ 3350419 w 3350419"/>
              <a:gd name="connsiteY3" fmla="*/ 2083594 h 2083594"/>
              <a:gd name="connsiteX4" fmla="*/ 0 w 3350419"/>
              <a:gd name="connsiteY4" fmla="*/ 2081213 h 2083594"/>
              <a:gd name="connsiteX0" fmla="*/ 0 w 3112294"/>
              <a:gd name="connsiteY0" fmla="*/ 2019301 h 2083594"/>
              <a:gd name="connsiteX1" fmla="*/ 2793206 w 3112294"/>
              <a:gd name="connsiteY1" fmla="*/ 0 h 2083594"/>
              <a:gd name="connsiteX2" fmla="*/ 3112294 w 3112294"/>
              <a:gd name="connsiteY2" fmla="*/ 80963 h 2083594"/>
              <a:gd name="connsiteX3" fmla="*/ 3112294 w 3112294"/>
              <a:gd name="connsiteY3" fmla="*/ 2083594 h 2083594"/>
              <a:gd name="connsiteX4" fmla="*/ 0 w 3112294"/>
              <a:gd name="connsiteY4" fmla="*/ 2019301 h 2083594"/>
              <a:gd name="connsiteX0" fmla="*/ 0 w 3345656"/>
              <a:gd name="connsiteY0" fmla="*/ 2097882 h 2097882"/>
              <a:gd name="connsiteX1" fmla="*/ 3026568 w 3345656"/>
              <a:gd name="connsiteY1" fmla="*/ 0 h 2097882"/>
              <a:gd name="connsiteX2" fmla="*/ 3345656 w 3345656"/>
              <a:gd name="connsiteY2" fmla="*/ 80963 h 2097882"/>
              <a:gd name="connsiteX3" fmla="*/ 3345656 w 3345656"/>
              <a:gd name="connsiteY3" fmla="*/ 2083594 h 2097882"/>
              <a:gd name="connsiteX4" fmla="*/ 0 w 3345656"/>
              <a:gd name="connsiteY4" fmla="*/ 2097882 h 2097882"/>
              <a:gd name="connsiteX0" fmla="*/ 0 w 2800350"/>
              <a:gd name="connsiteY0" fmla="*/ 1935957 h 2083594"/>
              <a:gd name="connsiteX1" fmla="*/ 2481262 w 2800350"/>
              <a:gd name="connsiteY1" fmla="*/ 0 h 2083594"/>
              <a:gd name="connsiteX2" fmla="*/ 2800350 w 2800350"/>
              <a:gd name="connsiteY2" fmla="*/ 80963 h 2083594"/>
              <a:gd name="connsiteX3" fmla="*/ 2800350 w 2800350"/>
              <a:gd name="connsiteY3" fmla="*/ 2083594 h 2083594"/>
              <a:gd name="connsiteX4" fmla="*/ 0 w 2800350"/>
              <a:gd name="connsiteY4" fmla="*/ 1935957 h 2083594"/>
              <a:gd name="connsiteX0" fmla="*/ 0 w 3352800"/>
              <a:gd name="connsiteY0" fmla="*/ 2083594 h 2083594"/>
              <a:gd name="connsiteX1" fmla="*/ 3033712 w 3352800"/>
              <a:gd name="connsiteY1" fmla="*/ 0 h 2083594"/>
              <a:gd name="connsiteX2" fmla="*/ 3352800 w 3352800"/>
              <a:gd name="connsiteY2" fmla="*/ 80963 h 2083594"/>
              <a:gd name="connsiteX3" fmla="*/ 3352800 w 3352800"/>
              <a:gd name="connsiteY3" fmla="*/ 2083594 h 2083594"/>
              <a:gd name="connsiteX4" fmla="*/ 0 w 3352800"/>
              <a:gd name="connsiteY4" fmla="*/ 2083594 h 2083594"/>
              <a:gd name="connsiteX0" fmla="*/ 0 w 3352800"/>
              <a:gd name="connsiteY0" fmla="*/ 2002631 h 2002631"/>
              <a:gd name="connsiteX1" fmla="*/ 3033712 w 3352800"/>
              <a:gd name="connsiteY1" fmla="*/ 157162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988469 w 3352800"/>
              <a:gd name="connsiteY1" fmla="*/ 59530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833966 w 3352800"/>
              <a:gd name="connsiteY1" fmla="*/ 425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845314 w 3352800"/>
              <a:gd name="connsiteY1" fmla="*/ 12246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834839 w 3352800"/>
              <a:gd name="connsiteY1" fmla="*/ 425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875865 w 3352800"/>
              <a:gd name="connsiteY1" fmla="*/ 81782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901 h 2002901"/>
              <a:gd name="connsiteX1" fmla="*/ 2836585 w 3352800"/>
              <a:gd name="connsiteY1" fmla="*/ 0 h 2002901"/>
              <a:gd name="connsiteX2" fmla="*/ 3352800 w 3352800"/>
              <a:gd name="connsiteY2" fmla="*/ 270 h 2002901"/>
              <a:gd name="connsiteX3" fmla="*/ 3352800 w 3352800"/>
              <a:gd name="connsiteY3" fmla="*/ 2002901 h 2002901"/>
              <a:gd name="connsiteX4" fmla="*/ 0 w 3352800"/>
              <a:gd name="connsiteY4" fmla="*/ 2002901 h 2002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52800" h="2002901">
                <a:moveTo>
                  <a:pt x="0" y="2002901"/>
                </a:moveTo>
                <a:lnTo>
                  <a:pt x="2836585" y="0"/>
                </a:lnTo>
                <a:lnTo>
                  <a:pt x="3352800" y="270"/>
                </a:lnTo>
                <a:lnTo>
                  <a:pt x="3352800" y="2002901"/>
                </a:lnTo>
                <a:lnTo>
                  <a:pt x="0" y="2002901"/>
                </a:lnTo>
                <a:close/>
              </a:path>
            </a:pathLst>
          </a:custGeom>
          <a:solidFill>
            <a:schemeClr val="accent3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 rot="19140000">
            <a:off x="817114" y="1730403"/>
            <a:ext cx="5648623" cy="1204306"/>
          </a:xfrm>
        </p:spPr>
        <p:txBody>
          <a:bodyPr bIns="9144"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 rot="19140000">
            <a:off x="1212278" y="2470929"/>
            <a:ext cx="6511131" cy="329259"/>
          </a:xfrm>
        </p:spPr>
        <p:txBody>
          <a:bodyPr tIns="9144">
            <a:normAutofit/>
          </a:bodyPr>
          <a:lstStyle>
            <a:lvl1pPr marL="0" indent="0" algn="l">
              <a:buNone/>
              <a:defRPr kumimoji="0" lang="en-US" sz="1400" b="0" i="0" u="none" strike="noStrike" kern="1200" cap="all" spc="40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j-ea"/>
                <a:cs typeface="Tunga" pitchFamily="2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ct val="100000"/>
              <a:buFont typeface="Arial" pitchFamily="34" charset="0"/>
              <a:buNone/>
              <a:tabLst/>
              <a:defRPr/>
            </a:pPr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7"/>
          <p:cNvSpPr/>
          <p:nvPr/>
        </p:nvSpPr>
        <p:spPr>
          <a:xfrm>
            <a:off x="-2380" y="-925"/>
            <a:ext cx="9146380" cy="6858925"/>
          </a:xfrm>
          <a:custGeom>
            <a:avLst/>
            <a:gdLst>
              <a:gd name="connsiteX0" fmla="*/ 0 w 3350419"/>
              <a:gd name="connsiteY0" fmla="*/ 2081213 h 2083594"/>
              <a:gd name="connsiteX1" fmla="*/ 3031331 w 3350419"/>
              <a:gd name="connsiteY1" fmla="*/ 0 h 2083594"/>
              <a:gd name="connsiteX2" fmla="*/ 3350419 w 3350419"/>
              <a:gd name="connsiteY2" fmla="*/ 80963 h 2083594"/>
              <a:gd name="connsiteX3" fmla="*/ 3350419 w 3350419"/>
              <a:gd name="connsiteY3" fmla="*/ 2083594 h 2083594"/>
              <a:gd name="connsiteX4" fmla="*/ 0 w 3350419"/>
              <a:gd name="connsiteY4" fmla="*/ 2081213 h 2083594"/>
              <a:gd name="connsiteX0" fmla="*/ 0 w 3112294"/>
              <a:gd name="connsiteY0" fmla="*/ 2019301 h 2083594"/>
              <a:gd name="connsiteX1" fmla="*/ 2793206 w 3112294"/>
              <a:gd name="connsiteY1" fmla="*/ 0 h 2083594"/>
              <a:gd name="connsiteX2" fmla="*/ 3112294 w 3112294"/>
              <a:gd name="connsiteY2" fmla="*/ 80963 h 2083594"/>
              <a:gd name="connsiteX3" fmla="*/ 3112294 w 3112294"/>
              <a:gd name="connsiteY3" fmla="*/ 2083594 h 2083594"/>
              <a:gd name="connsiteX4" fmla="*/ 0 w 3112294"/>
              <a:gd name="connsiteY4" fmla="*/ 2019301 h 2083594"/>
              <a:gd name="connsiteX0" fmla="*/ 0 w 3345656"/>
              <a:gd name="connsiteY0" fmla="*/ 2097882 h 2097882"/>
              <a:gd name="connsiteX1" fmla="*/ 3026568 w 3345656"/>
              <a:gd name="connsiteY1" fmla="*/ 0 h 2097882"/>
              <a:gd name="connsiteX2" fmla="*/ 3345656 w 3345656"/>
              <a:gd name="connsiteY2" fmla="*/ 80963 h 2097882"/>
              <a:gd name="connsiteX3" fmla="*/ 3345656 w 3345656"/>
              <a:gd name="connsiteY3" fmla="*/ 2083594 h 2097882"/>
              <a:gd name="connsiteX4" fmla="*/ 0 w 3345656"/>
              <a:gd name="connsiteY4" fmla="*/ 2097882 h 2097882"/>
              <a:gd name="connsiteX0" fmla="*/ 0 w 2800350"/>
              <a:gd name="connsiteY0" fmla="*/ 1935957 h 2083594"/>
              <a:gd name="connsiteX1" fmla="*/ 2481262 w 2800350"/>
              <a:gd name="connsiteY1" fmla="*/ 0 h 2083594"/>
              <a:gd name="connsiteX2" fmla="*/ 2800350 w 2800350"/>
              <a:gd name="connsiteY2" fmla="*/ 80963 h 2083594"/>
              <a:gd name="connsiteX3" fmla="*/ 2800350 w 2800350"/>
              <a:gd name="connsiteY3" fmla="*/ 2083594 h 2083594"/>
              <a:gd name="connsiteX4" fmla="*/ 0 w 2800350"/>
              <a:gd name="connsiteY4" fmla="*/ 1935957 h 2083594"/>
              <a:gd name="connsiteX0" fmla="*/ 0 w 3352800"/>
              <a:gd name="connsiteY0" fmla="*/ 2083594 h 2083594"/>
              <a:gd name="connsiteX1" fmla="*/ 3033712 w 3352800"/>
              <a:gd name="connsiteY1" fmla="*/ 0 h 2083594"/>
              <a:gd name="connsiteX2" fmla="*/ 3352800 w 3352800"/>
              <a:gd name="connsiteY2" fmla="*/ 80963 h 2083594"/>
              <a:gd name="connsiteX3" fmla="*/ 3352800 w 3352800"/>
              <a:gd name="connsiteY3" fmla="*/ 2083594 h 2083594"/>
              <a:gd name="connsiteX4" fmla="*/ 0 w 3352800"/>
              <a:gd name="connsiteY4" fmla="*/ 2083594 h 2083594"/>
              <a:gd name="connsiteX0" fmla="*/ 0 w 3352800"/>
              <a:gd name="connsiteY0" fmla="*/ 2002631 h 2002631"/>
              <a:gd name="connsiteX1" fmla="*/ 3033712 w 3352800"/>
              <a:gd name="connsiteY1" fmla="*/ 157162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988469 w 3352800"/>
              <a:gd name="connsiteY1" fmla="*/ 59530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833966 w 3352800"/>
              <a:gd name="connsiteY1" fmla="*/ 425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845314 w 3352800"/>
              <a:gd name="connsiteY1" fmla="*/ 12246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834839 w 3352800"/>
              <a:gd name="connsiteY1" fmla="*/ 425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875865 w 3352800"/>
              <a:gd name="connsiteY1" fmla="*/ 81782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901 h 2002901"/>
              <a:gd name="connsiteX1" fmla="*/ 2836585 w 3352800"/>
              <a:gd name="connsiteY1" fmla="*/ 0 h 2002901"/>
              <a:gd name="connsiteX2" fmla="*/ 3352800 w 3352800"/>
              <a:gd name="connsiteY2" fmla="*/ 270 h 2002901"/>
              <a:gd name="connsiteX3" fmla="*/ 3352800 w 3352800"/>
              <a:gd name="connsiteY3" fmla="*/ 2002901 h 2002901"/>
              <a:gd name="connsiteX4" fmla="*/ 0 w 3352800"/>
              <a:gd name="connsiteY4" fmla="*/ 2002901 h 2002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52800" h="2002901">
                <a:moveTo>
                  <a:pt x="0" y="2002901"/>
                </a:moveTo>
                <a:lnTo>
                  <a:pt x="2836585" y="0"/>
                </a:lnTo>
                <a:lnTo>
                  <a:pt x="3352800" y="270"/>
                </a:lnTo>
                <a:lnTo>
                  <a:pt x="3352800" y="2002901"/>
                </a:lnTo>
                <a:lnTo>
                  <a:pt x="0" y="200290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ight Triangle 6"/>
          <p:cNvSpPr/>
          <p:nvPr/>
        </p:nvSpPr>
        <p:spPr>
          <a:xfrm>
            <a:off x="2" y="2647950"/>
            <a:ext cx="3571875" cy="4210050"/>
          </a:xfrm>
          <a:prstGeom prst="rtTriangle">
            <a:avLst/>
          </a:prstGeom>
          <a:solidFill>
            <a:schemeClr val="accent3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 rot="19140000">
            <a:off x="819399" y="1726741"/>
            <a:ext cx="5650992" cy="1207509"/>
          </a:xfrm>
        </p:spPr>
        <p:txBody>
          <a:bodyPr bIns="9144" anchor="b"/>
          <a:lstStyle>
            <a:lvl1pPr algn="l">
              <a:defRPr kumimoji="0" lang="en-US" sz="3200" b="0" i="0" u="none" strike="noStrike" kern="1200" cap="all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 rot="19140000">
            <a:off x="1216152" y="2468304"/>
            <a:ext cx="6510528" cy="329184"/>
          </a:xfrm>
        </p:spPr>
        <p:txBody>
          <a:bodyPr anchor="t">
            <a:normAutofit/>
          </a:bodyPr>
          <a:lstStyle>
            <a:lvl1pPr marL="0" indent="0">
              <a:buNone/>
              <a:defRPr kumimoji="0" lang="en-US" sz="1400" b="0" i="0" u="none" strike="noStrike" kern="1200" cap="all" spc="40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j-ea"/>
                <a:cs typeface="Tunga" pitchFamily="2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ct val="100000"/>
              <a:buFont typeface="Arial" pitchFamily="34" charset="0"/>
              <a:buNone/>
              <a:tabLst/>
              <a:defRPr/>
            </a:pPr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22960" y="1097280"/>
            <a:ext cx="3200400" cy="3712464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700016" y="1097280"/>
            <a:ext cx="3200400" cy="3712464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22960" y="1097280"/>
            <a:ext cx="3200400" cy="548640"/>
          </a:xfrm>
        </p:spPr>
        <p:txBody>
          <a:bodyPr anchor="b">
            <a:normAutofit/>
          </a:bodyPr>
          <a:lstStyle>
            <a:lvl1pPr marL="0" indent="0">
              <a:buNone/>
              <a:defRPr lang="en-US" sz="1400" b="0" kern="1200" cap="all" spc="400" baseline="0" dirty="0" smtClean="0">
                <a:solidFill>
                  <a:schemeClr val="tx1"/>
                </a:solidFill>
                <a:latin typeface="+mn-lt"/>
                <a:ea typeface="+mj-ea"/>
                <a:cs typeface="Tunga" pitchFamily="2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Font typeface="Arial" pitchFamily="34" charset="0"/>
              <a:buNone/>
            </a:pPr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19150" y="1701848"/>
            <a:ext cx="3200400" cy="3108960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700016" y="1097280"/>
            <a:ext cx="3200400" cy="548640"/>
          </a:xfrm>
        </p:spPr>
        <p:txBody>
          <a:bodyPr anchor="b">
            <a:normAutofit/>
          </a:bodyPr>
          <a:lstStyle>
            <a:lvl1pPr marL="0" indent="0">
              <a:buNone/>
              <a:defRPr lang="en-US" sz="1400" b="0" kern="1200" cap="all" spc="400" baseline="0" dirty="0" smtClean="0">
                <a:solidFill>
                  <a:schemeClr val="tx1"/>
                </a:solidFill>
                <a:latin typeface="+mn-lt"/>
                <a:ea typeface="+mj-ea"/>
                <a:cs typeface="Tunga" pitchFamily="2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Font typeface="Arial" pitchFamily="34" charset="0"/>
              <a:buNone/>
            </a:pPr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700016" y="1701848"/>
            <a:ext cx="3200400" cy="3108960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ight Triangle 16"/>
          <p:cNvSpPr/>
          <p:nvPr/>
        </p:nvSpPr>
        <p:spPr>
          <a:xfrm>
            <a:off x="2" y="2647950"/>
            <a:ext cx="3571875" cy="4210050"/>
          </a:xfrm>
          <a:prstGeom prst="rt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ight Triangle 17"/>
          <p:cNvSpPr/>
          <p:nvPr/>
        </p:nvSpPr>
        <p:spPr>
          <a:xfrm rot="5400000">
            <a:off x="433389" y="-433387"/>
            <a:ext cx="6858000" cy="7724778"/>
          </a:xfrm>
          <a:prstGeom prst="rtTriangle">
            <a:avLst/>
          </a:prstGeom>
          <a:solidFill>
            <a:schemeClr val="accent3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lang="en-US"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 rot="19140000">
            <a:off x="784930" y="1576107"/>
            <a:ext cx="5212080" cy="1089427"/>
          </a:xfrm>
        </p:spPr>
        <p:txBody>
          <a:bodyPr bIns="0" anchor="b"/>
          <a:lstStyle>
            <a:lvl1pPr algn="l">
              <a:defRPr kumimoji="0" lang="en-US" sz="2800" b="0" i="0" u="none" strike="noStrike" kern="1200" cap="all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49554" y="2618916"/>
            <a:ext cx="3807779" cy="3324687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 rot="19140000">
            <a:off x="1297954" y="2253385"/>
            <a:ext cx="5794760" cy="623314"/>
          </a:xfrm>
        </p:spPr>
        <p:txBody>
          <a:bodyPr>
            <a:normAutofit/>
          </a:bodyPr>
          <a:lstStyle>
            <a:lvl1pPr marL="0" indent="0">
              <a:buNone/>
              <a:defRPr lang="en-US" sz="1400" b="1" kern="1200" dirty="0" smtClean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accent1"/>
              </a:buClr>
              <a:buSzPct val="100000"/>
              <a:buFont typeface="Arial" pitchFamily="34" charset="0"/>
              <a:buNone/>
              <a:tabLst/>
              <a:defRPr/>
            </a:pPr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ln>
            <a:solidFill>
              <a:schemeClr val="tx2"/>
            </a:solidFill>
          </a:ln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53470081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/>
          <p:cNvSpPr>
            <a:spLocks noGrp="1"/>
          </p:cNvSpPr>
          <p:nvPr>
            <p:ph type="pic" sz="quarter" idx="14"/>
          </p:nvPr>
        </p:nvSpPr>
        <p:spPr>
          <a:xfrm>
            <a:off x="2028827" y="0"/>
            <a:ext cx="7115175" cy="6858000"/>
          </a:xfrm>
          <a:custGeom>
            <a:avLst/>
            <a:gdLst>
              <a:gd name="connsiteX0" fmla="*/ 0 w 7104888"/>
              <a:gd name="connsiteY0" fmla="*/ 0 h 6858000"/>
              <a:gd name="connsiteX1" fmla="*/ 7104888 w 7104888"/>
              <a:gd name="connsiteY1" fmla="*/ 0 h 6858000"/>
              <a:gd name="connsiteX2" fmla="*/ 7104888 w 7104888"/>
              <a:gd name="connsiteY2" fmla="*/ 6858000 h 6858000"/>
              <a:gd name="connsiteX3" fmla="*/ 0 w 7104888"/>
              <a:gd name="connsiteY3" fmla="*/ 6858000 h 6858000"/>
              <a:gd name="connsiteX4" fmla="*/ 0 w 7104888"/>
              <a:gd name="connsiteY4" fmla="*/ 0 h 6858000"/>
              <a:gd name="connsiteX0" fmla="*/ 0 w 7104888"/>
              <a:gd name="connsiteY0" fmla="*/ 0 h 6858000"/>
              <a:gd name="connsiteX1" fmla="*/ 5695188 w 7104888"/>
              <a:gd name="connsiteY1" fmla="*/ 0 h 6858000"/>
              <a:gd name="connsiteX2" fmla="*/ 7104888 w 7104888"/>
              <a:gd name="connsiteY2" fmla="*/ 0 h 6858000"/>
              <a:gd name="connsiteX3" fmla="*/ 7104888 w 7104888"/>
              <a:gd name="connsiteY3" fmla="*/ 6858000 h 6858000"/>
              <a:gd name="connsiteX4" fmla="*/ 0 w 7104888"/>
              <a:gd name="connsiteY4" fmla="*/ 6858000 h 6858000"/>
              <a:gd name="connsiteX5" fmla="*/ 0 w 7104888"/>
              <a:gd name="connsiteY5" fmla="*/ 0 h 6858000"/>
              <a:gd name="connsiteX0" fmla="*/ 10287 w 7115175"/>
              <a:gd name="connsiteY0" fmla="*/ 0 h 6858000"/>
              <a:gd name="connsiteX1" fmla="*/ 5705475 w 7115175"/>
              <a:gd name="connsiteY1" fmla="*/ 0 h 6858000"/>
              <a:gd name="connsiteX2" fmla="*/ 7115175 w 7115175"/>
              <a:gd name="connsiteY2" fmla="*/ 0 h 6858000"/>
              <a:gd name="connsiteX3" fmla="*/ 7115175 w 7115175"/>
              <a:gd name="connsiteY3" fmla="*/ 6858000 h 6858000"/>
              <a:gd name="connsiteX4" fmla="*/ 10287 w 7115175"/>
              <a:gd name="connsiteY4" fmla="*/ 6858000 h 6858000"/>
              <a:gd name="connsiteX5" fmla="*/ 0 w 7115175"/>
              <a:gd name="connsiteY5" fmla="*/ 5048250 h 6858000"/>
              <a:gd name="connsiteX6" fmla="*/ 10287 w 7115175"/>
              <a:gd name="connsiteY6" fmla="*/ 0 h 6858000"/>
              <a:gd name="connsiteX0" fmla="*/ 10287 w 7115175"/>
              <a:gd name="connsiteY0" fmla="*/ 0 h 6858000"/>
              <a:gd name="connsiteX1" fmla="*/ 5705475 w 7115175"/>
              <a:gd name="connsiteY1" fmla="*/ 0 h 6858000"/>
              <a:gd name="connsiteX2" fmla="*/ 7115175 w 7115175"/>
              <a:gd name="connsiteY2" fmla="*/ 0 h 6858000"/>
              <a:gd name="connsiteX3" fmla="*/ 7115175 w 7115175"/>
              <a:gd name="connsiteY3" fmla="*/ 6858000 h 6858000"/>
              <a:gd name="connsiteX4" fmla="*/ 1533526 w 7115175"/>
              <a:gd name="connsiteY4" fmla="*/ 6848475 h 6858000"/>
              <a:gd name="connsiteX5" fmla="*/ 10287 w 7115175"/>
              <a:gd name="connsiteY5" fmla="*/ 6858000 h 6858000"/>
              <a:gd name="connsiteX6" fmla="*/ 0 w 7115175"/>
              <a:gd name="connsiteY6" fmla="*/ 5048250 h 6858000"/>
              <a:gd name="connsiteX7" fmla="*/ 10287 w 7115175"/>
              <a:gd name="connsiteY7" fmla="*/ 0 h 6858000"/>
              <a:gd name="connsiteX0" fmla="*/ 10287 w 7115175"/>
              <a:gd name="connsiteY0" fmla="*/ 0 h 6858000"/>
              <a:gd name="connsiteX1" fmla="*/ 5705475 w 7115175"/>
              <a:gd name="connsiteY1" fmla="*/ 0 h 6858000"/>
              <a:gd name="connsiteX2" fmla="*/ 7115175 w 7115175"/>
              <a:gd name="connsiteY2" fmla="*/ 0 h 6858000"/>
              <a:gd name="connsiteX3" fmla="*/ 7115175 w 7115175"/>
              <a:gd name="connsiteY3" fmla="*/ 6858000 h 6858000"/>
              <a:gd name="connsiteX4" fmla="*/ 1533526 w 7115175"/>
              <a:gd name="connsiteY4" fmla="*/ 6848475 h 6858000"/>
              <a:gd name="connsiteX5" fmla="*/ 0 w 7115175"/>
              <a:gd name="connsiteY5" fmla="*/ 5048250 h 6858000"/>
              <a:gd name="connsiteX6" fmla="*/ 10287 w 7115175"/>
              <a:gd name="connsiteY6" fmla="*/ 0 h 6858000"/>
              <a:gd name="connsiteX0" fmla="*/ 0 w 7115175"/>
              <a:gd name="connsiteY0" fmla="*/ 5048250 h 6858000"/>
              <a:gd name="connsiteX1" fmla="*/ 5705475 w 7115175"/>
              <a:gd name="connsiteY1" fmla="*/ 0 h 6858000"/>
              <a:gd name="connsiteX2" fmla="*/ 7115175 w 7115175"/>
              <a:gd name="connsiteY2" fmla="*/ 0 h 6858000"/>
              <a:gd name="connsiteX3" fmla="*/ 7115175 w 7115175"/>
              <a:gd name="connsiteY3" fmla="*/ 6858000 h 6858000"/>
              <a:gd name="connsiteX4" fmla="*/ 1533526 w 7115175"/>
              <a:gd name="connsiteY4" fmla="*/ 6848475 h 6858000"/>
              <a:gd name="connsiteX5" fmla="*/ 0 w 7115175"/>
              <a:gd name="connsiteY5" fmla="*/ 504825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5175" h="6858000">
                <a:moveTo>
                  <a:pt x="0" y="5048250"/>
                </a:moveTo>
                <a:lnTo>
                  <a:pt x="5705475" y="0"/>
                </a:lnTo>
                <a:lnTo>
                  <a:pt x="7115175" y="0"/>
                </a:lnTo>
                <a:lnTo>
                  <a:pt x="7115175" y="6858000"/>
                </a:lnTo>
                <a:lnTo>
                  <a:pt x="1533526" y="6848475"/>
                </a:lnTo>
                <a:lnTo>
                  <a:pt x="0" y="5048250"/>
                </a:lnTo>
                <a:close/>
              </a:path>
            </a:pathLst>
          </a:custGeom>
          <a:solidFill>
            <a:schemeClr val="accent3">
              <a:alpha val="80000"/>
            </a:schemeClr>
          </a:solidFill>
        </p:spPr>
        <p:txBody>
          <a:bodyPr rIns="182880" anchor="ctr"/>
          <a:lstStyle>
            <a:lvl1pPr algn="r">
              <a:defRPr/>
            </a:lvl1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9" name="Right Triangle 8"/>
          <p:cNvSpPr/>
          <p:nvPr/>
        </p:nvSpPr>
        <p:spPr>
          <a:xfrm>
            <a:off x="2" y="2647950"/>
            <a:ext cx="3571875" cy="4210050"/>
          </a:xfrm>
          <a:prstGeom prst="rt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2" y="5048250"/>
            <a:ext cx="3571875" cy="1809750"/>
          </a:xfrm>
          <a:custGeom>
            <a:avLst/>
            <a:gdLst>
              <a:gd name="connsiteX0" fmla="*/ 0 w 3571875"/>
              <a:gd name="connsiteY0" fmla="*/ 4210050 h 4210050"/>
              <a:gd name="connsiteX1" fmla="*/ 0 w 3571875"/>
              <a:gd name="connsiteY1" fmla="*/ 0 h 4210050"/>
              <a:gd name="connsiteX2" fmla="*/ 3571875 w 3571875"/>
              <a:gd name="connsiteY2" fmla="*/ 4210050 h 4210050"/>
              <a:gd name="connsiteX3" fmla="*/ 0 w 3571875"/>
              <a:gd name="connsiteY3" fmla="*/ 4210050 h 4210050"/>
              <a:gd name="connsiteX0" fmla="*/ 0 w 3571875"/>
              <a:gd name="connsiteY0" fmla="*/ 1809750 h 1809750"/>
              <a:gd name="connsiteX1" fmla="*/ 1895475 w 3571875"/>
              <a:gd name="connsiteY1" fmla="*/ 0 h 1809750"/>
              <a:gd name="connsiteX2" fmla="*/ 3571875 w 3571875"/>
              <a:gd name="connsiteY2" fmla="*/ 1809750 h 1809750"/>
              <a:gd name="connsiteX3" fmla="*/ 0 w 3571875"/>
              <a:gd name="connsiteY3" fmla="*/ 1809750 h 1809750"/>
              <a:gd name="connsiteX0" fmla="*/ 0 w 3571875"/>
              <a:gd name="connsiteY0" fmla="*/ 1809750 h 1809750"/>
              <a:gd name="connsiteX1" fmla="*/ 2038350 w 3571875"/>
              <a:gd name="connsiteY1" fmla="*/ 0 h 1809750"/>
              <a:gd name="connsiteX2" fmla="*/ 3571875 w 3571875"/>
              <a:gd name="connsiteY2" fmla="*/ 1809750 h 1809750"/>
              <a:gd name="connsiteX3" fmla="*/ 0 w 3571875"/>
              <a:gd name="connsiteY3" fmla="*/ 1809750 h 1809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71875" h="1809750">
                <a:moveTo>
                  <a:pt x="0" y="1809750"/>
                </a:moveTo>
                <a:lnTo>
                  <a:pt x="2038350" y="0"/>
                </a:lnTo>
                <a:lnTo>
                  <a:pt x="3571875" y="1809750"/>
                </a:lnTo>
                <a:lnTo>
                  <a:pt x="0" y="1809750"/>
                </a:lnTo>
                <a:close/>
              </a:path>
            </a:pathLst>
          </a:custGeom>
          <a:solidFill>
            <a:schemeClr val="accent3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 rot="19140000">
            <a:off x="671197" y="1717501"/>
            <a:ext cx="5486400" cy="867444"/>
          </a:xfrm>
        </p:spPr>
        <p:txBody>
          <a:bodyPr anchor="b"/>
          <a:lstStyle>
            <a:lvl1pPr algn="l">
              <a:defRPr sz="2800" b="0">
                <a:latin typeface="+mj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 rot="19140000">
            <a:off x="1143481" y="2180529"/>
            <a:ext cx="6096545" cy="740664"/>
          </a:xfrm>
        </p:spPr>
        <p:txBody>
          <a:bodyPr/>
          <a:lstStyle>
            <a:lvl1pPr marL="0" indent="0">
              <a:buNone/>
              <a:defRPr sz="1400">
                <a:solidFill>
                  <a:schemeClr val="tx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9"/>
            <a:ext cx="2057400" cy="4678362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9"/>
            <a:ext cx="6019800" cy="4678362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800100" y="4245434"/>
            <a:ext cx="6515100" cy="1464906"/>
          </a:xfrm>
        </p:spPr>
        <p:txBody>
          <a:bodyPr anchor="b">
            <a:normAutofit/>
          </a:bodyPr>
          <a:lstStyle>
            <a:lvl1pPr algn="l">
              <a:lnSpc>
                <a:spcPct val="80000"/>
              </a:lnSpc>
              <a:defRPr sz="4800">
                <a:solidFill>
                  <a:schemeClr val="bg1"/>
                </a:solidFill>
                <a:effectLst>
                  <a:outerShdw blurRad="63500" algn="ctr" rotWithShape="0">
                    <a:prstClr val="black">
                      <a:alpha val="40000"/>
                    </a:prstClr>
                  </a:outerShdw>
                </a:effectLst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00100" y="5731800"/>
            <a:ext cx="6515100" cy="440405"/>
          </a:xfrm>
        </p:spPr>
        <p:txBody>
          <a:bodyPr/>
          <a:lstStyle>
            <a:lvl1pPr marL="0" indent="0" algn="l">
              <a:spcBef>
                <a:spcPts val="0"/>
              </a:spcBef>
              <a:buNone/>
              <a:defRPr sz="2400">
                <a:solidFill>
                  <a:schemeClr val="bg1"/>
                </a:solidFill>
                <a:effectLst>
                  <a:outerShdw blurRad="63500" algn="ctr" rotWithShape="0">
                    <a:prstClr val="black">
                      <a:alpha val="40000"/>
                    </a:prstClr>
                  </a:outerShdw>
                </a:effectLst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79886275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11244411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02386" y="4242816"/>
            <a:ext cx="6515100" cy="1463040"/>
          </a:xfrm>
        </p:spPr>
        <p:txBody>
          <a:bodyPr anchor="b">
            <a:normAutofit/>
          </a:bodyPr>
          <a:lstStyle>
            <a:lvl1pPr>
              <a:defRPr sz="48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00099" y="5733288"/>
            <a:ext cx="6515100" cy="43891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xmlns="" val="350677804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00100" y="1905004"/>
            <a:ext cx="3600450" cy="4271963"/>
          </a:xfrm>
        </p:spPr>
        <p:txBody>
          <a:bodyPr>
            <a:norm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743450" y="1905004"/>
            <a:ext cx="3600450" cy="4271963"/>
          </a:xfrm>
        </p:spPr>
        <p:txBody>
          <a:bodyPr>
            <a:norm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404456794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00100" y="1772820"/>
            <a:ext cx="3600450" cy="737121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24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00100" y="2509942"/>
            <a:ext cx="3600450" cy="3662263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743450" y="1772820"/>
            <a:ext cx="3600450" cy="737121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24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743450" y="2509942"/>
            <a:ext cx="3600450" cy="3662263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39790656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23897671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14681722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4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170802779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132070" y="3090672"/>
            <a:ext cx="3497580" cy="1828800"/>
          </a:xfrm>
        </p:spPr>
        <p:txBody>
          <a:bodyPr anchor="b">
            <a:normAutofit/>
          </a:bodyPr>
          <a:lstStyle>
            <a:lvl1pPr>
              <a:defRPr sz="36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4352" y="457200"/>
            <a:ext cx="4057651" cy="5715000"/>
          </a:xfrm>
        </p:spPr>
        <p:txBody>
          <a:bodyPr>
            <a:norm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132070" y="4983480"/>
            <a:ext cx="3497580" cy="1188720"/>
          </a:xfrm>
        </p:spPr>
        <p:txBody>
          <a:bodyPr>
            <a:normAutofit/>
          </a:bodyPr>
          <a:lstStyle>
            <a:lvl1pPr marL="0" indent="0">
              <a:spcBef>
                <a:spcPts val="1200"/>
              </a:spcBef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66737413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132070" y="3093099"/>
            <a:ext cx="3497580" cy="1828800"/>
          </a:xfrm>
        </p:spPr>
        <p:txBody>
          <a:bodyPr anchor="b">
            <a:normAutofit/>
          </a:bodyPr>
          <a:lstStyle>
            <a:lvl1pPr>
              <a:defRPr sz="36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0" y="0"/>
            <a:ext cx="4572000" cy="6858000"/>
          </a:xfrm>
        </p:spPr>
        <p:txBody>
          <a:bodyPr tIns="457200">
            <a:normAutofit/>
          </a:bodyPr>
          <a:lstStyle>
            <a:lvl1pPr marL="0" indent="0" algn="ctr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132070" y="4983480"/>
            <a:ext cx="3497580" cy="1188720"/>
          </a:xfrm>
        </p:spPr>
        <p:txBody>
          <a:bodyPr>
            <a:normAutofit/>
          </a:bodyPr>
          <a:lstStyle>
            <a:lvl1pPr marL="0" indent="0">
              <a:spcBef>
                <a:spcPts val="1200"/>
              </a:spcBef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xmlns="" val="297724975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47715422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972300" y="457200"/>
            <a:ext cx="1371600" cy="5719762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00100" y="457200"/>
            <a:ext cx="5966460" cy="5719762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52463502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 rot="248467">
            <a:off x="167673" y="2575410"/>
            <a:ext cx="3516640" cy="2424835"/>
            <a:chOff x="-10068" y="2615721"/>
            <a:chExt cx="5488038" cy="2838132"/>
          </a:xfrm>
        </p:grpSpPr>
        <p:sp>
          <p:nvSpPr>
            <p:cNvPr id="5" name="Freeform 457"/>
            <p:cNvSpPr>
              <a:spLocks/>
            </p:cNvSpPr>
            <p:nvPr/>
          </p:nvSpPr>
          <p:spPr bwMode="auto">
            <a:xfrm>
              <a:off x="-10068" y="2615721"/>
              <a:ext cx="5488038" cy="2838132"/>
            </a:xfrm>
            <a:custGeom>
              <a:avLst/>
              <a:gdLst>
                <a:gd name="T0" fmla="*/ 1351 w 1427"/>
                <a:gd name="T1" fmla="*/ 515 h 781"/>
                <a:gd name="T2" fmla="*/ 1128 w 1427"/>
                <a:gd name="T3" fmla="*/ 506 h 781"/>
                <a:gd name="T4" fmla="*/ 1086 w 1427"/>
                <a:gd name="T5" fmla="*/ 291 h 781"/>
                <a:gd name="T6" fmla="*/ 856 w 1427"/>
                <a:gd name="T7" fmla="*/ 301 h 781"/>
                <a:gd name="T8" fmla="*/ 854 w 1427"/>
                <a:gd name="T9" fmla="*/ 181 h 781"/>
                <a:gd name="T10" fmla="*/ 725 w 1427"/>
                <a:gd name="T11" fmla="*/ 94 h 781"/>
                <a:gd name="T12" fmla="*/ 577 w 1427"/>
                <a:gd name="T13" fmla="*/ 162 h 781"/>
                <a:gd name="T14" fmla="*/ 485 w 1427"/>
                <a:gd name="T15" fmla="*/ 41 h 781"/>
                <a:gd name="T16" fmla="*/ 304 w 1427"/>
                <a:gd name="T17" fmla="*/ 123 h 781"/>
                <a:gd name="T18" fmla="*/ 0 w 1427"/>
                <a:gd name="T19" fmla="*/ 110 h 781"/>
                <a:gd name="T20" fmla="*/ 0 w 1427"/>
                <a:gd name="T21" fmla="*/ 556 h 781"/>
                <a:gd name="T22" fmla="*/ 1273 w 1427"/>
                <a:gd name="T23" fmla="*/ 781 h 781"/>
                <a:gd name="T24" fmla="*/ 1427 w 1427"/>
                <a:gd name="T25" fmla="*/ 646 h 781"/>
                <a:gd name="T26" fmla="*/ 1351 w 1427"/>
                <a:gd name="T27" fmla="*/ 515 h 781"/>
                <a:gd name="connsiteX0" fmla="*/ 9351 w 10000"/>
                <a:gd name="connsiteY0" fmla="*/ 5943 h 9561"/>
                <a:gd name="connsiteX1" fmla="*/ 7905 w 10000"/>
                <a:gd name="connsiteY1" fmla="*/ 6040 h 9561"/>
                <a:gd name="connsiteX2" fmla="*/ 7610 w 10000"/>
                <a:gd name="connsiteY2" fmla="*/ 3287 h 9561"/>
                <a:gd name="connsiteX3" fmla="*/ 5999 w 10000"/>
                <a:gd name="connsiteY3" fmla="*/ 3415 h 9561"/>
                <a:gd name="connsiteX4" fmla="*/ 5985 w 10000"/>
                <a:gd name="connsiteY4" fmla="*/ 1879 h 9561"/>
                <a:gd name="connsiteX5" fmla="*/ 5081 w 10000"/>
                <a:gd name="connsiteY5" fmla="*/ 765 h 9561"/>
                <a:gd name="connsiteX6" fmla="*/ 4043 w 10000"/>
                <a:gd name="connsiteY6" fmla="*/ 1635 h 9561"/>
                <a:gd name="connsiteX7" fmla="*/ 3399 w 10000"/>
                <a:gd name="connsiteY7" fmla="*/ 86 h 9561"/>
                <a:gd name="connsiteX8" fmla="*/ 2130 w 10000"/>
                <a:gd name="connsiteY8" fmla="*/ 1136 h 9561"/>
                <a:gd name="connsiteX9" fmla="*/ 0 w 10000"/>
                <a:gd name="connsiteY9" fmla="*/ 969 h 9561"/>
                <a:gd name="connsiteX10" fmla="*/ 0 w 10000"/>
                <a:gd name="connsiteY10" fmla="*/ 6680 h 9561"/>
                <a:gd name="connsiteX11" fmla="*/ 8921 w 10000"/>
                <a:gd name="connsiteY11" fmla="*/ 9561 h 9561"/>
                <a:gd name="connsiteX12" fmla="*/ 10000 w 10000"/>
                <a:gd name="connsiteY12" fmla="*/ 7832 h 9561"/>
                <a:gd name="connsiteX13" fmla="*/ 9351 w 10000"/>
                <a:gd name="connsiteY13" fmla="*/ 5943 h 9561"/>
                <a:gd name="connsiteX0" fmla="*/ 9351 w 10000"/>
                <a:gd name="connsiteY0" fmla="*/ 6216 h 10000"/>
                <a:gd name="connsiteX1" fmla="*/ 7905 w 10000"/>
                <a:gd name="connsiteY1" fmla="*/ 6317 h 10000"/>
                <a:gd name="connsiteX2" fmla="*/ 7610 w 10000"/>
                <a:gd name="connsiteY2" fmla="*/ 3438 h 10000"/>
                <a:gd name="connsiteX3" fmla="*/ 5999 w 10000"/>
                <a:gd name="connsiteY3" fmla="*/ 3572 h 10000"/>
                <a:gd name="connsiteX4" fmla="*/ 5985 w 10000"/>
                <a:gd name="connsiteY4" fmla="*/ 1965 h 10000"/>
                <a:gd name="connsiteX5" fmla="*/ 5081 w 10000"/>
                <a:gd name="connsiteY5" fmla="*/ 800 h 10000"/>
                <a:gd name="connsiteX6" fmla="*/ 4043 w 10000"/>
                <a:gd name="connsiteY6" fmla="*/ 1710 h 10000"/>
                <a:gd name="connsiteX7" fmla="*/ 3399 w 10000"/>
                <a:gd name="connsiteY7" fmla="*/ 90 h 10000"/>
                <a:gd name="connsiteX8" fmla="*/ 2130 w 10000"/>
                <a:gd name="connsiteY8" fmla="*/ 1188 h 10000"/>
                <a:gd name="connsiteX9" fmla="*/ 0 w 10000"/>
                <a:gd name="connsiteY9" fmla="*/ 1013 h 10000"/>
                <a:gd name="connsiteX10" fmla="*/ 0 w 10000"/>
                <a:gd name="connsiteY10" fmla="*/ 6987 h 10000"/>
                <a:gd name="connsiteX11" fmla="*/ 8921 w 10000"/>
                <a:gd name="connsiteY11" fmla="*/ 10000 h 10000"/>
                <a:gd name="connsiteX12" fmla="*/ 10000 w 10000"/>
                <a:gd name="connsiteY12" fmla="*/ 8192 h 10000"/>
                <a:gd name="connsiteX13" fmla="*/ 9351 w 10000"/>
                <a:gd name="connsiteY13" fmla="*/ 6216 h 10000"/>
                <a:gd name="connsiteX0" fmla="*/ 10000 w 10000"/>
                <a:gd name="connsiteY0" fmla="*/ 8192 h 10000"/>
                <a:gd name="connsiteX1" fmla="*/ 7905 w 10000"/>
                <a:gd name="connsiteY1" fmla="*/ 6317 h 10000"/>
                <a:gd name="connsiteX2" fmla="*/ 7610 w 10000"/>
                <a:gd name="connsiteY2" fmla="*/ 3438 h 10000"/>
                <a:gd name="connsiteX3" fmla="*/ 5999 w 10000"/>
                <a:gd name="connsiteY3" fmla="*/ 3572 h 10000"/>
                <a:gd name="connsiteX4" fmla="*/ 5985 w 10000"/>
                <a:gd name="connsiteY4" fmla="*/ 1965 h 10000"/>
                <a:gd name="connsiteX5" fmla="*/ 5081 w 10000"/>
                <a:gd name="connsiteY5" fmla="*/ 800 h 10000"/>
                <a:gd name="connsiteX6" fmla="*/ 4043 w 10000"/>
                <a:gd name="connsiteY6" fmla="*/ 1710 h 10000"/>
                <a:gd name="connsiteX7" fmla="*/ 3399 w 10000"/>
                <a:gd name="connsiteY7" fmla="*/ 90 h 10000"/>
                <a:gd name="connsiteX8" fmla="*/ 2130 w 10000"/>
                <a:gd name="connsiteY8" fmla="*/ 1188 h 10000"/>
                <a:gd name="connsiteX9" fmla="*/ 0 w 10000"/>
                <a:gd name="connsiteY9" fmla="*/ 1013 h 10000"/>
                <a:gd name="connsiteX10" fmla="*/ 0 w 10000"/>
                <a:gd name="connsiteY10" fmla="*/ 6987 h 10000"/>
                <a:gd name="connsiteX11" fmla="*/ 8921 w 10000"/>
                <a:gd name="connsiteY11" fmla="*/ 10000 h 10000"/>
                <a:gd name="connsiteX12" fmla="*/ 10000 w 10000"/>
                <a:gd name="connsiteY12" fmla="*/ 8192 h 10000"/>
                <a:gd name="connsiteX0" fmla="*/ 10000 w 10000"/>
                <a:gd name="connsiteY0" fmla="*/ 8192 h 10000"/>
                <a:gd name="connsiteX1" fmla="*/ 7905 w 10000"/>
                <a:gd name="connsiteY1" fmla="*/ 6317 h 10000"/>
                <a:gd name="connsiteX2" fmla="*/ 7610 w 10000"/>
                <a:gd name="connsiteY2" fmla="*/ 3438 h 10000"/>
                <a:gd name="connsiteX3" fmla="*/ 5999 w 10000"/>
                <a:gd name="connsiteY3" fmla="*/ 3572 h 10000"/>
                <a:gd name="connsiteX4" fmla="*/ 5985 w 10000"/>
                <a:gd name="connsiteY4" fmla="*/ 1965 h 10000"/>
                <a:gd name="connsiteX5" fmla="*/ 5081 w 10000"/>
                <a:gd name="connsiteY5" fmla="*/ 800 h 10000"/>
                <a:gd name="connsiteX6" fmla="*/ 4043 w 10000"/>
                <a:gd name="connsiteY6" fmla="*/ 1710 h 10000"/>
                <a:gd name="connsiteX7" fmla="*/ 3399 w 10000"/>
                <a:gd name="connsiteY7" fmla="*/ 90 h 10000"/>
                <a:gd name="connsiteX8" fmla="*/ 2130 w 10000"/>
                <a:gd name="connsiteY8" fmla="*/ 1188 h 10000"/>
                <a:gd name="connsiteX9" fmla="*/ 0 w 10000"/>
                <a:gd name="connsiteY9" fmla="*/ 1013 h 10000"/>
                <a:gd name="connsiteX10" fmla="*/ 0 w 10000"/>
                <a:gd name="connsiteY10" fmla="*/ 6987 h 10000"/>
                <a:gd name="connsiteX11" fmla="*/ 8921 w 10000"/>
                <a:gd name="connsiteY11" fmla="*/ 10000 h 10000"/>
                <a:gd name="connsiteX12" fmla="*/ 10000 w 10000"/>
                <a:gd name="connsiteY12" fmla="*/ 8192 h 10000"/>
                <a:gd name="connsiteX0" fmla="*/ 10000 w 10000"/>
                <a:gd name="connsiteY0" fmla="*/ 8192 h 10000"/>
                <a:gd name="connsiteX1" fmla="*/ 7905 w 10000"/>
                <a:gd name="connsiteY1" fmla="*/ 6317 h 10000"/>
                <a:gd name="connsiteX2" fmla="*/ 7610 w 10000"/>
                <a:gd name="connsiteY2" fmla="*/ 3438 h 10000"/>
                <a:gd name="connsiteX3" fmla="*/ 5999 w 10000"/>
                <a:gd name="connsiteY3" fmla="*/ 3572 h 10000"/>
                <a:gd name="connsiteX4" fmla="*/ 5985 w 10000"/>
                <a:gd name="connsiteY4" fmla="*/ 1965 h 10000"/>
                <a:gd name="connsiteX5" fmla="*/ 5081 w 10000"/>
                <a:gd name="connsiteY5" fmla="*/ 800 h 10000"/>
                <a:gd name="connsiteX6" fmla="*/ 4043 w 10000"/>
                <a:gd name="connsiteY6" fmla="*/ 1710 h 10000"/>
                <a:gd name="connsiteX7" fmla="*/ 3399 w 10000"/>
                <a:gd name="connsiteY7" fmla="*/ 90 h 10000"/>
                <a:gd name="connsiteX8" fmla="*/ 2130 w 10000"/>
                <a:gd name="connsiteY8" fmla="*/ 1188 h 10000"/>
                <a:gd name="connsiteX9" fmla="*/ 0 w 10000"/>
                <a:gd name="connsiteY9" fmla="*/ 1013 h 10000"/>
                <a:gd name="connsiteX10" fmla="*/ 0 w 10000"/>
                <a:gd name="connsiteY10" fmla="*/ 6987 h 10000"/>
                <a:gd name="connsiteX11" fmla="*/ 8921 w 10000"/>
                <a:gd name="connsiteY11" fmla="*/ 10000 h 10000"/>
                <a:gd name="connsiteX12" fmla="*/ 10000 w 10000"/>
                <a:gd name="connsiteY12" fmla="*/ 8192 h 10000"/>
                <a:gd name="connsiteX0" fmla="*/ 10000 w 10000"/>
                <a:gd name="connsiteY0" fmla="*/ 8192 h 10000"/>
                <a:gd name="connsiteX1" fmla="*/ 7905 w 10000"/>
                <a:gd name="connsiteY1" fmla="*/ 6317 h 10000"/>
                <a:gd name="connsiteX2" fmla="*/ 7610 w 10000"/>
                <a:gd name="connsiteY2" fmla="*/ 3438 h 10000"/>
                <a:gd name="connsiteX3" fmla="*/ 5999 w 10000"/>
                <a:gd name="connsiteY3" fmla="*/ 3572 h 10000"/>
                <a:gd name="connsiteX4" fmla="*/ 5985 w 10000"/>
                <a:gd name="connsiteY4" fmla="*/ 1965 h 10000"/>
                <a:gd name="connsiteX5" fmla="*/ 5081 w 10000"/>
                <a:gd name="connsiteY5" fmla="*/ 800 h 10000"/>
                <a:gd name="connsiteX6" fmla="*/ 4043 w 10000"/>
                <a:gd name="connsiteY6" fmla="*/ 1710 h 10000"/>
                <a:gd name="connsiteX7" fmla="*/ 3399 w 10000"/>
                <a:gd name="connsiteY7" fmla="*/ 90 h 10000"/>
                <a:gd name="connsiteX8" fmla="*/ 2130 w 10000"/>
                <a:gd name="connsiteY8" fmla="*/ 1188 h 10000"/>
                <a:gd name="connsiteX9" fmla="*/ 0 w 10000"/>
                <a:gd name="connsiteY9" fmla="*/ 1013 h 10000"/>
                <a:gd name="connsiteX10" fmla="*/ 0 w 10000"/>
                <a:gd name="connsiteY10" fmla="*/ 6987 h 10000"/>
                <a:gd name="connsiteX11" fmla="*/ 8921 w 10000"/>
                <a:gd name="connsiteY11" fmla="*/ 10000 h 10000"/>
                <a:gd name="connsiteX12" fmla="*/ 10000 w 10000"/>
                <a:gd name="connsiteY12" fmla="*/ 8192 h 10000"/>
                <a:gd name="connsiteX0" fmla="*/ 10000 w 10000"/>
                <a:gd name="connsiteY0" fmla="*/ 8192 h 10000"/>
                <a:gd name="connsiteX1" fmla="*/ 7905 w 10000"/>
                <a:gd name="connsiteY1" fmla="*/ 6317 h 10000"/>
                <a:gd name="connsiteX2" fmla="*/ 7610 w 10000"/>
                <a:gd name="connsiteY2" fmla="*/ 3438 h 10000"/>
                <a:gd name="connsiteX3" fmla="*/ 5999 w 10000"/>
                <a:gd name="connsiteY3" fmla="*/ 3572 h 10000"/>
                <a:gd name="connsiteX4" fmla="*/ 5985 w 10000"/>
                <a:gd name="connsiteY4" fmla="*/ 1965 h 10000"/>
                <a:gd name="connsiteX5" fmla="*/ 5081 w 10000"/>
                <a:gd name="connsiteY5" fmla="*/ 800 h 10000"/>
                <a:gd name="connsiteX6" fmla="*/ 4043 w 10000"/>
                <a:gd name="connsiteY6" fmla="*/ 1710 h 10000"/>
                <a:gd name="connsiteX7" fmla="*/ 3399 w 10000"/>
                <a:gd name="connsiteY7" fmla="*/ 90 h 10000"/>
                <a:gd name="connsiteX8" fmla="*/ 2130 w 10000"/>
                <a:gd name="connsiteY8" fmla="*/ 1188 h 10000"/>
                <a:gd name="connsiteX9" fmla="*/ 0 w 10000"/>
                <a:gd name="connsiteY9" fmla="*/ 1013 h 10000"/>
                <a:gd name="connsiteX10" fmla="*/ 0 w 10000"/>
                <a:gd name="connsiteY10" fmla="*/ 6987 h 10000"/>
                <a:gd name="connsiteX11" fmla="*/ 8921 w 10000"/>
                <a:gd name="connsiteY11" fmla="*/ 10000 h 10000"/>
                <a:gd name="connsiteX12" fmla="*/ 10000 w 10000"/>
                <a:gd name="connsiteY12" fmla="*/ 8192 h 10000"/>
                <a:gd name="connsiteX0" fmla="*/ 10000 w 10004"/>
                <a:gd name="connsiteY0" fmla="*/ 8192 h 10000"/>
                <a:gd name="connsiteX1" fmla="*/ 7905 w 10004"/>
                <a:gd name="connsiteY1" fmla="*/ 6317 h 10000"/>
                <a:gd name="connsiteX2" fmla="*/ 7610 w 10004"/>
                <a:gd name="connsiteY2" fmla="*/ 3438 h 10000"/>
                <a:gd name="connsiteX3" fmla="*/ 5999 w 10004"/>
                <a:gd name="connsiteY3" fmla="*/ 3572 h 10000"/>
                <a:gd name="connsiteX4" fmla="*/ 5985 w 10004"/>
                <a:gd name="connsiteY4" fmla="*/ 1965 h 10000"/>
                <a:gd name="connsiteX5" fmla="*/ 5081 w 10004"/>
                <a:gd name="connsiteY5" fmla="*/ 800 h 10000"/>
                <a:gd name="connsiteX6" fmla="*/ 4043 w 10004"/>
                <a:gd name="connsiteY6" fmla="*/ 1710 h 10000"/>
                <a:gd name="connsiteX7" fmla="*/ 3399 w 10004"/>
                <a:gd name="connsiteY7" fmla="*/ 90 h 10000"/>
                <a:gd name="connsiteX8" fmla="*/ 2130 w 10004"/>
                <a:gd name="connsiteY8" fmla="*/ 1188 h 10000"/>
                <a:gd name="connsiteX9" fmla="*/ 0 w 10004"/>
                <a:gd name="connsiteY9" fmla="*/ 1013 h 10000"/>
                <a:gd name="connsiteX10" fmla="*/ 0 w 10004"/>
                <a:gd name="connsiteY10" fmla="*/ 6987 h 10000"/>
                <a:gd name="connsiteX11" fmla="*/ 8921 w 10004"/>
                <a:gd name="connsiteY11" fmla="*/ 10000 h 10000"/>
                <a:gd name="connsiteX12" fmla="*/ 10000 w 10004"/>
                <a:gd name="connsiteY12" fmla="*/ 8192 h 10000"/>
                <a:gd name="connsiteX0" fmla="*/ 10000 w 10004"/>
                <a:gd name="connsiteY0" fmla="*/ 8192 h 10000"/>
                <a:gd name="connsiteX1" fmla="*/ 7905 w 10004"/>
                <a:gd name="connsiteY1" fmla="*/ 6317 h 10000"/>
                <a:gd name="connsiteX2" fmla="*/ 7610 w 10004"/>
                <a:gd name="connsiteY2" fmla="*/ 3438 h 10000"/>
                <a:gd name="connsiteX3" fmla="*/ 5999 w 10004"/>
                <a:gd name="connsiteY3" fmla="*/ 3572 h 10000"/>
                <a:gd name="connsiteX4" fmla="*/ 5985 w 10004"/>
                <a:gd name="connsiteY4" fmla="*/ 1965 h 10000"/>
                <a:gd name="connsiteX5" fmla="*/ 5081 w 10004"/>
                <a:gd name="connsiteY5" fmla="*/ 800 h 10000"/>
                <a:gd name="connsiteX6" fmla="*/ 4043 w 10004"/>
                <a:gd name="connsiteY6" fmla="*/ 1710 h 10000"/>
                <a:gd name="connsiteX7" fmla="*/ 3399 w 10004"/>
                <a:gd name="connsiteY7" fmla="*/ 90 h 10000"/>
                <a:gd name="connsiteX8" fmla="*/ 2130 w 10004"/>
                <a:gd name="connsiteY8" fmla="*/ 1188 h 10000"/>
                <a:gd name="connsiteX9" fmla="*/ 0 w 10004"/>
                <a:gd name="connsiteY9" fmla="*/ 1013 h 10000"/>
                <a:gd name="connsiteX10" fmla="*/ 0 w 10004"/>
                <a:gd name="connsiteY10" fmla="*/ 6987 h 10000"/>
                <a:gd name="connsiteX11" fmla="*/ 8921 w 10004"/>
                <a:gd name="connsiteY11" fmla="*/ 10000 h 10000"/>
                <a:gd name="connsiteX12" fmla="*/ 10000 w 10004"/>
                <a:gd name="connsiteY12" fmla="*/ 8192 h 10000"/>
                <a:gd name="connsiteX0" fmla="*/ 10678 w 10682"/>
                <a:gd name="connsiteY0" fmla="*/ 8192 h 9889"/>
                <a:gd name="connsiteX1" fmla="*/ 8583 w 10682"/>
                <a:gd name="connsiteY1" fmla="*/ 6317 h 9889"/>
                <a:gd name="connsiteX2" fmla="*/ 8288 w 10682"/>
                <a:gd name="connsiteY2" fmla="*/ 3438 h 9889"/>
                <a:gd name="connsiteX3" fmla="*/ 6677 w 10682"/>
                <a:gd name="connsiteY3" fmla="*/ 3572 h 9889"/>
                <a:gd name="connsiteX4" fmla="*/ 6663 w 10682"/>
                <a:gd name="connsiteY4" fmla="*/ 1965 h 9889"/>
                <a:gd name="connsiteX5" fmla="*/ 5759 w 10682"/>
                <a:gd name="connsiteY5" fmla="*/ 800 h 9889"/>
                <a:gd name="connsiteX6" fmla="*/ 4721 w 10682"/>
                <a:gd name="connsiteY6" fmla="*/ 1710 h 9889"/>
                <a:gd name="connsiteX7" fmla="*/ 4077 w 10682"/>
                <a:gd name="connsiteY7" fmla="*/ 90 h 9889"/>
                <a:gd name="connsiteX8" fmla="*/ 2808 w 10682"/>
                <a:gd name="connsiteY8" fmla="*/ 1188 h 9889"/>
                <a:gd name="connsiteX9" fmla="*/ 678 w 10682"/>
                <a:gd name="connsiteY9" fmla="*/ 1013 h 9889"/>
                <a:gd name="connsiteX10" fmla="*/ 678 w 10682"/>
                <a:gd name="connsiteY10" fmla="*/ 6987 h 9889"/>
                <a:gd name="connsiteX11" fmla="*/ 9832 w 10682"/>
                <a:gd name="connsiteY11" fmla="*/ 9889 h 9889"/>
                <a:gd name="connsiteX12" fmla="*/ 10678 w 10682"/>
                <a:gd name="connsiteY12" fmla="*/ 8192 h 9889"/>
                <a:gd name="connsiteX0" fmla="*/ 9996 w 10000"/>
                <a:gd name="connsiteY0" fmla="*/ 8284 h 10000"/>
                <a:gd name="connsiteX1" fmla="*/ 8035 w 10000"/>
                <a:gd name="connsiteY1" fmla="*/ 6388 h 10000"/>
                <a:gd name="connsiteX2" fmla="*/ 7759 w 10000"/>
                <a:gd name="connsiteY2" fmla="*/ 3477 h 10000"/>
                <a:gd name="connsiteX3" fmla="*/ 6251 w 10000"/>
                <a:gd name="connsiteY3" fmla="*/ 3612 h 10000"/>
                <a:gd name="connsiteX4" fmla="*/ 6238 w 10000"/>
                <a:gd name="connsiteY4" fmla="*/ 1987 h 10000"/>
                <a:gd name="connsiteX5" fmla="*/ 5391 w 10000"/>
                <a:gd name="connsiteY5" fmla="*/ 809 h 10000"/>
                <a:gd name="connsiteX6" fmla="*/ 4420 w 10000"/>
                <a:gd name="connsiteY6" fmla="*/ 1729 h 10000"/>
                <a:gd name="connsiteX7" fmla="*/ 3817 w 10000"/>
                <a:gd name="connsiteY7" fmla="*/ 91 h 10000"/>
                <a:gd name="connsiteX8" fmla="*/ 2629 w 10000"/>
                <a:gd name="connsiteY8" fmla="*/ 1201 h 10000"/>
                <a:gd name="connsiteX9" fmla="*/ 635 w 10000"/>
                <a:gd name="connsiteY9" fmla="*/ 1024 h 10000"/>
                <a:gd name="connsiteX10" fmla="*/ 635 w 10000"/>
                <a:gd name="connsiteY10" fmla="*/ 7065 h 10000"/>
                <a:gd name="connsiteX11" fmla="*/ 9204 w 10000"/>
                <a:gd name="connsiteY11" fmla="*/ 10000 h 10000"/>
                <a:gd name="connsiteX12" fmla="*/ 9996 w 10000"/>
                <a:gd name="connsiteY12" fmla="*/ 8284 h 10000"/>
                <a:gd name="connsiteX0" fmla="*/ 9996 w 10000"/>
                <a:gd name="connsiteY0" fmla="*/ 8284 h 10000"/>
                <a:gd name="connsiteX1" fmla="*/ 8035 w 10000"/>
                <a:gd name="connsiteY1" fmla="*/ 6388 h 10000"/>
                <a:gd name="connsiteX2" fmla="*/ 7759 w 10000"/>
                <a:gd name="connsiteY2" fmla="*/ 3477 h 10000"/>
                <a:gd name="connsiteX3" fmla="*/ 6251 w 10000"/>
                <a:gd name="connsiteY3" fmla="*/ 3612 h 10000"/>
                <a:gd name="connsiteX4" fmla="*/ 6238 w 10000"/>
                <a:gd name="connsiteY4" fmla="*/ 1987 h 10000"/>
                <a:gd name="connsiteX5" fmla="*/ 5391 w 10000"/>
                <a:gd name="connsiteY5" fmla="*/ 809 h 10000"/>
                <a:gd name="connsiteX6" fmla="*/ 4420 w 10000"/>
                <a:gd name="connsiteY6" fmla="*/ 1729 h 10000"/>
                <a:gd name="connsiteX7" fmla="*/ 3817 w 10000"/>
                <a:gd name="connsiteY7" fmla="*/ 91 h 10000"/>
                <a:gd name="connsiteX8" fmla="*/ 2629 w 10000"/>
                <a:gd name="connsiteY8" fmla="*/ 1201 h 10000"/>
                <a:gd name="connsiteX9" fmla="*/ 635 w 10000"/>
                <a:gd name="connsiteY9" fmla="*/ 1024 h 10000"/>
                <a:gd name="connsiteX10" fmla="*/ 635 w 10000"/>
                <a:gd name="connsiteY10" fmla="*/ 7065 h 10000"/>
                <a:gd name="connsiteX11" fmla="*/ 9204 w 10000"/>
                <a:gd name="connsiteY11" fmla="*/ 10000 h 10000"/>
                <a:gd name="connsiteX12" fmla="*/ 9996 w 10000"/>
                <a:gd name="connsiteY12" fmla="*/ 8284 h 10000"/>
                <a:gd name="connsiteX0" fmla="*/ 9361 w 9365"/>
                <a:gd name="connsiteY0" fmla="*/ 8284 h 10000"/>
                <a:gd name="connsiteX1" fmla="*/ 7400 w 9365"/>
                <a:gd name="connsiteY1" fmla="*/ 6388 h 10000"/>
                <a:gd name="connsiteX2" fmla="*/ 7124 w 9365"/>
                <a:gd name="connsiteY2" fmla="*/ 3477 h 10000"/>
                <a:gd name="connsiteX3" fmla="*/ 5616 w 9365"/>
                <a:gd name="connsiteY3" fmla="*/ 3612 h 10000"/>
                <a:gd name="connsiteX4" fmla="*/ 5603 w 9365"/>
                <a:gd name="connsiteY4" fmla="*/ 1987 h 10000"/>
                <a:gd name="connsiteX5" fmla="*/ 4756 w 9365"/>
                <a:gd name="connsiteY5" fmla="*/ 809 h 10000"/>
                <a:gd name="connsiteX6" fmla="*/ 3785 w 9365"/>
                <a:gd name="connsiteY6" fmla="*/ 1729 h 10000"/>
                <a:gd name="connsiteX7" fmla="*/ 3182 w 9365"/>
                <a:gd name="connsiteY7" fmla="*/ 91 h 10000"/>
                <a:gd name="connsiteX8" fmla="*/ 1994 w 9365"/>
                <a:gd name="connsiteY8" fmla="*/ 1201 h 10000"/>
                <a:gd name="connsiteX9" fmla="*/ 0 w 9365"/>
                <a:gd name="connsiteY9" fmla="*/ 1024 h 10000"/>
                <a:gd name="connsiteX10" fmla="*/ 0 w 9365"/>
                <a:gd name="connsiteY10" fmla="*/ 7065 h 10000"/>
                <a:gd name="connsiteX11" fmla="*/ 8569 w 9365"/>
                <a:gd name="connsiteY11" fmla="*/ 10000 h 10000"/>
                <a:gd name="connsiteX12" fmla="*/ 9361 w 9365"/>
                <a:gd name="connsiteY12" fmla="*/ 828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65" h="10000">
                  <a:moveTo>
                    <a:pt x="9361" y="8284"/>
                  </a:moveTo>
                  <a:cubicBezTo>
                    <a:pt x="9458" y="5904"/>
                    <a:pt x="8063" y="5204"/>
                    <a:pt x="7400" y="6388"/>
                  </a:cubicBezTo>
                  <a:cubicBezTo>
                    <a:pt x="7505" y="5833"/>
                    <a:pt x="7780" y="4506"/>
                    <a:pt x="7124" y="3477"/>
                  </a:cubicBezTo>
                  <a:cubicBezTo>
                    <a:pt x="6580" y="2623"/>
                    <a:pt x="6015" y="3178"/>
                    <a:pt x="5616" y="3612"/>
                  </a:cubicBezTo>
                  <a:cubicBezTo>
                    <a:pt x="5701" y="3233"/>
                    <a:pt x="5721" y="2394"/>
                    <a:pt x="5603" y="1987"/>
                  </a:cubicBezTo>
                  <a:cubicBezTo>
                    <a:pt x="5379" y="1160"/>
                    <a:pt x="5136" y="863"/>
                    <a:pt x="4756" y="809"/>
                  </a:cubicBezTo>
                  <a:cubicBezTo>
                    <a:pt x="4297" y="741"/>
                    <a:pt x="4008" y="1134"/>
                    <a:pt x="3785" y="1729"/>
                  </a:cubicBezTo>
                  <a:cubicBezTo>
                    <a:pt x="3771" y="1134"/>
                    <a:pt x="3680" y="267"/>
                    <a:pt x="3182" y="91"/>
                  </a:cubicBezTo>
                  <a:cubicBezTo>
                    <a:pt x="2191" y="-261"/>
                    <a:pt x="1994" y="1201"/>
                    <a:pt x="1994" y="1201"/>
                  </a:cubicBezTo>
                  <a:cubicBezTo>
                    <a:pt x="1699" y="-464"/>
                    <a:pt x="308" y="-275"/>
                    <a:pt x="0" y="1024"/>
                  </a:cubicBezTo>
                  <a:lnTo>
                    <a:pt x="0" y="7065"/>
                  </a:lnTo>
                  <a:cubicBezTo>
                    <a:pt x="1428" y="8561"/>
                    <a:pt x="3374" y="8226"/>
                    <a:pt x="8569" y="10000"/>
                  </a:cubicBezTo>
                  <a:cubicBezTo>
                    <a:pt x="8569" y="10000"/>
                    <a:pt x="9228" y="10077"/>
                    <a:pt x="9361" y="8284"/>
                  </a:cubicBezTo>
                  <a:close/>
                </a:path>
              </a:pathLst>
            </a:custGeom>
            <a:solidFill>
              <a:srgbClr val="EB7F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" name="Freeform 458"/>
            <p:cNvSpPr>
              <a:spLocks/>
            </p:cNvSpPr>
            <p:nvPr/>
          </p:nvSpPr>
          <p:spPr bwMode="auto">
            <a:xfrm>
              <a:off x="5049972" y="4978661"/>
              <a:ext cx="133444" cy="69977"/>
            </a:xfrm>
            <a:custGeom>
              <a:avLst/>
              <a:gdLst>
                <a:gd name="T0" fmla="*/ 4 w 35"/>
                <a:gd name="T1" fmla="*/ 0 h 18"/>
                <a:gd name="T2" fmla="*/ 0 w 35"/>
                <a:gd name="T3" fmla="*/ 5 h 18"/>
                <a:gd name="T4" fmla="*/ 35 w 35"/>
                <a:gd name="T5" fmla="*/ 2 h 18"/>
                <a:gd name="T6" fmla="*/ 4 w 35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18">
                  <a:moveTo>
                    <a:pt x="4" y="0"/>
                  </a:moveTo>
                  <a:cubicBezTo>
                    <a:pt x="4" y="0"/>
                    <a:pt x="2" y="2"/>
                    <a:pt x="0" y="5"/>
                  </a:cubicBezTo>
                  <a:cubicBezTo>
                    <a:pt x="22" y="17"/>
                    <a:pt x="27" y="17"/>
                    <a:pt x="35" y="2"/>
                  </a:cubicBezTo>
                  <a:cubicBezTo>
                    <a:pt x="20" y="18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7" name="Freeform 459"/>
            <p:cNvSpPr>
              <a:spLocks/>
            </p:cNvSpPr>
            <p:nvPr/>
          </p:nvSpPr>
          <p:spPr bwMode="auto">
            <a:xfrm>
              <a:off x="2504766" y="2944450"/>
              <a:ext cx="84623" cy="96015"/>
            </a:xfrm>
            <a:custGeom>
              <a:avLst/>
              <a:gdLst>
                <a:gd name="T0" fmla="*/ 4 w 22"/>
                <a:gd name="T1" fmla="*/ 0 h 25"/>
                <a:gd name="T2" fmla="*/ 18 w 22"/>
                <a:gd name="T3" fmla="*/ 25 h 25"/>
                <a:gd name="T4" fmla="*/ 4 w 22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5">
                  <a:moveTo>
                    <a:pt x="4" y="0"/>
                  </a:moveTo>
                  <a:cubicBezTo>
                    <a:pt x="4" y="0"/>
                    <a:pt x="0" y="20"/>
                    <a:pt x="18" y="25"/>
                  </a:cubicBezTo>
                  <a:cubicBezTo>
                    <a:pt x="22" y="9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F6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8" name="Freeform 460"/>
            <p:cNvSpPr>
              <a:spLocks/>
            </p:cNvSpPr>
            <p:nvPr/>
          </p:nvSpPr>
          <p:spPr bwMode="auto">
            <a:xfrm>
              <a:off x="2304599" y="3125088"/>
              <a:ext cx="100897" cy="81368"/>
            </a:xfrm>
            <a:custGeom>
              <a:avLst/>
              <a:gdLst>
                <a:gd name="T0" fmla="*/ 0 w 26"/>
                <a:gd name="T1" fmla="*/ 2 h 21"/>
                <a:gd name="T2" fmla="*/ 26 w 26"/>
                <a:gd name="T3" fmla="*/ 15 h 21"/>
                <a:gd name="T4" fmla="*/ 0 w 26"/>
                <a:gd name="T5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1">
                  <a:moveTo>
                    <a:pt x="0" y="2"/>
                  </a:moveTo>
                  <a:cubicBezTo>
                    <a:pt x="0" y="2"/>
                    <a:pt x="8" y="21"/>
                    <a:pt x="26" y="15"/>
                  </a:cubicBezTo>
                  <a:cubicBezTo>
                    <a:pt x="19" y="0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CF6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9" name="Freeform 461"/>
            <p:cNvSpPr>
              <a:spLocks/>
            </p:cNvSpPr>
            <p:nvPr/>
          </p:nvSpPr>
          <p:spPr bwMode="auto">
            <a:xfrm>
              <a:off x="2459199" y="3294334"/>
              <a:ext cx="107406" cy="89505"/>
            </a:xfrm>
            <a:custGeom>
              <a:avLst/>
              <a:gdLst>
                <a:gd name="T0" fmla="*/ 0 w 28"/>
                <a:gd name="T1" fmla="*/ 7 h 23"/>
                <a:gd name="T2" fmla="*/ 28 w 28"/>
                <a:gd name="T3" fmla="*/ 12 h 23"/>
                <a:gd name="T4" fmla="*/ 0 w 28"/>
                <a:gd name="T5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3">
                  <a:moveTo>
                    <a:pt x="0" y="7"/>
                  </a:moveTo>
                  <a:cubicBezTo>
                    <a:pt x="0" y="7"/>
                    <a:pt x="12" y="23"/>
                    <a:pt x="28" y="12"/>
                  </a:cubicBezTo>
                  <a:cubicBezTo>
                    <a:pt x="20" y="0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CF6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0" name="Freeform 462"/>
            <p:cNvSpPr>
              <a:spLocks/>
            </p:cNvSpPr>
            <p:nvPr/>
          </p:nvSpPr>
          <p:spPr bwMode="auto">
            <a:xfrm>
              <a:off x="2005163" y="3133224"/>
              <a:ext cx="115543" cy="87878"/>
            </a:xfrm>
            <a:custGeom>
              <a:avLst/>
              <a:gdLst>
                <a:gd name="T0" fmla="*/ 0 w 30"/>
                <a:gd name="T1" fmla="*/ 10 h 23"/>
                <a:gd name="T2" fmla="*/ 30 w 30"/>
                <a:gd name="T3" fmla="*/ 10 h 23"/>
                <a:gd name="T4" fmla="*/ 0 w 30"/>
                <a:gd name="T5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23">
                  <a:moveTo>
                    <a:pt x="0" y="10"/>
                  </a:moveTo>
                  <a:cubicBezTo>
                    <a:pt x="0" y="10"/>
                    <a:pt x="16" y="23"/>
                    <a:pt x="30" y="10"/>
                  </a:cubicBezTo>
                  <a:cubicBezTo>
                    <a:pt x="17" y="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CF6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1" name="Freeform 463"/>
            <p:cNvSpPr>
              <a:spLocks/>
            </p:cNvSpPr>
            <p:nvPr/>
          </p:nvSpPr>
          <p:spPr bwMode="auto">
            <a:xfrm>
              <a:off x="1759430" y="2687325"/>
              <a:ext cx="92760" cy="115543"/>
            </a:xfrm>
            <a:custGeom>
              <a:avLst/>
              <a:gdLst>
                <a:gd name="T0" fmla="*/ 13 w 24"/>
                <a:gd name="T1" fmla="*/ 30 h 30"/>
                <a:gd name="T2" fmla="*/ 14 w 24"/>
                <a:gd name="T3" fmla="*/ 0 h 30"/>
                <a:gd name="T4" fmla="*/ 13 w 24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0">
                  <a:moveTo>
                    <a:pt x="13" y="30"/>
                  </a:moveTo>
                  <a:cubicBezTo>
                    <a:pt x="24" y="18"/>
                    <a:pt x="14" y="0"/>
                    <a:pt x="14" y="0"/>
                  </a:cubicBezTo>
                  <a:cubicBezTo>
                    <a:pt x="14" y="0"/>
                    <a:pt x="0" y="16"/>
                    <a:pt x="13" y="30"/>
                  </a:cubicBezTo>
                  <a:close/>
                </a:path>
              </a:pathLst>
            </a:custGeom>
            <a:solidFill>
              <a:srgbClr val="CF6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2" name="Freeform 464"/>
            <p:cNvSpPr>
              <a:spLocks/>
            </p:cNvSpPr>
            <p:nvPr/>
          </p:nvSpPr>
          <p:spPr bwMode="auto">
            <a:xfrm>
              <a:off x="3012505" y="3522166"/>
              <a:ext cx="92760" cy="73232"/>
            </a:xfrm>
            <a:custGeom>
              <a:avLst/>
              <a:gdLst>
                <a:gd name="T0" fmla="*/ 0 w 24"/>
                <a:gd name="T1" fmla="*/ 3 h 19"/>
                <a:gd name="T2" fmla="*/ 24 w 24"/>
                <a:gd name="T3" fmla="*/ 19 h 19"/>
                <a:gd name="T4" fmla="*/ 0 w 24"/>
                <a:gd name="T5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9">
                  <a:moveTo>
                    <a:pt x="0" y="3"/>
                  </a:moveTo>
                  <a:cubicBezTo>
                    <a:pt x="4" y="19"/>
                    <a:pt x="24" y="19"/>
                    <a:pt x="24" y="19"/>
                  </a:cubicBezTo>
                  <a:cubicBezTo>
                    <a:pt x="24" y="19"/>
                    <a:pt x="19" y="0"/>
                    <a:pt x="0" y="3"/>
                  </a:cubicBezTo>
                  <a:close/>
                </a:path>
              </a:pathLst>
            </a:custGeom>
            <a:solidFill>
              <a:srgbClr val="CF6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3" name="Freeform 465"/>
            <p:cNvSpPr>
              <a:spLocks/>
            </p:cNvSpPr>
            <p:nvPr/>
          </p:nvSpPr>
          <p:spPr bwMode="auto">
            <a:xfrm>
              <a:off x="3074345" y="3401740"/>
              <a:ext cx="107406" cy="89505"/>
            </a:xfrm>
            <a:custGeom>
              <a:avLst/>
              <a:gdLst>
                <a:gd name="T0" fmla="*/ 0 w 28"/>
                <a:gd name="T1" fmla="*/ 11 h 23"/>
                <a:gd name="T2" fmla="*/ 28 w 28"/>
                <a:gd name="T3" fmla="*/ 16 h 23"/>
                <a:gd name="T4" fmla="*/ 0 w 28"/>
                <a:gd name="T5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3">
                  <a:moveTo>
                    <a:pt x="0" y="11"/>
                  </a:moveTo>
                  <a:cubicBezTo>
                    <a:pt x="10" y="23"/>
                    <a:pt x="28" y="16"/>
                    <a:pt x="28" y="16"/>
                  </a:cubicBezTo>
                  <a:cubicBezTo>
                    <a:pt x="28" y="16"/>
                    <a:pt x="15" y="0"/>
                    <a:pt x="0" y="11"/>
                  </a:cubicBezTo>
                  <a:close/>
                </a:path>
              </a:pathLst>
            </a:custGeom>
            <a:solidFill>
              <a:srgbClr val="CF6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4" name="Freeform 466"/>
            <p:cNvSpPr>
              <a:spLocks/>
            </p:cNvSpPr>
            <p:nvPr/>
          </p:nvSpPr>
          <p:spPr bwMode="auto">
            <a:xfrm>
              <a:off x="4107725" y="4332596"/>
              <a:ext cx="84623" cy="81368"/>
            </a:xfrm>
            <a:custGeom>
              <a:avLst/>
              <a:gdLst>
                <a:gd name="T0" fmla="*/ 0 w 22"/>
                <a:gd name="T1" fmla="*/ 3 h 21"/>
                <a:gd name="T2" fmla="*/ 22 w 22"/>
                <a:gd name="T3" fmla="*/ 21 h 21"/>
                <a:gd name="T4" fmla="*/ 0 w 22"/>
                <a:gd name="T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1">
                  <a:moveTo>
                    <a:pt x="0" y="3"/>
                  </a:moveTo>
                  <a:cubicBezTo>
                    <a:pt x="2" y="19"/>
                    <a:pt x="22" y="21"/>
                    <a:pt x="22" y="21"/>
                  </a:cubicBezTo>
                  <a:cubicBezTo>
                    <a:pt x="22" y="21"/>
                    <a:pt x="19" y="0"/>
                    <a:pt x="0" y="3"/>
                  </a:cubicBezTo>
                  <a:close/>
                </a:path>
              </a:pathLst>
            </a:custGeom>
            <a:solidFill>
              <a:srgbClr val="CF6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5" name="Freeform 467"/>
            <p:cNvSpPr>
              <a:spLocks/>
            </p:cNvSpPr>
            <p:nvPr/>
          </p:nvSpPr>
          <p:spPr bwMode="auto">
            <a:xfrm>
              <a:off x="4177702" y="4225189"/>
              <a:ext cx="102524" cy="84623"/>
            </a:xfrm>
            <a:custGeom>
              <a:avLst/>
              <a:gdLst>
                <a:gd name="T0" fmla="*/ 0 w 27"/>
                <a:gd name="T1" fmla="*/ 9 h 22"/>
                <a:gd name="T2" fmla="*/ 27 w 27"/>
                <a:gd name="T3" fmla="*/ 16 h 22"/>
                <a:gd name="T4" fmla="*/ 0 w 27"/>
                <a:gd name="T5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22">
                  <a:moveTo>
                    <a:pt x="0" y="9"/>
                  </a:moveTo>
                  <a:cubicBezTo>
                    <a:pt x="9" y="22"/>
                    <a:pt x="27" y="16"/>
                    <a:pt x="27" y="16"/>
                  </a:cubicBezTo>
                  <a:cubicBezTo>
                    <a:pt x="27" y="16"/>
                    <a:pt x="16" y="0"/>
                    <a:pt x="0" y="9"/>
                  </a:cubicBezTo>
                  <a:close/>
                </a:path>
              </a:pathLst>
            </a:custGeom>
            <a:solidFill>
              <a:srgbClr val="CF6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6" name="Freeform 468"/>
            <p:cNvSpPr>
              <a:spLocks/>
            </p:cNvSpPr>
            <p:nvPr/>
          </p:nvSpPr>
          <p:spPr bwMode="auto">
            <a:xfrm>
              <a:off x="3450267" y="3751625"/>
              <a:ext cx="76486" cy="81368"/>
            </a:xfrm>
            <a:custGeom>
              <a:avLst/>
              <a:gdLst>
                <a:gd name="T0" fmla="*/ 0 w 20"/>
                <a:gd name="T1" fmla="*/ 0 h 21"/>
                <a:gd name="T2" fmla="*/ 20 w 20"/>
                <a:gd name="T3" fmla="*/ 21 h 21"/>
                <a:gd name="T4" fmla="*/ 0 w 20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1">
                  <a:moveTo>
                    <a:pt x="0" y="0"/>
                  </a:moveTo>
                  <a:cubicBezTo>
                    <a:pt x="0" y="0"/>
                    <a:pt x="1" y="20"/>
                    <a:pt x="20" y="21"/>
                  </a:cubicBezTo>
                  <a:cubicBezTo>
                    <a:pt x="19" y="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6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7" name="Freeform 469"/>
            <p:cNvSpPr>
              <a:spLocks/>
            </p:cNvSpPr>
            <p:nvPr/>
          </p:nvSpPr>
          <p:spPr bwMode="auto">
            <a:xfrm>
              <a:off x="3731802" y="3706058"/>
              <a:ext cx="84623" cy="104152"/>
            </a:xfrm>
            <a:custGeom>
              <a:avLst/>
              <a:gdLst>
                <a:gd name="T0" fmla="*/ 5 w 22"/>
                <a:gd name="T1" fmla="*/ 0 h 27"/>
                <a:gd name="T2" fmla="*/ 17 w 22"/>
                <a:gd name="T3" fmla="*/ 27 h 27"/>
                <a:gd name="T4" fmla="*/ 5 w 22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7">
                  <a:moveTo>
                    <a:pt x="5" y="0"/>
                  </a:moveTo>
                  <a:cubicBezTo>
                    <a:pt x="5" y="0"/>
                    <a:pt x="0" y="20"/>
                    <a:pt x="17" y="27"/>
                  </a:cubicBezTo>
                  <a:cubicBezTo>
                    <a:pt x="22" y="1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CF6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8" name="Freeform 470"/>
            <p:cNvSpPr>
              <a:spLocks/>
            </p:cNvSpPr>
            <p:nvPr/>
          </p:nvSpPr>
          <p:spPr bwMode="auto">
            <a:xfrm>
              <a:off x="3899421" y="3559595"/>
              <a:ext cx="89505" cy="109034"/>
            </a:xfrm>
            <a:custGeom>
              <a:avLst/>
              <a:gdLst>
                <a:gd name="T0" fmla="*/ 10 w 23"/>
                <a:gd name="T1" fmla="*/ 28 h 28"/>
                <a:gd name="T2" fmla="*/ 17 w 23"/>
                <a:gd name="T3" fmla="*/ 0 h 28"/>
                <a:gd name="T4" fmla="*/ 10 w 23"/>
                <a:gd name="T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8">
                  <a:moveTo>
                    <a:pt x="10" y="28"/>
                  </a:moveTo>
                  <a:cubicBezTo>
                    <a:pt x="23" y="19"/>
                    <a:pt x="17" y="0"/>
                    <a:pt x="17" y="0"/>
                  </a:cubicBezTo>
                  <a:cubicBezTo>
                    <a:pt x="17" y="0"/>
                    <a:pt x="0" y="11"/>
                    <a:pt x="10" y="28"/>
                  </a:cubicBezTo>
                  <a:close/>
                </a:path>
              </a:pathLst>
            </a:custGeom>
            <a:solidFill>
              <a:srgbClr val="CF6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9" name="Freeform 471"/>
            <p:cNvSpPr>
              <a:spLocks/>
            </p:cNvSpPr>
            <p:nvPr/>
          </p:nvSpPr>
          <p:spPr bwMode="auto">
            <a:xfrm>
              <a:off x="4215131" y="3971320"/>
              <a:ext cx="104152" cy="89505"/>
            </a:xfrm>
            <a:custGeom>
              <a:avLst/>
              <a:gdLst>
                <a:gd name="T0" fmla="*/ 0 w 27"/>
                <a:gd name="T1" fmla="*/ 17 h 23"/>
                <a:gd name="T2" fmla="*/ 27 w 27"/>
                <a:gd name="T3" fmla="*/ 8 h 23"/>
                <a:gd name="T4" fmla="*/ 0 w 27"/>
                <a:gd name="T5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23">
                  <a:moveTo>
                    <a:pt x="0" y="17"/>
                  </a:moveTo>
                  <a:cubicBezTo>
                    <a:pt x="15" y="23"/>
                    <a:pt x="27" y="8"/>
                    <a:pt x="27" y="8"/>
                  </a:cubicBezTo>
                  <a:cubicBezTo>
                    <a:pt x="27" y="8"/>
                    <a:pt x="9" y="0"/>
                    <a:pt x="0" y="17"/>
                  </a:cubicBezTo>
                  <a:close/>
                </a:path>
              </a:pathLst>
            </a:custGeom>
            <a:solidFill>
              <a:srgbClr val="CF6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0" name="Freeform 472"/>
            <p:cNvSpPr>
              <a:spLocks/>
            </p:cNvSpPr>
            <p:nvPr/>
          </p:nvSpPr>
          <p:spPr bwMode="auto">
            <a:xfrm>
              <a:off x="4700087" y="4413964"/>
              <a:ext cx="91133" cy="107406"/>
            </a:xfrm>
            <a:custGeom>
              <a:avLst/>
              <a:gdLst>
                <a:gd name="T0" fmla="*/ 13 w 24"/>
                <a:gd name="T1" fmla="*/ 28 h 28"/>
                <a:gd name="T2" fmla="*/ 12 w 24"/>
                <a:gd name="T3" fmla="*/ 0 h 28"/>
                <a:gd name="T4" fmla="*/ 13 w 24"/>
                <a:gd name="T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8">
                  <a:moveTo>
                    <a:pt x="13" y="28"/>
                  </a:moveTo>
                  <a:cubicBezTo>
                    <a:pt x="24" y="16"/>
                    <a:pt x="12" y="0"/>
                    <a:pt x="12" y="0"/>
                  </a:cubicBezTo>
                  <a:cubicBezTo>
                    <a:pt x="12" y="0"/>
                    <a:pt x="0" y="15"/>
                    <a:pt x="13" y="28"/>
                  </a:cubicBezTo>
                  <a:close/>
                </a:path>
              </a:pathLst>
            </a:custGeom>
            <a:solidFill>
              <a:srgbClr val="CF6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1" name="Freeform 473"/>
            <p:cNvSpPr>
              <a:spLocks/>
            </p:cNvSpPr>
            <p:nvPr/>
          </p:nvSpPr>
          <p:spPr bwMode="auto">
            <a:xfrm>
              <a:off x="4573152" y="4425356"/>
              <a:ext cx="84623" cy="99270"/>
            </a:xfrm>
            <a:custGeom>
              <a:avLst/>
              <a:gdLst>
                <a:gd name="T0" fmla="*/ 5 w 22"/>
                <a:gd name="T1" fmla="*/ 0 h 26"/>
                <a:gd name="T2" fmla="*/ 18 w 22"/>
                <a:gd name="T3" fmla="*/ 26 h 26"/>
                <a:gd name="T4" fmla="*/ 5 w 22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6">
                  <a:moveTo>
                    <a:pt x="5" y="0"/>
                  </a:moveTo>
                  <a:cubicBezTo>
                    <a:pt x="5" y="0"/>
                    <a:pt x="0" y="20"/>
                    <a:pt x="18" y="26"/>
                  </a:cubicBezTo>
                  <a:cubicBezTo>
                    <a:pt x="22" y="1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CF6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2" name="Freeform 474"/>
            <p:cNvSpPr>
              <a:spLocks/>
            </p:cNvSpPr>
            <p:nvPr/>
          </p:nvSpPr>
          <p:spPr bwMode="auto">
            <a:xfrm>
              <a:off x="5111812" y="4591347"/>
              <a:ext cx="76486" cy="84623"/>
            </a:xfrm>
            <a:custGeom>
              <a:avLst/>
              <a:gdLst>
                <a:gd name="T0" fmla="*/ 1 w 20"/>
                <a:gd name="T1" fmla="*/ 22 h 22"/>
                <a:gd name="T2" fmla="*/ 20 w 20"/>
                <a:gd name="T3" fmla="*/ 0 h 22"/>
                <a:gd name="T4" fmla="*/ 1 w 20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2">
                  <a:moveTo>
                    <a:pt x="1" y="22"/>
                  </a:moveTo>
                  <a:cubicBezTo>
                    <a:pt x="17" y="20"/>
                    <a:pt x="20" y="0"/>
                    <a:pt x="20" y="0"/>
                  </a:cubicBezTo>
                  <a:cubicBezTo>
                    <a:pt x="20" y="0"/>
                    <a:pt x="0" y="3"/>
                    <a:pt x="1" y="22"/>
                  </a:cubicBezTo>
                  <a:close/>
                </a:path>
              </a:pathLst>
            </a:custGeom>
            <a:solidFill>
              <a:srgbClr val="CF6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3" name="Freeform 475"/>
            <p:cNvSpPr>
              <a:spLocks/>
            </p:cNvSpPr>
            <p:nvPr/>
          </p:nvSpPr>
          <p:spPr bwMode="auto">
            <a:xfrm>
              <a:off x="5176907" y="4698754"/>
              <a:ext cx="99270" cy="79741"/>
            </a:xfrm>
            <a:custGeom>
              <a:avLst/>
              <a:gdLst>
                <a:gd name="T0" fmla="*/ 0 w 26"/>
                <a:gd name="T1" fmla="*/ 17 h 21"/>
                <a:gd name="T2" fmla="*/ 26 w 26"/>
                <a:gd name="T3" fmla="*/ 5 h 21"/>
                <a:gd name="T4" fmla="*/ 0 w 26"/>
                <a:gd name="T5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1">
                  <a:moveTo>
                    <a:pt x="0" y="17"/>
                  </a:moveTo>
                  <a:cubicBezTo>
                    <a:pt x="15" y="21"/>
                    <a:pt x="26" y="5"/>
                    <a:pt x="26" y="5"/>
                  </a:cubicBezTo>
                  <a:cubicBezTo>
                    <a:pt x="26" y="5"/>
                    <a:pt x="6" y="0"/>
                    <a:pt x="0" y="17"/>
                  </a:cubicBezTo>
                  <a:close/>
                </a:path>
              </a:pathLst>
            </a:custGeom>
            <a:solidFill>
              <a:srgbClr val="CF6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4" name="Freeform 476"/>
            <p:cNvSpPr>
              <a:spLocks/>
            </p:cNvSpPr>
            <p:nvPr/>
          </p:nvSpPr>
          <p:spPr bwMode="auto">
            <a:xfrm>
              <a:off x="4353458" y="4591347"/>
              <a:ext cx="96015" cy="71604"/>
            </a:xfrm>
            <a:custGeom>
              <a:avLst/>
              <a:gdLst>
                <a:gd name="T0" fmla="*/ 0 w 25"/>
                <a:gd name="T1" fmla="*/ 0 h 19"/>
                <a:gd name="T2" fmla="*/ 25 w 25"/>
                <a:gd name="T3" fmla="*/ 16 h 19"/>
                <a:gd name="T4" fmla="*/ 0 w 25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cubicBezTo>
                    <a:pt x="0" y="0"/>
                    <a:pt x="7" y="19"/>
                    <a:pt x="25" y="16"/>
                  </a:cubicBezTo>
                  <a:cubicBezTo>
                    <a:pt x="2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6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5" name="Freeform 477"/>
            <p:cNvSpPr>
              <a:spLocks/>
            </p:cNvSpPr>
            <p:nvPr/>
          </p:nvSpPr>
          <p:spPr bwMode="auto">
            <a:xfrm>
              <a:off x="3001113" y="3033955"/>
              <a:ext cx="87878" cy="73232"/>
            </a:xfrm>
            <a:custGeom>
              <a:avLst/>
              <a:gdLst>
                <a:gd name="T0" fmla="*/ 0 w 23"/>
                <a:gd name="T1" fmla="*/ 15 h 19"/>
                <a:gd name="T2" fmla="*/ 23 w 23"/>
                <a:gd name="T3" fmla="*/ 3 h 19"/>
                <a:gd name="T4" fmla="*/ 0 w 23"/>
                <a:gd name="T5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9">
                  <a:moveTo>
                    <a:pt x="0" y="15"/>
                  </a:moveTo>
                  <a:cubicBezTo>
                    <a:pt x="14" y="19"/>
                    <a:pt x="23" y="3"/>
                    <a:pt x="23" y="3"/>
                  </a:cubicBezTo>
                  <a:cubicBezTo>
                    <a:pt x="23" y="3"/>
                    <a:pt x="6" y="0"/>
                    <a:pt x="0" y="15"/>
                  </a:cubicBezTo>
                  <a:close/>
                </a:path>
              </a:pathLst>
            </a:custGeom>
            <a:solidFill>
              <a:srgbClr val="CF6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6" name="Freeform 478"/>
            <p:cNvSpPr>
              <a:spLocks/>
            </p:cNvSpPr>
            <p:nvPr/>
          </p:nvSpPr>
          <p:spPr bwMode="auto">
            <a:xfrm>
              <a:off x="2800947" y="2924921"/>
              <a:ext cx="73232" cy="92760"/>
            </a:xfrm>
            <a:custGeom>
              <a:avLst/>
              <a:gdLst>
                <a:gd name="T0" fmla="*/ 6 w 19"/>
                <a:gd name="T1" fmla="*/ 24 h 24"/>
                <a:gd name="T2" fmla="*/ 15 w 19"/>
                <a:gd name="T3" fmla="*/ 0 h 24"/>
                <a:gd name="T4" fmla="*/ 6 w 19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24">
                  <a:moveTo>
                    <a:pt x="6" y="24"/>
                  </a:moveTo>
                  <a:cubicBezTo>
                    <a:pt x="19" y="18"/>
                    <a:pt x="15" y="0"/>
                    <a:pt x="15" y="0"/>
                  </a:cubicBezTo>
                  <a:cubicBezTo>
                    <a:pt x="15" y="0"/>
                    <a:pt x="0" y="8"/>
                    <a:pt x="6" y="24"/>
                  </a:cubicBezTo>
                  <a:close/>
                </a:path>
              </a:pathLst>
            </a:custGeom>
            <a:solidFill>
              <a:srgbClr val="CF6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7" name="Freeform 479"/>
            <p:cNvSpPr>
              <a:spLocks/>
            </p:cNvSpPr>
            <p:nvPr/>
          </p:nvSpPr>
          <p:spPr bwMode="auto">
            <a:xfrm>
              <a:off x="94631" y="3009544"/>
              <a:ext cx="118798" cy="100897"/>
            </a:xfrm>
            <a:custGeom>
              <a:avLst/>
              <a:gdLst>
                <a:gd name="T0" fmla="*/ 0 w 31"/>
                <a:gd name="T1" fmla="*/ 19 h 26"/>
                <a:gd name="T2" fmla="*/ 31 w 31"/>
                <a:gd name="T3" fmla="*/ 3 h 26"/>
                <a:gd name="T4" fmla="*/ 0 w 31"/>
                <a:gd name="T5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26">
                  <a:moveTo>
                    <a:pt x="0" y="19"/>
                  </a:moveTo>
                  <a:cubicBezTo>
                    <a:pt x="21" y="26"/>
                    <a:pt x="31" y="3"/>
                    <a:pt x="31" y="3"/>
                  </a:cubicBezTo>
                  <a:cubicBezTo>
                    <a:pt x="31" y="3"/>
                    <a:pt x="7" y="0"/>
                    <a:pt x="0" y="19"/>
                  </a:cubicBezTo>
                  <a:close/>
                </a:path>
              </a:pathLst>
            </a:custGeom>
            <a:solidFill>
              <a:srgbClr val="CF6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8" name="Freeform 480"/>
            <p:cNvSpPr>
              <a:spLocks/>
            </p:cNvSpPr>
            <p:nvPr/>
          </p:nvSpPr>
          <p:spPr bwMode="auto">
            <a:xfrm>
              <a:off x="3765977" y="3956673"/>
              <a:ext cx="460546" cy="476819"/>
            </a:xfrm>
            <a:custGeom>
              <a:avLst/>
              <a:gdLst>
                <a:gd name="T0" fmla="*/ 91 w 120"/>
                <a:gd name="T1" fmla="*/ 107 h 124"/>
                <a:gd name="T2" fmla="*/ 106 w 120"/>
                <a:gd name="T3" fmla="*/ 63 h 124"/>
                <a:gd name="T4" fmla="*/ 78 w 120"/>
                <a:gd name="T5" fmla="*/ 60 h 124"/>
                <a:gd name="T6" fmla="*/ 80 w 120"/>
                <a:gd name="T7" fmla="*/ 35 h 124"/>
                <a:gd name="T8" fmla="*/ 40 w 120"/>
                <a:gd name="T9" fmla="*/ 45 h 124"/>
                <a:gd name="T10" fmla="*/ 28 w 120"/>
                <a:gd name="T11" fmla="*/ 2 h 124"/>
                <a:gd name="T12" fmla="*/ 5 w 120"/>
                <a:gd name="T13" fmla="*/ 24 h 124"/>
                <a:gd name="T14" fmla="*/ 33 w 120"/>
                <a:gd name="T15" fmla="*/ 10 h 124"/>
                <a:gd name="T16" fmla="*/ 34 w 120"/>
                <a:gd name="T17" fmla="*/ 53 h 124"/>
                <a:gd name="T18" fmla="*/ 73 w 120"/>
                <a:gd name="T19" fmla="*/ 38 h 124"/>
                <a:gd name="T20" fmla="*/ 72 w 120"/>
                <a:gd name="T21" fmla="*/ 67 h 124"/>
                <a:gd name="T22" fmla="*/ 103 w 120"/>
                <a:gd name="T23" fmla="*/ 68 h 124"/>
                <a:gd name="T24" fmla="*/ 81 w 120"/>
                <a:gd name="T25" fmla="*/ 110 h 124"/>
                <a:gd name="T26" fmla="*/ 119 w 120"/>
                <a:gd name="T27" fmla="*/ 124 h 124"/>
                <a:gd name="T28" fmla="*/ 91 w 120"/>
                <a:gd name="T29" fmla="*/ 107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0" h="124">
                  <a:moveTo>
                    <a:pt x="91" y="107"/>
                  </a:moveTo>
                  <a:cubicBezTo>
                    <a:pt x="108" y="100"/>
                    <a:pt x="120" y="83"/>
                    <a:pt x="106" y="63"/>
                  </a:cubicBezTo>
                  <a:cubicBezTo>
                    <a:pt x="97" y="51"/>
                    <a:pt x="78" y="60"/>
                    <a:pt x="78" y="60"/>
                  </a:cubicBezTo>
                  <a:cubicBezTo>
                    <a:pt x="78" y="60"/>
                    <a:pt x="89" y="48"/>
                    <a:pt x="80" y="35"/>
                  </a:cubicBezTo>
                  <a:cubicBezTo>
                    <a:pt x="70" y="21"/>
                    <a:pt x="53" y="29"/>
                    <a:pt x="40" y="45"/>
                  </a:cubicBezTo>
                  <a:cubicBezTo>
                    <a:pt x="56" y="27"/>
                    <a:pt x="45" y="3"/>
                    <a:pt x="28" y="2"/>
                  </a:cubicBezTo>
                  <a:cubicBezTo>
                    <a:pt x="11" y="0"/>
                    <a:pt x="0" y="20"/>
                    <a:pt x="5" y="24"/>
                  </a:cubicBezTo>
                  <a:cubicBezTo>
                    <a:pt x="8" y="20"/>
                    <a:pt x="11" y="3"/>
                    <a:pt x="33" y="10"/>
                  </a:cubicBezTo>
                  <a:cubicBezTo>
                    <a:pt x="52" y="18"/>
                    <a:pt x="34" y="53"/>
                    <a:pt x="34" y="53"/>
                  </a:cubicBezTo>
                  <a:cubicBezTo>
                    <a:pt x="34" y="53"/>
                    <a:pt x="58" y="28"/>
                    <a:pt x="73" y="38"/>
                  </a:cubicBezTo>
                  <a:cubicBezTo>
                    <a:pt x="82" y="46"/>
                    <a:pt x="72" y="67"/>
                    <a:pt x="72" y="67"/>
                  </a:cubicBezTo>
                  <a:cubicBezTo>
                    <a:pt x="72" y="67"/>
                    <a:pt x="94" y="56"/>
                    <a:pt x="103" y="68"/>
                  </a:cubicBezTo>
                  <a:cubicBezTo>
                    <a:pt x="119" y="88"/>
                    <a:pt x="81" y="110"/>
                    <a:pt x="81" y="110"/>
                  </a:cubicBezTo>
                  <a:cubicBezTo>
                    <a:pt x="81" y="110"/>
                    <a:pt x="108" y="112"/>
                    <a:pt x="119" y="124"/>
                  </a:cubicBezTo>
                  <a:cubicBezTo>
                    <a:pt x="116" y="111"/>
                    <a:pt x="106" y="109"/>
                    <a:pt x="91" y="107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9" name="Freeform 481"/>
            <p:cNvSpPr>
              <a:spLocks/>
            </p:cNvSpPr>
            <p:nvPr/>
          </p:nvSpPr>
          <p:spPr bwMode="auto">
            <a:xfrm>
              <a:off x="3381918" y="3474972"/>
              <a:ext cx="1021988" cy="831586"/>
            </a:xfrm>
            <a:custGeom>
              <a:avLst/>
              <a:gdLst>
                <a:gd name="T0" fmla="*/ 245 w 266"/>
                <a:gd name="T1" fmla="*/ 183 h 216"/>
                <a:gd name="T2" fmla="*/ 256 w 266"/>
                <a:gd name="T3" fmla="*/ 154 h 216"/>
                <a:gd name="T4" fmla="*/ 228 w 266"/>
                <a:gd name="T5" fmla="*/ 138 h 216"/>
                <a:gd name="T6" fmla="*/ 234 w 266"/>
                <a:gd name="T7" fmla="*/ 98 h 216"/>
                <a:gd name="T8" fmla="*/ 183 w 266"/>
                <a:gd name="T9" fmla="*/ 78 h 216"/>
                <a:gd name="T10" fmla="*/ 183 w 266"/>
                <a:gd name="T11" fmla="*/ 40 h 216"/>
                <a:gd name="T12" fmla="*/ 128 w 266"/>
                <a:gd name="T13" fmla="*/ 49 h 216"/>
                <a:gd name="T14" fmla="*/ 125 w 266"/>
                <a:gd name="T15" fmla="*/ 9 h 216"/>
                <a:gd name="T16" fmla="*/ 98 w 266"/>
                <a:gd name="T17" fmla="*/ 21 h 216"/>
                <a:gd name="T18" fmla="*/ 74 w 266"/>
                <a:gd name="T19" fmla="*/ 7 h 216"/>
                <a:gd name="T20" fmla="*/ 57 w 266"/>
                <a:gd name="T21" fmla="*/ 45 h 216"/>
                <a:gd name="T22" fmla="*/ 22 w 266"/>
                <a:gd name="T23" fmla="*/ 21 h 216"/>
                <a:gd name="T24" fmla="*/ 16 w 266"/>
                <a:gd name="T25" fmla="*/ 61 h 216"/>
                <a:gd name="T26" fmla="*/ 27 w 266"/>
                <a:gd name="T27" fmla="*/ 27 h 216"/>
                <a:gd name="T28" fmla="*/ 60 w 266"/>
                <a:gd name="T29" fmla="*/ 61 h 216"/>
                <a:gd name="T30" fmla="*/ 77 w 266"/>
                <a:gd name="T31" fmla="*/ 19 h 216"/>
                <a:gd name="T32" fmla="*/ 100 w 266"/>
                <a:gd name="T33" fmla="*/ 41 h 216"/>
                <a:gd name="T34" fmla="*/ 119 w 266"/>
                <a:gd name="T35" fmla="*/ 17 h 216"/>
                <a:gd name="T36" fmla="*/ 122 w 266"/>
                <a:gd name="T37" fmla="*/ 62 h 216"/>
                <a:gd name="T38" fmla="*/ 177 w 266"/>
                <a:gd name="T39" fmla="*/ 48 h 216"/>
                <a:gd name="T40" fmla="*/ 171 w 266"/>
                <a:gd name="T41" fmla="*/ 84 h 216"/>
                <a:gd name="T42" fmla="*/ 228 w 266"/>
                <a:gd name="T43" fmla="*/ 107 h 216"/>
                <a:gd name="T44" fmla="*/ 210 w 266"/>
                <a:gd name="T45" fmla="*/ 144 h 216"/>
                <a:gd name="T46" fmla="*/ 249 w 266"/>
                <a:gd name="T47" fmla="*/ 157 h 216"/>
                <a:gd name="T48" fmla="*/ 233 w 266"/>
                <a:gd name="T49" fmla="*/ 184 h 216"/>
                <a:gd name="T50" fmla="*/ 255 w 266"/>
                <a:gd name="T51" fmla="*/ 201 h 216"/>
                <a:gd name="T52" fmla="*/ 245 w 266"/>
                <a:gd name="T53" fmla="*/ 211 h 216"/>
                <a:gd name="T54" fmla="*/ 244 w 266"/>
                <a:gd name="T55" fmla="*/ 215 h 216"/>
                <a:gd name="T56" fmla="*/ 262 w 266"/>
                <a:gd name="T57" fmla="*/ 202 h 216"/>
                <a:gd name="T58" fmla="*/ 245 w 266"/>
                <a:gd name="T59" fmla="*/ 183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66" h="216">
                  <a:moveTo>
                    <a:pt x="245" y="183"/>
                  </a:moveTo>
                  <a:cubicBezTo>
                    <a:pt x="245" y="183"/>
                    <a:pt x="266" y="172"/>
                    <a:pt x="256" y="154"/>
                  </a:cubicBezTo>
                  <a:cubicBezTo>
                    <a:pt x="248" y="136"/>
                    <a:pt x="228" y="138"/>
                    <a:pt x="228" y="138"/>
                  </a:cubicBezTo>
                  <a:cubicBezTo>
                    <a:pt x="228" y="138"/>
                    <a:pt x="245" y="119"/>
                    <a:pt x="234" y="98"/>
                  </a:cubicBezTo>
                  <a:cubicBezTo>
                    <a:pt x="225" y="78"/>
                    <a:pt x="183" y="78"/>
                    <a:pt x="183" y="78"/>
                  </a:cubicBezTo>
                  <a:cubicBezTo>
                    <a:pt x="183" y="78"/>
                    <a:pt x="200" y="63"/>
                    <a:pt x="183" y="40"/>
                  </a:cubicBezTo>
                  <a:cubicBezTo>
                    <a:pt x="167" y="17"/>
                    <a:pt x="128" y="49"/>
                    <a:pt x="128" y="49"/>
                  </a:cubicBezTo>
                  <a:cubicBezTo>
                    <a:pt x="128" y="49"/>
                    <a:pt x="137" y="14"/>
                    <a:pt x="125" y="9"/>
                  </a:cubicBezTo>
                  <a:cubicBezTo>
                    <a:pt x="105" y="0"/>
                    <a:pt x="98" y="21"/>
                    <a:pt x="98" y="21"/>
                  </a:cubicBezTo>
                  <a:cubicBezTo>
                    <a:pt x="98" y="21"/>
                    <a:pt x="90" y="2"/>
                    <a:pt x="74" y="7"/>
                  </a:cubicBezTo>
                  <a:cubicBezTo>
                    <a:pt x="61" y="10"/>
                    <a:pt x="57" y="45"/>
                    <a:pt x="57" y="45"/>
                  </a:cubicBezTo>
                  <a:cubicBezTo>
                    <a:pt x="57" y="45"/>
                    <a:pt x="44" y="14"/>
                    <a:pt x="22" y="21"/>
                  </a:cubicBezTo>
                  <a:cubicBezTo>
                    <a:pt x="0" y="30"/>
                    <a:pt x="16" y="61"/>
                    <a:pt x="16" y="61"/>
                  </a:cubicBezTo>
                  <a:cubicBezTo>
                    <a:pt x="16" y="61"/>
                    <a:pt x="15" y="31"/>
                    <a:pt x="27" y="27"/>
                  </a:cubicBezTo>
                  <a:cubicBezTo>
                    <a:pt x="39" y="24"/>
                    <a:pt x="60" y="61"/>
                    <a:pt x="60" y="61"/>
                  </a:cubicBezTo>
                  <a:cubicBezTo>
                    <a:pt x="60" y="61"/>
                    <a:pt x="65" y="25"/>
                    <a:pt x="77" y="19"/>
                  </a:cubicBezTo>
                  <a:cubicBezTo>
                    <a:pt x="90" y="12"/>
                    <a:pt x="100" y="41"/>
                    <a:pt x="100" y="41"/>
                  </a:cubicBezTo>
                  <a:cubicBezTo>
                    <a:pt x="100" y="41"/>
                    <a:pt x="102" y="14"/>
                    <a:pt x="119" y="17"/>
                  </a:cubicBezTo>
                  <a:cubicBezTo>
                    <a:pt x="125" y="18"/>
                    <a:pt x="122" y="62"/>
                    <a:pt x="122" y="62"/>
                  </a:cubicBezTo>
                  <a:cubicBezTo>
                    <a:pt x="122" y="62"/>
                    <a:pt x="162" y="27"/>
                    <a:pt x="177" y="48"/>
                  </a:cubicBezTo>
                  <a:cubicBezTo>
                    <a:pt x="192" y="69"/>
                    <a:pt x="171" y="84"/>
                    <a:pt x="171" y="84"/>
                  </a:cubicBezTo>
                  <a:cubicBezTo>
                    <a:pt x="171" y="84"/>
                    <a:pt x="217" y="88"/>
                    <a:pt x="228" y="107"/>
                  </a:cubicBezTo>
                  <a:cubicBezTo>
                    <a:pt x="239" y="124"/>
                    <a:pt x="210" y="144"/>
                    <a:pt x="210" y="144"/>
                  </a:cubicBezTo>
                  <a:cubicBezTo>
                    <a:pt x="210" y="144"/>
                    <a:pt x="243" y="143"/>
                    <a:pt x="249" y="157"/>
                  </a:cubicBezTo>
                  <a:cubicBezTo>
                    <a:pt x="254" y="171"/>
                    <a:pt x="233" y="184"/>
                    <a:pt x="233" y="184"/>
                  </a:cubicBezTo>
                  <a:cubicBezTo>
                    <a:pt x="233" y="184"/>
                    <a:pt x="253" y="191"/>
                    <a:pt x="255" y="201"/>
                  </a:cubicBezTo>
                  <a:cubicBezTo>
                    <a:pt x="257" y="209"/>
                    <a:pt x="245" y="211"/>
                    <a:pt x="245" y="211"/>
                  </a:cubicBezTo>
                  <a:cubicBezTo>
                    <a:pt x="244" y="215"/>
                    <a:pt x="244" y="215"/>
                    <a:pt x="244" y="215"/>
                  </a:cubicBezTo>
                  <a:cubicBezTo>
                    <a:pt x="244" y="215"/>
                    <a:pt x="263" y="216"/>
                    <a:pt x="262" y="202"/>
                  </a:cubicBezTo>
                  <a:cubicBezTo>
                    <a:pt x="260" y="188"/>
                    <a:pt x="245" y="183"/>
                    <a:pt x="245" y="183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0" name="Freeform 482"/>
            <p:cNvSpPr>
              <a:spLocks/>
            </p:cNvSpPr>
            <p:nvPr/>
          </p:nvSpPr>
          <p:spPr bwMode="auto">
            <a:xfrm>
              <a:off x="4924664" y="4363516"/>
              <a:ext cx="488211" cy="953638"/>
            </a:xfrm>
            <a:custGeom>
              <a:avLst/>
              <a:gdLst>
                <a:gd name="T0" fmla="*/ 101 w 127"/>
                <a:gd name="T1" fmla="*/ 124 h 248"/>
                <a:gd name="T2" fmla="*/ 121 w 127"/>
                <a:gd name="T3" fmla="*/ 101 h 248"/>
                <a:gd name="T4" fmla="*/ 80 w 127"/>
                <a:gd name="T5" fmla="*/ 78 h 248"/>
                <a:gd name="T6" fmla="*/ 100 w 127"/>
                <a:gd name="T7" fmla="*/ 52 h 248"/>
                <a:gd name="T8" fmla="*/ 74 w 127"/>
                <a:gd name="T9" fmla="*/ 46 h 248"/>
                <a:gd name="T10" fmla="*/ 67 w 127"/>
                <a:gd name="T11" fmla="*/ 25 h 248"/>
                <a:gd name="T12" fmla="*/ 36 w 127"/>
                <a:gd name="T13" fmla="*/ 39 h 248"/>
                <a:gd name="T14" fmla="*/ 25 w 127"/>
                <a:gd name="T15" fmla="*/ 6 h 248"/>
                <a:gd name="T16" fmla="*/ 0 w 127"/>
                <a:gd name="T17" fmla="*/ 26 h 248"/>
                <a:gd name="T18" fmla="*/ 25 w 127"/>
                <a:gd name="T19" fmla="*/ 12 h 248"/>
                <a:gd name="T20" fmla="*/ 28 w 127"/>
                <a:gd name="T21" fmla="*/ 50 h 248"/>
                <a:gd name="T22" fmla="*/ 63 w 127"/>
                <a:gd name="T23" fmla="*/ 33 h 248"/>
                <a:gd name="T24" fmla="*/ 66 w 127"/>
                <a:gd name="T25" fmla="*/ 58 h 248"/>
                <a:gd name="T26" fmla="*/ 91 w 127"/>
                <a:gd name="T27" fmla="*/ 54 h 248"/>
                <a:gd name="T28" fmla="*/ 69 w 127"/>
                <a:gd name="T29" fmla="*/ 82 h 248"/>
                <a:gd name="T30" fmla="*/ 111 w 127"/>
                <a:gd name="T31" fmla="*/ 103 h 248"/>
                <a:gd name="T32" fmla="*/ 89 w 127"/>
                <a:gd name="T33" fmla="*/ 122 h 248"/>
                <a:gd name="T34" fmla="*/ 114 w 127"/>
                <a:gd name="T35" fmla="*/ 165 h 248"/>
                <a:gd name="T36" fmla="*/ 81 w 127"/>
                <a:gd name="T37" fmla="*/ 177 h 248"/>
                <a:gd name="T38" fmla="*/ 100 w 127"/>
                <a:gd name="T39" fmla="*/ 206 h 248"/>
                <a:gd name="T40" fmla="*/ 75 w 127"/>
                <a:gd name="T41" fmla="*/ 213 h 248"/>
                <a:gd name="T42" fmla="*/ 80 w 127"/>
                <a:gd name="T43" fmla="*/ 235 h 248"/>
                <a:gd name="T44" fmla="*/ 68 w 127"/>
                <a:gd name="T45" fmla="*/ 235 h 248"/>
                <a:gd name="T46" fmla="*/ 65 w 127"/>
                <a:gd name="T47" fmla="*/ 237 h 248"/>
                <a:gd name="T48" fmla="*/ 84 w 127"/>
                <a:gd name="T49" fmla="*/ 239 h 248"/>
                <a:gd name="T50" fmla="*/ 83 w 127"/>
                <a:gd name="T51" fmla="*/ 219 h 248"/>
                <a:gd name="T52" fmla="*/ 106 w 127"/>
                <a:gd name="T53" fmla="*/ 208 h 248"/>
                <a:gd name="T54" fmla="*/ 96 w 127"/>
                <a:gd name="T55" fmla="*/ 183 h 248"/>
                <a:gd name="T56" fmla="*/ 123 w 127"/>
                <a:gd name="T57" fmla="*/ 164 h 248"/>
                <a:gd name="T58" fmla="*/ 101 w 127"/>
                <a:gd name="T59" fmla="*/ 12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7" h="248">
                  <a:moveTo>
                    <a:pt x="101" y="124"/>
                  </a:moveTo>
                  <a:cubicBezTo>
                    <a:pt x="101" y="124"/>
                    <a:pt x="120" y="124"/>
                    <a:pt x="121" y="101"/>
                  </a:cubicBezTo>
                  <a:cubicBezTo>
                    <a:pt x="122" y="79"/>
                    <a:pt x="80" y="78"/>
                    <a:pt x="80" y="78"/>
                  </a:cubicBezTo>
                  <a:cubicBezTo>
                    <a:pt x="80" y="78"/>
                    <a:pt x="105" y="63"/>
                    <a:pt x="100" y="52"/>
                  </a:cubicBezTo>
                  <a:cubicBezTo>
                    <a:pt x="92" y="37"/>
                    <a:pt x="74" y="46"/>
                    <a:pt x="74" y="46"/>
                  </a:cubicBezTo>
                  <a:cubicBezTo>
                    <a:pt x="74" y="46"/>
                    <a:pt x="80" y="30"/>
                    <a:pt x="67" y="25"/>
                  </a:cubicBezTo>
                  <a:cubicBezTo>
                    <a:pt x="57" y="21"/>
                    <a:pt x="36" y="39"/>
                    <a:pt x="36" y="39"/>
                  </a:cubicBezTo>
                  <a:cubicBezTo>
                    <a:pt x="36" y="39"/>
                    <a:pt x="44" y="13"/>
                    <a:pt x="25" y="6"/>
                  </a:cubicBezTo>
                  <a:cubicBezTo>
                    <a:pt x="7" y="0"/>
                    <a:pt x="0" y="26"/>
                    <a:pt x="0" y="26"/>
                  </a:cubicBezTo>
                  <a:cubicBezTo>
                    <a:pt x="0" y="26"/>
                    <a:pt x="15" y="8"/>
                    <a:pt x="25" y="12"/>
                  </a:cubicBezTo>
                  <a:cubicBezTo>
                    <a:pt x="35" y="17"/>
                    <a:pt x="28" y="50"/>
                    <a:pt x="28" y="50"/>
                  </a:cubicBezTo>
                  <a:cubicBezTo>
                    <a:pt x="28" y="50"/>
                    <a:pt x="51" y="31"/>
                    <a:pt x="63" y="33"/>
                  </a:cubicBezTo>
                  <a:cubicBezTo>
                    <a:pt x="75" y="35"/>
                    <a:pt x="66" y="58"/>
                    <a:pt x="66" y="58"/>
                  </a:cubicBezTo>
                  <a:cubicBezTo>
                    <a:pt x="66" y="58"/>
                    <a:pt x="81" y="44"/>
                    <a:pt x="91" y="54"/>
                  </a:cubicBezTo>
                  <a:cubicBezTo>
                    <a:pt x="95" y="58"/>
                    <a:pt x="69" y="82"/>
                    <a:pt x="69" y="82"/>
                  </a:cubicBezTo>
                  <a:cubicBezTo>
                    <a:pt x="69" y="82"/>
                    <a:pt x="114" y="83"/>
                    <a:pt x="111" y="103"/>
                  </a:cubicBezTo>
                  <a:cubicBezTo>
                    <a:pt x="110" y="123"/>
                    <a:pt x="89" y="122"/>
                    <a:pt x="89" y="122"/>
                  </a:cubicBezTo>
                  <a:cubicBezTo>
                    <a:pt x="89" y="122"/>
                    <a:pt x="116" y="147"/>
                    <a:pt x="114" y="165"/>
                  </a:cubicBezTo>
                  <a:cubicBezTo>
                    <a:pt x="111" y="182"/>
                    <a:pt x="81" y="177"/>
                    <a:pt x="81" y="177"/>
                  </a:cubicBezTo>
                  <a:cubicBezTo>
                    <a:pt x="81" y="177"/>
                    <a:pt x="103" y="194"/>
                    <a:pt x="100" y="206"/>
                  </a:cubicBezTo>
                  <a:cubicBezTo>
                    <a:pt x="96" y="217"/>
                    <a:pt x="75" y="213"/>
                    <a:pt x="75" y="213"/>
                  </a:cubicBezTo>
                  <a:cubicBezTo>
                    <a:pt x="75" y="213"/>
                    <a:pt x="83" y="228"/>
                    <a:pt x="80" y="235"/>
                  </a:cubicBezTo>
                  <a:cubicBezTo>
                    <a:pt x="77" y="240"/>
                    <a:pt x="68" y="235"/>
                    <a:pt x="68" y="235"/>
                  </a:cubicBezTo>
                  <a:cubicBezTo>
                    <a:pt x="65" y="237"/>
                    <a:pt x="65" y="237"/>
                    <a:pt x="65" y="237"/>
                  </a:cubicBezTo>
                  <a:cubicBezTo>
                    <a:pt x="65" y="237"/>
                    <a:pt x="77" y="248"/>
                    <a:pt x="84" y="239"/>
                  </a:cubicBezTo>
                  <a:cubicBezTo>
                    <a:pt x="91" y="230"/>
                    <a:pt x="83" y="219"/>
                    <a:pt x="83" y="219"/>
                  </a:cubicBezTo>
                  <a:cubicBezTo>
                    <a:pt x="83" y="219"/>
                    <a:pt x="103" y="223"/>
                    <a:pt x="106" y="208"/>
                  </a:cubicBezTo>
                  <a:cubicBezTo>
                    <a:pt x="110" y="193"/>
                    <a:pt x="96" y="183"/>
                    <a:pt x="96" y="183"/>
                  </a:cubicBezTo>
                  <a:cubicBezTo>
                    <a:pt x="96" y="183"/>
                    <a:pt x="118" y="181"/>
                    <a:pt x="123" y="164"/>
                  </a:cubicBezTo>
                  <a:cubicBezTo>
                    <a:pt x="127" y="146"/>
                    <a:pt x="101" y="124"/>
                    <a:pt x="101" y="124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1" name="Freeform 483"/>
            <p:cNvSpPr>
              <a:spLocks/>
            </p:cNvSpPr>
            <p:nvPr/>
          </p:nvSpPr>
          <p:spPr bwMode="auto">
            <a:xfrm>
              <a:off x="2228113" y="2845180"/>
              <a:ext cx="1083828" cy="668849"/>
            </a:xfrm>
            <a:custGeom>
              <a:avLst/>
              <a:gdLst>
                <a:gd name="T0" fmla="*/ 243 w 282"/>
                <a:gd name="T1" fmla="*/ 127 h 174"/>
                <a:gd name="T2" fmla="*/ 269 w 282"/>
                <a:gd name="T3" fmla="*/ 87 h 174"/>
                <a:gd name="T4" fmla="*/ 245 w 282"/>
                <a:gd name="T5" fmla="*/ 75 h 174"/>
                <a:gd name="T6" fmla="*/ 245 w 282"/>
                <a:gd name="T7" fmla="*/ 42 h 174"/>
                <a:gd name="T8" fmla="*/ 207 w 282"/>
                <a:gd name="T9" fmla="*/ 67 h 174"/>
                <a:gd name="T10" fmla="*/ 191 w 282"/>
                <a:gd name="T11" fmla="*/ 12 h 174"/>
                <a:gd name="T12" fmla="*/ 158 w 282"/>
                <a:gd name="T13" fmla="*/ 37 h 174"/>
                <a:gd name="T14" fmla="*/ 116 w 282"/>
                <a:gd name="T15" fmla="*/ 6 h 174"/>
                <a:gd name="T16" fmla="*/ 84 w 282"/>
                <a:gd name="T17" fmla="*/ 40 h 174"/>
                <a:gd name="T18" fmla="*/ 58 w 282"/>
                <a:gd name="T19" fmla="*/ 24 h 174"/>
                <a:gd name="T20" fmla="*/ 38 w 282"/>
                <a:gd name="T21" fmla="*/ 54 h 174"/>
                <a:gd name="T22" fmla="*/ 14 w 282"/>
                <a:gd name="T23" fmla="*/ 52 h 174"/>
                <a:gd name="T24" fmla="*/ 10 w 282"/>
                <a:gd name="T25" fmla="*/ 78 h 174"/>
                <a:gd name="T26" fmla="*/ 14 w 282"/>
                <a:gd name="T27" fmla="*/ 74 h 174"/>
                <a:gd name="T28" fmla="*/ 18 w 282"/>
                <a:gd name="T29" fmla="*/ 58 h 174"/>
                <a:gd name="T30" fmla="*/ 43 w 282"/>
                <a:gd name="T31" fmla="*/ 65 h 174"/>
                <a:gd name="T32" fmla="*/ 58 w 282"/>
                <a:gd name="T33" fmla="*/ 34 h 174"/>
                <a:gd name="T34" fmla="*/ 88 w 282"/>
                <a:gd name="T35" fmla="*/ 60 h 174"/>
                <a:gd name="T36" fmla="*/ 113 w 282"/>
                <a:gd name="T37" fmla="*/ 17 h 174"/>
                <a:gd name="T38" fmla="*/ 157 w 282"/>
                <a:gd name="T39" fmla="*/ 52 h 174"/>
                <a:gd name="T40" fmla="*/ 186 w 282"/>
                <a:gd name="T41" fmla="*/ 23 h 174"/>
                <a:gd name="T42" fmla="*/ 199 w 282"/>
                <a:gd name="T43" fmla="*/ 82 h 174"/>
                <a:gd name="T44" fmla="*/ 240 w 282"/>
                <a:gd name="T45" fmla="*/ 53 h 174"/>
                <a:gd name="T46" fmla="*/ 228 w 282"/>
                <a:gd name="T47" fmla="*/ 87 h 174"/>
                <a:gd name="T48" fmla="*/ 257 w 282"/>
                <a:gd name="T49" fmla="*/ 92 h 174"/>
                <a:gd name="T50" fmla="*/ 227 w 282"/>
                <a:gd name="T51" fmla="*/ 136 h 174"/>
                <a:gd name="T52" fmla="*/ 272 w 282"/>
                <a:gd name="T53" fmla="*/ 142 h 174"/>
                <a:gd name="T54" fmla="*/ 248 w 282"/>
                <a:gd name="T55" fmla="*/ 174 h 174"/>
                <a:gd name="T56" fmla="*/ 279 w 282"/>
                <a:gd name="T57" fmla="*/ 142 h 174"/>
                <a:gd name="T58" fmla="*/ 243 w 282"/>
                <a:gd name="T59" fmla="*/ 12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82" h="174">
                  <a:moveTo>
                    <a:pt x="243" y="127"/>
                  </a:moveTo>
                  <a:cubicBezTo>
                    <a:pt x="243" y="127"/>
                    <a:pt x="272" y="99"/>
                    <a:pt x="269" y="87"/>
                  </a:cubicBezTo>
                  <a:cubicBezTo>
                    <a:pt x="266" y="69"/>
                    <a:pt x="245" y="75"/>
                    <a:pt x="245" y="75"/>
                  </a:cubicBezTo>
                  <a:cubicBezTo>
                    <a:pt x="245" y="75"/>
                    <a:pt x="260" y="54"/>
                    <a:pt x="245" y="42"/>
                  </a:cubicBezTo>
                  <a:cubicBezTo>
                    <a:pt x="234" y="35"/>
                    <a:pt x="207" y="67"/>
                    <a:pt x="207" y="67"/>
                  </a:cubicBezTo>
                  <a:cubicBezTo>
                    <a:pt x="207" y="67"/>
                    <a:pt x="219" y="12"/>
                    <a:pt x="191" y="12"/>
                  </a:cubicBezTo>
                  <a:cubicBezTo>
                    <a:pt x="164" y="13"/>
                    <a:pt x="158" y="37"/>
                    <a:pt x="158" y="37"/>
                  </a:cubicBezTo>
                  <a:cubicBezTo>
                    <a:pt x="158" y="37"/>
                    <a:pt x="139" y="0"/>
                    <a:pt x="116" y="6"/>
                  </a:cubicBezTo>
                  <a:cubicBezTo>
                    <a:pt x="94" y="12"/>
                    <a:pt x="84" y="40"/>
                    <a:pt x="84" y="40"/>
                  </a:cubicBezTo>
                  <a:cubicBezTo>
                    <a:pt x="84" y="40"/>
                    <a:pt x="77" y="20"/>
                    <a:pt x="58" y="24"/>
                  </a:cubicBezTo>
                  <a:cubicBezTo>
                    <a:pt x="38" y="28"/>
                    <a:pt x="38" y="54"/>
                    <a:pt x="38" y="54"/>
                  </a:cubicBezTo>
                  <a:cubicBezTo>
                    <a:pt x="38" y="54"/>
                    <a:pt x="26" y="44"/>
                    <a:pt x="14" y="52"/>
                  </a:cubicBezTo>
                  <a:cubicBezTo>
                    <a:pt x="0" y="61"/>
                    <a:pt x="10" y="78"/>
                    <a:pt x="10" y="78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14" y="74"/>
                    <a:pt x="9" y="62"/>
                    <a:pt x="18" y="58"/>
                  </a:cubicBezTo>
                  <a:cubicBezTo>
                    <a:pt x="27" y="53"/>
                    <a:pt x="43" y="65"/>
                    <a:pt x="43" y="65"/>
                  </a:cubicBezTo>
                  <a:cubicBezTo>
                    <a:pt x="43" y="65"/>
                    <a:pt x="44" y="39"/>
                    <a:pt x="58" y="34"/>
                  </a:cubicBezTo>
                  <a:cubicBezTo>
                    <a:pt x="74" y="29"/>
                    <a:pt x="88" y="60"/>
                    <a:pt x="88" y="60"/>
                  </a:cubicBezTo>
                  <a:cubicBezTo>
                    <a:pt x="88" y="60"/>
                    <a:pt x="91" y="19"/>
                    <a:pt x="113" y="17"/>
                  </a:cubicBezTo>
                  <a:cubicBezTo>
                    <a:pt x="133" y="16"/>
                    <a:pt x="157" y="52"/>
                    <a:pt x="157" y="52"/>
                  </a:cubicBezTo>
                  <a:cubicBezTo>
                    <a:pt x="157" y="52"/>
                    <a:pt x="161" y="24"/>
                    <a:pt x="186" y="23"/>
                  </a:cubicBezTo>
                  <a:cubicBezTo>
                    <a:pt x="210" y="22"/>
                    <a:pt x="199" y="82"/>
                    <a:pt x="199" y="82"/>
                  </a:cubicBezTo>
                  <a:cubicBezTo>
                    <a:pt x="199" y="82"/>
                    <a:pt x="235" y="48"/>
                    <a:pt x="240" y="53"/>
                  </a:cubicBezTo>
                  <a:cubicBezTo>
                    <a:pt x="250" y="67"/>
                    <a:pt x="228" y="87"/>
                    <a:pt x="228" y="87"/>
                  </a:cubicBezTo>
                  <a:cubicBezTo>
                    <a:pt x="228" y="87"/>
                    <a:pt x="257" y="76"/>
                    <a:pt x="257" y="92"/>
                  </a:cubicBezTo>
                  <a:cubicBezTo>
                    <a:pt x="256" y="108"/>
                    <a:pt x="227" y="136"/>
                    <a:pt x="227" y="136"/>
                  </a:cubicBezTo>
                  <a:cubicBezTo>
                    <a:pt x="227" y="136"/>
                    <a:pt x="269" y="130"/>
                    <a:pt x="272" y="142"/>
                  </a:cubicBezTo>
                  <a:cubicBezTo>
                    <a:pt x="274" y="156"/>
                    <a:pt x="248" y="174"/>
                    <a:pt x="248" y="174"/>
                  </a:cubicBezTo>
                  <a:cubicBezTo>
                    <a:pt x="248" y="174"/>
                    <a:pt x="282" y="167"/>
                    <a:pt x="279" y="142"/>
                  </a:cubicBezTo>
                  <a:cubicBezTo>
                    <a:pt x="276" y="118"/>
                    <a:pt x="243" y="127"/>
                    <a:pt x="243" y="127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2" name="Freeform 484"/>
            <p:cNvSpPr>
              <a:spLocks/>
            </p:cNvSpPr>
            <p:nvPr/>
          </p:nvSpPr>
          <p:spPr bwMode="auto">
            <a:xfrm>
              <a:off x="2381086" y="3136479"/>
              <a:ext cx="615146" cy="304318"/>
            </a:xfrm>
            <a:custGeom>
              <a:avLst/>
              <a:gdLst>
                <a:gd name="T0" fmla="*/ 107 w 160"/>
                <a:gd name="T1" fmla="*/ 54 h 79"/>
                <a:gd name="T2" fmla="*/ 97 w 160"/>
                <a:gd name="T3" fmla="*/ 14 h 79"/>
                <a:gd name="T4" fmla="*/ 75 w 160"/>
                <a:gd name="T5" fmla="*/ 27 h 79"/>
                <a:gd name="T6" fmla="*/ 60 w 160"/>
                <a:gd name="T7" fmla="*/ 4 h 79"/>
                <a:gd name="T8" fmla="*/ 28 w 160"/>
                <a:gd name="T9" fmla="*/ 37 h 79"/>
                <a:gd name="T10" fmla="*/ 0 w 160"/>
                <a:gd name="T11" fmla="*/ 20 h 79"/>
                <a:gd name="T12" fmla="*/ 30 w 160"/>
                <a:gd name="T13" fmla="*/ 46 h 79"/>
                <a:gd name="T14" fmla="*/ 57 w 160"/>
                <a:gd name="T15" fmla="*/ 9 h 79"/>
                <a:gd name="T16" fmla="*/ 72 w 160"/>
                <a:gd name="T17" fmla="*/ 36 h 79"/>
                <a:gd name="T18" fmla="*/ 98 w 160"/>
                <a:gd name="T19" fmla="*/ 22 h 79"/>
                <a:gd name="T20" fmla="*/ 102 w 160"/>
                <a:gd name="T21" fmla="*/ 63 h 79"/>
                <a:gd name="T22" fmla="*/ 140 w 160"/>
                <a:gd name="T23" fmla="*/ 45 h 79"/>
                <a:gd name="T24" fmla="*/ 140 w 160"/>
                <a:gd name="T25" fmla="*/ 76 h 79"/>
                <a:gd name="T26" fmla="*/ 151 w 160"/>
                <a:gd name="T27" fmla="*/ 46 h 79"/>
                <a:gd name="T28" fmla="*/ 107 w 160"/>
                <a:gd name="T29" fmla="*/ 5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0" h="79">
                  <a:moveTo>
                    <a:pt x="107" y="54"/>
                  </a:moveTo>
                  <a:cubicBezTo>
                    <a:pt x="114" y="35"/>
                    <a:pt x="115" y="17"/>
                    <a:pt x="97" y="14"/>
                  </a:cubicBezTo>
                  <a:cubicBezTo>
                    <a:pt x="82" y="12"/>
                    <a:pt x="75" y="27"/>
                    <a:pt x="75" y="27"/>
                  </a:cubicBezTo>
                  <a:cubicBezTo>
                    <a:pt x="75" y="27"/>
                    <a:pt x="75" y="6"/>
                    <a:pt x="60" y="4"/>
                  </a:cubicBezTo>
                  <a:cubicBezTo>
                    <a:pt x="36" y="0"/>
                    <a:pt x="27" y="18"/>
                    <a:pt x="28" y="37"/>
                  </a:cubicBezTo>
                  <a:cubicBezTo>
                    <a:pt x="20" y="24"/>
                    <a:pt x="13" y="17"/>
                    <a:pt x="0" y="20"/>
                  </a:cubicBezTo>
                  <a:cubicBezTo>
                    <a:pt x="16" y="23"/>
                    <a:pt x="30" y="46"/>
                    <a:pt x="30" y="46"/>
                  </a:cubicBezTo>
                  <a:cubicBezTo>
                    <a:pt x="30" y="46"/>
                    <a:pt x="32" y="4"/>
                    <a:pt x="57" y="9"/>
                  </a:cubicBezTo>
                  <a:cubicBezTo>
                    <a:pt x="72" y="12"/>
                    <a:pt x="72" y="36"/>
                    <a:pt x="72" y="36"/>
                  </a:cubicBezTo>
                  <a:cubicBezTo>
                    <a:pt x="72" y="36"/>
                    <a:pt x="86" y="17"/>
                    <a:pt x="98" y="22"/>
                  </a:cubicBezTo>
                  <a:cubicBezTo>
                    <a:pt x="113" y="30"/>
                    <a:pt x="102" y="63"/>
                    <a:pt x="102" y="63"/>
                  </a:cubicBezTo>
                  <a:cubicBezTo>
                    <a:pt x="102" y="63"/>
                    <a:pt x="126" y="32"/>
                    <a:pt x="140" y="45"/>
                  </a:cubicBezTo>
                  <a:cubicBezTo>
                    <a:pt x="157" y="61"/>
                    <a:pt x="144" y="71"/>
                    <a:pt x="140" y="76"/>
                  </a:cubicBezTo>
                  <a:cubicBezTo>
                    <a:pt x="147" y="79"/>
                    <a:pt x="160" y="59"/>
                    <a:pt x="151" y="46"/>
                  </a:cubicBezTo>
                  <a:cubicBezTo>
                    <a:pt x="141" y="32"/>
                    <a:pt x="115" y="32"/>
                    <a:pt x="107" y="54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3" name="Freeform 485"/>
            <p:cNvSpPr>
              <a:spLocks/>
            </p:cNvSpPr>
            <p:nvPr/>
          </p:nvSpPr>
          <p:spPr bwMode="auto">
            <a:xfrm>
              <a:off x="4545487" y="4575074"/>
              <a:ext cx="623283" cy="358021"/>
            </a:xfrm>
            <a:custGeom>
              <a:avLst/>
              <a:gdLst>
                <a:gd name="T0" fmla="*/ 149 w 162"/>
                <a:gd name="T1" fmla="*/ 75 h 93"/>
                <a:gd name="T2" fmla="*/ 153 w 162"/>
                <a:gd name="T3" fmla="*/ 58 h 93"/>
                <a:gd name="T4" fmla="*/ 136 w 162"/>
                <a:gd name="T5" fmla="*/ 55 h 93"/>
                <a:gd name="T6" fmla="*/ 137 w 162"/>
                <a:gd name="T7" fmla="*/ 33 h 93"/>
                <a:gd name="T8" fmla="*/ 107 w 162"/>
                <a:gd name="T9" fmla="*/ 30 h 93"/>
                <a:gd name="T10" fmla="*/ 103 w 162"/>
                <a:gd name="T11" fmla="*/ 10 h 93"/>
                <a:gd name="T12" fmla="*/ 73 w 162"/>
                <a:gd name="T13" fmla="*/ 24 h 93"/>
                <a:gd name="T14" fmla="*/ 68 w 162"/>
                <a:gd name="T15" fmla="*/ 4 h 93"/>
                <a:gd name="T16" fmla="*/ 55 w 162"/>
                <a:gd name="T17" fmla="*/ 15 h 93"/>
                <a:gd name="T18" fmla="*/ 40 w 162"/>
                <a:gd name="T19" fmla="*/ 11 h 93"/>
                <a:gd name="T20" fmla="*/ 33 w 162"/>
                <a:gd name="T21" fmla="*/ 35 h 93"/>
                <a:gd name="T22" fmla="*/ 12 w 162"/>
                <a:gd name="T23" fmla="*/ 28 h 93"/>
                <a:gd name="T24" fmla="*/ 11 w 162"/>
                <a:gd name="T25" fmla="*/ 49 h 93"/>
                <a:gd name="T26" fmla="*/ 15 w 162"/>
                <a:gd name="T27" fmla="*/ 31 h 93"/>
                <a:gd name="T28" fmla="*/ 36 w 162"/>
                <a:gd name="T29" fmla="*/ 42 h 93"/>
                <a:gd name="T30" fmla="*/ 42 w 162"/>
                <a:gd name="T31" fmla="*/ 17 h 93"/>
                <a:gd name="T32" fmla="*/ 57 w 162"/>
                <a:gd name="T33" fmla="*/ 24 h 93"/>
                <a:gd name="T34" fmla="*/ 66 w 162"/>
                <a:gd name="T35" fmla="*/ 9 h 93"/>
                <a:gd name="T36" fmla="*/ 71 w 162"/>
                <a:gd name="T37" fmla="*/ 33 h 93"/>
                <a:gd name="T38" fmla="*/ 100 w 162"/>
                <a:gd name="T39" fmla="*/ 16 h 93"/>
                <a:gd name="T40" fmla="*/ 100 w 162"/>
                <a:gd name="T41" fmla="*/ 36 h 93"/>
                <a:gd name="T42" fmla="*/ 134 w 162"/>
                <a:gd name="T43" fmla="*/ 38 h 93"/>
                <a:gd name="T44" fmla="*/ 126 w 162"/>
                <a:gd name="T45" fmla="*/ 61 h 93"/>
                <a:gd name="T46" fmla="*/ 149 w 162"/>
                <a:gd name="T47" fmla="*/ 61 h 93"/>
                <a:gd name="T48" fmla="*/ 143 w 162"/>
                <a:gd name="T49" fmla="*/ 77 h 93"/>
                <a:gd name="T50" fmla="*/ 157 w 162"/>
                <a:gd name="T51" fmla="*/ 84 h 93"/>
                <a:gd name="T52" fmla="*/ 151 w 162"/>
                <a:gd name="T53" fmla="*/ 91 h 93"/>
                <a:gd name="T54" fmla="*/ 150 w 162"/>
                <a:gd name="T55" fmla="*/ 93 h 93"/>
                <a:gd name="T56" fmla="*/ 160 w 162"/>
                <a:gd name="T57" fmla="*/ 83 h 93"/>
                <a:gd name="T58" fmla="*/ 149 w 162"/>
                <a:gd name="T59" fmla="*/ 7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2" h="93">
                  <a:moveTo>
                    <a:pt x="149" y="75"/>
                  </a:moveTo>
                  <a:cubicBezTo>
                    <a:pt x="149" y="75"/>
                    <a:pt x="161" y="66"/>
                    <a:pt x="153" y="58"/>
                  </a:cubicBezTo>
                  <a:cubicBezTo>
                    <a:pt x="147" y="50"/>
                    <a:pt x="136" y="55"/>
                    <a:pt x="136" y="55"/>
                  </a:cubicBezTo>
                  <a:cubicBezTo>
                    <a:pt x="136" y="55"/>
                    <a:pt x="144" y="42"/>
                    <a:pt x="137" y="33"/>
                  </a:cubicBezTo>
                  <a:cubicBezTo>
                    <a:pt x="130" y="23"/>
                    <a:pt x="107" y="30"/>
                    <a:pt x="107" y="30"/>
                  </a:cubicBezTo>
                  <a:cubicBezTo>
                    <a:pt x="107" y="30"/>
                    <a:pt x="115" y="19"/>
                    <a:pt x="103" y="10"/>
                  </a:cubicBezTo>
                  <a:cubicBezTo>
                    <a:pt x="92" y="0"/>
                    <a:pt x="73" y="24"/>
                    <a:pt x="73" y="24"/>
                  </a:cubicBezTo>
                  <a:cubicBezTo>
                    <a:pt x="73" y="24"/>
                    <a:pt x="76" y="5"/>
                    <a:pt x="68" y="4"/>
                  </a:cubicBezTo>
                  <a:cubicBezTo>
                    <a:pt x="57" y="2"/>
                    <a:pt x="55" y="15"/>
                    <a:pt x="55" y="15"/>
                  </a:cubicBezTo>
                  <a:cubicBezTo>
                    <a:pt x="55" y="15"/>
                    <a:pt x="48" y="7"/>
                    <a:pt x="40" y="11"/>
                  </a:cubicBezTo>
                  <a:cubicBezTo>
                    <a:pt x="33" y="15"/>
                    <a:pt x="33" y="35"/>
                    <a:pt x="33" y="35"/>
                  </a:cubicBezTo>
                  <a:cubicBezTo>
                    <a:pt x="33" y="35"/>
                    <a:pt x="23" y="20"/>
                    <a:pt x="12" y="28"/>
                  </a:cubicBezTo>
                  <a:cubicBezTo>
                    <a:pt x="0" y="36"/>
                    <a:pt x="11" y="49"/>
                    <a:pt x="11" y="49"/>
                  </a:cubicBezTo>
                  <a:cubicBezTo>
                    <a:pt x="11" y="49"/>
                    <a:pt x="8" y="35"/>
                    <a:pt x="15" y="31"/>
                  </a:cubicBezTo>
                  <a:cubicBezTo>
                    <a:pt x="21" y="26"/>
                    <a:pt x="36" y="42"/>
                    <a:pt x="36" y="42"/>
                  </a:cubicBezTo>
                  <a:cubicBezTo>
                    <a:pt x="36" y="42"/>
                    <a:pt x="36" y="23"/>
                    <a:pt x="42" y="17"/>
                  </a:cubicBezTo>
                  <a:cubicBezTo>
                    <a:pt x="48" y="11"/>
                    <a:pt x="57" y="24"/>
                    <a:pt x="57" y="24"/>
                  </a:cubicBezTo>
                  <a:cubicBezTo>
                    <a:pt x="57" y="24"/>
                    <a:pt x="56" y="11"/>
                    <a:pt x="66" y="9"/>
                  </a:cubicBezTo>
                  <a:cubicBezTo>
                    <a:pt x="69" y="9"/>
                    <a:pt x="71" y="33"/>
                    <a:pt x="71" y="33"/>
                  </a:cubicBezTo>
                  <a:cubicBezTo>
                    <a:pt x="71" y="33"/>
                    <a:pt x="91" y="8"/>
                    <a:pt x="100" y="16"/>
                  </a:cubicBezTo>
                  <a:cubicBezTo>
                    <a:pt x="111" y="24"/>
                    <a:pt x="100" y="36"/>
                    <a:pt x="100" y="36"/>
                  </a:cubicBezTo>
                  <a:cubicBezTo>
                    <a:pt x="100" y="36"/>
                    <a:pt x="126" y="31"/>
                    <a:pt x="134" y="38"/>
                  </a:cubicBezTo>
                  <a:cubicBezTo>
                    <a:pt x="142" y="45"/>
                    <a:pt x="126" y="61"/>
                    <a:pt x="126" y="61"/>
                  </a:cubicBezTo>
                  <a:cubicBezTo>
                    <a:pt x="126" y="61"/>
                    <a:pt x="145" y="55"/>
                    <a:pt x="149" y="61"/>
                  </a:cubicBezTo>
                  <a:cubicBezTo>
                    <a:pt x="153" y="68"/>
                    <a:pt x="143" y="77"/>
                    <a:pt x="143" y="77"/>
                  </a:cubicBezTo>
                  <a:cubicBezTo>
                    <a:pt x="143" y="77"/>
                    <a:pt x="154" y="78"/>
                    <a:pt x="157" y="84"/>
                  </a:cubicBezTo>
                  <a:cubicBezTo>
                    <a:pt x="158" y="87"/>
                    <a:pt x="151" y="91"/>
                    <a:pt x="151" y="91"/>
                  </a:cubicBezTo>
                  <a:cubicBezTo>
                    <a:pt x="150" y="93"/>
                    <a:pt x="150" y="93"/>
                    <a:pt x="150" y="93"/>
                  </a:cubicBezTo>
                  <a:cubicBezTo>
                    <a:pt x="150" y="93"/>
                    <a:pt x="162" y="90"/>
                    <a:pt x="160" y="83"/>
                  </a:cubicBezTo>
                  <a:cubicBezTo>
                    <a:pt x="158" y="75"/>
                    <a:pt x="149" y="75"/>
                    <a:pt x="149" y="75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4" name="Freeform 486"/>
            <p:cNvSpPr>
              <a:spLocks/>
            </p:cNvSpPr>
            <p:nvPr/>
          </p:nvSpPr>
          <p:spPr bwMode="auto">
            <a:xfrm>
              <a:off x="3424230" y="3663747"/>
              <a:ext cx="621655" cy="354767"/>
            </a:xfrm>
            <a:custGeom>
              <a:avLst/>
              <a:gdLst>
                <a:gd name="T0" fmla="*/ 150 w 162"/>
                <a:gd name="T1" fmla="*/ 74 h 92"/>
                <a:gd name="T2" fmla="*/ 154 w 162"/>
                <a:gd name="T3" fmla="*/ 57 h 92"/>
                <a:gd name="T4" fmla="*/ 136 w 162"/>
                <a:gd name="T5" fmla="*/ 54 h 92"/>
                <a:gd name="T6" fmla="*/ 137 w 162"/>
                <a:gd name="T7" fmla="*/ 31 h 92"/>
                <a:gd name="T8" fmla="*/ 107 w 162"/>
                <a:gd name="T9" fmla="*/ 29 h 92"/>
                <a:gd name="T10" fmla="*/ 104 w 162"/>
                <a:gd name="T11" fmla="*/ 9 h 92"/>
                <a:gd name="T12" fmla="*/ 74 w 162"/>
                <a:gd name="T13" fmla="*/ 24 h 92"/>
                <a:gd name="T14" fmla="*/ 68 w 162"/>
                <a:gd name="T15" fmla="*/ 2 h 92"/>
                <a:gd name="T16" fmla="*/ 54 w 162"/>
                <a:gd name="T17" fmla="*/ 14 h 92"/>
                <a:gd name="T18" fmla="*/ 40 w 162"/>
                <a:gd name="T19" fmla="*/ 10 h 92"/>
                <a:gd name="T20" fmla="*/ 33 w 162"/>
                <a:gd name="T21" fmla="*/ 33 h 92"/>
                <a:gd name="T22" fmla="*/ 12 w 162"/>
                <a:gd name="T23" fmla="*/ 27 h 92"/>
                <a:gd name="T24" fmla="*/ 11 w 162"/>
                <a:gd name="T25" fmla="*/ 48 h 92"/>
                <a:gd name="T26" fmla="*/ 15 w 162"/>
                <a:gd name="T27" fmla="*/ 29 h 92"/>
                <a:gd name="T28" fmla="*/ 36 w 162"/>
                <a:gd name="T29" fmla="*/ 41 h 92"/>
                <a:gd name="T30" fmla="*/ 42 w 162"/>
                <a:gd name="T31" fmla="*/ 16 h 92"/>
                <a:gd name="T32" fmla="*/ 57 w 162"/>
                <a:gd name="T33" fmla="*/ 24 h 92"/>
                <a:gd name="T34" fmla="*/ 66 w 162"/>
                <a:gd name="T35" fmla="*/ 8 h 92"/>
                <a:gd name="T36" fmla="*/ 71 w 162"/>
                <a:gd name="T37" fmla="*/ 31 h 92"/>
                <a:gd name="T38" fmla="*/ 101 w 162"/>
                <a:gd name="T39" fmla="*/ 14 h 92"/>
                <a:gd name="T40" fmla="*/ 101 w 162"/>
                <a:gd name="T41" fmla="*/ 35 h 92"/>
                <a:gd name="T42" fmla="*/ 134 w 162"/>
                <a:gd name="T43" fmla="*/ 37 h 92"/>
                <a:gd name="T44" fmla="*/ 127 w 162"/>
                <a:gd name="T45" fmla="*/ 60 h 92"/>
                <a:gd name="T46" fmla="*/ 150 w 162"/>
                <a:gd name="T47" fmla="*/ 60 h 92"/>
                <a:gd name="T48" fmla="*/ 144 w 162"/>
                <a:gd name="T49" fmla="*/ 76 h 92"/>
                <a:gd name="T50" fmla="*/ 156 w 162"/>
                <a:gd name="T51" fmla="*/ 82 h 92"/>
                <a:gd name="T52" fmla="*/ 151 w 162"/>
                <a:gd name="T53" fmla="*/ 89 h 92"/>
                <a:gd name="T54" fmla="*/ 151 w 162"/>
                <a:gd name="T55" fmla="*/ 92 h 92"/>
                <a:gd name="T56" fmla="*/ 160 w 162"/>
                <a:gd name="T57" fmla="*/ 82 h 92"/>
                <a:gd name="T58" fmla="*/ 150 w 162"/>
                <a:gd name="T59" fmla="*/ 7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2" h="92">
                  <a:moveTo>
                    <a:pt x="150" y="74"/>
                  </a:moveTo>
                  <a:cubicBezTo>
                    <a:pt x="150" y="74"/>
                    <a:pt x="160" y="65"/>
                    <a:pt x="154" y="57"/>
                  </a:cubicBezTo>
                  <a:cubicBezTo>
                    <a:pt x="148" y="48"/>
                    <a:pt x="136" y="54"/>
                    <a:pt x="136" y="54"/>
                  </a:cubicBezTo>
                  <a:cubicBezTo>
                    <a:pt x="136" y="54"/>
                    <a:pt x="145" y="40"/>
                    <a:pt x="137" y="31"/>
                  </a:cubicBezTo>
                  <a:cubicBezTo>
                    <a:pt x="131" y="22"/>
                    <a:pt x="107" y="29"/>
                    <a:pt x="107" y="29"/>
                  </a:cubicBezTo>
                  <a:cubicBezTo>
                    <a:pt x="107" y="29"/>
                    <a:pt x="115" y="18"/>
                    <a:pt x="104" y="9"/>
                  </a:cubicBezTo>
                  <a:cubicBezTo>
                    <a:pt x="92" y="0"/>
                    <a:pt x="74" y="24"/>
                    <a:pt x="74" y="24"/>
                  </a:cubicBezTo>
                  <a:cubicBezTo>
                    <a:pt x="74" y="24"/>
                    <a:pt x="77" y="3"/>
                    <a:pt x="68" y="2"/>
                  </a:cubicBezTo>
                  <a:cubicBezTo>
                    <a:pt x="57" y="1"/>
                    <a:pt x="54" y="14"/>
                    <a:pt x="54" y="14"/>
                  </a:cubicBezTo>
                  <a:cubicBezTo>
                    <a:pt x="54" y="14"/>
                    <a:pt x="49" y="5"/>
                    <a:pt x="40" y="10"/>
                  </a:cubicBezTo>
                  <a:cubicBezTo>
                    <a:pt x="33" y="14"/>
                    <a:pt x="33" y="33"/>
                    <a:pt x="33" y="33"/>
                  </a:cubicBezTo>
                  <a:cubicBezTo>
                    <a:pt x="33" y="33"/>
                    <a:pt x="24" y="19"/>
                    <a:pt x="12" y="27"/>
                  </a:cubicBezTo>
                  <a:cubicBezTo>
                    <a:pt x="0" y="35"/>
                    <a:pt x="11" y="48"/>
                    <a:pt x="11" y="48"/>
                  </a:cubicBezTo>
                  <a:cubicBezTo>
                    <a:pt x="11" y="48"/>
                    <a:pt x="8" y="33"/>
                    <a:pt x="15" y="29"/>
                  </a:cubicBezTo>
                  <a:cubicBezTo>
                    <a:pt x="22" y="26"/>
                    <a:pt x="36" y="41"/>
                    <a:pt x="36" y="41"/>
                  </a:cubicBezTo>
                  <a:cubicBezTo>
                    <a:pt x="36" y="41"/>
                    <a:pt x="36" y="22"/>
                    <a:pt x="42" y="16"/>
                  </a:cubicBezTo>
                  <a:cubicBezTo>
                    <a:pt x="49" y="10"/>
                    <a:pt x="57" y="24"/>
                    <a:pt x="57" y="24"/>
                  </a:cubicBezTo>
                  <a:cubicBezTo>
                    <a:pt x="57" y="24"/>
                    <a:pt x="56" y="9"/>
                    <a:pt x="66" y="8"/>
                  </a:cubicBezTo>
                  <a:cubicBezTo>
                    <a:pt x="70" y="7"/>
                    <a:pt x="71" y="31"/>
                    <a:pt x="71" y="31"/>
                  </a:cubicBezTo>
                  <a:cubicBezTo>
                    <a:pt x="71" y="31"/>
                    <a:pt x="91" y="6"/>
                    <a:pt x="101" y="14"/>
                  </a:cubicBezTo>
                  <a:cubicBezTo>
                    <a:pt x="110" y="23"/>
                    <a:pt x="101" y="35"/>
                    <a:pt x="101" y="35"/>
                  </a:cubicBezTo>
                  <a:cubicBezTo>
                    <a:pt x="101" y="35"/>
                    <a:pt x="126" y="29"/>
                    <a:pt x="134" y="37"/>
                  </a:cubicBezTo>
                  <a:cubicBezTo>
                    <a:pt x="143" y="44"/>
                    <a:pt x="127" y="60"/>
                    <a:pt x="127" y="60"/>
                  </a:cubicBezTo>
                  <a:cubicBezTo>
                    <a:pt x="127" y="60"/>
                    <a:pt x="146" y="54"/>
                    <a:pt x="150" y="60"/>
                  </a:cubicBezTo>
                  <a:cubicBezTo>
                    <a:pt x="154" y="66"/>
                    <a:pt x="144" y="76"/>
                    <a:pt x="144" y="76"/>
                  </a:cubicBezTo>
                  <a:cubicBezTo>
                    <a:pt x="144" y="76"/>
                    <a:pt x="154" y="77"/>
                    <a:pt x="156" y="82"/>
                  </a:cubicBezTo>
                  <a:cubicBezTo>
                    <a:pt x="158" y="86"/>
                    <a:pt x="151" y="89"/>
                    <a:pt x="151" y="89"/>
                  </a:cubicBezTo>
                  <a:cubicBezTo>
                    <a:pt x="151" y="92"/>
                    <a:pt x="151" y="92"/>
                    <a:pt x="151" y="92"/>
                  </a:cubicBezTo>
                  <a:cubicBezTo>
                    <a:pt x="151" y="92"/>
                    <a:pt x="162" y="89"/>
                    <a:pt x="160" y="82"/>
                  </a:cubicBezTo>
                  <a:cubicBezTo>
                    <a:pt x="158" y="74"/>
                    <a:pt x="150" y="74"/>
                    <a:pt x="150" y="74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5" name="Freeform 487"/>
            <p:cNvSpPr>
              <a:spLocks/>
            </p:cNvSpPr>
            <p:nvPr/>
          </p:nvSpPr>
          <p:spPr bwMode="auto">
            <a:xfrm>
              <a:off x="1201243" y="2687325"/>
              <a:ext cx="961775" cy="445899"/>
            </a:xfrm>
            <a:custGeom>
              <a:avLst/>
              <a:gdLst>
                <a:gd name="T0" fmla="*/ 213 w 250"/>
                <a:gd name="T1" fmla="*/ 82 h 116"/>
                <a:gd name="T2" fmla="*/ 232 w 250"/>
                <a:gd name="T3" fmla="*/ 49 h 116"/>
                <a:gd name="T4" fmla="*/ 210 w 250"/>
                <a:gd name="T5" fmla="*/ 44 h 116"/>
                <a:gd name="T6" fmla="*/ 205 w 250"/>
                <a:gd name="T7" fmla="*/ 20 h 116"/>
                <a:gd name="T8" fmla="*/ 176 w 250"/>
                <a:gd name="T9" fmla="*/ 41 h 116"/>
                <a:gd name="T10" fmla="*/ 158 w 250"/>
                <a:gd name="T11" fmla="*/ 3 h 116"/>
                <a:gd name="T12" fmla="*/ 131 w 250"/>
                <a:gd name="T13" fmla="*/ 24 h 116"/>
                <a:gd name="T14" fmla="*/ 93 w 250"/>
                <a:gd name="T15" fmla="*/ 7 h 116"/>
                <a:gd name="T16" fmla="*/ 70 w 250"/>
                <a:gd name="T17" fmla="*/ 34 h 116"/>
                <a:gd name="T18" fmla="*/ 45 w 250"/>
                <a:gd name="T19" fmla="*/ 25 h 116"/>
                <a:gd name="T20" fmla="*/ 31 w 250"/>
                <a:gd name="T21" fmla="*/ 50 h 116"/>
                <a:gd name="T22" fmla="*/ 11 w 250"/>
                <a:gd name="T23" fmla="*/ 50 h 116"/>
                <a:gd name="T24" fmla="*/ 10 w 250"/>
                <a:gd name="T25" fmla="*/ 69 h 116"/>
                <a:gd name="T26" fmla="*/ 13 w 250"/>
                <a:gd name="T27" fmla="*/ 66 h 116"/>
                <a:gd name="T28" fmla="*/ 14 w 250"/>
                <a:gd name="T29" fmla="*/ 55 h 116"/>
                <a:gd name="T30" fmla="*/ 36 w 250"/>
                <a:gd name="T31" fmla="*/ 57 h 116"/>
                <a:gd name="T32" fmla="*/ 47 w 250"/>
                <a:gd name="T33" fmla="*/ 33 h 116"/>
                <a:gd name="T34" fmla="*/ 73 w 250"/>
                <a:gd name="T35" fmla="*/ 48 h 116"/>
                <a:gd name="T36" fmla="*/ 91 w 250"/>
                <a:gd name="T37" fmla="*/ 15 h 116"/>
                <a:gd name="T38" fmla="*/ 133 w 250"/>
                <a:gd name="T39" fmla="*/ 36 h 116"/>
                <a:gd name="T40" fmla="*/ 154 w 250"/>
                <a:gd name="T41" fmla="*/ 12 h 116"/>
                <a:gd name="T42" fmla="*/ 171 w 250"/>
                <a:gd name="T43" fmla="*/ 52 h 116"/>
                <a:gd name="T44" fmla="*/ 203 w 250"/>
                <a:gd name="T45" fmla="*/ 28 h 116"/>
                <a:gd name="T46" fmla="*/ 196 w 250"/>
                <a:gd name="T47" fmla="*/ 53 h 116"/>
                <a:gd name="T48" fmla="*/ 221 w 250"/>
                <a:gd name="T49" fmla="*/ 55 h 116"/>
                <a:gd name="T50" fmla="*/ 201 w 250"/>
                <a:gd name="T51" fmla="*/ 90 h 116"/>
                <a:gd name="T52" fmla="*/ 239 w 250"/>
                <a:gd name="T53" fmla="*/ 90 h 116"/>
                <a:gd name="T54" fmla="*/ 222 w 250"/>
                <a:gd name="T55" fmla="*/ 116 h 116"/>
                <a:gd name="T56" fmla="*/ 245 w 250"/>
                <a:gd name="T57" fmla="*/ 89 h 116"/>
                <a:gd name="T58" fmla="*/ 213 w 250"/>
                <a:gd name="T59" fmla="*/ 8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50" h="116">
                  <a:moveTo>
                    <a:pt x="213" y="82"/>
                  </a:moveTo>
                  <a:cubicBezTo>
                    <a:pt x="213" y="82"/>
                    <a:pt x="235" y="59"/>
                    <a:pt x="232" y="49"/>
                  </a:cubicBezTo>
                  <a:cubicBezTo>
                    <a:pt x="226" y="37"/>
                    <a:pt x="210" y="44"/>
                    <a:pt x="210" y="44"/>
                  </a:cubicBezTo>
                  <a:cubicBezTo>
                    <a:pt x="210" y="44"/>
                    <a:pt x="221" y="26"/>
                    <a:pt x="205" y="20"/>
                  </a:cubicBezTo>
                  <a:cubicBezTo>
                    <a:pt x="196" y="15"/>
                    <a:pt x="176" y="41"/>
                    <a:pt x="176" y="41"/>
                  </a:cubicBezTo>
                  <a:cubicBezTo>
                    <a:pt x="176" y="41"/>
                    <a:pt x="180" y="0"/>
                    <a:pt x="158" y="3"/>
                  </a:cubicBezTo>
                  <a:cubicBezTo>
                    <a:pt x="134" y="7"/>
                    <a:pt x="131" y="24"/>
                    <a:pt x="131" y="24"/>
                  </a:cubicBezTo>
                  <a:cubicBezTo>
                    <a:pt x="131" y="24"/>
                    <a:pt x="112" y="0"/>
                    <a:pt x="93" y="7"/>
                  </a:cubicBezTo>
                  <a:cubicBezTo>
                    <a:pt x="74" y="13"/>
                    <a:pt x="70" y="34"/>
                    <a:pt x="70" y="34"/>
                  </a:cubicBezTo>
                  <a:cubicBezTo>
                    <a:pt x="70" y="34"/>
                    <a:pt x="62" y="20"/>
                    <a:pt x="45" y="25"/>
                  </a:cubicBezTo>
                  <a:cubicBezTo>
                    <a:pt x="28" y="31"/>
                    <a:pt x="31" y="50"/>
                    <a:pt x="31" y="50"/>
                  </a:cubicBezTo>
                  <a:cubicBezTo>
                    <a:pt x="31" y="50"/>
                    <a:pt x="20" y="43"/>
                    <a:pt x="11" y="50"/>
                  </a:cubicBezTo>
                  <a:cubicBezTo>
                    <a:pt x="0" y="58"/>
                    <a:pt x="10" y="69"/>
                    <a:pt x="10" y="69"/>
                  </a:cubicBezTo>
                  <a:cubicBezTo>
                    <a:pt x="13" y="66"/>
                    <a:pt x="13" y="66"/>
                    <a:pt x="13" y="66"/>
                  </a:cubicBezTo>
                  <a:cubicBezTo>
                    <a:pt x="13" y="66"/>
                    <a:pt x="7" y="58"/>
                    <a:pt x="14" y="55"/>
                  </a:cubicBezTo>
                  <a:cubicBezTo>
                    <a:pt x="22" y="50"/>
                    <a:pt x="36" y="57"/>
                    <a:pt x="36" y="57"/>
                  </a:cubicBezTo>
                  <a:cubicBezTo>
                    <a:pt x="36" y="57"/>
                    <a:pt x="35" y="37"/>
                    <a:pt x="47" y="33"/>
                  </a:cubicBezTo>
                  <a:cubicBezTo>
                    <a:pt x="60" y="27"/>
                    <a:pt x="73" y="48"/>
                    <a:pt x="73" y="48"/>
                  </a:cubicBezTo>
                  <a:cubicBezTo>
                    <a:pt x="73" y="48"/>
                    <a:pt x="73" y="19"/>
                    <a:pt x="91" y="15"/>
                  </a:cubicBezTo>
                  <a:cubicBezTo>
                    <a:pt x="109" y="12"/>
                    <a:pt x="133" y="36"/>
                    <a:pt x="133" y="36"/>
                  </a:cubicBezTo>
                  <a:cubicBezTo>
                    <a:pt x="133" y="36"/>
                    <a:pt x="134" y="15"/>
                    <a:pt x="154" y="12"/>
                  </a:cubicBezTo>
                  <a:cubicBezTo>
                    <a:pt x="175" y="9"/>
                    <a:pt x="171" y="52"/>
                    <a:pt x="171" y="52"/>
                  </a:cubicBezTo>
                  <a:cubicBezTo>
                    <a:pt x="171" y="52"/>
                    <a:pt x="199" y="25"/>
                    <a:pt x="203" y="28"/>
                  </a:cubicBezTo>
                  <a:cubicBezTo>
                    <a:pt x="213" y="37"/>
                    <a:pt x="196" y="53"/>
                    <a:pt x="196" y="53"/>
                  </a:cubicBezTo>
                  <a:cubicBezTo>
                    <a:pt x="196" y="53"/>
                    <a:pt x="221" y="43"/>
                    <a:pt x="221" y="55"/>
                  </a:cubicBezTo>
                  <a:cubicBezTo>
                    <a:pt x="222" y="66"/>
                    <a:pt x="201" y="90"/>
                    <a:pt x="201" y="90"/>
                  </a:cubicBezTo>
                  <a:cubicBezTo>
                    <a:pt x="201" y="90"/>
                    <a:pt x="236" y="81"/>
                    <a:pt x="239" y="90"/>
                  </a:cubicBezTo>
                  <a:cubicBezTo>
                    <a:pt x="243" y="99"/>
                    <a:pt x="222" y="116"/>
                    <a:pt x="222" y="116"/>
                  </a:cubicBezTo>
                  <a:cubicBezTo>
                    <a:pt x="222" y="116"/>
                    <a:pt x="250" y="107"/>
                    <a:pt x="245" y="89"/>
                  </a:cubicBezTo>
                  <a:cubicBezTo>
                    <a:pt x="240" y="71"/>
                    <a:pt x="213" y="82"/>
                    <a:pt x="213" y="82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6" name="Freeform 488"/>
            <p:cNvSpPr>
              <a:spLocks/>
            </p:cNvSpPr>
            <p:nvPr/>
          </p:nvSpPr>
          <p:spPr bwMode="auto">
            <a:xfrm>
              <a:off x="1344451" y="2924921"/>
              <a:ext cx="537032" cy="174129"/>
            </a:xfrm>
            <a:custGeom>
              <a:avLst/>
              <a:gdLst>
                <a:gd name="T0" fmla="*/ 94 w 140"/>
                <a:gd name="T1" fmla="*/ 32 h 45"/>
                <a:gd name="T2" fmla="*/ 81 w 140"/>
                <a:gd name="T3" fmla="*/ 3 h 45"/>
                <a:gd name="T4" fmla="*/ 65 w 140"/>
                <a:gd name="T5" fmla="*/ 15 h 45"/>
                <a:gd name="T6" fmla="*/ 50 w 140"/>
                <a:gd name="T7" fmla="*/ 0 h 45"/>
                <a:gd name="T8" fmla="*/ 26 w 140"/>
                <a:gd name="T9" fmla="*/ 27 h 45"/>
                <a:gd name="T10" fmla="*/ 0 w 140"/>
                <a:gd name="T11" fmla="*/ 17 h 45"/>
                <a:gd name="T12" fmla="*/ 28 w 140"/>
                <a:gd name="T13" fmla="*/ 34 h 45"/>
                <a:gd name="T14" fmla="*/ 48 w 140"/>
                <a:gd name="T15" fmla="*/ 4 h 45"/>
                <a:gd name="T16" fmla="*/ 63 w 140"/>
                <a:gd name="T17" fmla="*/ 22 h 45"/>
                <a:gd name="T18" fmla="*/ 83 w 140"/>
                <a:gd name="T19" fmla="*/ 9 h 45"/>
                <a:gd name="T20" fmla="*/ 91 w 140"/>
                <a:gd name="T21" fmla="*/ 38 h 45"/>
                <a:gd name="T22" fmla="*/ 122 w 140"/>
                <a:gd name="T23" fmla="*/ 22 h 45"/>
                <a:gd name="T24" fmla="*/ 126 w 140"/>
                <a:gd name="T25" fmla="*/ 44 h 45"/>
                <a:gd name="T26" fmla="*/ 131 w 140"/>
                <a:gd name="T27" fmla="*/ 22 h 45"/>
                <a:gd name="T28" fmla="*/ 94 w 140"/>
                <a:gd name="T29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0" h="45">
                  <a:moveTo>
                    <a:pt x="94" y="32"/>
                  </a:moveTo>
                  <a:cubicBezTo>
                    <a:pt x="99" y="16"/>
                    <a:pt x="98" y="4"/>
                    <a:pt x="81" y="3"/>
                  </a:cubicBezTo>
                  <a:cubicBezTo>
                    <a:pt x="68" y="3"/>
                    <a:pt x="65" y="15"/>
                    <a:pt x="65" y="15"/>
                  </a:cubicBezTo>
                  <a:cubicBezTo>
                    <a:pt x="65" y="15"/>
                    <a:pt x="62" y="0"/>
                    <a:pt x="50" y="0"/>
                  </a:cubicBezTo>
                  <a:cubicBezTo>
                    <a:pt x="29" y="0"/>
                    <a:pt x="23" y="13"/>
                    <a:pt x="26" y="27"/>
                  </a:cubicBezTo>
                  <a:cubicBezTo>
                    <a:pt x="17" y="18"/>
                    <a:pt x="10" y="14"/>
                    <a:pt x="0" y="17"/>
                  </a:cubicBezTo>
                  <a:cubicBezTo>
                    <a:pt x="13" y="18"/>
                    <a:pt x="28" y="34"/>
                    <a:pt x="28" y="34"/>
                  </a:cubicBezTo>
                  <a:cubicBezTo>
                    <a:pt x="28" y="34"/>
                    <a:pt x="26" y="2"/>
                    <a:pt x="48" y="4"/>
                  </a:cubicBezTo>
                  <a:cubicBezTo>
                    <a:pt x="60" y="4"/>
                    <a:pt x="63" y="22"/>
                    <a:pt x="63" y="22"/>
                  </a:cubicBezTo>
                  <a:cubicBezTo>
                    <a:pt x="63" y="22"/>
                    <a:pt x="73" y="6"/>
                    <a:pt x="83" y="9"/>
                  </a:cubicBezTo>
                  <a:cubicBezTo>
                    <a:pt x="98" y="14"/>
                    <a:pt x="91" y="38"/>
                    <a:pt x="91" y="38"/>
                  </a:cubicBezTo>
                  <a:cubicBezTo>
                    <a:pt x="91" y="38"/>
                    <a:pt x="108" y="13"/>
                    <a:pt x="122" y="22"/>
                  </a:cubicBezTo>
                  <a:cubicBezTo>
                    <a:pt x="137" y="32"/>
                    <a:pt x="128" y="40"/>
                    <a:pt x="126" y="44"/>
                  </a:cubicBezTo>
                  <a:cubicBezTo>
                    <a:pt x="131" y="45"/>
                    <a:pt x="140" y="30"/>
                    <a:pt x="131" y="22"/>
                  </a:cubicBezTo>
                  <a:cubicBezTo>
                    <a:pt x="122" y="12"/>
                    <a:pt x="99" y="14"/>
                    <a:pt x="94" y="32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7" name="Freeform 489"/>
            <p:cNvSpPr>
              <a:spLocks/>
            </p:cNvSpPr>
            <p:nvPr/>
          </p:nvSpPr>
          <p:spPr bwMode="auto">
            <a:xfrm>
              <a:off x="18145" y="2664542"/>
              <a:ext cx="1091965" cy="541914"/>
            </a:xfrm>
            <a:custGeom>
              <a:avLst/>
              <a:gdLst>
                <a:gd name="T0" fmla="*/ 272 w 284"/>
                <a:gd name="T1" fmla="*/ 62 h 141"/>
                <a:gd name="T2" fmla="*/ 248 w 284"/>
                <a:gd name="T3" fmla="*/ 61 h 141"/>
                <a:gd name="T4" fmla="*/ 233 w 284"/>
                <a:gd name="T5" fmla="*/ 31 h 141"/>
                <a:gd name="T6" fmla="*/ 204 w 284"/>
                <a:gd name="T7" fmla="*/ 41 h 141"/>
                <a:gd name="T8" fmla="*/ 178 w 284"/>
                <a:gd name="T9" fmla="*/ 7 h 141"/>
                <a:gd name="T10" fmla="*/ 135 w 284"/>
                <a:gd name="T11" fmla="*/ 30 h 141"/>
                <a:gd name="T12" fmla="*/ 105 w 284"/>
                <a:gd name="T13" fmla="*/ 3 h 141"/>
                <a:gd name="T14" fmla="*/ 83 w 284"/>
                <a:gd name="T15" fmla="*/ 50 h 141"/>
                <a:gd name="T16" fmla="*/ 50 w 284"/>
                <a:gd name="T17" fmla="*/ 24 h 141"/>
                <a:gd name="T18" fmla="*/ 46 w 284"/>
                <a:gd name="T19" fmla="*/ 53 h 141"/>
                <a:gd name="T20" fmla="*/ 22 w 284"/>
                <a:gd name="T21" fmla="*/ 61 h 141"/>
                <a:gd name="T22" fmla="*/ 43 w 284"/>
                <a:gd name="T23" fmla="*/ 100 h 141"/>
                <a:gd name="T24" fmla="*/ 5 w 284"/>
                <a:gd name="T25" fmla="*/ 108 h 141"/>
                <a:gd name="T26" fmla="*/ 32 w 284"/>
                <a:gd name="T27" fmla="*/ 141 h 141"/>
                <a:gd name="T28" fmla="*/ 13 w 284"/>
                <a:gd name="T29" fmla="*/ 109 h 141"/>
                <a:gd name="T30" fmla="*/ 56 w 284"/>
                <a:gd name="T31" fmla="*/ 108 h 141"/>
                <a:gd name="T32" fmla="*/ 32 w 284"/>
                <a:gd name="T33" fmla="*/ 67 h 141"/>
                <a:gd name="T34" fmla="*/ 62 w 284"/>
                <a:gd name="T35" fmla="*/ 66 h 141"/>
                <a:gd name="T36" fmla="*/ 53 w 284"/>
                <a:gd name="T37" fmla="*/ 34 h 141"/>
                <a:gd name="T38" fmla="*/ 90 w 284"/>
                <a:gd name="T39" fmla="*/ 64 h 141"/>
                <a:gd name="T40" fmla="*/ 108 w 284"/>
                <a:gd name="T41" fmla="*/ 15 h 141"/>
                <a:gd name="T42" fmla="*/ 134 w 284"/>
                <a:gd name="T43" fmla="*/ 44 h 141"/>
                <a:gd name="T44" fmla="*/ 180 w 284"/>
                <a:gd name="T45" fmla="*/ 18 h 141"/>
                <a:gd name="T46" fmla="*/ 200 w 284"/>
                <a:gd name="T47" fmla="*/ 58 h 141"/>
                <a:gd name="T48" fmla="*/ 231 w 284"/>
                <a:gd name="T49" fmla="*/ 40 h 141"/>
                <a:gd name="T50" fmla="*/ 243 w 284"/>
                <a:gd name="T51" fmla="*/ 69 h 141"/>
                <a:gd name="T52" fmla="*/ 268 w 284"/>
                <a:gd name="T53" fmla="*/ 66 h 141"/>
                <a:gd name="T54" fmla="*/ 270 w 284"/>
                <a:gd name="T55" fmla="*/ 80 h 141"/>
                <a:gd name="T56" fmla="*/ 272 w 284"/>
                <a:gd name="T57" fmla="*/ 84 h 141"/>
                <a:gd name="T58" fmla="*/ 272 w 284"/>
                <a:gd name="T59" fmla="*/ 6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84" h="141">
                  <a:moveTo>
                    <a:pt x="272" y="62"/>
                  </a:moveTo>
                  <a:cubicBezTo>
                    <a:pt x="261" y="53"/>
                    <a:pt x="248" y="61"/>
                    <a:pt x="248" y="61"/>
                  </a:cubicBezTo>
                  <a:cubicBezTo>
                    <a:pt x="248" y="61"/>
                    <a:pt x="251" y="38"/>
                    <a:pt x="233" y="31"/>
                  </a:cubicBezTo>
                  <a:cubicBezTo>
                    <a:pt x="214" y="25"/>
                    <a:pt x="204" y="41"/>
                    <a:pt x="204" y="41"/>
                  </a:cubicBezTo>
                  <a:cubicBezTo>
                    <a:pt x="204" y="41"/>
                    <a:pt x="199" y="16"/>
                    <a:pt x="178" y="7"/>
                  </a:cubicBezTo>
                  <a:cubicBezTo>
                    <a:pt x="158" y="0"/>
                    <a:pt x="135" y="30"/>
                    <a:pt x="135" y="30"/>
                  </a:cubicBezTo>
                  <a:cubicBezTo>
                    <a:pt x="135" y="30"/>
                    <a:pt x="132" y="7"/>
                    <a:pt x="105" y="3"/>
                  </a:cubicBezTo>
                  <a:cubicBezTo>
                    <a:pt x="79" y="0"/>
                    <a:pt x="83" y="50"/>
                    <a:pt x="83" y="50"/>
                  </a:cubicBezTo>
                  <a:cubicBezTo>
                    <a:pt x="83" y="50"/>
                    <a:pt x="62" y="19"/>
                    <a:pt x="50" y="24"/>
                  </a:cubicBezTo>
                  <a:cubicBezTo>
                    <a:pt x="33" y="32"/>
                    <a:pt x="46" y="53"/>
                    <a:pt x="46" y="53"/>
                  </a:cubicBezTo>
                  <a:cubicBezTo>
                    <a:pt x="46" y="53"/>
                    <a:pt x="27" y="45"/>
                    <a:pt x="22" y="61"/>
                  </a:cubicBezTo>
                  <a:cubicBezTo>
                    <a:pt x="18" y="71"/>
                    <a:pt x="43" y="100"/>
                    <a:pt x="43" y="100"/>
                  </a:cubicBezTo>
                  <a:cubicBezTo>
                    <a:pt x="43" y="100"/>
                    <a:pt x="12" y="87"/>
                    <a:pt x="5" y="108"/>
                  </a:cubicBezTo>
                  <a:cubicBezTo>
                    <a:pt x="0" y="130"/>
                    <a:pt x="32" y="141"/>
                    <a:pt x="32" y="141"/>
                  </a:cubicBezTo>
                  <a:cubicBezTo>
                    <a:pt x="32" y="141"/>
                    <a:pt x="8" y="121"/>
                    <a:pt x="13" y="109"/>
                  </a:cubicBezTo>
                  <a:cubicBezTo>
                    <a:pt x="17" y="98"/>
                    <a:pt x="56" y="108"/>
                    <a:pt x="56" y="108"/>
                  </a:cubicBezTo>
                  <a:cubicBezTo>
                    <a:pt x="56" y="108"/>
                    <a:pt x="31" y="80"/>
                    <a:pt x="32" y="67"/>
                  </a:cubicBezTo>
                  <a:cubicBezTo>
                    <a:pt x="33" y="52"/>
                    <a:pt x="62" y="66"/>
                    <a:pt x="62" y="66"/>
                  </a:cubicBezTo>
                  <a:cubicBezTo>
                    <a:pt x="62" y="66"/>
                    <a:pt x="43" y="45"/>
                    <a:pt x="53" y="34"/>
                  </a:cubicBezTo>
                  <a:cubicBezTo>
                    <a:pt x="58" y="30"/>
                    <a:pt x="90" y="64"/>
                    <a:pt x="90" y="64"/>
                  </a:cubicBezTo>
                  <a:cubicBezTo>
                    <a:pt x="90" y="64"/>
                    <a:pt x="86" y="11"/>
                    <a:pt x="108" y="15"/>
                  </a:cubicBezTo>
                  <a:cubicBezTo>
                    <a:pt x="132" y="19"/>
                    <a:pt x="134" y="44"/>
                    <a:pt x="134" y="44"/>
                  </a:cubicBezTo>
                  <a:cubicBezTo>
                    <a:pt x="134" y="44"/>
                    <a:pt x="161" y="14"/>
                    <a:pt x="180" y="18"/>
                  </a:cubicBezTo>
                  <a:cubicBezTo>
                    <a:pt x="201" y="23"/>
                    <a:pt x="200" y="58"/>
                    <a:pt x="200" y="58"/>
                  </a:cubicBezTo>
                  <a:cubicBezTo>
                    <a:pt x="200" y="58"/>
                    <a:pt x="217" y="33"/>
                    <a:pt x="231" y="40"/>
                  </a:cubicBezTo>
                  <a:cubicBezTo>
                    <a:pt x="245" y="45"/>
                    <a:pt x="243" y="69"/>
                    <a:pt x="243" y="69"/>
                  </a:cubicBezTo>
                  <a:cubicBezTo>
                    <a:pt x="243" y="69"/>
                    <a:pt x="260" y="61"/>
                    <a:pt x="268" y="66"/>
                  </a:cubicBezTo>
                  <a:cubicBezTo>
                    <a:pt x="274" y="70"/>
                    <a:pt x="270" y="80"/>
                    <a:pt x="270" y="80"/>
                  </a:cubicBezTo>
                  <a:cubicBezTo>
                    <a:pt x="272" y="84"/>
                    <a:pt x="272" y="84"/>
                    <a:pt x="272" y="84"/>
                  </a:cubicBezTo>
                  <a:cubicBezTo>
                    <a:pt x="272" y="84"/>
                    <a:pt x="284" y="70"/>
                    <a:pt x="272" y="62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8" name="Freeform 490"/>
            <p:cNvSpPr>
              <a:spLocks/>
            </p:cNvSpPr>
            <p:nvPr/>
          </p:nvSpPr>
          <p:spPr bwMode="auto">
            <a:xfrm>
              <a:off x="340364" y="2952586"/>
              <a:ext cx="603754" cy="219695"/>
            </a:xfrm>
            <a:custGeom>
              <a:avLst/>
              <a:gdLst>
                <a:gd name="T0" fmla="*/ 128 w 157"/>
                <a:gd name="T1" fmla="*/ 34 h 57"/>
                <a:gd name="T2" fmla="*/ 101 w 157"/>
                <a:gd name="T3" fmla="*/ 0 h 57"/>
                <a:gd name="T4" fmla="*/ 84 w 157"/>
                <a:gd name="T5" fmla="*/ 19 h 57"/>
                <a:gd name="T6" fmla="*/ 65 w 157"/>
                <a:gd name="T7" fmla="*/ 5 h 57"/>
                <a:gd name="T8" fmla="*/ 50 w 157"/>
                <a:gd name="T9" fmla="*/ 39 h 57"/>
                <a:gd name="T10" fmla="*/ 10 w 157"/>
                <a:gd name="T11" fmla="*/ 26 h 57"/>
                <a:gd name="T12" fmla="*/ 16 w 157"/>
                <a:gd name="T13" fmla="*/ 55 h 57"/>
                <a:gd name="T14" fmla="*/ 19 w 157"/>
                <a:gd name="T15" fmla="*/ 27 h 57"/>
                <a:gd name="T16" fmla="*/ 55 w 157"/>
                <a:gd name="T17" fmla="*/ 47 h 57"/>
                <a:gd name="T18" fmla="*/ 64 w 157"/>
                <a:gd name="T19" fmla="*/ 13 h 57"/>
                <a:gd name="T20" fmla="*/ 87 w 157"/>
                <a:gd name="T21" fmla="*/ 27 h 57"/>
                <a:gd name="T22" fmla="*/ 103 w 157"/>
                <a:gd name="T23" fmla="*/ 5 h 57"/>
                <a:gd name="T24" fmla="*/ 126 w 157"/>
                <a:gd name="T25" fmla="*/ 42 h 57"/>
                <a:gd name="T26" fmla="*/ 157 w 157"/>
                <a:gd name="T27" fmla="*/ 22 h 57"/>
                <a:gd name="T28" fmla="*/ 128 w 157"/>
                <a:gd name="T29" fmla="*/ 3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7" h="57">
                  <a:moveTo>
                    <a:pt x="128" y="34"/>
                  </a:moveTo>
                  <a:cubicBezTo>
                    <a:pt x="133" y="17"/>
                    <a:pt x="125" y="0"/>
                    <a:pt x="101" y="0"/>
                  </a:cubicBezTo>
                  <a:cubicBezTo>
                    <a:pt x="87" y="0"/>
                    <a:pt x="84" y="19"/>
                    <a:pt x="84" y="19"/>
                  </a:cubicBezTo>
                  <a:cubicBezTo>
                    <a:pt x="84" y="19"/>
                    <a:pt x="80" y="5"/>
                    <a:pt x="65" y="5"/>
                  </a:cubicBezTo>
                  <a:cubicBezTo>
                    <a:pt x="47" y="5"/>
                    <a:pt x="45" y="21"/>
                    <a:pt x="50" y="39"/>
                  </a:cubicBezTo>
                  <a:cubicBezTo>
                    <a:pt x="45" y="18"/>
                    <a:pt x="20" y="15"/>
                    <a:pt x="10" y="26"/>
                  </a:cubicBezTo>
                  <a:cubicBezTo>
                    <a:pt x="0" y="38"/>
                    <a:pt x="10" y="57"/>
                    <a:pt x="16" y="55"/>
                  </a:cubicBezTo>
                  <a:cubicBezTo>
                    <a:pt x="14" y="49"/>
                    <a:pt x="3" y="39"/>
                    <a:pt x="19" y="27"/>
                  </a:cubicBezTo>
                  <a:cubicBezTo>
                    <a:pt x="35" y="17"/>
                    <a:pt x="55" y="47"/>
                    <a:pt x="55" y="47"/>
                  </a:cubicBezTo>
                  <a:cubicBezTo>
                    <a:pt x="55" y="47"/>
                    <a:pt x="47" y="18"/>
                    <a:pt x="64" y="13"/>
                  </a:cubicBezTo>
                  <a:cubicBezTo>
                    <a:pt x="74" y="9"/>
                    <a:pt x="87" y="27"/>
                    <a:pt x="87" y="27"/>
                  </a:cubicBezTo>
                  <a:cubicBezTo>
                    <a:pt x="87" y="27"/>
                    <a:pt x="89" y="6"/>
                    <a:pt x="103" y="5"/>
                  </a:cubicBezTo>
                  <a:cubicBezTo>
                    <a:pt x="128" y="4"/>
                    <a:pt x="126" y="42"/>
                    <a:pt x="126" y="42"/>
                  </a:cubicBezTo>
                  <a:cubicBezTo>
                    <a:pt x="126" y="42"/>
                    <a:pt x="142" y="23"/>
                    <a:pt x="157" y="22"/>
                  </a:cubicBezTo>
                  <a:cubicBezTo>
                    <a:pt x="145" y="18"/>
                    <a:pt x="138" y="23"/>
                    <a:pt x="128" y="34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9" name="Freeform 485"/>
            <p:cNvSpPr>
              <a:spLocks/>
            </p:cNvSpPr>
            <p:nvPr/>
          </p:nvSpPr>
          <p:spPr bwMode="auto">
            <a:xfrm rot="20750629">
              <a:off x="4401465" y="4322999"/>
              <a:ext cx="623283" cy="358021"/>
            </a:xfrm>
            <a:custGeom>
              <a:avLst/>
              <a:gdLst>
                <a:gd name="T0" fmla="*/ 149 w 162"/>
                <a:gd name="T1" fmla="*/ 75 h 93"/>
                <a:gd name="T2" fmla="*/ 153 w 162"/>
                <a:gd name="T3" fmla="*/ 58 h 93"/>
                <a:gd name="T4" fmla="*/ 136 w 162"/>
                <a:gd name="T5" fmla="*/ 55 h 93"/>
                <a:gd name="T6" fmla="*/ 137 w 162"/>
                <a:gd name="T7" fmla="*/ 33 h 93"/>
                <a:gd name="T8" fmla="*/ 107 w 162"/>
                <a:gd name="T9" fmla="*/ 30 h 93"/>
                <a:gd name="T10" fmla="*/ 103 w 162"/>
                <a:gd name="T11" fmla="*/ 10 h 93"/>
                <a:gd name="T12" fmla="*/ 73 w 162"/>
                <a:gd name="T13" fmla="*/ 24 h 93"/>
                <a:gd name="T14" fmla="*/ 68 w 162"/>
                <a:gd name="T15" fmla="*/ 4 h 93"/>
                <a:gd name="T16" fmla="*/ 55 w 162"/>
                <a:gd name="T17" fmla="*/ 15 h 93"/>
                <a:gd name="T18" fmla="*/ 40 w 162"/>
                <a:gd name="T19" fmla="*/ 11 h 93"/>
                <a:gd name="T20" fmla="*/ 33 w 162"/>
                <a:gd name="T21" fmla="*/ 35 h 93"/>
                <a:gd name="T22" fmla="*/ 12 w 162"/>
                <a:gd name="T23" fmla="*/ 28 h 93"/>
                <a:gd name="T24" fmla="*/ 11 w 162"/>
                <a:gd name="T25" fmla="*/ 49 h 93"/>
                <a:gd name="T26" fmla="*/ 15 w 162"/>
                <a:gd name="T27" fmla="*/ 31 h 93"/>
                <a:gd name="T28" fmla="*/ 36 w 162"/>
                <a:gd name="T29" fmla="*/ 42 h 93"/>
                <a:gd name="T30" fmla="*/ 42 w 162"/>
                <a:gd name="T31" fmla="*/ 17 h 93"/>
                <a:gd name="T32" fmla="*/ 57 w 162"/>
                <a:gd name="T33" fmla="*/ 24 h 93"/>
                <a:gd name="T34" fmla="*/ 66 w 162"/>
                <a:gd name="T35" fmla="*/ 9 h 93"/>
                <a:gd name="T36" fmla="*/ 71 w 162"/>
                <a:gd name="T37" fmla="*/ 33 h 93"/>
                <a:gd name="T38" fmla="*/ 100 w 162"/>
                <a:gd name="T39" fmla="*/ 16 h 93"/>
                <a:gd name="T40" fmla="*/ 100 w 162"/>
                <a:gd name="T41" fmla="*/ 36 h 93"/>
                <a:gd name="T42" fmla="*/ 134 w 162"/>
                <a:gd name="T43" fmla="*/ 38 h 93"/>
                <a:gd name="T44" fmla="*/ 126 w 162"/>
                <a:gd name="T45" fmla="*/ 61 h 93"/>
                <a:gd name="T46" fmla="*/ 149 w 162"/>
                <a:gd name="T47" fmla="*/ 61 h 93"/>
                <a:gd name="T48" fmla="*/ 143 w 162"/>
                <a:gd name="T49" fmla="*/ 77 h 93"/>
                <a:gd name="T50" fmla="*/ 157 w 162"/>
                <a:gd name="T51" fmla="*/ 84 h 93"/>
                <a:gd name="T52" fmla="*/ 151 w 162"/>
                <a:gd name="T53" fmla="*/ 91 h 93"/>
                <a:gd name="T54" fmla="*/ 150 w 162"/>
                <a:gd name="T55" fmla="*/ 93 h 93"/>
                <a:gd name="T56" fmla="*/ 160 w 162"/>
                <a:gd name="T57" fmla="*/ 83 h 93"/>
                <a:gd name="T58" fmla="*/ 149 w 162"/>
                <a:gd name="T59" fmla="*/ 7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2" h="93">
                  <a:moveTo>
                    <a:pt x="149" y="75"/>
                  </a:moveTo>
                  <a:cubicBezTo>
                    <a:pt x="149" y="75"/>
                    <a:pt x="161" y="66"/>
                    <a:pt x="153" y="58"/>
                  </a:cubicBezTo>
                  <a:cubicBezTo>
                    <a:pt x="147" y="50"/>
                    <a:pt x="136" y="55"/>
                    <a:pt x="136" y="55"/>
                  </a:cubicBezTo>
                  <a:cubicBezTo>
                    <a:pt x="136" y="55"/>
                    <a:pt x="144" y="42"/>
                    <a:pt x="137" y="33"/>
                  </a:cubicBezTo>
                  <a:cubicBezTo>
                    <a:pt x="130" y="23"/>
                    <a:pt x="107" y="30"/>
                    <a:pt x="107" y="30"/>
                  </a:cubicBezTo>
                  <a:cubicBezTo>
                    <a:pt x="107" y="30"/>
                    <a:pt x="115" y="19"/>
                    <a:pt x="103" y="10"/>
                  </a:cubicBezTo>
                  <a:cubicBezTo>
                    <a:pt x="92" y="0"/>
                    <a:pt x="73" y="24"/>
                    <a:pt x="73" y="24"/>
                  </a:cubicBezTo>
                  <a:cubicBezTo>
                    <a:pt x="73" y="24"/>
                    <a:pt x="76" y="5"/>
                    <a:pt x="68" y="4"/>
                  </a:cubicBezTo>
                  <a:cubicBezTo>
                    <a:pt x="57" y="2"/>
                    <a:pt x="55" y="15"/>
                    <a:pt x="55" y="15"/>
                  </a:cubicBezTo>
                  <a:cubicBezTo>
                    <a:pt x="55" y="15"/>
                    <a:pt x="48" y="7"/>
                    <a:pt x="40" y="11"/>
                  </a:cubicBezTo>
                  <a:cubicBezTo>
                    <a:pt x="33" y="15"/>
                    <a:pt x="33" y="35"/>
                    <a:pt x="33" y="35"/>
                  </a:cubicBezTo>
                  <a:cubicBezTo>
                    <a:pt x="33" y="35"/>
                    <a:pt x="23" y="20"/>
                    <a:pt x="12" y="28"/>
                  </a:cubicBezTo>
                  <a:cubicBezTo>
                    <a:pt x="0" y="36"/>
                    <a:pt x="11" y="49"/>
                    <a:pt x="11" y="49"/>
                  </a:cubicBezTo>
                  <a:cubicBezTo>
                    <a:pt x="11" y="49"/>
                    <a:pt x="8" y="35"/>
                    <a:pt x="15" y="31"/>
                  </a:cubicBezTo>
                  <a:cubicBezTo>
                    <a:pt x="21" y="26"/>
                    <a:pt x="36" y="42"/>
                    <a:pt x="36" y="42"/>
                  </a:cubicBezTo>
                  <a:cubicBezTo>
                    <a:pt x="36" y="42"/>
                    <a:pt x="36" y="23"/>
                    <a:pt x="42" y="17"/>
                  </a:cubicBezTo>
                  <a:cubicBezTo>
                    <a:pt x="48" y="11"/>
                    <a:pt x="57" y="24"/>
                    <a:pt x="57" y="24"/>
                  </a:cubicBezTo>
                  <a:cubicBezTo>
                    <a:pt x="57" y="24"/>
                    <a:pt x="56" y="11"/>
                    <a:pt x="66" y="9"/>
                  </a:cubicBezTo>
                  <a:cubicBezTo>
                    <a:pt x="69" y="9"/>
                    <a:pt x="71" y="33"/>
                    <a:pt x="71" y="33"/>
                  </a:cubicBezTo>
                  <a:cubicBezTo>
                    <a:pt x="71" y="33"/>
                    <a:pt x="91" y="8"/>
                    <a:pt x="100" y="16"/>
                  </a:cubicBezTo>
                  <a:cubicBezTo>
                    <a:pt x="111" y="24"/>
                    <a:pt x="100" y="36"/>
                    <a:pt x="100" y="36"/>
                  </a:cubicBezTo>
                  <a:cubicBezTo>
                    <a:pt x="100" y="36"/>
                    <a:pt x="126" y="31"/>
                    <a:pt x="134" y="38"/>
                  </a:cubicBezTo>
                  <a:cubicBezTo>
                    <a:pt x="142" y="45"/>
                    <a:pt x="126" y="61"/>
                    <a:pt x="126" y="61"/>
                  </a:cubicBezTo>
                  <a:cubicBezTo>
                    <a:pt x="126" y="61"/>
                    <a:pt x="145" y="55"/>
                    <a:pt x="149" y="61"/>
                  </a:cubicBezTo>
                  <a:cubicBezTo>
                    <a:pt x="153" y="68"/>
                    <a:pt x="143" y="77"/>
                    <a:pt x="143" y="77"/>
                  </a:cubicBezTo>
                  <a:cubicBezTo>
                    <a:pt x="143" y="77"/>
                    <a:pt x="154" y="78"/>
                    <a:pt x="157" y="84"/>
                  </a:cubicBezTo>
                  <a:cubicBezTo>
                    <a:pt x="158" y="87"/>
                    <a:pt x="151" y="91"/>
                    <a:pt x="151" y="91"/>
                  </a:cubicBezTo>
                  <a:cubicBezTo>
                    <a:pt x="150" y="93"/>
                    <a:pt x="150" y="93"/>
                    <a:pt x="150" y="93"/>
                  </a:cubicBezTo>
                  <a:cubicBezTo>
                    <a:pt x="150" y="93"/>
                    <a:pt x="162" y="90"/>
                    <a:pt x="160" y="83"/>
                  </a:cubicBezTo>
                  <a:cubicBezTo>
                    <a:pt x="158" y="75"/>
                    <a:pt x="149" y="75"/>
                    <a:pt x="149" y="75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40" name="Group 39"/>
          <p:cNvGrpSpPr/>
          <p:nvPr/>
        </p:nvGrpSpPr>
        <p:grpSpPr>
          <a:xfrm rot="18988672">
            <a:off x="51420" y="189622"/>
            <a:ext cx="387923" cy="587584"/>
            <a:chOff x="11036616" y="1071278"/>
            <a:chExt cx="1030189" cy="1170315"/>
          </a:xfrm>
        </p:grpSpPr>
        <p:sp>
          <p:nvSpPr>
            <p:cNvPr id="41" name="Freeform 28"/>
            <p:cNvSpPr>
              <a:spLocks/>
            </p:cNvSpPr>
            <p:nvPr/>
          </p:nvSpPr>
          <p:spPr bwMode="auto">
            <a:xfrm rot="20399546">
              <a:off x="11036616" y="1071278"/>
              <a:ext cx="1030189" cy="1092089"/>
            </a:xfrm>
            <a:custGeom>
              <a:avLst/>
              <a:gdLst>
                <a:gd name="T0" fmla="*/ 215 w 493"/>
                <a:gd name="T1" fmla="*/ 466 h 523"/>
                <a:gd name="T2" fmla="*/ 30 w 493"/>
                <a:gd name="T3" fmla="*/ 330 h 523"/>
                <a:gd name="T4" fmla="*/ 114 w 493"/>
                <a:gd name="T5" fmla="*/ 369 h 523"/>
                <a:gd name="T6" fmla="*/ 58 w 493"/>
                <a:gd name="T7" fmla="*/ 111 h 523"/>
                <a:gd name="T8" fmla="*/ 179 w 493"/>
                <a:gd name="T9" fmla="*/ 237 h 523"/>
                <a:gd name="T10" fmla="*/ 334 w 493"/>
                <a:gd name="T11" fmla="*/ 0 h 523"/>
                <a:gd name="T12" fmla="*/ 322 w 493"/>
                <a:gd name="T13" fmla="*/ 267 h 523"/>
                <a:gd name="T14" fmla="*/ 493 w 493"/>
                <a:gd name="T15" fmla="*/ 187 h 523"/>
                <a:gd name="T16" fmla="*/ 399 w 493"/>
                <a:gd name="T17" fmla="*/ 370 h 523"/>
                <a:gd name="T18" fmla="*/ 466 w 493"/>
                <a:gd name="T19" fmla="*/ 355 h 523"/>
                <a:gd name="T20" fmla="*/ 215 w 493"/>
                <a:gd name="T21" fmla="*/ 466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3" h="523">
                  <a:moveTo>
                    <a:pt x="215" y="466"/>
                  </a:moveTo>
                  <a:cubicBezTo>
                    <a:pt x="215" y="466"/>
                    <a:pt x="56" y="467"/>
                    <a:pt x="30" y="330"/>
                  </a:cubicBezTo>
                  <a:cubicBezTo>
                    <a:pt x="55" y="357"/>
                    <a:pt x="114" y="369"/>
                    <a:pt x="114" y="369"/>
                  </a:cubicBezTo>
                  <a:cubicBezTo>
                    <a:pt x="114" y="369"/>
                    <a:pt x="0" y="235"/>
                    <a:pt x="58" y="111"/>
                  </a:cubicBezTo>
                  <a:cubicBezTo>
                    <a:pt x="87" y="164"/>
                    <a:pt x="179" y="237"/>
                    <a:pt x="179" y="237"/>
                  </a:cubicBezTo>
                  <a:cubicBezTo>
                    <a:pt x="179" y="237"/>
                    <a:pt x="179" y="100"/>
                    <a:pt x="334" y="0"/>
                  </a:cubicBezTo>
                  <a:cubicBezTo>
                    <a:pt x="330" y="72"/>
                    <a:pt x="322" y="267"/>
                    <a:pt x="322" y="267"/>
                  </a:cubicBezTo>
                  <a:cubicBezTo>
                    <a:pt x="493" y="187"/>
                    <a:pt x="493" y="187"/>
                    <a:pt x="493" y="187"/>
                  </a:cubicBezTo>
                  <a:cubicBezTo>
                    <a:pt x="493" y="187"/>
                    <a:pt x="464" y="333"/>
                    <a:pt x="399" y="370"/>
                  </a:cubicBezTo>
                  <a:cubicBezTo>
                    <a:pt x="426" y="380"/>
                    <a:pt x="466" y="355"/>
                    <a:pt x="466" y="355"/>
                  </a:cubicBezTo>
                  <a:cubicBezTo>
                    <a:pt x="466" y="355"/>
                    <a:pt x="407" y="523"/>
                    <a:pt x="215" y="466"/>
                  </a:cubicBezTo>
                  <a:close/>
                </a:path>
              </a:pathLst>
            </a:custGeom>
            <a:solidFill>
              <a:srgbClr val="FFF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2" name="Freeform 29"/>
            <p:cNvSpPr>
              <a:spLocks/>
            </p:cNvSpPr>
            <p:nvPr/>
          </p:nvSpPr>
          <p:spPr bwMode="auto">
            <a:xfrm rot="20399546">
              <a:off x="11111902" y="1136486"/>
              <a:ext cx="872786" cy="886051"/>
            </a:xfrm>
            <a:custGeom>
              <a:avLst/>
              <a:gdLst>
                <a:gd name="T0" fmla="*/ 223 w 418"/>
                <a:gd name="T1" fmla="*/ 422 h 424"/>
                <a:gd name="T2" fmla="*/ 385 w 418"/>
                <a:gd name="T3" fmla="*/ 358 h 424"/>
                <a:gd name="T4" fmla="*/ 304 w 418"/>
                <a:gd name="T5" fmla="*/ 360 h 424"/>
                <a:gd name="T6" fmla="*/ 417 w 418"/>
                <a:gd name="T7" fmla="*/ 196 h 424"/>
                <a:gd name="T8" fmla="*/ 255 w 418"/>
                <a:gd name="T9" fmla="*/ 268 h 424"/>
                <a:gd name="T10" fmla="*/ 272 w 418"/>
                <a:gd name="T11" fmla="*/ 0 h 424"/>
                <a:gd name="T12" fmla="*/ 150 w 418"/>
                <a:gd name="T13" fmla="*/ 242 h 424"/>
                <a:gd name="T14" fmla="*/ 25 w 418"/>
                <a:gd name="T15" fmla="*/ 126 h 424"/>
                <a:gd name="T16" fmla="*/ 130 w 418"/>
                <a:gd name="T17" fmla="*/ 365 h 424"/>
                <a:gd name="T18" fmla="*/ 30 w 418"/>
                <a:gd name="T19" fmla="*/ 339 h 424"/>
                <a:gd name="T20" fmla="*/ 217 w 418"/>
                <a:gd name="T21" fmla="*/ 424 h 424"/>
                <a:gd name="T22" fmla="*/ 223 w 418"/>
                <a:gd name="T23" fmla="*/ 422 h 424"/>
                <a:gd name="T24" fmla="*/ 223 w 418"/>
                <a:gd name="T25" fmla="*/ 422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8" h="424">
                  <a:moveTo>
                    <a:pt x="223" y="422"/>
                  </a:moveTo>
                  <a:cubicBezTo>
                    <a:pt x="223" y="422"/>
                    <a:pt x="374" y="422"/>
                    <a:pt x="385" y="358"/>
                  </a:cubicBezTo>
                  <a:cubicBezTo>
                    <a:pt x="347" y="378"/>
                    <a:pt x="304" y="360"/>
                    <a:pt x="304" y="360"/>
                  </a:cubicBezTo>
                  <a:cubicBezTo>
                    <a:pt x="304" y="360"/>
                    <a:pt x="418" y="274"/>
                    <a:pt x="417" y="196"/>
                  </a:cubicBezTo>
                  <a:cubicBezTo>
                    <a:pt x="366" y="228"/>
                    <a:pt x="255" y="268"/>
                    <a:pt x="255" y="268"/>
                  </a:cubicBezTo>
                  <a:cubicBezTo>
                    <a:pt x="255" y="268"/>
                    <a:pt x="254" y="98"/>
                    <a:pt x="272" y="0"/>
                  </a:cubicBezTo>
                  <a:cubicBezTo>
                    <a:pt x="208" y="50"/>
                    <a:pt x="161" y="169"/>
                    <a:pt x="150" y="242"/>
                  </a:cubicBezTo>
                  <a:cubicBezTo>
                    <a:pt x="113" y="233"/>
                    <a:pt x="45" y="163"/>
                    <a:pt x="25" y="126"/>
                  </a:cubicBezTo>
                  <a:cubicBezTo>
                    <a:pt x="0" y="243"/>
                    <a:pt x="117" y="355"/>
                    <a:pt x="130" y="365"/>
                  </a:cubicBezTo>
                  <a:cubicBezTo>
                    <a:pt x="95" y="373"/>
                    <a:pt x="61" y="358"/>
                    <a:pt x="30" y="339"/>
                  </a:cubicBezTo>
                  <a:cubicBezTo>
                    <a:pt x="53" y="396"/>
                    <a:pt x="148" y="422"/>
                    <a:pt x="217" y="424"/>
                  </a:cubicBezTo>
                  <a:cubicBezTo>
                    <a:pt x="223" y="422"/>
                    <a:pt x="223" y="422"/>
                    <a:pt x="223" y="422"/>
                  </a:cubicBezTo>
                  <a:cubicBezTo>
                    <a:pt x="223" y="422"/>
                    <a:pt x="223" y="422"/>
                    <a:pt x="223" y="422"/>
                  </a:cubicBezTo>
                  <a:close/>
                </a:path>
              </a:pathLst>
            </a:custGeom>
            <a:solidFill>
              <a:srgbClr val="DD72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3" name="Freeform 30"/>
            <p:cNvSpPr>
              <a:spLocks/>
            </p:cNvSpPr>
            <p:nvPr/>
          </p:nvSpPr>
          <p:spPr bwMode="auto">
            <a:xfrm rot="20399546">
              <a:off x="11487828" y="1372986"/>
              <a:ext cx="144138" cy="616345"/>
            </a:xfrm>
            <a:custGeom>
              <a:avLst/>
              <a:gdLst>
                <a:gd name="T0" fmla="*/ 53 w 69"/>
                <a:gd name="T1" fmla="*/ 295 h 295"/>
                <a:gd name="T2" fmla="*/ 69 w 69"/>
                <a:gd name="T3" fmla="*/ 0 h 295"/>
                <a:gd name="T4" fmla="*/ 53 w 69"/>
                <a:gd name="T5" fmla="*/ 29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9" h="295">
                  <a:moveTo>
                    <a:pt x="53" y="295"/>
                  </a:moveTo>
                  <a:cubicBezTo>
                    <a:pt x="53" y="295"/>
                    <a:pt x="12" y="195"/>
                    <a:pt x="69" y="0"/>
                  </a:cubicBezTo>
                  <a:cubicBezTo>
                    <a:pt x="52" y="26"/>
                    <a:pt x="0" y="217"/>
                    <a:pt x="53" y="295"/>
                  </a:cubicBezTo>
                  <a:close/>
                </a:path>
              </a:pathLst>
            </a:custGeom>
            <a:solidFill>
              <a:srgbClr val="6E4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4" name="Freeform 31"/>
            <p:cNvSpPr>
              <a:spLocks/>
            </p:cNvSpPr>
            <p:nvPr/>
          </p:nvSpPr>
          <p:spPr bwMode="auto">
            <a:xfrm rot="20399546">
              <a:off x="11275423" y="1608421"/>
              <a:ext cx="279433" cy="298887"/>
            </a:xfrm>
            <a:custGeom>
              <a:avLst/>
              <a:gdLst>
                <a:gd name="T0" fmla="*/ 134 w 134"/>
                <a:gd name="T1" fmla="*/ 143 h 143"/>
                <a:gd name="T2" fmla="*/ 0 w 134"/>
                <a:gd name="T3" fmla="*/ 0 h 143"/>
                <a:gd name="T4" fmla="*/ 134 w 134"/>
                <a:gd name="T5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4" h="143">
                  <a:moveTo>
                    <a:pt x="134" y="143"/>
                  </a:moveTo>
                  <a:cubicBezTo>
                    <a:pt x="134" y="143"/>
                    <a:pt x="68" y="117"/>
                    <a:pt x="0" y="0"/>
                  </a:cubicBezTo>
                  <a:cubicBezTo>
                    <a:pt x="5" y="20"/>
                    <a:pt x="72" y="133"/>
                    <a:pt x="134" y="143"/>
                  </a:cubicBezTo>
                  <a:close/>
                </a:path>
              </a:pathLst>
            </a:custGeom>
            <a:solidFill>
              <a:srgbClr val="6E4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5" name="Freeform 32"/>
            <p:cNvSpPr>
              <a:spLocks/>
            </p:cNvSpPr>
            <p:nvPr/>
          </p:nvSpPr>
          <p:spPr bwMode="auto">
            <a:xfrm rot="20399546">
              <a:off x="11408949" y="1946124"/>
              <a:ext cx="244062" cy="84007"/>
            </a:xfrm>
            <a:custGeom>
              <a:avLst/>
              <a:gdLst>
                <a:gd name="T0" fmla="*/ 117 w 117"/>
                <a:gd name="T1" fmla="*/ 22 h 40"/>
                <a:gd name="T2" fmla="*/ 0 w 117"/>
                <a:gd name="T3" fmla="*/ 0 h 40"/>
                <a:gd name="T4" fmla="*/ 117 w 117"/>
                <a:gd name="T5" fmla="*/ 2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7" h="40">
                  <a:moveTo>
                    <a:pt x="117" y="22"/>
                  </a:moveTo>
                  <a:cubicBezTo>
                    <a:pt x="117" y="22"/>
                    <a:pt x="75" y="34"/>
                    <a:pt x="0" y="0"/>
                  </a:cubicBezTo>
                  <a:cubicBezTo>
                    <a:pt x="9" y="8"/>
                    <a:pt x="82" y="40"/>
                    <a:pt x="117" y="22"/>
                  </a:cubicBezTo>
                  <a:close/>
                </a:path>
              </a:pathLst>
            </a:custGeom>
            <a:solidFill>
              <a:srgbClr val="6E4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6" name="Freeform 33"/>
            <p:cNvSpPr>
              <a:spLocks/>
            </p:cNvSpPr>
            <p:nvPr/>
          </p:nvSpPr>
          <p:spPr bwMode="auto">
            <a:xfrm rot="20399546">
              <a:off x="11624124" y="1563797"/>
              <a:ext cx="342217" cy="229913"/>
            </a:xfrm>
            <a:custGeom>
              <a:avLst/>
              <a:gdLst>
                <a:gd name="T0" fmla="*/ 0 w 164"/>
                <a:gd name="T1" fmla="*/ 105 h 110"/>
                <a:gd name="T2" fmla="*/ 164 w 164"/>
                <a:gd name="T3" fmla="*/ 0 h 110"/>
                <a:gd name="T4" fmla="*/ 0 w 164"/>
                <a:gd name="T5" fmla="*/ 10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4" h="110">
                  <a:moveTo>
                    <a:pt x="0" y="105"/>
                  </a:moveTo>
                  <a:cubicBezTo>
                    <a:pt x="0" y="105"/>
                    <a:pt x="70" y="96"/>
                    <a:pt x="164" y="0"/>
                  </a:cubicBezTo>
                  <a:cubicBezTo>
                    <a:pt x="155" y="18"/>
                    <a:pt x="62" y="110"/>
                    <a:pt x="0" y="105"/>
                  </a:cubicBezTo>
                  <a:close/>
                </a:path>
              </a:pathLst>
            </a:custGeom>
            <a:solidFill>
              <a:srgbClr val="6E4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7" name="Freeform 34"/>
            <p:cNvSpPr>
              <a:spLocks/>
            </p:cNvSpPr>
            <p:nvPr/>
          </p:nvSpPr>
          <p:spPr bwMode="auto">
            <a:xfrm rot="20399546">
              <a:off x="11677994" y="1824726"/>
              <a:ext cx="329837" cy="104345"/>
            </a:xfrm>
            <a:custGeom>
              <a:avLst/>
              <a:gdLst>
                <a:gd name="T0" fmla="*/ 0 w 158"/>
                <a:gd name="T1" fmla="*/ 26 h 50"/>
                <a:gd name="T2" fmla="*/ 158 w 158"/>
                <a:gd name="T3" fmla="*/ 0 h 50"/>
                <a:gd name="T4" fmla="*/ 0 w 158"/>
                <a:gd name="T5" fmla="*/ 2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8" h="50">
                  <a:moveTo>
                    <a:pt x="0" y="26"/>
                  </a:moveTo>
                  <a:cubicBezTo>
                    <a:pt x="0" y="26"/>
                    <a:pt x="55" y="43"/>
                    <a:pt x="158" y="0"/>
                  </a:cubicBezTo>
                  <a:cubicBezTo>
                    <a:pt x="144" y="11"/>
                    <a:pt x="45" y="50"/>
                    <a:pt x="0" y="26"/>
                  </a:cubicBezTo>
                  <a:close/>
                </a:path>
              </a:pathLst>
            </a:custGeom>
            <a:solidFill>
              <a:srgbClr val="6E4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8" name="Freeform 35"/>
            <p:cNvSpPr>
              <a:spLocks/>
            </p:cNvSpPr>
            <p:nvPr/>
          </p:nvSpPr>
          <p:spPr bwMode="auto">
            <a:xfrm rot="20399546">
              <a:off x="11582576" y="2030249"/>
              <a:ext cx="165361" cy="211344"/>
            </a:xfrm>
            <a:custGeom>
              <a:avLst/>
              <a:gdLst>
                <a:gd name="T0" fmla="*/ 59 w 79"/>
                <a:gd name="T1" fmla="*/ 6 h 101"/>
                <a:gd name="T2" fmla="*/ 11 w 79"/>
                <a:gd name="T3" fmla="*/ 101 h 101"/>
                <a:gd name="T4" fmla="*/ 0 w 79"/>
                <a:gd name="T5" fmla="*/ 92 h 101"/>
                <a:gd name="T6" fmla="*/ 49 w 79"/>
                <a:gd name="T7" fmla="*/ 58 h 101"/>
                <a:gd name="T8" fmla="*/ 52 w 79"/>
                <a:gd name="T9" fmla="*/ 0 h 101"/>
                <a:gd name="T10" fmla="*/ 59 w 79"/>
                <a:gd name="T11" fmla="*/ 6 h 101"/>
                <a:gd name="T12" fmla="*/ 59 w 79"/>
                <a:gd name="T13" fmla="*/ 6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101">
                  <a:moveTo>
                    <a:pt x="59" y="6"/>
                  </a:moveTo>
                  <a:cubicBezTo>
                    <a:pt x="59" y="6"/>
                    <a:pt x="79" y="71"/>
                    <a:pt x="11" y="101"/>
                  </a:cubicBezTo>
                  <a:cubicBezTo>
                    <a:pt x="8" y="101"/>
                    <a:pt x="0" y="92"/>
                    <a:pt x="0" y="92"/>
                  </a:cubicBezTo>
                  <a:cubicBezTo>
                    <a:pt x="0" y="92"/>
                    <a:pt x="34" y="82"/>
                    <a:pt x="49" y="58"/>
                  </a:cubicBezTo>
                  <a:cubicBezTo>
                    <a:pt x="63" y="33"/>
                    <a:pt x="52" y="0"/>
                    <a:pt x="52" y="0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6"/>
                  </a:cubicBezTo>
                  <a:close/>
                </a:path>
              </a:pathLst>
            </a:custGeom>
            <a:solidFill>
              <a:srgbClr val="CB7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sp>
        <p:nvSpPr>
          <p:cNvPr id="49" name="Freeform 500"/>
          <p:cNvSpPr>
            <a:spLocks/>
          </p:cNvSpPr>
          <p:nvPr/>
        </p:nvSpPr>
        <p:spPr bwMode="auto">
          <a:xfrm>
            <a:off x="2463244" y="4664183"/>
            <a:ext cx="6677183" cy="2193823"/>
          </a:xfrm>
          <a:custGeom>
            <a:avLst/>
            <a:gdLst/>
            <a:ahLst/>
            <a:cxnLst/>
            <a:rect l="l" t="t" r="r" b="b"/>
            <a:pathLst>
              <a:path w="8267700" h="2293105">
                <a:moveTo>
                  <a:pt x="4743185" y="368"/>
                </a:moveTo>
                <a:cubicBezTo>
                  <a:pt x="6928973" y="16536"/>
                  <a:pt x="8267663" y="560431"/>
                  <a:pt x="8267700" y="560446"/>
                </a:cubicBezTo>
                <a:cubicBezTo>
                  <a:pt x="8267700" y="560446"/>
                  <a:pt x="8267700" y="560446"/>
                  <a:pt x="8267700" y="2293105"/>
                </a:cubicBezTo>
                <a:lnTo>
                  <a:pt x="1166883" y="2293105"/>
                </a:lnTo>
                <a:cubicBezTo>
                  <a:pt x="996616" y="2071254"/>
                  <a:pt x="661109" y="1634102"/>
                  <a:pt x="0" y="772704"/>
                </a:cubicBezTo>
                <a:cubicBezTo>
                  <a:pt x="1815239" y="170954"/>
                  <a:pt x="3431694" y="-9332"/>
                  <a:pt x="4743185" y="368"/>
                </a:cubicBezTo>
                <a:close/>
              </a:path>
            </a:pathLst>
          </a:custGeom>
          <a:solidFill>
            <a:srgbClr val="AFAF5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/>
          </a:p>
        </p:txBody>
      </p:sp>
      <p:grpSp>
        <p:nvGrpSpPr>
          <p:cNvPr id="50" name="Group 49"/>
          <p:cNvGrpSpPr/>
          <p:nvPr/>
        </p:nvGrpSpPr>
        <p:grpSpPr>
          <a:xfrm>
            <a:off x="8575625" y="6542"/>
            <a:ext cx="509347" cy="712528"/>
            <a:chOff x="11231706" y="127529"/>
            <a:chExt cx="679129" cy="712528"/>
          </a:xfrm>
        </p:grpSpPr>
        <p:sp>
          <p:nvSpPr>
            <p:cNvPr id="51" name="Freeform 36"/>
            <p:cNvSpPr>
              <a:spLocks/>
            </p:cNvSpPr>
            <p:nvPr/>
          </p:nvSpPr>
          <p:spPr bwMode="auto">
            <a:xfrm rot="20399546">
              <a:off x="11674805" y="635788"/>
              <a:ext cx="133527" cy="204269"/>
            </a:xfrm>
            <a:custGeom>
              <a:avLst/>
              <a:gdLst>
                <a:gd name="T0" fmla="*/ 33 w 64"/>
                <a:gd name="T1" fmla="*/ 4 h 98"/>
                <a:gd name="T2" fmla="*/ 12 w 64"/>
                <a:gd name="T3" fmla="*/ 97 h 98"/>
                <a:gd name="T4" fmla="*/ 0 w 64"/>
                <a:gd name="T5" fmla="*/ 92 h 98"/>
                <a:gd name="T6" fmla="*/ 35 w 64"/>
                <a:gd name="T7" fmla="*/ 51 h 98"/>
                <a:gd name="T8" fmla="*/ 24 w 64"/>
                <a:gd name="T9" fmla="*/ 0 h 98"/>
                <a:gd name="T10" fmla="*/ 33 w 64"/>
                <a:gd name="T11" fmla="*/ 4 h 98"/>
                <a:gd name="T12" fmla="*/ 33 w 64"/>
                <a:gd name="T13" fmla="*/ 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98">
                  <a:moveTo>
                    <a:pt x="33" y="4"/>
                  </a:moveTo>
                  <a:cubicBezTo>
                    <a:pt x="33" y="4"/>
                    <a:pt x="64" y="56"/>
                    <a:pt x="12" y="97"/>
                  </a:cubicBezTo>
                  <a:cubicBezTo>
                    <a:pt x="9" y="98"/>
                    <a:pt x="0" y="92"/>
                    <a:pt x="0" y="92"/>
                  </a:cubicBezTo>
                  <a:cubicBezTo>
                    <a:pt x="0" y="92"/>
                    <a:pt x="28" y="76"/>
                    <a:pt x="35" y="51"/>
                  </a:cubicBezTo>
                  <a:cubicBezTo>
                    <a:pt x="42" y="28"/>
                    <a:pt x="24" y="0"/>
                    <a:pt x="24" y="0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lose/>
                </a:path>
              </a:pathLst>
            </a:custGeom>
            <a:solidFill>
              <a:srgbClr val="CB7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52" name="Freeform 37"/>
            <p:cNvSpPr>
              <a:spLocks/>
            </p:cNvSpPr>
            <p:nvPr/>
          </p:nvSpPr>
          <p:spPr bwMode="auto">
            <a:xfrm rot="20399546">
              <a:off x="11231706" y="127529"/>
              <a:ext cx="679129" cy="644642"/>
            </a:xfrm>
            <a:custGeom>
              <a:avLst/>
              <a:gdLst>
                <a:gd name="T0" fmla="*/ 162 w 325"/>
                <a:gd name="T1" fmla="*/ 301 h 309"/>
                <a:gd name="T2" fmla="*/ 291 w 325"/>
                <a:gd name="T3" fmla="*/ 223 h 309"/>
                <a:gd name="T4" fmla="*/ 304 w 325"/>
                <a:gd name="T5" fmla="*/ 152 h 309"/>
                <a:gd name="T6" fmla="*/ 249 w 325"/>
                <a:gd name="T7" fmla="*/ 207 h 309"/>
                <a:gd name="T8" fmla="*/ 268 w 325"/>
                <a:gd name="T9" fmla="*/ 58 h 309"/>
                <a:gd name="T10" fmla="*/ 243 w 325"/>
                <a:gd name="T11" fmla="*/ 27 h 309"/>
                <a:gd name="T12" fmla="*/ 197 w 325"/>
                <a:gd name="T13" fmla="*/ 120 h 309"/>
                <a:gd name="T14" fmla="*/ 108 w 325"/>
                <a:gd name="T15" fmla="*/ 30 h 309"/>
                <a:gd name="T16" fmla="*/ 42 w 325"/>
                <a:gd name="T17" fmla="*/ 0 h 309"/>
                <a:gd name="T18" fmla="*/ 116 w 325"/>
                <a:gd name="T19" fmla="*/ 173 h 309"/>
                <a:gd name="T20" fmla="*/ 0 w 325"/>
                <a:gd name="T21" fmla="*/ 162 h 309"/>
                <a:gd name="T22" fmla="*/ 87 w 325"/>
                <a:gd name="T23" fmla="*/ 257 h 309"/>
                <a:gd name="T24" fmla="*/ 46 w 325"/>
                <a:gd name="T25" fmla="*/ 261 h 309"/>
                <a:gd name="T26" fmla="*/ 94 w 325"/>
                <a:gd name="T27" fmla="*/ 300 h 309"/>
                <a:gd name="T28" fmla="*/ 157 w 325"/>
                <a:gd name="T29" fmla="*/ 303 h 309"/>
                <a:gd name="T30" fmla="*/ 162 w 325"/>
                <a:gd name="T31" fmla="*/ 301 h 309"/>
                <a:gd name="T32" fmla="*/ 162 w 325"/>
                <a:gd name="T33" fmla="*/ 301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5" h="309">
                  <a:moveTo>
                    <a:pt x="162" y="301"/>
                  </a:moveTo>
                  <a:cubicBezTo>
                    <a:pt x="162" y="301"/>
                    <a:pt x="258" y="275"/>
                    <a:pt x="291" y="223"/>
                  </a:cubicBezTo>
                  <a:cubicBezTo>
                    <a:pt x="325" y="171"/>
                    <a:pt x="304" y="152"/>
                    <a:pt x="304" y="152"/>
                  </a:cubicBezTo>
                  <a:cubicBezTo>
                    <a:pt x="249" y="207"/>
                    <a:pt x="249" y="207"/>
                    <a:pt x="249" y="207"/>
                  </a:cubicBezTo>
                  <a:cubicBezTo>
                    <a:pt x="249" y="207"/>
                    <a:pt x="297" y="110"/>
                    <a:pt x="268" y="58"/>
                  </a:cubicBezTo>
                  <a:cubicBezTo>
                    <a:pt x="252" y="30"/>
                    <a:pt x="243" y="27"/>
                    <a:pt x="243" y="27"/>
                  </a:cubicBezTo>
                  <a:cubicBezTo>
                    <a:pt x="243" y="27"/>
                    <a:pt x="216" y="93"/>
                    <a:pt x="197" y="120"/>
                  </a:cubicBezTo>
                  <a:cubicBezTo>
                    <a:pt x="192" y="106"/>
                    <a:pt x="148" y="51"/>
                    <a:pt x="108" y="30"/>
                  </a:cubicBezTo>
                  <a:cubicBezTo>
                    <a:pt x="66" y="8"/>
                    <a:pt x="42" y="0"/>
                    <a:pt x="42" y="0"/>
                  </a:cubicBezTo>
                  <a:cubicBezTo>
                    <a:pt x="116" y="173"/>
                    <a:pt x="116" y="173"/>
                    <a:pt x="116" y="173"/>
                  </a:cubicBezTo>
                  <a:cubicBezTo>
                    <a:pt x="0" y="162"/>
                    <a:pt x="0" y="162"/>
                    <a:pt x="0" y="162"/>
                  </a:cubicBezTo>
                  <a:cubicBezTo>
                    <a:pt x="0" y="162"/>
                    <a:pt x="5" y="237"/>
                    <a:pt x="87" y="257"/>
                  </a:cubicBezTo>
                  <a:cubicBezTo>
                    <a:pt x="71" y="262"/>
                    <a:pt x="46" y="261"/>
                    <a:pt x="46" y="261"/>
                  </a:cubicBezTo>
                  <a:cubicBezTo>
                    <a:pt x="46" y="261"/>
                    <a:pt x="64" y="290"/>
                    <a:pt x="94" y="300"/>
                  </a:cubicBezTo>
                  <a:cubicBezTo>
                    <a:pt x="122" y="309"/>
                    <a:pt x="157" y="303"/>
                    <a:pt x="157" y="303"/>
                  </a:cubicBezTo>
                  <a:cubicBezTo>
                    <a:pt x="162" y="301"/>
                    <a:pt x="162" y="301"/>
                    <a:pt x="162" y="301"/>
                  </a:cubicBezTo>
                  <a:cubicBezTo>
                    <a:pt x="162" y="301"/>
                    <a:pt x="162" y="301"/>
                    <a:pt x="162" y="301"/>
                  </a:cubicBezTo>
                  <a:close/>
                </a:path>
              </a:pathLst>
            </a:custGeom>
            <a:solidFill>
              <a:srgbClr val="FFF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53" name="Freeform 38"/>
            <p:cNvSpPr>
              <a:spLocks/>
            </p:cNvSpPr>
            <p:nvPr/>
          </p:nvSpPr>
          <p:spPr bwMode="auto">
            <a:xfrm rot="20399546">
              <a:off x="11276592" y="184419"/>
              <a:ext cx="573899" cy="599543"/>
            </a:xfrm>
            <a:custGeom>
              <a:avLst/>
              <a:gdLst>
                <a:gd name="T0" fmla="*/ 172 w 275"/>
                <a:gd name="T1" fmla="*/ 254 h 287"/>
                <a:gd name="T2" fmla="*/ 55 w 275"/>
                <a:gd name="T3" fmla="*/ 249 h 287"/>
                <a:gd name="T4" fmla="*/ 108 w 275"/>
                <a:gd name="T5" fmla="*/ 232 h 287"/>
                <a:gd name="T6" fmla="*/ 0 w 275"/>
                <a:gd name="T7" fmla="*/ 156 h 287"/>
                <a:gd name="T8" fmla="*/ 117 w 275"/>
                <a:gd name="T9" fmla="*/ 164 h 287"/>
                <a:gd name="T10" fmla="*/ 49 w 275"/>
                <a:gd name="T11" fmla="*/ 0 h 287"/>
                <a:gd name="T12" fmla="*/ 178 w 275"/>
                <a:gd name="T13" fmla="*/ 125 h 287"/>
                <a:gd name="T14" fmla="*/ 232 w 275"/>
                <a:gd name="T15" fmla="*/ 25 h 287"/>
                <a:gd name="T16" fmla="*/ 218 w 275"/>
                <a:gd name="T17" fmla="*/ 197 h 287"/>
                <a:gd name="T18" fmla="*/ 275 w 275"/>
                <a:gd name="T19" fmla="*/ 160 h 287"/>
                <a:gd name="T20" fmla="*/ 176 w 275"/>
                <a:gd name="T21" fmla="*/ 254 h 287"/>
                <a:gd name="T22" fmla="*/ 172 w 275"/>
                <a:gd name="T23" fmla="*/ 254 h 287"/>
                <a:gd name="T24" fmla="*/ 172 w 275"/>
                <a:gd name="T25" fmla="*/ 254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5" h="287">
                  <a:moveTo>
                    <a:pt x="172" y="254"/>
                  </a:moveTo>
                  <a:cubicBezTo>
                    <a:pt x="172" y="254"/>
                    <a:pt x="77" y="287"/>
                    <a:pt x="55" y="249"/>
                  </a:cubicBezTo>
                  <a:cubicBezTo>
                    <a:pt x="84" y="254"/>
                    <a:pt x="108" y="232"/>
                    <a:pt x="108" y="232"/>
                  </a:cubicBezTo>
                  <a:cubicBezTo>
                    <a:pt x="108" y="232"/>
                    <a:pt x="17" y="204"/>
                    <a:pt x="0" y="156"/>
                  </a:cubicBezTo>
                  <a:cubicBezTo>
                    <a:pt x="39" y="163"/>
                    <a:pt x="117" y="164"/>
                    <a:pt x="117" y="164"/>
                  </a:cubicBezTo>
                  <a:cubicBezTo>
                    <a:pt x="117" y="164"/>
                    <a:pt x="81" y="58"/>
                    <a:pt x="49" y="0"/>
                  </a:cubicBezTo>
                  <a:cubicBezTo>
                    <a:pt x="99" y="17"/>
                    <a:pt x="156" y="81"/>
                    <a:pt x="178" y="125"/>
                  </a:cubicBezTo>
                  <a:cubicBezTo>
                    <a:pt x="200" y="111"/>
                    <a:pt x="227" y="52"/>
                    <a:pt x="232" y="25"/>
                  </a:cubicBezTo>
                  <a:cubicBezTo>
                    <a:pt x="273" y="93"/>
                    <a:pt x="224" y="189"/>
                    <a:pt x="218" y="197"/>
                  </a:cubicBezTo>
                  <a:cubicBezTo>
                    <a:pt x="242" y="195"/>
                    <a:pt x="259" y="178"/>
                    <a:pt x="275" y="160"/>
                  </a:cubicBezTo>
                  <a:cubicBezTo>
                    <a:pt x="273" y="200"/>
                    <a:pt x="219" y="237"/>
                    <a:pt x="176" y="254"/>
                  </a:cubicBezTo>
                  <a:cubicBezTo>
                    <a:pt x="172" y="254"/>
                    <a:pt x="172" y="254"/>
                    <a:pt x="172" y="254"/>
                  </a:cubicBezTo>
                  <a:cubicBezTo>
                    <a:pt x="172" y="254"/>
                    <a:pt x="172" y="254"/>
                    <a:pt x="172" y="254"/>
                  </a:cubicBezTo>
                  <a:close/>
                </a:path>
              </a:pathLst>
            </a:custGeom>
            <a:solidFill>
              <a:srgbClr val="FBB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54" name="Freeform 39"/>
            <p:cNvSpPr>
              <a:spLocks/>
            </p:cNvSpPr>
            <p:nvPr/>
          </p:nvSpPr>
          <p:spPr bwMode="auto">
            <a:xfrm rot="20399546">
              <a:off x="11486218" y="306755"/>
              <a:ext cx="188352" cy="380241"/>
            </a:xfrm>
            <a:custGeom>
              <a:avLst/>
              <a:gdLst>
                <a:gd name="T0" fmla="*/ 75 w 90"/>
                <a:gd name="T1" fmla="*/ 182 h 182"/>
                <a:gd name="T2" fmla="*/ 0 w 90"/>
                <a:gd name="T3" fmla="*/ 0 h 182"/>
                <a:gd name="T4" fmla="*/ 75 w 90"/>
                <a:gd name="T5" fmla="*/ 18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182">
                  <a:moveTo>
                    <a:pt x="75" y="182"/>
                  </a:moveTo>
                  <a:cubicBezTo>
                    <a:pt x="75" y="182"/>
                    <a:pt x="79" y="111"/>
                    <a:pt x="0" y="0"/>
                  </a:cubicBezTo>
                  <a:cubicBezTo>
                    <a:pt x="16" y="12"/>
                    <a:pt x="90" y="121"/>
                    <a:pt x="75" y="182"/>
                  </a:cubicBezTo>
                  <a:close/>
                </a:path>
              </a:pathLst>
            </a:custGeom>
            <a:solidFill>
              <a:srgbClr val="B56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55" name="Freeform 40"/>
            <p:cNvSpPr>
              <a:spLocks/>
            </p:cNvSpPr>
            <p:nvPr/>
          </p:nvSpPr>
          <p:spPr bwMode="auto">
            <a:xfrm rot="20399546">
              <a:off x="11632851" y="298738"/>
              <a:ext cx="112304" cy="248483"/>
            </a:xfrm>
            <a:custGeom>
              <a:avLst/>
              <a:gdLst>
                <a:gd name="T0" fmla="*/ 0 w 54"/>
                <a:gd name="T1" fmla="*/ 119 h 119"/>
                <a:gd name="T2" fmla="*/ 52 w 54"/>
                <a:gd name="T3" fmla="*/ 0 h 119"/>
                <a:gd name="T4" fmla="*/ 0 w 54"/>
                <a:gd name="T5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119">
                  <a:moveTo>
                    <a:pt x="0" y="119"/>
                  </a:moveTo>
                  <a:cubicBezTo>
                    <a:pt x="0" y="119"/>
                    <a:pt x="36" y="88"/>
                    <a:pt x="52" y="0"/>
                  </a:cubicBezTo>
                  <a:cubicBezTo>
                    <a:pt x="54" y="14"/>
                    <a:pt x="36" y="99"/>
                    <a:pt x="0" y="119"/>
                  </a:cubicBezTo>
                  <a:close/>
                </a:path>
              </a:pathLst>
            </a:custGeom>
            <a:solidFill>
              <a:srgbClr val="B56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56" name="Freeform 41"/>
            <p:cNvSpPr>
              <a:spLocks/>
            </p:cNvSpPr>
            <p:nvPr/>
          </p:nvSpPr>
          <p:spPr bwMode="auto">
            <a:xfrm rot="20399546">
              <a:off x="11710444" y="508051"/>
              <a:ext cx="144138" cy="90197"/>
            </a:xfrm>
            <a:custGeom>
              <a:avLst/>
              <a:gdLst>
                <a:gd name="T0" fmla="*/ 0 w 69"/>
                <a:gd name="T1" fmla="*/ 40 h 43"/>
                <a:gd name="T2" fmla="*/ 69 w 69"/>
                <a:gd name="T3" fmla="*/ 0 h 43"/>
                <a:gd name="T4" fmla="*/ 0 w 69"/>
                <a:gd name="T5" fmla="*/ 4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9" h="43">
                  <a:moveTo>
                    <a:pt x="0" y="40"/>
                  </a:moveTo>
                  <a:cubicBezTo>
                    <a:pt x="0" y="40"/>
                    <a:pt x="29" y="38"/>
                    <a:pt x="69" y="0"/>
                  </a:cubicBezTo>
                  <a:cubicBezTo>
                    <a:pt x="65" y="7"/>
                    <a:pt x="25" y="43"/>
                    <a:pt x="0" y="40"/>
                  </a:cubicBezTo>
                  <a:close/>
                </a:path>
              </a:pathLst>
            </a:custGeom>
            <a:solidFill>
              <a:srgbClr val="B56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57" name="Freeform 42"/>
            <p:cNvSpPr>
              <a:spLocks/>
            </p:cNvSpPr>
            <p:nvPr/>
          </p:nvSpPr>
          <p:spPr bwMode="auto">
            <a:xfrm rot="20399546">
              <a:off x="11538078" y="665049"/>
              <a:ext cx="157402" cy="52173"/>
            </a:xfrm>
            <a:custGeom>
              <a:avLst/>
              <a:gdLst>
                <a:gd name="T0" fmla="*/ 75 w 75"/>
                <a:gd name="T1" fmla="*/ 0 h 25"/>
                <a:gd name="T2" fmla="*/ 0 w 75"/>
                <a:gd name="T3" fmla="*/ 23 h 25"/>
                <a:gd name="T4" fmla="*/ 75 w 75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5" h="25">
                  <a:moveTo>
                    <a:pt x="75" y="0"/>
                  </a:moveTo>
                  <a:cubicBezTo>
                    <a:pt x="75" y="0"/>
                    <a:pt x="54" y="20"/>
                    <a:pt x="0" y="23"/>
                  </a:cubicBezTo>
                  <a:cubicBezTo>
                    <a:pt x="7" y="25"/>
                    <a:pt x="60" y="21"/>
                    <a:pt x="75" y="0"/>
                  </a:cubicBezTo>
                  <a:close/>
                </a:path>
              </a:pathLst>
            </a:custGeom>
            <a:solidFill>
              <a:srgbClr val="B56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58" name="Freeform 43"/>
            <p:cNvSpPr>
              <a:spLocks/>
            </p:cNvSpPr>
            <p:nvPr/>
          </p:nvSpPr>
          <p:spPr bwMode="auto">
            <a:xfrm rot="20399546">
              <a:off x="11385593" y="578185"/>
              <a:ext cx="265285" cy="98155"/>
            </a:xfrm>
            <a:custGeom>
              <a:avLst/>
              <a:gdLst>
                <a:gd name="T0" fmla="*/ 127 w 127"/>
                <a:gd name="T1" fmla="*/ 30 h 47"/>
                <a:gd name="T2" fmla="*/ 0 w 127"/>
                <a:gd name="T3" fmla="*/ 0 h 47"/>
                <a:gd name="T4" fmla="*/ 127 w 127"/>
                <a:gd name="T5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47">
                  <a:moveTo>
                    <a:pt x="127" y="30"/>
                  </a:moveTo>
                  <a:cubicBezTo>
                    <a:pt x="127" y="30"/>
                    <a:pt x="80" y="39"/>
                    <a:pt x="0" y="0"/>
                  </a:cubicBezTo>
                  <a:cubicBezTo>
                    <a:pt x="9" y="10"/>
                    <a:pt x="88" y="47"/>
                    <a:pt x="127" y="30"/>
                  </a:cubicBezTo>
                  <a:close/>
                </a:path>
              </a:pathLst>
            </a:custGeom>
            <a:solidFill>
              <a:srgbClr val="B56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sp>
        <p:nvSpPr>
          <p:cNvPr id="59" name="Freeform 413"/>
          <p:cNvSpPr>
            <a:spLocks/>
          </p:cNvSpPr>
          <p:nvPr/>
        </p:nvSpPr>
        <p:spPr bwMode="auto">
          <a:xfrm>
            <a:off x="-17524" y="3007512"/>
            <a:ext cx="9141714" cy="3850488"/>
          </a:xfrm>
          <a:custGeom>
            <a:avLst/>
            <a:gdLst>
              <a:gd name="connsiteX0" fmla="*/ 282858 w 12188952"/>
              <a:gd name="connsiteY0" fmla="*/ 953 h 3850488"/>
              <a:gd name="connsiteX1" fmla="*/ 2374306 w 12188952"/>
              <a:gd name="connsiteY1" fmla="*/ 434202 h 3850488"/>
              <a:gd name="connsiteX2" fmla="*/ 7427648 w 12188952"/>
              <a:gd name="connsiteY2" fmla="*/ 3008169 h 3850488"/>
              <a:gd name="connsiteX3" fmla="*/ 12188952 w 12188952"/>
              <a:gd name="connsiteY3" fmla="*/ 2149941 h 3850488"/>
              <a:gd name="connsiteX4" fmla="*/ 12188952 w 12188952"/>
              <a:gd name="connsiteY4" fmla="*/ 3850488 h 3850488"/>
              <a:gd name="connsiteX5" fmla="*/ 0 w 12188952"/>
              <a:gd name="connsiteY5" fmla="*/ 3850488 h 3850488"/>
              <a:gd name="connsiteX6" fmla="*/ 0 w 12188952"/>
              <a:gd name="connsiteY6" fmla="*/ 2369 h 3850488"/>
              <a:gd name="connsiteX7" fmla="*/ 282858 w 12188952"/>
              <a:gd name="connsiteY7" fmla="*/ 953 h 3850488"/>
              <a:gd name="connsiteX0" fmla="*/ 282858 w 12188952"/>
              <a:gd name="connsiteY0" fmla="*/ 953 h 3850488"/>
              <a:gd name="connsiteX1" fmla="*/ 2374306 w 12188952"/>
              <a:gd name="connsiteY1" fmla="*/ 434202 h 3850488"/>
              <a:gd name="connsiteX2" fmla="*/ 7427648 w 12188952"/>
              <a:gd name="connsiteY2" fmla="*/ 3008169 h 3850488"/>
              <a:gd name="connsiteX3" fmla="*/ 12188952 w 12188952"/>
              <a:gd name="connsiteY3" fmla="*/ 2149941 h 3850488"/>
              <a:gd name="connsiteX4" fmla="*/ 12188952 w 12188952"/>
              <a:gd name="connsiteY4" fmla="*/ 3850488 h 3850488"/>
              <a:gd name="connsiteX5" fmla="*/ 0 w 12188952"/>
              <a:gd name="connsiteY5" fmla="*/ 3850488 h 3850488"/>
              <a:gd name="connsiteX6" fmla="*/ 0 w 12188952"/>
              <a:gd name="connsiteY6" fmla="*/ 2369 h 3850488"/>
              <a:gd name="connsiteX7" fmla="*/ 282858 w 12188952"/>
              <a:gd name="connsiteY7" fmla="*/ 953 h 3850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88952" h="3850488">
                <a:moveTo>
                  <a:pt x="282858" y="953"/>
                </a:moveTo>
                <a:cubicBezTo>
                  <a:pt x="949832" y="12603"/>
                  <a:pt x="1183508" y="-67001"/>
                  <a:pt x="2374306" y="434202"/>
                </a:cubicBezTo>
                <a:cubicBezTo>
                  <a:pt x="3565104" y="935405"/>
                  <a:pt x="5388766" y="2877142"/>
                  <a:pt x="7427648" y="3008169"/>
                </a:cubicBezTo>
                <a:cubicBezTo>
                  <a:pt x="9179895" y="3120776"/>
                  <a:pt x="10439965" y="2790445"/>
                  <a:pt x="12188952" y="2149941"/>
                </a:cubicBezTo>
                <a:lnTo>
                  <a:pt x="12188952" y="3850488"/>
                </a:lnTo>
                <a:lnTo>
                  <a:pt x="0" y="3850488"/>
                </a:lnTo>
                <a:lnTo>
                  <a:pt x="0" y="2369"/>
                </a:lnTo>
                <a:cubicBezTo>
                  <a:pt x="93242" y="-167"/>
                  <a:pt x="187576" y="-711"/>
                  <a:pt x="282858" y="953"/>
                </a:cubicBezTo>
                <a:close/>
              </a:path>
            </a:pathLst>
          </a:custGeom>
          <a:solidFill>
            <a:srgbClr val="C7CC6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/>
          </a:p>
        </p:txBody>
      </p:sp>
      <p:sp>
        <p:nvSpPr>
          <p:cNvPr id="60" name="Freeform 414"/>
          <p:cNvSpPr>
            <a:spLocks/>
          </p:cNvSpPr>
          <p:nvPr/>
        </p:nvSpPr>
        <p:spPr bwMode="auto">
          <a:xfrm>
            <a:off x="-17524" y="3324751"/>
            <a:ext cx="9141714" cy="3383191"/>
          </a:xfrm>
          <a:custGeom>
            <a:avLst/>
            <a:gdLst/>
            <a:ahLst/>
            <a:cxnLst/>
            <a:rect l="l" t="t" r="r" b="b"/>
            <a:pathLst>
              <a:path w="12226444" h="3383191">
                <a:moveTo>
                  <a:pt x="0" y="0"/>
                </a:moveTo>
                <a:cubicBezTo>
                  <a:pt x="4849618" y="341726"/>
                  <a:pt x="5060396" y="5340190"/>
                  <a:pt x="12226444" y="1871560"/>
                </a:cubicBezTo>
                <a:lnTo>
                  <a:pt x="12226444" y="2023822"/>
                </a:lnTo>
                <a:cubicBezTo>
                  <a:pt x="8197021" y="4374285"/>
                  <a:pt x="5724658" y="3266285"/>
                  <a:pt x="3368145" y="1776645"/>
                </a:cubicBezTo>
                <a:cubicBezTo>
                  <a:pt x="1574961" y="643106"/>
                  <a:pt x="605914" y="543871"/>
                  <a:pt x="0" y="477574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/>
          </a:p>
        </p:txBody>
      </p:sp>
      <p:grpSp>
        <p:nvGrpSpPr>
          <p:cNvPr id="61" name="Group 5"/>
          <p:cNvGrpSpPr>
            <a:grpSpLocks noChangeAspect="1"/>
          </p:cNvGrpSpPr>
          <p:nvPr/>
        </p:nvGrpSpPr>
        <p:grpSpPr bwMode="auto">
          <a:xfrm>
            <a:off x="-1140" y="854147"/>
            <a:ext cx="1411106" cy="2341763"/>
            <a:chOff x="3000" y="1116"/>
            <a:chExt cx="1680" cy="2091"/>
          </a:xfrm>
        </p:grpSpPr>
        <p:sp>
          <p:nvSpPr>
            <p:cNvPr id="62" name="Freeform 6"/>
            <p:cNvSpPr>
              <a:spLocks/>
            </p:cNvSpPr>
            <p:nvPr/>
          </p:nvSpPr>
          <p:spPr bwMode="auto">
            <a:xfrm>
              <a:off x="3019" y="2576"/>
              <a:ext cx="85" cy="93"/>
            </a:xfrm>
            <a:custGeom>
              <a:avLst/>
              <a:gdLst>
                <a:gd name="T0" fmla="*/ 0 w 36"/>
                <a:gd name="T1" fmla="*/ 32 h 39"/>
                <a:gd name="T2" fmla="*/ 2 w 36"/>
                <a:gd name="T3" fmla="*/ 39 h 39"/>
                <a:gd name="T4" fmla="*/ 26 w 36"/>
                <a:gd name="T5" fmla="*/ 0 h 39"/>
                <a:gd name="T6" fmla="*/ 0 w 36"/>
                <a:gd name="T7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9">
                  <a:moveTo>
                    <a:pt x="0" y="32"/>
                  </a:moveTo>
                  <a:cubicBezTo>
                    <a:pt x="0" y="32"/>
                    <a:pt x="0" y="36"/>
                    <a:pt x="2" y="39"/>
                  </a:cubicBezTo>
                  <a:cubicBezTo>
                    <a:pt x="33" y="25"/>
                    <a:pt x="36" y="20"/>
                    <a:pt x="26" y="0"/>
                  </a:cubicBezTo>
                  <a:cubicBezTo>
                    <a:pt x="32" y="29"/>
                    <a:pt x="0" y="32"/>
                    <a:pt x="0" y="32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3" name="Freeform 7"/>
            <p:cNvSpPr>
              <a:spLocks/>
            </p:cNvSpPr>
            <p:nvPr/>
          </p:nvSpPr>
          <p:spPr bwMode="auto">
            <a:xfrm>
              <a:off x="3057" y="2617"/>
              <a:ext cx="116" cy="73"/>
            </a:xfrm>
            <a:custGeom>
              <a:avLst/>
              <a:gdLst>
                <a:gd name="T0" fmla="*/ 37 w 49"/>
                <a:gd name="T1" fmla="*/ 17 h 31"/>
                <a:gd name="T2" fmla="*/ 13 w 49"/>
                <a:gd name="T3" fmla="*/ 23 h 31"/>
                <a:gd name="T4" fmla="*/ 5 w 49"/>
                <a:gd name="T5" fmla="*/ 13 h 31"/>
                <a:gd name="T6" fmla="*/ 0 w 49"/>
                <a:gd name="T7" fmla="*/ 20 h 31"/>
                <a:gd name="T8" fmla="*/ 14 w 49"/>
                <a:gd name="T9" fmla="*/ 31 h 31"/>
                <a:gd name="T10" fmla="*/ 43 w 49"/>
                <a:gd name="T11" fmla="*/ 20 h 31"/>
                <a:gd name="T12" fmla="*/ 49 w 49"/>
                <a:gd name="T13" fmla="*/ 0 h 31"/>
                <a:gd name="T14" fmla="*/ 37 w 49"/>
                <a:gd name="T15" fmla="*/ 1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31">
                  <a:moveTo>
                    <a:pt x="37" y="17"/>
                  </a:moveTo>
                  <a:cubicBezTo>
                    <a:pt x="34" y="18"/>
                    <a:pt x="21" y="23"/>
                    <a:pt x="13" y="23"/>
                  </a:cubicBezTo>
                  <a:cubicBezTo>
                    <a:pt x="6" y="22"/>
                    <a:pt x="5" y="13"/>
                    <a:pt x="5" y="13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5" y="31"/>
                    <a:pt x="14" y="31"/>
                  </a:cubicBezTo>
                  <a:cubicBezTo>
                    <a:pt x="24" y="31"/>
                    <a:pt x="37" y="27"/>
                    <a:pt x="43" y="20"/>
                  </a:cubicBezTo>
                  <a:cubicBezTo>
                    <a:pt x="49" y="14"/>
                    <a:pt x="49" y="0"/>
                    <a:pt x="49" y="0"/>
                  </a:cubicBezTo>
                  <a:cubicBezTo>
                    <a:pt x="49" y="0"/>
                    <a:pt x="39" y="16"/>
                    <a:pt x="37" y="17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4" name="Freeform 8"/>
            <p:cNvSpPr>
              <a:spLocks/>
            </p:cNvSpPr>
            <p:nvPr/>
          </p:nvSpPr>
          <p:spPr bwMode="auto">
            <a:xfrm>
              <a:off x="3133" y="2676"/>
              <a:ext cx="71" cy="23"/>
            </a:xfrm>
            <a:custGeom>
              <a:avLst/>
              <a:gdLst>
                <a:gd name="T0" fmla="*/ 13 w 30"/>
                <a:gd name="T1" fmla="*/ 5 h 10"/>
                <a:gd name="T2" fmla="*/ 6 w 30"/>
                <a:gd name="T3" fmla="*/ 0 h 10"/>
                <a:gd name="T4" fmla="*/ 0 w 30"/>
                <a:gd name="T5" fmla="*/ 1 h 10"/>
                <a:gd name="T6" fmla="*/ 13 w 30"/>
                <a:gd name="T7" fmla="*/ 10 h 10"/>
                <a:gd name="T8" fmla="*/ 30 w 30"/>
                <a:gd name="T9" fmla="*/ 1 h 10"/>
                <a:gd name="T10" fmla="*/ 13 w 30"/>
                <a:gd name="T1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0">
                  <a:moveTo>
                    <a:pt x="13" y="5"/>
                  </a:moveTo>
                  <a:cubicBezTo>
                    <a:pt x="9" y="4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6" y="10"/>
                    <a:pt x="13" y="10"/>
                  </a:cubicBezTo>
                  <a:cubicBezTo>
                    <a:pt x="20" y="10"/>
                    <a:pt x="27" y="7"/>
                    <a:pt x="30" y="1"/>
                  </a:cubicBezTo>
                  <a:cubicBezTo>
                    <a:pt x="25" y="4"/>
                    <a:pt x="18" y="6"/>
                    <a:pt x="13" y="5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5" name="Freeform 9"/>
            <p:cNvSpPr>
              <a:spLocks/>
            </p:cNvSpPr>
            <p:nvPr/>
          </p:nvSpPr>
          <p:spPr bwMode="auto">
            <a:xfrm>
              <a:off x="3003" y="2742"/>
              <a:ext cx="234" cy="198"/>
            </a:xfrm>
            <a:custGeom>
              <a:avLst/>
              <a:gdLst>
                <a:gd name="T0" fmla="*/ 11 w 99"/>
                <a:gd name="T1" fmla="*/ 9 h 84"/>
                <a:gd name="T2" fmla="*/ 19 w 99"/>
                <a:gd name="T3" fmla="*/ 30 h 84"/>
                <a:gd name="T4" fmla="*/ 51 w 99"/>
                <a:gd name="T5" fmla="*/ 29 h 84"/>
                <a:gd name="T6" fmla="*/ 54 w 99"/>
                <a:gd name="T7" fmla="*/ 54 h 84"/>
                <a:gd name="T8" fmla="*/ 75 w 99"/>
                <a:gd name="T9" fmla="*/ 51 h 84"/>
                <a:gd name="T10" fmla="*/ 76 w 99"/>
                <a:gd name="T11" fmla="*/ 69 h 84"/>
                <a:gd name="T12" fmla="*/ 90 w 99"/>
                <a:gd name="T13" fmla="*/ 73 h 84"/>
                <a:gd name="T14" fmla="*/ 88 w 99"/>
                <a:gd name="T15" fmla="*/ 82 h 84"/>
                <a:gd name="T16" fmla="*/ 89 w 99"/>
                <a:gd name="T17" fmla="*/ 84 h 84"/>
                <a:gd name="T18" fmla="*/ 93 w 99"/>
                <a:gd name="T19" fmla="*/ 72 h 84"/>
                <a:gd name="T20" fmla="*/ 80 w 99"/>
                <a:gd name="T21" fmla="*/ 66 h 84"/>
                <a:gd name="T22" fmla="*/ 78 w 99"/>
                <a:gd name="T23" fmla="*/ 48 h 84"/>
                <a:gd name="T24" fmla="*/ 60 w 99"/>
                <a:gd name="T25" fmla="*/ 45 h 84"/>
                <a:gd name="T26" fmla="*/ 52 w 99"/>
                <a:gd name="T27" fmla="*/ 23 h 84"/>
                <a:gd name="T28" fmla="*/ 22 w 99"/>
                <a:gd name="T29" fmla="*/ 24 h 84"/>
                <a:gd name="T30" fmla="*/ 12 w 99"/>
                <a:gd name="T31" fmla="*/ 3 h 84"/>
                <a:gd name="T32" fmla="*/ 0 w 99"/>
                <a:gd name="T33" fmla="*/ 4 h 84"/>
                <a:gd name="T34" fmla="*/ 0 w 99"/>
                <a:gd name="T35" fmla="*/ 11 h 84"/>
                <a:gd name="T36" fmla="*/ 11 w 99"/>
                <a:gd name="T37" fmla="*/ 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9" h="84">
                  <a:moveTo>
                    <a:pt x="11" y="9"/>
                  </a:moveTo>
                  <a:cubicBezTo>
                    <a:pt x="24" y="16"/>
                    <a:pt x="19" y="30"/>
                    <a:pt x="19" y="30"/>
                  </a:cubicBezTo>
                  <a:cubicBezTo>
                    <a:pt x="19" y="30"/>
                    <a:pt x="40" y="22"/>
                    <a:pt x="51" y="29"/>
                  </a:cubicBezTo>
                  <a:cubicBezTo>
                    <a:pt x="61" y="35"/>
                    <a:pt x="54" y="54"/>
                    <a:pt x="54" y="54"/>
                  </a:cubicBezTo>
                  <a:cubicBezTo>
                    <a:pt x="54" y="54"/>
                    <a:pt x="68" y="44"/>
                    <a:pt x="75" y="51"/>
                  </a:cubicBezTo>
                  <a:cubicBezTo>
                    <a:pt x="81" y="58"/>
                    <a:pt x="76" y="69"/>
                    <a:pt x="76" y="69"/>
                  </a:cubicBezTo>
                  <a:cubicBezTo>
                    <a:pt x="76" y="69"/>
                    <a:pt x="86" y="69"/>
                    <a:pt x="90" y="73"/>
                  </a:cubicBezTo>
                  <a:cubicBezTo>
                    <a:pt x="93" y="78"/>
                    <a:pt x="88" y="82"/>
                    <a:pt x="88" y="82"/>
                  </a:cubicBezTo>
                  <a:cubicBezTo>
                    <a:pt x="89" y="84"/>
                    <a:pt x="89" y="84"/>
                    <a:pt x="89" y="84"/>
                  </a:cubicBezTo>
                  <a:cubicBezTo>
                    <a:pt x="89" y="84"/>
                    <a:pt x="99" y="80"/>
                    <a:pt x="93" y="72"/>
                  </a:cubicBezTo>
                  <a:cubicBezTo>
                    <a:pt x="88" y="65"/>
                    <a:pt x="80" y="66"/>
                    <a:pt x="80" y="66"/>
                  </a:cubicBezTo>
                  <a:cubicBezTo>
                    <a:pt x="80" y="66"/>
                    <a:pt x="87" y="55"/>
                    <a:pt x="78" y="48"/>
                  </a:cubicBezTo>
                  <a:cubicBezTo>
                    <a:pt x="68" y="40"/>
                    <a:pt x="60" y="45"/>
                    <a:pt x="60" y="45"/>
                  </a:cubicBezTo>
                  <a:cubicBezTo>
                    <a:pt x="60" y="45"/>
                    <a:pt x="62" y="32"/>
                    <a:pt x="52" y="23"/>
                  </a:cubicBezTo>
                  <a:cubicBezTo>
                    <a:pt x="41" y="13"/>
                    <a:pt x="22" y="24"/>
                    <a:pt x="22" y="24"/>
                  </a:cubicBezTo>
                  <a:cubicBezTo>
                    <a:pt x="22" y="24"/>
                    <a:pt x="26" y="11"/>
                    <a:pt x="12" y="3"/>
                  </a:cubicBezTo>
                  <a:cubicBezTo>
                    <a:pt x="7" y="0"/>
                    <a:pt x="4" y="1"/>
                    <a:pt x="0" y="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8"/>
                    <a:pt x="7" y="7"/>
                    <a:pt x="11" y="9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6" name="Freeform 10"/>
            <p:cNvSpPr>
              <a:spLocks/>
            </p:cNvSpPr>
            <p:nvPr/>
          </p:nvSpPr>
          <p:spPr bwMode="auto">
            <a:xfrm>
              <a:off x="4590" y="2068"/>
              <a:ext cx="90" cy="22"/>
            </a:xfrm>
            <a:custGeom>
              <a:avLst/>
              <a:gdLst>
                <a:gd name="T0" fmla="*/ 38 w 38"/>
                <a:gd name="T1" fmla="*/ 6 h 9"/>
                <a:gd name="T2" fmla="*/ 10 w 38"/>
                <a:gd name="T3" fmla="*/ 0 h 9"/>
                <a:gd name="T4" fmla="*/ 1 w 38"/>
                <a:gd name="T5" fmla="*/ 0 h 9"/>
                <a:gd name="T6" fmla="*/ 0 w 38"/>
                <a:gd name="T7" fmla="*/ 9 h 9"/>
                <a:gd name="T8" fmla="*/ 38 w 38"/>
                <a:gd name="T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9">
                  <a:moveTo>
                    <a:pt x="38" y="6"/>
                  </a:moveTo>
                  <a:cubicBezTo>
                    <a:pt x="38" y="6"/>
                    <a:pt x="23" y="0"/>
                    <a:pt x="10" y="0"/>
                  </a:cubicBezTo>
                  <a:cubicBezTo>
                    <a:pt x="9" y="0"/>
                    <a:pt x="6" y="0"/>
                    <a:pt x="1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0" y="7"/>
                    <a:pt x="38" y="6"/>
                    <a:pt x="38" y="6"/>
                  </a:cubicBezTo>
                  <a:close/>
                </a:path>
              </a:pathLst>
            </a:custGeom>
            <a:solidFill>
              <a:srgbClr val="FFF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7" name="Freeform 11"/>
            <p:cNvSpPr>
              <a:spLocks/>
            </p:cNvSpPr>
            <p:nvPr/>
          </p:nvSpPr>
          <p:spPr bwMode="auto">
            <a:xfrm>
              <a:off x="3000" y="1631"/>
              <a:ext cx="1600" cy="1531"/>
            </a:xfrm>
            <a:custGeom>
              <a:avLst/>
              <a:gdLst>
                <a:gd name="T0" fmla="*/ 669 w 677"/>
                <a:gd name="T1" fmla="*/ 175 h 648"/>
                <a:gd name="T2" fmla="*/ 485 w 677"/>
                <a:gd name="T3" fmla="*/ 89 h 648"/>
                <a:gd name="T4" fmla="*/ 381 w 677"/>
                <a:gd name="T5" fmla="*/ 36 h 648"/>
                <a:gd name="T6" fmla="*/ 307 w 677"/>
                <a:gd name="T7" fmla="*/ 0 h 648"/>
                <a:gd name="T8" fmla="*/ 207 w 677"/>
                <a:gd name="T9" fmla="*/ 44 h 648"/>
                <a:gd name="T10" fmla="*/ 195 w 677"/>
                <a:gd name="T11" fmla="*/ 49 h 648"/>
                <a:gd name="T12" fmla="*/ 195 w 677"/>
                <a:gd name="T13" fmla="*/ 51 h 648"/>
                <a:gd name="T14" fmla="*/ 100 w 677"/>
                <a:gd name="T15" fmla="*/ 94 h 648"/>
                <a:gd name="T16" fmla="*/ 0 w 677"/>
                <a:gd name="T17" fmla="*/ 140 h 648"/>
                <a:gd name="T18" fmla="*/ 0 w 677"/>
                <a:gd name="T19" fmla="*/ 642 h 648"/>
                <a:gd name="T20" fmla="*/ 82 w 677"/>
                <a:gd name="T21" fmla="*/ 640 h 648"/>
                <a:gd name="T22" fmla="*/ 201 w 677"/>
                <a:gd name="T23" fmla="*/ 644 h 648"/>
                <a:gd name="T24" fmla="*/ 236 w 677"/>
                <a:gd name="T25" fmla="*/ 644 h 648"/>
                <a:gd name="T26" fmla="*/ 407 w 677"/>
                <a:gd name="T27" fmla="*/ 644 h 648"/>
                <a:gd name="T28" fmla="*/ 455 w 677"/>
                <a:gd name="T29" fmla="*/ 648 h 648"/>
                <a:gd name="T30" fmla="*/ 548 w 677"/>
                <a:gd name="T31" fmla="*/ 638 h 648"/>
                <a:gd name="T32" fmla="*/ 632 w 677"/>
                <a:gd name="T33" fmla="*/ 643 h 648"/>
                <a:gd name="T34" fmla="*/ 677 w 677"/>
                <a:gd name="T35" fmla="*/ 178 h 648"/>
                <a:gd name="T36" fmla="*/ 669 w 677"/>
                <a:gd name="T37" fmla="*/ 175 h 648"/>
                <a:gd name="T38" fmla="*/ 669 w 677"/>
                <a:gd name="T39" fmla="*/ 175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77" h="648">
                  <a:moveTo>
                    <a:pt x="669" y="175"/>
                  </a:moveTo>
                  <a:cubicBezTo>
                    <a:pt x="485" y="89"/>
                    <a:pt x="485" y="89"/>
                    <a:pt x="485" y="89"/>
                  </a:cubicBezTo>
                  <a:cubicBezTo>
                    <a:pt x="381" y="36"/>
                    <a:pt x="381" y="36"/>
                    <a:pt x="381" y="36"/>
                  </a:cubicBezTo>
                  <a:cubicBezTo>
                    <a:pt x="307" y="0"/>
                    <a:pt x="307" y="0"/>
                    <a:pt x="307" y="0"/>
                  </a:cubicBezTo>
                  <a:cubicBezTo>
                    <a:pt x="207" y="44"/>
                    <a:pt x="207" y="44"/>
                    <a:pt x="207" y="44"/>
                  </a:cubicBezTo>
                  <a:cubicBezTo>
                    <a:pt x="195" y="49"/>
                    <a:pt x="195" y="49"/>
                    <a:pt x="195" y="49"/>
                  </a:cubicBezTo>
                  <a:cubicBezTo>
                    <a:pt x="195" y="51"/>
                    <a:pt x="195" y="51"/>
                    <a:pt x="195" y="51"/>
                  </a:cubicBezTo>
                  <a:cubicBezTo>
                    <a:pt x="100" y="94"/>
                    <a:pt x="100" y="94"/>
                    <a:pt x="100" y="94"/>
                  </a:cubicBezTo>
                  <a:cubicBezTo>
                    <a:pt x="52" y="115"/>
                    <a:pt x="21" y="130"/>
                    <a:pt x="0" y="140"/>
                  </a:cubicBezTo>
                  <a:cubicBezTo>
                    <a:pt x="0" y="642"/>
                    <a:pt x="0" y="642"/>
                    <a:pt x="0" y="642"/>
                  </a:cubicBezTo>
                  <a:cubicBezTo>
                    <a:pt x="82" y="640"/>
                    <a:pt x="82" y="640"/>
                    <a:pt x="82" y="640"/>
                  </a:cubicBezTo>
                  <a:cubicBezTo>
                    <a:pt x="201" y="644"/>
                    <a:pt x="201" y="644"/>
                    <a:pt x="201" y="644"/>
                  </a:cubicBezTo>
                  <a:cubicBezTo>
                    <a:pt x="236" y="644"/>
                    <a:pt x="236" y="644"/>
                    <a:pt x="236" y="644"/>
                  </a:cubicBezTo>
                  <a:cubicBezTo>
                    <a:pt x="236" y="644"/>
                    <a:pt x="318" y="644"/>
                    <a:pt x="407" y="644"/>
                  </a:cubicBezTo>
                  <a:cubicBezTo>
                    <a:pt x="419" y="644"/>
                    <a:pt x="443" y="648"/>
                    <a:pt x="455" y="648"/>
                  </a:cubicBezTo>
                  <a:cubicBezTo>
                    <a:pt x="489" y="648"/>
                    <a:pt x="519" y="638"/>
                    <a:pt x="548" y="638"/>
                  </a:cubicBezTo>
                  <a:cubicBezTo>
                    <a:pt x="603" y="638"/>
                    <a:pt x="632" y="643"/>
                    <a:pt x="632" y="643"/>
                  </a:cubicBezTo>
                  <a:cubicBezTo>
                    <a:pt x="677" y="178"/>
                    <a:pt x="677" y="178"/>
                    <a:pt x="677" y="178"/>
                  </a:cubicBezTo>
                  <a:cubicBezTo>
                    <a:pt x="669" y="175"/>
                    <a:pt x="669" y="175"/>
                    <a:pt x="669" y="175"/>
                  </a:cubicBezTo>
                  <a:cubicBezTo>
                    <a:pt x="669" y="175"/>
                    <a:pt x="669" y="175"/>
                    <a:pt x="669" y="175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8" name="Freeform 12"/>
            <p:cNvSpPr>
              <a:spLocks/>
            </p:cNvSpPr>
            <p:nvPr/>
          </p:nvSpPr>
          <p:spPr bwMode="auto">
            <a:xfrm>
              <a:off x="3433" y="1740"/>
              <a:ext cx="560" cy="17"/>
            </a:xfrm>
            <a:custGeom>
              <a:avLst/>
              <a:gdLst>
                <a:gd name="T0" fmla="*/ 237 w 237"/>
                <a:gd name="T1" fmla="*/ 7 h 7"/>
                <a:gd name="T2" fmla="*/ 229 w 237"/>
                <a:gd name="T3" fmla="*/ 3 h 7"/>
                <a:gd name="T4" fmla="*/ 129 w 237"/>
                <a:gd name="T5" fmla="*/ 1 h 7"/>
                <a:gd name="T6" fmla="*/ 13 w 237"/>
                <a:gd name="T7" fmla="*/ 0 h 7"/>
                <a:gd name="T8" fmla="*/ 12 w 237"/>
                <a:gd name="T9" fmla="*/ 0 h 7"/>
                <a:gd name="T10" fmla="*/ 12 w 237"/>
                <a:gd name="T11" fmla="*/ 2 h 7"/>
                <a:gd name="T12" fmla="*/ 0 w 237"/>
                <a:gd name="T13" fmla="*/ 6 h 7"/>
                <a:gd name="T14" fmla="*/ 26 w 237"/>
                <a:gd name="T15" fmla="*/ 6 h 7"/>
                <a:gd name="T16" fmla="*/ 237 w 237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7" h="7">
                  <a:moveTo>
                    <a:pt x="237" y="7"/>
                  </a:moveTo>
                  <a:cubicBezTo>
                    <a:pt x="229" y="3"/>
                    <a:pt x="229" y="3"/>
                    <a:pt x="229" y="3"/>
                  </a:cubicBezTo>
                  <a:cubicBezTo>
                    <a:pt x="193" y="3"/>
                    <a:pt x="153" y="2"/>
                    <a:pt x="129" y="1"/>
                  </a:cubicBezTo>
                  <a:cubicBezTo>
                    <a:pt x="110" y="0"/>
                    <a:pt x="61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2" y="6"/>
                    <a:pt x="19" y="6"/>
                    <a:pt x="26" y="6"/>
                  </a:cubicBezTo>
                  <a:cubicBezTo>
                    <a:pt x="55" y="6"/>
                    <a:pt x="191" y="6"/>
                    <a:pt x="237" y="7"/>
                  </a:cubicBezTo>
                  <a:close/>
                </a:path>
              </a:pathLst>
            </a:custGeom>
            <a:solidFill>
              <a:srgbClr val="FFF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9" name="Freeform 13"/>
            <p:cNvSpPr>
              <a:spLocks noEditPoints="1"/>
            </p:cNvSpPr>
            <p:nvPr/>
          </p:nvSpPr>
          <p:spPr bwMode="auto">
            <a:xfrm>
              <a:off x="3000" y="1757"/>
              <a:ext cx="1640" cy="1450"/>
            </a:xfrm>
            <a:custGeom>
              <a:avLst/>
              <a:gdLst>
                <a:gd name="T0" fmla="*/ 665 w 694"/>
                <a:gd name="T1" fmla="*/ 228 h 614"/>
                <a:gd name="T2" fmla="*/ 573 w 694"/>
                <a:gd name="T3" fmla="*/ 184 h 614"/>
                <a:gd name="T4" fmla="*/ 575 w 694"/>
                <a:gd name="T5" fmla="*/ 119 h 614"/>
                <a:gd name="T6" fmla="*/ 616 w 694"/>
                <a:gd name="T7" fmla="*/ 95 h 614"/>
                <a:gd name="T8" fmla="*/ 506 w 694"/>
                <a:gd name="T9" fmla="*/ 44 h 614"/>
                <a:gd name="T10" fmla="*/ 289 w 694"/>
                <a:gd name="T11" fmla="*/ 40 h 614"/>
                <a:gd name="T12" fmla="*/ 296 w 694"/>
                <a:gd name="T13" fmla="*/ 46 h 614"/>
                <a:gd name="T14" fmla="*/ 182 w 694"/>
                <a:gd name="T15" fmla="*/ 89 h 614"/>
                <a:gd name="T16" fmla="*/ 0 w 694"/>
                <a:gd name="T17" fmla="*/ 96 h 614"/>
                <a:gd name="T18" fmla="*/ 336 w 694"/>
                <a:gd name="T19" fmla="*/ 97 h 614"/>
                <a:gd name="T20" fmla="*/ 28 w 694"/>
                <a:gd name="T21" fmla="*/ 121 h 614"/>
                <a:gd name="T22" fmla="*/ 0 w 694"/>
                <a:gd name="T23" fmla="*/ 183 h 614"/>
                <a:gd name="T24" fmla="*/ 29 w 694"/>
                <a:gd name="T25" fmla="*/ 235 h 614"/>
                <a:gd name="T26" fmla="*/ 30 w 694"/>
                <a:gd name="T27" fmla="*/ 300 h 614"/>
                <a:gd name="T28" fmla="*/ 471 w 694"/>
                <a:gd name="T29" fmla="*/ 300 h 614"/>
                <a:gd name="T30" fmla="*/ 107 w 694"/>
                <a:gd name="T31" fmla="*/ 376 h 614"/>
                <a:gd name="T32" fmla="*/ 29 w 694"/>
                <a:gd name="T33" fmla="*/ 424 h 614"/>
                <a:gd name="T34" fmla="*/ 0 w 694"/>
                <a:gd name="T35" fmla="*/ 472 h 614"/>
                <a:gd name="T36" fmla="*/ 134 w 694"/>
                <a:gd name="T37" fmla="*/ 516 h 614"/>
                <a:gd name="T38" fmla="*/ 192 w 694"/>
                <a:gd name="T39" fmla="*/ 587 h 614"/>
                <a:gd name="T40" fmla="*/ 421 w 694"/>
                <a:gd name="T41" fmla="*/ 603 h 614"/>
                <a:gd name="T42" fmla="*/ 298 w 694"/>
                <a:gd name="T43" fmla="*/ 190 h 614"/>
                <a:gd name="T44" fmla="*/ 198 w 694"/>
                <a:gd name="T45" fmla="*/ 188 h 614"/>
                <a:gd name="T46" fmla="*/ 273 w 694"/>
                <a:gd name="T47" fmla="*/ 278 h 614"/>
                <a:gd name="T48" fmla="*/ 358 w 694"/>
                <a:gd name="T49" fmla="*/ 234 h 614"/>
                <a:gd name="T50" fmla="*/ 358 w 694"/>
                <a:gd name="T51" fmla="*/ 191 h 614"/>
                <a:gd name="T52" fmla="*/ 196 w 694"/>
                <a:gd name="T53" fmla="*/ 140 h 614"/>
                <a:gd name="T54" fmla="*/ 332 w 694"/>
                <a:gd name="T55" fmla="*/ 140 h 614"/>
                <a:gd name="T56" fmla="*/ 399 w 694"/>
                <a:gd name="T57" fmla="*/ 185 h 614"/>
                <a:gd name="T58" fmla="*/ 110 w 694"/>
                <a:gd name="T59" fmla="*/ 416 h 614"/>
                <a:gd name="T60" fmla="*/ 191 w 694"/>
                <a:gd name="T61" fmla="*/ 511 h 614"/>
                <a:gd name="T62" fmla="*/ 192 w 694"/>
                <a:gd name="T63" fmla="*/ 560 h 614"/>
                <a:gd name="T64" fmla="*/ 311 w 694"/>
                <a:gd name="T65" fmla="*/ 417 h 614"/>
                <a:gd name="T66" fmla="*/ 399 w 694"/>
                <a:gd name="T67" fmla="*/ 373 h 614"/>
                <a:gd name="T68" fmla="*/ 203 w 694"/>
                <a:gd name="T69" fmla="*/ 467 h 614"/>
                <a:gd name="T70" fmla="*/ 311 w 694"/>
                <a:gd name="T71" fmla="*/ 511 h 614"/>
                <a:gd name="T72" fmla="*/ 401 w 694"/>
                <a:gd name="T73" fmla="*/ 561 h 614"/>
                <a:gd name="T74" fmla="*/ 298 w 694"/>
                <a:gd name="T75" fmla="*/ 567 h 614"/>
                <a:gd name="T76" fmla="*/ 488 w 694"/>
                <a:gd name="T77" fmla="*/ 424 h 614"/>
                <a:gd name="T78" fmla="*/ 414 w 694"/>
                <a:gd name="T79" fmla="*/ 423 h 614"/>
                <a:gd name="T80" fmla="*/ 637 w 694"/>
                <a:gd name="T81" fmla="*/ 511 h 614"/>
                <a:gd name="T82" fmla="*/ 633 w 694"/>
                <a:gd name="T83" fmla="*/ 566 h 614"/>
                <a:gd name="T84" fmla="*/ 551 w 694"/>
                <a:gd name="T85" fmla="*/ 567 h 614"/>
                <a:gd name="T86" fmla="*/ 429 w 694"/>
                <a:gd name="T87" fmla="*/ 518 h 614"/>
                <a:gd name="T88" fmla="*/ 415 w 694"/>
                <a:gd name="T89" fmla="*/ 474 h 614"/>
                <a:gd name="T90" fmla="*/ 489 w 694"/>
                <a:gd name="T91" fmla="*/ 424 h 614"/>
                <a:gd name="T92" fmla="*/ 656 w 694"/>
                <a:gd name="T93" fmla="*/ 321 h 614"/>
                <a:gd name="T94" fmla="*/ 651 w 694"/>
                <a:gd name="T95" fmla="*/ 377 h 614"/>
                <a:gd name="T96" fmla="*/ 413 w 694"/>
                <a:gd name="T97" fmla="*/ 379 h 614"/>
                <a:gd name="T98" fmla="*/ 651 w 694"/>
                <a:gd name="T99" fmla="*/ 376 h 614"/>
                <a:gd name="T100" fmla="*/ 582 w 694"/>
                <a:gd name="T101" fmla="*/ 371 h 614"/>
                <a:gd name="T102" fmla="*/ 182 w 694"/>
                <a:gd name="T103" fmla="*/ 371 h 614"/>
                <a:gd name="T104" fmla="*/ 636 w 694"/>
                <a:gd name="T105" fmla="*/ 330 h 614"/>
                <a:gd name="T106" fmla="*/ 569 w 694"/>
                <a:gd name="T107" fmla="*/ 298 h 614"/>
                <a:gd name="T108" fmla="*/ 661 w 694"/>
                <a:gd name="T109" fmla="*/ 276 h 614"/>
                <a:gd name="T110" fmla="*/ 664 w 694"/>
                <a:gd name="T111" fmla="*/ 236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94" h="614">
                  <a:moveTo>
                    <a:pt x="669" y="180"/>
                  </a:moveTo>
                  <a:cubicBezTo>
                    <a:pt x="668" y="188"/>
                    <a:pt x="668" y="188"/>
                    <a:pt x="668" y="188"/>
                  </a:cubicBezTo>
                  <a:cubicBezTo>
                    <a:pt x="669" y="188"/>
                    <a:pt x="669" y="188"/>
                    <a:pt x="669" y="188"/>
                  </a:cubicBezTo>
                  <a:cubicBezTo>
                    <a:pt x="667" y="202"/>
                    <a:pt x="666" y="216"/>
                    <a:pt x="666" y="229"/>
                  </a:cubicBezTo>
                  <a:cubicBezTo>
                    <a:pt x="665" y="229"/>
                    <a:pt x="665" y="229"/>
                    <a:pt x="665" y="229"/>
                  </a:cubicBezTo>
                  <a:cubicBezTo>
                    <a:pt x="665" y="228"/>
                    <a:pt x="665" y="228"/>
                    <a:pt x="665" y="228"/>
                  </a:cubicBezTo>
                  <a:cubicBezTo>
                    <a:pt x="652" y="228"/>
                    <a:pt x="611" y="230"/>
                    <a:pt x="571" y="231"/>
                  </a:cubicBezTo>
                  <a:cubicBezTo>
                    <a:pt x="573" y="190"/>
                    <a:pt x="573" y="190"/>
                    <a:pt x="573" y="190"/>
                  </a:cubicBezTo>
                  <a:cubicBezTo>
                    <a:pt x="598" y="189"/>
                    <a:pt x="638" y="189"/>
                    <a:pt x="668" y="188"/>
                  </a:cubicBezTo>
                  <a:cubicBezTo>
                    <a:pt x="669" y="180"/>
                    <a:pt x="669" y="180"/>
                    <a:pt x="669" y="180"/>
                  </a:cubicBezTo>
                  <a:cubicBezTo>
                    <a:pt x="636" y="181"/>
                    <a:pt x="594" y="182"/>
                    <a:pt x="582" y="183"/>
                  </a:cubicBezTo>
                  <a:cubicBezTo>
                    <a:pt x="579" y="184"/>
                    <a:pt x="577" y="184"/>
                    <a:pt x="573" y="184"/>
                  </a:cubicBezTo>
                  <a:cubicBezTo>
                    <a:pt x="574" y="143"/>
                    <a:pt x="574" y="143"/>
                    <a:pt x="574" y="143"/>
                  </a:cubicBezTo>
                  <a:cubicBezTo>
                    <a:pt x="606" y="142"/>
                    <a:pt x="631" y="142"/>
                    <a:pt x="635" y="142"/>
                  </a:cubicBezTo>
                  <a:cubicBezTo>
                    <a:pt x="639" y="142"/>
                    <a:pt x="656" y="141"/>
                    <a:pt x="673" y="140"/>
                  </a:cubicBezTo>
                  <a:cubicBezTo>
                    <a:pt x="674" y="132"/>
                    <a:pt x="674" y="132"/>
                    <a:pt x="674" y="132"/>
                  </a:cubicBezTo>
                  <a:cubicBezTo>
                    <a:pt x="654" y="133"/>
                    <a:pt x="614" y="134"/>
                    <a:pt x="575" y="136"/>
                  </a:cubicBezTo>
                  <a:cubicBezTo>
                    <a:pt x="575" y="119"/>
                    <a:pt x="575" y="119"/>
                    <a:pt x="575" y="119"/>
                  </a:cubicBezTo>
                  <a:cubicBezTo>
                    <a:pt x="399" y="121"/>
                    <a:pt x="399" y="121"/>
                    <a:pt x="399" y="121"/>
                  </a:cubicBezTo>
                  <a:cubicBezTo>
                    <a:pt x="399" y="137"/>
                    <a:pt x="399" y="137"/>
                    <a:pt x="399" y="137"/>
                  </a:cubicBezTo>
                  <a:cubicBezTo>
                    <a:pt x="378" y="136"/>
                    <a:pt x="357" y="136"/>
                    <a:pt x="340" y="135"/>
                  </a:cubicBezTo>
                  <a:cubicBezTo>
                    <a:pt x="340" y="97"/>
                    <a:pt x="340" y="97"/>
                    <a:pt x="340" y="97"/>
                  </a:cubicBezTo>
                  <a:cubicBezTo>
                    <a:pt x="411" y="98"/>
                    <a:pt x="536" y="97"/>
                    <a:pt x="551" y="97"/>
                  </a:cubicBezTo>
                  <a:cubicBezTo>
                    <a:pt x="559" y="97"/>
                    <a:pt x="587" y="96"/>
                    <a:pt x="616" y="95"/>
                  </a:cubicBezTo>
                  <a:cubicBezTo>
                    <a:pt x="602" y="88"/>
                    <a:pt x="602" y="88"/>
                    <a:pt x="602" y="88"/>
                  </a:cubicBezTo>
                  <a:cubicBezTo>
                    <a:pt x="592" y="88"/>
                    <a:pt x="586" y="89"/>
                    <a:pt x="582" y="89"/>
                  </a:cubicBezTo>
                  <a:cubicBezTo>
                    <a:pt x="564" y="91"/>
                    <a:pt x="488" y="91"/>
                    <a:pt x="438" y="91"/>
                  </a:cubicBezTo>
                  <a:cubicBezTo>
                    <a:pt x="438" y="48"/>
                    <a:pt x="438" y="48"/>
                    <a:pt x="438" y="48"/>
                  </a:cubicBezTo>
                  <a:cubicBezTo>
                    <a:pt x="456" y="49"/>
                    <a:pt x="486" y="49"/>
                    <a:pt x="518" y="49"/>
                  </a:cubicBezTo>
                  <a:cubicBezTo>
                    <a:pt x="506" y="44"/>
                    <a:pt x="506" y="44"/>
                    <a:pt x="506" y="44"/>
                  </a:cubicBezTo>
                  <a:cubicBezTo>
                    <a:pt x="497" y="44"/>
                    <a:pt x="488" y="44"/>
                    <a:pt x="484" y="44"/>
                  </a:cubicBezTo>
                  <a:cubicBezTo>
                    <a:pt x="446" y="44"/>
                    <a:pt x="355" y="43"/>
                    <a:pt x="311" y="41"/>
                  </a:cubicBezTo>
                  <a:cubicBezTo>
                    <a:pt x="308" y="41"/>
                    <a:pt x="302" y="41"/>
                    <a:pt x="296" y="40"/>
                  </a:cubicBezTo>
                  <a:cubicBezTo>
                    <a:pt x="296" y="0"/>
                    <a:pt x="296" y="0"/>
                    <a:pt x="296" y="0"/>
                  </a:cubicBezTo>
                  <a:cubicBezTo>
                    <a:pt x="291" y="1"/>
                    <a:pt x="291" y="1"/>
                    <a:pt x="291" y="1"/>
                  </a:cubicBezTo>
                  <a:cubicBezTo>
                    <a:pt x="289" y="40"/>
                    <a:pt x="289" y="40"/>
                    <a:pt x="289" y="40"/>
                  </a:cubicBezTo>
                  <a:cubicBezTo>
                    <a:pt x="239" y="40"/>
                    <a:pt x="142" y="40"/>
                    <a:pt x="91" y="41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124" y="46"/>
                    <a:pt x="187" y="46"/>
                    <a:pt x="207" y="46"/>
                  </a:cubicBezTo>
                  <a:cubicBezTo>
                    <a:pt x="220" y="46"/>
                    <a:pt x="252" y="46"/>
                    <a:pt x="289" y="46"/>
                  </a:cubicBezTo>
                  <a:cubicBezTo>
                    <a:pt x="289" y="46"/>
                    <a:pt x="289" y="46"/>
                    <a:pt x="289" y="46"/>
                  </a:cubicBezTo>
                  <a:cubicBezTo>
                    <a:pt x="296" y="46"/>
                    <a:pt x="296" y="46"/>
                    <a:pt x="296" y="46"/>
                  </a:cubicBezTo>
                  <a:cubicBezTo>
                    <a:pt x="296" y="46"/>
                    <a:pt x="296" y="46"/>
                    <a:pt x="296" y="46"/>
                  </a:cubicBezTo>
                  <a:cubicBezTo>
                    <a:pt x="349" y="46"/>
                    <a:pt x="409" y="47"/>
                    <a:pt x="429" y="48"/>
                  </a:cubicBezTo>
                  <a:cubicBezTo>
                    <a:pt x="429" y="48"/>
                    <a:pt x="431" y="48"/>
                    <a:pt x="432" y="48"/>
                  </a:cubicBezTo>
                  <a:cubicBezTo>
                    <a:pt x="431" y="91"/>
                    <a:pt x="431" y="91"/>
                    <a:pt x="431" y="91"/>
                  </a:cubicBezTo>
                  <a:cubicBezTo>
                    <a:pt x="419" y="91"/>
                    <a:pt x="409" y="91"/>
                    <a:pt x="403" y="91"/>
                  </a:cubicBezTo>
                  <a:cubicBezTo>
                    <a:pt x="372" y="91"/>
                    <a:pt x="217" y="91"/>
                    <a:pt x="182" y="89"/>
                  </a:cubicBezTo>
                  <a:cubicBezTo>
                    <a:pt x="178" y="88"/>
                    <a:pt x="171" y="88"/>
                    <a:pt x="162" y="88"/>
                  </a:cubicBezTo>
                  <a:cubicBezTo>
                    <a:pt x="162" y="46"/>
                    <a:pt x="162" y="46"/>
                    <a:pt x="162" y="46"/>
                  </a:cubicBezTo>
                  <a:cubicBezTo>
                    <a:pt x="156" y="47"/>
                    <a:pt x="156" y="47"/>
                    <a:pt x="156" y="47"/>
                  </a:cubicBezTo>
                  <a:cubicBezTo>
                    <a:pt x="155" y="88"/>
                    <a:pt x="155" y="88"/>
                    <a:pt x="155" y="88"/>
                  </a:cubicBezTo>
                  <a:cubicBezTo>
                    <a:pt x="112" y="88"/>
                    <a:pt x="38" y="88"/>
                    <a:pt x="0" y="89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48" y="95"/>
                    <a:pt x="106" y="93"/>
                    <a:pt x="128" y="93"/>
                  </a:cubicBezTo>
                  <a:cubicBezTo>
                    <a:pt x="134" y="93"/>
                    <a:pt x="144" y="93"/>
                    <a:pt x="155" y="93"/>
                  </a:cubicBezTo>
                  <a:cubicBezTo>
                    <a:pt x="155" y="93"/>
                    <a:pt x="155" y="93"/>
                    <a:pt x="155" y="93"/>
                  </a:cubicBezTo>
                  <a:cubicBezTo>
                    <a:pt x="158" y="93"/>
                    <a:pt x="158" y="93"/>
                    <a:pt x="158" y="93"/>
                  </a:cubicBezTo>
                  <a:cubicBezTo>
                    <a:pt x="201" y="94"/>
                    <a:pt x="265" y="95"/>
                    <a:pt x="298" y="97"/>
                  </a:cubicBezTo>
                  <a:cubicBezTo>
                    <a:pt x="307" y="97"/>
                    <a:pt x="320" y="97"/>
                    <a:pt x="336" y="97"/>
                  </a:cubicBezTo>
                  <a:cubicBezTo>
                    <a:pt x="334" y="98"/>
                    <a:pt x="334" y="98"/>
                    <a:pt x="334" y="98"/>
                  </a:cubicBezTo>
                  <a:cubicBezTo>
                    <a:pt x="333" y="135"/>
                    <a:pt x="333" y="135"/>
                    <a:pt x="333" y="135"/>
                  </a:cubicBezTo>
                  <a:cubicBezTo>
                    <a:pt x="325" y="135"/>
                    <a:pt x="318" y="135"/>
                    <a:pt x="311" y="134"/>
                  </a:cubicBezTo>
                  <a:cubicBezTo>
                    <a:pt x="293" y="133"/>
                    <a:pt x="245" y="133"/>
                    <a:pt x="196" y="134"/>
                  </a:cubicBezTo>
                  <a:cubicBezTo>
                    <a:pt x="196" y="121"/>
                    <a:pt x="196" y="121"/>
                    <a:pt x="196" y="121"/>
                  </a:cubicBezTo>
                  <a:cubicBezTo>
                    <a:pt x="28" y="121"/>
                    <a:pt x="28" y="121"/>
                    <a:pt x="28" y="121"/>
                  </a:cubicBezTo>
                  <a:cubicBezTo>
                    <a:pt x="28" y="135"/>
                    <a:pt x="28" y="135"/>
                    <a:pt x="28" y="135"/>
                  </a:cubicBezTo>
                  <a:cubicBezTo>
                    <a:pt x="19" y="135"/>
                    <a:pt x="10" y="135"/>
                    <a:pt x="0" y="136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12" y="143"/>
                    <a:pt x="22" y="143"/>
                    <a:pt x="28" y="142"/>
                  </a:cubicBezTo>
                  <a:cubicBezTo>
                    <a:pt x="29" y="183"/>
                    <a:pt x="29" y="183"/>
                    <a:pt x="29" y="183"/>
                  </a:cubicBezTo>
                  <a:cubicBezTo>
                    <a:pt x="18" y="183"/>
                    <a:pt x="8" y="183"/>
                    <a:pt x="0" y="183"/>
                  </a:cubicBezTo>
                  <a:cubicBezTo>
                    <a:pt x="0" y="190"/>
                    <a:pt x="0" y="190"/>
                    <a:pt x="0" y="190"/>
                  </a:cubicBezTo>
                  <a:cubicBezTo>
                    <a:pt x="9" y="190"/>
                    <a:pt x="19" y="189"/>
                    <a:pt x="29" y="189"/>
                  </a:cubicBezTo>
                  <a:cubicBezTo>
                    <a:pt x="30" y="229"/>
                    <a:pt x="30" y="229"/>
                    <a:pt x="30" y="229"/>
                  </a:cubicBezTo>
                  <a:cubicBezTo>
                    <a:pt x="20" y="229"/>
                    <a:pt x="11" y="230"/>
                    <a:pt x="0" y="230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13" y="237"/>
                    <a:pt x="24" y="236"/>
                    <a:pt x="29" y="235"/>
                  </a:cubicBezTo>
                  <a:cubicBezTo>
                    <a:pt x="30" y="235"/>
                    <a:pt x="30" y="235"/>
                    <a:pt x="30" y="235"/>
                  </a:cubicBezTo>
                  <a:cubicBezTo>
                    <a:pt x="30" y="277"/>
                    <a:pt x="30" y="277"/>
                    <a:pt x="30" y="277"/>
                  </a:cubicBezTo>
                  <a:cubicBezTo>
                    <a:pt x="19" y="277"/>
                    <a:pt x="9" y="277"/>
                    <a:pt x="0" y="277"/>
                  </a:cubicBezTo>
                  <a:cubicBezTo>
                    <a:pt x="0" y="284"/>
                    <a:pt x="0" y="284"/>
                    <a:pt x="0" y="284"/>
                  </a:cubicBezTo>
                  <a:cubicBezTo>
                    <a:pt x="10" y="284"/>
                    <a:pt x="20" y="284"/>
                    <a:pt x="30" y="283"/>
                  </a:cubicBezTo>
                  <a:cubicBezTo>
                    <a:pt x="30" y="300"/>
                    <a:pt x="30" y="300"/>
                    <a:pt x="30" y="300"/>
                  </a:cubicBezTo>
                  <a:cubicBezTo>
                    <a:pt x="202" y="298"/>
                    <a:pt x="202" y="298"/>
                    <a:pt x="202" y="298"/>
                  </a:cubicBezTo>
                  <a:cubicBezTo>
                    <a:pt x="202" y="282"/>
                    <a:pt x="202" y="282"/>
                    <a:pt x="202" y="282"/>
                  </a:cubicBezTo>
                  <a:cubicBezTo>
                    <a:pt x="237" y="283"/>
                    <a:pt x="275" y="284"/>
                    <a:pt x="298" y="285"/>
                  </a:cubicBezTo>
                  <a:cubicBezTo>
                    <a:pt x="316" y="285"/>
                    <a:pt x="355" y="286"/>
                    <a:pt x="398" y="286"/>
                  </a:cubicBezTo>
                  <a:cubicBezTo>
                    <a:pt x="398" y="300"/>
                    <a:pt x="398" y="300"/>
                    <a:pt x="398" y="300"/>
                  </a:cubicBezTo>
                  <a:cubicBezTo>
                    <a:pt x="471" y="300"/>
                    <a:pt x="471" y="300"/>
                    <a:pt x="471" y="300"/>
                  </a:cubicBezTo>
                  <a:cubicBezTo>
                    <a:pt x="470" y="326"/>
                    <a:pt x="470" y="326"/>
                    <a:pt x="470" y="326"/>
                  </a:cubicBezTo>
                  <a:cubicBezTo>
                    <a:pt x="428" y="326"/>
                    <a:pt x="351" y="324"/>
                    <a:pt x="311" y="322"/>
                  </a:cubicBezTo>
                  <a:cubicBezTo>
                    <a:pt x="268" y="321"/>
                    <a:pt x="78" y="322"/>
                    <a:pt x="60" y="322"/>
                  </a:cubicBezTo>
                  <a:cubicBezTo>
                    <a:pt x="52" y="322"/>
                    <a:pt x="27" y="323"/>
                    <a:pt x="0" y="324"/>
                  </a:cubicBezTo>
                  <a:cubicBezTo>
                    <a:pt x="0" y="379"/>
                    <a:pt x="0" y="379"/>
                    <a:pt x="0" y="379"/>
                  </a:cubicBezTo>
                  <a:cubicBezTo>
                    <a:pt x="37" y="378"/>
                    <a:pt x="80" y="376"/>
                    <a:pt x="107" y="376"/>
                  </a:cubicBezTo>
                  <a:cubicBezTo>
                    <a:pt x="104" y="377"/>
                    <a:pt x="104" y="377"/>
                    <a:pt x="104" y="377"/>
                  </a:cubicBezTo>
                  <a:cubicBezTo>
                    <a:pt x="104" y="416"/>
                    <a:pt x="104" y="416"/>
                    <a:pt x="104" y="416"/>
                  </a:cubicBezTo>
                  <a:cubicBezTo>
                    <a:pt x="81" y="417"/>
                    <a:pt x="65" y="417"/>
                    <a:pt x="59" y="417"/>
                  </a:cubicBezTo>
                  <a:cubicBezTo>
                    <a:pt x="52" y="417"/>
                    <a:pt x="26" y="417"/>
                    <a:pt x="0" y="418"/>
                  </a:cubicBezTo>
                  <a:cubicBezTo>
                    <a:pt x="0" y="425"/>
                    <a:pt x="0" y="425"/>
                    <a:pt x="0" y="425"/>
                  </a:cubicBezTo>
                  <a:cubicBezTo>
                    <a:pt x="12" y="425"/>
                    <a:pt x="22" y="424"/>
                    <a:pt x="29" y="424"/>
                  </a:cubicBezTo>
                  <a:cubicBezTo>
                    <a:pt x="47" y="423"/>
                    <a:pt x="141" y="422"/>
                    <a:pt x="188" y="422"/>
                  </a:cubicBezTo>
                  <a:cubicBezTo>
                    <a:pt x="188" y="451"/>
                    <a:pt x="188" y="451"/>
                    <a:pt x="188" y="451"/>
                  </a:cubicBezTo>
                  <a:cubicBezTo>
                    <a:pt x="189" y="456"/>
                    <a:pt x="189" y="461"/>
                    <a:pt x="189" y="466"/>
                  </a:cubicBezTo>
                  <a:cubicBezTo>
                    <a:pt x="186" y="466"/>
                    <a:pt x="184" y="466"/>
                    <a:pt x="182" y="466"/>
                  </a:cubicBezTo>
                  <a:cubicBezTo>
                    <a:pt x="155" y="465"/>
                    <a:pt x="49" y="465"/>
                    <a:pt x="0" y="466"/>
                  </a:cubicBezTo>
                  <a:cubicBezTo>
                    <a:pt x="0" y="472"/>
                    <a:pt x="0" y="472"/>
                    <a:pt x="0" y="472"/>
                  </a:cubicBezTo>
                  <a:cubicBezTo>
                    <a:pt x="6" y="472"/>
                    <a:pt x="12" y="472"/>
                    <a:pt x="18" y="472"/>
                  </a:cubicBezTo>
                  <a:cubicBezTo>
                    <a:pt x="17" y="512"/>
                    <a:pt x="17" y="512"/>
                    <a:pt x="17" y="512"/>
                  </a:cubicBezTo>
                  <a:cubicBezTo>
                    <a:pt x="12" y="512"/>
                    <a:pt x="6" y="513"/>
                    <a:pt x="0" y="513"/>
                  </a:cubicBezTo>
                  <a:cubicBezTo>
                    <a:pt x="0" y="520"/>
                    <a:pt x="0" y="520"/>
                    <a:pt x="0" y="520"/>
                  </a:cubicBezTo>
                  <a:cubicBezTo>
                    <a:pt x="11" y="519"/>
                    <a:pt x="22" y="519"/>
                    <a:pt x="30" y="518"/>
                  </a:cubicBezTo>
                  <a:cubicBezTo>
                    <a:pt x="42" y="517"/>
                    <a:pt x="90" y="516"/>
                    <a:pt x="134" y="516"/>
                  </a:cubicBezTo>
                  <a:cubicBezTo>
                    <a:pt x="133" y="558"/>
                    <a:pt x="133" y="558"/>
                    <a:pt x="133" y="558"/>
                  </a:cubicBezTo>
                  <a:cubicBezTo>
                    <a:pt x="90" y="558"/>
                    <a:pt x="32" y="559"/>
                    <a:pt x="0" y="559"/>
                  </a:cubicBezTo>
                  <a:cubicBezTo>
                    <a:pt x="0" y="568"/>
                    <a:pt x="0" y="568"/>
                    <a:pt x="0" y="568"/>
                  </a:cubicBezTo>
                  <a:cubicBezTo>
                    <a:pt x="43" y="566"/>
                    <a:pt x="104" y="563"/>
                    <a:pt x="127" y="563"/>
                  </a:cubicBezTo>
                  <a:cubicBezTo>
                    <a:pt x="142" y="563"/>
                    <a:pt x="166" y="564"/>
                    <a:pt x="192" y="564"/>
                  </a:cubicBezTo>
                  <a:cubicBezTo>
                    <a:pt x="192" y="582"/>
                    <a:pt x="192" y="585"/>
                    <a:pt x="192" y="587"/>
                  </a:cubicBezTo>
                  <a:cubicBezTo>
                    <a:pt x="81" y="584"/>
                    <a:pt x="81" y="584"/>
                    <a:pt x="81" y="584"/>
                  </a:cubicBezTo>
                  <a:cubicBezTo>
                    <a:pt x="44" y="585"/>
                    <a:pt x="18" y="585"/>
                    <a:pt x="0" y="586"/>
                  </a:cubicBezTo>
                  <a:cubicBezTo>
                    <a:pt x="0" y="597"/>
                    <a:pt x="0" y="597"/>
                    <a:pt x="0" y="597"/>
                  </a:cubicBezTo>
                  <a:cubicBezTo>
                    <a:pt x="29" y="597"/>
                    <a:pt x="59" y="596"/>
                    <a:pt x="66" y="596"/>
                  </a:cubicBezTo>
                  <a:cubicBezTo>
                    <a:pt x="81" y="596"/>
                    <a:pt x="201" y="599"/>
                    <a:pt x="230" y="601"/>
                  </a:cubicBezTo>
                  <a:cubicBezTo>
                    <a:pt x="259" y="603"/>
                    <a:pt x="403" y="603"/>
                    <a:pt x="421" y="603"/>
                  </a:cubicBezTo>
                  <a:cubicBezTo>
                    <a:pt x="440" y="603"/>
                    <a:pt x="505" y="607"/>
                    <a:pt x="511" y="607"/>
                  </a:cubicBezTo>
                  <a:cubicBezTo>
                    <a:pt x="517" y="607"/>
                    <a:pt x="642" y="614"/>
                    <a:pt x="642" y="614"/>
                  </a:cubicBezTo>
                  <a:cubicBezTo>
                    <a:pt x="659" y="398"/>
                    <a:pt x="659" y="398"/>
                    <a:pt x="659" y="398"/>
                  </a:cubicBezTo>
                  <a:cubicBezTo>
                    <a:pt x="680" y="248"/>
                    <a:pt x="694" y="180"/>
                    <a:pt x="669" y="180"/>
                  </a:cubicBezTo>
                  <a:close/>
                  <a:moveTo>
                    <a:pt x="198" y="188"/>
                  </a:moveTo>
                  <a:cubicBezTo>
                    <a:pt x="235" y="189"/>
                    <a:pt x="274" y="189"/>
                    <a:pt x="298" y="190"/>
                  </a:cubicBezTo>
                  <a:cubicBezTo>
                    <a:pt x="310" y="191"/>
                    <a:pt x="329" y="191"/>
                    <a:pt x="354" y="191"/>
                  </a:cubicBezTo>
                  <a:cubicBezTo>
                    <a:pt x="352" y="230"/>
                    <a:pt x="352" y="230"/>
                    <a:pt x="352" y="230"/>
                  </a:cubicBezTo>
                  <a:cubicBezTo>
                    <a:pt x="337" y="230"/>
                    <a:pt x="323" y="229"/>
                    <a:pt x="311" y="229"/>
                  </a:cubicBezTo>
                  <a:cubicBezTo>
                    <a:pt x="293" y="228"/>
                    <a:pt x="247" y="228"/>
                    <a:pt x="200" y="228"/>
                  </a:cubicBezTo>
                  <a:cubicBezTo>
                    <a:pt x="198" y="188"/>
                    <a:pt x="198" y="188"/>
                    <a:pt x="198" y="188"/>
                  </a:cubicBezTo>
                  <a:cubicBezTo>
                    <a:pt x="198" y="188"/>
                    <a:pt x="198" y="188"/>
                    <a:pt x="198" y="188"/>
                  </a:cubicBezTo>
                  <a:close/>
                  <a:moveTo>
                    <a:pt x="398" y="279"/>
                  </a:moveTo>
                  <a:cubicBezTo>
                    <a:pt x="364" y="279"/>
                    <a:pt x="252" y="279"/>
                    <a:pt x="201" y="278"/>
                  </a:cubicBezTo>
                  <a:cubicBezTo>
                    <a:pt x="200" y="233"/>
                    <a:pt x="200" y="233"/>
                    <a:pt x="200" y="233"/>
                  </a:cubicBezTo>
                  <a:cubicBezTo>
                    <a:pt x="203" y="233"/>
                    <a:pt x="206" y="233"/>
                    <a:pt x="207" y="233"/>
                  </a:cubicBezTo>
                  <a:cubicBezTo>
                    <a:pt x="219" y="233"/>
                    <a:pt x="244" y="233"/>
                    <a:pt x="274" y="234"/>
                  </a:cubicBezTo>
                  <a:cubicBezTo>
                    <a:pt x="273" y="278"/>
                    <a:pt x="273" y="278"/>
                    <a:pt x="273" y="278"/>
                  </a:cubicBezTo>
                  <a:cubicBezTo>
                    <a:pt x="280" y="278"/>
                    <a:pt x="280" y="278"/>
                    <a:pt x="280" y="278"/>
                  </a:cubicBezTo>
                  <a:cubicBezTo>
                    <a:pt x="280" y="234"/>
                    <a:pt x="280" y="234"/>
                    <a:pt x="280" y="234"/>
                  </a:cubicBezTo>
                  <a:cubicBezTo>
                    <a:pt x="302" y="234"/>
                    <a:pt x="328" y="234"/>
                    <a:pt x="352" y="234"/>
                  </a:cubicBezTo>
                  <a:cubicBezTo>
                    <a:pt x="352" y="235"/>
                    <a:pt x="352" y="235"/>
                    <a:pt x="352" y="235"/>
                  </a:cubicBezTo>
                  <a:cubicBezTo>
                    <a:pt x="358" y="235"/>
                    <a:pt x="358" y="235"/>
                    <a:pt x="358" y="235"/>
                  </a:cubicBezTo>
                  <a:cubicBezTo>
                    <a:pt x="358" y="234"/>
                    <a:pt x="358" y="234"/>
                    <a:pt x="358" y="234"/>
                  </a:cubicBezTo>
                  <a:cubicBezTo>
                    <a:pt x="373" y="234"/>
                    <a:pt x="386" y="234"/>
                    <a:pt x="399" y="234"/>
                  </a:cubicBezTo>
                  <a:cubicBezTo>
                    <a:pt x="398" y="279"/>
                    <a:pt x="398" y="279"/>
                    <a:pt x="398" y="279"/>
                  </a:cubicBezTo>
                  <a:cubicBezTo>
                    <a:pt x="398" y="279"/>
                    <a:pt x="398" y="279"/>
                    <a:pt x="398" y="279"/>
                  </a:cubicBezTo>
                  <a:close/>
                  <a:moveTo>
                    <a:pt x="399" y="231"/>
                  </a:moveTo>
                  <a:cubicBezTo>
                    <a:pt x="385" y="231"/>
                    <a:pt x="371" y="231"/>
                    <a:pt x="358" y="230"/>
                  </a:cubicBezTo>
                  <a:cubicBezTo>
                    <a:pt x="358" y="191"/>
                    <a:pt x="358" y="191"/>
                    <a:pt x="358" y="191"/>
                  </a:cubicBezTo>
                  <a:cubicBezTo>
                    <a:pt x="371" y="191"/>
                    <a:pt x="385" y="191"/>
                    <a:pt x="399" y="191"/>
                  </a:cubicBezTo>
                  <a:cubicBezTo>
                    <a:pt x="399" y="231"/>
                    <a:pt x="399" y="231"/>
                    <a:pt x="399" y="231"/>
                  </a:cubicBezTo>
                  <a:cubicBezTo>
                    <a:pt x="399" y="231"/>
                    <a:pt x="399" y="231"/>
                    <a:pt x="399" y="231"/>
                  </a:cubicBezTo>
                  <a:close/>
                  <a:moveTo>
                    <a:pt x="399" y="185"/>
                  </a:moveTo>
                  <a:cubicBezTo>
                    <a:pt x="364" y="185"/>
                    <a:pt x="248" y="185"/>
                    <a:pt x="198" y="184"/>
                  </a:cubicBezTo>
                  <a:cubicBezTo>
                    <a:pt x="196" y="140"/>
                    <a:pt x="196" y="140"/>
                    <a:pt x="196" y="140"/>
                  </a:cubicBezTo>
                  <a:cubicBezTo>
                    <a:pt x="201" y="140"/>
                    <a:pt x="205" y="140"/>
                    <a:pt x="207" y="140"/>
                  </a:cubicBezTo>
                  <a:cubicBezTo>
                    <a:pt x="215" y="140"/>
                    <a:pt x="230" y="140"/>
                    <a:pt x="249" y="140"/>
                  </a:cubicBezTo>
                  <a:cubicBezTo>
                    <a:pt x="248" y="183"/>
                    <a:pt x="248" y="183"/>
                    <a:pt x="248" y="183"/>
                  </a:cubicBezTo>
                  <a:cubicBezTo>
                    <a:pt x="255" y="183"/>
                    <a:pt x="255" y="183"/>
                    <a:pt x="255" y="183"/>
                  </a:cubicBezTo>
                  <a:cubicBezTo>
                    <a:pt x="255" y="140"/>
                    <a:pt x="255" y="140"/>
                    <a:pt x="255" y="140"/>
                  </a:cubicBezTo>
                  <a:cubicBezTo>
                    <a:pt x="278" y="140"/>
                    <a:pt x="306" y="140"/>
                    <a:pt x="332" y="140"/>
                  </a:cubicBezTo>
                  <a:cubicBezTo>
                    <a:pt x="332" y="141"/>
                    <a:pt x="332" y="141"/>
                    <a:pt x="332" y="141"/>
                  </a:cubicBezTo>
                  <a:cubicBezTo>
                    <a:pt x="340" y="141"/>
                    <a:pt x="340" y="141"/>
                    <a:pt x="340" y="141"/>
                  </a:cubicBezTo>
                  <a:cubicBezTo>
                    <a:pt x="340" y="140"/>
                    <a:pt x="340" y="140"/>
                    <a:pt x="340" y="140"/>
                  </a:cubicBezTo>
                  <a:cubicBezTo>
                    <a:pt x="361" y="140"/>
                    <a:pt x="382" y="141"/>
                    <a:pt x="399" y="141"/>
                  </a:cubicBezTo>
                  <a:cubicBezTo>
                    <a:pt x="399" y="185"/>
                    <a:pt x="399" y="185"/>
                    <a:pt x="399" y="185"/>
                  </a:cubicBezTo>
                  <a:cubicBezTo>
                    <a:pt x="399" y="185"/>
                    <a:pt x="399" y="185"/>
                    <a:pt x="399" y="185"/>
                  </a:cubicBezTo>
                  <a:close/>
                  <a:moveTo>
                    <a:pt x="110" y="416"/>
                  </a:moveTo>
                  <a:cubicBezTo>
                    <a:pt x="110" y="376"/>
                    <a:pt x="110" y="376"/>
                    <a:pt x="110" y="376"/>
                  </a:cubicBezTo>
                  <a:cubicBezTo>
                    <a:pt x="117" y="376"/>
                    <a:pt x="123" y="376"/>
                    <a:pt x="127" y="376"/>
                  </a:cubicBezTo>
                  <a:cubicBezTo>
                    <a:pt x="141" y="376"/>
                    <a:pt x="163" y="376"/>
                    <a:pt x="186" y="376"/>
                  </a:cubicBezTo>
                  <a:cubicBezTo>
                    <a:pt x="187" y="393"/>
                    <a:pt x="187" y="406"/>
                    <a:pt x="188" y="416"/>
                  </a:cubicBezTo>
                  <a:cubicBezTo>
                    <a:pt x="160" y="416"/>
                    <a:pt x="133" y="416"/>
                    <a:pt x="110" y="416"/>
                  </a:cubicBezTo>
                  <a:close/>
                  <a:moveTo>
                    <a:pt x="60" y="511"/>
                  </a:moveTo>
                  <a:cubicBezTo>
                    <a:pt x="54" y="511"/>
                    <a:pt x="40" y="511"/>
                    <a:pt x="24" y="512"/>
                  </a:cubicBezTo>
                  <a:cubicBezTo>
                    <a:pt x="24" y="472"/>
                    <a:pt x="24" y="472"/>
                    <a:pt x="24" y="472"/>
                  </a:cubicBezTo>
                  <a:cubicBezTo>
                    <a:pt x="64" y="470"/>
                    <a:pt x="109" y="469"/>
                    <a:pt x="127" y="469"/>
                  </a:cubicBezTo>
                  <a:cubicBezTo>
                    <a:pt x="142" y="469"/>
                    <a:pt x="164" y="469"/>
                    <a:pt x="189" y="470"/>
                  </a:cubicBezTo>
                  <a:cubicBezTo>
                    <a:pt x="190" y="485"/>
                    <a:pt x="190" y="498"/>
                    <a:pt x="191" y="511"/>
                  </a:cubicBezTo>
                  <a:cubicBezTo>
                    <a:pt x="131" y="511"/>
                    <a:pt x="70" y="511"/>
                    <a:pt x="60" y="511"/>
                  </a:cubicBezTo>
                  <a:close/>
                  <a:moveTo>
                    <a:pt x="182" y="560"/>
                  </a:moveTo>
                  <a:cubicBezTo>
                    <a:pt x="174" y="559"/>
                    <a:pt x="159" y="559"/>
                    <a:pt x="140" y="559"/>
                  </a:cubicBezTo>
                  <a:cubicBezTo>
                    <a:pt x="140" y="516"/>
                    <a:pt x="140" y="516"/>
                    <a:pt x="140" y="516"/>
                  </a:cubicBezTo>
                  <a:cubicBezTo>
                    <a:pt x="159" y="516"/>
                    <a:pt x="177" y="516"/>
                    <a:pt x="191" y="516"/>
                  </a:cubicBezTo>
                  <a:cubicBezTo>
                    <a:pt x="192" y="536"/>
                    <a:pt x="192" y="550"/>
                    <a:pt x="192" y="560"/>
                  </a:cubicBezTo>
                  <a:cubicBezTo>
                    <a:pt x="188" y="560"/>
                    <a:pt x="185" y="560"/>
                    <a:pt x="182" y="560"/>
                  </a:cubicBezTo>
                  <a:close/>
                  <a:moveTo>
                    <a:pt x="201" y="376"/>
                  </a:moveTo>
                  <a:cubicBezTo>
                    <a:pt x="237" y="377"/>
                    <a:pt x="275" y="378"/>
                    <a:pt x="298" y="379"/>
                  </a:cubicBezTo>
                  <a:cubicBezTo>
                    <a:pt x="316" y="379"/>
                    <a:pt x="356" y="379"/>
                    <a:pt x="399" y="379"/>
                  </a:cubicBezTo>
                  <a:cubicBezTo>
                    <a:pt x="399" y="394"/>
                    <a:pt x="399" y="407"/>
                    <a:pt x="399" y="419"/>
                  </a:cubicBezTo>
                  <a:cubicBezTo>
                    <a:pt x="367" y="419"/>
                    <a:pt x="333" y="418"/>
                    <a:pt x="311" y="417"/>
                  </a:cubicBezTo>
                  <a:cubicBezTo>
                    <a:pt x="293" y="416"/>
                    <a:pt x="249" y="416"/>
                    <a:pt x="202" y="416"/>
                  </a:cubicBezTo>
                  <a:cubicBezTo>
                    <a:pt x="202" y="398"/>
                    <a:pt x="201" y="386"/>
                    <a:pt x="201" y="376"/>
                  </a:cubicBezTo>
                  <a:close/>
                  <a:moveTo>
                    <a:pt x="201" y="372"/>
                  </a:moveTo>
                  <a:cubicBezTo>
                    <a:pt x="201" y="349"/>
                    <a:pt x="201" y="349"/>
                    <a:pt x="201" y="349"/>
                  </a:cubicBezTo>
                  <a:cubicBezTo>
                    <a:pt x="399" y="353"/>
                    <a:pt x="399" y="353"/>
                    <a:pt x="399" y="353"/>
                  </a:cubicBezTo>
                  <a:cubicBezTo>
                    <a:pt x="399" y="361"/>
                    <a:pt x="399" y="366"/>
                    <a:pt x="399" y="373"/>
                  </a:cubicBezTo>
                  <a:cubicBezTo>
                    <a:pt x="367" y="373"/>
                    <a:pt x="252" y="373"/>
                    <a:pt x="201" y="372"/>
                  </a:cubicBezTo>
                  <a:close/>
                  <a:moveTo>
                    <a:pt x="202" y="422"/>
                  </a:moveTo>
                  <a:cubicBezTo>
                    <a:pt x="204" y="422"/>
                    <a:pt x="207" y="422"/>
                    <a:pt x="207" y="422"/>
                  </a:cubicBezTo>
                  <a:cubicBezTo>
                    <a:pt x="234" y="422"/>
                    <a:pt x="342" y="422"/>
                    <a:pt x="400" y="423"/>
                  </a:cubicBezTo>
                  <a:cubicBezTo>
                    <a:pt x="400" y="439"/>
                    <a:pt x="400" y="454"/>
                    <a:pt x="400" y="467"/>
                  </a:cubicBezTo>
                  <a:cubicBezTo>
                    <a:pt x="370" y="467"/>
                    <a:pt x="256" y="467"/>
                    <a:pt x="203" y="467"/>
                  </a:cubicBezTo>
                  <a:cubicBezTo>
                    <a:pt x="203" y="449"/>
                    <a:pt x="202" y="435"/>
                    <a:pt x="202" y="422"/>
                  </a:cubicBezTo>
                  <a:close/>
                  <a:moveTo>
                    <a:pt x="203" y="470"/>
                  </a:moveTo>
                  <a:cubicBezTo>
                    <a:pt x="237" y="471"/>
                    <a:pt x="275" y="472"/>
                    <a:pt x="298" y="473"/>
                  </a:cubicBezTo>
                  <a:cubicBezTo>
                    <a:pt x="316" y="474"/>
                    <a:pt x="356" y="474"/>
                    <a:pt x="400" y="474"/>
                  </a:cubicBezTo>
                  <a:cubicBezTo>
                    <a:pt x="400" y="489"/>
                    <a:pt x="400" y="502"/>
                    <a:pt x="400" y="513"/>
                  </a:cubicBezTo>
                  <a:cubicBezTo>
                    <a:pt x="368" y="513"/>
                    <a:pt x="334" y="512"/>
                    <a:pt x="311" y="511"/>
                  </a:cubicBezTo>
                  <a:cubicBezTo>
                    <a:pt x="294" y="511"/>
                    <a:pt x="250" y="510"/>
                    <a:pt x="204" y="511"/>
                  </a:cubicBezTo>
                  <a:cubicBezTo>
                    <a:pt x="204" y="496"/>
                    <a:pt x="203" y="482"/>
                    <a:pt x="203" y="470"/>
                  </a:cubicBezTo>
                  <a:close/>
                  <a:moveTo>
                    <a:pt x="204" y="516"/>
                  </a:moveTo>
                  <a:cubicBezTo>
                    <a:pt x="206" y="516"/>
                    <a:pt x="207" y="516"/>
                    <a:pt x="207" y="516"/>
                  </a:cubicBezTo>
                  <a:cubicBezTo>
                    <a:pt x="234" y="516"/>
                    <a:pt x="343" y="516"/>
                    <a:pt x="401" y="517"/>
                  </a:cubicBezTo>
                  <a:cubicBezTo>
                    <a:pt x="401" y="537"/>
                    <a:pt x="401" y="552"/>
                    <a:pt x="401" y="561"/>
                  </a:cubicBezTo>
                  <a:cubicBezTo>
                    <a:pt x="372" y="561"/>
                    <a:pt x="259" y="561"/>
                    <a:pt x="205" y="560"/>
                  </a:cubicBezTo>
                  <a:cubicBezTo>
                    <a:pt x="205" y="544"/>
                    <a:pt x="204" y="530"/>
                    <a:pt x="204" y="516"/>
                  </a:cubicBezTo>
                  <a:close/>
                  <a:moveTo>
                    <a:pt x="235" y="587"/>
                  </a:moveTo>
                  <a:cubicBezTo>
                    <a:pt x="219" y="587"/>
                    <a:pt x="210" y="587"/>
                    <a:pt x="205" y="587"/>
                  </a:cubicBezTo>
                  <a:cubicBezTo>
                    <a:pt x="205" y="579"/>
                    <a:pt x="205" y="571"/>
                    <a:pt x="205" y="564"/>
                  </a:cubicBezTo>
                  <a:cubicBezTo>
                    <a:pt x="239" y="565"/>
                    <a:pt x="276" y="566"/>
                    <a:pt x="298" y="567"/>
                  </a:cubicBezTo>
                  <a:cubicBezTo>
                    <a:pt x="316" y="568"/>
                    <a:pt x="357" y="568"/>
                    <a:pt x="401" y="568"/>
                  </a:cubicBezTo>
                  <a:cubicBezTo>
                    <a:pt x="401" y="583"/>
                    <a:pt x="401" y="586"/>
                    <a:pt x="401" y="587"/>
                  </a:cubicBezTo>
                  <a:cubicBezTo>
                    <a:pt x="313" y="587"/>
                    <a:pt x="235" y="587"/>
                    <a:pt x="235" y="587"/>
                  </a:cubicBezTo>
                  <a:close/>
                  <a:moveTo>
                    <a:pt x="414" y="423"/>
                  </a:moveTo>
                  <a:cubicBezTo>
                    <a:pt x="420" y="423"/>
                    <a:pt x="425" y="424"/>
                    <a:pt x="429" y="424"/>
                  </a:cubicBezTo>
                  <a:cubicBezTo>
                    <a:pt x="439" y="424"/>
                    <a:pt x="461" y="424"/>
                    <a:pt x="488" y="424"/>
                  </a:cubicBezTo>
                  <a:cubicBezTo>
                    <a:pt x="485" y="425"/>
                    <a:pt x="485" y="425"/>
                    <a:pt x="485" y="425"/>
                  </a:cubicBezTo>
                  <a:cubicBezTo>
                    <a:pt x="484" y="467"/>
                    <a:pt x="484" y="467"/>
                    <a:pt x="484" y="467"/>
                  </a:cubicBezTo>
                  <a:cubicBezTo>
                    <a:pt x="458" y="467"/>
                    <a:pt x="432" y="467"/>
                    <a:pt x="415" y="467"/>
                  </a:cubicBezTo>
                  <a:cubicBezTo>
                    <a:pt x="415" y="437"/>
                    <a:pt x="415" y="437"/>
                    <a:pt x="415" y="437"/>
                  </a:cubicBezTo>
                  <a:cubicBezTo>
                    <a:pt x="414" y="423"/>
                    <a:pt x="414" y="423"/>
                    <a:pt x="414" y="423"/>
                  </a:cubicBezTo>
                  <a:cubicBezTo>
                    <a:pt x="414" y="423"/>
                    <a:pt x="414" y="423"/>
                    <a:pt x="414" y="423"/>
                  </a:cubicBezTo>
                  <a:close/>
                  <a:moveTo>
                    <a:pt x="643" y="462"/>
                  </a:moveTo>
                  <a:cubicBezTo>
                    <a:pt x="643" y="462"/>
                    <a:pt x="643" y="462"/>
                    <a:pt x="643" y="462"/>
                  </a:cubicBezTo>
                  <a:cubicBezTo>
                    <a:pt x="642" y="470"/>
                    <a:pt x="642" y="470"/>
                    <a:pt x="642" y="470"/>
                  </a:cubicBezTo>
                  <a:cubicBezTo>
                    <a:pt x="642" y="470"/>
                    <a:pt x="642" y="470"/>
                    <a:pt x="642" y="470"/>
                  </a:cubicBezTo>
                  <a:cubicBezTo>
                    <a:pt x="641" y="485"/>
                    <a:pt x="639" y="499"/>
                    <a:pt x="638" y="511"/>
                  </a:cubicBezTo>
                  <a:cubicBezTo>
                    <a:pt x="638" y="511"/>
                    <a:pt x="638" y="511"/>
                    <a:pt x="637" y="511"/>
                  </a:cubicBezTo>
                  <a:cubicBezTo>
                    <a:pt x="637" y="518"/>
                    <a:pt x="637" y="518"/>
                    <a:pt x="637" y="518"/>
                  </a:cubicBezTo>
                  <a:cubicBezTo>
                    <a:pt x="637" y="518"/>
                    <a:pt x="637" y="518"/>
                    <a:pt x="637" y="518"/>
                  </a:cubicBezTo>
                  <a:cubicBezTo>
                    <a:pt x="636" y="536"/>
                    <a:pt x="635" y="549"/>
                    <a:pt x="634" y="558"/>
                  </a:cubicBezTo>
                  <a:cubicBezTo>
                    <a:pt x="634" y="558"/>
                    <a:pt x="634" y="558"/>
                    <a:pt x="634" y="558"/>
                  </a:cubicBezTo>
                  <a:cubicBezTo>
                    <a:pt x="633" y="566"/>
                    <a:pt x="633" y="566"/>
                    <a:pt x="633" y="566"/>
                  </a:cubicBezTo>
                  <a:cubicBezTo>
                    <a:pt x="633" y="566"/>
                    <a:pt x="633" y="566"/>
                    <a:pt x="633" y="566"/>
                  </a:cubicBezTo>
                  <a:cubicBezTo>
                    <a:pt x="631" y="587"/>
                    <a:pt x="631" y="587"/>
                    <a:pt x="631" y="587"/>
                  </a:cubicBezTo>
                  <a:cubicBezTo>
                    <a:pt x="631" y="587"/>
                    <a:pt x="602" y="583"/>
                    <a:pt x="547" y="583"/>
                  </a:cubicBezTo>
                  <a:cubicBezTo>
                    <a:pt x="518" y="583"/>
                    <a:pt x="488" y="591"/>
                    <a:pt x="453" y="591"/>
                  </a:cubicBezTo>
                  <a:cubicBezTo>
                    <a:pt x="444" y="591"/>
                    <a:pt x="428" y="589"/>
                    <a:pt x="415" y="587"/>
                  </a:cubicBezTo>
                  <a:cubicBezTo>
                    <a:pt x="415" y="581"/>
                    <a:pt x="415" y="574"/>
                    <a:pt x="415" y="568"/>
                  </a:cubicBezTo>
                  <a:cubicBezTo>
                    <a:pt x="477" y="568"/>
                    <a:pt x="541" y="567"/>
                    <a:pt x="551" y="567"/>
                  </a:cubicBezTo>
                  <a:cubicBezTo>
                    <a:pt x="567" y="567"/>
                    <a:pt x="620" y="566"/>
                    <a:pt x="633" y="565"/>
                  </a:cubicBezTo>
                  <a:cubicBezTo>
                    <a:pt x="633" y="558"/>
                    <a:pt x="633" y="558"/>
                    <a:pt x="633" y="558"/>
                  </a:cubicBezTo>
                  <a:cubicBezTo>
                    <a:pt x="622" y="558"/>
                    <a:pt x="598" y="558"/>
                    <a:pt x="582" y="560"/>
                  </a:cubicBezTo>
                  <a:cubicBezTo>
                    <a:pt x="562" y="561"/>
                    <a:pt x="459" y="561"/>
                    <a:pt x="415" y="561"/>
                  </a:cubicBezTo>
                  <a:cubicBezTo>
                    <a:pt x="415" y="544"/>
                    <a:pt x="415" y="530"/>
                    <a:pt x="415" y="518"/>
                  </a:cubicBezTo>
                  <a:cubicBezTo>
                    <a:pt x="421" y="518"/>
                    <a:pt x="426" y="518"/>
                    <a:pt x="429" y="518"/>
                  </a:cubicBezTo>
                  <a:cubicBezTo>
                    <a:pt x="463" y="520"/>
                    <a:pt x="623" y="518"/>
                    <a:pt x="635" y="518"/>
                  </a:cubicBezTo>
                  <a:cubicBezTo>
                    <a:pt x="636" y="518"/>
                    <a:pt x="636" y="518"/>
                    <a:pt x="637" y="518"/>
                  </a:cubicBezTo>
                  <a:cubicBezTo>
                    <a:pt x="637" y="511"/>
                    <a:pt x="637" y="511"/>
                    <a:pt x="637" y="511"/>
                  </a:cubicBezTo>
                  <a:cubicBezTo>
                    <a:pt x="606" y="511"/>
                    <a:pt x="515" y="514"/>
                    <a:pt x="484" y="514"/>
                  </a:cubicBezTo>
                  <a:cubicBezTo>
                    <a:pt x="468" y="514"/>
                    <a:pt x="443" y="514"/>
                    <a:pt x="415" y="513"/>
                  </a:cubicBezTo>
                  <a:cubicBezTo>
                    <a:pt x="415" y="497"/>
                    <a:pt x="415" y="484"/>
                    <a:pt x="415" y="474"/>
                  </a:cubicBezTo>
                  <a:cubicBezTo>
                    <a:pt x="477" y="473"/>
                    <a:pt x="541" y="473"/>
                    <a:pt x="551" y="473"/>
                  </a:cubicBezTo>
                  <a:cubicBezTo>
                    <a:pt x="565" y="473"/>
                    <a:pt x="622" y="471"/>
                    <a:pt x="642" y="470"/>
                  </a:cubicBezTo>
                  <a:cubicBezTo>
                    <a:pt x="643" y="462"/>
                    <a:pt x="643" y="462"/>
                    <a:pt x="643" y="462"/>
                  </a:cubicBezTo>
                  <a:cubicBezTo>
                    <a:pt x="630" y="463"/>
                    <a:pt x="599" y="464"/>
                    <a:pt x="582" y="466"/>
                  </a:cubicBezTo>
                  <a:cubicBezTo>
                    <a:pt x="570" y="467"/>
                    <a:pt x="530" y="467"/>
                    <a:pt x="489" y="467"/>
                  </a:cubicBezTo>
                  <a:cubicBezTo>
                    <a:pt x="489" y="424"/>
                    <a:pt x="489" y="424"/>
                    <a:pt x="489" y="424"/>
                  </a:cubicBezTo>
                  <a:cubicBezTo>
                    <a:pt x="549" y="424"/>
                    <a:pt x="627" y="423"/>
                    <a:pt x="635" y="423"/>
                  </a:cubicBezTo>
                  <a:cubicBezTo>
                    <a:pt x="639" y="423"/>
                    <a:pt x="644" y="423"/>
                    <a:pt x="647" y="422"/>
                  </a:cubicBezTo>
                  <a:cubicBezTo>
                    <a:pt x="647" y="423"/>
                    <a:pt x="647" y="423"/>
                    <a:pt x="647" y="423"/>
                  </a:cubicBezTo>
                  <a:cubicBezTo>
                    <a:pt x="647" y="423"/>
                    <a:pt x="647" y="423"/>
                    <a:pt x="647" y="423"/>
                  </a:cubicBezTo>
                  <a:cubicBezTo>
                    <a:pt x="646" y="437"/>
                    <a:pt x="644" y="450"/>
                    <a:pt x="643" y="462"/>
                  </a:cubicBezTo>
                  <a:close/>
                  <a:moveTo>
                    <a:pt x="656" y="321"/>
                  </a:moveTo>
                  <a:cubicBezTo>
                    <a:pt x="656" y="321"/>
                    <a:pt x="656" y="321"/>
                    <a:pt x="656" y="321"/>
                  </a:cubicBezTo>
                  <a:cubicBezTo>
                    <a:pt x="656" y="325"/>
                    <a:pt x="656" y="327"/>
                    <a:pt x="656" y="328"/>
                  </a:cubicBezTo>
                  <a:cubicBezTo>
                    <a:pt x="654" y="343"/>
                    <a:pt x="653" y="356"/>
                    <a:pt x="651" y="369"/>
                  </a:cubicBezTo>
                  <a:cubicBezTo>
                    <a:pt x="651" y="369"/>
                    <a:pt x="651" y="369"/>
                    <a:pt x="651" y="369"/>
                  </a:cubicBezTo>
                  <a:cubicBezTo>
                    <a:pt x="651" y="377"/>
                    <a:pt x="651" y="377"/>
                    <a:pt x="651" y="377"/>
                  </a:cubicBezTo>
                  <a:cubicBezTo>
                    <a:pt x="651" y="377"/>
                    <a:pt x="651" y="377"/>
                    <a:pt x="651" y="377"/>
                  </a:cubicBezTo>
                  <a:cubicBezTo>
                    <a:pt x="650" y="391"/>
                    <a:pt x="649" y="405"/>
                    <a:pt x="648" y="417"/>
                  </a:cubicBezTo>
                  <a:cubicBezTo>
                    <a:pt x="647" y="417"/>
                    <a:pt x="647" y="417"/>
                    <a:pt x="647" y="417"/>
                  </a:cubicBezTo>
                  <a:cubicBezTo>
                    <a:pt x="647" y="417"/>
                    <a:pt x="647" y="417"/>
                    <a:pt x="647" y="417"/>
                  </a:cubicBezTo>
                  <a:cubicBezTo>
                    <a:pt x="626" y="417"/>
                    <a:pt x="518" y="420"/>
                    <a:pt x="484" y="420"/>
                  </a:cubicBezTo>
                  <a:cubicBezTo>
                    <a:pt x="468" y="420"/>
                    <a:pt x="443" y="420"/>
                    <a:pt x="414" y="420"/>
                  </a:cubicBezTo>
                  <a:cubicBezTo>
                    <a:pt x="413" y="379"/>
                    <a:pt x="413" y="379"/>
                    <a:pt x="413" y="379"/>
                  </a:cubicBezTo>
                  <a:cubicBezTo>
                    <a:pt x="475" y="379"/>
                    <a:pt x="540" y="379"/>
                    <a:pt x="551" y="379"/>
                  </a:cubicBezTo>
                  <a:cubicBezTo>
                    <a:pt x="562" y="379"/>
                    <a:pt x="599" y="378"/>
                    <a:pt x="625" y="377"/>
                  </a:cubicBezTo>
                  <a:cubicBezTo>
                    <a:pt x="625" y="378"/>
                    <a:pt x="625" y="378"/>
                    <a:pt x="625" y="378"/>
                  </a:cubicBezTo>
                  <a:cubicBezTo>
                    <a:pt x="633" y="378"/>
                    <a:pt x="633" y="378"/>
                    <a:pt x="633" y="378"/>
                  </a:cubicBezTo>
                  <a:cubicBezTo>
                    <a:pt x="633" y="377"/>
                    <a:pt x="633" y="377"/>
                    <a:pt x="633" y="377"/>
                  </a:cubicBezTo>
                  <a:cubicBezTo>
                    <a:pt x="640" y="376"/>
                    <a:pt x="647" y="376"/>
                    <a:pt x="651" y="376"/>
                  </a:cubicBezTo>
                  <a:cubicBezTo>
                    <a:pt x="651" y="369"/>
                    <a:pt x="651" y="369"/>
                    <a:pt x="651" y="369"/>
                  </a:cubicBezTo>
                  <a:cubicBezTo>
                    <a:pt x="649" y="369"/>
                    <a:pt x="641" y="369"/>
                    <a:pt x="633" y="369"/>
                  </a:cubicBezTo>
                  <a:cubicBezTo>
                    <a:pt x="633" y="331"/>
                    <a:pt x="633" y="331"/>
                    <a:pt x="633" y="331"/>
                  </a:cubicBezTo>
                  <a:cubicBezTo>
                    <a:pt x="627" y="333"/>
                    <a:pt x="627" y="333"/>
                    <a:pt x="627" y="333"/>
                  </a:cubicBezTo>
                  <a:cubicBezTo>
                    <a:pt x="626" y="370"/>
                    <a:pt x="626" y="370"/>
                    <a:pt x="626" y="370"/>
                  </a:cubicBezTo>
                  <a:cubicBezTo>
                    <a:pt x="610" y="370"/>
                    <a:pt x="592" y="370"/>
                    <a:pt x="582" y="371"/>
                  </a:cubicBezTo>
                  <a:cubicBezTo>
                    <a:pt x="562" y="373"/>
                    <a:pt x="454" y="373"/>
                    <a:pt x="413" y="373"/>
                  </a:cubicBezTo>
                  <a:cubicBezTo>
                    <a:pt x="411" y="343"/>
                    <a:pt x="411" y="343"/>
                    <a:pt x="411" y="343"/>
                  </a:cubicBezTo>
                  <a:cubicBezTo>
                    <a:pt x="319" y="338"/>
                    <a:pt x="319" y="338"/>
                    <a:pt x="319" y="338"/>
                  </a:cubicBezTo>
                  <a:cubicBezTo>
                    <a:pt x="185" y="335"/>
                    <a:pt x="185" y="335"/>
                    <a:pt x="185" y="335"/>
                  </a:cubicBezTo>
                  <a:cubicBezTo>
                    <a:pt x="186" y="349"/>
                    <a:pt x="186" y="361"/>
                    <a:pt x="186" y="372"/>
                  </a:cubicBezTo>
                  <a:cubicBezTo>
                    <a:pt x="185" y="371"/>
                    <a:pt x="183" y="371"/>
                    <a:pt x="182" y="371"/>
                  </a:cubicBezTo>
                  <a:cubicBezTo>
                    <a:pt x="155" y="370"/>
                    <a:pt x="49" y="371"/>
                    <a:pt x="0" y="371"/>
                  </a:cubicBezTo>
                  <a:cubicBezTo>
                    <a:pt x="0" y="332"/>
                    <a:pt x="0" y="332"/>
                    <a:pt x="0" y="332"/>
                  </a:cubicBezTo>
                  <a:cubicBezTo>
                    <a:pt x="13" y="331"/>
                    <a:pt x="23" y="331"/>
                    <a:pt x="30" y="330"/>
                  </a:cubicBezTo>
                  <a:cubicBezTo>
                    <a:pt x="51" y="328"/>
                    <a:pt x="178" y="328"/>
                    <a:pt x="208" y="328"/>
                  </a:cubicBezTo>
                  <a:cubicBezTo>
                    <a:pt x="239" y="328"/>
                    <a:pt x="394" y="328"/>
                    <a:pt x="429" y="330"/>
                  </a:cubicBezTo>
                  <a:cubicBezTo>
                    <a:pt x="463" y="332"/>
                    <a:pt x="624" y="330"/>
                    <a:pt x="636" y="330"/>
                  </a:cubicBezTo>
                  <a:cubicBezTo>
                    <a:pt x="643" y="330"/>
                    <a:pt x="651" y="329"/>
                    <a:pt x="655" y="329"/>
                  </a:cubicBezTo>
                  <a:cubicBezTo>
                    <a:pt x="656" y="321"/>
                    <a:pt x="656" y="321"/>
                    <a:pt x="656" y="321"/>
                  </a:cubicBezTo>
                  <a:cubicBezTo>
                    <a:pt x="635" y="321"/>
                    <a:pt x="518" y="326"/>
                    <a:pt x="484" y="326"/>
                  </a:cubicBezTo>
                  <a:cubicBezTo>
                    <a:pt x="482" y="326"/>
                    <a:pt x="479" y="326"/>
                    <a:pt x="476" y="326"/>
                  </a:cubicBezTo>
                  <a:cubicBezTo>
                    <a:pt x="476" y="300"/>
                    <a:pt x="476" y="300"/>
                    <a:pt x="476" y="300"/>
                  </a:cubicBezTo>
                  <a:cubicBezTo>
                    <a:pt x="569" y="298"/>
                    <a:pt x="569" y="298"/>
                    <a:pt x="569" y="298"/>
                  </a:cubicBezTo>
                  <a:cubicBezTo>
                    <a:pt x="570" y="285"/>
                    <a:pt x="570" y="285"/>
                    <a:pt x="570" y="285"/>
                  </a:cubicBezTo>
                  <a:cubicBezTo>
                    <a:pt x="598" y="284"/>
                    <a:pt x="647" y="283"/>
                    <a:pt x="660" y="283"/>
                  </a:cubicBezTo>
                  <a:cubicBezTo>
                    <a:pt x="660" y="283"/>
                    <a:pt x="660" y="283"/>
                    <a:pt x="660" y="283"/>
                  </a:cubicBezTo>
                  <a:cubicBezTo>
                    <a:pt x="660" y="283"/>
                    <a:pt x="660" y="283"/>
                    <a:pt x="660" y="283"/>
                  </a:cubicBezTo>
                  <a:cubicBezTo>
                    <a:pt x="659" y="296"/>
                    <a:pt x="658" y="309"/>
                    <a:pt x="656" y="321"/>
                  </a:cubicBezTo>
                  <a:close/>
                  <a:moveTo>
                    <a:pt x="661" y="276"/>
                  </a:moveTo>
                  <a:cubicBezTo>
                    <a:pt x="661" y="276"/>
                    <a:pt x="661" y="276"/>
                    <a:pt x="661" y="276"/>
                  </a:cubicBezTo>
                  <a:cubicBezTo>
                    <a:pt x="649" y="276"/>
                    <a:pt x="601" y="276"/>
                    <a:pt x="582" y="277"/>
                  </a:cubicBezTo>
                  <a:cubicBezTo>
                    <a:pt x="579" y="277"/>
                    <a:pt x="575" y="278"/>
                    <a:pt x="570" y="278"/>
                  </a:cubicBezTo>
                  <a:cubicBezTo>
                    <a:pt x="571" y="236"/>
                    <a:pt x="571" y="236"/>
                    <a:pt x="571" y="236"/>
                  </a:cubicBezTo>
                  <a:cubicBezTo>
                    <a:pt x="604" y="236"/>
                    <a:pt x="631" y="235"/>
                    <a:pt x="635" y="235"/>
                  </a:cubicBezTo>
                  <a:cubicBezTo>
                    <a:pt x="644" y="235"/>
                    <a:pt x="659" y="236"/>
                    <a:pt x="664" y="236"/>
                  </a:cubicBezTo>
                  <a:cubicBezTo>
                    <a:pt x="664" y="236"/>
                    <a:pt x="664" y="236"/>
                    <a:pt x="664" y="236"/>
                  </a:cubicBezTo>
                  <a:cubicBezTo>
                    <a:pt x="665" y="236"/>
                    <a:pt x="665" y="236"/>
                    <a:pt x="665" y="236"/>
                  </a:cubicBezTo>
                  <a:cubicBezTo>
                    <a:pt x="664" y="249"/>
                    <a:pt x="662" y="262"/>
                    <a:pt x="661" y="276"/>
                  </a:cubicBezTo>
                  <a:close/>
                </a:path>
              </a:pathLst>
            </a:custGeom>
            <a:solidFill>
              <a:srgbClr val="FFF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70" name="Freeform 14"/>
            <p:cNvSpPr>
              <a:spLocks/>
            </p:cNvSpPr>
            <p:nvPr/>
          </p:nvSpPr>
          <p:spPr bwMode="auto">
            <a:xfrm>
              <a:off x="3669" y="1251"/>
              <a:ext cx="59" cy="57"/>
            </a:xfrm>
            <a:custGeom>
              <a:avLst/>
              <a:gdLst>
                <a:gd name="T0" fmla="*/ 20 w 25"/>
                <a:gd name="T1" fmla="*/ 16 h 24"/>
                <a:gd name="T2" fmla="*/ 15 w 25"/>
                <a:gd name="T3" fmla="*/ 0 h 24"/>
                <a:gd name="T4" fmla="*/ 0 w 25"/>
                <a:gd name="T5" fmla="*/ 9 h 24"/>
                <a:gd name="T6" fmla="*/ 6 w 25"/>
                <a:gd name="T7" fmla="*/ 24 h 24"/>
                <a:gd name="T8" fmla="*/ 20 w 25"/>
                <a:gd name="T9" fmla="*/ 16 h 24"/>
                <a:gd name="T10" fmla="*/ 20 w 25"/>
                <a:gd name="T1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4">
                  <a:moveTo>
                    <a:pt x="20" y="16"/>
                  </a:moveTo>
                  <a:cubicBezTo>
                    <a:pt x="20" y="16"/>
                    <a:pt x="25" y="0"/>
                    <a:pt x="15" y="0"/>
                  </a:cubicBezTo>
                  <a:cubicBezTo>
                    <a:pt x="6" y="0"/>
                    <a:pt x="0" y="5"/>
                    <a:pt x="0" y="9"/>
                  </a:cubicBezTo>
                  <a:cubicBezTo>
                    <a:pt x="0" y="14"/>
                    <a:pt x="6" y="24"/>
                    <a:pt x="6" y="24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lose/>
                </a:path>
              </a:pathLst>
            </a:custGeom>
            <a:solidFill>
              <a:srgbClr val="E2A3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71" name="Freeform 15"/>
            <p:cNvSpPr>
              <a:spLocks/>
            </p:cNvSpPr>
            <p:nvPr/>
          </p:nvSpPr>
          <p:spPr bwMode="auto">
            <a:xfrm>
              <a:off x="3605" y="1256"/>
              <a:ext cx="274" cy="302"/>
            </a:xfrm>
            <a:custGeom>
              <a:avLst/>
              <a:gdLst>
                <a:gd name="T0" fmla="*/ 86 w 116"/>
                <a:gd name="T1" fmla="*/ 36 h 128"/>
                <a:gd name="T2" fmla="*/ 35 w 116"/>
                <a:gd name="T3" fmla="*/ 11 h 128"/>
                <a:gd name="T4" fmla="*/ 7 w 116"/>
                <a:gd name="T5" fmla="*/ 59 h 128"/>
                <a:gd name="T6" fmla="*/ 31 w 116"/>
                <a:gd name="T7" fmla="*/ 93 h 128"/>
                <a:gd name="T8" fmla="*/ 10 w 116"/>
                <a:gd name="T9" fmla="*/ 120 h 128"/>
                <a:gd name="T10" fmla="*/ 116 w 116"/>
                <a:gd name="T11" fmla="*/ 84 h 128"/>
                <a:gd name="T12" fmla="*/ 86 w 116"/>
                <a:gd name="T13" fmla="*/ 76 h 128"/>
                <a:gd name="T14" fmla="*/ 86 w 116"/>
                <a:gd name="T15" fmla="*/ 3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6" h="128">
                  <a:moveTo>
                    <a:pt x="86" y="36"/>
                  </a:moveTo>
                  <a:cubicBezTo>
                    <a:pt x="84" y="22"/>
                    <a:pt x="76" y="0"/>
                    <a:pt x="35" y="11"/>
                  </a:cubicBezTo>
                  <a:cubicBezTo>
                    <a:pt x="0" y="20"/>
                    <a:pt x="2" y="44"/>
                    <a:pt x="7" y="59"/>
                  </a:cubicBezTo>
                  <a:cubicBezTo>
                    <a:pt x="13" y="78"/>
                    <a:pt x="35" y="80"/>
                    <a:pt x="31" y="93"/>
                  </a:cubicBezTo>
                  <a:cubicBezTo>
                    <a:pt x="30" y="101"/>
                    <a:pt x="9" y="113"/>
                    <a:pt x="10" y="120"/>
                  </a:cubicBezTo>
                  <a:cubicBezTo>
                    <a:pt x="52" y="128"/>
                    <a:pt x="97" y="118"/>
                    <a:pt x="116" y="84"/>
                  </a:cubicBezTo>
                  <a:cubicBezTo>
                    <a:pt x="101" y="83"/>
                    <a:pt x="91" y="81"/>
                    <a:pt x="86" y="76"/>
                  </a:cubicBezTo>
                  <a:cubicBezTo>
                    <a:pt x="78" y="71"/>
                    <a:pt x="90" y="56"/>
                    <a:pt x="86" y="36"/>
                  </a:cubicBezTo>
                  <a:close/>
                </a:path>
              </a:pathLst>
            </a:custGeom>
            <a:solidFill>
              <a:srgbClr val="F9D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72" name="Freeform 16"/>
            <p:cNvSpPr>
              <a:spLocks/>
            </p:cNvSpPr>
            <p:nvPr/>
          </p:nvSpPr>
          <p:spPr bwMode="auto">
            <a:xfrm>
              <a:off x="3631" y="1454"/>
              <a:ext cx="248" cy="109"/>
            </a:xfrm>
            <a:custGeom>
              <a:avLst/>
              <a:gdLst>
                <a:gd name="T0" fmla="*/ 105 w 105"/>
                <a:gd name="T1" fmla="*/ 0 h 46"/>
                <a:gd name="T2" fmla="*/ 49 w 105"/>
                <a:gd name="T3" fmla="*/ 11 h 46"/>
                <a:gd name="T4" fmla="*/ 0 w 105"/>
                <a:gd name="T5" fmla="*/ 33 h 46"/>
                <a:gd name="T6" fmla="*/ 56 w 105"/>
                <a:gd name="T7" fmla="*/ 36 h 46"/>
                <a:gd name="T8" fmla="*/ 105 w 105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46">
                  <a:moveTo>
                    <a:pt x="105" y="0"/>
                  </a:moveTo>
                  <a:cubicBezTo>
                    <a:pt x="105" y="0"/>
                    <a:pt x="72" y="5"/>
                    <a:pt x="49" y="11"/>
                  </a:cubicBezTo>
                  <a:cubicBezTo>
                    <a:pt x="41" y="15"/>
                    <a:pt x="0" y="33"/>
                    <a:pt x="0" y="33"/>
                  </a:cubicBezTo>
                  <a:cubicBezTo>
                    <a:pt x="0" y="33"/>
                    <a:pt x="16" y="46"/>
                    <a:pt x="56" y="36"/>
                  </a:cubicBezTo>
                  <a:cubicBezTo>
                    <a:pt x="96" y="25"/>
                    <a:pt x="104" y="4"/>
                    <a:pt x="105" y="0"/>
                  </a:cubicBezTo>
                  <a:close/>
                </a:path>
              </a:pathLst>
            </a:custGeom>
            <a:solidFill>
              <a:srgbClr val="E2A3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73" name="Freeform 17"/>
            <p:cNvSpPr>
              <a:spLocks/>
            </p:cNvSpPr>
            <p:nvPr/>
          </p:nvSpPr>
          <p:spPr bwMode="auto">
            <a:xfrm>
              <a:off x="3733" y="1483"/>
              <a:ext cx="68" cy="37"/>
            </a:xfrm>
            <a:custGeom>
              <a:avLst/>
              <a:gdLst>
                <a:gd name="T0" fmla="*/ 0 w 29"/>
                <a:gd name="T1" fmla="*/ 9 h 16"/>
                <a:gd name="T2" fmla="*/ 27 w 29"/>
                <a:gd name="T3" fmla="*/ 1 h 16"/>
                <a:gd name="T4" fmla="*/ 17 w 29"/>
                <a:gd name="T5" fmla="*/ 16 h 16"/>
                <a:gd name="T6" fmla="*/ 0 w 29"/>
                <a:gd name="T7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16">
                  <a:moveTo>
                    <a:pt x="0" y="9"/>
                  </a:moveTo>
                  <a:cubicBezTo>
                    <a:pt x="0" y="9"/>
                    <a:pt x="19" y="0"/>
                    <a:pt x="27" y="1"/>
                  </a:cubicBezTo>
                  <a:cubicBezTo>
                    <a:pt x="29" y="7"/>
                    <a:pt x="26" y="15"/>
                    <a:pt x="17" y="16"/>
                  </a:cubicBezTo>
                  <a:cubicBezTo>
                    <a:pt x="7" y="16"/>
                    <a:pt x="1" y="14"/>
                    <a:pt x="0" y="9"/>
                  </a:cubicBezTo>
                  <a:close/>
                </a:path>
              </a:pathLst>
            </a:custGeom>
            <a:solidFill>
              <a:srgbClr val="F2C3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74" name="Freeform 18"/>
            <p:cNvSpPr>
              <a:spLocks/>
            </p:cNvSpPr>
            <p:nvPr/>
          </p:nvSpPr>
          <p:spPr bwMode="auto">
            <a:xfrm>
              <a:off x="3414" y="1116"/>
              <a:ext cx="605" cy="584"/>
            </a:xfrm>
            <a:custGeom>
              <a:avLst/>
              <a:gdLst>
                <a:gd name="T0" fmla="*/ 42 w 605"/>
                <a:gd name="T1" fmla="*/ 582 h 584"/>
                <a:gd name="T2" fmla="*/ 66 w 605"/>
                <a:gd name="T3" fmla="*/ 570 h 584"/>
                <a:gd name="T4" fmla="*/ 57 w 605"/>
                <a:gd name="T5" fmla="*/ 485 h 584"/>
                <a:gd name="T6" fmla="*/ 31 w 605"/>
                <a:gd name="T7" fmla="*/ 227 h 584"/>
                <a:gd name="T8" fmla="*/ 298 w 605"/>
                <a:gd name="T9" fmla="*/ 38 h 584"/>
                <a:gd name="T10" fmla="*/ 565 w 605"/>
                <a:gd name="T11" fmla="*/ 215 h 584"/>
                <a:gd name="T12" fmla="*/ 550 w 605"/>
                <a:gd name="T13" fmla="*/ 492 h 584"/>
                <a:gd name="T14" fmla="*/ 546 w 605"/>
                <a:gd name="T15" fmla="*/ 570 h 584"/>
                <a:gd name="T16" fmla="*/ 579 w 605"/>
                <a:gd name="T17" fmla="*/ 584 h 584"/>
                <a:gd name="T18" fmla="*/ 586 w 605"/>
                <a:gd name="T19" fmla="*/ 511 h 584"/>
                <a:gd name="T20" fmla="*/ 605 w 605"/>
                <a:gd name="T21" fmla="*/ 196 h 584"/>
                <a:gd name="T22" fmla="*/ 295 w 605"/>
                <a:gd name="T23" fmla="*/ 0 h 584"/>
                <a:gd name="T24" fmla="*/ 0 w 605"/>
                <a:gd name="T25" fmla="*/ 218 h 584"/>
                <a:gd name="T26" fmla="*/ 33 w 605"/>
                <a:gd name="T27" fmla="*/ 496 h 584"/>
                <a:gd name="T28" fmla="*/ 42 w 605"/>
                <a:gd name="T29" fmla="*/ 582 h 584"/>
                <a:gd name="T30" fmla="*/ 42 w 605"/>
                <a:gd name="T31" fmla="*/ 582 h 584"/>
                <a:gd name="T32" fmla="*/ 42 w 605"/>
                <a:gd name="T33" fmla="*/ 582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5" h="584">
                  <a:moveTo>
                    <a:pt x="42" y="582"/>
                  </a:moveTo>
                  <a:lnTo>
                    <a:pt x="66" y="570"/>
                  </a:lnTo>
                  <a:lnTo>
                    <a:pt x="57" y="485"/>
                  </a:lnTo>
                  <a:lnTo>
                    <a:pt x="31" y="227"/>
                  </a:lnTo>
                  <a:lnTo>
                    <a:pt x="298" y="38"/>
                  </a:lnTo>
                  <a:lnTo>
                    <a:pt x="565" y="215"/>
                  </a:lnTo>
                  <a:lnTo>
                    <a:pt x="550" y="492"/>
                  </a:lnTo>
                  <a:lnTo>
                    <a:pt x="546" y="570"/>
                  </a:lnTo>
                  <a:lnTo>
                    <a:pt x="579" y="584"/>
                  </a:lnTo>
                  <a:lnTo>
                    <a:pt x="586" y="511"/>
                  </a:lnTo>
                  <a:lnTo>
                    <a:pt x="605" y="196"/>
                  </a:lnTo>
                  <a:lnTo>
                    <a:pt x="295" y="0"/>
                  </a:lnTo>
                  <a:lnTo>
                    <a:pt x="0" y="218"/>
                  </a:lnTo>
                  <a:lnTo>
                    <a:pt x="33" y="496"/>
                  </a:lnTo>
                  <a:lnTo>
                    <a:pt x="42" y="582"/>
                  </a:lnTo>
                  <a:lnTo>
                    <a:pt x="42" y="582"/>
                  </a:lnTo>
                  <a:lnTo>
                    <a:pt x="42" y="582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75" name="Freeform 19"/>
            <p:cNvSpPr>
              <a:spLocks/>
            </p:cNvSpPr>
            <p:nvPr/>
          </p:nvSpPr>
          <p:spPr bwMode="auto">
            <a:xfrm>
              <a:off x="3461" y="2565"/>
              <a:ext cx="503" cy="578"/>
            </a:xfrm>
            <a:custGeom>
              <a:avLst/>
              <a:gdLst>
                <a:gd name="T0" fmla="*/ 0 w 213"/>
                <a:gd name="T1" fmla="*/ 0 h 245"/>
                <a:gd name="T2" fmla="*/ 6 w 213"/>
                <a:gd name="T3" fmla="*/ 245 h 245"/>
                <a:gd name="T4" fmla="*/ 40 w 213"/>
                <a:gd name="T5" fmla="*/ 245 h 245"/>
                <a:gd name="T6" fmla="*/ 210 w 213"/>
                <a:gd name="T7" fmla="*/ 245 h 245"/>
                <a:gd name="T8" fmla="*/ 213 w 213"/>
                <a:gd name="T9" fmla="*/ 245 h 245"/>
                <a:gd name="T10" fmla="*/ 208 w 213"/>
                <a:gd name="T11" fmla="*/ 7 h 245"/>
                <a:gd name="T12" fmla="*/ 0 w 213"/>
                <a:gd name="T13" fmla="*/ 0 h 245"/>
                <a:gd name="T14" fmla="*/ 0 w 213"/>
                <a:gd name="T15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3" h="245">
                  <a:moveTo>
                    <a:pt x="0" y="0"/>
                  </a:moveTo>
                  <a:cubicBezTo>
                    <a:pt x="6" y="245"/>
                    <a:pt x="6" y="245"/>
                    <a:pt x="6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121" y="245"/>
                    <a:pt x="210" y="245"/>
                  </a:cubicBezTo>
                  <a:cubicBezTo>
                    <a:pt x="212" y="245"/>
                    <a:pt x="213" y="245"/>
                    <a:pt x="213" y="245"/>
                  </a:cubicBezTo>
                  <a:cubicBezTo>
                    <a:pt x="208" y="7"/>
                    <a:pt x="208" y="7"/>
                    <a:pt x="208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76" name="Freeform 20"/>
            <p:cNvSpPr>
              <a:spLocks/>
            </p:cNvSpPr>
            <p:nvPr/>
          </p:nvSpPr>
          <p:spPr bwMode="auto">
            <a:xfrm>
              <a:off x="3695" y="2567"/>
              <a:ext cx="33" cy="576"/>
            </a:xfrm>
            <a:custGeom>
              <a:avLst/>
              <a:gdLst>
                <a:gd name="T0" fmla="*/ 0 w 14"/>
                <a:gd name="T1" fmla="*/ 0 h 244"/>
                <a:gd name="T2" fmla="*/ 6 w 14"/>
                <a:gd name="T3" fmla="*/ 244 h 244"/>
                <a:gd name="T4" fmla="*/ 14 w 14"/>
                <a:gd name="T5" fmla="*/ 244 h 244"/>
                <a:gd name="T6" fmla="*/ 11 w 14"/>
                <a:gd name="T7" fmla="*/ 1 h 244"/>
                <a:gd name="T8" fmla="*/ 0 w 14"/>
                <a:gd name="T9" fmla="*/ 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44">
                  <a:moveTo>
                    <a:pt x="0" y="0"/>
                  </a:moveTo>
                  <a:cubicBezTo>
                    <a:pt x="6" y="244"/>
                    <a:pt x="6" y="244"/>
                    <a:pt x="6" y="244"/>
                  </a:cubicBezTo>
                  <a:cubicBezTo>
                    <a:pt x="8" y="244"/>
                    <a:pt x="11" y="244"/>
                    <a:pt x="14" y="244"/>
                  </a:cubicBezTo>
                  <a:cubicBezTo>
                    <a:pt x="11" y="1"/>
                    <a:pt x="11" y="1"/>
                    <a:pt x="1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77" name="Freeform 21"/>
            <p:cNvSpPr>
              <a:spLocks/>
            </p:cNvSpPr>
            <p:nvPr/>
          </p:nvSpPr>
          <p:spPr bwMode="auto">
            <a:xfrm>
              <a:off x="3095" y="2076"/>
              <a:ext cx="357" cy="356"/>
            </a:xfrm>
            <a:custGeom>
              <a:avLst/>
              <a:gdLst>
                <a:gd name="T0" fmla="*/ 0 w 357"/>
                <a:gd name="T1" fmla="*/ 0 h 356"/>
                <a:gd name="T2" fmla="*/ 21 w 357"/>
                <a:gd name="T3" fmla="*/ 356 h 356"/>
                <a:gd name="T4" fmla="*/ 357 w 357"/>
                <a:gd name="T5" fmla="*/ 356 h 356"/>
                <a:gd name="T6" fmla="*/ 343 w 357"/>
                <a:gd name="T7" fmla="*/ 11 h 356"/>
                <a:gd name="T8" fmla="*/ 0 w 357"/>
                <a:gd name="T9" fmla="*/ 0 h 356"/>
                <a:gd name="T10" fmla="*/ 0 w 357"/>
                <a:gd name="T11" fmla="*/ 0 h 356"/>
                <a:gd name="T12" fmla="*/ 0 w 357"/>
                <a:gd name="T13" fmla="*/ 0 h 356"/>
                <a:gd name="T14" fmla="*/ 0 w 357"/>
                <a:gd name="T15" fmla="*/ 0 h 356"/>
                <a:gd name="T16" fmla="*/ 0 w 357"/>
                <a:gd name="T17" fmla="*/ 0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7" h="356">
                  <a:moveTo>
                    <a:pt x="0" y="0"/>
                  </a:moveTo>
                  <a:lnTo>
                    <a:pt x="21" y="356"/>
                  </a:lnTo>
                  <a:lnTo>
                    <a:pt x="357" y="356"/>
                  </a:lnTo>
                  <a:lnTo>
                    <a:pt x="343" y="1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78" name="Freeform 22"/>
            <p:cNvSpPr>
              <a:spLocks/>
            </p:cNvSpPr>
            <p:nvPr/>
          </p:nvSpPr>
          <p:spPr bwMode="auto">
            <a:xfrm>
              <a:off x="3969" y="2076"/>
              <a:ext cx="355" cy="356"/>
            </a:xfrm>
            <a:custGeom>
              <a:avLst/>
              <a:gdLst>
                <a:gd name="T0" fmla="*/ 0 w 355"/>
                <a:gd name="T1" fmla="*/ 0 h 356"/>
                <a:gd name="T2" fmla="*/ 12 w 355"/>
                <a:gd name="T3" fmla="*/ 356 h 356"/>
                <a:gd name="T4" fmla="*/ 355 w 355"/>
                <a:gd name="T5" fmla="*/ 356 h 356"/>
                <a:gd name="T6" fmla="*/ 347 w 355"/>
                <a:gd name="T7" fmla="*/ 0 h 356"/>
                <a:gd name="T8" fmla="*/ 0 w 355"/>
                <a:gd name="T9" fmla="*/ 0 h 356"/>
                <a:gd name="T10" fmla="*/ 0 w 355"/>
                <a:gd name="T11" fmla="*/ 0 h 356"/>
                <a:gd name="T12" fmla="*/ 0 w 355"/>
                <a:gd name="T13" fmla="*/ 0 h 356"/>
                <a:gd name="T14" fmla="*/ 0 w 355"/>
                <a:gd name="T15" fmla="*/ 0 h 356"/>
                <a:gd name="T16" fmla="*/ 0 w 355"/>
                <a:gd name="T17" fmla="*/ 0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5" h="356">
                  <a:moveTo>
                    <a:pt x="0" y="0"/>
                  </a:moveTo>
                  <a:lnTo>
                    <a:pt x="12" y="356"/>
                  </a:lnTo>
                  <a:lnTo>
                    <a:pt x="355" y="356"/>
                  </a:lnTo>
                  <a:lnTo>
                    <a:pt x="347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79" name="Freeform 23"/>
            <p:cNvSpPr>
              <a:spLocks noEditPoints="1"/>
            </p:cNvSpPr>
            <p:nvPr/>
          </p:nvSpPr>
          <p:spPr bwMode="auto">
            <a:xfrm>
              <a:off x="3000" y="1608"/>
              <a:ext cx="1635" cy="479"/>
            </a:xfrm>
            <a:custGeom>
              <a:avLst/>
              <a:gdLst>
                <a:gd name="T0" fmla="*/ 310 w 692"/>
                <a:gd name="T1" fmla="*/ 0 h 203"/>
                <a:gd name="T2" fmla="*/ 310 w 692"/>
                <a:gd name="T3" fmla="*/ 0 h 203"/>
                <a:gd name="T4" fmla="*/ 310 w 692"/>
                <a:gd name="T5" fmla="*/ 0 h 203"/>
                <a:gd name="T6" fmla="*/ 310 w 692"/>
                <a:gd name="T7" fmla="*/ 0 h 203"/>
                <a:gd name="T8" fmla="*/ 310 w 692"/>
                <a:gd name="T9" fmla="*/ 0 h 203"/>
                <a:gd name="T10" fmla="*/ 251 w 692"/>
                <a:gd name="T11" fmla="*/ 25 h 203"/>
                <a:gd name="T12" fmla="*/ 15 w 692"/>
                <a:gd name="T13" fmla="*/ 131 h 203"/>
                <a:gd name="T14" fmla="*/ 0 w 692"/>
                <a:gd name="T15" fmla="*/ 138 h 203"/>
                <a:gd name="T16" fmla="*/ 0 w 692"/>
                <a:gd name="T17" fmla="*/ 157 h 203"/>
                <a:gd name="T18" fmla="*/ 115 w 692"/>
                <a:gd name="T19" fmla="*/ 105 h 203"/>
                <a:gd name="T20" fmla="*/ 308 w 692"/>
                <a:gd name="T21" fmla="*/ 16 h 203"/>
                <a:gd name="T22" fmla="*/ 309 w 692"/>
                <a:gd name="T23" fmla="*/ 9 h 203"/>
                <a:gd name="T24" fmla="*/ 309 w 692"/>
                <a:gd name="T25" fmla="*/ 7 h 203"/>
                <a:gd name="T26" fmla="*/ 309 w 692"/>
                <a:gd name="T27" fmla="*/ 9 h 203"/>
                <a:gd name="T28" fmla="*/ 309 w 692"/>
                <a:gd name="T29" fmla="*/ 9 h 203"/>
                <a:gd name="T30" fmla="*/ 308 w 692"/>
                <a:gd name="T31" fmla="*/ 16 h 203"/>
                <a:gd name="T32" fmla="*/ 321 w 692"/>
                <a:gd name="T33" fmla="*/ 21 h 203"/>
                <a:gd name="T34" fmla="*/ 538 w 692"/>
                <a:gd name="T35" fmla="*/ 131 h 203"/>
                <a:gd name="T36" fmla="*/ 674 w 692"/>
                <a:gd name="T37" fmla="*/ 194 h 203"/>
                <a:gd name="T38" fmla="*/ 674 w 692"/>
                <a:gd name="T39" fmla="*/ 194 h 203"/>
                <a:gd name="T40" fmla="*/ 692 w 692"/>
                <a:gd name="T41" fmla="*/ 203 h 203"/>
                <a:gd name="T42" fmla="*/ 692 w 692"/>
                <a:gd name="T43" fmla="*/ 184 h 203"/>
                <a:gd name="T44" fmla="*/ 310 w 692"/>
                <a:gd name="T45" fmla="*/ 0 h 203"/>
                <a:gd name="T46" fmla="*/ 193 w 692"/>
                <a:gd name="T47" fmla="*/ 56 h 203"/>
                <a:gd name="T48" fmla="*/ 193 w 692"/>
                <a:gd name="T49" fmla="*/ 57 h 203"/>
                <a:gd name="T50" fmla="*/ 193 w 692"/>
                <a:gd name="T51" fmla="*/ 57 h 203"/>
                <a:gd name="T52" fmla="*/ 193 w 692"/>
                <a:gd name="T53" fmla="*/ 56 h 203"/>
                <a:gd name="T54" fmla="*/ 198 w 692"/>
                <a:gd name="T55" fmla="*/ 54 h 203"/>
                <a:gd name="T56" fmla="*/ 193 w 692"/>
                <a:gd name="T57" fmla="*/ 56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92" h="203">
                  <a:moveTo>
                    <a:pt x="310" y="0"/>
                  </a:moveTo>
                  <a:cubicBezTo>
                    <a:pt x="310" y="0"/>
                    <a:pt x="310" y="0"/>
                    <a:pt x="310" y="0"/>
                  </a:cubicBezTo>
                  <a:cubicBezTo>
                    <a:pt x="310" y="0"/>
                    <a:pt x="310" y="0"/>
                    <a:pt x="310" y="0"/>
                  </a:cubicBezTo>
                  <a:cubicBezTo>
                    <a:pt x="310" y="0"/>
                    <a:pt x="310" y="0"/>
                    <a:pt x="310" y="0"/>
                  </a:cubicBezTo>
                  <a:cubicBezTo>
                    <a:pt x="310" y="0"/>
                    <a:pt x="310" y="0"/>
                    <a:pt x="310" y="0"/>
                  </a:cubicBezTo>
                  <a:cubicBezTo>
                    <a:pt x="251" y="25"/>
                    <a:pt x="251" y="25"/>
                    <a:pt x="251" y="25"/>
                  </a:cubicBezTo>
                  <a:cubicBezTo>
                    <a:pt x="15" y="131"/>
                    <a:pt x="15" y="131"/>
                    <a:pt x="15" y="131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48" y="134"/>
                    <a:pt x="98" y="111"/>
                    <a:pt x="115" y="105"/>
                  </a:cubicBezTo>
                  <a:cubicBezTo>
                    <a:pt x="153" y="92"/>
                    <a:pt x="308" y="16"/>
                    <a:pt x="308" y="16"/>
                  </a:cubicBezTo>
                  <a:cubicBezTo>
                    <a:pt x="309" y="11"/>
                    <a:pt x="309" y="9"/>
                    <a:pt x="309" y="9"/>
                  </a:cubicBezTo>
                  <a:cubicBezTo>
                    <a:pt x="309" y="7"/>
                    <a:pt x="309" y="7"/>
                    <a:pt x="309" y="7"/>
                  </a:cubicBezTo>
                  <a:cubicBezTo>
                    <a:pt x="309" y="8"/>
                    <a:pt x="309" y="9"/>
                    <a:pt x="309" y="9"/>
                  </a:cubicBezTo>
                  <a:cubicBezTo>
                    <a:pt x="309" y="9"/>
                    <a:pt x="309" y="9"/>
                    <a:pt x="309" y="9"/>
                  </a:cubicBezTo>
                  <a:cubicBezTo>
                    <a:pt x="308" y="16"/>
                    <a:pt x="308" y="16"/>
                    <a:pt x="308" y="16"/>
                  </a:cubicBezTo>
                  <a:cubicBezTo>
                    <a:pt x="321" y="21"/>
                    <a:pt x="321" y="21"/>
                    <a:pt x="321" y="21"/>
                  </a:cubicBezTo>
                  <a:cubicBezTo>
                    <a:pt x="538" y="131"/>
                    <a:pt x="538" y="131"/>
                    <a:pt x="538" y="131"/>
                  </a:cubicBezTo>
                  <a:cubicBezTo>
                    <a:pt x="674" y="194"/>
                    <a:pt x="674" y="194"/>
                    <a:pt x="674" y="194"/>
                  </a:cubicBezTo>
                  <a:cubicBezTo>
                    <a:pt x="674" y="194"/>
                    <a:pt x="674" y="194"/>
                    <a:pt x="674" y="194"/>
                  </a:cubicBezTo>
                  <a:cubicBezTo>
                    <a:pt x="692" y="203"/>
                    <a:pt x="692" y="203"/>
                    <a:pt x="692" y="203"/>
                  </a:cubicBezTo>
                  <a:cubicBezTo>
                    <a:pt x="692" y="203"/>
                    <a:pt x="692" y="195"/>
                    <a:pt x="692" y="184"/>
                  </a:cubicBezTo>
                  <a:cubicBezTo>
                    <a:pt x="688" y="182"/>
                    <a:pt x="316" y="2"/>
                    <a:pt x="310" y="0"/>
                  </a:cubicBezTo>
                  <a:close/>
                  <a:moveTo>
                    <a:pt x="193" y="56"/>
                  </a:moveTo>
                  <a:cubicBezTo>
                    <a:pt x="193" y="57"/>
                    <a:pt x="193" y="57"/>
                    <a:pt x="193" y="57"/>
                  </a:cubicBezTo>
                  <a:cubicBezTo>
                    <a:pt x="193" y="57"/>
                    <a:pt x="193" y="57"/>
                    <a:pt x="193" y="57"/>
                  </a:cubicBezTo>
                  <a:cubicBezTo>
                    <a:pt x="193" y="56"/>
                    <a:pt x="193" y="56"/>
                    <a:pt x="193" y="56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3" y="56"/>
                    <a:pt x="193" y="56"/>
                    <a:pt x="193" y="5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80" name="Freeform 24"/>
            <p:cNvSpPr>
              <a:spLocks/>
            </p:cNvSpPr>
            <p:nvPr/>
          </p:nvSpPr>
          <p:spPr bwMode="auto">
            <a:xfrm>
              <a:off x="3473" y="3143"/>
              <a:ext cx="491" cy="12"/>
            </a:xfrm>
            <a:custGeom>
              <a:avLst/>
              <a:gdLst>
                <a:gd name="T0" fmla="*/ 34 w 208"/>
                <a:gd name="T1" fmla="*/ 0 h 5"/>
                <a:gd name="T2" fmla="*/ 0 w 208"/>
                <a:gd name="T3" fmla="*/ 0 h 5"/>
                <a:gd name="T4" fmla="*/ 0 w 208"/>
                <a:gd name="T5" fmla="*/ 5 h 5"/>
                <a:gd name="T6" fmla="*/ 36 w 208"/>
                <a:gd name="T7" fmla="*/ 5 h 5"/>
                <a:gd name="T8" fmla="*/ 208 w 208"/>
                <a:gd name="T9" fmla="*/ 4 h 5"/>
                <a:gd name="T10" fmla="*/ 208 w 208"/>
                <a:gd name="T11" fmla="*/ 0 h 5"/>
                <a:gd name="T12" fmla="*/ 205 w 208"/>
                <a:gd name="T13" fmla="*/ 0 h 5"/>
                <a:gd name="T14" fmla="*/ 34 w 208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8" h="5">
                  <a:moveTo>
                    <a:pt x="3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208" y="4"/>
                    <a:pt x="208" y="4"/>
                    <a:pt x="208" y="4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7" y="0"/>
                    <a:pt x="207" y="0"/>
                    <a:pt x="205" y="0"/>
                  </a:cubicBezTo>
                  <a:cubicBezTo>
                    <a:pt x="115" y="0"/>
                    <a:pt x="34" y="0"/>
                    <a:pt x="34" y="0"/>
                  </a:cubicBezTo>
                  <a:close/>
                </a:path>
              </a:pathLst>
            </a:custGeom>
            <a:solidFill>
              <a:srgbClr val="42A9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81" name="Group 33"/>
          <p:cNvGrpSpPr>
            <a:grpSpLocks noChangeAspect="1"/>
          </p:cNvGrpSpPr>
          <p:nvPr/>
        </p:nvGrpSpPr>
        <p:grpSpPr bwMode="auto">
          <a:xfrm>
            <a:off x="1286243" y="4544219"/>
            <a:ext cx="1404951" cy="2324202"/>
            <a:chOff x="3359" y="1523"/>
            <a:chExt cx="943" cy="1170"/>
          </a:xfrm>
        </p:grpSpPr>
        <p:sp>
          <p:nvSpPr>
            <p:cNvPr id="82" name="Freeform 34"/>
            <p:cNvSpPr>
              <a:spLocks/>
            </p:cNvSpPr>
            <p:nvPr/>
          </p:nvSpPr>
          <p:spPr bwMode="auto">
            <a:xfrm>
              <a:off x="3359" y="1523"/>
              <a:ext cx="943" cy="922"/>
            </a:xfrm>
            <a:custGeom>
              <a:avLst/>
              <a:gdLst>
                <a:gd name="T0" fmla="*/ 213 w 399"/>
                <a:gd name="T1" fmla="*/ 385 h 390"/>
                <a:gd name="T2" fmla="*/ 369 w 399"/>
                <a:gd name="T3" fmla="*/ 198 h 390"/>
                <a:gd name="T4" fmla="*/ 63 w 399"/>
                <a:gd name="T5" fmla="*/ 117 h 390"/>
                <a:gd name="T6" fmla="*/ 213 w 399"/>
                <a:gd name="T7" fmla="*/ 385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9" h="390">
                  <a:moveTo>
                    <a:pt x="213" y="385"/>
                  </a:moveTo>
                  <a:cubicBezTo>
                    <a:pt x="276" y="390"/>
                    <a:pt x="399" y="354"/>
                    <a:pt x="369" y="198"/>
                  </a:cubicBezTo>
                  <a:cubicBezTo>
                    <a:pt x="328" y="0"/>
                    <a:pt x="101" y="49"/>
                    <a:pt x="63" y="117"/>
                  </a:cubicBezTo>
                  <a:cubicBezTo>
                    <a:pt x="0" y="229"/>
                    <a:pt x="19" y="370"/>
                    <a:pt x="213" y="385"/>
                  </a:cubicBezTo>
                  <a:close/>
                </a:path>
              </a:pathLst>
            </a:custGeom>
            <a:solidFill>
              <a:srgbClr val="CA7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83" name="Freeform 35"/>
            <p:cNvSpPr>
              <a:spLocks/>
            </p:cNvSpPr>
            <p:nvPr/>
          </p:nvSpPr>
          <p:spPr bwMode="auto">
            <a:xfrm>
              <a:off x="3565" y="1904"/>
              <a:ext cx="562" cy="789"/>
            </a:xfrm>
            <a:custGeom>
              <a:avLst/>
              <a:gdLst>
                <a:gd name="T0" fmla="*/ 137 w 238"/>
                <a:gd name="T1" fmla="*/ 137 h 334"/>
                <a:gd name="T2" fmla="*/ 238 w 238"/>
                <a:gd name="T3" fmla="*/ 121 h 334"/>
                <a:gd name="T4" fmla="*/ 135 w 238"/>
                <a:gd name="T5" fmla="*/ 114 h 334"/>
                <a:gd name="T6" fmla="*/ 238 w 238"/>
                <a:gd name="T7" fmla="*/ 54 h 334"/>
                <a:gd name="T8" fmla="*/ 131 w 238"/>
                <a:gd name="T9" fmla="*/ 84 h 334"/>
                <a:gd name="T10" fmla="*/ 131 w 238"/>
                <a:gd name="T11" fmla="*/ 84 h 334"/>
                <a:gd name="T12" fmla="*/ 178 w 238"/>
                <a:gd name="T13" fmla="*/ 6 h 334"/>
                <a:gd name="T14" fmla="*/ 126 w 238"/>
                <a:gd name="T15" fmla="*/ 62 h 334"/>
                <a:gd name="T16" fmla="*/ 92 w 238"/>
                <a:gd name="T17" fmla="*/ 0 h 334"/>
                <a:gd name="T18" fmla="*/ 118 w 238"/>
                <a:gd name="T19" fmla="*/ 85 h 334"/>
                <a:gd name="T20" fmla="*/ 119 w 238"/>
                <a:gd name="T21" fmla="*/ 89 h 334"/>
                <a:gd name="T22" fmla="*/ 22 w 238"/>
                <a:gd name="T23" fmla="*/ 28 h 334"/>
                <a:gd name="T24" fmla="*/ 109 w 238"/>
                <a:gd name="T25" fmla="*/ 117 h 334"/>
                <a:gd name="T26" fmla="*/ 0 w 238"/>
                <a:gd name="T27" fmla="*/ 101 h 334"/>
                <a:gd name="T28" fmla="*/ 111 w 238"/>
                <a:gd name="T29" fmla="*/ 141 h 334"/>
                <a:gd name="T30" fmla="*/ 107 w 238"/>
                <a:gd name="T31" fmla="*/ 334 h 334"/>
                <a:gd name="T32" fmla="*/ 131 w 238"/>
                <a:gd name="T33" fmla="*/ 334 h 334"/>
                <a:gd name="T34" fmla="*/ 137 w 238"/>
                <a:gd name="T35" fmla="*/ 13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8" h="334">
                  <a:moveTo>
                    <a:pt x="137" y="137"/>
                  </a:moveTo>
                  <a:cubicBezTo>
                    <a:pt x="137" y="137"/>
                    <a:pt x="167" y="117"/>
                    <a:pt x="238" y="121"/>
                  </a:cubicBezTo>
                  <a:cubicBezTo>
                    <a:pt x="208" y="86"/>
                    <a:pt x="145" y="110"/>
                    <a:pt x="135" y="114"/>
                  </a:cubicBezTo>
                  <a:cubicBezTo>
                    <a:pt x="141" y="84"/>
                    <a:pt x="195" y="41"/>
                    <a:pt x="238" y="54"/>
                  </a:cubicBezTo>
                  <a:cubicBezTo>
                    <a:pt x="197" y="18"/>
                    <a:pt x="151" y="59"/>
                    <a:pt x="131" y="84"/>
                  </a:cubicBezTo>
                  <a:cubicBezTo>
                    <a:pt x="131" y="84"/>
                    <a:pt x="131" y="84"/>
                    <a:pt x="131" y="84"/>
                  </a:cubicBezTo>
                  <a:cubicBezTo>
                    <a:pt x="131" y="59"/>
                    <a:pt x="161" y="22"/>
                    <a:pt x="178" y="6"/>
                  </a:cubicBezTo>
                  <a:cubicBezTo>
                    <a:pt x="147" y="5"/>
                    <a:pt x="126" y="62"/>
                    <a:pt x="126" y="62"/>
                  </a:cubicBezTo>
                  <a:cubicBezTo>
                    <a:pt x="126" y="62"/>
                    <a:pt x="111" y="4"/>
                    <a:pt x="92" y="0"/>
                  </a:cubicBezTo>
                  <a:cubicBezTo>
                    <a:pt x="118" y="45"/>
                    <a:pt x="118" y="85"/>
                    <a:pt x="118" y="85"/>
                  </a:cubicBezTo>
                  <a:cubicBezTo>
                    <a:pt x="119" y="89"/>
                    <a:pt x="119" y="89"/>
                    <a:pt x="119" y="89"/>
                  </a:cubicBezTo>
                  <a:cubicBezTo>
                    <a:pt x="98" y="53"/>
                    <a:pt x="65" y="16"/>
                    <a:pt x="22" y="28"/>
                  </a:cubicBezTo>
                  <a:cubicBezTo>
                    <a:pt x="76" y="43"/>
                    <a:pt x="109" y="102"/>
                    <a:pt x="109" y="117"/>
                  </a:cubicBezTo>
                  <a:cubicBezTo>
                    <a:pt x="88" y="100"/>
                    <a:pt x="33" y="75"/>
                    <a:pt x="0" y="101"/>
                  </a:cubicBezTo>
                  <a:cubicBezTo>
                    <a:pt x="53" y="101"/>
                    <a:pt x="99" y="122"/>
                    <a:pt x="111" y="141"/>
                  </a:cubicBezTo>
                  <a:cubicBezTo>
                    <a:pt x="112" y="159"/>
                    <a:pt x="109" y="280"/>
                    <a:pt x="107" y="334"/>
                  </a:cubicBezTo>
                  <a:cubicBezTo>
                    <a:pt x="131" y="334"/>
                    <a:pt x="131" y="334"/>
                    <a:pt x="131" y="334"/>
                  </a:cubicBezTo>
                  <a:cubicBezTo>
                    <a:pt x="137" y="137"/>
                    <a:pt x="137" y="137"/>
                    <a:pt x="137" y="137"/>
                  </a:cubicBezTo>
                  <a:close/>
                </a:path>
              </a:pathLst>
            </a:custGeom>
            <a:solidFill>
              <a:srgbClr val="8449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84" name="Freeform 36"/>
            <p:cNvSpPr>
              <a:spLocks/>
            </p:cNvSpPr>
            <p:nvPr/>
          </p:nvSpPr>
          <p:spPr bwMode="auto">
            <a:xfrm>
              <a:off x="3553" y="1620"/>
              <a:ext cx="596" cy="192"/>
            </a:xfrm>
            <a:custGeom>
              <a:avLst/>
              <a:gdLst>
                <a:gd name="T0" fmla="*/ 147 w 252"/>
                <a:gd name="T1" fmla="*/ 17 h 81"/>
                <a:gd name="T2" fmla="*/ 169 w 252"/>
                <a:gd name="T3" fmla="*/ 75 h 81"/>
                <a:gd name="T4" fmla="*/ 217 w 252"/>
                <a:gd name="T5" fmla="*/ 34 h 81"/>
                <a:gd name="T6" fmla="*/ 230 w 252"/>
                <a:gd name="T7" fmla="*/ 79 h 81"/>
                <a:gd name="T8" fmla="*/ 233 w 252"/>
                <a:gd name="T9" fmla="*/ 31 h 81"/>
                <a:gd name="T10" fmla="*/ 172 w 252"/>
                <a:gd name="T11" fmla="*/ 60 h 81"/>
                <a:gd name="T12" fmla="*/ 141 w 252"/>
                <a:gd name="T13" fmla="*/ 4 h 81"/>
                <a:gd name="T14" fmla="*/ 115 w 252"/>
                <a:gd name="T15" fmla="*/ 32 h 81"/>
                <a:gd name="T16" fmla="*/ 85 w 252"/>
                <a:gd name="T17" fmla="*/ 2 h 81"/>
                <a:gd name="T18" fmla="*/ 49 w 252"/>
                <a:gd name="T19" fmla="*/ 64 h 81"/>
                <a:gd name="T20" fmla="*/ 0 w 252"/>
                <a:gd name="T21" fmla="*/ 50 h 81"/>
                <a:gd name="T22" fmla="*/ 56 w 252"/>
                <a:gd name="T23" fmla="*/ 77 h 81"/>
                <a:gd name="T24" fmla="*/ 82 w 252"/>
                <a:gd name="T25" fmla="*/ 11 h 81"/>
                <a:gd name="T26" fmla="*/ 114 w 252"/>
                <a:gd name="T27" fmla="*/ 46 h 81"/>
                <a:gd name="T28" fmla="*/ 147 w 252"/>
                <a:gd name="T29" fmla="*/ 1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2" h="81">
                  <a:moveTo>
                    <a:pt x="147" y="17"/>
                  </a:moveTo>
                  <a:cubicBezTo>
                    <a:pt x="172" y="23"/>
                    <a:pt x="169" y="75"/>
                    <a:pt x="169" y="75"/>
                  </a:cubicBezTo>
                  <a:cubicBezTo>
                    <a:pt x="169" y="75"/>
                    <a:pt x="192" y="20"/>
                    <a:pt x="217" y="34"/>
                  </a:cubicBezTo>
                  <a:cubicBezTo>
                    <a:pt x="248" y="51"/>
                    <a:pt x="232" y="71"/>
                    <a:pt x="230" y="79"/>
                  </a:cubicBezTo>
                  <a:cubicBezTo>
                    <a:pt x="240" y="81"/>
                    <a:pt x="252" y="48"/>
                    <a:pt x="233" y="31"/>
                  </a:cubicBezTo>
                  <a:cubicBezTo>
                    <a:pt x="215" y="13"/>
                    <a:pt x="175" y="24"/>
                    <a:pt x="172" y="60"/>
                  </a:cubicBezTo>
                  <a:cubicBezTo>
                    <a:pt x="176" y="28"/>
                    <a:pt x="170" y="2"/>
                    <a:pt x="141" y="4"/>
                  </a:cubicBezTo>
                  <a:cubicBezTo>
                    <a:pt x="120" y="7"/>
                    <a:pt x="115" y="32"/>
                    <a:pt x="115" y="32"/>
                  </a:cubicBezTo>
                  <a:cubicBezTo>
                    <a:pt x="115" y="32"/>
                    <a:pt x="107" y="0"/>
                    <a:pt x="85" y="2"/>
                  </a:cubicBezTo>
                  <a:cubicBezTo>
                    <a:pt x="48" y="7"/>
                    <a:pt x="40" y="37"/>
                    <a:pt x="49" y="64"/>
                  </a:cubicBezTo>
                  <a:cubicBezTo>
                    <a:pt x="33" y="49"/>
                    <a:pt x="20" y="40"/>
                    <a:pt x="0" y="50"/>
                  </a:cubicBezTo>
                  <a:cubicBezTo>
                    <a:pt x="26" y="49"/>
                    <a:pt x="56" y="77"/>
                    <a:pt x="56" y="77"/>
                  </a:cubicBezTo>
                  <a:cubicBezTo>
                    <a:pt x="56" y="77"/>
                    <a:pt x="44" y="13"/>
                    <a:pt x="82" y="11"/>
                  </a:cubicBezTo>
                  <a:cubicBezTo>
                    <a:pt x="104" y="10"/>
                    <a:pt x="114" y="46"/>
                    <a:pt x="114" y="46"/>
                  </a:cubicBezTo>
                  <a:cubicBezTo>
                    <a:pt x="114" y="46"/>
                    <a:pt x="128" y="12"/>
                    <a:pt x="147" y="17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85" name="Freeform 37"/>
            <p:cNvSpPr>
              <a:spLocks/>
            </p:cNvSpPr>
            <p:nvPr/>
          </p:nvSpPr>
          <p:spPr bwMode="auto">
            <a:xfrm>
              <a:off x="3407" y="1788"/>
              <a:ext cx="305" cy="661"/>
            </a:xfrm>
            <a:custGeom>
              <a:avLst/>
              <a:gdLst>
                <a:gd name="T0" fmla="*/ 92 w 129"/>
                <a:gd name="T1" fmla="*/ 257 h 280"/>
                <a:gd name="T2" fmla="*/ 89 w 129"/>
                <a:gd name="T3" fmla="*/ 220 h 280"/>
                <a:gd name="T4" fmla="*/ 50 w 129"/>
                <a:gd name="T5" fmla="*/ 234 h 280"/>
                <a:gd name="T6" fmla="*/ 64 w 129"/>
                <a:gd name="T7" fmla="*/ 186 h 280"/>
                <a:gd name="T8" fmla="*/ 30 w 129"/>
                <a:gd name="T9" fmla="*/ 184 h 280"/>
                <a:gd name="T10" fmla="*/ 45 w 129"/>
                <a:gd name="T11" fmla="*/ 146 h 280"/>
                <a:gd name="T12" fmla="*/ 11 w 129"/>
                <a:gd name="T13" fmla="*/ 133 h 280"/>
                <a:gd name="T14" fmla="*/ 48 w 129"/>
                <a:gd name="T15" fmla="*/ 104 h 280"/>
                <a:gd name="T16" fmla="*/ 16 w 129"/>
                <a:gd name="T17" fmla="*/ 82 h 280"/>
                <a:gd name="T18" fmla="*/ 45 w 129"/>
                <a:gd name="T19" fmla="*/ 64 h 280"/>
                <a:gd name="T20" fmla="*/ 28 w 129"/>
                <a:gd name="T21" fmla="*/ 35 h 280"/>
                <a:gd name="T22" fmla="*/ 47 w 129"/>
                <a:gd name="T23" fmla="*/ 15 h 280"/>
                <a:gd name="T24" fmla="*/ 72 w 129"/>
                <a:gd name="T25" fmla="*/ 8 h 280"/>
                <a:gd name="T26" fmla="*/ 23 w 129"/>
                <a:gd name="T27" fmla="*/ 25 h 280"/>
                <a:gd name="T28" fmla="*/ 35 w 129"/>
                <a:gd name="T29" fmla="*/ 62 h 280"/>
                <a:gd name="T30" fmla="*/ 8 w 129"/>
                <a:gd name="T31" fmla="*/ 84 h 280"/>
                <a:gd name="T32" fmla="*/ 34 w 129"/>
                <a:gd name="T33" fmla="*/ 106 h 280"/>
                <a:gd name="T34" fmla="*/ 1 w 129"/>
                <a:gd name="T35" fmla="*/ 140 h 280"/>
                <a:gd name="T36" fmla="*/ 34 w 129"/>
                <a:gd name="T37" fmla="*/ 154 h 280"/>
                <a:gd name="T38" fmla="*/ 22 w 129"/>
                <a:gd name="T39" fmla="*/ 187 h 280"/>
                <a:gd name="T40" fmla="*/ 53 w 129"/>
                <a:gd name="T41" fmla="*/ 190 h 280"/>
                <a:gd name="T42" fmla="*/ 41 w 129"/>
                <a:gd name="T43" fmla="*/ 237 h 280"/>
                <a:gd name="T44" fmla="*/ 80 w 129"/>
                <a:gd name="T45" fmla="*/ 231 h 280"/>
                <a:gd name="T46" fmla="*/ 100 w 129"/>
                <a:gd name="T47" fmla="*/ 273 h 280"/>
                <a:gd name="T48" fmla="*/ 129 w 129"/>
                <a:gd name="T49" fmla="*/ 249 h 280"/>
                <a:gd name="T50" fmla="*/ 92 w 129"/>
                <a:gd name="T51" fmla="*/ 257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9" h="280">
                  <a:moveTo>
                    <a:pt x="92" y="257"/>
                  </a:moveTo>
                  <a:cubicBezTo>
                    <a:pt x="84" y="249"/>
                    <a:pt x="89" y="220"/>
                    <a:pt x="89" y="220"/>
                  </a:cubicBezTo>
                  <a:cubicBezTo>
                    <a:pt x="89" y="220"/>
                    <a:pt x="58" y="239"/>
                    <a:pt x="50" y="234"/>
                  </a:cubicBezTo>
                  <a:cubicBezTo>
                    <a:pt x="29" y="220"/>
                    <a:pt x="64" y="186"/>
                    <a:pt x="64" y="186"/>
                  </a:cubicBezTo>
                  <a:cubicBezTo>
                    <a:pt x="64" y="186"/>
                    <a:pt x="35" y="192"/>
                    <a:pt x="30" y="184"/>
                  </a:cubicBezTo>
                  <a:cubicBezTo>
                    <a:pt x="24" y="174"/>
                    <a:pt x="45" y="146"/>
                    <a:pt x="45" y="146"/>
                  </a:cubicBezTo>
                  <a:cubicBezTo>
                    <a:pt x="45" y="146"/>
                    <a:pt x="10" y="158"/>
                    <a:pt x="11" y="133"/>
                  </a:cubicBezTo>
                  <a:cubicBezTo>
                    <a:pt x="11" y="109"/>
                    <a:pt x="48" y="104"/>
                    <a:pt x="48" y="104"/>
                  </a:cubicBezTo>
                  <a:cubicBezTo>
                    <a:pt x="48" y="104"/>
                    <a:pt x="14" y="91"/>
                    <a:pt x="16" y="82"/>
                  </a:cubicBezTo>
                  <a:cubicBezTo>
                    <a:pt x="18" y="67"/>
                    <a:pt x="29" y="66"/>
                    <a:pt x="45" y="64"/>
                  </a:cubicBezTo>
                  <a:cubicBezTo>
                    <a:pt x="41" y="62"/>
                    <a:pt x="28" y="41"/>
                    <a:pt x="28" y="35"/>
                  </a:cubicBezTo>
                  <a:cubicBezTo>
                    <a:pt x="28" y="28"/>
                    <a:pt x="36" y="17"/>
                    <a:pt x="47" y="15"/>
                  </a:cubicBezTo>
                  <a:cubicBezTo>
                    <a:pt x="52" y="13"/>
                    <a:pt x="61" y="11"/>
                    <a:pt x="72" y="8"/>
                  </a:cubicBezTo>
                  <a:cubicBezTo>
                    <a:pt x="54" y="0"/>
                    <a:pt x="30" y="8"/>
                    <a:pt x="23" y="25"/>
                  </a:cubicBezTo>
                  <a:cubicBezTo>
                    <a:pt x="12" y="46"/>
                    <a:pt x="35" y="62"/>
                    <a:pt x="35" y="62"/>
                  </a:cubicBezTo>
                  <a:cubicBezTo>
                    <a:pt x="35" y="62"/>
                    <a:pt x="11" y="53"/>
                    <a:pt x="8" y="84"/>
                  </a:cubicBezTo>
                  <a:cubicBezTo>
                    <a:pt x="6" y="98"/>
                    <a:pt x="16" y="99"/>
                    <a:pt x="34" y="106"/>
                  </a:cubicBezTo>
                  <a:cubicBezTo>
                    <a:pt x="16" y="103"/>
                    <a:pt x="0" y="117"/>
                    <a:pt x="1" y="140"/>
                  </a:cubicBezTo>
                  <a:cubicBezTo>
                    <a:pt x="3" y="163"/>
                    <a:pt x="34" y="154"/>
                    <a:pt x="34" y="154"/>
                  </a:cubicBezTo>
                  <a:cubicBezTo>
                    <a:pt x="34" y="154"/>
                    <a:pt x="14" y="171"/>
                    <a:pt x="22" y="187"/>
                  </a:cubicBezTo>
                  <a:cubicBezTo>
                    <a:pt x="29" y="202"/>
                    <a:pt x="53" y="190"/>
                    <a:pt x="53" y="190"/>
                  </a:cubicBezTo>
                  <a:cubicBezTo>
                    <a:pt x="53" y="190"/>
                    <a:pt x="17" y="222"/>
                    <a:pt x="41" y="237"/>
                  </a:cubicBezTo>
                  <a:cubicBezTo>
                    <a:pt x="62" y="251"/>
                    <a:pt x="69" y="242"/>
                    <a:pt x="80" y="231"/>
                  </a:cubicBezTo>
                  <a:cubicBezTo>
                    <a:pt x="75" y="244"/>
                    <a:pt x="79" y="269"/>
                    <a:pt x="100" y="273"/>
                  </a:cubicBezTo>
                  <a:cubicBezTo>
                    <a:pt x="127" y="280"/>
                    <a:pt x="129" y="249"/>
                    <a:pt x="129" y="249"/>
                  </a:cubicBezTo>
                  <a:cubicBezTo>
                    <a:pt x="129" y="249"/>
                    <a:pt x="111" y="277"/>
                    <a:pt x="92" y="257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86" name="Freeform 38"/>
            <p:cNvSpPr>
              <a:spLocks/>
            </p:cNvSpPr>
            <p:nvPr/>
          </p:nvSpPr>
          <p:spPr bwMode="auto">
            <a:xfrm>
              <a:off x="3884" y="1779"/>
              <a:ext cx="392" cy="666"/>
            </a:xfrm>
            <a:custGeom>
              <a:avLst/>
              <a:gdLst>
                <a:gd name="T0" fmla="*/ 163 w 166"/>
                <a:gd name="T1" fmla="*/ 112 h 282"/>
                <a:gd name="T2" fmla="*/ 138 w 166"/>
                <a:gd name="T3" fmla="*/ 83 h 282"/>
                <a:gd name="T4" fmla="*/ 155 w 166"/>
                <a:gd name="T5" fmla="*/ 56 h 282"/>
                <a:gd name="T6" fmla="*/ 131 w 166"/>
                <a:gd name="T7" fmla="*/ 37 h 282"/>
                <a:gd name="T8" fmla="*/ 136 w 166"/>
                <a:gd name="T9" fmla="*/ 13 h 282"/>
                <a:gd name="T10" fmla="*/ 114 w 166"/>
                <a:gd name="T11" fmla="*/ 11 h 282"/>
                <a:gd name="T12" fmla="*/ 117 w 166"/>
                <a:gd name="T13" fmla="*/ 14 h 282"/>
                <a:gd name="T14" fmla="*/ 131 w 166"/>
                <a:gd name="T15" fmla="*/ 17 h 282"/>
                <a:gd name="T16" fmla="*/ 122 w 166"/>
                <a:gd name="T17" fmla="*/ 42 h 282"/>
                <a:gd name="T18" fmla="*/ 146 w 166"/>
                <a:gd name="T19" fmla="*/ 57 h 282"/>
                <a:gd name="T20" fmla="*/ 121 w 166"/>
                <a:gd name="T21" fmla="*/ 86 h 282"/>
                <a:gd name="T22" fmla="*/ 154 w 166"/>
                <a:gd name="T23" fmla="*/ 109 h 282"/>
                <a:gd name="T24" fmla="*/ 117 w 166"/>
                <a:gd name="T25" fmla="*/ 154 h 282"/>
                <a:gd name="T26" fmla="*/ 139 w 166"/>
                <a:gd name="T27" fmla="*/ 182 h 282"/>
                <a:gd name="T28" fmla="*/ 88 w 166"/>
                <a:gd name="T29" fmla="*/ 196 h 282"/>
                <a:gd name="T30" fmla="*/ 105 w 166"/>
                <a:gd name="T31" fmla="*/ 236 h 282"/>
                <a:gd name="T32" fmla="*/ 79 w 166"/>
                <a:gd name="T33" fmla="*/ 225 h 282"/>
                <a:gd name="T34" fmla="*/ 70 w 166"/>
                <a:gd name="T35" fmla="*/ 254 h 282"/>
                <a:gd name="T36" fmla="*/ 36 w 166"/>
                <a:gd name="T37" fmla="*/ 228 h 282"/>
                <a:gd name="T38" fmla="*/ 25 w 166"/>
                <a:gd name="T39" fmla="*/ 271 h 282"/>
                <a:gd name="T40" fmla="*/ 0 w 166"/>
                <a:gd name="T41" fmla="*/ 249 h 282"/>
                <a:gd name="T42" fmla="*/ 24 w 166"/>
                <a:gd name="T43" fmla="*/ 278 h 282"/>
                <a:gd name="T44" fmla="*/ 42 w 166"/>
                <a:gd name="T45" fmla="*/ 241 h 282"/>
                <a:gd name="T46" fmla="*/ 74 w 166"/>
                <a:gd name="T47" fmla="*/ 265 h 282"/>
                <a:gd name="T48" fmla="*/ 87 w 166"/>
                <a:gd name="T49" fmla="*/ 241 h 282"/>
                <a:gd name="T50" fmla="*/ 115 w 166"/>
                <a:gd name="T51" fmla="*/ 240 h 282"/>
                <a:gd name="T52" fmla="*/ 99 w 166"/>
                <a:gd name="T53" fmla="*/ 204 h 282"/>
                <a:gd name="T54" fmla="*/ 149 w 166"/>
                <a:gd name="T55" fmla="*/ 186 h 282"/>
                <a:gd name="T56" fmla="*/ 131 w 166"/>
                <a:gd name="T57" fmla="*/ 154 h 282"/>
                <a:gd name="T58" fmla="*/ 163 w 166"/>
                <a:gd name="T59" fmla="*/ 112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6" h="282">
                  <a:moveTo>
                    <a:pt x="163" y="112"/>
                  </a:moveTo>
                  <a:cubicBezTo>
                    <a:pt x="161" y="90"/>
                    <a:pt x="138" y="83"/>
                    <a:pt x="138" y="83"/>
                  </a:cubicBezTo>
                  <a:cubicBezTo>
                    <a:pt x="138" y="83"/>
                    <a:pt x="156" y="75"/>
                    <a:pt x="155" y="56"/>
                  </a:cubicBezTo>
                  <a:cubicBezTo>
                    <a:pt x="154" y="35"/>
                    <a:pt x="131" y="37"/>
                    <a:pt x="131" y="37"/>
                  </a:cubicBezTo>
                  <a:cubicBezTo>
                    <a:pt x="131" y="37"/>
                    <a:pt x="141" y="25"/>
                    <a:pt x="136" y="13"/>
                  </a:cubicBezTo>
                  <a:cubicBezTo>
                    <a:pt x="131" y="0"/>
                    <a:pt x="114" y="11"/>
                    <a:pt x="114" y="11"/>
                  </a:cubicBezTo>
                  <a:cubicBezTo>
                    <a:pt x="117" y="14"/>
                    <a:pt x="117" y="14"/>
                    <a:pt x="117" y="14"/>
                  </a:cubicBezTo>
                  <a:cubicBezTo>
                    <a:pt x="117" y="14"/>
                    <a:pt x="129" y="10"/>
                    <a:pt x="131" y="17"/>
                  </a:cubicBezTo>
                  <a:cubicBezTo>
                    <a:pt x="133" y="26"/>
                    <a:pt x="122" y="42"/>
                    <a:pt x="122" y="42"/>
                  </a:cubicBezTo>
                  <a:cubicBezTo>
                    <a:pt x="122" y="42"/>
                    <a:pt x="145" y="42"/>
                    <a:pt x="146" y="57"/>
                  </a:cubicBezTo>
                  <a:cubicBezTo>
                    <a:pt x="149" y="71"/>
                    <a:pt x="121" y="86"/>
                    <a:pt x="121" y="86"/>
                  </a:cubicBezTo>
                  <a:cubicBezTo>
                    <a:pt x="121" y="86"/>
                    <a:pt x="155" y="88"/>
                    <a:pt x="154" y="109"/>
                  </a:cubicBezTo>
                  <a:cubicBezTo>
                    <a:pt x="153" y="129"/>
                    <a:pt x="117" y="154"/>
                    <a:pt x="117" y="154"/>
                  </a:cubicBezTo>
                  <a:cubicBezTo>
                    <a:pt x="117" y="154"/>
                    <a:pt x="141" y="158"/>
                    <a:pt x="139" y="182"/>
                  </a:cubicBezTo>
                  <a:cubicBezTo>
                    <a:pt x="137" y="205"/>
                    <a:pt x="88" y="196"/>
                    <a:pt x="88" y="196"/>
                  </a:cubicBezTo>
                  <a:cubicBezTo>
                    <a:pt x="88" y="196"/>
                    <a:pt x="111" y="231"/>
                    <a:pt x="105" y="236"/>
                  </a:cubicBezTo>
                  <a:cubicBezTo>
                    <a:pt x="93" y="246"/>
                    <a:pt x="79" y="225"/>
                    <a:pt x="79" y="225"/>
                  </a:cubicBezTo>
                  <a:cubicBezTo>
                    <a:pt x="79" y="225"/>
                    <a:pt x="84" y="254"/>
                    <a:pt x="70" y="254"/>
                  </a:cubicBezTo>
                  <a:cubicBezTo>
                    <a:pt x="57" y="254"/>
                    <a:pt x="36" y="228"/>
                    <a:pt x="36" y="228"/>
                  </a:cubicBezTo>
                  <a:cubicBezTo>
                    <a:pt x="36" y="228"/>
                    <a:pt x="36" y="267"/>
                    <a:pt x="25" y="271"/>
                  </a:cubicBezTo>
                  <a:cubicBezTo>
                    <a:pt x="13" y="274"/>
                    <a:pt x="0" y="249"/>
                    <a:pt x="0" y="249"/>
                  </a:cubicBezTo>
                  <a:cubicBezTo>
                    <a:pt x="0" y="249"/>
                    <a:pt x="2" y="282"/>
                    <a:pt x="24" y="278"/>
                  </a:cubicBezTo>
                  <a:cubicBezTo>
                    <a:pt x="45" y="274"/>
                    <a:pt x="42" y="241"/>
                    <a:pt x="42" y="241"/>
                  </a:cubicBezTo>
                  <a:cubicBezTo>
                    <a:pt x="42" y="241"/>
                    <a:pt x="62" y="269"/>
                    <a:pt x="74" y="265"/>
                  </a:cubicBezTo>
                  <a:cubicBezTo>
                    <a:pt x="88" y="262"/>
                    <a:pt x="87" y="241"/>
                    <a:pt x="87" y="241"/>
                  </a:cubicBezTo>
                  <a:cubicBezTo>
                    <a:pt x="87" y="241"/>
                    <a:pt x="103" y="256"/>
                    <a:pt x="115" y="240"/>
                  </a:cubicBezTo>
                  <a:cubicBezTo>
                    <a:pt x="122" y="229"/>
                    <a:pt x="99" y="204"/>
                    <a:pt x="99" y="204"/>
                  </a:cubicBezTo>
                  <a:cubicBezTo>
                    <a:pt x="99" y="204"/>
                    <a:pt x="145" y="212"/>
                    <a:pt x="149" y="186"/>
                  </a:cubicBezTo>
                  <a:cubicBezTo>
                    <a:pt x="151" y="158"/>
                    <a:pt x="131" y="154"/>
                    <a:pt x="131" y="154"/>
                  </a:cubicBezTo>
                  <a:cubicBezTo>
                    <a:pt x="131" y="154"/>
                    <a:pt x="166" y="134"/>
                    <a:pt x="163" y="112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87" name="Group 43"/>
          <p:cNvGrpSpPr>
            <a:grpSpLocks noChangeAspect="1"/>
          </p:cNvGrpSpPr>
          <p:nvPr/>
        </p:nvGrpSpPr>
        <p:grpSpPr bwMode="auto">
          <a:xfrm>
            <a:off x="876300" y="5011051"/>
            <a:ext cx="1122760" cy="1857375"/>
            <a:chOff x="3367" y="1523"/>
            <a:chExt cx="943" cy="1170"/>
          </a:xfrm>
        </p:grpSpPr>
        <p:sp>
          <p:nvSpPr>
            <p:cNvPr id="88" name="Freeform 44"/>
            <p:cNvSpPr>
              <a:spLocks/>
            </p:cNvSpPr>
            <p:nvPr/>
          </p:nvSpPr>
          <p:spPr bwMode="auto">
            <a:xfrm>
              <a:off x="3757" y="2208"/>
              <a:ext cx="236" cy="88"/>
            </a:xfrm>
            <a:custGeom>
              <a:avLst/>
              <a:gdLst>
                <a:gd name="T0" fmla="*/ 0 w 100"/>
                <a:gd name="T1" fmla="*/ 12 h 37"/>
                <a:gd name="T2" fmla="*/ 98 w 100"/>
                <a:gd name="T3" fmla="*/ 37 h 37"/>
                <a:gd name="T4" fmla="*/ 100 w 100"/>
                <a:gd name="T5" fmla="*/ 25 h 37"/>
                <a:gd name="T6" fmla="*/ 4 w 100"/>
                <a:gd name="T7" fmla="*/ 0 h 37"/>
                <a:gd name="T8" fmla="*/ 0 w 100"/>
                <a:gd name="T9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37">
                  <a:moveTo>
                    <a:pt x="0" y="12"/>
                  </a:moveTo>
                  <a:cubicBezTo>
                    <a:pt x="31" y="22"/>
                    <a:pt x="64" y="30"/>
                    <a:pt x="98" y="37"/>
                  </a:cubicBezTo>
                  <a:cubicBezTo>
                    <a:pt x="100" y="25"/>
                    <a:pt x="100" y="25"/>
                    <a:pt x="100" y="25"/>
                  </a:cubicBezTo>
                  <a:cubicBezTo>
                    <a:pt x="67" y="18"/>
                    <a:pt x="34" y="9"/>
                    <a:pt x="4" y="0"/>
                  </a:cubicBezTo>
                  <a:cubicBezTo>
                    <a:pt x="4" y="0"/>
                    <a:pt x="4" y="0"/>
                    <a:pt x="0" y="12"/>
                  </a:cubicBezTo>
                  <a:close/>
                </a:path>
              </a:pathLst>
            </a:custGeom>
            <a:solidFill>
              <a:srgbClr val="F9D4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89" name="Freeform 45"/>
            <p:cNvSpPr>
              <a:spLocks/>
            </p:cNvSpPr>
            <p:nvPr/>
          </p:nvSpPr>
          <p:spPr bwMode="auto">
            <a:xfrm>
              <a:off x="3367" y="1523"/>
              <a:ext cx="943" cy="922"/>
            </a:xfrm>
            <a:custGeom>
              <a:avLst/>
              <a:gdLst>
                <a:gd name="T0" fmla="*/ 212 w 399"/>
                <a:gd name="T1" fmla="*/ 385 h 390"/>
                <a:gd name="T2" fmla="*/ 368 w 399"/>
                <a:gd name="T3" fmla="*/ 198 h 390"/>
                <a:gd name="T4" fmla="*/ 62 w 399"/>
                <a:gd name="T5" fmla="*/ 117 h 390"/>
                <a:gd name="T6" fmla="*/ 212 w 399"/>
                <a:gd name="T7" fmla="*/ 385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9" h="390">
                  <a:moveTo>
                    <a:pt x="212" y="385"/>
                  </a:moveTo>
                  <a:cubicBezTo>
                    <a:pt x="275" y="390"/>
                    <a:pt x="399" y="354"/>
                    <a:pt x="368" y="198"/>
                  </a:cubicBezTo>
                  <a:cubicBezTo>
                    <a:pt x="328" y="0"/>
                    <a:pt x="100" y="49"/>
                    <a:pt x="62" y="117"/>
                  </a:cubicBezTo>
                  <a:cubicBezTo>
                    <a:pt x="0" y="229"/>
                    <a:pt x="18" y="370"/>
                    <a:pt x="212" y="385"/>
                  </a:cubicBezTo>
                  <a:close/>
                </a:path>
              </a:pathLst>
            </a:custGeom>
            <a:solidFill>
              <a:srgbClr val="FEBE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90" name="Freeform 46"/>
            <p:cNvSpPr>
              <a:spLocks/>
            </p:cNvSpPr>
            <p:nvPr/>
          </p:nvSpPr>
          <p:spPr bwMode="auto">
            <a:xfrm>
              <a:off x="3571" y="1904"/>
              <a:ext cx="564" cy="789"/>
            </a:xfrm>
            <a:custGeom>
              <a:avLst/>
              <a:gdLst>
                <a:gd name="T0" fmla="*/ 136 w 239"/>
                <a:gd name="T1" fmla="*/ 137 h 334"/>
                <a:gd name="T2" fmla="*/ 238 w 239"/>
                <a:gd name="T3" fmla="*/ 121 h 334"/>
                <a:gd name="T4" fmla="*/ 136 w 239"/>
                <a:gd name="T5" fmla="*/ 114 h 334"/>
                <a:gd name="T6" fmla="*/ 239 w 239"/>
                <a:gd name="T7" fmla="*/ 54 h 334"/>
                <a:gd name="T8" fmla="*/ 133 w 239"/>
                <a:gd name="T9" fmla="*/ 84 h 334"/>
                <a:gd name="T10" fmla="*/ 133 w 239"/>
                <a:gd name="T11" fmla="*/ 84 h 334"/>
                <a:gd name="T12" fmla="*/ 178 w 239"/>
                <a:gd name="T13" fmla="*/ 6 h 334"/>
                <a:gd name="T14" fmla="*/ 127 w 239"/>
                <a:gd name="T15" fmla="*/ 62 h 334"/>
                <a:gd name="T16" fmla="*/ 92 w 239"/>
                <a:gd name="T17" fmla="*/ 0 h 334"/>
                <a:gd name="T18" fmla="*/ 119 w 239"/>
                <a:gd name="T19" fmla="*/ 85 h 334"/>
                <a:gd name="T20" fmla="*/ 119 w 239"/>
                <a:gd name="T21" fmla="*/ 89 h 334"/>
                <a:gd name="T22" fmla="*/ 21 w 239"/>
                <a:gd name="T23" fmla="*/ 28 h 334"/>
                <a:gd name="T24" fmla="*/ 108 w 239"/>
                <a:gd name="T25" fmla="*/ 117 h 334"/>
                <a:gd name="T26" fmla="*/ 0 w 239"/>
                <a:gd name="T27" fmla="*/ 101 h 334"/>
                <a:gd name="T28" fmla="*/ 110 w 239"/>
                <a:gd name="T29" fmla="*/ 141 h 334"/>
                <a:gd name="T30" fmla="*/ 106 w 239"/>
                <a:gd name="T31" fmla="*/ 334 h 334"/>
                <a:gd name="T32" fmla="*/ 130 w 239"/>
                <a:gd name="T33" fmla="*/ 334 h 334"/>
                <a:gd name="T34" fmla="*/ 136 w 239"/>
                <a:gd name="T35" fmla="*/ 13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9" h="334">
                  <a:moveTo>
                    <a:pt x="136" y="137"/>
                  </a:moveTo>
                  <a:cubicBezTo>
                    <a:pt x="136" y="137"/>
                    <a:pt x="165" y="117"/>
                    <a:pt x="238" y="121"/>
                  </a:cubicBezTo>
                  <a:cubicBezTo>
                    <a:pt x="208" y="86"/>
                    <a:pt x="144" y="110"/>
                    <a:pt x="136" y="114"/>
                  </a:cubicBezTo>
                  <a:cubicBezTo>
                    <a:pt x="141" y="84"/>
                    <a:pt x="196" y="41"/>
                    <a:pt x="239" y="54"/>
                  </a:cubicBezTo>
                  <a:cubicBezTo>
                    <a:pt x="198" y="18"/>
                    <a:pt x="150" y="59"/>
                    <a:pt x="133" y="84"/>
                  </a:cubicBezTo>
                  <a:cubicBezTo>
                    <a:pt x="133" y="84"/>
                    <a:pt x="133" y="84"/>
                    <a:pt x="133" y="84"/>
                  </a:cubicBezTo>
                  <a:cubicBezTo>
                    <a:pt x="133" y="59"/>
                    <a:pt x="162" y="22"/>
                    <a:pt x="178" y="6"/>
                  </a:cubicBezTo>
                  <a:cubicBezTo>
                    <a:pt x="148" y="5"/>
                    <a:pt x="127" y="62"/>
                    <a:pt x="127" y="62"/>
                  </a:cubicBezTo>
                  <a:cubicBezTo>
                    <a:pt x="127" y="62"/>
                    <a:pt x="110" y="4"/>
                    <a:pt x="92" y="0"/>
                  </a:cubicBezTo>
                  <a:cubicBezTo>
                    <a:pt x="118" y="45"/>
                    <a:pt x="119" y="85"/>
                    <a:pt x="119" y="85"/>
                  </a:cubicBezTo>
                  <a:cubicBezTo>
                    <a:pt x="119" y="89"/>
                    <a:pt x="119" y="89"/>
                    <a:pt x="119" y="89"/>
                  </a:cubicBezTo>
                  <a:cubicBezTo>
                    <a:pt x="97" y="53"/>
                    <a:pt x="65" y="16"/>
                    <a:pt x="21" y="28"/>
                  </a:cubicBezTo>
                  <a:cubicBezTo>
                    <a:pt x="75" y="43"/>
                    <a:pt x="108" y="102"/>
                    <a:pt x="108" y="117"/>
                  </a:cubicBezTo>
                  <a:cubicBezTo>
                    <a:pt x="87" y="100"/>
                    <a:pt x="33" y="75"/>
                    <a:pt x="0" y="101"/>
                  </a:cubicBezTo>
                  <a:cubicBezTo>
                    <a:pt x="52" y="101"/>
                    <a:pt x="98" y="122"/>
                    <a:pt x="110" y="141"/>
                  </a:cubicBezTo>
                  <a:cubicBezTo>
                    <a:pt x="112" y="159"/>
                    <a:pt x="107" y="280"/>
                    <a:pt x="106" y="334"/>
                  </a:cubicBezTo>
                  <a:cubicBezTo>
                    <a:pt x="130" y="334"/>
                    <a:pt x="130" y="334"/>
                    <a:pt x="130" y="334"/>
                  </a:cubicBezTo>
                  <a:cubicBezTo>
                    <a:pt x="136" y="137"/>
                    <a:pt x="136" y="137"/>
                    <a:pt x="136" y="137"/>
                  </a:cubicBezTo>
                  <a:close/>
                </a:path>
              </a:pathLst>
            </a:custGeom>
            <a:solidFill>
              <a:srgbClr val="8449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91" name="Freeform 47"/>
            <p:cNvSpPr>
              <a:spLocks/>
            </p:cNvSpPr>
            <p:nvPr/>
          </p:nvSpPr>
          <p:spPr bwMode="auto">
            <a:xfrm>
              <a:off x="3528" y="1620"/>
              <a:ext cx="593" cy="192"/>
            </a:xfrm>
            <a:custGeom>
              <a:avLst/>
              <a:gdLst>
                <a:gd name="T0" fmla="*/ 196 w 251"/>
                <a:gd name="T1" fmla="*/ 77 h 81"/>
                <a:gd name="T2" fmla="*/ 251 w 251"/>
                <a:gd name="T3" fmla="*/ 50 h 81"/>
                <a:gd name="T4" fmla="*/ 203 w 251"/>
                <a:gd name="T5" fmla="*/ 64 h 81"/>
                <a:gd name="T6" fmla="*/ 168 w 251"/>
                <a:gd name="T7" fmla="*/ 2 h 81"/>
                <a:gd name="T8" fmla="*/ 136 w 251"/>
                <a:gd name="T9" fmla="*/ 32 h 81"/>
                <a:gd name="T10" fmla="*/ 111 w 251"/>
                <a:gd name="T11" fmla="*/ 4 h 81"/>
                <a:gd name="T12" fmla="*/ 79 w 251"/>
                <a:gd name="T13" fmla="*/ 60 h 81"/>
                <a:gd name="T14" fmla="*/ 19 w 251"/>
                <a:gd name="T15" fmla="*/ 31 h 81"/>
                <a:gd name="T16" fmla="*/ 22 w 251"/>
                <a:gd name="T17" fmla="*/ 79 h 81"/>
                <a:gd name="T18" fmla="*/ 34 w 251"/>
                <a:gd name="T19" fmla="*/ 34 h 81"/>
                <a:gd name="T20" fmla="*/ 83 w 251"/>
                <a:gd name="T21" fmla="*/ 75 h 81"/>
                <a:gd name="T22" fmla="*/ 106 w 251"/>
                <a:gd name="T23" fmla="*/ 17 h 81"/>
                <a:gd name="T24" fmla="*/ 138 w 251"/>
                <a:gd name="T25" fmla="*/ 46 h 81"/>
                <a:gd name="T26" fmla="*/ 171 w 251"/>
                <a:gd name="T27" fmla="*/ 11 h 81"/>
                <a:gd name="T28" fmla="*/ 196 w 251"/>
                <a:gd name="T29" fmla="*/ 7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1" h="81">
                  <a:moveTo>
                    <a:pt x="196" y="77"/>
                  </a:moveTo>
                  <a:cubicBezTo>
                    <a:pt x="196" y="77"/>
                    <a:pt x="226" y="49"/>
                    <a:pt x="251" y="50"/>
                  </a:cubicBezTo>
                  <a:cubicBezTo>
                    <a:pt x="232" y="40"/>
                    <a:pt x="220" y="49"/>
                    <a:pt x="203" y="64"/>
                  </a:cubicBezTo>
                  <a:cubicBezTo>
                    <a:pt x="213" y="37"/>
                    <a:pt x="205" y="7"/>
                    <a:pt x="168" y="2"/>
                  </a:cubicBezTo>
                  <a:cubicBezTo>
                    <a:pt x="145" y="0"/>
                    <a:pt x="136" y="32"/>
                    <a:pt x="136" y="32"/>
                  </a:cubicBezTo>
                  <a:cubicBezTo>
                    <a:pt x="136" y="32"/>
                    <a:pt x="133" y="7"/>
                    <a:pt x="111" y="4"/>
                  </a:cubicBezTo>
                  <a:cubicBezTo>
                    <a:pt x="83" y="2"/>
                    <a:pt x="76" y="28"/>
                    <a:pt x="79" y="60"/>
                  </a:cubicBezTo>
                  <a:cubicBezTo>
                    <a:pt x="77" y="24"/>
                    <a:pt x="38" y="13"/>
                    <a:pt x="19" y="31"/>
                  </a:cubicBezTo>
                  <a:cubicBezTo>
                    <a:pt x="0" y="48"/>
                    <a:pt x="12" y="81"/>
                    <a:pt x="22" y="79"/>
                  </a:cubicBezTo>
                  <a:cubicBezTo>
                    <a:pt x="19" y="71"/>
                    <a:pt x="5" y="51"/>
                    <a:pt x="34" y="34"/>
                  </a:cubicBezTo>
                  <a:cubicBezTo>
                    <a:pt x="61" y="20"/>
                    <a:pt x="83" y="75"/>
                    <a:pt x="83" y="75"/>
                  </a:cubicBezTo>
                  <a:cubicBezTo>
                    <a:pt x="83" y="75"/>
                    <a:pt x="79" y="23"/>
                    <a:pt x="106" y="17"/>
                  </a:cubicBezTo>
                  <a:cubicBezTo>
                    <a:pt x="125" y="12"/>
                    <a:pt x="138" y="46"/>
                    <a:pt x="138" y="46"/>
                  </a:cubicBezTo>
                  <a:cubicBezTo>
                    <a:pt x="138" y="46"/>
                    <a:pt x="148" y="10"/>
                    <a:pt x="171" y="11"/>
                  </a:cubicBezTo>
                  <a:cubicBezTo>
                    <a:pt x="209" y="13"/>
                    <a:pt x="196" y="77"/>
                    <a:pt x="196" y="77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92" name="Freeform 48"/>
            <p:cNvSpPr>
              <a:spLocks/>
            </p:cNvSpPr>
            <p:nvPr/>
          </p:nvSpPr>
          <p:spPr bwMode="auto">
            <a:xfrm>
              <a:off x="3965" y="1788"/>
              <a:ext cx="307" cy="661"/>
            </a:xfrm>
            <a:custGeom>
              <a:avLst/>
              <a:gdLst>
                <a:gd name="T0" fmla="*/ 95 w 130"/>
                <a:gd name="T1" fmla="*/ 106 h 280"/>
                <a:gd name="T2" fmla="*/ 122 w 130"/>
                <a:gd name="T3" fmla="*/ 84 h 280"/>
                <a:gd name="T4" fmla="*/ 94 w 130"/>
                <a:gd name="T5" fmla="*/ 62 h 280"/>
                <a:gd name="T6" fmla="*/ 107 w 130"/>
                <a:gd name="T7" fmla="*/ 25 h 280"/>
                <a:gd name="T8" fmla="*/ 56 w 130"/>
                <a:gd name="T9" fmla="*/ 8 h 280"/>
                <a:gd name="T10" fmla="*/ 81 w 130"/>
                <a:gd name="T11" fmla="*/ 15 h 280"/>
                <a:gd name="T12" fmla="*/ 101 w 130"/>
                <a:gd name="T13" fmla="*/ 35 h 280"/>
                <a:gd name="T14" fmla="*/ 83 w 130"/>
                <a:gd name="T15" fmla="*/ 64 h 280"/>
                <a:gd name="T16" fmla="*/ 113 w 130"/>
                <a:gd name="T17" fmla="*/ 82 h 280"/>
                <a:gd name="T18" fmla="*/ 80 w 130"/>
                <a:gd name="T19" fmla="*/ 104 h 280"/>
                <a:gd name="T20" fmla="*/ 119 w 130"/>
                <a:gd name="T21" fmla="*/ 133 h 280"/>
                <a:gd name="T22" fmla="*/ 84 w 130"/>
                <a:gd name="T23" fmla="*/ 146 h 280"/>
                <a:gd name="T24" fmla="*/ 99 w 130"/>
                <a:gd name="T25" fmla="*/ 184 h 280"/>
                <a:gd name="T26" fmla="*/ 65 w 130"/>
                <a:gd name="T27" fmla="*/ 186 h 280"/>
                <a:gd name="T28" fmla="*/ 79 w 130"/>
                <a:gd name="T29" fmla="*/ 234 h 280"/>
                <a:gd name="T30" fmla="*/ 41 w 130"/>
                <a:gd name="T31" fmla="*/ 220 h 280"/>
                <a:gd name="T32" fmla="*/ 37 w 130"/>
                <a:gd name="T33" fmla="*/ 257 h 280"/>
                <a:gd name="T34" fmla="*/ 0 w 130"/>
                <a:gd name="T35" fmla="*/ 249 h 280"/>
                <a:gd name="T36" fmla="*/ 29 w 130"/>
                <a:gd name="T37" fmla="*/ 273 h 280"/>
                <a:gd name="T38" fmla="*/ 49 w 130"/>
                <a:gd name="T39" fmla="*/ 231 h 280"/>
                <a:gd name="T40" fmla="*/ 89 w 130"/>
                <a:gd name="T41" fmla="*/ 237 h 280"/>
                <a:gd name="T42" fmla="*/ 76 w 130"/>
                <a:gd name="T43" fmla="*/ 190 h 280"/>
                <a:gd name="T44" fmla="*/ 107 w 130"/>
                <a:gd name="T45" fmla="*/ 187 h 280"/>
                <a:gd name="T46" fmla="*/ 95 w 130"/>
                <a:gd name="T47" fmla="*/ 154 h 280"/>
                <a:gd name="T48" fmla="*/ 128 w 130"/>
                <a:gd name="T49" fmla="*/ 140 h 280"/>
                <a:gd name="T50" fmla="*/ 95 w 130"/>
                <a:gd name="T51" fmla="*/ 10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0" h="280">
                  <a:moveTo>
                    <a:pt x="95" y="106"/>
                  </a:moveTo>
                  <a:cubicBezTo>
                    <a:pt x="113" y="99"/>
                    <a:pt x="124" y="98"/>
                    <a:pt x="122" y="84"/>
                  </a:cubicBezTo>
                  <a:cubicBezTo>
                    <a:pt x="119" y="53"/>
                    <a:pt x="94" y="62"/>
                    <a:pt x="94" y="62"/>
                  </a:cubicBezTo>
                  <a:cubicBezTo>
                    <a:pt x="94" y="62"/>
                    <a:pt x="116" y="46"/>
                    <a:pt x="107" y="25"/>
                  </a:cubicBezTo>
                  <a:cubicBezTo>
                    <a:pt x="98" y="8"/>
                    <a:pt x="75" y="0"/>
                    <a:pt x="56" y="8"/>
                  </a:cubicBezTo>
                  <a:cubicBezTo>
                    <a:pt x="68" y="11"/>
                    <a:pt x="78" y="13"/>
                    <a:pt x="81" y="15"/>
                  </a:cubicBezTo>
                  <a:cubicBezTo>
                    <a:pt x="92" y="17"/>
                    <a:pt x="101" y="28"/>
                    <a:pt x="101" y="35"/>
                  </a:cubicBezTo>
                  <a:cubicBezTo>
                    <a:pt x="101" y="41"/>
                    <a:pt x="89" y="62"/>
                    <a:pt x="83" y="64"/>
                  </a:cubicBezTo>
                  <a:cubicBezTo>
                    <a:pt x="100" y="66"/>
                    <a:pt x="112" y="67"/>
                    <a:pt x="113" y="82"/>
                  </a:cubicBezTo>
                  <a:cubicBezTo>
                    <a:pt x="115" y="91"/>
                    <a:pt x="80" y="104"/>
                    <a:pt x="80" y="104"/>
                  </a:cubicBezTo>
                  <a:cubicBezTo>
                    <a:pt x="80" y="104"/>
                    <a:pt x="117" y="109"/>
                    <a:pt x="119" y="133"/>
                  </a:cubicBezTo>
                  <a:cubicBezTo>
                    <a:pt x="120" y="158"/>
                    <a:pt x="84" y="146"/>
                    <a:pt x="84" y="146"/>
                  </a:cubicBezTo>
                  <a:cubicBezTo>
                    <a:pt x="84" y="146"/>
                    <a:pt x="105" y="174"/>
                    <a:pt x="99" y="184"/>
                  </a:cubicBezTo>
                  <a:cubicBezTo>
                    <a:pt x="94" y="192"/>
                    <a:pt x="65" y="186"/>
                    <a:pt x="65" y="186"/>
                  </a:cubicBezTo>
                  <a:cubicBezTo>
                    <a:pt x="65" y="186"/>
                    <a:pt x="100" y="220"/>
                    <a:pt x="79" y="234"/>
                  </a:cubicBezTo>
                  <a:cubicBezTo>
                    <a:pt x="71" y="239"/>
                    <a:pt x="41" y="220"/>
                    <a:pt x="41" y="220"/>
                  </a:cubicBezTo>
                  <a:cubicBezTo>
                    <a:pt x="41" y="220"/>
                    <a:pt x="45" y="249"/>
                    <a:pt x="37" y="257"/>
                  </a:cubicBezTo>
                  <a:cubicBezTo>
                    <a:pt x="18" y="277"/>
                    <a:pt x="0" y="249"/>
                    <a:pt x="0" y="249"/>
                  </a:cubicBezTo>
                  <a:cubicBezTo>
                    <a:pt x="0" y="249"/>
                    <a:pt x="1" y="280"/>
                    <a:pt x="29" y="273"/>
                  </a:cubicBezTo>
                  <a:cubicBezTo>
                    <a:pt x="51" y="269"/>
                    <a:pt x="55" y="244"/>
                    <a:pt x="49" y="231"/>
                  </a:cubicBezTo>
                  <a:cubicBezTo>
                    <a:pt x="59" y="242"/>
                    <a:pt x="67" y="251"/>
                    <a:pt x="89" y="237"/>
                  </a:cubicBezTo>
                  <a:cubicBezTo>
                    <a:pt x="113" y="222"/>
                    <a:pt x="76" y="190"/>
                    <a:pt x="76" y="190"/>
                  </a:cubicBezTo>
                  <a:cubicBezTo>
                    <a:pt x="76" y="190"/>
                    <a:pt x="100" y="202"/>
                    <a:pt x="107" y="187"/>
                  </a:cubicBezTo>
                  <a:cubicBezTo>
                    <a:pt x="115" y="171"/>
                    <a:pt x="95" y="154"/>
                    <a:pt x="95" y="154"/>
                  </a:cubicBezTo>
                  <a:cubicBezTo>
                    <a:pt x="95" y="154"/>
                    <a:pt x="125" y="163"/>
                    <a:pt x="128" y="140"/>
                  </a:cubicBezTo>
                  <a:cubicBezTo>
                    <a:pt x="130" y="117"/>
                    <a:pt x="113" y="103"/>
                    <a:pt x="95" y="106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93" name="Freeform 49"/>
            <p:cNvSpPr>
              <a:spLocks/>
            </p:cNvSpPr>
            <p:nvPr/>
          </p:nvSpPr>
          <p:spPr bwMode="auto">
            <a:xfrm>
              <a:off x="3403" y="1779"/>
              <a:ext cx="389" cy="666"/>
            </a:xfrm>
            <a:custGeom>
              <a:avLst/>
              <a:gdLst>
                <a:gd name="T0" fmla="*/ 141 w 165"/>
                <a:gd name="T1" fmla="*/ 271 h 282"/>
                <a:gd name="T2" fmla="*/ 130 w 165"/>
                <a:gd name="T3" fmla="*/ 228 h 282"/>
                <a:gd name="T4" fmla="*/ 96 w 165"/>
                <a:gd name="T5" fmla="*/ 254 h 282"/>
                <a:gd name="T6" fmla="*/ 87 w 165"/>
                <a:gd name="T7" fmla="*/ 225 h 282"/>
                <a:gd name="T8" fmla="*/ 60 w 165"/>
                <a:gd name="T9" fmla="*/ 236 h 282"/>
                <a:gd name="T10" fmla="*/ 79 w 165"/>
                <a:gd name="T11" fmla="*/ 196 h 282"/>
                <a:gd name="T12" fmla="*/ 27 w 165"/>
                <a:gd name="T13" fmla="*/ 182 h 282"/>
                <a:gd name="T14" fmla="*/ 49 w 165"/>
                <a:gd name="T15" fmla="*/ 154 h 282"/>
                <a:gd name="T16" fmla="*/ 12 w 165"/>
                <a:gd name="T17" fmla="*/ 109 h 282"/>
                <a:gd name="T18" fmla="*/ 45 w 165"/>
                <a:gd name="T19" fmla="*/ 86 h 282"/>
                <a:gd name="T20" fmla="*/ 19 w 165"/>
                <a:gd name="T21" fmla="*/ 57 h 282"/>
                <a:gd name="T22" fmla="*/ 44 w 165"/>
                <a:gd name="T23" fmla="*/ 42 h 282"/>
                <a:gd name="T24" fmla="*/ 35 w 165"/>
                <a:gd name="T25" fmla="*/ 17 h 282"/>
                <a:gd name="T26" fmla="*/ 49 w 165"/>
                <a:gd name="T27" fmla="*/ 14 h 282"/>
                <a:gd name="T28" fmla="*/ 51 w 165"/>
                <a:gd name="T29" fmla="*/ 11 h 282"/>
                <a:gd name="T30" fmla="*/ 29 w 165"/>
                <a:gd name="T31" fmla="*/ 13 h 282"/>
                <a:gd name="T32" fmla="*/ 35 w 165"/>
                <a:gd name="T33" fmla="*/ 37 h 282"/>
                <a:gd name="T34" fmla="*/ 11 w 165"/>
                <a:gd name="T35" fmla="*/ 56 h 282"/>
                <a:gd name="T36" fmla="*/ 27 w 165"/>
                <a:gd name="T37" fmla="*/ 83 h 282"/>
                <a:gd name="T38" fmla="*/ 3 w 165"/>
                <a:gd name="T39" fmla="*/ 112 h 282"/>
                <a:gd name="T40" fmla="*/ 35 w 165"/>
                <a:gd name="T41" fmla="*/ 154 h 282"/>
                <a:gd name="T42" fmla="*/ 17 w 165"/>
                <a:gd name="T43" fmla="*/ 186 h 282"/>
                <a:gd name="T44" fmla="*/ 67 w 165"/>
                <a:gd name="T45" fmla="*/ 204 h 282"/>
                <a:gd name="T46" fmla="*/ 50 w 165"/>
                <a:gd name="T47" fmla="*/ 240 h 282"/>
                <a:gd name="T48" fmla="*/ 79 w 165"/>
                <a:gd name="T49" fmla="*/ 241 h 282"/>
                <a:gd name="T50" fmla="*/ 92 w 165"/>
                <a:gd name="T51" fmla="*/ 265 h 282"/>
                <a:gd name="T52" fmla="*/ 124 w 165"/>
                <a:gd name="T53" fmla="*/ 241 h 282"/>
                <a:gd name="T54" fmla="*/ 142 w 165"/>
                <a:gd name="T55" fmla="*/ 278 h 282"/>
                <a:gd name="T56" fmla="*/ 165 w 165"/>
                <a:gd name="T57" fmla="*/ 249 h 282"/>
                <a:gd name="T58" fmla="*/ 141 w 165"/>
                <a:gd name="T59" fmla="*/ 271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5" h="282">
                  <a:moveTo>
                    <a:pt x="141" y="271"/>
                  </a:moveTo>
                  <a:cubicBezTo>
                    <a:pt x="130" y="267"/>
                    <a:pt x="130" y="228"/>
                    <a:pt x="130" y="228"/>
                  </a:cubicBezTo>
                  <a:cubicBezTo>
                    <a:pt x="130" y="228"/>
                    <a:pt x="108" y="254"/>
                    <a:pt x="96" y="254"/>
                  </a:cubicBezTo>
                  <a:cubicBezTo>
                    <a:pt x="82" y="254"/>
                    <a:pt x="87" y="225"/>
                    <a:pt x="87" y="225"/>
                  </a:cubicBezTo>
                  <a:cubicBezTo>
                    <a:pt x="87" y="225"/>
                    <a:pt x="72" y="246"/>
                    <a:pt x="60" y="236"/>
                  </a:cubicBezTo>
                  <a:cubicBezTo>
                    <a:pt x="54" y="231"/>
                    <a:pt x="79" y="196"/>
                    <a:pt x="79" y="196"/>
                  </a:cubicBezTo>
                  <a:cubicBezTo>
                    <a:pt x="79" y="196"/>
                    <a:pt x="28" y="205"/>
                    <a:pt x="27" y="182"/>
                  </a:cubicBezTo>
                  <a:cubicBezTo>
                    <a:pt x="25" y="158"/>
                    <a:pt x="49" y="154"/>
                    <a:pt x="49" y="154"/>
                  </a:cubicBezTo>
                  <a:cubicBezTo>
                    <a:pt x="49" y="154"/>
                    <a:pt x="13" y="129"/>
                    <a:pt x="12" y="109"/>
                  </a:cubicBezTo>
                  <a:cubicBezTo>
                    <a:pt x="11" y="88"/>
                    <a:pt x="45" y="86"/>
                    <a:pt x="45" y="86"/>
                  </a:cubicBezTo>
                  <a:cubicBezTo>
                    <a:pt x="45" y="86"/>
                    <a:pt x="17" y="71"/>
                    <a:pt x="19" y="57"/>
                  </a:cubicBezTo>
                  <a:cubicBezTo>
                    <a:pt x="21" y="42"/>
                    <a:pt x="44" y="42"/>
                    <a:pt x="44" y="42"/>
                  </a:cubicBezTo>
                  <a:cubicBezTo>
                    <a:pt x="44" y="42"/>
                    <a:pt x="32" y="26"/>
                    <a:pt x="35" y="17"/>
                  </a:cubicBezTo>
                  <a:cubicBezTo>
                    <a:pt x="37" y="10"/>
                    <a:pt x="49" y="14"/>
                    <a:pt x="49" y="14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35" y="0"/>
                    <a:pt x="29" y="13"/>
                  </a:cubicBezTo>
                  <a:cubicBezTo>
                    <a:pt x="25" y="25"/>
                    <a:pt x="35" y="37"/>
                    <a:pt x="35" y="37"/>
                  </a:cubicBezTo>
                  <a:cubicBezTo>
                    <a:pt x="35" y="37"/>
                    <a:pt x="12" y="35"/>
                    <a:pt x="11" y="56"/>
                  </a:cubicBezTo>
                  <a:cubicBezTo>
                    <a:pt x="10" y="75"/>
                    <a:pt x="27" y="83"/>
                    <a:pt x="27" y="83"/>
                  </a:cubicBezTo>
                  <a:cubicBezTo>
                    <a:pt x="27" y="83"/>
                    <a:pt x="4" y="90"/>
                    <a:pt x="3" y="112"/>
                  </a:cubicBezTo>
                  <a:cubicBezTo>
                    <a:pt x="0" y="134"/>
                    <a:pt x="35" y="154"/>
                    <a:pt x="35" y="154"/>
                  </a:cubicBezTo>
                  <a:cubicBezTo>
                    <a:pt x="35" y="154"/>
                    <a:pt x="15" y="158"/>
                    <a:pt x="17" y="186"/>
                  </a:cubicBezTo>
                  <a:cubicBezTo>
                    <a:pt x="20" y="212"/>
                    <a:pt x="67" y="204"/>
                    <a:pt x="67" y="204"/>
                  </a:cubicBezTo>
                  <a:cubicBezTo>
                    <a:pt x="67" y="204"/>
                    <a:pt x="43" y="229"/>
                    <a:pt x="50" y="240"/>
                  </a:cubicBezTo>
                  <a:cubicBezTo>
                    <a:pt x="62" y="256"/>
                    <a:pt x="79" y="241"/>
                    <a:pt x="79" y="241"/>
                  </a:cubicBezTo>
                  <a:cubicBezTo>
                    <a:pt x="79" y="241"/>
                    <a:pt x="76" y="262"/>
                    <a:pt x="92" y="265"/>
                  </a:cubicBezTo>
                  <a:cubicBezTo>
                    <a:pt x="104" y="269"/>
                    <a:pt x="124" y="241"/>
                    <a:pt x="124" y="241"/>
                  </a:cubicBezTo>
                  <a:cubicBezTo>
                    <a:pt x="124" y="241"/>
                    <a:pt x="120" y="274"/>
                    <a:pt x="142" y="278"/>
                  </a:cubicBezTo>
                  <a:cubicBezTo>
                    <a:pt x="164" y="282"/>
                    <a:pt x="165" y="249"/>
                    <a:pt x="165" y="249"/>
                  </a:cubicBezTo>
                  <a:cubicBezTo>
                    <a:pt x="165" y="249"/>
                    <a:pt x="153" y="274"/>
                    <a:pt x="141" y="271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94" name="Group 93"/>
          <p:cNvGrpSpPr/>
          <p:nvPr/>
        </p:nvGrpSpPr>
        <p:grpSpPr>
          <a:xfrm>
            <a:off x="-16476" y="4350236"/>
            <a:ext cx="1272587" cy="2518186"/>
            <a:chOff x="-3496" y="4350236"/>
            <a:chExt cx="1696783" cy="2518186"/>
          </a:xfrm>
        </p:grpSpPr>
        <p:sp>
          <p:nvSpPr>
            <p:cNvPr id="95" name="Freeform 34"/>
            <p:cNvSpPr>
              <a:spLocks/>
            </p:cNvSpPr>
            <p:nvPr/>
          </p:nvSpPr>
          <p:spPr bwMode="auto">
            <a:xfrm>
              <a:off x="-1588" y="4440962"/>
              <a:ext cx="1615212" cy="1820141"/>
            </a:xfrm>
            <a:custGeom>
              <a:avLst/>
              <a:gdLst/>
              <a:ahLst/>
              <a:cxnLst/>
              <a:rect l="l" t="t" r="r" b="b"/>
              <a:pathLst>
                <a:path w="1615212" h="1820141">
                  <a:moveTo>
                    <a:pt x="734626" y="2038"/>
                  </a:moveTo>
                  <a:cubicBezTo>
                    <a:pt x="1104168" y="24231"/>
                    <a:pt x="1475791" y="230903"/>
                    <a:pt x="1589496" y="780177"/>
                  </a:cubicBezTo>
                  <a:cubicBezTo>
                    <a:pt x="1755894" y="1645701"/>
                    <a:pt x="1073662" y="1845437"/>
                    <a:pt x="724226" y="1817696"/>
                  </a:cubicBezTo>
                  <a:cubicBezTo>
                    <a:pt x="398251" y="1792485"/>
                    <a:pt x="161356" y="1703117"/>
                    <a:pt x="0" y="1572499"/>
                  </a:cubicBezTo>
                  <a:lnTo>
                    <a:pt x="0" y="211270"/>
                  </a:lnTo>
                  <a:cubicBezTo>
                    <a:pt x="161774" y="78872"/>
                    <a:pt x="447573" y="-15201"/>
                    <a:pt x="734626" y="2038"/>
                  </a:cubicBezTo>
                  <a:close/>
                </a:path>
              </a:pathLst>
            </a:custGeom>
            <a:solidFill>
              <a:srgbClr val="EB7F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96" name="Freeform 35"/>
            <p:cNvSpPr>
              <a:spLocks/>
            </p:cNvSpPr>
            <p:nvPr/>
          </p:nvSpPr>
          <p:spPr bwMode="auto">
            <a:xfrm>
              <a:off x="24666" y="5016746"/>
              <a:ext cx="1318938" cy="1851676"/>
            </a:xfrm>
            <a:custGeom>
              <a:avLst/>
              <a:gdLst>
                <a:gd name="T0" fmla="*/ 137 w 238"/>
                <a:gd name="T1" fmla="*/ 137 h 334"/>
                <a:gd name="T2" fmla="*/ 238 w 238"/>
                <a:gd name="T3" fmla="*/ 121 h 334"/>
                <a:gd name="T4" fmla="*/ 135 w 238"/>
                <a:gd name="T5" fmla="*/ 114 h 334"/>
                <a:gd name="T6" fmla="*/ 238 w 238"/>
                <a:gd name="T7" fmla="*/ 54 h 334"/>
                <a:gd name="T8" fmla="*/ 131 w 238"/>
                <a:gd name="T9" fmla="*/ 84 h 334"/>
                <a:gd name="T10" fmla="*/ 131 w 238"/>
                <a:gd name="T11" fmla="*/ 84 h 334"/>
                <a:gd name="T12" fmla="*/ 178 w 238"/>
                <a:gd name="T13" fmla="*/ 6 h 334"/>
                <a:gd name="T14" fmla="*/ 126 w 238"/>
                <a:gd name="T15" fmla="*/ 62 h 334"/>
                <a:gd name="T16" fmla="*/ 92 w 238"/>
                <a:gd name="T17" fmla="*/ 0 h 334"/>
                <a:gd name="T18" fmla="*/ 118 w 238"/>
                <a:gd name="T19" fmla="*/ 85 h 334"/>
                <a:gd name="T20" fmla="*/ 119 w 238"/>
                <a:gd name="T21" fmla="*/ 89 h 334"/>
                <a:gd name="T22" fmla="*/ 22 w 238"/>
                <a:gd name="T23" fmla="*/ 28 h 334"/>
                <a:gd name="T24" fmla="*/ 109 w 238"/>
                <a:gd name="T25" fmla="*/ 117 h 334"/>
                <a:gd name="T26" fmla="*/ 0 w 238"/>
                <a:gd name="T27" fmla="*/ 101 h 334"/>
                <a:gd name="T28" fmla="*/ 111 w 238"/>
                <a:gd name="T29" fmla="*/ 141 h 334"/>
                <a:gd name="T30" fmla="*/ 107 w 238"/>
                <a:gd name="T31" fmla="*/ 334 h 334"/>
                <a:gd name="T32" fmla="*/ 131 w 238"/>
                <a:gd name="T33" fmla="*/ 334 h 334"/>
                <a:gd name="T34" fmla="*/ 137 w 238"/>
                <a:gd name="T35" fmla="*/ 13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8" h="334">
                  <a:moveTo>
                    <a:pt x="137" y="137"/>
                  </a:moveTo>
                  <a:cubicBezTo>
                    <a:pt x="137" y="137"/>
                    <a:pt x="167" y="117"/>
                    <a:pt x="238" y="121"/>
                  </a:cubicBezTo>
                  <a:cubicBezTo>
                    <a:pt x="208" y="86"/>
                    <a:pt x="145" y="110"/>
                    <a:pt x="135" y="114"/>
                  </a:cubicBezTo>
                  <a:cubicBezTo>
                    <a:pt x="141" y="84"/>
                    <a:pt x="195" y="41"/>
                    <a:pt x="238" y="54"/>
                  </a:cubicBezTo>
                  <a:cubicBezTo>
                    <a:pt x="197" y="18"/>
                    <a:pt x="151" y="59"/>
                    <a:pt x="131" y="84"/>
                  </a:cubicBezTo>
                  <a:cubicBezTo>
                    <a:pt x="131" y="84"/>
                    <a:pt x="131" y="84"/>
                    <a:pt x="131" y="84"/>
                  </a:cubicBezTo>
                  <a:cubicBezTo>
                    <a:pt x="131" y="59"/>
                    <a:pt x="161" y="22"/>
                    <a:pt x="178" y="6"/>
                  </a:cubicBezTo>
                  <a:cubicBezTo>
                    <a:pt x="147" y="5"/>
                    <a:pt x="126" y="62"/>
                    <a:pt x="126" y="62"/>
                  </a:cubicBezTo>
                  <a:cubicBezTo>
                    <a:pt x="126" y="62"/>
                    <a:pt x="111" y="4"/>
                    <a:pt x="92" y="0"/>
                  </a:cubicBezTo>
                  <a:cubicBezTo>
                    <a:pt x="118" y="45"/>
                    <a:pt x="118" y="85"/>
                    <a:pt x="118" y="85"/>
                  </a:cubicBezTo>
                  <a:cubicBezTo>
                    <a:pt x="119" y="89"/>
                    <a:pt x="119" y="89"/>
                    <a:pt x="119" y="89"/>
                  </a:cubicBezTo>
                  <a:cubicBezTo>
                    <a:pt x="98" y="53"/>
                    <a:pt x="65" y="16"/>
                    <a:pt x="22" y="28"/>
                  </a:cubicBezTo>
                  <a:cubicBezTo>
                    <a:pt x="76" y="43"/>
                    <a:pt x="109" y="102"/>
                    <a:pt x="109" y="117"/>
                  </a:cubicBezTo>
                  <a:cubicBezTo>
                    <a:pt x="88" y="100"/>
                    <a:pt x="33" y="75"/>
                    <a:pt x="0" y="101"/>
                  </a:cubicBezTo>
                  <a:cubicBezTo>
                    <a:pt x="53" y="101"/>
                    <a:pt x="99" y="122"/>
                    <a:pt x="111" y="141"/>
                  </a:cubicBezTo>
                  <a:cubicBezTo>
                    <a:pt x="112" y="159"/>
                    <a:pt x="109" y="280"/>
                    <a:pt x="107" y="334"/>
                  </a:cubicBezTo>
                  <a:cubicBezTo>
                    <a:pt x="131" y="334"/>
                    <a:pt x="131" y="334"/>
                    <a:pt x="131" y="334"/>
                  </a:cubicBezTo>
                  <a:cubicBezTo>
                    <a:pt x="137" y="137"/>
                    <a:pt x="137" y="137"/>
                    <a:pt x="137" y="137"/>
                  </a:cubicBezTo>
                  <a:close/>
                </a:path>
              </a:pathLst>
            </a:custGeom>
            <a:solidFill>
              <a:srgbClr val="8449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97" name="Freeform 36"/>
            <p:cNvSpPr>
              <a:spLocks/>
            </p:cNvSpPr>
            <p:nvPr/>
          </p:nvSpPr>
          <p:spPr bwMode="auto">
            <a:xfrm>
              <a:off x="-3496" y="4350236"/>
              <a:ext cx="1398732" cy="450598"/>
            </a:xfrm>
            <a:custGeom>
              <a:avLst/>
              <a:gdLst>
                <a:gd name="T0" fmla="*/ 147 w 252"/>
                <a:gd name="T1" fmla="*/ 17 h 81"/>
                <a:gd name="T2" fmla="*/ 169 w 252"/>
                <a:gd name="T3" fmla="*/ 75 h 81"/>
                <a:gd name="T4" fmla="*/ 217 w 252"/>
                <a:gd name="T5" fmla="*/ 34 h 81"/>
                <a:gd name="T6" fmla="*/ 230 w 252"/>
                <a:gd name="T7" fmla="*/ 79 h 81"/>
                <a:gd name="T8" fmla="*/ 233 w 252"/>
                <a:gd name="T9" fmla="*/ 31 h 81"/>
                <a:gd name="T10" fmla="*/ 172 w 252"/>
                <a:gd name="T11" fmla="*/ 60 h 81"/>
                <a:gd name="T12" fmla="*/ 141 w 252"/>
                <a:gd name="T13" fmla="*/ 4 h 81"/>
                <a:gd name="T14" fmla="*/ 115 w 252"/>
                <a:gd name="T15" fmla="*/ 32 h 81"/>
                <a:gd name="T16" fmla="*/ 85 w 252"/>
                <a:gd name="T17" fmla="*/ 2 h 81"/>
                <a:gd name="T18" fmla="*/ 49 w 252"/>
                <a:gd name="T19" fmla="*/ 64 h 81"/>
                <a:gd name="T20" fmla="*/ 0 w 252"/>
                <a:gd name="T21" fmla="*/ 50 h 81"/>
                <a:gd name="T22" fmla="*/ 56 w 252"/>
                <a:gd name="T23" fmla="*/ 77 h 81"/>
                <a:gd name="T24" fmla="*/ 82 w 252"/>
                <a:gd name="T25" fmla="*/ 11 h 81"/>
                <a:gd name="T26" fmla="*/ 114 w 252"/>
                <a:gd name="T27" fmla="*/ 46 h 81"/>
                <a:gd name="T28" fmla="*/ 147 w 252"/>
                <a:gd name="T29" fmla="*/ 1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2" h="81">
                  <a:moveTo>
                    <a:pt x="147" y="17"/>
                  </a:moveTo>
                  <a:cubicBezTo>
                    <a:pt x="172" y="23"/>
                    <a:pt x="169" y="75"/>
                    <a:pt x="169" y="75"/>
                  </a:cubicBezTo>
                  <a:cubicBezTo>
                    <a:pt x="169" y="75"/>
                    <a:pt x="192" y="20"/>
                    <a:pt x="217" y="34"/>
                  </a:cubicBezTo>
                  <a:cubicBezTo>
                    <a:pt x="248" y="51"/>
                    <a:pt x="232" y="71"/>
                    <a:pt x="230" y="79"/>
                  </a:cubicBezTo>
                  <a:cubicBezTo>
                    <a:pt x="240" y="81"/>
                    <a:pt x="252" y="48"/>
                    <a:pt x="233" y="31"/>
                  </a:cubicBezTo>
                  <a:cubicBezTo>
                    <a:pt x="215" y="13"/>
                    <a:pt x="175" y="24"/>
                    <a:pt x="172" y="60"/>
                  </a:cubicBezTo>
                  <a:cubicBezTo>
                    <a:pt x="176" y="28"/>
                    <a:pt x="170" y="2"/>
                    <a:pt x="141" y="4"/>
                  </a:cubicBezTo>
                  <a:cubicBezTo>
                    <a:pt x="120" y="7"/>
                    <a:pt x="115" y="32"/>
                    <a:pt x="115" y="32"/>
                  </a:cubicBezTo>
                  <a:cubicBezTo>
                    <a:pt x="115" y="32"/>
                    <a:pt x="107" y="0"/>
                    <a:pt x="85" y="2"/>
                  </a:cubicBezTo>
                  <a:cubicBezTo>
                    <a:pt x="48" y="7"/>
                    <a:pt x="40" y="37"/>
                    <a:pt x="49" y="64"/>
                  </a:cubicBezTo>
                  <a:cubicBezTo>
                    <a:pt x="33" y="49"/>
                    <a:pt x="20" y="40"/>
                    <a:pt x="0" y="50"/>
                  </a:cubicBezTo>
                  <a:cubicBezTo>
                    <a:pt x="26" y="49"/>
                    <a:pt x="56" y="77"/>
                    <a:pt x="56" y="77"/>
                  </a:cubicBezTo>
                  <a:cubicBezTo>
                    <a:pt x="56" y="77"/>
                    <a:pt x="44" y="13"/>
                    <a:pt x="82" y="11"/>
                  </a:cubicBezTo>
                  <a:cubicBezTo>
                    <a:pt x="104" y="10"/>
                    <a:pt x="114" y="46"/>
                    <a:pt x="114" y="46"/>
                  </a:cubicBezTo>
                  <a:cubicBezTo>
                    <a:pt x="114" y="46"/>
                    <a:pt x="128" y="12"/>
                    <a:pt x="147" y="17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98" name="Freeform 38"/>
            <p:cNvSpPr>
              <a:spLocks/>
            </p:cNvSpPr>
            <p:nvPr/>
          </p:nvSpPr>
          <p:spPr bwMode="auto">
            <a:xfrm>
              <a:off x="773316" y="4723387"/>
              <a:ext cx="919971" cy="1563012"/>
            </a:xfrm>
            <a:custGeom>
              <a:avLst/>
              <a:gdLst>
                <a:gd name="T0" fmla="*/ 163 w 166"/>
                <a:gd name="T1" fmla="*/ 112 h 282"/>
                <a:gd name="T2" fmla="*/ 138 w 166"/>
                <a:gd name="T3" fmla="*/ 83 h 282"/>
                <a:gd name="T4" fmla="*/ 155 w 166"/>
                <a:gd name="T5" fmla="*/ 56 h 282"/>
                <a:gd name="T6" fmla="*/ 131 w 166"/>
                <a:gd name="T7" fmla="*/ 37 h 282"/>
                <a:gd name="T8" fmla="*/ 136 w 166"/>
                <a:gd name="T9" fmla="*/ 13 h 282"/>
                <a:gd name="T10" fmla="*/ 114 w 166"/>
                <a:gd name="T11" fmla="*/ 11 h 282"/>
                <a:gd name="T12" fmla="*/ 117 w 166"/>
                <a:gd name="T13" fmla="*/ 14 h 282"/>
                <a:gd name="T14" fmla="*/ 131 w 166"/>
                <a:gd name="T15" fmla="*/ 17 h 282"/>
                <a:gd name="T16" fmla="*/ 122 w 166"/>
                <a:gd name="T17" fmla="*/ 42 h 282"/>
                <a:gd name="T18" fmla="*/ 146 w 166"/>
                <a:gd name="T19" fmla="*/ 57 h 282"/>
                <a:gd name="T20" fmla="*/ 121 w 166"/>
                <a:gd name="T21" fmla="*/ 86 h 282"/>
                <a:gd name="T22" fmla="*/ 154 w 166"/>
                <a:gd name="T23" fmla="*/ 109 h 282"/>
                <a:gd name="T24" fmla="*/ 117 w 166"/>
                <a:gd name="T25" fmla="*/ 154 h 282"/>
                <a:gd name="T26" fmla="*/ 139 w 166"/>
                <a:gd name="T27" fmla="*/ 182 h 282"/>
                <a:gd name="T28" fmla="*/ 88 w 166"/>
                <a:gd name="T29" fmla="*/ 196 h 282"/>
                <a:gd name="T30" fmla="*/ 105 w 166"/>
                <a:gd name="T31" fmla="*/ 236 h 282"/>
                <a:gd name="T32" fmla="*/ 79 w 166"/>
                <a:gd name="T33" fmla="*/ 225 h 282"/>
                <a:gd name="T34" fmla="*/ 70 w 166"/>
                <a:gd name="T35" fmla="*/ 254 h 282"/>
                <a:gd name="T36" fmla="*/ 36 w 166"/>
                <a:gd name="T37" fmla="*/ 228 h 282"/>
                <a:gd name="T38" fmla="*/ 25 w 166"/>
                <a:gd name="T39" fmla="*/ 271 h 282"/>
                <a:gd name="T40" fmla="*/ 0 w 166"/>
                <a:gd name="T41" fmla="*/ 249 h 282"/>
                <a:gd name="T42" fmla="*/ 24 w 166"/>
                <a:gd name="T43" fmla="*/ 278 h 282"/>
                <a:gd name="T44" fmla="*/ 42 w 166"/>
                <a:gd name="T45" fmla="*/ 241 h 282"/>
                <a:gd name="T46" fmla="*/ 74 w 166"/>
                <a:gd name="T47" fmla="*/ 265 h 282"/>
                <a:gd name="T48" fmla="*/ 87 w 166"/>
                <a:gd name="T49" fmla="*/ 241 h 282"/>
                <a:gd name="T50" fmla="*/ 115 w 166"/>
                <a:gd name="T51" fmla="*/ 240 h 282"/>
                <a:gd name="T52" fmla="*/ 99 w 166"/>
                <a:gd name="T53" fmla="*/ 204 h 282"/>
                <a:gd name="T54" fmla="*/ 149 w 166"/>
                <a:gd name="T55" fmla="*/ 186 h 282"/>
                <a:gd name="T56" fmla="*/ 131 w 166"/>
                <a:gd name="T57" fmla="*/ 154 h 282"/>
                <a:gd name="T58" fmla="*/ 163 w 166"/>
                <a:gd name="T59" fmla="*/ 112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6" h="282">
                  <a:moveTo>
                    <a:pt x="163" y="112"/>
                  </a:moveTo>
                  <a:cubicBezTo>
                    <a:pt x="161" y="90"/>
                    <a:pt x="138" y="83"/>
                    <a:pt x="138" y="83"/>
                  </a:cubicBezTo>
                  <a:cubicBezTo>
                    <a:pt x="138" y="83"/>
                    <a:pt x="156" y="75"/>
                    <a:pt x="155" y="56"/>
                  </a:cubicBezTo>
                  <a:cubicBezTo>
                    <a:pt x="154" y="35"/>
                    <a:pt x="131" y="37"/>
                    <a:pt x="131" y="37"/>
                  </a:cubicBezTo>
                  <a:cubicBezTo>
                    <a:pt x="131" y="37"/>
                    <a:pt x="141" y="25"/>
                    <a:pt x="136" y="13"/>
                  </a:cubicBezTo>
                  <a:cubicBezTo>
                    <a:pt x="131" y="0"/>
                    <a:pt x="114" y="11"/>
                    <a:pt x="114" y="11"/>
                  </a:cubicBezTo>
                  <a:cubicBezTo>
                    <a:pt x="117" y="14"/>
                    <a:pt x="117" y="14"/>
                    <a:pt x="117" y="14"/>
                  </a:cubicBezTo>
                  <a:cubicBezTo>
                    <a:pt x="117" y="14"/>
                    <a:pt x="129" y="10"/>
                    <a:pt x="131" y="17"/>
                  </a:cubicBezTo>
                  <a:cubicBezTo>
                    <a:pt x="133" y="26"/>
                    <a:pt x="122" y="42"/>
                    <a:pt x="122" y="42"/>
                  </a:cubicBezTo>
                  <a:cubicBezTo>
                    <a:pt x="122" y="42"/>
                    <a:pt x="145" y="42"/>
                    <a:pt x="146" y="57"/>
                  </a:cubicBezTo>
                  <a:cubicBezTo>
                    <a:pt x="149" y="71"/>
                    <a:pt x="121" y="86"/>
                    <a:pt x="121" y="86"/>
                  </a:cubicBezTo>
                  <a:cubicBezTo>
                    <a:pt x="121" y="86"/>
                    <a:pt x="155" y="88"/>
                    <a:pt x="154" y="109"/>
                  </a:cubicBezTo>
                  <a:cubicBezTo>
                    <a:pt x="153" y="129"/>
                    <a:pt x="117" y="154"/>
                    <a:pt x="117" y="154"/>
                  </a:cubicBezTo>
                  <a:cubicBezTo>
                    <a:pt x="117" y="154"/>
                    <a:pt x="141" y="158"/>
                    <a:pt x="139" y="182"/>
                  </a:cubicBezTo>
                  <a:cubicBezTo>
                    <a:pt x="137" y="205"/>
                    <a:pt x="88" y="196"/>
                    <a:pt x="88" y="196"/>
                  </a:cubicBezTo>
                  <a:cubicBezTo>
                    <a:pt x="88" y="196"/>
                    <a:pt x="111" y="231"/>
                    <a:pt x="105" y="236"/>
                  </a:cubicBezTo>
                  <a:cubicBezTo>
                    <a:pt x="93" y="246"/>
                    <a:pt x="79" y="225"/>
                    <a:pt x="79" y="225"/>
                  </a:cubicBezTo>
                  <a:cubicBezTo>
                    <a:pt x="79" y="225"/>
                    <a:pt x="84" y="254"/>
                    <a:pt x="70" y="254"/>
                  </a:cubicBezTo>
                  <a:cubicBezTo>
                    <a:pt x="57" y="254"/>
                    <a:pt x="36" y="228"/>
                    <a:pt x="36" y="228"/>
                  </a:cubicBezTo>
                  <a:cubicBezTo>
                    <a:pt x="36" y="228"/>
                    <a:pt x="36" y="267"/>
                    <a:pt x="25" y="271"/>
                  </a:cubicBezTo>
                  <a:cubicBezTo>
                    <a:pt x="13" y="274"/>
                    <a:pt x="0" y="249"/>
                    <a:pt x="0" y="249"/>
                  </a:cubicBezTo>
                  <a:cubicBezTo>
                    <a:pt x="0" y="249"/>
                    <a:pt x="2" y="282"/>
                    <a:pt x="24" y="278"/>
                  </a:cubicBezTo>
                  <a:cubicBezTo>
                    <a:pt x="45" y="274"/>
                    <a:pt x="42" y="241"/>
                    <a:pt x="42" y="241"/>
                  </a:cubicBezTo>
                  <a:cubicBezTo>
                    <a:pt x="42" y="241"/>
                    <a:pt x="62" y="269"/>
                    <a:pt x="74" y="265"/>
                  </a:cubicBezTo>
                  <a:cubicBezTo>
                    <a:pt x="88" y="262"/>
                    <a:pt x="87" y="241"/>
                    <a:pt x="87" y="241"/>
                  </a:cubicBezTo>
                  <a:cubicBezTo>
                    <a:pt x="87" y="241"/>
                    <a:pt x="103" y="256"/>
                    <a:pt x="115" y="240"/>
                  </a:cubicBezTo>
                  <a:cubicBezTo>
                    <a:pt x="122" y="229"/>
                    <a:pt x="99" y="204"/>
                    <a:pt x="99" y="204"/>
                  </a:cubicBezTo>
                  <a:cubicBezTo>
                    <a:pt x="99" y="204"/>
                    <a:pt x="145" y="212"/>
                    <a:pt x="149" y="186"/>
                  </a:cubicBezTo>
                  <a:cubicBezTo>
                    <a:pt x="151" y="158"/>
                    <a:pt x="131" y="154"/>
                    <a:pt x="131" y="154"/>
                  </a:cubicBezTo>
                  <a:cubicBezTo>
                    <a:pt x="131" y="154"/>
                    <a:pt x="166" y="134"/>
                    <a:pt x="163" y="112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99" name="Group 43"/>
          <p:cNvGrpSpPr>
            <a:grpSpLocks noChangeAspect="1"/>
          </p:cNvGrpSpPr>
          <p:nvPr/>
        </p:nvGrpSpPr>
        <p:grpSpPr bwMode="auto">
          <a:xfrm>
            <a:off x="2183503" y="4572475"/>
            <a:ext cx="1387874" cy="2295951"/>
            <a:chOff x="3367" y="1523"/>
            <a:chExt cx="943" cy="1170"/>
          </a:xfrm>
        </p:grpSpPr>
        <p:sp>
          <p:nvSpPr>
            <p:cNvPr id="100" name="Freeform 44"/>
            <p:cNvSpPr>
              <a:spLocks/>
            </p:cNvSpPr>
            <p:nvPr/>
          </p:nvSpPr>
          <p:spPr bwMode="auto">
            <a:xfrm>
              <a:off x="3757" y="2208"/>
              <a:ext cx="236" cy="88"/>
            </a:xfrm>
            <a:custGeom>
              <a:avLst/>
              <a:gdLst>
                <a:gd name="T0" fmla="*/ 0 w 100"/>
                <a:gd name="T1" fmla="*/ 12 h 37"/>
                <a:gd name="T2" fmla="*/ 98 w 100"/>
                <a:gd name="T3" fmla="*/ 37 h 37"/>
                <a:gd name="T4" fmla="*/ 100 w 100"/>
                <a:gd name="T5" fmla="*/ 25 h 37"/>
                <a:gd name="T6" fmla="*/ 4 w 100"/>
                <a:gd name="T7" fmla="*/ 0 h 37"/>
                <a:gd name="T8" fmla="*/ 0 w 100"/>
                <a:gd name="T9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37">
                  <a:moveTo>
                    <a:pt x="0" y="12"/>
                  </a:moveTo>
                  <a:cubicBezTo>
                    <a:pt x="31" y="22"/>
                    <a:pt x="64" y="30"/>
                    <a:pt x="98" y="37"/>
                  </a:cubicBezTo>
                  <a:cubicBezTo>
                    <a:pt x="100" y="25"/>
                    <a:pt x="100" y="25"/>
                    <a:pt x="100" y="25"/>
                  </a:cubicBezTo>
                  <a:cubicBezTo>
                    <a:pt x="67" y="18"/>
                    <a:pt x="34" y="9"/>
                    <a:pt x="4" y="0"/>
                  </a:cubicBezTo>
                  <a:cubicBezTo>
                    <a:pt x="4" y="0"/>
                    <a:pt x="4" y="0"/>
                    <a:pt x="0" y="12"/>
                  </a:cubicBezTo>
                  <a:close/>
                </a:path>
              </a:pathLst>
            </a:custGeom>
            <a:solidFill>
              <a:srgbClr val="F9D4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01" name="Freeform 45"/>
            <p:cNvSpPr>
              <a:spLocks/>
            </p:cNvSpPr>
            <p:nvPr/>
          </p:nvSpPr>
          <p:spPr bwMode="auto">
            <a:xfrm>
              <a:off x="3367" y="1523"/>
              <a:ext cx="943" cy="922"/>
            </a:xfrm>
            <a:custGeom>
              <a:avLst/>
              <a:gdLst>
                <a:gd name="T0" fmla="*/ 212 w 399"/>
                <a:gd name="T1" fmla="*/ 385 h 390"/>
                <a:gd name="T2" fmla="*/ 368 w 399"/>
                <a:gd name="T3" fmla="*/ 198 h 390"/>
                <a:gd name="T4" fmla="*/ 62 w 399"/>
                <a:gd name="T5" fmla="*/ 117 h 390"/>
                <a:gd name="T6" fmla="*/ 212 w 399"/>
                <a:gd name="T7" fmla="*/ 385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9" h="390">
                  <a:moveTo>
                    <a:pt x="212" y="385"/>
                  </a:moveTo>
                  <a:cubicBezTo>
                    <a:pt x="275" y="390"/>
                    <a:pt x="399" y="354"/>
                    <a:pt x="368" y="198"/>
                  </a:cubicBezTo>
                  <a:cubicBezTo>
                    <a:pt x="328" y="0"/>
                    <a:pt x="100" y="49"/>
                    <a:pt x="62" y="117"/>
                  </a:cubicBezTo>
                  <a:cubicBezTo>
                    <a:pt x="0" y="229"/>
                    <a:pt x="18" y="370"/>
                    <a:pt x="212" y="385"/>
                  </a:cubicBezTo>
                  <a:close/>
                </a:path>
              </a:pathLst>
            </a:custGeom>
            <a:solidFill>
              <a:srgbClr val="F7D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02" name="Freeform 46"/>
            <p:cNvSpPr>
              <a:spLocks/>
            </p:cNvSpPr>
            <p:nvPr/>
          </p:nvSpPr>
          <p:spPr bwMode="auto">
            <a:xfrm>
              <a:off x="3571" y="1904"/>
              <a:ext cx="564" cy="789"/>
            </a:xfrm>
            <a:custGeom>
              <a:avLst/>
              <a:gdLst>
                <a:gd name="T0" fmla="*/ 136 w 239"/>
                <a:gd name="T1" fmla="*/ 137 h 334"/>
                <a:gd name="T2" fmla="*/ 238 w 239"/>
                <a:gd name="T3" fmla="*/ 121 h 334"/>
                <a:gd name="T4" fmla="*/ 136 w 239"/>
                <a:gd name="T5" fmla="*/ 114 h 334"/>
                <a:gd name="T6" fmla="*/ 239 w 239"/>
                <a:gd name="T7" fmla="*/ 54 h 334"/>
                <a:gd name="T8" fmla="*/ 133 w 239"/>
                <a:gd name="T9" fmla="*/ 84 h 334"/>
                <a:gd name="T10" fmla="*/ 133 w 239"/>
                <a:gd name="T11" fmla="*/ 84 h 334"/>
                <a:gd name="T12" fmla="*/ 178 w 239"/>
                <a:gd name="T13" fmla="*/ 6 h 334"/>
                <a:gd name="T14" fmla="*/ 127 w 239"/>
                <a:gd name="T15" fmla="*/ 62 h 334"/>
                <a:gd name="T16" fmla="*/ 92 w 239"/>
                <a:gd name="T17" fmla="*/ 0 h 334"/>
                <a:gd name="T18" fmla="*/ 119 w 239"/>
                <a:gd name="T19" fmla="*/ 85 h 334"/>
                <a:gd name="T20" fmla="*/ 119 w 239"/>
                <a:gd name="T21" fmla="*/ 89 h 334"/>
                <a:gd name="T22" fmla="*/ 21 w 239"/>
                <a:gd name="T23" fmla="*/ 28 h 334"/>
                <a:gd name="T24" fmla="*/ 108 w 239"/>
                <a:gd name="T25" fmla="*/ 117 h 334"/>
                <a:gd name="T26" fmla="*/ 0 w 239"/>
                <a:gd name="T27" fmla="*/ 101 h 334"/>
                <a:gd name="T28" fmla="*/ 110 w 239"/>
                <a:gd name="T29" fmla="*/ 141 h 334"/>
                <a:gd name="T30" fmla="*/ 106 w 239"/>
                <a:gd name="T31" fmla="*/ 334 h 334"/>
                <a:gd name="T32" fmla="*/ 130 w 239"/>
                <a:gd name="T33" fmla="*/ 334 h 334"/>
                <a:gd name="T34" fmla="*/ 136 w 239"/>
                <a:gd name="T35" fmla="*/ 13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9" h="334">
                  <a:moveTo>
                    <a:pt x="136" y="137"/>
                  </a:moveTo>
                  <a:cubicBezTo>
                    <a:pt x="136" y="137"/>
                    <a:pt x="165" y="117"/>
                    <a:pt x="238" y="121"/>
                  </a:cubicBezTo>
                  <a:cubicBezTo>
                    <a:pt x="208" y="86"/>
                    <a:pt x="144" y="110"/>
                    <a:pt x="136" y="114"/>
                  </a:cubicBezTo>
                  <a:cubicBezTo>
                    <a:pt x="141" y="84"/>
                    <a:pt x="196" y="41"/>
                    <a:pt x="239" y="54"/>
                  </a:cubicBezTo>
                  <a:cubicBezTo>
                    <a:pt x="198" y="18"/>
                    <a:pt x="150" y="59"/>
                    <a:pt x="133" y="84"/>
                  </a:cubicBezTo>
                  <a:cubicBezTo>
                    <a:pt x="133" y="84"/>
                    <a:pt x="133" y="84"/>
                    <a:pt x="133" y="84"/>
                  </a:cubicBezTo>
                  <a:cubicBezTo>
                    <a:pt x="133" y="59"/>
                    <a:pt x="162" y="22"/>
                    <a:pt x="178" y="6"/>
                  </a:cubicBezTo>
                  <a:cubicBezTo>
                    <a:pt x="148" y="5"/>
                    <a:pt x="127" y="62"/>
                    <a:pt x="127" y="62"/>
                  </a:cubicBezTo>
                  <a:cubicBezTo>
                    <a:pt x="127" y="62"/>
                    <a:pt x="110" y="4"/>
                    <a:pt x="92" y="0"/>
                  </a:cubicBezTo>
                  <a:cubicBezTo>
                    <a:pt x="118" y="45"/>
                    <a:pt x="119" y="85"/>
                    <a:pt x="119" y="85"/>
                  </a:cubicBezTo>
                  <a:cubicBezTo>
                    <a:pt x="119" y="89"/>
                    <a:pt x="119" y="89"/>
                    <a:pt x="119" y="89"/>
                  </a:cubicBezTo>
                  <a:cubicBezTo>
                    <a:pt x="97" y="53"/>
                    <a:pt x="65" y="16"/>
                    <a:pt x="21" y="28"/>
                  </a:cubicBezTo>
                  <a:cubicBezTo>
                    <a:pt x="75" y="43"/>
                    <a:pt x="108" y="102"/>
                    <a:pt x="108" y="117"/>
                  </a:cubicBezTo>
                  <a:cubicBezTo>
                    <a:pt x="87" y="100"/>
                    <a:pt x="33" y="75"/>
                    <a:pt x="0" y="101"/>
                  </a:cubicBezTo>
                  <a:cubicBezTo>
                    <a:pt x="52" y="101"/>
                    <a:pt x="98" y="122"/>
                    <a:pt x="110" y="141"/>
                  </a:cubicBezTo>
                  <a:cubicBezTo>
                    <a:pt x="112" y="159"/>
                    <a:pt x="107" y="280"/>
                    <a:pt x="106" y="334"/>
                  </a:cubicBezTo>
                  <a:cubicBezTo>
                    <a:pt x="130" y="334"/>
                    <a:pt x="130" y="334"/>
                    <a:pt x="130" y="334"/>
                  </a:cubicBezTo>
                  <a:cubicBezTo>
                    <a:pt x="136" y="137"/>
                    <a:pt x="136" y="137"/>
                    <a:pt x="136" y="137"/>
                  </a:cubicBezTo>
                  <a:close/>
                </a:path>
              </a:pathLst>
            </a:custGeom>
            <a:solidFill>
              <a:srgbClr val="8449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03" name="Freeform 47"/>
            <p:cNvSpPr>
              <a:spLocks/>
            </p:cNvSpPr>
            <p:nvPr/>
          </p:nvSpPr>
          <p:spPr bwMode="auto">
            <a:xfrm>
              <a:off x="3528" y="1620"/>
              <a:ext cx="593" cy="192"/>
            </a:xfrm>
            <a:custGeom>
              <a:avLst/>
              <a:gdLst>
                <a:gd name="T0" fmla="*/ 196 w 251"/>
                <a:gd name="T1" fmla="*/ 77 h 81"/>
                <a:gd name="T2" fmla="*/ 251 w 251"/>
                <a:gd name="T3" fmla="*/ 50 h 81"/>
                <a:gd name="T4" fmla="*/ 203 w 251"/>
                <a:gd name="T5" fmla="*/ 64 h 81"/>
                <a:gd name="T6" fmla="*/ 168 w 251"/>
                <a:gd name="T7" fmla="*/ 2 h 81"/>
                <a:gd name="T8" fmla="*/ 136 w 251"/>
                <a:gd name="T9" fmla="*/ 32 h 81"/>
                <a:gd name="T10" fmla="*/ 111 w 251"/>
                <a:gd name="T11" fmla="*/ 4 h 81"/>
                <a:gd name="T12" fmla="*/ 79 w 251"/>
                <a:gd name="T13" fmla="*/ 60 h 81"/>
                <a:gd name="T14" fmla="*/ 19 w 251"/>
                <a:gd name="T15" fmla="*/ 31 h 81"/>
                <a:gd name="T16" fmla="*/ 22 w 251"/>
                <a:gd name="T17" fmla="*/ 79 h 81"/>
                <a:gd name="T18" fmla="*/ 34 w 251"/>
                <a:gd name="T19" fmla="*/ 34 h 81"/>
                <a:gd name="T20" fmla="*/ 83 w 251"/>
                <a:gd name="T21" fmla="*/ 75 h 81"/>
                <a:gd name="T22" fmla="*/ 106 w 251"/>
                <a:gd name="T23" fmla="*/ 17 h 81"/>
                <a:gd name="T24" fmla="*/ 138 w 251"/>
                <a:gd name="T25" fmla="*/ 46 h 81"/>
                <a:gd name="T26" fmla="*/ 171 w 251"/>
                <a:gd name="T27" fmla="*/ 11 h 81"/>
                <a:gd name="T28" fmla="*/ 196 w 251"/>
                <a:gd name="T29" fmla="*/ 7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1" h="81">
                  <a:moveTo>
                    <a:pt x="196" y="77"/>
                  </a:moveTo>
                  <a:cubicBezTo>
                    <a:pt x="196" y="77"/>
                    <a:pt x="226" y="49"/>
                    <a:pt x="251" y="50"/>
                  </a:cubicBezTo>
                  <a:cubicBezTo>
                    <a:pt x="232" y="40"/>
                    <a:pt x="220" y="49"/>
                    <a:pt x="203" y="64"/>
                  </a:cubicBezTo>
                  <a:cubicBezTo>
                    <a:pt x="213" y="37"/>
                    <a:pt x="205" y="7"/>
                    <a:pt x="168" y="2"/>
                  </a:cubicBezTo>
                  <a:cubicBezTo>
                    <a:pt x="145" y="0"/>
                    <a:pt x="136" y="32"/>
                    <a:pt x="136" y="32"/>
                  </a:cubicBezTo>
                  <a:cubicBezTo>
                    <a:pt x="136" y="32"/>
                    <a:pt x="133" y="7"/>
                    <a:pt x="111" y="4"/>
                  </a:cubicBezTo>
                  <a:cubicBezTo>
                    <a:pt x="83" y="2"/>
                    <a:pt x="76" y="28"/>
                    <a:pt x="79" y="60"/>
                  </a:cubicBezTo>
                  <a:cubicBezTo>
                    <a:pt x="77" y="24"/>
                    <a:pt x="38" y="13"/>
                    <a:pt x="19" y="31"/>
                  </a:cubicBezTo>
                  <a:cubicBezTo>
                    <a:pt x="0" y="48"/>
                    <a:pt x="12" y="81"/>
                    <a:pt x="22" y="79"/>
                  </a:cubicBezTo>
                  <a:cubicBezTo>
                    <a:pt x="19" y="71"/>
                    <a:pt x="5" y="51"/>
                    <a:pt x="34" y="34"/>
                  </a:cubicBezTo>
                  <a:cubicBezTo>
                    <a:pt x="61" y="20"/>
                    <a:pt x="83" y="75"/>
                    <a:pt x="83" y="75"/>
                  </a:cubicBezTo>
                  <a:cubicBezTo>
                    <a:pt x="83" y="75"/>
                    <a:pt x="79" y="23"/>
                    <a:pt x="106" y="17"/>
                  </a:cubicBezTo>
                  <a:cubicBezTo>
                    <a:pt x="125" y="12"/>
                    <a:pt x="138" y="46"/>
                    <a:pt x="138" y="46"/>
                  </a:cubicBezTo>
                  <a:cubicBezTo>
                    <a:pt x="138" y="46"/>
                    <a:pt x="148" y="10"/>
                    <a:pt x="171" y="11"/>
                  </a:cubicBezTo>
                  <a:cubicBezTo>
                    <a:pt x="209" y="13"/>
                    <a:pt x="196" y="77"/>
                    <a:pt x="196" y="77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04" name="Freeform 48"/>
            <p:cNvSpPr>
              <a:spLocks/>
            </p:cNvSpPr>
            <p:nvPr/>
          </p:nvSpPr>
          <p:spPr bwMode="auto">
            <a:xfrm>
              <a:off x="3965" y="1788"/>
              <a:ext cx="307" cy="661"/>
            </a:xfrm>
            <a:custGeom>
              <a:avLst/>
              <a:gdLst>
                <a:gd name="T0" fmla="*/ 95 w 130"/>
                <a:gd name="T1" fmla="*/ 106 h 280"/>
                <a:gd name="T2" fmla="*/ 122 w 130"/>
                <a:gd name="T3" fmla="*/ 84 h 280"/>
                <a:gd name="T4" fmla="*/ 94 w 130"/>
                <a:gd name="T5" fmla="*/ 62 h 280"/>
                <a:gd name="T6" fmla="*/ 107 w 130"/>
                <a:gd name="T7" fmla="*/ 25 h 280"/>
                <a:gd name="T8" fmla="*/ 56 w 130"/>
                <a:gd name="T9" fmla="*/ 8 h 280"/>
                <a:gd name="T10" fmla="*/ 81 w 130"/>
                <a:gd name="T11" fmla="*/ 15 h 280"/>
                <a:gd name="T12" fmla="*/ 101 w 130"/>
                <a:gd name="T13" fmla="*/ 35 h 280"/>
                <a:gd name="T14" fmla="*/ 83 w 130"/>
                <a:gd name="T15" fmla="*/ 64 h 280"/>
                <a:gd name="T16" fmla="*/ 113 w 130"/>
                <a:gd name="T17" fmla="*/ 82 h 280"/>
                <a:gd name="T18" fmla="*/ 80 w 130"/>
                <a:gd name="T19" fmla="*/ 104 h 280"/>
                <a:gd name="T20" fmla="*/ 119 w 130"/>
                <a:gd name="T21" fmla="*/ 133 h 280"/>
                <a:gd name="T22" fmla="*/ 84 w 130"/>
                <a:gd name="T23" fmla="*/ 146 h 280"/>
                <a:gd name="T24" fmla="*/ 99 w 130"/>
                <a:gd name="T25" fmla="*/ 184 h 280"/>
                <a:gd name="T26" fmla="*/ 65 w 130"/>
                <a:gd name="T27" fmla="*/ 186 h 280"/>
                <a:gd name="T28" fmla="*/ 79 w 130"/>
                <a:gd name="T29" fmla="*/ 234 h 280"/>
                <a:gd name="T30" fmla="*/ 41 w 130"/>
                <a:gd name="T31" fmla="*/ 220 h 280"/>
                <a:gd name="T32" fmla="*/ 37 w 130"/>
                <a:gd name="T33" fmla="*/ 257 h 280"/>
                <a:gd name="T34" fmla="*/ 0 w 130"/>
                <a:gd name="T35" fmla="*/ 249 h 280"/>
                <a:gd name="T36" fmla="*/ 29 w 130"/>
                <a:gd name="T37" fmla="*/ 273 h 280"/>
                <a:gd name="T38" fmla="*/ 49 w 130"/>
                <a:gd name="T39" fmla="*/ 231 h 280"/>
                <a:gd name="T40" fmla="*/ 89 w 130"/>
                <a:gd name="T41" fmla="*/ 237 h 280"/>
                <a:gd name="T42" fmla="*/ 76 w 130"/>
                <a:gd name="T43" fmla="*/ 190 h 280"/>
                <a:gd name="T44" fmla="*/ 107 w 130"/>
                <a:gd name="T45" fmla="*/ 187 h 280"/>
                <a:gd name="T46" fmla="*/ 95 w 130"/>
                <a:gd name="T47" fmla="*/ 154 h 280"/>
                <a:gd name="T48" fmla="*/ 128 w 130"/>
                <a:gd name="T49" fmla="*/ 140 h 280"/>
                <a:gd name="T50" fmla="*/ 95 w 130"/>
                <a:gd name="T51" fmla="*/ 10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0" h="280">
                  <a:moveTo>
                    <a:pt x="95" y="106"/>
                  </a:moveTo>
                  <a:cubicBezTo>
                    <a:pt x="113" y="99"/>
                    <a:pt x="124" y="98"/>
                    <a:pt x="122" y="84"/>
                  </a:cubicBezTo>
                  <a:cubicBezTo>
                    <a:pt x="119" y="53"/>
                    <a:pt x="94" y="62"/>
                    <a:pt x="94" y="62"/>
                  </a:cubicBezTo>
                  <a:cubicBezTo>
                    <a:pt x="94" y="62"/>
                    <a:pt x="116" y="46"/>
                    <a:pt x="107" y="25"/>
                  </a:cubicBezTo>
                  <a:cubicBezTo>
                    <a:pt x="98" y="8"/>
                    <a:pt x="75" y="0"/>
                    <a:pt x="56" y="8"/>
                  </a:cubicBezTo>
                  <a:cubicBezTo>
                    <a:pt x="68" y="11"/>
                    <a:pt x="78" y="13"/>
                    <a:pt x="81" y="15"/>
                  </a:cubicBezTo>
                  <a:cubicBezTo>
                    <a:pt x="92" y="17"/>
                    <a:pt x="101" y="28"/>
                    <a:pt x="101" y="35"/>
                  </a:cubicBezTo>
                  <a:cubicBezTo>
                    <a:pt x="101" y="41"/>
                    <a:pt x="89" y="62"/>
                    <a:pt x="83" y="64"/>
                  </a:cubicBezTo>
                  <a:cubicBezTo>
                    <a:pt x="100" y="66"/>
                    <a:pt x="112" y="67"/>
                    <a:pt x="113" y="82"/>
                  </a:cubicBezTo>
                  <a:cubicBezTo>
                    <a:pt x="115" y="91"/>
                    <a:pt x="80" y="104"/>
                    <a:pt x="80" y="104"/>
                  </a:cubicBezTo>
                  <a:cubicBezTo>
                    <a:pt x="80" y="104"/>
                    <a:pt x="117" y="109"/>
                    <a:pt x="119" y="133"/>
                  </a:cubicBezTo>
                  <a:cubicBezTo>
                    <a:pt x="120" y="158"/>
                    <a:pt x="84" y="146"/>
                    <a:pt x="84" y="146"/>
                  </a:cubicBezTo>
                  <a:cubicBezTo>
                    <a:pt x="84" y="146"/>
                    <a:pt x="105" y="174"/>
                    <a:pt x="99" y="184"/>
                  </a:cubicBezTo>
                  <a:cubicBezTo>
                    <a:pt x="94" y="192"/>
                    <a:pt x="65" y="186"/>
                    <a:pt x="65" y="186"/>
                  </a:cubicBezTo>
                  <a:cubicBezTo>
                    <a:pt x="65" y="186"/>
                    <a:pt x="100" y="220"/>
                    <a:pt x="79" y="234"/>
                  </a:cubicBezTo>
                  <a:cubicBezTo>
                    <a:pt x="71" y="239"/>
                    <a:pt x="41" y="220"/>
                    <a:pt x="41" y="220"/>
                  </a:cubicBezTo>
                  <a:cubicBezTo>
                    <a:pt x="41" y="220"/>
                    <a:pt x="45" y="249"/>
                    <a:pt x="37" y="257"/>
                  </a:cubicBezTo>
                  <a:cubicBezTo>
                    <a:pt x="18" y="277"/>
                    <a:pt x="0" y="249"/>
                    <a:pt x="0" y="249"/>
                  </a:cubicBezTo>
                  <a:cubicBezTo>
                    <a:pt x="0" y="249"/>
                    <a:pt x="1" y="280"/>
                    <a:pt x="29" y="273"/>
                  </a:cubicBezTo>
                  <a:cubicBezTo>
                    <a:pt x="51" y="269"/>
                    <a:pt x="55" y="244"/>
                    <a:pt x="49" y="231"/>
                  </a:cubicBezTo>
                  <a:cubicBezTo>
                    <a:pt x="59" y="242"/>
                    <a:pt x="67" y="251"/>
                    <a:pt x="89" y="237"/>
                  </a:cubicBezTo>
                  <a:cubicBezTo>
                    <a:pt x="113" y="222"/>
                    <a:pt x="76" y="190"/>
                    <a:pt x="76" y="190"/>
                  </a:cubicBezTo>
                  <a:cubicBezTo>
                    <a:pt x="76" y="190"/>
                    <a:pt x="100" y="202"/>
                    <a:pt x="107" y="187"/>
                  </a:cubicBezTo>
                  <a:cubicBezTo>
                    <a:pt x="115" y="171"/>
                    <a:pt x="95" y="154"/>
                    <a:pt x="95" y="154"/>
                  </a:cubicBezTo>
                  <a:cubicBezTo>
                    <a:pt x="95" y="154"/>
                    <a:pt x="125" y="163"/>
                    <a:pt x="128" y="140"/>
                  </a:cubicBezTo>
                  <a:cubicBezTo>
                    <a:pt x="130" y="117"/>
                    <a:pt x="113" y="103"/>
                    <a:pt x="95" y="106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05" name="Freeform 49"/>
            <p:cNvSpPr>
              <a:spLocks/>
            </p:cNvSpPr>
            <p:nvPr/>
          </p:nvSpPr>
          <p:spPr bwMode="auto">
            <a:xfrm>
              <a:off x="3403" y="1779"/>
              <a:ext cx="389" cy="666"/>
            </a:xfrm>
            <a:custGeom>
              <a:avLst/>
              <a:gdLst>
                <a:gd name="T0" fmla="*/ 141 w 165"/>
                <a:gd name="T1" fmla="*/ 271 h 282"/>
                <a:gd name="T2" fmla="*/ 130 w 165"/>
                <a:gd name="T3" fmla="*/ 228 h 282"/>
                <a:gd name="T4" fmla="*/ 96 w 165"/>
                <a:gd name="T5" fmla="*/ 254 h 282"/>
                <a:gd name="T6" fmla="*/ 87 w 165"/>
                <a:gd name="T7" fmla="*/ 225 h 282"/>
                <a:gd name="T8" fmla="*/ 60 w 165"/>
                <a:gd name="T9" fmla="*/ 236 h 282"/>
                <a:gd name="T10" fmla="*/ 79 w 165"/>
                <a:gd name="T11" fmla="*/ 196 h 282"/>
                <a:gd name="T12" fmla="*/ 27 w 165"/>
                <a:gd name="T13" fmla="*/ 182 h 282"/>
                <a:gd name="T14" fmla="*/ 49 w 165"/>
                <a:gd name="T15" fmla="*/ 154 h 282"/>
                <a:gd name="T16" fmla="*/ 12 w 165"/>
                <a:gd name="T17" fmla="*/ 109 h 282"/>
                <a:gd name="T18" fmla="*/ 45 w 165"/>
                <a:gd name="T19" fmla="*/ 86 h 282"/>
                <a:gd name="T20" fmla="*/ 19 w 165"/>
                <a:gd name="T21" fmla="*/ 57 h 282"/>
                <a:gd name="T22" fmla="*/ 44 w 165"/>
                <a:gd name="T23" fmla="*/ 42 h 282"/>
                <a:gd name="T24" fmla="*/ 35 w 165"/>
                <a:gd name="T25" fmla="*/ 17 h 282"/>
                <a:gd name="T26" fmla="*/ 49 w 165"/>
                <a:gd name="T27" fmla="*/ 14 h 282"/>
                <a:gd name="T28" fmla="*/ 51 w 165"/>
                <a:gd name="T29" fmla="*/ 11 h 282"/>
                <a:gd name="T30" fmla="*/ 29 w 165"/>
                <a:gd name="T31" fmla="*/ 13 h 282"/>
                <a:gd name="T32" fmla="*/ 35 w 165"/>
                <a:gd name="T33" fmla="*/ 37 h 282"/>
                <a:gd name="T34" fmla="*/ 11 w 165"/>
                <a:gd name="T35" fmla="*/ 56 h 282"/>
                <a:gd name="T36" fmla="*/ 27 w 165"/>
                <a:gd name="T37" fmla="*/ 83 h 282"/>
                <a:gd name="T38" fmla="*/ 3 w 165"/>
                <a:gd name="T39" fmla="*/ 112 h 282"/>
                <a:gd name="T40" fmla="*/ 35 w 165"/>
                <a:gd name="T41" fmla="*/ 154 h 282"/>
                <a:gd name="T42" fmla="*/ 17 w 165"/>
                <a:gd name="T43" fmla="*/ 186 h 282"/>
                <a:gd name="T44" fmla="*/ 67 w 165"/>
                <a:gd name="T45" fmla="*/ 204 h 282"/>
                <a:gd name="T46" fmla="*/ 50 w 165"/>
                <a:gd name="T47" fmla="*/ 240 h 282"/>
                <a:gd name="T48" fmla="*/ 79 w 165"/>
                <a:gd name="T49" fmla="*/ 241 h 282"/>
                <a:gd name="T50" fmla="*/ 92 w 165"/>
                <a:gd name="T51" fmla="*/ 265 h 282"/>
                <a:gd name="T52" fmla="*/ 124 w 165"/>
                <a:gd name="T53" fmla="*/ 241 h 282"/>
                <a:gd name="T54" fmla="*/ 142 w 165"/>
                <a:gd name="T55" fmla="*/ 278 h 282"/>
                <a:gd name="T56" fmla="*/ 165 w 165"/>
                <a:gd name="T57" fmla="*/ 249 h 282"/>
                <a:gd name="T58" fmla="*/ 141 w 165"/>
                <a:gd name="T59" fmla="*/ 271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5" h="282">
                  <a:moveTo>
                    <a:pt x="141" y="271"/>
                  </a:moveTo>
                  <a:cubicBezTo>
                    <a:pt x="130" y="267"/>
                    <a:pt x="130" y="228"/>
                    <a:pt x="130" y="228"/>
                  </a:cubicBezTo>
                  <a:cubicBezTo>
                    <a:pt x="130" y="228"/>
                    <a:pt x="108" y="254"/>
                    <a:pt x="96" y="254"/>
                  </a:cubicBezTo>
                  <a:cubicBezTo>
                    <a:pt x="82" y="254"/>
                    <a:pt x="87" y="225"/>
                    <a:pt x="87" y="225"/>
                  </a:cubicBezTo>
                  <a:cubicBezTo>
                    <a:pt x="87" y="225"/>
                    <a:pt x="72" y="246"/>
                    <a:pt x="60" y="236"/>
                  </a:cubicBezTo>
                  <a:cubicBezTo>
                    <a:pt x="54" y="231"/>
                    <a:pt x="79" y="196"/>
                    <a:pt x="79" y="196"/>
                  </a:cubicBezTo>
                  <a:cubicBezTo>
                    <a:pt x="79" y="196"/>
                    <a:pt x="28" y="205"/>
                    <a:pt x="27" y="182"/>
                  </a:cubicBezTo>
                  <a:cubicBezTo>
                    <a:pt x="25" y="158"/>
                    <a:pt x="49" y="154"/>
                    <a:pt x="49" y="154"/>
                  </a:cubicBezTo>
                  <a:cubicBezTo>
                    <a:pt x="49" y="154"/>
                    <a:pt x="13" y="129"/>
                    <a:pt x="12" y="109"/>
                  </a:cubicBezTo>
                  <a:cubicBezTo>
                    <a:pt x="11" y="88"/>
                    <a:pt x="45" y="86"/>
                    <a:pt x="45" y="86"/>
                  </a:cubicBezTo>
                  <a:cubicBezTo>
                    <a:pt x="45" y="86"/>
                    <a:pt x="17" y="71"/>
                    <a:pt x="19" y="57"/>
                  </a:cubicBezTo>
                  <a:cubicBezTo>
                    <a:pt x="21" y="42"/>
                    <a:pt x="44" y="42"/>
                    <a:pt x="44" y="42"/>
                  </a:cubicBezTo>
                  <a:cubicBezTo>
                    <a:pt x="44" y="42"/>
                    <a:pt x="32" y="26"/>
                    <a:pt x="35" y="17"/>
                  </a:cubicBezTo>
                  <a:cubicBezTo>
                    <a:pt x="37" y="10"/>
                    <a:pt x="49" y="14"/>
                    <a:pt x="49" y="14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35" y="0"/>
                    <a:pt x="29" y="13"/>
                  </a:cubicBezTo>
                  <a:cubicBezTo>
                    <a:pt x="25" y="25"/>
                    <a:pt x="35" y="37"/>
                    <a:pt x="35" y="37"/>
                  </a:cubicBezTo>
                  <a:cubicBezTo>
                    <a:pt x="35" y="37"/>
                    <a:pt x="12" y="35"/>
                    <a:pt x="11" y="56"/>
                  </a:cubicBezTo>
                  <a:cubicBezTo>
                    <a:pt x="10" y="75"/>
                    <a:pt x="27" y="83"/>
                    <a:pt x="27" y="83"/>
                  </a:cubicBezTo>
                  <a:cubicBezTo>
                    <a:pt x="27" y="83"/>
                    <a:pt x="4" y="90"/>
                    <a:pt x="3" y="112"/>
                  </a:cubicBezTo>
                  <a:cubicBezTo>
                    <a:pt x="0" y="134"/>
                    <a:pt x="35" y="154"/>
                    <a:pt x="35" y="154"/>
                  </a:cubicBezTo>
                  <a:cubicBezTo>
                    <a:pt x="35" y="154"/>
                    <a:pt x="15" y="158"/>
                    <a:pt x="17" y="186"/>
                  </a:cubicBezTo>
                  <a:cubicBezTo>
                    <a:pt x="20" y="212"/>
                    <a:pt x="67" y="204"/>
                    <a:pt x="67" y="204"/>
                  </a:cubicBezTo>
                  <a:cubicBezTo>
                    <a:pt x="67" y="204"/>
                    <a:pt x="43" y="229"/>
                    <a:pt x="50" y="240"/>
                  </a:cubicBezTo>
                  <a:cubicBezTo>
                    <a:pt x="62" y="256"/>
                    <a:pt x="79" y="241"/>
                    <a:pt x="79" y="241"/>
                  </a:cubicBezTo>
                  <a:cubicBezTo>
                    <a:pt x="79" y="241"/>
                    <a:pt x="76" y="262"/>
                    <a:pt x="92" y="265"/>
                  </a:cubicBezTo>
                  <a:cubicBezTo>
                    <a:pt x="104" y="269"/>
                    <a:pt x="124" y="241"/>
                    <a:pt x="124" y="241"/>
                  </a:cubicBezTo>
                  <a:cubicBezTo>
                    <a:pt x="124" y="241"/>
                    <a:pt x="120" y="274"/>
                    <a:pt x="142" y="278"/>
                  </a:cubicBezTo>
                  <a:cubicBezTo>
                    <a:pt x="164" y="282"/>
                    <a:pt x="165" y="249"/>
                    <a:pt x="165" y="249"/>
                  </a:cubicBezTo>
                  <a:cubicBezTo>
                    <a:pt x="165" y="249"/>
                    <a:pt x="153" y="274"/>
                    <a:pt x="141" y="271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106" name="Group 105"/>
          <p:cNvGrpSpPr/>
          <p:nvPr/>
        </p:nvGrpSpPr>
        <p:grpSpPr>
          <a:xfrm rot="1576354">
            <a:off x="8344344" y="2895976"/>
            <a:ext cx="772642" cy="1170315"/>
            <a:chOff x="11036616" y="1071278"/>
            <a:chExt cx="1030189" cy="1170315"/>
          </a:xfrm>
        </p:grpSpPr>
        <p:sp>
          <p:nvSpPr>
            <p:cNvPr id="107" name="Freeform 28"/>
            <p:cNvSpPr>
              <a:spLocks/>
            </p:cNvSpPr>
            <p:nvPr/>
          </p:nvSpPr>
          <p:spPr bwMode="auto">
            <a:xfrm rot="20399546">
              <a:off x="11036616" y="1071278"/>
              <a:ext cx="1030189" cy="1092089"/>
            </a:xfrm>
            <a:custGeom>
              <a:avLst/>
              <a:gdLst>
                <a:gd name="T0" fmla="*/ 215 w 493"/>
                <a:gd name="T1" fmla="*/ 466 h 523"/>
                <a:gd name="T2" fmla="*/ 30 w 493"/>
                <a:gd name="T3" fmla="*/ 330 h 523"/>
                <a:gd name="T4" fmla="*/ 114 w 493"/>
                <a:gd name="T5" fmla="*/ 369 h 523"/>
                <a:gd name="T6" fmla="*/ 58 w 493"/>
                <a:gd name="T7" fmla="*/ 111 h 523"/>
                <a:gd name="T8" fmla="*/ 179 w 493"/>
                <a:gd name="T9" fmla="*/ 237 h 523"/>
                <a:gd name="T10" fmla="*/ 334 w 493"/>
                <a:gd name="T11" fmla="*/ 0 h 523"/>
                <a:gd name="T12" fmla="*/ 322 w 493"/>
                <a:gd name="T13" fmla="*/ 267 h 523"/>
                <a:gd name="T14" fmla="*/ 493 w 493"/>
                <a:gd name="T15" fmla="*/ 187 h 523"/>
                <a:gd name="T16" fmla="*/ 399 w 493"/>
                <a:gd name="T17" fmla="*/ 370 h 523"/>
                <a:gd name="T18" fmla="*/ 466 w 493"/>
                <a:gd name="T19" fmla="*/ 355 h 523"/>
                <a:gd name="T20" fmla="*/ 215 w 493"/>
                <a:gd name="T21" fmla="*/ 466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3" h="523">
                  <a:moveTo>
                    <a:pt x="215" y="466"/>
                  </a:moveTo>
                  <a:cubicBezTo>
                    <a:pt x="215" y="466"/>
                    <a:pt x="56" y="467"/>
                    <a:pt x="30" y="330"/>
                  </a:cubicBezTo>
                  <a:cubicBezTo>
                    <a:pt x="55" y="357"/>
                    <a:pt x="114" y="369"/>
                    <a:pt x="114" y="369"/>
                  </a:cubicBezTo>
                  <a:cubicBezTo>
                    <a:pt x="114" y="369"/>
                    <a:pt x="0" y="235"/>
                    <a:pt x="58" y="111"/>
                  </a:cubicBezTo>
                  <a:cubicBezTo>
                    <a:pt x="87" y="164"/>
                    <a:pt x="179" y="237"/>
                    <a:pt x="179" y="237"/>
                  </a:cubicBezTo>
                  <a:cubicBezTo>
                    <a:pt x="179" y="237"/>
                    <a:pt x="179" y="100"/>
                    <a:pt x="334" y="0"/>
                  </a:cubicBezTo>
                  <a:cubicBezTo>
                    <a:pt x="330" y="72"/>
                    <a:pt x="322" y="267"/>
                    <a:pt x="322" y="267"/>
                  </a:cubicBezTo>
                  <a:cubicBezTo>
                    <a:pt x="493" y="187"/>
                    <a:pt x="493" y="187"/>
                    <a:pt x="493" y="187"/>
                  </a:cubicBezTo>
                  <a:cubicBezTo>
                    <a:pt x="493" y="187"/>
                    <a:pt x="464" y="333"/>
                    <a:pt x="399" y="370"/>
                  </a:cubicBezTo>
                  <a:cubicBezTo>
                    <a:pt x="426" y="380"/>
                    <a:pt x="466" y="355"/>
                    <a:pt x="466" y="355"/>
                  </a:cubicBezTo>
                  <a:cubicBezTo>
                    <a:pt x="466" y="355"/>
                    <a:pt x="407" y="523"/>
                    <a:pt x="215" y="466"/>
                  </a:cubicBezTo>
                  <a:close/>
                </a:path>
              </a:pathLst>
            </a:custGeom>
            <a:solidFill>
              <a:srgbClr val="FFF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08" name="Freeform 29"/>
            <p:cNvSpPr>
              <a:spLocks/>
            </p:cNvSpPr>
            <p:nvPr/>
          </p:nvSpPr>
          <p:spPr bwMode="auto">
            <a:xfrm rot="20399546">
              <a:off x="11111902" y="1136486"/>
              <a:ext cx="872786" cy="886051"/>
            </a:xfrm>
            <a:custGeom>
              <a:avLst/>
              <a:gdLst>
                <a:gd name="T0" fmla="*/ 223 w 418"/>
                <a:gd name="T1" fmla="*/ 422 h 424"/>
                <a:gd name="T2" fmla="*/ 385 w 418"/>
                <a:gd name="T3" fmla="*/ 358 h 424"/>
                <a:gd name="T4" fmla="*/ 304 w 418"/>
                <a:gd name="T5" fmla="*/ 360 h 424"/>
                <a:gd name="T6" fmla="*/ 417 w 418"/>
                <a:gd name="T7" fmla="*/ 196 h 424"/>
                <a:gd name="T8" fmla="*/ 255 w 418"/>
                <a:gd name="T9" fmla="*/ 268 h 424"/>
                <a:gd name="T10" fmla="*/ 272 w 418"/>
                <a:gd name="T11" fmla="*/ 0 h 424"/>
                <a:gd name="T12" fmla="*/ 150 w 418"/>
                <a:gd name="T13" fmla="*/ 242 h 424"/>
                <a:gd name="T14" fmla="*/ 25 w 418"/>
                <a:gd name="T15" fmla="*/ 126 h 424"/>
                <a:gd name="T16" fmla="*/ 130 w 418"/>
                <a:gd name="T17" fmla="*/ 365 h 424"/>
                <a:gd name="T18" fmla="*/ 30 w 418"/>
                <a:gd name="T19" fmla="*/ 339 h 424"/>
                <a:gd name="T20" fmla="*/ 217 w 418"/>
                <a:gd name="T21" fmla="*/ 424 h 424"/>
                <a:gd name="T22" fmla="*/ 223 w 418"/>
                <a:gd name="T23" fmla="*/ 422 h 424"/>
                <a:gd name="T24" fmla="*/ 223 w 418"/>
                <a:gd name="T25" fmla="*/ 422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8" h="424">
                  <a:moveTo>
                    <a:pt x="223" y="422"/>
                  </a:moveTo>
                  <a:cubicBezTo>
                    <a:pt x="223" y="422"/>
                    <a:pt x="374" y="422"/>
                    <a:pt x="385" y="358"/>
                  </a:cubicBezTo>
                  <a:cubicBezTo>
                    <a:pt x="347" y="378"/>
                    <a:pt x="304" y="360"/>
                    <a:pt x="304" y="360"/>
                  </a:cubicBezTo>
                  <a:cubicBezTo>
                    <a:pt x="304" y="360"/>
                    <a:pt x="418" y="274"/>
                    <a:pt x="417" y="196"/>
                  </a:cubicBezTo>
                  <a:cubicBezTo>
                    <a:pt x="366" y="228"/>
                    <a:pt x="255" y="268"/>
                    <a:pt x="255" y="268"/>
                  </a:cubicBezTo>
                  <a:cubicBezTo>
                    <a:pt x="255" y="268"/>
                    <a:pt x="254" y="98"/>
                    <a:pt x="272" y="0"/>
                  </a:cubicBezTo>
                  <a:cubicBezTo>
                    <a:pt x="208" y="50"/>
                    <a:pt x="161" y="169"/>
                    <a:pt x="150" y="242"/>
                  </a:cubicBezTo>
                  <a:cubicBezTo>
                    <a:pt x="113" y="233"/>
                    <a:pt x="45" y="163"/>
                    <a:pt x="25" y="126"/>
                  </a:cubicBezTo>
                  <a:cubicBezTo>
                    <a:pt x="0" y="243"/>
                    <a:pt x="117" y="355"/>
                    <a:pt x="130" y="365"/>
                  </a:cubicBezTo>
                  <a:cubicBezTo>
                    <a:pt x="95" y="373"/>
                    <a:pt x="61" y="358"/>
                    <a:pt x="30" y="339"/>
                  </a:cubicBezTo>
                  <a:cubicBezTo>
                    <a:pt x="53" y="396"/>
                    <a:pt x="148" y="422"/>
                    <a:pt x="217" y="424"/>
                  </a:cubicBezTo>
                  <a:cubicBezTo>
                    <a:pt x="223" y="422"/>
                    <a:pt x="223" y="422"/>
                    <a:pt x="223" y="422"/>
                  </a:cubicBezTo>
                  <a:cubicBezTo>
                    <a:pt x="223" y="422"/>
                    <a:pt x="223" y="422"/>
                    <a:pt x="223" y="422"/>
                  </a:cubicBezTo>
                  <a:close/>
                </a:path>
              </a:pathLst>
            </a:custGeom>
            <a:solidFill>
              <a:srgbClr val="DD72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09" name="Freeform 30"/>
            <p:cNvSpPr>
              <a:spLocks/>
            </p:cNvSpPr>
            <p:nvPr/>
          </p:nvSpPr>
          <p:spPr bwMode="auto">
            <a:xfrm rot="20399546">
              <a:off x="11487828" y="1372986"/>
              <a:ext cx="144138" cy="616345"/>
            </a:xfrm>
            <a:custGeom>
              <a:avLst/>
              <a:gdLst>
                <a:gd name="T0" fmla="*/ 53 w 69"/>
                <a:gd name="T1" fmla="*/ 295 h 295"/>
                <a:gd name="T2" fmla="*/ 69 w 69"/>
                <a:gd name="T3" fmla="*/ 0 h 295"/>
                <a:gd name="T4" fmla="*/ 53 w 69"/>
                <a:gd name="T5" fmla="*/ 29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9" h="295">
                  <a:moveTo>
                    <a:pt x="53" y="295"/>
                  </a:moveTo>
                  <a:cubicBezTo>
                    <a:pt x="53" y="295"/>
                    <a:pt x="12" y="195"/>
                    <a:pt x="69" y="0"/>
                  </a:cubicBezTo>
                  <a:cubicBezTo>
                    <a:pt x="52" y="26"/>
                    <a:pt x="0" y="217"/>
                    <a:pt x="53" y="295"/>
                  </a:cubicBezTo>
                  <a:close/>
                </a:path>
              </a:pathLst>
            </a:custGeom>
            <a:solidFill>
              <a:srgbClr val="6E4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10" name="Freeform 31"/>
            <p:cNvSpPr>
              <a:spLocks/>
            </p:cNvSpPr>
            <p:nvPr/>
          </p:nvSpPr>
          <p:spPr bwMode="auto">
            <a:xfrm rot="20399546">
              <a:off x="11275423" y="1608421"/>
              <a:ext cx="279433" cy="298887"/>
            </a:xfrm>
            <a:custGeom>
              <a:avLst/>
              <a:gdLst>
                <a:gd name="T0" fmla="*/ 134 w 134"/>
                <a:gd name="T1" fmla="*/ 143 h 143"/>
                <a:gd name="T2" fmla="*/ 0 w 134"/>
                <a:gd name="T3" fmla="*/ 0 h 143"/>
                <a:gd name="T4" fmla="*/ 134 w 134"/>
                <a:gd name="T5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4" h="143">
                  <a:moveTo>
                    <a:pt x="134" y="143"/>
                  </a:moveTo>
                  <a:cubicBezTo>
                    <a:pt x="134" y="143"/>
                    <a:pt x="68" y="117"/>
                    <a:pt x="0" y="0"/>
                  </a:cubicBezTo>
                  <a:cubicBezTo>
                    <a:pt x="5" y="20"/>
                    <a:pt x="72" y="133"/>
                    <a:pt x="134" y="143"/>
                  </a:cubicBezTo>
                  <a:close/>
                </a:path>
              </a:pathLst>
            </a:custGeom>
            <a:solidFill>
              <a:srgbClr val="6E4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11" name="Freeform 32"/>
            <p:cNvSpPr>
              <a:spLocks/>
            </p:cNvSpPr>
            <p:nvPr/>
          </p:nvSpPr>
          <p:spPr bwMode="auto">
            <a:xfrm rot="20399546">
              <a:off x="11408949" y="1946124"/>
              <a:ext cx="244062" cy="84007"/>
            </a:xfrm>
            <a:custGeom>
              <a:avLst/>
              <a:gdLst>
                <a:gd name="T0" fmla="*/ 117 w 117"/>
                <a:gd name="T1" fmla="*/ 22 h 40"/>
                <a:gd name="T2" fmla="*/ 0 w 117"/>
                <a:gd name="T3" fmla="*/ 0 h 40"/>
                <a:gd name="T4" fmla="*/ 117 w 117"/>
                <a:gd name="T5" fmla="*/ 2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7" h="40">
                  <a:moveTo>
                    <a:pt x="117" y="22"/>
                  </a:moveTo>
                  <a:cubicBezTo>
                    <a:pt x="117" y="22"/>
                    <a:pt x="75" y="34"/>
                    <a:pt x="0" y="0"/>
                  </a:cubicBezTo>
                  <a:cubicBezTo>
                    <a:pt x="9" y="8"/>
                    <a:pt x="82" y="40"/>
                    <a:pt x="117" y="22"/>
                  </a:cubicBezTo>
                  <a:close/>
                </a:path>
              </a:pathLst>
            </a:custGeom>
            <a:solidFill>
              <a:srgbClr val="6E4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12" name="Freeform 33"/>
            <p:cNvSpPr>
              <a:spLocks/>
            </p:cNvSpPr>
            <p:nvPr/>
          </p:nvSpPr>
          <p:spPr bwMode="auto">
            <a:xfrm rot="20399546">
              <a:off x="11624124" y="1563797"/>
              <a:ext cx="342217" cy="229913"/>
            </a:xfrm>
            <a:custGeom>
              <a:avLst/>
              <a:gdLst>
                <a:gd name="T0" fmla="*/ 0 w 164"/>
                <a:gd name="T1" fmla="*/ 105 h 110"/>
                <a:gd name="T2" fmla="*/ 164 w 164"/>
                <a:gd name="T3" fmla="*/ 0 h 110"/>
                <a:gd name="T4" fmla="*/ 0 w 164"/>
                <a:gd name="T5" fmla="*/ 10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4" h="110">
                  <a:moveTo>
                    <a:pt x="0" y="105"/>
                  </a:moveTo>
                  <a:cubicBezTo>
                    <a:pt x="0" y="105"/>
                    <a:pt x="70" y="96"/>
                    <a:pt x="164" y="0"/>
                  </a:cubicBezTo>
                  <a:cubicBezTo>
                    <a:pt x="155" y="18"/>
                    <a:pt x="62" y="110"/>
                    <a:pt x="0" y="105"/>
                  </a:cubicBezTo>
                  <a:close/>
                </a:path>
              </a:pathLst>
            </a:custGeom>
            <a:solidFill>
              <a:srgbClr val="6E4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13" name="Freeform 34"/>
            <p:cNvSpPr>
              <a:spLocks/>
            </p:cNvSpPr>
            <p:nvPr/>
          </p:nvSpPr>
          <p:spPr bwMode="auto">
            <a:xfrm rot="20399546">
              <a:off x="11677994" y="1824726"/>
              <a:ext cx="329837" cy="104345"/>
            </a:xfrm>
            <a:custGeom>
              <a:avLst/>
              <a:gdLst>
                <a:gd name="T0" fmla="*/ 0 w 158"/>
                <a:gd name="T1" fmla="*/ 26 h 50"/>
                <a:gd name="T2" fmla="*/ 158 w 158"/>
                <a:gd name="T3" fmla="*/ 0 h 50"/>
                <a:gd name="T4" fmla="*/ 0 w 158"/>
                <a:gd name="T5" fmla="*/ 2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8" h="50">
                  <a:moveTo>
                    <a:pt x="0" y="26"/>
                  </a:moveTo>
                  <a:cubicBezTo>
                    <a:pt x="0" y="26"/>
                    <a:pt x="55" y="43"/>
                    <a:pt x="158" y="0"/>
                  </a:cubicBezTo>
                  <a:cubicBezTo>
                    <a:pt x="144" y="11"/>
                    <a:pt x="45" y="50"/>
                    <a:pt x="0" y="26"/>
                  </a:cubicBezTo>
                  <a:close/>
                </a:path>
              </a:pathLst>
            </a:custGeom>
            <a:solidFill>
              <a:srgbClr val="6E4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14" name="Freeform 35"/>
            <p:cNvSpPr>
              <a:spLocks/>
            </p:cNvSpPr>
            <p:nvPr/>
          </p:nvSpPr>
          <p:spPr bwMode="auto">
            <a:xfrm rot="20399546">
              <a:off x="11582576" y="2030249"/>
              <a:ext cx="165361" cy="211344"/>
            </a:xfrm>
            <a:custGeom>
              <a:avLst/>
              <a:gdLst>
                <a:gd name="T0" fmla="*/ 59 w 79"/>
                <a:gd name="T1" fmla="*/ 6 h 101"/>
                <a:gd name="T2" fmla="*/ 11 w 79"/>
                <a:gd name="T3" fmla="*/ 101 h 101"/>
                <a:gd name="T4" fmla="*/ 0 w 79"/>
                <a:gd name="T5" fmla="*/ 92 h 101"/>
                <a:gd name="T6" fmla="*/ 49 w 79"/>
                <a:gd name="T7" fmla="*/ 58 h 101"/>
                <a:gd name="T8" fmla="*/ 52 w 79"/>
                <a:gd name="T9" fmla="*/ 0 h 101"/>
                <a:gd name="T10" fmla="*/ 59 w 79"/>
                <a:gd name="T11" fmla="*/ 6 h 101"/>
                <a:gd name="T12" fmla="*/ 59 w 79"/>
                <a:gd name="T13" fmla="*/ 6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101">
                  <a:moveTo>
                    <a:pt x="59" y="6"/>
                  </a:moveTo>
                  <a:cubicBezTo>
                    <a:pt x="59" y="6"/>
                    <a:pt x="79" y="71"/>
                    <a:pt x="11" y="101"/>
                  </a:cubicBezTo>
                  <a:cubicBezTo>
                    <a:pt x="8" y="101"/>
                    <a:pt x="0" y="92"/>
                    <a:pt x="0" y="92"/>
                  </a:cubicBezTo>
                  <a:cubicBezTo>
                    <a:pt x="0" y="92"/>
                    <a:pt x="34" y="82"/>
                    <a:pt x="49" y="58"/>
                  </a:cubicBezTo>
                  <a:cubicBezTo>
                    <a:pt x="63" y="33"/>
                    <a:pt x="52" y="0"/>
                    <a:pt x="52" y="0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6"/>
                  </a:cubicBezTo>
                  <a:close/>
                </a:path>
              </a:pathLst>
            </a:custGeom>
            <a:solidFill>
              <a:srgbClr val="CB7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sp>
        <p:nvSpPr>
          <p:cNvPr id="115" name="Freeform 8"/>
          <p:cNvSpPr>
            <a:spLocks/>
          </p:cNvSpPr>
          <p:nvPr/>
        </p:nvSpPr>
        <p:spPr bwMode="auto">
          <a:xfrm>
            <a:off x="3031996" y="5351898"/>
            <a:ext cx="261938" cy="223837"/>
          </a:xfrm>
          <a:custGeom>
            <a:avLst/>
            <a:gdLst>
              <a:gd name="T0" fmla="*/ 0 w 93"/>
              <a:gd name="T1" fmla="*/ 10 h 60"/>
              <a:gd name="T2" fmla="*/ 87 w 93"/>
              <a:gd name="T3" fmla="*/ 60 h 60"/>
              <a:gd name="T4" fmla="*/ 93 w 93"/>
              <a:gd name="T5" fmla="*/ 49 h 60"/>
              <a:gd name="T6" fmla="*/ 6 w 93"/>
              <a:gd name="T7" fmla="*/ 0 h 60"/>
              <a:gd name="T8" fmla="*/ 0 w 93"/>
              <a:gd name="T9" fmla="*/ 1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60">
                <a:moveTo>
                  <a:pt x="0" y="10"/>
                </a:moveTo>
                <a:cubicBezTo>
                  <a:pt x="28" y="28"/>
                  <a:pt x="57" y="45"/>
                  <a:pt x="87" y="60"/>
                </a:cubicBezTo>
                <a:cubicBezTo>
                  <a:pt x="93" y="49"/>
                  <a:pt x="93" y="49"/>
                  <a:pt x="93" y="49"/>
                </a:cubicBezTo>
                <a:cubicBezTo>
                  <a:pt x="64" y="34"/>
                  <a:pt x="34" y="18"/>
                  <a:pt x="6" y="0"/>
                </a:cubicBezTo>
                <a:cubicBezTo>
                  <a:pt x="6" y="0"/>
                  <a:pt x="6" y="0"/>
                  <a:pt x="0" y="10"/>
                </a:cubicBezTo>
                <a:close/>
              </a:path>
            </a:pathLst>
          </a:custGeom>
          <a:solidFill>
            <a:srgbClr val="F9D43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/>
          </a:p>
        </p:txBody>
      </p:sp>
      <p:sp>
        <p:nvSpPr>
          <p:cNvPr id="116" name="Freeform 115"/>
          <p:cNvSpPr/>
          <p:nvPr/>
        </p:nvSpPr>
        <p:spPr>
          <a:xfrm>
            <a:off x="-21175" y="3533670"/>
            <a:ext cx="9104588" cy="3029936"/>
          </a:xfrm>
          <a:custGeom>
            <a:avLst/>
            <a:gdLst>
              <a:gd name="connsiteX0" fmla="*/ 0 w 13022318"/>
              <a:gd name="connsiteY0" fmla="*/ 0 h 3162094"/>
              <a:gd name="connsiteX1" fmla="*/ 7662042 w 13022318"/>
              <a:gd name="connsiteY1" fmla="*/ 3137338 h 3162094"/>
              <a:gd name="connsiteX2" fmla="*/ 12328635 w 13022318"/>
              <a:gd name="connsiteY2" fmla="*/ 1450427 h 3162094"/>
              <a:gd name="connsiteX3" fmla="*/ 13022318 w 13022318"/>
              <a:gd name="connsiteY3" fmla="*/ 1166648 h 3162094"/>
              <a:gd name="connsiteX0" fmla="*/ 0 w 12328635"/>
              <a:gd name="connsiteY0" fmla="*/ 0 h 3162094"/>
              <a:gd name="connsiteX1" fmla="*/ 7662042 w 12328635"/>
              <a:gd name="connsiteY1" fmla="*/ 3137338 h 3162094"/>
              <a:gd name="connsiteX2" fmla="*/ 12328635 w 12328635"/>
              <a:gd name="connsiteY2" fmla="*/ 1450427 h 3162094"/>
              <a:gd name="connsiteX0" fmla="*/ 0 w 12155215"/>
              <a:gd name="connsiteY0" fmla="*/ 0 h 3171571"/>
              <a:gd name="connsiteX1" fmla="*/ 7662042 w 12155215"/>
              <a:gd name="connsiteY1" fmla="*/ 3137338 h 3171571"/>
              <a:gd name="connsiteX2" fmla="*/ 12155215 w 12155215"/>
              <a:gd name="connsiteY2" fmla="*/ 1639614 h 3171571"/>
              <a:gd name="connsiteX0" fmla="*/ 0 w 12155215"/>
              <a:gd name="connsiteY0" fmla="*/ 0 h 3169200"/>
              <a:gd name="connsiteX1" fmla="*/ 7662042 w 12155215"/>
              <a:gd name="connsiteY1" fmla="*/ 3137338 h 3169200"/>
              <a:gd name="connsiteX2" fmla="*/ 12155215 w 12155215"/>
              <a:gd name="connsiteY2" fmla="*/ 1639614 h 3169200"/>
              <a:gd name="connsiteX0" fmla="*/ 0 w 12155215"/>
              <a:gd name="connsiteY0" fmla="*/ 0 h 3014668"/>
              <a:gd name="connsiteX1" fmla="*/ 7173311 w 12155215"/>
              <a:gd name="connsiteY1" fmla="*/ 2979683 h 3014668"/>
              <a:gd name="connsiteX2" fmla="*/ 12155215 w 12155215"/>
              <a:gd name="connsiteY2" fmla="*/ 1639614 h 3014668"/>
              <a:gd name="connsiteX0" fmla="*/ 0 w 12155215"/>
              <a:gd name="connsiteY0" fmla="*/ 0 h 3011275"/>
              <a:gd name="connsiteX1" fmla="*/ 7173311 w 12155215"/>
              <a:gd name="connsiteY1" fmla="*/ 2979683 h 3011275"/>
              <a:gd name="connsiteX2" fmla="*/ 12155215 w 12155215"/>
              <a:gd name="connsiteY2" fmla="*/ 1639614 h 3011275"/>
              <a:gd name="connsiteX0" fmla="*/ 0 w 12155215"/>
              <a:gd name="connsiteY0" fmla="*/ 0 h 3119572"/>
              <a:gd name="connsiteX1" fmla="*/ 7614745 w 12155215"/>
              <a:gd name="connsiteY1" fmla="*/ 3090041 h 3119572"/>
              <a:gd name="connsiteX2" fmla="*/ 12155215 w 12155215"/>
              <a:gd name="connsiteY2" fmla="*/ 1639614 h 3119572"/>
              <a:gd name="connsiteX0" fmla="*/ 0 w 12155215"/>
              <a:gd name="connsiteY0" fmla="*/ 0 h 3119572"/>
              <a:gd name="connsiteX1" fmla="*/ 7614745 w 12155215"/>
              <a:gd name="connsiteY1" fmla="*/ 3090041 h 3119572"/>
              <a:gd name="connsiteX2" fmla="*/ 12155215 w 12155215"/>
              <a:gd name="connsiteY2" fmla="*/ 1639614 h 3119572"/>
              <a:gd name="connsiteX0" fmla="*/ 0 w 12155215"/>
              <a:gd name="connsiteY0" fmla="*/ 0 h 3095317"/>
              <a:gd name="connsiteX1" fmla="*/ 7614745 w 12155215"/>
              <a:gd name="connsiteY1" fmla="*/ 3090041 h 3095317"/>
              <a:gd name="connsiteX2" fmla="*/ 12155215 w 12155215"/>
              <a:gd name="connsiteY2" fmla="*/ 1639614 h 3095317"/>
              <a:gd name="connsiteX0" fmla="*/ 0 w 12155215"/>
              <a:gd name="connsiteY0" fmla="*/ 0 h 3095317"/>
              <a:gd name="connsiteX1" fmla="*/ 7614745 w 12155215"/>
              <a:gd name="connsiteY1" fmla="*/ 3090041 h 3095317"/>
              <a:gd name="connsiteX2" fmla="*/ 12155215 w 12155215"/>
              <a:gd name="connsiteY2" fmla="*/ 1639614 h 3095317"/>
              <a:gd name="connsiteX0" fmla="*/ 0 w 12155215"/>
              <a:gd name="connsiteY0" fmla="*/ 0 h 3095317"/>
              <a:gd name="connsiteX1" fmla="*/ 7614745 w 12155215"/>
              <a:gd name="connsiteY1" fmla="*/ 3090041 h 3095317"/>
              <a:gd name="connsiteX2" fmla="*/ 12155215 w 12155215"/>
              <a:gd name="connsiteY2" fmla="*/ 1639614 h 3095317"/>
              <a:gd name="connsiteX0" fmla="*/ 0 w 12139450"/>
              <a:gd name="connsiteY0" fmla="*/ 0 h 3057566"/>
              <a:gd name="connsiteX1" fmla="*/ 7598980 w 12139450"/>
              <a:gd name="connsiteY1" fmla="*/ 3026979 h 3057566"/>
              <a:gd name="connsiteX2" fmla="*/ 12139450 w 12139450"/>
              <a:gd name="connsiteY2" fmla="*/ 1576552 h 3057566"/>
              <a:gd name="connsiteX0" fmla="*/ 0 w 12139450"/>
              <a:gd name="connsiteY0" fmla="*/ 0 h 3028856"/>
              <a:gd name="connsiteX1" fmla="*/ 7598980 w 12139450"/>
              <a:gd name="connsiteY1" fmla="*/ 3026979 h 3028856"/>
              <a:gd name="connsiteX2" fmla="*/ 12139450 w 12139450"/>
              <a:gd name="connsiteY2" fmla="*/ 1576552 h 3028856"/>
              <a:gd name="connsiteX0" fmla="*/ 0 w 12139450"/>
              <a:gd name="connsiteY0" fmla="*/ 0 h 3027100"/>
              <a:gd name="connsiteX1" fmla="*/ 7598980 w 12139450"/>
              <a:gd name="connsiteY1" fmla="*/ 3026979 h 3027100"/>
              <a:gd name="connsiteX2" fmla="*/ 12139450 w 12139450"/>
              <a:gd name="connsiteY2" fmla="*/ 1576552 h 3027100"/>
              <a:gd name="connsiteX0" fmla="*/ 0 w 12139450"/>
              <a:gd name="connsiteY0" fmla="*/ 0 h 3029936"/>
              <a:gd name="connsiteX1" fmla="*/ 7598980 w 12139450"/>
              <a:gd name="connsiteY1" fmla="*/ 3026979 h 3029936"/>
              <a:gd name="connsiteX2" fmla="*/ 12139450 w 12139450"/>
              <a:gd name="connsiteY2" fmla="*/ 1576552 h 3029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139450" h="3029936">
                <a:moveTo>
                  <a:pt x="0" y="0"/>
                </a:moveTo>
                <a:cubicBezTo>
                  <a:pt x="2929759" y="344215"/>
                  <a:pt x="5071240" y="2953407"/>
                  <a:pt x="7598980" y="3026979"/>
                </a:cubicBezTo>
                <a:cubicBezTo>
                  <a:pt x="10126720" y="3100551"/>
                  <a:pt x="11782099" y="1778876"/>
                  <a:pt x="12139450" y="1576552"/>
                </a:cubicBezTo>
              </a:path>
            </a:pathLst>
          </a:custGeom>
          <a:noFill/>
          <a:ln w="38100">
            <a:solidFill>
              <a:srgbClr val="F9D43B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grpSp>
        <p:nvGrpSpPr>
          <p:cNvPr id="117" name="Group 116"/>
          <p:cNvGrpSpPr/>
          <p:nvPr/>
        </p:nvGrpSpPr>
        <p:grpSpPr>
          <a:xfrm rot="198573">
            <a:off x="899456" y="2684223"/>
            <a:ext cx="1616019" cy="1686565"/>
            <a:chOff x="1175948" y="2708421"/>
            <a:chExt cx="2159248" cy="1690131"/>
          </a:xfrm>
        </p:grpSpPr>
        <p:sp>
          <p:nvSpPr>
            <p:cNvPr id="118" name="Freeform 324"/>
            <p:cNvSpPr>
              <a:spLocks/>
            </p:cNvSpPr>
            <p:nvPr/>
          </p:nvSpPr>
          <p:spPr bwMode="auto">
            <a:xfrm rot="1365846">
              <a:off x="2670688" y="3669154"/>
              <a:ext cx="638832" cy="573399"/>
            </a:xfrm>
            <a:custGeom>
              <a:avLst/>
              <a:gdLst>
                <a:gd name="T0" fmla="*/ 0 w 157"/>
                <a:gd name="T1" fmla="*/ 16 h 141"/>
                <a:gd name="T2" fmla="*/ 137 w 157"/>
                <a:gd name="T3" fmla="*/ 17 h 141"/>
                <a:gd name="T4" fmla="*/ 157 w 157"/>
                <a:gd name="T5" fmla="*/ 138 h 141"/>
                <a:gd name="T6" fmla="*/ 99 w 157"/>
                <a:gd name="T7" fmla="*/ 141 h 141"/>
                <a:gd name="T8" fmla="*/ 20 w 157"/>
                <a:gd name="T9" fmla="*/ 74 h 141"/>
                <a:gd name="T10" fmla="*/ 0 w 157"/>
                <a:gd name="T11" fmla="*/ 16 h 141"/>
                <a:gd name="T12" fmla="*/ 0 w 157"/>
                <a:gd name="T13" fmla="*/ 16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141">
                  <a:moveTo>
                    <a:pt x="0" y="16"/>
                  </a:moveTo>
                  <a:cubicBezTo>
                    <a:pt x="0" y="16"/>
                    <a:pt x="114" y="0"/>
                    <a:pt x="137" y="17"/>
                  </a:cubicBezTo>
                  <a:cubicBezTo>
                    <a:pt x="156" y="34"/>
                    <a:pt x="157" y="138"/>
                    <a:pt x="157" y="138"/>
                  </a:cubicBezTo>
                  <a:cubicBezTo>
                    <a:pt x="157" y="138"/>
                    <a:pt x="113" y="141"/>
                    <a:pt x="99" y="141"/>
                  </a:cubicBezTo>
                  <a:cubicBezTo>
                    <a:pt x="104" y="72"/>
                    <a:pt x="20" y="74"/>
                    <a:pt x="20" y="7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F9D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19" name="Freeform 325"/>
            <p:cNvSpPr>
              <a:spLocks/>
            </p:cNvSpPr>
            <p:nvPr/>
          </p:nvSpPr>
          <p:spPr bwMode="auto">
            <a:xfrm rot="1365846">
              <a:off x="1191522" y="2789483"/>
              <a:ext cx="1833843" cy="1150242"/>
            </a:xfrm>
            <a:custGeom>
              <a:avLst/>
              <a:gdLst>
                <a:gd name="T0" fmla="*/ 9 w 451"/>
                <a:gd name="T1" fmla="*/ 66 h 283"/>
                <a:gd name="T2" fmla="*/ 427 w 451"/>
                <a:gd name="T3" fmla="*/ 29 h 283"/>
                <a:gd name="T4" fmla="*/ 451 w 451"/>
                <a:gd name="T5" fmla="*/ 197 h 283"/>
                <a:gd name="T6" fmla="*/ 389 w 451"/>
                <a:gd name="T7" fmla="*/ 219 h 283"/>
                <a:gd name="T8" fmla="*/ 375 w 451"/>
                <a:gd name="T9" fmla="*/ 267 h 283"/>
                <a:gd name="T10" fmla="*/ 209 w 451"/>
                <a:gd name="T11" fmla="*/ 274 h 283"/>
                <a:gd name="T12" fmla="*/ 135 w 451"/>
                <a:gd name="T13" fmla="*/ 213 h 283"/>
                <a:gd name="T14" fmla="*/ 78 w 451"/>
                <a:gd name="T15" fmla="*/ 281 h 283"/>
                <a:gd name="T16" fmla="*/ 18 w 451"/>
                <a:gd name="T17" fmla="*/ 283 h 283"/>
                <a:gd name="T18" fmla="*/ 9 w 451"/>
                <a:gd name="T19" fmla="*/ 66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1" h="283">
                  <a:moveTo>
                    <a:pt x="9" y="66"/>
                  </a:moveTo>
                  <a:cubicBezTo>
                    <a:pt x="25" y="42"/>
                    <a:pt x="403" y="0"/>
                    <a:pt x="427" y="29"/>
                  </a:cubicBezTo>
                  <a:cubicBezTo>
                    <a:pt x="437" y="40"/>
                    <a:pt x="444" y="131"/>
                    <a:pt x="451" y="197"/>
                  </a:cubicBezTo>
                  <a:cubicBezTo>
                    <a:pt x="434" y="189"/>
                    <a:pt x="389" y="219"/>
                    <a:pt x="389" y="219"/>
                  </a:cubicBezTo>
                  <a:cubicBezTo>
                    <a:pt x="371" y="237"/>
                    <a:pt x="375" y="267"/>
                    <a:pt x="375" y="267"/>
                  </a:cubicBezTo>
                  <a:cubicBezTo>
                    <a:pt x="209" y="274"/>
                    <a:pt x="209" y="274"/>
                    <a:pt x="209" y="274"/>
                  </a:cubicBezTo>
                  <a:cubicBezTo>
                    <a:pt x="209" y="274"/>
                    <a:pt x="212" y="210"/>
                    <a:pt x="135" y="213"/>
                  </a:cubicBezTo>
                  <a:cubicBezTo>
                    <a:pt x="114" y="213"/>
                    <a:pt x="71" y="244"/>
                    <a:pt x="78" y="281"/>
                  </a:cubicBezTo>
                  <a:cubicBezTo>
                    <a:pt x="45" y="282"/>
                    <a:pt x="18" y="283"/>
                    <a:pt x="18" y="283"/>
                  </a:cubicBezTo>
                  <a:cubicBezTo>
                    <a:pt x="18" y="283"/>
                    <a:pt x="0" y="85"/>
                    <a:pt x="9" y="66"/>
                  </a:cubicBezTo>
                  <a:close/>
                </a:path>
              </a:pathLst>
            </a:custGeom>
            <a:solidFill>
              <a:srgbClr val="F9D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20" name="Freeform 326"/>
            <p:cNvSpPr>
              <a:spLocks/>
            </p:cNvSpPr>
            <p:nvPr/>
          </p:nvSpPr>
          <p:spPr bwMode="auto">
            <a:xfrm rot="1365846">
              <a:off x="2723337" y="3180089"/>
              <a:ext cx="292726" cy="447699"/>
            </a:xfrm>
            <a:custGeom>
              <a:avLst/>
              <a:gdLst>
                <a:gd name="T0" fmla="*/ 72 w 72"/>
                <a:gd name="T1" fmla="*/ 109 h 110"/>
                <a:gd name="T2" fmla="*/ 8 w 72"/>
                <a:gd name="T3" fmla="*/ 110 h 110"/>
                <a:gd name="T4" fmla="*/ 0 w 72"/>
                <a:gd name="T5" fmla="*/ 11 h 110"/>
                <a:gd name="T6" fmla="*/ 55 w 72"/>
                <a:gd name="T7" fmla="*/ 16 h 110"/>
                <a:gd name="T8" fmla="*/ 72 w 72"/>
                <a:gd name="T9" fmla="*/ 109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110">
                  <a:moveTo>
                    <a:pt x="72" y="109"/>
                  </a:moveTo>
                  <a:cubicBezTo>
                    <a:pt x="8" y="110"/>
                    <a:pt x="8" y="110"/>
                    <a:pt x="8" y="1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44" y="0"/>
                    <a:pt x="55" y="16"/>
                  </a:cubicBezTo>
                  <a:cubicBezTo>
                    <a:pt x="64" y="27"/>
                    <a:pt x="72" y="109"/>
                    <a:pt x="72" y="109"/>
                  </a:cubicBezTo>
                  <a:close/>
                </a:path>
              </a:pathLst>
            </a:custGeom>
            <a:solidFill>
              <a:srgbClr val="FFF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21" name="Freeform 327"/>
            <p:cNvSpPr>
              <a:spLocks/>
            </p:cNvSpPr>
            <p:nvPr/>
          </p:nvSpPr>
          <p:spPr bwMode="auto">
            <a:xfrm rot="1365846">
              <a:off x="1354793" y="2845601"/>
              <a:ext cx="1105472" cy="495913"/>
            </a:xfrm>
            <a:custGeom>
              <a:avLst/>
              <a:gdLst>
                <a:gd name="T0" fmla="*/ 266 w 272"/>
                <a:gd name="T1" fmla="*/ 0 h 122"/>
                <a:gd name="T2" fmla="*/ 272 w 272"/>
                <a:gd name="T3" fmla="*/ 98 h 122"/>
                <a:gd name="T4" fmla="*/ 8 w 272"/>
                <a:gd name="T5" fmla="*/ 122 h 122"/>
                <a:gd name="T6" fmla="*/ 10 w 272"/>
                <a:gd name="T7" fmla="*/ 31 h 122"/>
                <a:gd name="T8" fmla="*/ 266 w 272"/>
                <a:gd name="T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2" h="122">
                  <a:moveTo>
                    <a:pt x="266" y="0"/>
                  </a:moveTo>
                  <a:cubicBezTo>
                    <a:pt x="272" y="98"/>
                    <a:pt x="272" y="98"/>
                    <a:pt x="272" y="98"/>
                  </a:cubicBezTo>
                  <a:cubicBezTo>
                    <a:pt x="8" y="122"/>
                    <a:pt x="8" y="122"/>
                    <a:pt x="8" y="122"/>
                  </a:cubicBezTo>
                  <a:cubicBezTo>
                    <a:pt x="8" y="122"/>
                    <a:pt x="0" y="40"/>
                    <a:pt x="10" y="31"/>
                  </a:cubicBezTo>
                  <a:cubicBezTo>
                    <a:pt x="19" y="23"/>
                    <a:pt x="266" y="0"/>
                    <a:pt x="266" y="0"/>
                  </a:cubicBezTo>
                  <a:close/>
                </a:path>
              </a:pathLst>
            </a:custGeom>
            <a:solidFill>
              <a:srgbClr val="FFF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22" name="Freeform 328"/>
            <p:cNvSpPr>
              <a:spLocks/>
            </p:cNvSpPr>
            <p:nvPr/>
          </p:nvSpPr>
          <p:spPr bwMode="auto">
            <a:xfrm rot="1365846">
              <a:off x="1633316" y="2806621"/>
              <a:ext cx="44770" cy="439089"/>
            </a:xfrm>
            <a:custGeom>
              <a:avLst/>
              <a:gdLst>
                <a:gd name="T0" fmla="*/ 0 w 26"/>
                <a:gd name="T1" fmla="*/ 5 h 255"/>
                <a:gd name="T2" fmla="*/ 12 w 26"/>
                <a:gd name="T3" fmla="*/ 246 h 255"/>
                <a:gd name="T4" fmla="*/ 26 w 26"/>
                <a:gd name="T5" fmla="*/ 255 h 255"/>
                <a:gd name="T6" fmla="*/ 16 w 26"/>
                <a:gd name="T7" fmla="*/ 0 h 255"/>
                <a:gd name="T8" fmla="*/ 0 w 26"/>
                <a:gd name="T9" fmla="*/ 5 h 255"/>
                <a:gd name="T10" fmla="*/ 0 w 26"/>
                <a:gd name="T11" fmla="*/ 5 h 255"/>
                <a:gd name="T12" fmla="*/ 0 w 26"/>
                <a:gd name="T13" fmla="*/ 5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55">
                  <a:moveTo>
                    <a:pt x="0" y="5"/>
                  </a:moveTo>
                  <a:lnTo>
                    <a:pt x="12" y="246"/>
                  </a:lnTo>
                  <a:lnTo>
                    <a:pt x="26" y="255"/>
                  </a:lnTo>
                  <a:lnTo>
                    <a:pt x="16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9D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23" name="Freeform 329"/>
            <p:cNvSpPr>
              <a:spLocks/>
            </p:cNvSpPr>
            <p:nvPr/>
          </p:nvSpPr>
          <p:spPr bwMode="auto">
            <a:xfrm rot="1365846">
              <a:off x="1905653" y="2884191"/>
              <a:ext cx="39604" cy="435646"/>
            </a:xfrm>
            <a:custGeom>
              <a:avLst/>
              <a:gdLst>
                <a:gd name="T0" fmla="*/ 0 w 23"/>
                <a:gd name="T1" fmla="*/ 5 h 253"/>
                <a:gd name="T2" fmla="*/ 7 w 23"/>
                <a:gd name="T3" fmla="*/ 246 h 253"/>
                <a:gd name="T4" fmla="*/ 23 w 23"/>
                <a:gd name="T5" fmla="*/ 253 h 253"/>
                <a:gd name="T6" fmla="*/ 16 w 23"/>
                <a:gd name="T7" fmla="*/ 0 h 253"/>
                <a:gd name="T8" fmla="*/ 0 w 23"/>
                <a:gd name="T9" fmla="*/ 5 h 253"/>
                <a:gd name="T10" fmla="*/ 0 w 23"/>
                <a:gd name="T11" fmla="*/ 5 h 253"/>
                <a:gd name="T12" fmla="*/ 0 w 23"/>
                <a:gd name="T13" fmla="*/ 5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53">
                  <a:moveTo>
                    <a:pt x="0" y="5"/>
                  </a:moveTo>
                  <a:lnTo>
                    <a:pt x="7" y="246"/>
                  </a:lnTo>
                  <a:lnTo>
                    <a:pt x="23" y="253"/>
                  </a:lnTo>
                  <a:lnTo>
                    <a:pt x="16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9D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24" name="Freeform 330"/>
            <p:cNvSpPr>
              <a:spLocks/>
            </p:cNvSpPr>
            <p:nvPr/>
          </p:nvSpPr>
          <p:spPr bwMode="auto">
            <a:xfrm rot="1365846">
              <a:off x="2145420" y="2952419"/>
              <a:ext cx="44770" cy="439089"/>
            </a:xfrm>
            <a:custGeom>
              <a:avLst/>
              <a:gdLst>
                <a:gd name="T0" fmla="*/ 0 w 26"/>
                <a:gd name="T1" fmla="*/ 4 h 255"/>
                <a:gd name="T2" fmla="*/ 9 w 26"/>
                <a:gd name="T3" fmla="*/ 248 h 255"/>
                <a:gd name="T4" fmla="*/ 26 w 26"/>
                <a:gd name="T5" fmla="*/ 255 h 255"/>
                <a:gd name="T6" fmla="*/ 16 w 26"/>
                <a:gd name="T7" fmla="*/ 0 h 255"/>
                <a:gd name="T8" fmla="*/ 0 w 26"/>
                <a:gd name="T9" fmla="*/ 4 h 255"/>
                <a:gd name="T10" fmla="*/ 0 w 26"/>
                <a:gd name="T11" fmla="*/ 4 h 255"/>
                <a:gd name="T12" fmla="*/ 0 w 26"/>
                <a:gd name="T13" fmla="*/ 4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55">
                  <a:moveTo>
                    <a:pt x="0" y="4"/>
                  </a:moveTo>
                  <a:lnTo>
                    <a:pt x="9" y="248"/>
                  </a:lnTo>
                  <a:lnTo>
                    <a:pt x="26" y="255"/>
                  </a:lnTo>
                  <a:lnTo>
                    <a:pt x="16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9D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25" name="Freeform 331"/>
            <p:cNvSpPr>
              <a:spLocks/>
            </p:cNvSpPr>
            <p:nvPr/>
          </p:nvSpPr>
          <p:spPr bwMode="auto">
            <a:xfrm rot="1365846">
              <a:off x="1340987" y="3491177"/>
              <a:ext cx="490747" cy="490747"/>
            </a:xfrm>
            <a:custGeom>
              <a:avLst/>
              <a:gdLst>
                <a:gd name="T0" fmla="*/ 106 w 121"/>
                <a:gd name="T1" fmla="*/ 33 h 121"/>
                <a:gd name="T2" fmla="*/ 88 w 121"/>
                <a:gd name="T3" fmla="*/ 106 h 121"/>
                <a:gd name="T4" fmla="*/ 15 w 121"/>
                <a:gd name="T5" fmla="*/ 88 h 121"/>
                <a:gd name="T6" fmla="*/ 33 w 121"/>
                <a:gd name="T7" fmla="*/ 15 h 121"/>
                <a:gd name="T8" fmla="*/ 106 w 121"/>
                <a:gd name="T9" fmla="*/ 33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121">
                  <a:moveTo>
                    <a:pt x="106" y="33"/>
                  </a:moveTo>
                  <a:cubicBezTo>
                    <a:pt x="121" y="59"/>
                    <a:pt x="113" y="92"/>
                    <a:pt x="88" y="106"/>
                  </a:cubicBezTo>
                  <a:cubicBezTo>
                    <a:pt x="63" y="121"/>
                    <a:pt x="30" y="113"/>
                    <a:pt x="15" y="88"/>
                  </a:cubicBezTo>
                  <a:cubicBezTo>
                    <a:pt x="0" y="62"/>
                    <a:pt x="8" y="30"/>
                    <a:pt x="33" y="15"/>
                  </a:cubicBezTo>
                  <a:cubicBezTo>
                    <a:pt x="59" y="0"/>
                    <a:pt x="91" y="9"/>
                    <a:pt x="106" y="33"/>
                  </a:cubicBezTo>
                  <a:close/>
                </a:path>
              </a:pathLst>
            </a:custGeom>
            <a:solidFill>
              <a:srgbClr val="1111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26" name="Freeform 332"/>
            <p:cNvSpPr>
              <a:spLocks/>
            </p:cNvSpPr>
            <p:nvPr/>
          </p:nvSpPr>
          <p:spPr bwMode="auto">
            <a:xfrm rot="1365846">
              <a:off x="2467010" y="3902639"/>
              <a:ext cx="492469" cy="495913"/>
            </a:xfrm>
            <a:custGeom>
              <a:avLst/>
              <a:gdLst>
                <a:gd name="T0" fmla="*/ 106 w 121"/>
                <a:gd name="T1" fmla="*/ 34 h 122"/>
                <a:gd name="T2" fmla="*/ 88 w 121"/>
                <a:gd name="T3" fmla="*/ 107 h 122"/>
                <a:gd name="T4" fmla="*/ 15 w 121"/>
                <a:gd name="T5" fmla="*/ 88 h 122"/>
                <a:gd name="T6" fmla="*/ 33 w 121"/>
                <a:gd name="T7" fmla="*/ 15 h 122"/>
                <a:gd name="T8" fmla="*/ 106 w 121"/>
                <a:gd name="T9" fmla="*/ 34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122">
                  <a:moveTo>
                    <a:pt x="106" y="34"/>
                  </a:moveTo>
                  <a:cubicBezTo>
                    <a:pt x="121" y="59"/>
                    <a:pt x="113" y="91"/>
                    <a:pt x="88" y="107"/>
                  </a:cubicBezTo>
                  <a:cubicBezTo>
                    <a:pt x="62" y="122"/>
                    <a:pt x="30" y="113"/>
                    <a:pt x="15" y="88"/>
                  </a:cubicBezTo>
                  <a:cubicBezTo>
                    <a:pt x="0" y="63"/>
                    <a:pt x="8" y="30"/>
                    <a:pt x="33" y="15"/>
                  </a:cubicBezTo>
                  <a:cubicBezTo>
                    <a:pt x="58" y="0"/>
                    <a:pt x="91" y="9"/>
                    <a:pt x="106" y="34"/>
                  </a:cubicBezTo>
                  <a:close/>
                </a:path>
              </a:pathLst>
            </a:custGeom>
            <a:solidFill>
              <a:srgbClr val="1111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27" name="Freeform 333"/>
            <p:cNvSpPr>
              <a:spLocks/>
            </p:cNvSpPr>
            <p:nvPr/>
          </p:nvSpPr>
          <p:spPr bwMode="auto">
            <a:xfrm rot="1365846">
              <a:off x="1323823" y="3146519"/>
              <a:ext cx="256566" cy="30995"/>
            </a:xfrm>
            <a:custGeom>
              <a:avLst/>
              <a:gdLst>
                <a:gd name="T0" fmla="*/ 3 w 149"/>
                <a:gd name="T1" fmla="*/ 18 h 18"/>
                <a:gd name="T2" fmla="*/ 149 w 149"/>
                <a:gd name="T3" fmla="*/ 9 h 18"/>
                <a:gd name="T4" fmla="*/ 144 w 149"/>
                <a:gd name="T5" fmla="*/ 0 h 18"/>
                <a:gd name="T6" fmla="*/ 0 w 149"/>
                <a:gd name="T7" fmla="*/ 11 h 18"/>
                <a:gd name="T8" fmla="*/ 3 w 149"/>
                <a:gd name="T9" fmla="*/ 18 h 18"/>
                <a:gd name="T10" fmla="*/ 3 w 149"/>
                <a:gd name="T11" fmla="*/ 18 h 18"/>
                <a:gd name="T12" fmla="*/ 3 w 149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9" h="18">
                  <a:moveTo>
                    <a:pt x="3" y="18"/>
                  </a:moveTo>
                  <a:lnTo>
                    <a:pt x="149" y="9"/>
                  </a:lnTo>
                  <a:lnTo>
                    <a:pt x="144" y="0"/>
                  </a:lnTo>
                  <a:lnTo>
                    <a:pt x="0" y="11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close/>
                </a:path>
              </a:pathLst>
            </a:custGeom>
            <a:solidFill>
              <a:srgbClr val="E580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28" name="Freeform 334"/>
            <p:cNvSpPr>
              <a:spLocks/>
            </p:cNvSpPr>
            <p:nvPr/>
          </p:nvSpPr>
          <p:spPr bwMode="auto">
            <a:xfrm rot="1365846">
              <a:off x="1593426" y="3229062"/>
              <a:ext cx="261732" cy="32716"/>
            </a:xfrm>
            <a:custGeom>
              <a:avLst/>
              <a:gdLst>
                <a:gd name="T0" fmla="*/ 5 w 152"/>
                <a:gd name="T1" fmla="*/ 19 h 19"/>
                <a:gd name="T2" fmla="*/ 152 w 152"/>
                <a:gd name="T3" fmla="*/ 9 h 19"/>
                <a:gd name="T4" fmla="*/ 149 w 152"/>
                <a:gd name="T5" fmla="*/ 0 h 19"/>
                <a:gd name="T6" fmla="*/ 0 w 152"/>
                <a:gd name="T7" fmla="*/ 12 h 19"/>
                <a:gd name="T8" fmla="*/ 5 w 152"/>
                <a:gd name="T9" fmla="*/ 19 h 19"/>
                <a:gd name="T10" fmla="*/ 5 w 152"/>
                <a:gd name="T11" fmla="*/ 19 h 19"/>
                <a:gd name="T12" fmla="*/ 5 w 152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19">
                  <a:moveTo>
                    <a:pt x="5" y="19"/>
                  </a:moveTo>
                  <a:lnTo>
                    <a:pt x="152" y="9"/>
                  </a:lnTo>
                  <a:lnTo>
                    <a:pt x="149" y="0"/>
                  </a:lnTo>
                  <a:lnTo>
                    <a:pt x="0" y="12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19"/>
                  </a:lnTo>
                  <a:close/>
                </a:path>
              </a:pathLst>
            </a:custGeom>
            <a:solidFill>
              <a:srgbClr val="E580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29" name="Freeform 335"/>
            <p:cNvSpPr>
              <a:spLocks/>
            </p:cNvSpPr>
            <p:nvPr/>
          </p:nvSpPr>
          <p:spPr bwMode="auto">
            <a:xfrm rot="1365846">
              <a:off x="1861591" y="3306798"/>
              <a:ext cx="239347" cy="27551"/>
            </a:xfrm>
            <a:custGeom>
              <a:avLst/>
              <a:gdLst>
                <a:gd name="T0" fmla="*/ 5 w 139"/>
                <a:gd name="T1" fmla="*/ 16 h 16"/>
                <a:gd name="T2" fmla="*/ 139 w 139"/>
                <a:gd name="T3" fmla="*/ 9 h 16"/>
                <a:gd name="T4" fmla="*/ 137 w 139"/>
                <a:gd name="T5" fmla="*/ 0 h 16"/>
                <a:gd name="T6" fmla="*/ 0 w 139"/>
                <a:gd name="T7" fmla="*/ 9 h 16"/>
                <a:gd name="T8" fmla="*/ 5 w 139"/>
                <a:gd name="T9" fmla="*/ 16 h 16"/>
                <a:gd name="T10" fmla="*/ 5 w 139"/>
                <a:gd name="T11" fmla="*/ 16 h 16"/>
                <a:gd name="T12" fmla="*/ 5 w 139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9" h="16">
                  <a:moveTo>
                    <a:pt x="5" y="16"/>
                  </a:moveTo>
                  <a:lnTo>
                    <a:pt x="139" y="9"/>
                  </a:lnTo>
                  <a:lnTo>
                    <a:pt x="137" y="0"/>
                  </a:lnTo>
                  <a:lnTo>
                    <a:pt x="0" y="9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close/>
                </a:path>
              </a:pathLst>
            </a:custGeom>
            <a:solidFill>
              <a:srgbClr val="E580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30" name="Freeform 336"/>
            <p:cNvSpPr>
              <a:spLocks/>
            </p:cNvSpPr>
            <p:nvPr/>
          </p:nvSpPr>
          <p:spPr bwMode="auto">
            <a:xfrm rot="1365846">
              <a:off x="2098754" y="3381077"/>
              <a:ext cx="268619" cy="36160"/>
            </a:xfrm>
            <a:custGeom>
              <a:avLst/>
              <a:gdLst>
                <a:gd name="T0" fmla="*/ 5 w 156"/>
                <a:gd name="T1" fmla="*/ 21 h 21"/>
                <a:gd name="T2" fmla="*/ 156 w 156"/>
                <a:gd name="T3" fmla="*/ 12 h 21"/>
                <a:gd name="T4" fmla="*/ 154 w 156"/>
                <a:gd name="T5" fmla="*/ 0 h 21"/>
                <a:gd name="T6" fmla="*/ 0 w 156"/>
                <a:gd name="T7" fmla="*/ 14 h 21"/>
                <a:gd name="T8" fmla="*/ 5 w 156"/>
                <a:gd name="T9" fmla="*/ 21 h 21"/>
                <a:gd name="T10" fmla="*/ 5 w 156"/>
                <a:gd name="T11" fmla="*/ 21 h 21"/>
                <a:gd name="T12" fmla="*/ 5 w 156"/>
                <a:gd name="T1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6" h="21">
                  <a:moveTo>
                    <a:pt x="5" y="21"/>
                  </a:moveTo>
                  <a:lnTo>
                    <a:pt x="156" y="12"/>
                  </a:lnTo>
                  <a:lnTo>
                    <a:pt x="154" y="0"/>
                  </a:lnTo>
                  <a:lnTo>
                    <a:pt x="0" y="14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5" y="21"/>
                  </a:lnTo>
                  <a:close/>
                </a:path>
              </a:pathLst>
            </a:custGeom>
            <a:solidFill>
              <a:srgbClr val="E580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31" name="Freeform 337"/>
            <p:cNvSpPr>
              <a:spLocks/>
            </p:cNvSpPr>
            <p:nvPr/>
          </p:nvSpPr>
          <p:spPr bwMode="auto">
            <a:xfrm rot="1365846">
              <a:off x="2402558" y="3059277"/>
              <a:ext cx="29273" cy="402929"/>
            </a:xfrm>
            <a:custGeom>
              <a:avLst/>
              <a:gdLst>
                <a:gd name="T0" fmla="*/ 17 w 17"/>
                <a:gd name="T1" fmla="*/ 229 h 234"/>
                <a:gd name="T2" fmla="*/ 9 w 17"/>
                <a:gd name="T3" fmla="*/ 0 h 234"/>
                <a:gd name="T4" fmla="*/ 0 w 17"/>
                <a:gd name="T5" fmla="*/ 2 h 234"/>
                <a:gd name="T6" fmla="*/ 9 w 17"/>
                <a:gd name="T7" fmla="*/ 234 h 234"/>
                <a:gd name="T8" fmla="*/ 17 w 17"/>
                <a:gd name="T9" fmla="*/ 229 h 234"/>
                <a:gd name="T10" fmla="*/ 17 w 17"/>
                <a:gd name="T11" fmla="*/ 229 h 234"/>
                <a:gd name="T12" fmla="*/ 17 w 17"/>
                <a:gd name="T13" fmla="*/ 22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34">
                  <a:moveTo>
                    <a:pt x="17" y="229"/>
                  </a:moveTo>
                  <a:lnTo>
                    <a:pt x="9" y="0"/>
                  </a:lnTo>
                  <a:lnTo>
                    <a:pt x="0" y="2"/>
                  </a:lnTo>
                  <a:lnTo>
                    <a:pt x="9" y="234"/>
                  </a:lnTo>
                  <a:lnTo>
                    <a:pt x="17" y="229"/>
                  </a:lnTo>
                  <a:lnTo>
                    <a:pt x="17" y="229"/>
                  </a:lnTo>
                  <a:lnTo>
                    <a:pt x="17" y="229"/>
                  </a:lnTo>
                  <a:close/>
                </a:path>
              </a:pathLst>
            </a:custGeom>
            <a:solidFill>
              <a:srgbClr val="E580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32" name="Freeform 338"/>
            <p:cNvSpPr>
              <a:spLocks/>
            </p:cNvSpPr>
            <p:nvPr/>
          </p:nvSpPr>
          <p:spPr bwMode="auto">
            <a:xfrm rot="1365846">
              <a:off x="2135619" y="2970393"/>
              <a:ext cx="32716" cy="402929"/>
            </a:xfrm>
            <a:custGeom>
              <a:avLst/>
              <a:gdLst>
                <a:gd name="T0" fmla="*/ 19 w 19"/>
                <a:gd name="T1" fmla="*/ 229 h 234"/>
                <a:gd name="T2" fmla="*/ 12 w 19"/>
                <a:gd name="T3" fmla="*/ 0 h 234"/>
                <a:gd name="T4" fmla="*/ 0 w 19"/>
                <a:gd name="T5" fmla="*/ 2 h 234"/>
                <a:gd name="T6" fmla="*/ 12 w 19"/>
                <a:gd name="T7" fmla="*/ 234 h 234"/>
                <a:gd name="T8" fmla="*/ 19 w 19"/>
                <a:gd name="T9" fmla="*/ 229 h 234"/>
                <a:gd name="T10" fmla="*/ 19 w 19"/>
                <a:gd name="T11" fmla="*/ 229 h 234"/>
                <a:gd name="T12" fmla="*/ 19 w 19"/>
                <a:gd name="T13" fmla="*/ 22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34">
                  <a:moveTo>
                    <a:pt x="19" y="229"/>
                  </a:moveTo>
                  <a:lnTo>
                    <a:pt x="12" y="0"/>
                  </a:lnTo>
                  <a:lnTo>
                    <a:pt x="0" y="2"/>
                  </a:lnTo>
                  <a:lnTo>
                    <a:pt x="12" y="234"/>
                  </a:lnTo>
                  <a:lnTo>
                    <a:pt x="19" y="229"/>
                  </a:lnTo>
                  <a:lnTo>
                    <a:pt x="19" y="229"/>
                  </a:lnTo>
                  <a:lnTo>
                    <a:pt x="19" y="229"/>
                  </a:lnTo>
                  <a:close/>
                </a:path>
              </a:pathLst>
            </a:custGeom>
            <a:solidFill>
              <a:srgbClr val="E580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33" name="Freeform 339"/>
            <p:cNvSpPr>
              <a:spLocks/>
            </p:cNvSpPr>
            <p:nvPr/>
          </p:nvSpPr>
          <p:spPr bwMode="auto">
            <a:xfrm rot="1365846">
              <a:off x="1894474" y="2895346"/>
              <a:ext cx="32716" cy="402929"/>
            </a:xfrm>
            <a:custGeom>
              <a:avLst/>
              <a:gdLst>
                <a:gd name="T0" fmla="*/ 19 w 19"/>
                <a:gd name="T1" fmla="*/ 231 h 234"/>
                <a:gd name="T2" fmla="*/ 9 w 19"/>
                <a:gd name="T3" fmla="*/ 0 h 234"/>
                <a:gd name="T4" fmla="*/ 0 w 19"/>
                <a:gd name="T5" fmla="*/ 5 h 234"/>
                <a:gd name="T6" fmla="*/ 11 w 19"/>
                <a:gd name="T7" fmla="*/ 234 h 234"/>
                <a:gd name="T8" fmla="*/ 19 w 19"/>
                <a:gd name="T9" fmla="*/ 231 h 234"/>
                <a:gd name="T10" fmla="*/ 19 w 19"/>
                <a:gd name="T11" fmla="*/ 231 h 234"/>
                <a:gd name="T12" fmla="*/ 19 w 19"/>
                <a:gd name="T13" fmla="*/ 23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34">
                  <a:moveTo>
                    <a:pt x="19" y="231"/>
                  </a:moveTo>
                  <a:lnTo>
                    <a:pt x="9" y="0"/>
                  </a:lnTo>
                  <a:lnTo>
                    <a:pt x="0" y="5"/>
                  </a:lnTo>
                  <a:lnTo>
                    <a:pt x="11" y="234"/>
                  </a:lnTo>
                  <a:lnTo>
                    <a:pt x="19" y="231"/>
                  </a:lnTo>
                  <a:lnTo>
                    <a:pt x="19" y="231"/>
                  </a:lnTo>
                  <a:lnTo>
                    <a:pt x="19" y="231"/>
                  </a:lnTo>
                  <a:close/>
                </a:path>
              </a:pathLst>
            </a:custGeom>
            <a:solidFill>
              <a:srgbClr val="E580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34" name="Freeform 340"/>
            <p:cNvSpPr>
              <a:spLocks/>
            </p:cNvSpPr>
            <p:nvPr/>
          </p:nvSpPr>
          <p:spPr bwMode="auto">
            <a:xfrm rot="1365846">
              <a:off x="1623005" y="2816911"/>
              <a:ext cx="32716" cy="402929"/>
            </a:xfrm>
            <a:custGeom>
              <a:avLst/>
              <a:gdLst>
                <a:gd name="T0" fmla="*/ 19 w 19"/>
                <a:gd name="T1" fmla="*/ 229 h 234"/>
                <a:gd name="T2" fmla="*/ 11 w 19"/>
                <a:gd name="T3" fmla="*/ 0 h 234"/>
                <a:gd name="T4" fmla="*/ 0 w 19"/>
                <a:gd name="T5" fmla="*/ 0 h 234"/>
                <a:gd name="T6" fmla="*/ 11 w 19"/>
                <a:gd name="T7" fmla="*/ 234 h 234"/>
                <a:gd name="T8" fmla="*/ 19 w 19"/>
                <a:gd name="T9" fmla="*/ 229 h 234"/>
                <a:gd name="T10" fmla="*/ 19 w 19"/>
                <a:gd name="T11" fmla="*/ 229 h 234"/>
                <a:gd name="T12" fmla="*/ 19 w 19"/>
                <a:gd name="T13" fmla="*/ 22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34">
                  <a:moveTo>
                    <a:pt x="19" y="229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11" y="234"/>
                  </a:lnTo>
                  <a:lnTo>
                    <a:pt x="19" y="229"/>
                  </a:lnTo>
                  <a:lnTo>
                    <a:pt x="19" y="229"/>
                  </a:lnTo>
                  <a:lnTo>
                    <a:pt x="19" y="229"/>
                  </a:lnTo>
                  <a:close/>
                </a:path>
              </a:pathLst>
            </a:custGeom>
            <a:solidFill>
              <a:srgbClr val="E580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35" name="Freeform 341"/>
            <p:cNvSpPr>
              <a:spLocks/>
            </p:cNvSpPr>
            <p:nvPr/>
          </p:nvSpPr>
          <p:spPr bwMode="auto">
            <a:xfrm rot="1365846">
              <a:off x="2682438" y="3610644"/>
              <a:ext cx="275507" cy="36160"/>
            </a:xfrm>
            <a:custGeom>
              <a:avLst/>
              <a:gdLst>
                <a:gd name="T0" fmla="*/ 4 w 160"/>
                <a:gd name="T1" fmla="*/ 21 h 21"/>
                <a:gd name="T2" fmla="*/ 160 w 160"/>
                <a:gd name="T3" fmla="*/ 9 h 21"/>
                <a:gd name="T4" fmla="*/ 153 w 160"/>
                <a:gd name="T5" fmla="*/ 0 h 21"/>
                <a:gd name="T6" fmla="*/ 0 w 160"/>
                <a:gd name="T7" fmla="*/ 11 h 21"/>
                <a:gd name="T8" fmla="*/ 4 w 160"/>
                <a:gd name="T9" fmla="*/ 21 h 21"/>
                <a:gd name="T10" fmla="*/ 4 w 160"/>
                <a:gd name="T11" fmla="*/ 21 h 21"/>
                <a:gd name="T12" fmla="*/ 4 w 160"/>
                <a:gd name="T1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21">
                  <a:moveTo>
                    <a:pt x="4" y="21"/>
                  </a:moveTo>
                  <a:lnTo>
                    <a:pt x="160" y="9"/>
                  </a:lnTo>
                  <a:lnTo>
                    <a:pt x="153" y="0"/>
                  </a:lnTo>
                  <a:lnTo>
                    <a:pt x="0" y="1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close/>
                </a:path>
              </a:pathLst>
            </a:custGeom>
            <a:solidFill>
              <a:srgbClr val="E580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36" name="Freeform 342"/>
            <p:cNvSpPr>
              <a:spLocks/>
            </p:cNvSpPr>
            <p:nvPr/>
          </p:nvSpPr>
          <p:spPr bwMode="auto">
            <a:xfrm rot="1365846">
              <a:off x="1175948" y="3368306"/>
              <a:ext cx="1227728" cy="158417"/>
            </a:xfrm>
            <a:custGeom>
              <a:avLst/>
              <a:gdLst>
                <a:gd name="T0" fmla="*/ 0 w 713"/>
                <a:gd name="T1" fmla="*/ 45 h 92"/>
                <a:gd name="T2" fmla="*/ 706 w 713"/>
                <a:gd name="T3" fmla="*/ 0 h 92"/>
                <a:gd name="T4" fmla="*/ 713 w 713"/>
                <a:gd name="T5" fmla="*/ 59 h 92"/>
                <a:gd name="T6" fmla="*/ 0 w 713"/>
                <a:gd name="T7" fmla="*/ 92 h 92"/>
                <a:gd name="T8" fmla="*/ 0 w 713"/>
                <a:gd name="T9" fmla="*/ 45 h 92"/>
                <a:gd name="T10" fmla="*/ 0 w 713"/>
                <a:gd name="T11" fmla="*/ 45 h 92"/>
                <a:gd name="T12" fmla="*/ 0 w 713"/>
                <a:gd name="T13" fmla="*/ 45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3" h="92">
                  <a:moveTo>
                    <a:pt x="0" y="45"/>
                  </a:moveTo>
                  <a:lnTo>
                    <a:pt x="706" y="0"/>
                  </a:lnTo>
                  <a:lnTo>
                    <a:pt x="713" y="59"/>
                  </a:lnTo>
                  <a:lnTo>
                    <a:pt x="0" y="92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AA7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37" name="Freeform 343"/>
            <p:cNvSpPr>
              <a:spLocks/>
            </p:cNvSpPr>
            <p:nvPr/>
          </p:nvSpPr>
          <p:spPr bwMode="auto">
            <a:xfrm rot="1365846">
              <a:off x="2531492" y="3820190"/>
              <a:ext cx="788639" cy="101593"/>
            </a:xfrm>
            <a:custGeom>
              <a:avLst/>
              <a:gdLst>
                <a:gd name="T0" fmla="*/ 0 w 458"/>
                <a:gd name="T1" fmla="*/ 16 h 59"/>
                <a:gd name="T2" fmla="*/ 446 w 458"/>
                <a:gd name="T3" fmla="*/ 0 h 59"/>
                <a:gd name="T4" fmla="*/ 458 w 458"/>
                <a:gd name="T5" fmla="*/ 50 h 59"/>
                <a:gd name="T6" fmla="*/ 7 w 458"/>
                <a:gd name="T7" fmla="*/ 59 h 59"/>
                <a:gd name="T8" fmla="*/ 0 w 458"/>
                <a:gd name="T9" fmla="*/ 16 h 59"/>
                <a:gd name="T10" fmla="*/ 0 w 458"/>
                <a:gd name="T11" fmla="*/ 16 h 59"/>
                <a:gd name="T12" fmla="*/ 0 w 458"/>
                <a:gd name="T13" fmla="*/ 1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8" h="59">
                  <a:moveTo>
                    <a:pt x="0" y="16"/>
                  </a:moveTo>
                  <a:lnTo>
                    <a:pt x="446" y="0"/>
                  </a:lnTo>
                  <a:lnTo>
                    <a:pt x="458" y="50"/>
                  </a:lnTo>
                  <a:lnTo>
                    <a:pt x="7" y="59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AA7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38" name="Freeform 344"/>
            <p:cNvSpPr>
              <a:spLocks/>
            </p:cNvSpPr>
            <p:nvPr/>
          </p:nvSpPr>
          <p:spPr bwMode="auto">
            <a:xfrm rot="1365846">
              <a:off x="1180060" y="3406311"/>
              <a:ext cx="1212230" cy="77486"/>
            </a:xfrm>
            <a:custGeom>
              <a:avLst/>
              <a:gdLst>
                <a:gd name="T0" fmla="*/ 0 w 704"/>
                <a:gd name="T1" fmla="*/ 38 h 45"/>
                <a:gd name="T2" fmla="*/ 704 w 704"/>
                <a:gd name="T3" fmla="*/ 0 h 45"/>
                <a:gd name="T4" fmla="*/ 704 w 704"/>
                <a:gd name="T5" fmla="*/ 12 h 45"/>
                <a:gd name="T6" fmla="*/ 0 w 704"/>
                <a:gd name="T7" fmla="*/ 45 h 45"/>
                <a:gd name="T8" fmla="*/ 0 w 704"/>
                <a:gd name="T9" fmla="*/ 38 h 45"/>
                <a:gd name="T10" fmla="*/ 0 w 704"/>
                <a:gd name="T11" fmla="*/ 38 h 45"/>
                <a:gd name="T12" fmla="*/ 0 w 704"/>
                <a:gd name="T13" fmla="*/ 3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4" h="45">
                  <a:moveTo>
                    <a:pt x="0" y="38"/>
                  </a:moveTo>
                  <a:lnTo>
                    <a:pt x="704" y="0"/>
                  </a:lnTo>
                  <a:lnTo>
                    <a:pt x="704" y="12"/>
                  </a:lnTo>
                  <a:lnTo>
                    <a:pt x="0" y="45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F9D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39" name="Freeform 345"/>
            <p:cNvSpPr>
              <a:spLocks/>
            </p:cNvSpPr>
            <p:nvPr/>
          </p:nvSpPr>
          <p:spPr bwMode="auto">
            <a:xfrm rot="1365846">
              <a:off x="1245915" y="2708421"/>
              <a:ext cx="726650" cy="874735"/>
            </a:xfrm>
            <a:custGeom>
              <a:avLst/>
              <a:gdLst>
                <a:gd name="T0" fmla="*/ 12 w 179"/>
                <a:gd name="T1" fmla="*/ 215 h 215"/>
                <a:gd name="T2" fmla="*/ 2 w 179"/>
                <a:gd name="T3" fmla="*/ 89 h 215"/>
                <a:gd name="T4" fmla="*/ 9 w 179"/>
                <a:gd name="T5" fmla="*/ 29 h 215"/>
                <a:gd name="T6" fmla="*/ 109 w 179"/>
                <a:gd name="T7" fmla="*/ 6 h 215"/>
                <a:gd name="T8" fmla="*/ 179 w 179"/>
                <a:gd name="T9" fmla="*/ 0 h 215"/>
                <a:gd name="T10" fmla="*/ 45 w 179"/>
                <a:gd name="T11" fmla="*/ 25 h 215"/>
                <a:gd name="T12" fmla="*/ 12 w 179"/>
                <a:gd name="T13" fmla="*/ 42 h 215"/>
                <a:gd name="T14" fmla="*/ 12 w 179"/>
                <a:gd name="T15" fmla="*/ 2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215">
                  <a:moveTo>
                    <a:pt x="12" y="215"/>
                  </a:moveTo>
                  <a:cubicBezTo>
                    <a:pt x="12" y="215"/>
                    <a:pt x="2" y="180"/>
                    <a:pt x="2" y="89"/>
                  </a:cubicBezTo>
                  <a:cubicBezTo>
                    <a:pt x="2" y="73"/>
                    <a:pt x="0" y="36"/>
                    <a:pt x="9" y="29"/>
                  </a:cubicBezTo>
                  <a:cubicBezTo>
                    <a:pt x="18" y="23"/>
                    <a:pt x="97" y="9"/>
                    <a:pt x="109" y="6"/>
                  </a:cubicBezTo>
                  <a:cubicBezTo>
                    <a:pt x="135" y="0"/>
                    <a:pt x="179" y="0"/>
                    <a:pt x="179" y="0"/>
                  </a:cubicBezTo>
                  <a:cubicBezTo>
                    <a:pt x="179" y="0"/>
                    <a:pt x="61" y="21"/>
                    <a:pt x="45" y="25"/>
                  </a:cubicBezTo>
                  <a:cubicBezTo>
                    <a:pt x="30" y="29"/>
                    <a:pt x="18" y="29"/>
                    <a:pt x="12" y="42"/>
                  </a:cubicBezTo>
                  <a:cubicBezTo>
                    <a:pt x="7" y="55"/>
                    <a:pt x="12" y="215"/>
                    <a:pt x="12" y="215"/>
                  </a:cubicBezTo>
                  <a:close/>
                </a:path>
              </a:pathLst>
            </a:custGeom>
            <a:solidFill>
              <a:srgbClr val="E580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40" name="Freeform 346"/>
            <p:cNvSpPr>
              <a:spLocks/>
            </p:cNvSpPr>
            <p:nvPr/>
          </p:nvSpPr>
          <p:spPr bwMode="auto">
            <a:xfrm rot="1365846">
              <a:off x="2533805" y="3855083"/>
              <a:ext cx="776585" cy="36160"/>
            </a:xfrm>
            <a:custGeom>
              <a:avLst/>
              <a:gdLst>
                <a:gd name="T0" fmla="*/ 10 w 451"/>
                <a:gd name="T1" fmla="*/ 12 h 21"/>
                <a:gd name="T2" fmla="*/ 451 w 451"/>
                <a:gd name="T3" fmla="*/ 0 h 21"/>
                <a:gd name="T4" fmla="*/ 451 w 451"/>
                <a:gd name="T5" fmla="*/ 10 h 21"/>
                <a:gd name="T6" fmla="*/ 0 w 451"/>
                <a:gd name="T7" fmla="*/ 21 h 21"/>
                <a:gd name="T8" fmla="*/ 10 w 451"/>
                <a:gd name="T9" fmla="*/ 12 h 21"/>
                <a:gd name="T10" fmla="*/ 10 w 451"/>
                <a:gd name="T11" fmla="*/ 12 h 21"/>
                <a:gd name="T12" fmla="*/ 10 w 451"/>
                <a:gd name="T13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1" h="21">
                  <a:moveTo>
                    <a:pt x="10" y="12"/>
                  </a:moveTo>
                  <a:lnTo>
                    <a:pt x="451" y="0"/>
                  </a:lnTo>
                  <a:lnTo>
                    <a:pt x="451" y="10"/>
                  </a:lnTo>
                  <a:lnTo>
                    <a:pt x="0" y="21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close/>
                </a:path>
              </a:pathLst>
            </a:custGeom>
            <a:solidFill>
              <a:srgbClr val="F9D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41" name="Freeform 347"/>
            <p:cNvSpPr>
              <a:spLocks/>
            </p:cNvSpPr>
            <p:nvPr/>
          </p:nvSpPr>
          <p:spPr bwMode="auto">
            <a:xfrm rot="1365846">
              <a:off x="2354027" y="3084709"/>
              <a:ext cx="284117" cy="972884"/>
            </a:xfrm>
            <a:custGeom>
              <a:avLst/>
              <a:gdLst>
                <a:gd name="T0" fmla="*/ 132 w 165"/>
                <a:gd name="T1" fmla="*/ 0 h 565"/>
                <a:gd name="T2" fmla="*/ 153 w 165"/>
                <a:gd name="T3" fmla="*/ 260 h 565"/>
                <a:gd name="T4" fmla="*/ 165 w 165"/>
                <a:gd name="T5" fmla="*/ 555 h 565"/>
                <a:gd name="T6" fmla="*/ 153 w 165"/>
                <a:gd name="T7" fmla="*/ 560 h 565"/>
                <a:gd name="T8" fmla="*/ 139 w 165"/>
                <a:gd name="T9" fmla="*/ 267 h 565"/>
                <a:gd name="T10" fmla="*/ 118 w 165"/>
                <a:gd name="T11" fmla="*/ 19 h 565"/>
                <a:gd name="T12" fmla="*/ 14 w 165"/>
                <a:gd name="T13" fmla="*/ 26 h 565"/>
                <a:gd name="T14" fmla="*/ 47 w 165"/>
                <a:gd name="T15" fmla="*/ 563 h 565"/>
                <a:gd name="T16" fmla="*/ 33 w 165"/>
                <a:gd name="T17" fmla="*/ 565 h 565"/>
                <a:gd name="T18" fmla="*/ 0 w 165"/>
                <a:gd name="T19" fmla="*/ 12 h 565"/>
                <a:gd name="T20" fmla="*/ 132 w 165"/>
                <a:gd name="T21" fmla="*/ 0 h 565"/>
                <a:gd name="T22" fmla="*/ 132 w 165"/>
                <a:gd name="T23" fmla="*/ 0 h 565"/>
                <a:gd name="T24" fmla="*/ 132 w 165"/>
                <a:gd name="T25" fmla="*/ 0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5" h="565">
                  <a:moveTo>
                    <a:pt x="132" y="0"/>
                  </a:moveTo>
                  <a:lnTo>
                    <a:pt x="153" y="260"/>
                  </a:lnTo>
                  <a:lnTo>
                    <a:pt x="165" y="555"/>
                  </a:lnTo>
                  <a:lnTo>
                    <a:pt x="153" y="560"/>
                  </a:lnTo>
                  <a:lnTo>
                    <a:pt x="139" y="267"/>
                  </a:lnTo>
                  <a:lnTo>
                    <a:pt x="118" y="19"/>
                  </a:lnTo>
                  <a:lnTo>
                    <a:pt x="14" y="26"/>
                  </a:lnTo>
                  <a:lnTo>
                    <a:pt x="47" y="563"/>
                  </a:lnTo>
                  <a:lnTo>
                    <a:pt x="33" y="565"/>
                  </a:lnTo>
                  <a:lnTo>
                    <a:pt x="0" y="12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rgbClr val="E580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42" name="Freeform 348"/>
            <p:cNvSpPr>
              <a:spLocks/>
            </p:cNvSpPr>
            <p:nvPr/>
          </p:nvSpPr>
          <p:spPr bwMode="auto">
            <a:xfrm rot="1365846">
              <a:off x="2896107" y="3733844"/>
              <a:ext cx="439089" cy="459752"/>
            </a:xfrm>
            <a:custGeom>
              <a:avLst/>
              <a:gdLst>
                <a:gd name="T0" fmla="*/ 0 w 108"/>
                <a:gd name="T1" fmla="*/ 7 h 113"/>
                <a:gd name="T2" fmla="*/ 59 w 108"/>
                <a:gd name="T3" fmla="*/ 4 h 113"/>
                <a:gd name="T4" fmla="*/ 98 w 108"/>
                <a:gd name="T5" fmla="*/ 45 h 113"/>
                <a:gd name="T6" fmla="*/ 103 w 108"/>
                <a:gd name="T7" fmla="*/ 112 h 113"/>
                <a:gd name="T8" fmla="*/ 80 w 108"/>
                <a:gd name="T9" fmla="*/ 18 h 113"/>
                <a:gd name="T10" fmla="*/ 0 w 108"/>
                <a:gd name="T11" fmla="*/ 7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113">
                  <a:moveTo>
                    <a:pt x="0" y="7"/>
                  </a:moveTo>
                  <a:cubicBezTo>
                    <a:pt x="10" y="2"/>
                    <a:pt x="41" y="0"/>
                    <a:pt x="59" y="4"/>
                  </a:cubicBezTo>
                  <a:cubicBezTo>
                    <a:pt x="77" y="7"/>
                    <a:pt x="88" y="5"/>
                    <a:pt x="98" y="45"/>
                  </a:cubicBezTo>
                  <a:cubicBezTo>
                    <a:pt x="107" y="84"/>
                    <a:pt x="108" y="113"/>
                    <a:pt x="103" y="112"/>
                  </a:cubicBezTo>
                  <a:cubicBezTo>
                    <a:pt x="99" y="90"/>
                    <a:pt x="96" y="38"/>
                    <a:pt x="80" y="18"/>
                  </a:cubicBezTo>
                  <a:cubicBezTo>
                    <a:pt x="70" y="6"/>
                    <a:pt x="27" y="6"/>
                    <a:pt x="0" y="7"/>
                  </a:cubicBezTo>
                  <a:close/>
                </a:path>
              </a:pathLst>
            </a:custGeom>
            <a:solidFill>
              <a:srgbClr val="E580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43" name="Freeform 349"/>
            <p:cNvSpPr>
              <a:spLocks/>
            </p:cNvSpPr>
            <p:nvPr/>
          </p:nvSpPr>
          <p:spPr bwMode="auto">
            <a:xfrm rot="1365846">
              <a:off x="3175493" y="3796907"/>
              <a:ext cx="154973" cy="146363"/>
            </a:xfrm>
            <a:custGeom>
              <a:avLst/>
              <a:gdLst>
                <a:gd name="T0" fmla="*/ 3 w 38"/>
                <a:gd name="T1" fmla="*/ 0 h 36"/>
                <a:gd name="T2" fmla="*/ 9 w 38"/>
                <a:gd name="T3" fmla="*/ 25 h 36"/>
                <a:gd name="T4" fmla="*/ 38 w 38"/>
                <a:gd name="T5" fmla="*/ 34 h 36"/>
                <a:gd name="T6" fmla="*/ 28 w 38"/>
                <a:gd name="T7" fmla="*/ 8 h 36"/>
                <a:gd name="T8" fmla="*/ 3 w 38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6">
                  <a:moveTo>
                    <a:pt x="3" y="0"/>
                  </a:moveTo>
                  <a:cubicBezTo>
                    <a:pt x="3" y="0"/>
                    <a:pt x="0" y="15"/>
                    <a:pt x="9" y="25"/>
                  </a:cubicBezTo>
                  <a:cubicBezTo>
                    <a:pt x="16" y="36"/>
                    <a:pt x="38" y="34"/>
                    <a:pt x="38" y="34"/>
                  </a:cubicBezTo>
                  <a:cubicBezTo>
                    <a:pt x="38" y="34"/>
                    <a:pt x="38" y="16"/>
                    <a:pt x="28" y="8"/>
                  </a:cubicBezTo>
                  <a:cubicBezTo>
                    <a:pt x="19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FF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44" name="Freeform 332"/>
            <p:cNvSpPr>
              <a:spLocks/>
            </p:cNvSpPr>
            <p:nvPr/>
          </p:nvSpPr>
          <p:spPr bwMode="auto">
            <a:xfrm rot="1365846">
              <a:off x="2587908" y="4022437"/>
              <a:ext cx="251352" cy="253109"/>
            </a:xfrm>
            <a:custGeom>
              <a:avLst/>
              <a:gdLst>
                <a:gd name="T0" fmla="*/ 106 w 121"/>
                <a:gd name="T1" fmla="*/ 34 h 122"/>
                <a:gd name="T2" fmla="*/ 88 w 121"/>
                <a:gd name="T3" fmla="*/ 107 h 122"/>
                <a:gd name="T4" fmla="*/ 15 w 121"/>
                <a:gd name="T5" fmla="*/ 88 h 122"/>
                <a:gd name="T6" fmla="*/ 33 w 121"/>
                <a:gd name="T7" fmla="*/ 15 h 122"/>
                <a:gd name="T8" fmla="*/ 106 w 121"/>
                <a:gd name="T9" fmla="*/ 34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122">
                  <a:moveTo>
                    <a:pt x="106" y="34"/>
                  </a:moveTo>
                  <a:cubicBezTo>
                    <a:pt x="121" y="59"/>
                    <a:pt x="113" y="91"/>
                    <a:pt x="88" y="107"/>
                  </a:cubicBezTo>
                  <a:cubicBezTo>
                    <a:pt x="62" y="122"/>
                    <a:pt x="30" y="113"/>
                    <a:pt x="15" y="88"/>
                  </a:cubicBezTo>
                  <a:cubicBezTo>
                    <a:pt x="0" y="63"/>
                    <a:pt x="8" y="30"/>
                    <a:pt x="33" y="15"/>
                  </a:cubicBezTo>
                  <a:cubicBezTo>
                    <a:pt x="58" y="0"/>
                    <a:pt x="91" y="9"/>
                    <a:pt x="106" y="34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45" name="Freeform 332"/>
            <p:cNvSpPr>
              <a:spLocks/>
            </p:cNvSpPr>
            <p:nvPr/>
          </p:nvSpPr>
          <p:spPr bwMode="auto">
            <a:xfrm rot="1365846">
              <a:off x="1455283" y="3612501"/>
              <a:ext cx="251352" cy="253109"/>
            </a:xfrm>
            <a:custGeom>
              <a:avLst/>
              <a:gdLst>
                <a:gd name="T0" fmla="*/ 106 w 121"/>
                <a:gd name="T1" fmla="*/ 34 h 122"/>
                <a:gd name="T2" fmla="*/ 88 w 121"/>
                <a:gd name="T3" fmla="*/ 107 h 122"/>
                <a:gd name="T4" fmla="*/ 15 w 121"/>
                <a:gd name="T5" fmla="*/ 88 h 122"/>
                <a:gd name="T6" fmla="*/ 33 w 121"/>
                <a:gd name="T7" fmla="*/ 15 h 122"/>
                <a:gd name="T8" fmla="*/ 106 w 121"/>
                <a:gd name="T9" fmla="*/ 34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122">
                  <a:moveTo>
                    <a:pt x="106" y="34"/>
                  </a:moveTo>
                  <a:cubicBezTo>
                    <a:pt x="121" y="59"/>
                    <a:pt x="113" y="91"/>
                    <a:pt x="88" y="107"/>
                  </a:cubicBezTo>
                  <a:cubicBezTo>
                    <a:pt x="62" y="122"/>
                    <a:pt x="30" y="113"/>
                    <a:pt x="15" y="88"/>
                  </a:cubicBezTo>
                  <a:cubicBezTo>
                    <a:pt x="0" y="63"/>
                    <a:pt x="8" y="30"/>
                    <a:pt x="33" y="15"/>
                  </a:cubicBezTo>
                  <a:cubicBezTo>
                    <a:pt x="58" y="0"/>
                    <a:pt x="91" y="9"/>
                    <a:pt x="106" y="34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146" name="Group 5"/>
          <p:cNvGrpSpPr>
            <a:grpSpLocks noChangeAspect="1"/>
          </p:cNvGrpSpPr>
          <p:nvPr/>
        </p:nvGrpSpPr>
        <p:grpSpPr bwMode="auto">
          <a:xfrm>
            <a:off x="6875518" y="4138365"/>
            <a:ext cx="2267293" cy="2719639"/>
            <a:chOff x="2887" y="1286"/>
            <a:chExt cx="1903" cy="1712"/>
          </a:xfrm>
        </p:grpSpPr>
        <p:sp>
          <p:nvSpPr>
            <p:cNvPr id="147" name="Freeform 6"/>
            <p:cNvSpPr>
              <a:spLocks/>
            </p:cNvSpPr>
            <p:nvPr/>
          </p:nvSpPr>
          <p:spPr bwMode="auto">
            <a:xfrm>
              <a:off x="4743" y="2342"/>
              <a:ext cx="47" cy="38"/>
            </a:xfrm>
            <a:custGeom>
              <a:avLst/>
              <a:gdLst>
                <a:gd name="T0" fmla="*/ 4 w 20"/>
                <a:gd name="T1" fmla="*/ 16 h 16"/>
                <a:gd name="T2" fmla="*/ 20 w 20"/>
                <a:gd name="T3" fmla="*/ 8 h 16"/>
                <a:gd name="T4" fmla="*/ 20 w 20"/>
                <a:gd name="T5" fmla="*/ 0 h 16"/>
                <a:gd name="T6" fmla="*/ 0 w 20"/>
                <a:gd name="T7" fmla="*/ 10 h 16"/>
                <a:gd name="T8" fmla="*/ 4 w 20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6">
                  <a:moveTo>
                    <a:pt x="4" y="16"/>
                  </a:moveTo>
                  <a:cubicBezTo>
                    <a:pt x="10" y="13"/>
                    <a:pt x="15" y="10"/>
                    <a:pt x="20" y="8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5" y="3"/>
                    <a:pt x="8" y="6"/>
                    <a:pt x="0" y="10"/>
                  </a:cubicBezTo>
                  <a:cubicBezTo>
                    <a:pt x="0" y="10"/>
                    <a:pt x="0" y="10"/>
                    <a:pt x="4" y="16"/>
                  </a:cubicBezTo>
                  <a:close/>
                </a:path>
              </a:pathLst>
            </a:custGeom>
            <a:solidFill>
              <a:srgbClr val="F9D4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48" name="Freeform 7"/>
            <p:cNvSpPr>
              <a:spLocks/>
            </p:cNvSpPr>
            <p:nvPr/>
          </p:nvSpPr>
          <p:spPr bwMode="auto">
            <a:xfrm>
              <a:off x="3357" y="1532"/>
              <a:ext cx="668" cy="831"/>
            </a:xfrm>
            <a:custGeom>
              <a:avLst/>
              <a:gdLst>
                <a:gd name="T0" fmla="*/ 218 w 283"/>
                <a:gd name="T1" fmla="*/ 19 h 352"/>
                <a:gd name="T2" fmla="*/ 164 w 283"/>
                <a:gd name="T3" fmla="*/ 53 h 352"/>
                <a:gd name="T4" fmla="*/ 20 w 283"/>
                <a:gd name="T5" fmla="*/ 142 h 352"/>
                <a:gd name="T6" fmla="*/ 20 w 283"/>
                <a:gd name="T7" fmla="*/ 266 h 352"/>
                <a:gd name="T8" fmla="*/ 92 w 283"/>
                <a:gd name="T9" fmla="*/ 321 h 352"/>
                <a:gd name="T10" fmla="*/ 132 w 283"/>
                <a:gd name="T11" fmla="*/ 328 h 352"/>
                <a:gd name="T12" fmla="*/ 174 w 283"/>
                <a:gd name="T13" fmla="*/ 344 h 352"/>
                <a:gd name="T14" fmla="*/ 261 w 283"/>
                <a:gd name="T15" fmla="*/ 340 h 352"/>
                <a:gd name="T16" fmla="*/ 280 w 283"/>
                <a:gd name="T17" fmla="*/ 140 h 352"/>
                <a:gd name="T18" fmla="*/ 218 w 283"/>
                <a:gd name="T19" fmla="*/ 19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3" h="352">
                  <a:moveTo>
                    <a:pt x="218" y="19"/>
                  </a:moveTo>
                  <a:cubicBezTo>
                    <a:pt x="218" y="19"/>
                    <a:pt x="157" y="0"/>
                    <a:pt x="164" y="53"/>
                  </a:cubicBezTo>
                  <a:cubicBezTo>
                    <a:pt x="166" y="68"/>
                    <a:pt x="54" y="66"/>
                    <a:pt x="20" y="142"/>
                  </a:cubicBezTo>
                  <a:cubicBezTo>
                    <a:pt x="20" y="142"/>
                    <a:pt x="0" y="221"/>
                    <a:pt x="20" y="266"/>
                  </a:cubicBezTo>
                  <a:cubicBezTo>
                    <a:pt x="41" y="312"/>
                    <a:pt x="92" y="321"/>
                    <a:pt x="92" y="321"/>
                  </a:cubicBezTo>
                  <a:cubicBezTo>
                    <a:pt x="132" y="328"/>
                    <a:pt x="132" y="328"/>
                    <a:pt x="132" y="328"/>
                  </a:cubicBezTo>
                  <a:cubicBezTo>
                    <a:pt x="132" y="328"/>
                    <a:pt x="132" y="344"/>
                    <a:pt x="174" y="344"/>
                  </a:cubicBezTo>
                  <a:cubicBezTo>
                    <a:pt x="217" y="344"/>
                    <a:pt x="254" y="352"/>
                    <a:pt x="261" y="340"/>
                  </a:cubicBezTo>
                  <a:cubicBezTo>
                    <a:pt x="269" y="329"/>
                    <a:pt x="283" y="158"/>
                    <a:pt x="280" y="140"/>
                  </a:cubicBezTo>
                  <a:cubicBezTo>
                    <a:pt x="273" y="77"/>
                    <a:pt x="218" y="19"/>
                    <a:pt x="218" y="19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49" name="Freeform 8"/>
            <p:cNvSpPr>
              <a:spLocks/>
            </p:cNvSpPr>
            <p:nvPr/>
          </p:nvSpPr>
          <p:spPr bwMode="auto">
            <a:xfrm>
              <a:off x="3673" y="1612"/>
              <a:ext cx="274" cy="199"/>
            </a:xfrm>
            <a:custGeom>
              <a:avLst/>
              <a:gdLst>
                <a:gd name="T0" fmla="*/ 82 w 116"/>
                <a:gd name="T1" fmla="*/ 28 h 84"/>
                <a:gd name="T2" fmla="*/ 73 w 116"/>
                <a:gd name="T3" fmla="*/ 2 h 84"/>
                <a:gd name="T4" fmla="*/ 40 w 116"/>
                <a:gd name="T5" fmla="*/ 0 h 84"/>
                <a:gd name="T6" fmla="*/ 47 w 116"/>
                <a:gd name="T7" fmla="*/ 16 h 84"/>
                <a:gd name="T8" fmla="*/ 29 w 116"/>
                <a:gd name="T9" fmla="*/ 40 h 84"/>
                <a:gd name="T10" fmla="*/ 0 w 116"/>
                <a:gd name="T11" fmla="*/ 64 h 84"/>
                <a:gd name="T12" fmla="*/ 103 w 116"/>
                <a:gd name="T13" fmla="*/ 84 h 84"/>
                <a:gd name="T14" fmla="*/ 107 w 116"/>
                <a:gd name="T15" fmla="*/ 63 h 84"/>
                <a:gd name="T16" fmla="*/ 82 w 116"/>
                <a:gd name="T17" fmla="*/ 2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6" h="84">
                  <a:moveTo>
                    <a:pt x="82" y="28"/>
                  </a:moveTo>
                  <a:cubicBezTo>
                    <a:pt x="81" y="16"/>
                    <a:pt x="73" y="2"/>
                    <a:pt x="73" y="2"/>
                  </a:cubicBezTo>
                  <a:cubicBezTo>
                    <a:pt x="73" y="2"/>
                    <a:pt x="73" y="2"/>
                    <a:pt x="40" y="0"/>
                  </a:cubicBezTo>
                  <a:cubicBezTo>
                    <a:pt x="40" y="0"/>
                    <a:pt x="40" y="0"/>
                    <a:pt x="47" y="16"/>
                  </a:cubicBezTo>
                  <a:cubicBezTo>
                    <a:pt x="47" y="16"/>
                    <a:pt x="47" y="34"/>
                    <a:pt x="29" y="40"/>
                  </a:cubicBezTo>
                  <a:cubicBezTo>
                    <a:pt x="10" y="45"/>
                    <a:pt x="0" y="64"/>
                    <a:pt x="0" y="64"/>
                  </a:cubicBezTo>
                  <a:cubicBezTo>
                    <a:pt x="103" y="84"/>
                    <a:pt x="103" y="84"/>
                    <a:pt x="103" y="84"/>
                  </a:cubicBezTo>
                  <a:cubicBezTo>
                    <a:pt x="103" y="84"/>
                    <a:pt x="116" y="81"/>
                    <a:pt x="107" y="63"/>
                  </a:cubicBezTo>
                  <a:cubicBezTo>
                    <a:pt x="97" y="38"/>
                    <a:pt x="90" y="36"/>
                    <a:pt x="82" y="28"/>
                  </a:cubicBezTo>
                  <a:close/>
                </a:path>
              </a:pathLst>
            </a:custGeom>
            <a:solidFill>
              <a:srgbClr val="789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50" name="Freeform 9"/>
            <p:cNvSpPr>
              <a:spLocks/>
            </p:cNvSpPr>
            <p:nvPr/>
          </p:nvSpPr>
          <p:spPr bwMode="auto">
            <a:xfrm>
              <a:off x="3435" y="1709"/>
              <a:ext cx="675" cy="590"/>
            </a:xfrm>
            <a:custGeom>
              <a:avLst/>
              <a:gdLst>
                <a:gd name="T0" fmla="*/ 203 w 286"/>
                <a:gd name="T1" fmla="*/ 33 h 250"/>
                <a:gd name="T2" fmla="*/ 113 w 286"/>
                <a:gd name="T3" fmla="*/ 21 h 250"/>
                <a:gd name="T4" fmla="*/ 4 w 286"/>
                <a:gd name="T5" fmla="*/ 110 h 250"/>
                <a:gd name="T6" fmla="*/ 73 w 286"/>
                <a:gd name="T7" fmla="*/ 229 h 250"/>
                <a:gd name="T8" fmla="*/ 181 w 286"/>
                <a:gd name="T9" fmla="*/ 233 h 250"/>
                <a:gd name="T10" fmla="*/ 203 w 286"/>
                <a:gd name="T11" fmla="*/ 33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6" h="250">
                  <a:moveTo>
                    <a:pt x="203" y="33"/>
                  </a:moveTo>
                  <a:cubicBezTo>
                    <a:pt x="180" y="3"/>
                    <a:pt x="144" y="8"/>
                    <a:pt x="113" y="21"/>
                  </a:cubicBezTo>
                  <a:cubicBezTo>
                    <a:pt x="81" y="0"/>
                    <a:pt x="9" y="49"/>
                    <a:pt x="4" y="110"/>
                  </a:cubicBezTo>
                  <a:cubicBezTo>
                    <a:pt x="0" y="162"/>
                    <a:pt x="5" y="221"/>
                    <a:pt x="73" y="229"/>
                  </a:cubicBezTo>
                  <a:cubicBezTo>
                    <a:pt x="103" y="250"/>
                    <a:pt x="158" y="250"/>
                    <a:pt x="181" y="233"/>
                  </a:cubicBezTo>
                  <a:cubicBezTo>
                    <a:pt x="286" y="238"/>
                    <a:pt x="283" y="39"/>
                    <a:pt x="203" y="33"/>
                  </a:cubicBezTo>
                  <a:close/>
                </a:path>
              </a:pathLst>
            </a:custGeom>
            <a:solidFill>
              <a:srgbClr val="CA7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51" name="Freeform 10"/>
            <p:cNvSpPr>
              <a:spLocks/>
            </p:cNvSpPr>
            <p:nvPr/>
          </p:nvSpPr>
          <p:spPr bwMode="auto">
            <a:xfrm>
              <a:off x="3425" y="1752"/>
              <a:ext cx="208" cy="491"/>
            </a:xfrm>
            <a:custGeom>
              <a:avLst/>
              <a:gdLst>
                <a:gd name="T0" fmla="*/ 52 w 88"/>
                <a:gd name="T1" fmla="*/ 25 h 208"/>
                <a:gd name="T2" fmla="*/ 88 w 88"/>
                <a:gd name="T3" fmla="*/ 0 h 208"/>
                <a:gd name="T4" fmla="*/ 8 w 88"/>
                <a:gd name="T5" fmla="*/ 71 h 208"/>
                <a:gd name="T6" fmla="*/ 17 w 88"/>
                <a:gd name="T7" fmla="*/ 187 h 208"/>
                <a:gd name="T8" fmla="*/ 57 w 88"/>
                <a:gd name="T9" fmla="*/ 203 h 208"/>
                <a:gd name="T10" fmla="*/ 61 w 88"/>
                <a:gd name="T11" fmla="*/ 191 h 208"/>
                <a:gd name="T12" fmla="*/ 17 w 88"/>
                <a:gd name="T13" fmla="*/ 124 h 208"/>
                <a:gd name="T14" fmla="*/ 52 w 88"/>
                <a:gd name="T15" fmla="*/ 25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8" h="208">
                  <a:moveTo>
                    <a:pt x="52" y="25"/>
                  </a:moveTo>
                  <a:cubicBezTo>
                    <a:pt x="72" y="5"/>
                    <a:pt x="88" y="0"/>
                    <a:pt x="88" y="0"/>
                  </a:cubicBezTo>
                  <a:cubicBezTo>
                    <a:pt x="88" y="0"/>
                    <a:pt x="17" y="20"/>
                    <a:pt x="8" y="71"/>
                  </a:cubicBezTo>
                  <a:cubicBezTo>
                    <a:pt x="0" y="122"/>
                    <a:pt x="3" y="166"/>
                    <a:pt x="17" y="187"/>
                  </a:cubicBezTo>
                  <a:cubicBezTo>
                    <a:pt x="32" y="208"/>
                    <a:pt x="57" y="203"/>
                    <a:pt x="57" y="203"/>
                  </a:cubicBezTo>
                  <a:cubicBezTo>
                    <a:pt x="61" y="191"/>
                    <a:pt x="61" y="191"/>
                    <a:pt x="61" y="191"/>
                  </a:cubicBezTo>
                  <a:cubicBezTo>
                    <a:pt x="61" y="191"/>
                    <a:pt x="19" y="194"/>
                    <a:pt x="17" y="124"/>
                  </a:cubicBezTo>
                  <a:cubicBezTo>
                    <a:pt x="16" y="53"/>
                    <a:pt x="33" y="44"/>
                    <a:pt x="52" y="25"/>
                  </a:cubicBezTo>
                  <a:close/>
                </a:path>
              </a:pathLst>
            </a:custGeom>
            <a:solidFill>
              <a:srgbClr val="A160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52" name="Freeform 11"/>
            <p:cNvSpPr>
              <a:spLocks/>
            </p:cNvSpPr>
            <p:nvPr/>
          </p:nvSpPr>
          <p:spPr bwMode="auto">
            <a:xfrm>
              <a:off x="3626" y="1804"/>
              <a:ext cx="83" cy="415"/>
            </a:xfrm>
            <a:custGeom>
              <a:avLst/>
              <a:gdLst>
                <a:gd name="T0" fmla="*/ 35 w 35"/>
                <a:gd name="T1" fmla="*/ 0 h 176"/>
                <a:gd name="T2" fmla="*/ 1 w 35"/>
                <a:gd name="T3" fmla="*/ 77 h 176"/>
                <a:gd name="T4" fmla="*/ 9 w 35"/>
                <a:gd name="T5" fmla="*/ 176 h 176"/>
                <a:gd name="T6" fmla="*/ 21 w 35"/>
                <a:gd name="T7" fmla="*/ 173 h 176"/>
                <a:gd name="T8" fmla="*/ 17 w 35"/>
                <a:gd name="T9" fmla="*/ 84 h 176"/>
                <a:gd name="T10" fmla="*/ 35 w 35"/>
                <a:gd name="T1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176">
                  <a:moveTo>
                    <a:pt x="35" y="0"/>
                  </a:moveTo>
                  <a:cubicBezTo>
                    <a:pt x="16" y="13"/>
                    <a:pt x="4" y="41"/>
                    <a:pt x="1" y="77"/>
                  </a:cubicBezTo>
                  <a:cubicBezTo>
                    <a:pt x="0" y="112"/>
                    <a:pt x="9" y="176"/>
                    <a:pt x="9" y="176"/>
                  </a:cubicBezTo>
                  <a:cubicBezTo>
                    <a:pt x="21" y="173"/>
                    <a:pt x="21" y="173"/>
                    <a:pt x="21" y="173"/>
                  </a:cubicBezTo>
                  <a:cubicBezTo>
                    <a:pt x="21" y="173"/>
                    <a:pt x="16" y="114"/>
                    <a:pt x="17" y="84"/>
                  </a:cubicBezTo>
                  <a:cubicBezTo>
                    <a:pt x="19" y="54"/>
                    <a:pt x="21" y="30"/>
                    <a:pt x="35" y="0"/>
                  </a:cubicBezTo>
                  <a:close/>
                </a:path>
              </a:pathLst>
            </a:custGeom>
            <a:solidFill>
              <a:srgbClr val="A160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53" name="Freeform 12"/>
            <p:cNvSpPr>
              <a:spLocks/>
            </p:cNvSpPr>
            <p:nvPr/>
          </p:nvSpPr>
          <p:spPr bwMode="auto">
            <a:xfrm>
              <a:off x="3846" y="1286"/>
              <a:ext cx="942" cy="1174"/>
            </a:xfrm>
            <a:custGeom>
              <a:avLst/>
              <a:gdLst>
                <a:gd name="T0" fmla="*/ 342 w 399"/>
                <a:gd name="T1" fmla="*/ 106 h 497"/>
                <a:gd name="T2" fmla="*/ 270 w 399"/>
                <a:gd name="T3" fmla="*/ 23 h 497"/>
                <a:gd name="T4" fmla="*/ 185 w 399"/>
                <a:gd name="T5" fmla="*/ 56 h 497"/>
                <a:gd name="T6" fmla="*/ 102 w 399"/>
                <a:gd name="T7" fmla="*/ 97 h 497"/>
                <a:gd name="T8" fmla="*/ 0 w 399"/>
                <a:gd name="T9" fmla="*/ 303 h 497"/>
                <a:gd name="T10" fmla="*/ 38 w 399"/>
                <a:gd name="T11" fmla="*/ 421 h 497"/>
                <a:gd name="T12" fmla="*/ 120 w 399"/>
                <a:gd name="T13" fmla="*/ 459 h 497"/>
                <a:gd name="T14" fmla="*/ 210 w 399"/>
                <a:gd name="T15" fmla="*/ 492 h 497"/>
                <a:gd name="T16" fmla="*/ 307 w 399"/>
                <a:gd name="T17" fmla="*/ 473 h 497"/>
                <a:gd name="T18" fmla="*/ 360 w 399"/>
                <a:gd name="T19" fmla="*/ 477 h 497"/>
                <a:gd name="T20" fmla="*/ 399 w 399"/>
                <a:gd name="T21" fmla="*/ 418 h 497"/>
                <a:gd name="T22" fmla="*/ 399 w 399"/>
                <a:gd name="T23" fmla="*/ 136 h 497"/>
                <a:gd name="T24" fmla="*/ 342 w 399"/>
                <a:gd name="T25" fmla="*/ 106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9" h="497">
                  <a:moveTo>
                    <a:pt x="342" y="106"/>
                  </a:moveTo>
                  <a:cubicBezTo>
                    <a:pt x="297" y="40"/>
                    <a:pt x="270" y="23"/>
                    <a:pt x="270" y="23"/>
                  </a:cubicBezTo>
                  <a:cubicBezTo>
                    <a:pt x="213" y="0"/>
                    <a:pt x="185" y="56"/>
                    <a:pt x="185" y="56"/>
                  </a:cubicBezTo>
                  <a:cubicBezTo>
                    <a:pt x="185" y="56"/>
                    <a:pt x="131" y="93"/>
                    <a:pt x="102" y="97"/>
                  </a:cubicBezTo>
                  <a:cubicBezTo>
                    <a:pt x="43" y="106"/>
                    <a:pt x="0" y="258"/>
                    <a:pt x="0" y="303"/>
                  </a:cubicBezTo>
                  <a:cubicBezTo>
                    <a:pt x="0" y="348"/>
                    <a:pt x="19" y="396"/>
                    <a:pt x="38" y="421"/>
                  </a:cubicBezTo>
                  <a:cubicBezTo>
                    <a:pt x="56" y="445"/>
                    <a:pt x="97" y="456"/>
                    <a:pt x="120" y="459"/>
                  </a:cubicBezTo>
                  <a:cubicBezTo>
                    <a:pt x="142" y="479"/>
                    <a:pt x="155" y="487"/>
                    <a:pt x="210" y="492"/>
                  </a:cubicBezTo>
                  <a:cubicBezTo>
                    <a:pt x="264" y="497"/>
                    <a:pt x="307" y="473"/>
                    <a:pt x="307" y="473"/>
                  </a:cubicBezTo>
                  <a:cubicBezTo>
                    <a:pt x="307" y="473"/>
                    <a:pt x="333" y="483"/>
                    <a:pt x="360" y="477"/>
                  </a:cubicBezTo>
                  <a:cubicBezTo>
                    <a:pt x="374" y="474"/>
                    <a:pt x="389" y="445"/>
                    <a:pt x="399" y="418"/>
                  </a:cubicBezTo>
                  <a:cubicBezTo>
                    <a:pt x="399" y="136"/>
                    <a:pt x="399" y="136"/>
                    <a:pt x="399" y="136"/>
                  </a:cubicBezTo>
                  <a:cubicBezTo>
                    <a:pt x="361" y="100"/>
                    <a:pt x="342" y="106"/>
                    <a:pt x="342" y="106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54" name="Freeform 13"/>
            <p:cNvSpPr>
              <a:spLocks/>
            </p:cNvSpPr>
            <p:nvPr/>
          </p:nvSpPr>
          <p:spPr bwMode="auto">
            <a:xfrm>
              <a:off x="3890" y="1492"/>
              <a:ext cx="898" cy="978"/>
            </a:xfrm>
            <a:custGeom>
              <a:avLst/>
              <a:gdLst>
                <a:gd name="T0" fmla="*/ 272 w 380"/>
                <a:gd name="T1" fmla="*/ 35 h 414"/>
                <a:gd name="T2" fmla="*/ 141 w 380"/>
                <a:gd name="T3" fmla="*/ 32 h 414"/>
                <a:gd name="T4" fmla="*/ 8 w 380"/>
                <a:gd name="T5" fmla="*/ 204 h 414"/>
                <a:gd name="T6" fmla="*/ 106 w 380"/>
                <a:gd name="T7" fmla="*/ 355 h 414"/>
                <a:gd name="T8" fmla="*/ 287 w 380"/>
                <a:gd name="T9" fmla="*/ 362 h 414"/>
                <a:gd name="T10" fmla="*/ 380 w 380"/>
                <a:gd name="T11" fmla="*/ 287 h 414"/>
                <a:gd name="T12" fmla="*/ 380 w 380"/>
                <a:gd name="T13" fmla="*/ 99 h 414"/>
                <a:gd name="T14" fmla="*/ 272 w 380"/>
                <a:gd name="T15" fmla="*/ 3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0" h="414">
                  <a:moveTo>
                    <a:pt x="272" y="35"/>
                  </a:moveTo>
                  <a:cubicBezTo>
                    <a:pt x="243" y="3"/>
                    <a:pt x="170" y="0"/>
                    <a:pt x="141" y="32"/>
                  </a:cubicBezTo>
                  <a:cubicBezTo>
                    <a:pt x="77" y="10"/>
                    <a:pt x="16" y="99"/>
                    <a:pt x="8" y="204"/>
                  </a:cubicBezTo>
                  <a:cubicBezTo>
                    <a:pt x="0" y="290"/>
                    <a:pt x="32" y="352"/>
                    <a:pt x="106" y="355"/>
                  </a:cubicBezTo>
                  <a:cubicBezTo>
                    <a:pt x="131" y="390"/>
                    <a:pt x="255" y="414"/>
                    <a:pt x="287" y="362"/>
                  </a:cubicBezTo>
                  <a:cubicBezTo>
                    <a:pt x="328" y="375"/>
                    <a:pt x="376" y="352"/>
                    <a:pt x="380" y="287"/>
                  </a:cubicBezTo>
                  <a:cubicBezTo>
                    <a:pt x="380" y="99"/>
                    <a:pt x="380" y="99"/>
                    <a:pt x="380" y="99"/>
                  </a:cubicBezTo>
                  <a:cubicBezTo>
                    <a:pt x="362" y="56"/>
                    <a:pt x="327" y="27"/>
                    <a:pt x="272" y="35"/>
                  </a:cubicBezTo>
                  <a:close/>
                </a:path>
              </a:pathLst>
            </a:custGeom>
            <a:solidFill>
              <a:srgbClr val="EB7F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55" name="Freeform 14"/>
            <p:cNvSpPr>
              <a:spLocks/>
            </p:cNvSpPr>
            <p:nvPr/>
          </p:nvSpPr>
          <p:spPr bwMode="auto">
            <a:xfrm>
              <a:off x="3902" y="1567"/>
              <a:ext cx="324" cy="754"/>
            </a:xfrm>
            <a:custGeom>
              <a:avLst/>
              <a:gdLst>
                <a:gd name="T0" fmla="*/ 60 w 137"/>
                <a:gd name="T1" fmla="*/ 36 h 319"/>
                <a:gd name="T2" fmla="*/ 11 w 137"/>
                <a:gd name="T3" fmla="*/ 229 h 319"/>
                <a:gd name="T4" fmla="*/ 76 w 137"/>
                <a:gd name="T5" fmla="*/ 318 h 319"/>
                <a:gd name="T6" fmla="*/ 96 w 137"/>
                <a:gd name="T7" fmla="*/ 317 h 319"/>
                <a:gd name="T8" fmla="*/ 22 w 137"/>
                <a:gd name="T9" fmla="*/ 171 h 319"/>
                <a:gd name="T10" fmla="*/ 96 w 137"/>
                <a:gd name="T11" fmla="*/ 20 h 319"/>
                <a:gd name="T12" fmla="*/ 137 w 137"/>
                <a:gd name="T13" fmla="*/ 0 h 319"/>
                <a:gd name="T14" fmla="*/ 60 w 137"/>
                <a:gd name="T15" fmla="*/ 36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7" h="319">
                  <a:moveTo>
                    <a:pt x="60" y="36"/>
                  </a:moveTo>
                  <a:cubicBezTo>
                    <a:pt x="27" y="80"/>
                    <a:pt x="0" y="151"/>
                    <a:pt x="11" y="229"/>
                  </a:cubicBezTo>
                  <a:cubicBezTo>
                    <a:pt x="19" y="281"/>
                    <a:pt x="48" y="316"/>
                    <a:pt x="76" y="318"/>
                  </a:cubicBezTo>
                  <a:cubicBezTo>
                    <a:pt x="81" y="319"/>
                    <a:pt x="96" y="317"/>
                    <a:pt x="96" y="317"/>
                  </a:cubicBezTo>
                  <a:cubicBezTo>
                    <a:pt x="96" y="317"/>
                    <a:pt x="8" y="294"/>
                    <a:pt x="22" y="171"/>
                  </a:cubicBezTo>
                  <a:cubicBezTo>
                    <a:pt x="34" y="69"/>
                    <a:pt x="76" y="30"/>
                    <a:pt x="96" y="20"/>
                  </a:cubicBezTo>
                  <a:cubicBezTo>
                    <a:pt x="117" y="10"/>
                    <a:pt x="137" y="0"/>
                    <a:pt x="137" y="0"/>
                  </a:cubicBezTo>
                  <a:cubicBezTo>
                    <a:pt x="137" y="0"/>
                    <a:pt x="85" y="3"/>
                    <a:pt x="60" y="36"/>
                  </a:cubicBezTo>
                  <a:close/>
                </a:path>
              </a:pathLst>
            </a:custGeom>
            <a:solidFill>
              <a:srgbClr val="9C5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56" name="Freeform 15"/>
            <p:cNvSpPr>
              <a:spLocks/>
            </p:cNvSpPr>
            <p:nvPr/>
          </p:nvSpPr>
          <p:spPr bwMode="auto">
            <a:xfrm>
              <a:off x="4070" y="1645"/>
              <a:ext cx="203" cy="657"/>
            </a:xfrm>
            <a:custGeom>
              <a:avLst/>
              <a:gdLst>
                <a:gd name="T0" fmla="*/ 14 w 86"/>
                <a:gd name="T1" fmla="*/ 96 h 278"/>
                <a:gd name="T2" fmla="*/ 20 w 86"/>
                <a:gd name="T3" fmla="*/ 254 h 278"/>
                <a:gd name="T4" fmla="*/ 42 w 86"/>
                <a:gd name="T5" fmla="*/ 278 h 278"/>
                <a:gd name="T6" fmla="*/ 23 w 86"/>
                <a:gd name="T7" fmla="*/ 109 h 278"/>
                <a:gd name="T8" fmla="*/ 86 w 86"/>
                <a:gd name="T9" fmla="*/ 0 h 278"/>
                <a:gd name="T10" fmla="*/ 14 w 86"/>
                <a:gd name="T11" fmla="*/ 96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278">
                  <a:moveTo>
                    <a:pt x="14" y="96"/>
                  </a:moveTo>
                  <a:cubicBezTo>
                    <a:pt x="0" y="166"/>
                    <a:pt x="6" y="222"/>
                    <a:pt x="20" y="254"/>
                  </a:cubicBezTo>
                  <a:cubicBezTo>
                    <a:pt x="29" y="276"/>
                    <a:pt x="42" y="278"/>
                    <a:pt x="42" y="278"/>
                  </a:cubicBezTo>
                  <a:cubicBezTo>
                    <a:pt x="42" y="278"/>
                    <a:pt x="15" y="228"/>
                    <a:pt x="23" y="109"/>
                  </a:cubicBezTo>
                  <a:cubicBezTo>
                    <a:pt x="28" y="36"/>
                    <a:pt x="86" y="0"/>
                    <a:pt x="86" y="0"/>
                  </a:cubicBezTo>
                  <a:cubicBezTo>
                    <a:pt x="86" y="0"/>
                    <a:pt x="31" y="3"/>
                    <a:pt x="14" y="96"/>
                  </a:cubicBezTo>
                  <a:close/>
                </a:path>
              </a:pathLst>
            </a:custGeom>
            <a:solidFill>
              <a:srgbClr val="9C5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57" name="Freeform 16"/>
            <p:cNvSpPr>
              <a:spLocks/>
            </p:cNvSpPr>
            <p:nvPr/>
          </p:nvSpPr>
          <p:spPr bwMode="auto">
            <a:xfrm>
              <a:off x="4533" y="1650"/>
              <a:ext cx="132" cy="692"/>
            </a:xfrm>
            <a:custGeom>
              <a:avLst/>
              <a:gdLst>
                <a:gd name="T0" fmla="*/ 13 w 56"/>
                <a:gd name="T1" fmla="*/ 0 h 293"/>
                <a:gd name="T2" fmla="*/ 42 w 56"/>
                <a:gd name="T3" fmla="*/ 93 h 293"/>
                <a:gd name="T4" fmla="*/ 0 w 56"/>
                <a:gd name="T5" fmla="*/ 293 h 293"/>
                <a:gd name="T6" fmla="*/ 14 w 56"/>
                <a:gd name="T7" fmla="*/ 287 h 293"/>
                <a:gd name="T8" fmla="*/ 56 w 56"/>
                <a:gd name="T9" fmla="*/ 90 h 293"/>
                <a:gd name="T10" fmla="*/ 13 w 56"/>
                <a:gd name="T11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293">
                  <a:moveTo>
                    <a:pt x="13" y="0"/>
                  </a:moveTo>
                  <a:cubicBezTo>
                    <a:pt x="13" y="0"/>
                    <a:pt x="40" y="29"/>
                    <a:pt x="42" y="93"/>
                  </a:cubicBezTo>
                  <a:cubicBezTo>
                    <a:pt x="47" y="174"/>
                    <a:pt x="0" y="293"/>
                    <a:pt x="0" y="293"/>
                  </a:cubicBezTo>
                  <a:cubicBezTo>
                    <a:pt x="0" y="293"/>
                    <a:pt x="9" y="287"/>
                    <a:pt x="14" y="287"/>
                  </a:cubicBezTo>
                  <a:cubicBezTo>
                    <a:pt x="41" y="250"/>
                    <a:pt x="56" y="167"/>
                    <a:pt x="56" y="90"/>
                  </a:cubicBezTo>
                  <a:cubicBezTo>
                    <a:pt x="56" y="13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9C5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58" name="Freeform 17"/>
            <p:cNvSpPr>
              <a:spLocks/>
            </p:cNvSpPr>
            <p:nvPr/>
          </p:nvSpPr>
          <p:spPr bwMode="auto">
            <a:xfrm>
              <a:off x="4228" y="1388"/>
              <a:ext cx="359" cy="229"/>
            </a:xfrm>
            <a:custGeom>
              <a:avLst/>
              <a:gdLst>
                <a:gd name="T0" fmla="*/ 89 w 152"/>
                <a:gd name="T1" fmla="*/ 0 h 97"/>
                <a:gd name="T2" fmla="*/ 64 w 152"/>
                <a:gd name="T3" fmla="*/ 0 h 97"/>
                <a:gd name="T4" fmla="*/ 66 w 152"/>
                <a:gd name="T5" fmla="*/ 25 h 97"/>
                <a:gd name="T6" fmla="*/ 29 w 152"/>
                <a:gd name="T7" fmla="*/ 42 h 97"/>
                <a:gd name="T8" fmla="*/ 0 w 152"/>
                <a:gd name="T9" fmla="*/ 78 h 97"/>
                <a:gd name="T10" fmla="*/ 149 w 152"/>
                <a:gd name="T11" fmla="*/ 75 h 97"/>
                <a:gd name="T12" fmla="*/ 89 w 152"/>
                <a:gd name="T13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97">
                  <a:moveTo>
                    <a:pt x="89" y="0"/>
                  </a:moveTo>
                  <a:cubicBezTo>
                    <a:pt x="89" y="0"/>
                    <a:pt x="89" y="0"/>
                    <a:pt x="64" y="0"/>
                  </a:cubicBezTo>
                  <a:cubicBezTo>
                    <a:pt x="64" y="0"/>
                    <a:pt x="64" y="0"/>
                    <a:pt x="66" y="25"/>
                  </a:cubicBezTo>
                  <a:cubicBezTo>
                    <a:pt x="66" y="25"/>
                    <a:pt x="56" y="32"/>
                    <a:pt x="29" y="42"/>
                  </a:cubicBezTo>
                  <a:cubicBezTo>
                    <a:pt x="2" y="52"/>
                    <a:pt x="0" y="78"/>
                    <a:pt x="0" y="78"/>
                  </a:cubicBezTo>
                  <a:cubicBezTo>
                    <a:pt x="53" y="96"/>
                    <a:pt x="148" y="97"/>
                    <a:pt x="149" y="75"/>
                  </a:cubicBezTo>
                  <a:cubicBezTo>
                    <a:pt x="152" y="54"/>
                    <a:pt x="89" y="0"/>
                    <a:pt x="89" y="0"/>
                  </a:cubicBezTo>
                  <a:close/>
                </a:path>
              </a:pathLst>
            </a:custGeom>
            <a:solidFill>
              <a:srgbClr val="6F86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59" name="Freeform 18"/>
            <p:cNvSpPr>
              <a:spLocks/>
            </p:cNvSpPr>
            <p:nvPr/>
          </p:nvSpPr>
          <p:spPr bwMode="auto">
            <a:xfrm>
              <a:off x="4309" y="1388"/>
              <a:ext cx="304" cy="255"/>
            </a:xfrm>
            <a:custGeom>
              <a:avLst/>
              <a:gdLst>
                <a:gd name="T0" fmla="*/ 55 w 129"/>
                <a:gd name="T1" fmla="*/ 0 h 108"/>
                <a:gd name="T2" fmla="*/ 87 w 129"/>
                <a:gd name="T3" fmla="*/ 46 h 108"/>
                <a:gd name="T4" fmla="*/ 83 w 129"/>
                <a:gd name="T5" fmla="*/ 83 h 108"/>
                <a:gd name="T6" fmla="*/ 0 w 129"/>
                <a:gd name="T7" fmla="*/ 86 h 108"/>
                <a:gd name="T8" fmla="*/ 101 w 129"/>
                <a:gd name="T9" fmla="*/ 96 h 108"/>
                <a:gd name="T10" fmla="*/ 105 w 129"/>
                <a:gd name="T11" fmla="*/ 45 h 108"/>
                <a:gd name="T12" fmla="*/ 55 w 129"/>
                <a:gd name="T13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9" h="108">
                  <a:moveTo>
                    <a:pt x="55" y="0"/>
                  </a:moveTo>
                  <a:cubicBezTo>
                    <a:pt x="55" y="0"/>
                    <a:pt x="86" y="35"/>
                    <a:pt x="87" y="46"/>
                  </a:cubicBezTo>
                  <a:cubicBezTo>
                    <a:pt x="89" y="58"/>
                    <a:pt x="89" y="79"/>
                    <a:pt x="83" y="83"/>
                  </a:cubicBezTo>
                  <a:cubicBezTo>
                    <a:pt x="58" y="99"/>
                    <a:pt x="11" y="86"/>
                    <a:pt x="0" y="86"/>
                  </a:cubicBezTo>
                  <a:cubicBezTo>
                    <a:pt x="23" y="100"/>
                    <a:pt x="63" y="108"/>
                    <a:pt x="101" y="96"/>
                  </a:cubicBezTo>
                  <a:cubicBezTo>
                    <a:pt x="129" y="86"/>
                    <a:pt x="116" y="65"/>
                    <a:pt x="105" y="45"/>
                  </a:cubicBezTo>
                  <a:cubicBezTo>
                    <a:pt x="92" y="19"/>
                    <a:pt x="55" y="0"/>
                    <a:pt x="55" y="0"/>
                  </a:cubicBezTo>
                  <a:close/>
                </a:path>
              </a:pathLst>
            </a:custGeom>
            <a:solidFill>
              <a:srgbClr val="5C6B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60" name="Freeform 19"/>
            <p:cNvSpPr>
              <a:spLocks/>
            </p:cNvSpPr>
            <p:nvPr/>
          </p:nvSpPr>
          <p:spPr bwMode="auto">
            <a:xfrm>
              <a:off x="2887" y="1740"/>
              <a:ext cx="1901" cy="1258"/>
            </a:xfrm>
            <a:custGeom>
              <a:avLst/>
              <a:gdLst>
                <a:gd name="T0" fmla="*/ 805 w 805"/>
                <a:gd name="T1" fmla="*/ 216 h 533"/>
                <a:gd name="T2" fmla="*/ 761 w 805"/>
                <a:gd name="T3" fmla="*/ 213 h 533"/>
                <a:gd name="T4" fmla="*/ 591 w 805"/>
                <a:gd name="T5" fmla="*/ 130 h 533"/>
                <a:gd name="T6" fmla="*/ 550 w 805"/>
                <a:gd name="T7" fmla="*/ 9 h 533"/>
                <a:gd name="T8" fmla="*/ 445 w 805"/>
                <a:gd name="T9" fmla="*/ 41 h 533"/>
                <a:gd name="T10" fmla="*/ 460 w 805"/>
                <a:gd name="T11" fmla="*/ 118 h 533"/>
                <a:gd name="T12" fmla="*/ 340 w 805"/>
                <a:gd name="T13" fmla="*/ 132 h 533"/>
                <a:gd name="T14" fmla="*/ 280 w 805"/>
                <a:gd name="T15" fmla="*/ 169 h 533"/>
                <a:gd name="T16" fmla="*/ 159 w 805"/>
                <a:gd name="T17" fmla="*/ 200 h 533"/>
                <a:gd name="T18" fmla="*/ 3 w 805"/>
                <a:gd name="T19" fmla="*/ 446 h 533"/>
                <a:gd name="T20" fmla="*/ 0 w 805"/>
                <a:gd name="T21" fmla="*/ 533 h 533"/>
                <a:gd name="T22" fmla="*/ 805 w 805"/>
                <a:gd name="T23" fmla="*/ 533 h 533"/>
                <a:gd name="T24" fmla="*/ 805 w 805"/>
                <a:gd name="T25" fmla="*/ 216 h 533"/>
                <a:gd name="T26" fmla="*/ 805 w 805"/>
                <a:gd name="T27" fmla="*/ 216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05" h="533">
                  <a:moveTo>
                    <a:pt x="805" y="216"/>
                  </a:moveTo>
                  <a:cubicBezTo>
                    <a:pt x="790" y="213"/>
                    <a:pt x="775" y="212"/>
                    <a:pt x="761" y="213"/>
                  </a:cubicBezTo>
                  <a:cubicBezTo>
                    <a:pt x="736" y="168"/>
                    <a:pt x="661" y="120"/>
                    <a:pt x="591" y="130"/>
                  </a:cubicBezTo>
                  <a:cubicBezTo>
                    <a:pt x="591" y="74"/>
                    <a:pt x="572" y="31"/>
                    <a:pt x="550" y="9"/>
                  </a:cubicBezTo>
                  <a:cubicBezTo>
                    <a:pt x="522" y="0"/>
                    <a:pt x="465" y="25"/>
                    <a:pt x="445" y="41"/>
                  </a:cubicBezTo>
                  <a:cubicBezTo>
                    <a:pt x="460" y="66"/>
                    <a:pt x="464" y="99"/>
                    <a:pt x="460" y="118"/>
                  </a:cubicBezTo>
                  <a:cubicBezTo>
                    <a:pt x="460" y="118"/>
                    <a:pt x="387" y="112"/>
                    <a:pt x="340" y="132"/>
                  </a:cubicBezTo>
                  <a:cubicBezTo>
                    <a:pt x="296" y="150"/>
                    <a:pt x="280" y="169"/>
                    <a:pt x="280" y="169"/>
                  </a:cubicBezTo>
                  <a:cubicBezTo>
                    <a:pt x="280" y="169"/>
                    <a:pt x="194" y="180"/>
                    <a:pt x="159" y="200"/>
                  </a:cubicBezTo>
                  <a:cubicBezTo>
                    <a:pt x="112" y="226"/>
                    <a:pt x="15" y="309"/>
                    <a:pt x="3" y="446"/>
                  </a:cubicBezTo>
                  <a:cubicBezTo>
                    <a:pt x="1" y="478"/>
                    <a:pt x="0" y="507"/>
                    <a:pt x="0" y="533"/>
                  </a:cubicBezTo>
                  <a:cubicBezTo>
                    <a:pt x="805" y="533"/>
                    <a:pt x="805" y="533"/>
                    <a:pt x="805" y="533"/>
                  </a:cubicBezTo>
                  <a:cubicBezTo>
                    <a:pt x="805" y="216"/>
                    <a:pt x="805" y="216"/>
                    <a:pt x="805" y="216"/>
                  </a:cubicBezTo>
                  <a:cubicBezTo>
                    <a:pt x="805" y="216"/>
                    <a:pt x="805" y="216"/>
                    <a:pt x="805" y="216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61" name="Freeform 20"/>
            <p:cNvSpPr>
              <a:spLocks/>
            </p:cNvSpPr>
            <p:nvPr/>
          </p:nvSpPr>
          <p:spPr bwMode="auto">
            <a:xfrm>
              <a:off x="2894" y="2070"/>
              <a:ext cx="1894" cy="928"/>
            </a:xfrm>
            <a:custGeom>
              <a:avLst/>
              <a:gdLst>
                <a:gd name="T0" fmla="*/ 802 w 802"/>
                <a:gd name="T1" fmla="*/ 114 h 393"/>
                <a:gd name="T2" fmla="*/ 736 w 802"/>
                <a:gd name="T3" fmla="*/ 101 h 393"/>
                <a:gd name="T4" fmla="*/ 388 w 802"/>
                <a:gd name="T5" fmla="*/ 31 h 393"/>
                <a:gd name="T6" fmla="*/ 253 w 802"/>
                <a:gd name="T7" fmla="*/ 55 h 393"/>
                <a:gd name="T8" fmla="*/ 23 w 802"/>
                <a:gd name="T9" fmla="*/ 393 h 393"/>
                <a:gd name="T10" fmla="*/ 802 w 802"/>
                <a:gd name="T11" fmla="*/ 393 h 393"/>
                <a:gd name="T12" fmla="*/ 802 w 802"/>
                <a:gd name="T13" fmla="*/ 114 h 393"/>
                <a:gd name="T14" fmla="*/ 802 w 802"/>
                <a:gd name="T15" fmla="*/ 114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02" h="393">
                  <a:moveTo>
                    <a:pt x="802" y="114"/>
                  </a:moveTo>
                  <a:cubicBezTo>
                    <a:pt x="782" y="106"/>
                    <a:pt x="759" y="101"/>
                    <a:pt x="736" y="101"/>
                  </a:cubicBezTo>
                  <a:cubicBezTo>
                    <a:pt x="658" y="0"/>
                    <a:pt x="494" y="8"/>
                    <a:pt x="388" y="31"/>
                  </a:cubicBezTo>
                  <a:cubicBezTo>
                    <a:pt x="287" y="55"/>
                    <a:pt x="253" y="55"/>
                    <a:pt x="253" y="55"/>
                  </a:cubicBezTo>
                  <a:cubicBezTo>
                    <a:pt x="151" y="52"/>
                    <a:pt x="0" y="179"/>
                    <a:pt x="23" y="393"/>
                  </a:cubicBezTo>
                  <a:cubicBezTo>
                    <a:pt x="802" y="393"/>
                    <a:pt x="802" y="393"/>
                    <a:pt x="802" y="393"/>
                  </a:cubicBezTo>
                  <a:cubicBezTo>
                    <a:pt x="802" y="114"/>
                    <a:pt x="802" y="114"/>
                    <a:pt x="802" y="114"/>
                  </a:cubicBezTo>
                  <a:cubicBezTo>
                    <a:pt x="802" y="114"/>
                    <a:pt x="802" y="114"/>
                    <a:pt x="802" y="114"/>
                  </a:cubicBezTo>
                  <a:close/>
                </a:path>
              </a:pathLst>
            </a:custGeom>
            <a:solidFill>
              <a:srgbClr val="FEBE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62" name="Freeform 21"/>
            <p:cNvSpPr>
              <a:spLocks/>
            </p:cNvSpPr>
            <p:nvPr/>
          </p:nvSpPr>
          <p:spPr bwMode="auto">
            <a:xfrm>
              <a:off x="3586" y="1792"/>
              <a:ext cx="1060" cy="588"/>
            </a:xfrm>
            <a:custGeom>
              <a:avLst/>
              <a:gdLst>
                <a:gd name="T0" fmla="*/ 364 w 449"/>
                <a:gd name="T1" fmla="*/ 146 h 249"/>
                <a:gd name="T2" fmla="*/ 272 w 449"/>
                <a:gd name="T3" fmla="*/ 130 h 249"/>
                <a:gd name="T4" fmla="*/ 245 w 449"/>
                <a:gd name="T5" fmla="*/ 6 h 249"/>
                <a:gd name="T6" fmla="*/ 177 w 449"/>
                <a:gd name="T7" fmla="*/ 27 h 249"/>
                <a:gd name="T8" fmla="*/ 189 w 449"/>
                <a:gd name="T9" fmla="*/ 128 h 249"/>
                <a:gd name="T10" fmla="*/ 0 w 449"/>
                <a:gd name="T11" fmla="*/ 186 h 249"/>
                <a:gd name="T12" fmla="*/ 101 w 449"/>
                <a:gd name="T13" fmla="*/ 165 h 249"/>
                <a:gd name="T14" fmla="*/ 60 w 449"/>
                <a:gd name="T15" fmla="*/ 222 h 249"/>
                <a:gd name="T16" fmla="*/ 195 w 449"/>
                <a:gd name="T17" fmla="*/ 189 h 249"/>
                <a:gd name="T18" fmla="*/ 327 w 449"/>
                <a:gd name="T19" fmla="*/ 249 h 249"/>
                <a:gd name="T20" fmla="*/ 331 w 449"/>
                <a:gd name="T21" fmla="*/ 178 h 249"/>
                <a:gd name="T22" fmla="*/ 449 w 449"/>
                <a:gd name="T23" fmla="*/ 221 h 249"/>
                <a:gd name="T24" fmla="*/ 364 w 449"/>
                <a:gd name="T25" fmla="*/ 146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9" h="249">
                  <a:moveTo>
                    <a:pt x="364" y="146"/>
                  </a:moveTo>
                  <a:cubicBezTo>
                    <a:pt x="316" y="125"/>
                    <a:pt x="272" y="130"/>
                    <a:pt x="272" y="130"/>
                  </a:cubicBezTo>
                  <a:cubicBezTo>
                    <a:pt x="272" y="130"/>
                    <a:pt x="281" y="56"/>
                    <a:pt x="245" y="6"/>
                  </a:cubicBezTo>
                  <a:cubicBezTo>
                    <a:pt x="202" y="0"/>
                    <a:pt x="177" y="27"/>
                    <a:pt x="177" y="27"/>
                  </a:cubicBezTo>
                  <a:cubicBezTo>
                    <a:pt x="177" y="27"/>
                    <a:pt x="204" y="111"/>
                    <a:pt x="189" y="128"/>
                  </a:cubicBezTo>
                  <a:cubicBezTo>
                    <a:pt x="153" y="128"/>
                    <a:pt x="75" y="104"/>
                    <a:pt x="0" y="186"/>
                  </a:cubicBezTo>
                  <a:cubicBezTo>
                    <a:pt x="0" y="186"/>
                    <a:pt x="69" y="160"/>
                    <a:pt x="101" y="165"/>
                  </a:cubicBezTo>
                  <a:cubicBezTo>
                    <a:pt x="60" y="189"/>
                    <a:pt x="60" y="222"/>
                    <a:pt x="60" y="222"/>
                  </a:cubicBezTo>
                  <a:cubicBezTo>
                    <a:pt x="60" y="222"/>
                    <a:pt x="136" y="191"/>
                    <a:pt x="195" y="189"/>
                  </a:cubicBezTo>
                  <a:cubicBezTo>
                    <a:pt x="247" y="198"/>
                    <a:pt x="327" y="249"/>
                    <a:pt x="327" y="249"/>
                  </a:cubicBezTo>
                  <a:cubicBezTo>
                    <a:pt x="327" y="249"/>
                    <a:pt x="340" y="221"/>
                    <a:pt x="331" y="178"/>
                  </a:cubicBezTo>
                  <a:cubicBezTo>
                    <a:pt x="371" y="186"/>
                    <a:pt x="449" y="221"/>
                    <a:pt x="449" y="221"/>
                  </a:cubicBezTo>
                  <a:cubicBezTo>
                    <a:pt x="449" y="221"/>
                    <a:pt x="428" y="174"/>
                    <a:pt x="364" y="146"/>
                  </a:cubicBezTo>
                  <a:close/>
                </a:path>
              </a:pathLst>
            </a:custGeom>
            <a:solidFill>
              <a:srgbClr val="92C4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63" name="Freeform 22"/>
            <p:cNvSpPr>
              <a:spLocks/>
            </p:cNvSpPr>
            <p:nvPr/>
          </p:nvSpPr>
          <p:spPr bwMode="auto">
            <a:xfrm>
              <a:off x="2981" y="2238"/>
              <a:ext cx="506" cy="760"/>
            </a:xfrm>
            <a:custGeom>
              <a:avLst/>
              <a:gdLst>
                <a:gd name="T0" fmla="*/ 45 w 214"/>
                <a:gd name="T1" fmla="*/ 161 h 322"/>
                <a:gd name="T2" fmla="*/ 214 w 214"/>
                <a:gd name="T3" fmla="*/ 17 h 322"/>
                <a:gd name="T4" fmla="*/ 72 w 214"/>
                <a:gd name="T5" fmla="*/ 75 h 322"/>
                <a:gd name="T6" fmla="*/ 0 w 214"/>
                <a:gd name="T7" fmla="*/ 291 h 322"/>
                <a:gd name="T8" fmla="*/ 0 w 214"/>
                <a:gd name="T9" fmla="*/ 322 h 322"/>
                <a:gd name="T10" fmla="*/ 21 w 214"/>
                <a:gd name="T11" fmla="*/ 322 h 322"/>
                <a:gd name="T12" fmla="*/ 45 w 214"/>
                <a:gd name="T13" fmla="*/ 161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4" h="322">
                  <a:moveTo>
                    <a:pt x="45" y="161"/>
                  </a:moveTo>
                  <a:cubicBezTo>
                    <a:pt x="98" y="14"/>
                    <a:pt x="166" y="30"/>
                    <a:pt x="214" y="17"/>
                  </a:cubicBezTo>
                  <a:cubicBezTo>
                    <a:pt x="174" y="0"/>
                    <a:pt x="110" y="25"/>
                    <a:pt x="72" y="75"/>
                  </a:cubicBezTo>
                  <a:cubicBezTo>
                    <a:pt x="34" y="126"/>
                    <a:pt x="0" y="219"/>
                    <a:pt x="0" y="291"/>
                  </a:cubicBezTo>
                  <a:cubicBezTo>
                    <a:pt x="0" y="303"/>
                    <a:pt x="0" y="313"/>
                    <a:pt x="0" y="322"/>
                  </a:cubicBezTo>
                  <a:cubicBezTo>
                    <a:pt x="21" y="322"/>
                    <a:pt x="21" y="322"/>
                    <a:pt x="21" y="322"/>
                  </a:cubicBezTo>
                  <a:cubicBezTo>
                    <a:pt x="19" y="278"/>
                    <a:pt x="24" y="222"/>
                    <a:pt x="45" y="161"/>
                  </a:cubicBezTo>
                  <a:close/>
                </a:path>
              </a:pathLst>
            </a:custGeom>
            <a:solidFill>
              <a:srgbClr val="D27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64" name="Freeform 23"/>
            <p:cNvSpPr>
              <a:spLocks/>
            </p:cNvSpPr>
            <p:nvPr/>
          </p:nvSpPr>
          <p:spPr bwMode="auto">
            <a:xfrm>
              <a:off x="4167" y="1808"/>
              <a:ext cx="92" cy="331"/>
            </a:xfrm>
            <a:custGeom>
              <a:avLst/>
              <a:gdLst>
                <a:gd name="T0" fmla="*/ 0 w 39"/>
                <a:gd name="T1" fmla="*/ 0 h 140"/>
                <a:gd name="T2" fmla="*/ 24 w 39"/>
                <a:gd name="T3" fmla="*/ 75 h 140"/>
                <a:gd name="T4" fmla="*/ 25 w 39"/>
                <a:gd name="T5" fmla="*/ 140 h 140"/>
                <a:gd name="T6" fmla="*/ 32 w 39"/>
                <a:gd name="T7" fmla="*/ 73 h 140"/>
                <a:gd name="T8" fmla="*/ 0 w 39"/>
                <a:gd name="T9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40">
                  <a:moveTo>
                    <a:pt x="0" y="0"/>
                  </a:moveTo>
                  <a:cubicBezTo>
                    <a:pt x="0" y="0"/>
                    <a:pt x="21" y="43"/>
                    <a:pt x="24" y="75"/>
                  </a:cubicBezTo>
                  <a:cubicBezTo>
                    <a:pt x="26" y="94"/>
                    <a:pt x="25" y="140"/>
                    <a:pt x="25" y="140"/>
                  </a:cubicBezTo>
                  <a:cubicBezTo>
                    <a:pt x="25" y="140"/>
                    <a:pt x="39" y="123"/>
                    <a:pt x="32" y="73"/>
                  </a:cubicBezTo>
                  <a:cubicBezTo>
                    <a:pt x="22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E9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65" name="Freeform 24"/>
            <p:cNvSpPr>
              <a:spLocks/>
            </p:cNvSpPr>
            <p:nvPr/>
          </p:nvSpPr>
          <p:spPr bwMode="auto">
            <a:xfrm>
              <a:off x="3586" y="2068"/>
              <a:ext cx="453" cy="149"/>
            </a:xfrm>
            <a:custGeom>
              <a:avLst/>
              <a:gdLst>
                <a:gd name="T0" fmla="*/ 119 w 192"/>
                <a:gd name="T1" fmla="*/ 1 h 63"/>
                <a:gd name="T2" fmla="*/ 0 w 192"/>
                <a:gd name="T3" fmla="*/ 63 h 63"/>
                <a:gd name="T4" fmla="*/ 105 w 192"/>
                <a:gd name="T5" fmla="*/ 11 h 63"/>
                <a:gd name="T6" fmla="*/ 192 w 192"/>
                <a:gd name="T7" fmla="*/ 12 h 63"/>
                <a:gd name="T8" fmla="*/ 119 w 192"/>
                <a:gd name="T9" fmla="*/ 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2" h="63">
                  <a:moveTo>
                    <a:pt x="119" y="1"/>
                  </a:moveTo>
                  <a:cubicBezTo>
                    <a:pt x="89" y="3"/>
                    <a:pt x="22" y="26"/>
                    <a:pt x="0" y="63"/>
                  </a:cubicBezTo>
                  <a:cubicBezTo>
                    <a:pt x="48" y="31"/>
                    <a:pt x="81" y="15"/>
                    <a:pt x="105" y="11"/>
                  </a:cubicBezTo>
                  <a:cubicBezTo>
                    <a:pt x="124" y="8"/>
                    <a:pt x="124" y="11"/>
                    <a:pt x="192" y="12"/>
                  </a:cubicBezTo>
                  <a:cubicBezTo>
                    <a:pt x="192" y="12"/>
                    <a:pt x="168" y="0"/>
                    <a:pt x="119" y="1"/>
                  </a:cubicBezTo>
                  <a:close/>
                </a:path>
              </a:pathLst>
            </a:custGeom>
            <a:solidFill>
              <a:srgbClr val="7E9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66" name="Freeform 25"/>
            <p:cNvSpPr>
              <a:spLocks/>
            </p:cNvSpPr>
            <p:nvPr/>
          </p:nvSpPr>
          <p:spPr bwMode="auto">
            <a:xfrm>
              <a:off x="3640" y="2408"/>
              <a:ext cx="258" cy="590"/>
            </a:xfrm>
            <a:custGeom>
              <a:avLst/>
              <a:gdLst>
                <a:gd name="T0" fmla="*/ 46 w 109"/>
                <a:gd name="T1" fmla="*/ 117 h 250"/>
                <a:gd name="T2" fmla="*/ 109 w 109"/>
                <a:gd name="T3" fmla="*/ 0 h 250"/>
                <a:gd name="T4" fmla="*/ 25 w 109"/>
                <a:gd name="T5" fmla="*/ 64 h 250"/>
                <a:gd name="T6" fmla="*/ 0 w 109"/>
                <a:gd name="T7" fmla="*/ 219 h 250"/>
                <a:gd name="T8" fmla="*/ 1 w 109"/>
                <a:gd name="T9" fmla="*/ 250 h 250"/>
                <a:gd name="T10" fmla="*/ 40 w 109"/>
                <a:gd name="T11" fmla="*/ 250 h 250"/>
                <a:gd name="T12" fmla="*/ 46 w 109"/>
                <a:gd name="T13" fmla="*/ 117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250">
                  <a:moveTo>
                    <a:pt x="46" y="117"/>
                  </a:moveTo>
                  <a:cubicBezTo>
                    <a:pt x="56" y="75"/>
                    <a:pt x="109" y="0"/>
                    <a:pt x="109" y="0"/>
                  </a:cubicBezTo>
                  <a:cubicBezTo>
                    <a:pt x="109" y="0"/>
                    <a:pt x="43" y="32"/>
                    <a:pt x="25" y="64"/>
                  </a:cubicBezTo>
                  <a:cubicBezTo>
                    <a:pt x="9" y="97"/>
                    <a:pt x="0" y="214"/>
                    <a:pt x="0" y="219"/>
                  </a:cubicBezTo>
                  <a:cubicBezTo>
                    <a:pt x="0" y="222"/>
                    <a:pt x="0" y="235"/>
                    <a:pt x="1" y="250"/>
                  </a:cubicBezTo>
                  <a:cubicBezTo>
                    <a:pt x="40" y="250"/>
                    <a:pt x="40" y="250"/>
                    <a:pt x="40" y="250"/>
                  </a:cubicBezTo>
                  <a:cubicBezTo>
                    <a:pt x="37" y="212"/>
                    <a:pt x="37" y="161"/>
                    <a:pt x="46" y="117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67" name="Freeform 26"/>
            <p:cNvSpPr>
              <a:spLocks/>
            </p:cNvSpPr>
            <p:nvPr/>
          </p:nvSpPr>
          <p:spPr bwMode="auto">
            <a:xfrm>
              <a:off x="3605" y="2392"/>
              <a:ext cx="323" cy="606"/>
            </a:xfrm>
            <a:custGeom>
              <a:avLst/>
              <a:gdLst>
                <a:gd name="T0" fmla="*/ 31 w 137"/>
                <a:gd name="T1" fmla="*/ 128 h 257"/>
                <a:gd name="T2" fmla="*/ 137 w 137"/>
                <a:gd name="T3" fmla="*/ 0 h 257"/>
                <a:gd name="T4" fmla="*/ 11 w 137"/>
                <a:gd name="T5" fmla="*/ 131 h 257"/>
                <a:gd name="T6" fmla="*/ 5 w 137"/>
                <a:gd name="T7" fmla="*/ 257 h 257"/>
                <a:gd name="T8" fmla="*/ 23 w 137"/>
                <a:gd name="T9" fmla="*/ 257 h 257"/>
                <a:gd name="T10" fmla="*/ 31 w 137"/>
                <a:gd name="T11" fmla="*/ 128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7" h="257">
                  <a:moveTo>
                    <a:pt x="31" y="128"/>
                  </a:moveTo>
                  <a:cubicBezTo>
                    <a:pt x="50" y="44"/>
                    <a:pt x="137" y="0"/>
                    <a:pt x="137" y="0"/>
                  </a:cubicBezTo>
                  <a:cubicBezTo>
                    <a:pt x="137" y="0"/>
                    <a:pt x="39" y="13"/>
                    <a:pt x="11" y="131"/>
                  </a:cubicBezTo>
                  <a:cubicBezTo>
                    <a:pt x="0" y="178"/>
                    <a:pt x="1" y="221"/>
                    <a:pt x="5" y="257"/>
                  </a:cubicBezTo>
                  <a:cubicBezTo>
                    <a:pt x="23" y="257"/>
                    <a:pt x="23" y="257"/>
                    <a:pt x="23" y="257"/>
                  </a:cubicBezTo>
                  <a:cubicBezTo>
                    <a:pt x="22" y="214"/>
                    <a:pt x="23" y="165"/>
                    <a:pt x="31" y="128"/>
                  </a:cubicBezTo>
                  <a:close/>
                </a:path>
              </a:pathLst>
            </a:custGeom>
            <a:solidFill>
              <a:srgbClr val="D27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68" name="Freeform 27"/>
            <p:cNvSpPr>
              <a:spLocks/>
            </p:cNvSpPr>
            <p:nvPr/>
          </p:nvSpPr>
          <p:spPr bwMode="auto">
            <a:xfrm>
              <a:off x="4540" y="2444"/>
              <a:ext cx="248" cy="554"/>
            </a:xfrm>
            <a:custGeom>
              <a:avLst/>
              <a:gdLst>
                <a:gd name="T0" fmla="*/ 105 w 105"/>
                <a:gd name="T1" fmla="*/ 173 h 235"/>
                <a:gd name="T2" fmla="*/ 83 w 105"/>
                <a:gd name="T3" fmla="*/ 64 h 235"/>
                <a:gd name="T4" fmla="*/ 0 w 105"/>
                <a:gd name="T5" fmla="*/ 0 h 235"/>
                <a:gd name="T6" fmla="*/ 62 w 105"/>
                <a:gd name="T7" fmla="*/ 117 h 235"/>
                <a:gd name="T8" fmla="*/ 69 w 105"/>
                <a:gd name="T9" fmla="*/ 235 h 235"/>
                <a:gd name="T10" fmla="*/ 105 w 105"/>
                <a:gd name="T11" fmla="*/ 235 h 235"/>
                <a:gd name="T12" fmla="*/ 105 w 105"/>
                <a:gd name="T13" fmla="*/ 173 h 235"/>
                <a:gd name="T14" fmla="*/ 105 w 105"/>
                <a:gd name="T15" fmla="*/ 17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5" h="235">
                  <a:moveTo>
                    <a:pt x="105" y="173"/>
                  </a:moveTo>
                  <a:cubicBezTo>
                    <a:pt x="101" y="135"/>
                    <a:pt x="93" y="84"/>
                    <a:pt x="83" y="64"/>
                  </a:cubicBezTo>
                  <a:cubicBezTo>
                    <a:pt x="66" y="32"/>
                    <a:pt x="0" y="0"/>
                    <a:pt x="0" y="0"/>
                  </a:cubicBezTo>
                  <a:cubicBezTo>
                    <a:pt x="0" y="0"/>
                    <a:pt x="53" y="75"/>
                    <a:pt x="62" y="117"/>
                  </a:cubicBezTo>
                  <a:cubicBezTo>
                    <a:pt x="71" y="156"/>
                    <a:pt x="72" y="200"/>
                    <a:pt x="69" y="235"/>
                  </a:cubicBezTo>
                  <a:cubicBezTo>
                    <a:pt x="105" y="235"/>
                    <a:pt x="105" y="235"/>
                    <a:pt x="105" y="235"/>
                  </a:cubicBezTo>
                  <a:cubicBezTo>
                    <a:pt x="105" y="173"/>
                    <a:pt x="105" y="173"/>
                    <a:pt x="105" y="173"/>
                  </a:cubicBezTo>
                  <a:cubicBezTo>
                    <a:pt x="105" y="173"/>
                    <a:pt x="105" y="173"/>
                    <a:pt x="105" y="173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69" name="Freeform 28"/>
            <p:cNvSpPr>
              <a:spLocks/>
            </p:cNvSpPr>
            <p:nvPr/>
          </p:nvSpPr>
          <p:spPr bwMode="auto">
            <a:xfrm>
              <a:off x="4507" y="2427"/>
              <a:ext cx="281" cy="571"/>
            </a:xfrm>
            <a:custGeom>
              <a:avLst/>
              <a:gdLst>
                <a:gd name="T0" fmla="*/ 119 w 119"/>
                <a:gd name="T1" fmla="*/ 105 h 242"/>
                <a:gd name="T2" fmla="*/ 0 w 119"/>
                <a:gd name="T3" fmla="*/ 0 h 242"/>
                <a:gd name="T4" fmla="*/ 107 w 119"/>
                <a:gd name="T5" fmla="*/ 129 h 242"/>
                <a:gd name="T6" fmla="*/ 115 w 119"/>
                <a:gd name="T7" fmla="*/ 242 h 242"/>
                <a:gd name="T8" fmla="*/ 119 w 119"/>
                <a:gd name="T9" fmla="*/ 242 h 242"/>
                <a:gd name="T10" fmla="*/ 119 w 119"/>
                <a:gd name="T11" fmla="*/ 105 h 242"/>
                <a:gd name="T12" fmla="*/ 119 w 119"/>
                <a:gd name="T13" fmla="*/ 105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" h="242">
                  <a:moveTo>
                    <a:pt x="119" y="105"/>
                  </a:moveTo>
                  <a:cubicBezTo>
                    <a:pt x="85" y="12"/>
                    <a:pt x="0" y="0"/>
                    <a:pt x="0" y="0"/>
                  </a:cubicBezTo>
                  <a:cubicBezTo>
                    <a:pt x="0" y="0"/>
                    <a:pt x="88" y="45"/>
                    <a:pt x="107" y="129"/>
                  </a:cubicBezTo>
                  <a:cubicBezTo>
                    <a:pt x="115" y="161"/>
                    <a:pt x="116" y="203"/>
                    <a:pt x="115" y="242"/>
                  </a:cubicBezTo>
                  <a:cubicBezTo>
                    <a:pt x="119" y="242"/>
                    <a:pt x="119" y="242"/>
                    <a:pt x="119" y="242"/>
                  </a:cubicBezTo>
                  <a:cubicBezTo>
                    <a:pt x="119" y="105"/>
                    <a:pt x="119" y="105"/>
                    <a:pt x="119" y="105"/>
                  </a:cubicBezTo>
                  <a:cubicBezTo>
                    <a:pt x="119" y="105"/>
                    <a:pt x="119" y="105"/>
                    <a:pt x="119" y="105"/>
                  </a:cubicBezTo>
                  <a:close/>
                </a:path>
              </a:pathLst>
            </a:custGeom>
            <a:solidFill>
              <a:srgbClr val="D27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70" name="Freeform 29"/>
            <p:cNvSpPr>
              <a:spLocks/>
            </p:cNvSpPr>
            <p:nvPr/>
          </p:nvSpPr>
          <p:spPr bwMode="auto">
            <a:xfrm>
              <a:off x="3999" y="1848"/>
              <a:ext cx="50" cy="251"/>
            </a:xfrm>
            <a:custGeom>
              <a:avLst/>
              <a:gdLst>
                <a:gd name="T0" fmla="*/ 0 w 21"/>
                <a:gd name="T1" fmla="*/ 8 h 106"/>
                <a:gd name="T2" fmla="*/ 11 w 21"/>
                <a:gd name="T3" fmla="*/ 55 h 106"/>
                <a:gd name="T4" fmla="*/ 10 w 21"/>
                <a:gd name="T5" fmla="*/ 104 h 106"/>
                <a:gd name="T6" fmla="*/ 18 w 21"/>
                <a:gd name="T7" fmla="*/ 106 h 106"/>
                <a:gd name="T8" fmla="*/ 21 w 21"/>
                <a:gd name="T9" fmla="*/ 53 h 106"/>
                <a:gd name="T10" fmla="*/ 6 w 21"/>
                <a:gd name="T11" fmla="*/ 0 h 106"/>
                <a:gd name="T12" fmla="*/ 0 w 21"/>
                <a:gd name="T13" fmla="*/ 8 h 106"/>
                <a:gd name="T14" fmla="*/ 0 w 21"/>
                <a:gd name="T15" fmla="*/ 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06">
                  <a:moveTo>
                    <a:pt x="0" y="8"/>
                  </a:moveTo>
                  <a:cubicBezTo>
                    <a:pt x="0" y="8"/>
                    <a:pt x="10" y="40"/>
                    <a:pt x="11" y="55"/>
                  </a:cubicBezTo>
                  <a:cubicBezTo>
                    <a:pt x="13" y="70"/>
                    <a:pt x="10" y="104"/>
                    <a:pt x="10" y="104"/>
                  </a:cubicBezTo>
                  <a:cubicBezTo>
                    <a:pt x="18" y="106"/>
                    <a:pt x="18" y="106"/>
                    <a:pt x="18" y="106"/>
                  </a:cubicBezTo>
                  <a:cubicBezTo>
                    <a:pt x="18" y="106"/>
                    <a:pt x="21" y="70"/>
                    <a:pt x="21" y="53"/>
                  </a:cubicBezTo>
                  <a:cubicBezTo>
                    <a:pt x="21" y="37"/>
                    <a:pt x="6" y="0"/>
                    <a:pt x="6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7E9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171" name="Group 64"/>
          <p:cNvGrpSpPr>
            <a:grpSpLocks noChangeAspect="1"/>
          </p:cNvGrpSpPr>
          <p:nvPr/>
        </p:nvGrpSpPr>
        <p:grpSpPr bwMode="auto">
          <a:xfrm rot="12827499" flipH="1">
            <a:off x="8520313" y="2338535"/>
            <a:ext cx="362814" cy="536662"/>
            <a:chOff x="2052" y="995"/>
            <a:chExt cx="768" cy="852"/>
          </a:xfrm>
        </p:grpSpPr>
        <p:sp>
          <p:nvSpPr>
            <p:cNvPr id="172" name="Freeform 65"/>
            <p:cNvSpPr>
              <a:spLocks/>
            </p:cNvSpPr>
            <p:nvPr/>
          </p:nvSpPr>
          <p:spPr bwMode="auto">
            <a:xfrm>
              <a:off x="2430" y="1616"/>
              <a:ext cx="151" cy="231"/>
            </a:xfrm>
            <a:custGeom>
              <a:avLst/>
              <a:gdLst>
                <a:gd name="T0" fmla="*/ 33 w 64"/>
                <a:gd name="T1" fmla="*/ 4 h 98"/>
                <a:gd name="T2" fmla="*/ 12 w 64"/>
                <a:gd name="T3" fmla="*/ 97 h 98"/>
                <a:gd name="T4" fmla="*/ 0 w 64"/>
                <a:gd name="T5" fmla="*/ 92 h 98"/>
                <a:gd name="T6" fmla="*/ 35 w 64"/>
                <a:gd name="T7" fmla="*/ 51 h 98"/>
                <a:gd name="T8" fmla="*/ 24 w 64"/>
                <a:gd name="T9" fmla="*/ 0 h 98"/>
                <a:gd name="T10" fmla="*/ 33 w 64"/>
                <a:gd name="T11" fmla="*/ 4 h 98"/>
                <a:gd name="T12" fmla="*/ 33 w 64"/>
                <a:gd name="T13" fmla="*/ 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98">
                  <a:moveTo>
                    <a:pt x="33" y="4"/>
                  </a:moveTo>
                  <a:cubicBezTo>
                    <a:pt x="33" y="4"/>
                    <a:pt x="64" y="56"/>
                    <a:pt x="12" y="97"/>
                  </a:cubicBezTo>
                  <a:cubicBezTo>
                    <a:pt x="9" y="98"/>
                    <a:pt x="0" y="92"/>
                    <a:pt x="0" y="92"/>
                  </a:cubicBezTo>
                  <a:cubicBezTo>
                    <a:pt x="0" y="92"/>
                    <a:pt x="28" y="76"/>
                    <a:pt x="35" y="51"/>
                  </a:cubicBezTo>
                  <a:cubicBezTo>
                    <a:pt x="42" y="28"/>
                    <a:pt x="24" y="0"/>
                    <a:pt x="24" y="0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lose/>
                </a:path>
              </a:pathLst>
            </a:custGeom>
            <a:solidFill>
              <a:srgbClr val="925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73" name="Freeform 66"/>
            <p:cNvSpPr>
              <a:spLocks/>
            </p:cNvSpPr>
            <p:nvPr/>
          </p:nvSpPr>
          <p:spPr bwMode="auto">
            <a:xfrm>
              <a:off x="2052" y="995"/>
              <a:ext cx="768" cy="729"/>
            </a:xfrm>
            <a:custGeom>
              <a:avLst/>
              <a:gdLst>
                <a:gd name="T0" fmla="*/ 162 w 325"/>
                <a:gd name="T1" fmla="*/ 301 h 309"/>
                <a:gd name="T2" fmla="*/ 291 w 325"/>
                <a:gd name="T3" fmla="*/ 223 h 309"/>
                <a:gd name="T4" fmla="*/ 304 w 325"/>
                <a:gd name="T5" fmla="*/ 152 h 309"/>
                <a:gd name="T6" fmla="*/ 249 w 325"/>
                <a:gd name="T7" fmla="*/ 207 h 309"/>
                <a:gd name="T8" fmla="*/ 268 w 325"/>
                <a:gd name="T9" fmla="*/ 58 h 309"/>
                <a:gd name="T10" fmla="*/ 243 w 325"/>
                <a:gd name="T11" fmla="*/ 27 h 309"/>
                <a:gd name="T12" fmla="*/ 197 w 325"/>
                <a:gd name="T13" fmla="*/ 120 h 309"/>
                <a:gd name="T14" fmla="*/ 108 w 325"/>
                <a:gd name="T15" fmla="*/ 30 h 309"/>
                <a:gd name="T16" fmla="*/ 42 w 325"/>
                <a:gd name="T17" fmla="*/ 0 h 309"/>
                <a:gd name="T18" fmla="*/ 116 w 325"/>
                <a:gd name="T19" fmla="*/ 173 h 309"/>
                <a:gd name="T20" fmla="*/ 0 w 325"/>
                <a:gd name="T21" fmla="*/ 162 h 309"/>
                <a:gd name="T22" fmla="*/ 87 w 325"/>
                <a:gd name="T23" fmla="*/ 257 h 309"/>
                <a:gd name="T24" fmla="*/ 46 w 325"/>
                <a:gd name="T25" fmla="*/ 261 h 309"/>
                <a:gd name="T26" fmla="*/ 94 w 325"/>
                <a:gd name="T27" fmla="*/ 300 h 309"/>
                <a:gd name="T28" fmla="*/ 157 w 325"/>
                <a:gd name="T29" fmla="*/ 303 h 309"/>
                <a:gd name="T30" fmla="*/ 162 w 325"/>
                <a:gd name="T31" fmla="*/ 301 h 309"/>
                <a:gd name="T32" fmla="*/ 162 w 325"/>
                <a:gd name="T33" fmla="*/ 301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5" h="309">
                  <a:moveTo>
                    <a:pt x="162" y="301"/>
                  </a:moveTo>
                  <a:cubicBezTo>
                    <a:pt x="162" y="301"/>
                    <a:pt x="258" y="275"/>
                    <a:pt x="291" y="223"/>
                  </a:cubicBezTo>
                  <a:cubicBezTo>
                    <a:pt x="325" y="171"/>
                    <a:pt x="304" y="152"/>
                    <a:pt x="304" y="152"/>
                  </a:cubicBezTo>
                  <a:cubicBezTo>
                    <a:pt x="249" y="207"/>
                    <a:pt x="249" y="207"/>
                    <a:pt x="249" y="207"/>
                  </a:cubicBezTo>
                  <a:cubicBezTo>
                    <a:pt x="249" y="207"/>
                    <a:pt x="297" y="110"/>
                    <a:pt x="268" y="58"/>
                  </a:cubicBezTo>
                  <a:cubicBezTo>
                    <a:pt x="252" y="30"/>
                    <a:pt x="243" y="27"/>
                    <a:pt x="243" y="27"/>
                  </a:cubicBezTo>
                  <a:cubicBezTo>
                    <a:pt x="243" y="27"/>
                    <a:pt x="216" y="93"/>
                    <a:pt x="197" y="120"/>
                  </a:cubicBezTo>
                  <a:cubicBezTo>
                    <a:pt x="192" y="106"/>
                    <a:pt x="148" y="51"/>
                    <a:pt x="108" y="30"/>
                  </a:cubicBezTo>
                  <a:cubicBezTo>
                    <a:pt x="66" y="8"/>
                    <a:pt x="42" y="0"/>
                    <a:pt x="42" y="0"/>
                  </a:cubicBezTo>
                  <a:cubicBezTo>
                    <a:pt x="116" y="173"/>
                    <a:pt x="116" y="173"/>
                    <a:pt x="116" y="173"/>
                  </a:cubicBezTo>
                  <a:cubicBezTo>
                    <a:pt x="0" y="162"/>
                    <a:pt x="0" y="162"/>
                    <a:pt x="0" y="162"/>
                  </a:cubicBezTo>
                  <a:cubicBezTo>
                    <a:pt x="0" y="162"/>
                    <a:pt x="5" y="237"/>
                    <a:pt x="87" y="257"/>
                  </a:cubicBezTo>
                  <a:cubicBezTo>
                    <a:pt x="71" y="262"/>
                    <a:pt x="46" y="261"/>
                    <a:pt x="46" y="261"/>
                  </a:cubicBezTo>
                  <a:cubicBezTo>
                    <a:pt x="46" y="261"/>
                    <a:pt x="64" y="290"/>
                    <a:pt x="94" y="300"/>
                  </a:cubicBezTo>
                  <a:cubicBezTo>
                    <a:pt x="122" y="309"/>
                    <a:pt x="157" y="303"/>
                    <a:pt x="157" y="303"/>
                  </a:cubicBezTo>
                  <a:cubicBezTo>
                    <a:pt x="162" y="301"/>
                    <a:pt x="162" y="301"/>
                    <a:pt x="162" y="301"/>
                  </a:cubicBezTo>
                  <a:cubicBezTo>
                    <a:pt x="162" y="301"/>
                    <a:pt x="162" y="301"/>
                    <a:pt x="162" y="301"/>
                  </a:cubicBezTo>
                  <a:close/>
                </a:path>
              </a:pathLst>
            </a:custGeom>
            <a:solidFill>
              <a:srgbClr val="FFF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74" name="Freeform 67"/>
            <p:cNvSpPr>
              <a:spLocks/>
            </p:cNvSpPr>
            <p:nvPr/>
          </p:nvSpPr>
          <p:spPr bwMode="auto">
            <a:xfrm>
              <a:off x="2090" y="1054"/>
              <a:ext cx="650" cy="677"/>
            </a:xfrm>
            <a:custGeom>
              <a:avLst/>
              <a:gdLst>
                <a:gd name="T0" fmla="*/ 172 w 275"/>
                <a:gd name="T1" fmla="*/ 254 h 287"/>
                <a:gd name="T2" fmla="*/ 55 w 275"/>
                <a:gd name="T3" fmla="*/ 249 h 287"/>
                <a:gd name="T4" fmla="*/ 108 w 275"/>
                <a:gd name="T5" fmla="*/ 232 h 287"/>
                <a:gd name="T6" fmla="*/ 0 w 275"/>
                <a:gd name="T7" fmla="*/ 156 h 287"/>
                <a:gd name="T8" fmla="*/ 117 w 275"/>
                <a:gd name="T9" fmla="*/ 164 h 287"/>
                <a:gd name="T10" fmla="*/ 49 w 275"/>
                <a:gd name="T11" fmla="*/ 0 h 287"/>
                <a:gd name="T12" fmla="*/ 178 w 275"/>
                <a:gd name="T13" fmla="*/ 125 h 287"/>
                <a:gd name="T14" fmla="*/ 232 w 275"/>
                <a:gd name="T15" fmla="*/ 25 h 287"/>
                <a:gd name="T16" fmla="*/ 218 w 275"/>
                <a:gd name="T17" fmla="*/ 197 h 287"/>
                <a:gd name="T18" fmla="*/ 275 w 275"/>
                <a:gd name="T19" fmla="*/ 160 h 287"/>
                <a:gd name="T20" fmla="*/ 176 w 275"/>
                <a:gd name="T21" fmla="*/ 254 h 287"/>
                <a:gd name="T22" fmla="*/ 172 w 275"/>
                <a:gd name="T23" fmla="*/ 254 h 287"/>
                <a:gd name="T24" fmla="*/ 172 w 275"/>
                <a:gd name="T25" fmla="*/ 254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5" h="287">
                  <a:moveTo>
                    <a:pt x="172" y="254"/>
                  </a:moveTo>
                  <a:cubicBezTo>
                    <a:pt x="172" y="254"/>
                    <a:pt x="77" y="287"/>
                    <a:pt x="55" y="249"/>
                  </a:cubicBezTo>
                  <a:cubicBezTo>
                    <a:pt x="84" y="254"/>
                    <a:pt x="108" y="232"/>
                    <a:pt x="108" y="232"/>
                  </a:cubicBezTo>
                  <a:cubicBezTo>
                    <a:pt x="108" y="232"/>
                    <a:pt x="17" y="204"/>
                    <a:pt x="0" y="156"/>
                  </a:cubicBezTo>
                  <a:cubicBezTo>
                    <a:pt x="39" y="163"/>
                    <a:pt x="117" y="164"/>
                    <a:pt x="117" y="164"/>
                  </a:cubicBezTo>
                  <a:cubicBezTo>
                    <a:pt x="117" y="164"/>
                    <a:pt x="81" y="58"/>
                    <a:pt x="49" y="0"/>
                  </a:cubicBezTo>
                  <a:cubicBezTo>
                    <a:pt x="99" y="17"/>
                    <a:pt x="156" y="81"/>
                    <a:pt x="178" y="125"/>
                  </a:cubicBezTo>
                  <a:cubicBezTo>
                    <a:pt x="200" y="111"/>
                    <a:pt x="227" y="52"/>
                    <a:pt x="232" y="25"/>
                  </a:cubicBezTo>
                  <a:cubicBezTo>
                    <a:pt x="273" y="93"/>
                    <a:pt x="224" y="189"/>
                    <a:pt x="218" y="197"/>
                  </a:cubicBezTo>
                  <a:cubicBezTo>
                    <a:pt x="242" y="195"/>
                    <a:pt x="259" y="178"/>
                    <a:pt x="275" y="160"/>
                  </a:cubicBezTo>
                  <a:cubicBezTo>
                    <a:pt x="273" y="200"/>
                    <a:pt x="219" y="237"/>
                    <a:pt x="176" y="254"/>
                  </a:cubicBezTo>
                  <a:cubicBezTo>
                    <a:pt x="172" y="254"/>
                    <a:pt x="172" y="254"/>
                    <a:pt x="172" y="254"/>
                  </a:cubicBezTo>
                  <a:cubicBezTo>
                    <a:pt x="172" y="254"/>
                    <a:pt x="172" y="254"/>
                    <a:pt x="172" y="254"/>
                  </a:cubicBezTo>
                  <a:close/>
                </a:path>
              </a:pathLst>
            </a:custGeom>
            <a:solidFill>
              <a:srgbClr val="AFA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75" name="Freeform 68"/>
            <p:cNvSpPr>
              <a:spLocks/>
            </p:cNvSpPr>
            <p:nvPr/>
          </p:nvSpPr>
          <p:spPr bwMode="auto">
            <a:xfrm>
              <a:off x="2322" y="1198"/>
              <a:ext cx="212" cy="429"/>
            </a:xfrm>
            <a:custGeom>
              <a:avLst/>
              <a:gdLst>
                <a:gd name="T0" fmla="*/ 75 w 90"/>
                <a:gd name="T1" fmla="*/ 182 h 182"/>
                <a:gd name="T2" fmla="*/ 0 w 90"/>
                <a:gd name="T3" fmla="*/ 0 h 182"/>
                <a:gd name="T4" fmla="*/ 75 w 90"/>
                <a:gd name="T5" fmla="*/ 18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182">
                  <a:moveTo>
                    <a:pt x="75" y="182"/>
                  </a:moveTo>
                  <a:cubicBezTo>
                    <a:pt x="75" y="182"/>
                    <a:pt x="79" y="111"/>
                    <a:pt x="0" y="0"/>
                  </a:cubicBezTo>
                  <a:cubicBezTo>
                    <a:pt x="16" y="12"/>
                    <a:pt x="90" y="121"/>
                    <a:pt x="75" y="182"/>
                  </a:cubicBezTo>
                  <a:close/>
                </a:path>
              </a:pathLst>
            </a:custGeom>
            <a:solidFill>
              <a:srgbClr val="708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76" name="Freeform 69"/>
            <p:cNvSpPr>
              <a:spLocks/>
            </p:cNvSpPr>
            <p:nvPr/>
          </p:nvSpPr>
          <p:spPr bwMode="auto">
            <a:xfrm>
              <a:off x="2508" y="1235"/>
              <a:ext cx="128" cy="281"/>
            </a:xfrm>
            <a:custGeom>
              <a:avLst/>
              <a:gdLst>
                <a:gd name="T0" fmla="*/ 0 w 54"/>
                <a:gd name="T1" fmla="*/ 119 h 119"/>
                <a:gd name="T2" fmla="*/ 52 w 54"/>
                <a:gd name="T3" fmla="*/ 0 h 119"/>
                <a:gd name="T4" fmla="*/ 0 w 54"/>
                <a:gd name="T5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119">
                  <a:moveTo>
                    <a:pt x="0" y="119"/>
                  </a:moveTo>
                  <a:cubicBezTo>
                    <a:pt x="0" y="119"/>
                    <a:pt x="36" y="88"/>
                    <a:pt x="52" y="0"/>
                  </a:cubicBezTo>
                  <a:cubicBezTo>
                    <a:pt x="54" y="14"/>
                    <a:pt x="36" y="99"/>
                    <a:pt x="0" y="119"/>
                  </a:cubicBezTo>
                  <a:close/>
                </a:path>
              </a:pathLst>
            </a:custGeom>
            <a:solidFill>
              <a:srgbClr val="708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77" name="Freeform 70"/>
            <p:cNvSpPr>
              <a:spLocks/>
            </p:cNvSpPr>
            <p:nvPr/>
          </p:nvSpPr>
          <p:spPr bwMode="auto">
            <a:xfrm>
              <a:off x="2539" y="1500"/>
              <a:ext cx="163" cy="101"/>
            </a:xfrm>
            <a:custGeom>
              <a:avLst/>
              <a:gdLst>
                <a:gd name="T0" fmla="*/ 0 w 69"/>
                <a:gd name="T1" fmla="*/ 40 h 43"/>
                <a:gd name="T2" fmla="*/ 69 w 69"/>
                <a:gd name="T3" fmla="*/ 0 h 43"/>
                <a:gd name="T4" fmla="*/ 0 w 69"/>
                <a:gd name="T5" fmla="*/ 4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9" h="43">
                  <a:moveTo>
                    <a:pt x="0" y="40"/>
                  </a:moveTo>
                  <a:cubicBezTo>
                    <a:pt x="0" y="40"/>
                    <a:pt x="29" y="38"/>
                    <a:pt x="69" y="0"/>
                  </a:cubicBezTo>
                  <a:cubicBezTo>
                    <a:pt x="65" y="7"/>
                    <a:pt x="25" y="43"/>
                    <a:pt x="0" y="40"/>
                  </a:cubicBezTo>
                  <a:close/>
                </a:path>
              </a:pathLst>
            </a:custGeom>
            <a:solidFill>
              <a:srgbClr val="708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78" name="Freeform 71"/>
            <p:cNvSpPr>
              <a:spLocks/>
            </p:cNvSpPr>
            <p:nvPr/>
          </p:nvSpPr>
          <p:spPr bwMode="auto">
            <a:xfrm>
              <a:off x="2303" y="1604"/>
              <a:ext cx="177" cy="59"/>
            </a:xfrm>
            <a:custGeom>
              <a:avLst/>
              <a:gdLst>
                <a:gd name="T0" fmla="*/ 75 w 75"/>
                <a:gd name="T1" fmla="*/ 0 h 25"/>
                <a:gd name="T2" fmla="*/ 0 w 75"/>
                <a:gd name="T3" fmla="*/ 23 h 25"/>
                <a:gd name="T4" fmla="*/ 75 w 75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5" h="25">
                  <a:moveTo>
                    <a:pt x="75" y="0"/>
                  </a:moveTo>
                  <a:cubicBezTo>
                    <a:pt x="75" y="0"/>
                    <a:pt x="54" y="20"/>
                    <a:pt x="0" y="23"/>
                  </a:cubicBezTo>
                  <a:cubicBezTo>
                    <a:pt x="7" y="25"/>
                    <a:pt x="60" y="21"/>
                    <a:pt x="75" y="0"/>
                  </a:cubicBezTo>
                  <a:close/>
                </a:path>
              </a:pathLst>
            </a:custGeom>
            <a:solidFill>
              <a:srgbClr val="708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79" name="Freeform 72"/>
            <p:cNvSpPr>
              <a:spLocks/>
            </p:cNvSpPr>
            <p:nvPr/>
          </p:nvSpPr>
          <p:spPr bwMode="auto">
            <a:xfrm>
              <a:off x="2161" y="1472"/>
              <a:ext cx="300" cy="111"/>
            </a:xfrm>
            <a:custGeom>
              <a:avLst/>
              <a:gdLst>
                <a:gd name="T0" fmla="*/ 127 w 127"/>
                <a:gd name="T1" fmla="*/ 30 h 47"/>
                <a:gd name="T2" fmla="*/ 0 w 127"/>
                <a:gd name="T3" fmla="*/ 0 h 47"/>
                <a:gd name="T4" fmla="*/ 127 w 127"/>
                <a:gd name="T5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47">
                  <a:moveTo>
                    <a:pt x="127" y="30"/>
                  </a:moveTo>
                  <a:cubicBezTo>
                    <a:pt x="127" y="30"/>
                    <a:pt x="80" y="39"/>
                    <a:pt x="0" y="0"/>
                  </a:cubicBezTo>
                  <a:cubicBezTo>
                    <a:pt x="9" y="10"/>
                    <a:pt x="88" y="47"/>
                    <a:pt x="127" y="30"/>
                  </a:cubicBezTo>
                  <a:close/>
                </a:path>
              </a:pathLst>
            </a:custGeom>
            <a:solidFill>
              <a:srgbClr val="708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010967" y="165020"/>
            <a:ext cx="7020314" cy="2263258"/>
          </a:xfrm>
        </p:spPr>
        <p:txBody>
          <a:bodyPr anchor="b">
            <a:normAutofit/>
          </a:bodyPr>
          <a:lstStyle>
            <a:lvl1pPr algn="ctr">
              <a:defRPr sz="66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927497" y="2476917"/>
            <a:ext cx="5187252" cy="1771600"/>
          </a:xfrm>
        </p:spPr>
        <p:txBody>
          <a:bodyPr>
            <a:normAutofit/>
          </a:bodyPr>
          <a:lstStyle>
            <a:lvl1pPr marL="0" indent="0" algn="ctr">
              <a:spcBef>
                <a:spcPts val="0"/>
              </a:spcBef>
              <a:buNone/>
              <a:defRPr sz="4800" cap="none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800"/>
            </a:lvl2pPr>
            <a:lvl3pPr marL="914400" indent="0" algn="ctr">
              <a:buNone/>
              <a:defRPr sz="24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xmlns="" val="338288208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415934224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3002" y="1485900"/>
            <a:ext cx="6858001" cy="2933700"/>
          </a:xfrm>
        </p:spPr>
        <p:txBody>
          <a:bodyPr anchor="b">
            <a:normAutofit/>
          </a:bodyPr>
          <a:lstStyle>
            <a:lvl1pPr algn="l">
              <a:defRPr sz="5200" b="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1810" y="4454034"/>
            <a:ext cx="6858000" cy="1184766"/>
          </a:xfrm>
        </p:spPr>
        <p:txBody>
          <a:bodyPr anchor="t">
            <a:normAutofit/>
          </a:bodyPr>
          <a:lstStyle>
            <a:lvl1pPr marL="0" indent="0" algn="l">
              <a:spcBef>
                <a:spcPts val="0"/>
              </a:spcBef>
              <a:buNone/>
              <a:defRPr sz="2400" cap="none" baseline="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71584378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46429" y="1485900"/>
            <a:ext cx="3360420" cy="4123944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2877" y="1485900"/>
            <a:ext cx="3360420" cy="4123944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39252113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6429" y="1376018"/>
            <a:ext cx="3360420" cy="768096"/>
          </a:xfrm>
        </p:spPr>
        <p:txBody>
          <a:bodyPr anchor="ctr">
            <a:normAutofit/>
          </a:bodyPr>
          <a:lstStyle>
            <a:lvl1pPr marL="0" indent="0">
              <a:spcBef>
                <a:spcPts val="0"/>
              </a:spcBef>
              <a:buNone/>
              <a:defRPr sz="20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146429" y="2144114"/>
            <a:ext cx="3360420" cy="3494686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32877" y="1376018"/>
            <a:ext cx="3360420" cy="768096"/>
          </a:xfrm>
        </p:spPr>
        <p:txBody>
          <a:bodyPr anchor="ctr">
            <a:normAutofit/>
          </a:bodyPr>
          <a:lstStyle>
            <a:lvl1pPr marL="0" indent="0">
              <a:spcBef>
                <a:spcPts val="0"/>
              </a:spcBef>
              <a:buNone/>
              <a:defRPr sz="20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32877" y="2144114"/>
            <a:ext cx="3360420" cy="3494686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400370059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92"/>
          <p:cNvSpPr>
            <a:spLocks/>
          </p:cNvSpPr>
          <p:nvPr/>
        </p:nvSpPr>
        <p:spPr bwMode="auto">
          <a:xfrm>
            <a:off x="6482635" y="3888589"/>
            <a:ext cx="159761" cy="1001327"/>
          </a:xfrm>
          <a:custGeom>
            <a:avLst/>
            <a:gdLst>
              <a:gd name="T0" fmla="*/ 51 w 112"/>
              <a:gd name="T1" fmla="*/ 487 h 525"/>
              <a:gd name="T2" fmla="*/ 51 w 112"/>
              <a:gd name="T3" fmla="*/ 429 h 525"/>
              <a:gd name="T4" fmla="*/ 3 w 112"/>
              <a:gd name="T5" fmla="*/ 343 h 525"/>
              <a:gd name="T6" fmla="*/ 51 w 112"/>
              <a:gd name="T7" fmla="*/ 410 h 525"/>
              <a:gd name="T8" fmla="*/ 51 w 112"/>
              <a:gd name="T9" fmla="*/ 335 h 525"/>
              <a:gd name="T10" fmla="*/ 3 w 112"/>
              <a:gd name="T11" fmla="*/ 249 h 525"/>
              <a:gd name="T12" fmla="*/ 50 w 112"/>
              <a:gd name="T13" fmla="*/ 314 h 525"/>
              <a:gd name="T14" fmla="*/ 50 w 112"/>
              <a:gd name="T15" fmla="*/ 214 h 525"/>
              <a:gd name="T16" fmla="*/ 7 w 112"/>
              <a:gd name="T17" fmla="*/ 131 h 525"/>
              <a:gd name="T18" fmla="*/ 50 w 112"/>
              <a:gd name="T19" fmla="*/ 183 h 525"/>
              <a:gd name="T20" fmla="*/ 50 w 112"/>
              <a:gd name="T21" fmla="*/ 117 h 525"/>
              <a:gd name="T22" fmla="*/ 5 w 112"/>
              <a:gd name="T23" fmla="*/ 33 h 525"/>
              <a:gd name="T24" fmla="*/ 50 w 112"/>
              <a:gd name="T25" fmla="*/ 88 h 525"/>
              <a:gd name="T26" fmla="*/ 50 w 112"/>
              <a:gd name="T27" fmla="*/ 56 h 525"/>
              <a:gd name="T28" fmla="*/ 58 w 112"/>
              <a:gd name="T29" fmla="*/ 56 h 525"/>
              <a:gd name="T30" fmla="*/ 103 w 112"/>
              <a:gd name="T31" fmla="*/ 0 h 525"/>
              <a:gd name="T32" fmla="*/ 59 w 112"/>
              <a:gd name="T33" fmla="*/ 84 h 525"/>
              <a:gd name="T34" fmla="*/ 59 w 112"/>
              <a:gd name="T35" fmla="*/ 162 h 525"/>
              <a:gd name="T36" fmla="*/ 106 w 112"/>
              <a:gd name="T37" fmla="*/ 93 h 525"/>
              <a:gd name="T38" fmla="*/ 59 w 112"/>
              <a:gd name="T39" fmla="*/ 179 h 525"/>
              <a:gd name="T40" fmla="*/ 59 w 112"/>
              <a:gd name="T41" fmla="*/ 264 h 525"/>
              <a:gd name="T42" fmla="*/ 105 w 112"/>
              <a:gd name="T43" fmla="*/ 204 h 525"/>
              <a:gd name="T44" fmla="*/ 59 w 112"/>
              <a:gd name="T45" fmla="*/ 290 h 525"/>
              <a:gd name="T46" fmla="*/ 59 w 112"/>
              <a:gd name="T47" fmla="*/ 371 h 525"/>
              <a:gd name="T48" fmla="*/ 105 w 112"/>
              <a:gd name="T49" fmla="*/ 313 h 525"/>
              <a:gd name="T50" fmla="*/ 59 w 112"/>
              <a:gd name="T51" fmla="*/ 397 h 525"/>
              <a:gd name="T52" fmla="*/ 60 w 112"/>
              <a:gd name="T53" fmla="*/ 492 h 525"/>
              <a:gd name="T54" fmla="*/ 108 w 112"/>
              <a:gd name="T55" fmla="*/ 415 h 525"/>
              <a:gd name="T56" fmla="*/ 60 w 112"/>
              <a:gd name="T57" fmla="*/ 502 h 525"/>
              <a:gd name="T58" fmla="*/ 60 w 112"/>
              <a:gd name="T59" fmla="*/ 525 h 525"/>
              <a:gd name="T60" fmla="*/ 51 w 112"/>
              <a:gd name="T61" fmla="*/ 525 h 525"/>
              <a:gd name="T62" fmla="*/ 51 w 112"/>
              <a:gd name="T63" fmla="*/ 518 h 525"/>
              <a:gd name="T64" fmla="*/ 7 w 112"/>
              <a:gd name="T65" fmla="*/ 434 h 525"/>
              <a:gd name="T66" fmla="*/ 51 w 112"/>
              <a:gd name="T67" fmla="*/ 487 h 5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2" h="525">
                <a:moveTo>
                  <a:pt x="51" y="487"/>
                </a:moveTo>
                <a:cubicBezTo>
                  <a:pt x="51" y="429"/>
                  <a:pt x="51" y="429"/>
                  <a:pt x="51" y="429"/>
                </a:cubicBezTo>
                <a:cubicBezTo>
                  <a:pt x="42" y="424"/>
                  <a:pt x="0" y="395"/>
                  <a:pt x="3" y="343"/>
                </a:cubicBezTo>
                <a:cubicBezTo>
                  <a:pt x="37" y="359"/>
                  <a:pt x="48" y="389"/>
                  <a:pt x="51" y="410"/>
                </a:cubicBezTo>
                <a:cubicBezTo>
                  <a:pt x="51" y="335"/>
                  <a:pt x="51" y="335"/>
                  <a:pt x="51" y="335"/>
                </a:cubicBezTo>
                <a:cubicBezTo>
                  <a:pt x="42" y="329"/>
                  <a:pt x="0" y="301"/>
                  <a:pt x="3" y="249"/>
                </a:cubicBezTo>
                <a:cubicBezTo>
                  <a:pt x="36" y="265"/>
                  <a:pt x="47" y="294"/>
                  <a:pt x="50" y="314"/>
                </a:cubicBezTo>
                <a:cubicBezTo>
                  <a:pt x="50" y="214"/>
                  <a:pt x="50" y="214"/>
                  <a:pt x="50" y="214"/>
                </a:cubicBezTo>
                <a:cubicBezTo>
                  <a:pt x="37" y="206"/>
                  <a:pt x="4" y="178"/>
                  <a:pt x="7" y="131"/>
                </a:cubicBezTo>
                <a:cubicBezTo>
                  <a:pt x="33" y="144"/>
                  <a:pt x="44" y="164"/>
                  <a:pt x="50" y="183"/>
                </a:cubicBezTo>
                <a:cubicBezTo>
                  <a:pt x="50" y="117"/>
                  <a:pt x="50" y="117"/>
                  <a:pt x="50" y="117"/>
                </a:cubicBezTo>
                <a:cubicBezTo>
                  <a:pt x="38" y="109"/>
                  <a:pt x="2" y="81"/>
                  <a:pt x="5" y="33"/>
                </a:cubicBezTo>
                <a:cubicBezTo>
                  <a:pt x="33" y="46"/>
                  <a:pt x="45" y="70"/>
                  <a:pt x="50" y="88"/>
                </a:cubicBezTo>
                <a:cubicBezTo>
                  <a:pt x="50" y="56"/>
                  <a:pt x="50" y="56"/>
                  <a:pt x="50" y="56"/>
                </a:cubicBezTo>
                <a:cubicBezTo>
                  <a:pt x="58" y="56"/>
                  <a:pt x="58" y="56"/>
                  <a:pt x="58" y="56"/>
                </a:cubicBezTo>
                <a:cubicBezTo>
                  <a:pt x="64" y="37"/>
                  <a:pt x="76" y="13"/>
                  <a:pt x="103" y="0"/>
                </a:cubicBezTo>
                <a:cubicBezTo>
                  <a:pt x="106" y="47"/>
                  <a:pt x="72" y="75"/>
                  <a:pt x="59" y="84"/>
                </a:cubicBezTo>
                <a:cubicBezTo>
                  <a:pt x="59" y="162"/>
                  <a:pt x="59" y="162"/>
                  <a:pt x="59" y="162"/>
                </a:cubicBezTo>
                <a:cubicBezTo>
                  <a:pt x="63" y="142"/>
                  <a:pt x="73" y="109"/>
                  <a:pt x="106" y="93"/>
                </a:cubicBezTo>
                <a:cubicBezTo>
                  <a:pt x="110" y="146"/>
                  <a:pt x="68" y="174"/>
                  <a:pt x="59" y="179"/>
                </a:cubicBezTo>
                <a:cubicBezTo>
                  <a:pt x="59" y="264"/>
                  <a:pt x="59" y="264"/>
                  <a:pt x="59" y="264"/>
                </a:cubicBezTo>
                <a:cubicBezTo>
                  <a:pt x="65" y="245"/>
                  <a:pt x="76" y="218"/>
                  <a:pt x="105" y="204"/>
                </a:cubicBezTo>
                <a:cubicBezTo>
                  <a:pt x="108" y="253"/>
                  <a:pt x="71" y="282"/>
                  <a:pt x="59" y="290"/>
                </a:cubicBezTo>
                <a:cubicBezTo>
                  <a:pt x="59" y="371"/>
                  <a:pt x="59" y="371"/>
                  <a:pt x="59" y="371"/>
                </a:cubicBezTo>
                <a:cubicBezTo>
                  <a:pt x="65" y="351"/>
                  <a:pt x="77" y="327"/>
                  <a:pt x="105" y="313"/>
                </a:cubicBezTo>
                <a:cubicBezTo>
                  <a:pt x="108" y="361"/>
                  <a:pt x="72" y="389"/>
                  <a:pt x="59" y="397"/>
                </a:cubicBezTo>
                <a:cubicBezTo>
                  <a:pt x="60" y="492"/>
                  <a:pt x="60" y="492"/>
                  <a:pt x="60" y="492"/>
                </a:cubicBezTo>
                <a:cubicBezTo>
                  <a:pt x="62" y="474"/>
                  <a:pt x="70" y="434"/>
                  <a:pt x="108" y="415"/>
                </a:cubicBezTo>
                <a:cubicBezTo>
                  <a:pt x="112" y="471"/>
                  <a:pt x="65" y="499"/>
                  <a:pt x="60" y="502"/>
                </a:cubicBezTo>
                <a:cubicBezTo>
                  <a:pt x="60" y="525"/>
                  <a:pt x="60" y="525"/>
                  <a:pt x="60" y="525"/>
                </a:cubicBezTo>
                <a:cubicBezTo>
                  <a:pt x="51" y="525"/>
                  <a:pt x="51" y="525"/>
                  <a:pt x="51" y="525"/>
                </a:cubicBezTo>
                <a:cubicBezTo>
                  <a:pt x="51" y="518"/>
                  <a:pt x="51" y="518"/>
                  <a:pt x="51" y="518"/>
                </a:cubicBezTo>
                <a:cubicBezTo>
                  <a:pt x="38" y="510"/>
                  <a:pt x="4" y="482"/>
                  <a:pt x="7" y="434"/>
                </a:cubicBezTo>
                <a:cubicBezTo>
                  <a:pt x="34" y="447"/>
                  <a:pt x="45" y="469"/>
                  <a:pt x="51" y="487"/>
                </a:cubicBezTo>
                <a:close/>
              </a:path>
            </a:pathLst>
          </a:custGeom>
          <a:solidFill>
            <a:srgbClr val="C7CC6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/>
          </a:p>
        </p:txBody>
      </p:sp>
      <p:sp>
        <p:nvSpPr>
          <p:cNvPr id="7" name="Freeform 50"/>
          <p:cNvSpPr>
            <a:spLocks/>
          </p:cNvSpPr>
          <p:nvPr/>
        </p:nvSpPr>
        <p:spPr bwMode="auto">
          <a:xfrm>
            <a:off x="5085159" y="4191000"/>
            <a:ext cx="4057470" cy="2667000"/>
          </a:xfrm>
          <a:custGeom>
            <a:avLst/>
            <a:gdLst/>
            <a:ahLst/>
            <a:cxnLst/>
            <a:rect l="l" t="t" r="r" b="b"/>
            <a:pathLst>
              <a:path w="5150129" h="2763306">
                <a:moveTo>
                  <a:pt x="4647211" y="1148"/>
                </a:moveTo>
                <a:cubicBezTo>
                  <a:pt x="4819095" y="-2034"/>
                  <a:pt x="4987795" y="1148"/>
                  <a:pt x="5150129" y="13874"/>
                </a:cubicBezTo>
                <a:cubicBezTo>
                  <a:pt x="5150129" y="13874"/>
                  <a:pt x="5150129" y="13874"/>
                  <a:pt x="5150129" y="2763306"/>
                </a:cubicBezTo>
                <a:lnTo>
                  <a:pt x="3666157" y="2763306"/>
                </a:lnTo>
                <a:cubicBezTo>
                  <a:pt x="2399906" y="2389294"/>
                  <a:pt x="785213" y="1917530"/>
                  <a:pt x="0" y="1712790"/>
                </a:cubicBezTo>
                <a:cubicBezTo>
                  <a:pt x="977188" y="866514"/>
                  <a:pt x="3014321" y="52051"/>
                  <a:pt x="4647211" y="1148"/>
                </a:cubicBezTo>
                <a:close/>
              </a:path>
            </a:pathLst>
          </a:custGeom>
          <a:solidFill>
            <a:srgbClr val="AFAF5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/>
          </a:p>
        </p:txBody>
      </p:sp>
      <p:sp>
        <p:nvSpPr>
          <p:cNvPr id="8" name="Freeform 51"/>
          <p:cNvSpPr>
            <a:spLocks/>
          </p:cNvSpPr>
          <p:nvPr/>
        </p:nvSpPr>
        <p:spPr bwMode="auto">
          <a:xfrm>
            <a:off x="-94" y="4572005"/>
            <a:ext cx="8561457" cy="2286001"/>
          </a:xfrm>
          <a:custGeom>
            <a:avLst/>
            <a:gdLst/>
            <a:ahLst/>
            <a:cxnLst/>
            <a:rect l="l" t="t" r="r" b="b"/>
            <a:pathLst>
              <a:path w="12079179" h="2245075">
                <a:moveTo>
                  <a:pt x="3369253" y="991"/>
                </a:moveTo>
                <a:cubicBezTo>
                  <a:pt x="6000100" y="-28060"/>
                  <a:pt x="9320881" y="578587"/>
                  <a:pt x="12079179" y="2245075"/>
                </a:cubicBezTo>
                <a:lnTo>
                  <a:pt x="0" y="2245075"/>
                </a:lnTo>
                <a:lnTo>
                  <a:pt x="0" y="503727"/>
                </a:lnTo>
                <a:cubicBezTo>
                  <a:pt x="818765" y="203249"/>
                  <a:pt x="2000654" y="16103"/>
                  <a:pt x="3369253" y="991"/>
                </a:cubicBezTo>
                <a:close/>
              </a:path>
            </a:pathLst>
          </a:custGeom>
          <a:solidFill>
            <a:srgbClr val="C7CC63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/>
          </a:p>
        </p:txBody>
      </p:sp>
      <p:grpSp>
        <p:nvGrpSpPr>
          <p:cNvPr id="9" name="Group 69"/>
          <p:cNvGrpSpPr>
            <a:grpSpLocks noChangeAspect="1"/>
          </p:cNvGrpSpPr>
          <p:nvPr/>
        </p:nvGrpSpPr>
        <p:grpSpPr bwMode="auto">
          <a:xfrm flipH="1">
            <a:off x="7299178" y="958654"/>
            <a:ext cx="1050614" cy="4001744"/>
            <a:chOff x="3220" y="236"/>
            <a:chExt cx="1347" cy="3848"/>
          </a:xfrm>
        </p:grpSpPr>
        <p:sp>
          <p:nvSpPr>
            <p:cNvPr id="10" name="Freeform 70"/>
            <p:cNvSpPr>
              <a:spLocks/>
            </p:cNvSpPr>
            <p:nvPr/>
          </p:nvSpPr>
          <p:spPr bwMode="auto">
            <a:xfrm>
              <a:off x="3990" y="493"/>
              <a:ext cx="29" cy="1347"/>
            </a:xfrm>
            <a:custGeom>
              <a:avLst/>
              <a:gdLst>
                <a:gd name="T0" fmla="*/ 3 w 29"/>
                <a:gd name="T1" fmla="*/ 0 h 1347"/>
                <a:gd name="T2" fmla="*/ 0 w 29"/>
                <a:gd name="T3" fmla="*/ 1347 h 1347"/>
                <a:gd name="T4" fmla="*/ 24 w 29"/>
                <a:gd name="T5" fmla="*/ 1347 h 1347"/>
                <a:gd name="T6" fmla="*/ 29 w 29"/>
                <a:gd name="T7" fmla="*/ 0 h 1347"/>
                <a:gd name="T8" fmla="*/ 3 w 29"/>
                <a:gd name="T9" fmla="*/ 0 h 1347"/>
                <a:gd name="T10" fmla="*/ 3 w 29"/>
                <a:gd name="T11" fmla="*/ 0 h 1347"/>
                <a:gd name="T12" fmla="*/ 3 w 29"/>
                <a:gd name="T13" fmla="*/ 0 h 1347"/>
                <a:gd name="T14" fmla="*/ 3 w 29"/>
                <a:gd name="T15" fmla="*/ 0 h 1347"/>
                <a:gd name="T16" fmla="*/ 3 w 29"/>
                <a:gd name="T17" fmla="*/ 0 h 1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347">
                  <a:moveTo>
                    <a:pt x="3" y="0"/>
                  </a:moveTo>
                  <a:lnTo>
                    <a:pt x="0" y="1347"/>
                  </a:lnTo>
                  <a:lnTo>
                    <a:pt x="24" y="1347"/>
                  </a:lnTo>
                  <a:lnTo>
                    <a:pt x="29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1" name="Freeform 71"/>
            <p:cNvSpPr>
              <a:spLocks/>
            </p:cNvSpPr>
            <p:nvPr/>
          </p:nvSpPr>
          <p:spPr bwMode="auto">
            <a:xfrm>
              <a:off x="3811" y="1216"/>
              <a:ext cx="161" cy="248"/>
            </a:xfrm>
            <a:custGeom>
              <a:avLst/>
              <a:gdLst>
                <a:gd name="T0" fmla="*/ 65 w 68"/>
                <a:gd name="T1" fmla="*/ 105 h 105"/>
                <a:gd name="T2" fmla="*/ 5 w 68"/>
                <a:gd name="T3" fmla="*/ 0 h 105"/>
                <a:gd name="T4" fmla="*/ 65 w 68"/>
                <a:gd name="T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105">
                  <a:moveTo>
                    <a:pt x="65" y="105"/>
                  </a:moveTo>
                  <a:cubicBezTo>
                    <a:pt x="65" y="105"/>
                    <a:pt x="0" y="71"/>
                    <a:pt x="5" y="0"/>
                  </a:cubicBezTo>
                  <a:cubicBezTo>
                    <a:pt x="68" y="30"/>
                    <a:pt x="65" y="105"/>
                    <a:pt x="65" y="105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2" name="Freeform 72"/>
            <p:cNvSpPr>
              <a:spLocks/>
            </p:cNvSpPr>
            <p:nvPr/>
          </p:nvSpPr>
          <p:spPr bwMode="auto">
            <a:xfrm>
              <a:off x="4021" y="1006"/>
              <a:ext cx="161" cy="250"/>
            </a:xfrm>
            <a:custGeom>
              <a:avLst/>
              <a:gdLst>
                <a:gd name="T0" fmla="*/ 4 w 68"/>
                <a:gd name="T1" fmla="*/ 106 h 106"/>
                <a:gd name="T2" fmla="*/ 64 w 68"/>
                <a:gd name="T3" fmla="*/ 0 h 106"/>
                <a:gd name="T4" fmla="*/ 4 w 68"/>
                <a:gd name="T5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106">
                  <a:moveTo>
                    <a:pt x="4" y="106"/>
                  </a:moveTo>
                  <a:cubicBezTo>
                    <a:pt x="4" y="106"/>
                    <a:pt x="68" y="71"/>
                    <a:pt x="64" y="0"/>
                  </a:cubicBezTo>
                  <a:cubicBezTo>
                    <a:pt x="0" y="31"/>
                    <a:pt x="4" y="106"/>
                    <a:pt x="4" y="106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3" name="Freeform 73"/>
            <p:cNvSpPr>
              <a:spLocks/>
            </p:cNvSpPr>
            <p:nvPr/>
          </p:nvSpPr>
          <p:spPr bwMode="auto">
            <a:xfrm>
              <a:off x="3811" y="1509"/>
              <a:ext cx="161" cy="253"/>
            </a:xfrm>
            <a:custGeom>
              <a:avLst/>
              <a:gdLst>
                <a:gd name="T0" fmla="*/ 65 w 68"/>
                <a:gd name="T1" fmla="*/ 107 h 107"/>
                <a:gd name="T2" fmla="*/ 5 w 68"/>
                <a:gd name="T3" fmla="*/ 0 h 107"/>
                <a:gd name="T4" fmla="*/ 65 w 68"/>
                <a:gd name="T5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107">
                  <a:moveTo>
                    <a:pt x="65" y="107"/>
                  </a:moveTo>
                  <a:cubicBezTo>
                    <a:pt x="65" y="107"/>
                    <a:pt x="0" y="71"/>
                    <a:pt x="5" y="0"/>
                  </a:cubicBezTo>
                  <a:cubicBezTo>
                    <a:pt x="68" y="31"/>
                    <a:pt x="65" y="107"/>
                    <a:pt x="65" y="107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4" name="Freeform 74"/>
            <p:cNvSpPr>
              <a:spLocks/>
            </p:cNvSpPr>
            <p:nvPr/>
          </p:nvSpPr>
          <p:spPr bwMode="auto">
            <a:xfrm>
              <a:off x="4021" y="1301"/>
              <a:ext cx="161" cy="250"/>
            </a:xfrm>
            <a:custGeom>
              <a:avLst/>
              <a:gdLst>
                <a:gd name="T0" fmla="*/ 4 w 68"/>
                <a:gd name="T1" fmla="*/ 106 h 106"/>
                <a:gd name="T2" fmla="*/ 64 w 68"/>
                <a:gd name="T3" fmla="*/ 0 h 106"/>
                <a:gd name="T4" fmla="*/ 4 w 68"/>
                <a:gd name="T5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106">
                  <a:moveTo>
                    <a:pt x="4" y="106"/>
                  </a:moveTo>
                  <a:cubicBezTo>
                    <a:pt x="4" y="106"/>
                    <a:pt x="68" y="70"/>
                    <a:pt x="64" y="0"/>
                  </a:cubicBezTo>
                  <a:cubicBezTo>
                    <a:pt x="0" y="31"/>
                    <a:pt x="4" y="106"/>
                    <a:pt x="4" y="106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5" name="Freeform 75"/>
            <p:cNvSpPr>
              <a:spLocks/>
            </p:cNvSpPr>
            <p:nvPr/>
          </p:nvSpPr>
          <p:spPr bwMode="auto">
            <a:xfrm>
              <a:off x="4021" y="1632"/>
              <a:ext cx="161" cy="252"/>
            </a:xfrm>
            <a:custGeom>
              <a:avLst/>
              <a:gdLst>
                <a:gd name="T0" fmla="*/ 4 w 68"/>
                <a:gd name="T1" fmla="*/ 107 h 107"/>
                <a:gd name="T2" fmla="*/ 64 w 68"/>
                <a:gd name="T3" fmla="*/ 0 h 107"/>
                <a:gd name="T4" fmla="*/ 4 w 68"/>
                <a:gd name="T5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107">
                  <a:moveTo>
                    <a:pt x="4" y="107"/>
                  </a:moveTo>
                  <a:cubicBezTo>
                    <a:pt x="4" y="107"/>
                    <a:pt x="68" y="71"/>
                    <a:pt x="64" y="0"/>
                  </a:cubicBezTo>
                  <a:cubicBezTo>
                    <a:pt x="0" y="31"/>
                    <a:pt x="4" y="107"/>
                    <a:pt x="4" y="107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6" name="Freeform 76"/>
            <p:cNvSpPr>
              <a:spLocks/>
            </p:cNvSpPr>
            <p:nvPr/>
          </p:nvSpPr>
          <p:spPr bwMode="auto">
            <a:xfrm>
              <a:off x="3811" y="885"/>
              <a:ext cx="161" cy="253"/>
            </a:xfrm>
            <a:custGeom>
              <a:avLst/>
              <a:gdLst>
                <a:gd name="T0" fmla="*/ 65 w 68"/>
                <a:gd name="T1" fmla="*/ 107 h 107"/>
                <a:gd name="T2" fmla="*/ 5 w 68"/>
                <a:gd name="T3" fmla="*/ 0 h 107"/>
                <a:gd name="T4" fmla="*/ 65 w 68"/>
                <a:gd name="T5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107">
                  <a:moveTo>
                    <a:pt x="65" y="107"/>
                  </a:moveTo>
                  <a:cubicBezTo>
                    <a:pt x="65" y="107"/>
                    <a:pt x="0" y="72"/>
                    <a:pt x="5" y="0"/>
                  </a:cubicBezTo>
                  <a:cubicBezTo>
                    <a:pt x="68" y="32"/>
                    <a:pt x="65" y="107"/>
                    <a:pt x="65" y="107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7" name="Freeform 77"/>
            <p:cNvSpPr>
              <a:spLocks/>
            </p:cNvSpPr>
            <p:nvPr/>
          </p:nvSpPr>
          <p:spPr bwMode="auto">
            <a:xfrm>
              <a:off x="4021" y="677"/>
              <a:ext cx="161" cy="251"/>
            </a:xfrm>
            <a:custGeom>
              <a:avLst/>
              <a:gdLst>
                <a:gd name="T0" fmla="*/ 4 w 68"/>
                <a:gd name="T1" fmla="*/ 106 h 106"/>
                <a:gd name="T2" fmla="*/ 64 w 68"/>
                <a:gd name="T3" fmla="*/ 0 h 106"/>
                <a:gd name="T4" fmla="*/ 4 w 68"/>
                <a:gd name="T5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106">
                  <a:moveTo>
                    <a:pt x="4" y="106"/>
                  </a:moveTo>
                  <a:cubicBezTo>
                    <a:pt x="4" y="106"/>
                    <a:pt x="68" y="71"/>
                    <a:pt x="64" y="0"/>
                  </a:cubicBezTo>
                  <a:cubicBezTo>
                    <a:pt x="0" y="31"/>
                    <a:pt x="4" y="106"/>
                    <a:pt x="4" y="106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8" name="Freeform 78"/>
            <p:cNvSpPr>
              <a:spLocks/>
            </p:cNvSpPr>
            <p:nvPr/>
          </p:nvSpPr>
          <p:spPr bwMode="auto">
            <a:xfrm>
              <a:off x="3811" y="569"/>
              <a:ext cx="161" cy="250"/>
            </a:xfrm>
            <a:custGeom>
              <a:avLst/>
              <a:gdLst>
                <a:gd name="T0" fmla="*/ 65 w 68"/>
                <a:gd name="T1" fmla="*/ 106 h 106"/>
                <a:gd name="T2" fmla="*/ 5 w 68"/>
                <a:gd name="T3" fmla="*/ 0 h 106"/>
                <a:gd name="T4" fmla="*/ 65 w 68"/>
                <a:gd name="T5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106">
                  <a:moveTo>
                    <a:pt x="65" y="106"/>
                  </a:moveTo>
                  <a:cubicBezTo>
                    <a:pt x="65" y="106"/>
                    <a:pt x="0" y="71"/>
                    <a:pt x="5" y="0"/>
                  </a:cubicBezTo>
                  <a:cubicBezTo>
                    <a:pt x="68" y="31"/>
                    <a:pt x="65" y="106"/>
                    <a:pt x="65" y="106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9" name="Freeform 79"/>
            <p:cNvSpPr>
              <a:spLocks/>
            </p:cNvSpPr>
            <p:nvPr/>
          </p:nvSpPr>
          <p:spPr bwMode="auto">
            <a:xfrm>
              <a:off x="3835" y="332"/>
              <a:ext cx="161" cy="251"/>
            </a:xfrm>
            <a:custGeom>
              <a:avLst/>
              <a:gdLst>
                <a:gd name="T0" fmla="*/ 65 w 68"/>
                <a:gd name="T1" fmla="*/ 106 h 106"/>
                <a:gd name="T2" fmla="*/ 5 w 68"/>
                <a:gd name="T3" fmla="*/ 0 h 106"/>
                <a:gd name="T4" fmla="*/ 65 w 68"/>
                <a:gd name="T5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106">
                  <a:moveTo>
                    <a:pt x="65" y="106"/>
                  </a:moveTo>
                  <a:cubicBezTo>
                    <a:pt x="65" y="106"/>
                    <a:pt x="0" y="71"/>
                    <a:pt x="5" y="0"/>
                  </a:cubicBezTo>
                  <a:cubicBezTo>
                    <a:pt x="68" y="31"/>
                    <a:pt x="65" y="106"/>
                    <a:pt x="65" y="106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0" name="Freeform 80"/>
            <p:cNvSpPr>
              <a:spLocks/>
            </p:cNvSpPr>
            <p:nvPr/>
          </p:nvSpPr>
          <p:spPr bwMode="auto">
            <a:xfrm>
              <a:off x="4021" y="361"/>
              <a:ext cx="161" cy="250"/>
            </a:xfrm>
            <a:custGeom>
              <a:avLst/>
              <a:gdLst>
                <a:gd name="T0" fmla="*/ 4 w 68"/>
                <a:gd name="T1" fmla="*/ 106 h 106"/>
                <a:gd name="T2" fmla="*/ 64 w 68"/>
                <a:gd name="T3" fmla="*/ 0 h 106"/>
                <a:gd name="T4" fmla="*/ 4 w 68"/>
                <a:gd name="T5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106">
                  <a:moveTo>
                    <a:pt x="4" y="106"/>
                  </a:moveTo>
                  <a:cubicBezTo>
                    <a:pt x="4" y="106"/>
                    <a:pt x="68" y="71"/>
                    <a:pt x="64" y="0"/>
                  </a:cubicBezTo>
                  <a:cubicBezTo>
                    <a:pt x="0" y="31"/>
                    <a:pt x="4" y="106"/>
                    <a:pt x="4" y="106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1" name="Freeform 81"/>
            <p:cNvSpPr>
              <a:spLocks/>
            </p:cNvSpPr>
            <p:nvPr/>
          </p:nvSpPr>
          <p:spPr bwMode="auto">
            <a:xfrm>
              <a:off x="3360" y="486"/>
              <a:ext cx="21" cy="1049"/>
            </a:xfrm>
            <a:custGeom>
              <a:avLst/>
              <a:gdLst>
                <a:gd name="T0" fmla="*/ 2 w 21"/>
                <a:gd name="T1" fmla="*/ 0 h 1049"/>
                <a:gd name="T2" fmla="*/ 0 w 21"/>
                <a:gd name="T3" fmla="*/ 1049 h 1049"/>
                <a:gd name="T4" fmla="*/ 19 w 21"/>
                <a:gd name="T5" fmla="*/ 1049 h 1049"/>
                <a:gd name="T6" fmla="*/ 21 w 21"/>
                <a:gd name="T7" fmla="*/ 0 h 1049"/>
                <a:gd name="T8" fmla="*/ 2 w 21"/>
                <a:gd name="T9" fmla="*/ 0 h 1049"/>
                <a:gd name="T10" fmla="*/ 2 w 21"/>
                <a:gd name="T11" fmla="*/ 0 h 1049"/>
                <a:gd name="T12" fmla="*/ 2 w 21"/>
                <a:gd name="T13" fmla="*/ 0 h 1049"/>
                <a:gd name="T14" fmla="*/ 2 w 21"/>
                <a:gd name="T15" fmla="*/ 0 h 1049"/>
                <a:gd name="T16" fmla="*/ 2 w 21"/>
                <a:gd name="T17" fmla="*/ 0 h 10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049">
                  <a:moveTo>
                    <a:pt x="2" y="0"/>
                  </a:moveTo>
                  <a:lnTo>
                    <a:pt x="0" y="1049"/>
                  </a:lnTo>
                  <a:lnTo>
                    <a:pt x="19" y="1049"/>
                  </a:lnTo>
                  <a:lnTo>
                    <a:pt x="2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2" name="Freeform 82"/>
            <p:cNvSpPr>
              <a:spLocks/>
            </p:cNvSpPr>
            <p:nvPr/>
          </p:nvSpPr>
          <p:spPr bwMode="auto">
            <a:xfrm>
              <a:off x="3220" y="1048"/>
              <a:ext cx="126" cy="194"/>
            </a:xfrm>
            <a:custGeom>
              <a:avLst/>
              <a:gdLst>
                <a:gd name="T0" fmla="*/ 51 w 53"/>
                <a:gd name="T1" fmla="*/ 82 h 82"/>
                <a:gd name="T2" fmla="*/ 4 w 53"/>
                <a:gd name="T3" fmla="*/ 0 h 82"/>
                <a:gd name="T4" fmla="*/ 51 w 53"/>
                <a:gd name="T5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82">
                  <a:moveTo>
                    <a:pt x="51" y="82"/>
                  </a:moveTo>
                  <a:cubicBezTo>
                    <a:pt x="51" y="82"/>
                    <a:pt x="0" y="55"/>
                    <a:pt x="4" y="0"/>
                  </a:cubicBezTo>
                  <a:cubicBezTo>
                    <a:pt x="53" y="24"/>
                    <a:pt x="51" y="82"/>
                    <a:pt x="51" y="82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3" name="Freeform 83"/>
            <p:cNvSpPr>
              <a:spLocks/>
            </p:cNvSpPr>
            <p:nvPr/>
          </p:nvSpPr>
          <p:spPr bwMode="auto">
            <a:xfrm>
              <a:off x="3386" y="885"/>
              <a:ext cx="123" cy="196"/>
            </a:xfrm>
            <a:custGeom>
              <a:avLst/>
              <a:gdLst>
                <a:gd name="T0" fmla="*/ 3 w 52"/>
                <a:gd name="T1" fmla="*/ 83 h 83"/>
                <a:gd name="T2" fmla="*/ 49 w 52"/>
                <a:gd name="T3" fmla="*/ 0 h 83"/>
                <a:gd name="T4" fmla="*/ 3 w 52"/>
                <a:gd name="T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83">
                  <a:moveTo>
                    <a:pt x="3" y="83"/>
                  </a:moveTo>
                  <a:cubicBezTo>
                    <a:pt x="3" y="83"/>
                    <a:pt x="52" y="55"/>
                    <a:pt x="49" y="0"/>
                  </a:cubicBezTo>
                  <a:cubicBezTo>
                    <a:pt x="0" y="25"/>
                    <a:pt x="3" y="83"/>
                    <a:pt x="3" y="83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4" name="Freeform 84"/>
            <p:cNvSpPr>
              <a:spLocks/>
            </p:cNvSpPr>
            <p:nvPr/>
          </p:nvSpPr>
          <p:spPr bwMode="auto">
            <a:xfrm>
              <a:off x="3220" y="1277"/>
              <a:ext cx="126" cy="196"/>
            </a:xfrm>
            <a:custGeom>
              <a:avLst/>
              <a:gdLst>
                <a:gd name="T0" fmla="*/ 51 w 53"/>
                <a:gd name="T1" fmla="*/ 83 h 83"/>
                <a:gd name="T2" fmla="*/ 4 w 53"/>
                <a:gd name="T3" fmla="*/ 0 h 83"/>
                <a:gd name="T4" fmla="*/ 51 w 53"/>
                <a:gd name="T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83">
                  <a:moveTo>
                    <a:pt x="51" y="83"/>
                  </a:moveTo>
                  <a:cubicBezTo>
                    <a:pt x="51" y="83"/>
                    <a:pt x="0" y="55"/>
                    <a:pt x="4" y="0"/>
                  </a:cubicBezTo>
                  <a:cubicBezTo>
                    <a:pt x="53" y="24"/>
                    <a:pt x="51" y="83"/>
                    <a:pt x="51" y="83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5" name="Freeform 85"/>
            <p:cNvSpPr>
              <a:spLocks/>
            </p:cNvSpPr>
            <p:nvPr/>
          </p:nvSpPr>
          <p:spPr bwMode="auto">
            <a:xfrm>
              <a:off x="3386" y="1114"/>
              <a:ext cx="123" cy="194"/>
            </a:xfrm>
            <a:custGeom>
              <a:avLst/>
              <a:gdLst>
                <a:gd name="T0" fmla="*/ 3 w 52"/>
                <a:gd name="T1" fmla="*/ 82 h 82"/>
                <a:gd name="T2" fmla="*/ 49 w 52"/>
                <a:gd name="T3" fmla="*/ 0 h 82"/>
                <a:gd name="T4" fmla="*/ 3 w 52"/>
                <a:gd name="T5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82">
                  <a:moveTo>
                    <a:pt x="3" y="82"/>
                  </a:moveTo>
                  <a:cubicBezTo>
                    <a:pt x="3" y="82"/>
                    <a:pt x="52" y="55"/>
                    <a:pt x="49" y="0"/>
                  </a:cubicBezTo>
                  <a:cubicBezTo>
                    <a:pt x="0" y="24"/>
                    <a:pt x="3" y="82"/>
                    <a:pt x="3" y="82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6" name="Freeform 86"/>
            <p:cNvSpPr>
              <a:spLocks/>
            </p:cNvSpPr>
            <p:nvPr/>
          </p:nvSpPr>
          <p:spPr bwMode="auto">
            <a:xfrm>
              <a:off x="3386" y="1372"/>
              <a:ext cx="123" cy="196"/>
            </a:xfrm>
            <a:custGeom>
              <a:avLst/>
              <a:gdLst>
                <a:gd name="T0" fmla="*/ 3 w 52"/>
                <a:gd name="T1" fmla="*/ 83 h 83"/>
                <a:gd name="T2" fmla="*/ 49 w 52"/>
                <a:gd name="T3" fmla="*/ 0 h 83"/>
                <a:gd name="T4" fmla="*/ 3 w 52"/>
                <a:gd name="T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83">
                  <a:moveTo>
                    <a:pt x="3" y="83"/>
                  </a:moveTo>
                  <a:cubicBezTo>
                    <a:pt x="3" y="83"/>
                    <a:pt x="52" y="55"/>
                    <a:pt x="49" y="0"/>
                  </a:cubicBezTo>
                  <a:cubicBezTo>
                    <a:pt x="0" y="24"/>
                    <a:pt x="3" y="83"/>
                    <a:pt x="3" y="83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7" name="Freeform 87"/>
            <p:cNvSpPr>
              <a:spLocks/>
            </p:cNvSpPr>
            <p:nvPr/>
          </p:nvSpPr>
          <p:spPr bwMode="auto">
            <a:xfrm>
              <a:off x="3220" y="793"/>
              <a:ext cx="126" cy="196"/>
            </a:xfrm>
            <a:custGeom>
              <a:avLst/>
              <a:gdLst>
                <a:gd name="T0" fmla="*/ 51 w 53"/>
                <a:gd name="T1" fmla="*/ 83 h 83"/>
                <a:gd name="T2" fmla="*/ 4 w 53"/>
                <a:gd name="T3" fmla="*/ 0 h 83"/>
                <a:gd name="T4" fmla="*/ 51 w 53"/>
                <a:gd name="T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83">
                  <a:moveTo>
                    <a:pt x="51" y="83"/>
                  </a:moveTo>
                  <a:cubicBezTo>
                    <a:pt x="51" y="83"/>
                    <a:pt x="0" y="55"/>
                    <a:pt x="4" y="0"/>
                  </a:cubicBezTo>
                  <a:cubicBezTo>
                    <a:pt x="53" y="25"/>
                    <a:pt x="51" y="83"/>
                    <a:pt x="51" y="83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8" name="Freeform 88"/>
            <p:cNvSpPr>
              <a:spLocks/>
            </p:cNvSpPr>
            <p:nvPr/>
          </p:nvSpPr>
          <p:spPr bwMode="auto">
            <a:xfrm>
              <a:off x="3386" y="630"/>
              <a:ext cx="123" cy="196"/>
            </a:xfrm>
            <a:custGeom>
              <a:avLst/>
              <a:gdLst>
                <a:gd name="T0" fmla="*/ 3 w 52"/>
                <a:gd name="T1" fmla="*/ 83 h 83"/>
                <a:gd name="T2" fmla="*/ 49 w 52"/>
                <a:gd name="T3" fmla="*/ 0 h 83"/>
                <a:gd name="T4" fmla="*/ 3 w 52"/>
                <a:gd name="T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83">
                  <a:moveTo>
                    <a:pt x="3" y="83"/>
                  </a:moveTo>
                  <a:cubicBezTo>
                    <a:pt x="3" y="83"/>
                    <a:pt x="52" y="56"/>
                    <a:pt x="49" y="0"/>
                  </a:cubicBezTo>
                  <a:cubicBezTo>
                    <a:pt x="0" y="24"/>
                    <a:pt x="3" y="83"/>
                    <a:pt x="3" y="83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9" name="Freeform 89"/>
            <p:cNvSpPr>
              <a:spLocks/>
            </p:cNvSpPr>
            <p:nvPr/>
          </p:nvSpPr>
          <p:spPr bwMode="auto">
            <a:xfrm>
              <a:off x="3220" y="545"/>
              <a:ext cx="126" cy="196"/>
            </a:xfrm>
            <a:custGeom>
              <a:avLst/>
              <a:gdLst>
                <a:gd name="T0" fmla="*/ 51 w 53"/>
                <a:gd name="T1" fmla="*/ 83 h 83"/>
                <a:gd name="T2" fmla="*/ 4 w 53"/>
                <a:gd name="T3" fmla="*/ 0 h 83"/>
                <a:gd name="T4" fmla="*/ 51 w 53"/>
                <a:gd name="T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83">
                  <a:moveTo>
                    <a:pt x="51" y="83"/>
                  </a:moveTo>
                  <a:cubicBezTo>
                    <a:pt x="51" y="83"/>
                    <a:pt x="0" y="55"/>
                    <a:pt x="4" y="0"/>
                  </a:cubicBezTo>
                  <a:cubicBezTo>
                    <a:pt x="53" y="25"/>
                    <a:pt x="51" y="83"/>
                    <a:pt x="51" y="83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0" name="Freeform 90"/>
            <p:cNvSpPr>
              <a:spLocks/>
            </p:cNvSpPr>
            <p:nvPr/>
          </p:nvSpPr>
          <p:spPr bwMode="auto">
            <a:xfrm>
              <a:off x="3220" y="316"/>
              <a:ext cx="126" cy="196"/>
            </a:xfrm>
            <a:custGeom>
              <a:avLst/>
              <a:gdLst>
                <a:gd name="T0" fmla="*/ 51 w 53"/>
                <a:gd name="T1" fmla="*/ 83 h 83"/>
                <a:gd name="T2" fmla="*/ 4 w 53"/>
                <a:gd name="T3" fmla="*/ 0 h 83"/>
                <a:gd name="T4" fmla="*/ 51 w 53"/>
                <a:gd name="T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83">
                  <a:moveTo>
                    <a:pt x="51" y="83"/>
                  </a:moveTo>
                  <a:cubicBezTo>
                    <a:pt x="51" y="83"/>
                    <a:pt x="0" y="56"/>
                    <a:pt x="4" y="0"/>
                  </a:cubicBezTo>
                  <a:cubicBezTo>
                    <a:pt x="53" y="25"/>
                    <a:pt x="51" y="83"/>
                    <a:pt x="51" y="83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1" name="Freeform 91"/>
            <p:cNvSpPr>
              <a:spLocks/>
            </p:cNvSpPr>
            <p:nvPr/>
          </p:nvSpPr>
          <p:spPr bwMode="auto">
            <a:xfrm>
              <a:off x="3386" y="385"/>
              <a:ext cx="123" cy="193"/>
            </a:xfrm>
            <a:custGeom>
              <a:avLst/>
              <a:gdLst>
                <a:gd name="T0" fmla="*/ 3 w 52"/>
                <a:gd name="T1" fmla="*/ 82 h 82"/>
                <a:gd name="T2" fmla="*/ 49 w 52"/>
                <a:gd name="T3" fmla="*/ 0 h 82"/>
                <a:gd name="T4" fmla="*/ 3 w 52"/>
                <a:gd name="T5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82">
                  <a:moveTo>
                    <a:pt x="3" y="82"/>
                  </a:moveTo>
                  <a:cubicBezTo>
                    <a:pt x="3" y="82"/>
                    <a:pt x="52" y="55"/>
                    <a:pt x="49" y="0"/>
                  </a:cubicBezTo>
                  <a:cubicBezTo>
                    <a:pt x="0" y="24"/>
                    <a:pt x="3" y="82"/>
                    <a:pt x="3" y="82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2" name="Freeform 92"/>
            <p:cNvSpPr>
              <a:spLocks/>
            </p:cNvSpPr>
            <p:nvPr/>
          </p:nvSpPr>
          <p:spPr bwMode="auto">
            <a:xfrm>
              <a:off x="3283" y="1760"/>
              <a:ext cx="264" cy="1241"/>
            </a:xfrm>
            <a:custGeom>
              <a:avLst/>
              <a:gdLst>
                <a:gd name="T0" fmla="*/ 51 w 112"/>
                <a:gd name="T1" fmla="*/ 487 h 525"/>
                <a:gd name="T2" fmla="*/ 51 w 112"/>
                <a:gd name="T3" fmla="*/ 429 h 525"/>
                <a:gd name="T4" fmla="*/ 3 w 112"/>
                <a:gd name="T5" fmla="*/ 343 h 525"/>
                <a:gd name="T6" fmla="*/ 51 w 112"/>
                <a:gd name="T7" fmla="*/ 410 h 525"/>
                <a:gd name="T8" fmla="*/ 51 w 112"/>
                <a:gd name="T9" fmla="*/ 335 h 525"/>
                <a:gd name="T10" fmla="*/ 3 w 112"/>
                <a:gd name="T11" fmla="*/ 249 h 525"/>
                <a:gd name="T12" fmla="*/ 50 w 112"/>
                <a:gd name="T13" fmla="*/ 314 h 525"/>
                <a:gd name="T14" fmla="*/ 50 w 112"/>
                <a:gd name="T15" fmla="*/ 214 h 525"/>
                <a:gd name="T16" fmla="*/ 7 w 112"/>
                <a:gd name="T17" fmla="*/ 131 h 525"/>
                <a:gd name="T18" fmla="*/ 50 w 112"/>
                <a:gd name="T19" fmla="*/ 183 h 525"/>
                <a:gd name="T20" fmla="*/ 50 w 112"/>
                <a:gd name="T21" fmla="*/ 117 h 525"/>
                <a:gd name="T22" fmla="*/ 5 w 112"/>
                <a:gd name="T23" fmla="*/ 33 h 525"/>
                <a:gd name="T24" fmla="*/ 50 w 112"/>
                <a:gd name="T25" fmla="*/ 88 h 525"/>
                <a:gd name="T26" fmla="*/ 50 w 112"/>
                <a:gd name="T27" fmla="*/ 56 h 525"/>
                <a:gd name="T28" fmla="*/ 58 w 112"/>
                <a:gd name="T29" fmla="*/ 56 h 525"/>
                <a:gd name="T30" fmla="*/ 103 w 112"/>
                <a:gd name="T31" fmla="*/ 0 h 525"/>
                <a:gd name="T32" fmla="*/ 59 w 112"/>
                <a:gd name="T33" fmla="*/ 84 h 525"/>
                <a:gd name="T34" fmla="*/ 59 w 112"/>
                <a:gd name="T35" fmla="*/ 162 h 525"/>
                <a:gd name="T36" fmla="*/ 106 w 112"/>
                <a:gd name="T37" fmla="*/ 93 h 525"/>
                <a:gd name="T38" fmla="*/ 59 w 112"/>
                <a:gd name="T39" fmla="*/ 179 h 525"/>
                <a:gd name="T40" fmla="*/ 59 w 112"/>
                <a:gd name="T41" fmla="*/ 264 h 525"/>
                <a:gd name="T42" fmla="*/ 105 w 112"/>
                <a:gd name="T43" fmla="*/ 204 h 525"/>
                <a:gd name="T44" fmla="*/ 59 w 112"/>
                <a:gd name="T45" fmla="*/ 290 h 525"/>
                <a:gd name="T46" fmla="*/ 59 w 112"/>
                <a:gd name="T47" fmla="*/ 371 h 525"/>
                <a:gd name="T48" fmla="*/ 105 w 112"/>
                <a:gd name="T49" fmla="*/ 313 h 525"/>
                <a:gd name="T50" fmla="*/ 59 w 112"/>
                <a:gd name="T51" fmla="*/ 397 h 525"/>
                <a:gd name="T52" fmla="*/ 60 w 112"/>
                <a:gd name="T53" fmla="*/ 492 h 525"/>
                <a:gd name="T54" fmla="*/ 108 w 112"/>
                <a:gd name="T55" fmla="*/ 415 h 525"/>
                <a:gd name="T56" fmla="*/ 60 w 112"/>
                <a:gd name="T57" fmla="*/ 502 h 525"/>
                <a:gd name="T58" fmla="*/ 60 w 112"/>
                <a:gd name="T59" fmla="*/ 525 h 525"/>
                <a:gd name="T60" fmla="*/ 51 w 112"/>
                <a:gd name="T61" fmla="*/ 525 h 525"/>
                <a:gd name="T62" fmla="*/ 51 w 112"/>
                <a:gd name="T63" fmla="*/ 518 h 525"/>
                <a:gd name="T64" fmla="*/ 7 w 112"/>
                <a:gd name="T65" fmla="*/ 434 h 525"/>
                <a:gd name="T66" fmla="*/ 51 w 112"/>
                <a:gd name="T67" fmla="*/ 487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2" h="525">
                  <a:moveTo>
                    <a:pt x="51" y="487"/>
                  </a:moveTo>
                  <a:cubicBezTo>
                    <a:pt x="51" y="429"/>
                    <a:pt x="51" y="429"/>
                    <a:pt x="51" y="429"/>
                  </a:cubicBezTo>
                  <a:cubicBezTo>
                    <a:pt x="42" y="424"/>
                    <a:pt x="0" y="395"/>
                    <a:pt x="3" y="343"/>
                  </a:cubicBezTo>
                  <a:cubicBezTo>
                    <a:pt x="37" y="359"/>
                    <a:pt x="48" y="389"/>
                    <a:pt x="51" y="410"/>
                  </a:cubicBezTo>
                  <a:cubicBezTo>
                    <a:pt x="51" y="335"/>
                    <a:pt x="51" y="335"/>
                    <a:pt x="51" y="335"/>
                  </a:cubicBezTo>
                  <a:cubicBezTo>
                    <a:pt x="42" y="329"/>
                    <a:pt x="0" y="301"/>
                    <a:pt x="3" y="249"/>
                  </a:cubicBezTo>
                  <a:cubicBezTo>
                    <a:pt x="36" y="265"/>
                    <a:pt x="47" y="294"/>
                    <a:pt x="50" y="314"/>
                  </a:cubicBezTo>
                  <a:cubicBezTo>
                    <a:pt x="50" y="214"/>
                    <a:pt x="50" y="214"/>
                    <a:pt x="50" y="214"/>
                  </a:cubicBezTo>
                  <a:cubicBezTo>
                    <a:pt x="37" y="206"/>
                    <a:pt x="4" y="178"/>
                    <a:pt x="7" y="131"/>
                  </a:cubicBezTo>
                  <a:cubicBezTo>
                    <a:pt x="33" y="144"/>
                    <a:pt x="44" y="164"/>
                    <a:pt x="50" y="183"/>
                  </a:cubicBezTo>
                  <a:cubicBezTo>
                    <a:pt x="50" y="117"/>
                    <a:pt x="50" y="117"/>
                    <a:pt x="50" y="117"/>
                  </a:cubicBezTo>
                  <a:cubicBezTo>
                    <a:pt x="38" y="109"/>
                    <a:pt x="2" y="81"/>
                    <a:pt x="5" y="33"/>
                  </a:cubicBezTo>
                  <a:cubicBezTo>
                    <a:pt x="33" y="46"/>
                    <a:pt x="45" y="70"/>
                    <a:pt x="50" y="88"/>
                  </a:cubicBezTo>
                  <a:cubicBezTo>
                    <a:pt x="50" y="56"/>
                    <a:pt x="50" y="56"/>
                    <a:pt x="50" y="56"/>
                  </a:cubicBezTo>
                  <a:cubicBezTo>
                    <a:pt x="58" y="56"/>
                    <a:pt x="58" y="56"/>
                    <a:pt x="58" y="56"/>
                  </a:cubicBezTo>
                  <a:cubicBezTo>
                    <a:pt x="64" y="37"/>
                    <a:pt x="76" y="13"/>
                    <a:pt x="103" y="0"/>
                  </a:cubicBezTo>
                  <a:cubicBezTo>
                    <a:pt x="106" y="47"/>
                    <a:pt x="72" y="75"/>
                    <a:pt x="59" y="84"/>
                  </a:cubicBezTo>
                  <a:cubicBezTo>
                    <a:pt x="59" y="162"/>
                    <a:pt x="59" y="162"/>
                    <a:pt x="59" y="162"/>
                  </a:cubicBezTo>
                  <a:cubicBezTo>
                    <a:pt x="63" y="142"/>
                    <a:pt x="73" y="109"/>
                    <a:pt x="106" y="93"/>
                  </a:cubicBezTo>
                  <a:cubicBezTo>
                    <a:pt x="110" y="146"/>
                    <a:pt x="68" y="174"/>
                    <a:pt x="59" y="179"/>
                  </a:cubicBezTo>
                  <a:cubicBezTo>
                    <a:pt x="59" y="264"/>
                    <a:pt x="59" y="264"/>
                    <a:pt x="59" y="264"/>
                  </a:cubicBezTo>
                  <a:cubicBezTo>
                    <a:pt x="65" y="245"/>
                    <a:pt x="76" y="218"/>
                    <a:pt x="105" y="204"/>
                  </a:cubicBezTo>
                  <a:cubicBezTo>
                    <a:pt x="108" y="253"/>
                    <a:pt x="71" y="282"/>
                    <a:pt x="59" y="290"/>
                  </a:cubicBezTo>
                  <a:cubicBezTo>
                    <a:pt x="59" y="371"/>
                    <a:pt x="59" y="371"/>
                    <a:pt x="59" y="371"/>
                  </a:cubicBezTo>
                  <a:cubicBezTo>
                    <a:pt x="65" y="351"/>
                    <a:pt x="77" y="327"/>
                    <a:pt x="105" y="313"/>
                  </a:cubicBezTo>
                  <a:cubicBezTo>
                    <a:pt x="108" y="361"/>
                    <a:pt x="72" y="389"/>
                    <a:pt x="59" y="397"/>
                  </a:cubicBezTo>
                  <a:cubicBezTo>
                    <a:pt x="60" y="492"/>
                    <a:pt x="60" y="492"/>
                    <a:pt x="60" y="492"/>
                  </a:cubicBezTo>
                  <a:cubicBezTo>
                    <a:pt x="62" y="474"/>
                    <a:pt x="70" y="434"/>
                    <a:pt x="108" y="415"/>
                  </a:cubicBezTo>
                  <a:cubicBezTo>
                    <a:pt x="112" y="471"/>
                    <a:pt x="65" y="499"/>
                    <a:pt x="60" y="502"/>
                  </a:cubicBezTo>
                  <a:cubicBezTo>
                    <a:pt x="60" y="525"/>
                    <a:pt x="60" y="525"/>
                    <a:pt x="60" y="525"/>
                  </a:cubicBezTo>
                  <a:cubicBezTo>
                    <a:pt x="51" y="525"/>
                    <a:pt x="51" y="525"/>
                    <a:pt x="51" y="525"/>
                  </a:cubicBezTo>
                  <a:cubicBezTo>
                    <a:pt x="51" y="518"/>
                    <a:pt x="51" y="518"/>
                    <a:pt x="51" y="518"/>
                  </a:cubicBezTo>
                  <a:cubicBezTo>
                    <a:pt x="38" y="510"/>
                    <a:pt x="4" y="482"/>
                    <a:pt x="7" y="434"/>
                  </a:cubicBezTo>
                  <a:cubicBezTo>
                    <a:pt x="34" y="447"/>
                    <a:pt x="45" y="469"/>
                    <a:pt x="51" y="487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3" name="Freeform 93"/>
            <p:cNvSpPr>
              <a:spLocks/>
            </p:cNvSpPr>
            <p:nvPr/>
          </p:nvSpPr>
          <p:spPr bwMode="auto">
            <a:xfrm>
              <a:off x="3805" y="1379"/>
              <a:ext cx="378" cy="1786"/>
            </a:xfrm>
            <a:custGeom>
              <a:avLst/>
              <a:gdLst>
                <a:gd name="T0" fmla="*/ 86 w 160"/>
                <a:gd name="T1" fmla="*/ 701 h 756"/>
                <a:gd name="T2" fmla="*/ 86 w 160"/>
                <a:gd name="T3" fmla="*/ 617 h 756"/>
                <a:gd name="T4" fmla="*/ 155 w 160"/>
                <a:gd name="T5" fmla="*/ 493 h 756"/>
                <a:gd name="T6" fmla="*/ 86 w 160"/>
                <a:gd name="T7" fmla="*/ 589 h 756"/>
                <a:gd name="T8" fmla="*/ 86 w 160"/>
                <a:gd name="T9" fmla="*/ 481 h 756"/>
                <a:gd name="T10" fmla="*/ 155 w 160"/>
                <a:gd name="T11" fmla="*/ 358 h 756"/>
                <a:gd name="T12" fmla="*/ 88 w 160"/>
                <a:gd name="T13" fmla="*/ 452 h 756"/>
                <a:gd name="T14" fmla="*/ 88 w 160"/>
                <a:gd name="T15" fmla="*/ 309 h 756"/>
                <a:gd name="T16" fmla="*/ 150 w 160"/>
                <a:gd name="T17" fmla="*/ 189 h 756"/>
                <a:gd name="T18" fmla="*/ 88 w 160"/>
                <a:gd name="T19" fmla="*/ 263 h 756"/>
                <a:gd name="T20" fmla="*/ 88 w 160"/>
                <a:gd name="T21" fmla="*/ 169 h 756"/>
                <a:gd name="T22" fmla="*/ 152 w 160"/>
                <a:gd name="T23" fmla="*/ 47 h 756"/>
                <a:gd name="T24" fmla="*/ 88 w 160"/>
                <a:gd name="T25" fmla="*/ 127 h 756"/>
                <a:gd name="T26" fmla="*/ 76 w 160"/>
                <a:gd name="T27" fmla="*/ 81 h 756"/>
                <a:gd name="T28" fmla="*/ 13 w 160"/>
                <a:gd name="T29" fmla="*/ 0 h 756"/>
                <a:gd name="T30" fmla="*/ 75 w 160"/>
                <a:gd name="T31" fmla="*/ 121 h 756"/>
                <a:gd name="T32" fmla="*/ 75 w 160"/>
                <a:gd name="T33" fmla="*/ 234 h 756"/>
                <a:gd name="T34" fmla="*/ 7 w 160"/>
                <a:gd name="T35" fmla="*/ 133 h 756"/>
                <a:gd name="T36" fmla="*/ 75 w 160"/>
                <a:gd name="T37" fmla="*/ 258 h 756"/>
                <a:gd name="T38" fmla="*/ 75 w 160"/>
                <a:gd name="T39" fmla="*/ 380 h 756"/>
                <a:gd name="T40" fmla="*/ 10 w 160"/>
                <a:gd name="T41" fmla="*/ 293 h 756"/>
                <a:gd name="T42" fmla="*/ 75 w 160"/>
                <a:gd name="T43" fmla="*/ 417 h 756"/>
                <a:gd name="T44" fmla="*/ 75 w 160"/>
                <a:gd name="T45" fmla="*/ 533 h 756"/>
                <a:gd name="T46" fmla="*/ 10 w 160"/>
                <a:gd name="T47" fmla="*/ 450 h 756"/>
                <a:gd name="T48" fmla="*/ 75 w 160"/>
                <a:gd name="T49" fmla="*/ 572 h 756"/>
                <a:gd name="T50" fmla="*/ 74 w 160"/>
                <a:gd name="T51" fmla="*/ 707 h 756"/>
                <a:gd name="T52" fmla="*/ 5 w 160"/>
                <a:gd name="T53" fmla="*/ 597 h 756"/>
                <a:gd name="T54" fmla="*/ 74 w 160"/>
                <a:gd name="T55" fmla="*/ 721 h 756"/>
                <a:gd name="T56" fmla="*/ 74 w 160"/>
                <a:gd name="T57" fmla="*/ 756 h 756"/>
                <a:gd name="T58" fmla="*/ 86 w 160"/>
                <a:gd name="T59" fmla="*/ 756 h 756"/>
                <a:gd name="T60" fmla="*/ 86 w 160"/>
                <a:gd name="T61" fmla="*/ 746 h 756"/>
                <a:gd name="T62" fmla="*/ 150 w 160"/>
                <a:gd name="T63" fmla="*/ 625 h 756"/>
                <a:gd name="T64" fmla="*/ 86 w 160"/>
                <a:gd name="T65" fmla="*/ 701 h 7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0" h="756">
                  <a:moveTo>
                    <a:pt x="86" y="701"/>
                  </a:moveTo>
                  <a:cubicBezTo>
                    <a:pt x="86" y="617"/>
                    <a:pt x="86" y="617"/>
                    <a:pt x="86" y="617"/>
                  </a:cubicBezTo>
                  <a:cubicBezTo>
                    <a:pt x="99" y="610"/>
                    <a:pt x="160" y="568"/>
                    <a:pt x="155" y="493"/>
                  </a:cubicBezTo>
                  <a:cubicBezTo>
                    <a:pt x="107" y="517"/>
                    <a:pt x="91" y="560"/>
                    <a:pt x="86" y="589"/>
                  </a:cubicBezTo>
                  <a:cubicBezTo>
                    <a:pt x="86" y="481"/>
                    <a:pt x="86" y="481"/>
                    <a:pt x="86" y="481"/>
                  </a:cubicBezTo>
                  <a:cubicBezTo>
                    <a:pt x="100" y="474"/>
                    <a:pt x="160" y="433"/>
                    <a:pt x="155" y="358"/>
                  </a:cubicBezTo>
                  <a:cubicBezTo>
                    <a:pt x="108" y="381"/>
                    <a:pt x="93" y="423"/>
                    <a:pt x="88" y="452"/>
                  </a:cubicBezTo>
                  <a:cubicBezTo>
                    <a:pt x="88" y="309"/>
                    <a:pt x="88" y="309"/>
                    <a:pt x="88" y="309"/>
                  </a:cubicBezTo>
                  <a:cubicBezTo>
                    <a:pt x="107" y="296"/>
                    <a:pt x="154" y="256"/>
                    <a:pt x="150" y="189"/>
                  </a:cubicBezTo>
                  <a:cubicBezTo>
                    <a:pt x="113" y="207"/>
                    <a:pt x="97" y="236"/>
                    <a:pt x="88" y="263"/>
                  </a:cubicBezTo>
                  <a:cubicBezTo>
                    <a:pt x="88" y="169"/>
                    <a:pt x="88" y="169"/>
                    <a:pt x="88" y="169"/>
                  </a:cubicBezTo>
                  <a:cubicBezTo>
                    <a:pt x="105" y="157"/>
                    <a:pt x="156" y="117"/>
                    <a:pt x="152" y="47"/>
                  </a:cubicBezTo>
                  <a:cubicBezTo>
                    <a:pt x="113" y="66"/>
                    <a:pt x="95" y="100"/>
                    <a:pt x="88" y="127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69" y="53"/>
                    <a:pt x="51" y="19"/>
                    <a:pt x="13" y="0"/>
                  </a:cubicBezTo>
                  <a:cubicBezTo>
                    <a:pt x="7" y="67"/>
                    <a:pt x="57" y="108"/>
                    <a:pt x="75" y="121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0" y="204"/>
                    <a:pt x="56" y="157"/>
                    <a:pt x="7" y="133"/>
                  </a:cubicBezTo>
                  <a:cubicBezTo>
                    <a:pt x="2" y="209"/>
                    <a:pt x="62" y="250"/>
                    <a:pt x="75" y="258"/>
                  </a:cubicBezTo>
                  <a:cubicBezTo>
                    <a:pt x="75" y="380"/>
                    <a:pt x="75" y="380"/>
                    <a:pt x="75" y="380"/>
                  </a:cubicBezTo>
                  <a:cubicBezTo>
                    <a:pt x="67" y="352"/>
                    <a:pt x="51" y="314"/>
                    <a:pt x="10" y="293"/>
                  </a:cubicBezTo>
                  <a:cubicBezTo>
                    <a:pt x="5" y="364"/>
                    <a:pt x="58" y="405"/>
                    <a:pt x="75" y="417"/>
                  </a:cubicBezTo>
                  <a:cubicBezTo>
                    <a:pt x="75" y="533"/>
                    <a:pt x="75" y="533"/>
                    <a:pt x="75" y="533"/>
                  </a:cubicBezTo>
                  <a:cubicBezTo>
                    <a:pt x="67" y="505"/>
                    <a:pt x="49" y="470"/>
                    <a:pt x="10" y="450"/>
                  </a:cubicBezTo>
                  <a:cubicBezTo>
                    <a:pt x="5" y="519"/>
                    <a:pt x="57" y="560"/>
                    <a:pt x="75" y="572"/>
                  </a:cubicBezTo>
                  <a:cubicBezTo>
                    <a:pt x="74" y="707"/>
                    <a:pt x="74" y="707"/>
                    <a:pt x="74" y="707"/>
                  </a:cubicBezTo>
                  <a:cubicBezTo>
                    <a:pt x="71" y="682"/>
                    <a:pt x="60" y="625"/>
                    <a:pt x="5" y="597"/>
                  </a:cubicBezTo>
                  <a:cubicBezTo>
                    <a:pt x="0" y="677"/>
                    <a:pt x="66" y="718"/>
                    <a:pt x="74" y="721"/>
                  </a:cubicBezTo>
                  <a:cubicBezTo>
                    <a:pt x="74" y="756"/>
                    <a:pt x="74" y="756"/>
                    <a:pt x="74" y="756"/>
                  </a:cubicBezTo>
                  <a:cubicBezTo>
                    <a:pt x="86" y="756"/>
                    <a:pt x="86" y="756"/>
                    <a:pt x="86" y="756"/>
                  </a:cubicBezTo>
                  <a:cubicBezTo>
                    <a:pt x="86" y="746"/>
                    <a:pt x="86" y="746"/>
                    <a:pt x="86" y="746"/>
                  </a:cubicBezTo>
                  <a:cubicBezTo>
                    <a:pt x="105" y="733"/>
                    <a:pt x="154" y="693"/>
                    <a:pt x="150" y="625"/>
                  </a:cubicBezTo>
                  <a:cubicBezTo>
                    <a:pt x="112" y="643"/>
                    <a:pt x="95" y="674"/>
                    <a:pt x="86" y="701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4" name="Freeform 94"/>
            <p:cNvSpPr>
              <a:spLocks/>
            </p:cNvSpPr>
            <p:nvPr/>
          </p:nvSpPr>
          <p:spPr bwMode="auto">
            <a:xfrm>
              <a:off x="3249" y="2924"/>
              <a:ext cx="359" cy="560"/>
            </a:xfrm>
            <a:custGeom>
              <a:avLst/>
              <a:gdLst>
                <a:gd name="T0" fmla="*/ 144 w 152"/>
                <a:gd name="T1" fmla="*/ 237 h 237"/>
                <a:gd name="T2" fmla="*/ 11 w 152"/>
                <a:gd name="T3" fmla="*/ 0 h 237"/>
                <a:gd name="T4" fmla="*/ 144 w 152"/>
                <a:gd name="T5" fmla="*/ 23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2" h="237">
                  <a:moveTo>
                    <a:pt x="144" y="237"/>
                  </a:moveTo>
                  <a:cubicBezTo>
                    <a:pt x="144" y="237"/>
                    <a:pt x="0" y="159"/>
                    <a:pt x="11" y="0"/>
                  </a:cubicBezTo>
                  <a:cubicBezTo>
                    <a:pt x="152" y="69"/>
                    <a:pt x="144" y="237"/>
                    <a:pt x="144" y="237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5" name="Freeform 95"/>
            <p:cNvSpPr>
              <a:spLocks/>
            </p:cNvSpPr>
            <p:nvPr/>
          </p:nvSpPr>
          <p:spPr bwMode="auto">
            <a:xfrm>
              <a:off x="3324" y="2992"/>
              <a:ext cx="305" cy="520"/>
            </a:xfrm>
            <a:custGeom>
              <a:avLst/>
              <a:gdLst>
                <a:gd name="T0" fmla="*/ 112 w 129"/>
                <a:gd name="T1" fmla="*/ 197 h 220"/>
                <a:gd name="T2" fmla="*/ 108 w 129"/>
                <a:gd name="T3" fmla="*/ 190 h 220"/>
                <a:gd name="T4" fmla="*/ 100 w 129"/>
                <a:gd name="T5" fmla="*/ 178 h 220"/>
                <a:gd name="T6" fmla="*/ 96 w 129"/>
                <a:gd name="T7" fmla="*/ 173 h 220"/>
                <a:gd name="T8" fmla="*/ 88 w 129"/>
                <a:gd name="T9" fmla="*/ 158 h 220"/>
                <a:gd name="T10" fmla="*/ 87 w 129"/>
                <a:gd name="T11" fmla="*/ 154 h 220"/>
                <a:gd name="T12" fmla="*/ 82 w 129"/>
                <a:gd name="T13" fmla="*/ 146 h 220"/>
                <a:gd name="T14" fmla="*/ 78 w 129"/>
                <a:gd name="T15" fmla="*/ 139 h 220"/>
                <a:gd name="T16" fmla="*/ 76 w 129"/>
                <a:gd name="T17" fmla="*/ 135 h 220"/>
                <a:gd name="T18" fmla="*/ 74 w 129"/>
                <a:gd name="T19" fmla="*/ 132 h 220"/>
                <a:gd name="T20" fmla="*/ 68 w 129"/>
                <a:gd name="T21" fmla="*/ 124 h 220"/>
                <a:gd name="T22" fmla="*/ 66 w 129"/>
                <a:gd name="T23" fmla="*/ 121 h 220"/>
                <a:gd name="T24" fmla="*/ 63 w 129"/>
                <a:gd name="T25" fmla="*/ 115 h 220"/>
                <a:gd name="T26" fmla="*/ 60 w 129"/>
                <a:gd name="T27" fmla="*/ 110 h 220"/>
                <a:gd name="T28" fmla="*/ 55 w 129"/>
                <a:gd name="T29" fmla="*/ 103 h 220"/>
                <a:gd name="T30" fmla="*/ 51 w 129"/>
                <a:gd name="T31" fmla="*/ 95 h 220"/>
                <a:gd name="T32" fmla="*/ 49 w 129"/>
                <a:gd name="T33" fmla="*/ 92 h 220"/>
                <a:gd name="T34" fmla="*/ 48 w 129"/>
                <a:gd name="T35" fmla="*/ 88 h 220"/>
                <a:gd name="T36" fmla="*/ 46 w 129"/>
                <a:gd name="T37" fmla="*/ 86 h 220"/>
                <a:gd name="T38" fmla="*/ 45 w 129"/>
                <a:gd name="T39" fmla="*/ 85 h 220"/>
                <a:gd name="T40" fmla="*/ 43 w 129"/>
                <a:gd name="T41" fmla="*/ 81 h 220"/>
                <a:gd name="T42" fmla="*/ 36 w 129"/>
                <a:gd name="T43" fmla="*/ 70 h 220"/>
                <a:gd name="T44" fmla="*/ 34 w 129"/>
                <a:gd name="T45" fmla="*/ 66 h 220"/>
                <a:gd name="T46" fmla="*/ 31 w 129"/>
                <a:gd name="T47" fmla="*/ 61 h 220"/>
                <a:gd name="T48" fmla="*/ 27 w 129"/>
                <a:gd name="T49" fmla="*/ 53 h 220"/>
                <a:gd name="T50" fmla="*/ 27 w 129"/>
                <a:gd name="T51" fmla="*/ 49 h 220"/>
                <a:gd name="T52" fmla="*/ 23 w 129"/>
                <a:gd name="T53" fmla="*/ 47 h 220"/>
                <a:gd name="T54" fmla="*/ 20 w 129"/>
                <a:gd name="T55" fmla="*/ 45 h 220"/>
                <a:gd name="T56" fmla="*/ 18 w 129"/>
                <a:gd name="T57" fmla="*/ 40 h 220"/>
                <a:gd name="T58" fmla="*/ 17 w 129"/>
                <a:gd name="T59" fmla="*/ 40 h 220"/>
                <a:gd name="T60" fmla="*/ 16 w 129"/>
                <a:gd name="T61" fmla="*/ 38 h 220"/>
                <a:gd name="T62" fmla="*/ 16 w 129"/>
                <a:gd name="T63" fmla="*/ 33 h 220"/>
                <a:gd name="T64" fmla="*/ 12 w 129"/>
                <a:gd name="T65" fmla="*/ 31 h 220"/>
                <a:gd name="T66" fmla="*/ 12 w 129"/>
                <a:gd name="T67" fmla="*/ 29 h 220"/>
                <a:gd name="T68" fmla="*/ 9 w 129"/>
                <a:gd name="T69" fmla="*/ 26 h 220"/>
                <a:gd name="T70" fmla="*/ 8 w 129"/>
                <a:gd name="T71" fmla="*/ 23 h 220"/>
                <a:gd name="T72" fmla="*/ 10 w 129"/>
                <a:gd name="T73" fmla="*/ 23 h 220"/>
                <a:gd name="T74" fmla="*/ 6 w 129"/>
                <a:gd name="T75" fmla="*/ 18 h 220"/>
                <a:gd name="T76" fmla="*/ 3 w 129"/>
                <a:gd name="T77" fmla="*/ 8 h 220"/>
                <a:gd name="T78" fmla="*/ 2 w 129"/>
                <a:gd name="T79" fmla="*/ 6 h 220"/>
                <a:gd name="T80" fmla="*/ 0 w 129"/>
                <a:gd name="T81" fmla="*/ 0 h 220"/>
                <a:gd name="T82" fmla="*/ 2 w 129"/>
                <a:gd name="T83" fmla="*/ 3 h 220"/>
                <a:gd name="T84" fmla="*/ 3 w 129"/>
                <a:gd name="T85" fmla="*/ 7 h 220"/>
                <a:gd name="T86" fmla="*/ 11 w 129"/>
                <a:gd name="T87" fmla="*/ 16 h 220"/>
                <a:gd name="T88" fmla="*/ 21 w 129"/>
                <a:gd name="T89" fmla="*/ 32 h 220"/>
                <a:gd name="T90" fmla="*/ 31 w 129"/>
                <a:gd name="T91" fmla="*/ 48 h 220"/>
                <a:gd name="T92" fmla="*/ 39 w 129"/>
                <a:gd name="T93" fmla="*/ 61 h 220"/>
                <a:gd name="T94" fmla="*/ 46 w 129"/>
                <a:gd name="T95" fmla="*/ 73 h 220"/>
                <a:gd name="T96" fmla="*/ 57 w 129"/>
                <a:gd name="T97" fmla="*/ 94 h 220"/>
                <a:gd name="T98" fmla="*/ 63 w 129"/>
                <a:gd name="T99" fmla="*/ 105 h 220"/>
                <a:gd name="T100" fmla="*/ 70 w 129"/>
                <a:gd name="T101" fmla="*/ 120 h 220"/>
                <a:gd name="T102" fmla="*/ 101 w 129"/>
                <a:gd name="T103" fmla="*/ 167 h 220"/>
                <a:gd name="T104" fmla="*/ 107 w 129"/>
                <a:gd name="T105" fmla="*/ 180 h 220"/>
                <a:gd name="T106" fmla="*/ 125 w 129"/>
                <a:gd name="T107" fmla="*/ 21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9" h="220">
                  <a:moveTo>
                    <a:pt x="125" y="218"/>
                  </a:moveTo>
                  <a:cubicBezTo>
                    <a:pt x="122" y="217"/>
                    <a:pt x="122" y="213"/>
                    <a:pt x="120" y="210"/>
                  </a:cubicBezTo>
                  <a:cubicBezTo>
                    <a:pt x="119" y="210"/>
                    <a:pt x="120" y="210"/>
                    <a:pt x="120" y="209"/>
                  </a:cubicBezTo>
                  <a:cubicBezTo>
                    <a:pt x="116" y="207"/>
                    <a:pt x="115" y="202"/>
                    <a:pt x="114" y="198"/>
                  </a:cubicBezTo>
                  <a:cubicBezTo>
                    <a:pt x="114" y="198"/>
                    <a:pt x="114" y="198"/>
                    <a:pt x="114" y="198"/>
                  </a:cubicBezTo>
                  <a:cubicBezTo>
                    <a:pt x="114" y="197"/>
                    <a:pt x="113" y="197"/>
                    <a:pt x="112" y="197"/>
                  </a:cubicBezTo>
                  <a:cubicBezTo>
                    <a:pt x="113" y="197"/>
                    <a:pt x="113" y="197"/>
                    <a:pt x="113" y="197"/>
                  </a:cubicBezTo>
                  <a:cubicBezTo>
                    <a:pt x="112" y="197"/>
                    <a:pt x="112" y="196"/>
                    <a:pt x="111" y="196"/>
                  </a:cubicBezTo>
                  <a:cubicBezTo>
                    <a:pt x="111" y="194"/>
                    <a:pt x="112" y="194"/>
                    <a:pt x="112" y="194"/>
                  </a:cubicBezTo>
                  <a:cubicBezTo>
                    <a:pt x="111" y="193"/>
                    <a:pt x="111" y="193"/>
                    <a:pt x="111" y="193"/>
                  </a:cubicBezTo>
                  <a:cubicBezTo>
                    <a:pt x="109" y="193"/>
                    <a:pt x="110" y="191"/>
                    <a:pt x="108" y="190"/>
                  </a:cubicBezTo>
                  <a:cubicBezTo>
                    <a:pt x="108" y="190"/>
                    <a:pt x="108" y="190"/>
                    <a:pt x="108" y="190"/>
                  </a:cubicBezTo>
                  <a:cubicBezTo>
                    <a:pt x="106" y="188"/>
                    <a:pt x="105" y="184"/>
                    <a:pt x="103" y="183"/>
                  </a:cubicBezTo>
                  <a:cubicBezTo>
                    <a:pt x="103" y="182"/>
                    <a:pt x="103" y="182"/>
                    <a:pt x="103" y="182"/>
                  </a:cubicBezTo>
                  <a:cubicBezTo>
                    <a:pt x="103" y="182"/>
                    <a:pt x="102" y="182"/>
                    <a:pt x="102" y="181"/>
                  </a:cubicBezTo>
                  <a:cubicBezTo>
                    <a:pt x="102" y="180"/>
                    <a:pt x="101" y="180"/>
                    <a:pt x="101" y="179"/>
                  </a:cubicBezTo>
                  <a:cubicBezTo>
                    <a:pt x="101" y="179"/>
                    <a:pt x="101" y="179"/>
                    <a:pt x="101" y="179"/>
                  </a:cubicBezTo>
                  <a:cubicBezTo>
                    <a:pt x="100" y="179"/>
                    <a:pt x="101" y="178"/>
                    <a:pt x="100" y="178"/>
                  </a:cubicBezTo>
                  <a:cubicBezTo>
                    <a:pt x="100" y="176"/>
                    <a:pt x="100" y="176"/>
                    <a:pt x="100" y="176"/>
                  </a:cubicBezTo>
                  <a:cubicBezTo>
                    <a:pt x="98" y="176"/>
                    <a:pt x="100" y="176"/>
                    <a:pt x="100" y="175"/>
                  </a:cubicBezTo>
                  <a:cubicBezTo>
                    <a:pt x="98" y="176"/>
                    <a:pt x="98" y="176"/>
                    <a:pt x="98" y="176"/>
                  </a:cubicBezTo>
                  <a:cubicBezTo>
                    <a:pt x="98" y="175"/>
                    <a:pt x="98" y="175"/>
                    <a:pt x="98" y="174"/>
                  </a:cubicBezTo>
                  <a:cubicBezTo>
                    <a:pt x="98" y="174"/>
                    <a:pt x="98" y="174"/>
                    <a:pt x="98" y="174"/>
                  </a:cubicBezTo>
                  <a:cubicBezTo>
                    <a:pt x="97" y="173"/>
                    <a:pt x="97" y="172"/>
                    <a:pt x="96" y="173"/>
                  </a:cubicBezTo>
                  <a:cubicBezTo>
                    <a:pt x="97" y="172"/>
                    <a:pt x="97" y="174"/>
                    <a:pt x="98" y="173"/>
                  </a:cubicBezTo>
                  <a:cubicBezTo>
                    <a:pt x="95" y="170"/>
                    <a:pt x="94" y="166"/>
                    <a:pt x="92" y="163"/>
                  </a:cubicBezTo>
                  <a:cubicBezTo>
                    <a:pt x="92" y="162"/>
                    <a:pt x="92" y="162"/>
                    <a:pt x="92" y="162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1" y="159"/>
                    <a:pt x="91" y="159"/>
                    <a:pt x="91" y="159"/>
                  </a:cubicBezTo>
                  <a:cubicBezTo>
                    <a:pt x="91" y="158"/>
                    <a:pt x="90" y="159"/>
                    <a:pt x="88" y="158"/>
                  </a:cubicBezTo>
                  <a:cubicBezTo>
                    <a:pt x="90" y="158"/>
                    <a:pt x="90" y="158"/>
                    <a:pt x="90" y="158"/>
                  </a:cubicBezTo>
                  <a:cubicBezTo>
                    <a:pt x="88" y="157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5"/>
                    <a:pt x="87" y="155"/>
                  </a:cubicBezTo>
                  <a:cubicBezTo>
                    <a:pt x="88" y="155"/>
                    <a:pt x="88" y="155"/>
                    <a:pt x="88" y="155"/>
                  </a:cubicBezTo>
                  <a:cubicBezTo>
                    <a:pt x="88" y="154"/>
                    <a:pt x="87" y="155"/>
                    <a:pt x="87" y="154"/>
                  </a:cubicBezTo>
                  <a:cubicBezTo>
                    <a:pt x="87" y="154"/>
                    <a:pt x="87" y="154"/>
                    <a:pt x="87" y="154"/>
                  </a:cubicBezTo>
                  <a:cubicBezTo>
                    <a:pt x="86" y="153"/>
                    <a:pt x="85" y="152"/>
                    <a:pt x="85" y="150"/>
                  </a:cubicBezTo>
                  <a:cubicBezTo>
                    <a:pt x="85" y="150"/>
                    <a:pt x="85" y="150"/>
                    <a:pt x="85" y="150"/>
                  </a:cubicBezTo>
                  <a:cubicBezTo>
                    <a:pt x="84" y="149"/>
                    <a:pt x="84" y="149"/>
                    <a:pt x="83" y="148"/>
                  </a:cubicBezTo>
                  <a:cubicBezTo>
                    <a:pt x="83" y="147"/>
                    <a:pt x="84" y="148"/>
                    <a:pt x="83" y="147"/>
                  </a:cubicBezTo>
                  <a:cubicBezTo>
                    <a:pt x="82" y="147"/>
                    <a:pt x="82" y="145"/>
                    <a:pt x="82" y="146"/>
                  </a:cubicBezTo>
                  <a:cubicBezTo>
                    <a:pt x="82" y="145"/>
                    <a:pt x="81" y="144"/>
                    <a:pt x="81" y="143"/>
                  </a:cubicBezTo>
                  <a:cubicBezTo>
                    <a:pt x="81" y="143"/>
                    <a:pt x="81" y="142"/>
                    <a:pt x="82" y="143"/>
                  </a:cubicBezTo>
                  <a:cubicBezTo>
                    <a:pt x="82" y="142"/>
                    <a:pt x="82" y="142"/>
                    <a:pt x="82" y="142"/>
                  </a:cubicBezTo>
                  <a:cubicBezTo>
                    <a:pt x="82" y="142"/>
                    <a:pt x="82" y="143"/>
                    <a:pt x="82" y="142"/>
                  </a:cubicBezTo>
                  <a:cubicBezTo>
                    <a:pt x="82" y="142"/>
                    <a:pt x="81" y="141"/>
                    <a:pt x="81" y="141"/>
                  </a:cubicBezTo>
                  <a:cubicBezTo>
                    <a:pt x="79" y="140"/>
                    <a:pt x="78" y="140"/>
                    <a:pt x="78" y="139"/>
                  </a:cubicBezTo>
                  <a:cubicBezTo>
                    <a:pt x="78" y="139"/>
                    <a:pt x="78" y="138"/>
                    <a:pt x="79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7"/>
                    <a:pt x="77" y="137"/>
                    <a:pt x="76" y="137"/>
                  </a:cubicBezTo>
                  <a:cubicBezTo>
                    <a:pt x="76" y="137"/>
                    <a:pt x="76" y="137"/>
                    <a:pt x="75" y="137"/>
                  </a:cubicBezTo>
                  <a:cubicBezTo>
                    <a:pt x="76" y="137"/>
                    <a:pt x="75" y="135"/>
                    <a:pt x="75" y="135"/>
                  </a:cubicBezTo>
                  <a:cubicBezTo>
                    <a:pt x="76" y="135"/>
                    <a:pt x="76" y="135"/>
                    <a:pt x="76" y="135"/>
                  </a:cubicBezTo>
                  <a:cubicBezTo>
                    <a:pt x="75" y="135"/>
                    <a:pt x="75" y="135"/>
                    <a:pt x="75" y="135"/>
                  </a:cubicBezTo>
                  <a:cubicBezTo>
                    <a:pt x="75" y="133"/>
                    <a:pt x="75" y="133"/>
                    <a:pt x="75" y="133"/>
                  </a:cubicBezTo>
                  <a:cubicBezTo>
                    <a:pt x="75" y="133"/>
                    <a:pt x="75" y="132"/>
                    <a:pt x="74" y="133"/>
                  </a:cubicBezTo>
                  <a:cubicBezTo>
                    <a:pt x="75" y="133"/>
                    <a:pt x="75" y="133"/>
                    <a:pt x="75" y="133"/>
                  </a:cubicBezTo>
                  <a:cubicBezTo>
                    <a:pt x="74" y="133"/>
                    <a:pt x="74" y="132"/>
                    <a:pt x="73" y="132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3" y="131"/>
                    <a:pt x="72" y="130"/>
                    <a:pt x="70" y="129"/>
                  </a:cubicBezTo>
                  <a:cubicBezTo>
                    <a:pt x="70" y="130"/>
                    <a:pt x="72" y="129"/>
                    <a:pt x="72" y="130"/>
                  </a:cubicBezTo>
                  <a:cubicBezTo>
                    <a:pt x="72" y="129"/>
                    <a:pt x="69" y="128"/>
                    <a:pt x="69" y="127"/>
                  </a:cubicBezTo>
                  <a:cubicBezTo>
                    <a:pt x="68" y="127"/>
                    <a:pt x="68" y="127"/>
                    <a:pt x="68" y="127"/>
                  </a:cubicBezTo>
                  <a:cubicBezTo>
                    <a:pt x="68" y="127"/>
                    <a:pt x="69" y="126"/>
                    <a:pt x="68" y="126"/>
                  </a:cubicBezTo>
                  <a:cubicBezTo>
                    <a:pt x="69" y="126"/>
                    <a:pt x="68" y="126"/>
                    <a:pt x="68" y="124"/>
                  </a:cubicBezTo>
                  <a:cubicBezTo>
                    <a:pt x="68" y="124"/>
                    <a:pt x="68" y="124"/>
                    <a:pt x="68" y="124"/>
                  </a:cubicBezTo>
                  <a:cubicBezTo>
                    <a:pt x="68" y="124"/>
                    <a:pt x="66" y="122"/>
                    <a:pt x="66" y="121"/>
                  </a:cubicBezTo>
                  <a:cubicBezTo>
                    <a:pt x="66" y="121"/>
                    <a:pt x="65" y="121"/>
                    <a:pt x="65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64" y="119"/>
                    <a:pt x="67" y="121"/>
                    <a:pt x="66" y="121"/>
                  </a:cubicBezTo>
                  <a:cubicBezTo>
                    <a:pt x="66" y="120"/>
                    <a:pt x="64" y="120"/>
                    <a:pt x="65" y="120"/>
                  </a:cubicBezTo>
                  <a:cubicBezTo>
                    <a:pt x="65" y="119"/>
                    <a:pt x="64" y="119"/>
                    <a:pt x="64" y="118"/>
                  </a:cubicBezTo>
                  <a:cubicBezTo>
                    <a:pt x="64" y="118"/>
                    <a:pt x="65" y="118"/>
                    <a:pt x="65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3" y="115"/>
                    <a:pt x="63" y="115"/>
                    <a:pt x="63" y="115"/>
                  </a:cubicBezTo>
                  <a:cubicBezTo>
                    <a:pt x="63" y="117"/>
                    <a:pt x="63" y="115"/>
                    <a:pt x="63" y="115"/>
                  </a:cubicBezTo>
                  <a:cubicBezTo>
                    <a:pt x="62" y="115"/>
                    <a:pt x="62" y="115"/>
                    <a:pt x="62" y="115"/>
                  </a:cubicBezTo>
                  <a:cubicBezTo>
                    <a:pt x="63" y="114"/>
                    <a:pt x="63" y="114"/>
                    <a:pt x="63" y="114"/>
                  </a:cubicBezTo>
                  <a:cubicBezTo>
                    <a:pt x="62" y="114"/>
                    <a:pt x="62" y="114"/>
                    <a:pt x="62" y="114"/>
                  </a:cubicBezTo>
                  <a:cubicBezTo>
                    <a:pt x="62" y="114"/>
                    <a:pt x="62" y="114"/>
                    <a:pt x="62" y="114"/>
                  </a:cubicBezTo>
                  <a:cubicBezTo>
                    <a:pt x="61" y="114"/>
                    <a:pt x="61" y="113"/>
                    <a:pt x="60" y="113"/>
                  </a:cubicBezTo>
                  <a:cubicBezTo>
                    <a:pt x="60" y="112"/>
                    <a:pt x="59" y="111"/>
                    <a:pt x="60" y="110"/>
                  </a:cubicBezTo>
                  <a:cubicBezTo>
                    <a:pt x="59" y="109"/>
                    <a:pt x="58" y="109"/>
                    <a:pt x="58" y="108"/>
                  </a:cubicBezTo>
                  <a:cubicBezTo>
                    <a:pt x="58" y="108"/>
                    <a:pt x="58" y="109"/>
                    <a:pt x="59" y="108"/>
                  </a:cubicBezTo>
                  <a:cubicBezTo>
                    <a:pt x="58" y="108"/>
                    <a:pt x="58" y="108"/>
                    <a:pt x="58" y="108"/>
                  </a:cubicBezTo>
                  <a:cubicBezTo>
                    <a:pt x="58" y="106"/>
                    <a:pt x="58" y="106"/>
                    <a:pt x="58" y="106"/>
                  </a:cubicBezTo>
                  <a:cubicBezTo>
                    <a:pt x="57" y="105"/>
                    <a:pt x="57" y="106"/>
                    <a:pt x="57" y="106"/>
                  </a:cubicBezTo>
                  <a:cubicBezTo>
                    <a:pt x="57" y="105"/>
                    <a:pt x="55" y="104"/>
                    <a:pt x="55" y="103"/>
                  </a:cubicBezTo>
                  <a:cubicBezTo>
                    <a:pt x="56" y="103"/>
                    <a:pt x="56" y="104"/>
                    <a:pt x="56" y="103"/>
                  </a:cubicBezTo>
                  <a:cubicBezTo>
                    <a:pt x="57" y="102"/>
                    <a:pt x="55" y="102"/>
                    <a:pt x="55" y="101"/>
                  </a:cubicBezTo>
                  <a:cubicBezTo>
                    <a:pt x="55" y="102"/>
                    <a:pt x="55" y="102"/>
                    <a:pt x="55" y="102"/>
                  </a:cubicBezTo>
                  <a:cubicBezTo>
                    <a:pt x="55" y="101"/>
                    <a:pt x="54" y="101"/>
                    <a:pt x="55" y="101"/>
                  </a:cubicBezTo>
                  <a:cubicBezTo>
                    <a:pt x="54" y="101"/>
                    <a:pt x="55" y="100"/>
                    <a:pt x="54" y="101"/>
                  </a:cubicBezTo>
                  <a:cubicBezTo>
                    <a:pt x="54" y="99"/>
                    <a:pt x="50" y="96"/>
                    <a:pt x="51" y="95"/>
                  </a:cubicBezTo>
                  <a:cubicBezTo>
                    <a:pt x="51" y="95"/>
                    <a:pt x="51" y="94"/>
                    <a:pt x="50" y="94"/>
                  </a:cubicBezTo>
                  <a:cubicBezTo>
                    <a:pt x="50" y="95"/>
                    <a:pt x="51" y="95"/>
                    <a:pt x="51" y="95"/>
                  </a:cubicBezTo>
                  <a:cubicBezTo>
                    <a:pt x="50" y="95"/>
                    <a:pt x="50" y="95"/>
                    <a:pt x="50" y="95"/>
                  </a:cubicBezTo>
                  <a:cubicBezTo>
                    <a:pt x="50" y="94"/>
                    <a:pt x="50" y="94"/>
                    <a:pt x="51" y="94"/>
                  </a:cubicBezTo>
                  <a:cubicBezTo>
                    <a:pt x="51" y="94"/>
                    <a:pt x="49" y="94"/>
                    <a:pt x="49" y="93"/>
                  </a:cubicBezTo>
                  <a:cubicBezTo>
                    <a:pt x="49" y="93"/>
                    <a:pt x="49" y="93"/>
                    <a:pt x="49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1"/>
                    <a:pt x="48" y="91"/>
                    <a:pt x="49" y="91"/>
                  </a:cubicBezTo>
                  <a:cubicBezTo>
                    <a:pt x="48" y="90"/>
                    <a:pt x="48" y="90"/>
                    <a:pt x="48" y="90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8" y="90"/>
                    <a:pt x="48" y="88"/>
                    <a:pt x="48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7" y="88"/>
                    <a:pt x="47" y="88"/>
                    <a:pt x="47" y="88"/>
                  </a:cubicBezTo>
                  <a:cubicBezTo>
                    <a:pt x="47" y="87"/>
                    <a:pt x="47" y="87"/>
                    <a:pt x="47" y="87"/>
                  </a:cubicBezTo>
                  <a:cubicBezTo>
                    <a:pt x="46" y="87"/>
                    <a:pt x="46" y="87"/>
                    <a:pt x="46" y="87"/>
                  </a:cubicBezTo>
                  <a:cubicBezTo>
                    <a:pt x="46" y="87"/>
                    <a:pt x="45" y="86"/>
                    <a:pt x="46" y="86"/>
                  </a:cubicBezTo>
                  <a:cubicBezTo>
                    <a:pt x="46" y="87"/>
                    <a:pt x="46" y="87"/>
                    <a:pt x="46" y="87"/>
                  </a:cubicBezTo>
                  <a:cubicBezTo>
                    <a:pt x="46" y="86"/>
                    <a:pt x="47" y="86"/>
                    <a:pt x="46" y="86"/>
                  </a:cubicBezTo>
                  <a:cubicBezTo>
                    <a:pt x="46" y="85"/>
                    <a:pt x="45" y="86"/>
                    <a:pt x="45" y="85"/>
                  </a:cubicBezTo>
                  <a:cubicBezTo>
                    <a:pt x="46" y="85"/>
                    <a:pt x="46" y="85"/>
                    <a:pt x="46" y="85"/>
                  </a:cubicBezTo>
                  <a:cubicBezTo>
                    <a:pt x="46" y="85"/>
                    <a:pt x="46" y="85"/>
                    <a:pt x="46" y="85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5" y="85"/>
                    <a:pt x="45" y="84"/>
                    <a:pt x="44" y="84"/>
                  </a:cubicBezTo>
                  <a:cubicBezTo>
                    <a:pt x="44" y="83"/>
                    <a:pt x="44" y="83"/>
                    <a:pt x="44" y="82"/>
                  </a:cubicBezTo>
                  <a:cubicBezTo>
                    <a:pt x="44" y="82"/>
                    <a:pt x="44" y="82"/>
                    <a:pt x="44" y="82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2" y="79"/>
                    <a:pt x="43" y="79"/>
                    <a:pt x="42" y="78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1" y="77"/>
                    <a:pt x="39" y="76"/>
                    <a:pt x="39" y="75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38" y="74"/>
                    <a:pt x="36" y="71"/>
                    <a:pt x="36" y="70"/>
                  </a:cubicBezTo>
                  <a:cubicBezTo>
                    <a:pt x="37" y="70"/>
                    <a:pt x="37" y="69"/>
                    <a:pt x="37" y="69"/>
                  </a:cubicBezTo>
                  <a:cubicBezTo>
                    <a:pt x="36" y="69"/>
                    <a:pt x="37" y="68"/>
                    <a:pt x="36" y="69"/>
                  </a:cubicBezTo>
                  <a:cubicBezTo>
                    <a:pt x="36" y="69"/>
                    <a:pt x="36" y="69"/>
                    <a:pt x="36" y="70"/>
                  </a:cubicBezTo>
                  <a:cubicBezTo>
                    <a:pt x="35" y="69"/>
                    <a:pt x="35" y="67"/>
                    <a:pt x="35" y="67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35" y="67"/>
                    <a:pt x="35" y="66"/>
                    <a:pt x="34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4" y="65"/>
                    <a:pt x="32" y="66"/>
                    <a:pt x="32" y="65"/>
                  </a:cubicBezTo>
                  <a:cubicBezTo>
                    <a:pt x="34" y="65"/>
                    <a:pt x="34" y="65"/>
                    <a:pt x="34" y="65"/>
                  </a:cubicBezTo>
                  <a:cubicBezTo>
                    <a:pt x="32" y="64"/>
                    <a:pt x="31" y="64"/>
                    <a:pt x="31" y="62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28" y="59"/>
                    <a:pt x="27" y="56"/>
                    <a:pt x="26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3"/>
                    <a:pt x="26" y="52"/>
                    <a:pt x="27" y="53"/>
                  </a:cubicBezTo>
                  <a:cubicBezTo>
                    <a:pt x="27" y="52"/>
                    <a:pt x="26" y="52"/>
                    <a:pt x="25" y="51"/>
                  </a:cubicBezTo>
                  <a:cubicBezTo>
                    <a:pt x="25" y="52"/>
                    <a:pt x="26" y="52"/>
                    <a:pt x="25" y="52"/>
                  </a:cubicBezTo>
                  <a:cubicBezTo>
                    <a:pt x="25" y="52"/>
                    <a:pt x="25" y="51"/>
                    <a:pt x="23" y="51"/>
                  </a:cubicBezTo>
                  <a:cubicBezTo>
                    <a:pt x="23" y="50"/>
                    <a:pt x="25" y="50"/>
                    <a:pt x="25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5" y="49"/>
                    <a:pt x="27" y="51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8"/>
                    <a:pt x="28" y="50"/>
                    <a:pt x="28" y="49"/>
                  </a:cubicBezTo>
                  <a:cubicBezTo>
                    <a:pt x="27" y="48"/>
                    <a:pt x="26" y="48"/>
                    <a:pt x="26" y="49"/>
                  </a:cubicBezTo>
                  <a:cubicBezTo>
                    <a:pt x="25" y="48"/>
                    <a:pt x="23" y="49"/>
                    <a:pt x="23" y="48"/>
                  </a:cubicBezTo>
                  <a:cubicBezTo>
                    <a:pt x="23" y="48"/>
                    <a:pt x="23" y="49"/>
                    <a:pt x="25" y="49"/>
                  </a:cubicBezTo>
                  <a:cubicBezTo>
                    <a:pt x="25" y="48"/>
                    <a:pt x="23" y="48"/>
                    <a:pt x="23" y="47"/>
                  </a:cubicBezTo>
                  <a:cubicBezTo>
                    <a:pt x="23" y="48"/>
                    <a:pt x="22" y="48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1" y="47"/>
                    <a:pt x="22" y="47"/>
                    <a:pt x="21" y="47"/>
                  </a:cubicBezTo>
                  <a:cubicBezTo>
                    <a:pt x="21" y="45"/>
                    <a:pt x="22" y="47"/>
                    <a:pt x="22" y="45"/>
                  </a:cubicBezTo>
                  <a:cubicBezTo>
                    <a:pt x="22" y="45"/>
                    <a:pt x="21" y="44"/>
                    <a:pt x="20" y="45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4"/>
                    <a:pt x="20" y="44"/>
                    <a:pt x="21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2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0"/>
                    <a:pt x="18" y="40"/>
                  </a:cubicBezTo>
                  <a:cubicBezTo>
                    <a:pt x="18" y="41"/>
                    <a:pt x="19" y="41"/>
                    <a:pt x="19" y="42"/>
                  </a:cubicBezTo>
                  <a:cubicBezTo>
                    <a:pt x="19" y="41"/>
                    <a:pt x="18" y="41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6" y="40"/>
                    <a:pt x="18" y="40"/>
                    <a:pt x="17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39"/>
                    <a:pt x="17" y="38"/>
                  </a:cubicBezTo>
                  <a:cubicBezTo>
                    <a:pt x="17" y="38"/>
                    <a:pt x="16" y="38"/>
                    <a:pt x="16" y="39"/>
                  </a:cubicBezTo>
                  <a:cubicBezTo>
                    <a:pt x="15" y="38"/>
                    <a:pt x="16" y="38"/>
                    <a:pt x="15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7" y="38"/>
                    <a:pt x="17" y="36"/>
                    <a:pt x="16" y="36"/>
                  </a:cubicBezTo>
                  <a:cubicBezTo>
                    <a:pt x="16" y="35"/>
                    <a:pt x="15" y="35"/>
                    <a:pt x="15" y="36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4"/>
                    <a:pt x="15" y="35"/>
                    <a:pt x="14" y="35"/>
                  </a:cubicBezTo>
                  <a:cubicBezTo>
                    <a:pt x="15" y="34"/>
                    <a:pt x="15" y="33"/>
                    <a:pt x="15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7" y="33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5" y="33"/>
                    <a:pt x="14" y="32"/>
                    <a:pt x="13" y="33"/>
                  </a:cubicBezTo>
                  <a:cubicBezTo>
                    <a:pt x="12" y="32"/>
                    <a:pt x="15" y="31"/>
                    <a:pt x="13" y="30"/>
                  </a:cubicBezTo>
                  <a:cubicBezTo>
                    <a:pt x="13" y="31"/>
                    <a:pt x="12" y="30"/>
                    <a:pt x="12" y="31"/>
                  </a:cubicBezTo>
                  <a:cubicBezTo>
                    <a:pt x="12" y="30"/>
                    <a:pt x="11" y="31"/>
                    <a:pt x="11" y="30"/>
                  </a:cubicBezTo>
                  <a:cubicBezTo>
                    <a:pt x="12" y="30"/>
                    <a:pt x="12" y="29"/>
                    <a:pt x="13" y="29"/>
                  </a:cubicBezTo>
                  <a:cubicBezTo>
                    <a:pt x="12" y="29"/>
                    <a:pt x="13" y="30"/>
                    <a:pt x="13" y="30"/>
                  </a:cubicBezTo>
                  <a:cubicBezTo>
                    <a:pt x="13" y="30"/>
                    <a:pt x="14" y="30"/>
                    <a:pt x="13" y="29"/>
                  </a:cubicBezTo>
                  <a:cubicBezTo>
                    <a:pt x="13" y="27"/>
                    <a:pt x="13" y="27"/>
                    <a:pt x="12" y="27"/>
                  </a:cubicBezTo>
                  <a:cubicBezTo>
                    <a:pt x="12" y="29"/>
                    <a:pt x="13" y="29"/>
                    <a:pt x="12" y="29"/>
                  </a:cubicBezTo>
                  <a:cubicBezTo>
                    <a:pt x="11" y="27"/>
                    <a:pt x="12" y="26"/>
                    <a:pt x="11" y="27"/>
                  </a:cubicBezTo>
                  <a:cubicBezTo>
                    <a:pt x="11" y="27"/>
                    <a:pt x="11" y="29"/>
                    <a:pt x="10" y="29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6"/>
                    <a:pt x="9" y="27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6"/>
                    <a:pt x="10" y="27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1" y="25"/>
                    <a:pt x="10" y="24"/>
                  </a:cubicBezTo>
                  <a:cubicBezTo>
                    <a:pt x="9" y="24"/>
                    <a:pt x="9" y="24"/>
                    <a:pt x="9" y="25"/>
                  </a:cubicBezTo>
                  <a:cubicBezTo>
                    <a:pt x="8" y="24"/>
                    <a:pt x="8" y="23"/>
                    <a:pt x="8" y="23"/>
                  </a:cubicBezTo>
                  <a:cubicBezTo>
                    <a:pt x="8" y="23"/>
                    <a:pt x="8" y="22"/>
                    <a:pt x="8" y="22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10" y="23"/>
                    <a:pt x="10" y="25"/>
                    <a:pt x="11" y="25"/>
                  </a:cubicBezTo>
                  <a:cubicBezTo>
                    <a:pt x="10" y="24"/>
                    <a:pt x="11" y="23"/>
                    <a:pt x="12" y="23"/>
                  </a:cubicBezTo>
                  <a:cubicBezTo>
                    <a:pt x="12" y="23"/>
                    <a:pt x="11" y="23"/>
                    <a:pt x="11" y="22"/>
                  </a:cubicBezTo>
                  <a:cubicBezTo>
                    <a:pt x="10" y="23"/>
                    <a:pt x="11" y="23"/>
                    <a:pt x="10" y="23"/>
                  </a:cubicBezTo>
                  <a:cubicBezTo>
                    <a:pt x="10" y="22"/>
                    <a:pt x="9" y="21"/>
                    <a:pt x="8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0"/>
                    <a:pt x="8" y="19"/>
                    <a:pt x="8" y="17"/>
                  </a:cubicBezTo>
                  <a:cubicBezTo>
                    <a:pt x="8" y="19"/>
                    <a:pt x="7" y="16"/>
                    <a:pt x="7" y="17"/>
                  </a:cubicBezTo>
                  <a:cubicBezTo>
                    <a:pt x="7" y="18"/>
                    <a:pt x="7" y="19"/>
                    <a:pt x="6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7" y="17"/>
                    <a:pt x="6" y="17"/>
                  </a:cubicBezTo>
                  <a:cubicBezTo>
                    <a:pt x="7" y="18"/>
                    <a:pt x="7" y="17"/>
                    <a:pt x="8" y="16"/>
                  </a:cubicBezTo>
                  <a:cubicBezTo>
                    <a:pt x="7" y="16"/>
                    <a:pt x="8" y="16"/>
                    <a:pt x="8" y="15"/>
                  </a:cubicBezTo>
                  <a:cubicBezTo>
                    <a:pt x="7" y="15"/>
                    <a:pt x="6" y="14"/>
                    <a:pt x="4" y="13"/>
                  </a:cubicBezTo>
                  <a:cubicBezTo>
                    <a:pt x="4" y="12"/>
                    <a:pt x="3" y="12"/>
                    <a:pt x="2" y="10"/>
                  </a:cubicBezTo>
                  <a:cubicBezTo>
                    <a:pt x="2" y="9"/>
                    <a:pt x="3" y="9"/>
                    <a:pt x="3" y="8"/>
                  </a:cubicBezTo>
                  <a:cubicBezTo>
                    <a:pt x="3" y="8"/>
                    <a:pt x="3" y="9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5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4"/>
                    <a:pt x="0" y="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3"/>
                    <a:pt x="1" y="1"/>
                    <a:pt x="1" y="1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5"/>
                  </a:cubicBezTo>
                  <a:cubicBezTo>
                    <a:pt x="3" y="5"/>
                    <a:pt x="4" y="6"/>
                    <a:pt x="6" y="7"/>
                  </a:cubicBezTo>
                  <a:cubicBezTo>
                    <a:pt x="4" y="7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6" y="7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7" y="8"/>
                    <a:pt x="7" y="9"/>
                  </a:cubicBezTo>
                  <a:cubicBezTo>
                    <a:pt x="8" y="12"/>
                    <a:pt x="8" y="12"/>
                    <a:pt x="9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4"/>
                    <a:pt x="10" y="16"/>
                    <a:pt x="11" y="16"/>
                  </a:cubicBezTo>
                  <a:cubicBezTo>
                    <a:pt x="11" y="18"/>
                    <a:pt x="13" y="19"/>
                    <a:pt x="12" y="20"/>
                  </a:cubicBezTo>
                  <a:cubicBezTo>
                    <a:pt x="14" y="22"/>
                    <a:pt x="16" y="24"/>
                    <a:pt x="17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7" y="26"/>
                    <a:pt x="16" y="27"/>
                    <a:pt x="16" y="27"/>
                  </a:cubicBezTo>
                  <a:cubicBezTo>
                    <a:pt x="17" y="26"/>
                    <a:pt x="17" y="27"/>
                    <a:pt x="18" y="27"/>
                  </a:cubicBezTo>
                  <a:cubicBezTo>
                    <a:pt x="18" y="30"/>
                    <a:pt x="20" y="31"/>
                    <a:pt x="21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2" y="33"/>
                    <a:pt x="22" y="33"/>
                    <a:pt x="22" y="35"/>
                  </a:cubicBezTo>
                  <a:cubicBezTo>
                    <a:pt x="22" y="35"/>
                    <a:pt x="22" y="35"/>
                    <a:pt x="22" y="36"/>
                  </a:cubicBezTo>
                  <a:cubicBezTo>
                    <a:pt x="22" y="36"/>
                    <a:pt x="22" y="36"/>
                    <a:pt x="23" y="38"/>
                  </a:cubicBezTo>
                  <a:cubicBezTo>
                    <a:pt x="25" y="39"/>
                    <a:pt x="25" y="40"/>
                    <a:pt x="26" y="40"/>
                  </a:cubicBezTo>
                  <a:cubicBezTo>
                    <a:pt x="28" y="43"/>
                    <a:pt x="28" y="47"/>
                    <a:pt x="31" y="48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4" y="51"/>
                    <a:pt x="35" y="55"/>
                    <a:pt x="36" y="57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5" y="58"/>
                    <a:pt x="36" y="59"/>
                    <a:pt x="37" y="59"/>
                  </a:cubicBezTo>
                  <a:cubicBezTo>
                    <a:pt x="37" y="60"/>
                    <a:pt x="38" y="60"/>
                    <a:pt x="38" y="60"/>
                  </a:cubicBezTo>
                  <a:cubicBezTo>
                    <a:pt x="38" y="61"/>
                    <a:pt x="39" y="61"/>
                    <a:pt x="39" y="61"/>
                  </a:cubicBezTo>
                  <a:cubicBezTo>
                    <a:pt x="40" y="64"/>
                    <a:pt x="40" y="65"/>
                    <a:pt x="41" y="66"/>
                  </a:cubicBezTo>
                  <a:cubicBezTo>
                    <a:pt x="41" y="66"/>
                    <a:pt x="41" y="66"/>
                    <a:pt x="41" y="66"/>
                  </a:cubicBezTo>
                  <a:cubicBezTo>
                    <a:pt x="40" y="66"/>
                    <a:pt x="40" y="66"/>
                    <a:pt x="40" y="66"/>
                  </a:cubicBezTo>
                  <a:cubicBezTo>
                    <a:pt x="41" y="67"/>
                    <a:pt x="41" y="67"/>
                    <a:pt x="42" y="67"/>
                  </a:cubicBezTo>
                  <a:cubicBezTo>
                    <a:pt x="42" y="68"/>
                    <a:pt x="45" y="70"/>
                    <a:pt x="45" y="73"/>
                  </a:cubicBezTo>
                  <a:cubicBezTo>
                    <a:pt x="45" y="71"/>
                    <a:pt x="45" y="73"/>
                    <a:pt x="46" y="73"/>
                  </a:cubicBezTo>
                  <a:cubicBezTo>
                    <a:pt x="46" y="74"/>
                    <a:pt x="47" y="75"/>
                    <a:pt x="48" y="76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8" y="77"/>
                    <a:pt x="48" y="76"/>
                    <a:pt x="48" y="76"/>
                  </a:cubicBezTo>
                  <a:cubicBezTo>
                    <a:pt x="49" y="78"/>
                    <a:pt x="49" y="81"/>
                    <a:pt x="51" y="83"/>
                  </a:cubicBezTo>
                  <a:cubicBezTo>
                    <a:pt x="54" y="87"/>
                    <a:pt x="55" y="91"/>
                    <a:pt x="57" y="94"/>
                  </a:cubicBezTo>
                  <a:cubicBezTo>
                    <a:pt x="57" y="94"/>
                    <a:pt x="57" y="94"/>
                    <a:pt x="57" y="94"/>
                  </a:cubicBezTo>
                  <a:cubicBezTo>
                    <a:pt x="58" y="94"/>
                    <a:pt x="58" y="96"/>
                    <a:pt x="59" y="96"/>
                  </a:cubicBezTo>
                  <a:cubicBezTo>
                    <a:pt x="59" y="97"/>
                    <a:pt x="60" y="99"/>
                    <a:pt x="59" y="99"/>
                  </a:cubicBezTo>
                  <a:cubicBezTo>
                    <a:pt x="60" y="99"/>
                    <a:pt x="60" y="101"/>
                    <a:pt x="62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103"/>
                    <a:pt x="63" y="104"/>
                    <a:pt x="64" y="105"/>
                  </a:cubicBezTo>
                  <a:cubicBezTo>
                    <a:pt x="63" y="105"/>
                    <a:pt x="63" y="105"/>
                    <a:pt x="63" y="105"/>
                  </a:cubicBezTo>
                  <a:cubicBezTo>
                    <a:pt x="63" y="106"/>
                    <a:pt x="65" y="106"/>
                    <a:pt x="64" y="108"/>
                  </a:cubicBezTo>
                  <a:cubicBezTo>
                    <a:pt x="64" y="108"/>
                    <a:pt x="64" y="108"/>
                    <a:pt x="64" y="106"/>
                  </a:cubicBezTo>
                  <a:cubicBezTo>
                    <a:pt x="66" y="110"/>
                    <a:pt x="68" y="113"/>
                    <a:pt x="69" y="115"/>
                  </a:cubicBezTo>
                  <a:cubicBezTo>
                    <a:pt x="70" y="119"/>
                    <a:pt x="68" y="117"/>
                    <a:pt x="70" y="118"/>
                  </a:cubicBezTo>
                  <a:cubicBezTo>
                    <a:pt x="69" y="119"/>
                    <a:pt x="70" y="118"/>
                    <a:pt x="70" y="118"/>
                  </a:cubicBezTo>
                  <a:cubicBezTo>
                    <a:pt x="72" y="119"/>
                    <a:pt x="69" y="120"/>
                    <a:pt x="70" y="120"/>
                  </a:cubicBezTo>
                  <a:cubicBezTo>
                    <a:pt x="72" y="120"/>
                    <a:pt x="72" y="121"/>
                    <a:pt x="72" y="120"/>
                  </a:cubicBezTo>
                  <a:cubicBezTo>
                    <a:pt x="72" y="122"/>
                    <a:pt x="72" y="122"/>
                    <a:pt x="73" y="122"/>
                  </a:cubicBezTo>
                  <a:cubicBezTo>
                    <a:pt x="73" y="123"/>
                    <a:pt x="73" y="123"/>
                    <a:pt x="73" y="123"/>
                  </a:cubicBezTo>
                  <a:cubicBezTo>
                    <a:pt x="75" y="123"/>
                    <a:pt x="75" y="126"/>
                    <a:pt x="76" y="127"/>
                  </a:cubicBezTo>
                  <a:cubicBezTo>
                    <a:pt x="81" y="133"/>
                    <a:pt x="85" y="139"/>
                    <a:pt x="88" y="146"/>
                  </a:cubicBezTo>
                  <a:cubicBezTo>
                    <a:pt x="93" y="154"/>
                    <a:pt x="96" y="159"/>
                    <a:pt x="101" y="167"/>
                  </a:cubicBezTo>
                  <a:cubicBezTo>
                    <a:pt x="101" y="170"/>
                    <a:pt x="101" y="170"/>
                    <a:pt x="102" y="171"/>
                  </a:cubicBezTo>
                  <a:cubicBezTo>
                    <a:pt x="102" y="171"/>
                    <a:pt x="102" y="170"/>
                    <a:pt x="102" y="171"/>
                  </a:cubicBezTo>
                  <a:cubicBezTo>
                    <a:pt x="102" y="170"/>
                    <a:pt x="102" y="172"/>
                    <a:pt x="102" y="172"/>
                  </a:cubicBezTo>
                  <a:cubicBezTo>
                    <a:pt x="104" y="174"/>
                    <a:pt x="105" y="176"/>
                    <a:pt x="107" y="179"/>
                  </a:cubicBezTo>
                  <a:cubicBezTo>
                    <a:pt x="107" y="179"/>
                    <a:pt x="106" y="179"/>
                    <a:pt x="106" y="180"/>
                  </a:cubicBezTo>
                  <a:cubicBezTo>
                    <a:pt x="107" y="180"/>
                    <a:pt x="107" y="180"/>
                    <a:pt x="107" y="180"/>
                  </a:cubicBezTo>
                  <a:cubicBezTo>
                    <a:pt x="107" y="180"/>
                    <a:pt x="107" y="180"/>
                    <a:pt x="107" y="180"/>
                  </a:cubicBezTo>
                  <a:cubicBezTo>
                    <a:pt x="107" y="180"/>
                    <a:pt x="108" y="181"/>
                    <a:pt x="108" y="180"/>
                  </a:cubicBezTo>
                  <a:cubicBezTo>
                    <a:pt x="112" y="187"/>
                    <a:pt x="115" y="193"/>
                    <a:pt x="119" y="200"/>
                  </a:cubicBezTo>
                  <a:cubicBezTo>
                    <a:pt x="119" y="201"/>
                    <a:pt x="121" y="203"/>
                    <a:pt x="122" y="205"/>
                  </a:cubicBezTo>
                  <a:cubicBezTo>
                    <a:pt x="123" y="211"/>
                    <a:pt x="125" y="216"/>
                    <a:pt x="129" y="219"/>
                  </a:cubicBezTo>
                  <a:cubicBezTo>
                    <a:pt x="129" y="219"/>
                    <a:pt x="128" y="220"/>
                    <a:pt x="125" y="218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6" name="Freeform 96"/>
            <p:cNvSpPr>
              <a:spLocks/>
            </p:cNvSpPr>
            <p:nvPr/>
          </p:nvSpPr>
          <p:spPr bwMode="auto">
            <a:xfrm>
              <a:off x="3610" y="375"/>
              <a:ext cx="232" cy="444"/>
            </a:xfrm>
            <a:custGeom>
              <a:avLst/>
              <a:gdLst>
                <a:gd name="T0" fmla="*/ 61 w 98"/>
                <a:gd name="T1" fmla="*/ 4 h 188"/>
                <a:gd name="T2" fmla="*/ 14 w 98"/>
                <a:gd name="T3" fmla="*/ 188 h 188"/>
                <a:gd name="T4" fmla="*/ 79 w 98"/>
                <a:gd name="T5" fmla="*/ 116 h 188"/>
                <a:gd name="T6" fmla="*/ 61 w 98"/>
                <a:gd name="T7" fmla="*/ 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8" h="188">
                  <a:moveTo>
                    <a:pt x="61" y="4"/>
                  </a:moveTo>
                  <a:cubicBezTo>
                    <a:pt x="51" y="0"/>
                    <a:pt x="0" y="79"/>
                    <a:pt x="14" y="188"/>
                  </a:cubicBezTo>
                  <a:cubicBezTo>
                    <a:pt x="32" y="183"/>
                    <a:pt x="79" y="116"/>
                    <a:pt x="79" y="116"/>
                  </a:cubicBezTo>
                  <a:cubicBezTo>
                    <a:pt x="79" y="116"/>
                    <a:pt x="98" y="18"/>
                    <a:pt x="61" y="4"/>
                  </a:cubicBezTo>
                  <a:close/>
                </a:path>
              </a:pathLst>
            </a:custGeom>
            <a:solidFill>
              <a:srgbClr val="F7D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7" name="Freeform 97"/>
            <p:cNvSpPr>
              <a:spLocks/>
            </p:cNvSpPr>
            <p:nvPr/>
          </p:nvSpPr>
          <p:spPr bwMode="auto">
            <a:xfrm>
              <a:off x="3712" y="387"/>
              <a:ext cx="118" cy="371"/>
            </a:xfrm>
            <a:custGeom>
              <a:avLst/>
              <a:gdLst>
                <a:gd name="T0" fmla="*/ 18 w 50"/>
                <a:gd name="T1" fmla="*/ 0 h 157"/>
                <a:gd name="T2" fmla="*/ 0 w 50"/>
                <a:gd name="T3" fmla="*/ 157 h 157"/>
                <a:gd name="T4" fmla="*/ 36 w 50"/>
                <a:gd name="T5" fmla="*/ 111 h 157"/>
                <a:gd name="T6" fmla="*/ 18 w 50"/>
                <a:gd name="T7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157">
                  <a:moveTo>
                    <a:pt x="18" y="0"/>
                  </a:moveTo>
                  <a:cubicBezTo>
                    <a:pt x="0" y="157"/>
                    <a:pt x="0" y="157"/>
                    <a:pt x="0" y="157"/>
                  </a:cubicBezTo>
                  <a:cubicBezTo>
                    <a:pt x="0" y="157"/>
                    <a:pt x="28" y="132"/>
                    <a:pt x="36" y="111"/>
                  </a:cubicBezTo>
                  <a:cubicBezTo>
                    <a:pt x="43" y="88"/>
                    <a:pt x="50" y="12"/>
                    <a:pt x="18" y="0"/>
                  </a:cubicBezTo>
                  <a:close/>
                </a:path>
              </a:pathLst>
            </a:custGeom>
            <a:solidFill>
              <a:srgbClr val="EAA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8" name="Freeform 98"/>
            <p:cNvSpPr>
              <a:spLocks/>
            </p:cNvSpPr>
            <p:nvPr/>
          </p:nvSpPr>
          <p:spPr bwMode="auto">
            <a:xfrm>
              <a:off x="3627" y="1757"/>
              <a:ext cx="252" cy="498"/>
            </a:xfrm>
            <a:custGeom>
              <a:avLst/>
              <a:gdLst>
                <a:gd name="T0" fmla="*/ 67 w 107"/>
                <a:gd name="T1" fmla="*/ 4 h 211"/>
                <a:gd name="T2" fmla="*/ 16 w 107"/>
                <a:gd name="T3" fmla="*/ 211 h 211"/>
                <a:gd name="T4" fmla="*/ 87 w 107"/>
                <a:gd name="T5" fmla="*/ 130 h 211"/>
                <a:gd name="T6" fmla="*/ 67 w 107"/>
                <a:gd name="T7" fmla="*/ 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" h="211">
                  <a:moveTo>
                    <a:pt x="67" y="4"/>
                  </a:moveTo>
                  <a:cubicBezTo>
                    <a:pt x="57" y="0"/>
                    <a:pt x="0" y="88"/>
                    <a:pt x="16" y="211"/>
                  </a:cubicBezTo>
                  <a:cubicBezTo>
                    <a:pt x="34" y="205"/>
                    <a:pt x="87" y="130"/>
                    <a:pt x="87" y="130"/>
                  </a:cubicBezTo>
                  <a:cubicBezTo>
                    <a:pt x="87" y="130"/>
                    <a:pt x="107" y="20"/>
                    <a:pt x="67" y="4"/>
                  </a:cubicBezTo>
                  <a:close/>
                </a:path>
              </a:pathLst>
            </a:custGeom>
            <a:solidFill>
              <a:srgbClr val="F7D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9" name="Freeform 99"/>
            <p:cNvSpPr>
              <a:spLocks/>
            </p:cNvSpPr>
            <p:nvPr/>
          </p:nvSpPr>
          <p:spPr bwMode="auto">
            <a:xfrm>
              <a:off x="3740" y="1766"/>
              <a:ext cx="128" cy="416"/>
            </a:xfrm>
            <a:custGeom>
              <a:avLst/>
              <a:gdLst>
                <a:gd name="T0" fmla="*/ 19 w 54"/>
                <a:gd name="T1" fmla="*/ 0 h 176"/>
                <a:gd name="T2" fmla="*/ 0 w 54"/>
                <a:gd name="T3" fmla="*/ 176 h 176"/>
                <a:gd name="T4" fmla="*/ 38 w 54"/>
                <a:gd name="T5" fmla="*/ 125 h 176"/>
                <a:gd name="T6" fmla="*/ 19 w 54"/>
                <a:gd name="T7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176">
                  <a:moveTo>
                    <a:pt x="19" y="0"/>
                  </a:moveTo>
                  <a:cubicBezTo>
                    <a:pt x="0" y="176"/>
                    <a:pt x="0" y="176"/>
                    <a:pt x="0" y="176"/>
                  </a:cubicBezTo>
                  <a:cubicBezTo>
                    <a:pt x="0" y="176"/>
                    <a:pt x="30" y="149"/>
                    <a:pt x="38" y="125"/>
                  </a:cubicBezTo>
                  <a:cubicBezTo>
                    <a:pt x="46" y="100"/>
                    <a:pt x="54" y="13"/>
                    <a:pt x="19" y="0"/>
                  </a:cubicBezTo>
                  <a:close/>
                </a:path>
              </a:pathLst>
            </a:custGeom>
            <a:solidFill>
              <a:srgbClr val="EAA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0" name="Freeform 100"/>
            <p:cNvSpPr>
              <a:spLocks/>
            </p:cNvSpPr>
            <p:nvPr/>
          </p:nvSpPr>
          <p:spPr bwMode="auto">
            <a:xfrm>
              <a:off x="3608" y="3016"/>
              <a:ext cx="255" cy="498"/>
            </a:xfrm>
            <a:custGeom>
              <a:avLst/>
              <a:gdLst>
                <a:gd name="T0" fmla="*/ 68 w 108"/>
                <a:gd name="T1" fmla="*/ 3 h 211"/>
                <a:gd name="T2" fmla="*/ 15 w 108"/>
                <a:gd name="T3" fmla="*/ 211 h 211"/>
                <a:gd name="T4" fmla="*/ 87 w 108"/>
                <a:gd name="T5" fmla="*/ 130 h 211"/>
                <a:gd name="T6" fmla="*/ 68 w 108"/>
                <a:gd name="T7" fmla="*/ 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211">
                  <a:moveTo>
                    <a:pt x="68" y="3"/>
                  </a:moveTo>
                  <a:cubicBezTo>
                    <a:pt x="56" y="0"/>
                    <a:pt x="0" y="88"/>
                    <a:pt x="15" y="211"/>
                  </a:cubicBezTo>
                  <a:cubicBezTo>
                    <a:pt x="35" y="204"/>
                    <a:pt x="87" y="130"/>
                    <a:pt x="87" y="130"/>
                  </a:cubicBezTo>
                  <a:cubicBezTo>
                    <a:pt x="87" y="130"/>
                    <a:pt x="108" y="20"/>
                    <a:pt x="68" y="3"/>
                  </a:cubicBezTo>
                  <a:close/>
                </a:path>
              </a:pathLst>
            </a:custGeom>
            <a:solidFill>
              <a:srgbClr val="F7D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1" name="Freeform 101"/>
            <p:cNvSpPr>
              <a:spLocks/>
            </p:cNvSpPr>
            <p:nvPr/>
          </p:nvSpPr>
          <p:spPr bwMode="auto">
            <a:xfrm>
              <a:off x="3721" y="3025"/>
              <a:ext cx="128" cy="416"/>
            </a:xfrm>
            <a:custGeom>
              <a:avLst/>
              <a:gdLst>
                <a:gd name="T0" fmla="*/ 20 w 54"/>
                <a:gd name="T1" fmla="*/ 0 h 176"/>
                <a:gd name="T2" fmla="*/ 0 w 54"/>
                <a:gd name="T3" fmla="*/ 176 h 176"/>
                <a:gd name="T4" fmla="*/ 39 w 54"/>
                <a:gd name="T5" fmla="*/ 126 h 176"/>
                <a:gd name="T6" fmla="*/ 20 w 54"/>
                <a:gd name="T7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176">
                  <a:moveTo>
                    <a:pt x="20" y="0"/>
                  </a:moveTo>
                  <a:cubicBezTo>
                    <a:pt x="0" y="176"/>
                    <a:pt x="0" y="176"/>
                    <a:pt x="0" y="176"/>
                  </a:cubicBezTo>
                  <a:cubicBezTo>
                    <a:pt x="0" y="176"/>
                    <a:pt x="30" y="149"/>
                    <a:pt x="39" y="126"/>
                  </a:cubicBezTo>
                  <a:cubicBezTo>
                    <a:pt x="47" y="101"/>
                    <a:pt x="54" y="14"/>
                    <a:pt x="20" y="0"/>
                  </a:cubicBezTo>
                  <a:close/>
                </a:path>
              </a:pathLst>
            </a:custGeom>
            <a:solidFill>
              <a:srgbClr val="EAA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2" name="Freeform 102"/>
            <p:cNvSpPr>
              <a:spLocks/>
            </p:cNvSpPr>
            <p:nvPr/>
          </p:nvSpPr>
          <p:spPr bwMode="auto">
            <a:xfrm>
              <a:off x="3329" y="1528"/>
              <a:ext cx="255" cy="496"/>
            </a:xfrm>
            <a:custGeom>
              <a:avLst/>
              <a:gdLst>
                <a:gd name="T0" fmla="*/ 40 w 108"/>
                <a:gd name="T1" fmla="*/ 3 h 210"/>
                <a:gd name="T2" fmla="*/ 92 w 108"/>
                <a:gd name="T3" fmla="*/ 210 h 210"/>
                <a:gd name="T4" fmla="*/ 22 w 108"/>
                <a:gd name="T5" fmla="*/ 128 h 210"/>
                <a:gd name="T6" fmla="*/ 40 w 108"/>
                <a:gd name="T7" fmla="*/ 3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210">
                  <a:moveTo>
                    <a:pt x="40" y="3"/>
                  </a:moveTo>
                  <a:cubicBezTo>
                    <a:pt x="51" y="0"/>
                    <a:pt x="108" y="88"/>
                    <a:pt x="92" y="210"/>
                  </a:cubicBezTo>
                  <a:cubicBezTo>
                    <a:pt x="73" y="204"/>
                    <a:pt x="22" y="128"/>
                    <a:pt x="22" y="128"/>
                  </a:cubicBezTo>
                  <a:cubicBezTo>
                    <a:pt x="22" y="128"/>
                    <a:pt x="0" y="20"/>
                    <a:pt x="40" y="3"/>
                  </a:cubicBezTo>
                  <a:close/>
                </a:path>
              </a:pathLst>
            </a:custGeom>
            <a:solidFill>
              <a:srgbClr val="F7D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3" name="Freeform 103"/>
            <p:cNvSpPr>
              <a:spLocks/>
            </p:cNvSpPr>
            <p:nvPr/>
          </p:nvSpPr>
          <p:spPr bwMode="auto">
            <a:xfrm>
              <a:off x="3341" y="1537"/>
              <a:ext cx="127" cy="418"/>
            </a:xfrm>
            <a:custGeom>
              <a:avLst/>
              <a:gdLst>
                <a:gd name="T0" fmla="*/ 35 w 54"/>
                <a:gd name="T1" fmla="*/ 0 h 177"/>
                <a:gd name="T2" fmla="*/ 54 w 54"/>
                <a:gd name="T3" fmla="*/ 177 h 177"/>
                <a:gd name="T4" fmla="*/ 17 w 54"/>
                <a:gd name="T5" fmla="*/ 124 h 177"/>
                <a:gd name="T6" fmla="*/ 35 w 54"/>
                <a:gd name="T7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177">
                  <a:moveTo>
                    <a:pt x="35" y="0"/>
                  </a:moveTo>
                  <a:cubicBezTo>
                    <a:pt x="54" y="177"/>
                    <a:pt x="54" y="177"/>
                    <a:pt x="54" y="177"/>
                  </a:cubicBezTo>
                  <a:cubicBezTo>
                    <a:pt x="54" y="177"/>
                    <a:pt x="25" y="150"/>
                    <a:pt x="17" y="124"/>
                  </a:cubicBezTo>
                  <a:cubicBezTo>
                    <a:pt x="8" y="100"/>
                    <a:pt x="0" y="14"/>
                    <a:pt x="35" y="0"/>
                  </a:cubicBezTo>
                  <a:close/>
                </a:path>
              </a:pathLst>
            </a:custGeom>
            <a:solidFill>
              <a:srgbClr val="EAA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4" name="Freeform 104"/>
            <p:cNvSpPr>
              <a:spLocks/>
            </p:cNvSpPr>
            <p:nvPr/>
          </p:nvSpPr>
          <p:spPr bwMode="auto">
            <a:xfrm>
              <a:off x="3261" y="2272"/>
              <a:ext cx="356" cy="560"/>
            </a:xfrm>
            <a:custGeom>
              <a:avLst/>
              <a:gdLst>
                <a:gd name="T0" fmla="*/ 143 w 151"/>
                <a:gd name="T1" fmla="*/ 237 h 237"/>
                <a:gd name="T2" fmla="*/ 10 w 151"/>
                <a:gd name="T3" fmla="*/ 0 h 237"/>
                <a:gd name="T4" fmla="*/ 143 w 151"/>
                <a:gd name="T5" fmla="*/ 23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1" h="237">
                  <a:moveTo>
                    <a:pt x="143" y="237"/>
                  </a:moveTo>
                  <a:cubicBezTo>
                    <a:pt x="143" y="237"/>
                    <a:pt x="0" y="158"/>
                    <a:pt x="10" y="0"/>
                  </a:cubicBezTo>
                  <a:cubicBezTo>
                    <a:pt x="151" y="69"/>
                    <a:pt x="143" y="237"/>
                    <a:pt x="143" y="237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5" name="Freeform 105"/>
            <p:cNvSpPr>
              <a:spLocks/>
            </p:cNvSpPr>
            <p:nvPr/>
          </p:nvSpPr>
          <p:spPr bwMode="auto">
            <a:xfrm>
              <a:off x="3615" y="1863"/>
              <a:ext cx="357" cy="560"/>
            </a:xfrm>
            <a:custGeom>
              <a:avLst/>
              <a:gdLst>
                <a:gd name="T0" fmla="*/ 7 w 151"/>
                <a:gd name="T1" fmla="*/ 237 h 237"/>
                <a:gd name="T2" fmla="*/ 140 w 151"/>
                <a:gd name="T3" fmla="*/ 0 h 237"/>
                <a:gd name="T4" fmla="*/ 7 w 151"/>
                <a:gd name="T5" fmla="*/ 23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1" h="237">
                  <a:moveTo>
                    <a:pt x="7" y="237"/>
                  </a:moveTo>
                  <a:cubicBezTo>
                    <a:pt x="7" y="237"/>
                    <a:pt x="151" y="159"/>
                    <a:pt x="140" y="0"/>
                  </a:cubicBezTo>
                  <a:cubicBezTo>
                    <a:pt x="0" y="69"/>
                    <a:pt x="7" y="237"/>
                    <a:pt x="7" y="237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6" name="Freeform 106"/>
            <p:cNvSpPr>
              <a:spLocks/>
            </p:cNvSpPr>
            <p:nvPr/>
          </p:nvSpPr>
          <p:spPr bwMode="auto">
            <a:xfrm>
              <a:off x="3587" y="2463"/>
              <a:ext cx="356" cy="562"/>
            </a:xfrm>
            <a:custGeom>
              <a:avLst/>
              <a:gdLst>
                <a:gd name="T0" fmla="*/ 8 w 151"/>
                <a:gd name="T1" fmla="*/ 238 h 238"/>
                <a:gd name="T2" fmla="*/ 140 w 151"/>
                <a:gd name="T3" fmla="*/ 0 h 238"/>
                <a:gd name="T4" fmla="*/ 8 w 151"/>
                <a:gd name="T5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1" h="238">
                  <a:moveTo>
                    <a:pt x="8" y="238"/>
                  </a:moveTo>
                  <a:cubicBezTo>
                    <a:pt x="8" y="238"/>
                    <a:pt x="151" y="159"/>
                    <a:pt x="140" y="0"/>
                  </a:cubicBezTo>
                  <a:cubicBezTo>
                    <a:pt x="0" y="70"/>
                    <a:pt x="8" y="238"/>
                    <a:pt x="8" y="238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7" name="Freeform 107"/>
            <p:cNvSpPr>
              <a:spLocks/>
            </p:cNvSpPr>
            <p:nvPr/>
          </p:nvSpPr>
          <p:spPr bwMode="auto">
            <a:xfrm>
              <a:off x="3591" y="3096"/>
              <a:ext cx="352" cy="562"/>
            </a:xfrm>
            <a:custGeom>
              <a:avLst/>
              <a:gdLst>
                <a:gd name="T0" fmla="*/ 7 w 149"/>
                <a:gd name="T1" fmla="*/ 238 h 238"/>
                <a:gd name="T2" fmla="*/ 140 w 149"/>
                <a:gd name="T3" fmla="*/ 0 h 238"/>
                <a:gd name="T4" fmla="*/ 7 w 149"/>
                <a:gd name="T5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9" h="238">
                  <a:moveTo>
                    <a:pt x="7" y="238"/>
                  </a:moveTo>
                  <a:cubicBezTo>
                    <a:pt x="7" y="238"/>
                    <a:pt x="149" y="159"/>
                    <a:pt x="140" y="0"/>
                  </a:cubicBezTo>
                  <a:cubicBezTo>
                    <a:pt x="0" y="70"/>
                    <a:pt x="7" y="238"/>
                    <a:pt x="7" y="238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8" name="Freeform 108"/>
            <p:cNvSpPr>
              <a:spLocks/>
            </p:cNvSpPr>
            <p:nvPr/>
          </p:nvSpPr>
          <p:spPr bwMode="auto">
            <a:xfrm>
              <a:off x="3244" y="1603"/>
              <a:ext cx="357" cy="555"/>
            </a:xfrm>
            <a:custGeom>
              <a:avLst/>
              <a:gdLst>
                <a:gd name="T0" fmla="*/ 144 w 151"/>
                <a:gd name="T1" fmla="*/ 235 h 235"/>
                <a:gd name="T2" fmla="*/ 11 w 151"/>
                <a:gd name="T3" fmla="*/ 0 h 235"/>
                <a:gd name="T4" fmla="*/ 144 w 151"/>
                <a:gd name="T5" fmla="*/ 23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1" h="235">
                  <a:moveTo>
                    <a:pt x="144" y="235"/>
                  </a:moveTo>
                  <a:cubicBezTo>
                    <a:pt x="144" y="235"/>
                    <a:pt x="0" y="157"/>
                    <a:pt x="11" y="0"/>
                  </a:cubicBezTo>
                  <a:cubicBezTo>
                    <a:pt x="151" y="68"/>
                    <a:pt x="144" y="235"/>
                    <a:pt x="144" y="235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9" name="Freeform 109"/>
            <p:cNvSpPr>
              <a:spLocks/>
            </p:cNvSpPr>
            <p:nvPr/>
          </p:nvSpPr>
          <p:spPr bwMode="auto">
            <a:xfrm>
              <a:off x="3631" y="1138"/>
              <a:ext cx="355" cy="558"/>
            </a:xfrm>
            <a:custGeom>
              <a:avLst/>
              <a:gdLst>
                <a:gd name="T0" fmla="*/ 6 w 150"/>
                <a:gd name="T1" fmla="*/ 236 h 236"/>
                <a:gd name="T2" fmla="*/ 140 w 150"/>
                <a:gd name="T3" fmla="*/ 0 h 236"/>
                <a:gd name="T4" fmla="*/ 6 w 150"/>
                <a:gd name="T5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0" h="236">
                  <a:moveTo>
                    <a:pt x="6" y="236"/>
                  </a:moveTo>
                  <a:cubicBezTo>
                    <a:pt x="6" y="236"/>
                    <a:pt x="150" y="158"/>
                    <a:pt x="140" y="0"/>
                  </a:cubicBezTo>
                  <a:cubicBezTo>
                    <a:pt x="0" y="69"/>
                    <a:pt x="6" y="236"/>
                    <a:pt x="6" y="236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50" name="Freeform 110"/>
            <p:cNvSpPr>
              <a:spLocks/>
            </p:cNvSpPr>
            <p:nvPr/>
          </p:nvSpPr>
          <p:spPr bwMode="auto">
            <a:xfrm>
              <a:off x="3244" y="895"/>
              <a:ext cx="357" cy="560"/>
            </a:xfrm>
            <a:custGeom>
              <a:avLst/>
              <a:gdLst>
                <a:gd name="T0" fmla="*/ 144 w 151"/>
                <a:gd name="T1" fmla="*/ 237 h 237"/>
                <a:gd name="T2" fmla="*/ 11 w 151"/>
                <a:gd name="T3" fmla="*/ 0 h 237"/>
                <a:gd name="T4" fmla="*/ 144 w 151"/>
                <a:gd name="T5" fmla="*/ 23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1" h="237">
                  <a:moveTo>
                    <a:pt x="144" y="237"/>
                  </a:moveTo>
                  <a:cubicBezTo>
                    <a:pt x="144" y="237"/>
                    <a:pt x="0" y="159"/>
                    <a:pt x="11" y="0"/>
                  </a:cubicBezTo>
                  <a:cubicBezTo>
                    <a:pt x="151" y="70"/>
                    <a:pt x="144" y="237"/>
                    <a:pt x="144" y="237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51" name="Freeform 111"/>
            <p:cNvSpPr>
              <a:spLocks/>
            </p:cNvSpPr>
            <p:nvPr/>
          </p:nvSpPr>
          <p:spPr bwMode="auto">
            <a:xfrm>
              <a:off x="3228" y="236"/>
              <a:ext cx="359" cy="562"/>
            </a:xfrm>
            <a:custGeom>
              <a:avLst/>
              <a:gdLst>
                <a:gd name="T0" fmla="*/ 144 w 152"/>
                <a:gd name="T1" fmla="*/ 238 h 238"/>
                <a:gd name="T2" fmla="*/ 11 w 152"/>
                <a:gd name="T3" fmla="*/ 0 h 238"/>
                <a:gd name="T4" fmla="*/ 144 w 152"/>
                <a:gd name="T5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2" h="238">
                  <a:moveTo>
                    <a:pt x="144" y="238"/>
                  </a:moveTo>
                  <a:cubicBezTo>
                    <a:pt x="144" y="238"/>
                    <a:pt x="0" y="160"/>
                    <a:pt x="11" y="0"/>
                  </a:cubicBezTo>
                  <a:cubicBezTo>
                    <a:pt x="152" y="70"/>
                    <a:pt x="144" y="238"/>
                    <a:pt x="144" y="238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52" name="Freeform 112"/>
            <p:cNvSpPr>
              <a:spLocks/>
            </p:cNvSpPr>
            <p:nvPr/>
          </p:nvSpPr>
          <p:spPr bwMode="auto">
            <a:xfrm>
              <a:off x="3601" y="488"/>
              <a:ext cx="321" cy="501"/>
            </a:xfrm>
            <a:custGeom>
              <a:avLst/>
              <a:gdLst>
                <a:gd name="T0" fmla="*/ 6 w 136"/>
                <a:gd name="T1" fmla="*/ 212 h 212"/>
                <a:gd name="T2" fmla="*/ 126 w 136"/>
                <a:gd name="T3" fmla="*/ 0 h 212"/>
                <a:gd name="T4" fmla="*/ 6 w 136"/>
                <a:gd name="T5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6" h="212">
                  <a:moveTo>
                    <a:pt x="6" y="212"/>
                  </a:moveTo>
                  <a:cubicBezTo>
                    <a:pt x="6" y="212"/>
                    <a:pt x="136" y="143"/>
                    <a:pt x="126" y="0"/>
                  </a:cubicBezTo>
                  <a:cubicBezTo>
                    <a:pt x="0" y="63"/>
                    <a:pt x="6" y="212"/>
                    <a:pt x="6" y="212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53" name="Freeform 113"/>
            <p:cNvSpPr>
              <a:spLocks/>
            </p:cNvSpPr>
            <p:nvPr/>
          </p:nvSpPr>
          <p:spPr bwMode="auto">
            <a:xfrm>
              <a:off x="3636" y="1863"/>
              <a:ext cx="300" cy="551"/>
            </a:xfrm>
            <a:custGeom>
              <a:avLst/>
              <a:gdLst>
                <a:gd name="T0" fmla="*/ 13 w 127"/>
                <a:gd name="T1" fmla="*/ 206 h 233"/>
                <a:gd name="T2" fmla="*/ 17 w 127"/>
                <a:gd name="T3" fmla="*/ 199 h 233"/>
                <a:gd name="T4" fmla="*/ 23 w 127"/>
                <a:gd name="T5" fmla="*/ 185 h 233"/>
                <a:gd name="T6" fmla="*/ 26 w 127"/>
                <a:gd name="T7" fmla="*/ 179 h 233"/>
                <a:gd name="T8" fmla="*/ 35 w 127"/>
                <a:gd name="T9" fmla="*/ 166 h 233"/>
                <a:gd name="T10" fmla="*/ 37 w 127"/>
                <a:gd name="T11" fmla="*/ 160 h 233"/>
                <a:gd name="T12" fmla="*/ 42 w 127"/>
                <a:gd name="T13" fmla="*/ 152 h 233"/>
                <a:gd name="T14" fmla="*/ 46 w 127"/>
                <a:gd name="T15" fmla="*/ 145 h 233"/>
                <a:gd name="T16" fmla="*/ 49 w 127"/>
                <a:gd name="T17" fmla="*/ 141 h 233"/>
                <a:gd name="T18" fmla="*/ 49 w 127"/>
                <a:gd name="T19" fmla="*/ 137 h 233"/>
                <a:gd name="T20" fmla="*/ 54 w 127"/>
                <a:gd name="T21" fmla="*/ 128 h 233"/>
                <a:gd name="T22" fmla="*/ 56 w 127"/>
                <a:gd name="T23" fmla="*/ 124 h 233"/>
                <a:gd name="T24" fmla="*/ 58 w 127"/>
                <a:gd name="T25" fmla="*/ 119 h 233"/>
                <a:gd name="T26" fmla="*/ 63 w 127"/>
                <a:gd name="T27" fmla="*/ 113 h 233"/>
                <a:gd name="T28" fmla="*/ 66 w 127"/>
                <a:gd name="T29" fmla="*/ 106 h 233"/>
                <a:gd name="T30" fmla="*/ 71 w 127"/>
                <a:gd name="T31" fmla="*/ 98 h 233"/>
                <a:gd name="T32" fmla="*/ 72 w 127"/>
                <a:gd name="T33" fmla="*/ 94 h 233"/>
                <a:gd name="T34" fmla="*/ 75 w 127"/>
                <a:gd name="T35" fmla="*/ 91 h 233"/>
                <a:gd name="T36" fmla="*/ 76 w 127"/>
                <a:gd name="T37" fmla="*/ 87 h 233"/>
                <a:gd name="T38" fmla="*/ 76 w 127"/>
                <a:gd name="T39" fmla="*/ 86 h 233"/>
                <a:gd name="T40" fmla="*/ 79 w 127"/>
                <a:gd name="T41" fmla="*/ 82 h 233"/>
                <a:gd name="T42" fmla="*/ 85 w 127"/>
                <a:gd name="T43" fmla="*/ 71 h 233"/>
                <a:gd name="T44" fmla="*/ 88 w 127"/>
                <a:gd name="T45" fmla="*/ 65 h 233"/>
                <a:gd name="T46" fmla="*/ 90 w 127"/>
                <a:gd name="T47" fmla="*/ 62 h 233"/>
                <a:gd name="T48" fmla="*/ 95 w 127"/>
                <a:gd name="T49" fmla="*/ 52 h 233"/>
                <a:gd name="T50" fmla="*/ 98 w 127"/>
                <a:gd name="T51" fmla="*/ 51 h 233"/>
                <a:gd name="T52" fmla="*/ 99 w 127"/>
                <a:gd name="T53" fmla="*/ 46 h 233"/>
                <a:gd name="T54" fmla="*/ 99 w 127"/>
                <a:gd name="T55" fmla="*/ 43 h 233"/>
                <a:gd name="T56" fmla="*/ 102 w 127"/>
                <a:gd name="T57" fmla="*/ 38 h 233"/>
                <a:gd name="T58" fmla="*/ 102 w 127"/>
                <a:gd name="T59" fmla="*/ 37 h 233"/>
                <a:gd name="T60" fmla="*/ 103 w 127"/>
                <a:gd name="T61" fmla="*/ 35 h 233"/>
                <a:gd name="T62" fmla="*/ 107 w 127"/>
                <a:gd name="T63" fmla="*/ 32 h 233"/>
                <a:gd name="T64" fmla="*/ 108 w 127"/>
                <a:gd name="T65" fmla="*/ 28 h 233"/>
                <a:gd name="T66" fmla="*/ 109 w 127"/>
                <a:gd name="T67" fmla="*/ 26 h 233"/>
                <a:gd name="T68" fmla="*/ 110 w 127"/>
                <a:gd name="T69" fmla="*/ 23 h 233"/>
                <a:gd name="T70" fmla="*/ 111 w 127"/>
                <a:gd name="T71" fmla="*/ 19 h 233"/>
                <a:gd name="T72" fmla="*/ 112 w 127"/>
                <a:gd name="T73" fmla="*/ 23 h 233"/>
                <a:gd name="T74" fmla="*/ 116 w 127"/>
                <a:gd name="T75" fmla="*/ 16 h 233"/>
                <a:gd name="T76" fmla="*/ 122 w 127"/>
                <a:gd name="T77" fmla="*/ 8 h 233"/>
                <a:gd name="T78" fmla="*/ 124 w 127"/>
                <a:gd name="T79" fmla="*/ 6 h 233"/>
                <a:gd name="T80" fmla="*/ 127 w 127"/>
                <a:gd name="T81" fmla="*/ 0 h 233"/>
                <a:gd name="T82" fmla="*/ 127 w 127"/>
                <a:gd name="T83" fmla="*/ 3 h 233"/>
                <a:gd name="T84" fmla="*/ 123 w 127"/>
                <a:gd name="T85" fmla="*/ 8 h 233"/>
                <a:gd name="T86" fmla="*/ 119 w 127"/>
                <a:gd name="T87" fmla="*/ 18 h 233"/>
                <a:gd name="T88" fmla="*/ 110 w 127"/>
                <a:gd name="T89" fmla="*/ 35 h 233"/>
                <a:gd name="T90" fmla="*/ 101 w 127"/>
                <a:gd name="T91" fmla="*/ 54 h 233"/>
                <a:gd name="T92" fmla="*/ 93 w 127"/>
                <a:gd name="T93" fmla="*/ 69 h 233"/>
                <a:gd name="T94" fmla="*/ 88 w 127"/>
                <a:gd name="T95" fmla="*/ 79 h 233"/>
                <a:gd name="T96" fmla="*/ 75 w 127"/>
                <a:gd name="T97" fmla="*/ 101 h 233"/>
                <a:gd name="T98" fmla="*/ 68 w 127"/>
                <a:gd name="T99" fmla="*/ 113 h 233"/>
                <a:gd name="T100" fmla="*/ 58 w 127"/>
                <a:gd name="T101" fmla="*/ 127 h 233"/>
                <a:gd name="T102" fmla="*/ 33 w 127"/>
                <a:gd name="T103" fmla="*/ 179 h 233"/>
                <a:gd name="T104" fmla="*/ 26 w 127"/>
                <a:gd name="T105" fmla="*/ 193 h 233"/>
                <a:gd name="T106" fmla="*/ 1 w 127"/>
                <a:gd name="T107" fmla="*/ 229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7" h="233">
                  <a:moveTo>
                    <a:pt x="1" y="229"/>
                  </a:moveTo>
                  <a:cubicBezTo>
                    <a:pt x="1" y="226"/>
                    <a:pt x="5" y="223"/>
                    <a:pt x="5" y="220"/>
                  </a:cubicBezTo>
                  <a:cubicBezTo>
                    <a:pt x="5" y="220"/>
                    <a:pt x="6" y="220"/>
                    <a:pt x="6" y="220"/>
                  </a:cubicBezTo>
                  <a:cubicBezTo>
                    <a:pt x="7" y="215"/>
                    <a:pt x="9" y="212"/>
                    <a:pt x="12" y="209"/>
                  </a:cubicBezTo>
                  <a:cubicBezTo>
                    <a:pt x="12" y="209"/>
                    <a:pt x="12" y="209"/>
                    <a:pt x="12" y="209"/>
                  </a:cubicBezTo>
                  <a:cubicBezTo>
                    <a:pt x="13" y="207"/>
                    <a:pt x="13" y="206"/>
                    <a:pt x="13" y="206"/>
                  </a:cubicBezTo>
                  <a:cubicBezTo>
                    <a:pt x="13" y="206"/>
                    <a:pt x="13" y="206"/>
                    <a:pt x="15" y="206"/>
                  </a:cubicBezTo>
                  <a:cubicBezTo>
                    <a:pt x="13" y="206"/>
                    <a:pt x="15" y="205"/>
                    <a:pt x="15" y="205"/>
                  </a:cubicBezTo>
                  <a:cubicBezTo>
                    <a:pt x="15" y="204"/>
                    <a:pt x="15" y="205"/>
                    <a:pt x="15" y="204"/>
                  </a:cubicBezTo>
                  <a:cubicBezTo>
                    <a:pt x="15" y="204"/>
                    <a:pt x="15" y="204"/>
                    <a:pt x="15" y="204"/>
                  </a:cubicBezTo>
                  <a:cubicBezTo>
                    <a:pt x="15" y="202"/>
                    <a:pt x="17" y="201"/>
                    <a:pt x="17" y="199"/>
                  </a:cubicBezTo>
                  <a:cubicBezTo>
                    <a:pt x="17" y="199"/>
                    <a:pt x="17" y="199"/>
                    <a:pt x="17" y="199"/>
                  </a:cubicBezTo>
                  <a:cubicBezTo>
                    <a:pt x="18" y="196"/>
                    <a:pt x="20" y="193"/>
                    <a:pt x="21" y="190"/>
                  </a:cubicBezTo>
                  <a:cubicBezTo>
                    <a:pt x="21" y="190"/>
                    <a:pt x="21" y="190"/>
                    <a:pt x="22" y="190"/>
                  </a:cubicBezTo>
                  <a:cubicBezTo>
                    <a:pt x="21" y="190"/>
                    <a:pt x="22" y="189"/>
                    <a:pt x="22" y="188"/>
                  </a:cubicBezTo>
                  <a:cubicBezTo>
                    <a:pt x="23" y="188"/>
                    <a:pt x="22" y="186"/>
                    <a:pt x="23" y="186"/>
                  </a:cubicBezTo>
                  <a:cubicBezTo>
                    <a:pt x="23" y="186"/>
                    <a:pt x="23" y="186"/>
                    <a:pt x="23" y="186"/>
                  </a:cubicBezTo>
                  <a:cubicBezTo>
                    <a:pt x="23" y="186"/>
                    <a:pt x="24" y="186"/>
                    <a:pt x="23" y="185"/>
                  </a:cubicBezTo>
                  <a:cubicBezTo>
                    <a:pt x="24" y="185"/>
                    <a:pt x="24" y="185"/>
                    <a:pt x="24" y="185"/>
                  </a:cubicBezTo>
                  <a:cubicBezTo>
                    <a:pt x="24" y="184"/>
                    <a:pt x="25" y="184"/>
                    <a:pt x="25" y="183"/>
                  </a:cubicBezTo>
                  <a:cubicBezTo>
                    <a:pt x="25" y="183"/>
                    <a:pt x="25" y="183"/>
                    <a:pt x="25" y="183"/>
                  </a:cubicBezTo>
                  <a:cubicBezTo>
                    <a:pt x="25" y="183"/>
                    <a:pt x="26" y="183"/>
                    <a:pt x="26" y="181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6" y="180"/>
                    <a:pt x="27" y="179"/>
                    <a:pt x="26" y="179"/>
                  </a:cubicBezTo>
                  <a:cubicBezTo>
                    <a:pt x="27" y="179"/>
                    <a:pt x="26" y="180"/>
                    <a:pt x="27" y="180"/>
                  </a:cubicBezTo>
                  <a:cubicBezTo>
                    <a:pt x="29" y="177"/>
                    <a:pt x="30" y="173"/>
                    <a:pt x="33" y="169"/>
                  </a:cubicBezTo>
                  <a:cubicBezTo>
                    <a:pt x="34" y="169"/>
                    <a:pt x="34" y="169"/>
                    <a:pt x="34" y="169"/>
                  </a:cubicBezTo>
                  <a:cubicBezTo>
                    <a:pt x="34" y="168"/>
                    <a:pt x="35" y="167"/>
                    <a:pt x="35" y="167"/>
                  </a:cubicBezTo>
                  <a:cubicBezTo>
                    <a:pt x="34" y="167"/>
                    <a:pt x="35" y="167"/>
                    <a:pt x="35" y="167"/>
                  </a:cubicBezTo>
                  <a:cubicBezTo>
                    <a:pt x="35" y="166"/>
                    <a:pt x="35" y="166"/>
                    <a:pt x="35" y="166"/>
                  </a:cubicBezTo>
                  <a:cubicBezTo>
                    <a:pt x="35" y="166"/>
                    <a:pt x="35" y="166"/>
                    <a:pt x="35" y="166"/>
                  </a:cubicBezTo>
                  <a:cubicBezTo>
                    <a:pt x="35" y="165"/>
                    <a:pt x="35" y="165"/>
                    <a:pt x="36" y="163"/>
                  </a:cubicBezTo>
                  <a:cubicBezTo>
                    <a:pt x="36" y="163"/>
                    <a:pt x="36" y="163"/>
                    <a:pt x="36" y="163"/>
                  </a:cubicBezTo>
                  <a:cubicBezTo>
                    <a:pt x="36" y="162"/>
                    <a:pt x="37" y="162"/>
                    <a:pt x="37" y="161"/>
                  </a:cubicBezTo>
                  <a:cubicBezTo>
                    <a:pt x="37" y="161"/>
                    <a:pt x="37" y="161"/>
                    <a:pt x="37" y="161"/>
                  </a:cubicBezTo>
                  <a:cubicBezTo>
                    <a:pt x="38" y="160"/>
                    <a:pt x="37" y="161"/>
                    <a:pt x="37" y="160"/>
                  </a:cubicBezTo>
                  <a:cubicBezTo>
                    <a:pt x="38" y="160"/>
                    <a:pt x="38" y="160"/>
                    <a:pt x="38" y="160"/>
                  </a:cubicBezTo>
                  <a:cubicBezTo>
                    <a:pt x="38" y="159"/>
                    <a:pt x="39" y="158"/>
                    <a:pt x="39" y="157"/>
                  </a:cubicBezTo>
                  <a:cubicBezTo>
                    <a:pt x="39" y="157"/>
                    <a:pt x="39" y="157"/>
                    <a:pt x="39" y="157"/>
                  </a:cubicBezTo>
                  <a:cubicBezTo>
                    <a:pt x="40" y="156"/>
                    <a:pt x="40" y="154"/>
                    <a:pt x="42" y="153"/>
                  </a:cubicBezTo>
                  <a:cubicBezTo>
                    <a:pt x="42" y="153"/>
                    <a:pt x="42" y="154"/>
                    <a:pt x="42" y="153"/>
                  </a:cubicBezTo>
                  <a:cubicBezTo>
                    <a:pt x="42" y="153"/>
                    <a:pt x="43" y="152"/>
                    <a:pt x="42" y="152"/>
                  </a:cubicBezTo>
                  <a:cubicBezTo>
                    <a:pt x="42" y="151"/>
                    <a:pt x="43" y="150"/>
                    <a:pt x="43" y="149"/>
                  </a:cubicBezTo>
                  <a:cubicBezTo>
                    <a:pt x="43" y="149"/>
                    <a:pt x="45" y="149"/>
                    <a:pt x="44" y="150"/>
                  </a:cubicBezTo>
                  <a:cubicBezTo>
                    <a:pt x="45" y="149"/>
                    <a:pt x="45" y="149"/>
                    <a:pt x="45" y="149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6" y="148"/>
                    <a:pt x="46" y="148"/>
                    <a:pt x="46" y="148"/>
                  </a:cubicBezTo>
                  <a:cubicBezTo>
                    <a:pt x="46" y="147"/>
                    <a:pt x="45" y="146"/>
                    <a:pt x="46" y="145"/>
                  </a:cubicBezTo>
                  <a:cubicBezTo>
                    <a:pt x="47" y="145"/>
                    <a:pt x="47" y="145"/>
                    <a:pt x="47" y="145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46" y="142"/>
                    <a:pt x="47" y="143"/>
                    <a:pt x="47" y="142"/>
                  </a:cubicBezTo>
                  <a:cubicBezTo>
                    <a:pt x="47" y="142"/>
                    <a:pt x="47" y="142"/>
                    <a:pt x="47" y="142"/>
                  </a:cubicBezTo>
                  <a:cubicBezTo>
                    <a:pt x="47" y="142"/>
                    <a:pt x="47" y="140"/>
                    <a:pt x="48" y="140"/>
                  </a:cubicBezTo>
                  <a:cubicBezTo>
                    <a:pt x="49" y="140"/>
                    <a:pt x="48" y="141"/>
                    <a:pt x="49" y="141"/>
                  </a:cubicBezTo>
                  <a:cubicBezTo>
                    <a:pt x="49" y="140"/>
                    <a:pt x="49" y="140"/>
                    <a:pt x="49" y="139"/>
                  </a:cubicBezTo>
                  <a:cubicBezTo>
                    <a:pt x="49" y="139"/>
                    <a:pt x="49" y="139"/>
                    <a:pt x="49" y="139"/>
                  </a:cubicBezTo>
                  <a:cubicBezTo>
                    <a:pt x="49" y="139"/>
                    <a:pt x="49" y="137"/>
                    <a:pt x="49" y="139"/>
                  </a:cubicBezTo>
                  <a:cubicBezTo>
                    <a:pt x="49" y="139"/>
                    <a:pt x="49" y="139"/>
                    <a:pt x="49" y="139"/>
                  </a:cubicBezTo>
                  <a:cubicBezTo>
                    <a:pt x="49" y="139"/>
                    <a:pt x="49" y="137"/>
                    <a:pt x="49" y="136"/>
                  </a:cubicBezTo>
                  <a:cubicBezTo>
                    <a:pt x="49" y="136"/>
                    <a:pt x="49" y="136"/>
                    <a:pt x="49" y="137"/>
                  </a:cubicBezTo>
                  <a:cubicBezTo>
                    <a:pt x="49" y="135"/>
                    <a:pt x="49" y="134"/>
                    <a:pt x="51" y="133"/>
                  </a:cubicBezTo>
                  <a:cubicBezTo>
                    <a:pt x="49" y="133"/>
                    <a:pt x="51" y="134"/>
                    <a:pt x="51" y="134"/>
                  </a:cubicBezTo>
                  <a:cubicBezTo>
                    <a:pt x="52" y="133"/>
                    <a:pt x="52" y="132"/>
                    <a:pt x="53" y="131"/>
                  </a:cubicBezTo>
                  <a:cubicBezTo>
                    <a:pt x="53" y="131"/>
                    <a:pt x="52" y="131"/>
                    <a:pt x="53" y="131"/>
                  </a:cubicBezTo>
                  <a:cubicBezTo>
                    <a:pt x="53" y="130"/>
                    <a:pt x="53" y="130"/>
                    <a:pt x="53" y="130"/>
                  </a:cubicBezTo>
                  <a:cubicBezTo>
                    <a:pt x="54" y="130"/>
                    <a:pt x="54" y="128"/>
                    <a:pt x="54" y="128"/>
                  </a:cubicBezTo>
                  <a:cubicBezTo>
                    <a:pt x="54" y="127"/>
                    <a:pt x="54" y="128"/>
                    <a:pt x="54" y="128"/>
                  </a:cubicBezTo>
                  <a:cubicBezTo>
                    <a:pt x="54" y="127"/>
                    <a:pt x="55" y="126"/>
                    <a:pt x="56" y="124"/>
                  </a:cubicBezTo>
                  <a:cubicBezTo>
                    <a:pt x="56" y="123"/>
                    <a:pt x="56" y="123"/>
                    <a:pt x="56" y="123"/>
                  </a:cubicBezTo>
                  <a:cubicBezTo>
                    <a:pt x="56" y="123"/>
                    <a:pt x="56" y="123"/>
                    <a:pt x="56" y="123"/>
                  </a:cubicBezTo>
                  <a:cubicBezTo>
                    <a:pt x="56" y="123"/>
                    <a:pt x="56" y="122"/>
                    <a:pt x="56" y="122"/>
                  </a:cubicBezTo>
                  <a:cubicBezTo>
                    <a:pt x="56" y="121"/>
                    <a:pt x="56" y="125"/>
                    <a:pt x="56" y="124"/>
                  </a:cubicBezTo>
                  <a:cubicBezTo>
                    <a:pt x="56" y="124"/>
                    <a:pt x="56" y="122"/>
                    <a:pt x="56" y="123"/>
                  </a:cubicBezTo>
                  <a:cubicBezTo>
                    <a:pt x="56" y="122"/>
                    <a:pt x="56" y="121"/>
                    <a:pt x="57" y="121"/>
                  </a:cubicBezTo>
                  <a:cubicBezTo>
                    <a:pt x="57" y="121"/>
                    <a:pt x="57" y="122"/>
                    <a:pt x="58" y="121"/>
                  </a:cubicBezTo>
                  <a:cubicBezTo>
                    <a:pt x="58" y="120"/>
                    <a:pt x="58" y="121"/>
                    <a:pt x="58" y="120"/>
                  </a:cubicBezTo>
                  <a:cubicBezTo>
                    <a:pt x="58" y="119"/>
                    <a:pt x="58" y="119"/>
                    <a:pt x="58" y="119"/>
                  </a:cubicBezTo>
                  <a:cubicBezTo>
                    <a:pt x="57" y="119"/>
                    <a:pt x="58" y="119"/>
                    <a:pt x="58" y="119"/>
                  </a:cubicBezTo>
                  <a:cubicBezTo>
                    <a:pt x="58" y="119"/>
                    <a:pt x="58" y="117"/>
                    <a:pt x="60" y="118"/>
                  </a:cubicBezTo>
                  <a:cubicBezTo>
                    <a:pt x="61" y="118"/>
                    <a:pt x="61" y="118"/>
                    <a:pt x="61" y="118"/>
                  </a:cubicBezTo>
                  <a:cubicBezTo>
                    <a:pt x="60" y="117"/>
                    <a:pt x="60" y="117"/>
                    <a:pt x="60" y="117"/>
                  </a:cubicBezTo>
                  <a:cubicBezTo>
                    <a:pt x="60" y="117"/>
                    <a:pt x="60" y="117"/>
                    <a:pt x="61" y="117"/>
                  </a:cubicBezTo>
                  <a:cubicBezTo>
                    <a:pt x="60" y="116"/>
                    <a:pt x="61" y="116"/>
                    <a:pt x="61" y="115"/>
                  </a:cubicBezTo>
                  <a:cubicBezTo>
                    <a:pt x="62" y="114"/>
                    <a:pt x="62" y="113"/>
                    <a:pt x="63" y="113"/>
                  </a:cubicBezTo>
                  <a:cubicBezTo>
                    <a:pt x="63" y="112"/>
                    <a:pt x="63" y="112"/>
                    <a:pt x="63" y="110"/>
                  </a:cubicBezTo>
                  <a:cubicBezTo>
                    <a:pt x="63" y="112"/>
                    <a:pt x="63" y="112"/>
                    <a:pt x="63" y="112"/>
                  </a:cubicBezTo>
                  <a:cubicBezTo>
                    <a:pt x="63" y="110"/>
                    <a:pt x="63" y="110"/>
                    <a:pt x="63" y="110"/>
                  </a:cubicBezTo>
                  <a:cubicBezTo>
                    <a:pt x="63" y="110"/>
                    <a:pt x="64" y="109"/>
                    <a:pt x="65" y="109"/>
                  </a:cubicBezTo>
                  <a:cubicBezTo>
                    <a:pt x="65" y="108"/>
                    <a:pt x="64" y="108"/>
                    <a:pt x="64" y="108"/>
                  </a:cubicBezTo>
                  <a:cubicBezTo>
                    <a:pt x="65" y="108"/>
                    <a:pt x="64" y="106"/>
                    <a:pt x="66" y="106"/>
                  </a:cubicBezTo>
                  <a:cubicBezTo>
                    <a:pt x="66" y="106"/>
                    <a:pt x="65" y="106"/>
                    <a:pt x="66" y="106"/>
                  </a:cubicBezTo>
                  <a:cubicBezTo>
                    <a:pt x="67" y="106"/>
                    <a:pt x="66" y="105"/>
                    <a:pt x="67" y="105"/>
                  </a:cubicBezTo>
                  <a:cubicBezTo>
                    <a:pt x="66" y="105"/>
                    <a:pt x="66" y="105"/>
                    <a:pt x="66" y="105"/>
                  </a:cubicBezTo>
                  <a:cubicBezTo>
                    <a:pt x="67" y="104"/>
                    <a:pt x="66" y="103"/>
                    <a:pt x="67" y="103"/>
                  </a:cubicBezTo>
                  <a:cubicBezTo>
                    <a:pt x="67" y="103"/>
                    <a:pt x="68" y="101"/>
                    <a:pt x="67" y="101"/>
                  </a:cubicBezTo>
                  <a:cubicBezTo>
                    <a:pt x="69" y="100"/>
                    <a:pt x="69" y="98"/>
                    <a:pt x="71" y="98"/>
                  </a:cubicBezTo>
                  <a:cubicBezTo>
                    <a:pt x="71" y="97"/>
                    <a:pt x="71" y="97"/>
                    <a:pt x="71" y="97"/>
                  </a:cubicBezTo>
                  <a:cubicBezTo>
                    <a:pt x="70" y="97"/>
                    <a:pt x="71" y="98"/>
                    <a:pt x="71" y="98"/>
                  </a:cubicBezTo>
                  <a:cubicBezTo>
                    <a:pt x="71" y="97"/>
                    <a:pt x="70" y="97"/>
                    <a:pt x="70" y="97"/>
                  </a:cubicBezTo>
                  <a:cubicBezTo>
                    <a:pt x="71" y="97"/>
                    <a:pt x="71" y="96"/>
                    <a:pt x="71" y="97"/>
                  </a:cubicBezTo>
                  <a:cubicBezTo>
                    <a:pt x="72" y="96"/>
                    <a:pt x="71" y="95"/>
                    <a:pt x="72" y="94"/>
                  </a:cubicBezTo>
                  <a:cubicBezTo>
                    <a:pt x="72" y="94"/>
                    <a:pt x="72" y="94"/>
                    <a:pt x="72" y="94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3" y="92"/>
                    <a:pt x="73" y="92"/>
                    <a:pt x="74" y="92"/>
                  </a:cubicBezTo>
                  <a:cubicBezTo>
                    <a:pt x="74" y="92"/>
                    <a:pt x="74" y="92"/>
                    <a:pt x="74" y="91"/>
                  </a:cubicBezTo>
                  <a:cubicBezTo>
                    <a:pt x="75" y="91"/>
                    <a:pt x="75" y="91"/>
                    <a:pt x="75" y="91"/>
                  </a:cubicBezTo>
                  <a:cubicBezTo>
                    <a:pt x="74" y="91"/>
                    <a:pt x="75" y="91"/>
                    <a:pt x="75" y="90"/>
                  </a:cubicBezTo>
                  <a:cubicBezTo>
                    <a:pt x="75" y="91"/>
                    <a:pt x="75" y="91"/>
                    <a:pt x="75" y="91"/>
                  </a:cubicBezTo>
                  <a:cubicBezTo>
                    <a:pt x="75" y="91"/>
                    <a:pt x="75" y="90"/>
                    <a:pt x="76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4" y="90"/>
                    <a:pt x="75" y="90"/>
                    <a:pt x="75" y="89"/>
                  </a:cubicBezTo>
                  <a:cubicBezTo>
                    <a:pt x="75" y="90"/>
                    <a:pt x="75" y="89"/>
                    <a:pt x="76" y="88"/>
                  </a:cubicBezTo>
                  <a:cubicBezTo>
                    <a:pt x="76" y="88"/>
                    <a:pt x="75" y="88"/>
                    <a:pt x="76" y="87"/>
                  </a:cubicBezTo>
                  <a:cubicBezTo>
                    <a:pt x="76" y="88"/>
                    <a:pt x="76" y="87"/>
                    <a:pt x="76" y="87"/>
                  </a:cubicBezTo>
                  <a:cubicBezTo>
                    <a:pt x="76" y="87"/>
                    <a:pt x="76" y="87"/>
                    <a:pt x="76" y="88"/>
                  </a:cubicBezTo>
                  <a:cubicBezTo>
                    <a:pt x="76" y="88"/>
                    <a:pt x="76" y="88"/>
                    <a:pt x="76" y="87"/>
                  </a:cubicBezTo>
                  <a:cubicBezTo>
                    <a:pt x="76" y="87"/>
                    <a:pt x="76" y="87"/>
                    <a:pt x="76" y="86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5"/>
                    <a:pt x="78" y="85"/>
                    <a:pt x="76" y="84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9" y="83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1"/>
                    <a:pt x="79" y="81"/>
                    <a:pt x="79" y="80"/>
                  </a:cubicBezTo>
                  <a:cubicBezTo>
                    <a:pt x="80" y="80"/>
                    <a:pt x="81" y="81"/>
                    <a:pt x="81" y="80"/>
                  </a:cubicBezTo>
                  <a:cubicBezTo>
                    <a:pt x="81" y="79"/>
                    <a:pt x="81" y="79"/>
                    <a:pt x="80" y="79"/>
                  </a:cubicBezTo>
                  <a:cubicBezTo>
                    <a:pt x="81" y="79"/>
                    <a:pt x="81" y="77"/>
                    <a:pt x="83" y="76"/>
                  </a:cubicBezTo>
                  <a:cubicBezTo>
                    <a:pt x="83" y="76"/>
                    <a:pt x="82" y="76"/>
                    <a:pt x="82" y="74"/>
                  </a:cubicBezTo>
                  <a:cubicBezTo>
                    <a:pt x="83" y="73"/>
                    <a:pt x="83" y="71"/>
                    <a:pt x="85" y="71"/>
                  </a:cubicBezTo>
                  <a:cubicBezTo>
                    <a:pt x="85" y="71"/>
                    <a:pt x="85" y="71"/>
                    <a:pt x="85" y="71"/>
                  </a:cubicBezTo>
                  <a:cubicBezTo>
                    <a:pt x="85" y="70"/>
                    <a:pt x="86" y="71"/>
                    <a:pt x="85" y="70"/>
                  </a:cubicBezTo>
                  <a:cubicBezTo>
                    <a:pt x="85" y="70"/>
                    <a:pt x="85" y="70"/>
                    <a:pt x="84" y="70"/>
                  </a:cubicBezTo>
                  <a:cubicBezTo>
                    <a:pt x="85" y="69"/>
                    <a:pt x="86" y="67"/>
                    <a:pt x="86" y="67"/>
                  </a:cubicBezTo>
                  <a:cubicBezTo>
                    <a:pt x="86" y="67"/>
                    <a:pt x="86" y="67"/>
                    <a:pt x="86" y="67"/>
                  </a:cubicBezTo>
                  <a:cubicBezTo>
                    <a:pt x="88" y="67"/>
                    <a:pt x="88" y="65"/>
                    <a:pt x="88" y="65"/>
                  </a:cubicBezTo>
                  <a:cubicBezTo>
                    <a:pt x="88" y="65"/>
                    <a:pt x="88" y="65"/>
                    <a:pt x="88" y="65"/>
                  </a:cubicBezTo>
                  <a:cubicBezTo>
                    <a:pt x="89" y="65"/>
                    <a:pt x="89" y="65"/>
                    <a:pt x="89" y="65"/>
                  </a:cubicBezTo>
                  <a:cubicBezTo>
                    <a:pt x="89" y="65"/>
                    <a:pt x="88" y="65"/>
                    <a:pt x="89" y="64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9" y="63"/>
                    <a:pt x="89" y="62"/>
                    <a:pt x="90" y="62"/>
                  </a:cubicBezTo>
                  <a:cubicBezTo>
                    <a:pt x="90" y="62"/>
                    <a:pt x="90" y="62"/>
                    <a:pt x="90" y="62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0" y="60"/>
                    <a:pt x="91" y="59"/>
                    <a:pt x="91" y="59"/>
                  </a:cubicBezTo>
                  <a:cubicBezTo>
                    <a:pt x="91" y="57"/>
                    <a:pt x="93" y="54"/>
                    <a:pt x="94" y="52"/>
                  </a:cubicBezTo>
                  <a:cubicBezTo>
                    <a:pt x="94" y="52"/>
                    <a:pt x="94" y="52"/>
                    <a:pt x="94" y="52"/>
                  </a:cubicBezTo>
                  <a:cubicBezTo>
                    <a:pt x="95" y="52"/>
                    <a:pt x="94" y="52"/>
                    <a:pt x="94" y="52"/>
                  </a:cubicBezTo>
                  <a:cubicBezTo>
                    <a:pt x="94" y="52"/>
                    <a:pt x="95" y="52"/>
                    <a:pt x="95" y="52"/>
                  </a:cubicBezTo>
                  <a:cubicBezTo>
                    <a:pt x="96" y="52"/>
                    <a:pt x="95" y="51"/>
                    <a:pt x="95" y="51"/>
                  </a:cubicBezTo>
                  <a:cubicBezTo>
                    <a:pt x="95" y="50"/>
                    <a:pt x="95" y="51"/>
                    <a:pt x="95" y="51"/>
                  </a:cubicBezTo>
                  <a:cubicBezTo>
                    <a:pt x="95" y="51"/>
                    <a:pt x="96" y="50"/>
                    <a:pt x="95" y="48"/>
                  </a:cubicBezTo>
                  <a:cubicBezTo>
                    <a:pt x="96" y="48"/>
                    <a:pt x="96" y="50"/>
                    <a:pt x="96" y="50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97" y="48"/>
                    <a:pt x="97" y="51"/>
                    <a:pt x="98" y="51"/>
                  </a:cubicBezTo>
                  <a:cubicBezTo>
                    <a:pt x="98" y="51"/>
                    <a:pt x="98" y="51"/>
                    <a:pt x="98" y="51"/>
                  </a:cubicBezTo>
                  <a:cubicBezTo>
                    <a:pt x="99" y="51"/>
                    <a:pt x="98" y="52"/>
                    <a:pt x="99" y="51"/>
                  </a:cubicBezTo>
                  <a:cubicBezTo>
                    <a:pt x="99" y="51"/>
                    <a:pt x="99" y="50"/>
                    <a:pt x="98" y="50"/>
                  </a:cubicBezTo>
                  <a:cubicBezTo>
                    <a:pt x="98" y="48"/>
                    <a:pt x="97" y="48"/>
                    <a:pt x="98" y="46"/>
                  </a:cubicBezTo>
                  <a:cubicBezTo>
                    <a:pt x="98" y="46"/>
                    <a:pt x="97" y="47"/>
                    <a:pt x="98" y="48"/>
                  </a:cubicBezTo>
                  <a:cubicBezTo>
                    <a:pt x="99" y="47"/>
                    <a:pt x="98" y="46"/>
                    <a:pt x="99" y="46"/>
                  </a:cubicBezTo>
                  <a:cubicBezTo>
                    <a:pt x="98" y="46"/>
                    <a:pt x="98" y="45"/>
                    <a:pt x="98" y="45"/>
                  </a:cubicBezTo>
                  <a:cubicBezTo>
                    <a:pt x="98" y="45"/>
                    <a:pt x="98" y="46"/>
                    <a:pt x="99" y="45"/>
                  </a:cubicBezTo>
                  <a:cubicBezTo>
                    <a:pt x="98" y="45"/>
                    <a:pt x="99" y="45"/>
                    <a:pt x="98" y="45"/>
                  </a:cubicBezTo>
                  <a:cubicBezTo>
                    <a:pt x="97" y="44"/>
                    <a:pt x="99" y="44"/>
                    <a:pt x="98" y="44"/>
                  </a:cubicBezTo>
                  <a:cubicBezTo>
                    <a:pt x="99" y="44"/>
                    <a:pt x="99" y="45"/>
                    <a:pt x="100" y="45"/>
                  </a:cubicBezTo>
                  <a:cubicBezTo>
                    <a:pt x="99" y="44"/>
                    <a:pt x="100" y="43"/>
                    <a:pt x="99" y="43"/>
                  </a:cubicBezTo>
                  <a:cubicBezTo>
                    <a:pt x="99" y="43"/>
                    <a:pt x="99" y="43"/>
                    <a:pt x="100" y="43"/>
                  </a:cubicBezTo>
                  <a:cubicBezTo>
                    <a:pt x="100" y="43"/>
                    <a:pt x="99" y="42"/>
                    <a:pt x="101" y="42"/>
                  </a:cubicBezTo>
                  <a:cubicBezTo>
                    <a:pt x="100" y="41"/>
                    <a:pt x="100" y="41"/>
                    <a:pt x="100" y="41"/>
                  </a:cubicBezTo>
                  <a:cubicBezTo>
                    <a:pt x="101" y="41"/>
                    <a:pt x="101" y="41"/>
                    <a:pt x="101" y="41"/>
                  </a:cubicBezTo>
                  <a:cubicBezTo>
                    <a:pt x="101" y="41"/>
                    <a:pt x="101" y="38"/>
                    <a:pt x="102" y="39"/>
                  </a:cubicBezTo>
                  <a:cubicBezTo>
                    <a:pt x="102" y="39"/>
                    <a:pt x="103" y="38"/>
                    <a:pt x="102" y="38"/>
                  </a:cubicBezTo>
                  <a:cubicBezTo>
                    <a:pt x="101" y="38"/>
                    <a:pt x="102" y="39"/>
                    <a:pt x="101" y="39"/>
                  </a:cubicBezTo>
                  <a:cubicBezTo>
                    <a:pt x="102" y="38"/>
                    <a:pt x="101" y="38"/>
                    <a:pt x="101" y="38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6"/>
                    <a:pt x="103" y="37"/>
                    <a:pt x="103" y="36"/>
                  </a:cubicBezTo>
                  <a:cubicBezTo>
                    <a:pt x="103" y="37"/>
                    <a:pt x="103" y="37"/>
                    <a:pt x="103" y="37"/>
                  </a:cubicBezTo>
                  <a:cubicBezTo>
                    <a:pt x="103" y="37"/>
                    <a:pt x="103" y="37"/>
                    <a:pt x="103" y="36"/>
                  </a:cubicBezTo>
                  <a:cubicBezTo>
                    <a:pt x="103" y="35"/>
                    <a:pt x="103" y="35"/>
                    <a:pt x="103" y="35"/>
                  </a:cubicBezTo>
                  <a:cubicBezTo>
                    <a:pt x="103" y="34"/>
                    <a:pt x="103" y="35"/>
                    <a:pt x="103" y="34"/>
                  </a:cubicBezTo>
                  <a:cubicBezTo>
                    <a:pt x="103" y="35"/>
                    <a:pt x="103" y="35"/>
                    <a:pt x="103" y="35"/>
                  </a:cubicBezTo>
                  <a:cubicBezTo>
                    <a:pt x="103" y="35"/>
                    <a:pt x="105" y="35"/>
                    <a:pt x="105" y="34"/>
                  </a:cubicBezTo>
                  <a:cubicBezTo>
                    <a:pt x="105" y="34"/>
                    <a:pt x="105" y="33"/>
                    <a:pt x="103" y="33"/>
                  </a:cubicBezTo>
                  <a:cubicBezTo>
                    <a:pt x="105" y="33"/>
                    <a:pt x="105" y="33"/>
                    <a:pt x="105" y="33"/>
                  </a:cubicBezTo>
                  <a:cubicBezTo>
                    <a:pt x="105" y="32"/>
                    <a:pt x="103" y="33"/>
                    <a:pt x="105" y="32"/>
                  </a:cubicBezTo>
                  <a:cubicBezTo>
                    <a:pt x="105" y="32"/>
                    <a:pt x="106" y="32"/>
                    <a:pt x="107" y="32"/>
                  </a:cubicBezTo>
                  <a:cubicBezTo>
                    <a:pt x="107" y="32"/>
                    <a:pt x="107" y="32"/>
                    <a:pt x="107" y="32"/>
                  </a:cubicBezTo>
                  <a:cubicBezTo>
                    <a:pt x="107" y="32"/>
                    <a:pt x="107" y="32"/>
                    <a:pt x="107" y="32"/>
                  </a:cubicBezTo>
                  <a:cubicBezTo>
                    <a:pt x="107" y="33"/>
                    <a:pt x="108" y="32"/>
                    <a:pt x="108" y="33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7" y="32"/>
                    <a:pt x="108" y="30"/>
                    <a:pt x="107" y="29"/>
                  </a:cubicBezTo>
                  <a:cubicBezTo>
                    <a:pt x="107" y="28"/>
                    <a:pt x="109" y="30"/>
                    <a:pt x="109" y="28"/>
                  </a:cubicBezTo>
                  <a:cubicBezTo>
                    <a:pt x="108" y="28"/>
                    <a:pt x="108" y="27"/>
                    <a:pt x="108" y="28"/>
                  </a:cubicBezTo>
                  <a:cubicBezTo>
                    <a:pt x="108" y="27"/>
                    <a:pt x="107" y="27"/>
                    <a:pt x="108" y="26"/>
                  </a:cubicBezTo>
                  <a:cubicBezTo>
                    <a:pt x="108" y="27"/>
                    <a:pt x="109" y="26"/>
                    <a:pt x="109" y="27"/>
                  </a:cubicBezTo>
                  <a:cubicBezTo>
                    <a:pt x="109" y="27"/>
                    <a:pt x="109" y="27"/>
                    <a:pt x="109" y="28"/>
                  </a:cubicBezTo>
                  <a:cubicBezTo>
                    <a:pt x="109" y="28"/>
                    <a:pt x="110" y="28"/>
                    <a:pt x="110" y="27"/>
                  </a:cubicBezTo>
                  <a:cubicBezTo>
                    <a:pt x="110" y="27"/>
                    <a:pt x="110" y="26"/>
                    <a:pt x="110" y="26"/>
                  </a:cubicBezTo>
                  <a:cubicBezTo>
                    <a:pt x="110" y="26"/>
                    <a:pt x="110" y="27"/>
                    <a:pt x="109" y="26"/>
                  </a:cubicBezTo>
                  <a:cubicBezTo>
                    <a:pt x="110" y="25"/>
                    <a:pt x="110" y="25"/>
                    <a:pt x="110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10" y="24"/>
                    <a:pt x="109" y="25"/>
                    <a:pt x="109" y="24"/>
                  </a:cubicBezTo>
                  <a:cubicBezTo>
                    <a:pt x="110" y="23"/>
                    <a:pt x="110" y="23"/>
                    <a:pt x="110" y="23"/>
                  </a:cubicBezTo>
                  <a:cubicBezTo>
                    <a:pt x="110" y="24"/>
                    <a:pt x="109" y="25"/>
                    <a:pt x="110" y="25"/>
                  </a:cubicBezTo>
                  <a:cubicBezTo>
                    <a:pt x="110" y="25"/>
                    <a:pt x="110" y="24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0" y="24"/>
                    <a:pt x="112" y="24"/>
                    <a:pt x="111" y="23"/>
                  </a:cubicBezTo>
                  <a:cubicBezTo>
                    <a:pt x="111" y="21"/>
                    <a:pt x="111" y="23"/>
                    <a:pt x="111" y="21"/>
                  </a:cubicBezTo>
                  <a:cubicBezTo>
                    <a:pt x="111" y="20"/>
                    <a:pt x="111" y="20"/>
                    <a:pt x="111" y="19"/>
                  </a:cubicBezTo>
                  <a:cubicBezTo>
                    <a:pt x="112" y="19"/>
                    <a:pt x="112" y="18"/>
                    <a:pt x="112" y="19"/>
                  </a:cubicBezTo>
                  <a:cubicBezTo>
                    <a:pt x="111" y="21"/>
                    <a:pt x="111" y="21"/>
                    <a:pt x="111" y="21"/>
                  </a:cubicBezTo>
                  <a:cubicBezTo>
                    <a:pt x="113" y="21"/>
                    <a:pt x="111" y="23"/>
                    <a:pt x="112" y="24"/>
                  </a:cubicBezTo>
                  <a:cubicBezTo>
                    <a:pt x="112" y="23"/>
                    <a:pt x="113" y="24"/>
                    <a:pt x="113" y="24"/>
                  </a:cubicBezTo>
                  <a:cubicBezTo>
                    <a:pt x="115" y="23"/>
                    <a:pt x="115" y="23"/>
                    <a:pt x="115" y="23"/>
                  </a:cubicBezTo>
                  <a:cubicBezTo>
                    <a:pt x="113" y="23"/>
                    <a:pt x="113" y="23"/>
                    <a:pt x="112" y="23"/>
                  </a:cubicBezTo>
                  <a:cubicBezTo>
                    <a:pt x="113" y="21"/>
                    <a:pt x="113" y="19"/>
                    <a:pt x="113" y="19"/>
                  </a:cubicBezTo>
                  <a:cubicBezTo>
                    <a:pt x="115" y="18"/>
                    <a:pt x="115" y="19"/>
                    <a:pt x="115" y="19"/>
                  </a:cubicBezTo>
                  <a:cubicBezTo>
                    <a:pt x="115" y="18"/>
                    <a:pt x="116" y="18"/>
                    <a:pt x="117" y="17"/>
                  </a:cubicBezTo>
                  <a:cubicBezTo>
                    <a:pt x="116" y="17"/>
                    <a:pt x="117" y="15"/>
                    <a:pt x="117" y="15"/>
                  </a:cubicBezTo>
                  <a:cubicBezTo>
                    <a:pt x="116" y="16"/>
                    <a:pt x="115" y="16"/>
                    <a:pt x="115" y="16"/>
                  </a:cubicBezTo>
                  <a:cubicBezTo>
                    <a:pt x="115" y="15"/>
                    <a:pt x="115" y="16"/>
                    <a:pt x="116" y="16"/>
                  </a:cubicBezTo>
                  <a:cubicBezTo>
                    <a:pt x="115" y="15"/>
                    <a:pt x="117" y="15"/>
                    <a:pt x="116" y="14"/>
                  </a:cubicBezTo>
                  <a:cubicBezTo>
                    <a:pt x="116" y="16"/>
                    <a:pt x="117" y="15"/>
                    <a:pt x="117" y="16"/>
                  </a:cubicBezTo>
                  <a:cubicBezTo>
                    <a:pt x="117" y="15"/>
                    <a:pt x="117" y="16"/>
                    <a:pt x="118" y="15"/>
                  </a:cubicBezTo>
                  <a:cubicBezTo>
                    <a:pt x="118" y="14"/>
                    <a:pt x="118" y="12"/>
                    <a:pt x="118" y="12"/>
                  </a:cubicBezTo>
                  <a:cubicBezTo>
                    <a:pt x="120" y="11"/>
                    <a:pt x="120" y="9"/>
                    <a:pt x="120" y="8"/>
                  </a:cubicBezTo>
                  <a:cubicBezTo>
                    <a:pt x="121" y="8"/>
                    <a:pt x="122" y="9"/>
                    <a:pt x="122" y="8"/>
                  </a:cubicBezTo>
                  <a:cubicBezTo>
                    <a:pt x="122" y="8"/>
                    <a:pt x="121" y="8"/>
                    <a:pt x="122" y="8"/>
                  </a:cubicBezTo>
                  <a:cubicBezTo>
                    <a:pt x="122" y="8"/>
                    <a:pt x="122" y="8"/>
                    <a:pt x="122" y="8"/>
                  </a:cubicBezTo>
                  <a:cubicBezTo>
                    <a:pt x="122" y="7"/>
                    <a:pt x="124" y="6"/>
                    <a:pt x="123" y="5"/>
                  </a:cubicBezTo>
                  <a:cubicBezTo>
                    <a:pt x="123" y="6"/>
                    <a:pt x="123" y="6"/>
                    <a:pt x="123" y="6"/>
                  </a:cubicBezTo>
                  <a:cubicBezTo>
                    <a:pt x="123" y="6"/>
                    <a:pt x="123" y="6"/>
                    <a:pt x="123" y="5"/>
                  </a:cubicBezTo>
                  <a:cubicBezTo>
                    <a:pt x="124" y="6"/>
                    <a:pt x="124" y="5"/>
                    <a:pt x="124" y="6"/>
                  </a:cubicBezTo>
                  <a:cubicBezTo>
                    <a:pt x="125" y="6"/>
                    <a:pt x="125" y="5"/>
                    <a:pt x="125" y="4"/>
                  </a:cubicBezTo>
                  <a:cubicBezTo>
                    <a:pt x="124" y="4"/>
                    <a:pt x="124" y="4"/>
                    <a:pt x="124" y="4"/>
                  </a:cubicBezTo>
                  <a:cubicBezTo>
                    <a:pt x="124" y="3"/>
                    <a:pt x="125" y="2"/>
                    <a:pt x="126" y="1"/>
                  </a:cubicBezTo>
                  <a:cubicBezTo>
                    <a:pt x="126" y="1"/>
                    <a:pt x="126" y="1"/>
                    <a:pt x="126" y="1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7" y="1"/>
                    <a:pt x="127" y="0"/>
                    <a:pt x="127" y="0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7" y="3"/>
                    <a:pt x="127" y="1"/>
                    <a:pt x="126" y="1"/>
                  </a:cubicBezTo>
                  <a:cubicBezTo>
                    <a:pt x="126" y="1"/>
                    <a:pt x="125" y="3"/>
                    <a:pt x="126" y="3"/>
                  </a:cubicBezTo>
                  <a:cubicBezTo>
                    <a:pt x="126" y="3"/>
                    <a:pt x="126" y="3"/>
                    <a:pt x="126" y="2"/>
                  </a:cubicBezTo>
                  <a:cubicBezTo>
                    <a:pt x="127" y="2"/>
                    <a:pt x="126" y="3"/>
                    <a:pt x="127" y="3"/>
                  </a:cubicBezTo>
                  <a:cubicBezTo>
                    <a:pt x="127" y="3"/>
                    <a:pt x="127" y="3"/>
                    <a:pt x="127" y="3"/>
                  </a:cubicBezTo>
                  <a:cubicBezTo>
                    <a:pt x="127" y="4"/>
                    <a:pt x="127" y="4"/>
                    <a:pt x="126" y="5"/>
                  </a:cubicBezTo>
                  <a:cubicBezTo>
                    <a:pt x="126" y="4"/>
                    <a:pt x="126" y="5"/>
                    <a:pt x="126" y="4"/>
                  </a:cubicBezTo>
                  <a:cubicBezTo>
                    <a:pt x="126" y="5"/>
                    <a:pt x="126" y="5"/>
                    <a:pt x="126" y="6"/>
                  </a:cubicBezTo>
                  <a:cubicBezTo>
                    <a:pt x="125" y="6"/>
                    <a:pt x="125" y="8"/>
                    <a:pt x="124" y="9"/>
                  </a:cubicBezTo>
                  <a:cubicBezTo>
                    <a:pt x="124" y="8"/>
                    <a:pt x="124" y="7"/>
                    <a:pt x="124" y="7"/>
                  </a:cubicBezTo>
                  <a:cubicBezTo>
                    <a:pt x="123" y="7"/>
                    <a:pt x="124" y="7"/>
                    <a:pt x="123" y="8"/>
                  </a:cubicBezTo>
                  <a:cubicBezTo>
                    <a:pt x="123" y="8"/>
                    <a:pt x="124" y="9"/>
                    <a:pt x="124" y="10"/>
                  </a:cubicBezTo>
                  <a:cubicBezTo>
                    <a:pt x="123" y="10"/>
                    <a:pt x="123" y="10"/>
                    <a:pt x="123" y="10"/>
                  </a:cubicBezTo>
                  <a:cubicBezTo>
                    <a:pt x="123" y="10"/>
                    <a:pt x="124" y="11"/>
                    <a:pt x="123" y="12"/>
                  </a:cubicBezTo>
                  <a:cubicBezTo>
                    <a:pt x="122" y="12"/>
                    <a:pt x="121" y="15"/>
                    <a:pt x="120" y="16"/>
                  </a:cubicBezTo>
                  <a:cubicBezTo>
                    <a:pt x="120" y="16"/>
                    <a:pt x="120" y="16"/>
                    <a:pt x="120" y="16"/>
                  </a:cubicBezTo>
                  <a:cubicBezTo>
                    <a:pt x="120" y="17"/>
                    <a:pt x="119" y="18"/>
                    <a:pt x="119" y="18"/>
                  </a:cubicBezTo>
                  <a:cubicBezTo>
                    <a:pt x="118" y="19"/>
                    <a:pt x="118" y="23"/>
                    <a:pt x="117" y="23"/>
                  </a:cubicBezTo>
                  <a:cubicBezTo>
                    <a:pt x="116" y="25"/>
                    <a:pt x="115" y="27"/>
                    <a:pt x="113" y="30"/>
                  </a:cubicBezTo>
                  <a:cubicBezTo>
                    <a:pt x="112" y="29"/>
                    <a:pt x="112" y="29"/>
                    <a:pt x="112" y="29"/>
                  </a:cubicBezTo>
                  <a:cubicBezTo>
                    <a:pt x="112" y="30"/>
                    <a:pt x="112" y="29"/>
                    <a:pt x="111" y="30"/>
                  </a:cubicBezTo>
                  <a:cubicBezTo>
                    <a:pt x="112" y="29"/>
                    <a:pt x="112" y="32"/>
                    <a:pt x="112" y="32"/>
                  </a:cubicBezTo>
                  <a:cubicBezTo>
                    <a:pt x="111" y="32"/>
                    <a:pt x="110" y="34"/>
                    <a:pt x="110" y="35"/>
                  </a:cubicBezTo>
                  <a:cubicBezTo>
                    <a:pt x="110" y="35"/>
                    <a:pt x="110" y="35"/>
                    <a:pt x="110" y="35"/>
                  </a:cubicBezTo>
                  <a:cubicBezTo>
                    <a:pt x="110" y="37"/>
                    <a:pt x="110" y="38"/>
                    <a:pt x="109" y="38"/>
                  </a:cubicBezTo>
                  <a:cubicBezTo>
                    <a:pt x="108" y="38"/>
                    <a:pt x="108" y="38"/>
                    <a:pt x="108" y="38"/>
                  </a:cubicBezTo>
                  <a:cubicBezTo>
                    <a:pt x="108" y="41"/>
                    <a:pt x="108" y="41"/>
                    <a:pt x="108" y="42"/>
                  </a:cubicBezTo>
                  <a:cubicBezTo>
                    <a:pt x="107" y="43"/>
                    <a:pt x="106" y="44"/>
                    <a:pt x="105" y="45"/>
                  </a:cubicBezTo>
                  <a:cubicBezTo>
                    <a:pt x="105" y="47"/>
                    <a:pt x="102" y="51"/>
                    <a:pt x="101" y="54"/>
                  </a:cubicBezTo>
                  <a:cubicBezTo>
                    <a:pt x="101" y="53"/>
                    <a:pt x="101" y="53"/>
                    <a:pt x="101" y="53"/>
                  </a:cubicBezTo>
                  <a:cubicBezTo>
                    <a:pt x="100" y="57"/>
                    <a:pt x="97" y="60"/>
                    <a:pt x="96" y="63"/>
                  </a:cubicBezTo>
                  <a:cubicBezTo>
                    <a:pt x="95" y="62"/>
                    <a:pt x="95" y="62"/>
                    <a:pt x="95" y="62"/>
                  </a:cubicBezTo>
                  <a:cubicBezTo>
                    <a:pt x="95" y="63"/>
                    <a:pt x="95" y="64"/>
                    <a:pt x="95" y="64"/>
                  </a:cubicBezTo>
                  <a:cubicBezTo>
                    <a:pt x="95" y="65"/>
                    <a:pt x="95" y="67"/>
                    <a:pt x="94" y="67"/>
                  </a:cubicBezTo>
                  <a:cubicBezTo>
                    <a:pt x="93" y="68"/>
                    <a:pt x="94" y="68"/>
                    <a:pt x="93" y="69"/>
                  </a:cubicBezTo>
                  <a:cubicBezTo>
                    <a:pt x="92" y="70"/>
                    <a:pt x="92" y="71"/>
                    <a:pt x="91" y="72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91" y="72"/>
                    <a:pt x="90" y="73"/>
                    <a:pt x="91" y="73"/>
                  </a:cubicBezTo>
                  <a:cubicBezTo>
                    <a:pt x="90" y="74"/>
                    <a:pt x="90" y="78"/>
                    <a:pt x="88" y="79"/>
                  </a:cubicBezTo>
                  <a:cubicBezTo>
                    <a:pt x="88" y="79"/>
                    <a:pt x="88" y="79"/>
                    <a:pt x="88" y="79"/>
                  </a:cubicBezTo>
                  <a:cubicBezTo>
                    <a:pt x="88" y="81"/>
                    <a:pt x="85" y="82"/>
                    <a:pt x="85" y="83"/>
                  </a:cubicBezTo>
                  <a:cubicBezTo>
                    <a:pt x="85" y="83"/>
                    <a:pt x="85" y="83"/>
                    <a:pt x="84" y="83"/>
                  </a:cubicBezTo>
                  <a:cubicBezTo>
                    <a:pt x="84" y="84"/>
                    <a:pt x="85" y="83"/>
                    <a:pt x="85" y="84"/>
                  </a:cubicBezTo>
                  <a:cubicBezTo>
                    <a:pt x="84" y="87"/>
                    <a:pt x="82" y="88"/>
                    <a:pt x="81" y="91"/>
                  </a:cubicBezTo>
                  <a:cubicBezTo>
                    <a:pt x="80" y="95"/>
                    <a:pt x="76" y="98"/>
                    <a:pt x="75" y="101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5" y="104"/>
                    <a:pt x="73" y="104"/>
                    <a:pt x="73" y="106"/>
                  </a:cubicBezTo>
                  <a:cubicBezTo>
                    <a:pt x="73" y="106"/>
                    <a:pt x="73" y="106"/>
                    <a:pt x="72" y="106"/>
                  </a:cubicBezTo>
                  <a:cubicBezTo>
                    <a:pt x="72" y="107"/>
                    <a:pt x="70" y="108"/>
                    <a:pt x="70" y="110"/>
                  </a:cubicBezTo>
                  <a:cubicBezTo>
                    <a:pt x="70" y="110"/>
                    <a:pt x="70" y="110"/>
                    <a:pt x="70" y="110"/>
                  </a:cubicBezTo>
                  <a:cubicBezTo>
                    <a:pt x="69" y="112"/>
                    <a:pt x="69" y="112"/>
                    <a:pt x="68" y="114"/>
                  </a:cubicBezTo>
                  <a:cubicBezTo>
                    <a:pt x="68" y="113"/>
                    <a:pt x="68" y="113"/>
                    <a:pt x="68" y="113"/>
                  </a:cubicBezTo>
                  <a:cubicBezTo>
                    <a:pt x="67" y="113"/>
                    <a:pt x="68" y="115"/>
                    <a:pt x="67" y="115"/>
                  </a:cubicBezTo>
                  <a:cubicBezTo>
                    <a:pt x="67" y="115"/>
                    <a:pt x="67" y="115"/>
                    <a:pt x="67" y="115"/>
                  </a:cubicBezTo>
                  <a:cubicBezTo>
                    <a:pt x="65" y="118"/>
                    <a:pt x="64" y="122"/>
                    <a:pt x="63" y="125"/>
                  </a:cubicBezTo>
                  <a:cubicBezTo>
                    <a:pt x="61" y="126"/>
                    <a:pt x="61" y="124"/>
                    <a:pt x="61" y="126"/>
                  </a:cubicBezTo>
                  <a:cubicBezTo>
                    <a:pt x="61" y="126"/>
                    <a:pt x="61" y="126"/>
                    <a:pt x="61" y="126"/>
                  </a:cubicBezTo>
                  <a:cubicBezTo>
                    <a:pt x="61" y="127"/>
                    <a:pt x="58" y="127"/>
                    <a:pt x="58" y="127"/>
                  </a:cubicBezTo>
                  <a:cubicBezTo>
                    <a:pt x="60" y="128"/>
                    <a:pt x="60" y="128"/>
                    <a:pt x="60" y="128"/>
                  </a:cubicBezTo>
                  <a:cubicBezTo>
                    <a:pt x="58" y="130"/>
                    <a:pt x="57" y="130"/>
                    <a:pt x="57" y="132"/>
                  </a:cubicBezTo>
                  <a:cubicBezTo>
                    <a:pt x="56" y="132"/>
                    <a:pt x="56" y="132"/>
                    <a:pt x="56" y="132"/>
                  </a:cubicBezTo>
                  <a:cubicBezTo>
                    <a:pt x="57" y="133"/>
                    <a:pt x="56" y="134"/>
                    <a:pt x="56" y="136"/>
                  </a:cubicBezTo>
                  <a:cubicBezTo>
                    <a:pt x="53" y="143"/>
                    <a:pt x="49" y="151"/>
                    <a:pt x="45" y="158"/>
                  </a:cubicBezTo>
                  <a:cubicBezTo>
                    <a:pt x="42" y="166"/>
                    <a:pt x="37" y="172"/>
                    <a:pt x="33" y="179"/>
                  </a:cubicBezTo>
                  <a:cubicBezTo>
                    <a:pt x="31" y="180"/>
                    <a:pt x="31" y="180"/>
                    <a:pt x="30" y="183"/>
                  </a:cubicBezTo>
                  <a:cubicBezTo>
                    <a:pt x="30" y="183"/>
                    <a:pt x="30" y="183"/>
                    <a:pt x="30" y="183"/>
                  </a:cubicBezTo>
                  <a:cubicBezTo>
                    <a:pt x="30" y="183"/>
                    <a:pt x="29" y="184"/>
                    <a:pt x="29" y="185"/>
                  </a:cubicBezTo>
                  <a:cubicBezTo>
                    <a:pt x="29" y="186"/>
                    <a:pt x="28" y="189"/>
                    <a:pt x="26" y="193"/>
                  </a:cubicBezTo>
                  <a:cubicBezTo>
                    <a:pt x="26" y="192"/>
                    <a:pt x="26" y="192"/>
                    <a:pt x="25" y="192"/>
                  </a:cubicBezTo>
                  <a:cubicBezTo>
                    <a:pt x="26" y="193"/>
                    <a:pt x="26" y="193"/>
                    <a:pt x="26" y="193"/>
                  </a:cubicBezTo>
                  <a:cubicBezTo>
                    <a:pt x="25" y="193"/>
                    <a:pt x="25" y="193"/>
                    <a:pt x="25" y="193"/>
                  </a:cubicBezTo>
                  <a:cubicBezTo>
                    <a:pt x="25" y="193"/>
                    <a:pt x="25" y="193"/>
                    <a:pt x="26" y="193"/>
                  </a:cubicBezTo>
                  <a:cubicBezTo>
                    <a:pt x="22" y="200"/>
                    <a:pt x="17" y="206"/>
                    <a:pt x="13" y="213"/>
                  </a:cubicBezTo>
                  <a:cubicBezTo>
                    <a:pt x="12" y="214"/>
                    <a:pt x="11" y="217"/>
                    <a:pt x="10" y="220"/>
                  </a:cubicBezTo>
                  <a:cubicBezTo>
                    <a:pt x="7" y="223"/>
                    <a:pt x="3" y="228"/>
                    <a:pt x="1" y="233"/>
                  </a:cubicBezTo>
                  <a:cubicBezTo>
                    <a:pt x="1" y="233"/>
                    <a:pt x="0" y="232"/>
                    <a:pt x="1" y="229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54" name="Freeform 114"/>
            <p:cNvSpPr>
              <a:spLocks/>
            </p:cNvSpPr>
            <p:nvPr/>
          </p:nvSpPr>
          <p:spPr bwMode="auto">
            <a:xfrm>
              <a:off x="3653" y="1157"/>
              <a:ext cx="300" cy="550"/>
            </a:xfrm>
            <a:custGeom>
              <a:avLst/>
              <a:gdLst>
                <a:gd name="T0" fmla="*/ 13 w 127"/>
                <a:gd name="T1" fmla="*/ 206 h 233"/>
                <a:gd name="T2" fmla="*/ 17 w 127"/>
                <a:gd name="T3" fmla="*/ 199 h 233"/>
                <a:gd name="T4" fmla="*/ 23 w 127"/>
                <a:gd name="T5" fmla="*/ 184 h 233"/>
                <a:gd name="T6" fmla="*/ 26 w 127"/>
                <a:gd name="T7" fmla="*/ 179 h 233"/>
                <a:gd name="T8" fmla="*/ 36 w 127"/>
                <a:gd name="T9" fmla="*/ 165 h 233"/>
                <a:gd name="T10" fmla="*/ 37 w 127"/>
                <a:gd name="T11" fmla="*/ 160 h 233"/>
                <a:gd name="T12" fmla="*/ 42 w 127"/>
                <a:gd name="T13" fmla="*/ 151 h 233"/>
                <a:gd name="T14" fmla="*/ 46 w 127"/>
                <a:gd name="T15" fmla="*/ 144 h 233"/>
                <a:gd name="T16" fmla="*/ 49 w 127"/>
                <a:gd name="T17" fmla="*/ 140 h 233"/>
                <a:gd name="T18" fmla="*/ 50 w 127"/>
                <a:gd name="T19" fmla="*/ 137 h 233"/>
                <a:gd name="T20" fmla="*/ 54 w 127"/>
                <a:gd name="T21" fmla="*/ 128 h 233"/>
                <a:gd name="T22" fmla="*/ 57 w 127"/>
                <a:gd name="T23" fmla="*/ 124 h 233"/>
                <a:gd name="T24" fmla="*/ 58 w 127"/>
                <a:gd name="T25" fmla="*/ 118 h 233"/>
                <a:gd name="T26" fmla="*/ 63 w 127"/>
                <a:gd name="T27" fmla="*/ 112 h 233"/>
                <a:gd name="T28" fmla="*/ 66 w 127"/>
                <a:gd name="T29" fmla="*/ 106 h 233"/>
                <a:gd name="T30" fmla="*/ 71 w 127"/>
                <a:gd name="T31" fmla="*/ 97 h 233"/>
                <a:gd name="T32" fmla="*/ 73 w 127"/>
                <a:gd name="T33" fmla="*/ 93 h 233"/>
                <a:gd name="T34" fmla="*/ 75 w 127"/>
                <a:gd name="T35" fmla="*/ 90 h 233"/>
                <a:gd name="T36" fmla="*/ 76 w 127"/>
                <a:gd name="T37" fmla="*/ 88 h 233"/>
                <a:gd name="T38" fmla="*/ 77 w 127"/>
                <a:gd name="T39" fmla="*/ 85 h 233"/>
                <a:gd name="T40" fmla="*/ 79 w 127"/>
                <a:gd name="T41" fmla="*/ 82 h 233"/>
                <a:gd name="T42" fmla="*/ 85 w 127"/>
                <a:gd name="T43" fmla="*/ 70 h 233"/>
                <a:gd name="T44" fmla="*/ 88 w 127"/>
                <a:gd name="T45" fmla="*/ 65 h 233"/>
                <a:gd name="T46" fmla="*/ 91 w 127"/>
                <a:gd name="T47" fmla="*/ 62 h 233"/>
                <a:gd name="T48" fmla="*/ 95 w 127"/>
                <a:gd name="T49" fmla="*/ 52 h 233"/>
                <a:gd name="T50" fmla="*/ 98 w 127"/>
                <a:gd name="T51" fmla="*/ 51 h 233"/>
                <a:gd name="T52" fmla="*/ 99 w 127"/>
                <a:gd name="T53" fmla="*/ 46 h 233"/>
                <a:gd name="T54" fmla="*/ 99 w 127"/>
                <a:gd name="T55" fmla="*/ 42 h 233"/>
                <a:gd name="T56" fmla="*/ 102 w 127"/>
                <a:gd name="T57" fmla="*/ 38 h 233"/>
                <a:gd name="T58" fmla="*/ 102 w 127"/>
                <a:gd name="T59" fmla="*/ 36 h 233"/>
                <a:gd name="T60" fmla="*/ 104 w 127"/>
                <a:gd name="T61" fmla="*/ 35 h 233"/>
                <a:gd name="T62" fmla="*/ 107 w 127"/>
                <a:gd name="T63" fmla="*/ 32 h 233"/>
                <a:gd name="T64" fmla="*/ 108 w 127"/>
                <a:gd name="T65" fmla="*/ 28 h 233"/>
                <a:gd name="T66" fmla="*/ 109 w 127"/>
                <a:gd name="T67" fmla="*/ 27 h 233"/>
                <a:gd name="T68" fmla="*/ 110 w 127"/>
                <a:gd name="T69" fmla="*/ 22 h 233"/>
                <a:gd name="T70" fmla="*/ 111 w 127"/>
                <a:gd name="T71" fmla="*/ 19 h 233"/>
                <a:gd name="T72" fmla="*/ 112 w 127"/>
                <a:gd name="T73" fmla="*/ 21 h 233"/>
                <a:gd name="T74" fmla="*/ 116 w 127"/>
                <a:gd name="T75" fmla="*/ 15 h 233"/>
                <a:gd name="T76" fmla="*/ 123 w 127"/>
                <a:gd name="T77" fmla="*/ 8 h 233"/>
                <a:gd name="T78" fmla="*/ 125 w 127"/>
                <a:gd name="T79" fmla="*/ 6 h 233"/>
                <a:gd name="T80" fmla="*/ 127 w 127"/>
                <a:gd name="T81" fmla="*/ 0 h 233"/>
                <a:gd name="T82" fmla="*/ 127 w 127"/>
                <a:gd name="T83" fmla="*/ 2 h 233"/>
                <a:gd name="T84" fmla="*/ 124 w 127"/>
                <a:gd name="T85" fmla="*/ 8 h 233"/>
                <a:gd name="T86" fmla="*/ 119 w 127"/>
                <a:gd name="T87" fmla="*/ 18 h 233"/>
                <a:gd name="T88" fmla="*/ 111 w 127"/>
                <a:gd name="T89" fmla="*/ 35 h 233"/>
                <a:gd name="T90" fmla="*/ 101 w 127"/>
                <a:gd name="T91" fmla="*/ 54 h 233"/>
                <a:gd name="T92" fmla="*/ 93 w 127"/>
                <a:gd name="T93" fmla="*/ 68 h 233"/>
                <a:gd name="T94" fmla="*/ 88 w 127"/>
                <a:gd name="T95" fmla="*/ 80 h 233"/>
                <a:gd name="T96" fmla="*/ 75 w 127"/>
                <a:gd name="T97" fmla="*/ 101 h 233"/>
                <a:gd name="T98" fmla="*/ 68 w 127"/>
                <a:gd name="T99" fmla="*/ 112 h 233"/>
                <a:gd name="T100" fmla="*/ 58 w 127"/>
                <a:gd name="T101" fmla="*/ 128 h 233"/>
                <a:gd name="T102" fmla="*/ 32 w 127"/>
                <a:gd name="T103" fmla="*/ 179 h 233"/>
                <a:gd name="T104" fmla="*/ 26 w 127"/>
                <a:gd name="T105" fmla="*/ 192 h 233"/>
                <a:gd name="T106" fmla="*/ 1 w 127"/>
                <a:gd name="T107" fmla="*/ 229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7" h="233">
                  <a:moveTo>
                    <a:pt x="1" y="229"/>
                  </a:moveTo>
                  <a:cubicBezTo>
                    <a:pt x="1" y="226"/>
                    <a:pt x="4" y="223"/>
                    <a:pt x="4" y="219"/>
                  </a:cubicBezTo>
                  <a:cubicBezTo>
                    <a:pt x="5" y="219"/>
                    <a:pt x="5" y="219"/>
                    <a:pt x="5" y="219"/>
                  </a:cubicBezTo>
                  <a:cubicBezTo>
                    <a:pt x="6" y="215"/>
                    <a:pt x="10" y="211"/>
                    <a:pt x="12" y="208"/>
                  </a:cubicBezTo>
                  <a:cubicBezTo>
                    <a:pt x="12" y="208"/>
                    <a:pt x="12" y="208"/>
                    <a:pt x="12" y="208"/>
                  </a:cubicBezTo>
                  <a:cubicBezTo>
                    <a:pt x="13" y="208"/>
                    <a:pt x="13" y="206"/>
                    <a:pt x="13" y="206"/>
                  </a:cubicBezTo>
                  <a:cubicBezTo>
                    <a:pt x="13" y="206"/>
                    <a:pt x="13" y="206"/>
                    <a:pt x="14" y="206"/>
                  </a:cubicBezTo>
                  <a:cubicBezTo>
                    <a:pt x="13" y="206"/>
                    <a:pt x="14" y="206"/>
                    <a:pt x="14" y="205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3"/>
                    <a:pt x="15" y="203"/>
                    <a:pt x="15" y="203"/>
                  </a:cubicBezTo>
                  <a:cubicBezTo>
                    <a:pt x="14" y="201"/>
                    <a:pt x="17" y="200"/>
                    <a:pt x="17" y="199"/>
                  </a:cubicBezTo>
                  <a:cubicBezTo>
                    <a:pt x="17" y="199"/>
                    <a:pt x="17" y="199"/>
                    <a:pt x="17" y="199"/>
                  </a:cubicBezTo>
                  <a:cubicBezTo>
                    <a:pt x="18" y="196"/>
                    <a:pt x="20" y="192"/>
                    <a:pt x="21" y="190"/>
                  </a:cubicBezTo>
                  <a:cubicBezTo>
                    <a:pt x="21" y="190"/>
                    <a:pt x="21" y="191"/>
                    <a:pt x="22" y="191"/>
                  </a:cubicBezTo>
                  <a:cubicBezTo>
                    <a:pt x="21" y="190"/>
                    <a:pt x="22" y="189"/>
                    <a:pt x="22" y="188"/>
                  </a:cubicBezTo>
                  <a:cubicBezTo>
                    <a:pt x="23" y="188"/>
                    <a:pt x="22" y="187"/>
                    <a:pt x="23" y="185"/>
                  </a:cubicBezTo>
                  <a:cubicBezTo>
                    <a:pt x="23" y="185"/>
                    <a:pt x="23" y="185"/>
                    <a:pt x="23" y="185"/>
                  </a:cubicBezTo>
                  <a:cubicBezTo>
                    <a:pt x="23" y="185"/>
                    <a:pt x="23" y="185"/>
                    <a:pt x="23" y="184"/>
                  </a:cubicBezTo>
                  <a:cubicBezTo>
                    <a:pt x="23" y="184"/>
                    <a:pt x="23" y="184"/>
                    <a:pt x="23" y="184"/>
                  </a:cubicBezTo>
                  <a:cubicBezTo>
                    <a:pt x="23" y="183"/>
                    <a:pt x="25" y="184"/>
                    <a:pt x="25" y="183"/>
                  </a:cubicBezTo>
                  <a:cubicBezTo>
                    <a:pt x="25" y="183"/>
                    <a:pt x="25" y="183"/>
                    <a:pt x="25" y="183"/>
                  </a:cubicBezTo>
                  <a:cubicBezTo>
                    <a:pt x="25" y="182"/>
                    <a:pt x="26" y="182"/>
                    <a:pt x="26" y="181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6" y="180"/>
                    <a:pt x="27" y="180"/>
                    <a:pt x="26" y="179"/>
                  </a:cubicBezTo>
                  <a:cubicBezTo>
                    <a:pt x="27" y="179"/>
                    <a:pt x="26" y="181"/>
                    <a:pt x="27" y="180"/>
                  </a:cubicBezTo>
                  <a:cubicBezTo>
                    <a:pt x="29" y="176"/>
                    <a:pt x="30" y="172"/>
                    <a:pt x="32" y="170"/>
                  </a:cubicBezTo>
                  <a:cubicBezTo>
                    <a:pt x="32" y="169"/>
                    <a:pt x="34" y="169"/>
                    <a:pt x="34" y="169"/>
                  </a:cubicBezTo>
                  <a:cubicBezTo>
                    <a:pt x="34" y="169"/>
                    <a:pt x="35" y="167"/>
                    <a:pt x="35" y="166"/>
                  </a:cubicBezTo>
                  <a:cubicBezTo>
                    <a:pt x="35" y="166"/>
                    <a:pt x="35" y="166"/>
                    <a:pt x="35" y="166"/>
                  </a:cubicBezTo>
                  <a:cubicBezTo>
                    <a:pt x="36" y="165"/>
                    <a:pt x="35" y="165"/>
                    <a:pt x="36" y="165"/>
                  </a:cubicBezTo>
                  <a:cubicBezTo>
                    <a:pt x="36" y="165"/>
                    <a:pt x="36" y="165"/>
                    <a:pt x="36" y="165"/>
                  </a:cubicBezTo>
                  <a:cubicBezTo>
                    <a:pt x="36" y="165"/>
                    <a:pt x="36" y="164"/>
                    <a:pt x="37" y="163"/>
                  </a:cubicBezTo>
                  <a:cubicBezTo>
                    <a:pt x="37" y="164"/>
                    <a:pt x="37" y="164"/>
                    <a:pt x="37" y="164"/>
                  </a:cubicBezTo>
                  <a:cubicBezTo>
                    <a:pt x="37" y="163"/>
                    <a:pt x="37" y="162"/>
                    <a:pt x="37" y="161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38" y="161"/>
                    <a:pt x="37" y="161"/>
                    <a:pt x="37" y="160"/>
                  </a:cubicBezTo>
                  <a:cubicBezTo>
                    <a:pt x="37" y="160"/>
                    <a:pt x="38" y="160"/>
                    <a:pt x="38" y="161"/>
                  </a:cubicBezTo>
                  <a:cubicBezTo>
                    <a:pt x="38" y="158"/>
                    <a:pt x="39" y="158"/>
                    <a:pt x="39" y="157"/>
                  </a:cubicBezTo>
                  <a:cubicBezTo>
                    <a:pt x="39" y="157"/>
                    <a:pt x="39" y="157"/>
                    <a:pt x="39" y="157"/>
                  </a:cubicBezTo>
                  <a:cubicBezTo>
                    <a:pt x="40" y="156"/>
                    <a:pt x="40" y="155"/>
                    <a:pt x="41" y="154"/>
                  </a:cubicBezTo>
                  <a:cubicBezTo>
                    <a:pt x="41" y="153"/>
                    <a:pt x="42" y="154"/>
                    <a:pt x="42" y="153"/>
                  </a:cubicBezTo>
                  <a:cubicBezTo>
                    <a:pt x="41" y="153"/>
                    <a:pt x="44" y="151"/>
                    <a:pt x="42" y="151"/>
                  </a:cubicBezTo>
                  <a:cubicBezTo>
                    <a:pt x="42" y="151"/>
                    <a:pt x="44" y="149"/>
                    <a:pt x="44" y="148"/>
                  </a:cubicBezTo>
                  <a:cubicBezTo>
                    <a:pt x="44" y="149"/>
                    <a:pt x="45" y="148"/>
                    <a:pt x="44" y="149"/>
                  </a:cubicBezTo>
                  <a:cubicBezTo>
                    <a:pt x="45" y="149"/>
                    <a:pt x="45" y="149"/>
                    <a:pt x="45" y="149"/>
                  </a:cubicBezTo>
                  <a:cubicBezTo>
                    <a:pt x="45" y="149"/>
                    <a:pt x="45" y="149"/>
                    <a:pt x="45" y="149"/>
                  </a:cubicBezTo>
                  <a:cubicBezTo>
                    <a:pt x="45" y="149"/>
                    <a:pt x="46" y="148"/>
                    <a:pt x="46" y="147"/>
                  </a:cubicBezTo>
                  <a:cubicBezTo>
                    <a:pt x="46" y="146"/>
                    <a:pt x="45" y="145"/>
                    <a:pt x="46" y="144"/>
                  </a:cubicBezTo>
                  <a:cubicBezTo>
                    <a:pt x="46" y="145"/>
                    <a:pt x="47" y="144"/>
                    <a:pt x="47" y="145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47" y="143"/>
                    <a:pt x="47" y="143"/>
                    <a:pt x="47" y="143"/>
                  </a:cubicBezTo>
                  <a:cubicBezTo>
                    <a:pt x="47" y="142"/>
                    <a:pt x="47" y="142"/>
                    <a:pt x="47" y="142"/>
                  </a:cubicBezTo>
                  <a:cubicBezTo>
                    <a:pt x="47" y="142"/>
                    <a:pt x="47" y="139"/>
                    <a:pt x="48" y="140"/>
                  </a:cubicBezTo>
                  <a:cubicBezTo>
                    <a:pt x="49" y="140"/>
                    <a:pt x="48" y="140"/>
                    <a:pt x="49" y="140"/>
                  </a:cubicBezTo>
                  <a:cubicBezTo>
                    <a:pt x="49" y="139"/>
                    <a:pt x="49" y="139"/>
                    <a:pt x="49" y="138"/>
                  </a:cubicBezTo>
                  <a:cubicBezTo>
                    <a:pt x="49" y="138"/>
                    <a:pt x="49" y="138"/>
                    <a:pt x="49" y="138"/>
                  </a:cubicBezTo>
                  <a:cubicBezTo>
                    <a:pt x="50" y="138"/>
                    <a:pt x="50" y="137"/>
                    <a:pt x="49" y="137"/>
                  </a:cubicBezTo>
                  <a:cubicBezTo>
                    <a:pt x="49" y="137"/>
                    <a:pt x="50" y="137"/>
                    <a:pt x="49" y="138"/>
                  </a:cubicBezTo>
                  <a:cubicBezTo>
                    <a:pt x="49" y="137"/>
                    <a:pt x="49" y="137"/>
                    <a:pt x="50" y="136"/>
                  </a:cubicBezTo>
                  <a:cubicBezTo>
                    <a:pt x="50" y="137"/>
                    <a:pt x="50" y="137"/>
                    <a:pt x="50" y="137"/>
                  </a:cubicBezTo>
                  <a:cubicBezTo>
                    <a:pt x="50" y="136"/>
                    <a:pt x="50" y="135"/>
                    <a:pt x="51" y="133"/>
                  </a:cubicBezTo>
                  <a:cubicBezTo>
                    <a:pt x="50" y="133"/>
                    <a:pt x="51" y="134"/>
                    <a:pt x="51" y="134"/>
                  </a:cubicBezTo>
                  <a:cubicBezTo>
                    <a:pt x="52" y="133"/>
                    <a:pt x="52" y="131"/>
                    <a:pt x="53" y="130"/>
                  </a:cubicBezTo>
                  <a:cubicBezTo>
                    <a:pt x="53" y="130"/>
                    <a:pt x="52" y="130"/>
                    <a:pt x="53" y="130"/>
                  </a:cubicBezTo>
                  <a:cubicBezTo>
                    <a:pt x="53" y="129"/>
                    <a:pt x="53" y="130"/>
                    <a:pt x="54" y="129"/>
                  </a:cubicBezTo>
                  <a:cubicBezTo>
                    <a:pt x="54" y="129"/>
                    <a:pt x="54" y="129"/>
                    <a:pt x="54" y="128"/>
                  </a:cubicBezTo>
                  <a:cubicBezTo>
                    <a:pt x="54" y="128"/>
                    <a:pt x="54" y="128"/>
                    <a:pt x="54" y="129"/>
                  </a:cubicBezTo>
                  <a:cubicBezTo>
                    <a:pt x="54" y="128"/>
                    <a:pt x="55" y="125"/>
                    <a:pt x="56" y="124"/>
                  </a:cubicBezTo>
                  <a:cubicBezTo>
                    <a:pt x="56" y="124"/>
                    <a:pt x="56" y="124"/>
                    <a:pt x="56" y="122"/>
                  </a:cubicBezTo>
                  <a:cubicBezTo>
                    <a:pt x="57" y="124"/>
                    <a:pt x="57" y="124"/>
                    <a:pt x="57" y="124"/>
                  </a:cubicBezTo>
                  <a:cubicBezTo>
                    <a:pt x="57" y="122"/>
                    <a:pt x="57" y="121"/>
                    <a:pt x="57" y="122"/>
                  </a:cubicBezTo>
                  <a:cubicBezTo>
                    <a:pt x="57" y="121"/>
                    <a:pt x="56" y="125"/>
                    <a:pt x="57" y="124"/>
                  </a:cubicBezTo>
                  <a:cubicBezTo>
                    <a:pt x="57" y="122"/>
                    <a:pt x="57" y="122"/>
                    <a:pt x="57" y="122"/>
                  </a:cubicBezTo>
                  <a:cubicBezTo>
                    <a:pt x="57" y="122"/>
                    <a:pt x="57" y="121"/>
                    <a:pt x="57" y="120"/>
                  </a:cubicBezTo>
                  <a:cubicBezTo>
                    <a:pt x="57" y="120"/>
                    <a:pt x="57" y="121"/>
                    <a:pt x="58" y="121"/>
                  </a:cubicBezTo>
                  <a:cubicBezTo>
                    <a:pt x="58" y="120"/>
                    <a:pt x="58" y="120"/>
                    <a:pt x="58" y="119"/>
                  </a:cubicBezTo>
                  <a:cubicBezTo>
                    <a:pt x="58" y="119"/>
                    <a:pt x="58" y="119"/>
                    <a:pt x="58" y="119"/>
                  </a:cubicBezTo>
                  <a:cubicBezTo>
                    <a:pt x="58" y="118"/>
                    <a:pt x="58" y="118"/>
                    <a:pt x="58" y="118"/>
                  </a:cubicBezTo>
                  <a:cubicBezTo>
                    <a:pt x="58" y="118"/>
                    <a:pt x="58" y="117"/>
                    <a:pt x="59" y="117"/>
                  </a:cubicBezTo>
                  <a:cubicBezTo>
                    <a:pt x="61" y="118"/>
                    <a:pt x="61" y="118"/>
                    <a:pt x="61" y="118"/>
                  </a:cubicBezTo>
                  <a:cubicBezTo>
                    <a:pt x="61" y="117"/>
                    <a:pt x="59" y="117"/>
                    <a:pt x="59" y="117"/>
                  </a:cubicBezTo>
                  <a:cubicBezTo>
                    <a:pt x="59" y="117"/>
                    <a:pt x="59" y="117"/>
                    <a:pt x="61" y="117"/>
                  </a:cubicBezTo>
                  <a:cubicBezTo>
                    <a:pt x="59" y="116"/>
                    <a:pt x="61" y="116"/>
                    <a:pt x="61" y="115"/>
                  </a:cubicBezTo>
                  <a:cubicBezTo>
                    <a:pt x="62" y="115"/>
                    <a:pt x="62" y="112"/>
                    <a:pt x="63" y="112"/>
                  </a:cubicBezTo>
                  <a:cubicBezTo>
                    <a:pt x="63" y="111"/>
                    <a:pt x="63" y="110"/>
                    <a:pt x="63" y="110"/>
                  </a:cubicBezTo>
                  <a:cubicBezTo>
                    <a:pt x="63" y="110"/>
                    <a:pt x="63" y="110"/>
                    <a:pt x="64" y="110"/>
                  </a:cubicBezTo>
                  <a:cubicBezTo>
                    <a:pt x="64" y="110"/>
                    <a:pt x="64" y="110"/>
                    <a:pt x="64" y="110"/>
                  </a:cubicBezTo>
                  <a:cubicBezTo>
                    <a:pt x="64" y="110"/>
                    <a:pt x="64" y="110"/>
                    <a:pt x="65" y="109"/>
                  </a:cubicBezTo>
                  <a:cubicBezTo>
                    <a:pt x="65" y="108"/>
                    <a:pt x="64" y="108"/>
                    <a:pt x="64" y="108"/>
                  </a:cubicBezTo>
                  <a:cubicBezTo>
                    <a:pt x="65" y="108"/>
                    <a:pt x="64" y="106"/>
                    <a:pt x="66" y="106"/>
                  </a:cubicBezTo>
                  <a:cubicBezTo>
                    <a:pt x="66" y="106"/>
                    <a:pt x="66" y="107"/>
                    <a:pt x="66" y="106"/>
                  </a:cubicBezTo>
                  <a:cubicBezTo>
                    <a:pt x="67" y="106"/>
                    <a:pt x="66" y="105"/>
                    <a:pt x="67" y="103"/>
                  </a:cubicBezTo>
                  <a:cubicBezTo>
                    <a:pt x="66" y="103"/>
                    <a:pt x="66" y="103"/>
                    <a:pt x="66" y="103"/>
                  </a:cubicBezTo>
                  <a:cubicBezTo>
                    <a:pt x="67" y="103"/>
                    <a:pt x="66" y="102"/>
                    <a:pt x="67" y="103"/>
                  </a:cubicBezTo>
                  <a:cubicBezTo>
                    <a:pt x="67" y="102"/>
                    <a:pt x="68" y="102"/>
                    <a:pt x="67" y="102"/>
                  </a:cubicBezTo>
                  <a:cubicBezTo>
                    <a:pt x="70" y="100"/>
                    <a:pt x="70" y="98"/>
                    <a:pt x="71" y="97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1" y="97"/>
                    <a:pt x="71" y="97"/>
                    <a:pt x="71" y="97"/>
                  </a:cubicBezTo>
                  <a:cubicBezTo>
                    <a:pt x="71" y="97"/>
                    <a:pt x="71" y="97"/>
                    <a:pt x="71" y="97"/>
                  </a:cubicBezTo>
                  <a:cubicBezTo>
                    <a:pt x="71" y="96"/>
                    <a:pt x="71" y="96"/>
                    <a:pt x="71" y="97"/>
                  </a:cubicBezTo>
                  <a:cubicBezTo>
                    <a:pt x="73" y="96"/>
                    <a:pt x="71" y="95"/>
                    <a:pt x="72" y="94"/>
                  </a:cubicBezTo>
                  <a:cubicBezTo>
                    <a:pt x="72" y="94"/>
                    <a:pt x="72" y="94"/>
                    <a:pt x="73" y="93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3" y="91"/>
                    <a:pt x="73" y="92"/>
                    <a:pt x="74" y="92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5" y="91"/>
                    <a:pt x="75" y="91"/>
                    <a:pt x="75" y="91"/>
                  </a:cubicBezTo>
                  <a:cubicBezTo>
                    <a:pt x="74" y="91"/>
                    <a:pt x="75" y="90"/>
                    <a:pt x="75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0"/>
                    <a:pt x="76" y="90"/>
                    <a:pt x="76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4" y="90"/>
                    <a:pt x="75" y="90"/>
                    <a:pt x="75" y="90"/>
                  </a:cubicBezTo>
                  <a:cubicBezTo>
                    <a:pt x="75" y="90"/>
                    <a:pt x="75" y="89"/>
                    <a:pt x="76" y="89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6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7" y="88"/>
                    <a:pt x="77" y="88"/>
                    <a:pt x="77" y="88"/>
                  </a:cubicBezTo>
                  <a:cubicBezTo>
                    <a:pt x="77" y="86"/>
                    <a:pt x="76" y="86"/>
                    <a:pt x="76" y="85"/>
                  </a:cubicBezTo>
                  <a:cubicBezTo>
                    <a:pt x="76" y="86"/>
                    <a:pt x="77" y="86"/>
                    <a:pt x="77" y="86"/>
                  </a:cubicBezTo>
                  <a:cubicBezTo>
                    <a:pt x="77" y="86"/>
                    <a:pt x="77" y="86"/>
                    <a:pt x="77" y="86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8" y="84"/>
                    <a:pt x="77" y="83"/>
                  </a:cubicBezTo>
                  <a:cubicBezTo>
                    <a:pt x="77" y="83"/>
                    <a:pt x="78" y="83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9" y="83"/>
                    <a:pt x="79" y="83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80" y="81"/>
                    <a:pt x="79" y="81"/>
                  </a:cubicBezTo>
                  <a:cubicBezTo>
                    <a:pt x="80" y="80"/>
                    <a:pt x="81" y="81"/>
                    <a:pt x="81" y="80"/>
                  </a:cubicBezTo>
                  <a:cubicBezTo>
                    <a:pt x="81" y="80"/>
                    <a:pt x="81" y="79"/>
                    <a:pt x="80" y="79"/>
                  </a:cubicBezTo>
                  <a:cubicBezTo>
                    <a:pt x="81" y="78"/>
                    <a:pt x="81" y="76"/>
                    <a:pt x="83" y="75"/>
                  </a:cubicBezTo>
                  <a:cubicBezTo>
                    <a:pt x="83" y="75"/>
                    <a:pt x="82" y="75"/>
                    <a:pt x="83" y="75"/>
                  </a:cubicBezTo>
                  <a:cubicBezTo>
                    <a:pt x="84" y="73"/>
                    <a:pt x="84" y="71"/>
                    <a:pt x="85" y="70"/>
                  </a:cubicBezTo>
                  <a:cubicBezTo>
                    <a:pt x="85" y="71"/>
                    <a:pt x="85" y="70"/>
                    <a:pt x="85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5" y="69"/>
                    <a:pt x="85" y="69"/>
                    <a:pt x="84" y="70"/>
                  </a:cubicBezTo>
                  <a:cubicBezTo>
                    <a:pt x="85" y="68"/>
                    <a:pt x="87" y="67"/>
                    <a:pt x="87" y="67"/>
                  </a:cubicBezTo>
                  <a:cubicBezTo>
                    <a:pt x="87" y="66"/>
                    <a:pt x="87" y="66"/>
                    <a:pt x="87" y="66"/>
                  </a:cubicBezTo>
                  <a:cubicBezTo>
                    <a:pt x="88" y="67"/>
                    <a:pt x="88" y="66"/>
                    <a:pt x="88" y="65"/>
                  </a:cubicBezTo>
                  <a:cubicBezTo>
                    <a:pt x="88" y="65"/>
                    <a:pt x="88" y="65"/>
                    <a:pt x="88" y="65"/>
                  </a:cubicBezTo>
                  <a:cubicBezTo>
                    <a:pt x="89" y="65"/>
                    <a:pt x="89" y="65"/>
                    <a:pt x="89" y="65"/>
                  </a:cubicBezTo>
                  <a:cubicBezTo>
                    <a:pt x="89" y="64"/>
                    <a:pt x="88" y="64"/>
                    <a:pt x="89" y="64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9" y="63"/>
                    <a:pt x="89" y="62"/>
                    <a:pt x="90" y="62"/>
                  </a:cubicBezTo>
                  <a:cubicBezTo>
                    <a:pt x="91" y="62"/>
                    <a:pt x="91" y="62"/>
                    <a:pt x="91" y="62"/>
                  </a:cubicBezTo>
                  <a:cubicBezTo>
                    <a:pt x="91" y="62"/>
                    <a:pt x="91" y="61"/>
                    <a:pt x="90" y="61"/>
                  </a:cubicBezTo>
                  <a:cubicBezTo>
                    <a:pt x="91" y="61"/>
                    <a:pt x="91" y="59"/>
                    <a:pt x="91" y="59"/>
                  </a:cubicBezTo>
                  <a:cubicBezTo>
                    <a:pt x="91" y="56"/>
                    <a:pt x="93" y="54"/>
                    <a:pt x="94" y="52"/>
                  </a:cubicBezTo>
                  <a:cubicBezTo>
                    <a:pt x="94" y="52"/>
                    <a:pt x="94" y="52"/>
                    <a:pt x="94" y="52"/>
                  </a:cubicBezTo>
                  <a:cubicBezTo>
                    <a:pt x="95" y="52"/>
                    <a:pt x="94" y="52"/>
                    <a:pt x="94" y="52"/>
                  </a:cubicBezTo>
                  <a:cubicBezTo>
                    <a:pt x="94" y="52"/>
                    <a:pt x="95" y="51"/>
                    <a:pt x="95" y="52"/>
                  </a:cubicBezTo>
                  <a:cubicBezTo>
                    <a:pt x="97" y="51"/>
                    <a:pt x="95" y="51"/>
                    <a:pt x="97" y="49"/>
                  </a:cubicBezTo>
                  <a:cubicBezTo>
                    <a:pt x="95" y="49"/>
                    <a:pt x="97" y="51"/>
                    <a:pt x="95" y="49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98" y="48"/>
                    <a:pt x="98" y="51"/>
                    <a:pt x="98" y="51"/>
                  </a:cubicBezTo>
                  <a:cubicBezTo>
                    <a:pt x="98" y="49"/>
                    <a:pt x="98" y="49"/>
                    <a:pt x="98" y="49"/>
                  </a:cubicBezTo>
                  <a:cubicBezTo>
                    <a:pt x="99" y="49"/>
                    <a:pt x="98" y="52"/>
                    <a:pt x="99" y="51"/>
                  </a:cubicBezTo>
                  <a:cubicBezTo>
                    <a:pt x="99" y="49"/>
                    <a:pt x="99" y="49"/>
                    <a:pt x="98" y="49"/>
                  </a:cubicBezTo>
                  <a:cubicBezTo>
                    <a:pt x="98" y="48"/>
                    <a:pt x="98" y="48"/>
                    <a:pt x="98" y="47"/>
                  </a:cubicBezTo>
                  <a:cubicBezTo>
                    <a:pt x="98" y="47"/>
                    <a:pt x="98" y="48"/>
                    <a:pt x="98" y="48"/>
                  </a:cubicBezTo>
                  <a:cubicBezTo>
                    <a:pt x="99" y="48"/>
                    <a:pt x="98" y="47"/>
                    <a:pt x="99" y="46"/>
                  </a:cubicBezTo>
                  <a:cubicBezTo>
                    <a:pt x="98" y="47"/>
                    <a:pt x="98" y="46"/>
                    <a:pt x="98" y="45"/>
                  </a:cubicBezTo>
                  <a:cubicBezTo>
                    <a:pt x="98" y="45"/>
                    <a:pt x="98" y="46"/>
                    <a:pt x="99" y="45"/>
                  </a:cubicBezTo>
                  <a:cubicBezTo>
                    <a:pt x="98" y="45"/>
                    <a:pt x="99" y="44"/>
                    <a:pt x="98" y="45"/>
                  </a:cubicBezTo>
                  <a:cubicBezTo>
                    <a:pt x="98" y="44"/>
                    <a:pt x="99" y="44"/>
                    <a:pt x="98" y="43"/>
                  </a:cubicBezTo>
                  <a:cubicBezTo>
                    <a:pt x="99" y="43"/>
                    <a:pt x="99" y="45"/>
                    <a:pt x="100" y="44"/>
                  </a:cubicBezTo>
                  <a:cubicBezTo>
                    <a:pt x="99" y="44"/>
                    <a:pt x="100" y="42"/>
                    <a:pt x="99" y="42"/>
                  </a:cubicBezTo>
                  <a:cubicBezTo>
                    <a:pt x="99" y="42"/>
                    <a:pt x="100" y="42"/>
                    <a:pt x="100" y="43"/>
                  </a:cubicBezTo>
                  <a:cubicBezTo>
                    <a:pt x="100" y="42"/>
                    <a:pt x="99" y="41"/>
                    <a:pt x="101" y="41"/>
                  </a:cubicBezTo>
                  <a:cubicBezTo>
                    <a:pt x="100" y="41"/>
                    <a:pt x="100" y="41"/>
                    <a:pt x="100" y="41"/>
                  </a:cubicBezTo>
                  <a:cubicBezTo>
                    <a:pt x="101" y="41"/>
                    <a:pt x="101" y="41"/>
                    <a:pt x="101" y="41"/>
                  </a:cubicBezTo>
                  <a:cubicBezTo>
                    <a:pt x="101" y="40"/>
                    <a:pt x="101" y="39"/>
                    <a:pt x="102" y="39"/>
                  </a:cubicBezTo>
                  <a:cubicBezTo>
                    <a:pt x="102" y="39"/>
                    <a:pt x="103" y="38"/>
                    <a:pt x="102" y="38"/>
                  </a:cubicBezTo>
                  <a:cubicBezTo>
                    <a:pt x="101" y="39"/>
                    <a:pt x="102" y="39"/>
                    <a:pt x="101" y="39"/>
                  </a:cubicBezTo>
                  <a:cubicBezTo>
                    <a:pt x="102" y="39"/>
                    <a:pt x="101" y="38"/>
                    <a:pt x="101" y="37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2" y="37"/>
                    <a:pt x="102" y="37"/>
                    <a:pt x="102" y="36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102" y="35"/>
                    <a:pt x="103" y="36"/>
                    <a:pt x="103" y="35"/>
                  </a:cubicBezTo>
                  <a:cubicBezTo>
                    <a:pt x="103" y="36"/>
                    <a:pt x="103" y="36"/>
                    <a:pt x="103" y="36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4" y="35"/>
                    <a:pt x="103" y="35"/>
                    <a:pt x="103" y="35"/>
                  </a:cubicBezTo>
                  <a:cubicBezTo>
                    <a:pt x="103" y="35"/>
                    <a:pt x="104" y="35"/>
                    <a:pt x="103" y="35"/>
                  </a:cubicBezTo>
                  <a:cubicBezTo>
                    <a:pt x="104" y="35"/>
                    <a:pt x="104" y="35"/>
                    <a:pt x="104" y="35"/>
                  </a:cubicBezTo>
                  <a:cubicBezTo>
                    <a:pt x="104" y="35"/>
                    <a:pt x="105" y="35"/>
                    <a:pt x="105" y="35"/>
                  </a:cubicBezTo>
                  <a:cubicBezTo>
                    <a:pt x="105" y="34"/>
                    <a:pt x="105" y="32"/>
                    <a:pt x="104" y="34"/>
                  </a:cubicBezTo>
                  <a:cubicBezTo>
                    <a:pt x="104" y="32"/>
                    <a:pt x="105" y="32"/>
                    <a:pt x="105" y="34"/>
                  </a:cubicBezTo>
                  <a:cubicBezTo>
                    <a:pt x="105" y="32"/>
                    <a:pt x="104" y="32"/>
                    <a:pt x="105" y="32"/>
                  </a:cubicBezTo>
                  <a:cubicBezTo>
                    <a:pt x="105" y="32"/>
                    <a:pt x="106" y="31"/>
                    <a:pt x="107" y="31"/>
                  </a:cubicBezTo>
                  <a:cubicBezTo>
                    <a:pt x="107" y="32"/>
                    <a:pt x="107" y="32"/>
                    <a:pt x="107" y="32"/>
                  </a:cubicBezTo>
                  <a:cubicBezTo>
                    <a:pt x="107" y="31"/>
                    <a:pt x="107" y="31"/>
                    <a:pt x="107" y="31"/>
                  </a:cubicBezTo>
                  <a:cubicBezTo>
                    <a:pt x="108" y="32"/>
                    <a:pt x="108" y="31"/>
                    <a:pt x="108" y="32"/>
                  </a:cubicBezTo>
                  <a:cubicBezTo>
                    <a:pt x="109" y="32"/>
                    <a:pt x="109" y="31"/>
                    <a:pt x="109" y="31"/>
                  </a:cubicBezTo>
                  <a:cubicBezTo>
                    <a:pt x="107" y="31"/>
                    <a:pt x="108" y="29"/>
                    <a:pt x="107" y="29"/>
                  </a:cubicBezTo>
                  <a:cubicBezTo>
                    <a:pt x="107" y="28"/>
                    <a:pt x="109" y="29"/>
                    <a:pt x="109" y="28"/>
                  </a:cubicBezTo>
                  <a:cubicBezTo>
                    <a:pt x="108" y="28"/>
                    <a:pt x="108" y="27"/>
                    <a:pt x="108" y="28"/>
                  </a:cubicBezTo>
                  <a:cubicBezTo>
                    <a:pt x="108" y="27"/>
                    <a:pt x="107" y="27"/>
                    <a:pt x="108" y="26"/>
                  </a:cubicBezTo>
                  <a:cubicBezTo>
                    <a:pt x="108" y="27"/>
                    <a:pt x="109" y="26"/>
                    <a:pt x="109" y="27"/>
                  </a:cubicBezTo>
                  <a:cubicBezTo>
                    <a:pt x="109" y="28"/>
                    <a:pt x="109" y="28"/>
                    <a:pt x="109" y="28"/>
                  </a:cubicBezTo>
                  <a:cubicBezTo>
                    <a:pt x="109" y="28"/>
                    <a:pt x="110" y="28"/>
                    <a:pt x="110" y="28"/>
                  </a:cubicBezTo>
                  <a:cubicBezTo>
                    <a:pt x="110" y="27"/>
                    <a:pt x="111" y="27"/>
                    <a:pt x="110" y="27"/>
                  </a:cubicBezTo>
                  <a:cubicBezTo>
                    <a:pt x="110" y="26"/>
                    <a:pt x="110" y="27"/>
                    <a:pt x="109" y="27"/>
                  </a:cubicBezTo>
                  <a:cubicBezTo>
                    <a:pt x="110" y="26"/>
                    <a:pt x="111" y="26"/>
                    <a:pt x="110" y="25"/>
                  </a:cubicBezTo>
                  <a:cubicBezTo>
                    <a:pt x="110" y="26"/>
                    <a:pt x="109" y="25"/>
                    <a:pt x="109" y="25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10" y="24"/>
                    <a:pt x="109" y="24"/>
                    <a:pt x="109" y="22"/>
                  </a:cubicBezTo>
                  <a:cubicBezTo>
                    <a:pt x="110" y="22"/>
                    <a:pt x="110" y="22"/>
                    <a:pt x="110" y="22"/>
                  </a:cubicBezTo>
                  <a:cubicBezTo>
                    <a:pt x="111" y="22"/>
                    <a:pt x="109" y="24"/>
                    <a:pt x="110" y="25"/>
                  </a:cubicBezTo>
                  <a:cubicBezTo>
                    <a:pt x="111" y="24"/>
                    <a:pt x="110" y="22"/>
                    <a:pt x="111" y="22"/>
                  </a:cubicBezTo>
                  <a:cubicBezTo>
                    <a:pt x="111" y="22"/>
                    <a:pt x="111" y="22"/>
                    <a:pt x="111" y="24"/>
                  </a:cubicBezTo>
                  <a:cubicBezTo>
                    <a:pt x="111" y="22"/>
                    <a:pt x="112" y="24"/>
                    <a:pt x="111" y="21"/>
                  </a:cubicBezTo>
                  <a:cubicBezTo>
                    <a:pt x="111" y="21"/>
                    <a:pt x="111" y="21"/>
                    <a:pt x="111" y="21"/>
                  </a:cubicBezTo>
                  <a:cubicBezTo>
                    <a:pt x="111" y="21"/>
                    <a:pt x="111" y="20"/>
                    <a:pt x="111" y="19"/>
                  </a:cubicBezTo>
                  <a:cubicBezTo>
                    <a:pt x="112" y="20"/>
                    <a:pt x="112" y="18"/>
                    <a:pt x="114" y="19"/>
                  </a:cubicBezTo>
                  <a:cubicBezTo>
                    <a:pt x="112" y="19"/>
                    <a:pt x="111" y="21"/>
                    <a:pt x="111" y="21"/>
                  </a:cubicBezTo>
                  <a:cubicBezTo>
                    <a:pt x="114" y="21"/>
                    <a:pt x="111" y="22"/>
                    <a:pt x="112" y="22"/>
                  </a:cubicBezTo>
                  <a:cubicBezTo>
                    <a:pt x="112" y="21"/>
                    <a:pt x="114" y="22"/>
                    <a:pt x="115" y="22"/>
                  </a:cubicBezTo>
                  <a:cubicBezTo>
                    <a:pt x="115" y="22"/>
                    <a:pt x="115" y="22"/>
                    <a:pt x="115" y="21"/>
                  </a:cubicBezTo>
                  <a:cubicBezTo>
                    <a:pt x="114" y="21"/>
                    <a:pt x="114" y="21"/>
                    <a:pt x="112" y="21"/>
                  </a:cubicBezTo>
                  <a:cubicBezTo>
                    <a:pt x="114" y="21"/>
                    <a:pt x="114" y="20"/>
                    <a:pt x="114" y="19"/>
                  </a:cubicBezTo>
                  <a:cubicBezTo>
                    <a:pt x="115" y="19"/>
                    <a:pt x="115" y="19"/>
                    <a:pt x="115" y="20"/>
                  </a:cubicBezTo>
                  <a:cubicBezTo>
                    <a:pt x="115" y="18"/>
                    <a:pt x="116" y="17"/>
                    <a:pt x="117" y="16"/>
                  </a:cubicBezTo>
                  <a:cubicBezTo>
                    <a:pt x="116" y="16"/>
                    <a:pt x="118" y="15"/>
                    <a:pt x="117" y="15"/>
                  </a:cubicBezTo>
                  <a:cubicBezTo>
                    <a:pt x="116" y="15"/>
                    <a:pt x="115" y="15"/>
                    <a:pt x="115" y="15"/>
                  </a:cubicBezTo>
                  <a:cubicBezTo>
                    <a:pt x="115" y="15"/>
                    <a:pt x="115" y="15"/>
                    <a:pt x="116" y="15"/>
                  </a:cubicBezTo>
                  <a:cubicBezTo>
                    <a:pt x="115" y="14"/>
                    <a:pt x="117" y="15"/>
                    <a:pt x="116" y="14"/>
                  </a:cubicBezTo>
                  <a:cubicBezTo>
                    <a:pt x="116" y="15"/>
                    <a:pt x="117" y="15"/>
                    <a:pt x="118" y="15"/>
                  </a:cubicBezTo>
                  <a:cubicBezTo>
                    <a:pt x="118" y="14"/>
                    <a:pt x="118" y="15"/>
                    <a:pt x="118" y="15"/>
                  </a:cubicBezTo>
                  <a:cubicBezTo>
                    <a:pt x="118" y="14"/>
                    <a:pt x="118" y="13"/>
                    <a:pt x="118" y="12"/>
                  </a:cubicBezTo>
                  <a:cubicBezTo>
                    <a:pt x="120" y="11"/>
                    <a:pt x="120" y="9"/>
                    <a:pt x="121" y="8"/>
                  </a:cubicBezTo>
                  <a:cubicBezTo>
                    <a:pt x="121" y="8"/>
                    <a:pt x="123" y="8"/>
                    <a:pt x="123" y="8"/>
                  </a:cubicBezTo>
                  <a:cubicBezTo>
                    <a:pt x="123" y="8"/>
                    <a:pt x="121" y="8"/>
                    <a:pt x="123" y="8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3" y="8"/>
                    <a:pt x="125" y="7"/>
                    <a:pt x="124" y="6"/>
                  </a:cubicBezTo>
                  <a:cubicBezTo>
                    <a:pt x="124" y="6"/>
                    <a:pt x="124" y="6"/>
                    <a:pt x="124" y="6"/>
                  </a:cubicBezTo>
                  <a:cubicBezTo>
                    <a:pt x="124" y="6"/>
                    <a:pt x="124" y="6"/>
                    <a:pt x="124" y="6"/>
                  </a:cubicBezTo>
                  <a:cubicBezTo>
                    <a:pt x="125" y="6"/>
                    <a:pt x="125" y="6"/>
                    <a:pt x="125" y="6"/>
                  </a:cubicBezTo>
                  <a:cubicBezTo>
                    <a:pt x="125" y="6"/>
                    <a:pt x="125" y="4"/>
                    <a:pt x="125" y="3"/>
                  </a:cubicBezTo>
                  <a:cubicBezTo>
                    <a:pt x="125" y="3"/>
                    <a:pt x="125" y="3"/>
                    <a:pt x="125" y="3"/>
                  </a:cubicBezTo>
                  <a:cubicBezTo>
                    <a:pt x="125" y="2"/>
                    <a:pt x="125" y="2"/>
                    <a:pt x="126" y="1"/>
                  </a:cubicBezTo>
                  <a:cubicBezTo>
                    <a:pt x="126" y="1"/>
                    <a:pt x="126" y="1"/>
                    <a:pt x="126" y="1"/>
                  </a:cubicBezTo>
                  <a:cubicBezTo>
                    <a:pt x="126" y="1"/>
                    <a:pt x="126" y="1"/>
                    <a:pt x="126" y="1"/>
                  </a:cubicBezTo>
                  <a:cubicBezTo>
                    <a:pt x="127" y="1"/>
                    <a:pt x="127" y="1"/>
                    <a:pt x="127" y="0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7" y="2"/>
                    <a:pt x="127" y="1"/>
                    <a:pt x="126" y="1"/>
                  </a:cubicBezTo>
                  <a:cubicBezTo>
                    <a:pt x="126" y="2"/>
                    <a:pt x="126" y="2"/>
                    <a:pt x="126" y="2"/>
                  </a:cubicBezTo>
                  <a:cubicBezTo>
                    <a:pt x="126" y="2"/>
                    <a:pt x="126" y="2"/>
                    <a:pt x="126" y="2"/>
                  </a:cubicBezTo>
                  <a:cubicBezTo>
                    <a:pt x="127" y="2"/>
                    <a:pt x="126" y="2"/>
                    <a:pt x="127" y="3"/>
                  </a:cubicBezTo>
                  <a:cubicBezTo>
                    <a:pt x="127" y="3"/>
                    <a:pt x="127" y="3"/>
                    <a:pt x="127" y="2"/>
                  </a:cubicBezTo>
                  <a:cubicBezTo>
                    <a:pt x="127" y="3"/>
                    <a:pt x="127" y="3"/>
                    <a:pt x="126" y="4"/>
                  </a:cubicBezTo>
                  <a:cubicBezTo>
                    <a:pt x="126" y="3"/>
                    <a:pt x="126" y="4"/>
                    <a:pt x="126" y="4"/>
                  </a:cubicBezTo>
                  <a:cubicBezTo>
                    <a:pt x="126" y="4"/>
                    <a:pt x="126" y="6"/>
                    <a:pt x="126" y="7"/>
                  </a:cubicBezTo>
                  <a:cubicBezTo>
                    <a:pt x="125" y="7"/>
                    <a:pt x="125" y="8"/>
                    <a:pt x="125" y="8"/>
                  </a:cubicBezTo>
                  <a:cubicBezTo>
                    <a:pt x="125" y="8"/>
                    <a:pt x="125" y="8"/>
                    <a:pt x="125" y="7"/>
                  </a:cubicBezTo>
                  <a:cubicBezTo>
                    <a:pt x="124" y="8"/>
                    <a:pt x="125" y="8"/>
                    <a:pt x="124" y="8"/>
                  </a:cubicBezTo>
                  <a:cubicBezTo>
                    <a:pt x="124" y="8"/>
                    <a:pt x="125" y="8"/>
                    <a:pt x="125" y="9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24" y="10"/>
                    <a:pt x="125" y="10"/>
                    <a:pt x="124" y="11"/>
                  </a:cubicBezTo>
                  <a:cubicBezTo>
                    <a:pt x="123" y="12"/>
                    <a:pt x="121" y="14"/>
                    <a:pt x="120" y="15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20" y="16"/>
                    <a:pt x="119" y="17"/>
                    <a:pt x="119" y="18"/>
                  </a:cubicBezTo>
                  <a:cubicBezTo>
                    <a:pt x="118" y="20"/>
                    <a:pt x="118" y="21"/>
                    <a:pt x="117" y="21"/>
                  </a:cubicBezTo>
                  <a:cubicBezTo>
                    <a:pt x="116" y="25"/>
                    <a:pt x="115" y="28"/>
                    <a:pt x="114" y="29"/>
                  </a:cubicBezTo>
                  <a:cubicBezTo>
                    <a:pt x="112" y="28"/>
                    <a:pt x="112" y="28"/>
                    <a:pt x="112" y="28"/>
                  </a:cubicBezTo>
                  <a:cubicBezTo>
                    <a:pt x="112" y="29"/>
                    <a:pt x="112" y="29"/>
                    <a:pt x="112" y="29"/>
                  </a:cubicBezTo>
                  <a:cubicBezTo>
                    <a:pt x="112" y="29"/>
                    <a:pt x="112" y="30"/>
                    <a:pt x="112" y="31"/>
                  </a:cubicBezTo>
                  <a:cubicBezTo>
                    <a:pt x="111" y="32"/>
                    <a:pt x="111" y="35"/>
                    <a:pt x="111" y="35"/>
                  </a:cubicBezTo>
                  <a:cubicBezTo>
                    <a:pt x="111" y="35"/>
                    <a:pt x="111" y="35"/>
                    <a:pt x="111" y="35"/>
                  </a:cubicBezTo>
                  <a:cubicBezTo>
                    <a:pt x="111" y="36"/>
                    <a:pt x="110" y="37"/>
                    <a:pt x="109" y="38"/>
                  </a:cubicBezTo>
                  <a:cubicBezTo>
                    <a:pt x="108" y="38"/>
                    <a:pt x="108" y="38"/>
                    <a:pt x="108" y="39"/>
                  </a:cubicBezTo>
                  <a:cubicBezTo>
                    <a:pt x="108" y="40"/>
                    <a:pt x="108" y="40"/>
                    <a:pt x="108" y="42"/>
                  </a:cubicBezTo>
                  <a:cubicBezTo>
                    <a:pt x="107" y="42"/>
                    <a:pt x="106" y="44"/>
                    <a:pt x="106" y="44"/>
                  </a:cubicBezTo>
                  <a:cubicBezTo>
                    <a:pt x="105" y="48"/>
                    <a:pt x="102" y="51"/>
                    <a:pt x="101" y="54"/>
                  </a:cubicBezTo>
                  <a:cubicBezTo>
                    <a:pt x="101" y="54"/>
                    <a:pt x="101" y="54"/>
                    <a:pt x="101" y="54"/>
                  </a:cubicBezTo>
                  <a:cubicBezTo>
                    <a:pt x="100" y="57"/>
                    <a:pt x="98" y="61"/>
                    <a:pt x="97" y="63"/>
                  </a:cubicBezTo>
                  <a:cubicBezTo>
                    <a:pt x="95" y="62"/>
                    <a:pt x="95" y="62"/>
                    <a:pt x="95" y="62"/>
                  </a:cubicBezTo>
                  <a:cubicBezTo>
                    <a:pt x="95" y="64"/>
                    <a:pt x="95" y="64"/>
                    <a:pt x="95" y="64"/>
                  </a:cubicBezTo>
                  <a:cubicBezTo>
                    <a:pt x="95" y="65"/>
                    <a:pt x="95" y="66"/>
                    <a:pt x="94" y="66"/>
                  </a:cubicBezTo>
                  <a:cubicBezTo>
                    <a:pt x="93" y="67"/>
                    <a:pt x="94" y="67"/>
                    <a:pt x="93" y="68"/>
                  </a:cubicBezTo>
                  <a:cubicBezTo>
                    <a:pt x="92" y="70"/>
                    <a:pt x="92" y="70"/>
                    <a:pt x="91" y="72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91" y="72"/>
                    <a:pt x="90" y="73"/>
                    <a:pt x="91" y="73"/>
                  </a:cubicBezTo>
                  <a:cubicBezTo>
                    <a:pt x="90" y="75"/>
                    <a:pt x="90" y="78"/>
                    <a:pt x="88" y="79"/>
                  </a:cubicBezTo>
                  <a:cubicBezTo>
                    <a:pt x="89" y="79"/>
                    <a:pt x="88" y="79"/>
                    <a:pt x="88" y="80"/>
                  </a:cubicBezTo>
                  <a:cubicBezTo>
                    <a:pt x="88" y="81"/>
                    <a:pt x="85" y="82"/>
                    <a:pt x="85" y="83"/>
                  </a:cubicBezTo>
                  <a:cubicBezTo>
                    <a:pt x="85" y="83"/>
                    <a:pt x="85" y="83"/>
                    <a:pt x="84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4" y="86"/>
                    <a:pt x="82" y="89"/>
                    <a:pt x="81" y="90"/>
                  </a:cubicBezTo>
                  <a:cubicBezTo>
                    <a:pt x="80" y="94"/>
                    <a:pt x="77" y="98"/>
                    <a:pt x="75" y="102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5" y="103"/>
                    <a:pt x="73" y="103"/>
                    <a:pt x="73" y="105"/>
                  </a:cubicBezTo>
                  <a:cubicBezTo>
                    <a:pt x="73" y="106"/>
                    <a:pt x="73" y="107"/>
                    <a:pt x="72" y="106"/>
                  </a:cubicBezTo>
                  <a:cubicBezTo>
                    <a:pt x="72" y="107"/>
                    <a:pt x="71" y="109"/>
                    <a:pt x="71" y="110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70" y="110"/>
                    <a:pt x="70" y="112"/>
                    <a:pt x="68" y="113"/>
                  </a:cubicBezTo>
                  <a:cubicBezTo>
                    <a:pt x="68" y="112"/>
                    <a:pt x="68" y="112"/>
                    <a:pt x="68" y="112"/>
                  </a:cubicBezTo>
                  <a:cubicBezTo>
                    <a:pt x="67" y="113"/>
                    <a:pt x="68" y="115"/>
                    <a:pt x="67" y="115"/>
                  </a:cubicBezTo>
                  <a:cubicBezTo>
                    <a:pt x="67" y="115"/>
                    <a:pt x="67" y="115"/>
                    <a:pt x="67" y="115"/>
                  </a:cubicBezTo>
                  <a:cubicBezTo>
                    <a:pt x="65" y="117"/>
                    <a:pt x="64" y="121"/>
                    <a:pt x="63" y="125"/>
                  </a:cubicBezTo>
                  <a:cubicBezTo>
                    <a:pt x="61" y="127"/>
                    <a:pt x="61" y="124"/>
                    <a:pt x="61" y="126"/>
                  </a:cubicBezTo>
                  <a:cubicBezTo>
                    <a:pt x="61" y="126"/>
                    <a:pt x="61" y="127"/>
                    <a:pt x="61" y="126"/>
                  </a:cubicBezTo>
                  <a:cubicBezTo>
                    <a:pt x="61" y="127"/>
                    <a:pt x="58" y="127"/>
                    <a:pt x="58" y="128"/>
                  </a:cubicBezTo>
                  <a:cubicBezTo>
                    <a:pt x="59" y="128"/>
                    <a:pt x="59" y="128"/>
                    <a:pt x="59" y="129"/>
                  </a:cubicBezTo>
                  <a:cubicBezTo>
                    <a:pt x="58" y="130"/>
                    <a:pt x="57" y="130"/>
                    <a:pt x="57" y="131"/>
                  </a:cubicBezTo>
                  <a:cubicBezTo>
                    <a:pt x="57" y="131"/>
                    <a:pt x="57" y="131"/>
                    <a:pt x="57" y="131"/>
                  </a:cubicBezTo>
                  <a:cubicBezTo>
                    <a:pt x="57" y="133"/>
                    <a:pt x="56" y="134"/>
                    <a:pt x="57" y="136"/>
                  </a:cubicBezTo>
                  <a:cubicBezTo>
                    <a:pt x="53" y="144"/>
                    <a:pt x="49" y="151"/>
                    <a:pt x="45" y="158"/>
                  </a:cubicBezTo>
                  <a:cubicBezTo>
                    <a:pt x="41" y="165"/>
                    <a:pt x="37" y="172"/>
                    <a:pt x="32" y="179"/>
                  </a:cubicBezTo>
                  <a:cubicBezTo>
                    <a:pt x="31" y="180"/>
                    <a:pt x="31" y="180"/>
                    <a:pt x="30" y="182"/>
                  </a:cubicBezTo>
                  <a:cubicBezTo>
                    <a:pt x="30" y="182"/>
                    <a:pt x="30" y="182"/>
                    <a:pt x="30" y="182"/>
                  </a:cubicBezTo>
                  <a:cubicBezTo>
                    <a:pt x="30" y="183"/>
                    <a:pt x="30" y="183"/>
                    <a:pt x="30" y="184"/>
                  </a:cubicBezTo>
                  <a:cubicBezTo>
                    <a:pt x="29" y="187"/>
                    <a:pt x="28" y="189"/>
                    <a:pt x="26" y="192"/>
                  </a:cubicBezTo>
                  <a:cubicBezTo>
                    <a:pt x="26" y="192"/>
                    <a:pt x="26" y="191"/>
                    <a:pt x="25" y="192"/>
                  </a:cubicBezTo>
                  <a:cubicBezTo>
                    <a:pt x="26" y="192"/>
                    <a:pt x="26" y="192"/>
                    <a:pt x="26" y="192"/>
                  </a:cubicBezTo>
                  <a:cubicBezTo>
                    <a:pt x="25" y="192"/>
                    <a:pt x="25" y="192"/>
                    <a:pt x="25" y="192"/>
                  </a:cubicBezTo>
                  <a:cubicBezTo>
                    <a:pt x="25" y="192"/>
                    <a:pt x="25" y="193"/>
                    <a:pt x="26" y="192"/>
                  </a:cubicBezTo>
                  <a:cubicBezTo>
                    <a:pt x="22" y="200"/>
                    <a:pt x="17" y="206"/>
                    <a:pt x="13" y="212"/>
                  </a:cubicBezTo>
                  <a:cubicBezTo>
                    <a:pt x="12" y="215"/>
                    <a:pt x="11" y="217"/>
                    <a:pt x="10" y="219"/>
                  </a:cubicBezTo>
                  <a:cubicBezTo>
                    <a:pt x="6" y="224"/>
                    <a:pt x="3" y="227"/>
                    <a:pt x="1" y="233"/>
                  </a:cubicBezTo>
                  <a:cubicBezTo>
                    <a:pt x="1" y="233"/>
                    <a:pt x="0" y="231"/>
                    <a:pt x="1" y="229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55" name="Freeform 115"/>
            <p:cNvSpPr>
              <a:spLocks/>
            </p:cNvSpPr>
            <p:nvPr/>
          </p:nvSpPr>
          <p:spPr bwMode="auto">
            <a:xfrm>
              <a:off x="3620" y="496"/>
              <a:ext cx="269" cy="493"/>
            </a:xfrm>
            <a:custGeom>
              <a:avLst/>
              <a:gdLst>
                <a:gd name="T0" fmla="*/ 12 w 114"/>
                <a:gd name="T1" fmla="*/ 184 h 209"/>
                <a:gd name="T2" fmla="*/ 16 w 114"/>
                <a:gd name="T3" fmla="*/ 178 h 209"/>
                <a:gd name="T4" fmla="*/ 21 w 114"/>
                <a:gd name="T5" fmla="*/ 165 h 209"/>
                <a:gd name="T6" fmla="*/ 23 w 114"/>
                <a:gd name="T7" fmla="*/ 160 h 209"/>
                <a:gd name="T8" fmla="*/ 31 w 114"/>
                <a:gd name="T9" fmla="*/ 147 h 209"/>
                <a:gd name="T10" fmla="*/ 34 w 114"/>
                <a:gd name="T11" fmla="*/ 144 h 209"/>
                <a:gd name="T12" fmla="*/ 37 w 114"/>
                <a:gd name="T13" fmla="*/ 136 h 209"/>
                <a:gd name="T14" fmla="*/ 42 w 114"/>
                <a:gd name="T15" fmla="*/ 129 h 209"/>
                <a:gd name="T16" fmla="*/ 43 w 114"/>
                <a:gd name="T17" fmla="*/ 126 h 209"/>
                <a:gd name="T18" fmla="*/ 44 w 114"/>
                <a:gd name="T19" fmla="*/ 122 h 209"/>
                <a:gd name="T20" fmla="*/ 48 w 114"/>
                <a:gd name="T21" fmla="*/ 114 h 209"/>
                <a:gd name="T22" fmla="*/ 50 w 114"/>
                <a:gd name="T23" fmla="*/ 111 h 209"/>
                <a:gd name="T24" fmla="*/ 52 w 114"/>
                <a:gd name="T25" fmla="*/ 106 h 209"/>
                <a:gd name="T26" fmla="*/ 56 w 114"/>
                <a:gd name="T27" fmla="*/ 101 h 209"/>
                <a:gd name="T28" fmla="*/ 59 w 114"/>
                <a:gd name="T29" fmla="*/ 94 h 209"/>
                <a:gd name="T30" fmla="*/ 63 w 114"/>
                <a:gd name="T31" fmla="*/ 87 h 209"/>
                <a:gd name="T32" fmla="*/ 64 w 114"/>
                <a:gd name="T33" fmla="*/ 84 h 209"/>
                <a:gd name="T34" fmla="*/ 68 w 114"/>
                <a:gd name="T35" fmla="*/ 81 h 209"/>
                <a:gd name="T36" fmla="*/ 69 w 114"/>
                <a:gd name="T37" fmla="*/ 78 h 209"/>
                <a:gd name="T38" fmla="*/ 69 w 114"/>
                <a:gd name="T39" fmla="*/ 77 h 209"/>
                <a:gd name="T40" fmla="*/ 70 w 114"/>
                <a:gd name="T41" fmla="*/ 73 h 209"/>
                <a:gd name="T42" fmla="*/ 76 w 114"/>
                <a:gd name="T43" fmla="*/ 63 h 209"/>
                <a:gd name="T44" fmla="*/ 78 w 114"/>
                <a:gd name="T45" fmla="*/ 59 h 209"/>
                <a:gd name="T46" fmla="*/ 80 w 114"/>
                <a:gd name="T47" fmla="*/ 55 h 209"/>
                <a:gd name="T48" fmla="*/ 85 w 114"/>
                <a:gd name="T49" fmla="*/ 46 h 209"/>
                <a:gd name="T50" fmla="*/ 88 w 114"/>
                <a:gd name="T51" fmla="*/ 46 h 209"/>
                <a:gd name="T52" fmla="*/ 88 w 114"/>
                <a:gd name="T53" fmla="*/ 41 h 209"/>
                <a:gd name="T54" fmla="*/ 88 w 114"/>
                <a:gd name="T55" fmla="*/ 38 h 209"/>
                <a:gd name="T56" fmla="*/ 90 w 114"/>
                <a:gd name="T57" fmla="*/ 35 h 209"/>
                <a:gd name="T58" fmla="*/ 90 w 114"/>
                <a:gd name="T59" fmla="*/ 32 h 209"/>
                <a:gd name="T60" fmla="*/ 92 w 114"/>
                <a:gd name="T61" fmla="*/ 31 h 209"/>
                <a:gd name="T62" fmla="*/ 96 w 114"/>
                <a:gd name="T63" fmla="*/ 29 h 209"/>
                <a:gd name="T64" fmla="*/ 96 w 114"/>
                <a:gd name="T65" fmla="*/ 26 h 209"/>
                <a:gd name="T66" fmla="*/ 97 w 114"/>
                <a:gd name="T67" fmla="*/ 23 h 209"/>
                <a:gd name="T68" fmla="*/ 98 w 114"/>
                <a:gd name="T69" fmla="*/ 20 h 209"/>
                <a:gd name="T70" fmla="*/ 100 w 114"/>
                <a:gd name="T71" fmla="*/ 18 h 209"/>
                <a:gd name="T72" fmla="*/ 101 w 114"/>
                <a:gd name="T73" fmla="*/ 19 h 209"/>
                <a:gd name="T74" fmla="*/ 103 w 114"/>
                <a:gd name="T75" fmla="*/ 13 h 209"/>
                <a:gd name="T76" fmla="*/ 109 w 114"/>
                <a:gd name="T77" fmla="*/ 8 h 209"/>
                <a:gd name="T78" fmla="*/ 111 w 114"/>
                <a:gd name="T79" fmla="*/ 5 h 209"/>
                <a:gd name="T80" fmla="*/ 114 w 114"/>
                <a:gd name="T81" fmla="*/ 0 h 209"/>
                <a:gd name="T82" fmla="*/ 114 w 114"/>
                <a:gd name="T83" fmla="*/ 3 h 209"/>
                <a:gd name="T84" fmla="*/ 109 w 114"/>
                <a:gd name="T85" fmla="*/ 6 h 209"/>
                <a:gd name="T86" fmla="*/ 107 w 114"/>
                <a:gd name="T87" fmla="*/ 17 h 209"/>
                <a:gd name="T88" fmla="*/ 99 w 114"/>
                <a:gd name="T89" fmla="*/ 32 h 209"/>
                <a:gd name="T90" fmla="*/ 90 w 114"/>
                <a:gd name="T91" fmla="*/ 48 h 209"/>
                <a:gd name="T92" fmla="*/ 83 w 114"/>
                <a:gd name="T93" fmla="*/ 62 h 209"/>
                <a:gd name="T94" fmla="*/ 79 w 114"/>
                <a:gd name="T95" fmla="*/ 72 h 209"/>
                <a:gd name="T96" fmla="*/ 68 w 114"/>
                <a:gd name="T97" fmla="*/ 92 h 209"/>
                <a:gd name="T98" fmla="*/ 61 w 114"/>
                <a:gd name="T99" fmla="*/ 101 h 209"/>
                <a:gd name="T100" fmla="*/ 53 w 114"/>
                <a:gd name="T101" fmla="*/ 114 h 209"/>
                <a:gd name="T102" fmla="*/ 30 w 114"/>
                <a:gd name="T103" fmla="*/ 160 h 209"/>
                <a:gd name="T104" fmla="*/ 23 w 114"/>
                <a:gd name="T105" fmla="*/ 173 h 209"/>
                <a:gd name="T106" fmla="*/ 1 w 114"/>
                <a:gd name="T107" fmla="*/ 205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4" h="209">
                  <a:moveTo>
                    <a:pt x="1" y="205"/>
                  </a:moveTo>
                  <a:cubicBezTo>
                    <a:pt x="1" y="202"/>
                    <a:pt x="4" y="200"/>
                    <a:pt x="4" y="196"/>
                  </a:cubicBezTo>
                  <a:cubicBezTo>
                    <a:pt x="4" y="195"/>
                    <a:pt x="4" y="196"/>
                    <a:pt x="6" y="195"/>
                  </a:cubicBezTo>
                  <a:cubicBezTo>
                    <a:pt x="6" y="193"/>
                    <a:pt x="9" y="189"/>
                    <a:pt x="11" y="186"/>
                  </a:cubicBezTo>
                  <a:cubicBezTo>
                    <a:pt x="11" y="186"/>
                    <a:pt x="11" y="186"/>
                    <a:pt x="11" y="186"/>
                  </a:cubicBezTo>
                  <a:cubicBezTo>
                    <a:pt x="11" y="186"/>
                    <a:pt x="11" y="185"/>
                    <a:pt x="12" y="184"/>
                  </a:cubicBezTo>
                  <a:cubicBezTo>
                    <a:pt x="12" y="185"/>
                    <a:pt x="12" y="185"/>
                    <a:pt x="12" y="185"/>
                  </a:cubicBezTo>
                  <a:cubicBezTo>
                    <a:pt x="12" y="184"/>
                    <a:pt x="12" y="183"/>
                    <a:pt x="12" y="183"/>
                  </a:cubicBezTo>
                  <a:cubicBezTo>
                    <a:pt x="13" y="183"/>
                    <a:pt x="13" y="183"/>
                    <a:pt x="13" y="183"/>
                  </a:cubicBezTo>
                  <a:cubicBezTo>
                    <a:pt x="13" y="182"/>
                    <a:pt x="13" y="182"/>
                    <a:pt x="13" y="182"/>
                  </a:cubicBezTo>
                  <a:cubicBezTo>
                    <a:pt x="12" y="180"/>
                    <a:pt x="16" y="179"/>
                    <a:pt x="16" y="178"/>
                  </a:cubicBezTo>
                  <a:cubicBezTo>
                    <a:pt x="16" y="178"/>
                    <a:pt x="16" y="178"/>
                    <a:pt x="16" y="178"/>
                  </a:cubicBezTo>
                  <a:cubicBezTo>
                    <a:pt x="16" y="175"/>
                    <a:pt x="17" y="173"/>
                    <a:pt x="18" y="171"/>
                  </a:cubicBezTo>
                  <a:cubicBezTo>
                    <a:pt x="19" y="171"/>
                    <a:pt x="19" y="171"/>
                    <a:pt x="19" y="171"/>
                  </a:cubicBezTo>
                  <a:cubicBezTo>
                    <a:pt x="19" y="171"/>
                    <a:pt x="19" y="169"/>
                    <a:pt x="19" y="168"/>
                  </a:cubicBezTo>
                  <a:cubicBezTo>
                    <a:pt x="20" y="168"/>
                    <a:pt x="19" y="166"/>
                    <a:pt x="20" y="166"/>
                  </a:cubicBezTo>
                  <a:cubicBezTo>
                    <a:pt x="20" y="166"/>
                    <a:pt x="20" y="166"/>
                    <a:pt x="20" y="166"/>
                  </a:cubicBezTo>
                  <a:cubicBezTo>
                    <a:pt x="20" y="166"/>
                    <a:pt x="21" y="166"/>
                    <a:pt x="21" y="165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21" y="164"/>
                    <a:pt x="22" y="165"/>
                    <a:pt x="22" y="164"/>
                  </a:cubicBezTo>
                  <a:cubicBezTo>
                    <a:pt x="22" y="164"/>
                    <a:pt x="22" y="164"/>
                    <a:pt x="22" y="164"/>
                  </a:cubicBezTo>
                  <a:cubicBezTo>
                    <a:pt x="22" y="163"/>
                    <a:pt x="23" y="163"/>
                    <a:pt x="23" y="163"/>
                  </a:cubicBezTo>
                  <a:cubicBezTo>
                    <a:pt x="23" y="163"/>
                    <a:pt x="23" y="163"/>
                    <a:pt x="23" y="163"/>
                  </a:cubicBezTo>
                  <a:cubicBezTo>
                    <a:pt x="23" y="160"/>
                    <a:pt x="24" y="160"/>
                    <a:pt x="23" y="160"/>
                  </a:cubicBezTo>
                  <a:cubicBezTo>
                    <a:pt x="24" y="160"/>
                    <a:pt x="23" y="162"/>
                    <a:pt x="24" y="162"/>
                  </a:cubicBezTo>
                  <a:cubicBezTo>
                    <a:pt x="25" y="158"/>
                    <a:pt x="27" y="155"/>
                    <a:pt x="29" y="151"/>
                  </a:cubicBezTo>
                  <a:cubicBezTo>
                    <a:pt x="30" y="151"/>
                    <a:pt x="30" y="151"/>
                    <a:pt x="30" y="151"/>
                  </a:cubicBezTo>
                  <a:cubicBezTo>
                    <a:pt x="30" y="150"/>
                    <a:pt x="30" y="150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1" y="148"/>
                    <a:pt x="30" y="148"/>
                    <a:pt x="31" y="147"/>
                  </a:cubicBezTo>
                  <a:cubicBezTo>
                    <a:pt x="31" y="148"/>
                    <a:pt x="31" y="148"/>
                    <a:pt x="31" y="148"/>
                  </a:cubicBezTo>
                  <a:cubicBezTo>
                    <a:pt x="31" y="147"/>
                    <a:pt x="31" y="146"/>
                    <a:pt x="33" y="146"/>
                  </a:cubicBezTo>
                  <a:cubicBezTo>
                    <a:pt x="33" y="146"/>
                    <a:pt x="33" y="146"/>
                    <a:pt x="33" y="146"/>
                  </a:cubicBezTo>
                  <a:cubicBezTo>
                    <a:pt x="33" y="146"/>
                    <a:pt x="34" y="146"/>
                    <a:pt x="34" y="145"/>
                  </a:cubicBezTo>
                  <a:cubicBezTo>
                    <a:pt x="34" y="145"/>
                    <a:pt x="34" y="145"/>
                    <a:pt x="34" y="145"/>
                  </a:cubicBezTo>
                  <a:cubicBezTo>
                    <a:pt x="35" y="144"/>
                    <a:pt x="33" y="144"/>
                    <a:pt x="34" y="144"/>
                  </a:cubicBezTo>
                  <a:cubicBezTo>
                    <a:pt x="34" y="144"/>
                    <a:pt x="34" y="144"/>
                    <a:pt x="34" y="144"/>
                  </a:cubicBezTo>
                  <a:cubicBezTo>
                    <a:pt x="34" y="142"/>
                    <a:pt x="35" y="141"/>
                    <a:pt x="35" y="140"/>
                  </a:cubicBezTo>
                  <a:cubicBezTo>
                    <a:pt x="36" y="140"/>
                    <a:pt x="36" y="140"/>
                    <a:pt x="36" y="140"/>
                  </a:cubicBezTo>
                  <a:cubicBezTo>
                    <a:pt x="36" y="140"/>
                    <a:pt x="37" y="139"/>
                    <a:pt x="37" y="138"/>
                  </a:cubicBezTo>
                  <a:cubicBezTo>
                    <a:pt x="37" y="137"/>
                    <a:pt x="37" y="138"/>
                    <a:pt x="37" y="137"/>
                  </a:cubicBezTo>
                  <a:cubicBezTo>
                    <a:pt x="37" y="137"/>
                    <a:pt x="38" y="136"/>
                    <a:pt x="37" y="136"/>
                  </a:cubicBezTo>
                  <a:cubicBezTo>
                    <a:pt x="37" y="135"/>
                    <a:pt x="38" y="133"/>
                    <a:pt x="38" y="133"/>
                  </a:cubicBezTo>
                  <a:cubicBezTo>
                    <a:pt x="38" y="133"/>
                    <a:pt x="40" y="133"/>
                    <a:pt x="39" y="133"/>
                  </a:cubicBezTo>
                  <a:cubicBezTo>
                    <a:pt x="40" y="133"/>
                    <a:pt x="40" y="133"/>
                    <a:pt x="40" y="133"/>
                  </a:cubicBezTo>
                  <a:cubicBezTo>
                    <a:pt x="40" y="133"/>
                    <a:pt x="40" y="133"/>
                    <a:pt x="40" y="133"/>
                  </a:cubicBezTo>
                  <a:cubicBezTo>
                    <a:pt x="40" y="133"/>
                    <a:pt x="40" y="133"/>
                    <a:pt x="42" y="132"/>
                  </a:cubicBezTo>
                  <a:cubicBezTo>
                    <a:pt x="42" y="131"/>
                    <a:pt x="40" y="130"/>
                    <a:pt x="42" y="129"/>
                  </a:cubicBezTo>
                  <a:cubicBezTo>
                    <a:pt x="42" y="130"/>
                    <a:pt x="43" y="129"/>
                    <a:pt x="43" y="130"/>
                  </a:cubicBezTo>
                  <a:cubicBezTo>
                    <a:pt x="42" y="128"/>
                    <a:pt x="42" y="128"/>
                    <a:pt x="42" y="128"/>
                  </a:cubicBezTo>
                  <a:cubicBezTo>
                    <a:pt x="42" y="127"/>
                    <a:pt x="43" y="128"/>
                    <a:pt x="43" y="127"/>
                  </a:cubicBezTo>
                  <a:cubicBezTo>
                    <a:pt x="42" y="127"/>
                    <a:pt x="42" y="127"/>
                    <a:pt x="42" y="127"/>
                  </a:cubicBezTo>
                  <a:cubicBezTo>
                    <a:pt x="42" y="126"/>
                    <a:pt x="43" y="126"/>
                    <a:pt x="43" y="126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3" y="126"/>
                    <a:pt x="43" y="126"/>
                    <a:pt x="44" y="124"/>
                  </a:cubicBezTo>
                  <a:cubicBezTo>
                    <a:pt x="44" y="124"/>
                    <a:pt x="44" y="124"/>
                    <a:pt x="44" y="124"/>
                  </a:cubicBezTo>
                  <a:cubicBezTo>
                    <a:pt x="44" y="124"/>
                    <a:pt x="44" y="123"/>
                    <a:pt x="43" y="123"/>
                  </a:cubicBezTo>
                  <a:cubicBezTo>
                    <a:pt x="43" y="123"/>
                    <a:pt x="44" y="123"/>
                    <a:pt x="43" y="124"/>
                  </a:cubicBezTo>
                  <a:cubicBezTo>
                    <a:pt x="43" y="123"/>
                    <a:pt x="43" y="122"/>
                    <a:pt x="44" y="122"/>
                  </a:cubicBezTo>
                  <a:cubicBezTo>
                    <a:pt x="44" y="122"/>
                    <a:pt x="44" y="122"/>
                    <a:pt x="44" y="122"/>
                  </a:cubicBezTo>
                  <a:cubicBezTo>
                    <a:pt x="44" y="121"/>
                    <a:pt x="44" y="120"/>
                    <a:pt x="45" y="119"/>
                  </a:cubicBezTo>
                  <a:cubicBezTo>
                    <a:pt x="44" y="119"/>
                    <a:pt x="45" y="119"/>
                    <a:pt x="45" y="120"/>
                  </a:cubicBezTo>
                  <a:cubicBezTo>
                    <a:pt x="46" y="119"/>
                    <a:pt x="46" y="118"/>
                    <a:pt x="47" y="117"/>
                  </a:cubicBezTo>
                  <a:cubicBezTo>
                    <a:pt x="46" y="117"/>
                    <a:pt x="46" y="117"/>
                    <a:pt x="46" y="117"/>
                  </a:cubicBezTo>
                  <a:cubicBezTo>
                    <a:pt x="47" y="115"/>
                    <a:pt x="47" y="117"/>
                    <a:pt x="47" y="115"/>
                  </a:cubicBezTo>
                  <a:cubicBezTo>
                    <a:pt x="48" y="115"/>
                    <a:pt x="48" y="115"/>
                    <a:pt x="48" y="114"/>
                  </a:cubicBezTo>
                  <a:cubicBezTo>
                    <a:pt x="48" y="114"/>
                    <a:pt x="48" y="114"/>
                    <a:pt x="48" y="114"/>
                  </a:cubicBezTo>
                  <a:cubicBezTo>
                    <a:pt x="48" y="114"/>
                    <a:pt x="49" y="112"/>
                    <a:pt x="50" y="111"/>
                  </a:cubicBezTo>
                  <a:cubicBezTo>
                    <a:pt x="49" y="111"/>
                    <a:pt x="49" y="110"/>
                    <a:pt x="50" y="110"/>
                  </a:cubicBezTo>
                  <a:cubicBezTo>
                    <a:pt x="50" y="110"/>
                    <a:pt x="50" y="110"/>
                    <a:pt x="50" y="110"/>
                  </a:cubicBezTo>
                  <a:cubicBezTo>
                    <a:pt x="50" y="110"/>
                    <a:pt x="50" y="109"/>
                    <a:pt x="51" y="109"/>
                  </a:cubicBezTo>
                  <a:cubicBezTo>
                    <a:pt x="51" y="108"/>
                    <a:pt x="50" y="112"/>
                    <a:pt x="50" y="111"/>
                  </a:cubicBezTo>
                  <a:cubicBezTo>
                    <a:pt x="51" y="111"/>
                    <a:pt x="50" y="109"/>
                    <a:pt x="51" y="110"/>
                  </a:cubicBezTo>
                  <a:cubicBezTo>
                    <a:pt x="51" y="109"/>
                    <a:pt x="51" y="108"/>
                    <a:pt x="51" y="108"/>
                  </a:cubicBezTo>
                  <a:cubicBezTo>
                    <a:pt x="51" y="108"/>
                    <a:pt x="52" y="109"/>
                    <a:pt x="52" y="108"/>
                  </a:cubicBezTo>
                  <a:cubicBezTo>
                    <a:pt x="52" y="107"/>
                    <a:pt x="52" y="108"/>
                    <a:pt x="52" y="107"/>
                  </a:cubicBezTo>
                  <a:cubicBezTo>
                    <a:pt x="52" y="107"/>
                    <a:pt x="52" y="107"/>
                    <a:pt x="52" y="107"/>
                  </a:cubicBezTo>
                  <a:cubicBezTo>
                    <a:pt x="52" y="106"/>
                    <a:pt x="53" y="106"/>
                    <a:pt x="52" y="106"/>
                  </a:cubicBezTo>
                  <a:cubicBezTo>
                    <a:pt x="52" y="106"/>
                    <a:pt x="52" y="105"/>
                    <a:pt x="53" y="105"/>
                  </a:cubicBezTo>
                  <a:cubicBezTo>
                    <a:pt x="54" y="106"/>
                    <a:pt x="54" y="106"/>
                    <a:pt x="54" y="106"/>
                  </a:cubicBezTo>
                  <a:cubicBezTo>
                    <a:pt x="54" y="105"/>
                    <a:pt x="53" y="105"/>
                    <a:pt x="53" y="104"/>
                  </a:cubicBezTo>
                  <a:cubicBezTo>
                    <a:pt x="54" y="104"/>
                    <a:pt x="54" y="104"/>
                    <a:pt x="54" y="104"/>
                  </a:cubicBezTo>
                  <a:cubicBezTo>
                    <a:pt x="53" y="104"/>
                    <a:pt x="54" y="103"/>
                    <a:pt x="54" y="103"/>
                  </a:cubicBezTo>
                  <a:cubicBezTo>
                    <a:pt x="54" y="102"/>
                    <a:pt x="55" y="101"/>
                    <a:pt x="56" y="101"/>
                  </a:cubicBezTo>
                  <a:cubicBezTo>
                    <a:pt x="56" y="100"/>
                    <a:pt x="56" y="99"/>
                    <a:pt x="56" y="99"/>
                  </a:cubicBezTo>
                  <a:cubicBezTo>
                    <a:pt x="56" y="99"/>
                    <a:pt x="56" y="99"/>
                    <a:pt x="56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99"/>
                    <a:pt x="57" y="99"/>
                    <a:pt x="57" y="97"/>
                  </a:cubicBezTo>
                  <a:cubicBezTo>
                    <a:pt x="57" y="97"/>
                    <a:pt x="57" y="96"/>
                    <a:pt x="57" y="96"/>
                  </a:cubicBezTo>
                  <a:cubicBezTo>
                    <a:pt x="59" y="96"/>
                    <a:pt x="57" y="94"/>
                    <a:pt x="59" y="94"/>
                  </a:cubicBezTo>
                  <a:cubicBezTo>
                    <a:pt x="59" y="95"/>
                    <a:pt x="59" y="95"/>
                    <a:pt x="59" y="95"/>
                  </a:cubicBezTo>
                  <a:cubicBezTo>
                    <a:pt x="61" y="95"/>
                    <a:pt x="59" y="93"/>
                    <a:pt x="60" y="93"/>
                  </a:cubicBezTo>
                  <a:cubicBezTo>
                    <a:pt x="59" y="93"/>
                    <a:pt x="59" y="93"/>
                    <a:pt x="59" y="93"/>
                  </a:cubicBezTo>
                  <a:cubicBezTo>
                    <a:pt x="60" y="93"/>
                    <a:pt x="60" y="92"/>
                    <a:pt x="60" y="92"/>
                  </a:cubicBezTo>
                  <a:cubicBezTo>
                    <a:pt x="60" y="92"/>
                    <a:pt x="61" y="92"/>
                    <a:pt x="60" y="91"/>
                  </a:cubicBezTo>
                  <a:cubicBezTo>
                    <a:pt x="62" y="90"/>
                    <a:pt x="62" y="87"/>
                    <a:pt x="63" y="87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64" y="86"/>
                    <a:pt x="63" y="85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2"/>
                    <a:pt x="65" y="83"/>
                    <a:pt x="66" y="83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6" y="82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8" y="80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8" y="80"/>
                    <a:pt x="68" y="79"/>
                    <a:pt x="68" y="79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7"/>
                    <a:pt x="69" y="78"/>
                  </a:cubicBezTo>
                  <a:cubicBezTo>
                    <a:pt x="69" y="78"/>
                    <a:pt x="68" y="78"/>
                    <a:pt x="68" y="79"/>
                  </a:cubicBezTo>
                  <a:cubicBezTo>
                    <a:pt x="69" y="78"/>
                    <a:pt x="69" y="79"/>
                    <a:pt x="69" y="78"/>
                  </a:cubicBezTo>
                  <a:cubicBezTo>
                    <a:pt x="69" y="77"/>
                    <a:pt x="68" y="77"/>
                    <a:pt x="69" y="77"/>
                  </a:cubicBezTo>
                  <a:cubicBezTo>
                    <a:pt x="69" y="77"/>
                    <a:pt x="69" y="77"/>
                    <a:pt x="69" y="78"/>
                  </a:cubicBezTo>
                  <a:cubicBezTo>
                    <a:pt x="70" y="77"/>
                    <a:pt x="70" y="77"/>
                    <a:pt x="70" y="77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6"/>
                    <a:pt x="70" y="76"/>
                    <a:pt x="69" y="75"/>
                  </a:cubicBezTo>
                  <a:cubicBezTo>
                    <a:pt x="70" y="75"/>
                    <a:pt x="70" y="75"/>
                    <a:pt x="70" y="74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70" y="74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1" y="72"/>
                    <a:pt x="72" y="73"/>
                    <a:pt x="72" y="72"/>
                  </a:cubicBezTo>
                  <a:cubicBezTo>
                    <a:pt x="72" y="72"/>
                    <a:pt x="72" y="70"/>
                    <a:pt x="71" y="70"/>
                  </a:cubicBezTo>
                  <a:cubicBezTo>
                    <a:pt x="72" y="69"/>
                    <a:pt x="72" y="68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4" y="66"/>
                    <a:pt x="74" y="64"/>
                    <a:pt x="76" y="63"/>
                  </a:cubicBezTo>
                  <a:cubicBezTo>
                    <a:pt x="76" y="64"/>
                    <a:pt x="76" y="63"/>
                    <a:pt x="77" y="64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76" y="63"/>
                    <a:pt x="76" y="62"/>
                    <a:pt x="76" y="63"/>
                  </a:cubicBezTo>
                  <a:cubicBezTo>
                    <a:pt x="76" y="62"/>
                    <a:pt x="77" y="59"/>
                    <a:pt x="77" y="59"/>
                  </a:cubicBezTo>
                  <a:cubicBezTo>
                    <a:pt x="77" y="59"/>
                    <a:pt x="77" y="59"/>
                    <a:pt x="77" y="59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78" y="58"/>
                    <a:pt x="78" y="58"/>
                    <a:pt x="78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8"/>
                    <a:pt x="78" y="58"/>
                    <a:pt x="78" y="57"/>
                  </a:cubicBezTo>
                  <a:cubicBezTo>
                    <a:pt x="79" y="57"/>
                    <a:pt x="79" y="57"/>
                    <a:pt x="79" y="57"/>
                  </a:cubicBezTo>
                  <a:cubicBezTo>
                    <a:pt x="79" y="57"/>
                    <a:pt x="79" y="56"/>
                    <a:pt x="79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80" y="55"/>
                    <a:pt x="80" y="54"/>
                    <a:pt x="80" y="55"/>
                  </a:cubicBezTo>
                  <a:cubicBezTo>
                    <a:pt x="81" y="54"/>
                    <a:pt x="81" y="53"/>
                    <a:pt x="82" y="53"/>
                  </a:cubicBezTo>
                  <a:cubicBezTo>
                    <a:pt x="82" y="51"/>
                    <a:pt x="83" y="48"/>
                    <a:pt x="83" y="46"/>
                  </a:cubicBezTo>
                  <a:cubicBezTo>
                    <a:pt x="83" y="46"/>
                    <a:pt x="83" y="46"/>
                    <a:pt x="83" y="46"/>
                  </a:cubicBezTo>
                  <a:cubicBezTo>
                    <a:pt x="85" y="46"/>
                    <a:pt x="83" y="46"/>
                    <a:pt x="83" y="46"/>
                  </a:cubicBezTo>
                  <a:cubicBezTo>
                    <a:pt x="85" y="46"/>
                    <a:pt x="85" y="46"/>
                    <a:pt x="85" y="46"/>
                  </a:cubicBezTo>
                  <a:cubicBezTo>
                    <a:pt x="86" y="46"/>
                    <a:pt x="85" y="46"/>
                    <a:pt x="86" y="45"/>
                  </a:cubicBezTo>
                  <a:cubicBezTo>
                    <a:pt x="85" y="45"/>
                    <a:pt x="86" y="46"/>
                    <a:pt x="85" y="45"/>
                  </a:cubicBezTo>
                  <a:cubicBezTo>
                    <a:pt x="85" y="45"/>
                    <a:pt x="86" y="45"/>
                    <a:pt x="86" y="44"/>
                  </a:cubicBezTo>
                  <a:cubicBezTo>
                    <a:pt x="86" y="44"/>
                    <a:pt x="86" y="44"/>
                    <a:pt x="86" y="45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7" y="44"/>
                    <a:pt x="87" y="46"/>
                    <a:pt x="88" y="46"/>
                  </a:cubicBezTo>
                  <a:cubicBezTo>
                    <a:pt x="88" y="46"/>
                    <a:pt x="88" y="46"/>
                    <a:pt x="88" y="46"/>
                  </a:cubicBezTo>
                  <a:cubicBezTo>
                    <a:pt x="89" y="45"/>
                    <a:pt x="88" y="46"/>
                    <a:pt x="89" y="46"/>
                  </a:cubicBezTo>
                  <a:cubicBezTo>
                    <a:pt x="89" y="45"/>
                    <a:pt x="89" y="45"/>
                    <a:pt x="88" y="45"/>
                  </a:cubicBezTo>
                  <a:cubicBezTo>
                    <a:pt x="88" y="44"/>
                    <a:pt x="87" y="44"/>
                    <a:pt x="87" y="42"/>
                  </a:cubicBezTo>
                  <a:cubicBezTo>
                    <a:pt x="88" y="41"/>
                    <a:pt x="87" y="42"/>
                    <a:pt x="88" y="42"/>
                  </a:cubicBezTo>
                  <a:cubicBezTo>
                    <a:pt x="88" y="41"/>
                    <a:pt x="88" y="41"/>
                    <a:pt x="88" y="41"/>
                  </a:cubicBezTo>
                  <a:cubicBezTo>
                    <a:pt x="88" y="41"/>
                    <a:pt x="88" y="41"/>
                    <a:pt x="88" y="40"/>
                  </a:cubicBezTo>
                  <a:cubicBezTo>
                    <a:pt x="88" y="40"/>
                    <a:pt x="88" y="41"/>
                    <a:pt x="88" y="40"/>
                  </a:cubicBezTo>
                  <a:cubicBezTo>
                    <a:pt x="88" y="39"/>
                    <a:pt x="88" y="39"/>
                    <a:pt x="88" y="39"/>
                  </a:cubicBezTo>
                  <a:cubicBezTo>
                    <a:pt x="87" y="39"/>
                    <a:pt x="88" y="39"/>
                    <a:pt x="88" y="39"/>
                  </a:cubicBezTo>
                  <a:cubicBezTo>
                    <a:pt x="89" y="39"/>
                    <a:pt x="89" y="40"/>
                    <a:pt x="89" y="39"/>
                  </a:cubicBezTo>
                  <a:cubicBezTo>
                    <a:pt x="89" y="39"/>
                    <a:pt x="89" y="38"/>
                    <a:pt x="88" y="38"/>
                  </a:cubicBezTo>
                  <a:cubicBezTo>
                    <a:pt x="89" y="38"/>
                    <a:pt x="89" y="38"/>
                    <a:pt x="89" y="39"/>
                  </a:cubicBezTo>
                  <a:cubicBezTo>
                    <a:pt x="89" y="39"/>
                    <a:pt x="89" y="37"/>
                    <a:pt x="89" y="38"/>
                  </a:cubicBezTo>
                  <a:cubicBezTo>
                    <a:pt x="89" y="37"/>
                    <a:pt x="89" y="37"/>
                    <a:pt x="89" y="37"/>
                  </a:cubicBezTo>
                  <a:cubicBezTo>
                    <a:pt x="89" y="37"/>
                    <a:pt x="89" y="37"/>
                    <a:pt x="90" y="37"/>
                  </a:cubicBezTo>
                  <a:cubicBezTo>
                    <a:pt x="90" y="36"/>
                    <a:pt x="90" y="35"/>
                    <a:pt x="90" y="36"/>
                  </a:cubicBezTo>
                  <a:cubicBezTo>
                    <a:pt x="90" y="35"/>
                    <a:pt x="91" y="35"/>
                    <a:pt x="90" y="35"/>
                  </a:cubicBezTo>
                  <a:cubicBezTo>
                    <a:pt x="90" y="35"/>
                    <a:pt x="90" y="35"/>
                    <a:pt x="89" y="35"/>
                  </a:cubicBezTo>
                  <a:cubicBezTo>
                    <a:pt x="90" y="35"/>
                    <a:pt x="90" y="33"/>
                    <a:pt x="90" y="33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90" y="32"/>
                    <a:pt x="90" y="32"/>
                    <a:pt x="91" y="32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90" y="32"/>
                    <a:pt x="91" y="32"/>
                    <a:pt x="91" y="32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91" y="31"/>
                    <a:pt x="91" y="31"/>
                    <a:pt x="91" y="31"/>
                  </a:cubicBezTo>
                  <a:cubicBezTo>
                    <a:pt x="91" y="31"/>
                    <a:pt x="92" y="31"/>
                    <a:pt x="92" y="30"/>
                  </a:cubicBezTo>
                  <a:cubicBezTo>
                    <a:pt x="92" y="31"/>
                    <a:pt x="92" y="31"/>
                    <a:pt x="92" y="31"/>
                  </a:cubicBezTo>
                  <a:cubicBezTo>
                    <a:pt x="92" y="32"/>
                    <a:pt x="94" y="31"/>
                    <a:pt x="94" y="31"/>
                  </a:cubicBezTo>
                  <a:cubicBezTo>
                    <a:pt x="94" y="30"/>
                    <a:pt x="94" y="29"/>
                    <a:pt x="92" y="30"/>
                  </a:cubicBezTo>
                  <a:cubicBezTo>
                    <a:pt x="92" y="30"/>
                    <a:pt x="94" y="29"/>
                    <a:pt x="94" y="30"/>
                  </a:cubicBezTo>
                  <a:cubicBezTo>
                    <a:pt x="94" y="29"/>
                    <a:pt x="94" y="29"/>
                    <a:pt x="94" y="29"/>
                  </a:cubicBezTo>
                  <a:cubicBezTo>
                    <a:pt x="94" y="29"/>
                    <a:pt x="95" y="28"/>
                    <a:pt x="96" y="28"/>
                  </a:cubicBezTo>
                  <a:cubicBezTo>
                    <a:pt x="96" y="29"/>
                    <a:pt x="96" y="29"/>
                    <a:pt x="96" y="29"/>
                  </a:cubicBezTo>
                  <a:cubicBezTo>
                    <a:pt x="96" y="29"/>
                    <a:pt x="96" y="29"/>
                    <a:pt x="96" y="29"/>
                  </a:cubicBezTo>
                  <a:cubicBezTo>
                    <a:pt x="96" y="29"/>
                    <a:pt x="96" y="29"/>
                    <a:pt x="96" y="29"/>
                  </a:cubicBezTo>
                  <a:cubicBezTo>
                    <a:pt x="97" y="29"/>
                    <a:pt x="97" y="29"/>
                    <a:pt x="97" y="28"/>
                  </a:cubicBezTo>
                  <a:cubicBezTo>
                    <a:pt x="96" y="28"/>
                    <a:pt x="96" y="26"/>
                    <a:pt x="96" y="26"/>
                  </a:cubicBezTo>
                  <a:cubicBezTo>
                    <a:pt x="96" y="26"/>
                    <a:pt x="97" y="27"/>
                    <a:pt x="96" y="26"/>
                  </a:cubicBezTo>
                  <a:cubicBezTo>
                    <a:pt x="96" y="26"/>
                    <a:pt x="96" y="24"/>
                    <a:pt x="96" y="26"/>
                  </a:cubicBezTo>
                  <a:cubicBezTo>
                    <a:pt x="96" y="24"/>
                    <a:pt x="96" y="24"/>
                    <a:pt x="96" y="23"/>
                  </a:cubicBezTo>
                  <a:cubicBezTo>
                    <a:pt x="96" y="24"/>
                    <a:pt x="97" y="23"/>
                    <a:pt x="97" y="24"/>
                  </a:cubicBezTo>
                  <a:cubicBezTo>
                    <a:pt x="97" y="26"/>
                    <a:pt x="97" y="26"/>
                    <a:pt x="97" y="26"/>
                  </a:cubicBezTo>
                  <a:cubicBezTo>
                    <a:pt x="97" y="26"/>
                    <a:pt x="97" y="26"/>
                    <a:pt x="98" y="26"/>
                  </a:cubicBezTo>
                  <a:cubicBezTo>
                    <a:pt x="98" y="24"/>
                    <a:pt x="98" y="24"/>
                    <a:pt x="98" y="23"/>
                  </a:cubicBezTo>
                  <a:cubicBezTo>
                    <a:pt x="97" y="23"/>
                    <a:pt x="97" y="24"/>
                    <a:pt x="97" y="23"/>
                  </a:cubicBezTo>
                  <a:cubicBezTo>
                    <a:pt x="97" y="23"/>
                    <a:pt x="98" y="23"/>
                    <a:pt x="98" y="22"/>
                  </a:cubicBezTo>
                  <a:cubicBezTo>
                    <a:pt x="97" y="23"/>
                    <a:pt x="97" y="22"/>
                    <a:pt x="96" y="22"/>
                  </a:cubicBezTo>
                  <a:cubicBezTo>
                    <a:pt x="96" y="21"/>
                    <a:pt x="96" y="21"/>
                    <a:pt x="96" y="21"/>
                  </a:cubicBezTo>
                  <a:cubicBezTo>
                    <a:pt x="97" y="22"/>
                    <a:pt x="97" y="22"/>
                    <a:pt x="97" y="22"/>
                  </a:cubicBezTo>
                  <a:cubicBezTo>
                    <a:pt x="98" y="21"/>
                    <a:pt x="96" y="21"/>
                    <a:pt x="97" y="20"/>
                  </a:cubicBezTo>
                  <a:cubicBezTo>
                    <a:pt x="98" y="20"/>
                    <a:pt x="98" y="20"/>
                    <a:pt x="98" y="20"/>
                  </a:cubicBezTo>
                  <a:cubicBezTo>
                    <a:pt x="98" y="21"/>
                    <a:pt x="97" y="21"/>
                    <a:pt x="98" y="22"/>
                  </a:cubicBezTo>
                  <a:cubicBezTo>
                    <a:pt x="98" y="21"/>
                    <a:pt x="98" y="21"/>
                    <a:pt x="99" y="20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99" y="20"/>
                    <a:pt x="100" y="21"/>
                    <a:pt x="100" y="20"/>
                  </a:cubicBezTo>
                  <a:cubicBezTo>
                    <a:pt x="100" y="19"/>
                    <a:pt x="100" y="19"/>
                    <a:pt x="99" y="19"/>
                  </a:cubicBezTo>
                  <a:cubicBezTo>
                    <a:pt x="100" y="19"/>
                    <a:pt x="99" y="19"/>
                    <a:pt x="100" y="18"/>
                  </a:cubicBezTo>
                  <a:cubicBezTo>
                    <a:pt x="100" y="18"/>
                    <a:pt x="100" y="17"/>
                    <a:pt x="101" y="18"/>
                  </a:cubicBezTo>
                  <a:cubicBezTo>
                    <a:pt x="100" y="18"/>
                    <a:pt x="99" y="19"/>
                    <a:pt x="100" y="19"/>
                  </a:cubicBezTo>
                  <a:cubicBezTo>
                    <a:pt x="101" y="19"/>
                    <a:pt x="99" y="20"/>
                    <a:pt x="100" y="21"/>
                  </a:cubicBezTo>
                  <a:cubicBezTo>
                    <a:pt x="100" y="20"/>
                    <a:pt x="101" y="20"/>
                    <a:pt x="103" y="20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3" y="19"/>
                    <a:pt x="101" y="20"/>
                    <a:pt x="101" y="19"/>
                  </a:cubicBezTo>
                  <a:cubicBezTo>
                    <a:pt x="101" y="19"/>
                    <a:pt x="103" y="18"/>
                    <a:pt x="101" y="18"/>
                  </a:cubicBezTo>
                  <a:cubicBezTo>
                    <a:pt x="103" y="18"/>
                    <a:pt x="103" y="18"/>
                    <a:pt x="103" y="18"/>
                  </a:cubicBezTo>
                  <a:cubicBezTo>
                    <a:pt x="103" y="17"/>
                    <a:pt x="103" y="15"/>
                    <a:pt x="104" y="14"/>
                  </a:cubicBezTo>
                  <a:cubicBezTo>
                    <a:pt x="103" y="14"/>
                    <a:pt x="105" y="13"/>
                    <a:pt x="104" y="13"/>
                  </a:cubicBezTo>
                  <a:cubicBezTo>
                    <a:pt x="103" y="13"/>
                    <a:pt x="103" y="13"/>
                    <a:pt x="103" y="13"/>
                  </a:cubicBezTo>
                  <a:cubicBezTo>
                    <a:pt x="103" y="13"/>
                    <a:pt x="103" y="13"/>
                    <a:pt x="103" y="13"/>
                  </a:cubicBezTo>
                  <a:cubicBezTo>
                    <a:pt x="103" y="12"/>
                    <a:pt x="104" y="13"/>
                    <a:pt x="103" y="12"/>
                  </a:cubicBezTo>
                  <a:cubicBezTo>
                    <a:pt x="103" y="13"/>
                    <a:pt x="104" y="13"/>
                    <a:pt x="105" y="13"/>
                  </a:cubicBezTo>
                  <a:cubicBezTo>
                    <a:pt x="105" y="12"/>
                    <a:pt x="105" y="14"/>
                    <a:pt x="106" y="13"/>
                  </a:cubicBezTo>
                  <a:cubicBezTo>
                    <a:pt x="106" y="12"/>
                    <a:pt x="106" y="12"/>
                    <a:pt x="106" y="11"/>
                  </a:cubicBezTo>
                  <a:cubicBezTo>
                    <a:pt x="107" y="10"/>
                    <a:pt x="108" y="9"/>
                    <a:pt x="108" y="8"/>
                  </a:cubicBezTo>
                  <a:cubicBezTo>
                    <a:pt x="109" y="6"/>
                    <a:pt x="109" y="8"/>
                    <a:pt x="109" y="8"/>
                  </a:cubicBezTo>
                  <a:cubicBezTo>
                    <a:pt x="109" y="6"/>
                    <a:pt x="109" y="8"/>
                    <a:pt x="109" y="6"/>
                  </a:cubicBezTo>
                  <a:cubicBezTo>
                    <a:pt x="109" y="6"/>
                    <a:pt x="109" y="6"/>
                    <a:pt x="109" y="6"/>
                  </a:cubicBezTo>
                  <a:cubicBezTo>
                    <a:pt x="109" y="6"/>
                    <a:pt x="111" y="6"/>
                    <a:pt x="109" y="5"/>
                  </a:cubicBezTo>
                  <a:cubicBezTo>
                    <a:pt x="111" y="6"/>
                    <a:pt x="111" y="6"/>
                    <a:pt x="111" y="6"/>
                  </a:cubicBezTo>
                  <a:cubicBezTo>
                    <a:pt x="111" y="5"/>
                    <a:pt x="111" y="5"/>
                    <a:pt x="111" y="5"/>
                  </a:cubicBezTo>
                  <a:cubicBezTo>
                    <a:pt x="111" y="5"/>
                    <a:pt x="111" y="5"/>
                    <a:pt x="111" y="5"/>
                  </a:cubicBezTo>
                  <a:cubicBezTo>
                    <a:pt x="112" y="5"/>
                    <a:pt x="112" y="4"/>
                    <a:pt x="112" y="4"/>
                  </a:cubicBezTo>
                  <a:cubicBezTo>
                    <a:pt x="112" y="4"/>
                    <a:pt x="112" y="4"/>
                    <a:pt x="112" y="4"/>
                  </a:cubicBezTo>
                  <a:cubicBezTo>
                    <a:pt x="112" y="3"/>
                    <a:pt x="113" y="2"/>
                    <a:pt x="113" y="1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4" y="1"/>
                    <a:pt x="114" y="1"/>
                    <a:pt x="114" y="0"/>
                  </a:cubicBezTo>
                  <a:cubicBezTo>
                    <a:pt x="114" y="2"/>
                    <a:pt x="114" y="2"/>
                    <a:pt x="114" y="2"/>
                  </a:cubicBezTo>
                  <a:cubicBezTo>
                    <a:pt x="114" y="3"/>
                    <a:pt x="114" y="2"/>
                    <a:pt x="114" y="2"/>
                  </a:cubicBezTo>
                  <a:cubicBezTo>
                    <a:pt x="113" y="2"/>
                    <a:pt x="113" y="3"/>
                    <a:pt x="113" y="3"/>
                  </a:cubicBezTo>
                  <a:cubicBezTo>
                    <a:pt x="113" y="3"/>
                    <a:pt x="113" y="3"/>
                    <a:pt x="113" y="2"/>
                  </a:cubicBezTo>
                  <a:cubicBezTo>
                    <a:pt x="114" y="2"/>
                    <a:pt x="114" y="3"/>
                    <a:pt x="114" y="3"/>
                  </a:cubicBezTo>
                  <a:cubicBezTo>
                    <a:pt x="114" y="3"/>
                    <a:pt x="114" y="3"/>
                    <a:pt x="114" y="3"/>
                  </a:cubicBezTo>
                  <a:cubicBezTo>
                    <a:pt x="114" y="4"/>
                    <a:pt x="114" y="4"/>
                    <a:pt x="114" y="4"/>
                  </a:cubicBezTo>
                  <a:cubicBezTo>
                    <a:pt x="113" y="4"/>
                    <a:pt x="113" y="4"/>
                    <a:pt x="113" y="4"/>
                  </a:cubicBezTo>
                  <a:cubicBezTo>
                    <a:pt x="114" y="5"/>
                    <a:pt x="113" y="5"/>
                    <a:pt x="113" y="6"/>
                  </a:cubicBezTo>
                  <a:cubicBezTo>
                    <a:pt x="112" y="6"/>
                    <a:pt x="113" y="6"/>
                    <a:pt x="112" y="8"/>
                  </a:cubicBezTo>
                  <a:cubicBezTo>
                    <a:pt x="112" y="8"/>
                    <a:pt x="111" y="6"/>
                    <a:pt x="111" y="6"/>
                  </a:cubicBezTo>
                  <a:cubicBezTo>
                    <a:pt x="111" y="6"/>
                    <a:pt x="111" y="6"/>
                    <a:pt x="109" y="6"/>
                  </a:cubicBezTo>
                  <a:cubicBezTo>
                    <a:pt x="111" y="8"/>
                    <a:pt x="111" y="8"/>
                    <a:pt x="111" y="9"/>
                  </a:cubicBezTo>
                  <a:cubicBezTo>
                    <a:pt x="111" y="9"/>
                    <a:pt x="111" y="9"/>
                    <a:pt x="111" y="9"/>
                  </a:cubicBezTo>
                  <a:cubicBezTo>
                    <a:pt x="111" y="10"/>
                    <a:pt x="111" y="10"/>
                    <a:pt x="111" y="11"/>
                  </a:cubicBezTo>
                  <a:cubicBezTo>
                    <a:pt x="109" y="12"/>
                    <a:pt x="109" y="12"/>
                    <a:pt x="108" y="13"/>
                  </a:cubicBezTo>
                  <a:cubicBezTo>
                    <a:pt x="108" y="13"/>
                    <a:pt x="108" y="13"/>
                    <a:pt x="108" y="13"/>
                  </a:cubicBezTo>
                  <a:cubicBezTo>
                    <a:pt x="108" y="14"/>
                    <a:pt x="107" y="15"/>
                    <a:pt x="107" y="17"/>
                  </a:cubicBezTo>
                  <a:cubicBezTo>
                    <a:pt x="106" y="19"/>
                    <a:pt x="106" y="20"/>
                    <a:pt x="105" y="20"/>
                  </a:cubicBezTo>
                  <a:cubicBezTo>
                    <a:pt x="104" y="22"/>
                    <a:pt x="103" y="26"/>
                    <a:pt x="101" y="27"/>
                  </a:cubicBezTo>
                  <a:cubicBezTo>
                    <a:pt x="101" y="26"/>
                    <a:pt x="101" y="26"/>
                    <a:pt x="101" y="26"/>
                  </a:cubicBezTo>
                  <a:cubicBezTo>
                    <a:pt x="101" y="27"/>
                    <a:pt x="100" y="26"/>
                    <a:pt x="100" y="27"/>
                  </a:cubicBezTo>
                  <a:cubicBezTo>
                    <a:pt x="101" y="27"/>
                    <a:pt x="101" y="28"/>
                    <a:pt x="101" y="28"/>
                  </a:cubicBezTo>
                  <a:cubicBezTo>
                    <a:pt x="100" y="29"/>
                    <a:pt x="99" y="31"/>
                    <a:pt x="99" y="32"/>
                  </a:cubicBezTo>
                  <a:cubicBezTo>
                    <a:pt x="99" y="32"/>
                    <a:pt x="99" y="32"/>
                    <a:pt x="99" y="32"/>
                  </a:cubicBezTo>
                  <a:cubicBezTo>
                    <a:pt x="99" y="32"/>
                    <a:pt x="98" y="33"/>
                    <a:pt x="97" y="35"/>
                  </a:cubicBezTo>
                  <a:cubicBezTo>
                    <a:pt x="97" y="35"/>
                    <a:pt x="96" y="35"/>
                    <a:pt x="96" y="36"/>
                  </a:cubicBezTo>
                  <a:cubicBezTo>
                    <a:pt x="96" y="37"/>
                    <a:pt x="96" y="37"/>
                    <a:pt x="96" y="38"/>
                  </a:cubicBezTo>
                  <a:cubicBezTo>
                    <a:pt x="96" y="39"/>
                    <a:pt x="96" y="39"/>
                    <a:pt x="95" y="40"/>
                  </a:cubicBezTo>
                  <a:cubicBezTo>
                    <a:pt x="95" y="44"/>
                    <a:pt x="91" y="46"/>
                    <a:pt x="90" y="48"/>
                  </a:cubicBezTo>
                  <a:cubicBezTo>
                    <a:pt x="90" y="48"/>
                    <a:pt x="90" y="48"/>
                    <a:pt x="90" y="48"/>
                  </a:cubicBezTo>
                  <a:cubicBezTo>
                    <a:pt x="89" y="51"/>
                    <a:pt x="88" y="54"/>
                    <a:pt x="87" y="57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5" y="57"/>
                    <a:pt x="85" y="58"/>
                    <a:pt x="86" y="58"/>
                  </a:cubicBezTo>
                  <a:cubicBezTo>
                    <a:pt x="86" y="59"/>
                    <a:pt x="86" y="59"/>
                    <a:pt x="85" y="59"/>
                  </a:cubicBezTo>
                  <a:cubicBezTo>
                    <a:pt x="83" y="60"/>
                    <a:pt x="85" y="60"/>
                    <a:pt x="83" y="62"/>
                  </a:cubicBezTo>
                  <a:cubicBezTo>
                    <a:pt x="83" y="63"/>
                    <a:pt x="83" y="64"/>
                    <a:pt x="82" y="65"/>
                  </a:cubicBezTo>
                  <a:cubicBezTo>
                    <a:pt x="83" y="65"/>
                    <a:pt x="83" y="65"/>
                    <a:pt x="83" y="65"/>
                  </a:cubicBezTo>
                  <a:cubicBezTo>
                    <a:pt x="82" y="65"/>
                    <a:pt x="82" y="64"/>
                    <a:pt x="82" y="65"/>
                  </a:cubicBezTo>
                  <a:cubicBezTo>
                    <a:pt x="82" y="65"/>
                    <a:pt x="81" y="66"/>
                    <a:pt x="82" y="66"/>
                  </a:cubicBezTo>
                  <a:cubicBezTo>
                    <a:pt x="80" y="67"/>
                    <a:pt x="80" y="69"/>
                    <a:pt x="79" y="70"/>
                  </a:cubicBezTo>
                  <a:cubicBezTo>
                    <a:pt x="79" y="72"/>
                    <a:pt x="79" y="72"/>
                    <a:pt x="79" y="72"/>
                  </a:cubicBezTo>
                  <a:cubicBezTo>
                    <a:pt x="78" y="73"/>
                    <a:pt x="77" y="73"/>
                    <a:pt x="77" y="75"/>
                  </a:cubicBezTo>
                  <a:cubicBezTo>
                    <a:pt x="77" y="75"/>
                    <a:pt x="77" y="74"/>
                    <a:pt x="76" y="75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76" y="78"/>
                    <a:pt x="74" y="79"/>
                    <a:pt x="73" y="81"/>
                  </a:cubicBezTo>
                  <a:cubicBezTo>
                    <a:pt x="71" y="85"/>
                    <a:pt x="70" y="87"/>
                    <a:pt x="68" y="92"/>
                  </a:cubicBezTo>
                  <a:cubicBezTo>
                    <a:pt x="68" y="92"/>
                    <a:pt x="68" y="92"/>
                    <a:pt x="68" y="92"/>
                  </a:cubicBezTo>
                  <a:cubicBezTo>
                    <a:pt x="68" y="93"/>
                    <a:pt x="65" y="93"/>
                    <a:pt x="66" y="94"/>
                  </a:cubicBezTo>
                  <a:cubicBezTo>
                    <a:pt x="65" y="94"/>
                    <a:pt x="65" y="95"/>
                    <a:pt x="65" y="95"/>
                  </a:cubicBezTo>
                  <a:cubicBezTo>
                    <a:pt x="65" y="96"/>
                    <a:pt x="63" y="97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101"/>
                    <a:pt x="62" y="102"/>
                  </a:cubicBezTo>
                  <a:cubicBezTo>
                    <a:pt x="62" y="102"/>
                    <a:pt x="62" y="101"/>
                    <a:pt x="61" y="101"/>
                  </a:cubicBezTo>
                  <a:cubicBezTo>
                    <a:pt x="61" y="101"/>
                    <a:pt x="62" y="103"/>
                    <a:pt x="61" y="103"/>
                  </a:cubicBezTo>
                  <a:cubicBezTo>
                    <a:pt x="60" y="103"/>
                    <a:pt x="61" y="103"/>
                    <a:pt x="61" y="103"/>
                  </a:cubicBezTo>
                  <a:cubicBezTo>
                    <a:pt x="59" y="106"/>
                    <a:pt x="57" y="109"/>
                    <a:pt x="56" y="112"/>
                  </a:cubicBezTo>
                  <a:cubicBezTo>
                    <a:pt x="55" y="113"/>
                    <a:pt x="55" y="111"/>
                    <a:pt x="54" y="113"/>
                  </a:cubicBezTo>
                  <a:cubicBezTo>
                    <a:pt x="54" y="113"/>
                    <a:pt x="55" y="113"/>
                    <a:pt x="54" y="113"/>
                  </a:cubicBezTo>
                  <a:cubicBezTo>
                    <a:pt x="54" y="114"/>
                    <a:pt x="53" y="113"/>
                    <a:pt x="53" y="114"/>
                  </a:cubicBezTo>
                  <a:cubicBezTo>
                    <a:pt x="54" y="114"/>
                    <a:pt x="53" y="115"/>
                    <a:pt x="54" y="115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51" y="118"/>
                    <a:pt x="51" y="118"/>
                    <a:pt x="51" y="118"/>
                  </a:cubicBezTo>
                  <a:cubicBezTo>
                    <a:pt x="52" y="119"/>
                    <a:pt x="50" y="120"/>
                    <a:pt x="51" y="121"/>
                  </a:cubicBezTo>
                  <a:cubicBezTo>
                    <a:pt x="47" y="128"/>
                    <a:pt x="44" y="135"/>
                    <a:pt x="40" y="141"/>
                  </a:cubicBezTo>
                  <a:cubicBezTo>
                    <a:pt x="37" y="147"/>
                    <a:pt x="34" y="154"/>
                    <a:pt x="30" y="160"/>
                  </a:cubicBezTo>
                  <a:cubicBezTo>
                    <a:pt x="28" y="162"/>
                    <a:pt x="28" y="162"/>
                    <a:pt x="28" y="164"/>
                  </a:cubicBezTo>
                  <a:cubicBezTo>
                    <a:pt x="28" y="164"/>
                    <a:pt x="28" y="163"/>
                    <a:pt x="27" y="164"/>
                  </a:cubicBezTo>
                  <a:cubicBezTo>
                    <a:pt x="28" y="164"/>
                    <a:pt x="27" y="165"/>
                    <a:pt x="27" y="165"/>
                  </a:cubicBezTo>
                  <a:cubicBezTo>
                    <a:pt x="26" y="167"/>
                    <a:pt x="25" y="169"/>
                    <a:pt x="23" y="173"/>
                  </a:cubicBezTo>
                  <a:cubicBezTo>
                    <a:pt x="24" y="172"/>
                    <a:pt x="23" y="172"/>
                    <a:pt x="23" y="172"/>
                  </a:cubicBezTo>
                  <a:cubicBezTo>
                    <a:pt x="23" y="173"/>
                    <a:pt x="23" y="173"/>
                    <a:pt x="23" y="173"/>
                  </a:cubicBezTo>
                  <a:cubicBezTo>
                    <a:pt x="23" y="173"/>
                    <a:pt x="23" y="173"/>
                    <a:pt x="23" y="173"/>
                  </a:cubicBezTo>
                  <a:cubicBezTo>
                    <a:pt x="23" y="173"/>
                    <a:pt x="23" y="173"/>
                    <a:pt x="23" y="173"/>
                  </a:cubicBezTo>
                  <a:cubicBezTo>
                    <a:pt x="20" y="179"/>
                    <a:pt x="16" y="185"/>
                    <a:pt x="12" y="191"/>
                  </a:cubicBezTo>
                  <a:cubicBezTo>
                    <a:pt x="11" y="193"/>
                    <a:pt x="10" y="194"/>
                    <a:pt x="10" y="196"/>
                  </a:cubicBezTo>
                  <a:cubicBezTo>
                    <a:pt x="7" y="200"/>
                    <a:pt x="3" y="204"/>
                    <a:pt x="1" y="209"/>
                  </a:cubicBezTo>
                  <a:cubicBezTo>
                    <a:pt x="1" y="209"/>
                    <a:pt x="0" y="207"/>
                    <a:pt x="1" y="205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56" name="Freeform 116"/>
            <p:cNvSpPr>
              <a:spLocks/>
            </p:cNvSpPr>
            <p:nvPr/>
          </p:nvSpPr>
          <p:spPr bwMode="auto">
            <a:xfrm>
              <a:off x="3265" y="273"/>
              <a:ext cx="319" cy="530"/>
            </a:xfrm>
            <a:custGeom>
              <a:avLst/>
              <a:gdLst>
                <a:gd name="T0" fmla="*/ 118 w 135"/>
                <a:gd name="T1" fmla="*/ 200 h 224"/>
                <a:gd name="T2" fmla="*/ 113 w 135"/>
                <a:gd name="T3" fmla="*/ 193 h 224"/>
                <a:gd name="T4" fmla="*/ 104 w 135"/>
                <a:gd name="T5" fmla="*/ 180 h 224"/>
                <a:gd name="T6" fmla="*/ 102 w 135"/>
                <a:gd name="T7" fmla="*/ 176 h 224"/>
                <a:gd name="T8" fmla="*/ 93 w 135"/>
                <a:gd name="T9" fmla="*/ 160 h 224"/>
                <a:gd name="T10" fmla="*/ 91 w 135"/>
                <a:gd name="T11" fmla="*/ 156 h 224"/>
                <a:gd name="T12" fmla="*/ 86 w 135"/>
                <a:gd name="T13" fmla="*/ 149 h 224"/>
                <a:gd name="T14" fmla="*/ 82 w 135"/>
                <a:gd name="T15" fmla="*/ 141 h 224"/>
                <a:gd name="T16" fmla="*/ 79 w 135"/>
                <a:gd name="T17" fmla="*/ 137 h 224"/>
                <a:gd name="T18" fmla="*/ 77 w 135"/>
                <a:gd name="T19" fmla="*/ 134 h 224"/>
                <a:gd name="T20" fmla="*/ 73 w 135"/>
                <a:gd name="T21" fmla="*/ 126 h 224"/>
                <a:gd name="T22" fmla="*/ 69 w 135"/>
                <a:gd name="T23" fmla="*/ 123 h 224"/>
                <a:gd name="T24" fmla="*/ 66 w 135"/>
                <a:gd name="T25" fmla="*/ 118 h 224"/>
                <a:gd name="T26" fmla="*/ 63 w 135"/>
                <a:gd name="T27" fmla="*/ 112 h 224"/>
                <a:gd name="T28" fmla="*/ 59 w 135"/>
                <a:gd name="T29" fmla="*/ 106 h 224"/>
                <a:gd name="T30" fmla="*/ 55 w 135"/>
                <a:gd name="T31" fmla="*/ 97 h 224"/>
                <a:gd name="T32" fmla="*/ 52 w 135"/>
                <a:gd name="T33" fmla="*/ 93 h 224"/>
                <a:gd name="T34" fmla="*/ 51 w 135"/>
                <a:gd name="T35" fmla="*/ 90 h 224"/>
                <a:gd name="T36" fmla="*/ 48 w 135"/>
                <a:gd name="T37" fmla="*/ 87 h 224"/>
                <a:gd name="T38" fmla="*/ 47 w 135"/>
                <a:gd name="T39" fmla="*/ 86 h 224"/>
                <a:gd name="T40" fmla="*/ 46 w 135"/>
                <a:gd name="T41" fmla="*/ 82 h 224"/>
                <a:gd name="T42" fmla="*/ 39 w 135"/>
                <a:gd name="T43" fmla="*/ 71 h 224"/>
                <a:gd name="T44" fmla="*/ 36 w 135"/>
                <a:gd name="T45" fmla="*/ 66 h 224"/>
                <a:gd name="T46" fmla="*/ 33 w 135"/>
                <a:gd name="T47" fmla="*/ 63 h 224"/>
                <a:gd name="T48" fmla="*/ 28 w 135"/>
                <a:gd name="T49" fmla="*/ 53 h 224"/>
                <a:gd name="T50" fmla="*/ 29 w 135"/>
                <a:gd name="T51" fmla="*/ 50 h 224"/>
                <a:gd name="T52" fmla="*/ 25 w 135"/>
                <a:gd name="T53" fmla="*/ 47 h 224"/>
                <a:gd name="T54" fmla="*/ 22 w 135"/>
                <a:gd name="T55" fmla="*/ 45 h 224"/>
                <a:gd name="T56" fmla="*/ 20 w 135"/>
                <a:gd name="T57" fmla="*/ 40 h 224"/>
                <a:gd name="T58" fmla="*/ 19 w 135"/>
                <a:gd name="T59" fmla="*/ 39 h 224"/>
                <a:gd name="T60" fmla="*/ 19 w 135"/>
                <a:gd name="T61" fmla="*/ 38 h 224"/>
                <a:gd name="T62" fmla="*/ 17 w 135"/>
                <a:gd name="T63" fmla="*/ 34 h 224"/>
                <a:gd name="T64" fmla="*/ 13 w 135"/>
                <a:gd name="T65" fmla="*/ 31 h 224"/>
                <a:gd name="T66" fmla="*/ 13 w 135"/>
                <a:gd name="T67" fmla="*/ 29 h 224"/>
                <a:gd name="T68" fmla="*/ 11 w 135"/>
                <a:gd name="T69" fmla="*/ 26 h 224"/>
                <a:gd name="T70" fmla="*/ 8 w 135"/>
                <a:gd name="T71" fmla="*/ 23 h 224"/>
                <a:gd name="T72" fmla="*/ 12 w 135"/>
                <a:gd name="T73" fmla="*/ 23 h 224"/>
                <a:gd name="T74" fmla="*/ 6 w 135"/>
                <a:gd name="T75" fmla="*/ 19 h 224"/>
                <a:gd name="T76" fmla="*/ 5 w 135"/>
                <a:gd name="T77" fmla="*/ 9 h 224"/>
                <a:gd name="T78" fmla="*/ 4 w 135"/>
                <a:gd name="T79" fmla="*/ 5 h 224"/>
                <a:gd name="T80" fmla="*/ 0 w 135"/>
                <a:gd name="T81" fmla="*/ 0 h 224"/>
                <a:gd name="T82" fmla="*/ 3 w 135"/>
                <a:gd name="T83" fmla="*/ 2 h 224"/>
                <a:gd name="T84" fmla="*/ 5 w 135"/>
                <a:gd name="T85" fmla="*/ 8 h 224"/>
                <a:gd name="T86" fmla="*/ 12 w 135"/>
                <a:gd name="T87" fmla="*/ 17 h 224"/>
                <a:gd name="T88" fmla="*/ 22 w 135"/>
                <a:gd name="T89" fmla="*/ 32 h 224"/>
                <a:gd name="T90" fmla="*/ 32 w 135"/>
                <a:gd name="T91" fmla="*/ 49 h 224"/>
                <a:gd name="T92" fmla="*/ 41 w 135"/>
                <a:gd name="T93" fmla="*/ 63 h 224"/>
                <a:gd name="T94" fmla="*/ 48 w 135"/>
                <a:gd name="T95" fmla="*/ 73 h 224"/>
                <a:gd name="T96" fmla="*/ 59 w 135"/>
                <a:gd name="T97" fmla="*/ 94 h 224"/>
                <a:gd name="T98" fmla="*/ 66 w 135"/>
                <a:gd name="T99" fmla="*/ 107 h 224"/>
                <a:gd name="T100" fmla="*/ 74 w 135"/>
                <a:gd name="T101" fmla="*/ 121 h 224"/>
                <a:gd name="T102" fmla="*/ 105 w 135"/>
                <a:gd name="T103" fmla="*/ 170 h 224"/>
                <a:gd name="T104" fmla="*/ 112 w 135"/>
                <a:gd name="T105" fmla="*/ 182 h 224"/>
                <a:gd name="T106" fmla="*/ 131 w 135"/>
                <a:gd name="T107" fmla="*/ 222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5" h="224">
                  <a:moveTo>
                    <a:pt x="131" y="222"/>
                  </a:moveTo>
                  <a:cubicBezTo>
                    <a:pt x="128" y="220"/>
                    <a:pt x="127" y="215"/>
                    <a:pt x="124" y="213"/>
                  </a:cubicBezTo>
                  <a:cubicBezTo>
                    <a:pt x="124" y="213"/>
                    <a:pt x="125" y="213"/>
                    <a:pt x="125" y="213"/>
                  </a:cubicBezTo>
                  <a:cubicBezTo>
                    <a:pt x="122" y="210"/>
                    <a:pt x="120" y="206"/>
                    <a:pt x="120" y="200"/>
                  </a:cubicBezTo>
                  <a:cubicBezTo>
                    <a:pt x="120" y="200"/>
                    <a:pt x="120" y="200"/>
                    <a:pt x="120" y="200"/>
                  </a:cubicBezTo>
                  <a:cubicBezTo>
                    <a:pt x="118" y="200"/>
                    <a:pt x="118" y="200"/>
                    <a:pt x="118" y="200"/>
                  </a:cubicBezTo>
                  <a:cubicBezTo>
                    <a:pt x="118" y="199"/>
                    <a:pt x="118" y="200"/>
                    <a:pt x="119" y="199"/>
                  </a:cubicBezTo>
                  <a:cubicBezTo>
                    <a:pt x="118" y="199"/>
                    <a:pt x="118" y="198"/>
                    <a:pt x="117" y="198"/>
                  </a:cubicBezTo>
                  <a:cubicBezTo>
                    <a:pt x="117" y="197"/>
                    <a:pt x="117" y="197"/>
                    <a:pt x="117" y="197"/>
                  </a:cubicBezTo>
                  <a:cubicBezTo>
                    <a:pt x="117" y="197"/>
                    <a:pt x="117" y="197"/>
                    <a:pt x="117" y="197"/>
                  </a:cubicBezTo>
                  <a:cubicBezTo>
                    <a:pt x="114" y="197"/>
                    <a:pt x="114" y="194"/>
                    <a:pt x="113" y="193"/>
                  </a:cubicBezTo>
                  <a:cubicBezTo>
                    <a:pt x="113" y="193"/>
                    <a:pt x="113" y="193"/>
                    <a:pt x="113" y="193"/>
                  </a:cubicBezTo>
                  <a:cubicBezTo>
                    <a:pt x="112" y="191"/>
                    <a:pt x="110" y="187"/>
                    <a:pt x="108" y="186"/>
                  </a:cubicBezTo>
                  <a:cubicBezTo>
                    <a:pt x="108" y="186"/>
                    <a:pt x="109" y="186"/>
                    <a:pt x="109" y="185"/>
                  </a:cubicBezTo>
                  <a:cubicBezTo>
                    <a:pt x="108" y="186"/>
                    <a:pt x="106" y="185"/>
                    <a:pt x="106" y="183"/>
                  </a:cubicBezTo>
                  <a:cubicBezTo>
                    <a:pt x="106" y="182"/>
                    <a:pt x="106" y="182"/>
                    <a:pt x="105" y="181"/>
                  </a:cubicBezTo>
                  <a:cubicBezTo>
                    <a:pt x="106" y="181"/>
                    <a:pt x="106" y="181"/>
                    <a:pt x="106" y="181"/>
                  </a:cubicBezTo>
                  <a:cubicBezTo>
                    <a:pt x="105" y="181"/>
                    <a:pt x="105" y="180"/>
                    <a:pt x="104" y="180"/>
                  </a:cubicBezTo>
                  <a:cubicBezTo>
                    <a:pt x="105" y="180"/>
                    <a:pt x="105" y="180"/>
                    <a:pt x="105" y="180"/>
                  </a:cubicBezTo>
                  <a:cubicBezTo>
                    <a:pt x="104" y="180"/>
                    <a:pt x="104" y="179"/>
                    <a:pt x="104" y="179"/>
                  </a:cubicBezTo>
                  <a:cubicBezTo>
                    <a:pt x="104" y="179"/>
                    <a:pt x="104" y="179"/>
                    <a:pt x="104" y="179"/>
                  </a:cubicBezTo>
                  <a:cubicBezTo>
                    <a:pt x="103" y="178"/>
                    <a:pt x="103" y="178"/>
                    <a:pt x="103" y="177"/>
                  </a:cubicBezTo>
                  <a:cubicBezTo>
                    <a:pt x="103" y="177"/>
                    <a:pt x="103" y="177"/>
                    <a:pt x="103" y="177"/>
                  </a:cubicBezTo>
                  <a:cubicBezTo>
                    <a:pt x="102" y="176"/>
                    <a:pt x="102" y="174"/>
                    <a:pt x="102" y="176"/>
                  </a:cubicBezTo>
                  <a:cubicBezTo>
                    <a:pt x="102" y="174"/>
                    <a:pt x="102" y="177"/>
                    <a:pt x="103" y="176"/>
                  </a:cubicBezTo>
                  <a:cubicBezTo>
                    <a:pt x="100" y="172"/>
                    <a:pt x="98" y="169"/>
                    <a:pt x="96" y="165"/>
                  </a:cubicBezTo>
                  <a:cubicBezTo>
                    <a:pt x="96" y="164"/>
                    <a:pt x="96" y="164"/>
                    <a:pt x="96" y="164"/>
                  </a:cubicBezTo>
                  <a:cubicBezTo>
                    <a:pt x="96" y="163"/>
                    <a:pt x="95" y="162"/>
                    <a:pt x="94" y="162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4" y="161"/>
                    <a:pt x="93" y="161"/>
                    <a:pt x="93" y="160"/>
                  </a:cubicBezTo>
                  <a:cubicBezTo>
                    <a:pt x="94" y="161"/>
                    <a:pt x="94" y="161"/>
                    <a:pt x="94" y="160"/>
                  </a:cubicBezTo>
                  <a:cubicBezTo>
                    <a:pt x="93" y="160"/>
                    <a:pt x="93" y="159"/>
                    <a:pt x="93" y="159"/>
                  </a:cubicBezTo>
                  <a:cubicBezTo>
                    <a:pt x="93" y="159"/>
                    <a:pt x="93" y="159"/>
                    <a:pt x="93" y="159"/>
                  </a:cubicBezTo>
                  <a:cubicBezTo>
                    <a:pt x="93" y="159"/>
                    <a:pt x="93" y="158"/>
                    <a:pt x="92" y="156"/>
                  </a:cubicBezTo>
                  <a:cubicBezTo>
                    <a:pt x="93" y="158"/>
                    <a:pt x="93" y="158"/>
                    <a:pt x="93" y="158"/>
                  </a:cubicBezTo>
                  <a:cubicBezTo>
                    <a:pt x="92" y="155"/>
                    <a:pt x="92" y="158"/>
                    <a:pt x="91" y="156"/>
                  </a:cubicBezTo>
                  <a:cubicBezTo>
                    <a:pt x="92" y="156"/>
                    <a:pt x="92" y="156"/>
                    <a:pt x="92" y="155"/>
                  </a:cubicBezTo>
                  <a:cubicBezTo>
                    <a:pt x="91" y="155"/>
                    <a:pt x="90" y="153"/>
                    <a:pt x="88" y="153"/>
                  </a:cubicBezTo>
                  <a:cubicBezTo>
                    <a:pt x="88" y="153"/>
                    <a:pt x="88" y="153"/>
                    <a:pt x="88" y="153"/>
                  </a:cubicBezTo>
                  <a:cubicBezTo>
                    <a:pt x="88" y="153"/>
                    <a:pt x="87" y="151"/>
                    <a:pt x="86" y="150"/>
                  </a:cubicBezTo>
                  <a:cubicBezTo>
                    <a:pt x="86" y="150"/>
                    <a:pt x="87" y="150"/>
                    <a:pt x="87" y="149"/>
                  </a:cubicBezTo>
                  <a:cubicBezTo>
                    <a:pt x="86" y="150"/>
                    <a:pt x="86" y="146"/>
                    <a:pt x="86" y="149"/>
                  </a:cubicBezTo>
                  <a:cubicBezTo>
                    <a:pt x="85" y="147"/>
                    <a:pt x="85" y="146"/>
                    <a:pt x="84" y="145"/>
                  </a:cubicBezTo>
                  <a:cubicBezTo>
                    <a:pt x="85" y="146"/>
                    <a:pt x="85" y="145"/>
                    <a:pt x="85" y="145"/>
                  </a:cubicBezTo>
                  <a:cubicBezTo>
                    <a:pt x="86" y="144"/>
                    <a:pt x="86" y="144"/>
                    <a:pt x="86" y="144"/>
                  </a:cubicBezTo>
                  <a:cubicBezTo>
                    <a:pt x="86" y="145"/>
                    <a:pt x="86" y="145"/>
                    <a:pt x="86" y="145"/>
                  </a:cubicBezTo>
                  <a:cubicBezTo>
                    <a:pt x="86" y="144"/>
                    <a:pt x="85" y="143"/>
                    <a:pt x="85" y="143"/>
                  </a:cubicBezTo>
                  <a:cubicBezTo>
                    <a:pt x="84" y="142"/>
                    <a:pt x="83" y="142"/>
                    <a:pt x="82" y="141"/>
                  </a:cubicBezTo>
                  <a:cubicBezTo>
                    <a:pt x="83" y="142"/>
                    <a:pt x="83" y="140"/>
                    <a:pt x="83" y="141"/>
                  </a:cubicBezTo>
                  <a:cubicBezTo>
                    <a:pt x="81" y="140"/>
                    <a:pt x="81" y="140"/>
                    <a:pt x="81" y="140"/>
                  </a:cubicBezTo>
                  <a:cubicBezTo>
                    <a:pt x="79" y="140"/>
                    <a:pt x="81" y="140"/>
                    <a:pt x="81" y="139"/>
                  </a:cubicBezTo>
                  <a:cubicBezTo>
                    <a:pt x="79" y="139"/>
                    <a:pt x="79" y="139"/>
                    <a:pt x="79" y="139"/>
                  </a:cubicBezTo>
                  <a:cubicBezTo>
                    <a:pt x="79" y="139"/>
                    <a:pt x="79" y="138"/>
                    <a:pt x="79" y="137"/>
                  </a:cubicBezTo>
                  <a:cubicBezTo>
                    <a:pt x="79" y="137"/>
                    <a:pt x="79" y="138"/>
                    <a:pt x="79" y="137"/>
                  </a:cubicBezTo>
                  <a:cubicBezTo>
                    <a:pt x="79" y="136"/>
                    <a:pt x="79" y="136"/>
                    <a:pt x="79" y="136"/>
                  </a:cubicBezTo>
                  <a:cubicBezTo>
                    <a:pt x="79" y="136"/>
                    <a:pt x="79" y="136"/>
                    <a:pt x="79" y="136"/>
                  </a:cubicBezTo>
                  <a:cubicBezTo>
                    <a:pt x="79" y="135"/>
                    <a:pt x="78" y="134"/>
                    <a:pt x="78" y="135"/>
                  </a:cubicBezTo>
                  <a:cubicBezTo>
                    <a:pt x="78" y="136"/>
                    <a:pt x="78" y="135"/>
                    <a:pt x="78" y="135"/>
                  </a:cubicBezTo>
                  <a:cubicBezTo>
                    <a:pt x="77" y="135"/>
                    <a:pt x="77" y="135"/>
                    <a:pt x="76" y="134"/>
                  </a:cubicBezTo>
                  <a:cubicBezTo>
                    <a:pt x="77" y="134"/>
                    <a:pt x="77" y="134"/>
                    <a:pt x="77" y="134"/>
                  </a:cubicBezTo>
                  <a:cubicBezTo>
                    <a:pt x="76" y="133"/>
                    <a:pt x="75" y="133"/>
                    <a:pt x="74" y="133"/>
                  </a:cubicBezTo>
                  <a:cubicBezTo>
                    <a:pt x="75" y="133"/>
                    <a:pt x="75" y="133"/>
                    <a:pt x="75" y="133"/>
                  </a:cubicBezTo>
                  <a:cubicBezTo>
                    <a:pt x="75" y="130"/>
                    <a:pt x="73" y="129"/>
                    <a:pt x="73" y="128"/>
                  </a:cubicBezTo>
                  <a:cubicBezTo>
                    <a:pt x="73" y="128"/>
                    <a:pt x="73" y="128"/>
                    <a:pt x="73" y="128"/>
                  </a:cubicBezTo>
                  <a:cubicBezTo>
                    <a:pt x="73" y="128"/>
                    <a:pt x="73" y="127"/>
                    <a:pt x="73" y="127"/>
                  </a:cubicBezTo>
                  <a:cubicBezTo>
                    <a:pt x="73" y="127"/>
                    <a:pt x="73" y="127"/>
                    <a:pt x="73" y="126"/>
                  </a:cubicBezTo>
                  <a:cubicBezTo>
                    <a:pt x="71" y="126"/>
                    <a:pt x="73" y="126"/>
                    <a:pt x="73" y="126"/>
                  </a:cubicBezTo>
                  <a:cubicBezTo>
                    <a:pt x="71" y="126"/>
                    <a:pt x="69" y="125"/>
                    <a:pt x="69" y="123"/>
                  </a:cubicBezTo>
                  <a:cubicBezTo>
                    <a:pt x="69" y="123"/>
                    <a:pt x="68" y="123"/>
                    <a:pt x="68" y="121"/>
                  </a:cubicBezTo>
                  <a:cubicBezTo>
                    <a:pt x="68" y="121"/>
                    <a:pt x="68" y="121"/>
                    <a:pt x="68" y="121"/>
                  </a:cubicBezTo>
                  <a:cubicBezTo>
                    <a:pt x="68" y="120"/>
                    <a:pt x="68" y="120"/>
                    <a:pt x="68" y="120"/>
                  </a:cubicBezTo>
                  <a:cubicBezTo>
                    <a:pt x="67" y="119"/>
                    <a:pt x="70" y="123"/>
                    <a:pt x="69" y="123"/>
                  </a:cubicBezTo>
                  <a:cubicBezTo>
                    <a:pt x="69" y="121"/>
                    <a:pt x="67" y="121"/>
                    <a:pt x="68" y="120"/>
                  </a:cubicBezTo>
                  <a:cubicBezTo>
                    <a:pt x="68" y="120"/>
                    <a:pt x="67" y="120"/>
                    <a:pt x="67" y="119"/>
                  </a:cubicBezTo>
                  <a:cubicBezTo>
                    <a:pt x="67" y="119"/>
                    <a:pt x="68" y="119"/>
                    <a:pt x="68" y="119"/>
                  </a:cubicBezTo>
                  <a:cubicBezTo>
                    <a:pt x="67" y="118"/>
                    <a:pt x="67" y="119"/>
                    <a:pt x="67" y="119"/>
                  </a:cubicBezTo>
                  <a:cubicBezTo>
                    <a:pt x="66" y="118"/>
                    <a:pt x="66" y="118"/>
                    <a:pt x="66" y="118"/>
                  </a:cubicBezTo>
                  <a:cubicBezTo>
                    <a:pt x="66" y="118"/>
                    <a:pt x="66" y="117"/>
                    <a:pt x="66" y="118"/>
                  </a:cubicBezTo>
                  <a:cubicBezTo>
                    <a:pt x="66" y="118"/>
                    <a:pt x="65" y="117"/>
                    <a:pt x="66" y="116"/>
                  </a:cubicBezTo>
                  <a:cubicBezTo>
                    <a:pt x="66" y="116"/>
                    <a:pt x="66" y="116"/>
                    <a:pt x="66" y="116"/>
                  </a:cubicBezTo>
                  <a:cubicBezTo>
                    <a:pt x="66" y="116"/>
                    <a:pt x="66" y="116"/>
                    <a:pt x="65" y="116"/>
                  </a:cubicBezTo>
                  <a:cubicBezTo>
                    <a:pt x="66" y="116"/>
                    <a:pt x="66" y="115"/>
                    <a:pt x="66" y="115"/>
                  </a:cubicBezTo>
                  <a:cubicBezTo>
                    <a:pt x="65" y="116"/>
                    <a:pt x="65" y="114"/>
                    <a:pt x="64" y="114"/>
                  </a:cubicBezTo>
                  <a:cubicBezTo>
                    <a:pt x="64" y="112"/>
                    <a:pt x="63" y="112"/>
                    <a:pt x="63" y="112"/>
                  </a:cubicBezTo>
                  <a:cubicBezTo>
                    <a:pt x="63" y="111"/>
                    <a:pt x="61" y="111"/>
                    <a:pt x="61" y="110"/>
                  </a:cubicBezTo>
                  <a:cubicBezTo>
                    <a:pt x="61" y="110"/>
                    <a:pt x="61" y="110"/>
                    <a:pt x="61" y="110"/>
                  </a:cubicBezTo>
                  <a:cubicBezTo>
                    <a:pt x="61" y="109"/>
                    <a:pt x="61" y="109"/>
                    <a:pt x="61" y="109"/>
                  </a:cubicBezTo>
                  <a:cubicBezTo>
                    <a:pt x="61" y="109"/>
                    <a:pt x="61" y="108"/>
                    <a:pt x="61" y="107"/>
                  </a:cubicBezTo>
                  <a:cubicBezTo>
                    <a:pt x="60" y="107"/>
                    <a:pt x="60" y="107"/>
                    <a:pt x="59" y="107"/>
                  </a:cubicBezTo>
                  <a:cubicBezTo>
                    <a:pt x="60" y="106"/>
                    <a:pt x="59" y="106"/>
                    <a:pt x="59" y="106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60" y="105"/>
                    <a:pt x="59" y="105"/>
                    <a:pt x="59" y="103"/>
                  </a:cubicBezTo>
                  <a:cubicBezTo>
                    <a:pt x="58" y="103"/>
                    <a:pt x="58" y="103"/>
                    <a:pt x="58" y="103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57" y="102"/>
                    <a:pt x="57" y="101"/>
                    <a:pt x="56" y="101"/>
                  </a:cubicBezTo>
                  <a:cubicBezTo>
                    <a:pt x="56" y="99"/>
                    <a:pt x="54" y="99"/>
                    <a:pt x="55" y="97"/>
                  </a:cubicBezTo>
                  <a:cubicBezTo>
                    <a:pt x="54" y="97"/>
                    <a:pt x="54" y="96"/>
                    <a:pt x="54" y="97"/>
                  </a:cubicBezTo>
                  <a:cubicBezTo>
                    <a:pt x="54" y="97"/>
                    <a:pt x="54" y="97"/>
                    <a:pt x="54" y="97"/>
                  </a:cubicBezTo>
                  <a:cubicBezTo>
                    <a:pt x="54" y="97"/>
                    <a:pt x="54" y="97"/>
                    <a:pt x="54" y="97"/>
                  </a:cubicBezTo>
                  <a:cubicBezTo>
                    <a:pt x="54" y="97"/>
                    <a:pt x="53" y="96"/>
                    <a:pt x="54" y="96"/>
                  </a:cubicBezTo>
                  <a:cubicBezTo>
                    <a:pt x="54" y="94"/>
                    <a:pt x="52" y="96"/>
                    <a:pt x="52" y="93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1" y="92"/>
                    <a:pt x="52" y="92"/>
                    <a:pt x="52" y="92"/>
                  </a:cubicBezTo>
                  <a:cubicBezTo>
                    <a:pt x="51" y="91"/>
                    <a:pt x="51" y="91"/>
                    <a:pt x="51" y="91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1" y="91"/>
                    <a:pt x="51" y="90"/>
                    <a:pt x="50" y="90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0" y="89"/>
                    <a:pt x="50" y="89"/>
                    <a:pt x="50" y="89"/>
                  </a:cubicBezTo>
                  <a:cubicBezTo>
                    <a:pt x="50" y="90"/>
                    <a:pt x="50" y="90"/>
                    <a:pt x="50" y="90"/>
                  </a:cubicBezTo>
                  <a:cubicBezTo>
                    <a:pt x="50" y="90"/>
                    <a:pt x="50" y="90"/>
                    <a:pt x="49" y="90"/>
                  </a:cubicBezTo>
                  <a:cubicBezTo>
                    <a:pt x="50" y="89"/>
                    <a:pt x="49" y="89"/>
                    <a:pt x="49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8" y="87"/>
                    <a:pt x="48" y="87"/>
                    <a:pt x="48" y="87"/>
                  </a:cubicBezTo>
                  <a:cubicBezTo>
                    <a:pt x="48" y="87"/>
                    <a:pt x="48" y="88"/>
                    <a:pt x="49" y="88"/>
                  </a:cubicBezTo>
                  <a:cubicBezTo>
                    <a:pt x="49" y="87"/>
                    <a:pt x="49" y="87"/>
                    <a:pt x="48" y="87"/>
                  </a:cubicBezTo>
                  <a:cubicBezTo>
                    <a:pt x="48" y="87"/>
                    <a:pt x="48" y="87"/>
                    <a:pt x="47" y="86"/>
                  </a:cubicBezTo>
                  <a:cubicBezTo>
                    <a:pt x="48" y="87"/>
                    <a:pt x="48" y="87"/>
                    <a:pt x="48" y="87"/>
                  </a:cubicBezTo>
                  <a:cubicBezTo>
                    <a:pt x="48" y="86"/>
                    <a:pt x="48" y="86"/>
                    <a:pt x="48" y="86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8" y="86"/>
                    <a:pt x="48" y="86"/>
                    <a:pt x="48" y="86"/>
                  </a:cubicBezTo>
                  <a:cubicBezTo>
                    <a:pt x="47" y="86"/>
                    <a:pt x="47" y="85"/>
                    <a:pt x="46" y="85"/>
                  </a:cubicBezTo>
                  <a:cubicBezTo>
                    <a:pt x="46" y="84"/>
                    <a:pt x="46" y="84"/>
                    <a:pt x="46" y="83"/>
                  </a:cubicBezTo>
                  <a:cubicBezTo>
                    <a:pt x="46" y="83"/>
                    <a:pt x="46" y="83"/>
                    <a:pt x="46" y="83"/>
                  </a:cubicBezTo>
                  <a:cubicBezTo>
                    <a:pt x="46" y="82"/>
                    <a:pt x="46" y="82"/>
                    <a:pt x="46" y="82"/>
                  </a:cubicBezTo>
                  <a:cubicBezTo>
                    <a:pt x="46" y="82"/>
                    <a:pt x="46" y="82"/>
                    <a:pt x="46" y="82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4" y="80"/>
                    <a:pt x="46" y="80"/>
                    <a:pt x="46" y="79"/>
                  </a:cubicBezTo>
                  <a:cubicBezTo>
                    <a:pt x="44" y="79"/>
                    <a:pt x="43" y="79"/>
                    <a:pt x="43" y="79"/>
                  </a:cubicBezTo>
                  <a:cubicBezTo>
                    <a:pt x="43" y="79"/>
                    <a:pt x="41" y="77"/>
                    <a:pt x="41" y="76"/>
                  </a:cubicBezTo>
                  <a:cubicBezTo>
                    <a:pt x="41" y="76"/>
                    <a:pt x="41" y="76"/>
                    <a:pt x="41" y="75"/>
                  </a:cubicBezTo>
                  <a:cubicBezTo>
                    <a:pt x="40" y="74"/>
                    <a:pt x="39" y="72"/>
                    <a:pt x="39" y="71"/>
                  </a:cubicBezTo>
                  <a:cubicBezTo>
                    <a:pt x="39" y="72"/>
                    <a:pt x="39" y="71"/>
                    <a:pt x="39" y="71"/>
                  </a:cubicBezTo>
                  <a:cubicBezTo>
                    <a:pt x="39" y="71"/>
                    <a:pt x="39" y="70"/>
                    <a:pt x="39" y="70"/>
                  </a:cubicBezTo>
                  <a:cubicBezTo>
                    <a:pt x="39" y="71"/>
                    <a:pt x="38" y="71"/>
                    <a:pt x="39" y="71"/>
                  </a:cubicBezTo>
                  <a:cubicBezTo>
                    <a:pt x="38" y="71"/>
                    <a:pt x="37" y="68"/>
                    <a:pt x="37" y="67"/>
                  </a:cubicBezTo>
                  <a:cubicBezTo>
                    <a:pt x="37" y="68"/>
                    <a:pt x="37" y="67"/>
                    <a:pt x="36" y="67"/>
                  </a:cubicBezTo>
                  <a:cubicBezTo>
                    <a:pt x="37" y="67"/>
                    <a:pt x="37" y="66"/>
                    <a:pt x="36" y="66"/>
                  </a:cubicBezTo>
                  <a:cubicBezTo>
                    <a:pt x="36" y="66"/>
                    <a:pt x="36" y="66"/>
                    <a:pt x="36" y="66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4" y="66"/>
                    <a:pt x="34" y="65"/>
                  </a:cubicBezTo>
                  <a:cubicBezTo>
                    <a:pt x="34" y="65"/>
                    <a:pt x="34" y="65"/>
                    <a:pt x="34" y="65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2" y="62"/>
                    <a:pt x="32" y="63"/>
                  </a:cubicBezTo>
                  <a:cubicBezTo>
                    <a:pt x="32" y="62"/>
                    <a:pt x="32" y="61"/>
                    <a:pt x="32" y="60"/>
                  </a:cubicBezTo>
                  <a:cubicBezTo>
                    <a:pt x="30" y="59"/>
                    <a:pt x="29" y="56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3"/>
                    <a:pt x="27" y="54"/>
                    <a:pt x="27" y="54"/>
                  </a:cubicBezTo>
                  <a:cubicBezTo>
                    <a:pt x="28" y="54"/>
                    <a:pt x="28" y="53"/>
                    <a:pt x="28" y="53"/>
                  </a:cubicBezTo>
                  <a:cubicBezTo>
                    <a:pt x="28" y="52"/>
                    <a:pt x="27" y="52"/>
                    <a:pt x="27" y="52"/>
                  </a:cubicBezTo>
                  <a:cubicBezTo>
                    <a:pt x="26" y="52"/>
                    <a:pt x="27" y="52"/>
                    <a:pt x="27" y="52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6" y="52"/>
                    <a:pt x="26" y="52"/>
                    <a:pt x="27" y="52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49"/>
                    <a:pt x="28" y="52"/>
                    <a:pt x="29" y="50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9" y="49"/>
                    <a:pt x="30" y="50"/>
                    <a:pt x="29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8"/>
                    <a:pt x="26" y="50"/>
                    <a:pt x="25" y="48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8"/>
                    <a:pt x="25" y="48"/>
                    <a:pt x="25" y="47"/>
                  </a:cubicBezTo>
                  <a:cubicBezTo>
                    <a:pt x="25" y="48"/>
                    <a:pt x="24" y="48"/>
                    <a:pt x="24" y="48"/>
                  </a:cubicBezTo>
                  <a:cubicBezTo>
                    <a:pt x="24" y="47"/>
                    <a:pt x="25" y="48"/>
                    <a:pt x="24" y="47"/>
                  </a:cubicBezTo>
                  <a:cubicBezTo>
                    <a:pt x="24" y="47"/>
                    <a:pt x="23" y="46"/>
                    <a:pt x="23" y="47"/>
                  </a:cubicBezTo>
                  <a:cubicBezTo>
                    <a:pt x="22" y="47"/>
                    <a:pt x="23" y="46"/>
                    <a:pt x="22" y="46"/>
                  </a:cubicBezTo>
                  <a:cubicBezTo>
                    <a:pt x="23" y="45"/>
                    <a:pt x="24" y="46"/>
                    <a:pt x="24" y="45"/>
                  </a:cubicBezTo>
                  <a:cubicBezTo>
                    <a:pt x="23" y="45"/>
                    <a:pt x="22" y="45"/>
                    <a:pt x="22" y="45"/>
                  </a:cubicBezTo>
                  <a:cubicBezTo>
                    <a:pt x="22" y="45"/>
                    <a:pt x="22" y="45"/>
                    <a:pt x="23" y="45"/>
                  </a:cubicBezTo>
                  <a:cubicBezTo>
                    <a:pt x="23" y="45"/>
                    <a:pt x="21" y="45"/>
                    <a:pt x="22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4"/>
                    <a:pt x="21" y="44"/>
                    <a:pt x="21" y="43"/>
                  </a:cubicBezTo>
                  <a:cubicBezTo>
                    <a:pt x="21" y="43"/>
                    <a:pt x="20" y="41"/>
                    <a:pt x="21" y="41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1"/>
                    <a:pt x="20" y="41"/>
                    <a:pt x="20" y="43"/>
                  </a:cubicBezTo>
                  <a:cubicBezTo>
                    <a:pt x="20" y="41"/>
                    <a:pt x="19" y="41"/>
                    <a:pt x="19" y="41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7" y="39"/>
                    <a:pt x="19" y="39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39"/>
                    <a:pt x="19" y="39"/>
                    <a:pt x="19" y="38"/>
                  </a:cubicBezTo>
                  <a:cubicBezTo>
                    <a:pt x="19" y="39"/>
                    <a:pt x="17" y="39"/>
                    <a:pt x="17" y="39"/>
                  </a:cubicBezTo>
                  <a:cubicBezTo>
                    <a:pt x="16" y="38"/>
                    <a:pt x="17" y="38"/>
                    <a:pt x="17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7" y="36"/>
                    <a:pt x="16" y="36"/>
                    <a:pt x="16" y="37"/>
                  </a:cubicBezTo>
                  <a:cubicBezTo>
                    <a:pt x="16" y="37"/>
                    <a:pt x="16" y="36"/>
                    <a:pt x="17" y="36"/>
                  </a:cubicBezTo>
                  <a:cubicBezTo>
                    <a:pt x="16" y="35"/>
                    <a:pt x="16" y="36"/>
                    <a:pt x="16" y="36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9" y="34"/>
                    <a:pt x="17" y="32"/>
                    <a:pt x="19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6" y="34"/>
                    <a:pt x="15" y="32"/>
                    <a:pt x="14" y="32"/>
                  </a:cubicBezTo>
                  <a:cubicBezTo>
                    <a:pt x="13" y="32"/>
                    <a:pt x="16" y="31"/>
                    <a:pt x="14" y="30"/>
                  </a:cubicBezTo>
                  <a:cubicBezTo>
                    <a:pt x="14" y="31"/>
                    <a:pt x="13" y="30"/>
                    <a:pt x="13" y="31"/>
                  </a:cubicBezTo>
                  <a:cubicBezTo>
                    <a:pt x="13" y="30"/>
                    <a:pt x="12" y="31"/>
                    <a:pt x="12" y="30"/>
                  </a:cubicBezTo>
                  <a:cubicBezTo>
                    <a:pt x="13" y="30"/>
                    <a:pt x="13" y="29"/>
                    <a:pt x="14" y="29"/>
                  </a:cubicBezTo>
                  <a:cubicBezTo>
                    <a:pt x="13" y="29"/>
                    <a:pt x="14" y="30"/>
                    <a:pt x="14" y="30"/>
                  </a:cubicBezTo>
                  <a:cubicBezTo>
                    <a:pt x="14" y="30"/>
                    <a:pt x="15" y="30"/>
                    <a:pt x="14" y="29"/>
                  </a:cubicBezTo>
                  <a:cubicBezTo>
                    <a:pt x="14" y="28"/>
                    <a:pt x="14" y="28"/>
                    <a:pt x="13" y="28"/>
                  </a:cubicBezTo>
                  <a:cubicBezTo>
                    <a:pt x="13" y="28"/>
                    <a:pt x="14" y="29"/>
                    <a:pt x="13" y="29"/>
                  </a:cubicBezTo>
                  <a:cubicBezTo>
                    <a:pt x="12" y="28"/>
                    <a:pt x="13" y="27"/>
                    <a:pt x="12" y="28"/>
                  </a:cubicBezTo>
                  <a:cubicBezTo>
                    <a:pt x="12" y="28"/>
                    <a:pt x="12" y="29"/>
                    <a:pt x="12" y="29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7"/>
                    <a:pt x="11" y="28"/>
                    <a:pt x="11" y="27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6"/>
                    <a:pt x="12" y="28"/>
                    <a:pt x="12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5"/>
                    <a:pt x="12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0" y="23"/>
                    <a:pt x="10" y="23"/>
                    <a:pt x="8" y="23"/>
                  </a:cubicBezTo>
                  <a:cubicBezTo>
                    <a:pt x="10" y="22"/>
                    <a:pt x="8" y="21"/>
                    <a:pt x="10" y="22"/>
                  </a:cubicBezTo>
                  <a:cubicBezTo>
                    <a:pt x="8" y="22"/>
                    <a:pt x="10" y="24"/>
                    <a:pt x="11" y="24"/>
                  </a:cubicBezTo>
                  <a:cubicBezTo>
                    <a:pt x="12" y="23"/>
                    <a:pt x="12" y="25"/>
                    <a:pt x="12" y="25"/>
                  </a:cubicBezTo>
                  <a:cubicBezTo>
                    <a:pt x="12" y="24"/>
                    <a:pt x="12" y="23"/>
                    <a:pt x="13" y="2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3"/>
                    <a:pt x="12" y="23"/>
                  </a:cubicBezTo>
                  <a:cubicBezTo>
                    <a:pt x="12" y="22"/>
                    <a:pt x="11" y="21"/>
                    <a:pt x="10" y="21"/>
                  </a:cubicBezTo>
                  <a:cubicBezTo>
                    <a:pt x="10" y="20"/>
                    <a:pt x="11" y="20"/>
                    <a:pt x="11" y="21"/>
                  </a:cubicBezTo>
                  <a:cubicBezTo>
                    <a:pt x="10" y="20"/>
                    <a:pt x="8" y="19"/>
                    <a:pt x="8" y="18"/>
                  </a:cubicBezTo>
                  <a:cubicBezTo>
                    <a:pt x="7" y="19"/>
                    <a:pt x="7" y="17"/>
                    <a:pt x="6" y="18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7" y="18"/>
                    <a:pt x="6" y="18"/>
                  </a:cubicBezTo>
                  <a:cubicBezTo>
                    <a:pt x="6" y="19"/>
                    <a:pt x="7" y="17"/>
                    <a:pt x="7" y="17"/>
                  </a:cubicBezTo>
                  <a:cubicBezTo>
                    <a:pt x="7" y="15"/>
                    <a:pt x="8" y="17"/>
                    <a:pt x="7" y="15"/>
                  </a:cubicBezTo>
                  <a:cubicBezTo>
                    <a:pt x="7" y="14"/>
                    <a:pt x="6" y="14"/>
                    <a:pt x="6" y="13"/>
                  </a:cubicBezTo>
                  <a:cubicBezTo>
                    <a:pt x="6" y="12"/>
                    <a:pt x="5" y="11"/>
                    <a:pt x="4" y="10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4" y="8"/>
                    <a:pt x="4" y="10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5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4" y="5"/>
                    <a:pt x="3" y="5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1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2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3"/>
                    <a:pt x="4" y="3"/>
                  </a:cubicBezTo>
                  <a:cubicBezTo>
                    <a:pt x="3" y="3"/>
                    <a:pt x="4" y="4"/>
                    <a:pt x="3" y="4"/>
                  </a:cubicBezTo>
                  <a:cubicBezTo>
                    <a:pt x="4" y="3"/>
                    <a:pt x="4" y="4"/>
                    <a:pt x="5" y="5"/>
                  </a:cubicBezTo>
                  <a:cubicBezTo>
                    <a:pt x="4" y="5"/>
                    <a:pt x="6" y="5"/>
                    <a:pt x="6" y="7"/>
                  </a:cubicBezTo>
                  <a:cubicBezTo>
                    <a:pt x="6" y="7"/>
                    <a:pt x="5" y="7"/>
                    <a:pt x="4" y="5"/>
                  </a:cubicBezTo>
                  <a:cubicBezTo>
                    <a:pt x="4" y="7"/>
                    <a:pt x="5" y="7"/>
                    <a:pt x="5" y="8"/>
                  </a:cubicBezTo>
                  <a:cubicBezTo>
                    <a:pt x="5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7" y="9"/>
                    <a:pt x="7" y="10"/>
                  </a:cubicBezTo>
                  <a:cubicBezTo>
                    <a:pt x="8" y="11"/>
                    <a:pt x="10" y="12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3"/>
                    <a:pt x="11" y="15"/>
                    <a:pt x="12" y="17"/>
                  </a:cubicBezTo>
                  <a:cubicBezTo>
                    <a:pt x="12" y="18"/>
                    <a:pt x="14" y="19"/>
                    <a:pt x="13" y="20"/>
                  </a:cubicBezTo>
                  <a:cubicBezTo>
                    <a:pt x="15" y="22"/>
                    <a:pt x="17" y="24"/>
                    <a:pt x="19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9" y="27"/>
                    <a:pt x="17" y="28"/>
                    <a:pt x="17" y="28"/>
                  </a:cubicBezTo>
                  <a:cubicBezTo>
                    <a:pt x="19" y="27"/>
                    <a:pt x="19" y="28"/>
                    <a:pt x="19" y="28"/>
                  </a:cubicBezTo>
                  <a:cubicBezTo>
                    <a:pt x="19" y="30"/>
                    <a:pt x="21" y="31"/>
                    <a:pt x="22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3" y="32"/>
                    <a:pt x="23" y="34"/>
                    <a:pt x="23" y="36"/>
                  </a:cubicBezTo>
                  <a:cubicBezTo>
                    <a:pt x="23" y="36"/>
                    <a:pt x="23" y="36"/>
                    <a:pt x="23" y="37"/>
                  </a:cubicBezTo>
                  <a:cubicBezTo>
                    <a:pt x="24" y="37"/>
                    <a:pt x="25" y="38"/>
                    <a:pt x="26" y="38"/>
                  </a:cubicBezTo>
                  <a:cubicBezTo>
                    <a:pt x="26" y="39"/>
                    <a:pt x="27" y="39"/>
                    <a:pt x="27" y="40"/>
                  </a:cubicBezTo>
                  <a:cubicBezTo>
                    <a:pt x="30" y="44"/>
                    <a:pt x="31" y="46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4" y="52"/>
                    <a:pt x="37" y="56"/>
                    <a:pt x="39" y="58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38" y="59"/>
                    <a:pt x="39" y="60"/>
                    <a:pt x="39" y="59"/>
                  </a:cubicBezTo>
                  <a:cubicBezTo>
                    <a:pt x="39" y="60"/>
                    <a:pt x="40" y="61"/>
                    <a:pt x="39" y="62"/>
                  </a:cubicBezTo>
                  <a:cubicBezTo>
                    <a:pt x="40" y="63"/>
                    <a:pt x="40" y="63"/>
                    <a:pt x="41" y="63"/>
                  </a:cubicBezTo>
                  <a:cubicBezTo>
                    <a:pt x="42" y="65"/>
                    <a:pt x="42" y="65"/>
                    <a:pt x="43" y="66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43" y="65"/>
                    <a:pt x="42" y="66"/>
                    <a:pt x="42" y="66"/>
                  </a:cubicBezTo>
                  <a:cubicBezTo>
                    <a:pt x="43" y="66"/>
                    <a:pt x="43" y="68"/>
                    <a:pt x="44" y="67"/>
                  </a:cubicBezTo>
                  <a:cubicBezTo>
                    <a:pt x="44" y="70"/>
                    <a:pt x="47" y="72"/>
                    <a:pt x="47" y="73"/>
                  </a:cubicBezTo>
                  <a:cubicBezTo>
                    <a:pt x="47" y="72"/>
                    <a:pt x="47" y="73"/>
                    <a:pt x="48" y="73"/>
                  </a:cubicBezTo>
                  <a:cubicBezTo>
                    <a:pt x="48" y="74"/>
                    <a:pt x="49" y="76"/>
                    <a:pt x="50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50" y="79"/>
                    <a:pt x="50" y="77"/>
                    <a:pt x="50" y="77"/>
                  </a:cubicBezTo>
                  <a:cubicBezTo>
                    <a:pt x="52" y="79"/>
                    <a:pt x="52" y="82"/>
                    <a:pt x="54" y="84"/>
                  </a:cubicBezTo>
                  <a:cubicBezTo>
                    <a:pt x="56" y="88"/>
                    <a:pt x="58" y="92"/>
                    <a:pt x="60" y="94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61" y="96"/>
                    <a:pt x="60" y="99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4" y="100"/>
                    <a:pt x="64" y="102"/>
                    <a:pt x="65" y="103"/>
                  </a:cubicBezTo>
                  <a:cubicBezTo>
                    <a:pt x="65" y="103"/>
                    <a:pt x="65" y="103"/>
                    <a:pt x="65" y="103"/>
                  </a:cubicBezTo>
                  <a:cubicBezTo>
                    <a:pt x="66" y="105"/>
                    <a:pt x="66" y="106"/>
                    <a:pt x="66" y="107"/>
                  </a:cubicBezTo>
                  <a:cubicBezTo>
                    <a:pt x="66" y="107"/>
                    <a:pt x="66" y="107"/>
                    <a:pt x="66" y="107"/>
                  </a:cubicBezTo>
                  <a:cubicBezTo>
                    <a:pt x="66" y="107"/>
                    <a:pt x="67" y="107"/>
                    <a:pt x="67" y="108"/>
                  </a:cubicBezTo>
                  <a:cubicBezTo>
                    <a:pt x="67" y="109"/>
                    <a:pt x="67" y="108"/>
                    <a:pt x="67" y="108"/>
                  </a:cubicBezTo>
                  <a:cubicBezTo>
                    <a:pt x="69" y="111"/>
                    <a:pt x="71" y="115"/>
                    <a:pt x="73" y="118"/>
                  </a:cubicBezTo>
                  <a:cubicBezTo>
                    <a:pt x="74" y="119"/>
                    <a:pt x="73" y="119"/>
                    <a:pt x="74" y="119"/>
                  </a:cubicBezTo>
                  <a:cubicBezTo>
                    <a:pt x="73" y="120"/>
                    <a:pt x="74" y="119"/>
                    <a:pt x="74" y="119"/>
                  </a:cubicBezTo>
                  <a:cubicBezTo>
                    <a:pt x="75" y="120"/>
                    <a:pt x="73" y="121"/>
                    <a:pt x="74" y="121"/>
                  </a:cubicBezTo>
                  <a:cubicBezTo>
                    <a:pt x="75" y="121"/>
                    <a:pt x="75" y="121"/>
                    <a:pt x="75" y="121"/>
                  </a:cubicBezTo>
                  <a:cubicBezTo>
                    <a:pt x="76" y="124"/>
                    <a:pt x="75" y="125"/>
                    <a:pt x="76" y="125"/>
                  </a:cubicBezTo>
                  <a:cubicBezTo>
                    <a:pt x="76" y="125"/>
                    <a:pt x="76" y="125"/>
                    <a:pt x="76" y="125"/>
                  </a:cubicBezTo>
                  <a:cubicBezTo>
                    <a:pt x="78" y="126"/>
                    <a:pt x="78" y="127"/>
                    <a:pt x="79" y="128"/>
                  </a:cubicBezTo>
                  <a:cubicBezTo>
                    <a:pt x="84" y="135"/>
                    <a:pt x="88" y="142"/>
                    <a:pt x="93" y="149"/>
                  </a:cubicBezTo>
                  <a:cubicBezTo>
                    <a:pt x="96" y="155"/>
                    <a:pt x="101" y="162"/>
                    <a:pt x="105" y="170"/>
                  </a:cubicBezTo>
                  <a:cubicBezTo>
                    <a:pt x="105" y="172"/>
                    <a:pt x="105" y="172"/>
                    <a:pt x="106" y="173"/>
                  </a:cubicBezTo>
                  <a:cubicBezTo>
                    <a:pt x="106" y="173"/>
                    <a:pt x="106" y="173"/>
                    <a:pt x="106" y="173"/>
                  </a:cubicBezTo>
                  <a:cubicBezTo>
                    <a:pt x="106" y="173"/>
                    <a:pt x="106" y="174"/>
                    <a:pt x="108" y="174"/>
                  </a:cubicBezTo>
                  <a:cubicBezTo>
                    <a:pt x="109" y="177"/>
                    <a:pt x="111" y="180"/>
                    <a:pt x="112" y="182"/>
                  </a:cubicBezTo>
                  <a:cubicBezTo>
                    <a:pt x="112" y="181"/>
                    <a:pt x="111" y="181"/>
                    <a:pt x="112" y="182"/>
                  </a:cubicBezTo>
                  <a:cubicBezTo>
                    <a:pt x="112" y="182"/>
                    <a:pt x="112" y="182"/>
                    <a:pt x="112" y="182"/>
                  </a:cubicBezTo>
                  <a:cubicBezTo>
                    <a:pt x="112" y="182"/>
                    <a:pt x="112" y="182"/>
                    <a:pt x="112" y="182"/>
                  </a:cubicBezTo>
                  <a:cubicBezTo>
                    <a:pt x="113" y="183"/>
                    <a:pt x="113" y="183"/>
                    <a:pt x="113" y="182"/>
                  </a:cubicBezTo>
                  <a:cubicBezTo>
                    <a:pt x="118" y="189"/>
                    <a:pt x="120" y="196"/>
                    <a:pt x="124" y="203"/>
                  </a:cubicBezTo>
                  <a:cubicBezTo>
                    <a:pt x="124" y="205"/>
                    <a:pt x="126" y="206"/>
                    <a:pt x="127" y="208"/>
                  </a:cubicBezTo>
                  <a:cubicBezTo>
                    <a:pt x="129" y="213"/>
                    <a:pt x="131" y="219"/>
                    <a:pt x="135" y="223"/>
                  </a:cubicBezTo>
                  <a:cubicBezTo>
                    <a:pt x="135" y="223"/>
                    <a:pt x="133" y="224"/>
                    <a:pt x="131" y="222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57" name="Freeform 117"/>
            <p:cNvSpPr>
              <a:spLocks/>
            </p:cNvSpPr>
            <p:nvPr/>
          </p:nvSpPr>
          <p:spPr bwMode="auto">
            <a:xfrm>
              <a:off x="3279" y="916"/>
              <a:ext cx="319" cy="529"/>
            </a:xfrm>
            <a:custGeom>
              <a:avLst/>
              <a:gdLst>
                <a:gd name="T0" fmla="*/ 118 w 135"/>
                <a:gd name="T1" fmla="*/ 198 h 224"/>
                <a:gd name="T2" fmla="*/ 114 w 135"/>
                <a:gd name="T3" fmla="*/ 193 h 224"/>
                <a:gd name="T4" fmla="*/ 104 w 135"/>
                <a:gd name="T5" fmla="*/ 180 h 224"/>
                <a:gd name="T6" fmla="*/ 102 w 135"/>
                <a:gd name="T7" fmla="*/ 176 h 224"/>
                <a:gd name="T8" fmla="*/ 93 w 135"/>
                <a:gd name="T9" fmla="*/ 160 h 224"/>
                <a:gd name="T10" fmla="*/ 91 w 135"/>
                <a:gd name="T11" fmla="*/ 155 h 224"/>
                <a:gd name="T12" fmla="*/ 86 w 135"/>
                <a:gd name="T13" fmla="*/ 148 h 224"/>
                <a:gd name="T14" fmla="*/ 82 w 135"/>
                <a:gd name="T15" fmla="*/ 141 h 224"/>
                <a:gd name="T16" fmla="*/ 80 w 135"/>
                <a:gd name="T17" fmla="*/ 137 h 224"/>
                <a:gd name="T18" fmla="*/ 78 w 135"/>
                <a:gd name="T19" fmla="*/ 134 h 224"/>
                <a:gd name="T20" fmla="*/ 72 w 135"/>
                <a:gd name="T21" fmla="*/ 126 h 224"/>
                <a:gd name="T22" fmla="*/ 70 w 135"/>
                <a:gd name="T23" fmla="*/ 122 h 224"/>
                <a:gd name="T24" fmla="*/ 65 w 135"/>
                <a:gd name="T25" fmla="*/ 117 h 224"/>
                <a:gd name="T26" fmla="*/ 63 w 135"/>
                <a:gd name="T27" fmla="*/ 111 h 224"/>
                <a:gd name="T28" fmla="*/ 58 w 135"/>
                <a:gd name="T29" fmla="*/ 105 h 224"/>
                <a:gd name="T30" fmla="*/ 55 w 135"/>
                <a:gd name="T31" fmla="*/ 97 h 224"/>
                <a:gd name="T32" fmla="*/ 52 w 135"/>
                <a:gd name="T33" fmla="*/ 94 h 224"/>
                <a:gd name="T34" fmla="*/ 51 w 135"/>
                <a:gd name="T35" fmla="*/ 90 h 224"/>
                <a:gd name="T36" fmla="*/ 48 w 135"/>
                <a:gd name="T37" fmla="*/ 87 h 224"/>
                <a:gd name="T38" fmla="*/ 47 w 135"/>
                <a:gd name="T39" fmla="*/ 86 h 224"/>
                <a:gd name="T40" fmla="*/ 45 w 135"/>
                <a:gd name="T41" fmla="*/ 82 h 224"/>
                <a:gd name="T42" fmla="*/ 38 w 135"/>
                <a:gd name="T43" fmla="*/ 70 h 224"/>
                <a:gd name="T44" fmla="*/ 36 w 135"/>
                <a:gd name="T45" fmla="*/ 67 h 224"/>
                <a:gd name="T46" fmla="*/ 34 w 135"/>
                <a:gd name="T47" fmla="*/ 63 h 224"/>
                <a:gd name="T48" fmla="*/ 28 w 135"/>
                <a:gd name="T49" fmla="*/ 53 h 224"/>
                <a:gd name="T50" fmla="*/ 29 w 135"/>
                <a:gd name="T51" fmla="*/ 50 h 224"/>
                <a:gd name="T52" fmla="*/ 25 w 135"/>
                <a:gd name="T53" fmla="*/ 47 h 224"/>
                <a:gd name="T54" fmla="*/ 22 w 135"/>
                <a:gd name="T55" fmla="*/ 45 h 224"/>
                <a:gd name="T56" fmla="*/ 20 w 135"/>
                <a:gd name="T57" fmla="*/ 41 h 224"/>
                <a:gd name="T58" fmla="*/ 18 w 135"/>
                <a:gd name="T59" fmla="*/ 40 h 224"/>
                <a:gd name="T60" fmla="*/ 18 w 135"/>
                <a:gd name="T61" fmla="*/ 37 h 224"/>
                <a:gd name="T62" fmla="*/ 17 w 135"/>
                <a:gd name="T63" fmla="*/ 34 h 224"/>
                <a:gd name="T64" fmla="*/ 13 w 135"/>
                <a:gd name="T65" fmla="*/ 31 h 224"/>
                <a:gd name="T66" fmla="*/ 13 w 135"/>
                <a:gd name="T67" fmla="*/ 29 h 224"/>
                <a:gd name="T68" fmla="*/ 10 w 135"/>
                <a:gd name="T69" fmla="*/ 26 h 224"/>
                <a:gd name="T70" fmla="*/ 9 w 135"/>
                <a:gd name="T71" fmla="*/ 23 h 224"/>
                <a:gd name="T72" fmla="*/ 11 w 135"/>
                <a:gd name="T73" fmla="*/ 23 h 224"/>
                <a:gd name="T74" fmla="*/ 7 w 135"/>
                <a:gd name="T75" fmla="*/ 18 h 224"/>
                <a:gd name="T76" fmla="*/ 4 w 135"/>
                <a:gd name="T77" fmla="*/ 9 h 224"/>
                <a:gd name="T78" fmla="*/ 4 w 135"/>
                <a:gd name="T79" fmla="*/ 6 h 224"/>
                <a:gd name="T80" fmla="*/ 0 w 135"/>
                <a:gd name="T81" fmla="*/ 0 h 224"/>
                <a:gd name="T82" fmla="*/ 3 w 135"/>
                <a:gd name="T83" fmla="*/ 2 h 224"/>
                <a:gd name="T84" fmla="*/ 4 w 135"/>
                <a:gd name="T85" fmla="*/ 8 h 224"/>
                <a:gd name="T86" fmla="*/ 11 w 135"/>
                <a:gd name="T87" fmla="*/ 16 h 224"/>
                <a:gd name="T88" fmla="*/ 22 w 135"/>
                <a:gd name="T89" fmla="*/ 32 h 224"/>
                <a:gd name="T90" fmla="*/ 32 w 135"/>
                <a:gd name="T91" fmla="*/ 50 h 224"/>
                <a:gd name="T92" fmla="*/ 41 w 135"/>
                <a:gd name="T93" fmla="*/ 63 h 224"/>
                <a:gd name="T94" fmla="*/ 48 w 135"/>
                <a:gd name="T95" fmla="*/ 73 h 224"/>
                <a:gd name="T96" fmla="*/ 60 w 135"/>
                <a:gd name="T97" fmla="*/ 95 h 224"/>
                <a:gd name="T98" fmla="*/ 66 w 135"/>
                <a:gd name="T99" fmla="*/ 107 h 224"/>
                <a:gd name="T100" fmla="*/ 74 w 135"/>
                <a:gd name="T101" fmla="*/ 122 h 224"/>
                <a:gd name="T102" fmla="*/ 105 w 135"/>
                <a:gd name="T103" fmla="*/ 169 h 224"/>
                <a:gd name="T104" fmla="*/ 112 w 135"/>
                <a:gd name="T105" fmla="*/ 182 h 224"/>
                <a:gd name="T106" fmla="*/ 131 w 135"/>
                <a:gd name="T107" fmla="*/ 222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5" h="224">
                  <a:moveTo>
                    <a:pt x="131" y="222"/>
                  </a:moveTo>
                  <a:cubicBezTo>
                    <a:pt x="128" y="220"/>
                    <a:pt x="127" y="215"/>
                    <a:pt x="124" y="213"/>
                  </a:cubicBezTo>
                  <a:cubicBezTo>
                    <a:pt x="125" y="212"/>
                    <a:pt x="125" y="212"/>
                    <a:pt x="125" y="212"/>
                  </a:cubicBezTo>
                  <a:cubicBezTo>
                    <a:pt x="123" y="211"/>
                    <a:pt x="121" y="204"/>
                    <a:pt x="119" y="200"/>
                  </a:cubicBezTo>
                  <a:cubicBezTo>
                    <a:pt x="119" y="200"/>
                    <a:pt x="119" y="200"/>
                    <a:pt x="119" y="200"/>
                  </a:cubicBezTo>
                  <a:cubicBezTo>
                    <a:pt x="119" y="200"/>
                    <a:pt x="118" y="199"/>
                    <a:pt x="118" y="198"/>
                  </a:cubicBezTo>
                  <a:cubicBezTo>
                    <a:pt x="118" y="198"/>
                    <a:pt x="118" y="199"/>
                    <a:pt x="118" y="198"/>
                  </a:cubicBezTo>
                  <a:cubicBezTo>
                    <a:pt x="118" y="198"/>
                    <a:pt x="118" y="197"/>
                    <a:pt x="117" y="197"/>
                  </a:cubicBezTo>
                  <a:cubicBezTo>
                    <a:pt x="118" y="197"/>
                    <a:pt x="118" y="197"/>
                    <a:pt x="118" y="197"/>
                  </a:cubicBezTo>
                  <a:cubicBezTo>
                    <a:pt x="117" y="197"/>
                    <a:pt x="117" y="197"/>
                    <a:pt x="117" y="197"/>
                  </a:cubicBezTo>
                  <a:cubicBezTo>
                    <a:pt x="115" y="196"/>
                    <a:pt x="115" y="194"/>
                    <a:pt x="114" y="193"/>
                  </a:cubicBezTo>
                  <a:cubicBezTo>
                    <a:pt x="114" y="193"/>
                    <a:pt x="114" y="193"/>
                    <a:pt x="114" y="193"/>
                  </a:cubicBezTo>
                  <a:cubicBezTo>
                    <a:pt x="112" y="191"/>
                    <a:pt x="110" y="187"/>
                    <a:pt x="108" y="185"/>
                  </a:cubicBezTo>
                  <a:cubicBezTo>
                    <a:pt x="108" y="185"/>
                    <a:pt x="109" y="185"/>
                    <a:pt x="109" y="184"/>
                  </a:cubicBezTo>
                  <a:cubicBezTo>
                    <a:pt x="108" y="184"/>
                    <a:pt x="108" y="184"/>
                    <a:pt x="107" y="184"/>
                  </a:cubicBezTo>
                  <a:cubicBezTo>
                    <a:pt x="107" y="182"/>
                    <a:pt x="106" y="182"/>
                    <a:pt x="105" y="181"/>
                  </a:cubicBezTo>
                  <a:cubicBezTo>
                    <a:pt x="106" y="181"/>
                    <a:pt x="106" y="181"/>
                    <a:pt x="106" y="181"/>
                  </a:cubicBezTo>
                  <a:cubicBezTo>
                    <a:pt x="105" y="181"/>
                    <a:pt x="105" y="180"/>
                    <a:pt x="104" y="180"/>
                  </a:cubicBezTo>
                  <a:cubicBezTo>
                    <a:pt x="105" y="179"/>
                    <a:pt x="105" y="179"/>
                    <a:pt x="105" y="179"/>
                  </a:cubicBezTo>
                  <a:cubicBezTo>
                    <a:pt x="104" y="179"/>
                    <a:pt x="104" y="178"/>
                    <a:pt x="104" y="177"/>
                  </a:cubicBezTo>
                  <a:cubicBezTo>
                    <a:pt x="104" y="178"/>
                    <a:pt x="104" y="178"/>
                    <a:pt x="104" y="178"/>
                  </a:cubicBezTo>
                  <a:cubicBezTo>
                    <a:pt x="104" y="177"/>
                    <a:pt x="104" y="177"/>
                    <a:pt x="104" y="177"/>
                  </a:cubicBezTo>
                  <a:cubicBezTo>
                    <a:pt x="104" y="177"/>
                    <a:pt x="104" y="177"/>
                    <a:pt x="104" y="177"/>
                  </a:cubicBezTo>
                  <a:cubicBezTo>
                    <a:pt x="102" y="176"/>
                    <a:pt x="102" y="175"/>
                    <a:pt x="102" y="176"/>
                  </a:cubicBezTo>
                  <a:cubicBezTo>
                    <a:pt x="102" y="175"/>
                    <a:pt x="102" y="177"/>
                    <a:pt x="104" y="176"/>
                  </a:cubicBezTo>
                  <a:cubicBezTo>
                    <a:pt x="100" y="171"/>
                    <a:pt x="98" y="168"/>
                    <a:pt x="97" y="165"/>
                  </a:cubicBezTo>
                  <a:cubicBezTo>
                    <a:pt x="97" y="164"/>
                    <a:pt x="97" y="164"/>
                    <a:pt x="97" y="164"/>
                  </a:cubicBezTo>
                  <a:cubicBezTo>
                    <a:pt x="97" y="163"/>
                    <a:pt x="96" y="162"/>
                    <a:pt x="95" y="162"/>
                  </a:cubicBezTo>
                  <a:cubicBezTo>
                    <a:pt x="96" y="162"/>
                    <a:pt x="96" y="162"/>
                    <a:pt x="96" y="162"/>
                  </a:cubicBezTo>
                  <a:cubicBezTo>
                    <a:pt x="95" y="161"/>
                    <a:pt x="93" y="161"/>
                    <a:pt x="93" y="160"/>
                  </a:cubicBezTo>
                  <a:cubicBezTo>
                    <a:pt x="95" y="161"/>
                    <a:pt x="95" y="161"/>
                    <a:pt x="95" y="160"/>
                  </a:cubicBezTo>
                  <a:cubicBezTo>
                    <a:pt x="93" y="160"/>
                    <a:pt x="93" y="159"/>
                    <a:pt x="92" y="158"/>
                  </a:cubicBezTo>
                  <a:cubicBezTo>
                    <a:pt x="92" y="158"/>
                    <a:pt x="93" y="159"/>
                    <a:pt x="93" y="158"/>
                  </a:cubicBezTo>
                  <a:cubicBezTo>
                    <a:pt x="92" y="158"/>
                    <a:pt x="92" y="157"/>
                    <a:pt x="91" y="157"/>
                  </a:cubicBezTo>
                  <a:cubicBezTo>
                    <a:pt x="92" y="157"/>
                    <a:pt x="92" y="157"/>
                    <a:pt x="92" y="157"/>
                  </a:cubicBezTo>
                  <a:cubicBezTo>
                    <a:pt x="92" y="155"/>
                    <a:pt x="91" y="157"/>
                    <a:pt x="91" y="155"/>
                  </a:cubicBezTo>
                  <a:cubicBezTo>
                    <a:pt x="91" y="157"/>
                    <a:pt x="91" y="155"/>
                    <a:pt x="91" y="155"/>
                  </a:cubicBezTo>
                  <a:cubicBezTo>
                    <a:pt x="91" y="155"/>
                    <a:pt x="90" y="153"/>
                    <a:pt x="89" y="152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1"/>
                    <a:pt x="88" y="150"/>
                    <a:pt x="87" y="150"/>
                  </a:cubicBezTo>
                  <a:cubicBezTo>
                    <a:pt x="87" y="150"/>
                    <a:pt x="88" y="150"/>
                    <a:pt x="88" y="149"/>
                  </a:cubicBezTo>
                  <a:cubicBezTo>
                    <a:pt x="87" y="149"/>
                    <a:pt x="86" y="146"/>
                    <a:pt x="86" y="148"/>
                  </a:cubicBezTo>
                  <a:cubicBezTo>
                    <a:pt x="84" y="146"/>
                    <a:pt x="84" y="145"/>
                    <a:pt x="84" y="144"/>
                  </a:cubicBezTo>
                  <a:cubicBezTo>
                    <a:pt x="84" y="145"/>
                    <a:pt x="84" y="144"/>
                    <a:pt x="84" y="144"/>
                  </a:cubicBezTo>
                  <a:cubicBezTo>
                    <a:pt x="86" y="144"/>
                    <a:pt x="86" y="144"/>
                    <a:pt x="86" y="144"/>
                  </a:cubicBezTo>
                  <a:cubicBezTo>
                    <a:pt x="86" y="144"/>
                    <a:pt x="86" y="144"/>
                    <a:pt x="86" y="144"/>
                  </a:cubicBezTo>
                  <a:cubicBezTo>
                    <a:pt x="86" y="144"/>
                    <a:pt x="84" y="143"/>
                    <a:pt x="84" y="143"/>
                  </a:cubicBezTo>
                  <a:cubicBezTo>
                    <a:pt x="84" y="142"/>
                    <a:pt x="83" y="142"/>
                    <a:pt x="82" y="141"/>
                  </a:cubicBezTo>
                  <a:cubicBezTo>
                    <a:pt x="83" y="142"/>
                    <a:pt x="83" y="140"/>
                    <a:pt x="83" y="141"/>
                  </a:cubicBezTo>
                  <a:cubicBezTo>
                    <a:pt x="81" y="140"/>
                    <a:pt x="81" y="140"/>
                    <a:pt x="81" y="140"/>
                  </a:cubicBezTo>
                  <a:cubicBezTo>
                    <a:pt x="80" y="140"/>
                    <a:pt x="81" y="140"/>
                    <a:pt x="81" y="139"/>
                  </a:cubicBezTo>
                  <a:cubicBezTo>
                    <a:pt x="80" y="139"/>
                    <a:pt x="80" y="139"/>
                    <a:pt x="80" y="139"/>
                  </a:cubicBezTo>
                  <a:cubicBezTo>
                    <a:pt x="80" y="139"/>
                    <a:pt x="79" y="138"/>
                    <a:pt x="79" y="137"/>
                  </a:cubicBezTo>
                  <a:cubicBezTo>
                    <a:pt x="80" y="137"/>
                    <a:pt x="80" y="137"/>
                    <a:pt x="80" y="137"/>
                  </a:cubicBezTo>
                  <a:cubicBezTo>
                    <a:pt x="80" y="136"/>
                    <a:pt x="79" y="136"/>
                    <a:pt x="79" y="136"/>
                  </a:cubicBezTo>
                  <a:cubicBezTo>
                    <a:pt x="79" y="136"/>
                    <a:pt x="79" y="136"/>
                    <a:pt x="79" y="136"/>
                  </a:cubicBezTo>
                  <a:cubicBezTo>
                    <a:pt x="79" y="135"/>
                    <a:pt x="78" y="134"/>
                    <a:pt x="78" y="135"/>
                  </a:cubicBezTo>
                  <a:cubicBezTo>
                    <a:pt x="78" y="135"/>
                    <a:pt x="78" y="135"/>
                    <a:pt x="78" y="135"/>
                  </a:cubicBezTo>
                  <a:cubicBezTo>
                    <a:pt x="78" y="135"/>
                    <a:pt x="78" y="135"/>
                    <a:pt x="78" y="134"/>
                  </a:cubicBezTo>
                  <a:cubicBezTo>
                    <a:pt x="78" y="134"/>
                    <a:pt x="78" y="134"/>
                    <a:pt x="78" y="134"/>
                  </a:cubicBezTo>
                  <a:cubicBezTo>
                    <a:pt x="76" y="133"/>
                    <a:pt x="75" y="132"/>
                    <a:pt x="74" y="131"/>
                  </a:cubicBezTo>
                  <a:cubicBezTo>
                    <a:pt x="74" y="132"/>
                    <a:pt x="75" y="131"/>
                    <a:pt x="75" y="132"/>
                  </a:cubicBezTo>
                  <a:cubicBezTo>
                    <a:pt x="75" y="130"/>
                    <a:pt x="73" y="130"/>
                    <a:pt x="73" y="128"/>
                  </a:cubicBezTo>
                  <a:cubicBezTo>
                    <a:pt x="73" y="128"/>
                    <a:pt x="73" y="128"/>
                    <a:pt x="73" y="128"/>
                  </a:cubicBezTo>
                  <a:cubicBezTo>
                    <a:pt x="72" y="128"/>
                    <a:pt x="73" y="127"/>
                    <a:pt x="72" y="127"/>
                  </a:cubicBezTo>
                  <a:cubicBezTo>
                    <a:pt x="73" y="127"/>
                    <a:pt x="72" y="126"/>
                    <a:pt x="72" y="126"/>
                  </a:cubicBezTo>
                  <a:cubicBezTo>
                    <a:pt x="71" y="126"/>
                    <a:pt x="72" y="126"/>
                    <a:pt x="72" y="126"/>
                  </a:cubicBezTo>
                  <a:cubicBezTo>
                    <a:pt x="71" y="126"/>
                    <a:pt x="70" y="124"/>
                    <a:pt x="70" y="123"/>
                  </a:cubicBezTo>
                  <a:cubicBezTo>
                    <a:pt x="70" y="123"/>
                    <a:pt x="69" y="123"/>
                    <a:pt x="69" y="122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9" y="121"/>
                    <a:pt x="69" y="121"/>
                    <a:pt x="69" y="121"/>
                  </a:cubicBezTo>
                  <a:cubicBezTo>
                    <a:pt x="67" y="119"/>
                    <a:pt x="71" y="123"/>
                    <a:pt x="70" y="122"/>
                  </a:cubicBezTo>
                  <a:cubicBezTo>
                    <a:pt x="70" y="122"/>
                    <a:pt x="67" y="122"/>
                    <a:pt x="69" y="121"/>
                  </a:cubicBezTo>
                  <a:cubicBezTo>
                    <a:pt x="67" y="119"/>
                    <a:pt x="67" y="119"/>
                    <a:pt x="67" y="119"/>
                  </a:cubicBezTo>
                  <a:cubicBezTo>
                    <a:pt x="67" y="119"/>
                    <a:pt x="69" y="119"/>
                    <a:pt x="69" y="118"/>
                  </a:cubicBezTo>
                  <a:cubicBezTo>
                    <a:pt x="67" y="117"/>
                    <a:pt x="67" y="118"/>
                    <a:pt x="67" y="117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6" y="117"/>
                    <a:pt x="66" y="117"/>
                    <a:pt x="65" y="117"/>
                  </a:cubicBezTo>
                  <a:cubicBezTo>
                    <a:pt x="66" y="117"/>
                    <a:pt x="64" y="117"/>
                    <a:pt x="65" y="116"/>
                  </a:cubicBezTo>
                  <a:cubicBezTo>
                    <a:pt x="66" y="116"/>
                    <a:pt x="66" y="116"/>
                    <a:pt x="66" y="116"/>
                  </a:cubicBezTo>
                  <a:cubicBezTo>
                    <a:pt x="65" y="116"/>
                    <a:pt x="65" y="116"/>
                    <a:pt x="65" y="116"/>
                  </a:cubicBezTo>
                  <a:cubicBezTo>
                    <a:pt x="65" y="115"/>
                    <a:pt x="65" y="115"/>
                    <a:pt x="65" y="115"/>
                  </a:cubicBezTo>
                  <a:cubicBezTo>
                    <a:pt x="64" y="116"/>
                    <a:pt x="64" y="114"/>
                    <a:pt x="64" y="114"/>
                  </a:cubicBezTo>
                  <a:cubicBezTo>
                    <a:pt x="64" y="113"/>
                    <a:pt x="63" y="112"/>
                    <a:pt x="63" y="111"/>
                  </a:cubicBezTo>
                  <a:cubicBezTo>
                    <a:pt x="63" y="111"/>
                    <a:pt x="62" y="111"/>
                    <a:pt x="62" y="110"/>
                  </a:cubicBezTo>
                  <a:cubicBezTo>
                    <a:pt x="62" y="110"/>
                    <a:pt x="62" y="110"/>
                    <a:pt x="62" y="110"/>
                  </a:cubicBezTo>
                  <a:cubicBezTo>
                    <a:pt x="62" y="109"/>
                    <a:pt x="62" y="109"/>
                    <a:pt x="62" y="109"/>
                  </a:cubicBezTo>
                  <a:cubicBezTo>
                    <a:pt x="62" y="109"/>
                    <a:pt x="62" y="108"/>
                    <a:pt x="62" y="107"/>
                  </a:cubicBezTo>
                  <a:cubicBezTo>
                    <a:pt x="61" y="107"/>
                    <a:pt x="61" y="107"/>
                    <a:pt x="60" y="107"/>
                  </a:cubicBezTo>
                  <a:cubicBezTo>
                    <a:pt x="61" y="106"/>
                    <a:pt x="58" y="106"/>
                    <a:pt x="58" y="105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61" y="104"/>
                    <a:pt x="58" y="104"/>
                    <a:pt x="58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3"/>
                    <a:pt x="57" y="101"/>
                    <a:pt x="56" y="101"/>
                  </a:cubicBezTo>
                  <a:cubicBezTo>
                    <a:pt x="56" y="99"/>
                    <a:pt x="54" y="98"/>
                    <a:pt x="55" y="97"/>
                  </a:cubicBezTo>
                  <a:cubicBezTo>
                    <a:pt x="54" y="97"/>
                    <a:pt x="54" y="96"/>
                    <a:pt x="54" y="96"/>
                  </a:cubicBezTo>
                  <a:cubicBezTo>
                    <a:pt x="54" y="97"/>
                    <a:pt x="54" y="97"/>
                    <a:pt x="54" y="97"/>
                  </a:cubicBezTo>
                  <a:cubicBezTo>
                    <a:pt x="54" y="97"/>
                    <a:pt x="54" y="97"/>
                    <a:pt x="54" y="97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4" y="95"/>
                    <a:pt x="53" y="96"/>
                    <a:pt x="52" y="94"/>
                  </a:cubicBezTo>
                  <a:cubicBezTo>
                    <a:pt x="52" y="94"/>
                    <a:pt x="52" y="94"/>
                    <a:pt x="52" y="94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1" y="91"/>
                    <a:pt x="52" y="91"/>
                    <a:pt x="52" y="91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1" y="90"/>
                    <a:pt x="51" y="90"/>
                    <a:pt x="50" y="90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0" y="89"/>
                    <a:pt x="50" y="89"/>
                    <a:pt x="50" y="89"/>
                  </a:cubicBezTo>
                  <a:cubicBezTo>
                    <a:pt x="50" y="90"/>
                    <a:pt x="50" y="90"/>
                    <a:pt x="50" y="90"/>
                  </a:cubicBezTo>
                  <a:cubicBezTo>
                    <a:pt x="50" y="90"/>
                    <a:pt x="50" y="90"/>
                    <a:pt x="49" y="89"/>
                  </a:cubicBezTo>
                  <a:cubicBezTo>
                    <a:pt x="50" y="89"/>
                    <a:pt x="49" y="88"/>
                    <a:pt x="49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8" y="87"/>
                    <a:pt x="48" y="87"/>
                    <a:pt x="48" y="87"/>
                  </a:cubicBezTo>
                  <a:cubicBezTo>
                    <a:pt x="49" y="87"/>
                    <a:pt x="48" y="88"/>
                    <a:pt x="49" y="88"/>
                  </a:cubicBezTo>
                  <a:cubicBezTo>
                    <a:pt x="49" y="87"/>
                    <a:pt x="49" y="87"/>
                    <a:pt x="48" y="87"/>
                  </a:cubicBezTo>
                  <a:cubicBezTo>
                    <a:pt x="48" y="86"/>
                    <a:pt x="48" y="87"/>
                    <a:pt x="47" y="86"/>
                  </a:cubicBezTo>
                  <a:cubicBezTo>
                    <a:pt x="48" y="87"/>
                    <a:pt x="48" y="86"/>
                    <a:pt x="48" y="87"/>
                  </a:cubicBezTo>
                  <a:cubicBezTo>
                    <a:pt x="48" y="86"/>
                    <a:pt x="48" y="86"/>
                    <a:pt x="48" y="86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8" y="86"/>
                    <a:pt x="48" y="86"/>
                    <a:pt x="48" y="86"/>
                  </a:cubicBezTo>
                  <a:cubicBezTo>
                    <a:pt x="47" y="86"/>
                    <a:pt x="47" y="85"/>
                    <a:pt x="46" y="85"/>
                  </a:cubicBezTo>
                  <a:cubicBezTo>
                    <a:pt x="46" y="84"/>
                    <a:pt x="46" y="84"/>
                    <a:pt x="46" y="83"/>
                  </a:cubicBezTo>
                  <a:cubicBezTo>
                    <a:pt x="46" y="83"/>
                    <a:pt x="46" y="83"/>
                    <a:pt x="46" y="83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4" y="80"/>
                    <a:pt x="46" y="80"/>
                    <a:pt x="45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78"/>
                    <a:pt x="41" y="77"/>
                    <a:pt x="41" y="76"/>
                  </a:cubicBezTo>
                  <a:cubicBezTo>
                    <a:pt x="41" y="76"/>
                    <a:pt x="41" y="76"/>
                    <a:pt x="41" y="76"/>
                  </a:cubicBezTo>
                  <a:cubicBezTo>
                    <a:pt x="40" y="74"/>
                    <a:pt x="38" y="72"/>
                    <a:pt x="38" y="70"/>
                  </a:cubicBezTo>
                  <a:cubicBezTo>
                    <a:pt x="39" y="71"/>
                    <a:pt x="39" y="70"/>
                    <a:pt x="39" y="70"/>
                  </a:cubicBezTo>
                  <a:cubicBezTo>
                    <a:pt x="38" y="70"/>
                    <a:pt x="39" y="70"/>
                    <a:pt x="38" y="70"/>
                  </a:cubicBezTo>
                  <a:cubicBezTo>
                    <a:pt x="38" y="70"/>
                    <a:pt x="37" y="70"/>
                    <a:pt x="38" y="70"/>
                  </a:cubicBezTo>
                  <a:cubicBezTo>
                    <a:pt x="37" y="70"/>
                    <a:pt x="37" y="69"/>
                    <a:pt x="37" y="68"/>
                  </a:cubicBezTo>
                  <a:cubicBezTo>
                    <a:pt x="37" y="69"/>
                    <a:pt x="37" y="68"/>
                    <a:pt x="36" y="68"/>
                  </a:cubicBezTo>
                  <a:cubicBezTo>
                    <a:pt x="37" y="68"/>
                    <a:pt x="37" y="67"/>
                    <a:pt x="36" y="67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2"/>
                    <a:pt x="32" y="62"/>
                    <a:pt x="32" y="63"/>
                  </a:cubicBezTo>
                  <a:cubicBezTo>
                    <a:pt x="32" y="61"/>
                    <a:pt x="32" y="61"/>
                    <a:pt x="32" y="60"/>
                  </a:cubicBezTo>
                  <a:cubicBezTo>
                    <a:pt x="31" y="59"/>
                    <a:pt x="29" y="56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3"/>
                    <a:pt x="27" y="54"/>
                    <a:pt x="27" y="53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28" y="52"/>
                    <a:pt x="27" y="52"/>
                    <a:pt x="27" y="52"/>
                  </a:cubicBezTo>
                  <a:cubicBezTo>
                    <a:pt x="26" y="52"/>
                    <a:pt x="27" y="52"/>
                    <a:pt x="27" y="52"/>
                  </a:cubicBezTo>
                  <a:cubicBezTo>
                    <a:pt x="26" y="52"/>
                    <a:pt x="26" y="51"/>
                    <a:pt x="26" y="51"/>
                  </a:cubicBezTo>
                  <a:cubicBezTo>
                    <a:pt x="26" y="51"/>
                    <a:pt x="26" y="51"/>
                    <a:pt x="27" y="51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8" y="51"/>
                    <a:pt x="29" y="50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9" y="50"/>
                    <a:pt x="30" y="50"/>
                    <a:pt x="29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49"/>
                    <a:pt x="26" y="50"/>
                    <a:pt x="25" y="49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49"/>
                    <a:pt x="25" y="49"/>
                    <a:pt x="25" y="47"/>
                  </a:cubicBezTo>
                  <a:cubicBezTo>
                    <a:pt x="25" y="49"/>
                    <a:pt x="24" y="49"/>
                    <a:pt x="24" y="49"/>
                  </a:cubicBezTo>
                  <a:cubicBezTo>
                    <a:pt x="24" y="47"/>
                    <a:pt x="25" y="49"/>
                    <a:pt x="24" y="47"/>
                  </a:cubicBezTo>
                  <a:cubicBezTo>
                    <a:pt x="24" y="47"/>
                    <a:pt x="23" y="46"/>
                    <a:pt x="23" y="47"/>
                  </a:cubicBezTo>
                  <a:cubicBezTo>
                    <a:pt x="22" y="47"/>
                    <a:pt x="23" y="46"/>
                    <a:pt x="22" y="46"/>
                  </a:cubicBezTo>
                  <a:cubicBezTo>
                    <a:pt x="23" y="45"/>
                    <a:pt x="24" y="46"/>
                    <a:pt x="24" y="45"/>
                  </a:cubicBezTo>
                  <a:cubicBezTo>
                    <a:pt x="23" y="45"/>
                    <a:pt x="22" y="44"/>
                    <a:pt x="22" y="45"/>
                  </a:cubicBezTo>
                  <a:cubicBezTo>
                    <a:pt x="22" y="45"/>
                    <a:pt x="22" y="44"/>
                    <a:pt x="23" y="45"/>
                  </a:cubicBezTo>
                  <a:cubicBezTo>
                    <a:pt x="23" y="44"/>
                    <a:pt x="21" y="44"/>
                    <a:pt x="22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3"/>
                    <a:pt x="20" y="42"/>
                    <a:pt x="21" y="42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2"/>
                    <a:pt x="21" y="42"/>
                    <a:pt x="20" y="43"/>
                  </a:cubicBezTo>
                  <a:cubicBezTo>
                    <a:pt x="20" y="42"/>
                    <a:pt x="19" y="42"/>
                    <a:pt x="19" y="42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8" y="41"/>
                  </a:cubicBezTo>
                  <a:cubicBezTo>
                    <a:pt x="19" y="41"/>
                    <a:pt x="19" y="41"/>
                    <a:pt x="19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40"/>
                    <a:pt x="19" y="40"/>
                    <a:pt x="18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39"/>
                    <a:pt x="19" y="39"/>
                    <a:pt x="19" y="37"/>
                  </a:cubicBezTo>
                  <a:cubicBezTo>
                    <a:pt x="18" y="37"/>
                    <a:pt x="17" y="37"/>
                    <a:pt x="17" y="39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5"/>
                    <a:pt x="17" y="36"/>
                    <a:pt x="17" y="36"/>
                  </a:cubicBezTo>
                  <a:cubicBezTo>
                    <a:pt x="17" y="35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8" y="34"/>
                    <a:pt x="17" y="33"/>
                    <a:pt x="18" y="33"/>
                  </a:cubicBezTo>
                  <a:cubicBezTo>
                    <a:pt x="18" y="32"/>
                    <a:pt x="17" y="32"/>
                    <a:pt x="17" y="32"/>
                  </a:cubicBezTo>
                  <a:cubicBezTo>
                    <a:pt x="17" y="33"/>
                    <a:pt x="15" y="32"/>
                    <a:pt x="14" y="33"/>
                  </a:cubicBezTo>
                  <a:cubicBezTo>
                    <a:pt x="13" y="32"/>
                    <a:pt x="17" y="31"/>
                    <a:pt x="14" y="30"/>
                  </a:cubicBezTo>
                  <a:cubicBezTo>
                    <a:pt x="14" y="30"/>
                    <a:pt x="13" y="30"/>
                    <a:pt x="13" y="31"/>
                  </a:cubicBezTo>
                  <a:cubicBezTo>
                    <a:pt x="13" y="30"/>
                    <a:pt x="12" y="31"/>
                    <a:pt x="12" y="30"/>
                  </a:cubicBezTo>
                  <a:cubicBezTo>
                    <a:pt x="13" y="30"/>
                    <a:pt x="13" y="29"/>
                    <a:pt x="14" y="29"/>
                  </a:cubicBezTo>
                  <a:cubicBezTo>
                    <a:pt x="13" y="29"/>
                    <a:pt x="14" y="30"/>
                    <a:pt x="14" y="30"/>
                  </a:cubicBezTo>
                  <a:cubicBezTo>
                    <a:pt x="14" y="29"/>
                    <a:pt x="15" y="29"/>
                    <a:pt x="14" y="29"/>
                  </a:cubicBezTo>
                  <a:cubicBezTo>
                    <a:pt x="14" y="28"/>
                    <a:pt x="14" y="28"/>
                    <a:pt x="13" y="28"/>
                  </a:cubicBezTo>
                  <a:cubicBezTo>
                    <a:pt x="13" y="28"/>
                    <a:pt x="14" y="29"/>
                    <a:pt x="13" y="29"/>
                  </a:cubicBezTo>
                  <a:cubicBezTo>
                    <a:pt x="12" y="28"/>
                    <a:pt x="13" y="27"/>
                    <a:pt x="12" y="27"/>
                  </a:cubicBezTo>
                  <a:cubicBezTo>
                    <a:pt x="12" y="28"/>
                    <a:pt x="12" y="28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7"/>
                    <a:pt x="10" y="28"/>
                    <a:pt x="10" y="27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6"/>
                    <a:pt x="11" y="28"/>
                    <a:pt x="12" y="27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2" y="25"/>
                    <a:pt x="11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3"/>
                    <a:pt x="10" y="23"/>
                    <a:pt x="9" y="23"/>
                  </a:cubicBezTo>
                  <a:cubicBezTo>
                    <a:pt x="10" y="23"/>
                    <a:pt x="9" y="22"/>
                    <a:pt x="10" y="23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1" y="23"/>
                    <a:pt x="11" y="25"/>
                    <a:pt x="12" y="24"/>
                  </a:cubicBezTo>
                  <a:cubicBezTo>
                    <a:pt x="11" y="24"/>
                    <a:pt x="12" y="23"/>
                    <a:pt x="13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1" y="23"/>
                    <a:pt x="12" y="23"/>
                    <a:pt x="11" y="23"/>
                  </a:cubicBezTo>
                  <a:cubicBezTo>
                    <a:pt x="11" y="23"/>
                    <a:pt x="10" y="22"/>
                    <a:pt x="10" y="22"/>
                  </a:cubicBezTo>
                  <a:cubicBezTo>
                    <a:pt x="10" y="20"/>
                    <a:pt x="10" y="20"/>
                    <a:pt x="10" y="22"/>
                  </a:cubicBezTo>
                  <a:cubicBezTo>
                    <a:pt x="10" y="19"/>
                    <a:pt x="9" y="18"/>
                    <a:pt x="9" y="17"/>
                  </a:cubicBezTo>
                  <a:cubicBezTo>
                    <a:pt x="8" y="18"/>
                    <a:pt x="8" y="16"/>
                    <a:pt x="8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8" y="17"/>
                    <a:pt x="7" y="16"/>
                  </a:cubicBezTo>
                  <a:cubicBezTo>
                    <a:pt x="7" y="17"/>
                    <a:pt x="8" y="16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8" y="15"/>
                    <a:pt x="7" y="15"/>
                    <a:pt x="5" y="14"/>
                  </a:cubicBezTo>
                  <a:cubicBezTo>
                    <a:pt x="5" y="12"/>
                    <a:pt x="4" y="10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9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6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5"/>
                    <a:pt x="3" y="5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1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4" y="3"/>
                  </a:cubicBezTo>
                  <a:cubicBezTo>
                    <a:pt x="3" y="3"/>
                    <a:pt x="4" y="4"/>
                    <a:pt x="3" y="4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4" y="6"/>
                    <a:pt x="5" y="6"/>
                    <a:pt x="5" y="7"/>
                  </a:cubicBezTo>
                  <a:cubicBezTo>
                    <a:pt x="5" y="7"/>
                    <a:pt x="4" y="7"/>
                    <a:pt x="4" y="6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5" y="8"/>
                    <a:pt x="7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7" y="9"/>
                    <a:pt x="8" y="9"/>
                    <a:pt x="8" y="9"/>
                  </a:cubicBezTo>
                  <a:cubicBezTo>
                    <a:pt x="9" y="10"/>
                    <a:pt x="10" y="13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6"/>
                    <a:pt x="11" y="16"/>
                  </a:cubicBezTo>
                  <a:cubicBezTo>
                    <a:pt x="12" y="17"/>
                    <a:pt x="14" y="19"/>
                    <a:pt x="13" y="20"/>
                  </a:cubicBezTo>
                  <a:cubicBezTo>
                    <a:pt x="15" y="23"/>
                    <a:pt x="17" y="24"/>
                    <a:pt x="18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8" y="27"/>
                    <a:pt x="17" y="27"/>
                    <a:pt x="18" y="28"/>
                  </a:cubicBezTo>
                  <a:cubicBezTo>
                    <a:pt x="18" y="27"/>
                    <a:pt x="19" y="28"/>
                    <a:pt x="19" y="28"/>
                  </a:cubicBezTo>
                  <a:cubicBezTo>
                    <a:pt x="19" y="30"/>
                    <a:pt x="21" y="31"/>
                    <a:pt x="22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3" y="33"/>
                    <a:pt x="23" y="34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5" y="36"/>
                    <a:pt x="25" y="36"/>
                    <a:pt x="26" y="37"/>
                  </a:cubicBezTo>
                  <a:cubicBezTo>
                    <a:pt x="26" y="39"/>
                    <a:pt x="27" y="40"/>
                    <a:pt x="27" y="41"/>
                  </a:cubicBezTo>
                  <a:cubicBezTo>
                    <a:pt x="30" y="43"/>
                    <a:pt x="31" y="46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5" y="51"/>
                    <a:pt x="37" y="56"/>
                    <a:pt x="38" y="58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7" y="59"/>
                    <a:pt x="38" y="60"/>
                    <a:pt x="38" y="59"/>
                  </a:cubicBezTo>
                  <a:cubicBezTo>
                    <a:pt x="39" y="60"/>
                    <a:pt x="40" y="61"/>
                    <a:pt x="39" y="62"/>
                  </a:cubicBezTo>
                  <a:cubicBezTo>
                    <a:pt x="40" y="63"/>
                    <a:pt x="40" y="62"/>
                    <a:pt x="41" y="63"/>
                  </a:cubicBezTo>
                  <a:cubicBezTo>
                    <a:pt x="43" y="64"/>
                    <a:pt x="43" y="64"/>
                    <a:pt x="44" y="67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44" y="67"/>
                    <a:pt x="44" y="69"/>
                    <a:pt x="44" y="68"/>
                  </a:cubicBezTo>
                  <a:cubicBezTo>
                    <a:pt x="44" y="70"/>
                    <a:pt x="47" y="70"/>
                    <a:pt x="47" y="73"/>
                  </a:cubicBezTo>
                  <a:cubicBezTo>
                    <a:pt x="47" y="72"/>
                    <a:pt x="47" y="73"/>
                    <a:pt x="48" y="73"/>
                  </a:cubicBezTo>
                  <a:cubicBezTo>
                    <a:pt x="48" y="74"/>
                    <a:pt x="49" y="76"/>
                    <a:pt x="50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50" y="78"/>
                    <a:pt x="50" y="77"/>
                    <a:pt x="50" y="77"/>
                  </a:cubicBezTo>
                  <a:cubicBezTo>
                    <a:pt x="52" y="79"/>
                    <a:pt x="52" y="82"/>
                    <a:pt x="54" y="84"/>
                  </a:cubicBezTo>
                  <a:cubicBezTo>
                    <a:pt x="56" y="88"/>
                    <a:pt x="57" y="91"/>
                    <a:pt x="61" y="95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62" y="96"/>
                    <a:pt x="61" y="98"/>
                    <a:pt x="63" y="98"/>
                  </a:cubicBezTo>
                  <a:cubicBezTo>
                    <a:pt x="63" y="98"/>
                    <a:pt x="64" y="99"/>
                    <a:pt x="63" y="99"/>
                  </a:cubicBezTo>
                  <a:cubicBezTo>
                    <a:pt x="64" y="100"/>
                    <a:pt x="64" y="103"/>
                    <a:pt x="65" y="103"/>
                  </a:cubicBezTo>
                  <a:cubicBezTo>
                    <a:pt x="64" y="103"/>
                    <a:pt x="64" y="103"/>
                    <a:pt x="64" y="103"/>
                  </a:cubicBezTo>
                  <a:cubicBezTo>
                    <a:pt x="65" y="104"/>
                    <a:pt x="66" y="105"/>
                    <a:pt x="66" y="107"/>
                  </a:cubicBezTo>
                  <a:cubicBezTo>
                    <a:pt x="66" y="107"/>
                    <a:pt x="66" y="106"/>
                    <a:pt x="66" y="107"/>
                  </a:cubicBezTo>
                  <a:cubicBezTo>
                    <a:pt x="66" y="107"/>
                    <a:pt x="67" y="107"/>
                    <a:pt x="67" y="108"/>
                  </a:cubicBezTo>
                  <a:cubicBezTo>
                    <a:pt x="67" y="109"/>
                    <a:pt x="67" y="108"/>
                    <a:pt x="67" y="108"/>
                  </a:cubicBezTo>
                  <a:cubicBezTo>
                    <a:pt x="70" y="111"/>
                    <a:pt x="71" y="114"/>
                    <a:pt x="73" y="117"/>
                  </a:cubicBezTo>
                  <a:cubicBezTo>
                    <a:pt x="74" y="119"/>
                    <a:pt x="72" y="118"/>
                    <a:pt x="74" y="119"/>
                  </a:cubicBezTo>
                  <a:cubicBezTo>
                    <a:pt x="73" y="119"/>
                    <a:pt x="74" y="119"/>
                    <a:pt x="74" y="119"/>
                  </a:cubicBezTo>
                  <a:cubicBezTo>
                    <a:pt x="75" y="121"/>
                    <a:pt x="73" y="122"/>
                    <a:pt x="74" y="122"/>
                  </a:cubicBezTo>
                  <a:cubicBezTo>
                    <a:pt x="75" y="122"/>
                    <a:pt x="75" y="122"/>
                    <a:pt x="75" y="122"/>
                  </a:cubicBezTo>
                  <a:cubicBezTo>
                    <a:pt x="76" y="123"/>
                    <a:pt x="75" y="123"/>
                    <a:pt x="76" y="124"/>
                  </a:cubicBezTo>
                  <a:cubicBezTo>
                    <a:pt x="76" y="124"/>
                    <a:pt x="76" y="124"/>
                    <a:pt x="76" y="124"/>
                  </a:cubicBezTo>
                  <a:cubicBezTo>
                    <a:pt x="78" y="125"/>
                    <a:pt x="78" y="127"/>
                    <a:pt x="80" y="128"/>
                  </a:cubicBezTo>
                  <a:cubicBezTo>
                    <a:pt x="84" y="135"/>
                    <a:pt x="89" y="142"/>
                    <a:pt x="92" y="149"/>
                  </a:cubicBezTo>
                  <a:cubicBezTo>
                    <a:pt x="97" y="155"/>
                    <a:pt x="101" y="162"/>
                    <a:pt x="105" y="169"/>
                  </a:cubicBezTo>
                  <a:cubicBezTo>
                    <a:pt x="105" y="171"/>
                    <a:pt x="105" y="171"/>
                    <a:pt x="106" y="172"/>
                  </a:cubicBezTo>
                  <a:cubicBezTo>
                    <a:pt x="106" y="172"/>
                    <a:pt x="106" y="172"/>
                    <a:pt x="106" y="173"/>
                  </a:cubicBezTo>
                  <a:cubicBezTo>
                    <a:pt x="107" y="172"/>
                    <a:pt x="107" y="175"/>
                    <a:pt x="108" y="175"/>
                  </a:cubicBezTo>
                  <a:cubicBezTo>
                    <a:pt x="109" y="177"/>
                    <a:pt x="111" y="179"/>
                    <a:pt x="112" y="181"/>
                  </a:cubicBezTo>
                  <a:cubicBezTo>
                    <a:pt x="112" y="181"/>
                    <a:pt x="111" y="181"/>
                    <a:pt x="112" y="182"/>
                  </a:cubicBezTo>
                  <a:cubicBezTo>
                    <a:pt x="112" y="182"/>
                    <a:pt x="112" y="182"/>
                    <a:pt x="112" y="182"/>
                  </a:cubicBezTo>
                  <a:cubicBezTo>
                    <a:pt x="112" y="182"/>
                    <a:pt x="112" y="182"/>
                    <a:pt x="112" y="182"/>
                  </a:cubicBezTo>
                  <a:cubicBezTo>
                    <a:pt x="113" y="182"/>
                    <a:pt x="113" y="184"/>
                    <a:pt x="113" y="182"/>
                  </a:cubicBezTo>
                  <a:cubicBezTo>
                    <a:pt x="118" y="189"/>
                    <a:pt x="119" y="196"/>
                    <a:pt x="124" y="203"/>
                  </a:cubicBezTo>
                  <a:cubicBezTo>
                    <a:pt x="124" y="204"/>
                    <a:pt x="126" y="206"/>
                    <a:pt x="127" y="208"/>
                  </a:cubicBezTo>
                  <a:cubicBezTo>
                    <a:pt x="130" y="213"/>
                    <a:pt x="131" y="217"/>
                    <a:pt x="135" y="223"/>
                  </a:cubicBezTo>
                  <a:cubicBezTo>
                    <a:pt x="135" y="223"/>
                    <a:pt x="133" y="224"/>
                    <a:pt x="131" y="222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58" name="Freeform 118"/>
            <p:cNvSpPr>
              <a:spLocks/>
            </p:cNvSpPr>
            <p:nvPr/>
          </p:nvSpPr>
          <p:spPr bwMode="auto">
            <a:xfrm>
              <a:off x="3289" y="1625"/>
              <a:ext cx="305" cy="517"/>
            </a:xfrm>
            <a:custGeom>
              <a:avLst/>
              <a:gdLst>
                <a:gd name="T0" fmla="*/ 112 w 129"/>
                <a:gd name="T1" fmla="*/ 195 h 219"/>
                <a:gd name="T2" fmla="*/ 109 w 129"/>
                <a:gd name="T3" fmla="*/ 188 h 219"/>
                <a:gd name="T4" fmla="*/ 100 w 129"/>
                <a:gd name="T5" fmla="*/ 176 h 219"/>
                <a:gd name="T6" fmla="*/ 96 w 129"/>
                <a:gd name="T7" fmla="*/ 172 h 219"/>
                <a:gd name="T8" fmla="*/ 89 w 129"/>
                <a:gd name="T9" fmla="*/ 157 h 219"/>
                <a:gd name="T10" fmla="*/ 86 w 129"/>
                <a:gd name="T11" fmla="*/ 153 h 219"/>
                <a:gd name="T12" fmla="*/ 82 w 129"/>
                <a:gd name="T13" fmla="*/ 145 h 219"/>
                <a:gd name="T14" fmla="*/ 77 w 129"/>
                <a:gd name="T15" fmla="*/ 138 h 219"/>
                <a:gd name="T16" fmla="*/ 76 w 129"/>
                <a:gd name="T17" fmla="*/ 134 h 219"/>
                <a:gd name="T18" fmla="*/ 74 w 129"/>
                <a:gd name="T19" fmla="*/ 132 h 219"/>
                <a:gd name="T20" fmla="*/ 68 w 129"/>
                <a:gd name="T21" fmla="*/ 124 h 219"/>
                <a:gd name="T22" fmla="*/ 66 w 129"/>
                <a:gd name="T23" fmla="*/ 119 h 219"/>
                <a:gd name="T24" fmla="*/ 62 w 129"/>
                <a:gd name="T25" fmla="*/ 115 h 219"/>
                <a:gd name="T26" fmla="*/ 59 w 129"/>
                <a:gd name="T27" fmla="*/ 109 h 219"/>
                <a:gd name="T28" fmla="*/ 56 w 129"/>
                <a:gd name="T29" fmla="*/ 102 h 219"/>
                <a:gd name="T30" fmla="*/ 51 w 129"/>
                <a:gd name="T31" fmla="*/ 93 h 219"/>
                <a:gd name="T32" fmla="*/ 49 w 129"/>
                <a:gd name="T33" fmla="*/ 91 h 219"/>
                <a:gd name="T34" fmla="*/ 48 w 129"/>
                <a:gd name="T35" fmla="*/ 87 h 219"/>
                <a:gd name="T36" fmla="*/ 46 w 129"/>
                <a:gd name="T37" fmla="*/ 85 h 219"/>
                <a:gd name="T38" fmla="*/ 45 w 129"/>
                <a:gd name="T39" fmla="*/ 84 h 219"/>
                <a:gd name="T40" fmla="*/ 42 w 129"/>
                <a:gd name="T41" fmla="*/ 80 h 219"/>
                <a:gd name="T42" fmla="*/ 36 w 129"/>
                <a:gd name="T43" fmla="*/ 69 h 219"/>
                <a:gd name="T44" fmla="*/ 33 w 129"/>
                <a:gd name="T45" fmla="*/ 65 h 219"/>
                <a:gd name="T46" fmla="*/ 31 w 129"/>
                <a:gd name="T47" fmla="*/ 61 h 219"/>
                <a:gd name="T48" fmla="*/ 27 w 129"/>
                <a:gd name="T49" fmla="*/ 52 h 219"/>
                <a:gd name="T50" fmla="*/ 27 w 129"/>
                <a:gd name="T51" fmla="*/ 48 h 219"/>
                <a:gd name="T52" fmla="*/ 22 w 129"/>
                <a:gd name="T53" fmla="*/ 47 h 219"/>
                <a:gd name="T54" fmla="*/ 20 w 129"/>
                <a:gd name="T55" fmla="*/ 45 h 219"/>
                <a:gd name="T56" fmla="*/ 18 w 129"/>
                <a:gd name="T57" fmla="*/ 40 h 219"/>
                <a:gd name="T58" fmla="*/ 16 w 129"/>
                <a:gd name="T59" fmla="*/ 39 h 219"/>
                <a:gd name="T60" fmla="*/ 16 w 129"/>
                <a:gd name="T61" fmla="*/ 37 h 219"/>
                <a:gd name="T62" fmla="*/ 16 w 129"/>
                <a:gd name="T63" fmla="*/ 33 h 219"/>
                <a:gd name="T64" fmla="*/ 12 w 129"/>
                <a:gd name="T65" fmla="*/ 30 h 219"/>
                <a:gd name="T66" fmla="*/ 12 w 129"/>
                <a:gd name="T67" fmla="*/ 28 h 219"/>
                <a:gd name="T68" fmla="*/ 9 w 129"/>
                <a:gd name="T69" fmla="*/ 26 h 219"/>
                <a:gd name="T70" fmla="*/ 7 w 129"/>
                <a:gd name="T71" fmla="*/ 22 h 219"/>
                <a:gd name="T72" fmla="*/ 10 w 129"/>
                <a:gd name="T73" fmla="*/ 22 h 219"/>
                <a:gd name="T74" fmla="*/ 5 w 129"/>
                <a:gd name="T75" fmla="*/ 18 h 219"/>
                <a:gd name="T76" fmla="*/ 3 w 129"/>
                <a:gd name="T77" fmla="*/ 8 h 219"/>
                <a:gd name="T78" fmla="*/ 3 w 129"/>
                <a:gd name="T79" fmla="*/ 5 h 219"/>
                <a:gd name="T80" fmla="*/ 0 w 129"/>
                <a:gd name="T81" fmla="*/ 0 h 219"/>
                <a:gd name="T82" fmla="*/ 2 w 129"/>
                <a:gd name="T83" fmla="*/ 1 h 219"/>
                <a:gd name="T84" fmla="*/ 3 w 129"/>
                <a:gd name="T85" fmla="*/ 7 h 219"/>
                <a:gd name="T86" fmla="*/ 10 w 129"/>
                <a:gd name="T87" fmla="*/ 16 h 219"/>
                <a:gd name="T88" fmla="*/ 20 w 129"/>
                <a:gd name="T89" fmla="*/ 31 h 219"/>
                <a:gd name="T90" fmla="*/ 30 w 129"/>
                <a:gd name="T91" fmla="*/ 47 h 219"/>
                <a:gd name="T92" fmla="*/ 39 w 129"/>
                <a:gd name="T93" fmla="*/ 61 h 219"/>
                <a:gd name="T94" fmla="*/ 45 w 129"/>
                <a:gd name="T95" fmla="*/ 72 h 219"/>
                <a:gd name="T96" fmla="*/ 57 w 129"/>
                <a:gd name="T97" fmla="*/ 93 h 219"/>
                <a:gd name="T98" fmla="*/ 63 w 129"/>
                <a:gd name="T99" fmla="*/ 105 h 219"/>
                <a:gd name="T100" fmla="*/ 70 w 129"/>
                <a:gd name="T101" fmla="*/ 119 h 219"/>
                <a:gd name="T102" fmla="*/ 100 w 129"/>
                <a:gd name="T103" fmla="*/ 165 h 219"/>
                <a:gd name="T104" fmla="*/ 108 w 129"/>
                <a:gd name="T105" fmla="*/ 179 h 219"/>
                <a:gd name="T106" fmla="*/ 126 w 129"/>
                <a:gd name="T107" fmla="*/ 217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9" h="219">
                  <a:moveTo>
                    <a:pt x="126" y="217"/>
                  </a:moveTo>
                  <a:cubicBezTo>
                    <a:pt x="122" y="215"/>
                    <a:pt x="122" y="210"/>
                    <a:pt x="119" y="208"/>
                  </a:cubicBezTo>
                  <a:cubicBezTo>
                    <a:pt x="119" y="208"/>
                    <a:pt x="120" y="208"/>
                    <a:pt x="120" y="207"/>
                  </a:cubicBezTo>
                  <a:cubicBezTo>
                    <a:pt x="117" y="206"/>
                    <a:pt x="115" y="201"/>
                    <a:pt x="114" y="197"/>
                  </a:cubicBezTo>
                  <a:cubicBezTo>
                    <a:pt x="114" y="197"/>
                    <a:pt x="114" y="197"/>
                    <a:pt x="114" y="197"/>
                  </a:cubicBezTo>
                  <a:cubicBezTo>
                    <a:pt x="114" y="196"/>
                    <a:pt x="113" y="196"/>
                    <a:pt x="112" y="195"/>
                  </a:cubicBezTo>
                  <a:cubicBezTo>
                    <a:pt x="113" y="195"/>
                    <a:pt x="113" y="195"/>
                    <a:pt x="113" y="195"/>
                  </a:cubicBezTo>
                  <a:cubicBezTo>
                    <a:pt x="112" y="195"/>
                    <a:pt x="112" y="193"/>
                    <a:pt x="111" y="193"/>
                  </a:cubicBezTo>
                  <a:cubicBezTo>
                    <a:pt x="111" y="193"/>
                    <a:pt x="112" y="193"/>
                    <a:pt x="112" y="192"/>
                  </a:cubicBezTo>
                  <a:cubicBezTo>
                    <a:pt x="111" y="192"/>
                    <a:pt x="111" y="192"/>
                    <a:pt x="111" y="192"/>
                  </a:cubicBezTo>
                  <a:cubicBezTo>
                    <a:pt x="109" y="192"/>
                    <a:pt x="109" y="189"/>
                    <a:pt x="109" y="188"/>
                  </a:cubicBezTo>
                  <a:cubicBezTo>
                    <a:pt x="109" y="188"/>
                    <a:pt x="109" y="188"/>
                    <a:pt x="109" y="188"/>
                  </a:cubicBezTo>
                  <a:cubicBezTo>
                    <a:pt x="106" y="187"/>
                    <a:pt x="104" y="183"/>
                    <a:pt x="102" y="180"/>
                  </a:cubicBezTo>
                  <a:cubicBezTo>
                    <a:pt x="103" y="180"/>
                    <a:pt x="103" y="180"/>
                    <a:pt x="103" y="180"/>
                  </a:cubicBezTo>
                  <a:cubicBezTo>
                    <a:pt x="103" y="180"/>
                    <a:pt x="102" y="180"/>
                    <a:pt x="102" y="180"/>
                  </a:cubicBezTo>
                  <a:cubicBezTo>
                    <a:pt x="102" y="179"/>
                    <a:pt x="101" y="179"/>
                    <a:pt x="101" y="178"/>
                  </a:cubicBezTo>
                  <a:cubicBezTo>
                    <a:pt x="101" y="178"/>
                    <a:pt x="101" y="178"/>
                    <a:pt x="101" y="178"/>
                  </a:cubicBezTo>
                  <a:cubicBezTo>
                    <a:pt x="100" y="177"/>
                    <a:pt x="101" y="177"/>
                    <a:pt x="100" y="176"/>
                  </a:cubicBezTo>
                  <a:cubicBezTo>
                    <a:pt x="100" y="176"/>
                    <a:pt x="100" y="176"/>
                    <a:pt x="100" y="176"/>
                  </a:cubicBezTo>
                  <a:cubicBezTo>
                    <a:pt x="99" y="176"/>
                    <a:pt x="100" y="174"/>
                    <a:pt x="99" y="174"/>
                  </a:cubicBezTo>
                  <a:cubicBezTo>
                    <a:pt x="99" y="174"/>
                    <a:pt x="99" y="174"/>
                    <a:pt x="99" y="174"/>
                  </a:cubicBezTo>
                  <a:cubicBezTo>
                    <a:pt x="99" y="173"/>
                    <a:pt x="99" y="173"/>
                    <a:pt x="99" y="173"/>
                  </a:cubicBezTo>
                  <a:cubicBezTo>
                    <a:pt x="99" y="173"/>
                    <a:pt x="99" y="173"/>
                    <a:pt x="99" y="173"/>
                  </a:cubicBezTo>
                  <a:cubicBezTo>
                    <a:pt x="97" y="172"/>
                    <a:pt x="97" y="171"/>
                    <a:pt x="96" y="172"/>
                  </a:cubicBezTo>
                  <a:cubicBezTo>
                    <a:pt x="97" y="171"/>
                    <a:pt x="97" y="172"/>
                    <a:pt x="97" y="171"/>
                  </a:cubicBezTo>
                  <a:cubicBezTo>
                    <a:pt x="96" y="168"/>
                    <a:pt x="94" y="164"/>
                    <a:pt x="92" y="161"/>
                  </a:cubicBezTo>
                  <a:cubicBezTo>
                    <a:pt x="92" y="160"/>
                    <a:pt x="92" y="160"/>
                    <a:pt x="92" y="160"/>
                  </a:cubicBezTo>
                  <a:cubicBezTo>
                    <a:pt x="91" y="160"/>
                    <a:pt x="91" y="159"/>
                    <a:pt x="90" y="159"/>
                  </a:cubicBezTo>
                  <a:cubicBezTo>
                    <a:pt x="90" y="159"/>
                    <a:pt x="91" y="159"/>
                    <a:pt x="90" y="159"/>
                  </a:cubicBezTo>
                  <a:cubicBezTo>
                    <a:pt x="90" y="157"/>
                    <a:pt x="89" y="157"/>
                    <a:pt x="89" y="157"/>
                  </a:cubicBezTo>
                  <a:cubicBezTo>
                    <a:pt x="90" y="157"/>
                    <a:pt x="90" y="157"/>
                    <a:pt x="90" y="156"/>
                  </a:cubicBezTo>
                  <a:cubicBezTo>
                    <a:pt x="89" y="156"/>
                    <a:pt x="89" y="155"/>
                    <a:pt x="88" y="155"/>
                  </a:cubicBezTo>
                  <a:cubicBezTo>
                    <a:pt x="89" y="155"/>
                    <a:pt x="89" y="155"/>
                    <a:pt x="89" y="155"/>
                  </a:cubicBezTo>
                  <a:cubicBezTo>
                    <a:pt x="88" y="154"/>
                    <a:pt x="88" y="154"/>
                    <a:pt x="87" y="154"/>
                  </a:cubicBezTo>
                  <a:cubicBezTo>
                    <a:pt x="88" y="154"/>
                    <a:pt x="88" y="154"/>
                    <a:pt x="88" y="154"/>
                  </a:cubicBezTo>
                  <a:cubicBezTo>
                    <a:pt x="88" y="152"/>
                    <a:pt x="87" y="154"/>
                    <a:pt x="86" y="153"/>
                  </a:cubicBezTo>
                  <a:cubicBezTo>
                    <a:pt x="87" y="153"/>
                    <a:pt x="87" y="153"/>
                    <a:pt x="87" y="153"/>
                  </a:cubicBezTo>
                  <a:cubicBezTo>
                    <a:pt x="86" y="152"/>
                    <a:pt x="85" y="151"/>
                    <a:pt x="84" y="150"/>
                  </a:cubicBezTo>
                  <a:cubicBezTo>
                    <a:pt x="85" y="150"/>
                    <a:pt x="85" y="150"/>
                    <a:pt x="85" y="150"/>
                  </a:cubicBezTo>
                  <a:cubicBezTo>
                    <a:pt x="84" y="149"/>
                    <a:pt x="84" y="147"/>
                    <a:pt x="83" y="147"/>
                  </a:cubicBezTo>
                  <a:cubicBezTo>
                    <a:pt x="83" y="146"/>
                    <a:pt x="84" y="146"/>
                    <a:pt x="83" y="145"/>
                  </a:cubicBezTo>
                  <a:cubicBezTo>
                    <a:pt x="82" y="146"/>
                    <a:pt x="82" y="144"/>
                    <a:pt x="82" y="145"/>
                  </a:cubicBezTo>
                  <a:cubicBezTo>
                    <a:pt x="82" y="144"/>
                    <a:pt x="81" y="142"/>
                    <a:pt x="81" y="142"/>
                  </a:cubicBezTo>
                  <a:cubicBezTo>
                    <a:pt x="81" y="142"/>
                    <a:pt x="81" y="141"/>
                    <a:pt x="82" y="142"/>
                  </a:cubicBezTo>
                  <a:cubicBezTo>
                    <a:pt x="82" y="141"/>
                    <a:pt x="82" y="141"/>
                    <a:pt x="82" y="141"/>
                  </a:cubicBezTo>
                  <a:cubicBezTo>
                    <a:pt x="82" y="141"/>
                    <a:pt x="82" y="141"/>
                    <a:pt x="82" y="141"/>
                  </a:cubicBezTo>
                  <a:cubicBezTo>
                    <a:pt x="82" y="141"/>
                    <a:pt x="81" y="140"/>
                    <a:pt x="81" y="139"/>
                  </a:cubicBezTo>
                  <a:cubicBezTo>
                    <a:pt x="79" y="139"/>
                    <a:pt x="78" y="139"/>
                    <a:pt x="77" y="138"/>
                  </a:cubicBezTo>
                  <a:cubicBezTo>
                    <a:pt x="78" y="138"/>
                    <a:pt x="78" y="137"/>
                    <a:pt x="78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6"/>
                    <a:pt x="77" y="136"/>
                    <a:pt x="76" y="136"/>
                  </a:cubicBezTo>
                  <a:cubicBezTo>
                    <a:pt x="76" y="136"/>
                    <a:pt x="76" y="136"/>
                    <a:pt x="76" y="136"/>
                  </a:cubicBezTo>
                  <a:cubicBezTo>
                    <a:pt x="76" y="135"/>
                    <a:pt x="75" y="134"/>
                    <a:pt x="76" y="134"/>
                  </a:cubicBezTo>
                  <a:cubicBezTo>
                    <a:pt x="76" y="134"/>
                    <a:pt x="76" y="134"/>
                    <a:pt x="76" y="134"/>
                  </a:cubicBezTo>
                  <a:cubicBezTo>
                    <a:pt x="76" y="134"/>
                    <a:pt x="76" y="134"/>
                    <a:pt x="75" y="133"/>
                  </a:cubicBezTo>
                  <a:cubicBezTo>
                    <a:pt x="75" y="133"/>
                    <a:pt x="75" y="133"/>
                    <a:pt x="75" y="133"/>
                  </a:cubicBezTo>
                  <a:cubicBezTo>
                    <a:pt x="75" y="133"/>
                    <a:pt x="74" y="132"/>
                    <a:pt x="74" y="133"/>
                  </a:cubicBezTo>
                  <a:cubicBezTo>
                    <a:pt x="74" y="133"/>
                    <a:pt x="75" y="132"/>
                    <a:pt x="75" y="133"/>
                  </a:cubicBezTo>
                  <a:cubicBezTo>
                    <a:pt x="74" y="133"/>
                    <a:pt x="73" y="132"/>
                    <a:pt x="73" y="132"/>
                  </a:cubicBezTo>
                  <a:cubicBezTo>
                    <a:pt x="73" y="132"/>
                    <a:pt x="73" y="132"/>
                    <a:pt x="74" y="132"/>
                  </a:cubicBezTo>
                  <a:cubicBezTo>
                    <a:pt x="73" y="130"/>
                    <a:pt x="72" y="129"/>
                    <a:pt x="70" y="128"/>
                  </a:cubicBezTo>
                  <a:cubicBezTo>
                    <a:pt x="70" y="128"/>
                    <a:pt x="72" y="128"/>
                    <a:pt x="72" y="129"/>
                  </a:cubicBezTo>
                  <a:cubicBezTo>
                    <a:pt x="72" y="127"/>
                    <a:pt x="69" y="127"/>
                    <a:pt x="69" y="126"/>
                  </a:cubicBezTo>
                  <a:cubicBezTo>
                    <a:pt x="69" y="126"/>
                    <a:pt x="69" y="126"/>
                    <a:pt x="69" y="126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69" y="125"/>
                    <a:pt x="69" y="124"/>
                    <a:pt x="68" y="124"/>
                  </a:cubicBezTo>
                  <a:cubicBezTo>
                    <a:pt x="68" y="124"/>
                    <a:pt x="68" y="124"/>
                    <a:pt x="69" y="124"/>
                  </a:cubicBezTo>
                  <a:cubicBezTo>
                    <a:pt x="68" y="124"/>
                    <a:pt x="66" y="121"/>
                    <a:pt x="66" y="120"/>
                  </a:cubicBezTo>
                  <a:cubicBezTo>
                    <a:pt x="66" y="120"/>
                    <a:pt x="65" y="120"/>
                    <a:pt x="64" y="119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65" y="119"/>
                    <a:pt x="64" y="118"/>
                    <a:pt x="65" y="118"/>
                  </a:cubicBezTo>
                  <a:cubicBezTo>
                    <a:pt x="64" y="117"/>
                    <a:pt x="67" y="120"/>
                    <a:pt x="66" y="119"/>
                  </a:cubicBezTo>
                  <a:cubicBezTo>
                    <a:pt x="66" y="119"/>
                    <a:pt x="64" y="119"/>
                    <a:pt x="65" y="118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5" y="117"/>
                    <a:pt x="65" y="116"/>
                  </a:cubicBezTo>
                  <a:cubicBezTo>
                    <a:pt x="64" y="115"/>
                    <a:pt x="64" y="116"/>
                    <a:pt x="64" y="115"/>
                  </a:cubicBezTo>
                  <a:cubicBezTo>
                    <a:pt x="63" y="115"/>
                    <a:pt x="63" y="115"/>
                    <a:pt x="63" y="115"/>
                  </a:cubicBezTo>
                  <a:cubicBezTo>
                    <a:pt x="63" y="115"/>
                    <a:pt x="63" y="114"/>
                    <a:pt x="62" y="115"/>
                  </a:cubicBezTo>
                  <a:cubicBezTo>
                    <a:pt x="63" y="115"/>
                    <a:pt x="61" y="114"/>
                    <a:pt x="62" y="114"/>
                  </a:cubicBezTo>
                  <a:cubicBezTo>
                    <a:pt x="63" y="114"/>
                    <a:pt x="63" y="114"/>
                    <a:pt x="63" y="114"/>
                  </a:cubicBezTo>
                  <a:cubicBezTo>
                    <a:pt x="63" y="114"/>
                    <a:pt x="62" y="114"/>
                    <a:pt x="61" y="114"/>
                  </a:cubicBezTo>
                  <a:cubicBezTo>
                    <a:pt x="61" y="114"/>
                    <a:pt x="62" y="114"/>
                    <a:pt x="62" y="112"/>
                  </a:cubicBezTo>
                  <a:cubicBezTo>
                    <a:pt x="61" y="114"/>
                    <a:pt x="61" y="112"/>
                    <a:pt x="60" y="111"/>
                  </a:cubicBezTo>
                  <a:cubicBezTo>
                    <a:pt x="60" y="110"/>
                    <a:pt x="59" y="109"/>
                    <a:pt x="59" y="109"/>
                  </a:cubicBezTo>
                  <a:cubicBezTo>
                    <a:pt x="59" y="108"/>
                    <a:pt x="58" y="108"/>
                    <a:pt x="58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58" y="107"/>
                    <a:pt x="58" y="106"/>
                    <a:pt x="58" y="105"/>
                  </a:cubicBezTo>
                  <a:cubicBezTo>
                    <a:pt x="57" y="105"/>
                    <a:pt x="57" y="105"/>
                    <a:pt x="56" y="106"/>
                  </a:cubicBezTo>
                  <a:cubicBezTo>
                    <a:pt x="57" y="103"/>
                    <a:pt x="56" y="103"/>
                    <a:pt x="56" y="102"/>
                  </a:cubicBezTo>
                  <a:cubicBezTo>
                    <a:pt x="56" y="102"/>
                    <a:pt x="56" y="103"/>
                    <a:pt x="56" y="102"/>
                  </a:cubicBezTo>
                  <a:cubicBezTo>
                    <a:pt x="57" y="101"/>
                    <a:pt x="56" y="101"/>
                    <a:pt x="56" y="100"/>
                  </a:cubicBezTo>
                  <a:cubicBezTo>
                    <a:pt x="55" y="101"/>
                    <a:pt x="55" y="101"/>
                    <a:pt x="55" y="101"/>
                  </a:cubicBezTo>
                  <a:cubicBezTo>
                    <a:pt x="55" y="100"/>
                    <a:pt x="54" y="100"/>
                    <a:pt x="55" y="100"/>
                  </a:cubicBezTo>
                  <a:cubicBezTo>
                    <a:pt x="54" y="100"/>
                    <a:pt x="54" y="99"/>
                    <a:pt x="54" y="100"/>
                  </a:cubicBezTo>
                  <a:cubicBezTo>
                    <a:pt x="52" y="98"/>
                    <a:pt x="50" y="96"/>
                    <a:pt x="51" y="93"/>
                  </a:cubicBezTo>
                  <a:cubicBezTo>
                    <a:pt x="51" y="93"/>
                    <a:pt x="51" y="93"/>
                    <a:pt x="50" y="93"/>
                  </a:cubicBezTo>
                  <a:cubicBezTo>
                    <a:pt x="50" y="94"/>
                    <a:pt x="51" y="93"/>
                    <a:pt x="51" y="94"/>
                  </a:cubicBezTo>
                  <a:cubicBezTo>
                    <a:pt x="50" y="93"/>
                    <a:pt x="50" y="94"/>
                    <a:pt x="50" y="94"/>
                  </a:cubicBezTo>
                  <a:cubicBezTo>
                    <a:pt x="50" y="93"/>
                    <a:pt x="50" y="93"/>
                    <a:pt x="51" y="93"/>
                  </a:cubicBezTo>
                  <a:cubicBezTo>
                    <a:pt x="51" y="92"/>
                    <a:pt x="49" y="93"/>
                    <a:pt x="49" y="92"/>
                  </a:cubicBezTo>
                  <a:cubicBezTo>
                    <a:pt x="49" y="92"/>
                    <a:pt x="49" y="92"/>
                    <a:pt x="49" y="91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48" y="90"/>
                    <a:pt x="49" y="90"/>
                    <a:pt x="49" y="90"/>
                  </a:cubicBezTo>
                  <a:cubicBezTo>
                    <a:pt x="49" y="89"/>
                    <a:pt x="49" y="89"/>
                    <a:pt x="48" y="89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48" y="88"/>
                    <a:pt x="48" y="87"/>
                    <a:pt x="48" y="87"/>
                  </a:cubicBezTo>
                  <a:cubicBezTo>
                    <a:pt x="48" y="87"/>
                    <a:pt x="48" y="87"/>
                    <a:pt x="48" y="87"/>
                  </a:cubicBezTo>
                  <a:cubicBezTo>
                    <a:pt x="48" y="87"/>
                    <a:pt x="48" y="87"/>
                    <a:pt x="48" y="87"/>
                  </a:cubicBezTo>
                  <a:cubicBezTo>
                    <a:pt x="47" y="87"/>
                    <a:pt x="48" y="87"/>
                    <a:pt x="48" y="88"/>
                  </a:cubicBezTo>
                  <a:cubicBezTo>
                    <a:pt x="47" y="88"/>
                    <a:pt x="47" y="87"/>
                    <a:pt x="47" y="87"/>
                  </a:cubicBezTo>
                  <a:cubicBezTo>
                    <a:pt x="47" y="87"/>
                    <a:pt x="47" y="86"/>
                    <a:pt x="46" y="86"/>
                  </a:cubicBezTo>
                  <a:cubicBezTo>
                    <a:pt x="46" y="85"/>
                    <a:pt x="46" y="86"/>
                    <a:pt x="46" y="85"/>
                  </a:cubicBezTo>
                  <a:cubicBezTo>
                    <a:pt x="46" y="85"/>
                    <a:pt x="45" y="85"/>
                    <a:pt x="46" y="85"/>
                  </a:cubicBezTo>
                  <a:cubicBezTo>
                    <a:pt x="46" y="85"/>
                    <a:pt x="46" y="85"/>
                    <a:pt x="46" y="85"/>
                  </a:cubicBezTo>
                  <a:cubicBezTo>
                    <a:pt x="46" y="85"/>
                    <a:pt x="47" y="85"/>
                    <a:pt x="46" y="84"/>
                  </a:cubicBezTo>
                  <a:cubicBezTo>
                    <a:pt x="46" y="84"/>
                    <a:pt x="45" y="85"/>
                    <a:pt x="45" y="84"/>
                  </a:cubicBezTo>
                  <a:cubicBezTo>
                    <a:pt x="45" y="84"/>
                    <a:pt x="45" y="84"/>
                    <a:pt x="46" y="84"/>
                  </a:cubicBezTo>
                  <a:cubicBezTo>
                    <a:pt x="45" y="83"/>
                    <a:pt x="45" y="83"/>
                    <a:pt x="45" y="83"/>
                  </a:cubicBezTo>
                  <a:cubicBezTo>
                    <a:pt x="45" y="84"/>
                    <a:pt x="45" y="84"/>
                    <a:pt x="45" y="84"/>
                  </a:cubicBezTo>
                  <a:cubicBezTo>
                    <a:pt x="45" y="83"/>
                    <a:pt x="45" y="83"/>
                    <a:pt x="45" y="83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2" y="82"/>
                    <a:pt x="43" y="81"/>
                    <a:pt x="42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3" y="80"/>
                    <a:pt x="42" y="80"/>
                    <a:pt x="42" y="80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2" y="79"/>
                    <a:pt x="42" y="79"/>
                    <a:pt x="42" y="78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0" y="76"/>
                    <a:pt x="39" y="75"/>
                    <a:pt x="39" y="74"/>
                  </a:cubicBezTo>
                  <a:cubicBezTo>
                    <a:pt x="39" y="73"/>
                    <a:pt x="39" y="74"/>
                    <a:pt x="38" y="73"/>
                  </a:cubicBezTo>
                  <a:cubicBezTo>
                    <a:pt x="38" y="73"/>
                    <a:pt x="36" y="71"/>
                    <a:pt x="36" y="69"/>
                  </a:cubicBezTo>
                  <a:cubicBezTo>
                    <a:pt x="36" y="70"/>
                    <a:pt x="36" y="69"/>
                    <a:pt x="37" y="69"/>
                  </a:cubicBezTo>
                  <a:cubicBezTo>
                    <a:pt x="36" y="69"/>
                    <a:pt x="37" y="67"/>
                    <a:pt x="36" y="67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69"/>
                    <a:pt x="34" y="67"/>
                    <a:pt x="34" y="66"/>
                  </a:cubicBezTo>
                  <a:cubicBezTo>
                    <a:pt x="34" y="67"/>
                    <a:pt x="34" y="66"/>
                    <a:pt x="33" y="66"/>
                  </a:cubicBezTo>
                  <a:cubicBezTo>
                    <a:pt x="34" y="66"/>
                    <a:pt x="34" y="65"/>
                    <a:pt x="33" y="65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3" y="64"/>
                    <a:pt x="32" y="65"/>
                    <a:pt x="32" y="64"/>
                  </a:cubicBezTo>
                  <a:cubicBezTo>
                    <a:pt x="32" y="64"/>
                    <a:pt x="32" y="64"/>
                    <a:pt x="32" y="63"/>
                  </a:cubicBezTo>
                  <a:cubicBezTo>
                    <a:pt x="32" y="63"/>
                    <a:pt x="31" y="63"/>
                    <a:pt x="31" y="62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1" y="61"/>
                    <a:pt x="30" y="60"/>
                    <a:pt x="30" y="61"/>
                  </a:cubicBezTo>
                  <a:cubicBezTo>
                    <a:pt x="30" y="60"/>
                    <a:pt x="30" y="59"/>
                    <a:pt x="30" y="58"/>
                  </a:cubicBezTo>
                  <a:cubicBezTo>
                    <a:pt x="29" y="57"/>
                    <a:pt x="27" y="55"/>
                    <a:pt x="25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3"/>
                    <a:pt x="25" y="52"/>
                    <a:pt x="27" y="52"/>
                  </a:cubicBezTo>
                  <a:cubicBezTo>
                    <a:pt x="25" y="50"/>
                    <a:pt x="24" y="52"/>
                    <a:pt x="24" y="50"/>
                  </a:cubicBezTo>
                  <a:cubicBezTo>
                    <a:pt x="24" y="50"/>
                    <a:pt x="24" y="50"/>
                    <a:pt x="24" y="52"/>
                  </a:cubicBezTo>
                  <a:cubicBezTo>
                    <a:pt x="24" y="52"/>
                    <a:pt x="24" y="49"/>
                    <a:pt x="23" y="50"/>
                  </a:cubicBezTo>
                  <a:cubicBezTo>
                    <a:pt x="23" y="49"/>
                    <a:pt x="24" y="49"/>
                    <a:pt x="24" y="49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4" y="48"/>
                    <a:pt x="25" y="49"/>
                    <a:pt x="27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7" y="47"/>
                    <a:pt x="28" y="49"/>
                    <a:pt x="27" y="47"/>
                  </a:cubicBezTo>
                  <a:cubicBezTo>
                    <a:pt x="27" y="47"/>
                    <a:pt x="25" y="47"/>
                    <a:pt x="25" y="48"/>
                  </a:cubicBezTo>
                  <a:cubicBezTo>
                    <a:pt x="24" y="47"/>
                    <a:pt x="23" y="48"/>
                    <a:pt x="22" y="47"/>
                  </a:cubicBezTo>
                  <a:cubicBezTo>
                    <a:pt x="23" y="47"/>
                    <a:pt x="23" y="48"/>
                    <a:pt x="23" y="47"/>
                  </a:cubicBezTo>
                  <a:cubicBezTo>
                    <a:pt x="24" y="47"/>
                    <a:pt x="22" y="47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6"/>
                    <a:pt x="22" y="47"/>
                    <a:pt x="22" y="46"/>
                  </a:cubicBezTo>
                  <a:cubicBezTo>
                    <a:pt x="22" y="46"/>
                    <a:pt x="22" y="46"/>
                    <a:pt x="22" y="47"/>
                  </a:cubicBezTo>
                  <a:cubicBezTo>
                    <a:pt x="21" y="47"/>
                    <a:pt x="21" y="46"/>
                    <a:pt x="21" y="46"/>
                  </a:cubicBezTo>
                  <a:cubicBezTo>
                    <a:pt x="21" y="45"/>
                    <a:pt x="22" y="46"/>
                    <a:pt x="22" y="45"/>
                  </a:cubicBezTo>
                  <a:cubicBezTo>
                    <a:pt x="22" y="45"/>
                    <a:pt x="21" y="44"/>
                    <a:pt x="20" y="45"/>
                  </a:cubicBezTo>
                  <a:cubicBezTo>
                    <a:pt x="20" y="44"/>
                    <a:pt x="21" y="44"/>
                    <a:pt x="21" y="44"/>
                  </a:cubicBezTo>
                  <a:cubicBezTo>
                    <a:pt x="21" y="43"/>
                    <a:pt x="19" y="44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0"/>
                    <a:pt x="18" y="40"/>
                    <a:pt x="19" y="40"/>
                  </a:cubicBezTo>
                  <a:cubicBezTo>
                    <a:pt x="19" y="40"/>
                    <a:pt x="19" y="39"/>
                    <a:pt x="18" y="40"/>
                  </a:cubicBezTo>
                  <a:cubicBezTo>
                    <a:pt x="18" y="40"/>
                    <a:pt x="19" y="40"/>
                    <a:pt x="18" y="40"/>
                  </a:cubicBezTo>
                  <a:cubicBezTo>
                    <a:pt x="19" y="40"/>
                    <a:pt x="18" y="40"/>
                    <a:pt x="16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6" y="40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8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5" y="37"/>
                    <a:pt x="16" y="37"/>
                    <a:pt x="15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6"/>
                    <a:pt x="16" y="35"/>
                  </a:cubicBezTo>
                  <a:cubicBezTo>
                    <a:pt x="16" y="35"/>
                    <a:pt x="15" y="35"/>
                    <a:pt x="15" y="36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4"/>
                    <a:pt x="15" y="35"/>
                    <a:pt x="14" y="35"/>
                  </a:cubicBezTo>
                  <a:cubicBezTo>
                    <a:pt x="14" y="34"/>
                    <a:pt x="14" y="33"/>
                    <a:pt x="14" y="32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5" y="32"/>
                    <a:pt x="14" y="31"/>
                    <a:pt x="13" y="32"/>
                  </a:cubicBezTo>
                  <a:cubicBezTo>
                    <a:pt x="12" y="30"/>
                    <a:pt x="15" y="29"/>
                    <a:pt x="13" y="29"/>
                  </a:cubicBezTo>
                  <a:cubicBezTo>
                    <a:pt x="12" y="29"/>
                    <a:pt x="11" y="29"/>
                    <a:pt x="12" y="30"/>
                  </a:cubicBezTo>
                  <a:cubicBezTo>
                    <a:pt x="12" y="29"/>
                    <a:pt x="11" y="30"/>
                    <a:pt x="11" y="29"/>
                  </a:cubicBezTo>
                  <a:cubicBezTo>
                    <a:pt x="12" y="29"/>
                    <a:pt x="11" y="28"/>
                    <a:pt x="12" y="28"/>
                  </a:cubicBezTo>
                  <a:cubicBezTo>
                    <a:pt x="12" y="28"/>
                    <a:pt x="12" y="29"/>
                    <a:pt x="13" y="29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7"/>
                    <a:pt x="12" y="27"/>
                    <a:pt x="12" y="27"/>
                  </a:cubicBezTo>
                  <a:cubicBezTo>
                    <a:pt x="11" y="27"/>
                    <a:pt x="12" y="28"/>
                    <a:pt x="12" y="28"/>
                  </a:cubicBezTo>
                  <a:cubicBezTo>
                    <a:pt x="11" y="27"/>
                    <a:pt x="12" y="26"/>
                    <a:pt x="11" y="26"/>
                  </a:cubicBezTo>
                  <a:cubicBezTo>
                    <a:pt x="11" y="27"/>
                    <a:pt x="11" y="27"/>
                    <a:pt x="10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6"/>
                    <a:pt x="9" y="27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6"/>
                    <a:pt x="10" y="27"/>
                    <a:pt x="11" y="26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1" y="25"/>
                    <a:pt x="10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2"/>
                    <a:pt x="9" y="22"/>
                    <a:pt x="7" y="22"/>
                  </a:cubicBezTo>
                  <a:cubicBezTo>
                    <a:pt x="9" y="21"/>
                    <a:pt x="6" y="20"/>
                    <a:pt x="9" y="21"/>
                  </a:cubicBezTo>
                  <a:cubicBezTo>
                    <a:pt x="7" y="21"/>
                    <a:pt x="9" y="23"/>
                    <a:pt x="9" y="23"/>
                  </a:cubicBezTo>
                  <a:cubicBezTo>
                    <a:pt x="10" y="22"/>
                    <a:pt x="10" y="25"/>
                    <a:pt x="11" y="23"/>
                  </a:cubicBezTo>
                  <a:cubicBezTo>
                    <a:pt x="10" y="23"/>
                    <a:pt x="11" y="22"/>
                    <a:pt x="11" y="22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0" y="21"/>
                    <a:pt x="10" y="22"/>
                    <a:pt x="10" y="22"/>
                  </a:cubicBezTo>
                  <a:cubicBezTo>
                    <a:pt x="10" y="21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7" y="18"/>
                    <a:pt x="7" y="17"/>
                  </a:cubicBezTo>
                  <a:cubicBezTo>
                    <a:pt x="6" y="18"/>
                    <a:pt x="6" y="16"/>
                    <a:pt x="6" y="17"/>
                  </a:cubicBezTo>
                  <a:cubicBezTo>
                    <a:pt x="6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6" y="17"/>
                    <a:pt x="5" y="17"/>
                  </a:cubicBezTo>
                  <a:cubicBezTo>
                    <a:pt x="5" y="18"/>
                    <a:pt x="6" y="16"/>
                    <a:pt x="6" y="16"/>
                  </a:cubicBezTo>
                  <a:cubicBezTo>
                    <a:pt x="6" y="16"/>
                    <a:pt x="7" y="16"/>
                    <a:pt x="7" y="14"/>
                  </a:cubicBezTo>
                  <a:cubicBezTo>
                    <a:pt x="6" y="14"/>
                    <a:pt x="5" y="13"/>
                    <a:pt x="4" y="13"/>
                  </a:cubicBezTo>
                  <a:cubicBezTo>
                    <a:pt x="4" y="12"/>
                    <a:pt x="3" y="10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ubicBezTo>
                    <a:pt x="3" y="7"/>
                    <a:pt x="3" y="9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5"/>
                    <a:pt x="4" y="5"/>
                    <a:pt x="5" y="6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6" y="8"/>
                    <a:pt x="6" y="9"/>
                  </a:cubicBezTo>
                  <a:cubicBezTo>
                    <a:pt x="7" y="10"/>
                    <a:pt x="9" y="12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10" y="16"/>
                  </a:cubicBezTo>
                  <a:cubicBezTo>
                    <a:pt x="11" y="18"/>
                    <a:pt x="13" y="19"/>
                    <a:pt x="12" y="20"/>
                  </a:cubicBezTo>
                  <a:cubicBezTo>
                    <a:pt x="14" y="21"/>
                    <a:pt x="16" y="23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7"/>
                  </a:cubicBezTo>
                  <a:cubicBezTo>
                    <a:pt x="16" y="26"/>
                    <a:pt x="16" y="27"/>
                    <a:pt x="18" y="27"/>
                  </a:cubicBezTo>
                  <a:cubicBezTo>
                    <a:pt x="18" y="29"/>
                    <a:pt x="19" y="30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1" y="33"/>
                    <a:pt x="22" y="34"/>
                  </a:cubicBezTo>
                  <a:cubicBezTo>
                    <a:pt x="22" y="35"/>
                    <a:pt x="22" y="35"/>
                    <a:pt x="22" y="36"/>
                  </a:cubicBezTo>
                  <a:cubicBezTo>
                    <a:pt x="22" y="36"/>
                    <a:pt x="22" y="36"/>
                    <a:pt x="23" y="37"/>
                  </a:cubicBezTo>
                  <a:cubicBezTo>
                    <a:pt x="24" y="38"/>
                    <a:pt x="24" y="39"/>
                    <a:pt x="24" y="40"/>
                  </a:cubicBezTo>
                  <a:cubicBezTo>
                    <a:pt x="28" y="42"/>
                    <a:pt x="29" y="46"/>
                    <a:pt x="30" y="47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33" y="50"/>
                    <a:pt x="34" y="54"/>
                    <a:pt x="36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6" y="57"/>
                    <a:pt x="36" y="58"/>
                    <a:pt x="36" y="57"/>
                  </a:cubicBezTo>
                  <a:cubicBezTo>
                    <a:pt x="37" y="58"/>
                    <a:pt x="38" y="59"/>
                    <a:pt x="37" y="60"/>
                  </a:cubicBezTo>
                  <a:cubicBezTo>
                    <a:pt x="38" y="61"/>
                    <a:pt x="38" y="61"/>
                    <a:pt x="39" y="61"/>
                  </a:cubicBezTo>
                  <a:cubicBezTo>
                    <a:pt x="40" y="63"/>
                    <a:pt x="40" y="64"/>
                    <a:pt x="41" y="65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40" y="64"/>
                    <a:pt x="40" y="65"/>
                    <a:pt x="40" y="65"/>
                  </a:cubicBezTo>
                  <a:cubicBezTo>
                    <a:pt x="41" y="66"/>
                    <a:pt x="41" y="67"/>
                    <a:pt x="42" y="66"/>
                  </a:cubicBezTo>
                  <a:cubicBezTo>
                    <a:pt x="42" y="67"/>
                    <a:pt x="45" y="70"/>
                    <a:pt x="45" y="72"/>
                  </a:cubicBezTo>
                  <a:cubicBezTo>
                    <a:pt x="45" y="71"/>
                    <a:pt x="45" y="72"/>
                    <a:pt x="45" y="72"/>
                  </a:cubicBezTo>
                  <a:cubicBezTo>
                    <a:pt x="46" y="73"/>
                    <a:pt x="46" y="74"/>
                    <a:pt x="48" y="75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8" y="75"/>
                    <a:pt x="48" y="75"/>
                    <a:pt x="48" y="75"/>
                  </a:cubicBezTo>
                  <a:cubicBezTo>
                    <a:pt x="49" y="78"/>
                    <a:pt x="49" y="80"/>
                    <a:pt x="50" y="82"/>
                  </a:cubicBezTo>
                  <a:cubicBezTo>
                    <a:pt x="54" y="85"/>
                    <a:pt x="56" y="89"/>
                    <a:pt x="57" y="93"/>
                  </a:cubicBezTo>
                  <a:cubicBezTo>
                    <a:pt x="57" y="93"/>
                    <a:pt x="57" y="93"/>
                    <a:pt x="57" y="93"/>
                  </a:cubicBezTo>
                  <a:cubicBezTo>
                    <a:pt x="58" y="93"/>
                    <a:pt x="58" y="96"/>
                    <a:pt x="59" y="96"/>
                  </a:cubicBezTo>
                  <a:cubicBezTo>
                    <a:pt x="59" y="97"/>
                    <a:pt x="60" y="97"/>
                    <a:pt x="59" y="97"/>
                  </a:cubicBezTo>
                  <a:cubicBezTo>
                    <a:pt x="60" y="98"/>
                    <a:pt x="60" y="100"/>
                    <a:pt x="62" y="100"/>
                  </a:cubicBezTo>
                  <a:cubicBezTo>
                    <a:pt x="62" y="100"/>
                    <a:pt x="62" y="100"/>
                    <a:pt x="61" y="100"/>
                  </a:cubicBezTo>
                  <a:cubicBezTo>
                    <a:pt x="62" y="102"/>
                    <a:pt x="63" y="102"/>
                    <a:pt x="63" y="105"/>
                  </a:cubicBezTo>
                  <a:cubicBezTo>
                    <a:pt x="63" y="105"/>
                    <a:pt x="63" y="105"/>
                    <a:pt x="63" y="105"/>
                  </a:cubicBezTo>
                  <a:cubicBezTo>
                    <a:pt x="63" y="106"/>
                    <a:pt x="64" y="106"/>
                    <a:pt x="64" y="106"/>
                  </a:cubicBezTo>
                  <a:cubicBezTo>
                    <a:pt x="64" y="107"/>
                    <a:pt x="64" y="106"/>
                    <a:pt x="64" y="106"/>
                  </a:cubicBezTo>
                  <a:cubicBezTo>
                    <a:pt x="66" y="109"/>
                    <a:pt x="68" y="112"/>
                    <a:pt x="69" y="115"/>
                  </a:cubicBezTo>
                  <a:cubicBezTo>
                    <a:pt x="70" y="117"/>
                    <a:pt x="69" y="116"/>
                    <a:pt x="69" y="117"/>
                  </a:cubicBezTo>
                  <a:cubicBezTo>
                    <a:pt x="70" y="117"/>
                    <a:pt x="70" y="117"/>
                    <a:pt x="70" y="117"/>
                  </a:cubicBezTo>
                  <a:cubicBezTo>
                    <a:pt x="70" y="118"/>
                    <a:pt x="69" y="119"/>
                    <a:pt x="70" y="119"/>
                  </a:cubicBezTo>
                  <a:cubicBezTo>
                    <a:pt x="70" y="119"/>
                    <a:pt x="70" y="119"/>
                    <a:pt x="72" y="119"/>
                  </a:cubicBezTo>
                  <a:cubicBezTo>
                    <a:pt x="72" y="120"/>
                    <a:pt x="72" y="120"/>
                    <a:pt x="73" y="121"/>
                  </a:cubicBezTo>
                  <a:cubicBezTo>
                    <a:pt x="73" y="121"/>
                    <a:pt x="73" y="121"/>
                    <a:pt x="73" y="121"/>
                  </a:cubicBezTo>
                  <a:cubicBezTo>
                    <a:pt x="74" y="123"/>
                    <a:pt x="75" y="125"/>
                    <a:pt x="76" y="125"/>
                  </a:cubicBezTo>
                  <a:cubicBezTo>
                    <a:pt x="81" y="133"/>
                    <a:pt x="84" y="138"/>
                    <a:pt x="89" y="145"/>
                  </a:cubicBezTo>
                  <a:cubicBezTo>
                    <a:pt x="92" y="152"/>
                    <a:pt x="96" y="159"/>
                    <a:pt x="100" y="165"/>
                  </a:cubicBezTo>
                  <a:cubicBezTo>
                    <a:pt x="101" y="168"/>
                    <a:pt x="101" y="168"/>
                    <a:pt x="102" y="169"/>
                  </a:cubicBezTo>
                  <a:cubicBezTo>
                    <a:pt x="102" y="169"/>
                    <a:pt x="102" y="169"/>
                    <a:pt x="102" y="169"/>
                  </a:cubicBezTo>
                  <a:cubicBezTo>
                    <a:pt x="102" y="169"/>
                    <a:pt x="102" y="171"/>
                    <a:pt x="102" y="170"/>
                  </a:cubicBezTo>
                  <a:cubicBezTo>
                    <a:pt x="104" y="173"/>
                    <a:pt x="105" y="174"/>
                    <a:pt x="108" y="178"/>
                  </a:cubicBezTo>
                  <a:cubicBezTo>
                    <a:pt x="106" y="178"/>
                    <a:pt x="106" y="178"/>
                    <a:pt x="106" y="178"/>
                  </a:cubicBezTo>
                  <a:cubicBezTo>
                    <a:pt x="108" y="179"/>
                    <a:pt x="108" y="179"/>
                    <a:pt x="108" y="179"/>
                  </a:cubicBezTo>
                  <a:cubicBezTo>
                    <a:pt x="108" y="179"/>
                    <a:pt x="108" y="179"/>
                    <a:pt x="108" y="179"/>
                  </a:cubicBezTo>
                  <a:cubicBezTo>
                    <a:pt x="109" y="179"/>
                    <a:pt x="109" y="179"/>
                    <a:pt x="109" y="179"/>
                  </a:cubicBezTo>
                  <a:cubicBezTo>
                    <a:pt x="112" y="184"/>
                    <a:pt x="115" y="192"/>
                    <a:pt x="119" y="198"/>
                  </a:cubicBezTo>
                  <a:cubicBezTo>
                    <a:pt x="119" y="200"/>
                    <a:pt x="121" y="201"/>
                    <a:pt x="122" y="204"/>
                  </a:cubicBezTo>
                  <a:cubicBezTo>
                    <a:pt x="123" y="208"/>
                    <a:pt x="126" y="214"/>
                    <a:pt x="129" y="218"/>
                  </a:cubicBezTo>
                  <a:cubicBezTo>
                    <a:pt x="129" y="218"/>
                    <a:pt x="127" y="219"/>
                    <a:pt x="126" y="217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59" name="Freeform 119"/>
            <p:cNvSpPr>
              <a:spLocks/>
            </p:cNvSpPr>
            <p:nvPr/>
          </p:nvSpPr>
          <p:spPr bwMode="auto">
            <a:xfrm>
              <a:off x="3291" y="2277"/>
              <a:ext cx="310" cy="517"/>
            </a:xfrm>
            <a:custGeom>
              <a:avLst/>
              <a:gdLst>
                <a:gd name="T0" fmla="*/ 115 w 131"/>
                <a:gd name="T1" fmla="*/ 195 h 219"/>
                <a:gd name="T2" fmla="*/ 111 w 131"/>
                <a:gd name="T3" fmla="*/ 189 h 219"/>
                <a:gd name="T4" fmla="*/ 102 w 131"/>
                <a:gd name="T5" fmla="*/ 176 h 219"/>
                <a:gd name="T6" fmla="*/ 100 w 131"/>
                <a:gd name="T7" fmla="*/ 172 h 219"/>
                <a:gd name="T8" fmla="*/ 92 w 131"/>
                <a:gd name="T9" fmla="*/ 157 h 219"/>
                <a:gd name="T10" fmla="*/ 89 w 131"/>
                <a:gd name="T11" fmla="*/ 153 h 219"/>
                <a:gd name="T12" fmla="*/ 84 w 131"/>
                <a:gd name="T13" fmla="*/ 146 h 219"/>
                <a:gd name="T14" fmla="*/ 80 w 131"/>
                <a:gd name="T15" fmla="*/ 139 h 219"/>
                <a:gd name="T16" fmla="*/ 78 w 131"/>
                <a:gd name="T17" fmla="*/ 134 h 219"/>
                <a:gd name="T18" fmla="*/ 75 w 131"/>
                <a:gd name="T19" fmla="*/ 131 h 219"/>
                <a:gd name="T20" fmla="*/ 70 w 131"/>
                <a:gd name="T21" fmla="*/ 124 h 219"/>
                <a:gd name="T22" fmla="*/ 68 w 131"/>
                <a:gd name="T23" fmla="*/ 120 h 219"/>
                <a:gd name="T24" fmla="*/ 65 w 131"/>
                <a:gd name="T25" fmla="*/ 115 h 219"/>
                <a:gd name="T26" fmla="*/ 61 w 131"/>
                <a:gd name="T27" fmla="*/ 109 h 219"/>
                <a:gd name="T28" fmla="*/ 58 w 131"/>
                <a:gd name="T29" fmla="*/ 103 h 219"/>
                <a:gd name="T30" fmla="*/ 53 w 131"/>
                <a:gd name="T31" fmla="*/ 94 h 219"/>
                <a:gd name="T32" fmla="*/ 51 w 131"/>
                <a:gd name="T33" fmla="*/ 92 h 219"/>
                <a:gd name="T34" fmla="*/ 50 w 131"/>
                <a:gd name="T35" fmla="*/ 87 h 219"/>
                <a:gd name="T36" fmla="*/ 48 w 131"/>
                <a:gd name="T37" fmla="*/ 86 h 219"/>
                <a:gd name="T38" fmla="*/ 47 w 131"/>
                <a:gd name="T39" fmla="*/ 84 h 219"/>
                <a:gd name="T40" fmla="*/ 44 w 131"/>
                <a:gd name="T41" fmla="*/ 80 h 219"/>
                <a:gd name="T42" fmla="*/ 38 w 131"/>
                <a:gd name="T43" fmla="*/ 69 h 219"/>
                <a:gd name="T44" fmla="*/ 35 w 131"/>
                <a:gd name="T45" fmla="*/ 66 h 219"/>
                <a:gd name="T46" fmla="*/ 33 w 131"/>
                <a:gd name="T47" fmla="*/ 61 h 219"/>
                <a:gd name="T48" fmla="*/ 28 w 131"/>
                <a:gd name="T49" fmla="*/ 52 h 219"/>
                <a:gd name="T50" fmla="*/ 28 w 131"/>
                <a:gd name="T51" fmla="*/ 49 h 219"/>
                <a:gd name="T52" fmla="*/ 25 w 131"/>
                <a:gd name="T53" fmla="*/ 47 h 219"/>
                <a:gd name="T54" fmla="*/ 22 w 131"/>
                <a:gd name="T55" fmla="*/ 45 h 219"/>
                <a:gd name="T56" fmla="*/ 20 w 131"/>
                <a:gd name="T57" fmla="*/ 40 h 219"/>
                <a:gd name="T58" fmla="*/ 18 w 131"/>
                <a:gd name="T59" fmla="*/ 40 h 219"/>
                <a:gd name="T60" fmla="*/ 18 w 131"/>
                <a:gd name="T61" fmla="*/ 38 h 219"/>
                <a:gd name="T62" fmla="*/ 17 w 131"/>
                <a:gd name="T63" fmla="*/ 33 h 219"/>
                <a:gd name="T64" fmla="*/ 14 w 131"/>
                <a:gd name="T65" fmla="*/ 31 h 219"/>
                <a:gd name="T66" fmla="*/ 13 w 131"/>
                <a:gd name="T67" fmla="*/ 28 h 219"/>
                <a:gd name="T68" fmla="*/ 12 w 131"/>
                <a:gd name="T69" fmla="*/ 26 h 219"/>
                <a:gd name="T70" fmla="*/ 9 w 131"/>
                <a:gd name="T71" fmla="*/ 22 h 219"/>
                <a:gd name="T72" fmla="*/ 12 w 131"/>
                <a:gd name="T73" fmla="*/ 23 h 219"/>
                <a:gd name="T74" fmla="*/ 7 w 131"/>
                <a:gd name="T75" fmla="*/ 18 h 219"/>
                <a:gd name="T76" fmla="*/ 5 w 131"/>
                <a:gd name="T77" fmla="*/ 8 h 219"/>
                <a:gd name="T78" fmla="*/ 4 w 131"/>
                <a:gd name="T79" fmla="*/ 6 h 219"/>
                <a:gd name="T80" fmla="*/ 0 w 131"/>
                <a:gd name="T81" fmla="*/ 0 h 219"/>
                <a:gd name="T82" fmla="*/ 3 w 131"/>
                <a:gd name="T83" fmla="*/ 2 h 219"/>
                <a:gd name="T84" fmla="*/ 5 w 131"/>
                <a:gd name="T85" fmla="*/ 7 h 219"/>
                <a:gd name="T86" fmla="*/ 13 w 131"/>
                <a:gd name="T87" fmla="*/ 16 h 219"/>
                <a:gd name="T88" fmla="*/ 22 w 131"/>
                <a:gd name="T89" fmla="*/ 31 h 219"/>
                <a:gd name="T90" fmla="*/ 33 w 131"/>
                <a:gd name="T91" fmla="*/ 48 h 219"/>
                <a:gd name="T92" fmla="*/ 41 w 131"/>
                <a:gd name="T93" fmla="*/ 61 h 219"/>
                <a:gd name="T94" fmla="*/ 48 w 131"/>
                <a:gd name="T95" fmla="*/ 71 h 219"/>
                <a:gd name="T96" fmla="*/ 59 w 131"/>
                <a:gd name="T97" fmla="*/ 93 h 219"/>
                <a:gd name="T98" fmla="*/ 65 w 131"/>
                <a:gd name="T99" fmla="*/ 105 h 219"/>
                <a:gd name="T100" fmla="*/ 73 w 131"/>
                <a:gd name="T101" fmla="*/ 120 h 219"/>
                <a:gd name="T102" fmla="*/ 103 w 131"/>
                <a:gd name="T103" fmla="*/ 166 h 219"/>
                <a:gd name="T104" fmla="*/ 110 w 131"/>
                <a:gd name="T105" fmla="*/ 178 h 219"/>
                <a:gd name="T106" fmla="*/ 128 w 131"/>
                <a:gd name="T107" fmla="*/ 217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1" h="219">
                  <a:moveTo>
                    <a:pt x="128" y="217"/>
                  </a:moveTo>
                  <a:cubicBezTo>
                    <a:pt x="124" y="216"/>
                    <a:pt x="124" y="211"/>
                    <a:pt x="122" y="209"/>
                  </a:cubicBezTo>
                  <a:cubicBezTo>
                    <a:pt x="121" y="208"/>
                    <a:pt x="123" y="208"/>
                    <a:pt x="122" y="208"/>
                  </a:cubicBezTo>
                  <a:cubicBezTo>
                    <a:pt x="119" y="206"/>
                    <a:pt x="117" y="201"/>
                    <a:pt x="116" y="197"/>
                  </a:cubicBezTo>
                  <a:cubicBezTo>
                    <a:pt x="117" y="197"/>
                    <a:pt x="117" y="197"/>
                    <a:pt x="117" y="197"/>
                  </a:cubicBezTo>
                  <a:cubicBezTo>
                    <a:pt x="116" y="197"/>
                    <a:pt x="115" y="195"/>
                    <a:pt x="115" y="195"/>
                  </a:cubicBezTo>
                  <a:cubicBezTo>
                    <a:pt x="115" y="194"/>
                    <a:pt x="115" y="195"/>
                    <a:pt x="115" y="194"/>
                  </a:cubicBezTo>
                  <a:cubicBezTo>
                    <a:pt x="114" y="194"/>
                    <a:pt x="114" y="194"/>
                    <a:pt x="114" y="194"/>
                  </a:cubicBezTo>
                  <a:cubicBezTo>
                    <a:pt x="114" y="194"/>
                    <a:pt x="114" y="194"/>
                    <a:pt x="114" y="193"/>
                  </a:cubicBezTo>
                  <a:cubicBezTo>
                    <a:pt x="113" y="193"/>
                    <a:pt x="113" y="193"/>
                    <a:pt x="113" y="193"/>
                  </a:cubicBezTo>
                  <a:cubicBezTo>
                    <a:pt x="111" y="193"/>
                    <a:pt x="112" y="190"/>
                    <a:pt x="110" y="189"/>
                  </a:cubicBezTo>
                  <a:cubicBezTo>
                    <a:pt x="111" y="189"/>
                    <a:pt x="111" y="189"/>
                    <a:pt x="111" y="189"/>
                  </a:cubicBezTo>
                  <a:cubicBezTo>
                    <a:pt x="109" y="187"/>
                    <a:pt x="107" y="184"/>
                    <a:pt x="105" y="181"/>
                  </a:cubicBezTo>
                  <a:cubicBezTo>
                    <a:pt x="106" y="181"/>
                    <a:pt x="106" y="181"/>
                    <a:pt x="106" y="181"/>
                  </a:cubicBezTo>
                  <a:cubicBezTo>
                    <a:pt x="105" y="181"/>
                    <a:pt x="104" y="180"/>
                    <a:pt x="104" y="180"/>
                  </a:cubicBezTo>
                  <a:cubicBezTo>
                    <a:pt x="104" y="180"/>
                    <a:pt x="103" y="180"/>
                    <a:pt x="103" y="177"/>
                  </a:cubicBezTo>
                  <a:cubicBezTo>
                    <a:pt x="103" y="177"/>
                    <a:pt x="103" y="177"/>
                    <a:pt x="103" y="177"/>
                  </a:cubicBezTo>
                  <a:cubicBezTo>
                    <a:pt x="103" y="177"/>
                    <a:pt x="103" y="176"/>
                    <a:pt x="102" y="176"/>
                  </a:cubicBezTo>
                  <a:cubicBezTo>
                    <a:pt x="103" y="176"/>
                    <a:pt x="103" y="176"/>
                    <a:pt x="103" y="176"/>
                  </a:cubicBezTo>
                  <a:cubicBezTo>
                    <a:pt x="102" y="176"/>
                    <a:pt x="102" y="174"/>
                    <a:pt x="102" y="174"/>
                  </a:cubicBezTo>
                  <a:cubicBezTo>
                    <a:pt x="102" y="174"/>
                    <a:pt x="102" y="174"/>
                    <a:pt x="102" y="174"/>
                  </a:cubicBezTo>
                  <a:cubicBezTo>
                    <a:pt x="101" y="174"/>
                    <a:pt x="101" y="174"/>
                    <a:pt x="101" y="174"/>
                  </a:cubicBezTo>
                  <a:cubicBezTo>
                    <a:pt x="101" y="174"/>
                    <a:pt x="101" y="174"/>
                    <a:pt x="101" y="174"/>
                  </a:cubicBezTo>
                  <a:cubicBezTo>
                    <a:pt x="100" y="173"/>
                    <a:pt x="100" y="172"/>
                    <a:pt x="100" y="172"/>
                  </a:cubicBezTo>
                  <a:cubicBezTo>
                    <a:pt x="100" y="172"/>
                    <a:pt x="100" y="173"/>
                    <a:pt x="101" y="172"/>
                  </a:cubicBezTo>
                  <a:cubicBezTo>
                    <a:pt x="97" y="168"/>
                    <a:pt x="96" y="165"/>
                    <a:pt x="94" y="162"/>
                  </a:cubicBezTo>
                  <a:cubicBezTo>
                    <a:pt x="94" y="161"/>
                    <a:pt x="94" y="161"/>
                    <a:pt x="94" y="161"/>
                  </a:cubicBezTo>
                  <a:cubicBezTo>
                    <a:pt x="94" y="160"/>
                    <a:pt x="93" y="159"/>
                    <a:pt x="93" y="159"/>
                  </a:cubicBezTo>
                  <a:cubicBezTo>
                    <a:pt x="93" y="159"/>
                    <a:pt x="93" y="159"/>
                    <a:pt x="93" y="158"/>
                  </a:cubicBezTo>
                  <a:cubicBezTo>
                    <a:pt x="93" y="158"/>
                    <a:pt x="92" y="158"/>
                    <a:pt x="92" y="157"/>
                  </a:cubicBezTo>
                  <a:cubicBezTo>
                    <a:pt x="92" y="157"/>
                    <a:pt x="92" y="157"/>
                    <a:pt x="92" y="157"/>
                  </a:cubicBezTo>
                  <a:cubicBezTo>
                    <a:pt x="92" y="157"/>
                    <a:pt x="91" y="156"/>
                    <a:pt x="91" y="155"/>
                  </a:cubicBezTo>
                  <a:cubicBezTo>
                    <a:pt x="91" y="155"/>
                    <a:pt x="91" y="156"/>
                    <a:pt x="91" y="155"/>
                  </a:cubicBezTo>
                  <a:cubicBezTo>
                    <a:pt x="90" y="155"/>
                    <a:pt x="90" y="154"/>
                    <a:pt x="90" y="154"/>
                  </a:cubicBezTo>
                  <a:cubicBezTo>
                    <a:pt x="90" y="154"/>
                    <a:pt x="90" y="154"/>
                    <a:pt x="90" y="154"/>
                  </a:cubicBezTo>
                  <a:cubicBezTo>
                    <a:pt x="90" y="153"/>
                    <a:pt x="89" y="154"/>
                    <a:pt x="89" y="153"/>
                  </a:cubicBezTo>
                  <a:cubicBezTo>
                    <a:pt x="89" y="154"/>
                    <a:pt x="89" y="153"/>
                    <a:pt x="89" y="153"/>
                  </a:cubicBezTo>
                  <a:cubicBezTo>
                    <a:pt x="88" y="153"/>
                    <a:pt x="88" y="150"/>
                    <a:pt x="87" y="150"/>
                  </a:cubicBezTo>
                  <a:cubicBezTo>
                    <a:pt x="87" y="149"/>
                    <a:pt x="87" y="149"/>
                    <a:pt x="87" y="149"/>
                  </a:cubicBezTo>
                  <a:cubicBezTo>
                    <a:pt x="86" y="149"/>
                    <a:pt x="86" y="147"/>
                    <a:pt x="85" y="147"/>
                  </a:cubicBezTo>
                  <a:cubicBezTo>
                    <a:pt x="85" y="147"/>
                    <a:pt x="86" y="147"/>
                    <a:pt x="85" y="146"/>
                  </a:cubicBezTo>
                  <a:cubicBezTo>
                    <a:pt x="85" y="147"/>
                    <a:pt x="84" y="145"/>
                    <a:pt x="84" y="146"/>
                  </a:cubicBezTo>
                  <a:cubicBezTo>
                    <a:pt x="83" y="145"/>
                    <a:pt x="83" y="142"/>
                    <a:pt x="82" y="142"/>
                  </a:cubicBezTo>
                  <a:cubicBezTo>
                    <a:pt x="83" y="142"/>
                    <a:pt x="83" y="141"/>
                    <a:pt x="83" y="141"/>
                  </a:cubicBezTo>
                  <a:cubicBezTo>
                    <a:pt x="83" y="141"/>
                    <a:pt x="83" y="141"/>
                    <a:pt x="83" y="141"/>
                  </a:cubicBezTo>
                  <a:cubicBezTo>
                    <a:pt x="84" y="140"/>
                    <a:pt x="84" y="141"/>
                    <a:pt x="84" y="141"/>
                  </a:cubicBezTo>
                  <a:cubicBezTo>
                    <a:pt x="84" y="140"/>
                    <a:pt x="83" y="140"/>
                    <a:pt x="83" y="140"/>
                  </a:cubicBezTo>
                  <a:cubicBezTo>
                    <a:pt x="82" y="140"/>
                    <a:pt x="80" y="140"/>
                    <a:pt x="80" y="139"/>
                  </a:cubicBezTo>
                  <a:cubicBezTo>
                    <a:pt x="80" y="139"/>
                    <a:pt x="80" y="138"/>
                    <a:pt x="82" y="138"/>
                  </a:cubicBezTo>
                  <a:cubicBezTo>
                    <a:pt x="78" y="137"/>
                    <a:pt x="78" y="137"/>
                    <a:pt x="78" y="137"/>
                  </a:cubicBezTo>
                  <a:cubicBezTo>
                    <a:pt x="78" y="137"/>
                    <a:pt x="79" y="137"/>
                    <a:pt x="78" y="136"/>
                  </a:cubicBezTo>
                  <a:cubicBezTo>
                    <a:pt x="78" y="137"/>
                    <a:pt x="78" y="136"/>
                    <a:pt x="78" y="136"/>
                  </a:cubicBezTo>
                  <a:cubicBezTo>
                    <a:pt x="78" y="136"/>
                    <a:pt x="77" y="135"/>
                    <a:pt x="77" y="134"/>
                  </a:cubicBezTo>
                  <a:cubicBezTo>
                    <a:pt x="78" y="134"/>
                    <a:pt x="78" y="135"/>
                    <a:pt x="78" y="134"/>
                  </a:cubicBezTo>
                  <a:cubicBezTo>
                    <a:pt x="77" y="134"/>
                    <a:pt x="77" y="134"/>
                    <a:pt x="77" y="133"/>
                  </a:cubicBezTo>
                  <a:cubicBezTo>
                    <a:pt x="77" y="133"/>
                    <a:pt x="77" y="133"/>
                    <a:pt x="77" y="133"/>
                  </a:cubicBezTo>
                  <a:cubicBezTo>
                    <a:pt x="77" y="133"/>
                    <a:pt x="76" y="132"/>
                    <a:pt x="76" y="133"/>
                  </a:cubicBezTo>
                  <a:cubicBezTo>
                    <a:pt x="76" y="133"/>
                    <a:pt x="76" y="132"/>
                    <a:pt x="76" y="133"/>
                  </a:cubicBezTo>
                  <a:cubicBezTo>
                    <a:pt x="75" y="133"/>
                    <a:pt x="75" y="132"/>
                    <a:pt x="75" y="131"/>
                  </a:cubicBezTo>
                  <a:cubicBezTo>
                    <a:pt x="75" y="132"/>
                    <a:pt x="75" y="131"/>
                    <a:pt x="75" y="131"/>
                  </a:cubicBezTo>
                  <a:cubicBezTo>
                    <a:pt x="75" y="131"/>
                    <a:pt x="74" y="130"/>
                    <a:pt x="73" y="129"/>
                  </a:cubicBezTo>
                  <a:cubicBezTo>
                    <a:pt x="74" y="129"/>
                    <a:pt x="74" y="129"/>
                    <a:pt x="74" y="129"/>
                  </a:cubicBezTo>
                  <a:cubicBezTo>
                    <a:pt x="74" y="128"/>
                    <a:pt x="71" y="127"/>
                    <a:pt x="71" y="125"/>
                  </a:cubicBezTo>
                  <a:cubicBezTo>
                    <a:pt x="71" y="127"/>
                    <a:pt x="71" y="127"/>
                    <a:pt x="71" y="127"/>
                  </a:cubicBezTo>
                  <a:cubicBezTo>
                    <a:pt x="70" y="125"/>
                    <a:pt x="71" y="125"/>
                    <a:pt x="71" y="125"/>
                  </a:cubicBezTo>
                  <a:cubicBezTo>
                    <a:pt x="71" y="124"/>
                    <a:pt x="70" y="124"/>
                    <a:pt x="70" y="124"/>
                  </a:cubicBezTo>
                  <a:cubicBezTo>
                    <a:pt x="69" y="124"/>
                    <a:pt x="70" y="124"/>
                    <a:pt x="70" y="124"/>
                  </a:cubicBezTo>
                  <a:cubicBezTo>
                    <a:pt x="70" y="123"/>
                    <a:pt x="68" y="121"/>
                    <a:pt x="68" y="120"/>
                  </a:cubicBezTo>
                  <a:cubicBezTo>
                    <a:pt x="67" y="120"/>
                    <a:pt x="67" y="120"/>
                    <a:pt x="67" y="120"/>
                  </a:cubicBezTo>
                  <a:cubicBezTo>
                    <a:pt x="67" y="120"/>
                    <a:pt x="67" y="120"/>
                    <a:pt x="67" y="120"/>
                  </a:cubicBezTo>
                  <a:cubicBezTo>
                    <a:pt x="68" y="119"/>
                    <a:pt x="67" y="119"/>
                    <a:pt x="67" y="119"/>
                  </a:cubicBezTo>
                  <a:cubicBezTo>
                    <a:pt x="66" y="118"/>
                    <a:pt x="68" y="120"/>
                    <a:pt x="68" y="120"/>
                  </a:cubicBezTo>
                  <a:cubicBezTo>
                    <a:pt x="68" y="120"/>
                    <a:pt x="67" y="119"/>
                    <a:pt x="68" y="119"/>
                  </a:cubicBezTo>
                  <a:cubicBezTo>
                    <a:pt x="67" y="119"/>
                    <a:pt x="66" y="118"/>
                    <a:pt x="66" y="117"/>
                  </a:cubicBezTo>
                  <a:cubicBezTo>
                    <a:pt x="66" y="118"/>
                    <a:pt x="67" y="118"/>
                    <a:pt x="67" y="117"/>
                  </a:cubicBezTo>
                  <a:cubicBezTo>
                    <a:pt x="66" y="115"/>
                    <a:pt x="67" y="117"/>
                    <a:pt x="66" y="115"/>
                  </a:cubicBezTo>
                  <a:cubicBezTo>
                    <a:pt x="66" y="115"/>
                    <a:pt x="66" y="115"/>
                    <a:pt x="66" y="115"/>
                  </a:cubicBezTo>
                  <a:cubicBezTo>
                    <a:pt x="65" y="115"/>
                    <a:pt x="65" y="114"/>
                    <a:pt x="65" y="115"/>
                  </a:cubicBezTo>
                  <a:cubicBezTo>
                    <a:pt x="65" y="114"/>
                    <a:pt x="64" y="114"/>
                    <a:pt x="65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4" y="114"/>
                    <a:pt x="64" y="114"/>
                    <a:pt x="64" y="114"/>
                  </a:cubicBezTo>
                  <a:cubicBezTo>
                    <a:pt x="64" y="113"/>
                    <a:pt x="64" y="113"/>
                    <a:pt x="64" y="113"/>
                  </a:cubicBezTo>
                  <a:cubicBezTo>
                    <a:pt x="62" y="114"/>
                    <a:pt x="64" y="112"/>
                    <a:pt x="62" y="112"/>
                  </a:cubicBezTo>
                  <a:cubicBezTo>
                    <a:pt x="61" y="111"/>
                    <a:pt x="61" y="110"/>
                    <a:pt x="61" y="109"/>
                  </a:cubicBezTo>
                  <a:cubicBezTo>
                    <a:pt x="61" y="109"/>
                    <a:pt x="61" y="109"/>
                    <a:pt x="60" y="108"/>
                  </a:cubicBezTo>
                  <a:cubicBezTo>
                    <a:pt x="61" y="108"/>
                    <a:pt x="61" y="108"/>
                    <a:pt x="61" y="108"/>
                  </a:cubicBezTo>
                  <a:cubicBezTo>
                    <a:pt x="61" y="107"/>
                    <a:pt x="61" y="107"/>
                    <a:pt x="60" y="107"/>
                  </a:cubicBezTo>
                  <a:cubicBezTo>
                    <a:pt x="60" y="107"/>
                    <a:pt x="60" y="106"/>
                    <a:pt x="60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9" y="104"/>
                    <a:pt x="57" y="104"/>
                    <a:pt x="58" y="103"/>
                  </a:cubicBezTo>
                  <a:cubicBezTo>
                    <a:pt x="59" y="103"/>
                    <a:pt x="59" y="103"/>
                    <a:pt x="59" y="103"/>
                  </a:cubicBezTo>
                  <a:cubicBezTo>
                    <a:pt x="59" y="102"/>
                    <a:pt x="57" y="102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5" y="100"/>
                    <a:pt x="56" y="100"/>
                  </a:cubicBezTo>
                  <a:cubicBezTo>
                    <a:pt x="56" y="100"/>
                    <a:pt x="56" y="100"/>
                    <a:pt x="55" y="100"/>
                  </a:cubicBezTo>
                  <a:cubicBezTo>
                    <a:pt x="55" y="97"/>
                    <a:pt x="53" y="96"/>
                    <a:pt x="53" y="94"/>
                  </a:cubicBezTo>
                  <a:cubicBezTo>
                    <a:pt x="53" y="94"/>
                    <a:pt x="53" y="93"/>
                    <a:pt x="53" y="94"/>
                  </a:cubicBezTo>
                  <a:cubicBezTo>
                    <a:pt x="52" y="94"/>
                    <a:pt x="53" y="94"/>
                    <a:pt x="53" y="94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2" y="94"/>
                    <a:pt x="52" y="93"/>
                    <a:pt x="53" y="93"/>
                  </a:cubicBezTo>
                  <a:cubicBezTo>
                    <a:pt x="53" y="93"/>
                    <a:pt x="51" y="93"/>
                    <a:pt x="51" y="93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0" y="92"/>
                    <a:pt x="50" y="92"/>
                    <a:pt x="50" y="92"/>
                  </a:cubicBezTo>
                  <a:cubicBezTo>
                    <a:pt x="50" y="91"/>
                    <a:pt x="50" y="91"/>
                    <a:pt x="51" y="89"/>
                  </a:cubicBezTo>
                  <a:cubicBezTo>
                    <a:pt x="50" y="88"/>
                    <a:pt x="50" y="88"/>
                    <a:pt x="50" y="88"/>
                  </a:cubicBezTo>
                  <a:cubicBezTo>
                    <a:pt x="50" y="87"/>
                    <a:pt x="50" y="87"/>
                    <a:pt x="50" y="87"/>
                  </a:cubicBezTo>
                  <a:cubicBezTo>
                    <a:pt x="50" y="88"/>
                    <a:pt x="50" y="87"/>
                    <a:pt x="49" y="87"/>
                  </a:cubicBezTo>
                  <a:cubicBezTo>
                    <a:pt x="50" y="87"/>
                    <a:pt x="50" y="87"/>
                    <a:pt x="50" y="87"/>
                  </a:cubicBezTo>
                  <a:cubicBezTo>
                    <a:pt x="50" y="87"/>
                    <a:pt x="49" y="87"/>
                    <a:pt x="49" y="87"/>
                  </a:cubicBezTo>
                  <a:cubicBezTo>
                    <a:pt x="49" y="87"/>
                    <a:pt x="49" y="87"/>
                    <a:pt x="49" y="88"/>
                  </a:cubicBezTo>
                  <a:cubicBezTo>
                    <a:pt x="49" y="87"/>
                    <a:pt x="49" y="87"/>
                    <a:pt x="48" y="87"/>
                  </a:cubicBezTo>
                  <a:cubicBezTo>
                    <a:pt x="49" y="87"/>
                    <a:pt x="48" y="87"/>
                    <a:pt x="48" y="87"/>
                  </a:cubicBezTo>
                  <a:cubicBezTo>
                    <a:pt x="48" y="86"/>
                    <a:pt x="48" y="86"/>
                    <a:pt x="48" y="86"/>
                  </a:cubicBezTo>
                  <a:cubicBezTo>
                    <a:pt x="48" y="86"/>
                    <a:pt x="48" y="86"/>
                    <a:pt x="48" y="86"/>
                  </a:cubicBezTo>
                  <a:cubicBezTo>
                    <a:pt x="48" y="86"/>
                    <a:pt x="48" y="86"/>
                    <a:pt x="48" y="86"/>
                  </a:cubicBezTo>
                  <a:cubicBezTo>
                    <a:pt x="48" y="86"/>
                    <a:pt x="48" y="86"/>
                    <a:pt x="48" y="85"/>
                  </a:cubicBezTo>
                  <a:cubicBezTo>
                    <a:pt x="48" y="85"/>
                    <a:pt x="48" y="86"/>
                    <a:pt x="47" y="85"/>
                  </a:cubicBezTo>
                  <a:cubicBezTo>
                    <a:pt x="48" y="85"/>
                    <a:pt x="48" y="85"/>
                    <a:pt x="48" y="85"/>
                  </a:cubicBezTo>
                  <a:cubicBezTo>
                    <a:pt x="48" y="84"/>
                    <a:pt x="48" y="84"/>
                    <a:pt x="48" y="84"/>
                  </a:cubicBezTo>
                  <a:cubicBezTo>
                    <a:pt x="47" y="84"/>
                    <a:pt x="47" y="84"/>
                    <a:pt x="47" y="84"/>
                  </a:cubicBezTo>
                  <a:cubicBezTo>
                    <a:pt x="48" y="84"/>
                    <a:pt x="48" y="84"/>
                    <a:pt x="48" y="84"/>
                  </a:cubicBezTo>
                  <a:cubicBezTo>
                    <a:pt x="47" y="84"/>
                    <a:pt x="47" y="83"/>
                    <a:pt x="45" y="83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5" y="80"/>
                    <a:pt x="44" y="80"/>
                    <a:pt x="44" y="80"/>
                  </a:cubicBezTo>
                  <a:cubicBezTo>
                    <a:pt x="44" y="80"/>
                    <a:pt x="44" y="80"/>
                    <a:pt x="44" y="80"/>
                  </a:cubicBezTo>
                  <a:cubicBezTo>
                    <a:pt x="44" y="80"/>
                    <a:pt x="43" y="80"/>
                    <a:pt x="43" y="80"/>
                  </a:cubicBezTo>
                  <a:cubicBezTo>
                    <a:pt x="43" y="79"/>
                    <a:pt x="45" y="78"/>
                    <a:pt x="44" y="78"/>
                  </a:cubicBezTo>
                  <a:cubicBezTo>
                    <a:pt x="43" y="77"/>
                    <a:pt x="42" y="77"/>
                    <a:pt x="42" y="78"/>
                  </a:cubicBezTo>
                  <a:cubicBezTo>
                    <a:pt x="42" y="77"/>
                    <a:pt x="41" y="76"/>
                    <a:pt x="41" y="74"/>
                  </a:cubicBezTo>
                  <a:cubicBezTo>
                    <a:pt x="41" y="74"/>
                    <a:pt x="41" y="74"/>
                    <a:pt x="41" y="74"/>
                  </a:cubicBezTo>
                  <a:cubicBezTo>
                    <a:pt x="40" y="73"/>
                    <a:pt x="38" y="71"/>
                    <a:pt x="38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8" y="69"/>
                    <a:pt x="39" y="68"/>
                    <a:pt x="38" y="68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6" y="68"/>
                    <a:pt x="35" y="67"/>
                    <a:pt x="35" y="67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36" y="67"/>
                    <a:pt x="35" y="66"/>
                    <a:pt x="35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4" y="65"/>
                    <a:pt x="34" y="65"/>
                    <a:pt x="34" y="65"/>
                  </a:cubicBezTo>
                  <a:cubicBezTo>
                    <a:pt x="34" y="65"/>
                    <a:pt x="34" y="65"/>
                    <a:pt x="34" y="65"/>
                  </a:cubicBezTo>
                  <a:cubicBezTo>
                    <a:pt x="34" y="65"/>
                    <a:pt x="34" y="64"/>
                    <a:pt x="34" y="64"/>
                  </a:cubicBezTo>
                  <a:cubicBezTo>
                    <a:pt x="34" y="64"/>
                    <a:pt x="33" y="62"/>
                    <a:pt x="33" y="62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33" y="60"/>
                    <a:pt x="33" y="60"/>
                    <a:pt x="33" y="61"/>
                  </a:cubicBezTo>
                  <a:cubicBezTo>
                    <a:pt x="32" y="60"/>
                    <a:pt x="32" y="60"/>
                    <a:pt x="32" y="59"/>
                  </a:cubicBezTo>
                  <a:cubicBezTo>
                    <a:pt x="30" y="58"/>
                    <a:pt x="29" y="55"/>
                    <a:pt x="27" y="53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28" y="52"/>
                    <a:pt x="27" y="53"/>
                    <a:pt x="27" y="53"/>
                  </a:cubicBezTo>
                  <a:cubicBezTo>
                    <a:pt x="27" y="53"/>
                    <a:pt x="27" y="52"/>
                    <a:pt x="28" y="52"/>
                  </a:cubicBezTo>
                  <a:cubicBezTo>
                    <a:pt x="28" y="51"/>
                    <a:pt x="27" y="51"/>
                    <a:pt x="26" y="51"/>
                  </a:cubicBezTo>
                  <a:cubicBezTo>
                    <a:pt x="26" y="51"/>
                    <a:pt x="27" y="51"/>
                    <a:pt x="26" y="51"/>
                  </a:cubicBezTo>
                  <a:cubicBezTo>
                    <a:pt x="26" y="51"/>
                    <a:pt x="26" y="50"/>
                    <a:pt x="25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48"/>
                    <a:pt x="28" y="50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8"/>
                    <a:pt x="29" y="49"/>
                    <a:pt x="29" y="48"/>
                  </a:cubicBezTo>
                  <a:cubicBezTo>
                    <a:pt x="28" y="48"/>
                    <a:pt x="27" y="48"/>
                    <a:pt x="27" y="48"/>
                  </a:cubicBezTo>
                  <a:cubicBezTo>
                    <a:pt x="26" y="48"/>
                    <a:pt x="25" y="49"/>
                    <a:pt x="25" y="48"/>
                  </a:cubicBezTo>
                  <a:cubicBezTo>
                    <a:pt x="25" y="47"/>
                    <a:pt x="25" y="49"/>
                    <a:pt x="26" y="48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5" y="47"/>
                    <a:pt x="24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2" y="47"/>
                    <a:pt x="23" y="45"/>
                    <a:pt x="22" y="45"/>
                  </a:cubicBezTo>
                  <a:cubicBezTo>
                    <a:pt x="22" y="45"/>
                    <a:pt x="24" y="45"/>
                    <a:pt x="24" y="44"/>
                  </a:cubicBezTo>
                  <a:cubicBezTo>
                    <a:pt x="23" y="45"/>
                    <a:pt x="22" y="44"/>
                    <a:pt x="22" y="45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3" y="43"/>
                    <a:pt x="21" y="43"/>
                    <a:pt x="22" y="42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1"/>
                    <a:pt x="20" y="41"/>
                    <a:pt x="21" y="40"/>
                  </a:cubicBezTo>
                  <a:cubicBezTo>
                    <a:pt x="21" y="40"/>
                    <a:pt x="20" y="40"/>
                    <a:pt x="20" y="40"/>
                  </a:cubicBezTo>
                  <a:cubicBezTo>
                    <a:pt x="20" y="41"/>
                    <a:pt x="20" y="40"/>
                    <a:pt x="20" y="41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20" y="40"/>
                    <a:pt x="18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39"/>
                    <a:pt x="20" y="39"/>
                    <a:pt x="18" y="38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18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6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38"/>
                    <a:pt x="18" y="36"/>
                    <a:pt x="18" y="35"/>
                  </a:cubicBezTo>
                  <a:cubicBezTo>
                    <a:pt x="17" y="35"/>
                    <a:pt x="16" y="35"/>
                    <a:pt x="16" y="35"/>
                  </a:cubicBezTo>
                  <a:cubicBezTo>
                    <a:pt x="16" y="35"/>
                    <a:pt x="16" y="34"/>
                    <a:pt x="17" y="35"/>
                  </a:cubicBezTo>
                  <a:cubicBezTo>
                    <a:pt x="16" y="34"/>
                    <a:pt x="16" y="35"/>
                    <a:pt x="16" y="34"/>
                  </a:cubicBezTo>
                  <a:cubicBezTo>
                    <a:pt x="16" y="34"/>
                    <a:pt x="16" y="33"/>
                    <a:pt x="16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8" y="33"/>
                    <a:pt x="17" y="32"/>
                    <a:pt x="18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3"/>
                    <a:pt x="15" y="31"/>
                    <a:pt x="14" y="32"/>
                  </a:cubicBezTo>
                  <a:cubicBezTo>
                    <a:pt x="13" y="31"/>
                    <a:pt x="16" y="30"/>
                    <a:pt x="14" y="30"/>
                  </a:cubicBezTo>
                  <a:cubicBezTo>
                    <a:pt x="14" y="30"/>
                    <a:pt x="13" y="30"/>
                    <a:pt x="14" y="31"/>
                  </a:cubicBezTo>
                  <a:cubicBezTo>
                    <a:pt x="13" y="30"/>
                    <a:pt x="13" y="31"/>
                    <a:pt x="13" y="30"/>
                  </a:cubicBezTo>
                  <a:cubicBezTo>
                    <a:pt x="13" y="30"/>
                    <a:pt x="13" y="28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29"/>
                    <a:pt x="15" y="29"/>
                    <a:pt x="15" y="28"/>
                  </a:cubicBezTo>
                  <a:cubicBezTo>
                    <a:pt x="14" y="28"/>
                    <a:pt x="14" y="26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6"/>
                    <a:pt x="13" y="2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6"/>
                    <a:pt x="12" y="28"/>
                    <a:pt x="11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3" y="26"/>
                    <a:pt x="12" y="26"/>
                    <a:pt x="12" y="25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4"/>
                    <a:pt x="12" y="24"/>
                  </a:cubicBezTo>
                  <a:cubicBezTo>
                    <a:pt x="12" y="24"/>
                    <a:pt x="12" y="24"/>
                    <a:pt x="11" y="24"/>
                  </a:cubicBezTo>
                  <a:cubicBezTo>
                    <a:pt x="11" y="23"/>
                    <a:pt x="9" y="23"/>
                    <a:pt x="9" y="22"/>
                  </a:cubicBezTo>
                  <a:cubicBezTo>
                    <a:pt x="9" y="22"/>
                    <a:pt x="8" y="21"/>
                    <a:pt x="9" y="21"/>
                  </a:cubicBezTo>
                  <a:cubicBezTo>
                    <a:pt x="9" y="22"/>
                    <a:pt x="11" y="24"/>
                    <a:pt x="12" y="24"/>
                  </a:cubicBezTo>
                  <a:cubicBezTo>
                    <a:pt x="12" y="23"/>
                    <a:pt x="12" y="25"/>
                    <a:pt x="13" y="24"/>
                  </a:cubicBezTo>
                  <a:cubicBezTo>
                    <a:pt x="13" y="23"/>
                    <a:pt x="13" y="23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3"/>
                    <a:pt x="12" y="23"/>
                  </a:cubicBezTo>
                  <a:cubicBezTo>
                    <a:pt x="12" y="22"/>
                    <a:pt x="11" y="21"/>
                    <a:pt x="9" y="21"/>
                  </a:cubicBezTo>
                  <a:cubicBezTo>
                    <a:pt x="9" y="20"/>
                    <a:pt x="11" y="20"/>
                    <a:pt x="11" y="20"/>
                  </a:cubicBezTo>
                  <a:cubicBezTo>
                    <a:pt x="9" y="20"/>
                    <a:pt x="9" y="18"/>
                    <a:pt x="8" y="17"/>
                  </a:cubicBezTo>
                  <a:cubicBezTo>
                    <a:pt x="8" y="18"/>
                    <a:pt x="7" y="16"/>
                    <a:pt x="7" y="17"/>
                  </a:cubicBezTo>
                  <a:cubicBezTo>
                    <a:pt x="7" y="17"/>
                    <a:pt x="7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6" y="17"/>
                    <a:pt x="7" y="17"/>
                    <a:pt x="6" y="16"/>
                  </a:cubicBezTo>
                  <a:cubicBezTo>
                    <a:pt x="7" y="17"/>
                    <a:pt x="7" y="16"/>
                    <a:pt x="8" y="16"/>
                  </a:cubicBezTo>
                  <a:cubicBezTo>
                    <a:pt x="7" y="15"/>
                    <a:pt x="8" y="16"/>
                    <a:pt x="8" y="15"/>
                  </a:cubicBezTo>
                  <a:cubicBezTo>
                    <a:pt x="7" y="14"/>
                    <a:pt x="6" y="14"/>
                    <a:pt x="6" y="13"/>
                  </a:cubicBezTo>
                  <a:cubicBezTo>
                    <a:pt x="6" y="12"/>
                    <a:pt x="5" y="11"/>
                    <a:pt x="5" y="9"/>
                  </a:cubicBezTo>
                  <a:cubicBezTo>
                    <a:pt x="5" y="8"/>
                    <a:pt x="6" y="8"/>
                    <a:pt x="5" y="8"/>
                  </a:cubicBezTo>
                  <a:cubicBezTo>
                    <a:pt x="5" y="7"/>
                    <a:pt x="5" y="9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4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5"/>
                    <a:pt x="4" y="5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2" y="3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2" y="0"/>
                    <a:pt x="2" y="2"/>
                  </a:cubicBezTo>
                  <a:cubicBezTo>
                    <a:pt x="2" y="2"/>
                    <a:pt x="2" y="3"/>
                    <a:pt x="3" y="3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3" y="2"/>
                    <a:pt x="3" y="3"/>
                    <a:pt x="4" y="3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4" y="2"/>
                    <a:pt x="4" y="3"/>
                    <a:pt x="5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8" y="9"/>
                  </a:cubicBezTo>
                  <a:cubicBezTo>
                    <a:pt x="8" y="11"/>
                    <a:pt x="9" y="13"/>
                    <a:pt x="11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2" y="13"/>
                    <a:pt x="12" y="15"/>
                    <a:pt x="13" y="16"/>
                  </a:cubicBezTo>
                  <a:cubicBezTo>
                    <a:pt x="13" y="17"/>
                    <a:pt x="14" y="20"/>
                    <a:pt x="14" y="20"/>
                  </a:cubicBezTo>
                  <a:cubicBezTo>
                    <a:pt x="15" y="22"/>
                    <a:pt x="17" y="24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7" y="26"/>
                    <a:pt x="18" y="28"/>
                  </a:cubicBezTo>
                  <a:cubicBezTo>
                    <a:pt x="18" y="26"/>
                    <a:pt x="20" y="28"/>
                    <a:pt x="20" y="28"/>
                  </a:cubicBezTo>
                  <a:cubicBezTo>
                    <a:pt x="20" y="29"/>
                    <a:pt x="21" y="31"/>
                    <a:pt x="22" y="31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3" y="32"/>
                    <a:pt x="23" y="33"/>
                    <a:pt x="24" y="34"/>
                  </a:cubicBezTo>
                  <a:cubicBezTo>
                    <a:pt x="23" y="34"/>
                    <a:pt x="23" y="35"/>
                    <a:pt x="23" y="35"/>
                  </a:cubicBezTo>
                  <a:cubicBezTo>
                    <a:pt x="25" y="36"/>
                    <a:pt x="25" y="36"/>
                    <a:pt x="26" y="38"/>
                  </a:cubicBezTo>
                  <a:cubicBezTo>
                    <a:pt x="26" y="39"/>
                    <a:pt x="27" y="40"/>
                    <a:pt x="27" y="40"/>
                  </a:cubicBezTo>
                  <a:cubicBezTo>
                    <a:pt x="29" y="42"/>
                    <a:pt x="30" y="45"/>
                    <a:pt x="33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4" y="51"/>
                    <a:pt x="35" y="55"/>
                    <a:pt x="38" y="57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6" y="58"/>
                    <a:pt x="38" y="59"/>
                    <a:pt x="39" y="58"/>
                  </a:cubicBezTo>
                  <a:cubicBezTo>
                    <a:pt x="39" y="59"/>
                    <a:pt x="40" y="60"/>
                    <a:pt x="40" y="60"/>
                  </a:cubicBezTo>
                  <a:cubicBezTo>
                    <a:pt x="40" y="61"/>
                    <a:pt x="41" y="60"/>
                    <a:pt x="41" y="61"/>
                  </a:cubicBezTo>
                  <a:cubicBezTo>
                    <a:pt x="41" y="64"/>
                    <a:pt x="41" y="64"/>
                    <a:pt x="42" y="66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5"/>
                    <a:pt x="42" y="65"/>
                    <a:pt x="42" y="66"/>
                  </a:cubicBezTo>
                  <a:cubicBezTo>
                    <a:pt x="42" y="66"/>
                    <a:pt x="43" y="67"/>
                    <a:pt x="43" y="67"/>
                  </a:cubicBezTo>
                  <a:cubicBezTo>
                    <a:pt x="44" y="68"/>
                    <a:pt x="47" y="69"/>
                    <a:pt x="47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73"/>
                    <a:pt x="48" y="75"/>
                    <a:pt x="49" y="75"/>
                  </a:cubicBezTo>
                  <a:cubicBezTo>
                    <a:pt x="49" y="76"/>
                    <a:pt x="48" y="75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51" y="78"/>
                    <a:pt x="51" y="80"/>
                    <a:pt x="53" y="83"/>
                  </a:cubicBezTo>
                  <a:cubicBezTo>
                    <a:pt x="55" y="86"/>
                    <a:pt x="57" y="89"/>
                    <a:pt x="59" y="93"/>
                  </a:cubicBezTo>
                  <a:cubicBezTo>
                    <a:pt x="59" y="93"/>
                    <a:pt x="59" y="93"/>
                    <a:pt x="59" y="93"/>
                  </a:cubicBezTo>
                  <a:cubicBezTo>
                    <a:pt x="61" y="93"/>
                    <a:pt x="60" y="96"/>
                    <a:pt x="61" y="96"/>
                  </a:cubicBezTo>
                  <a:cubicBezTo>
                    <a:pt x="61" y="97"/>
                    <a:pt x="61" y="97"/>
                    <a:pt x="61" y="97"/>
                  </a:cubicBezTo>
                  <a:cubicBezTo>
                    <a:pt x="62" y="98"/>
                    <a:pt x="62" y="100"/>
                    <a:pt x="64" y="101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64" y="102"/>
                    <a:pt x="65" y="103"/>
                    <a:pt x="66" y="105"/>
                  </a:cubicBezTo>
                  <a:cubicBezTo>
                    <a:pt x="66" y="105"/>
                    <a:pt x="65" y="104"/>
                    <a:pt x="65" y="105"/>
                  </a:cubicBezTo>
                  <a:cubicBezTo>
                    <a:pt x="65" y="105"/>
                    <a:pt x="67" y="105"/>
                    <a:pt x="66" y="106"/>
                  </a:cubicBezTo>
                  <a:cubicBezTo>
                    <a:pt x="66" y="107"/>
                    <a:pt x="67" y="106"/>
                    <a:pt x="67" y="106"/>
                  </a:cubicBezTo>
                  <a:cubicBezTo>
                    <a:pt x="68" y="109"/>
                    <a:pt x="70" y="112"/>
                    <a:pt x="73" y="114"/>
                  </a:cubicBezTo>
                  <a:cubicBezTo>
                    <a:pt x="73" y="118"/>
                    <a:pt x="70" y="117"/>
                    <a:pt x="73" y="118"/>
                  </a:cubicBezTo>
                  <a:cubicBezTo>
                    <a:pt x="73" y="118"/>
                    <a:pt x="73" y="118"/>
                    <a:pt x="73" y="118"/>
                  </a:cubicBezTo>
                  <a:cubicBezTo>
                    <a:pt x="74" y="119"/>
                    <a:pt x="73" y="120"/>
                    <a:pt x="73" y="120"/>
                  </a:cubicBezTo>
                  <a:cubicBezTo>
                    <a:pt x="74" y="119"/>
                    <a:pt x="74" y="120"/>
                    <a:pt x="74" y="120"/>
                  </a:cubicBezTo>
                  <a:cubicBezTo>
                    <a:pt x="75" y="121"/>
                    <a:pt x="74" y="121"/>
                    <a:pt x="75" y="122"/>
                  </a:cubicBezTo>
                  <a:cubicBezTo>
                    <a:pt x="75" y="122"/>
                    <a:pt x="75" y="122"/>
                    <a:pt x="75" y="122"/>
                  </a:cubicBezTo>
                  <a:cubicBezTo>
                    <a:pt x="76" y="123"/>
                    <a:pt x="76" y="125"/>
                    <a:pt x="78" y="125"/>
                  </a:cubicBezTo>
                  <a:cubicBezTo>
                    <a:pt x="82" y="132"/>
                    <a:pt x="87" y="139"/>
                    <a:pt x="91" y="146"/>
                  </a:cubicBezTo>
                  <a:cubicBezTo>
                    <a:pt x="95" y="153"/>
                    <a:pt x="98" y="159"/>
                    <a:pt x="103" y="166"/>
                  </a:cubicBezTo>
                  <a:cubicBezTo>
                    <a:pt x="103" y="167"/>
                    <a:pt x="103" y="167"/>
                    <a:pt x="103" y="169"/>
                  </a:cubicBezTo>
                  <a:cubicBezTo>
                    <a:pt x="103" y="169"/>
                    <a:pt x="103" y="169"/>
                    <a:pt x="103" y="169"/>
                  </a:cubicBezTo>
                  <a:cubicBezTo>
                    <a:pt x="104" y="169"/>
                    <a:pt x="104" y="171"/>
                    <a:pt x="105" y="171"/>
                  </a:cubicBezTo>
                  <a:cubicBezTo>
                    <a:pt x="106" y="174"/>
                    <a:pt x="109" y="175"/>
                    <a:pt x="110" y="178"/>
                  </a:cubicBezTo>
                  <a:cubicBezTo>
                    <a:pt x="110" y="178"/>
                    <a:pt x="109" y="178"/>
                    <a:pt x="110" y="178"/>
                  </a:cubicBezTo>
                  <a:cubicBezTo>
                    <a:pt x="110" y="178"/>
                    <a:pt x="110" y="178"/>
                    <a:pt x="110" y="178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5" y="185"/>
                    <a:pt x="117" y="193"/>
                    <a:pt x="121" y="199"/>
                  </a:cubicBezTo>
                  <a:cubicBezTo>
                    <a:pt x="122" y="201"/>
                    <a:pt x="123" y="202"/>
                    <a:pt x="124" y="204"/>
                  </a:cubicBezTo>
                  <a:cubicBezTo>
                    <a:pt x="126" y="209"/>
                    <a:pt x="128" y="214"/>
                    <a:pt x="131" y="219"/>
                  </a:cubicBezTo>
                  <a:cubicBezTo>
                    <a:pt x="131" y="219"/>
                    <a:pt x="130" y="219"/>
                    <a:pt x="128" y="217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0" name="Freeform 120"/>
            <p:cNvSpPr>
              <a:spLocks/>
            </p:cNvSpPr>
            <p:nvPr/>
          </p:nvSpPr>
          <p:spPr bwMode="auto">
            <a:xfrm>
              <a:off x="3608" y="2437"/>
              <a:ext cx="300" cy="551"/>
            </a:xfrm>
            <a:custGeom>
              <a:avLst/>
              <a:gdLst>
                <a:gd name="T0" fmla="*/ 14 w 127"/>
                <a:gd name="T1" fmla="*/ 205 h 233"/>
                <a:gd name="T2" fmla="*/ 17 w 127"/>
                <a:gd name="T3" fmla="*/ 199 h 233"/>
                <a:gd name="T4" fmla="*/ 23 w 127"/>
                <a:gd name="T5" fmla="*/ 185 h 233"/>
                <a:gd name="T6" fmla="*/ 27 w 127"/>
                <a:gd name="T7" fmla="*/ 179 h 233"/>
                <a:gd name="T8" fmla="*/ 35 w 127"/>
                <a:gd name="T9" fmla="*/ 165 h 233"/>
                <a:gd name="T10" fmla="*/ 38 w 127"/>
                <a:gd name="T11" fmla="*/ 160 h 233"/>
                <a:gd name="T12" fmla="*/ 41 w 127"/>
                <a:gd name="T13" fmla="*/ 152 h 233"/>
                <a:gd name="T14" fmla="*/ 46 w 127"/>
                <a:gd name="T15" fmla="*/ 145 h 233"/>
                <a:gd name="T16" fmla="*/ 48 w 127"/>
                <a:gd name="T17" fmla="*/ 141 h 233"/>
                <a:gd name="T18" fmla="*/ 49 w 127"/>
                <a:gd name="T19" fmla="*/ 137 h 233"/>
                <a:gd name="T20" fmla="*/ 54 w 127"/>
                <a:gd name="T21" fmla="*/ 128 h 233"/>
                <a:gd name="T22" fmla="*/ 56 w 127"/>
                <a:gd name="T23" fmla="*/ 124 h 233"/>
                <a:gd name="T24" fmla="*/ 58 w 127"/>
                <a:gd name="T25" fmla="*/ 118 h 233"/>
                <a:gd name="T26" fmla="*/ 62 w 127"/>
                <a:gd name="T27" fmla="*/ 112 h 233"/>
                <a:gd name="T28" fmla="*/ 66 w 127"/>
                <a:gd name="T29" fmla="*/ 105 h 233"/>
                <a:gd name="T30" fmla="*/ 71 w 127"/>
                <a:gd name="T31" fmla="*/ 98 h 233"/>
                <a:gd name="T32" fmla="*/ 73 w 127"/>
                <a:gd name="T33" fmla="*/ 93 h 233"/>
                <a:gd name="T34" fmla="*/ 74 w 127"/>
                <a:gd name="T35" fmla="*/ 91 h 233"/>
                <a:gd name="T36" fmla="*/ 76 w 127"/>
                <a:gd name="T37" fmla="*/ 87 h 233"/>
                <a:gd name="T38" fmla="*/ 76 w 127"/>
                <a:gd name="T39" fmla="*/ 85 h 233"/>
                <a:gd name="T40" fmla="*/ 78 w 127"/>
                <a:gd name="T41" fmla="*/ 82 h 233"/>
                <a:gd name="T42" fmla="*/ 85 w 127"/>
                <a:gd name="T43" fmla="*/ 71 h 233"/>
                <a:gd name="T44" fmla="*/ 88 w 127"/>
                <a:gd name="T45" fmla="*/ 65 h 233"/>
                <a:gd name="T46" fmla="*/ 90 w 127"/>
                <a:gd name="T47" fmla="*/ 62 h 233"/>
                <a:gd name="T48" fmla="*/ 95 w 127"/>
                <a:gd name="T49" fmla="*/ 52 h 233"/>
                <a:gd name="T50" fmla="*/ 98 w 127"/>
                <a:gd name="T51" fmla="*/ 50 h 233"/>
                <a:gd name="T52" fmla="*/ 99 w 127"/>
                <a:gd name="T53" fmla="*/ 46 h 233"/>
                <a:gd name="T54" fmla="*/ 99 w 127"/>
                <a:gd name="T55" fmla="*/ 43 h 233"/>
                <a:gd name="T56" fmla="*/ 101 w 127"/>
                <a:gd name="T57" fmla="*/ 38 h 233"/>
                <a:gd name="T58" fmla="*/ 101 w 127"/>
                <a:gd name="T59" fmla="*/ 37 h 233"/>
                <a:gd name="T60" fmla="*/ 103 w 127"/>
                <a:gd name="T61" fmla="*/ 35 h 233"/>
                <a:gd name="T62" fmla="*/ 107 w 127"/>
                <a:gd name="T63" fmla="*/ 31 h 233"/>
                <a:gd name="T64" fmla="*/ 107 w 127"/>
                <a:gd name="T65" fmla="*/ 28 h 233"/>
                <a:gd name="T66" fmla="*/ 109 w 127"/>
                <a:gd name="T67" fmla="*/ 26 h 233"/>
                <a:gd name="T68" fmla="*/ 110 w 127"/>
                <a:gd name="T69" fmla="*/ 23 h 233"/>
                <a:gd name="T70" fmla="*/ 112 w 127"/>
                <a:gd name="T71" fmla="*/ 19 h 233"/>
                <a:gd name="T72" fmla="*/ 113 w 127"/>
                <a:gd name="T73" fmla="*/ 22 h 233"/>
                <a:gd name="T74" fmla="*/ 115 w 127"/>
                <a:gd name="T75" fmla="*/ 15 h 233"/>
                <a:gd name="T76" fmla="*/ 121 w 127"/>
                <a:gd name="T77" fmla="*/ 8 h 233"/>
                <a:gd name="T78" fmla="*/ 124 w 127"/>
                <a:gd name="T79" fmla="*/ 5 h 233"/>
                <a:gd name="T80" fmla="*/ 127 w 127"/>
                <a:gd name="T81" fmla="*/ 0 h 233"/>
                <a:gd name="T82" fmla="*/ 127 w 127"/>
                <a:gd name="T83" fmla="*/ 3 h 233"/>
                <a:gd name="T84" fmla="*/ 122 w 127"/>
                <a:gd name="T85" fmla="*/ 8 h 233"/>
                <a:gd name="T86" fmla="*/ 119 w 127"/>
                <a:gd name="T87" fmla="*/ 18 h 233"/>
                <a:gd name="T88" fmla="*/ 111 w 127"/>
                <a:gd name="T89" fmla="*/ 36 h 233"/>
                <a:gd name="T90" fmla="*/ 101 w 127"/>
                <a:gd name="T91" fmla="*/ 54 h 233"/>
                <a:gd name="T92" fmla="*/ 94 w 127"/>
                <a:gd name="T93" fmla="*/ 68 h 233"/>
                <a:gd name="T94" fmla="*/ 88 w 127"/>
                <a:gd name="T95" fmla="*/ 79 h 233"/>
                <a:gd name="T96" fmla="*/ 75 w 127"/>
                <a:gd name="T97" fmla="*/ 101 h 233"/>
                <a:gd name="T98" fmla="*/ 68 w 127"/>
                <a:gd name="T99" fmla="*/ 112 h 233"/>
                <a:gd name="T100" fmla="*/ 59 w 127"/>
                <a:gd name="T101" fmla="*/ 128 h 233"/>
                <a:gd name="T102" fmla="*/ 33 w 127"/>
                <a:gd name="T103" fmla="*/ 179 h 233"/>
                <a:gd name="T104" fmla="*/ 26 w 127"/>
                <a:gd name="T105" fmla="*/ 192 h 233"/>
                <a:gd name="T106" fmla="*/ 1 w 127"/>
                <a:gd name="T107" fmla="*/ 23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7" h="233">
                  <a:moveTo>
                    <a:pt x="1" y="230"/>
                  </a:moveTo>
                  <a:cubicBezTo>
                    <a:pt x="1" y="226"/>
                    <a:pt x="4" y="223"/>
                    <a:pt x="5" y="219"/>
                  </a:cubicBezTo>
                  <a:cubicBezTo>
                    <a:pt x="5" y="219"/>
                    <a:pt x="6" y="220"/>
                    <a:pt x="6" y="219"/>
                  </a:cubicBezTo>
                  <a:cubicBezTo>
                    <a:pt x="6" y="215"/>
                    <a:pt x="10" y="212"/>
                    <a:pt x="13" y="208"/>
                  </a:cubicBezTo>
                  <a:cubicBezTo>
                    <a:pt x="13" y="208"/>
                    <a:pt x="13" y="208"/>
                    <a:pt x="13" y="208"/>
                  </a:cubicBezTo>
                  <a:cubicBezTo>
                    <a:pt x="13" y="207"/>
                    <a:pt x="13" y="206"/>
                    <a:pt x="14" y="205"/>
                  </a:cubicBezTo>
                  <a:cubicBezTo>
                    <a:pt x="14" y="206"/>
                    <a:pt x="14" y="206"/>
                    <a:pt x="14" y="206"/>
                  </a:cubicBezTo>
                  <a:cubicBezTo>
                    <a:pt x="14" y="205"/>
                    <a:pt x="15" y="205"/>
                    <a:pt x="14" y="205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4"/>
                    <a:pt x="15" y="204"/>
                    <a:pt x="15" y="204"/>
                  </a:cubicBezTo>
                  <a:cubicBezTo>
                    <a:pt x="14" y="201"/>
                    <a:pt x="17" y="200"/>
                    <a:pt x="17" y="199"/>
                  </a:cubicBezTo>
                  <a:cubicBezTo>
                    <a:pt x="17" y="199"/>
                    <a:pt x="17" y="199"/>
                    <a:pt x="17" y="199"/>
                  </a:cubicBezTo>
                  <a:cubicBezTo>
                    <a:pt x="18" y="196"/>
                    <a:pt x="20" y="192"/>
                    <a:pt x="21" y="190"/>
                  </a:cubicBezTo>
                  <a:cubicBezTo>
                    <a:pt x="21" y="190"/>
                    <a:pt x="21" y="190"/>
                    <a:pt x="21" y="190"/>
                  </a:cubicBezTo>
                  <a:cubicBezTo>
                    <a:pt x="21" y="190"/>
                    <a:pt x="21" y="189"/>
                    <a:pt x="21" y="188"/>
                  </a:cubicBezTo>
                  <a:cubicBezTo>
                    <a:pt x="22" y="188"/>
                    <a:pt x="21" y="186"/>
                    <a:pt x="22" y="186"/>
                  </a:cubicBezTo>
                  <a:cubicBezTo>
                    <a:pt x="22" y="186"/>
                    <a:pt x="22" y="186"/>
                    <a:pt x="22" y="186"/>
                  </a:cubicBezTo>
                  <a:cubicBezTo>
                    <a:pt x="22" y="185"/>
                    <a:pt x="23" y="185"/>
                    <a:pt x="23" y="185"/>
                  </a:cubicBezTo>
                  <a:cubicBezTo>
                    <a:pt x="24" y="185"/>
                    <a:pt x="24" y="185"/>
                    <a:pt x="24" y="185"/>
                  </a:cubicBezTo>
                  <a:cubicBezTo>
                    <a:pt x="23" y="183"/>
                    <a:pt x="26" y="183"/>
                    <a:pt x="24" y="182"/>
                  </a:cubicBezTo>
                  <a:cubicBezTo>
                    <a:pt x="24" y="182"/>
                    <a:pt x="24" y="182"/>
                    <a:pt x="24" y="182"/>
                  </a:cubicBezTo>
                  <a:cubicBezTo>
                    <a:pt x="24" y="182"/>
                    <a:pt x="26" y="182"/>
                    <a:pt x="26" y="181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7" y="180"/>
                    <a:pt x="27" y="179"/>
                    <a:pt x="27" y="179"/>
                  </a:cubicBezTo>
                  <a:cubicBezTo>
                    <a:pt x="27" y="179"/>
                    <a:pt x="26" y="180"/>
                    <a:pt x="27" y="180"/>
                  </a:cubicBezTo>
                  <a:cubicBezTo>
                    <a:pt x="28" y="177"/>
                    <a:pt x="30" y="172"/>
                    <a:pt x="32" y="169"/>
                  </a:cubicBezTo>
                  <a:cubicBezTo>
                    <a:pt x="33" y="169"/>
                    <a:pt x="33" y="169"/>
                    <a:pt x="33" y="169"/>
                  </a:cubicBezTo>
                  <a:cubicBezTo>
                    <a:pt x="33" y="168"/>
                    <a:pt x="34" y="167"/>
                    <a:pt x="34" y="167"/>
                  </a:cubicBezTo>
                  <a:cubicBezTo>
                    <a:pt x="34" y="167"/>
                    <a:pt x="34" y="167"/>
                    <a:pt x="35" y="167"/>
                  </a:cubicBezTo>
                  <a:cubicBezTo>
                    <a:pt x="35" y="165"/>
                    <a:pt x="34" y="165"/>
                    <a:pt x="35" y="165"/>
                  </a:cubicBezTo>
                  <a:cubicBezTo>
                    <a:pt x="35" y="165"/>
                    <a:pt x="35" y="165"/>
                    <a:pt x="35" y="165"/>
                  </a:cubicBezTo>
                  <a:cubicBezTo>
                    <a:pt x="35" y="165"/>
                    <a:pt x="36" y="164"/>
                    <a:pt x="36" y="163"/>
                  </a:cubicBezTo>
                  <a:cubicBezTo>
                    <a:pt x="36" y="163"/>
                    <a:pt x="36" y="163"/>
                    <a:pt x="36" y="163"/>
                  </a:cubicBezTo>
                  <a:cubicBezTo>
                    <a:pt x="36" y="162"/>
                    <a:pt x="37" y="162"/>
                    <a:pt x="37" y="161"/>
                  </a:cubicBezTo>
                  <a:cubicBezTo>
                    <a:pt x="38" y="162"/>
                    <a:pt x="38" y="162"/>
                    <a:pt x="38" y="162"/>
                  </a:cubicBezTo>
                  <a:cubicBezTo>
                    <a:pt x="39" y="161"/>
                    <a:pt x="37" y="161"/>
                    <a:pt x="38" y="160"/>
                  </a:cubicBezTo>
                  <a:cubicBezTo>
                    <a:pt x="38" y="160"/>
                    <a:pt x="38" y="160"/>
                    <a:pt x="38" y="160"/>
                  </a:cubicBezTo>
                  <a:cubicBezTo>
                    <a:pt x="38" y="159"/>
                    <a:pt x="39" y="158"/>
                    <a:pt x="39" y="156"/>
                  </a:cubicBezTo>
                  <a:cubicBezTo>
                    <a:pt x="39" y="157"/>
                    <a:pt x="39" y="157"/>
                    <a:pt x="39" y="157"/>
                  </a:cubicBezTo>
                  <a:cubicBezTo>
                    <a:pt x="40" y="156"/>
                    <a:pt x="41" y="155"/>
                    <a:pt x="41" y="153"/>
                  </a:cubicBezTo>
                  <a:cubicBezTo>
                    <a:pt x="41" y="153"/>
                    <a:pt x="41" y="154"/>
                    <a:pt x="41" y="153"/>
                  </a:cubicBezTo>
                  <a:cubicBezTo>
                    <a:pt x="41" y="152"/>
                    <a:pt x="42" y="152"/>
                    <a:pt x="41" y="152"/>
                  </a:cubicBezTo>
                  <a:cubicBezTo>
                    <a:pt x="42" y="151"/>
                    <a:pt x="44" y="150"/>
                    <a:pt x="44" y="148"/>
                  </a:cubicBezTo>
                  <a:cubicBezTo>
                    <a:pt x="44" y="148"/>
                    <a:pt x="45" y="148"/>
                    <a:pt x="45" y="150"/>
                  </a:cubicBezTo>
                  <a:cubicBezTo>
                    <a:pt x="45" y="148"/>
                    <a:pt x="45" y="148"/>
                    <a:pt x="45" y="148"/>
                  </a:cubicBezTo>
                  <a:cubicBezTo>
                    <a:pt x="46" y="150"/>
                    <a:pt x="45" y="150"/>
                    <a:pt x="45" y="150"/>
                  </a:cubicBezTo>
                  <a:cubicBezTo>
                    <a:pt x="46" y="150"/>
                    <a:pt x="46" y="147"/>
                    <a:pt x="46" y="147"/>
                  </a:cubicBezTo>
                  <a:cubicBezTo>
                    <a:pt x="46" y="146"/>
                    <a:pt x="46" y="145"/>
                    <a:pt x="46" y="145"/>
                  </a:cubicBezTo>
                  <a:cubicBezTo>
                    <a:pt x="47" y="145"/>
                    <a:pt x="47" y="145"/>
                    <a:pt x="47" y="145"/>
                  </a:cubicBezTo>
                  <a:cubicBezTo>
                    <a:pt x="47" y="143"/>
                    <a:pt x="47" y="143"/>
                    <a:pt x="47" y="143"/>
                  </a:cubicBezTo>
                  <a:cubicBezTo>
                    <a:pt x="47" y="142"/>
                    <a:pt x="47" y="143"/>
                    <a:pt x="47" y="142"/>
                  </a:cubicBezTo>
                  <a:cubicBezTo>
                    <a:pt x="47" y="142"/>
                    <a:pt x="47" y="142"/>
                    <a:pt x="47" y="142"/>
                  </a:cubicBezTo>
                  <a:cubicBezTo>
                    <a:pt x="47" y="142"/>
                    <a:pt x="48" y="140"/>
                    <a:pt x="48" y="140"/>
                  </a:cubicBezTo>
                  <a:cubicBezTo>
                    <a:pt x="48" y="140"/>
                    <a:pt x="48" y="141"/>
                    <a:pt x="48" y="141"/>
                  </a:cubicBezTo>
                  <a:cubicBezTo>
                    <a:pt x="48" y="140"/>
                    <a:pt x="48" y="140"/>
                    <a:pt x="49" y="138"/>
                  </a:cubicBezTo>
                  <a:cubicBezTo>
                    <a:pt x="49" y="138"/>
                    <a:pt x="49" y="138"/>
                    <a:pt x="49" y="138"/>
                  </a:cubicBezTo>
                  <a:cubicBezTo>
                    <a:pt x="49" y="138"/>
                    <a:pt x="49" y="138"/>
                    <a:pt x="48" y="138"/>
                  </a:cubicBezTo>
                  <a:cubicBezTo>
                    <a:pt x="48" y="138"/>
                    <a:pt x="49" y="138"/>
                    <a:pt x="48" y="138"/>
                  </a:cubicBezTo>
                  <a:cubicBezTo>
                    <a:pt x="48" y="138"/>
                    <a:pt x="48" y="137"/>
                    <a:pt x="49" y="136"/>
                  </a:cubicBezTo>
                  <a:cubicBezTo>
                    <a:pt x="49" y="137"/>
                    <a:pt x="49" y="137"/>
                    <a:pt x="49" y="137"/>
                  </a:cubicBezTo>
                  <a:cubicBezTo>
                    <a:pt x="49" y="135"/>
                    <a:pt x="50" y="134"/>
                    <a:pt x="50" y="133"/>
                  </a:cubicBezTo>
                  <a:cubicBezTo>
                    <a:pt x="50" y="134"/>
                    <a:pt x="50" y="134"/>
                    <a:pt x="50" y="134"/>
                  </a:cubicBezTo>
                  <a:cubicBezTo>
                    <a:pt x="51" y="133"/>
                    <a:pt x="51" y="132"/>
                    <a:pt x="53" y="130"/>
                  </a:cubicBezTo>
                  <a:cubicBezTo>
                    <a:pt x="53" y="130"/>
                    <a:pt x="53" y="130"/>
                    <a:pt x="53" y="130"/>
                  </a:cubicBezTo>
                  <a:cubicBezTo>
                    <a:pt x="53" y="129"/>
                    <a:pt x="54" y="129"/>
                    <a:pt x="54" y="129"/>
                  </a:cubicBezTo>
                  <a:cubicBezTo>
                    <a:pt x="54" y="128"/>
                    <a:pt x="54" y="128"/>
                    <a:pt x="54" y="128"/>
                  </a:cubicBezTo>
                  <a:cubicBezTo>
                    <a:pt x="54" y="128"/>
                    <a:pt x="54" y="128"/>
                    <a:pt x="54" y="128"/>
                  </a:cubicBezTo>
                  <a:cubicBezTo>
                    <a:pt x="54" y="127"/>
                    <a:pt x="54" y="125"/>
                    <a:pt x="55" y="125"/>
                  </a:cubicBezTo>
                  <a:cubicBezTo>
                    <a:pt x="55" y="124"/>
                    <a:pt x="55" y="123"/>
                    <a:pt x="55" y="123"/>
                  </a:cubicBezTo>
                  <a:cubicBezTo>
                    <a:pt x="56" y="123"/>
                    <a:pt x="56" y="123"/>
                    <a:pt x="56" y="123"/>
                  </a:cubicBezTo>
                  <a:cubicBezTo>
                    <a:pt x="56" y="123"/>
                    <a:pt x="56" y="121"/>
                    <a:pt x="57" y="121"/>
                  </a:cubicBezTo>
                  <a:cubicBezTo>
                    <a:pt x="57" y="120"/>
                    <a:pt x="56" y="125"/>
                    <a:pt x="56" y="124"/>
                  </a:cubicBezTo>
                  <a:cubicBezTo>
                    <a:pt x="56" y="124"/>
                    <a:pt x="56" y="121"/>
                    <a:pt x="56" y="123"/>
                  </a:cubicBezTo>
                  <a:cubicBezTo>
                    <a:pt x="57" y="121"/>
                    <a:pt x="57" y="120"/>
                    <a:pt x="57" y="120"/>
                  </a:cubicBezTo>
                  <a:cubicBezTo>
                    <a:pt x="57" y="120"/>
                    <a:pt x="58" y="121"/>
                    <a:pt x="58" y="120"/>
                  </a:cubicBezTo>
                  <a:cubicBezTo>
                    <a:pt x="58" y="119"/>
                    <a:pt x="58" y="120"/>
                    <a:pt x="58" y="119"/>
                  </a:cubicBezTo>
                  <a:cubicBezTo>
                    <a:pt x="58" y="118"/>
                    <a:pt x="58" y="118"/>
                    <a:pt x="58" y="118"/>
                  </a:cubicBezTo>
                  <a:cubicBezTo>
                    <a:pt x="58" y="118"/>
                    <a:pt x="59" y="118"/>
                    <a:pt x="58" y="118"/>
                  </a:cubicBezTo>
                  <a:cubicBezTo>
                    <a:pt x="59" y="118"/>
                    <a:pt x="59" y="117"/>
                    <a:pt x="59" y="118"/>
                  </a:cubicBezTo>
                  <a:cubicBezTo>
                    <a:pt x="60" y="118"/>
                    <a:pt x="60" y="118"/>
                    <a:pt x="60" y="118"/>
                  </a:cubicBezTo>
                  <a:cubicBezTo>
                    <a:pt x="60" y="117"/>
                    <a:pt x="60" y="117"/>
                    <a:pt x="60" y="117"/>
                  </a:cubicBezTo>
                  <a:cubicBezTo>
                    <a:pt x="60" y="117"/>
                    <a:pt x="60" y="117"/>
                    <a:pt x="60" y="117"/>
                  </a:cubicBezTo>
                  <a:cubicBezTo>
                    <a:pt x="59" y="116"/>
                    <a:pt x="60" y="116"/>
                    <a:pt x="60" y="115"/>
                  </a:cubicBezTo>
                  <a:cubicBezTo>
                    <a:pt x="61" y="114"/>
                    <a:pt x="61" y="112"/>
                    <a:pt x="62" y="112"/>
                  </a:cubicBezTo>
                  <a:cubicBezTo>
                    <a:pt x="62" y="111"/>
                    <a:pt x="62" y="111"/>
                    <a:pt x="63" y="110"/>
                  </a:cubicBezTo>
                  <a:cubicBezTo>
                    <a:pt x="63" y="111"/>
                    <a:pt x="63" y="111"/>
                    <a:pt x="63" y="111"/>
                  </a:cubicBezTo>
                  <a:cubicBezTo>
                    <a:pt x="63" y="110"/>
                    <a:pt x="63" y="110"/>
                    <a:pt x="63" y="110"/>
                  </a:cubicBezTo>
                  <a:cubicBezTo>
                    <a:pt x="63" y="110"/>
                    <a:pt x="64" y="109"/>
                    <a:pt x="65" y="109"/>
                  </a:cubicBezTo>
                  <a:cubicBezTo>
                    <a:pt x="65" y="108"/>
                    <a:pt x="64" y="108"/>
                    <a:pt x="64" y="108"/>
                  </a:cubicBezTo>
                  <a:cubicBezTo>
                    <a:pt x="65" y="108"/>
                    <a:pt x="65" y="106"/>
                    <a:pt x="66" y="105"/>
                  </a:cubicBezTo>
                  <a:cubicBezTo>
                    <a:pt x="66" y="106"/>
                    <a:pt x="66" y="107"/>
                    <a:pt x="66" y="106"/>
                  </a:cubicBezTo>
                  <a:cubicBezTo>
                    <a:pt x="68" y="106"/>
                    <a:pt x="66" y="105"/>
                    <a:pt x="67" y="104"/>
                  </a:cubicBezTo>
                  <a:cubicBezTo>
                    <a:pt x="66" y="104"/>
                    <a:pt x="66" y="104"/>
                    <a:pt x="66" y="104"/>
                  </a:cubicBezTo>
                  <a:cubicBezTo>
                    <a:pt x="67" y="104"/>
                    <a:pt x="67" y="102"/>
                    <a:pt x="68" y="103"/>
                  </a:cubicBezTo>
                  <a:cubicBezTo>
                    <a:pt x="67" y="102"/>
                    <a:pt x="68" y="102"/>
                    <a:pt x="68" y="101"/>
                  </a:cubicBezTo>
                  <a:cubicBezTo>
                    <a:pt x="68" y="100"/>
                    <a:pt x="68" y="98"/>
                    <a:pt x="71" y="98"/>
                  </a:cubicBezTo>
                  <a:cubicBezTo>
                    <a:pt x="71" y="98"/>
                    <a:pt x="72" y="97"/>
                    <a:pt x="71" y="97"/>
                  </a:cubicBezTo>
                  <a:cubicBezTo>
                    <a:pt x="71" y="98"/>
                    <a:pt x="71" y="98"/>
                    <a:pt x="71" y="98"/>
                  </a:cubicBezTo>
                  <a:cubicBezTo>
                    <a:pt x="71" y="97"/>
                    <a:pt x="71" y="97"/>
                    <a:pt x="71" y="97"/>
                  </a:cubicBezTo>
                  <a:cubicBezTo>
                    <a:pt x="71" y="97"/>
                    <a:pt x="71" y="97"/>
                    <a:pt x="72" y="97"/>
                  </a:cubicBezTo>
                  <a:cubicBezTo>
                    <a:pt x="73" y="97"/>
                    <a:pt x="71" y="96"/>
                    <a:pt x="72" y="93"/>
                  </a:cubicBezTo>
                  <a:cubicBezTo>
                    <a:pt x="72" y="94"/>
                    <a:pt x="73" y="94"/>
                    <a:pt x="73" y="93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1"/>
                    <a:pt x="74" y="92"/>
                    <a:pt x="74" y="92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5" y="91"/>
                    <a:pt x="75" y="90"/>
                    <a:pt x="75" y="90"/>
                  </a:cubicBezTo>
                  <a:cubicBezTo>
                    <a:pt x="75" y="90"/>
                    <a:pt x="74" y="90"/>
                    <a:pt x="74" y="91"/>
                  </a:cubicBezTo>
                  <a:cubicBezTo>
                    <a:pt x="74" y="90"/>
                    <a:pt x="74" y="90"/>
                    <a:pt x="74" y="89"/>
                  </a:cubicBezTo>
                  <a:cubicBezTo>
                    <a:pt x="74" y="90"/>
                    <a:pt x="75" y="89"/>
                    <a:pt x="75" y="88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5" y="88"/>
                    <a:pt x="75" y="87"/>
                    <a:pt x="76" y="87"/>
                  </a:cubicBezTo>
                  <a:cubicBezTo>
                    <a:pt x="76" y="88"/>
                    <a:pt x="75" y="88"/>
                    <a:pt x="75" y="88"/>
                  </a:cubicBezTo>
                  <a:cubicBezTo>
                    <a:pt x="76" y="88"/>
                    <a:pt x="76" y="88"/>
                    <a:pt x="76" y="87"/>
                  </a:cubicBezTo>
                  <a:cubicBezTo>
                    <a:pt x="76" y="87"/>
                    <a:pt x="75" y="87"/>
                    <a:pt x="76" y="85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7" y="85"/>
                  </a:cubicBezTo>
                  <a:cubicBezTo>
                    <a:pt x="76" y="84"/>
                    <a:pt x="77" y="84"/>
                    <a:pt x="77" y="84"/>
                  </a:cubicBezTo>
                  <a:cubicBezTo>
                    <a:pt x="77" y="84"/>
                    <a:pt x="77" y="84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80" y="81"/>
                    <a:pt x="80" y="81"/>
                    <a:pt x="80" y="80"/>
                  </a:cubicBezTo>
                  <a:cubicBezTo>
                    <a:pt x="80" y="80"/>
                    <a:pt x="81" y="81"/>
                    <a:pt x="81" y="80"/>
                  </a:cubicBezTo>
                  <a:cubicBezTo>
                    <a:pt x="81" y="79"/>
                    <a:pt x="81" y="79"/>
                    <a:pt x="81" y="79"/>
                  </a:cubicBezTo>
                  <a:cubicBezTo>
                    <a:pt x="81" y="78"/>
                    <a:pt x="81" y="76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3" y="73"/>
                    <a:pt x="83" y="71"/>
                    <a:pt x="85" y="71"/>
                  </a:cubicBezTo>
                  <a:cubicBezTo>
                    <a:pt x="85" y="71"/>
                    <a:pt x="85" y="71"/>
                    <a:pt x="86" y="71"/>
                  </a:cubicBezTo>
                  <a:cubicBezTo>
                    <a:pt x="86" y="70"/>
                    <a:pt x="86" y="71"/>
                    <a:pt x="86" y="70"/>
                  </a:cubicBezTo>
                  <a:cubicBezTo>
                    <a:pt x="85" y="70"/>
                    <a:pt x="85" y="70"/>
                    <a:pt x="85" y="70"/>
                  </a:cubicBezTo>
                  <a:cubicBezTo>
                    <a:pt x="85" y="68"/>
                    <a:pt x="86" y="67"/>
                    <a:pt x="87" y="66"/>
                  </a:cubicBezTo>
                  <a:cubicBezTo>
                    <a:pt x="86" y="66"/>
                    <a:pt x="86" y="66"/>
                    <a:pt x="86" y="66"/>
                  </a:cubicBezTo>
                  <a:cubicBezTo>
                    <a:pt x="87" y="66"/>
                    <a:pt x="88" y="66"/>
                    <a:pt x="88" y="65"/>
                  </a:cubicBezTo>
                  <a:cubicBezTo>
                    <a:pt x="87" y="65"/>
                    <a:pt x="87" y="65"/>
                    <a:pt x="87" y="65"/>
                  </a:cubicBezTo>
                  <a:cubicBezTo>
                    <a:pt x="88" y="64"/>
                    <a:pt x="88" y="64"/>
                    <a:pt x="88" y="64"/>
                  </a:cubicBezTo>
                  <a:cubicBezTo>
                    <a:pt x="88" y="64"/>
                    <a:pt x="87" y="64"/>
                    <a:pt x="88" y="64"/>
                  </a:cubicBezTo>
                  <a:cubicBezTo>
                    <a:pt x="88" y="64"/>
                    <a:pt x="88" y="64"/>
                    <a:pt x="88" y="64"/>
                  </a:cubicBezTo>
                  <a:cubicBezTo>
                    <a:pt x="88" y="64"/>
                    <a:pt x="88" y="62"/>
                    <a:pt x="89" y="62"/>
                  </a:cubicBezTo>
                  <a:cubicBezTo>
                    <a:pt x="90" y="62"/>
                    <a:pt x="90" y="62"/>
                    <a:pt x="90" y="62"/>
                  </a:cubicBezTo>
                  <a:cubicBezTo>
                    <a:pt x="90" y="61"/>
                    <a:pt x="90" y="61"/>
                    <a:pt x="89" y="61"/>
                  </a:cubicBezTo>
                  <a:cubicBezTo>
                    <a:pt x="90" y="59"/>
                    <a:pt x="91" y="59"/>
                    <a:pt x="92" y="59"/>
                  </a:cubicBezTo>
                  <a:cubicBezTo>
                    <a:pt x="91" y="57"/>
                    <a:pt x="93" y="54"/>
                    <a:pt x="94" y="52"/>
                  </a:cubicBezTo>
                  <a:cubicBezTo>
                    <a:pt x="94" y="52"/>
                    <a:pt x="94" y="52"/>
                    <a:pt x="94" y="52"/>
                  </a:cubicBezTo>
                  <a:cubicBezTo>
                    <a:pt x="94" y="52"/>
                    <a:pt x="94" y="52"/>
                    <a:pt x="94" y="51"/>
                  </a:cubicBezTo>
                  <a:cubicBezTo>
                    <a:pt x="94" y="52"/>
                    <a:pt x="94" y="51"/>
                    <a:pt x="95" y="52"/>
                  </a:cubicBezTo>
                  <a:cubicBezTo>
                    <a:pt x="95" y="51"/>
                    <a:pt x="95" y="50"/>
                    <a:pt x="95" y="50"/>
                  </a:cubicBezTo>
                  <a:cubicBezTo>
                    <a:pt x="94" y="49"/>
                    <a:pt x="95" y="50"/>
                    <a:pt x="94" y="50"/>
                  </a:cubicBezTo>
                  <a:cubicBezTo>
                    <a:pt x="94" y="50"/>
                    <a:pt x="95" y="49"/>
                    <a:pt x="95" y="48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97" y="48"/>
                    <a:pt x="97" y="48"/>
                    <a:pt x="97" y="48"/>
                  </a:cubicBezTo>
                  <a:cubicBezTo>
                    <a:pt x="98" y="48"/>
                    <a:pt x="97" y="51"/>
                    <a:pt x="98" y="50"/>
                  </a:cubicBezTo>
                  <a:cubicBezTo>
                    <a:pt x="99" y="50"/>
                    <a:pt x="99" y="50"/>
                    <a:pt x="99" y="50"/>
                  </a:cubicBezTo>
                  <a:cubicBezTo>
                    <a:pt x="100" y="50"/>
                    <a:pt x="99" y="52"/>
                    <a:pt x="100" y="50"/>
                  </a:cubicBezTo>
                  <a:cubicBezTo>
                    <a:pt x="100" y="50"/>
                    <a:pt x="99" y="49"/>
                    <a:pt x="98" y="49"/>
                  </a:cubicBezTo>
                  <a:cubicBezTo>
                    <a:pt x="99" y="48"/>
                    <a:pt x="97" y="48"/>
                    <a:pt x="98" y="47"/>
                  </a:cubicBezTo>
                  <a:cubicBezTo>
                    <a:pt x="98" y="47"/>
                    <a:pt x="97" y="48"/>
                    <a:pt x="98" y="48"/>
                  </a:cubicBezTo>
                  <a:cubicBezTo>
                    <a:pt x="99" y="47"/>
                    <a:pt x="98" y="46"/>
                    <a:pt x="99" y="46"/>
                  </a:cubicBezTo>
                  <a:cubicBezTo>
                    <a:pt x="98" y="46"/>
                    <a:pt x="98" y="46"/>
                    <a:pt x="98" y="45"/>
                  </a:cubicBezTo>
                  <a:cubicBezTo>
                    <a:pt x="99" y="45"/>
                    <a:pt x="98" y="46"/>
                    <a:pt x="99" y="45"/>
                  </a:cubicBezTo>
                  <a:cubicBezTo>
                    <a:pt x="99" y="45"/>
                    <a:pt x="99" y="44"/>
                    <a:pt x="98" y="44"/>
                  </a:cubicBezTo>
                  <a:cubicBezTo>
                    <a:pt x="98" y="44"/>
                    <a:pt x="99" y="44"/>
                    <a:pt x="99" y="44"/>
                  </a:cubicBezTo>
                  <a:cubicBezTo>
                    <a:pt x="99" y="44"/>
                    <a:pt x="99" y="44"/>
                    <a:pt x="100" y="44"/>
                  </a:cubicBezTo>
                  <a:cubicBezTo>
                    <a:pt x="100" y="44"/>
                    <a:pt x="100" y="43"/>
                    <a:pt x="99" y="43"/>
                  </a:cubicBezTo>
                  <a:cubicBezTo>
                    <a:pt x="100" y="43"/>
                    <a:pt x="100" y="43"/>
                    <a:pt x="100" y="43"/>
                  </a:cubicBezTo>
                  <a:cubicBezTo>
                    <a:pt x="101" y="43"/>
                    <a:pt x="100" y="41"/>
                    <a:pt x="101" y="41"/>
                  </a:cubicBezTo>
                  <a:cubicBezTo>
                    <a:pt x="100" y="41"/>
                    <a:pt x="100" y="41"/>
                    <a:pt x="100" y="41"/>
                  </a:cubicBezTo>
                  <a:cubicBezTo>
                    <a:pt x="101" y="41"/>
                    <a:pt x="101" y="40"/>
                    <a:pt x="101" y="40"/>
                  </a:cubicBezTo>
                  <a:cubicBezTo>
                    <a:pt x="101" y="40"/>
                    <a:pt x="101" y="38"/>
                    <a:pt x="101" y="39"/>
                  </a:cubicBezTo>
                  <a:cubicBezTo>
                    <a:pt x="101" y="39"/>
                    <a:pt x="102" y="38"/>
                    <a:pt x="101" y="38"/>
                  </a:cubicBezTo>
                  <a:cubicBezTo>
                    <a:pt x="101" y="38"/>
                    <a:pt x="101" y="39"/>
                    <a:pt x="101" y="39"/>
                  </a:cubicBezTo>
                  <a:cubicBezTo>
                    <a:pt x="101" y="39"/>
                    <a:pt x="101" y="38"/>
                    <a:pt x="101" y="37"/>
                  </a:cubicBezTo>
                  <a:cubicBezTo>
                    <a:pt x="101" y="37"/>
                    <a:pt x="101" y="37"/>
                    <a:pt x="101" y="37"/>
                  </a:cubicBezTo>
                  <a:cubicBezTo>
                    <a:pt x="101" y="37"/>
                    <a:pt x="101" y="37"/>
                    <a:pt x="101" y="37"/>
                  </a:cubicBezTo>
                  <a:cubicBezTo>
                    <a:pt x="101" y="37"/>
                    <a:pt x="101" y="37"/>
                    <a:pt x="102" y="37"/>
                  </a:cubicBezTo>
                  <a:cubicBezTo>
                    <a:pt x="101" y="37"/>
                    <a:pt x="101" y="37"/>
                    <a:pt x="101" y="37"/>
                  </a:cubicBezTo>
                  <a:cubicBezTo>
                    <a:pt x="101" y="36"/>
                    <a:pt x="102" y="37"/>
                    <a:pt x="103" y="36"/>
                  </a:cubicBezTo>
                  <a:cubicBezTo>
                    <a:pt x="103" y="37"/>
                    <a:pt x="103" y="37"/>
                    <a:pt x="103" y="37"/>
                  </a:cubicBezTo>
                  <a:cubicBezTo>
                    <a:pt x="103" y="37"/>
                    <a:pt x="103" y="37"/>
                    <a:pt x="103" y="36"/>
                  </a:cubicBezTo>
                  <a:cubicBezTo>
                    <a:pt x="103" y="36"/>
                    <a:pt x="103" y="35"/>
                    <a:pt x="102" y="35"/>
                  </a:cubicBezTo>
                  <a:cubicBezTo>
                    <a:pt x="102" y="34"/>
                    <a:pt x="103" y="35"/>
                    <a:pt x="103" y="34"/>
                  </a:cubicBezTo>
                  <a:cubicBezTo>
                    <a:pt x="103" y="35"/>
                    <a:pt x="103" y="35"/>
                    <a:pt x="103" y="35"/>
                  </a:cubicBezTo>
                  <a:cubicBezTo>
                    <a:pt x="104" y="35"/>
                    <a:pt x="104" y="35"/>
                    <a:pt x="104" y="35"/>
                  </a:cubicBezTo>
                  <a:cubicBezTo>
                    <a:pt x="104" y="34"/>
                    <a:pt x="104" y="32"/>
                    <a:pt x="103" y="34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105" y="31"/>
                    <a:pt x="104" y="32"/>
                    <a:pt x="104" y="31"/>
                  </a:cubicBezTo>
                  <a:cubicBezTo>
                    <a:pt x="104" y="31"/>
                    <a:pt x="105" y="31"/>
                    <a:pt x="107" y="31"/>
                  </a:cubicBezTo>
                  <a:cubicBezTo>
                    <a:pt x="107" y="31"/>
                    <a:pt x="107" y="31"/>
                    <a:pt x="107" y="31"/>
                  </a:cubicBezTo>
                  <a:cubicBezTo>
                    <a:pt x="107" y="31"/>
                    <a:pt x="107" y="31"/>
                    <a:pt x="107" y="31"/>
                  </a:cubicBezTo>
                  <a:cubicBezTo>
                    <a:pt x="107" y="32"/>
                    <a:pt x="107" y="31"/>
                    <a:pt x="108" y="32"/>
                  </a:cubicBezTo>
                  <a:cubicBezTo>
                    <a:pt x="108" y="31"/>
                    <a:pt x="108" y="31"/>
                    <a:pt x="108" y="31"/>
                  </a:cubicBezTo>
                  <a:cubicBezTo>
                    <a:pt x="107" y="31"/>
                    <a:pt x="107" y="30"/>
                    <a:pt x="107" y="29"/>
                  </a:cubicBezTo>
                  <a:cubicBezTo>
                    <a:pt x="107" y="28"/>
                    <a:pt x="109" y="30"/>
                    <a:pt x="108" y="28"/>
                  </a:cubicBezTo>
                  <a:cubicBezTo>
                    <a:pt x="108" y="28"/>
                    <a:pt x="107" y="27"/>
                    <a:pt x="107" y="28"/>
                  </a:cubicBezTo>
                  <a:cubicBezTo>
                    <a:pt x="108" y="27"/>
                    <a:pt x="107" y="27"/>
                    <a:pt x="107" y="26"/>
                  </a:cubicBezTo>
                  <a:cubicBezTo>
                    <a:pt x="107" y="27"/>
                    <a:pt x="109" y="26"/>
                    <a:pt x="109" y="27"/>
                  </a:cubicBezTo>
                  <a:cubicBezTo>
                    <a:pt x="108" y="27"/>
                    <a:pt x="108" y="28"/>
                    <a:pt x="108" y="28"/>
                  </a:cubicBezTo>
                  <a:cubicBezTo>
                    <a:pt x="109" y="28"/>
                    <a:pt x="109" y="28"/>
                    <a:pt x="109" y="28"/>
                  </a:cubicBezTo>
                  <a:cubicBezTo>
                    <a:pt x="110" y="27"/>
                    <a:pt x="110" y="26"/>
                    <a:pt x="109" y="26"/>
                  </a:cubicBezTo>
                  <a:cubicBezTo>
                    <a:pt x="109" y="26"/>
                    <a:pt x="109" y="27"/>
                    <a:pt x="109" y="26"/>
                  </a:cubicBezTo>
                  <a:cubicBezTo>
                    <a:pt x="109" y="25"/>
                    <a:pt x="110" y="26"/>
                    <a:pt x="109" y="25"/>
                  </a:cubicBezTo>
                  <a:cubicBezTo>
                    <a:pt x="108" y="25"/>
                    <a:pt x="108" y="25"/>
                    <a:pt x="108" y="25"/>
                  </a:cubicBezTo>
                  <a:cubicBezTo>
                    <a:pt x="108" y="24"/>
                    <a:pt x="108" y="24"/>
                    <a:pt x="108" y="24"/>
                  </a:cubicBezTo>
                  <a:cubicBezTo>
                    <a:pt x="108" y="24"/>
                    <a:pt x="108" y="24"/>
                    <a:pt x="108" y="24"/>
                  </a:cubicBezTo>
                  <a:cubicBezTo>
                    <a:pt x="109" y="23"/>
                    <a:pt x="108" y="24"/>
                    <a:pt x="109" y="23"/>
                  </a:cubicBezTo>
                  <a:cubicBezTo>
                    <a:pt x="110" y="23"/>
                    <a:pt x="110" y="23"/>
                    <a:pt x="110" y="23"/>
                  </a:cubicBezTo>
                  <a:cubicBezTo>
                    <a:pt x="110" y="23"/>
                    <a:pt x="109" y="24"/>
                    <a:pt x="110" y="24"/>
                  </a:cubicBezTo>
                  <a:cubicBezTo>
                    <a:pt x="110" y="23"/>
                    <a:pt x="110" y="23"/>
                    <a:pt x="110" y="23"/>
                  </a:cubicBezTo>
                  <a:cubicBezTo>
                    <a:pt x="110" y="23"/>
                    <a:pt x="110" y="23"/>
                    <a:pt x="110" y="23"/>
                  </a:cubicBezTo>
                  <a:cubicBezTo>
                    <a:pt x="110" y="23"/>
                    <a:pt x="112" y="24"/>
                    <a:pt x="112" y="22"/>
                  </a:cubicBezTo>
                  <a:cubicBezTo>
                    <a:pt x="112" y="21"/>
                    <a:pt x="111" y="22"/>
                    <a:pt x="111" y="22"/>
                  </a:cubicBezTo>
                  <a:cubicBezTo>
                    <a:pt x="112" y="20"/>
                    <a:pt x="111" y="20"/>
                    <a:pt x="112" y="19"/>
                  </a:cubicBezTo>
                  <a:cubicBezTo>
                    <a:pt x="112" y="20"/>
                    <a:pt x="113" y="18"/>
                    <a:pt x="113" y="19"/>
                  </a:cubicBezTo>
                  <a:cubicBezTo>
                    <a:pt x="112" y="19"/>
                    <a:pt x="111" y="21"/>
                    <a:pt x="112" y="22"/>
                  </a:cubicBezTo>
                  <a:cubicBezTo>
                    <a:pt x="113" y="22"/>
                    <a:pt x="111" y="22"/>
                    <a:pt x="112" y="23"/>
                  </a:cubicBezTo>
                  <a:cubicBezTo>
                    <a:pt x="112" y="22"/>
                    <a:pt x="113" y="23"/>
                    <a:pt x="114" y="23"/>
                  </a:cubicBezTo>
                  <a:cubicBezTo>
                    <a:pt x="114" y="22"/>
                    <a:pt x="114" y="22"/>
                    <a:pt x="114" y="22"/>
                  </a:cubicBezTo>
                  <a:cubicBezTo>
                    <a:pt x="113" y="22"/>
                    <a:pt x="113" y="22"/>
                    <a:pt x="113" y="22"/>
                  </a:cubicBezTo>
                  <a:cubicBezTo>
                    <a:pt x="113" y="21"/>
                    <a:pt x="114" y="20"/>
                    <a:pt x="114" y="19"/>
                  </a:cubicBezTo>
                  <a:cubicBezTo>
                    <a:pt x="114" y="19"/>
                    <a:pt x="114" y="19"/>
                    <a:pt x="114" y="19"/>
                  </a:cubicBezTo>
                  <a:cubicBezTo>
                    <a:pt x="115" y="18"/>
                    <a:pt x="116" y="17"/>
                    <a:pt x="116" y="17"/>
                  </a:cubicBezTo>
                  <a:cubicBezTo>
                    <a:pt x="115" y="17"/>
                    <a:pt x="117" y="14"/>
                    <a:pt x="116" y="14"/>
                  </a:cubicBezTo>
                  <a:cubicBezTo>
                    <a:pt x="115" y="15"/>
                    <a:pt x="115" y="15"/>
                    <a:pt x="114" y="15"/>
                  </a:cubicBezTo>
                  <a:cubicBezTo>
                    <a:pt x="115" y="14"/>
                    <a:pt x="115" y="15"/>
                    <a:pt x="115" y="15"/>
                  </a:cubicBezTo>
                  <a:cubicBezTo>
                    <a:pt x="115" y="14"/>
                    <a:pt x="116" y="14"/>
                    <a:pt x="116" y="14"/>
                  </a:cubicBezTo>
                  <a:cubicBezTo>
                    <a:pt x="115" y="15"/>
                    <a:pt x="117" y="14"/>
                    <a:pt x="117" y="15"/>
                  </a:cubicBezTo>
                  <a:cubicBezTo>
                    <a:pt x="117" y="14"/>
                    <a:pt x="118" y="15"/>
                    <a:pt x="118" y="14"/>
                  </a:cubicBezTo>
                  <a:cubicBezTo>
                    <a:pt x="118" y="13"/>
                    <a:pt x="118" y="12"/>
                    <a:pt x="119" y="11"/>
                  </a:cubicBezTo>
                  <a:cubicBezTo>
                    <a:pt x="120" y="11"/>
                    <a:pt x="120" y="9"/>
                    <a:pt x="121" y="8"/>
                  </a:cubicBezTo>
                  <a:cubicBezTo>
                    <a:pt x="121" y="8"/>
                    <a:pt x="121" y="9"/>
                    <a:pt x="121" y="8"/>
                  </a:cubicBezTo>
                  <a:cubicBezTo>
                    <a:pt x="122" y="8"/>
                    <a:pt x="121" y="8"/>
                    <a:pt x="121" y="8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121" y="7"/>
                    <a:pt x="124" y="5"/>
                    <a:pt x="122" y="4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5" y="5"/>
                    <a:pt x="125" y="4"/>
                    <a:pt x="125" y="4"/>
                  </a:cubicBezTo>
                  <a:cubicBezTo>
                    <a:pt x="125" y="4"/>
                    <a:pt x="125" y="4"/>
                    <a:pt x="125" y="4"/>
                  </a:cubicBezTo>
                  <a:cubicBezTo>
                    <a:pt x="125" y="3"/>
                    <a:pt x="126" y="2"/>
                    <a:pt x="126" y="1"/>
                  </a:cubicBezTo>
                  <a:cubicBezTo>
                    <a:pt x="127" y="1"/>
                    <a:pt x="127" y="1"/>
                    <a:pt x="127" y="1"/>
                  </a:cubicBezTo>
                  <a:cubicBezTo>
                    <a:pt x="127" y="1"/>
                    <a:pt x="127" y="1"/>
                    <a:pt x="127" y="1"/>
                  </a:cubicBezTo>
                  <a:cubicBezTo>
                    <a:pt x="127" y="1"/>
                    <a:pt x="127" y="1"/>
                    <a:pt x="127" y="0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7" y="3"/>
                    <a:pt x="127" y="2"/>
                    <a:pt x="127" y="2"/>
                  </a:cubicBezTo>
                  <a:cubicBezTo>
                    <a:pt x="126" y="2"/>
                    <a:pt x="126" y="3"/>
                    <a:pt x="126" y="3"/>
                  </a:cubicBezTo>
                  <a:cubicBezTo>
                    <a:pt x="126" y="3"/>
                    <a:pt x="126" y="3"/>
                    <a:pt x="126" y="2"/>
                  </a:cubicBezTo>
                  <a:cubicBezTo>
                    <a:pt x="127" y="3"/>
                    <a:pt x="127" y="3"/>
                    <a:pt x="127" y="4"/>
                  </a:cubicBezTo>
                  <a:cubicBezTo>
                    <a:pt x="127" y="3"/>
                    <a:pt x="127" y="3"/>
                    <a:pt x="127" y="3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27" y="4"/>
                    <a:pt x="126" y="4"/>
                    <a:pt x="126" y="4"/>
                  </a:cubicBezTo>
                  <a:cubicBezTo>
                    <a:pt x="127" y="4"/>
                    <a:pt x="127" y="5"/>
                    <a:pt x="126" y="5"/>
                  </a:cubicBezTo>
                  <a:cubicBezTo>
                    <a:pt x="125" y="7"/>
                    <a:pt x="125" y="8"/>
                    <a:pt x="125" y="9"/>
                  </a:cubicBezTo>
                  <a:cubicBezTo>
                    <a:pt x="124" y="8"/>
                    <a:pt x="124" y="7"/>
                    <a:pt x="124" y="7"/>
                  </a:cubicBezTo>
                  <a:cubicBezTo>
                    <a:pt x="124" y="7"/>
                    <a:pt x="124" y="7"/>
                    <a:pt x="122" y="8"/>
                  </a:cubicBezTo>
                  <a:cubicBezTo>
                    <a:pt x="124" y="8"/>
                    <a:pt x="124" y="9"/>
                    <a:pt x="124" y="10"/>
                  </a:cubicBezTo>
                  <a:cubicBezTo>
                    <a:pt x="124" y="10"/>
                    <a:pt x="124" y="10"/>
                    <a:pt x="124" y="10"/>
                  </a:cubicBezTo>
                  <a:cubicBezTo>
                    <a:pt x="122" y="11"/>
                    <a:pt x="124" y="11"/>
                    <a:pt x="122" y="11"/>
                  </a:cubicBezTo>
                  <a:cubicBezTo>
                    <a:pt x="121" y="12"/>
                    <a:pt x="121" y="14"/>
                    <a:pt x="121" y="15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21" y="17"/>
                    <a:pt x="119" y="17"/>
                    <a:pt x="119" y="18"/>
                  </a:cubicBezTo>
                  <a:cubicBezTo>
                    <a:pt x="118" y="19"/>
                    <a:pt x="118" y="22"/>
                    <a:pt x="117" y="22"/>
                  </a:cubicBezTo>
                  <a:cubicBezTo>
                    <a:pt x="116" y="25"/>
                    <a:pt x="115" y="27"/>
                    <a:pt x="113" y="30"/>
                  </a:cubicBezTo>
                  <a:cubicBezTo>
                    <a:pt x="113" y="29"/>
                    <a:pt x="113" y="29"/>
                    <a:pt x="113" y="29"/>
                  </a:cubicBezTo>
                  <a:cubicBezTo>
                    <a:pt x="113" y="30"/>
                    <a:pt x="112" y="29"/>
                    <a:pt x="112" y="30"/>
                  </a:cubicBezTo>
                  <a:cubicBezTo>
                    <a:pt x="113" y="30"/>
                    <a:pt x="112" y="31"/>
                    <a:pt x="112" y="31"/>
                  </a:cubicBezTo>
                  <a:cubicBezTo>
                    <a:pt x="111" y="31"/>
                    <a:pt x="111" y="34"/>
                    <a:pt x="111" y="36"/>
                  </a:cubicBezTo>
                  <a:cubicBezTo>
                    <a:pt x="110" y="35"/>
                    <a:pt x="110" y="35"/>
                    <a:pt x="110" y="35"/>
                  </a:cubicBezTo>
                  <a:cubicBezTo>
                    <a:pt x="110" y="37"/>
                    <a:pt x="109" y="37"/>
                    <a:pt x="108" y="38"/>
                  </a:cubicBezTo>
                  <a:cubicBezTo>
                    <a:pt x="108" y="38"/>
                    <a:pt x="107" y="38"/>
                    <a:pt x="107" y="39"/>
                  </a:cubicBezTo>
                  <a:cubicBezTo>
                    <a:pt x="107" y="40"/>
                    <a:pt x="107" y="40"/>
                    <a:pt x="107" y="41"/>
                  </a:cubicBezTo>
                  <a:cubicBezTo>
                    <a:pt x="107" y="43"/>
                    <a:pt x="107" y="44"/>
                    <a:pt x="105" y="44"/>
                  </a:cubicBezTo>
                  <a:cubicBezTo>
                    <a:pt x="104" y="48"/>
                    <a:pt x="102" y="50"/>
                    <a:pt x="101" y="54"/>
                  </a:cubicBezTo>
                  <a:cubicBezTo>
                    <a:pt x="101" y="54"/>
                    <a:pt x="101" y="54"/>
                    <a:pt x="101" y="54"/>
                  </a:cubicBezTo>
                  <a:cubicBezTo>
                    <a:pt x="100" y="57"/>
                    <a:pt x="97" y="59"/>
                    <a:pt x="97" y="63"/>
                  </a:cubicBezTo>
                  <a:cubicBezTo>
                    <a:pt x="95" y="63"/>
                    <a:pt x="95" y="63"/>
                    <a:pt x="95" y="63"/>
                  </a:cubicBezTo>
                  <a:cubicBezTo>
                    <a:pt x="94" y="63"/>
                    <a:pt x="94" y="64"/>
                    <a:pt x="95" y="64"/>
                  </a:cubicBezTo>
                  <a:cubicBezTo>
                    <a:pt x="94" y="64"/>
                    <a:pt x="94" y="66"/>
                    <a:pt x="94" y="66"/>
                  </a:cubicBezTo>
                  <a:cubicBezTo>
                    <a:pt x="93" y="67"/>
                    <a:pt x="94" y="67"/>
                    <a:pt x="94" y="68"/>
                  </a:cubicBezTo>
                  <a:cubicBezTo>
                    <a:pt x="92" y="70"/>
                    <a:pt x="92" y="71"/>
                    <a:pt x="91" y="72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91" y="72"/>
                    <a:pt x="90" y="73"/>
                    <a:pt x="91" y="73"/>
                  </a:cubicBezTo>
                  <a:cubicBezTo>
                    <a:pt x="89" y="75"/>
                    <a:pt x="89" y="77"/>
                    <a:pt x="87" y="78"/>
                  </a:cubicBezTo>
                  <a:cubicBezTo>
                    <a:pt x="88" y="79"/>
                    <a:pt x="88" y="79"/>
                    <a:pt x="88" y="79"/>
                  </a:cubicBezTo>
                  <a:cubicBezTo>
                    <a:pt x="87" y="81"/>
                    <a:pt x="86" y="82"/>
                    <a:pt x="85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84"/>
                    <a:pt x="85" y="83"/>
                    <a:pt x="85" y="84"/>
                  </a:cubicBezTo>
                  <a:cubicBezTo>
                    <a:pt x="84" y="87"/>
                    <a:pt x="82" y="88"/>
                    <a:pt x="81" y="91"/>
                  </a:cubicBezTo>
                  <a:cubicBezTo>
                    <a:pt x="80" y="94"/>
                    <a:pt x="77" y="98"/>
                    <a:pt x="75" y="101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5" y="103"/>
                    <a:pt x="73" y="104"/>
                    <a:pt x="74" y="105"/>
                  </a:cubicBezTo>
                  <a:cubicBezTo>
                    <a:pt x="73" y="105"/>
                    <a:pt x="73" y="106"/>
                    <a:pt x="73" y="106"/>
                  </a:cubicBezTo>
                  <a:cubicBezTo>
                    <a:pt x="73" y="107"/>
                    <a:pt x="71" y="108"/>
                    <a:pt x="71" y="110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69" y="111"/>
                    <a:pt x="68" y="111"/>
                    <a:pt x="68" y="114"/>
                  </a:cubicBezTo>
                  <a:cubicBezTo>
                    <a:pt x="68" y="112"/>
                    <a:pt x="68" y="112"/>
                    <a:pt x="68" y="112"/>
                  </a:cubicBezTo>
                  <a:cubicBezTo>
                    <a:pt x="67" y="112"/>
                    <a:pt x="68" y="115"/>
                    <a:pt x="67" y="115"/>
                  </a:cubicBezTo>
                  <a:cubicBezTo>
                    <a:pt x="67" y="115"/>
                    <a:pt x="67" y="115"/>
                    <a:pt x="67" y="115"/>
                  </a:cubicBezTo>
                  <a:cubicBezTo>
                    <a:pt x="65" y="118"/>
                    <a:pt x="64" y="121"/>
                    <a:pt x="62" y="125"/>
                  </a:cubicBezTo>
                  <a:cubicBezTo>
                    <a:pt x="60" y="127"/>
                    <a:pt x="61" y="125"/>
                    <a:pt x="60" y="126"/>
                  </a:cubicBezTo>
                  <a:cubicBezTo>
                    <a:pt x="60" y="126"/>
                    <a:pt x="60" y="126"/>
                    <a:pt x="60" y="126"/>
                  </a:cubicBezTo>
                  <a:cubicBezTo>
                    <a:pt x="60" y="127"/>
                    <a:pt x="59" y="127"/>
                    <a:pt x="59" y="128"/>
                  </a:cubicBezTo>
                  <a:cubicBezTo>
                    <a:pt x="59" y="128"/>
                    <a:pt x="59" y="128"/>
                    <a:pt x="59" y="128"/>
                  </a:cubicBezTo>
                  <a:cubicBezTo>
                    <a:pt x="58" y="130"/>
                    <a:pt x="57" y="130"/>
                    <a:pt x="57" y="132"/>
                  </a:cubicBezTo>
                  <a:cubicBezTo>
                    <a:pt x="57" y="132"/>
                    <a:pt x="57" y="132"/>
                    <a:pt x="57" y="132"/>
                  </a:cubicBezTo>
                  <a:cubicBezTo>
                    <a:pt x="57" y="133"/>
                    <a:pt x="56" y="134"/>
                    <a:pt x="56" y="136"/>
                  </a:cubicBezTo>
                  <a:cubicBezTo>
                    <a:pt x="53" y="143"/>
                    <a:pt x="48" y="151"/>
                    <a:pt x="45" y="158"/>
                  </a:cubicBezTo>
                  <a:cubicBezTo>
                    <a:pt x="41" y="165"/>
                    <a:pt x="37" y="172"/>
                    <a:pt x="33" y="179"/>
                  </a:cubicBezTo>
                  <a:cubicBezTo>
                    <a:pt x="31" y="180"/>
                    <a:pt x="31" y="180"/>
                    <a:pt x="30" y="182"/>
                  </a:cubicBezTo>
                  <a:cubicBezTo>
                    <a:pt x="30" y="182"/>
                    <a:pt x="30" y="182"/>
                    <a:pt x="30" y="182"/>
                  </a:cubicBezTo>
                  <a:cubicBezTo>
                    <a:pt x="31" y="182"/>
                    <a:pt x="29" y="183"/>
                    <a:pt x="30" y="185"/>
                  </a:cubicBezTo>
                  <a:cubicBezTo>
                    <a:pt x="28" y="186"/>
                    <a:pt x="28" y="189"/>
                    <a:pt x="26" y="192"/>
                  </a:cubicBezTo>
                  <a:cubicBezTo>
                    <a:pt x="26" y="191"/>
                    <a:pt x="26" y="191"/>
                    <a:pt x="26" y="191"/>
                  </a:cubicBezTo>
                  <a:cubicBezTo>
                    <a:pt x="26" y="192"/>
                    <a:pt x="26" y="192"/>
                    <a:pt x="26" y="192"/>
                  </a:cubicBezTo>
                  <a:cubicBezTo>
                    <a:pt x="26" y="192"/>
                    <a:pt x="26" y="192"/>
                    <a:pt x="26" y="192"/>
                  </a:cubicBezTo>
                  <a:cubicBezTo>
                    <a:pt x="26" y="192"/>
                    <a:pt x="26" y="192"/>
                    <a:pt x="26" y="192"/>
                  </a:cubicBezTo>
                  <a:cubicBezTo>
                    <a:pt x="22" y="200"/>
                    <a:pt x="17" y="206"/>
                    <a:pt x="14" y="213"/>
                  </a:cubicBezTo>
                  <a:cubicBezTo>
                    <a:pt x="12" y="214"/>
                    <a:pt x="11" y="217"/>
                    <a:pt x="11" y="219"/>
                  </a:cubicBezTo>
                  <a:cubicBezTo>
                    <a:pt x="7" y="224"/>
                    <a:pt x="3" y="227"/>
                    <a:pt x="2" y="233"/>
                  </a:cubicBezTo>
                  <a:cubicBezTo>
                    <a:pt x="2" y="233"/>
                    <a:pt x="0" y="232"/>
                    <a:pt x="1" y="230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1" name="Freeform 121"/>
            <p:cNvSpPr>
              <a:spLocks/>
            </p:cNvSpPr>
            <p:nvPr/>
          </p:nvSpPr>
          <p:spPr bwMode="auto">
            <a:xfrm>
              <a:off x="3608" y="3089"/>
              <a:ext cx="300" cy="551"/>
            </a:xfrm>
            <a:custGeom>
              <a:avLst/>
              <a:gdLst>
                <a:gd name="T0" fmla="*/ 14 w 127"/>
                <a:gd name="T1" fmla="*/ 205 h 233"/>
                <a:gd name="T2" fmla="*/ 18 w 127"/>
                <a:gd name="T3" fmla="*/ 199 h 233"/>
                <a:gd name="T4" fmla="*/ 25 w 127"/>
                <a:gd name="T5" fmla="*/ 184 h 233"/>
                <a:gd name="T6" fmla="*/ 26 w 127"/>
                <a:gd name="T7" fmla="*/ 179 h 233"/>
                <a:gd name="T8" fmla="*/ 36 w 127"/>
                <a:gd name="T9" fmla="*/ 165 h 233"/>
                <a:gd name="T10" fmla="*/ 39 w 127"/>
                <a:gd name="T11" fmla="*/ 160 h 233"/>
                <a:gd name="T12" fmla="*/ 43 w 127"/>
                <a:gd name="T13" fmla="*/ 151 h 233"/>
                <a:gd name="T14" fmla="*/ 46 w 127"/>
                <a:gd name="T15" fmla="*/ 145 h 233"/>
                <a:gd name="T16" fmla="*/ 50 w 127"/>
                <a:gd name="T17" fmla="*/ 140 h 233"/>
                <a:gd name="T18" fmla="*/ 51 w 127"/>
                <a:gd name="T19" fmla="*/ 137 h 233"/>
                <a:gd name="T20" fmla="*/ 54 w 127"/>
                <a:gd name="T21" fmla="*/ 128 h 233"/>
                <a:gd name="T22" fmla="*/ 57 w 127"/>
                <a:gd name="T23" fmla="*/ 123 h 233"/>
                <a:gd name="T24" fmla="*/ 59 w 127"/>
                <a:gd name="T25" fmla="*/ 119 h 233"/>
                <a:gd name="T26" fmla="*/ 63 w 127"/>
                <a:gd name="T27" fmla="*/ 113 h 233"/>
                <a:gd name="T28" fmla="*/ 66 w 127"/>
                <a:gd name="T29" fmla="*/ 105 h 233"/>
                <a:gd name="T30" fmla="*/ 72 w 127"/>
                <a:gd name="T31" fmla="*/ 97 h 233"/>
                <a:gd name="T32" fmla="*/ 73 w 127"/>
                <a:gd name="T33" fmla="*/ 93 h 233"/>
                <a:gd name="T34" fmla="*/ 75 w 127"/>
                <a:gd name="T35" fmla="*/ 91 h 233"/>
                <a:gd name="T36" fmla="*/ 77 w 127"/>
                <a:gd name="T37" fmla="*/ 86 h 233"/>
                <a:gd name="T38" fmla="*/ 78 w 127"/>
                <a:gd name="T39" fmla="*/ 86 h 233"/>
                <a:gd name="T40" fmla="*/ 80 w 127"/>
                <a:gd name="T41" fmla="*/ 82 h 233"/>
                <a:gd name="T42" fmla="*/ 87 w 127"/>
                <a:gd name="T43" fmla="*/ 70 h 233"/>
                <a:gd name="T44" fmla="*/ 88 w 127"/>
                <a:gd name="T45" fmla="*/ 65 h 233"/>
                <a:gd name="T46" fmla="*/ 91 w 127"/>
                <a:gd name="T47" fmla="*/ 61 h 233"/>
                <a:gd name="T48" fmla="*/ 96 w 127"/>
                <a:gd name="T49" fmla="*/ 52 h 233"/>
                <a:gd name="T50" fmla="*/ 99 w 127"/>
                <a:gd name="T51" fmla="*/ 50 h 233"/>
                <a:gd name="T52" fmla="*/ 100 w 127"/>
                <a:gd name="T53" fmla="*/ 46 h 233"/>
                <a:gd name="T54" fmla="*/ 100 w 127"/>
                <a:gd name="T55" fmla="*/ 42 h 233"/>
                <a:gd name="T56" fmla="*/ 102 w 127"/>
                <a:gd name="T57" fmla="*/ 38 h 233"/>
                <a:gd name="T58" fmla="*/ 102 w 127"/>
                <a:gd name="T59" fmla="*/ 37 h 233"/>
                <a:gd name="T60" fmla="*/ 105 w 127"/>
                <a:gd name="T61" fmla="*/ 34 h 233"/>
                <a:gd name="T62" fmla="*/ 107 w 127"/>
                <a:gd name="T63" fmla="*/ 32 h 233"/>
                <a:gd name="T64" fmla="*/ 108 w 127"/>
                <a:gd name="T65" fmla="*/ 28 h 233"/>
                <a:gd name="T66" fmla="*/ 109 w 127"/>
                <a:gd name="T67" fmla="*/ 25 h 233"/>
                <a:gd name="T68" fmla="*/ 110 w 127"/>
                <a:gd name="T69" fmla="*/ 23 h 233"/>
                <a:gd name="T70" fmla="*/ 112 w 127"/>
                <a:gd name="T71" fmla="*/ 19 h 233"/>
                <a:gd name="T72" fmla="*/ 114 w 127"/>
                <a:gd name="T73" fmla="*/ 22 h 233"/>
                <a:gd name="T74" fmla="*/ 116 w 127"/>
                <a:gd name="T75" fmla="*/ 15 h 233"/>
                <a:gd name="T76" fmla="*/ 123 w 127"/>
                <a:gd name="T77" fmla="*/ 7 h 233"/>
                <a:gd name="T78" fmla="*/ 125 w 127"/>
                <a:gd name="T79" fmla="*/ 5 h 233"/>
                <a:gd name="T80" fmla="*/ 127 w 127"/>
                <a:gd name="T81" fmla="*/ 0 h 233"/>
                <a:gd name="T82" fmla="*/ 127 w 127"/>
                <a:gd name="T83" fmla="*/ 3 h 233"/>
                <a:gd name="T84" fmla="*/ 124 w 127"/>
                <a:gd name="T85" fmla="*/ 7 h 233"/>
                <a:gd name="T86" fmla="*/ 120 w 127"/>
                <a:gd name="T87" fmla="*/ 18 h 233"/>
                <a:gd name="T88" fmla="*/ 111 w 127"/>
                <a:gd name="T89" fmla="*/ 35 h 233"/>
                <a:gd name="T90" fmla="*/ 101 w 127"/>
                <a:gd name="T91" fmla="*/ 54 h 233"/>
                <a:gd name="T92" fmla="*/ 93 w 127"/>
                <a:gd name="T93" fmla="*/ 68 h 233"/>
                <a:gd name="T94" fmla="*/ 88 w 127"/>
                <a:gd name="T95" fmla="*/ 79 h 233"/>
                <a:gd name="T96" fmla="*/ 75 w 127"/>
                <a:gd name="T97" fmla="*/ 101 h 233"/>
                <a:gd name="T98" fmla="*/ 69 w 127"/>
                <a:gd name="T99" fmla="*/ 113 h 233"/>
                <a:gd name="T100" fmla="*/ 59 w 127"/>
                <a:gd name="T101" fmla="*/ 128 h 233"/>
                <a:gd name="T102" fmla="*/ 33 w 127"/>
                <a:gd name="T103" fmla="*/ 179 h 233"/>
                <a:gd name="T104" fmla="*/ 26 w 127"/>
                <a:gd name="T105" fmla="*/ 192 h 233"/>
                <a:gd name="T106" fmla="*/ 1 w 127"/>
                <a:gd name="T107" fmla="*/ 229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7" h="233">
                  <a:moveTo>
                    <a:pt x="1" y="229"/>
                  </a:moveTo>
                  <a:cubicBezTo>
                    <a:pt x="1" y="226"/>
                    <a:pt x="5" y="222"/>
                    <a:pt x="5" y="219"/>
                  </a:cubicBezTo>
                  <a:cubicBezTo>
                    <a:pt x="6" y="219"/>
                    <a:pt x="6" y="220"/>
                    <a:pt x="7" y="219"/>
                  </a:cubicBezTo>
                  <a:cubicBezTo>
                    <a:pt x="7" y="215"/>
                    <a:pt x="10" y="211"/>
                    <a:pt x="13" y="208"/>
                  </a:cubicBezTo>
                  <a:cubicBezTo>
                    <a:pt x="14" y="208"/>
                    <a:pt x="14" y="208"/>
                    <a:pt x="14" y="208"/>
                  </a:cubicBezTo>
                  <a:cubicBezTo>
                    <a:pt x="14" y="208"/>
                    <a:pt x="14" y="206"/>
                    <a:pt x="14" y="205"/>
                  </a:cubicBezTo>
                  <a:cubicBezTo>
                    <a:pt x="14" y="206"/>
                    <a:pt x="14" y="206"/>
                    <a:pt x="15" y="206"/>
                  </a:cubicBezTo>
                  <a:cubicBezTo>
                    <a:pt x="14" y="205"/>
                    <a:pt x="15" y="204"/>
                    <a:pt x="15" y="204"/>
                  </a:cubicBezTo>
                  <a:cubicBezTo>
                    <a:pt x="16" y="204"/>
                    <a:pt x="16" y="204"/>
                    <a:pt x="16" y="204"/>
                  </a:cubicBezTo>
                  <a:cubicBezTo>
                    <a:pt x="16" y="203"/>
                    <a:pt x="16" y="203"/>
                    <a:pt x="16" y="203"/>
                  </a:cubicBezTo>
                  <a:cubicBezTo>
                    <a:pt x="15" y="201"/>
                    <a:pt x="18" y="201"/>
                    <a:pt x="18" y="199"/>
                  </a:cubicBezTo>
                  <a:cubicBezTo>
                    <a:pt x="18" y="199"/>
                    <a:pt x="18" y="199"/>
                    <a:pt x="18" y="199"/>
                  </a:cubicBezTo>
                  <a:cubicBezTo>
                    <a:pt x="19" y="195"/>
                    <a:pt x="20" y="193"/>
                    <a:pt x="22" y="190"/>
                  </a:cubicBezTo>
                  <a:cubicBezTo>
                    <a:pt x="22" y="190"/>
                    <a:pt x="22" y="191"/>
                    <a:pt x="23" y="190"/>
                  </a:cubicBezTo>
                  <a:cubicBezTo>
                    <a:pt x="22" y="190"/>
                    <a:pt x="23" y="188"/>
                    <a:pt x="23" y="188"/>
                  </a:cubicBezTo>
                  <a:cubicBezTo>
                    <a:pt x="24" y="188"/>
                    <a:pt x="23" y="187"/>
                    <a:pt x="24" y="186"/>
                  </a:cubicBezTo>
                  <a:cubicBezTo>
                    <a:pt x="24" y="186"/>
                    <a:pt x="24" y="186"/>
                    <a:pt x="24" y="186"/>
                  </a:cubicBezTo>
                  <a:cubicBezTo>
                    <a:pt x="24" y="185"/>
                    <a:pt x="25" y="185"/>
                    <a:pt x="25" y="184"/>
                  </a:cubicBezTo>
                  <a:cubicBezTo>
                    <a:pt x="25" y="184"/>
                    <a:pt x="25" y="184"/>
                    <a:pt x="25" y="184"/>
                  </a:cubicBezTo>
                  <a:cubicBezTo>
                    <a:pt x="25" y="183"/>
                    <a:pt x="26" y="183"/>
                    <a:pt x="26" y="183"/>
                  </a:cubicBezTo>
                  <a:cubicBezTo>
                    <a:pt x="26" y="182"/>
                    <a:pt x="26" y="182"/>
                    <a:pt x="26" y="182"/>
                  </a:cubicBezTo>
                  <a:cubicBezTo>
                    <a:pt x="26" y="182"/>
                    <a:pt x="26" y="182"/>
                    <a:pt x="26" y="181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6" y="181"/>
                    <a:pt x="27" y="181"/>
                    <a:pt x="26" y="179"/>
                  </a:cubicBezTo>
                  <a:cubicBezTo>
                    <a:pt x="27" y="179"/>
                    <a:pt x="26" y="181"/>
                    <a:pt x="27" y="181"/>
                  </a:cubicBezTo>
                  <a:cubicBezTo>
                    <a:pt x="29" y="176"/>
                    <a:pt x="32" y="173"/>
                    <a:pt x="33" y="168"/>
                  </a:cubicBezTo>
                  <a:cubicBezTo>
                    <a:pt x="34" y="168"/>
                    <a:pt x="34" y="168"/>
                    <a:pt x="34" y="168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36" y="166"/>
                    <a:pt x="35" y="166"/>
                    <a:pt x="36" y="165"/>
                  </a:cubicBezTo>
                  <a:cubicBezTo>
                    <a:pt x="36" y="166"/>
                    <a:pt x="36" y="166"/>
                    <a:pt x="36" y="166"/>
                  </a:cubicBezTo>
                  <a:cubicBezTo>
                    <a:pt x="36" y="165"/>
                    <a:pt x="37" y="164"/>
                    <a:pt x="37" y="163"/>
                  </a:cubicBezTo>
                  <a:cubicBezTo>
                    <a:pt x="37" y="163"/>
                    <a:pt x="37" y="163"/>
                    <a:pt x="37" y="164"/>
                  </a:cubicBezTo>
                  <a:cubicBezTo>
                    <a:pt x="37" y="161"/>
                    <a:pt x="38" y="161"/>
                    <a:pt x="38" y="160"/>
                  </a:cubicBezTo>
                  <a:cubicBezTo>
                    <a:pt x="38" y="161"/>
                    <a:pt x="38" y="161"/>
                    <a:pt x="38" y="161"/>
                  </a:cubicBezTo>
                  <a:cubicBezTo>
                    <a:pt x="39" y="160"/>
                    <a:pt x="38" y="160"/>
                    <a:pt x="39" y="160"/>
                  </a:cubicBezTo>
                  <a:cubicBezTo>
                    <a:pt x="38" y="160"/>
                    <a:pt x="39" y="160"/>
                    <a:pt x="39" y="160"/>
                  </a:cubicBezTo>
                  <a:cubicBezTo>
                    <a:pt x="39" y="159"/>
                    <a:pt x="40" y="158"/>
                    <a:pt x="40" y="157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41" y="156"/>
                    <a:pt x="41" y="155"/>
                    <a:pt x="42" y="154"/>
                  </a:cubicBezTo>
                  <a:cubicBezTo>
                    <a:pt x="42" y="154"/>
                    <a:pt x="43" y="154"/>
                    <a:pt x="43" y="154"/>
                  </a:cubicBezTo>
                  <a:cubicBezTo>
                    <a:pt x="42" y="152"/>
                    <a:pt x="44" y="151"/>
                    <a:pt x="43" y="151"/>
                  </a:cubicBezTo>
                  <a:cubicBezTo>
                    <a:pt x="43" y="150"/>
                    <a:pt x="44" y="149"/>
                    <a:pt x="44" y="148"/>
                  </a:cubicBezTo>
                  <a:cubicBezTo>
                    <a:pt x="45" y="149"/>
                    <a:pt x="46" y="148"/>
                    <a:pt x="45" y="149"/>
                  </a:cubicBezTo>
                  <a:cubicBezTo>
                    <a:pt x="46" y="149"/>
                    <a:pt x="46" y="149"/>
                    <a:pt x="46" y="149"/>
                  </a:cubicBezTo>
                  <a:cubicBezTo>
                    <a:pt x="46" y="149"/>
                    <a:pt x="46" y="149"/>
                    <a:pt x="46" y="149"/>
                  </a:cubicBezTo>
                  <a:cubicBezTo>
                    <a:pt x="46" y="147"/>
                    <a:pt x="46" y="147"/>
                    <a:pt x="46" y="147"/>
                  </a:cubicBezTo>
                  <a:cubicBezTo>
                    <a:pt x="46" y="147"/>
                    <a:pt x="46" y="146"/>
                    <a:pt x="46" y="145"/>
                  </a:cubicBezTo>
                  <a:cubicBezTo>
                    <a:pt x="47" y="145"/>
                    <a:pt x="47" y="145"/>
                    <a:pt x="47" y="145"/>
                  </a:cubicBezTo>
                  <a:cubicBezTo>
                    <a:pt x="46" y="142"/>
                    <a:pt x="46" y="142"/>
                    <a:pt x="46" y="142"/>
                  </a:cubicBezTo>
                  <a:cubicBezTo>
                    <a:pt x="47" y="142"/>
                    <a:pt x="47" y="142"/>
                    <a:pt x="47" y="142"/>
                  </a:cubicBezTo>
                  <a:cubicBezTo>
                    <a:pt x="47" y="141"/>
                    <a:pt x="47" y="141"/>
                    <a:pt x="47" y="141"/>
                  </a:cubicBezTo>
                  <a:cubicBezTo>
                    <a:pt x="48" y="140"/>
                    <a:pt x="48" y="140"/>
                    <a:pt x="48" y="140"/>
                  </a:cubicBezTo>
                  <a:cubicBezTo>
                    <a:pt x="50" y="140"/>
                    <a:pt x="48" y="140"/>
                    <a:pt x="50" y="140"/>
                  </a:cubicBezTo>
                  <a:cubicBezTo>
                    <a:pt x="50" y="140"/>
                    <a:pt x="50" y="140"/>
                    <a:pt x="50" y="139"/>
                  </a:cubicBezTo>
                  <a:cubicBezTo>
                    <a:pt x="50" y="139"/>
                    <a:pt x="50" y="139"/>
                    <a:pt x="50" y="139"/>
                  </a:cubicBezTo>
                  <a:cubicBezTo>
                    <a:pt x="51" y="139"/>
                    <a:pt x="51" y="138"/>
                    <a:pt x="50" y="138"/>
                  </a:cubicBezTo>
                  <a:cubicBezTo>
                    <a:pt x="50" y="138"/>
                    <a:pt x="51" y="138"/>
                    <a:pt x="50" y="138"/>
                  </a:cubicBezTo>
                  <a:cubicBezTo>
                    <a:pt x="50" y="138"/>
                    <a:pt x="50" y="137"/>
                    <a:pt x="51" y="136"/>
                  </a:cubicBezTo>
                  <a:cubicBezTo>
                    <a:pt x="51" y="137"/>
                    <a:pt x="51" y="137"/>
                    <a:pt x="51" y="137"/>
                  </a:cubicBezTo>
                  <a:cubicBezTo>
                    <a:pt x="51" y="136"/>
                    <a:pt x="51" y="133"/>
                    <a:pt x="52" y="133"/>
                  </a:cubicBezTo>
                  <a:cubicBezTo>
                    <a:pt x="51" y="133"/>
                    <a:pt x="52" y="133"/>
                    <a:pt x="52" y="133"/>
                  </a:cubicBezTo>
                  <a:cubicBezTo>
                    <a:pt x="53" y="133"/>
                    <a:pt x="53" y="131"/>
                    <a:pt x="53" y="130"/>
                  </a:cubicBezTo>
                  <a:cubicBezTo>
                    <a:pt x="53" y="130"/>
                    <a:pt x="53" y="130"/>
                    <a:pt x="53" y="130"/>
                  </a:cubicBezTo>
                  <a:cubicBezTo>
                    <a:pt x="53" y="129"/>
                    <a:pt x="54" y="130"/>
                    <a:pt x="54" y="129"/>
                  </a:cubicBezTo>
                  <a:cubicBezTo>
                    <a:pt x="54" y="128"/>
                    <a:pt x="54" y="128"/>
                    <a:pt x="54" y="128"/>
                  </a:cubicBezTo>
                  <a:cubicBezTo>
                    <a:pt x="54" y="128"/>
                    <a:pt x="54" y="128"/>
                    <a:pt x="54" y="128"/>
                  </a:cubicBezTo>
                  <a:cubicBezTo>
                    <a:pt x="54" y="128"/>
                    <a:pt x="55" y="125"/>
                    <a:pt x="56" y="124"/>
                  </a:cubicBezTo>
                  <a:cubicBezTo>
                    <a:pt x="56" y="122"/>
                    <a:pt x="56" y="122"/>
                    <a:pt x="56" y="122"/>
                  </a:cubicBezTo>
                  <a:cubicBezTo>
                    <a:pt x="57" y="122"/>
                    <a:pt x="57" y="122"/>
                    <a:pt x="57" y="122"/>
                  </a:cubicBezTo>
                  <a:cubicBezTo>
                    <a:pt x="57" y="122"/>
                    <a:pt x="57" y="121"/>
                    <a:pt x="59" y="121"/>
                  </a:cubicBezTo>
                  <a:cubicBezTo>
                    <a:pt x="57" y="120"/>
                    <a:pt x="57" y="124"/>
                    <a:pt x="57" y="123"/>
                  </a:cubicBezTo>
                  <a:cubicBezTo>
                    <a:pt x="57" y="123"/>
                    <a:pt x="57" y="121"/>
                    <a:pt x="57" y="122"/>
                  </a:cubicBezTo>
                  <a:cubicBezTo>
                    <a:pt x="59" y="121"/>
                    <a:pt x="57" y="120"/>
                    <a:pt x="59" y="120"/>
                  </a:cubicBezTo>
                  <a:cubicBezTo>
                    <a:pt x="59" y="120"/>
                    <a:pt x="59" y="121"/>
                    <a:pt x="59" y="120"/>
                  </a:cubicBezTo>
                  <a:cubicBezTo>
                    <a:pt x="59" y="120"/>
                    <a:pt x="59" y="120"/>
                    <a:pt x="59" y="120"/>
                  </a:cubicBezTo>
                  <a:cubicBezTo>
                    <a:pt x="59" y="120"/>
                    <a:pt x="59" y="120"/>
                    <a:pt x="59" y="120"/>
                  </a:cubicBezTo>
                  <a:cubicBezTo>
                    <a:pt x="59" y="119"/>
                    <a:pt x="60" y="119"/>
                    <a:pt x="59" y="119"/>
                  </a:cubicBezTo>
                  <a:cubicBezTo>
                    <a:pt x="59" y="119"/>
                    <a:pt x="59" y="116"/>
                    <a:pt x="60" y="118"/>
                  </a:cubicBezTo>
                  <a:cubicBezTo>
                    <a:pt x="61" y="118"/>
                    <a:pt x="61" y="118"/>
                    <a:pt x="61" y="118"/>
                  </a:cubicBezTo>
                  <a:cubicBezTo>
                    <a:pt x="60" y="116"/>
                    <a:pt x="60" y="116"/>
                    <a:pt x="60" y="116"/>
                  </a:cubicBezTo>
                  <a:cubicBezTo>
                    <a:pt x="61" y="116"/>
                    <a:pt x="61" y="116"/>
                    <a:pt x="61" y="116"/>
                  </a:cubicBezTo>
                  <a:cubicBezTo>
                    <a:pt x="60" y="115"/>
                    <a:pt x="61" y="115"/>
                    <a:pt x="61" y="114"/>
                  </a:cubicBezTo>
                  <a:cubicBezTo>
                    <a:pt x="62" y="113"/>
                    <a:pt x="62" y="113"/>
                    <a:pt x="63" y="113"/>
                  </a:cubicBezTo>
                  <a:cubicBezTo>
                    <a:pt x="63" y="112"/>
                    <a:pt x="63" y="111"/>
                    <a:pt x="64" y="111"/>
                  </a:cubicBezTo>
                  <a:cubicBezTo>
                    <a:pt x="64" y="111"/>
                    <a:pt x="63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10"/>
                    <a:pt x="65" y="109"/>
                    <a:pt x="66" y="109"/>
                  </a:cubicBezTo>
                  <a:cubicBezTo>
                    <a:pt x="66" y="108"/>
                    <a:pt x="65" y="108"/>
                    <a:pt x="65" y="108"/>
                  </a:cubicBezTo>
                  <a:cubicBezTo>
                    <a:pt x="66" y="108"/>
                    <a:pt x="65" y="106"/>
                    <a:pt x="66" y="105"/>
                  </a:cubicBezTo>
                  <a:cubicBezTo>
                    <a:pt x="66" y="106"/>
                    <a:pt x="66" y="106"/>
                    <a:pt x="66" y="106"/>
                  </a:cubicBezTo>
                  <a:cubicBezTo>
                    <a:pt x="68" y="106"/>
                    <a:pt x="66" y="105"/>
                    <a:pt x="68" y="104"/>
                  </a:cubicBezTo>
                  <a:cubicBezTo>
                    <a:pt x="66" y="104"/>
                    <a:pt x="66" y="104"/>
                    <a:pt x="66" y="104"/>
                  </a:cubicBezTo>
                  <a:cubicBezTo>
                    <a:pt x="68" y="104"/>
                    <a:pt x="68" y="102"/>
                    <a:pt x="68" y="103"/>
                  </a:cubicBezTo>
                  <a:cubicBezTo>
                    <a:pt x="68" y="102"/>
                    <a:pt x="69" y="102"/>
                    <a:pt x="68" y="101"/>
                  </a:cubicBezTo>
                  <a:cubicBezTo>
                    <a:pt x="70" y="100"/>
                    <a:pt x="70" y="97"/>
                    <a:pt x="72" y="97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71" y="96"/>
                    <a:pt x="72" y="97"/>
                    <a:pt x="72" y="97"/>
                  </a:cubicBezTo>
                  <a:cubicBezTo>
                    <a:pt x="72" y="97"/>
                    <a:pt x="72" y="96"/>
                    <a:pt x="71" y="96"/>
                  </a:cubicBezTo>
                  <a:cubicBezTo>
                    <a:pt x="72" y="96"/>
                    <a:pt x="72" y="96"/>
                    <a:pt x="73" y="96"/>
                  </a:cubicBezTo>
                  <a:cubicBezTo>
                    <a:pt x="73" y="96"/>
                    <a:pt x="72" y="95"/>
                    <a:pt x="73" y="93"/>
                  </a:cubicBezTo>
                  <a:cubicBezTo>
                    <a:pt x="73" y="94"/>
                    <a:pt x="73" y="94"/>
                    <a:pt x="73" y="93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3" y="92"/>
                    <a:pt x="74" y="92"/>
                  </a:cubicBezTo>
                  <a:cubicBezTo>
                    <a:pt x="74" y="92"/>
                    <a:pt x="75" y="92"/>
                    <a:pt x="74" y="92"/>
                  </a:cubicBezTo>
                  <a:cubicBezTo>
                    <a:pt x="75" y="91"/>
                    <a:pt x="75" y="91"/>
                    <a:pt x="75" y="91"/>
                  </a:cubicBezTo>
                  <a:cubicBezTo>
                    <a:pt x="75" y="92"/>
                    <a:pt x="75" y="91"/>
                    <a:pt x="75" y="91"/>
                  </a:cubicBezTo>
                  <a:cubicBezTo>
                    <a:pt x="75" y="91"/>
                    <a:pt x="75" y="91"/>
                    <a:pt x="75" y="91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5" y="89"/>
                    <a:pt x="75" y="89"/>
                    <a:pt x="75" y="91"/>
                  </a:cubicBezTo>
                  <a:cubicBezTo>
                    <a:pt x="75" y="89"/>
                    <a:pt x="75" y="89"/>
                    <a:pt x="75" y="88"/>
                  </a:cubicBezTo>
                  <a:cubicBezTo>
                    <a:pt x="75" y="89"/>
                    <a:pt x="75" y="88"/>
                    <a:pt x="77" y="88"/>
                  </a:cubicBezTo>
                  <a:cubicBezTo>
                    <a:pt x="77" y="87"/>
                    <a:pt x="77" y="87"/>
                    <a:pt x="77" y="87"/>
                  </a:cubicBezTo>
                  <a:cubicBezTo>
                    <a:pt x="77" y="86"/>
                    <a:pt x="77" y="86"/>
                    <a:pt x="77" y="86"/>
                  </a:cubicBezTo>
                  <a:cubicBezTo>
                    <a:pt x="77" y="87"/>
                    <a:pt x="77" y="87"/>
                    <a:pt x="77" y="87"/>
                  </a:cubicBezTo>
                  <a:cubicBezTo>
                    <a:pt x="77" y="87"/>
                    <a:pt x="78" y="87"/>
                    <a:pt x="78" y="86"/>
                  </a:cubicBezTo>
                  <a:cubicBezTo>
                    <a:pt x="78" y="86"/>
                    <a:pt x="77" y="86"/>
                    <a:pt x="77" y="86"/>
                  </a:cubicBezTo>
                  <a:cubicBezTo>
                    <a:pt x="77" y="86"/>
                    <a:pt x="78" y="86"/>
                    <a:pt x="78" y="86"/>
                  </a:cubicBezTo>
                  <a:cubicBezTo>
                    <a:pt x="78" y="86"/>
                    <a:pt x="78" y="86"/>
                    <a:pt x="78" y="86"/>
                  </a:cubicBezTo>
                  <a:cubicBezTo>
                    <a:pt x="78" y="86"/>
                    <a:pt x="78" y="86"/>
                    <a:pt x="78" y="86"/>
                  </a:cubicBezTo>
                  <a:cubicBezTo>
                    <a:pt x="78" y="86"/>
                    <a:pt x="78" y="86"/>
                    <a:pt x="78" y="86"/>
                  </a:cubicBezTo>
                  <a:cubicBezTo>
                    <a:pt x="78" y="86"/>
                    <a:pt x="79" y="85"/>
                    <a:pt x="78" y="84"/>
                  </a:cubicBezTo>
                  <a:cubicBezTo>
                    <a:pt x="79" y="84"/>
                    <a:pt x="79" y="84"/>
                    <a:pt x="79" y="83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80" y="83"/>
                    <a:pt x="80" y="82"/>
                    <a:pt x="80" y="82"/>
                  </a:cubicBezTo>
                  <a:cubicBezTo>
                    <a:pt x="80" y="82"/>
                    <a:pt x="80" y="82"/>
                    <a:pt x="80" y="82"/>
                  </a:cubicBezTo>
                  <a:cubicBezTo>
                    <a:pt x="80" y="82"/>
                    <a:pt x="80" y="81"/>
                    <a:pt x="80" y="79"/>
                  </a:cubicBezTo>
                  <a:cubicBezTo>
                    <a:pt x="80" y="79"/>
                    <a:pt x="81" y="81"/>
                    <a:pt x="81" y="79"/>
                  </a:cubicBezTo>
                  <a:cubicBezTo>
                    <a:pt x="82" y="79"/>
                    <a:pt x="81" y="79"/>
                    <a:pt x="80" y="79"/>
                  </a:cubicBezTo>
                  <a:cubicBezTo>
                    <a:pt x="81" y="78"/>
                    <a:pt x="81" y="76"/>
                    <a:pt x="83" y="75"/>
                  </a:cubicBezTo>
                  <a:cubicBezTo>
                    <a:pt x="83" y="75"/>
                    <a:pt x="82" y="75"/>
                    <a:pt x="83" y="75"/>
                  </a:cubicBezTo>
                  <a:cubicBezTo>
                    <a:pt x="84" y="73"/>
                    <a:pt x="84" y="71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69"/>
                  </a:cubicBezTo>
                  <a:cubicBezTo>
                    <a:pt x="87" y="69"/>
                    <a:pt x="87" y="69"/>
                    <a:pt x="85" y="69"/>
                  </a:cubicBezTo>
                  <a:cubicBezTo>
                    <a:pt x="87" y="68"/>
                    <a:pt x="87" y="67"/>
                    <a:pt x="87" y="66"/>
                  </a:cubicBezTo>
                  <a:cubicBezTo>
                    <a:pt x="87" y="66"/>
                    <a:pt x="87" y="66"/>
                    <a:pt x="87" y="66"/>
                  </a:cubicBezTo>
                  <a:cubicBezTo>
                    <a:pt x="88" y="66"/>
                    <a:pt x="88" y="66"/>
                    <a:pt x="88" y="65"/>
                  </a:cubicBezTo>
                  <a:cubicBezTo>
                    <a:pt x="88" y="65"/>
                    <a:pt x="88" y="65"/>
                    <a:pt x="88" y="65"/>
                  </a:cubicBezTo>
                  <a:cubicBezTo>
                    <a:pt x="89" y="65"/>
                    <a:pt x="89" y="65"/>
                    <a:pt x="89" y="65"/>
                  </a:cubicBezTo>
                  <a:cubicBezTo>
                    <a:pt x="89" y="65"/>
                    <a:pt x="88" y="65"/>
                    <a:pt x="89" y="64"/>
                  </a:cubicBezTo>
                  <a:cubicBezTo>
                    <a:pt x="89" y="64"/>
                    <a:pt x="89" y="65"/>
                    <a:pt x="89" y="64"/>
                  </a:cubicBezTo>
                  <a:cubicBezTo>
                    <a:pt x="89" y="64"/>
                    <a:pt x="89" y="62"/>
                    <a:pt x="90" y="61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1" y="61"/>
                    <a:pt x="91" y="60"/>
                    <a:pt x="90" y="60"/>
                  </a:cubicBezTo>
                  <a:cubicBezTo>
                    <a:pt x="91" y="59"/>
                    <a:pt x="92" y="59"/>
                    <a:pt x="92" y="59"/>
                  </a:cubicBezTo>
                  <a:cubicBezTo>
                    <a:pt x="92" y="57"/>
                    <a:pt x="93" y="54"/>
                    <a:pt x="95" y="52"/>
                  </a:cubicBezTo>
                  <a:cubicBezTo>
                    <a:pt x="95" y="52"/>
                    <a:pt x="95" y="52"/>
                    <a:pt x="95" y="52"/>
                  </a:cubicBezTo>
                  <a:cubicBezTo>
                    <a:pt x="96" y="52"/>
                    <a:pt x="95" y="52"/>
                    <a:pt x="95" y="51"/>
                  </a:cubicBezTo>
                  <a:cubicBezTo>
                    <a:pt x="96" y="52"/>
                    <a:pt x="96" y="51"/>
                    <a:pt x="96" y="52"/>
                  </a:cubicBezTo>
                  <a:cubicBezTo>
                    <a:pt x="97" y="51"/>
                    <a:pt x="96" y="50"/>
                    <a:pt x="97" y="50"/>
                  </a:cubicBezTo>
                  <a:cubicBezTo>
                    <a:pt x="96" y="50"/>
                    <a:pt x="97" y="50"/>
                    <a:pt x="96" y="50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97" y="48"/>
                    <a:pt x="97" y="49"/>
                    <a:pt x="97" y="49"/>
                  </a:cubicBezTo>
                  <a:cubicBezTo>
                    <a:pt x="97" y="48"/>
                    <a:pt x="97" y="48"/>
                    <a:pt x="97" y="48"/>
                  </a:cubicBezTo>
                  <a:cubicBezTo>
                    <a:pt x="99" y="48"/>
                    <a:pt x="98" y="51"/>
                    <a:pt x="99" y="50"/>
                  </a:cubicBezTo>
                  <a:cubicBezTo>
                    <a:pt x="99" y="50"/>
                    <a:pt x="99" y="50"/>
                    <a:pt x="99" y="50"/>
                  </a:cubicBezTo>
                  <a:cubicBezTo>
                    <a:pt x="100" y="50"/>
                    <a:pt x="99" y="52"/>
                    <a:pt x="100" y="50"/>
                  </a:cubicBezTo>
                  <a:cubicBezTo>
                    <a:pt x="100" y="50"/>
                    <a:pt x="100" y="49"/>
                    <a:pt x="99" y="49"/>
                  </a:cubicBezTo>
                  <a:cubicBezTo>
                    <a:pt x="100" y="48"/>
                    <a:pt x="98" y="48"/>
                    <a:pt x="99" y="47"/>
                  </a:cubicBezTo>
                  <a:cubicBezTo>
                    <a:pt x="99" y="47"/>
                    <a:pt x="98" y="48"/>
                    <a:pt x="99" y="48"/>
                  </a:cubicBezTo>
                  <a:cubicBezTo>
                    <a:pt x="100" y="47"/>
                    <a:pt x="99" y="46"/>
                    <a:pt x="100" y="46"/>
                  </a:cubicBezTo>
                  <a:cubicBezTo>
                    <a:pt x="99" y="47"/>
                    <a:pt x="99" y="46"/>
                    <a:pt x="99" y="45"/>
                  </a:cubicBezTo>
                  <a:cubicBezTo>
                    <a:pt x="99" y="45"/>
                    <a:pt x="99" y="46"/>
                    <a:pt x="100" y="45"/>
                  </a:cubicBezTo>
                  <a:cubicBezTo>
                    <a:pt x="99" y="45"/>
                    <a:pt x="100" y="44"/>
                    <a:pt x="99" y="44"/>
                  </a:cubicBezTo>
                  <a:cubicBezTo>
                    <a:pt x="98" y="44"/>
                    <a:pt x="100" y="44"/>
                    <a:pt x="99" y="43"/>
                  </a:cubicBezTo>
                  <a:cubicBezTo>
                    <a:pt x="100" y="43"/>
                    <a:pt x="100" y="44"/>
                    <a:pt x="100" y="44"/>
                  </a:cubicBezTo>
                  <a:cubicBezTo>
                    <a:pt x="100" y="44"/>
                    <a:pt x="100" y="42"/>
                    <a:pt x="100" y="42"/>
                  </a:cubicBezTo>
                  <a:cubicBezTo>
                    <a:pt x="100" y="42"/>
                    <a:pt x="100" y="42"/>
                    <a:pt x="100" y="43"/>
                  </a:cubicBezTo>
                  <a:cubicBezTo>
                    <a:pt x="100" y="42"/>
                    <a:pt x="100" y="41"/>
                    <a:pt x="101" y="41"/>
                  </a:cubicBezTo>
                  <a:cubicBezTo>
                    <a:pt x="100" y="41"/>
                    <a:pt x="100" y="41"/>
                    <a:pt x="100" y="41"/>
                  </a:cubicBezTo>
                  <a:cubicBezTo>
                    <a:pt x="101" y="40"/>
                    <a:pt x="101" y="40"/>
                    <a:pt x="101" y="40"/>
                  </a:cubicBezTo>
                  <a:cubicBezTo>
                    <a:pt x="101" y="40"/>
                    <a:pt x="101" y="38"/>
                    <a:pt x="102" y="39"/>
                  </a:cubicBezTo>
                  <a:cubicBezTo>
                    <a:pt x="102" y="39"/>
                    <a:pt x="103" y="38"/>
                    <a:pt x="102" y="38"/>
                  </a:cubicBezTo>
                  <a:cubicBezTo>
                    <a:pt x="101" y="38"/>
                    <a:pt x="102" y="39"/>
                    <a:pt x="101" y="39"/>
                  </a:cubicBezTo>
                  <a:cubicBezTo>
                    <a:pt x="102" y="39"/>
                    <a:pt x="101" y="38"/>
                    <a:pt x="101" y="38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2" y="38"/>
                    <a:pt x="102" y="38"/>
                    <a:pt x="102" y="37"/>
                  </a:cubicBezTo>
                  <a:cubicBezTo>
                    <a:pt x="102" y="38"/>
                    <a:pt x="102" y="38"/>
                    <a:pt x="102" y="37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5"/>
                    <a:pt x="103" y="37"/>
                    <a:pt x="103" y="35"/>
                  </a:cubicBezTo>
                  <a:cubicBezTo>
                    <a:pt x="103" y="37"/>
                    <a:pt x="103" y="37"/>
                    <a:pt x="103" y="37"/>
                  </a:cubicBezTo>
                  <a:cubicBezTo>
                    <a:pt x="103" y="37"/>
                    <a:pt x="105" y="37"/>
                    <a:pt x="105" y="35"/>
                  </a:cubicBezTo>
                  <a:cubicBezTo>
                    <a:pt x="103" y="34"/>
                    <a:pt x="103" y="34"/>
                    <a:pt x="103" y="34"/>
                  </a:cubicBezTo>
                  <a:cubicBezTo>
                    <a:pt x="103" y="33"/>
                    <a:pt x="105" y="34"/>
                    <a:pt x="103" y="33"/>
                  </a:cubicBezTo>
                  <a:cubicBezTo>
                    <a:pt x="105" y="34"/>
                    <a:pt x="105" y="34"/>
                    <a:pt x="105" y="34"/>
                  </a:cubicBezTo>
                  <a:cubicBezTo>
                    <a:pt x="106" y="34"/>
                    <a:pt x="106" y="34"/>
                    <a:pt x="106" y="34"/>
                  </a:cubicBezTo>
                  <a:cubicBezTo>
                    <a:pt x="106" y="33"/>
                    <a:pt x="106" y="32"/>
                    <a:pt x="105" y="33"/>
                  </a:cubicBezTo>
                  <a:cubicBezTo>
                    <a:pt x="105" y="32"/>
                    <a:pt x="106" y="32"/>
                    <a:pt x="106" y="32"/>
                  </a:cubicBezTo>
                  <a:cubicBezTo>
                    <a:pt x="106" y="32"/>
                    <a:pt x="106" y="32"/>
                    <a:pt x="106" y="31"/>
                  </a:cubicBezTo>
                  <a:cubicBezTo>
                    <a:pt x="106" y="31"/>
                    <a:pt x="107" y="31"/>
                    <a:pt x="107" y="31"/>
                  </a:cubicBezTo>
                  <a:cubicBezTo>
                    <a:pt x="107" y="32"/>
                    <a:pt x="107" y="32"/>
                    <a:pt x="107" y="32"/>
                  </a:cubicBezTo>
                  <a:cubicBezTo>
                    <a:pt x="107" y="31"/>
                    <a:pt x="107" y="31"/>
                    <a:pt x="107" y="31"/>
                  </a:cubicBezTo>
                  <a:cubicBezTo>
                    <a:pt x="108" y="32"/>
                    <a:pt x="108" y="31"/>
                    <a:pt x="108" y="32"/>
                  </a:cubicBezTo>
                  <a:cubicBezTo>
                    <a:pt x="109" y="31"/>
                    <a:pt x="109" y="31"/>
                    <a:pt x="109" y="31"/>
                  </a:cubicBezTo>
                  <a:cubicBezTo>
                    <a:pt x="107" y="31"/>
                    <a:pt x="108" y="30"/>
                    <a:pt x="107" y="30"/>
                  </a:cubicBezTo>
                  <a:cubicBezTo>
                    <a:pt x="107" y="28"/>
                    <a:pt x="109" y="30"/>
                    <a:pt x="109" y="28"/>
                  </a:cubicBezTo>
                  <a:cubicBezTo>
                    <a:pt x="108" y="28"/>
                    <a:pt x="108" y="27"/>
                    <a:pt x="108" y="28"/>
                  </a:cubicBezTo>
                  <a:cubicBezTo>
                    <a:pt x="108" y="27"/>
                    <a:pt x="107" y="27"/>
                    <a:pt x="108" y="25"/>
                  </a:cubicBezTo>
                  <a:cubicBezTo>
                    <a:pt x="108" y="27"/>
                    <a:pt x="109" y="25"/>
                    <a:pt x="109" y="27"/>
                  </a:cubicBezTo>
                  <a:cubicBezTo>
                    <a:pt x="109" y="28"/>
                    <a:pt x="109" y="28"/>
                    <a:pt x="109" y="28"/>
                  </a:cubicBezTo>
                  <a:cubicBezTo>
                    <a:pt x="110" y="28"/>
                    <a:pt x="110" y="28"/>
                    <a:pt x="110" y="28"/>
                  </a:cubicBezTo>
                  <a:cubicBezTo>
                    <a:pt x="110" y="27"/>
                    <a:pt x="111" y="25"/>
                    <a:pt x="110" y="25"/>
                  </a:cubicBezTo>
                  <a:cubicBezTo>
                    <a:pt x="110" y="25"/>
                    <a:pt x="110" y="27"/>
                    <a:pt x="109" y="25"/>
                  </a:cubicBezTo>
                  <a:cubicBezTo>
                    <a:pt x="110" y="24"/>
                    <a:pt x="111" y="25"/>
                    <a:pt x="110" y="24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10" y="24"/>
                    <a:pt x="109" y="24"/>
                    <a:pt x="109" y="23"/>
                  </a:cubicBezTo>
                  <a:cubicBezTo>
                    <a:pt x="110" y="23"/>
                    <a:pt x="110" y="23"/>
                    <a:pt x="110" y="23"/>
                  </a:cubicBezTo>
                  <a:cubicBezTo>
                    <a:pt x="111" y="23"/>
                    <a:pt x="109" y="24"/>
                    <a:pt x="110" y="24"/>
                  </a:cubicBezTo>
                  <a:cubicBezTo>
                    <a:pt x="111" y="24"/>
                    <a:pt x="110" y="23"/>
                    <a:pt x="111" y="23"/>
                  </a:cubicBezTo>
                  <a:cubicBezTo>
                    <a:pt x="111" y="23"/>
                    <a:pt x="111" y="23"/>
                    <a:pt x="111" y="23"/>
                  </a:cubicBezTo>
                  <a:cubicBezTo>
                    <a:pt x="111" y="23"/>
                    <a:pt x="114" y="24"/>
                    <a:pt x="112" y="22"/>
                  </a:cubicBezTo>
                  <a:cubicBezTo>
                    <a:pt x="112" y="21"/>
                    <a:pt x="112" y="22"/>
                    <a:pt x="112" y="22"/>
                  </a:cubicBezTo>
                  <a:cubicBezTo>
                    <a:pt x="112" y="20"/>
                    <a:pt x="112" y="20"/>
                    <a:pt x="112" y="19"/>
                  </a:cubicBezTo>
                  <a:cubicBezTo>
                    <a:pt x="114" y="20"/>
                    <a:pt x="114" y="18"/>
                    <a:pt x="114" y="19"/>
                  </a:cubicBezTo>
                  <a:cubicBezTo>
                    <a:pt x="114" y="19"/>
                    <a:pt x="112" y="21"/>
                    <a:pt x="114" y="22"/>
                  </a:cubicBezTo>
                  <a:cubicBezTo>
                    <a:pt x="114" y="22"/>
                    <a:pt x="112" y="22"/>
                    <a:pt x="114" y="23"/>
                  </a:cubicBezTo>
                  <a:cubicBezTo>
                    <a:pt x="114" y="22"/>
                    <a:pt x="114" y="23"/>
                    <a:pt x="115" y="23"/>
                  </a:cubicBezTo>
                  <a:cubicBezTo>
                    <a:pt x="115" y="22"/>
                    <a:pt x="115" y="22"/>
                    <a:pt x="115" y="22"/>
                  </a:cubicBezTo>
                  <a:cubicBezTo>
                    <a:pt x="114" y="22"/>
                    <a:pt x="114" y="22"/>
                    <a:pt x="114" y="22"/>
                  </a:cubicBezTo>
                  <a:cubicBezTo>
                    <a:pt x="114" y="21"/>
                    <a:pt x="114" y="20"/>
                    <a:pt x="114" y="19"/>
                  </a:cubicBezTo>
                  <a:cubicBezTo>
                    <a:pt x="115" y="19"/>
                    <a:pt x="115" y="19"/>
                    <a:pt x="115" y="19"/>
                  </a:cubicBezTo>
                  <a:cubicBezTo>
                    <a:pt x="116" y="18"/>
                    <a:pt x="116" y="17"/>
                    <a:pt x="117" y="16"/>
                  </a:cubicBezTo>
                  <a:cubicBezTo>
                    <a:pt x="116" y="16"/>
                    <a:pt x="118" y="14"/>
                    <a:pt x="117" y="15"/>
                  </a:cubicBezTo>
                  <a:cubicBezTo>
                    <a:pt x="116" y="15"/>
                    <a:pt x="115" y="15"/>
                    <a:pt x="115" y="15"/>
                  </a:cubicBezTo>
                  <a:cubicBezTo>
                    <a:pt x="115" y="14"/>
                    <a:pt x="115" y="15"/>
                    <a:pt x="116" y="15"/>
                  </a:cubicBezTo>
                  <a:cubicBezTo>
                    <a:pt x="116" y="14"/>
                    <a:pt x="117" y="15"/>
                    <a:pt x="116" y="14"/>
                  </a:cubicBezTo>
                  <a:cubicBezTo>
                    <a:pt x="116" y="15"/>
                    <a:pt x="117" y="14"/>
                    <a:pt x="118" y="15"/>
                  </a:cubicBezTo>
                  <a:cubicBezTo>
                    <a:pt x="118" y="14"/>
                    <a:pt x="118" y="15"/>
                    <a:pt x="119" y="14"/>
                  </a:cubicBezTo>
                  <a:cubicBezTo>
                    <a:pt x="119" y="13"/>
                    <a:pt x="119" y="12"/>
                    <a:pt x="119" y="11"/>
                  </a:cubicBezTo>
                  <a:cubicBezTo>
                    <a:pt x="120" y="11"/>
                    <a:pt x="120" y="10"/>
                    <a:pt x="121" y="9"/>
                  </a:cubicBezTo>
                  <a:cubicBezTo>
                    <a:pt x="121" y="7"/>
                    <a:pt x="123" y="9"/>
                    <a:pt x="123" y="7"/>
                  </a:cubicBezTo>
                  <a:cubicBezTo>
                    <a:pt x="124" y="7"/>
                    <a:pt x="121" y="9"/>
                    <a:pt x="123" y="7"/>
                  </a:cubicBezTo>
                  <a:cubicBezTo>
                    <a:pt x="123" y="7"/>
                    <a:pt x="123" y="7"/>
                    <a:pt x="123" y="7"/>
                  </a:cubicBezTo>
                  <a:cubicBezTo>
                    <a:pt x="123" y="7"/>
                    <a:pt x="125" y="5"/>
                    <a:pt x="124" y="4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5" y="5"/>
                    <a:pt x="124" y="5"/>
                    <a:pt x="124" y="5"/>
                  </a:cubicBezTo>
                  <a:cubicBezTo>
                    <a:pt x="125" y="5"/>
                    <a:pt x="125" y="5"/>
                    <a:pt x="125" y="5"/>
                  </a:cubicBezTo>
                  <a:cubicBezTo>
                    <a:pt x="126" y="5"/>
                    <a:pt x="126" y="4"/>
                    <a:pt x="126" y="4"/>
                  </a:cubicBezTo>
                  <a:cubicBezTo>
                    <a:pt x="125" y="4"/>
                    <a:pt x="125" y="4"/>
                    <a:pt x="125" y="4"/>
                  </a:cubicBezTo>
                  <a:cubicBezTo>
                    <a:pt x="126" y="3"/>
                    <a:pt x="126" y="2"/>
                    <a:pt x="127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7" y="1"/>
                    <a:pt x="127" y="1"/>
                    <a:pt x="127" y="1"/>
                  </a:cubicBezTo>
                  <a:cubicBezTo>
                    <a:pt x="127" y="1"/>
                    <a:pt x="127" y="1"/>
                    <a:pt x="127" y="0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7" y="3"/>
                    <a:pt x="127" y="2"/>
                    <a:pt x="127" y="2"/>
                  </a:cubicBezTo>
                  <a:cubicBezTo>
                    <a:pt x="127" y="2"/>
                    <a:pt x="127" y="3"/>
                    <a:pt x="127" y="3"/>
                  </a:cubicBezTo>
                  <a:cubicBezTo>
                    <a:pt x="127" y="3"/>
                    <a:pt x="127" y="3"/>
                    <a:pt x="127" y="2"/>
                  </a:cubicBezTo>
                  <a:cubicBezTo>
                    <a:pt x="127" y="3"/>
                    <a:pt x="127" y="3"/>
                    <a:pt x="127" y="4"/>
                  </a:cubicBezTo>
                  <a:cubicBezTo>
                    <a:pt x="127" y="3"/>
                    <a:pt x="127" y="3"/>
                    <a:pt x="127" y="3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27" y="5"/>
                    <a:pt x="127" y="5"/>
                    <a:pt x="127" y="5"/>
                  </a:cubicBezTo>
                  <a:cubicBezTo>
                    <a:pt x="126" y="6"/>
                    <a:pt x="126" y="7"/>
                    <a:pt x="126" y="9"/>
                  </a:cubicBezTo>
                  <a:cubicBezTo>
                    <a:pt x="125" y="7"/>
                    <a:pt x="125" y="7"/>
                    <a:pt x="125" y="6"/>
                  </a:cubicBezTo>
                  <a:cubicBezTo>
                    <a:pt x="124" y="6"/>
                    <a:pt x="125" y="7"/>
                    <a:pt x="124" y="7"/>
                  </a:cubicBezTo>
                  <a:cubicBezTo>
                    <a:pt x="124" y="9"/>
                    <a:pt x="125" y="9"/>
                    <a:pt x="125" y="10"/>
                  </a:cubicBezTo>
                  <a:cubicBezTo>
                    <a:pt x="124" y="10"/>
                    <a:pt x="124" y="10"/>
                    <a:pt x="124" y="10"/>
                  </a:cubicBezTo>
                  <a:cubicBezTo>
                    <a:pt x="124" y="11"/>
                    <a:pt x="125" y="11"/>
                    <a:pt x="124" y="11"/>
                  </a:cubicBezTo>
                  <a:cubicBezTo>
                    <a:pt x="123" y="12"/>
                    <a:pt x="121" y="14"/>
                    <a:pt x="120" y="15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21" y="16"/>
                    <a:pt x="120" y="17"/>
                    <a:pt x="120" y="18"/>
                  </a:cubicBezTo>
                  <a:cubicBezTo>
                    <a:pt x="119" y="20"/>
                    <a:pt x="119" y="22"/>
                    <a:pt x="117" y="22"/>
                  </a:cubicBezTo>
                  <a:cubicBezTo>
                    <a:pt x="116" y="24"/>
                    <a:pt x="115" y="27"/>
                    <a:pt x="114" y="30"/>
                  </a:cubicBezTo>
                  <a:cubicBezTo>
                    <a:pt x="114" y="29"/>
                    <a:pt x="114" y="29"/>
                    <a:pt x="114" y="29"/>
                  </a:cubicBezTo>
                  <a:cubicBezTo>
                    <a:pt x="114" y="30"/>
                    <a:pt x="114" y="29"/>
                    <a:pt x="114" y="30"/>
                  </a:cubicBezTo>
                  <a:cubicBezTo>
                    <a:pt x="114" y="30"/>
                    <a:pt x="114" y="31"/>
                    <a:pt x="114" y="31"/>
                  </a:cubicBezTo>
                  <a:cubicBezTo>
                    <a:pt x="112" y="31"/>
                    <a:pt x="112" y="33"/>
                    <a:pt x="111" y="35"/>
                  </a:cubicBezTo>
                  <a:cubicBezTo>
                    <a:pt x="111" y="34"/>
                    <a:pt x="111" y="34"/>
                    <a:pt x="111" y="34"/>
                  </a:cubicBezTo>
                  <a:cubicBezTo>
                    <a:pt x="111" y="37"/>
                    <a:pt x="110" y="38"/>
                    <a:pt x="109" y="38"/>
                  </a:cubicBezTo>
                  <a:cubicBezTo>
                    <a:pt x="108" y="38"/>
                    <a:pt x="108" y="38"/>
                    <a:pt x="108" y="39"/>
                  </a:cubicBezTo>
                  <a:cubicBezTo>
                    <a:pt x="108" y="40"/>
                    <a:pt x="108" y="40"/>
                    <a:pt x="108" y="42"/>
                  </a:cubicBezTo>
                  <a:cubicBezTo>
                    <a:pt x="107" y="42"/>
                    <a:pt x="107" y="43"/>
                    <a:pt x="107" y="44"/>
                  </a:cubicBezTo>
                  <a:cubicBezTo>
                    <a:pt x="106" y="48"/>
                    <a:pt x="103" y="50"/>
                    <a:pt x="101" y="54"/>
                  </a:cubicBezTo>
                  <a:cubicBezTo>
                    <a:pt x="101" y="54"/>
                    <a:pt x="101" y="54"/>
                    <a:pt x="101" y="54"/>
                  </a:cubicBezTo>
                  <a:cubicBezTo>
                    <a:pt x="100" y="57"/>
                    <a:pt x="98" y="59"/>
                    <a:pt x="97" y="62"/>
                  </a:cubicBezTo>
                  <a:cubicBezTo>
                    <a:pt x="97" y="62"/>
                    <a:pt x="97" y="62"/>
                    <a:pt x="97" y="62"/>
                  </a:cubicBezTo>
                  <a:cubicBezTo>
                    <a:pt x="96" y="62"/>
                    <a:pt x="96" y="65"/>
                    <a:pt x="96" y="65"/>
                  </a:cubicBezTo>
                  <a:cubicBezTo>
                    <a:pt x="96" y="65"/>
                    <a:pt x="96" y="66"/>
                    <a:pt x="95" y="66"/>
                  </a:cubicBezTo>
                  <a:cubicBezTo>
                    <a:pt x="93" y="67"/>
                    <a:pt x="95" y="67"/>
                    <a:pt x="93" y="68"/>
                  </a:cubicBezTo>
                  <a:cubicBezTo>
                    <a:pt x="93" y="69"/>
                    <a:pt x="93" y="70"/>
                    <a:pt x="92" y="72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2" y="72"/>
                    <a:pt x="90" y="73"/>
                    <a:pt x="92" y="73"/>
                  </a:cubicBezTo>
                  <a:cubicBezTo>
                    <a:pt x="90" y="75"/>
                    <a:pt x="90" y="77"/>
                    <a:pt x="88" y="79"/>
                  </a:cubicBezTo>
                  <a:cubicBezTo>
                    <a:pt x="89" y="79"/>
                    <a:pt x="88" y="79"/>
                    <a:pt x="88" y="79"/>
                  </a:cubicBezTo>
                  <a:cubicBezTo>
                    <a:pt x="88" y="81"/>
                    <a:pt x="87" y="82"/>
                    <a:pt x="87" y="83"/>
                  </a:cubicBezTo>
                  <a:cubicBezTo>
                    <a:pt x="87" y="84"/>
                    <a:pt x="87" y="83"/>
                    <a:pt x="85" y="83"/>
                  </a:cubicBezTo>
                  <a:cubicBezTo>
                    <a:pt x="85" y="84"/>
                    <a:pt x="87" y="84"/>
                    <a:pt x="87" y="84"/>
                  </a:cubicBezTo>
                  <a:cubicBezTo>
                    <a:pt x="85" y="86"/>
                    <a:pt x="83" y="88"/>
                    <a:pt x="81" y="91"/>
                  </a:cubicBezTo>
                  <a:cubicBezTo>
                    <a:pt x="80" y="94"/>
                    <a:pt x="78" y="98"/>
                    <a:pt x="75" y="101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5" y="103"/>
                    <a:pt x="73" y="104"/>
                    <a:pt x="74" y="105"/>
                  </a:cubicBezTo>
                  <a:cubicBezTo>
                    <a:pt x="73" y="105"/>
                    <a:pt x="73" y="106"/>
                    <a:pt x="73" y="106"/>
                  </a:cubicBezTo>
                  <a:cubicBezTo>
                    <a:pt x="73" y="106"/>
                    <a:pt x="71" y="108"/>
                    <a:pt x="71" y="110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70" y="111"/>
                    <a:pt x="70" y="113"/>
                    <a:pt x="69" y="113"/>
                  </a:cubicBezTo>
                  <a:cubicBezTo>
                    <a:pt x="69" y="113"/>
                    <a:pt x="69" y="113"/>
                    <a:pt x="69" y="113"/>
                  </a:cubicBezTo>
                  <a:cubicBezTo>
                    <a:pt x="68" y="113"/>
                    <a:pt x="69" y="114"/>
                    <a:pt x="68" y="114"/>
                  </a:cubicBezTo>
                  <a:cubicBezTo>
                    <a:pt x="68" y="114"/>
                    <a:pt x="68" y="114"/>
                    <a:pt x="68" y="114"/>
                  </a:cubicBezTo>
                  <a:cubicBezTo>
                    <a:pt x="66" y="118"/>
                    <a:pt x="65" y="121"/>
                    <a:pt x="63" y="124"/>
                  </a:cubicBezTo>
                  <a:cubicBezTo>
                    <a:pt x="61" y="127"/>
                    <a:pt x="61" y="124"/>
                    <a:pt x="61" y="126"/>
                  </a:cubicBezTo>
                  <a:cubicBezTo>
                    <a:pt x="61" y="126"/>
                    <a:pt x="61" y="126"/>
                    <a:pt x="61" y="126"/>
                  </a:cubicBezTo>
                  <a:cubicBezTo>
                    <a:pt x="61" y="127"/>
                    <a:pt x="59" y="127"/>
                    <a:pt x="59" y="128"/>
                  </a:cubicBezTo>
                  <a:cubicBezTo>
                    <a:pt x="60" y="128"/>
                    <a:pt x="60" y="128"/>
                    <a:pt x="60" y="128"/>
                  </a:cubicBezTo>
                  <a:cubicBezTo>
                    <a:pt x="59" y="130"/>
                    <a:pt x="59" y="130"/>
                    <a:pt x="59" y="131"/>
                  </a:cubicBezTo>
                  <a:cubicBezTo>
                    <a:pt x="59" y="131"/>
                    <a:pt x="59" y="131"/>
                    <a:pt x="59" y="131"/>
                  </a:cubicBezTo>
                  <a:cubicBezTo>
                    <a:pt x="59" y="133"/>
                    <a:pt x="56" y="133"/>
                    <a:pt x="57" y="136"/>
                  </a:cubicBezTo>
                  <a:cubicBezTo>
                    <a:pt x="53" y="143"/>
                    <a:pt x="50" y="150"/>
                    <a:pt x="46" y="158"/>
                  </a:cubicBezTo>
                  <a:cubicBezTo>
                    <a:pt x="42" y="165"/>
                    <a:pt x="38" y="172"/>
                    <a:pt x="33" y="179"/>
                  </a:cubicBezTo>
                  <a:cubicBezTo>
                    <a:pt x="32" y="181"/>
                    <a:pt x="32" y="181"/>
                    <a:pt x="32" y="182"/>
                  </a:cubicBezTo>
                  <a:cubicBezTo>
                    <a:pt x="32" y="182"/>
                    <a:pt x="32" y="182"/>
                    <a:pt x="32" y="182"/>
                  </a:cubicBezTo>
                  <a:cubicBezTo>
                    <a:pt x="32" y="182"/>
                    <a:pt x="30" y="183"/>
                    <a:pt x="30" y="184"/>
                  </a:cubicBezTo>
                  <a:cubicBezTo>
                    <a:pt x="29" y="187"/>
                    <a:pt x="28" y="188"/>
                    <a:pt x="26" y="192"/>
                  </a:cubicBezTo>
                  <a:cubicBezTo>
                    <a:pt x="26" y="192"/>
                    <a:pt x="26" y="191"/>
                    <a:pt x="26" y="192"/>
                  </a:cubicBezTo>
                  <a:cubicBezTo>
                    <a:pt x="26" y="192"/>
                    <a:pt x="26" y="192"/>
                    <a:pt x="26" y="192"/>
                  </a:cubicBezTo>
                  <a:cubicBezTo>
                    <a:pt x="26" y="192"/>
                    <a:pt x="26" y="192"/>
                    <a:pt x="26" y="192"/>
                  </a:cubicBezTo>
                  <a:cubicBezTo>
                    <a:pt x="26" y="193"/>
                    <a:pt x="26" y="193"/>
                    <a:pt x="26" y="193"/>
                  </a:cubicBezTo>
                  <a:cubicBezTo>
                    <a:pt x="23" y="201"/>
                    <a:pt x="18" y="206"/>
                    <a:pt x="14" y="213"/>
                  </a:cubicBezTo>
                  <a:cubicBezTo>
                    <a:pt x="13" y="214"/>
                    <a:pt x="12" y="217"/>
                    <a:pt x="11" y="219"/>
                  </a:cubicBezTo>
                  <a:cubicBezTo>
                    <a:pt x="7" y="223"/>
                    <a:pt x="5" y="228"/>
                    <a:pt x="2" y="233"/>
                  </a:cubicBezTo>
                  <a:cubicBezTo>
                    <a:pt x="2" y="233"/>
                    <a:pt x="0" y="231"/>
                    <a:pt x="1" y="229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2" name="Freeform 122"/>
            <p:cNvSpPr>
              <a:spLocks/>
            </p:cNvSpPr>
            <p:nvPr/>
          </p:nvSpPr>
          <p:spPr bwMode="auto">
            <a:xfrm>
              <a:off x="3575" y="751"/>
              <a:ext cx="68" cy="2938"/>
            </a:xfrm>
            <a:custGeom>
              <a:avLst/>
              <a:gdLst>
                <a:gd name="T0" fmla="*/ 4 w 29"/>
                <a:gd name="T1" fmla="*/ 0 h 1244"/>
                <a:gd name="T2" fmla="*/ 9 w 29"/>
                <a:gd name="T3" fmla="*/ 616 h 1244"/>
                <a:gd name="T4" fmla="*/ 0 w 29"/>
                <a:gd name="T5" fmla="*/ 1244 h 1244"/>
                <a:gd name="T6" fmla="*/ 26 w 29"/>
                <a:gd name="T7" fmla="*/ 1244 h 1244"/>
                <a:gd name="T8" fmla="*/ 17 w 29"/>
                <a:gd name="T9" fmla="*/ 901 h 1244"/>
                <a:gd name="T10" fmla="*/ 29 w 29"/>
                <a:gd name="T11" fmla="*/ 283 h 1244"/>
                <a:gd name="T12" fmla="*/ 20 w 29"/>
                <a:gd name="T13" fmla="*/ 0 h 1244"/>
                <a:gd name="T14" fmla="*/ 4 w 29"/>
                <a:gd name="T15" fmla="*/ 0 h 1244"/>
                <a:gd name="T16" fmla="*/ 4 w 29"/>
                <a:gd name="T17" fmla="*/ 0 h 1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244">
                  <a:moveTo>
                    <a:pt x="4" y="0"/>
                  </a:moveTo>
                  <a:cubicBezTo>
                    <a:pt x="9" y="616"/>
                    <a:pt x="9" y="616"/>
                    <a:pt x="9" y="616"/>
                  </a:cubicBezTo>
                  <a:cubicBezTo>
                    <a:pt x="0" y="1244"/>
                    <a:pt x="0" y="1244"/>
                    <a:pt x="0" y="1244"/>
                  </a:cubicBezTo>
                  <a:cubicBezTo>
                    <a:pt x="26" y="1244"/>
                    <a:pt x="26" y="1244"/>
                    <a:pt x="26" y="1244"/>
                  </a:cubicBezTo>
                  <a:cubicBezTo>
                    <a:pt x="17" y="901"/>
                    <a:pt x="17" y="901"/>
                    <a:pt x="17" y="901"/>
                  </a:cubicBezTo>
                  <a:cubicBezTo>
                    <a:pt x="29" y="283"/>
                    <a:pt x="29" y="283"/>
                    <a:pt x="29" y="283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3" name="Freeform 123"/>
            <p:cNvSpPr>
              <a:spLocks/>
            </p:cNvSpPr>
            <p:nvPr/>
          </p:nvSpPr>
          <p:spPr bwMode="auto">
            <a:xfrm>
              <a:off x="4061" y="1280"/>
              <a:ext cx="194" cy="385"/>
            </a:xfrm>
            <a:custGeom>
              <a:avLst/>
              <a:gdLst>
                <a:gd name="T0" fmla="*/ 30 w 82"/>
                <a:gd name="T1" fmla="*/ 5 h 163"/>
                <a:gd name="T2" fmla="*/ 69 w 82"/>
                <a:gd name="T3" fmla="*/ 163 h 163"/>
                <a:gd name="T4" fmla="*/ 15 w 82"/>
                <a:gd name="T5" fmla="*/ 101 h 163"/>
                <a:gd name="T6" fmla="*/ 30 w 82"/>
                <a:gd name="T7" fmla="*/ 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30" y="5"/>
                  </a:moveTo>
                  <a:cubicBezTo>
                    <a:pt x="39" y="0"/>
                    <a:pt x="82" y="68"/>
                    <a:pt x="69" y="163"/>
                  </a:cubicBezTo>
                  <a:cubicBezTo>
                    <a:pt x="54" y="158"/>
                    <a:pt x="15" y="101"/>
                    <a:pt x="15" y="101"/>
                  </a:cubicBezTo>
                  <a:cubicBezTo>
                    <a:pt x="15" y="101"/>
                    <a:pt x="0" y="16"/>
                    <a:pt x="30" y="5"/>
                  </a:cubicBezTo>
                  <a:close/>
                </a:path>
              </a:pathLst>
            </a:custGeom>
            <a:solidFill>
              <a:srgbClr val="F7D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4" name="Freeform 124"/>
            <p:cNvSpPr>
              <a:spLocks/>
            </p:cNvSpPr>
            <p:nvPr/>
          </p:nvSpPr>
          <p:spPr bwMode="auto">
            <a:xfrm>
              <a:off x="4068" y="1292"/>
              <a:ext cx="102" cy="318"/>
            </a:xfrm>
            <a:custGeom>
              <a:avLst/>
              <a:gdLst>
                <a:gd name="T0" fmla="*/ 28 w 43"/>
                <a:gd name="T1" fmla="*/ 0 h 135"/>
                <a:gd name="T2" fmla="*/ 43 w 43"/>
                <a:gd name="T3" fmla="*/ 135 h 135"/>
                <a:gd name="T4" fmla="*/ 13 w 43"/>
                <a:gd name="T5" fmla="*/ 96 h 135"/>
                <a:gd name="T6" fmla="*/ 28 w 43"/>
                <a:gd name="T7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135">
                  <a:moveTo>
                    <a:pt x="28" y="0"/>
                  </a:moveTo>
                  <a:cubicBezTo>
                    <a:pt x="43" y="135"/>
                    <a:pt x="43" y="135"/>
                    <a:pt x="43" y="135"/>
                  </a:cubicBezTo>
                  <a:cubicBezTo>
                    <a:pt x="43" y="135"/>
                    <a:pt x="19" y="115"/>
                    <a:pt x="13" y="96"/>
                  </a:cubicBezTo>
                  <a:cubicBezTo>
                    <a:pt x="8" y="77"/>
                    <a:pt x="0" y="9"/>
                    <a:pt x="28" y="0"/>
                  </a:cubicBezTo>
                  <a:close/>
                </a:path>
              </a:pathLst>
            </a:custGeom>
            <a:solidFill>
              <a:srgbClr val="EAA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5" name="Freeform 125"/>
            <p:cNvSpPr>
              <a:spLocks/>
            </p:cNvSpPr>
            <p:nvPr/>
          </p:nvSpPr>
          <p:spPr bwMode="auto">
            <a:xfrm>
              <a:off x="4040" y="2484"/>
              <a:ext cx="220" cy="426"/>
            </a:xfrm>
            <a:custGeom>
              <a:avLst/>
              <a:gdLst>
                <a:gd name="T0" fmla="*/ 35 w 93"/>
                <a:gd name="T1" fmla="*/ 4 h 180"/>
                <a:gd name="T2" fmla="*/ 80 w 93"/>
                <a:gd name="T3" fmla="*/ 180 h 180"/>
                <a:gd name="T4" fmla="*/ 18 w 93"/>
                <a:gd name="T5" fmla="*/ 109 h 180"/>
                <a:gd name="T6" fmla="*/ 35 w 93"/>
                <a:gd name="T7" fmla="*/ 4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180">
                  <a:moveTo>
                    <a:pt x="35" y="4"/>
                  </a:moveTo>
                  <a:cubicBezTo>
                    <a:pt x="43" y="0"/>
                    <a:pt x="93" y="75"/>
                    <a:pt x="80" y="180"/>
                  </a:cubicBezTo>
                  <a:cubicBezTo>
                    <a:pt x="63" y="175"/>
                    <a:pt x="18" y="109"/>
                    <a:pt x="18" y="109"/>
                  </a:cubicBezTo>
                  <a:cubicBezTo>
                    <a:pt x="18" y="109"/>
                    <a:pt x="0" y="18"/>
                    <a:pt x="35" y="4"/>
                  </a:cubicBezTo>
                  <a:close/>
                </a:path>
              </a:pathLst>
            </a:custGeom>
            <a:solidFill>
              <a:srgbClr val="F7D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6" name="Freeform 126"/>
            <p:cNvSpPr>
              <a:spLocks/>
            </p:cNvSpPr>
            <p:nvPr/>
          </p:nvSpPr>
          <p:spPr bwMode="auto">
            <a:xfrm>
              <a:off x="4050" y="2492"/>
              <a:ext cx="111" cy="359"/>
            </a:xfrm>
            <a:custGeom>
              <a:avLst/>
              <a:gdLst>
                <a:gd name="T0" fmla="*/ 31 w 47"/>
                <a:gd name="T1" fmla="*/ 0 h 152"/>
                <a:gd name="T2" fmla="*/ 47 w 47"/>
                <a:gd name="T3" fmla="*/ 152 h 152"/>
                <a:gd name="T4" fmla="*/ 14 w 47"/>
                <a:gd name="T5" fmla="*/ 107 h 152"/>
                <a:gd name="T6" fmla="*/ 31 w 47"/>
                <a:gd name="T7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152">
                  <a:moveTo>
                    <a:pt x="31" y="0"/>
                  </a:moveTo>
                  <a:cubicBezTo>
                    <a:pt x="47" y="152"/>
                    <a:pt x="47" y="152"/>
                    <a:pt x="47" y="152"/>
                  </a:cubicBezTo>
                  <a:cubicBezTo>
                    <a:pt x="47" y="152"/>
                    <a:pt x="22" y="129"/>
                    <a:pt x="14" y="107"/>
                  </a:cubicBezTo>
                  <a:cubicBezTo>
                    <a:pt x="8" y="87"/>
                    <a:pt x="0" y="11"/>
                    <a:pt x="31" y="0"/>
                  </a:cubicBezTo>
                  <a:close/>
                </a:path>
              </a:pathLst>
            </a:custGeom>
            <a:solidFill>
              <a:srgbClr val="EAA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7" name="Freeform 127"/>
            <p:cNvSpPr>
              <a:spLocks/>
            </p:cNvSpPr>
            <p:nvPr/>
          </p:nvSpPr>
          <p:spPr bwMode="auto">
            <a:xfrm>
              <a:off x="4050" y="3545"/>
              <a:ext cx="222" cy="428"/>
            </a:xfrm>
            <a:custGeom>
              <a:avLst/>
              <a:gdLst>
                <a:gd name="T0" fmla="*/ 35 w 94"/>
                <a:gd name="T1" fmla="*/ 5 h 181"/>
                <a:gd name="T2" fmla="*/ 79 w 94"/>
                <a:gd name="T3" fmla="*/ 181 h 181"/>
                <a:gd name="T4" fmla="*/ 19 w 94"/>
                <a:gd name="T5" fmla="*/ 112 h 181"/>
                <a:gd name="T6" fmla="*/ 35 w 94"/>
                <a:gd name="T7" fmla="*/ 5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181">
                  <a:moveTo>
                    <a:pt x="35" y="5"/>
                  </a:moveTo>
                  <a:cubicBezTo>
                    <a:pt x="45" y="0"/>
                    <a:pt x="94" y="76"/>
                    <a:pt x="79" y="181"/>
                  </a:cubicBezTo>
                  <a:cubicBezTo>
                    <a:pt x="64" y="177"/>
                    <a:pt x="19" y="112"/>
                    <a:pt x="19" y="112"/>
                  </a:cubicBezTo>
                  <a:cubicBezTo>
                    <a:pt x="19" y="112"/>
                    <a:pt x="0" y="19"/>
                    <a:pt x="35" y="5"/>
                  </a:cubicBezTo>
                  <a:close/>
                </a:path>
              </a:pathLst>
            </a:custGeom>
            <a:solidFill>
              <a:srgbClr val="F7D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8" name="Freeform 128"/>
            <p:cNvSpPr>
              <a:spLocks/>
            </p:cNvSpPr>
            <p:nvPr/>
          </p:nvSpPr>
          <p:spPr bwMode="auto">
            <a:xfrm>
              <a:off x="4066" y="3557"/>
              <a:ext cx="106" cy="354"/>
            </a:xfrm>
            <a:custGeom>
              <a:avLst/>
              <a:gdLst>
                <a:gd name="T0" fmla="*/ 28 w 45"/>
                <a:gd name="T1" fmla="*/ 0 h 150"/>
                <a:gd name="T2" fmla="*/ 45 w 45"/>
                <a:gd name="T3" fmla="*/ 150 h 150"/>
                <a:gd name="T4" fmla="*/ 13 w 45"/>
                <a:gd name="T5" fmla="*/ 107 h 150"/>
                <a:gd name="T6" fmla="*/ 28 w 45"/>
                <a:gd name="T7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150">
                  <a:moveTo>
                    <a:pt x="28" y="0"/>
                  </a:moveTo>
                  <a:cubicBezTo>
                    <a:pt x="45" y="150"/>
                    <a:pt x="45" y="150"/>
                    <a:pt x="45" y="150"/>
                  </a:cubicBezTo>
                  <a:cubicBezTo>
                    <a:pt x="45" y="150"/>
                    <a:pt x="19" y="126"/>
                    <a:pt x="13" y="107"/>
                  </a:cubicBezTo>
                  <a:cubicBezTo>
                    <a:pt x="5" y="84"/>
                    <a:pt x="0" y="10"/>
                    <a:pt x="28" y="0"/>
                  </a:cubicBezTo>
                  <a:close/>
                </a:path>
              </a:pathLst>
            </a:custGeom>
            <a:solidFill>
              <a:srgbClr val="EAA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9" name="Freeform 129"/>
            <p:cNvSpPr>
              <a:spLocks/>
            </p:cNvSpPr>
            <p:nvPr/>
          </p:nvSpPr>
          <p:spPr bwMode="auto">
            <a:xfrm>
              <a:off x="4269" y="2321"/>
              <a:ext cx="218" cy="433"/>
            </a:xfrm>
            <a:custGeom>
              <a:avLst/>
              <a:gdLst>
                <a:gd name="T0" fmla="*/ 57 w 92"/>
                <a:gd name="T1" fmla="*/ 5 h 183"/>
                <a:gd name="T2" fmla="*/ 13 w 92"/>
                <a:gd name="T3" fmla="*/ 183 h 183"/>
                <a:gd name="T4" fmla="*/ 72 w 92"/>
                <a:gd name="T5" fmla="*/ 111 h 183"/>
                <a:gd name="T6" fmla="*/ 57 w 92"/>
                <a:gd name="T7" fmla="*/ 5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183">
                  <a:moveTo>
                    <a:pt x="57" y="5"/>
                  </a:moveTo>
                  <a:cubicBezTo>
                    <a:pt x="49" y="0"/>
                    <a:pt x="0" y="75"/>
                    <a:pt x="13" y="183"/>
                  </a:cubicBezTo>
                  <a:cubicBezTo>
                    <a:pt x="29" y="176"/>
                    <a:pt x="72" y="111"/>
                    <a:pt x="72" y="111"/>
                  </a:cubicBezTo>
                  <a:cubicBezTo>
                    <a:pt x="72" y="111"/>
                    <a:pt x="92" y="18"/>
                    <a:pt x="57" y="5"/>
                  </a:cubicBezTo>
                  <a:close/>
                </a:path>
              </a:pathLst>
            </a:custGeom>
            <a:solidFill>
              <a:srgbClr val="F7D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70" name="Freeform 130"/>
            <p:cNvSpPr>
              <a:spLocks/>
            </p:cNvSpPr>
            <p:nvPr/>
          </p:nvSpPr>
          <p:spPr bwMode="auto">
            <a:xfrm>
              <a:off x="4366" y="2333"/>
              <a:ext cx="111" cy="355"/>
            </a:xfrm>
            <a:custGeom>
              <a:avLst/>
              <a:gdLst>
                <a:gd name="T0" fmla="*/ 17 w 47"/>
                <a:gd name="T1" fmla="*/ 0 h 150"/>
                <a:gd name="T2" fmla="*/ 0 w 47"/>
                <a:gd name="T3" fmla="*/ 150 h 150"/>
                <a:gd name="T4" fmla="*/ 33 w 47"/>
                <a:gd name="T5" fmla="*/ 106 h 150"/>
                <a:gd name="T6" fmla="*/ 17 w 47"/>
                <a:gd name="T7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150">
                  <a:moveTo>
                    <a:pt x="17" y="0"/>
                  </a:moveTo>
                  <a:cubicBezTo>
                    <a:pt x="0" y="150"/>
                    <a:pt x="0" y="150"/>
                    <a:pt x="0" y="150"/>
                  </a:cubicBezTo>
                  <a:cubicBezTo>
                    <a:pt x="0" y="150"/>
                    <a:pt x="25" y="128"/>
                    <a:pt x="33" y="106"/>
                  </a:cubicBezTo>
                  <a:cubicBezTo>
                    <a:pt x="39" y="86"/>
                    <a:pt x="47" y="12"/>
                    <a:pt x="17" y="0"/>
                  </a:cubicBezTo>
                  <a:close/>
                </a:path>
              </a:pathLst>
            </a:custGeom>
            <a:solidFill>
              <a:srgbClr val="EAA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71" name="Freeform 131"/>
            <p:cNvSpPr>
              <a:spLocks/>
            </p:cNvSpPr>
            <p:nvPr/>
          </p:nvSpPr>
          <p:spPr bwMode="auto">
            <a:xfrm>
              <a:off x="4253" y="2955"/>
              <a:ext cx="304" cy="481"/>
            </a:xfrm>
            <a:custGeom>
              <a:avLst/>
              <a:gdLst>
                <a:gd name="T0" fmla="*/ 6 w 129"/>
                <a:gd name="T1" fmla="*/ 204 h 204"/>
                <a:gd name="T2" fmla="*/ 120 w 129"/>
                <a:gd name="T3" fmla="*/ 0 h 204"/>
                <a:gd name="T4" fmla="*/ 6 w 129"/>
                <a:gd name="T5" fmla="*/ 20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204">
                  <a:moveTo>
                    <a:pt x="6" y="204"/>
                  </a:moveTo>
                  <a:cubicBezTo>
                    <a:pt x="6" y="204"/>
                    <a:pt x="129" y="136"/>
                    <a:pt x="120" y="0"/>
                  </a:cubicBezTo>
                  <a:cubicBezTo>
                    <a:pt x="0" y="59"/>
                    <a:pt x="6" y="204"/>
                    <a:pt x="6" y="204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72" name="Freeform 132"/>
            <p:cNvSpPr>
              <a:spLocks/>
            </p:cNvSpPr>
            <p:nvPr/>
          </p:nvSpPr>
          <p:spPr bwMode="auto">
            <a:xfrm>
              <a:off x="3964" y="2577"/>
              <a:ext cx="305" cy="477"/>
            </a:xfrm>
            <a:custGeom>
              <a:avLst/>
              <a:gdLst>
                <a:gd name="T0" fmla="*/ 123 w 129"/>
                <a:gd name="T1" fmla="*/ 202 h 202"/>
                <a:gd name="T2" fmla="*/ 10 w 129"/>
                <a:gd name="T3" fmla="*/ 0 h 202"/>
                <a:gd name="T4" fmla="*/ 123 w 129"/>
                <a:gd name="T5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202">
                  <a:moveTo>
                    <a:pt x="123" y="202"/>
                  </a:moveTo>
                  <a:cubicBezTo>
                    <a:pt x="123" y="202"/>
                    <a:pt x="0" y="136"/>
                    <a:pt x="10" y="0"/>
                  </a:cubicBezTo>
                  <a:cubicBezTo>
                    <a:pt x="129" y="59"/>
                    <a:pt x="123" y="202"/>
                    <a:pt x="123" y="202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73" name="Freeform 133"/>
            <p:cNvSpPr>
              <a:spLocks/>
            </p:cNvSpPr>
            <p:nvPr/>
          </p:nvSpPr>
          <p:spPr bwMode="auto">
            <a:xfrm>
              <a:off x="4262" y="3590"/>
              <a:ext cx="305" cy="479"/>
            </a:xfrm>
            <a:custGeom>
              <a:avLst/>
              <a:gdLst>
                <a:gd name="T0" fmla="*/ 6 w 129"/>
                <a:gd name="T1" fmla="*/ 203 h 203"/>
                <a:gd name="T2" fmla="*/ 120 w 129"/>
                <a:gd name="T3" fmla="*/ 0 h 203"/>
                <a:gd name="T4" fmla="*/ 6 w 129"/>
                <a:gd name="T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203">
                  <a:moveTo>
                    <a:pt x="6" y="203"/>
                  </a:moveTo>
                  <a:cubicBezTo>
                    <a:pt x="6" y="203"/>
                    <a:pt x="129" y="136"/>
                    <a:pt x="120" y="0"/>
                  </a:cubicBezTo>
                  <a:cubicBezTo>
                    <a:pt x="0" y="59"/>
                    <a:pt x="6" y="203"/>
                    <a:pt x="6" y="203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74" name="Freeform 134"/>
            <p:cNvSpPr>
              <a:spLocks/>
            </p:cNvSpPr>
            <p:nvPr/>
          </p:nvSpPr>
          <p:spPr bwMode="auto">
            <a:xfrm>
              <a:off x="3972" y="3122"/>
              <a:ext cx="304" cy="475"/>
            </a:xfrm>
            <a:custGeom>
              <a:avLst/>
              <a:gdLst>
                <a:gd name="T0" fmla="*/ 124 w 129"/>
                <a:gd name="T1" fmla="*/ 201 h 201"/>
                <a:gd name="T2" fmla="*/ 9 w 129"/>
                <a:gd name="T3" fmla="*/ 0 h 201"/>
                <a:gd name="T4" fmla="*/ 124 w 129"/>
                <a:gd name="T5" fmla="*/ 20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201">
                  <a:moveTo>
                    <a:pt x="124" y="201"/>
                  </a:moveTo>
                  <a:cubicBezTo>
                    <a:pt x="124" y="201"/>
                    <a:pt x="0" y="135"/>
                    <a:pt x="9" y="0"/>
                  </a:cubicBezTo>
                  <a:cubicBezTo>
                    <a:pt x="129" y="58"/>
                    <a:pt x="124" y="201"/>
                    <a:pt x="124" y="201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75" name="Freeform 135"/>
            <p:cNvSpPr>
              <a:spLocks/>
            </p:cNvSpPr>
            <p:nvPr/>
          </p:nvSpPr>
          <p:spPr bwMode="auto">
            <a:xfrm>
              <a:off x="3981" y="3595"/>
              <a:ext cx="305" cy="482"/>
            </a:xfrm>
            <a:custGeom>
              <a:avLst/>
              <a:gdLst>
                <a:gd name="T0" fmla="*/ 124 w 129"/>
                <a:gd name="T1" fmla="*/ 204 h 204"/>
                <a:gd name="T2" fmla="*/ 9 w 129"/>
                <a:gd name="T3" fmla="*/ 0 h 204"/>
                <a:gd name="T4" fmla="*/ 124 w 129"/>
                <a:gd name="T5" fmla="*/ 20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204">
                  <a:moveTo>
                    <a:pt x="124" y="204"/>
                  </a:moveTo>
                  <a:cubicBezTo>
                    <a:pt x="124" y="204"/>
                    <a:pt x="0" y="136"/>
                    <a:pt x="9" y="0"/>
                  </a:cubicBezTo>
                  <a:cubicBezTo>
                    <a:pt x="129" y="60"/>
                    <a:pt x="124" y="204"/>
                    <a:pt x="124" y="204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76" name="Freeform 136"/>
            <p:cNvSpPr>
              <a:spLocks/>
            </p:cNvSpPr>
            <p:nvPr/>
          </p:nvSpPr>
          <p:spPr bwMode="auto">
            <a:xfrm>
              <a:off x="4253" y="2385"/>
              <a:ext cx="304" cy="482"/>
            </a:xfrm>
            <a:custGeom>
              <a:avLst/>
              <a:gdLst>
                <a:gd name="T0" fmla="*/ 6 w 129"/>
                <a:gd name="T1" fmla="*/ 204 h 204"/>
                <a:gd name="T2" fmla="*/ 120 w 129"/>
                <a:gd name="T3" fmla="*/ 0 h 204"/>
                <a:gd name="T4" fmla="*/ 6 w 129"/>
                <a:gd name="T5" fmla="*/ 20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204">
                  <a:moveTo>
                    <a:pt x="6" y="204"/>
                  </a:moveTo>
                  <a:cubicBezTo>
                    <a:pt x="6" y="204"/>
                    <a:pt x="129" y="137"/>
                    <a:pt x="120" y="0"/>
                  </a:cubicBezTo>
                  <a:cubicBezTo>
                    <a:pt x="0" y="60"/>
                    <a:pt x="6" y="204"/>
                    <a:pt x="6" y="204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77" name="Freeform 137"/>
            <p:cNvSpPr>
              <a:spLocks/>
            </p:cNvSpPr>
            <p:nvPr/>
          </p:nvSpPr>
          <p:spPr bwMode="auto">
            <a:xfrm>
              <a:off x="3950" y="1946"/>
              <a:ext cx="305" cy="484"/>
            </a:xfrm>
            <a:custGeom>
              <a:avLst/>
              <a:gdLst>
                <a:gd name="T0" fmla="*/ 122 w 129"/>
                <a:gd name="T1" fmla="*/ 205 h 205"/>
                <a:gd name="T2" fmla="*/ 8 w 129"/>
                <a:gd name="T3" fmla="*/ 0 h 205"/>
                <a:gd name="T4" fmla="*/ 122 w 129"/>
                <a:gd name="T5" fmla="*/ 20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205">
                  <a:moveTo>
                    <a:pt x="122" y="205"/>
                  </a:moveTo>
                  <a:cubicBezTo>
                    <a:pt x="122" y="205"/>
                    <a:pt x="0" y="137"/>
                    <a:pt x="8" y="0"/>
                  </a:cubicBezTo>
                  <a:cubicBezTo>
                    <a:pt x="129" y="60"/>
                    <a:pt x="122" y="205"/>
                    <a:pt x="122" y="205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78" name="Freeform 138"/>
            <p:cNvSpPr>
              <a:spLocks/>
            </p:cNvSpPr>
            <p:nvPr/>
          </p:nvSpPr>
          <p:spPr bwMode="auto">
            <a:xfrm>
              <a:off x="4253" y="1747"/>
              <a:ext cx="304" cy="478"/>
            </a:xfrm>
            <a:custGeom>
              <a:avLst/>
              <a:gdLst>
                <a:gd name="T0" fmla="*/ 6 w 129"/>
                <a:gd name="T1" fmla="*/ 202 h 202"/>
                <a:gd name="T2" fmla="*/ 120 w 129"/>
                <a:gd name="T3" fmla="*/ 0 h 202"/>
                <a:gd name="T4" fmla="*/ 6 w 129"/>
                <a:gd name="T5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202">
                  <a:moveTo>
                    <a:pt x="6" y="202"/>
                  </a:moveTo>
                  <a:cubicBezTo>
                    <a:pt x="6" y="202"/>
                    <a:pt x="129" y="136"/>
                    <a:pt x="120" y="0"/>
                  </a:cubicBezTo>
                  <a:cubicBezTo>
                    <a:pt x="0" y="59"/>
                    <a:pt x="6" y="202"/>
                    <a:pt x="6" y="202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79" name="Freeform 139"/>
            <p:cNvSpPr>
              <a:spLocks/>
            </p:cNvSpPr>
            <p:nvPr/>
          </p:nvSpPr>
          <p:spPr bwMode="auto">
            <a:xfrm>
              <a:off x="4248" y="1211"/>
              <a:ext cx="307" cy="475"/>
            </a:xfrm>
            <a:custGeom>
              <a:avLst/>
              <a:gdLst>
                <a:gd name="T0" fmla="*/ 7 w 130"/>
                <a:gd name="T1" fmla="*/ 201 h 201"/>
                <a:gd name="T2" fmla="*/ 120 w 130"/>
                <a:gd name="T3" fmla="*/ 0 h 201"/>
                <a:gd name="T4" fmla="*/ 7 w 130"/>
                <a:gd name="T5" fmla="*/ 20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0" h="201">
                  <a:moveTo>
                    <a:pt x="7" y="201"/>
                  </a:moveTo>
                  <a:cubicBezTo>
                    <a:pt x="7" y="201"/>
                    <a:pt x="130" y="135"/>
                    <a:pt x="120" y="0"/>
                  </a:cubicBezTo>
                  <a:cubicBezTo>
                    <a:pt x="0" y="59"/>
                    <a:pt x="7" y="201"/>
                    <a:pt x="7" y="201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80" name="Freeform 140"/>
            <p:cNvSpPr>
              <a:spLocks/>
            </p:cNvSpPr>
            <p:nvPr/>
          </p:nvSpPr>
          <p:spPr bwMode="auto">
            <a:xfrm>
              <a:off x="3990" y="1381"/>
              <a:ext cx="274" cy="428"/>
            </a:xfrm>
            <a:custGeom>
              <a:avLst/>
              <a:gdLst>
                <a:gd name="T0" fmla="*/ 112 w 116"/>
                <a:gd name="T1" fmla="*/ 181 h 181"/>
                <a:gd name="T2" fmla="*/ 8 w 116"/>
                <a:gd name="T3" fmla="*/ 0 h 181"/>
                <a:gd name="T4" fmla="*/ 112 w 116"/>
                <a:gd name="T5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6" h="181">
                  <a:moveTo>
                    <a:pt x="112" y="181"/>
                  </a:moveTo>
                  <a:cubicBezTo>
                    <a:pt x="112" y="181"/>
                    <a:pt x="0" y="121"/>
                    <a:pt x="8" y="0"/>
                  </a:cubicBezTo>
                  <a:cubicBezTo>
                    <a:pt x="116" y="54"/>
                    <a:pt x="112" y="181"/>
                    <a:pt x="112" y="181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81" name="Freeform 141"/>
            <p:cNvSpPr>
              <a:spLocks/>
            </p:cNvSpPr>
            <p:nvPr/>
          </p:nvSpPr>
          <p:spPr bwMode="auto">
            <a:xfrm>
              <a:off x="3993" y="2577"/>
              <a:ext cx="260" cy="474"/>
            </a:xfrm>
            <a:custGeom>
              <a:avLst/>
              <a:gdLst>
                <a:gd name="T0" fmla="*/ 97 w 110"/>
                <a:gd name="T1" fmla="*/ 176 h 201"/>
                <a:gd name="T2" fmla="*/ 93 w 110"/>
                <a:gd name="T3" fmla="*/ 169 h 201"/>
                <a:gd name="T4" fmla="*/ 89 w 110"/>
                <a:gd name="T5" fmla="*/ 156 h 201"/>
                <a:gd name="T6" fmla="*/ 88 w 110"/>
                <a:gd name="T7" fmla="*/ 153 h 201"/>
                <a:gd name="T8" fmla="*/ 79 w 110"/>
                <a:gd name="T9" fmla="*/ 140 h 201"/>
                <a:gd name="T10" fmla="*/ 76 w 110"/>
                <a:gd name="T11" fmla="*/ 136 h 201"/>
                <a:gd name="T12" fmla="*/ 73 w 110"/>
                <a:gd name="T13" fmla="*/ 128 h 201"/>
                <a:gd name="T14" fmla="*/ 71 w 110"/>
                <a:gd name="T15" fmla="*/ 123 h 201"/>
                <a:gd name="T16" fmla="*/ 68 w 110"/>
                <a:gd name="T17" fmla="*/ 120 h 201"/>
                <a:gd name="T18" fmla="*/ 68 w 110"/>
                <a:gd name="T19" fmla="*/ 116 h 201"/>
                <a:gd name="T20" fmla="*/ 64 w 110"/>
                <a:gd name="T21" fmla="*/ 108 h 201"/>
                <a:gd name="T22" fmla="*/ 62 w 110"/>
                <a:gd name="T23" fmla="*/ 104 h 201"/>
                <a:gd name="T24" fmla="*/ 60 w 110"/>
                <a:gd name="T25" fmla="*/ 99 h 201"/>
                <a:gd name="T26" fmla="*/ 58 w 110"/>
                <a:gd name="T27" fmla="*/ 95 h 201"/>
                <a:gd name="T28" fmla="*/ 55 w 110"/>
                <a:gd name="T29" fmla="*/ 89 h 201"/>
                <a:gd name="T30" fmla="*/ 49 w 110"/>
                <a:gd name="T31" fmla="*/ 82 h 201"/>
                <a:gd name="T32" fmla="*/ 49 w 110"/>
                <a:gd name="T33" fmla="*/ 80 h 201"/>
                <a:gd name="T34" fmla="*/ 46 w 110"/>
                <a:gd name="T35" fmla="*/ 76 h 201"/>
                <a:gd name="T36" fmla="*/ 45 w 110"/>
                <a:gd name="T37" fmla="*/ 73 h 201"/>
                <a:gd name="T38" fmla="*/ 45 w 110"/>
                <a:gd name="T39" fmla="*/ 72 h 201"/>
                <a:gd name="T40" fmla="*/ 43 w 110"/>
                <a:gd name="T41" fmla="*/ 69 h 201"/>
                <a:gd name="T42" fmla="*/ 37 w 110"/>
                <a:gd name="T43" fmla="*/ 59 h 201"/>
                <a:gd name="T44" fmla="*/ 36 w 110"/>
                <a:gd name="T45" fmla="*/ 55 h 201"/>
                <a:gd name="T46" fmla="*/ 33 w 110"/>
                <a:gd name="T47" fmla="*/ 51 h 201"/>
                <a:gd name="T48" fmla="*/ 29 w 110"/>
                <a:gd name="T49" fmla="*/ 43 h 201"/>
                <a:gd name="T50" fmla="*/ 27 w 110"/>
                <a:gd name="T51" fmla="*/ 42 h 201"/>
                <a:gd name="T52" fmla="*/ 27 w 110"/>
                <a:gd name="T53" fmla="*/ 39 h 201"/>
                <a:gd name="T54" fmla="*/ 28 w 110"/>
                <a:gd name="T55" fmla="*/ 34 h 201"/>
                <a:gd name="T56" fmla="*/ 24 w 110"/>
                <a:gd name="T57" fmla="*/ 31 h 201"/>
                <a:gd name="T58" fmla="*/ 24 w 110"/>
                <a:gd name="T59" fmla="*/ 29 h 201"/>
                <a:gd name="T60" fmla="*/ 23 w 110"/>
                <a:gd name="T61" fmla="*/ 29 h 201"/>
                <a:gd name="T62" fmla="*/ 19 w 110"/>
                <a:gd name="T63" fmla="*/ 26 h 201"/>
                <a:gd name="T64" fmla="*/ 20 w 110"/>
                <a:gd name="T65" fmla="*/ 21 h 201"/>
                <a:gd name="T66" fmla="*/ 17 w 110"/>
                <a:gd name="T67" fmla="*/ 21 h 201"/>
                <a:gd name="T68" fmla="*/ 17 w 110"/>
                <a:gd name="T69" fmla="*/ 17 h 201"/>
                <a:gd name="T70" fmla="*/ 16 w 110"/>
                <a:gd name="T71" fmla="*/ 14 h 201"/>
                <a:gd name="T72" fmla="*/ 15 w 110"/>
                <a:gd name="T73" fmla="*/ 17 h 201"/>
                <a:gd name="T74" fmla="*/ 13 w 110"/>
                <a:gd name="T75" fmla="*/ 11 h 201"/>
                <a:gd name="T76" fmla="*/ 4 w 110"/>
                <a:gd name="T77" fmla="*/ 5 h 201"/>
                <a:gd name="T78" fmla="*/ 3 w 110"/>
                <a:gd name="T79" fmla="*/ 4 h 201"/>
                <a:gd name="T80" fmla="*/ 0 w 110"/>
                <a:gd name="T81" fmla="*/ 0 h 201"/>
                <a:gd name="T82" fmla="*/ 0 w 110"/>
                <a:gd name="T83" fmla="*/ 3 h 201"/>
                <a:gd name="T84" fmla="*/ 4 w 110"/>
                <a:gd name="T85" fmla="*/ 5 h 201"/>
                <a:gd name="T86" fmla="*/ 6 w 110"/>
                <a:gd name="T87" fmla="*/ 16 h 201"/>
                <a:gd name="T88" fmla="*/ 13 w 110"/>
                <a:gd name="T89" fmla="*/ 30 h 201"/>
                <a:gd name="T90" fmla="*/ 20 w 110"/>
                <a:gd name="T91" fmla="*/ 46 h 201"/>
                <a:gd name="T92" fmla="*/ 28 w 110"/>
                <a:gd name="T93" fmla="*/ 59 h 201"/>
                <a:gd name="T94" fmla="*/ 32 w 110"/>
                <a:gd name="T95" fmla="*/ 69 h 201"/>
                <a:gd name="T96" fmla="*/ 43 w 110"/>
                <a:gd name="T97" fmla="*/ 87 h 201"/>
                <a:gd name="T98" fmla="*/ 49 w 110"/>
                <a:gd name="T99" fmla="*/ 97 h 201"/>
                <a:gd name="T100" fmla="*/ 58 w 110"/>
                <a:gd name="T101" fmla="*/ 110 h 201"/>
                <a:gd name="T102" fmla="*/ 77 w 110"/>
                <a:gd name="T103" fmla="*/ 154 h 201"/>
                <a:gd name="T104" fmla="*/ 85 w 110"/>
                <a:gd name="T105" fmla="*/ 166 h 201"/>
                <a:gd name="T106" fmla="*/ 109 w 110"/>
                <a:gd name="T107" fmla="*/ 196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0" h="201">
                  <a:moveTo>
                    <a:pt x="109" y="196"/>
                  </a:moveTo>
                  <a:cubicBezTo>
                    <a:pt x="110" y="192"/>
                    <a:pt x="105" y="190"/>
                    <a:pt x="105" y="188"/>
                  </a:cubicBezTo>
                  <a:cubicBezTo>
                    <a:pt x="105" y="186"/>
                    <a:pt x="103" y="188"/>
                    <a:pt x="103" y="188"/>
                  </a:cubicBezTo>
                  <a:cubicBezTo>
                    <a:pt x="103" y="183"/>
                    <a:pt x="101" y="180"/>
                    <a:pt x="98" y="177"/>
                  </a:cubicBezTo>
                  <a:cubicBezTo>
                    <a:pt x="98" y="177"/>
                    <a:pt x="98" y="177"/>
                    <a:pt x="98" y="177"/>
                  </a:cubicBezTo>
                  <a:cubicBezTo>
                    <a:pt x="97" y="177"/>
                    <a:pt x="98" y="176"/>
                    <a:pt x="97" y="176"/>
                  </a:cubicBezTo>
                  <a:cubicBezTo>
                    <a:pt x="97" y="176"/>
                    <a:pt x="97" y="176"/>
                    <a:pt x="97" y="176"/>
                  </a:cubicBezTo>
                  <a:cubicBezTo>
                    <a:pt x="97" y="175"/>
                    <a:pt x="97" y="175"/>
                    <a:pt x="97" y="175"/>
                  </a:cubicBezTo>
                  <a:cubicBezTo>
                    <a:pt x="96" y="175"/>
                    <a:pt x="96" y="175"/>
                    <a:pt x="96" y="175"/>
                  </a:cubicBezTo>
                  <a:cubicBezTo>
                    <a:pt x="96" y="173"/>
                    <a:pt x="96" y="173"/>
                    <a:pt x="96" y="173"/>
                  </a:cubicBezTo>
                  <a:cubicBezTo>
                    <a:pt x="97" y="171"/>
                    <a:pt x="93" y="171"/>
                    <a:pt x="96" y="168"/>
                  </a:cubicBezTo>
                  <a:cubicBezTo>
                    <a:pt x="96" y="169"/>
                    <a:pt x="93" y="169"/>
                    <a:pt x="93" y="169"/>
                  </a:cubicBezTo>
                  <a:cubicBezTo>
                    <a:pt x="93" y="167"/>
                    <a:pt x="92" y="164"/>
                    <a:pt x="90" y="162"/>
                  </a:cubicBezTo>
                  <a:cubicBezTo>
                    <a:pt x="90" y="163"/>
                    <a:pt x="90" y="163"/>
                    <a:pt x="90" y="163"/>
                  </a:cubicBezTo>
                  <a:cubicBezTo>
                    <a:pt x="90" y="162"/>
                    <a:pt x="90" y="162"/>
                    <a:pt x="90" y="160"/>
                  </a:cubicBezTo>
                  <a:cubicBezTo>
                    <a:pt x="89" y="160"/>
                    <a:pt x="90" y="159"/>
                    <a:pt x="89" y="159"/>
                  </a:cubicBezTo>
                  <a:cubicBezTo>
                    <a:pt x="89" y="159"/>
                    <a:pt x="89" y="159"/>
                    <a:pt x="89" y="159"/>
                  </a:cubicBezTo>
                  <a:cubicBezTo>
                    <a:pt x="90" y="156"/>
                    <a:pt x="89" y="156"/>
                    <a:pt x="89" y="156"/>
                  </a:cubicBezTo>
                  <a:cubicBezTo>
                    <a:pt x="89" y="156"/>
                    <a:pt x="89" y="156"/>
                    <a:pt x="89" y="156"/>
                  </a:cubicBezTo>
                  <a:cubicBezTo>
                    <a:pt x="89" y="155"/>
                    <a:pt x="88" y="155"/>
                    <a:pt x="88" y="155"/>
                  </a:cubicBezTo>
                  <a:cubicBezTo>
                    <a:pt x="88" y="155"/>
                    <a:pt x="88" y="155"/>
                    <a:pt x="88" y="155"/>
                  </a:cubicBezTo>
                  <a:cubicBezTo>
                    <a:pt x="88" y="154"/>
                    <a:pt x="88" y="154"/>
                    <a:pt x="88" y="154"/>
                  </a:cubicBezTo>
                  <a:cubicBezTo>
                    <a:pt x="88" y="154"/>
                    <a:pt x="88" y="154"/>
                    <a:pt x="88" y="154"/>
                  </a:cubicBezTo>
                  <a:cubicBezTo>
                    <a:pt x="88" y="153"/>
                    <a:pt x="86" y="153"/>
                    <a:pt x="88" y="153"/>
                  </a:cubicBezTo>
                  <a:cubicBezTo>
                    <a:pt x="86" y="153"/>
                    <a:pt x="88" y="154"/>
                    <a:pt x="86" y="154"/>
                  </a:cubicBezTo>
                  <a:cubicBezTo>
                    <a:pt x="85" y="150"/>
                    <a:pt x="84" y="147"/>
                    <a:pt x="83" y="143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42"/>
                    <a:pt x="79" y="142"/>
                    <a:pt x="81" y="141"/>
                  </a:cubicBezTo>
                  <a:cubicBezTo>
                    <a:pt x="81" y="142"/>
                    <a:pt x="79" y="142"/>
                    <a:pt x="79" y="141"/>
                  </a:cubicBezTo>
                  <a:cubicBezTo>
                    <a:pt x="79" y="141"/>
                    <a:pt x="81" y="141"/>
                    <a:pt x="79" y="140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79" y="140"/>
                    <a:pt x="77" y="140"/>
                    <a:pt x="77" y="138"/>
                  </a:cubicBezTo>
                  <a:cubicBezTo>
                    <a:pt x="77" y="138"/>
                    <a:pt x="77" y="138"/>
                    <a:pt x="77" y="140"/>
                  </a:cubicBezTo>
                  <a:cubicBezTo>
                    <a:pt x="77" y="138"/>
                    <a:pt x="77" y="138"/>
                    <a:pt x="77" y="137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5" y="137"/>
                    <a:pt x="77" y="137"/>
                    <a:pt x="76" y="136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6"/>
                    <a:pt x="76" y="134"/>
                    <a:pt x="76" y="133"/>
                  </a:cubicBezTo>
                  <a:cubicBezTo>
                    <a:pt x="76" y="134"/>
                    <a:pt x="76" y="134"/>
                    <a:pt x="76" y="134"/>
                  </a:cubicBezTo>
                  <a:cubicBezTo>
                    <a:pt x="75" y="133"/>
                    <a:pt x="75" y="130"/>
                    <a:pt x="75" y="130"/>
                  </a:cubicBezTo>
                  <a:cubicBezTo>
                    <a:pt x="73" y="129"/>
                    <a:pt x="73" y="130"/>
                    <a:pt x="73" y="129"/>
                  </a:cubicBezTo>
                  <a:cubicBezTo>
                    <a:pt x="73" y="129"/>
                    <a:pt x="72" y="128"/>
                    <a:pt x="73" y="128"/>
                  </a:cubicBezTo>
                  <a:cubicBezTo>
                    <a:pt x="73" y="128"/>
                    <a:pt x="72" y="126"/>
                    <a:pt x="72" y="125"/>
                  </a:cubicBezTo>
                  <a:cubicBezTo>
                    <a:pt x="72" y="126"/>
                    <a:pt x="71" y="126"/>
                    <a:pt x="71" y="126"/>
                  </a:cubicBezTo>
                  <a:cubicBezTo>
                    <a:pt x="71" y="126"/>
                    <a:pt x="71" y="126"/>
                    <a:pt x="71" y="126"/>
                  </a:cubicBezTo>
                  <a:cubicBezTo>
                    <a:pt x="70" y="126"/>
                    <a:pt x="71" y="126"/>
                    <a:pt x="71" y="128"/>
                  </a:cubicBezTo>
                  <a:cubicBezTo>
                    <a:pt x="70" y="126"/>
                    <a:pt x="70" y="126"/>
                    <a:pt x="70" y="125"/>
                  </a:cubicBezTo>
                  <a:cubicBezTo>
                    <a:pt x="70" y="125"/>
                    <a:pt x="71" y="124"/>
                    <a:pt x="71" y="123"/>
                  </a:cubicBezTo>
                  <a:cubicBezTo>
                    <a:pt x="71" y="124"/>
                    <a:pt x="70" y="123"/>
                    <a:pt x="70" y="124"/>
                  </a:cubicBezTo>
                  <a:cubicBezTo>
                    <a:pt x="71" y="121"/>
                    <a:pt x="71" y="121"/>
                    <a:pt x="71" y="121"/>
                  </a:cubicBezTo>
                  <a:cubicBezTo>
                    <a:pt x="70" y="121"/>
                    <a:pt x="70" y="121"/>
                    <a:pt x="70" y="121"/>
                  </a:cubicBezTo>
                  <a:cubicBezTo>
                    <a:pt x="70" y="121"/>
                    <a:pt x="70" y="120"/>
                    <a:pt x="71" y="120"/>
                  </a:cubicBezTo>
                  <a:cubicBezTo>
                    <a:pt x="70" y="120"/>
                    <a:pt x="70" y="117"/>
                    <a:pt x="68" y="120"/>
                  </a:cubicBezTo>
                  <a:cubicBezTo>
                    <a:pt x="68" y="120"/>
                    <a:pt x="68" y="120"/>
                    <a:pt x="68" y="120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6" y="117"/>
                    <a:pt x="68" y="116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5"/>
                    <a:pt x="68" y="116"/>
                  </a:cubicBezTo>
                  <a:cubicBezTo>
                    <a:pt x="68" y="115"/>
                    <a:pt x="68" y="113"/>
                    <a:pt x="68" y="112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4" y="112"/>
                    <a:pt x="66" y="111"/>
                    <a:pt x="64" y="110"/>
                  </a:cubicBezTo>
                  <a:cubicBezTo>
                    <a:pt x="64" y="111"/>
                    <a:pt x="66" y="110"/>
                    <a:pt x="66" y="110"/>
                  </a:cubicBezTo>
                  <a:cubicBezTo>
                    <a:pt x="64" y="110"/>
                    <a:pt x="64" y="110"/>
                    <a:pt x="64" y="110"/>
                  </a:cubicBezTo>
                  <a:cubicBezTo>
                    <a:pt x="64" y="110"/>
                    <a:pt x="64" y="110"/>
                    <a:pt x="64" y="108"/>
                  </a:cubicBezTo>
                  <a:cubicBezTo>
                    <a:pt x="64" y="108"/>
                    <a:pt x="64" y="108"/>
                    <a:pt x="64" y="108"/>
                  </a:cubicBezTo>
                  <a:cubicBezTo>
                    <a:pt x="64" y="108"/>
                    <a:pt x="63" y="104"/>
                    <a:pt x="62" y="104"/>
                  </a:cubicBezTo>
                  <a:cubicBezTo>
                    <a:pt x="63" y="104"/>
                    <a:pt x="63" y="103"/>
                    <a:pt x="63" y="103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62" y="103"/>
                    <a:pt x="62" y="102"/>
                    <a:pt x="62" y="103"/>
                  </a:cubicBezTo>
                  <a:cubicBezTo>
                    <a:pt x="62" y="102"/>
                    <a:pt x="62" y="104"/>
                    <a:pt x="62" y="104"/>
                  </a:cubicBezTo>
                  <a:cubicBezTo>
                    <a:pt x="62" y="104"/>
                    <a:pt x="62" y="102"/>
                    <a:pt x="62" y="103"/>
                  </a:cubicBezTo>
                  <a:cubicBezTo>
                    <a:pt x="62" y="102"/>
                    <a:pt x="62" y="102"/>
                    <a:pt x="60" y="102"/>
                  </a:cubicBezTo>
                  <a:cubicBezTo>
                    <a:pt x="62" y="102"/>
                    <a:pt x="60" y="102"/>
                    <a:pt x="60" y="102"/>
                  </a:cubicBezTo>
                  <a:cubicBezTo>
                    <a:pt x="60" y="100"/>
                    <a:pt x="60" y="102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60" y="99"/>
                    <a:pt x="60" y="98"/>
                    <a:pt x="59" y="99"/>
                  </a:cubicBezTo>
                  <a:cubicBezTo>
                    <a:pt x="59" y="99"/>
                    <a:pt x="59" y="99"/>
                    <a:pt x="59" y="99"/>
                  </a:cubicBezTo>
                  <a:cubicBezTo>
                    <a:pt x="59" y="99"/>
                    <a:pt x="59" y="99"/>
                    <a:pt x="59" y="98"/>
                  </a:cubicBezTo>
                  <a:cubicBezTo>
                    <a:pt x="59" y="98"/>
                    <a:pt x="59" y="98"/>
                    <a:pt x="59" y="98"/>
                  </a:cubicBezTo>
                  <a:cubicBezTo>
                    <a:pt x="60" y="98"/>
                    <a:pt x="59" y="98"/>
                    <a:pt x="59" y="97"/>
                  </a:cubicBezTo>
                  <a:cubicBezTo>
                    <a:pt x="58" y="97"/>
                    <a:pt x="58" y="95"/>
                    <a:pt x="58" y="95"/>
                  </a:cubicBezTo>
                  <a:cubicBezTo>
                    <a:pt x="58" y="94"/>
                    <a:pt x="58" y="94"/>
                    <a:pt x="56" y="94"/>
                  </a:cubicBezTo>
                  <a:cubicBezTo>
                    <a:pt x="56" y="94"/>
                    <a:pt x="56" y="94"/>
                    <a:pt x="56" y="94"/>
                  </a:cubicBezTo>
                  <a:cubicBezTo>
                    <a:pt x="56" y="94"/>
                    <a:pt x="56" y="94"/>
                    <a:pt x="56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0"/>
                    <a:pt x="55" y="90"/>
                    <a:pt x="56" y="90"/>
                  </a:cubicBezTo>
                  <a:cubicBezTo>
                    <a:pt x="55" y="90"/>
                    <a:pt x="56" y="89"/>
                    <a:pt x="55" y="89"/>
                  </a:cubicBezTo>
                  <a:cubicBezTo>
                    <a:pt x="55" y="89"/>
                    <a:pt x="54" y="90"/>
                    <a:pt x="54" y="89"/>
                  </a:cubicBezTo>
                  <a:cubicBezTo>
                    <a:pt x="51" y="90"/>
                    <a:pt x="54" y="87"/>
                    <a:pt x="54" y="87"/>
                  </a:cubicBezTo>
                  <a:cubicBezTo>
                    <a:pt x="54" y="87"/>
                    <a:pt x="54" y="87"/>
                    <a:pt x="54" y="87"/>
                  </a:cubicBezTo>
                  <a:cubicBezTo>
                    <a:pt x="54" y="86"/>
                    <a:pt x="54" y="86"/>
                    <a:pt x="54" y="86"/>
                  </a:cubicBezTo>
                  <a:cubicBezTo>
                    <a:pt x="54" y="86"/>
                    <a:pt x="51" y="86"/>
                    <a:pt x="54" y="85"/>
                  </a:cubicBezTo>
                  <a:cubicBezTo>
                    <a:pt x="51" y="85"/>
                    <a:pt x="51" y="82"/>
                    <a:pt x="49" y="82"/>
                  </a:cubicBezTo>
                  <a:cubicBezTo>
                    <a:pt x="49" y="82"/>
                    <a:pt x="49" y="82"/>
                    <a:pt x="49" y="81"/>
                  </a:cubicBezTo>
                  <a:cubicBezTo>
                    <a:pt x="50" y="81"/>
                    <a:pt x="49" y="82"/>
                    <a:pt x="50" y="82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50" y="81"/>
                    <a:pt x="49" y="81"/>
                    <a:pt x="49" y="82"/>
                  </a:cubicBezTo>
                  <a:cubicBezTo>
                    <a:pt x="47" y="81"/>
                    <a:pt x="50" y="80"/>
                    <a:pt x="49" y="80"/>
                  </a:cubicBezTo>
                  <a:cubicBezTo>
                    <a:pt x="49" y="80"/>
                    <a:pt x="49" y="80"/>
                    <a:pt x="49" y="80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7" y="77"/>
                    <a:pt x="47" y="77"/>
                    <a:pt x="46" y="77"/>
                  </a:cubicBezTo>
                  <a:cubicBezTo>
                    <a:pt x="46" y="77"/>
                    <a:pt x="46" y="77"/>
                    <a:pt x="47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4"/>
                    <a:pt x="46" y="76"/>
                    <a:pt x="46" y="76"/>
                  </a:cubicBezTo>
                  <a:cubicBezTo>
                    <a:pt x="47" y="74"/>
                    <a:pt x="46" y="74"/>
                    <a:pt x="47" y="74"/>
                  </a:cubicBezTo>
                  <a:cubicBezTo>
                    <a:pt x="46" y="74"/>
                    <a:pt x="46" y="74"/>
                    <a:pt x="46" y="74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46" y="73"/>
                    <a:pt x="46" y="73"/>
                    <a:pt x="45" y="73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5" y="72"/>
                    <a:pt x="45" y="72"/>
                    <a:pt x="45" y="73"/>
                  </a:cubicBezTo>
                  <a:cubicBezTo>
                    <a:pt x="45" y="72"/>
                    <a:pt x="45" y="72"/>
                    <a:pt x="45" y="72"/>
                  </a:cubicBezTo>
                  <a:cubicBezTo>
                    <a:pt x="45" y="72"/>
                    <a:pt x="45" y="72"/>
                    <a:pt x="45" y="72"/>
                  </a:cubicBezTo>
                  <a:cubicBezTo>
                    <a:pt x="45" y="72"/>
                    <a:pt x="45" y="72"/>
                    <a:pt x="45" y="72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5" y="70"/>
                    <a:pt x="45" y="70"/>
                    <a:pt x="43" y="69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42" y="68"/>
                    <a:pt x="41" y="69"/>
                    <a:pt x="41" y="68"/>
                  </a:cubicBezTo>
                  <a:cubicBezTo>
                    <a:pt x="41" y="67"/>
                    <a:pt x="42" y="67"/>
                    <a:pt x="42" y="67"/>
                  </a:cubicBezTo>
                  <a:cubicBezTo>
                    <a:pt x="42" y="64"/>
                    <a:pt x="42" y="63"/>
                    <a:pt x="41" y="63"/>
                  </a:cubicBezTo>
                  <a:cubicBezTo>
                    <a:pt x="41" y="63"/>
                    <a:pt x="41" y="63"/>
                    <a:pt x="41" y="61"/>
                  </a:cubicBezTo>
                  <a:cubicBezTo>
                    <a:pt x="38" y="61"/>
                    <a:pt x="41" y="59"/>
                    <a:pt x="37" y="59"/>
                  </a:cubicBezTo>
                  <a:cubicBezTo>
                    <a:pt x="37" y="59"/>
                    <a:pt x="37" y="59"/>
                    <a:pt x="36" y="59"/>
                  </a:cubicBezTo>
                  <a:cubicBezTo>
                    <a:pt x="37" y="59"/>
                    <a:pt x="36" y="59"/>
                    <a:pt x="37" y="59"/>
                  </a:cubicBezTo>
                  <a:cubicBezTo>
                    <a:pt x="37" y="57"/>
                    <a:pt x="37" y="57"/>
                    <a:pt x="38" y="57"/>
                  </a:cubicBezTo>
                  <a:cubicBezTo>
                    <a:pt x="37" y="57"/>
                    <a:pt x="37" y="56"/>
                    <a:pt x="36" y="56"/>
                  </a:cubicBezTo>
                  <a:cubicBezTo>
                    <a:pt x="37" y="56"/>
                    <a:pt x="37" y="56"/>
                    <a:pt x="37" y="55"/>
                  </a:cubicBezTo>
                  <a:cubicBezTo>
                    <a:pt x="36" y="56"/>
                    <a:pt x="36" y="55"/>
                    <a:pt x="36" y="55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4"/>
                    <a:pt x="36" y="54"/>
                    <a:pt x="36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4"/>
                    <a:pt x="36" y="51"/>
                    <a:pt x="34" y="51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3" y="50"/>
                    <a:pt x="34" y="50"/>
                    <a:pt x="34" y="50"/>
                  </a:cubicBezTo>
                  <a:cubicBezTo>
                    <a:pt x="33" y="50"/>
                    <a:pt x="33" y="48"/>
                    <a:pt x="32" y="48"/>
                  </a:cubicBezTo>
                  <a:cubicBezTo>
                    <a:pt x="33" y="47"/>
                    <a:pt x="32" y="44"/>
                    <a:pt x="30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0" y="43"/>
                    <a:pt x="32" y="42"/>
                    <a:pt x="30" y="42"/>
                  </a:cubicBezTo>
                  <a:cubicBezTo>
                    <a:pt x="30" y="43"/>
                    <a:pt x="29" y="42"/>
                    <a:pt x="29" y="43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30" y="40"/>
                    <a:pt x="29" y="42"/>
                    <a:pt x="30" y="42"/>
                  </a:cubicBezTo>
                  <a:cubicBezTo>
                    <a:pt x="30" y="42"/>
                    <a:pt x="29" y="40"/>
                    <a:pt x="30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8" y="40"/>
                    <a:pt x="28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4" y="42"/>
                    <a:pt x="24" y="43"/>
                    <a:pt x="24" y="43"/>
                  </a:cubicBezTo>
                  <a:cubicBezTo>
                    <a:pt x="24" y="42"/>
                    <a:pt x="27" y="42"/>
                    <a:pt x="27" y="42"/>
                  </a:cubicBezTo>
                  <a:cubicBezTo>
                    <a:pt x="27" y="40"/>
                    <a:pt x="28" y="40"/>
                    <a:pt x="28" y="39"/>
                  </a:cubicBezTo>
                  <a:cubicBezTo>
                    <a:pt x="28" y="39"/>
                    <a:pt x="28" y="39"/>
                    <a:pt x="28" y="40"/>
                  </a:cubicBezTo>
                  <a:cubicBezTo>
                    <a:pt x="27" y="40"/>
                    <a:pt x="28" y="39"/>
                    <a:pt x="27" y="39"/>
                  </a:cubicBezTo>
                  <a:cubicBezTo>
                    <a:pt x="28" y="39"/>
                    <a:pt x="28" y="37"/>
                    <a:pt x="28" y="37"/>
                  </a:cubicBezTo>
                  <a:cubicBezTo>
                    <a:pt x="28" y="37"/>
                    <a:pt x="28" y="39"/>
                    <a:pt x="27" y="37"/>
                  </a:cubicBezTo>
                  <a:cubicBezTo>
                    <a:pt x="28" y="37"/>
                    <a:pt x="28" y="35"/>
                    <a:pt x="28" y="35"/>
                  </a:cubicBezTo>
                  <a:cubicBezTo>
                    <a:pt x="29" y="35"/>
                    <a:pt x="28" y="35"/>
                    <a:pt x="28" y="34"/>
                  </a:cubicBezTo>
                  <a:cubicBezTo>
                    <a:pt x="27" y="35"/>
                    <a:pt x="27" y="37"/>
                    <a:pt x="27" y="35"/>
                  </a:cubicBezTo>
                  <a:cubicBezTo>
                    <a:pt x="27" y="35"/>
                    <a:pt x="27" y="34"/>
                    <a:pt x="28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4" y="34"/>
                    <a:pt x="27" y="33"/>
                    <a:pt x="24" y="34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1"/>
                    <a:pt x="23" y="31"/>
                  </a:cubicBezTo>
                  <a:cubicBezTo>
                    <a:pt x="24" y="31"/>
                    <a:pt x="23" y="31"/>
                    <a:pt x="24" y="31"/>
                  </a:cubicBezTo>
                  <a:cubicBezTo>
                    <a:pt x="24" y="31"/>
                    <a:pt x="24" y="31"/>
                    <a:pt x="27" y="31"/>
                  </a:cubicBezTo>
                  <a:cubicBezTo>
                    <a:pt x="24" y="31"/>
                    <a:pt x="24" y="31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3" y="30"/>
                    <a:pt x="23" y="29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1" y="30"/>
                    <a:pt x="21" y="29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1" y="29"/>
                    <a:pt x="21" y="27"/>
                  </a:cubicBezTo>
                  <a:cubicBezTo>
                    <a:pt x="21" y="27"/>
                    <a:pt x="21" y="26"/>
                    <a:pt x="23" y="27"/>
                  </a:cubicBezTo>
                  <a:cubicBezTo>
                    <a:pt x="23" y="26"/>
                    <a:pt x="21" y="26"/>
                    <a:pt x="21" y="27"/>
                  </a:cubicBezTo>
                  <a:cubicBezTo>
                    <a:pt x="21" y="26"/>
                    <a:pt x="21" y="26"/>
                    <a:pt x="23" y="26"/>
                  </a:cubicBezTo>
                  <a:cubicBezTo>
                    <a:pt x="21" y="26"/>
                    <a:pt x="20" y="26"/>
                    <a:pt x="20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7"/>
                    <a:pt x="19" y="26"/>
                    <a:pt x="17" y="27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9" y="26"/>
                    <a:pt x="19" y="24"/>
                    <a:pt x="20" y="22"/>
                  </a:cubicBezTo>
                  <a:cubicBezTo>
                    <a:pt x="20" y="21"/>
                    <a:pt x="17" y="24"/>
                    <a:pt x="19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9" y="21"/>
                    <a:pt x="20" y="21"/>
                    <a:pt x="20" y="20"/>
                  </a:cubicBezTo>
                  <a:cubicBezTo>
                    <a:pt x="19" y="21"/>
                    <a:pt x="17" y="20"/>
                    <a:pt x="17" y="21"/>
                  </a:cubicBezTo>
                  <a:cubicBezTo>
                    <a:pt x="17" y="21"/>
                    <a:pt x="19" y="21"/>
                    <a:pt x="19" y="22"/>
                  </a:cubicBezTo>
                  <a:cubicBezTo>
                    <a:pt x="17" y="22"/>
                    <a:pt x="17" y="22"/>
                    <a:pt x="16" y="22"/>
                  </a:cubicBezTo>
                  <a:cubicBezTo>
                    <a:pt x="16" y="21"/>
                    <a:pt x="16" y="21"/>
                    <a:pt x="17" y="21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7" y="20"/>
                    <a:pt x="16" y="20"/>
                    <a:pt x="17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7" y="18"/>
                    <a:pt x="19" y="18"/>
                    <a:pt x="19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8"/>
                    <a:pt x="19" y="18"/>
                    <a:pt x="17" y="20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8"/>
                    <a:pt x="17" y="18"/>
                    <a:pt x="16" y="18"/>
                  </a:cubicBezTo>
                  <a:cubicBezTo>
                    <a:pt x="16" y="18"/>
                    <a:pt x="15" y="18"/>
                    <a:pt x="15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6" y="16"/>
                    <a:pt x="16" y="14"/>
                  </a:cubicBezTo>
                  <a:cubicBezTo>
                    <a:pt x="15" y="16"/>
                    <a:pt x="15" y="14"/>
                    <a:pt x="15" y="14"/>
                  </a:cubicBezTo>
                  <a:cubicBezTo>
                    <a:pt x="15" y="14"/>
                    <a:pt x="16" y="16"/>
                    <a:pt x="15" y="17"/>
                  </a:cubicBezTo>
                  <a:cubicBezTo>
                    <a:pt x="13" y="17"/>
                    <a:pt x="16" y="17"/>
                    <a:pt x="15" y="18"/>
                  </a:cubicBezTo>
                  <a:cubicBezTo>
                    <a:pt x="15" y="18"/>
                    <a:pt x="13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3" y="17"/>
                    <a:pt x="13" y="18"/>
                    <a:pt x="15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3" y="14"/>
                    <a:pt x="11" y="16"/>
                    <a:pt x="13" y="16"/>
                  </a:cubicBezTo>
                  <a:cubicBezTo>
                    <a:pt x="11" y="14"/>
                    <a:pt x="11" y="14"/>
                    <a:pt x="10" y="13"/>
                  </a:cubicBezTo>
                  <a:cubicBezTo>
                    <a:pt x="11" y="13"/>
                    <a:pt x="10" y="11"/>
                    <a:pt x="11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1" y="11"/>
                    <a:pt x="11" y="9"/>
                  </a:cubicBezTo>
                  <a:cubicBezTo>
                    <a:pt x="11" y="11"/>
                    <a:pt x="10" y="11"/>
                    <a:pt x="10" y="13"/>
                  </a:cubicBezTo>
                  <a:cubicBezTo>
                    <a:pt x="10" y="11"/>
                    <a:pt x="8" y="13"/>
                    <a:pt x="8" y="11"/>
                  </a:cubicBezTo>
                  <a:cubicBezTo>
                    <a:pt x="8" y="11"/>
                    <a:pt x="8" y="9"/>
                    <a:pt x="8" y="8"/>
                  </a:cubicBezTo>
                  <a:cubicBezTo>
                    <a:pt x="7" y="8"/>
                    <a:pt x="7" y="7"/>
                    <a:pt x="7" y="5"/>
                  </a:cubicBezTo>
                  <a:cubicBezTo>
                    <a:pt x="6" y="5"/>
                    <a:pt x="6" y="7"/>
                    <a:pt x="4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4" y="4"/>
                    <a:pt x="6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2" y="1"/>
                  </a:cubicBezTo>
                  <a:cubicBezTo>
                    <a:pt x="2" y="1"/>
                    <a:pt x="2" y="1"/>
                    <a:pt x="2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1"/>
                    <a:pt x="2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3"/>
                    <a:pt x="2" y="4"/>
                    <a:pt x="2" y="4"/>
                  </a:cubicBezTo>
                  <a:cubicBezTo>
                    <a:pt x="0" y="4"/>
                    <a:pt x="0" y="4"/>
                    <a:pt x="2" y="5"/>
                  </a:cubicBezTo>
                  <a:cubicBezTo>
                    <a:pt x="3" y="5"/>
                    <a:pt x="2" y="7"/>
                    <a:pt x="2" y="7"/>
                  </a:cubicBezTo>
                  <a:cubicBezTo>
                    <a:pt x="3" y="7"/>
                    <a:pt x="3" y="5"/>
                    <a:pt x="3" y="5"/>
                  </a:cubicBezTo>
                  <a:cubicBezTo>
                    <a:pt x="4" y="5"/>
                    <a:pt x="3" y="5"/>
                    <a:pt x="4" y="5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4" y="11"/>
                    <a:pt x="4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4" y="14"/>
                    <a:pt x="6" y="14"/>
                    <a:pt x="6" y="16"/>
                  </a:cubicBezTo>
                  <a:cubicBezTo>
                    <a:pt x="7" y="17"/>
                    <a:pt x="7" y="18"/>
                    <a:pt x="8" y="18"/>
                  </a:cubicBezTo>
                  <a:cubicBezTo>
                    <a:pt x="8" y="21"/>
                    <a:pt x="10" y="22"/>
                    <a:pt x="11" y="26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6"/>
                    <a:pt x="13" y="24"/>
                    <a:pt x="13" y="26"/>
                  </a:cubicBezTo>
                  <a:cubicBezTo>
                    <a:pt x="11" y="26"/>
                    <a:pt x="11" y="26"/>
                    <a:pt x="11" y="27"/>
                  </a:cubicBezTo>
                  <a:cubicBezTo>
                    <a:pt x="13" y="27"/>
                    <a:pt x="13" y="29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1"/>
                    <a:pt x="15" y="31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4"/>
                    <a:pt x="16" y="34"/>
                    <a:pt x="16" y="35"/>
                  </a:cubicBezTo>
                  <a:cubicBezTo>
                    <a:pt x="16" y="37"/>
                    <a:pt x="17" y="37"/>
                    <a:pt x="17" y="39"/>
                  </a:cubicBezTo>
                  <a:cubicBezTo>
                    <a:pt x="17" y="42"/>
                    <a:pt x="20" y="43"/>
                    <a:pt x="20" y="46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8"/>
                    <a:pt x="24" y="51"/>
                    <a:pt x="24" y="55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8" y="55"/>
                    <a:pt x="27" y="55"/>
                    <a:pt x="27" y="56"/>
                  </a:cubicBezTo>
                  <a:cubicBezTo>
                    <a:pt x="27" y="56"/>
                    <a:pt x="27" y="57"/>
                    <a:pt x="28" y="57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9" y="60"/>
                    <a:pt x="29" y="60"/>
                    <a:pt x="29" y="61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9" y="61"/>
                    <a:pt x="29" y="61"/>
                    <a:pt x="30" y="61"/>
                  </a:cubicBezTo>
                  <a:cubicBezTo>
                    <a:pt x="30" y="61"/>
                    <a:pt x="32" y="63"/>
                    <a:pt x="29" y="63"/>
                  </a:cubicBezTo>
                  <a:cubicBezTo>
                    <a:pt x="30" y="64"/>
                    <a:pt x="30" y="68"/>
                    <a:pt x="32" y="68"/>
                  </a:cubicBezTo>
                  <a:cubicBezTo>
                    <a:pt x="32" y="68"/>
                    <a:pt x="32" y="68"/>
                    <a:pt x="32" y="69"/>
                  </a:cubicBezTo>
                  <a:cubicBezTo>
                    <a:pt x="32" y="69"/>
                    <a:pt x="34" y="70"/>
                    <a:pt x="33" y="72"/>
                  </a:cubicBezTo>
                  <a:cubicBezTo>
                    <a:pt x="34" y="72"/>
                    <a:pt x="34" y="70"/>
                    <a:pt x="34" y="72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4" y="74"/>
                    <a:pt x="37" y="76"/>
                    <a:pt x="37" y="77"/>
                  </a:cubicBezTo>
                  <a:cubicBezTo>
                    <a:pt x="38" y="82"/>
                    <a:pt x="41" y="85"/>
                    <a:pt x="42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2" y="89"/>
                    <a:pt x="45" y="89"/>
                    <a:pt x="45" y="90"/>
                  </a:cubicBezTo>
                  <a:cubicBezTo>
                    <a:pt x="45" y="90"/>
                    <a:pt x="45" y="93"/>
                    <a:pt x="45" y="90"/>
                  </a:cubicBezTo>
                  <a:cubicBezTo>
                    <a:pt x="45" y="93"/>
                    <a:pt x="47" y="94"/>
                    <a:pt x="46" y="95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7" y="95"/>
                    <a:pt x="47" y="97"/>
                    <a:pt x="49" y="98"/>
                  </a:cubicBezTo>
                  <a:cubicBezTo>
                    <a:pt x="49" y="97"/>
                    <a:pt x="49" y="97"/>
                    <a:pt x="49" y="97"/>
                  </a:cubicBezTo>
                  <a:cubicBezTo>
                    <a:pt x="50" y="97"/>
                    <a:pt x="49" y="99"/>
                    <a:pt x="50" y="98"/>
                  </a:cubicBezTo>
                  <a:cubicBezTo>
                    <a:pt x="50" y="98"/>
                    <a:pt x="49" y="99"/>
                    <a:pt x="49" y="98"/>
                  </a:cubicBezTo>
                  <a:cubicBezTo>
                    <a:pt x="51" y="100"/>
                    <a:pt x="51" y="103"/>
                    <a:pt x="54" y="108"/>
                  </a:cubicBezTo>
                  <a:cubicBezTo>
                    <a:pt x="56" y="110"/>
                    <a:pt x="56" y="107"/>
                    <a:pt x="56" y="108"/>
                  </a:cubicBezTo>
                  <a:cubicBezTo>
                    <a:pt x="56" y="108"/>
                    <a:pt x="55" y="110"/>
                    <a:pt x="56" y="108"/>
                  </a:cubicBezTo>
                  <a:cubicBezTo>
                    <a:pt x="56" y="110"/>
                    <a:pt x="58" y="108"/>
                    <a:pt x="58" y="110"/>
                  </a:cubicBezTo>
                  <a:cubicBezTo>
                    <a:pt x="56" y="110"/>
                    <a:pt x="58" y="110"/>
                    <a:pt x="56" y="111"/>
                  </a:cubicBezTo>
                  <a:cubicBezTo>
                    <a:pt x="58" y="111"/>
                    <a:pt x="59" y="111"/>
                    <a:pt x="59" y="112"/>
                  </a:cubicBezTo>
                  <a:cubicBezTo>
                    <a:pt x="59" y="112"/>
                    <a:pt x="59" y="112"/>
                    <a:pt x="59" y="112"/>
                  </a:cubicBezTo>
                  <a:cubicBezTo>
                    <a:pt x="58" y="113"/>
                    <a:pt x="59" y="115"/>
                    <a:pt x="59" y="116"/>
                  </a:cubicBezTo>
                  <a:cubicBezTo>
                    <a:pt x="62" y="124"/>
                    <a:pt x="64" y="129"/>
                    <a:pt x="68" y="136"/>
                  </a:cubicBezTo>
                  <a:cubicBezTo>
                    <a:pt x="72" y="141"/>
                    <a:pt x="73" y="149"/>
                    <a:pt x="77" y="154"/>
                  </a:cubicBezTo>
                  <a:cubicBezTo>
                    <a:pt x="81" y="154"/>
                    <a:pt x="81" y="154"/>
                    <a:pt x="81" y="156"/>
                  </a:cubicBezTo>
                  <a:cubicBezTo>
                    <a:pt x="81" y="155"/>
                    <a:pt x="81" y="155"/>
                    <a:pt x="81" y="155"/>
                  </a:cubicBezTo>
                  <a:cubicBezTo>
                    <a:pt x="81" y="156"/>
                    <a:pt x="83" y="156"/>
                    <a:pt x="81" y="159"/>
                  </a:cubicBezTo>
                  <a:cubicBezTo>
                    <a:pt x="83" y="160"/>
                    <a:pt x="84" y="163"/>
                    <a:pt x="85" y="164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5" y="166"/>
                    <a:pt x="85" y="166"/>
                    <a:pt x="85" y="166"/>
                  </a:cubicBezTo>
                  <a:cubicBezTo>
                    <a:pt x="85" y="166"/>
                    <a:pt x="85" y="166"/>
                    <a:pt x="85" y="166"/>
                  </a:cubicBezTo>
                  <a:cubicBezTo>
                    <a:pt x="85" y="166"/>
                    <a:pt x="85" y="166"/>
                    <a:pt x="85" y="166"/>
                  </a:cubicBezTo>
                  <a:cubicBezTo>
                    <a:pt x="86" y="173"/>
                    <a:pt x="92" y="177"/>
                    <a:pt x="96" y="183"/>
                  </a:cubicBezTo>
                  <a:cubicBezTo>
                    <a:pt x="97" y="184"/>
                    <a:pt x="97" y="186"/>
                    <a:pt x="98" y="188"/>
                  </a:cubicBezTo>
                  <a:cubicBezTo>
                    <a:pt x="101" y="192"/>
                    <a:pt x="105" y="194"/>
                    <a:pt x="106" y="201"/>
                  </a:cubicBezTo>
                  <a:cubicBezTo>
                    <a:pt x="106" y="201"/>
                    <a:pt x="109" y="197"/>
                    <a:pt x="109" y="196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82" name="Freeform 142"/>
            <p:cNvSpPr>
              <a:spLocks/>
            </p:cNvSpPr>
            <p:nvPr/>
          </p:nvSpPr>
          <p:spPr bwMode="auto">
            <a:xfrm>
              <a:off x="3979" y="1962"/>
              <a:ext cx="257" cy="478"/>
            </a:xfrm>
            <a:custGeom>
              <a:avLst/>
              <a:gdLst>
                <a:gd name="T0" fmla="*/ 96 w 109"/>
                <a:gd name="T1" fmla="*/ 177 h 202"/>
                <a:gd name="T2" fmla="*/ 94 w 109"/>
                <a:gd name="T3" fmla="*/ 172 h 202"/>
                <a:gd name="T4" fmla="*/ 88 w 109"/>
                <a:gd name="T5" fmla="*/ 158 h 202"/>
                <a:gd name="T6" fmla="*/ 87 w 109"/>
                <a:gd name="T7" fmla="*/ 155 h 202"/>
                <a:gd name="T8" fmla="*/ 79 w 109"/>
                <a:gd name="T9" fmla="*/ 143 h 202"/>
                <a:gd name="T10" fmla="*/ 75 w 109"/>
                <a:gd name="T11" fmla="*/ 138 h 202"/>
                <a:gd name="T12" fmla="*/ 73 w 109"/>
                <a:gd name="T13" fmla="*/ 131 h 202"/>
                <a:gd name="T14" fmla="*/ 70 w 109"/>
                <a:gd name="T15" fmla="*/ 124 h 202"/>
                <a:gd name="T16" fmla="*/ 68 w 109"/>
                <a:gd name="T17" fmla="*/ 122 h 202"/>
                <a:gd name="T18" fmla="*/ 68 w 109"/>
                <a:gd name="T19" fmla="*/ 118 h 202"/>
                <a:gd name="T20" fmla="*/ 65 w 109"/>
                <a:gd name="T21" fmla="*/ 110 h 202"/>
                <a:gd name="T22" fmla="*/ 61 w 109"/>
                <a:gd name="T23" fmla="*/ 106 h 202"/>
                <a:gd name="T24" fmla="*/ 60 w 109"/>
                <a:gd name="T25" fmla="*/ 102 h 202"/>
                <a:gd name="T26" fmla="*/ 57 w 109"/>
                <a:gd name="T27" fmla="*/ 97 h 202"/>
                <a:gd name="T28" fmla="*/ 55 w 109"/>
                <a:gd name="T29" fmla="*/ 91 h 202"/>
                <a:gd name="T30" fmla="*/ 48 w 109"/>
                <a:gd name="T31" fmla="*/ 84 h 202"/>
                <a:gd name="T32" fmla="*/ 48 w 109"/>
                <a:gd name="T33" fmla="*/ 80 h 202"/>
                <a:gd name="T34" fmla="*/ 46 w 109"/>
                <a:gd name="T35" fmla="*/ 79 h 202"/>
                <a:gd name="T36" fmla="*/ 44 w 109"/>
                <a:gd name="T37" fmla="*/ 76 h 202"/>
                <a:gd name="T38" fmla="*/ 44 w 109"/>
                <a:gd name="T39" fmla="*/ 75 h 202"/>
                <a:gd name="T40" fmla="*/ 43 w 109"/>
                <a:gd name="T41" fmla="*/ 70 h 202"/>
                <a:gd name="T42" fmla="*/ 38 w 109"/>
                <a:gd name="T43" fmla="*/ 61 h 202"/>
                <a:gd name="T44" fmla="*/ 37 w 109"/>
                <a:gd name="T45" fmla="*/ 57 h 202"/>
                <a:gd name="T46" fmla="*/ 33 w 109"/>
                <a:gd name="T47" fmla="*/ 53 h 202"/>
                <a:gd name="T48" fmla="*/ 29 w 109"/>
                <a:gd name="T49" fmla="*/ 45 h 202"/>
                <a:gd name="T50" fmla="*/ 26 w 109"/>
                <a:gd name="T51" fmla="*/ 44 h 202"/>
                <a:gd name="T52" fmla="*/ 26 w 109"/>
                <a:gd name="T53" fmla="*/ 40 h 202"/>
                <a:gd name="T54" fmla="*/ 27 w 109"/>
                <a:gd name="T55" fmla="*/ 37 h 202"/>
                <a:gd name="T56" fmla="*/ 25 w 109"/>
                <a:gd name="T57" fmla="*/ 33 h 202"/>
                <a:gd name="T58" fmla="*/ 25 w 109"/>
                <a:gd name="T59" fmla="*/ 30 h 202"/>
                <a:gd name="T60" fmla="*/ 24 w 109"/>
                <a:gd name="T61" fmla="*/ 29 h 202"/>
                <a:gd name="T62" fmla="*/ 18 w 109"/>
                <a:gd name="T63" fmla="*/ 28 h 202"/>
                <a:gd name="T64" fmla="*/ 18 w 109"/>
                <a:gd name="T65" fmla="*/ 24 h 202"/>
                <a:gd name="T66" fmla="*/ 17 w 109"/>
                <a:gd name="T67" fmla="*/ 23 h 202"/>
                <a:gd name="T68" fmla="*/ 17 w 109"/>
                <a:gd name="T69" fmla="*/ 20 h 202"/>
                <a:gd name="T70" fmla="*/ 16 w 109"/>
                <a:gd name="T71" fmla="*/ 16 h 202"/>
                <a:gd name="T72" fmla="*/ 13 w 109"/>
                <a:gd name="T73" fmla="*/ 20 h 202"/>
                <a:gd name="T74" fmla="*/ 13 w 109"/>
                <a:gd name="T75" fmla="*/ 13 h 202"/>
                <a:gd name="T76" fmla="*/ 4 w 109"/>
                <a:gd name="T77" fmla="*/ 8 h 202"/>
                <a:gd name="T78" fmla="*/ 3 w 109"/>
                <a:gd name="T79" fmla="*/ 7 h 202"/>
                <a:gd name="T80" fmla="*/ 0 w 109"/>
                <a:gd name="T81" fmla="*/ 0 h 202"/>
                <a:gd name="T82" fmla="*/ 0 w 109"/>
                <a:gd name="T83" fmla="*/ 3 h 202"/>
                <a:gd name="T84" fmla="*/ 4 w 109"/>
                <a:gd name="T85" fmla="*/ 8 h 202"/>
                <a:gd name="T86" fmla="*/ 5 w 109"/>
                <a:gd name="T87" fmla="*/ 17 h 202"/>
                <a:gd name="T88" fmla="*/ 13 w 109"/>
                <a:gd name="T89" fmla="*/ 33 h 202"/>
                <a:gd name="T90" fmla="*/ 20 w 109"/>
                <a:gd name="T91" fmla="*/ 49 h 202"/>
                <a:gd name="T92" fmla="*/ 27 w 109"/>
                <a:gd name="T93" fmla="*/ 62 h 202"/>
                <a:gd name="T94" fmla="*/ 31 w 109"/>
                <a:gd name="T95" fmla="*/ 70 h 202"/>
                <a:gd name="T96" fmla="*/ 43 w 109"/>
                <a:gd name="T97" fmla="*/ 89 h 202"/>
                <a:gd name="T98" fmla="*/ 48 w 109"/>
                <a:gd name="T99" fmla="*/ 98 h 202"/>
                <a:gd name="T100" fmla="*/ 57 w 109"/>
                <a:gd name="T101" fmla="*/ 111 h 202"/>
                <a:gd name="T102" fmla="*/ 78 w 109"/>
                <a:gd name="T103" fmla="*/ 156 h 202"/>
                <a:gd name="T104" fmla="*/ 85 w 109"/>
                <a:gd name="T105" fmla="*/ 168 h 202"/>
                <a:gd name="T106" fmla="*/ 108 w 109"/>
                <a:gd name="T107" fmla="*/ 19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9" h="202">
                  <a:moveTo>
                    <a:pt x="108" y="198"/>
                  </a:moveTo>
                  <a:cubicBezTo>
                    <a:pt x="109" y="195"/>
                    <a:pt x="105" y="194"/>
                    <a:pt x="105" y="188"/>
                  </a:cubicBezTo>
                  <a:cubicBezTo>
                    <a:pt x="105" y="188"/>
                    <a:pt x="103" y="190"/>
                    <a:pt x="103" y="188"/>
                  </a:cubicBezTo>
                  <a:cubicBezTo>
                    <a:pt x="103" y="186"/>
                    <a:pt x="100" y="182"/>
                    <a:pt x="98" y="181"/>
                  </a:cubicBezTo>
                  <a:cubicBezTo>
                    <a:pt x="98" y="181"/>
                    <a:pt x="98" y="181"/>
                    <a:pt x="98" y="181"/>
                  </a:cubicBezTo>
                  <a:cubicBezTo>
                    <a:pt x="96" y="181"/>
                    <a:pt x="98" y="178"/>
                    <a:pt x="96" y="177"/>
                  </a:cubicBezTo>
                  <a:cubicBezTo>
                    <a:pt x="96" y="178"/>
                    <a:pt x="96" y="178"/>
                    <a:pt x="96" y="178"/>
                  </a:cubicBezTo>
                  <a:cubicBezTo>
                    <a:pt x="96" y="177"/>
                    <a:pt x="96" y="177"/>
                    <a:pt x="96" y="175"/>
                  </a:cubicBezTo>
                  <a:cubicBezTo>
                    <a:pt x="95" y="177"/>
                    <a:pt x="95" y="177"/>
                    <a:pt x="95" y="177"/>
                  </a:cubicBezTo>
                  <a:cubicBezTo>
                    <a:pt x="95" y="175"/>
                    <a:pt x="95" y="175"/>
                    <a:pt x="95" y="175"/>
                  </a:cubicBezTo>
                  <a:cubicBezTo>
                    <a:pt x="96" y="174"/>
                    <a:pt x="94" y="173"/>
                    <a:pt x="95" y="172"/>
                  </a:cubicBezTo>
                  <a:cubicBezTo>
                    <a:pt x="94" y="172"/>
                    <a:pt x="94" y="172"/>
                    <a:pt x="94" y="172"/>
                  </a:cubicBezTo>
                  <a:cubicBezTo>
                    <a:pt x="94" y="169"/>
                    <a:pt x="92" y="168"/>
                    <a:pt x="91" y="164"/>
                  </a:cubicBezTo>
                  <a:cubicBezTo>
                    <a:pt x="91" y="164"/>
                    <a:pt x="91" y="164"/>
                    <a:pt x="91" y="164"/>
                  </a:cubicBezTo>
                  <a:cubicBezTo>
                    <a:pt x="91" y="162"/>
                    <a:pt x="91" y="162"/>
                    <a:pt x="91" y="162"/>
                  </a:cubicBezTo>
                  <a:cubicBezTo>
                    <a:pt x="88" y="162"/>
                    <a:pt x="91" y="161"/>
                    <a:pt x="88" y="160"/>
                  </a:cubicBezTo>
                  <a:cubicBezTo>
                    <a:pt x="88" y="160"/>
                    <a:pt x="88" y="160"/>
                    <a:pt x="88" y="160"/>
                  </a:cubicBezTo>
                  <a:cubicBezTo>
                    <a:pt x="91" y="160"/>
                    <a:pt x="88" y="160"/>
                    <a:pt x="88" y="158"/>
                  </a:cubicBezTo>
                  <a:cubicBezTo>
                    <a:pt x="88" y="158"/>
                    <a:pt x="88" y="158"/>
                    <a:pt x="88" y="158"/>
                  </a:cubicBezTo>
                  <a:cubicBezTo>
                    <a:pt x="88" y="158"/>
                    <a:pt x="87" y="158"/>
                    <a:pt x="87" y="157"/>
                  </a:cubicBezTo>
                  <a:cubicBezTo>
                    <a:pt x="87" y="157"/>
                    <a:pt x="87" y="157"/>
                    <a:pt x="87" y="157"/>
                  </a:cubicBezTo>
                  <a:cubicBezTo>
                    <a:pt x="87" y="157"/>
                    <a:pt x="87" y="157"/>
                    <a:pt x="87" y="157"/>
                  </a:cubicBezTo>
                  <a:cubicBezTo>
                    <a:pt x="87" y="157"/>
                    <a:pt x="87" y="157"/>
                    <a:pt x="87" y="157"/>
                  </a:cubicBezTo>
                  <a:cubicBezTo>
                    <a:pt x="87" y="156"/>
                    <a:pt x="86" y="156"/>
                    <a:pt x="87" y="155"/>
                  </a:cubicBezTo>
                  <a:cubicBezTo>
                    <a:pt x="86" y="156"/>
                    <a:pt x="87" y="156"/>
                    <a:pt x="86" y="156"/>
                  </a:cubicBezTo>
                  <a:cubicBezTo>
                    <a:pt x="85" y="153"/>
                    <a:pt x="83" y="149"/>
                    <a:pt x="82" y="145"/>
                  </a:cubicBezTo>
                  <a:cubicBezTo>
                    <a:pt x="81" y="145"/>
                    <a:pt x="81" y="145"/>
                    <a:pt x="81" y="145"/>
                  </a:cubicBezTo>
                  <a:cubicBezTo>
                    <a:pt x="81" y="145"/>
                    <a:pt x="79" y="144"/>
                    <a:pt x="81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81" y="143"/>
                    <a:pt x="79" y="143"/>
                  </a:cubicBezTo>
                  <a:cubicBezTo>
                    <a:pt x="79" y="143"/>
                    <a:pt x="79" y="143"/>
                    <a:pt x="79" y="143"/>
                  </a:cubicBezTo>
                  <a:cubicBezTo>
                    <a:pt x="78" y="141"/>
                    <a:pt x="78" y="141"/>
                    <a:pt x="78" y="141"/>
                  </a:cubicBezTo>
                  <a:cubicBezTo>
                    <a:pt x="78" y="141"/>
                    <a:pt x="78" y="141"/>
                    <a:pt x="78" y="141"/>
                  </a:cubicBezTo>
                  <a:cubicBezTo>
                    <a:pt x="78" y="140"/>
                    <a:pt x="75" y="140"/>
                    <a:pt x="78" y="140"/>
                  </a:cubicBezTo>
                  <a:cubicBezTo>
                    <a:pt x="75" y="140"/>
                    <a:pt x="75" y="140"/>
                    <a:pt x="75" y="140"/>
                  </a:cubicBezTo>
                  <a:cubicBezTo>
                    <a:pt x="74" y="140"/>
                    <a:pt x="78" y="138"/>
                    <a:pt x="75" y="138"/>
                  </a:cubicBezTo>
                  <a:cubicBezTo>
                    <a:pt x="75" y="138"/>
                    <a:pt x="75" y="138"/>
                    <a:pt x="75" y="138"/>
                  </a:cubicBezTo>
                  <a:cubicBezTo>
                    <a:pt x="75" y="136"/>
                    <a:pt x="75" y="136"/>
                    <a:pt x="75" y="135"/>
                  </a:cubicBezTo>
                  <a:cubicBezTo>
                    <a:pt x="75" y="135"/>
                    <a:pt x="75" y="135"/>
                    <a:pt x="75" y="135"/>
                  </a:cubicBezTo>
                  <a:cubicBezTo>
                    <a:pt x="74" y="135"/>
                    <a:pt x="74" y="134"/>
                    <a:pt x="74" y="132"/>
                  </a:cubicBezTo>
                  <a:cubicBezTo>
                    <a:pt x="73" y="132"/>
                    <a:pt x="73" y="134"/>
                    <a:pt x="73" y="132"/>
                  </a:cubicBezTo>
                  <a:cubicBezTo>
                    <a:pt x="73" y="132"/>
                    <a:pt x="72" y="131"/>
                    <a:pt x="73" y="131"/>
                  </a:cubicBezTo>
                  <a:cubicBezTo>
                    <a:pt x="73" y="130"/>
                    <a:pt x="72" y="130"/>
                    <a:pt x="72" y="128"/>
                  </a:cubicBezTo>
                  <a:cubicBezTo>
                    <a:pt x="72" y="130"/>
                    <a:pt x="70" y="128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9" y="130"/>
                    <a:pt x="70" y="130"/>
                    <a:pt x="70" y="130"/>
                  </a:cubicBezTo>
                  <a:cubicBezTo>
                    <a:pt x="69" y="130"/>
                    <a:pt x="69" y="128"/>
                    <a:pt x="69" y="128"/>
                  </a:cubicBezTo>
                  <a:cubicBezTo>
                    <a:pt x="69" y="127"/>
                    <a:pt x="70" y="124"/>
                    <a:pt x="70" y="124"/>
                  </a:cubicBezTo>
                  <a:cubicBezTo>
                    <a:pt x="69" y="124"/>
                    <a:pt x="69" y="124"/>
                    <a:pt x="69" y="124"/>
                  </a:cubicBezTo>
                  <a:cubicBezTo>
                    <a:pt x="70" y="123"/>
                    <a:pt x="70" y="123"/>
                    <a:pt x="70" y="123"/>
                  </a:cubicBezTo>
                  <a:cubicBezTo>
                    <a:pt x="70" y="122"/>
                    <a:pt x="69" y="123"/>
                    <a:pt x="69" y="122"/>
                  </a:cubicBezTo>
                  <a:cubicBezTo>
                    <a:pt x="69" y="122"/>
                    <a:pt x="69" y="122"/>
                    <a:pt x="70" y="122"/>
                  </a:cubicBezTo>
                  <a:cubicBezTo>
                    <a:pt x="69" y="122"/>
                    <a:pt x="69" y="121"/>
                    <a:pt x="68" y="121"/>
                  </a:cubicBezTo>
                  <a:cubicBezTo>
                    <a:pt x="68" y="122"/>
                    <a:pt x="68" y="122"/>
                    <a:pt x="68" y="122"/>
                  </a:cubicBezTo>
                  <a:cubicBezTo>
                    <a:pt x="68" y="121"/>
                    <a:pt x="68" y="121"/>
                    <a:pt x="68" y="121"/>
                  </a:cubicBezTo>
                  <a:cubicBezTo>
                    <a:pt x="68" y="121"/>
                    <a:pt x="68" y="121"/>
                    <a:pt x="68" y="121"/>
                  </a:cubicBezTo>
                  <a:cubicBezTo>
                    <a:pt x="66" y="119"/>
                    <a:pt x="68" y="119"/>
                    <a:pt x="68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8" y="118"/>
                    <a:pt x="68" y="118"/>
                    <a:pt x="68" y="118"/>
                  </a:cubicBezTo>
                  <a:cubicBezTo>
                    <a:pt x="68" y="118"/>
                    <a:pt x="68" y="118"/>
                    <a:pt x="68" y="118"/>
                  </a:cubicBezTo>
                  <a:cubicBezTo>
                    <a:pt x="68" y="117"/>
                    <a:pt x="68" y="117"/>
                    <a:pt x="68" y="115"/>
                  </a:cubicBezTo>
                  <a:cubicBezTo>
                    <a:pt x="66" y="115"/>
                    <a:pt x="66" y="115"/>
                    <a:pt x="66" y="115"/>
                  </a:cubicBezTo>
                  <a:cubicBezTo>
                    <a:pt x="65" y="115"/>
                    <a:pt x="66" y="111"/>
                    <a:pt x="65" y="111"/>
                  </a:cubicBezTo>
                  <a:cubicBezTo>
                    <a:pt x="66" y="111"/>
                    <a:pt x="66" y="111"/>
                    <a:pt x="66" y="111"/>
                  </a:cubicBezTo>
                  <a:cubicBezTo>
                    <a:pt x="65" y="111"/>
                    <a:pt x="65" y="111"/>
                    <a:pt x="65" y="111"/>
                  </a:cubicBezTo>
                  <a:cubicBezTo>
                    <a:pt x="64" y="111"/>
                    <a:pt x="65" y="110"/>
                    <a:pt x="65" y="110"/>
                  </a:cubicBezTo>
                  <a:cubicBezTo>
                    <a:pt x="65" y="110"/>
                    <a:pt x="65" y="110"/>
                    <a:pt x="65" y="110"/>
                  </a:cubicBezTo>
                  <a:cubicBezTo>
                    <a:pt x="65" y="110"/>
                    <a:pt x="64" y="108"/>
                    <a:pt x="61" y="106"/>
                  </a:cubicBezTo>
                  <a:cubicBezTo>
                    <a:pt x="64" y="106"/>
                    <a:pt x="64" y="105"/>
                    <a:pt x="64" y="105"/>
                  </a:cubicBezTo>
                  <a:cubicBezTo>
                    <a:pt x="61" y="106"/>
                    <a:pt x="61" y="106"/>
                    <a:pt x="61" y="106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1" y="104"/>
                    <a:pt x="61" y="108"/>
                    <a:pt x="61" y="106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1" y="105"/>
                    <a:pt x="61" y="104"/>
                    <a:pt x="60" y="104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0" y="102"/>
                    <a:pt x="60" y="101"/>
                    <a:pt x="59" y="101"/>
                  </a:cubicBezTo>
                  <a:cubicBezTo>
                    <a:pt x="59" y="102"/>
                    <a:pt x="59" y="102"/>
                    <a:pt x="59" y="102"/>
                  </a:cubicBezTo>
                  <a:cubicBezTo>
                    <a:pt x="59" y="101"/>
                    <a:pt x="59" y="101"/>
                    <a:pt x="59" y="101"/>
                  </a:cubicBezTo>
                  <a:cubicBezTo>
                    <a:pt x="59" y="101"/>
                    <a:pt x="59" y="101"/>
                    <a:pt x="59" y="101"/>
                  </a:cubicBezTo>
                  <a:cubicBezTo>
                    <a:pt x="60" y="98"/>
                    <a:pt x="59" y="98"/>
                    <a:pt x="59" y="98"/>
                  </a:cubicBezTo>
                  <a:cubicBezTo>
                    <a:pt x="57" y="97"/>
                    <a:pt x="57" y="96"/>
                    <a:pt x="57" y="97"/>
                  </a:cubicBezTo>
                  <a:cubicBezTo>
                    <a:pt x="57" y="96"/>
                    <a:pt x="57" y="96"/>
                    <a:pt x="56" y="94"/>
                  </a:cubicBezTo>
                  <a:cubicBezTo>
                    <a:pt x="56" y="94"/>
                    <a:pt x="56" y="94"/>
                    <a:pt x="56" y="96"/>
                  </a:cubicBezTo>
                  <a:cubicBezTo>
                    <a:pt x="56" y="94"/>
                    <a:pt x="56" y="94"/>
                    <a:pt x="56" y="94"/>
                  </a:cubicBezTo>
                  <a:cubicBezTo>
                    <a:pt x="55" y="94"/>
                    <a:pt x="55" y="94"/>
                    <a:pt x="55" y="94"/>
                  </a:cubicBezTo>
                  <a:cubicBezTo>
                    <a:pt x="55" y="93"/>
                    <a:pt x="55" y="93"/>
                    <a:pt x="56" y="93"/>
                  </a:cubicBezTo>
                  <a:cubicBezTo>
                    <a:pt x="55" y="93"/>
                    <a:pt x="56" y="91"/>
                    <a:pt x="55" y="91"/>
                  </a:cubicBezTo>
                  <a:cubicBezTo>
                    <a:pt x="53" y="92"/>
                    <a:pt x="53" y="92"/>
                    <a:pt x="53" y="92"/>
                  </a:cubicBezTo>
                  <a:cubicBezTo>
                    <a:pt x="52" y="92"/>
                    <a:pt x="53" y="91"/>
                    <a:pt x="53" y="91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53" y="89"/>
                    <a:pt x="53" y="88"/>
                    <a:pt x="53" y="89"/>
                  </a:cubicBezTo>
                  <a:cubicBezTo>
                    <a:pt x="53" y="88"/>
                    <a:pt x="52" y="88"/>
                    <a:pt x="53" y="88"/>
                  </a:cubicBezTo>
                  <a:cubicBezTo>
                    <a:pt x="52" y="87"/>
                    <a:pt x="52" y="84"/>
                    <a:pt x="48" y="84"/>
                  </a:cubicBezTo>
                  <a:cubicBezTo>
                    <a:pt x="48" y="83"/>
                    <a:pt x="48" y="83"/>
                    <a:pt x="48" y="83"/>
                  </a:cubicBezTo>
                  <a:cubicBezTo>
                    <a:pt x="51" y="83"/>
                    <a:pt x="48" y="84"/>
                    <a:pt x="51" y="83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48" y="83"/>
                    <a:pt x="48" y="83"/>
                    <a:pt x="48" y="83"/>
                  </a:cubicBezTo>
                  <a:cubicBezTo>
                    <a:pt x="47" y="83"/>
                    <a:pt x="51" y="81"/>
                    <a:pt x="48" y="80"/>
                  </a:cubicBezTo>
                  <a:cubicBezTo>
                    <a:pt x="48" y="81"/>
                    <a:pt x="48" y="81"/>
                    <a:pt x="48" y="80"/>
                  </a:cubicBezTo>
                  <a:cubicBezTo>
                    <a:pt x="48" y="80"/>
                    <a:pt x="48" y="80"/>
                    <a:pt x="48" y="80"/>
                  </a:cubicBezTo>
                  <a:cubicBezTo>
                    <a:pt x="47" y="79"/>
                    <a:pt x="47" y="80"/>
                    <a:pt x="46" y="80"/>
                  </a:cubicBezTo>
                  <a:cubicBezTo>
                    <a:pt x="46" y="80"/>
                    <a:pt x="46" y="79"/>
                    <a:pt x="47" y="79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46" y="79"/>
                    <a:pt x="46" y="79"/>
                    <a:pt x="46" y="77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7" y="77"/>
                    <a:pt x="46" y="77"/>
                    <a:pt x="47" y="77"/>
                  </a:cubicBezTo>
                  <a:cubicBezTo>
                    <a:pt x="46" y="77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5"/>
                    <a:pt x="44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44" y="75"/>
                    <a:pt x="46" y="75"/>
                    <a:pt x="46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71"/>
                    <a:pt x="44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0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3" y="70"/>
                    <a:pt x="43" y="70"/>
                    <a:pt x="43" y="68"/>
                  </a:cubicBezTo>
                  <a:cubicBezTo>
                    <a:pt x="42" y="68"/>
                    <a:pt x="40" y="70"/>
                    <a:pt x="40" y="70"/>
                  </a:cubicBezTo>
                  <a:cubicBezTo>
                    <a:pt x="40" y="68"/>
                    <a:pt x="42" y="67"/>
                    <a:pt x="42" y="67"/>
                  </a:cubicBezTo>
                  <a:cubicBezTo>
                    <a:pt x="42" y="67"/>
                    <a:pt x="42" y="66"/>
                    <a:pt x="40" y="64"/>
                  </a:cubicBezTo>
                  <a:cubicBezTo>
                    <a:pt x="40" y="64"/>
                    <a:pt x="40" y="64"/>
                    <a:pt x="40" y="64"/>
                  </a:cubicBezTo>
                  <a:cubicBezTo>
                    <a:pt x="39" y="63"/>
                    <a:pt x="40" y="62"/>
                    <a:pt x="38" y="61"/>
                  </a:cubicBezTo>
                  <a:cubicBezTo>
                    <a:pt x="38" y="62"/>
                    <a:pt x="38" y="62"/>
                    <a:pt x="37" y="62"/>
                  </a:cubicBezTo>
                  <a:cubicBezTo>
                    <a:pt x="38" y="61"/>
                    <a:pt x="37" y="62"/>
                    <a:pt x="38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8" y="58"/>
                    <a:pt x="38" y="57"/>
                    <a:pt x="37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4" y="54"/>
                    <a:pt x="37" y="53"/>
                    <a:pt x="34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3" y="51"/>
                    <a:pt x="33" y="51"/>
                    <a:pt x="31" y="51"/>
                  </a:cubicBezTo>
                  <a:cubicBezTo>
                    <a:pt x="33" y="49"/>
                    <a:pt x="31" y="47"/>
                    <a:pt x="30" y="44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4"/>
                    <a:pt x="29" y="44"/>
                    <a:pt x="29" y="45"/>
                  </a:cubicBezTo>
                  <a:cubicBezTo>
                    <a:pt x="29" y="44"/>
                    <a:pt x="29" y="44"/>
                    <a:pt x="29" y="42"/>
                  </a:cubicBezTo>
                  <a:cubicBezTo>
                    <a:pt x="30" y="42"/>
                    <a:pt x="29" y="44"/>
                    <a:pt x="30" y="42"/>
                  </a:cubicBezTo>
                  <a:cubicBezTo>
                    <a:pt x="30" y="42"/>
                    <a:pt x="29" y="42"/>
                    <a:pt x="30" y="41"/>
                  </a:cubicBezTo>
                  <a:cubicBezTo>
                    <a:pt x="29" y="41"/>
                    <a:pt x="29" y="42"/>
                    <a:pt x="29" y="42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7" y="41"/>
                    <a:pt x="27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5" y="44"/>
                    <a:pt x="25" y="45"/>
                    <a:pt x="25" y="44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2"/>
                    <a:pt x="27" y="41"/>
                    <a:pt x="27" y="40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6" y="41"/>
                    <a:pt x="27" y="40"/>
                    <a:pt x="26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38"/>
                    <a:pt x="27" y="40"/>
                    <a:pt x="26" y="40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9" y="37"/>
                    <a:pt x="27" y="38"/>
                    <a:pt x="27" y="37"/>
                  </a:cubicBezTo>
                  <a:cubicBezTo>
                    <a:pt x="26" y="37"/>
                    <a:pt x="26" y="38"/>
                    <a:pt x="26" y="38"/>
                  </a:cubicBezTo>
                  <a:cubicBezTo>
                    <a:pt x="26" y="38"/>
                    <a:pt x="26" y="37"/>
                    <a:pt x="27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5" y="37"/>
                    <a:pt x="26" y="36"/>
                    <a:pt x="25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6"/>
                    <a:pt x="25" y="34"/>
                    <a:pt x="24" y="34"/>
                  </a:cubicBezTo>
                  <a:cubicBezTo>
                    <a:pt x="24" y="34"/>
                    <a:pt x="24" y="33"/>
                    <a:pt x="25" y="33"/>
                  </a:cubicBezTo>
                  <a:cubicBezTo>
                    <a:pt x="25" y="33"/>
                    <a:pt x="25" y="34"/>
                    <a:pt x="26" y="34"/>
                  </a:cubicBezTo>
                  <a:cubicBezTo>
                    <a:pt x="25" y="34"/>
                    <a:pt x="25" y="33"/>
                    <a:pt x="25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5" y="33"/>
                    <a:pt x="25" y="33"/>
                    <a:pt x="25" y="30"/>
                  </a:cubicBezTo>
                  <a:cubicBezTo>
                    <a:pt x="25" y="30"/>
                    <a:pt x="25" y="33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29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5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8"/>
                    <a:pt x="24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4" y="27"/>
                  </a:cubicBezTo>
                  <a:cubicBezTo>
                    <a:pt x="21" y="27"/>
                    <a:pt x="20" y="27"/>
                    <a:pt x="20" y="27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8" y="28"/>
                    <a:pt x="18" y="25"/>
                    <a:pt x="20" y="25"/>
                  </a:cubicBezTo>
                  <a:cubicBezTo>
                    <a:pt x="20" y="24"/>
                    <a:pt x="17" y="27"/>
                    <a:pt x="18" y="24"/>
                  </a:cubicBezTo>
                  <a:cubicBezTo>
                    <a:pt x="18" y="24"/>
                    <a:pt x="20" y="23"/>
                    <a:pt x="18" y="24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18" y="24"/>
                    <a:pt x="17" y="23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7" y="24"/>
                    <a:pt x="17" y="25"/>
                    <a:pt x="16" y="24"/>
                  </a:cubicBezTo>
                  <a:cubicBezTo>
                    <a:pt x="16" y="24"/>
                    <a:pt x="16" y="24"/>
                    <a:pt x="17" y="23"/>
                  </a:cubicBezTo>
                  <a:cubicBezTo>
                    <a:pt x="17" y="23"/>
                    <a:pt x="17" y="24"/>
                    <a:pt x="17" y="23"/>
                  </a:cubicBezTo>
                  <a:cubicBezTo>
                    <a:pt x="17" y="23"/>
                    <a:pt x="16" y="23"/>
                    <a:pt x="17" y="21"/>
                  </a:cubicBezTo>
                  <a:cubicBezTo>
                    <a:pt x="17" y="23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7" y="21"/>
                    <a:pt x="18" y="20"/>
                    <a:pt x="18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8" y="21"/>
                    <a:pt x="17" y="21"/>
                  </a:cubicBezTo>
                  <a:cubicBezTo>
                    <a:pt x="17" y="21"/>
                    <a:pt x="17" y="20"/>
                    <a:pt x="16" y="20"/>
                  </a:cubicBezTo>
                  <a:cubicBezTo>
                    <a:pt x="16" y="20"/>
                    <a:pt x="16" y="20"/>
                    <a:pt x="16" y="21"/>
                  </a:cubicBezTo>
                  <a:cubicBezTo>
                    <a:pt x="16" y="20"/>
                    <a:pt x="14" y="21"/>
                    <a:pt x="14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17"/>
                    <a:pt x="16" y="16"/>
                    <a:pt x="16" y="16"/>
                  </a:cubicBezTo>
                  <a:cubicBezTo>
                    <a:pt x="14" y="16"/>
                    <a:pt x="14" y="15"/>
                    <a:pt x="14" y="16"/>
                  </a:cubicBezTo>
                  <a:cubicBezTo>
                    <a:pt x="14" y="16"/>
                    <a:pt x="16" y="17"/>
                    <a:pt x="14" y="20"/>
                  </a:cubicBezTo>
                  <a:cubicBezTo>
                    <a:pt x="13" y="20"/>
                    <a:pt x="16" y="20"/>
                    <a:pt x="14" y="21"/>
                  </a:cubicBezTo>
                  <a:cubicBezTo>
                    <a:pt x="14" y="20"/>
                    <a:pt x="13" y="21"/>
                    <a:pt x="12" y="21"/>
                  </a:cubicBezTo>
                  <a:cubicBezTo>
                    <a:pt x="12" y="21"/>
                    <a:pt x="12" y="21"/>
                    <a:pt x="12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17"/>
                    <a:pt x="13" y="17"/>
                    <a:pt x="13" y="16"/>
                  </a:cubicBezTo>
                  <a:cubicBezTo>
                    <a:pt x="13" y="16"/>
                    <a:pt x="12" y="16"/>
                    <a:pt x="13" y="17"/>
                  </a:cubicBezTo>
                  <a:cubicBezTo>
                    <a:pt x="12" y="16"/>
                    <a:pt x="12" y="15"/>
                    <a:pt x="11" y="15"/>
                  </a:cubicBezTo>
                  <a:cubicBezTo>
                    <a:pt x="12" y="15"/>
                    <a:pt x="11" y="13"/>
                    <a:pt x="12" y="13"/>
                  </a:cubicBezTo>
                  <a:cubicBezTo>
                    <a:pt x="12" y="13"/>
                    <a:pt x="13" y="13"/>
                    <a:pt x="13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2" y="13"/>
                    <a:pt x="12" y="12"/>
                  </a:cubicBezTo>
                  <a:cubicBezTo>
                    <a:pt x="12" y="13"/>
                    <a:pt x="11" y="13"/>
                    <a:pt x="11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2"/>
                    <a:pt x="9" y="12"/>
                    <a:pt x="9" y="11"/>
                  </a:cubicBezTo>
                  <a:cubicBezTo>
                    <a:pt x="7" y="11"/>
                    <a:pt x="7" y="8"/>
                    <a:pt x="7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4" y="7"/>
                    <a:pt x="4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4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2" y="7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0" y="2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3"/>
                    <a:pt x="2" y="3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7"/>
                    <a:pt x="2" y="7"/>
                  </a:cubicBezTo>
                  <a:cubicBezTo>
                    <a:pt x="3" y="7"/>
                    <a:pt x="2" y="8"/>
                    <a:pt x="2" y="10"/>
                  </a:cubicBezTo>
                  <a:cubicBezTo>
                    <a:pt x="3" y="8"/>
                    <a:pt x="3" y="8"/>
                    <a:pt x="3" y="7"/>
                  </a:cubicBezTo>
                  <a:cubicBezTo>
                    <a:pt x="4" y="8"/>
                    <a:pt x="3" y="8"/>
                    <a:pt x="4" y="8"/>
                  </a:cubicBezTo>
                  <a:cubicBezTo>
                    <a:pt x="3" y="8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3" y="11"/>
                    <a:pt x="3" y="12"/>
                  </a:cubicBezTo>
                  <a:cubicBezTo>
                    <a:pt x="4" y="12"/>
                    <a:pt x="4" y="13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5" y="16"/>
                    <a:pt x="5" y="17"/>
                  </a:cubicBezTo>
                  <a:cubicBezTo>
                    <a:pt x="7" y="17"/>
                    <a:pt x="7" y="21"/>
                    <a:pt x="9" y="21"/>
                  </a:cubicBezTo>
                  <a:cubicBezTo>
                    <a:pt x="9" y="24"/>
                    <a:pt x="11" y="25"/>
                    <a:pt x="12" y="28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2" y="27"/>
                    <a:pt x="12" y="28"/>
                    <a:pt x="12" y="28"/>
                  </a:cubicBezTo>
                  <a:cubicBezTo>
                    <a:pt x="13" y="29"/>
                    <a:pt x="13" y="30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4"/>
                    <a:pt x="14" y="34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7"/>
                    <a:pt x="16" y="37"/>
                    <a:pt x="16" y="38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2"/>
                    <a:pt x="20" y="45"/>
                    <a:pt x="20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51"/>
                    <a:pt x="25" y="54"/>
                    <a:pt x="25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7" y="55"/>
                    <a:pt x="26" y="57"/>
                    <a:pt x="26" y="57"/>
                  </a:cubicBezTo>
                  <a:cubicBezTo>
                    <a:pt x="26" y="58"/>
                    <a:pt x="26" y="61"/>
                    <a:pt x="27" y="58"/>
                  </a:cubicBezTo>
                  <a:cubicBezTo>
                    <a:pt x="27" y="61"/>
                    <a:pt x="27" y="61"/>
                    <a:pt x="27" y="62"/>
                  </a:cubicBezTo>
                  <a:cubicBezTo>
                    <a:pt x="29" y="62"/>
                    <a:pt x="29" y="63"/>
                    <a:pt x="29" y="64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3"/>
                    <a:pt x="29" y="63"/>
                    <a:pt x="30" y="63"/>
                  </a:cubicBezTo>
                  <a:cubicBezTo>
                    <a:pt x="30" y="64"/>
                    <a:pt x="31" y="66"/>
                    <a:pt x="29" y="66"/>
                  </a:cubicBezTo>
                  <a:cubicBezTo>
                    <a:pt x="30" y="66"/>
                    <a:pt x="30" y="68"/>
                    <a:pt x="31" y="70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1" y="71"/>
                    <a:pt x="33" y="74"/>
                    <a:pt x="33" y="75"/>
                  </a:cubicBezTo>
                  <a:cubicBezTo>
                    <a:pt x="34" y="75"/>
                    <a:pt x="34" y="74"/>
                    <a:pt x="34" y="74"/>
                  </a:cubicBezTo>
                  <a:cubicBezTo>
                    <a:pt x="34" y="75"/>
                    <a:pt x="34" y="75"/>
                    <a:pt x="34" y="75"/>
                  </a:cubicBezTo>
                  <a:cubicBezTo>
                    <a:pt x="34" y="77"/>
                    <a:pt x="38" y="77"/>
                    <a:pt x="38" y="80"/>
                  </a:cubicBezTo>
                  <a:cubicBezTo>
                    <a:pt x="39" y="83"/>
                    <a:pt x="40" y="87"/>
                    <a:pt x="42" y="89"/>
                  </a:cubicBezTo>
                  <a:cubicBezTo>
                    <a:pt x="43" y="89"/>
                    <a:pt x="43" y="89"/>
                    <a:pt x="43" y="89"/>
                  </a:cubicBezTo>
                  <a:cubicBezTo>
                    <a:pt x="42" y="91"/>
                    <a:pt x="44" y="91"/>
                    <a:pt x="44" y="93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4" y="94"/>
                    <a:pt x="47" y="94"/>
                    <a:pt x="46" y="96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47" y="97"/>
                    <a:pt x="47" y="98"/>
                    <a:pt x="48" y="98"/>
                  </a:cubicBezTo>
                  <a:cubicBezTo>
                    <a:pt x="48" y="98"/>
                    <a:pt x="48" y="98"/>
                    <a:pt x="48" y="98"/>
                  </a:cubicBezTo>
                  <a:cubicBezTo>
                    <a:pt x="51" y="98"/>
                    <a:pt x="48" y="101"/>
                    <a:pt x="51" y="101"/>
                  </a:cubicBezTo>
                  <a:cubicBezTo>
                    <a:pt x="48" y="101"/>
                    <a:pt x="48" y="101"/>
                    <a:pt x="48" y="101"/>
                  </a:cubicBezTo>
                  <a:cubicBezTo>
                    <a:pt x="52" y="104"/>
                    <a:pt x="52" y="106"/>
                    <a:pt x="53" y="109"/>
                  </a:cubicBezTo>
                  <a:cubicBezTo>
                    <a:pt x="56" y="110"/>
                    <a:pt x="56" y="108"/>
                    <a:pt x="56" y="110"/>
                  </a:cubicBezTo>
                  <a:cubicBezTo>
                    <a:pt x="56" y="110"/>
                    <a:pt x="55" y="110"/>
                    <a:pt x="56" y="110"/>
                  </a:cubicBezTo>
                  <a:cubicBezTo>
                    <a:pt x="56" y="111"/>
                    <a:pt x="57" y="110"/>
                    <a:pt x="57" y="111"/>
                  </a:cubicBezTo>
                  <a:cubicBezTo>
                    <a:pt x="56" y="111"/>
                    <a:pt x="57" y="111"/>
                    <a:pt x="56" y="111"/>
                  </a:cubicBezTo>
                  <a:cubicBezTo>
                    <a:pt x="57" y="114"/>
                    <a:pt x="59" y="114"/>
                    <a:pt x="59" y="115"/>
                  </a:cubicBezTo>
                  <a:cubicBezTo>
                    <a:pt x="59" y="114"/>
                    <a:pt x="59" y="114"/>
                    <a:pt x="59" y="114"/>
                  </a:cubicBezTo>
                  <a:cubicBezTo>
                    <a:pt x="57" y="117"/>
                    <a:pt x="59" y="117"/>
                    <a:pt x="59" y="119"/>
                  </a:cubicBezTo>
                  <a:cubicBezTo>
                    <a:pt x="61" y="124"/>
                    <a:pt x="65" y="132"/>
                    <a:pt x="68" y="138"/>
                  </a:cubicBezTo>
                  <a:cubicBezTo>
                    <a:pt x="72" y="144"/>
                    <a:pt x="73" y="149"/>
                    <a:pt x="78" y="156"/>
                  </a:cubicBezTo>
                  <a:cubicBezTo>
                    <a:pt x="81" y="157"/>
                    <a:pt x="81" y="157"/>
                    <a:pt x="81" y="158"/>
                  </a:cubicBezTo>
                  <a:cubicBezTo>
                    <a:pt x="81" y="158"/>
                    <a:pt x="81" y="158"/>
                    <a:pt x="81" y="158"/>
                  </a:cubicBezTo>
                  <a:cubicBezTo>
                    <a:pt x="81" y="160"/>
                    <a:pt x="82" y="160"/>
                    <a:pt x="81" y="160"/>
                  </a:cubicBezTo>
                  <a:cubicBezTo>
                    <a:pt x="82" y="162"/>
                    <a:pt x="83" y="164"/>
                    <a:pt x="85" y="168"/>
                  </a:cubicBezTo>
                  <a:cubicBezTo>
                    <a:pt x="85" y="168"/>
                    <a:pt x="85" y="165"/>
                    <a:pt x="85" y="168"/>
                  </a:cubicBezTo>
                  <a:cubicBezTo>
                    <a:pt x="85" y="168"/>
                    <a:pt x="85" y="168"/>
                    <a:pt x="85" y="168"/>
                  </a:cubicBezTo>
                  <a:cubicBezTo>
                    <a:pt x="85" y="168"/>
                    <a:pt x="85" y="168"/>
                    <a:pt x="85" y="168"/>
                  </a:cubicBezTo>
                  <a:cubicBezTo>
                    <a:pt x="85" y="169"/>
                    <a:pt x="85" y="169"/>
                    <a:pt x="85" y="169"/>
                  </a:cubicBezTo>
                  <a:cubicBezTo>
                    <a:pt x="86" y="174"/>
                    <a:pt x="92" y="178"/>
                    <a:pt x="95" y="185"/>
                  </a:cubicBezTo>
                  <a:cubicBezTo>
                    <a:pt x="96" y="186"/>
                    <a:pt x="96" y="188"/>
                    <a:pt x="98" y="190"/>
                  </a:cubicBezTo>
                  <a:cubicBezTo>
                    <a:pt x="100" y="194"/>
                    <a:pt x="105" y="198"/>
                    <a:pt x="107" y="202"/>
                  </a:cubicBezTo>
                  <a:cubicBezTo>
                    <a:pt x="107" y="202"/>
                    <a:pt x="108" y="200"/>
                    <a:pt x="108" y="198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83" name="Freeform 143"/>
            <p:cNvSpPr>
              <a:spLocks/>
            </p:cNvSpPr>
            <p:nvPr/>
          </p:nvSpPr>
          <p:spPr bwMode="auto">
            <a:xfrm>
              <a:off x="4019" y="1388"/>
              <a:ext cx="229" cy="421"/>
            </a:xfrm>
            <a:custGeom>
              <a:avLst/>
              <a:gdLst>
                <a:gd name="T0" fmla="*/ 86 w 97"/>
                <a:gd name="T1" fmla="*/ 156 h 178"/>
                <a:gd name="T2" fmla="*/ 83 w 97"/>
                <a:gd name="T3" fmla="*/ 151 h 178"/>
                <a:gd name="T4" fmla="*/ 80 w 97"/>
                <a:gd name="T5" fmla="*/ 139 h 178"/>
                <a:gd name="T6" fmla="*/ 77 w 97"/>
                <a:gd name="T7" fmla="*/ 137 h 178"/>
                <a:gd name="T8" fmla="*/ 70 w 97"/>
                <a:gd name="T9" fmla="*/ 125 h 178"/>
                <a:gd name="T10" fmla="*/ 69 w 97"/>
                <a:gd name="T11" fmla="*/ 121 h 178"/>
                <a:gd name="T12" fmla="*/ 65 w 97"/>
                <a:gd name="T13" fmla="*/ 114 h 178"/>
                <a:gd name="T14" fmla="*/ 62 w 97"/>
                <a:gd name="T15" fmla="*/ 109 h 178"/>
                <a:gd name="T16" fmla="*/ 60 w 97"/>
                <a:gd name="T17" fmla="*/ 107 h 178"/>
                <a:gd name="T18" fmla="*/ 60 w 97"/>
                <a:gd name="T19" fmla="*/ 103 h 178"/>
                <a:gd name="T20" fmla="*/ 57 w 97"/>
                <a:gd name="T21" fmla="*/ 96 h 178"/>
                <a:gd name="T22" fmla="*/ 56 w 97"/>
                <a:gd name="T23" fmla="*/ 94 h 178"/>
                <a:gd name="T24" fmla="*/ 54 w 97"/>
                <a:gd name="T25" fmla="*/ 88 h 178"/>
                <a:gd name="T26" fmla="*/ 50 w 97"/>
                <a:gd name="T27" fmla="*/ 85 h 178"/>
                <a:gd name="T28" fmla="*/ 48 w 97"/>
                <a:gd name="T29" fmla="*/ 79 h 178"/>
                <a:gd name="T30" fmla="*/ 44 w 97"/>
                <a:gd name="T31" fmla="*/ 73 h 178"/>
                <a:gd name="T32" fmla="*/ 43 w 97"/>
                <a:gd name="T33" fmla="*/ 70 h 178"/>
                <a:gd name="T34" fmla="*/ 41 w 97"/>
                <a:gd name="T35" fmla="*/ 68 h 178"/>
                <a:gd name="T36" fmla="*/ 40 w 97"/>
                <a:gd name="T37" fmla="*/ 65 h 178"/>
                <a:gd name="T38" fmla="*/ 40 w 97"/>
                <a:gd name="T39" fmla="*/ 65 h 178"/>
                <a:gd name="T40" fmla="*/ 39 w 97"/>
                <a:gd name="T41" fmla="*/ 60 h 178"/>
                <a:gd name="T42" fmla="*/ 33 w 97"/>
                <a:gd name="T43" fmla="*/ 52 h 178"/>
                <a:gd name="T44" fmla="*/ 31 w 97"/>
                <a:gd name="T45" fmla="*/ 48 h 178"/>
                <a:gd name="T46" fmla="*/ 30 w 97"/>
                <a:gd name="T47" fmla="*/ 46 h 178"/>
                <a:gd name="T48" fmla="*/ 26 w 97"/>
                <a:gd name="T49" fmla="*/ 39 h 178"/>
                <a:gd name="T50" fmla="*/ 22 w 97"/>
                <a:gd name="T51" fmla="*/ 38 h 178"/>
                <a:gd name="T52" fmla="*/ 24 w 97"/>
                <a:gd name="T53" fmla="*/ 34 h 178"/>
                <a:gd name="T54" fmla="*/ 24 w 97"/>
                <a:gd name="T55" fmla="*/ 30 h 178"/>
                <a:gd name="T56" fmla="*/ 20 w 97"/>
                <a:gd name="T57" fmla="*/ 27 h 178"/>
                <a:gd name="T58" fmla="*/ 22 w 97"/>
                <a:gd name="T59" fmla="*/ 26 h 178"/>
                <a:gd name="T60" fmla="*/ 20 w 97"/>
                <a:gd name="T61" fmla="*/ 25 h 178"/>
                <a:gd name="T62" fmla="*/ 17 w 97"/>
                <a:gd name="T63" fmla="*/ 22 h 178"/>
                <a:gd name="T64" fmla="*/ 17 w 97"/>
                <a:gd name="T65" fmla="*/ 18 h 178"/>
                <a:gd name="T66" fmla="*/ 15 w 97"/>
                <a:gd name="T67" fmla="*/ 18 h 178"/>
                <a:gd name="T68" fmla="*/ 15 w 97"/>
                <a:gd name="T69" fmla="*/ 16 h 178"/>
                <a:gd name="T70" fmla="*/ 14 w 97"/>
                <a:gd name="T71" fmla="*/ 13 h 178"/>
                <a:gd name="T72" fmla="*/ 13 w 97"/>
                <a:gd name="T73" fmla="*/ 16 h 178"/>
                <a:gd name="T74" fmla="*/ 11 w 97"/>
                <a:gd name="T75" fmla="*/ 10 h 178"/>
                <a:gd name="T76" fmla="*/ 3 w 97"/>
                <a:gd name="T77" fmla="*/ 5 h 178"/>
                <a:gd name="T78" fmla="*/ 2 w 97"/>
                <a:gd name="T79" fmla="*/ 4 h 178"/>
                <a:gd name="T80" fmla="*/ 0 w 97"/>
                <a:gd name="T81" fmla="*/ 0 h 178"/>
                <a:gd name="T82" fmla="*/ 0 w 97"/>
                <a:gd name="T83" fmla="*/ 1 h 178"/>
                <a:gd name="T84" fmla="*/ 2 w 97"/>
                <a:gd name="T85" fmla="*/ 5 h 178"/>
                <a:gd name="T86" fmla="*/ 5 w 97"/>
                <a:gd name="T87" fmla="*/ 14 h 178"/>
                <a:gd name="T88" fmla="*/ 11 w 97"/>
                <a:gd name="T89" fmla="*/ 27 h 178"/>
                <a:gd name="T90" fmla="*/ 18 w 97"/>
                <a:gd name="T91" fmla="*/ 42 h 178"/>
                <a:gd name="T92" fmla="*/ 24 w 97"/>
                <a:gd name="T93" fmla="*/ 53 h 178"/>
                <a:gd name="T94" fmla="*/ 27 w 97"/>
                <a:gd name="T95" fmla="*/ 61 h 178"/>
                <a:gd name="T96" fmla="*/ 36 w 97"/>
                <a:gd name="T97" fmla="*/ 78 h 178"/>
                <a:gd name="T98" fmla="*/ 43 w 97"/>
                <a:gd name="T99" fmla="*/ 86 h 178"/>
                <a:gd name="T100" fmla="*/ 49 w 97"/>
                <a:gd name="T101" fmla="*/ 98 h 178"/>
                <a:gd name="T102" fmla="*/ 69 w 97"/>
                <a:gd name="T103" fmla="*/ 138 h 178"/>
                <a:gd name="T104" fmla="*/ 74 w 97"/>
                <a:gd name="T105" fmla="*/ 148 h 178"/>
                <a:gd name="T106" fmla="*/ 96 w 97"/>
                <a:gd name="T107" fmla="*/ 176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7" h="178">
                  <a:moveTo>
                    <a:pt x="96" y="176"/>
                  </a:moveTo>
                  <a:cubicBezTo>
                    <a:pt x="97" y="172"/>
                    <a:pt x="92" y="169"/>
                    <a:pt x="92" y="166"/>
                  </a:cubicBezTo>
                  <a:cubicBezTo>
                    <a:pt x="91" y="166"/>
                    <a:pt x="91" y="166"/>
                    <a:pt x="91" y="166"/>
                  </a:cubicBezTo>
                  <a:cubicBezTo>
                    <a:pt x="92" y="164"/>
                    <a:pt x="90" y="161"/>
                    <a:pt x="87" y="159"/>
                  </a:cubicBezTo>
                  <a:cubicBezTo>
                    <a:pt x="86" y="160"/>
                    <a:pt x="86" y="160"/>
                    <a:pt x="86" y="160"/>
                  </a:cubicBezTo>
                  <a:cubicBezTo>
                    <a:pt x="86" y="159"/>
                    <a:pt x="87" y="156"/>
                    <a:pt x="86" y="156"/>
                  </a:cubicBezTo>
                  <a:cubicBezTo>
                    <a:pt x="86" y="156"/>
                    <a:pt x="86" y="156"/>
                    <a:pt x="86" y="156"/>
                  </a:cubicBezTo>
                  <a:cubicBezTo>
                    <a:pt x="86" y="156"/>
                    <a:pt x="86" y="156"/>
                    <a:pt x="86" y="155"/>
                  </a:cubicBezTo>
                  <a:cubicBezTo>
                    <a:pt x="84" y="155"/>
                    <a:pt x="84" y="155"/>
                    <a:pt x="84" y="155"/>
                  </a:cubicBezTo>
                  <a:cubicBezTo>
                    <a:pt x="84" y="155"/>
                    <a:pt x="84" y="155"/>
                    <a:pt x="84" y="155"/>
                  </a:cubicBezTo>
                  <a:cubicBezTo>
                    <a:pt x="86" y="152"/>
                    <a:pt x="84" y="152"/>
                    <a:pt x="84" y="151"/>
                  </a:cubicBezTo>
                  <a:cubicBezTo>
                    <a:pt x="84" y="151"/>
                    <a:pt x="84" y="151"/>
                    <a:pt x="83" y="151"/>
                  </a:cubicBezTo>
                  <a:cubicBezTo>
                    <a:pt x="84" y="150"/>
                    <a:pt x="82" y="147"/>
                    <a:pt x="82" y="143"/>
                  </a:cubicBezTo>
                  <a:cubicBezTo>
                    <a:pt x="82" y="146"/>
                    <a:pt x="80" y="146"/>
                    <a:pt x="80" y="146"/>
                  </a:cubicBezTo>
                  <a:cubicBezTo>
                    <a:pt x="82" y="143"/>
                    <a:pt x="82" y="143"/>
                    <a:pt x="80" y="142"/>
                  </a:cubicBezTo>
                  <a:cubicBezTo>
                    <a:pt x="80" y="143"/>
                    <a:pt x="82" y="140"/>
                    <a:pt x="80" y="140"/>
                  </a:cubicBezTo>
                  <a:cubicBezTo>
                    <a:pt x="80" y="140"/>
                    <a:pt x="80" y="140"/>
                    <a:pt x="80" y="140"/>
                  </a:cubicBezTo>
                  <a:cubicBezTo>
                    <a:pt x="80" y="140"/>
                    <a:pt x="78" y="140"/>
                    <a:pt x="80" y="139"/>
                  </a:cubicBezTo>
                  <a:cubicBezTo>
                    <a:pt x="78" y="139"/>
                    <a:pt x="78" y="139"/>
                    <a:pt x="78" y="139"/>
                  </a:cubicBezTo>
                  <a:cubicBezTo>
                    <a:pt x="80" y="139"/>
                    <a:pt x="78" y="139"/>
                    <a:pt x="78" y="138"/>
                  </a:cubicBezTo>
                  <a:cubicBezTo>
                    <a:pt x="78" y="138"/>
                    <a:pt x="78" y="138"/>
                    <a:pt x="78" y="138"/>
                  </a:cubicBezTo>
                  <a:cubicBezTo>
                    <a:pt x="78" y="138"/>
                    <a:pt x="78" y="138"/>
                    <a:pt x="78" y="138"/>
                  </a:cubicBezTo>
                  <a:cubicBezTo>
                    <a:pt x="77" y="138"/>
                    <a:pt x="77" y="138"/>
                    <a:pt x="77" y="138"/>
                  </a:cubicBezTo>
                  <a:cubicBezTo>
                    <a:pt x="77" y="137"/>
                    <a:pt x="77" y="137"/>
                    <a:pt x="77" y="137"/>
                  </a:cubicBezTo>
                  <a:cubicBezTo>
                    <a:pt x="77" y="137"/>
                    <a:pt x="77" y="137"/>
                    <a:pt x="75" y="137"/>
                  </a:cubicBezTo>
                  <a:cubicBezTo>
                    <a:pt x="75" y="134"/>
                    <a:pt x="74" y="131"/>
                    <a:pt x="73" y="127"/>
                  </a:cubicBezTo>
                  <a:cubicBezTo>
                    <a:pt x="71" y="127"/>
                    <a:pt x="71" y="127"/>
                    <a:pt x="71" y="127"/>
                  </a:cubicBezTo>
                  <a:cubicBezTo>
                    <a:pt x="71" y="126"/>
                    <a:pt x="71" y="126"/>
                    <a:pt x="71" y="126"/>
                  </a:cubicBezTo>
                  <a:cubicBezTo>
                    <a:pt x="70" y="126"/>
                    <a:pt x="70" y="126"/>
                    <a:pt x="70" y="126"/>
                  </a:cubicBezTo>
                  <a:cubicBezTo>
                    <a:pt x="70" y="126"/>
                    <a:pt x="71" y="125"/>
                    <a:pt x="70" y="125"/>
                  </a:cubicBezTo>
                  <a:cubicBezTo>
                    <a:pt x="70" y="125"/>
                    <a:pt x="70" y="125"/>
                    <a:pt x="70" y="126"/>
                  </a:cubicBezTo>
                  <a:cubicBezTo>
                    <a:pt x="70" y="125"/>
                    <a:pt x="70" y="125"/>
                    <a:pt x="70" y="124"/>
                  </a:cubicBezTo>
                  <a:cubicBezTo>
                    <a:pt x="70" y="124"/>
                    <a:pt x="70" y="124"/>
                    <a:pt x="69" y="124"/>
                  </a:cubicBezTo>
                  <a:cubicBezTo>
                    <a:pt x="70" y="124"/>
                    <a:pt x="69" y="124"/>
                    <a:pt x="69" y="122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7" y="122"/>
                    <a:pt x="69" y="122"/>
                    <a:pt x="69" y="121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9" y="121"/>
                    <a:pt x="67" y="120"/>
                    <a:pt x="67" y="120"/>
                  </a:cubicBezTo>
                  <a:cubicBezTo>
                    <a:pt x="67" y="120"/>
                    <a:pt x="67" y="120"/>
                    <a:pt x="67" y="120"/>
                  </a:cubicBezTo>
                  <a:cubicBezTo>
                    <a:pt x="67" y="118"/>
                    <a:pt x="65" y="118"/>
                    <a:pt x="65" y="116"/>
                  </a:cubicBezTo>
                  <a:cubicBezTo>
                    <a:pt x="65" y="116"/>
                    <a:pt x="64" y="118"/>
                    <a:pt x="64" y="116"/>
                  </a:cubicBezTo>
                  <a:cubicBezTo>
                    <a:pt x="65" y="116"/>
                    <a:pt x="64" y="114"/>
                    <a:pt x="65" y="114"/>
                  </a:cubicBezTo>
                  <a:cubicBezTo>
                    <a:pt x="65" y="113"/>
                    <a:pt x="64" y="113"/>
                    <a:pt x="64" y="112"/>
                  </a:cubicBezTo>
                  <a:cubicBezTo>
                    <a:pt x="64" y="113"/>
                    <a:pt x="62" y="113"/>
                    <a:pt x="62" y="113"/>
                  </a:cubicBezTo>
                  <a:cubicBezTo>
                    <a:pt x="62" y="113"/>
                    <a:pt x="62" y="113"/>
                    <a:pt x="62" y="113"/>
                  </a:cubicBezTo>
                  <a:cubicBezTo>
                    <a:pt x="61" y="113"/>
                    <a:pt x="62" y="113"/>
                    <a:pt x="61" y="113"/>
                  </a:cubicBezTo>
                  <a:cubicBezTo>
                    <a:pt x="61" y="112"/>
                    <a:pt x="61" y="112"/>
                    <a:pt x="61" y="112"/>
                  </a:cubicBezTo>
                  <a:cubicBezTo>
                    <a:pt x="61" y="112"/>
                    <a:pt x="62" y="111"/>
                    <a:pt x="62" y="109"/>
                  </a:cubicBezTo>
                  <a:cubicBezTo>
                    <a:pt x="62" y="111"/>
                    <a:pt x="61" y="109"/>
                    <a:pt x="61" y="111"/>
                  </a:cubicBezTo>
                  <a:cubicBezTo>
                    <a:pt x="62" y="108"/>
                    <a:pt x="62" y="108"/>
                    <a:pt x="62" y="108"/>
                  </a:cubicBezTo>
                  <a:cubicBezTo>
                    <a:pt x="61" y="108"/>
                    <a:pt x="61" y="108"/>
                    <a:pt x="61" y="108"/>
                  </a:cubicBezTo>
                  <a:cubicBezTo>
                    <a:pt x="61" y="108"/>
                    <a:pt x="62" y="108"/>
                    <a:pt x="62" y="107"/>
                  </a:cubicBezTo>
                  <a:cubicBezTo>
                    <a:pt x="62" y="107"/>
                    <a:pt x="61" y="105"/>
                    <a:pt x="61" y="107"/>
                  </a:cubicBezTo>
                  <a:cubicBezTo>
                    <a:pt x="60" y="107"/>
                    <a:pt x="61" y="107"/>
                    <a:pt x="60" y="107"/>
                  </a:cubicBezTo>
                  <a:cubicBezTo>
                    <a:pt x="60" y="107"/>
                    <a:pt x="60" y="107"/>
                    <a:pt x="60" y="105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60" y="103"/>
                    <a:pt x="60" y="103"/>
                    <a:pt x="60" y="103"/>
                  </a:cubicBezTo>
                  <a:cubicBezTo>
                    <a:pt x="61" y="105"/>
                    <a:pt x="60" y="105"/>
                    <a:pt x="60" y="105"/>
                  </a:cubicBezTo>
                  <a:cubicBezTo>
                    <a:pt x="61" y="103"/>
                    <a:pt x="61" y="103"/>
                    <a:pt x="60" y="101"/>
                  </a:cubicBezTo>
                  <a:cubicBezTo>
                    <a:pt x="60" y="103"/>
                    <a:pt x="60" y="103"/>
                    <a:pt x="60" y="103"/>
                  </a:cubicBezTo>
                  <a:cubicBezTo>
                    <a:pt x="60" y="101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58" y="100"/>
                    <a:pt x="60" y="98"/>
                    <a:pt x="58" y="98"/>
                  </a:cubicBezTo>
                  <a:cubicBezTo>
                    <a:pt x="58" y="98"/>
                    <a:pt x="58" y="98"/>
                    <a:pt x="58" y="98"/>
                  </a:cubicBezTo>
                  <a:cubicBezTo>
                    <a:pt x="57" y="98"/>
                    <a:pt x="57" y="98"/>
                    <a:pt x="57" y="98"/>
                  </a:cubicBezTo>
                  <a:cubicBezTo>
                    <a:pt x="57" y="96"/>
                    <a:pt x="57" y="96"/>
                    <a:pt x="57" y="96"/>
                  </a:cubicBezTo>
                  <a:cubicBezTo>
                    <a:pt x="57" y="96"/>
                    <a:pt x="57" y="96"/>
                    <a:pt x="57" y="96"/>
                  </a:cubicBezTo>
                  <a:cubicBezTo>
                    <a:pt x="57" y="96"/>
                    <a:pt x="57" y="94"/>
                    <a:pt x="56" y="94"/>
                  </a:cubicBezTo>
                  <a:cubicBezTo>
                    <a:pt x="57" y="92"/>
                    <a:pt x="57" y="92"/>
                    <a:pt x="57" y="92"/>
                  </a:cubicBezTo>
                  <a:cubicBezTo>
                    <a:pt x="56" y="92"/>
                    <a:pt x="56" y="92"/>
                    <a:pt x="56" y="92"/>
                  </a:cubicBezTo>
                  <a:cubicBezTo>
                    <a:pt x="56" y="92"/>
                    <a:pt x="56" y="92"/>
                    <a:pt x="54" y="92"/>
                  </a:cubicBezTo>
                  <a:cubicBezTo>
                    <a:pt x="56" y="91"/>
                    <a:pt x="56" y="95"/>
                    <a:pt x="56" y="94"/>
                  </a:cubicBezTo>
                  <a:cubicBezTo>
                    <a:pt x="54" y="94"/>
                    <a:pt x="56" y="92"/>
                    <a:pt x="56" y="92"/>
                  </a:cubicBezTo>
                  <a:cubicBezTo>
                    <a:pt x="54" y="92"/>
                    <a:pt x="56" y="91"/>
                    <a:pt x="54" y="91"/>
                  </a:cubicBezTo>
                  <a:cubicBezTo>
                    <a:pt x="54" y="91"/>
                    <a:pt x="54" y="92"/>
                    <a:pt x="54" y="91"/>
                  </a:cubicBezTo>
                  <a:cubicBezTo>
                    <a:pt x="53" y="91"/>
                    <a:pt x="54" y="91"/>
                    <a:pt x="54" y="91"/>
                  </a:cubicBezTo>
                  <a:cubicBezTo>
                    <a:pt x="54" y="88"/>
                    <a:pt x="54" y="88"/>
                    <a:pt x="54" y="88"/>
                  </a:cubicBezTo>
                  <a:cubicBezTo>
                    <a:pt x="54" y="88"/>
                    <a:pt x="53" y="88"/>
                    <a:pt x="54" y="88"/>
                  </a:cubicBezTo>
                  <a:cubicBezTo>
                    <a:pt x="54" y="88"/>
                    <a:pt x="54" y="87"/>
                    <a:pt x="53" y="87"/>
                  </a:cubicBezTo>
                  <a:cubicBezTo>
                    <a:pt x="53" y="88"/>
                    <a:pt x="53" y="88"/>
                    <a:pt x="53" y="88"/>
                  </a:cubicBezTo>
                  <a:cubicBezTo>
                    <a:pt x="50" y="88"/>
                    <a:pt x="53" y="87"/>
                    <a:pt x="53" y="87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4" y="86"/>
                    <a:pt x="53" y="86"/>
                    <a:pt x="53" y="86"/>
                  </a:cubicBezTo>
                  <a:cubicBezTo>
                    <a:pt x="50" y="85"/>
                    <a:pt x="50" y="85"/>
                    <a:pt x="50" y="85"/>
                  </a:cubicBezTo>
                  <a:cubicBezTo>
                    <a:pt x="50" y="83"/>
                    <a:pt x="50" y="83"/>
                    <a:pt x="50" y="83"/>
                  </a:cubicBezTo>
                  <a:cubicBezTo>
                    <a:pt x="50" y="83"/>
                    <a:pt x="50" y="83"/>
                    <a:pt x="49" y="83"/>
                  </a:cubicBezTo>
                  <a:cubicBezTo>
                    <a:pt x="49" y="83"/>
                    <a:pt x="49" y="83"/>
                    <a:pt x="49" y="82"/>
                  </a:cubicBezTo>
                  <a:cubicBezTo>
                    <a:pt x="49" y="83"/>
                    <a:pt x="48" y="82"/>
                    <a:pt x="48" y="82"/>
                  </a:cubicBezTo>
                  <a:cubicBezTo>
                    <a:pt x="49" y="81"/>
                    <a:pt x="49" y="81"/>
                    <a:pt x="49" y="81"/>
                  </a:cubicBezTo>
                  <a:cubicBezTo>
                    <a:pt x="48" y="81"/>
                    <a:pt x="49" y="79"/>
                    <a:pt x="48" y="79"/>
                  </a:cubicBezTo>
                  <a:cubicBezTo>
                    <a:pt x="48" y="79"/>
                    <a:pt x="48" y="81"/>
                    <a:pt x="47" y="81"/>
                  </a:cubicBezTo>
                  <a:cubicBezTo>
                    <a:pt x="45" y="81"/>
                    <a:pt x="48" y="79"/>
                    <a:pt x="47" y="78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47" y="78"/>
                    <a:pt x="48" y="75"/>
                    <a:pt x="47" y="78"/>
                  </a:cubicBezTo>
                  <a:cubicBezTo>
                    <a:pt x="47" y="75"/>
                    <a:pt x="45" y="75"/>
                    <a:pt x="47" y="75"/>
                  </a:cubicBezTo>
                  <a:cubicBezTo>
                    <a:pt x="45" y="74"/>
                    <a:pt x="47" y="73"/>
                    <a:pt x="44" y="73"/>
                  </a:cubicBezTo>
                  <a:cubicBezTo>
                    <a:pt x="44" y="73"/>
                    <a:pt x="44" y="73"/>
                    <a:pt x="44" y="72"/>
                  </a:cubicBezTo>
                  <a:cubicBezTo>
                    <a:pt x="45" y="72"/>
                    <a:pt x="44" y="73"/>
                    <a:pt x="44" y="73"/>
                  </a:cubicBezTo>
                  <a:cubicBezTo>
                    <a:pt x="44" y="73"/>
                    <a:pt x="44" y="72"/>
                    <a:pt x="45" y="72"/>
                  </a:cubicBezTo>
                  <a:cubicBezTo>
                    <a:pt x="44" y="72"/>
                    <a:pt x="44" y="72"/>
                    <a:pt x="44" y="73"/>
                  </a:cubicBezTo>
                  <a:cubicBezTo>
                    <a:pt x="43" y="72"/>
                    <a:pt x="45" y="70"/>
                    <a:pt x="44" y="70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3" y="69"/>
                    <a:pt x="43" y="69"/>
                    <a:pt x="41" y="70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6"/>
                  </a:cubicBezTo>
                  <a:cubicBezTo>
                    <a:pt x="41" y="68"/>
                    <a:pt x="41" y="66"/>
                    <a:pt x="41" y="66"/>
                  </a:cubicBezTo>
                  <a:cubicBezTo>
                    <a:pt x="40" y="66"/>
                    <a:pt x="41" y="65"/>
                    <a:pt x="41" y="65"/>
                  </a:cubicBezTo>
                  <a:cubicBezTo>
                    <a:pt x="41" y="65"/>
                    <a:pt x="41" y="65"/>
                    <a:pt x="40" y="65"/>
                  </a:cubicBezTo>
                  <a:cubicBezTo>
                    <a:pt x="40" y="65"/>
                    <a:pt x="41" y="65"/>
                    <a:pt x="41" y="66"/>
                  </a:cubicBezTo>
                  <a:cubicBezTo>
                    <a:pt x="40" y="66"/>
                    <a:pt x="40" y="66"/>
                    <a:pt x="40" y="65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40" y="65"/>
                    <a:pt x="40" y="65"/>
                    <a:pt x="40" y="65"/>
                  </a:cubicBezTo>
                  <a:cubicBezTo>
                    <a:pt x="40" y="65"/>
                    <a:pt x="40" y="65"/>
                    <a:pt x="40" y="65"/>
                  </a:cubicBezTo>
                  <a:cubicBezTo>
                    <a:pt x="40" y="65"/>
                    <a:pt x="40" y="65"/>
                    <a:pt x="40" y="65"/>
                  </a:cubicBezTo>
                  <a:cubicBezTo>
                    <a:pt x="40" y="65"/>
                    <a:pt x="40" y="65"/>
                    <a:pt x="40" y="65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0" y="61"/>
                    <a:pt x="40" y="61"/>
                    <a:pt x="39" y="61"/>
                  </a:cubicBezTo>
                  <a:cubicBezTo>
                    <a:pt x="39" y="61"/>
                    <a:pt x="39" y="61"/>
                    <a:pt x="39" y="61"/>
                  </a:cubicBezTo>
                  <a:cubicBezTo>
                    <a:pt x="39" y="61"/>
                    <a:pt x="39" y="61"/>
                    <a:pt x="39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59"/>
                    <a:pt x="35" y="60"/>
                    <a:pt x="36" y="60"/>
                  </a:cubicBezTo>
                  <a:cubicBezTo>
                    <a:pt x="35" y="59"/>
                    <a:pt x="36" y="59"/>
                    <a:pt x="39" y="59"/>
                  </a:cubicBezTo>
                  <a:cubicBezTo>
                    <a:pt x="36" y="57"/>
                    <a:pt x="36" y="56"/>
                    <a:pt x="35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5" y="55"/>
                    <a:pt x="35" y="52"/>
                    <a:pt x="33" y="52"/>
                  </a:cubicBezTo>
                  <a:cubicBezTo>
                    <a:pt x="33" y="53"/>
                    <a:pt x="32" y="52"/>
                    <a:pt x="32" y="53"/>
                  </a:cubicBezTo>
                  <a:cubicBezTo>
                    <a:pt x="32" y="52"/>
                    <a:pt x="31" y="53"/>
                    <a:pt x="32" y="52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33" y="51"/>
                    <a:pt x="33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1" y="46"/>
                    <a:pt x="32" y="46"/>
                    <a:pt x="31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4"/>
                    <a:pt x="30" y="44"/>
                    <a:pt x="31" y="44"/>
                  </a:cubicBezTo>
                  <a:cubicBezTo>
                    <a:pt x="30" y="44"/>
                    <a:pt x="30" y="43"/>
                    <a:pt x="28" y="44"/>
                  </a:cubicBezTo>
                  <a:cubicBezTo>
                    <a:pt x="30" y="42"/>
                    <a:pt x="28" y="39"/>
                    <a:pt x="27" y="38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38"/>
                    <a:pt x="28" y="38"/>
                    <a:pt x="27" y="38"/>
                  </a:cubicBezTo>
                  <a:cubicBezTo>
                    <a:pt x="27" y="38"/>
                    <a:pt x="27" y="38"/>
                    <a:pt x="26" y="39"/>
                  </a:cubicBezTo>
                  <a:cubicBezTo>
                    <a:pt x="26" y="38"/>
                    <a:pt x="27" y="38"/>
                    <a:pt x="27" y="35"/>
                  </a:cubicBezTo>
                  <a:cubicBezTo>
                    <a:pt x="27" y="35"/>
                    <a:pt x="26" y="38"/>
                    <a:pt x="27" y="35"/>
                  </a:cubicBezTo>
                  <a:cubicBezTo>
                    <a:pt x="27" y="35"/>
                    <a:pt x="26" y="35"/>
                    <a:pt x="27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4" y="35"/>
                    <a:pt x="24" y="38"/>
                    <a:pt x="22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0" y="38"/>
                    <a:pt x="22" y="39"/>
                    <a:pt x="20" y="39"/>
                  </a:cubicBezTo>
                  <a:cubicBezTo>
                    <a:pt x="20" y="38"/>
                    <a:pt x="22" y="35"/>
                    <a:pt x="22" y="35"/>
                  </a:cubicBezTo>
                  <a:cubicBezTo>
                    <a:pt x="22" y="35"/>
                    <a:pt x="26" y="34"/>
                    <a:pt x="24" y="34"/>
                  </a:cubicBezTo>
                  <a:cubicBezTo>
                    <a:pt x="24" y="34"/>
                    <a:pt x="26" y="34"/>
                    <a:pt x="24" y="34"/>
                  </a:cubicBezTo>
                  <a:cubicBezTo>
                    <a:pt x="22" y="34"/>
                    <a:pt x="24" y="34"/>
                    <a:pt x="24" y="34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1"/>
                    <a:pt x="26" y="31"/>
                  </a:cubicBezTo>
                  <a:cubicBezTo>
                    <a:pt x="26" y="31"/>
                    <a:pt x="24" y="31"/>
                    <a:pt x="26" y="31"/>
                  </a:cubicBezTo>
                  <a:cubicBezTo>
                    <a:pt x="24" y="31"/>
                    <a:pt x="22" y="33"/>
                    <a:pt x="22" y="31"/>
                  </a:cubicBezTo>
                  <a:cubicBezTo>
                    <a:pt x="24" y="31"/>
                    <a:pt x="22" y="30"/>
                    <a:pt x="24" y="30"/>
                  </a:cubicBezTo>
                  <a:cubicBezTo>
                    <a:pt x="24" y="30"/>
                    <a:pt x="24" y="30"/>
                    <a:pt x="22" y="31"/>
                  </a:cubicBezTo>
                  <a:cubicBezTo>
                    <a:pt x="22" y="31"/>
                    <a:pt x="24" y="29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0" y="29"/>
                    <a:pt x="22" y="27"/>
                    <a:pt x="20" y="29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2" y="27"/>
                    <a:pt x="20" y="29"/>
                    <a:pt x="22" y="27"/>
                  </a:cubicBezTo>
                  <a:cubicBezTo>
                    <a:pt x="20" y="29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5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2"/>
                    <a:pt x="20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5"/>
                    <a:pt x="17" y="22"/>
                    <a:pt x="15" y="25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7" y="22"/>
                    <a:pt x="17" y="21"/>
                    <a:pt x="18" y="20"/>
                  </a:cubicBezTo>
                  <a:cubicBezTo>
                    <a:pt x="18" y="20"/>
                    <a:pt x="15" y="21"/>
                    <a:pt x="17" y="20"/>
                  </a:cubicBezTo>
                  <a:cubicBezTo>
                    <a:pt x="17" y="20"/>
                    <a:pt x="18" y="18"/>
                    <a:pt x="17" y="18"/>
                  </a:cubicBezTo>
                  <a:cubicBezTo>
                    <a:pt x="17" y="18"/>
                    <a:pt x="18" y="18"/>
                    <a:pt x="18" y="17"/>
                  </a:cubicBezTo>
                  <a:cubicBezTo>
                    <a:pt x="17" y="18"/>
                    <a:pt x="15" y="18"/>
                    <a:pt x="15" y="18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5" y="20"/>
                    <a:pt x="15" y="20"/>
                    <a:pt x="14" y="20"/>
                  </a:cubicBezTo>
                  <a:cubicBezTo>
                    <a:pt x="14" y="20"/>
                    <a:pt x="14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7"/>
                    <a:pt x="14" y="18"/>
                    <a:pt x="15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5" y="16"/>
                    <a:pt x="17" y="16"/>
                    <a:pt x="17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7" y="16"/>
                    <a:pt x="15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6"/>
                    <a:pt x="13" y="17"/>
                    <a:pt x="14" y="16"/>
                  </a:cubicBezTo>
                  <a:cubicBezTo>
                    <a:pt x="14" y="14"/>
                    <a:pt x="14" y="16"/>
                    <a:pt x="14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4" y="12"/>
                    <a:pt x="13" y="13"/>
                  </a:cubicBezTo>
                  <a:cubicBezTo>
                    <a:pt x="14" y="13"/>
                    <a:pt x="14" y="14"/>
                    <a:pt x="14" y="16"/>
                  </a:cubicBezTo>
                  <a:cubicBezTo>
                    <a:pt x="13" y="16"/>
                    <a:pt x="14" y="16"/>
                    <a:pt x="13" y="17"/>
                  </a:cubicBezTo>
                  <a:cubicBezTo>
                    <a:pt x="13" y="16"/>
                    <a:pt x="11" y="17"/>
                    <a:pt x="11" y="17"/>
                  </a:cubicBezTo>
                  <a:cubicBezTo>
                    <a:pt x="10" y="17"/>
                    <a:pt x="11" y="16"/>
                    <a:pt x="11" y="16"/>
                  </a:cubicBezTo>
                  <a:cubicBezTo>
                    <a:pt x="11" y="16"/>
                    <a:pt x="11" y="16"/>
                    <a:pt x="13" y="16"/>
                  </a:cubicBezTo>
                  <a:cubicBezTo>
                    <a:pt x="11" y="14"/>
                    <a:pt x="11" y="14"/>
                    <a:pt x="13" y="13"/>
                  </a:cubicBezTo>
                  <a:cubicBezTo>
                    <a:pt x="11" y="13"/>
                    <a:pt x="11" y="13"/>
                    <a:pt x="11" y="14"/>
                  </a:cubicBezTo>
                  <a:cubicBezTo>
                    <a:pt x="11" y="13"/>
                    <a:pt x="10" y="12"/>
                    <a:pt x="10" y="12"/>
                  </a:cubicBezTo>
                  <a:cubicBezTo>
                    <a:pt x="11" y="12"/>
                    <a:pt x="10" y="10"/>
                    <a:pt x="10" y="10"/>
                  </a:cubicBezTo>
                  <a:cubicBezTo>
                    <a:pt x="11" y="10"/>
                    <a:pt x="11" y="10"/>
                    <a:pt x="13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3" y="8"/>
                    <a:pt x="10" y="10"/>
                    <a:pt x="11" y="8"/>
                  </a:cubicBezTo>
                  <a:cubicBezTo>
                    <a:pt x="11" y="10"/>
                    <a:pt x="10" y="10"/>
                    <a:pt x="7" y="10"/>
                  </a:cubicBezTo>
                  <a:cubicBezTo>
                    <a:pt x="7" y="10"/>
                    <a:pt x="7" y="12"/>
                    <a:pt x="7" y="10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7"/>
                    <a:pt x="6" y="5"/>
                    <a:pt x="6" y="5"/>
                  </a:cubicBezTo>
                  <a:cubicBezTo>
                    <a:pt x="5" y="4"/>
                    <a:pt x="3" y="5"/>
                    <a:pt x="3" y="5"/>
                  </a:cubicBezTo>
                  <a:cubicBezTo>
                    <a:pt x="3" y="4"/>
                    <a:pt x="5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4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3"/>
                  </a:cubicBezTo>
                  <a:cubicBezTo>
                    <a:pt x="0" y="3"/>
                    <a:pt x="0" y="3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0" y="5"/>
                    <a:pt x="1" y="7"/>
                  </a:cubicBezTo>
                  <a:cubicBezTo>
                    <a:pt x="1" y="5"/>
                    <a:pt x="2" y="5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1" y="8"/>
                    <a:pt x="2" y="8"/>
                  </a:cubicBezTo>
                  <a:cubicBezTo>
                    <a:pt x="2" y="10"/>
                    <a:pt x="3" y="12"/>
                    <a:pt x="3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3" y="13"/>
                    <a:pt x="5" y="13"/>
                    <a:pt x="5" y="14"/>
                  </a:cubicBezTo>
                  <a:cubicBezTo>
                    <a:pt x="6" y="14"/>
                    <a:pt x="5" y="17"/>
                    <a:pt x="6" y="17"/>
                  </a:cubicBezTo>
                  <a:cubicBezTo>
                    <a:pt x="7" y="18"/>
                    <a:pt x="7" y="21"/>
                    <a:pt x="10" y="22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2"/>
                    <a:pt x="11" y="21"/>
                    <a:pt x="11" y="22"/>
                  </a:cubicBezTo>
                  <a:cubicBezTo>
                    <a:pt x="10" y="22"/>
                    <a:pt x="10" y="22"/>
                    <a:pt x="10" y="25"/>
                  </a:cubicBezTo>
                  <a:cubicBezTo>
                    <a:pt x="11" y="25"/>
                    <a:pt x="11" y="26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9"/>
                    <a:pt x="13" y="29"/>
                    <a:pt x="13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1"/>
                    <a:pt x="14" y="31"/>
                    <a:pt x="14" y="33"/>
                  </a:cubicBezTo>
                  <a:cubicBezTo>
                    <a:pt x="14" y="33"/>
                    <a:pt x="14" y="34"/>
                    <a:pt x="15" y="34"/>
                  </a:cubicBezTo>
                  <a:cubicBezTo>
                    <a:pt x="15" y="38"/>
                    <a:pt x="17" y="39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4"/>
                    <a:pt x="20" y="46"/>
                    <a:pt x="20" y="48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8"/>
                    <a:pt x="22" y="48"/>
                    <a:pt x="22" y="51"/>
                  </a:cubicBezTo>
                  <a:cubicBezTo>
                    <a:pt x="22" y="51"/>
                    <a:pt x="22" y="52"/>
                    <a:pt x="24" y="52"/>
                  </a:cubicBezTo>
                  <a:cubicBezTo>
                    <a:pt x="24" y="52"/>
                    <a:pt x="22" y="52"/>
                    <a:pt x="24" y="53"/>
                  </a:cubicBezTo>
                  <a:cubicBezTo>
                    <a:pt x="24" y="55"/>
                    <a:pt x="24" y="55"/>
                    <a:pt x="26" y="56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6"/>
                    <a:pt x="27" y="56"/>
                    <a:pt x="26" y="57"/>
                  </a:cubicBezTo>
                  <a:cubicBezTo>
                    <a:pt x="27" y="57"/>
                    <a:pt x="26" y="60"/>
                    <a:pt x="28" y="60"/>
                  </a:cubicBezTo>
                  <a:cubicBezTo>
                    <a:pt x="27" y="60"/>
                    <a:pt x="27" y="61"/>
                    <a:pt x="27" y="61"/>
                  </a:cubicBezTo>
                  <a:cubicBezTo>
                    <a:pt x="28" y="62"/>
                    <a:pt x="30" y="62"/>
                    <a:pt x="30" y="65"/>
                  </a:cubicBezTo>
                  <a:cubicBezTo>
                    <a:pt x="30" y="65"/>
                    <a:pt x="30" y="62"/>
                    <a:pt x="30" y="65"/>
                  </a:cubicBezTo>
                  <a:cubicBezTo>
                    <a:pt x="30" y="65"/>
                    <a:pt x="30" y="65"/>
                    <a:pt x="30" y="65"/>
                  </a:cubicBezTo>
                  <a:cubicBezTo>
                    <a:pt x="30" y="68"/>
                    <a:pt x="32" y="68"/>
                    <a:pt x="32" y="70"/>
                  </a:cubicBezTo>
                  <a:cubicBezTo>
                    <a:pt x="33" y="73"/>
                    <a:pt x="35" y="75"/>
                    <a:pt x="36" y="79"/>
                  </a:cubicBezTo>
                  <a:cubicBezTo>
                    <a:pt x="36" y="78"/>
                    <a:pt x="36" y="78"/>
                    <a:pt x="36" y="78"/>
                  </a:cubicBezTo>
                  <a:cubicBezTo>
                    <a:pt x="36" y="79"/>
                    <a:pt x="40" y="79"/>
                    <a:pt x="39" y="82"/>
                  </a:cubicBezTo>
                  <a:cubicBezTo>
                    <a:pt x="39" y="82"/>
                    <a:pt x="39" y="82"/>
                    <a:pt x="40" y="82"/>
                  </a:cubicBezTo>
                  <a:cubicBezTo>
                    <a:pt x="39" y="83"/>
                    <a:pt x="41" y="83"/>
                    <a:pt x="41" y="85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43" y="85"/>
                    <a:pt x="41" y="86"/>
                    <a:pt x="43" y="87"/>
                  </a:cubicBezTo>
                  <a:cubicBezTo>
                    <a:pt x="43" y="86"/>
                    <a:pt x="43" y="86"/>
                    <a:pt x="43" y="86"/>
                  </a:cubicBezTo>
                  <a:cubicBezTo>
                    <a:pt x="44" y="86"/>
                    <a:pt x="43" y="88"/>
                    <a:pt x="44" y="87"/>
                  </a:cubicBezTo>
                  <a:cubicBezTo>
                    <a:pt x="44" y="87"/>
                    <a:pt x="44" y="88"/>
                    <a:pt x="44" y="87"/>
                  </a:cubicBezTo>
                  <a:cubicBezTo>
                    <a:pt x="45" y="91"/>
                    <a:pt x="45" y="94"/>
                    <a:pt x="47" y="96"/>
                  </a:cubicBezTo>
                  <a:cubicBezTo>
                    <a:pt x="48" y="98"/>
                    <a:pt x="49" y="95"/>
                    <a:pt x="48" y="96"/>
                  </a:cubicBezTo>
                  <a:cubicBezTo>
                    <a:pt x="49" y="96"/>
                    <a:pt x="48" y="98"/>
                    <a:pt x="48" y="98"/>
                  </a:cubicBezTo>
                  <a:cubicBezTo>
                    <a:pt x="48" y="98"/>
                    <a:pt x="50" y="98"/>
                    <a:pt x="49" y="98"/>
                  </a:cubicBezTo>
                  <a:cubicBezTo>
                    <a:pt x="49" y="98"/>
                    <a:pt x="49" y="98"/>
                    <a:pt x="49" y="99"/>
                  </a:cubicBezTo>
                  <a:cubicBezTo>
                    <a:pt x="50" y="99"/>
                    <a:pt x="50" y="99"/>
                    <a:pt x="50" y="100"/>
                  </a:cubicBezTo>
                  <a:cubicBezTo>
                    <a:pt x="50" y="100"/>
                    <a:pt x="50" y="100"/>
                    <a:pt x="50" y="100"/>
                  </a:cubicBezTo>
                  <a:cubicBezTo>
                    <a:pt x="50" y="101"/>
                    <a:pt x="53" y="103"/>
                    <a:pt x="50" y="105"/>
                  </a:cubicBezTo>
                  <a:cubicBezTo>
                    <a:pt x="54" y="111"/>
                    <a:pt x="57" y="116"/>
                    <a:pt x="60" y="122"/>
                  </a:cubicBezTo>
                  <a:cubicBezTo>
                    <a:pt x="62" y="126"/>
                    <a:pt x="65" y="133"/>
                    <a:pt x="69" y="138"/>
                  </a:cubicBezTo>
                  <a:cubicBezTo>
                    <a:pt x="71" y="138"/>
                    <a:pt x="71" y="138"/>
                    <a:pt x="71" y="139"/>
                  </a:cubicBezTo>
                  <a:cubicBezTo>
                    <a:pt x="71" y="139"/>
                    <a:pt x="71" y="139"/>
                    <a:pt x="71" y="139"/>
                  </a:cubicBezTo>
                  <a:cubicBezTo>
                    <a:pt x="70" y="140"/>
                    <a:pt x="71" y="140"/>
                    <a:pt x="71" y="140"/>
                  </a:cubicBezTo>
                  <a:cubicBezTo>
                    <a:pt x="73" y="143"/>
                    <a:pt x="73" y="146"/>
                    <a:pt x="74" y="148"/>
                  </a:cubicBezTo>
                  <a:cubicBezTo>
                    <a:pt x="74" y="147"/>
                    <a:pt x="75" y="147"/>
                    <a:pt x="75" y="147"/>
                  </a:cubicBezTo>
                  <a:cubicBezTo>
                    <a:pt x="74" y="148"/>
                    <a:pt x="74" y="148"/>
                    <a:pt x="74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4" y="148"/>
                    <a:pt x="74" y="148"/>
                    <a:pt x="74" y="148"/>
                  </a:cubicBezTo>
                  <a:cubicBezTo>
                    <a:pt x="75" y="153"/>
                    <a:pt x="82" y="159"/>
                    <a:pt x="84" y="164"/>
                  </a:cubicBezTo>
                  <a:cubicBezTo>
                    <a:pt x="84" y="164"/>
                    <a:pt x="86" y="166"/>
                    <a:pt x="86" y="168"/>
                  </a:cubicBezTo>
                  <a:cubicBezTo>
                    <a:pt x="90" y="172"/>
                    <a:pt x="92" y="174"/>
                    <a:pt x="95" y="178"/>
                  </a:cubicBezTo>
                  <a:cubicBezTo>
                    <a:pt x="95" y="178"/>
                    <a:pt x="96" y="177"/>
                    <a:pt x="96" y="176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84" name="Freeform 144"/>
            <p:cNvSpPr>
              <a:spLocks/>
            </p:cNvSpPr>
            <p:nvPr/>
          </p:nvSpPr>
          <p:spPr bwMode="auto">
            <a:xfrm>
              <a:off x="4248" y="1240"/>
              <a:ext cx="276" cy="448"/>
            </a:xfrm>
            <a:custGeom>
              <a:avLst/>
              <a:gdLst>
                <a:gd name="T0" fmla="*/ 16 w 117"/>
                <a:gd name="T1" fmla="*/ 171 h 190"/>
                <a:gd name="T2" fmla="*/ 19 w 117"/>
                <a:gd name="T3" fmla="*/ 164 h 190"/>
                <a:gd name="T4" fmla="*/ 28 w 117"/>
                <a:gd name="T5" fmla="*/ 154 h 190"/>
                <a:gd name="T6" fmla="*/ 30 w 117"/>
                <a:gd name="T7" fmla="*/ 150 h 190"/>
                <a:gd name="T8" fmla="*/ 38 w 117"/>
                <a:gd name="T9" fmla="*/ 137 h 190"/>
                <a:gd name="T10" fmla="*/ 40 w 117"/>
                <a:gd name="T11" fmla="*/ 134 h 190"/>
                <a:gd name="T12" fmla="*/ 45 w 117"/>
                <a:gd name="T13" fmla="*/ 126 h 190"/>
                <a:gd name="T14" fmla="*/ 47 w 117"/>
                <a:gd name="T15" fmla="*/ 121 h 190"/>
                <a:gd name="T16" fmla="*/ 49 w 117"/>
                <a:gd name="T17" fmla="*/ 117 h 190"/>
                <a:gd name="T18" fmla="*/ 53 w 117"/>
                <a:gd name="T19" fmla="*/ 116 h 190"/>
                <a:gd name="T20" fmla="*/ 57 w 117"/>
                <a:gd name="T21" fmla="*/ 110 h 190"/>
                <a:gd name="T22" fmla="*/ 59 w 117"/>
                <a:gd name="T23" fmla="*/ 106 h 190"/>
                <a:gd name="T24" fmla="*/ 62 w 117"/>
                <a:gd name="T25" fmla="*/ 102 h 190"/>
                <a:gd name="T26" fmla="*/ 63 w 117"/>
                <a:gd name="T27" fmla="*/ 97 h 190"/>
                <a:gd name="T28" fmla="*/ 68 w 117"/>
                <a:gd name="T29" fmla="*/ 91 h 190"/>
                <a:gd name="T30" fmla="*/ 71 w 117"/>
                <a:gd name="T31" fmla="*/ 84 h 190"/>
                <a:gd name="T32" fmla="*/ 74 w 117"/>
                <a:gd name="T33" fmla="*/ 81 h 190"/>
                <a:gd name="T34" fmla="*/ 74 w 117"/>
                <a:gd name="T35" fmla="*/ 78 h 190"/>
                <a:gd name="T36" fmla="*/ 76 w 117"/>
                <a:gd name="T37" fmla="*/ 76 h 190"/>
                <a:gd name="T38" fmla="*/ 79 w 117"/>
                <a:gd name="T39" fmla="*/ 76 h 190"/>
                <a:gd name="T40" fmla="*/ 80 w 117"/>
                <a:gd name="T41" fmla="*/ 70 h 190"/>
                <a:gd name="T42" fmla="*/ 85 w 117"/>
                <a:gd name="T43" fmla="*/ 63 h 190"/>
                <a:gd name="T44" fmla="*/ 88 w 117"/>
                <a:gd name="T45" fmla="*/ 57 h 190"/>
                <a:gd name="T46" fmla="*/ 89 w 117"/>
                <a:gd name="T47" fmla="*/ 55 h 190"/>
                <a:gd name="T48" fmla="*/ 94 w 117"/>
                <a:gd name="T49" fmla="*/ 47 h 190"/>
                <a:gd name="T50" fmla="*/ 93 w 117"/>
                <a:gd name="T51" fmla="*/ 43 h 190"/>
                <a:gd name="T52" fmla="*/ 97 w 117"/>
                <a:gd name="T53" fmla="*/ 42 h 190"/>
                <a:gd name="T54" fmla="*/ 101 w 117"/>
                <a:gd name="T55" fmla="*/ 41 h 190"/>
                <a:gd name="T56" fmla="*/ 102 w 117"/>
                <a:gd name="T57" fmla="*/ 37 h 190"/>
                <a:gd name="T58" fmla="*/ 105 w 117"/>
                <a:gd name="T59" fmla="*/ 37 h 190"/>
                <a:gd name="T60" fmla="*/ 105 w 117"/>
                <a:gd name="T61" fmla="*/ 35 h 190"/>
                <a:gd name="T62" fmla="*/ 105 w 117"/>
                <a:gd name="T63" fmla="*/ 30 h 190"/>
                <a:gd name="T64" fmla="*/ 107 w 117"/>
                <a:gd name="T65" fmla="*/ 28 h 190"/>
                <a:gd name="T66" fmla="*/ 107 w 117"/>
                <a:gd name="T67" fmla="*/ 26 h 190"/>
                <a:gd name="T68" fmla="*/ 110 w 117"/>
                <a:gd name="T69" fmla="*/ 25 h 190"/>
                <a:gd name="T70" fmla="*/ 111 w 117"/>
                <a:gd name="T71" fmla="*/ 22 h 190"/>
                <a:gd name="T72" fmla="*/ 109 w 117"/>
                <a:gd name="T73" fmla="*/ 21 h 190"/>
                <a:gd name="T74" fmla="*/ 113 w 117"/>
                <a:gd name="T75" fmla="*/ 17 h 190"/>
                <a:gd name="T76" fmla="*/ 113 w 117"/>
                <a:gd name="T77" fmla="*/ 8 h 190"/>
                <a:gd name="T78" fmla="*/ 114 w 117"/>
                <a:gd name="T79" fmla="*/ 7 h 190"/>
                <a:gd name="T80" fmla="*/ 117 w 117"/>
                <a:gd name="T81" fmla="*/ 0 h 190"/>
                <a:gd name="T82" fmla="*/ 114 w 117"/>
                <a:gd name="T83" fmla="*/ 1 h 190"/>
                <a:gd name="T84" fmla="*/ 113 w 117"/>
                <a:gd name="T85" fmla="*/ 8 h 190"/>
                <a:gd name="T86" fmla="*/ 106 w 117"/>
                <a:gd name="T87" fmla="*/ 13 h 190"/>
                <a:gd name="T88" fmla="*/ 97 w 117"/>
                <a:gd name="T89" fmla="*/ 26 h 190"/>
                <a:gd name="T90" fmla="*/ 87 w 117"/>
                <a:gd name="T91" fmla="*/ 41 h 190"/>
                <a:gd name="T92" fmla="*/ 80 w 117"/>
                <a:gd name="T93" fmla="*/ 54 h 190"/>
                <a:gd name="T94" fmla="*/ 74 w 117"/>
                <a:gd name="T95" fmla="*/ 63 h 190"/>
                <a:gd name="T96" fmla="*/ 63 w 117"/>
                <a:gd name="T97" fmla="*/ 81 h 190"/>
                <a:gd name="T98" fmla="*/ 59 w 117"/>
                <a:gd name="T99" fmla="*/ 91 h 190"/>
                <a:gd name="T100" fmla="*/ 53 w 117"/>
                <a:gd name="T101" fmla="*/ 104 h 190"/>
                <a:gd name="T102" fmla="*/ 25 w 117"/>
                <a:gd name="T103" fmla="*/ 143 h 190"/>
                <a:gd name="T104" fmla="*/ 19 w 117"/>
                <a:gd name="T105" fmla="*/ 154 h 190"/>
                <a:gd name="T106" fmla="*/ 4 w 117"/>
                <a:gd name="T107" fmla="*/ 189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7" h="190">
                  <a:moveTo>
                    <a:pt x="4" y="189"/>
                  </a:moveTo>
                  <a:cubicBezTo>
                    <a:pt x="7" y="189"/>
                    <a:pt x="7" y="185"/>
                    <a:pt x="10" y="181"/>
                  </a:cubicBezTo>
                  <a:cubicBezTo>
                    <a:pt x="10" y="181"/>
                    <a:pt x="8" y="181"/>
                    <a:pt x="10" y="181"/>
                  </a:cubicBezTo>
                  <a:cubicBezTo>
                    <a:pt x="14" y="180"/>
                    <a:pt x="15" y="176"/>
                    <a:pt x="15" y="172"/>
                  </a:cubicBezTo>
                  <a:cubicBezTo>
                    <a:pt x="15" y="172"/>
                    <a:pt x="15" y="172"/>
                    <a:pt x="15" y="172"/>
                  </a:cubicBezTo>
                  <a:cubicBezTo>
                    <a:pt x="15" y="172"/>
                    <a:pt x="16" y="172"/>
                    <a:pt x="16" y="171"/>
                  </a:cubicBezTo>
                  <a:cubicBezTo>
                    <a:pt x="16" y="171"/>
                    <a:pt x="16" y="171"/>
                    <a:pt x="15" y="171"/>
                  </a:cubicBezTo>
                  <a:cubicBezTo>
                    <a:pt x="16" y="171"/>
                    <a:pt x="16" y="168"/>
                    <a:pt x="17" y="168"/>
                  </a:cubicBezTo>
                  <a:cubicBezTo>
                    <a:pt x="16" y="168"/>
                    <a:pt x="16" y="168"/>
                    <a:pt x="16" y="167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9" y="168"/>
                    <a:pt x="17" y="166"/>
                    <a:pt x="20" y="164"/>
                  </a:cubicBezTo>
                  <a:cubicBezTo>
                    <a:pt x="19" y="164"/>
                    <a:pt x="19" y="164"/>
                    <a:pt x="19" y="164"/>
                  </a:cubicBezTo>
                  <a:cubicBezTo>
                    <a:pt x="21" y="163"/>
                    <a:pt x="23" y="160"/>
                    <a:pt x="25" y="159"/>
                  </a:cubicBezTo>
                  <a:cubicBezTo>
                    <a:pt x="25" y="159"/>
                    <a:pt x="23" y="159"/>
                    <a:pt x="23" y="158"/>
                  </a:cubicBezTo>
                  <a:cubicBezTo>
                    <a:pt x="25" y="159"/>
                    <a:pt x="25" y="158"/>
                    <a:pt x="27" y="158"/>
                  </a:cubicBezTo>
                  <a:cubicBezTo>
                    <a:pt x="25" y="156"/>
                    <a:pt x="28" y="158"/>
                    <a:pt x="28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9" y="154"/>
                    <a:pt x="28" y="153"/>
                    <a:pt x="29" y="153"/>
                  </a:cubicBezTo>
                  <a:cubicBezTo>
                    <a:pt x="29" y="153"/>
                    <a:pt x="29" y="153"/>
                    <a:pt x="29" y="153"/>
                  </a:cubicBezTo>
                  <a:cubicBezTo>
                    <a:pt x="29" y="151"/>
                    <a:pt x="29" y="151"/>
                    <a:pt x="29" y="151"/>
                  </a:cubicBezTo>
                  <a:cubicBezTo>
                    <a:pt x="29" y="151"/>
                    <a:pt x="29" y="151"/>
                    <a:pt x="29" y="151"/>
                  </a:cubicBezTo>
                  <a:cubicBezTo>
                    <a:pt x="30" y="151"/>
                    <a:pt x="29" y="150"/>
                    <a:pt x="30" y="150"/>
                  </a:cubicBezTo>
                  <a:cubicBezTo>
                    <a:pt x="30" y="150"/>
                    <a:pt x="29" y="151"/>
                    <a:pt x="29" y="150"/>
                  </a:cubicBezTo>
                  <a:cubicBezTo>
                    <a:pt x="32" y="147"/>
                    <a:pt x="33" y="145"/>
                    <a:pt x="34" y="141"/>
                  </a:cubicBezTo>
                  <a:cubicBezTo>
                    <a:pt x="34" y="139"/>
                    <a:pt x="34" y="139"/>
                    <a:pt x="34" y="139"/>
                  </a:cubicBezTo>
                  <a:cubicBezTo>
                    <a:pt x="34" y="139"/>
                    <a:pt x="34" y="138"/>
                    <a:pt x="36" y="138"/>
                  </a:cubicBezTo>
                  <a:cubicBezTo>
                    <a:pt x="36" y="138"/>
                    <a:pt x="36" y="138"/>
                    <a:pt x="36" y="138"/>
                  </a:cubicBezTo>
                  <a:cubicBezTo>
                    <a:pt x="36" y="137"/>
                    <a:pt x="38" y="138"/>
                    <a:pt x="38" y="137"/>
                  </a:cubicBezTo>
                  <a:cubicBezTo>
                    <a:pt x="36" y="137"/>
                    <a:pt x="36" y="137"/>
                    <a:pt x="36" y="137"/>
                  </a:cubicBezTo>
                  <a:cubicBezTo>
                    <a:pt x="38" y="137"/>
                    <a:pt x="38" y="137"/>
                    <a:pt x="38" y="136"/>
                  </a:cubicBezTo>
                  <a:cubicBezTo>
                    <a:pt x="38" y="136"/>
                    <a:pt x="38" y="136"/>
                    <a:pt x="38" y="136"/>
                  </a:cubicBezTo>
                  <a:cubicBezTo>
                    <a:pt x="40" y="136"/>
                    <a:pt x="38" y="134"/>
                    <a:pt x="40" y="134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38" y="133"/>
                    <a:pt x="40" y="134"/>
                    <a:pt x="40" y="134"/>
                  </a:cubicBezTo>
                  <a:cubicBezTo>
                    <a:pt x="40" y="133"/>
                    <a:pt x="40" y="133"/>
                    <a:pt x="40" y="133"/>
                  </a:cubicBezTo>
                  <a:cubicBezTo>
                    <a:pt x="41" y="133"/>
                    <a:pt x="41" y="132"/>
                    <a:pt x="41" y="132"/>
                  </a:cubicBezTo>
                  <a:cubicBezTo>
                    <a:pt x="41" y="132"/>
                    <a:pt x="41" y="132"/>
                    <a:pt x="41" y="132"/>
                  </a:cubicBezTo>
                  <a:cubicBezTo>
                    <a:pt x="42" y="130"/>
                    <a:pt x="42" y="130"/>
                    <a:pt x="44" y="129"/>
                  </a:cubicBezTo>
                  <a:cubicBezTo>
                    <a:pt x="42" y="129"/>
                    <a:pt x="42" y="129"/>
                    <a:pt x="42" y="126"/>
                  </a:cubicBezTo>
                  <a:cubicBezTo>
                    <a:pt x="44" y="129"/>
                    <a:pt x="44" y="125"/>
                    <a:pt x="45" y="126"/>
                  </a:cubicBezTo>
                  <a:cubicBezTo>
                    <a:pt x="45" y="126"/>
                    <a:pt x="45" y="125"/>
                    <a:pt x="45" y="124"/>
                  </a:cubicBezTo>
                  <a:cubicBezTo>
                    <a:pt x="45" y="124"/>
                    <a:pt x="45" y="124"/>
                    <a:pt x="44" y="124"/>
                  </a:cubicBezTo>
                  <a:cubicBezTo>
                    <a:pt x="44" y="123"/>
                    <a:pt x="44" y="123"/>
                    <a:pt x="44" y="123"/>
                  </a:cubicBezTo>
                  <a:cubicBezTo>
                    <a:pt x="44" y="123"/>
                    <a:pt x="44" y="124"/>
                    <a:pt x="44" y="123"/>
                  </a:cubicBezTo>
                  <a:cubicBezTo>
                    <a:pt x="44" y="123"/>
                    <a:pt x="44" y="123"/>
                    <a:pt x="44" y="123"/>
                  </a:cubicBezTo>
                  <a:cubicBezTo>
                    <a:pt x="45" y="121"/>
                    <a:pt x="46" y="123"/>
                    <a:pt x="47" y="121"/>
                  </a:cubicBezTo>
                  <a:cubicBezTo>
                    <a:pt x="46" y="121"/>
                    <a:pt x="46" y="120"/>
                    <a:pt x="46" y="120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0"/>
                    <a:pt x="47" y="120"/>
                    <a:pt x="49" y="120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0"/>
                    <a:pt x="51" y="119"/>
                    <a:pt x="49" y="119"/>
                  </a:cubicBezTo>
                  <a:cubicBezTo>
                    <a:pt x="49" y="117"/>
                    <a:pt x="49" y="119"/>
                    <a:pt x="49" y="117"/>
                  </a:cubicBezTo>
                  <a:cubicBezTo>
                    <a:pt x="49" y="117"/>
                    <a:pt x="49" y="117"/>
                    <a:pt x="49" y="117"/>
                  </a:cubicBezTo>
                  <a:cubicBezTo>
                    <a:pt x="49" y="117"/>
                    <a:pt x="49" y="117"/>
                    <a:pt x="49" y="117"/>
                  </a:cubicBezTo>
                  <a:cubicBezTo>
                    <a:pt x="49" y="116"/>
                    <a:pt x="51" y="116"/>
                    <a:pt x="51" y="117"/>
                  </a:cubicBezTo>
                  <a:cubicBezTo>
                    <a:pt x="51" y="117"/>
                    <a:pt x="51" y="116"/>
                    <a:pt x="51" y="117"/>
                  </a:cubicBezTo>
                  <a:cubicBezTo>
                    <a:pt x="53" y="117"/>
                    <a:pt x="53" y="116"/>
                    <a:pt x="53" y="116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6"/>
                    <a:pt x="54" y="113"/>
                    <a:pt x="55" y="113"/>
                  </a:cubicBezTo>
                  <a:cubicBezTo>
                    <a:pt x="54" y="113"/>
                    <a:pt x="54" y="113"/>
                    <a:pt x="54" y="113"/>
                  </a:cubicBezTo>
                  <a:cubicBezTo>
                    <a:pt x="54" y="112"/>
                    <a:pt x="57" y="112"/>
                    <a:pt x="55" y="111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7" y="110"/>
                    <a:pt x="55" y="110"/>
                    <a:pt x="57" y="110"/>
                  </a:cubicBezTo>
                  <a:cubicBezTo>
                    <a:pt x="55" y="110"/>
                    <a:pt x="57" y="110"/>
                    <a:pt x="57" y="110"/>
                  </a:cubicBezTo>
                  <a:cubicBezTo>
                    <a:pt x="57" y="110"/>
                    <a:pt x="57" y="108"/>
                    <a:pt x="57" y="110"/>
                  </a:cubicBezTo>
                  <a:cubicBezTo>
                    <a:pt x="57" y="108"/>
                    <a:pt x="59" y="107"/>
                    <a:pt x="59" y="106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59" y="106"/>
                    <a:pt x="60" y="104"/>
                    <a:pt x="59" y="104"/>
                  </a:cubicBezTo>
                  <a:cubicBezTo>
                    <a:pt x="60" y="104"/>
                    <a:pt x="58" y="106"/>
                    <a:pt x="59" y="106"/>
                  </a:cubicBezTo>
                  <a:cubicBezTo>
                    <a:pt x="58" y="106"/>
                    <a:pt x="60" y="106"/>
                    <a:pt x="59" y="104"/>
                  </a:cubicBezTo>
                  <a:cubicBezTo>
                    <a:pt x="59" y="104"/>
                    <a:pt x="60" y="104"/>
                    <a:pt x="60" y="103"/>
                  </a:cubicBezTo>
                  <a:cubicBezTo>
                    <a:pt x="60" y="104"/>
                    <a:pt x="59" y="103"/>
                    <a:pt x="59" y="103"/>
                  </a:cubicBezTo>
                  <a:cubicBezTo>
                    <a:pt x="60" y="103"/>
                    <a:pt x="59" y="103"/>
                    <a:pt x="60" y="103"/>
                  </a:cubicBezTo>
                  <a:cubicBezTo>
                    <a:pt x="60" y="103"/>
                    <a:pt x="60" y="103"/>
                    <a:pt x="60" y="103"/>
                  </a:cubicBezTo>
                  <a:cubicBezTo>
                    <a:pt x="62" y="103"/>
                    <a:pt x="60" y="102"/>
                    <a:pt x="62" y="102"/>
                  </a:cubicBezTo>
                  <a:cubicBezTo>
                    <a:pt x="60" y="102"/>
                    <a:pt x="63" y="102"/>
                    <a:pt x="62" y="99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3" y="99"/>
                    <a:pt x="62" y="98"/>
                    <a:pt x="63" y="99"/>
                  </a:cubicBezTo>
                  <a:cubicBezTo>
                    <a:pt x="63" y="98"/>
                    <a:pt x="66" y="97"/>
                    <a:pt x="63" y="97"/>
                  </a:cubicBezTo>
                  <a:cubicBezTo>
                    <a:pt x="66" y="97"/>
                    <a:pt x="66" y="95"/>
                    <a:pt x="66" y="95"/>
                  </a:cubicBezTo>
                  <a:cubicBezTo>
                    <a:pt x="66" y="95"/>
                    <a:pt x="66" y="95"/>
                    <a:pt x="66" y="95"/>
                  </a:cubicBezTo>
                  <a:cubicBezTo>
                    <a:pt x="66" y="94"/>
                    <a:pt x="66" y="95"/>
                    <a:pt x="66" y="94"/>
                  </a:cubicBezTo>
                  <a:cubicBezTo>
                    <a:pt x="66" y="94"/>
                    <a:pt x="66" y="94"/>
                    <a:pt x="66" y="93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7" y="93"/>
                    <a:pt x="70" y="93"/>
                    <a:pt x="68" y="91"/>
                  </a:cubicBezTo>
                  <a:cubicBezTo>
                    <a:pt x="67" y="91"/>
                    <a:pt x="67" y="91"/>
                    <a:pt x="67" y="91"/>
                  </a:cubicBezTo>
                  <a:cubicBezTo>
                    <a:pt x="66" y="90"/>
                    <a:pt x="68" y="90"/>
                    <a:pt x="68" y="90"/>
                  </a:cubicBezTo>
                  <a:cubicBezTo>
                    <a:pt x="70" y="90"/>
                    <a:pt x="70" y="90"/>
                    <a:pt x="70" y="90"/>
                  </a:cubicBezTo>
                  <a:cubicBezTo>
                    <a:pt x="68" y="90"/>
                    <a:pt x="71" y="90"/>
                    <a:pt x="70" y="89"/>
                  </a:cubicBezTo>
                  <a:cubicBezTo>
                    <a:pt x="70" y="89"/>
                    <a:pt x="70" y="86"/>
                    <a:pt x="71" y="89"/>
                  </a:cubicBezTo>
                  <a:cubicBezTo>
                    <a:pt x="71" y="86"/>
                    <a:pt x="72" y="85"/>
                    <a:pt x="71" y="84"/>
                  </a:cubicBezTo>
                  <a:cubicBezTo>
                    <a:pt x="71" y="84"/>
                    <a:pt x="72" y="82"/>
                    <a:pt x="72" y="84"/>
                  </a:cubicBezTo>
                  <a:cubicBezTo>
                    <a:pt x="72" y="84"/>
                    <a:pt x="71" y="84"/>
                    <a:pt x="72" y="84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72" y="84"/>
                    <a:pt x="72" y="82"/>
                    <a:pt x="71" y="82"/>
                  </a:cubicBezTo>
                  <a:cubicBezTo>
                    <a:pt x="71" y="81"/>
                    <a:pt x="74" y="82"/>
                    <a:pt x="74" y="81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5" y="81"/>
                    <a:pt x="75" y="81"/>
                    <a:pt x="75" y="81"/>
                  </a:cubicBezTo>
                  <a:cubicBezTo>
                    <a:pt x="75" y="80"/>
                    <a:pt x="74" y="80"/>
                    <a:pt x="74" y="80"/>
                  </a:cubicBezTo>
                  <a:cubicBezTo>
                    <a:pt x="74" y="80"/>
                    <a:pt x="74" y="78"/>
                    <a:pt x="75" y="78"/>
                  </a:cubicBezTo>
                  <a:cubicBezTo>
                    <a:pt x="74" y="78"/>
                    <a:pt x="74" y="78"/>
                    <a:pt x="74" y="78"/>
                  </a:cubicBezTo>
                  <a:cubicBezTo>
                    <a:pt x="74" y="78"/>
                    <a:pt x="74" y="78"/>
                    <a:pt x="75" y="78"/>
                  </a:cubicBezTo>
                  <a:cubicBezTo>
                    <a:pt x="74" y="78"/>
                    <a:pt x="74" y="78"/>
                    <a:pt x="74" y="78"/>
                  </a:cubicBezTo>
                  <a:cubicBezTo>
                    <a:pt x="74" y="77"/>
                    <a:pt x="75" y="77"/>
                    <a:pt x="75" y="77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5" y="78"/>
                    <a:pt x="75" y="78"/>
                    <a:pt x="76" y="78"/>
                  </a:cubicBezTo>
                  <a:cubicBezTo>
                    <a:pt x="75" y="77"/>
                    <a:pt x="76" y="77"/>
                    <a:pt x="76" y="77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6" y="77"/>
                    <a:pt x="79" y="76"/>
                    <a:pt x="76" y="76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6" y="76"/>
                    <a:pt x="75" y="76"/>
                    <a:pt x="76" y="76"/>
                  </a:cubicBezTo>
                  <a:cubicBezTo>
                    <a:pt x="76" y="76"/>
                    <a:pt x="79" y="77"/>
                    <a:pt x="79" y="76"/>
                  </a:cubicBezTo>
                  <a:cubicBezTo>
                    <a:pt x="76" y="76"/>
                    <a:pt x="76" y="76"/>
                    <a:pt x="76" y="76"/>
                  </a:cubicBezTo>
                  <a:cubicBezTo>
                    <a:pt x="76" y="74"/>
                    <a:pt x="76" y="74"/>
                    <a:pt x="76" y="74"/>
                  </a:cubicBezTo>
                  <a:cubicBezTo>
                    <a:pt x="79" y="76"/>
                    <a:pt x="79" y="76"/>
                    <a:pt x="79" y="76"/>
                  </a:cubicBezTo>
                  <a:cubicBezTo>
                    <a:pt x="79" y="74"/>
                    <a:pt x="76" y="74"/>
                    <a:pt x="76" y="74"/>
                  </a:cubicBezTo>
                  <a:cubicBezTo>
                    <a:pt x="79" y="76"/>
                    <a:pt x="79" y="74"/>
                    <a:pt x="80" y="74"/>
                  </a:cubicBezTo>
                  <a:cubicBezTo>
                    <a:pt x="80" y="72"/>
                    <a:pt x="80" y="72"/>
                    <a:pt x="80" y="72"/>
                  </a:cubicBezTo>
                  <a:cubicBezTo>
                    <a:pt x="80" y="72"/>
                    <a:pt x="80" y="72"/>
                    <a:pt x="80" y="72"/>
                  </a:cubicBezTo>
                  <a:cubicBezTo>
                    <a:pt x="79" y="72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1" y="70"/>
                  </a:cubicBezTo>
                  <a:cubicBezTo>
                    <a:pt x="81" y="69"/>
                    <a:pt x="79" y="69"/>
                    <a:pt x="80" y="69"/>
                  </a:cubicBezTo>
                  <a:cubicBezTo>
                    <a:pt x="80" y="68"/>
                    <a:pt x="81" y="69"/>
                    <a:pt x="81" y="69"/>
                  </a:cubicBezTo>
                  <a:cubicBezTo>
                    <a:pt x="81" y="68"/>
                    <a:pt x="84" y="68"/>
                    <a:pt x="83" y="67"/>
                  </a:cubicBezTo>
                  <a:cubicBezTo>
                    <a:pt x="84" y="67"/>
                    <a:pt x="84" y="67"/>
                    <a:pt x="84" y="67"/>
                  </a:cubicBezTo>
                  <a:cubicBezTo>
                    <a:pt x="84" y="65"/>
                    <a:pt x="87" y="64"/>
                    <a:pt x="85" y="63"/>
                  </a:cubicBezTo>
                  <a:cubicBezTo>
                    <a:pt x="85" y="63"/>
                    <a:pt x="85" y="61"/>
                    <a:pt x="84" y="61"/>
                  </a:cubicBezTo>
                  <a:cubicBezTo>
                    <a:pt x="85" y="61"/>
                    <a:pt x="84" y="61"/>
                    <a:pt x="85" y="61"/>
                  </a:cubicBezTo>
                  <a:cubicBezTo>
                    <a:pt x="85" y="61"/>
                    <a:pt x="85" y="61"/>
                    <a:pt x="85" y="63"/>
                  </a:cubicBezTo>
                  <a:cubicBezTo>
                    <a:pt x="87" y="61"/>
                    <a:pt x="88" y="61"/>
                    <a:pt x="87" y="59"/>
                  </a:cubicBezTo>
                  <a:cubicBezTo>
                    <a:pt x="88" y="59"/>
                    <a:pt x="88" y="59"/>
                    <a:pt x="88" y="59"/>
                  </a:cubicBezTo>
                  <a:cubicBezTo>
                    <a:pt x="87" y="59"/>
                    <a:pt x="87" y="57"/>
                    <a:pt x="88" y="57"/>
                  </a:cubicBezTo>
                  <a:cubicBezTo>
                    <a:pt x="88" y="57"/>
                    <a:pt x="88" y="57"/>
                    <a:pt x="88" y="57"/>
                  </a:cubicBezTo>
                  <a:cubicBezTo>
                    <a:pt x="88" y="57"/>
                    <a:pt x="88" y="57"/>
                    <a:pt x="88" y="57"/>
                  </a:cubicBezTo>
                  <a:cubicBezTo>
                    <a:pt x="89" y="57"/>
                    <a:pt x="89" y="57"/>
                    <a:pt x="89" y="57"/>
                  </a:cubicBezTo>
                  <a:cubicBezTo>
                    <a:pt x="88" y="57"/>
                    <a:pt x="88" y="56"/>
                    <a:pt x="88" y="56"/>
                  </a:cubicBezTo>
                  <a:cubicBezTo>
                    <a:pt x="89" y="56"/>
                    <a:pt x="92" y="56"/>
                    <a:pt x="89" y="56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92" y="55"/>
                    <a:pt x="92" y="55"/>
                    <a:pt x="92" y="55"/>
                  </a:cubicBezTo>
                  <a:cubicBezTo>
                    <a:pt x="92" y="54"/>
                    <a:pt x="92" y="54"/>
                    <a:pt x="92" y="52"/>
                  </a:cubicBezTo>
                  <a:cubicBezTo>
                    <a:pt x="93" y="52"/>
                    <a:pt x="94" y="50"/>
                    <a:pt x="96" y="48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96" y="48"/>
                    <a:pt x="96" y="47"/>
                    <a:pt x="94" y="47"/>
                  </a:cubicBezTo>
                  <a:cubicBezTo>
                    <a:pt x="96" y="47"/>
                    <a:pt x="96" y="47"/>
                    <a:pt x="96" y="47"/>
                  </a:cubicBezTo>
                  <a:cubicBezTo>
                    <a:pt x="97" y="47"/>
                    <a:pt x="96" y="47"/>
                    <a:pt x="97" y="47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97" y="44"/>
                    <a:pt x="97" y="44"/>
                    <a:pt x="96" y="44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96" y="43"/>
                    <a:pt x="94" y="44"/>
                    <a:pt x="93" y="43"/>
                  </a:cubicBezTo>
                  <a:cubicBezTo>
                    <a:pt x="94" y="43"/>
                    <a:pt x="94" y="43"/>
                    <a:pt x="94" y="43"/>
                  </a:cubicBezTo>
                  <a:cubicBezTo>
                    <a:pt x="93" y="42"/>
                    <a:pt x="93" y="43"/>
                    <a:pt x="93" y="42"/>
                  </a:cubicBezTo>
                  <a:cubicBezTo>
                    <a:pt x="93" y="42"/>
                    <a:pt x="94" y="42"/>
                    <a:pt x="94" y="43"/>
                  </a:cubicBezTo>
                  <a:cubicBezTo>
                    <a:pt x="96" y="42"/>
                    <a:pt x="97" y="43"/>
                    <a:pt x="97" y="43"/>
                  </a:cubicBezTo>
                  <a:cubicBezTo>
                    <a:pt x="97" y="42"/>
                    <a:pt x="97" y="43"/>
                    <a:pt x="96" y="43"/>
                  </a:cubicBezTo>
                  <a:cubicBezTo>
                    <a:pt x="96" y="42"/>
                    <a:pt x="97" y="42"/>
                    <a:pt x="97" y="42"/>
                  </a:cubicBezTo>
                  <a:cubicBezTo>
                    <a:pt x="97" y="42"/>
                    <a:pt x="98" y="43"/>
                    <a:pt x="98" y="42"/>
                  </a:cubicBezTo>
                  <a:cubicBezTo>
                    <a:pt x="98" y="42"/>
                    <a:pt x="97" y="42"/>
                    <a:pt x="98" y="42"/>
                  </a:cubicBezTo>
                  <a:cubicBezTo>
                    <a:pt x="100" y="42"/>
                    <a:pt x="100" y="42"/>
                    <a:pt x="100" y="42"/>
                  </a:cubicBezTo>
                  <a:cubicBezTo>
                    <a:pt x="100" y="42"/>
                    <a:pt x="100" y="42"/>
                    <a:pt x="100" y="42"/>
                  </a:cubicBezTo>
                  <a:cubicBezTo>
                    <a:pt x="100" y="41"/>
                    <a:pt x="98" y="41"/>
                    <a:pt x="98" y="41"/>
                  </a:cubicBezTo>
                  <a:cubicBezTo>
                    <a:pt x="98" y="41"/>
                    <a:pt x="100" y="39"/>
                    <a:pt x="101" y="41"/>
                  </a:cubicBezTo>
                  <a:cubicBezTo>
                    <a:pt x="100" y="41"/>
                    <a:pt x="100" y="41"/>
                    <a:pt x="100" y="41"/>
                  </a:cubicBezTo>
                  <a:cubicBezTo>
                    <a:pt x="100" y="39"/>
                    <a:pt x="101" y="39"/>
                    <a:pt x="100" y="39"/>
                  </a:cubicBezTo>
                  <a:cubicBezTo>
                    <a:pt x="101" y="39"/>
                    <a:pt x="101" y="39"/>
                    <a:pt x="101" y="39"/>
                  </a:cubicBezTo>
                  <a:cubicBezTo>
                    <a:pt x="101" y="39"/>
                    <a:pt x="101" y="39"/>
                    <a:pt x="100" y="38"/>
                  </a:cubicBezTo>
                  <a:cubicBezTo>
                    <a:pt x="100" y="38"/>
                    <a:pt x="102" y="38"/>
                    <a:pt x="101" y="37"/>
                  </a:cubicBezTo>
                  <a:cubicBezTo>
                    <a:pt x="101" y="37"/>
                    <a:pt x="101" y="37"/>
                    <a:pt x="102" y="37"/>
                  </a:cubicBezTo>
                  <a:cubicBezTo>
                    <a:pt x="102" y="38"/>
                    <a:pt x="101" y="38"/>
                    <a:pt x="102" y="38"/>
                  </a:cubicBezTo>
                  <a:cubicBezTo>
                    <a:pt x="101" y="38"/>
                    <a:pt x="102" y="38"/>
                    <a:pt x="102" y="38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7"/>
                    <a:pt x="102" y="37"/>
                    <a:pt x="105" y="37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5" y="37"/>
                    <a:pt x="105" y="37"/>
                    <a:pt x="105" y="37"/>
                  </a:cubicBezTo>
                  <a:cubicBezTo>
                    <a:pt x="102" y="35"/>
                    <a:pt x="102" y="35"/>
                    <a:pt x="102" y="35"/>
                  </a:cubicBezTo>
                  <a:cubicBezTo>
                    <a:pt x="102" y="35"/>
                    <a:pt x="102" y="35"/>
                    <a:pt x="102" y="35"/>
                  </a:cubicBezTo>
                  <a:cubicBezTo>
                    <a:pt x="102" y="35"/>
                    <a:pt x="102" y="35"/>
                    <a:pt x="102" y="34"/>
                  </a:cubicBezTo>
                  <a:cubicBezTo>
                    <a:pt x="105" y="35"/>
                    <a:pt x="105" y="35"/>
                    <a:pt x="105" y="35"/>
                  </a:cubicBezTo>
                  <a:cubicBezTo>
                    <a:pt x="106" y="35"/>
                    <a:pt x="105" y="34"/>
                    <a:pt x="106" y="34"/>
                  </a:cubicBezTo>
                  <a:cubicBezTo>
                    <a:pt x="105" y="35"/>
                    <a:pt x="105" y="35"/>
                    <a:pt x="105" y="35"/>
                  </a:cubicBezTo>
                  <a:cubicBezTo>
                    <a:pt x="105" y="34"/>
                    <a:pt x="102" y="34"/>
                    <a:pt x="102" y="31"/>
                  </a:cubicBezTo>
                  <a:cubicBezTo>
                    <a:pt x="105" y="31"/>
                    <a:pt x="106" y="31"/>
                    <a:pt x="106" y="34"/>
                  </a:cubicBezTo>
                  <a:cubicBezTo>
                    <a:pt x="106" y="34"/>
                    <a:pt x="106" y="31"/>
                    <a:pt x="105" y="31"/>
                  </a:cubicBezTo>
                  <a:cubicBezTo>
                    <a:pt x="106" y="31"/>
                    <a:pt x="106" y="34"/>
                    <a:pt x="106" y="31"/>
                  </a:cubicBezTo>
                  <a:cubicBezTo>
                    <a:pt x="106" y="30"/>
                    <a:pt x="106" y="30"/>
                    <a:pt x="106" y="30"/>
                  </a:cubicBezTo>
                  <a:cubicBezTo>
                    <a:pt x="105" y="30"/>
                    <a:pt x="105" y="30"/>
                    <a:pt x="105" y="30"/>
                  </a:cubicBezTo>
                  <a:cubicBezTo>
                    <a:pt x="105" y="29"/>
                    <a:pt x="105" y="29"/>
                    <a:pt x="105" y="29"/>
                  </a:cubicBezTo>
                  <a:cubicBezTo>
                    <a:pt x="102" y="29"/>
                    <a:pt x="102" y="29"/>
                    <a:pt x="102" y="29"/>
                  </a:cubicBezTo>
                  <a:cubicBezTo>
                    <a:pt x="102" y="29"/>
                    <a:pt x="102" y="29"/>
                    <a:pt x="102" y="28"/>
                  </a:cubicBezTo>
                  <a:cubicBezTo>
                    <a:pt x="105" y="30"/>
                    <a:pt x="106" y="29"/>
                    <a:pt x="107" y="29"/>
                  </a:cubicBezTo>
                  <a:cubicBezTo>
                    <a:pt x="107" y="29"/>
                    <a:pt x="105" y="28"/>
                    <a:pt x="107" y="28"/>
                  </a:cubicBezTo>
                  <a:cubicBezTo>
                    <a:pt x="107" y="28"/>
                    <a:pt x="109" y="28"/>
                    <a:pt x="107" y="28"/>
                  </a:cubicBezTo>
                  <a:cubicBezTo>
                    <a:pt x="107" y="28"/>
                    <a:pt x="109" y="29"/>
                    <a:pt x="109" y="28"/>
                  </a:cubicBezTo>
                  <a:cubicBezTo>
                    <a:pt x="109" y="28"/>
                    <a:pt x="109" y="26"/>
                    <a:pt x="107" y="26"/>
                  </a:cubicBezTo>
                  <a:cubicBezTo>
                    <a:pt x="107" y="28"/>
                    <a:pt x="107" y="28"/>
                    <a:pt x="107" y="28"/>
                  </a:cubicBezTo>
                  <a:cubicBezTo>
                    <a:pt x="106" y="26"/>
                    <a:pt x="106" y="26"/>
                    <a:pt x="106" y="26"/>
                  </a:cubicBezTo>
                  <a:cubicBezTo>
                    <a:pt x="106" y="25"/>
                    <a:pt x="106" y="25"/>
                    <a:pt x="107" y="25"/>
                  </a:cubicBezTo>
                  <a:cubicBezTo>
                    <a:pt x="107" y="26"/>
                    <a:pt x="107" y="26"/>
                    <a:pt x="107" y="26"/>
                  </a:cubicBezTo>
                  <a:cubicBezTo>
                    <a:pt x="109" y="26"/>
                    <a:pt x="107" y="25"/>
                    <a:pt x="109" y="25"/>
                  </a:cubicBezTo>
                  <a:cubicBezTo>
                    <a:pt x="109" y="26"/>
                    <a:pt x="109" y="26"/>
                    <a:pt x="110" y="26"/>
                  </a:cubicBezTo>
                  <a:cubicBezTo>
                    <a:pt x="110" y="26"/>
                    <a:pt x="110" y="26"/>
                    <a:pt x="110" y="26"/>
                  </a:cubicBezTo>
                  <a:cubicBezTo>
                    <a:pt x="110" y="26"/>
                    <a:pt x="110" y="26"/>
                    <a:pt x="110" y="26"/>
                  </a:cubicBezTo>
                  <a:cubicBezTo>
                    <a:pt x="110" y="25"/>
                    <a:pt x="110" y="26"/>
                    <a:pt x="111" y="25"/>
                  </a:cubicBezTo>
                  <a:cubicBezTo>
                    <a:pt x="110" y="25"/>
                    <a:pt x="110" y="25"/>
                    <a:pt x="110" y="25"/>
                  </a:cubicBezTo>
                  <a:cubicBezTo>
                    <a:pt x="109" y="24"/>
                    <a:pt x="110" y="26"/>
                    <a:pt x="109" y="25"/>
                  </a:cubicBezTo>
                  <a:cubicBezTo>
                    <a:pt x="109" y="25"/>
                    <a:pt x="110" y="25"/>
                    <a:pt x="110" y="24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9" y="24"/>
                    <a:pt x="107" y="22"/>
                    <a:pt x="109" y="22"/>
                  </a:cubicBezTo>
                  <a:cubicBezTo>
                    <a:pt x="110" y="22"/>
                    <a:pt x="110" y="22"/>
                    <a:pt x="110" y="24"/>
                  </a:cubicBezTo>
                  <a:cubicBezTo>
                    <a:pt x="110" y="22"/>
                    <a:pt x="111" y="22"/>
                    <a:pt x="111" y="22"/>
                  </a:cubicBezTo>
                  <a:cubicBezTo>
                    <a:pt x="110" y="21"/>
                    <a:pt x="113" y="21"/>
                    <a:pt x="111" y="21"/>
                  </a:cubicBezTo>
                  <a:cubicBezTo>
                    <a:pt x="110" y="22"/>
                    <a:pt x="110" y="22"/>
                    <a:pt x="110" y="22"/>
                  </a:cubicBezTo>
                  <a:cubicBezTo>
                    <a:pt x="109" y="21"/>
                    <a:pt x="109" y="24"/>
                    <a:pt x="107" y="22"/>
                  </a:cubicBezTo>
                  <a:cubicBezTo>
                    <a:pt x="109" y="22"/>
                    <a:pt x="107" y="21"/>
                    <a:pt x="106" y="21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7" y="21"/>
                    <a:pt x="107" y="21"/>
                    <a:pt x="109" y="21"/>
                  </a:cubicBezTo>
                  <a:cubicBezTo>
                    <a:pt x="110" y="20"/>
                    <a:pt x="110" y="20"/>
                    <a:pt x="110" y="20"/>
                  </a:cubicBezTo>
                  <a:cubicBezTo>
                    <a:pt x="110" y="20"/>
                    <a:pt x="110" y="20"/>
                    <a:pt x="109" y="20"/>
                  </a:cubicBezTo>
                  <a:cubicBezTo>
                    <a:pt x="110" y="17"/>
                    <a:pt x="110" y="17"/>
                    <a:pt x="111" y="16"/>
                  </a:cubicBezTo>
                  <a:cubicBezTo>
                    <a:pt x="111" y="17"/>
                    <a:pt x="111" y="15"/>
                    <a:pt x="113" y="16"/>
                  </a:cubicBezTo>
                  <a:cubicBezTo>
                    <a:pt x="113" y="16"/>
                    <a:pt x="113" y="17"/>
                    <a:pt x="114" y="17"/>
                  </a:cubicBezTo>
                  <a:cubicBezTo>
                    <a:pt x="113" y="17"/>
                    <a:pt x="113" y="17"/>
                    <a:pt x="113" y="17"/>
                  </a:cubicBezTo>
                  <a:cubicBezTo>
                    <a:pt x="114" y="17"/>
                    <a:pt x="113" y="16"/>
                    <a:pt x="113" y="16"/>
                  </a:cubicBezTo>
                  <a:cubicBezTo>
                    <a:pt x="113" y="17"/>
                    <a:pt x="111" y="16"/>
                    <a:pt x="111" y="15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11" y="13"/>
                    <a:pt x="113" y="13"/>
                    <a:pt x="113" y="13"/>
                  </a:cubicBezTo>
                  <a:cubicBezTo>
                    <a:pt x="113" y="12"/>
                    <a:pt x="114" y="11"/>
                    <a:pt x="114" y="9"/>
                  </a:cubicBezTo>
                  <a:cubicBezTo>
                    <a:pt x="114" y="9"/>
                    <a:pt x="113" y="9"/>
                    <a:pt x="113" y="8"/>
                  </a:cubicBezTo>
                  <a:cubicBezTo>
                    <a:pt x="114" y="8"/>
                    <a:pt x="114" y="9"/>
                    <a:pt x="114" y="8"/>
                  </a:cubicBezTo>
                  <a:cubicBezTo>
                    <a:pt x="114" y="8"/>
                    <a:pt x="114" y="8"/>
                    <a:pt x="114" y="8"/>
                  </a:cubicBezTo>
                  <a:cubicBezTo>
                    <a:pt x="114" y="8"/>
                    <a:pt x="114" y="7"/>
                    <a:pt x="115" y="7"/>
                  </a:cubicBezTo>
                  <a:cubicBezTo>
                    <a:pt x="114" y="7"/>
                    <a:pt x="114" y="7"/>
                    <a:pt x="114" y="7"/>
                  </a:cubicBezTo>
                  <a:cubicBezTo>
                    <a:pt x="114" y="7"/>
                    <a:pt x="114" y="7"/>
                    <a:pt x="115" y="7"/>
                  </a:cubicBezTo>
                  <a:cubicBezTo>
                    <a:pt x="114" y="7"/>
                    <a:pt x="114" y="7"/>
                    <a:pt x="114" y="7"/>
                  </a:cubicBezTo>
                  <a:cubicBezTo>
                    <a:pt x="114" y="4"/>
                    <a:pt x="114" y="4"/>
                    <a:pt x="115" y="4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7" y="4"/>
                    <a:pt x="115" y="3"/>
                    <a:pt x="117" y="3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17" y="1"/>
                    <a:pt x="117" y="1"/>
                    <a:pt x="117" y="1"/>
                  </a:cubicBezTo>
                  <a:cubicBezTo>
                    <a:pt x="115" y="1"/>
                    <a:pt x="115" y="0"/>
                    <a:pt x="117" y="0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17" y="3"/>
                    <a:pt x="115" y="3"/>
                    <a:pt x="115" y="3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4" y="1"/>
                    <a:pt x="114" y="3"/>
                    <a:pt x="114" y="1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14" y="1"/>
                    <a:pt x="113" y="1"/>
                    <a:pt x="113" y="3"/>
                  </a:cubicBezTo>
                  <a:cubicBezTo>
                    <a:pt x="114" y="3"/>
                    <a:pt x="113" y="3"/>
                    <a:pt x="114" y="3"/>
                  </a:cubicBezTo>
                  <a:cubicBezTo>
                    <a:pt x="113" y="3"/>
                    <a:pt x="113" y="3"/>
                    <a:pt x="113" y="4"/>
                  </a:cubicBezTo>
                  <a:cubicBezTo>
                    <a:pt x="113" y="4"/>
                    <a:pt x="111" y="4"/>
                    <a:pt x="111" y="7"/>
                  </a:cubicBezTo>
                  <a:cubicBezTo>
                    <a:pt x="113" y="7"/>
                    <a:pt x="113" y="7"/>
                    <a:pt x="113" y="7"/>
                  </a:cubicBezTo>
                  <a:cubicBezTo>
                    <a:pt x="113" y="7"/>
                    <a:pt x="113" y="7"/>
                    <a:pt x="113" y="8"/>
                  </a:cubicBezTo>
                  <a:cubicBezTo>
                    <a:pt x="113" y="8"/>
                    <a:pt x="111" y="7"/>
                    <a:pt x="110" y="8"/>
                  </a:cubicBezTo>
                  <a:cubicBezTo>
                    <a:pt x="111" y="8"/>
                    <a:pt x="111" y="8"/>
                    <a:pt x="111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9" y="9"/>
                    <a:pt x="109" y="11"/>
                    <a:pt x="107" y="12"/>
                  </a:cubicBezTo>
                  <a:cubicBezTo>
                    <a:pt x="109" y="12"/>
                    <a:pt x="109" y="12"/>
                    <a:pt x="109" y="12"/>
                  </a:cubicBezTo>
                  <a:cubicBezTo>
                    <a:pt x="107" y="12"/>
                    <a:pt x="107" y="13"/>
                    <a:pt x="106" y="13"/>
                  </a:cubicBezTo>
                  <a:cubicBezTo>
                    <a:pt x="106" y="15"/>
                    <a:pt x="105" y="16"/>
                    <a:pt x="105" y="17"/>
                  </a:cubicBezTo>
                  <a:cubicBezTo>
                    <a:pt x="102" y="20"/>
                    <a:pt x="101" y="21"/>
                    <a:pt x="100" y="24"/>
                  </a:cubicBezTo>
                  <a:cubicBezTo>
                    <a:pt x="101" y="24"/>
                    <a:pt x="101" y="24"/>
                    <a:pt x="101" y="24"/>
                  </a:cubicBezTo>
                  <a:cubicBezTo>
                    <a:pt x="100" y="24"/>
                    <a:pt x="101" y="24"/>
                    <a:pt x="101" y="25"/>
                  </a:cubicBezTo>
                  <a:cubicBezTo>
                    <a:pt x="101" y="24"/>
                    <a:pt x="100" y="25"/>
                    <a:pt x="100" y="24"/>
                  </a:cubicBezTo>
                  <a:cubicBezTo>
                    <a:pt x="100" y="25"/>
                    <a:pt x="98" y="26"/>
                    <a:pt x="97" y="26"/>
                  </a:cubicBezTo>
                  <a:cubicBezTo>
                    <a:pt x="97" y="28"/>
                    <a:pt x="97" y="28"/>
                    <a:pt x="97" y="28"/>
                  </a:cubicBezTo>
                  <a:cubicBezTo>
                    <a:pt x="96" y="28"/>
                    <a:pt x="96" y="29"/>
                    <a:pt x="96" y="30"/>
                  </a:cubicBezTo>
                  <a:cubicBezTo>
                    <a:pt x="96" y="30"/>
                    <a:pt x="97" y="30"/>
                    <a:pt x="96" y="30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93" y="34"/>
                    <a:pt x="93" y="34"/>
                    <a:pt x="93" y="35"/>
                  </a:cubicBezTo>
                  <a:cubicBezTo>
                    <a:pt x="89" y="37"/>
                    <a:pt x="89" y="39"/>
                    <a:pt x="87" y="41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85" y="43"/>
                    <a:pt x="84" y="48"/>
                    <a:pt x="83" y="50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84" y="51"/>
                    <a:pt x="83" y="51"/>
                    <a:pt x="83" y="50"/>
                  </a:cubicBezTo>
                  <a:cubicBezTo>
                    <a:pt x="83" y="51"/>
                    <a:pt x="81" y="51"/>
                    <a:pt x="81" y="52"/>
                  </a:cubicBezTo>
                  <a:cubicBezTo>
                    <a:pt x="81" y="54"/>
                    <a:pt x="80" y="52"/>
                    <a:pt x="80" y="54"/>
                  </a:cubicBezTo>
                  <a:cubicBezTo>
                    <a:pt x="80" y="55"/>
                    <a:pt x="79" y="55"/>
                    <a:pt x="79" y="56"/>
                  </a:cubicBezTo>
                  <a:cubicBezTo>
                    <a:pt x="79" y="56"/>
                    <a:pt x="79" y="56"/>
                    <a:pt x="79" y="56"/>
                  </a:cubicBezTo>
                  <a:cubicBezTo>
                    <a:pt x="79" y="56"/>
                    <a:pt x="80" y="56"/>
                    <a:pt x="79" y="56"/>
                  </a:cubicBezTo>
                  <a:cubicBezTo>
                    <a:pt x="79" y="56"/>
                    <a:pt x="79" y="57"/>
                    <a:pt x="76" y="56"/>
                  </a:cubicBezTo>
                  <a:cubicBezTo>
                    <a:pt x="76" y="59"/>
                    <a:pt x="74" y="59"/>
                    <a:pt x="75" y="63"/>
                  </a:cubicBezTo>
                  <a:cubicBezTo>
                    <a:pt x="74" y="61"/>
                    <a:pt x="74" y="63"/>
                    <a:pt x="74" y="63"/>
                  </a:cubicBezTo>
                  <a:cubicBezTo>
                    <a:pt x="74" y="63"/>
                    <a:pt x="74" y="65"/>
                    <a:pt x="72" y="65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70" y="67"/>
                    <a:pt x="71" y="69"/>
                    <a:pt x="70" y="70"/>
                  </a:cubicBezTo>
                  <a:cubicBezTo>
                    <a:pt x="67" y="74"/>
                    <a:pt x="66" y="78"/>
                    <a:pt x="63" y="80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2" y="81"/>
                    <a:pt x="63" y="84"/>
                    <a:pt x="60" y="82"/>
                  </a:cubicBezTo>
                  <a:cubicBezTo>
                    <a:pt x="60" y="84"/>
                    <a:pt x="60" y="84"/>
                    <a:pt x="60" y="84"/>
                  </a:cubicBezTo>
                  <a:cubicBezTo>
                    <a:pt x="60" y="84"/>
                    <a:pt x="60" y="86"/>
                    <a:pt x="59" y="86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59" y="89"/>
                    <a:pt x="58" y="90"/>
                    <a:pt x="58" y="91"/>
                  </a:cubicBezTo>
                  <a:cubicBezTo>
                    <a:pt x="58" y="91"/>
                    <a:pt x="58" y="91"/>
                    <a:pt x="59" y="91"/>
                  </a:cubicBezTo>
                  <a:cubicBezTo>
                    <a:pt x="59" y="91"/>
                    <a:pt x="57" y="91"/>
                    <a:pt x="58" y="93"/>
                  </a:cubicBezTo>
                  <a:cubicBezTo>
                    <a:pt x="58" y="93"/>
                    <a:pt x="58" y="93"/>
                    <a:pt x="58" y="91"/>
                  </a:cubicBezTo>
                  <a:cubicBezTo>
                    <a:pt x="57" y="95"/>
                    <a:pt x="54" y="97"/>
                    <a:pt x="53" y="99"/>
                  </a:cubicBezTo>
                  <a:cubicBezTo>
                    <a:pt x="53" y="103"/>
                    <a:pt x="54" y="102"/>
                    <a:pt x="53" y="103"/>
                  </a:cubicBezTo>
                  <a:cubicBezTo>
                    <a:pt x="53" y="103"/>
                    <a:pt x="53" y="102"/>
                    <a:pt x="53" y="103"/>
                  </a:cubicBezTo>
                  <a:cubicBezTo>
                    <a:pt x="51" y="103"/>
                    <a:pt x="54" y="104"/>
                    <a:pt x="53" y="104"/>
                  </a:cubicBezTo>
                  <a:cubicBezTo>
                    <a:pt x="51" y="103"/>
                    <a:pt x="51" y="104"/>
                    <a:pt x="51" y="104"/>
                  </a:cubicBezTo>
                  <a:cubicBezTo>
                    <a:pt x="51" y="106"/>
                    <a:pt x="51" y="106"/>
                    <a:pt x="51" y="107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49" y="107"/>
                    <a:pt x="49" y="108"/>
                    <a:pt x="46" y="108"/>
                  </a:cubicBezTo>
                  <a:cubicBezTo>
                    <a:pt x="42" y="113"/>
                    <a:pt x="40" y="120"/>
                    <a:pt x="34" y="125"/>
                  </a:cubicBezTo>
                  <a:cubicBezTo>
                    <a:pt x="32" y="132"/>
                    <a:pt x="28" y="137"/>
                    <a:pt x="25" y="143"/>
                  </a:cubicBezTo>
                  <a:cubicBezTo>
                    <a:pt x="25" y="146"/>
                    <a:pt x="25" y="146"/>
                    <a:pt x="23" y="147"/>
                  </a:cubicBezTo>
                  <a:cubicBezTo>
                    <a:pt x="25" y="147"/>
                    <a:pt x="25" y="147"/>
                    <a:pt x="25" y="147"/>
                  </a:cubicBezTo>
                  <a:cubicBezTo>
                    <a:pt x="23" y="147"/>
                    <a:pt x="23" y="149"/>
                    <a:pt x="21" y="147"/>
                  </a:cubicBezTo>
                  <a:cubicBezTo>
                    <a:pt x="21" y="150"/>
                    <a:pt x="20" y="151"/>
                    <a:pt x="19" y="154"/>
                  </a:cubicBezTo>
                  <a:cubicBezTo>
                    <a:pt x="19" y="154"/>
                    <a:pt x="20" y="154"/>
                    <a:pt x="19" y="154"/>
                  </a:cubicBezTo>
                  <a:cubicBezTo>
                    <a:pt x="19" y="154"/>
                    <a:pt x="19" y="154"/>
                    <a:pt x="19" y="154"/>
                  </a:cubicBezTo>
                  <a:cubicBezTo>
                    <a:pt x="19" y="154"/>
                    <a:pt x="19" y="154"/>
                    <a:pt x="19" y="154"/>
                  </a:cubicBezTo>
                  <a:cubicBezTo>
                    <a:pt x="19" y="156"/>
                    <a:pt x="17" y="156"/>
                    <a:pt x="17" y="154"/>
                  </a:cubicBezTo>
                  <a:cubicBezTo>
                    <a:pt x="14" y="160"/>
                    <a:pt x="12" y="167"/>
                    <a:pt x="8" y="172"/>
                  </a:cubicBezTo>
                  <a:cubicBezTo>
                    <a:pt x="8" y="173"/>
                    <a:pt x="7" y="176"/>
                    <a:pt x="6" y="176"/>
                  </a:cubicBezTo>
                  <a:cubicBezTo>
                    <a:pt x="4" y="181"/>
                    <a:pt x="3" y="186"/>
                    <a:pt x="0" y="190"/>
                  </a:cubicBezTo>
                  <a:cubicBezTo>
                    <a:pt x="0" y="190"/>
                    <a:pt x="3" y="190"/>
                    <a:pt x="4" y="189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85" name="Freeform 145"/>
            <p:cNvSpPr>
              <a:spLocks/>
            </p:cNvSpPr>
            <p:nvPr/>
          </p:nvSpPr>
          <p:spPr bwMode="auto">
            <a:xfrm>
              <a:off x="4253" y="1766"/>
              <a:ext cx="274" cy="449"/>
            </a:xfrm>
            <a:custGeom>
              <a:avLst/>
              <a:gdLst>
                <a:gd name="T0" fmla="*/ 16 w 116"/>
                <a:gd name="T1" fmla="*/ 170 h 190"/>
                <a:gd name="T2" fmla="*/ 18 w 116"/>
                <a:gd name="T3" fmla="*/ 164 h 190"/>
                <a:gd name="T4" fmla="*/ 27 w 116"/>
                <a:gd name="T5" fmla="*/ 154 h 190"/>
                <a:gd name="T6" fmla="*/ 30 w 116"/>
                <a:gd name="T7" fmla="*/ 150 h 190"/>
                <a:gd name="T8" fmla="*/ 36 w 116"/>
                <a:gd name="T9" fmla="*/ 137 h 190"/>
                <a:gd name="T10" fmla="*/ 39 w 116"/>
                <a:gd name="T11" fmla="*/ 134 h 190"/>
                <a:gd name="T12" fmla="*/ 44 w 116"/>
                <a:gd name="T13" fmla="*/ 127 h 190"/>
                <a:gd name="T14" fmla="*/ 47 w 116"/>
                <a:gd name="T15" fmla="*/ 121 h 190"/>
                <a:gd name="T16" fmla="*/ 48 w 116"/>
                <a:gd name="T17" fmla="*/ 117 h 190"/>
                <a:gd name="T18" fmla="*/ 51 w 116"/>
                <a:gd name="T19" fmla="*/ 115 h 190"/>
                <a:gd name="T20" fmla="*/ 56 w 116"/>
                <a:gd name="T21" fmla="*/ 110 h 190"/>
                <a:gd name="T22" fmla="*/ 59 w 116"/>
                <a:gd name="T23" fmla="*/ 106 h 190"/>
                <a:gd name="T24" fmla="*/ 61 w 116"/>
                <a:gd name="T25" fmla="*/ 102 h 190"/>
                <a:gd name="T26" fmla="*/ 63 w 116"/>
                <a:gd name="T27" fmla="*/ 96 h 190"/>
                <a:gd name="T28" fmla="*/ 66 w 116"/>
                <a:gd name="T29" fmla="*/ 91 h 190"/>
                <a:gd name="T30" fmla="*/ 70 w 116"/>
                <a:gd name="T31" fmla="*/ 83 h 190"/>
                <a:gd name="T32" fmla="*/ 73 w 116"/>
                <a:gd name="T33" fmla="*/ 81 h 190"/>
                <a:gd name="T34" fmla="*/ 73 w 116"/>
                <a:gd name="T35" fmla="*/ 78 h 190"/>
                <a:gd name="T36" fmla="*/ 76 w 116"/>
                <a:gd name="T37" fmla="*/ 74 h 190"/>
                <a:gd name="T38" fmla="*/ 77 w 116"/>
                <a:gd name="T39" fmla="*/ 74 h 190"/>
                <a:gd name="T40" fmla="*/ 78 w 116"/>
                <a:gd name="T41" fmla="*/ 70 h 190"/>
                <a:gd name="T42" fmla="*/ 85 w 116"/>
                <a:gd name="T43" fmla="*/ 63 h 190"/>
                <a:gd name="T44" fmla="*/ 87 w 116"/>
                <a:gd name="T45" fmla="*/ 57 h 190"/>
                <a:gd name="T46" fmla="*/ 89 w 116"/>
                <a:gd name="T47" fmla="*/ 55 h 190"/>
                <a:gd name="T48" fmla="*/ 93 w 116"/>
                <a:gd name="T49" fmla="*/ 46 h 190"/>
                <a:gd name="T50" fmla="*/ 91 w 116"/>
                <a:gd name="T51" fmla="*/ 43 h 190"/>
                <a:gd name="T52" fmla="*/ 95 w 116"/>
                <a:gd name="T53" fmla="*/ 42 h 190"/>
                <a:gd name="T54" fmla="*/ 100 w 116"/>
                <a:gd name="T55" fmla="*/ 40 h 190"/>
                <a:gd name="T56" fmla="*/ 102 w 116"/>
                <a:gd name="T57" fmla="*/ 36 h 190"/>
                <a:gd name="T58" fmla="*/ 103 w 116"/>
                <a:gd name="T59" fmla="*/ 36 h 190"/>
                <a:gd name="T60" fmla="*/ 103 w 116"/>
                <a:gd name="T61" fmla="*/ 35 h 190"/>
                <a:gd name="T62" fmla="*/ 103 w 116"/>
                <a:gd name="T63" fmla="*/ 30 h 190"/>
                <a:gd name="T64" fmla="*/ 106 w 116"/>
                <a:gd name="T65" fmla="*/ 27 h 190"/>
                <a:gd name="T66" fmla="*/ 106 w 116"/>
                <a:gd name="T67" fmla="*/ 26 h 190"/>
                <a:gd name="T68" fmla="*/ 108 w 116"/>
                <a:gd name="T69" fmla="*/ 25 h 190"/>
                <a:gd name="T70" fmla="*/ 110 w 116"/>
                <a:gd name="T71" fmla="*/ 22 h 190"/>
                <a:gd name="T72" fmla="*/ 107 w 116"/>
                <a:gd name="T73" fmla="*/ 19 h 190"/>
                <a:gd name="T74" fmla="*/ 111 w 116"/>
                <a:gd name="T75" fmla="*/ 17 h 190"/>
                <a:gd name="T76" fmla="*/ 111 w 116"/>
                <a:gd name="T77" fmla="*/ 8 h 190"/>
                <a:gd name="T78" fmla="*/ 113 w 116"/>
                <a:gd name="T79" fmla="*/ 5 h 190"/>
                <a:gd name="T80" fmla="*/ 116 w 116"/>
                <a:gd name="T81" fmla="*/ 0 h 190"/>
                <a:gd name="T82" fmla="*/ 113 w 116"/>
                <a:gd name="T83" fmla="*/ 1 h 190"/>
                <a:gd name="T84" fmla="*/ 111 w 116"/>
                <a:gd name="T85" fmla="*/ 8 h 190"/>
                <a:gd name="T86" fmla="*/ 104 w 116"/>
                <a:gd name="T87" fmla="*/ 13 h 190"/>
                <a:gd name="T88" fmla="*/ 95 w 116"/>
                <a:gd name="T89" fmla="*/ 26 h 190"/>
                <a:gd name="T90" fmla="*/ 86 w 116"/>
                <a:gd name="T91" fmla="*/ 40 h 190"/>
                <a:gd name="T92" fmla="*/ 78 w 116"/>
                <a:gd name="T93" fmla="*/ 53 h 190"/>
                <a:gd name="T94" fmla="*/ 73 w 116"/>
                <a:gd name="T95" fmla="*/ 63 h 190"/>
                <a:gd name="T96" fmla="*/ 63 w 116"/>
                <a:gd name="T97" fmla="*/ 81 h 190"/>
                <a:gd name="T98" fmla="*/ 57 w 116"/>
                <a:gd name="T99" fmla="*/ 91 h 190"/>
                <a:gd name="T100" fmla="*/ 51 w 116"/>
                <a:gd name="T101" fmla="*/ 104 h 190"/>
                <a:gd name="T102" fmla="*/ 25 w 116"/>
                <a:gd name="T103" fmla="*/ 142 h 190"/>
                <a:gd name="T104" fmla="*/ 18 w 116"/>
                <a:gd name="T105" fmla="*/ 154 h 190"/>
                <a:gd name="T106" fmla="*/ 4 w 116"/>
                <a:gd name="T107" fmla="*/ 189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6" h="190">
                  <a:moveTo>
                    <a:pt x="4" y="189"/>
                  </a:moveTo>
                  <a:cubicBezTo>
                    <a:pt x="6" y="189"/>
                    <a:pt x="6" y="184"/>
                    <a:pt x="10" y="183"/>
                  </a:cubicBezTo>
                  <a:cubicBezTo>
                    <a:pt x="10" y="181"/>
                    <a:pt x="9" y="181"/>
                    <a:pt x="10" y="181"/>
                  </a:cubicBezTo>
                  <a:cubicBezTo>
                    <a:pt x="13" y="180"/>
                    <a:pt x="14" y="176"/>
                    <a:pt x="14" y="172"/>
                  </a:cubicBezTo>
                  <a:cubicBezTo>
                    <a:pt x="14" y="172"/>
                    <a:pt x="14" y="172"/>
                    <a:pt x="14" y="172"/>
                  </a:cubicBezTo>
                  <a:cubicBezTo>
                    <a:pt x="14" y="172"/>
                    <a:pt x="16" y="172"/>
                    <a:pt x="16" y="170"/>
                  </a:cubicBezTo>
                  <a:cubicBezTo>
                    <a:pt x="16" y="170"/>
                    <a:pt x="16" y="170"/>
                    <a:pt x="14" y="170"/>
                  </a:cubicBezTo>
                  <a:cubicBezTo>
                    <a:pt x="16" y="170"/>
                    <a:pt x="16" y="168"/>
                    <a:pt x="17" y="168"/>
                  </a:cubicBezTo>
                  <a:cubicBezTo>
                    <a:pt x="16" y="168"/>
                    <a:pt x="16" y="168"/>
                    <a:pt x="16" y="167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8" y="168"/>
                    <a:pt x="17" y="166"/>
                    <a:pt x="19" y="164"/>
                  </a:cubicBezTo>
                  <a:cubicBezTo>
                    <a:pt x="18" y="164"/>
                    <a:pt x="18" y="164"/>
                    <a:pt x="18" y="164"/>
                  </a:cubicBezTo>
                  <a:cubicBezTo>
                    <a:pt x="21" y="163"/>
                    <a:pt x="22" y="160"/>
                    <a:pt x="25" y="159"/>
                  </a:cubicBezTo>
                  <a:cubicBezTo>
                    <a:pt x="25" y="159"/>
                    <a:pt x="22" y="159"/>
                    <a:pt x="22" y="157"/>
                  </a:cubicBezTo>
                  <a:cubicBezTo>
                    <a:pt x="25" y="159"/>
                    <a:pt x="25" y="157"/>
                    <a:pt x="26" y="157"/>
                  </a:cubicBezTo>
                  <a:cubicBezTo>
                    <a:pt x="25" y="155"/>
                    <a:pt x="27" y="157"/>
                    <a:pt x="27" y="155"/>
                  </a:cubicBezTo>
                  <a:cubicBezTo>
                    <a:pt x="27" y="155"/>
                    <a:pt x="27" y="155"/>
                    <a:pt x="27" y="155"/>
                  </a:cubicBezTo>
                  <a:cubicBezTo>
                    <a:pt x="27" y="155"/>
                    <a:pt x="26" y="154"/>
                    <a:pt x="27" y="154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29" y="154"/>
                    <a:pt x="27" y="153"/>
                    <a:pt x="29" y="153"/>
                  </a:cubicBezTo>
                  <a:cubicBezTo>
                    <a:pt x="29" y="153"/>
                    <a:pt x="29" y="153"/>
                    <a:pt x="29" y="153"/>
                  </a:cubicBezTo>
                  <a:cubicBezTo>
                    <a:pt x="29" y="151"/>
                    <a:pt x="29" y="151"/>
                    <a:pt x="29" y="151"/>
                  </a:cubicBezTo>
                  <a:cubicBezTo>
                    <a:pt x="29" y="151"/>
                    <a:pt x="29" y="151"/>
                    <a:pt x="29" y="151"/>
                  </a:cubicBezTo>
                  <a:cubicBezTo>
                    <a:pt x="30" y="151"/>
                    <a:pt x="29" y="150"/>
                    <a:pt x="30" y="150"/>
                  </a:cubicBezTo>
                  <a:cubicBezTo>
                    <a:pt x="30" y="150"/>
                    <a:pt x="29" y="151"/>
                    <a:pt x="29" y="150"/>
                  </a:cubicBezTo>
                  <a:cubicBezTo>
                    <a:pt x="31" y="147"/>
                    <a:pt x="33" y="145"/>
                    <a:pt x="34" y="141"/>
                  </a:cubicBezTo>
                  <a:cubicBezTo>
                    <a:pt x="34" y="140"/>
                    <a:pt x="34" y="140"/>
                    <a:pt x="34" y="140"/>
                  </a:cubicBezTo>
                  <a:cubicBezTo>
                    <a:pt x="34" y="140"/>
                    <a:pt x="34" y="138"/>
                    <a:pt x="35" y="138"/>
                  </a:cubicBezTo>
                  <a:cubicBezTo>
                    <a:pt x="35" y="140"/>
                    <a:pt x="35" y="138"/>
                    <a:pt x="35" y="138"/>
                  </a:cubicBezTo>
                  <a:cubicBezTo>
                    <a:pt x="35" y="137"/>
                    <a:pt x="36" y="138"/>
                    <a:pt x="36" y="137"/>
                  </a:cubicBezTo>
                  <a:cubicBezTo>
                    <a:pt x="35" y="137"/>
                    <a:pt x="35" y="137"/>
                    <a:pt x="35" y="137"/>
                  </a:cubicBezTo>
                  <a:cubicBezTo>
                    <a:pt x="35" y="137"/>
                    <a:pt x="36" y="137"/>
                    <a:pt x="36" y="136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36" y="136"/>
                    <a:pt x="36" y="134"/>
                    <a:pt x="39" y="134"/>
                  </a:cubicBezTo>
                  <a:cubicBezTo>
                    <a:pt x="36" y="134"/>
                    <a:pt x="36" y="134"/>
                    <a:pt x="36" y="134"/>
                  </a:cubicBezTo>
                  <a:cubicBezTo>
                    <a:pt x="36" y="133"/>
                    <a:pt x="39" y="134"/>
                    <a:pt x="39" y="134"/>
                  </a:cubicBezTo>
                  <a:cubicBezTo>
                    <a:pt x="39" y="134"/>
                    <a:pt x="39" y="134"/>
                    <a:pt x="39" y="133"/>
                  </a:cubicBezTo>
                  <a:cubicBezTo>
                    <a:pt x="40" y="133"/>
                    <a:pt x="40" y="132"/>
                    <a:pt x="40" y="132"/>
                  </a:cubicBezTo>
                  <a:cubicBezTo>
                    <a:pt x="40" y="132"/>
                    <a:pt x="40" y="132"/>
                    <a:pt x="40" y="132"/>
                  </a:cubicBezTo>
                  <a:cubicBezTo>
                    <a:pt x="42" y="129"/>
                    <a:pt x="42" y="129"/>
                    <a:pt x="43" y="128"/>
                  </a:cubicBezTo>
                  <a:cubicBezTo>
                    <a:pt x="42" y="128"/>
                    <a:pt x="42" y="128"/>
                    <a:pt x="42" y="127"/>
                  </a:cubicBezTo>
                  <a:cubicBezTo>
                    <a:pt x="43" y="128"/>
                    <a:pt x="43" y="125"/>
                    <a:pt x="44" y="127"/>
                  </a:cubicBezTo>
                  <a:cubicBezTo>
                    <a:pt x="44" y="127"/>
                    <a:pt x="44" y="125"/>
                    <a:pt x="44" y="124"/>
                  </a:cubicBezTo>
                  <a:cubicBezTo>
                    <a:pt x="44" y="124"/>
                    <a:pt x="44" y="124"/>
                    <a:pt x="43" y="124"/>
                  </a:cubicBezTo>
                  <a:cubicBezTo>
                    <a:pt x="43" y="123"/>
                    <a:pt x="43" y="123"/>
                    <a:pt x="43" y="123"/>
                  </a:cubicBezTo>
                  <a:cubicBezTo>
                    <a:pt x="43" y="123"/>
                    <a:pt x="43" y="124"/>
                    <a:pt x="43" y="123"/>
                  </a:cubicBezTo>
                  <a:cubicBezTo>
                    <a:pt x="43" y="123"/>
                    <a:pt x="43" y="123"/>
                    <a:pt x="43" y="123"/>
                  </a:cubicBezTo>
                  <a:cubicBezTo>
                    <a:pt x="44" y="121"/>
                    <a:pt x="46" y="123"/>
                    <a:pt x="47" y="121"/>
                  </a:cubicBezTo>
                  <a:cubicBezTo>
                    <a:pt x="46" y="121"/>
                    <a:pt x="46" y="120"/>
                    <a:pt x="46" y="120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0"/>
                    <a:pt x="47" y="120"/>
                    <a:pt x="48" y="120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0"/>
                    <a:pt x="49" y="119"/>
                    <a:pt x="48" y="119"/>
                  </a:cubicBezTo>
                  <a:cubicBezTo>
                    <a:pt x="48" y="117"/>
                    <a:pt x="48" y="119"/>
                    <a:pt x="48" y="117"/>
                  </a:cubicBezTo>
                  <a:cubicBezTo>
                    <a:pt x="48" y="117"/>
                    <a:pt x="48" y="117"/>
                    <a:pt x="48" y="117"/>
                  </a:cubicBezTo>
                  <a:cubicBezTo>
                    <a:pt x="48" y="117"/>
                    <a:pt x="48" y="117"/>
                    <a:pt x="48" y="117"/>
                  </a:cubicBezTo>
                  <a:cubicBezTo>
                    <a:pt x="48" y="115"/>
                    <a:pt x="49" y="115"/>
                    <a:pt x="49" y="117"/>
                  </a:cubicBezTo>
                  <a:cubicBezTo>
                    <a:pt x="49" y="117"/>
                    <a:pt x="49" y="115"/>
                    <a:pt x="49" y="117"/>
                  </a:cubicBezTo>
                  <a:cubicBezTo>
                    <a:pt x="51" y="117"/>
                    <a:pt x="51" y="115"/>
                    <a:pt x="51" y="115"/>
                  </a:cubicBezTo>
                  <a:cubicBezTo>
                    <a:pt x="51" y="115"/>
                    <a:pt x="51" y="115"/>
                    <a:pt x="51" y="115"/>
                  </a:cubicBezTo>
                  <a:cubicBezTo>
                    <a:pt x="51" y="115"/>
                    <a:pt x="52" y="113"/>
                    <a:pt x="55" y="113"/>
                  </a:cubicBezTo>
                  <a:cubicBezTo>
                    <a:pt x="52" y="113"/>
                    <a:pt x="52" y="113"/>
                    <a:pt x="52" y="113"/>
                  </a:cubicBezTo>
                  <a:cubicBezTo>
                    <a:pt x="52" y="112"/>
                    <a:pt x="56" y="112"/>
                    <a:pt x="55" y="111"/>
                  </a:cubicBezTo>
                  <a:cubicBezTo>
                    <a:pt x="56" y="111"/>
                    <a:pt x="56" y="111"/>
                    <a:pt x="56" y="111"/>
                  </a:cubicBezTo>
                  <a:cubicBezTo>
                    <a:pt x="56" y="110"/>
                    <a:pt x="55" y="110"/>
                    <a:pt x="56" y="110"/>
                  </a:cubicBezTo>
                  <a:cubicBezTo>
                    <a:pt x="55" y="110"/>
                    <a:pt x="56" y="110"/>
                    <a:pt x="56" y="110"/>
                  </a:cubicBezTo>
                  <a:cubicBezTo>
                    <a:pt x="56" y="110"/>
                    <a:pt x="56" y="108"/>
                    <a:pt x="56" y="110"/>
                  </a:cubicBezTo>
                  <a:cubicBezTo>
                    <a:pt x="56" y="108"/>
                    <a:pt x="59" y="107"/>
                    <a:pt x="59" y="106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59" y="106"/>
                    <a:pt x="60" y="104"/>
                    <a:pt x="59" y="104"/>
                  </a:cubicBezTo>
                  <a:cubicBezTo>
                    <a:pt x="60" y="104"/>
                    <a:pt x="57" y="106"/>
                    <a:pt x="59" y="106"/>
                  </a:cubicBezTo>
                  <a:cubicBezTo>
                    <a:pt x="57" y="106"/>
                    <a:pt x="60" y="106"/>
                    <a:pt x="59" y="104"/>
                  </a:cubicBezTo>
                  <a:cubicBezTo>
                    <a:pt x="59" y="104"/>
                    <a:pt x="60" y="104"/>
                    <a:pt x="60" y="102"/>
                  </a:cubicBezTo>
                  <a:cubicBezTo>
                    <a:pt x="60" y="104"/>
                    <a:pt x="59" y="102"/>
                    <a:pt x="59" y="102"/>
                  </a:cubicBezTo>
                  <a:cubicBezTo>
                    <a:pt x="60" y="102"/>
                    <a:pt x="59" y="102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2"/>
                    <a:pt x="60" y="100"/>
                    <a:pt x="61" y="102"/>
                  </a:cubicBezTo>
                  <a:cubicBezTo>
                    <a:pt x="60" y="100"/>
                    <a:pt x="61" y="100"/>
                    <a:pt x="61" y="99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61" y="99"/>
                    <a:pt x="61" y="99"/>
                    <a:pt x="61" y="99"/>
                  </a:cubicBezTo>
                  <a:cubicBezTo>
                    <a:pt x="61" y="99"/>
                    <a:pt x="61" y="99"/>
                    <a:pt x="61" y="99"/>
                  </a:cubicBezTo>
                  <a:cubicBezTo>
                    <a:pt x="63" y="99"/>
                    <a:pt x="61" y="98"/>
                    <a:pt x="63" y="99"/>
                  </a:cubicBezTo>
                  <a:cubicBezTo>
                    <a:pt x="63" y="98"/>
                    <a:pt x="64" y="96"/>
                    <a:pt x="63" y="96"/>
                  </a:cubicBezTo>
                  <a:cubicBezTo>
                    <a:pt x="64" y="96"/>
                    <a:pt x="64" y="95"/>
                    <a:pt x="64" y="95"/>
                  </a:cubicBezTo>
                  <a:cubicBezTo>
                    <a:pt x="64" y="95"/>
                    <a:pt x="64" y="95"/>
                    <a:pt x="64" y="95"/>
                  </a:cubicBezTo>
                  <a:cubicBezTo>
                    <a:pt x="64" y="94"/>
                    <a:pt x="64" y="95"/>
                    <a:pt x="64" y="94"/>
                  </a:cubicBezTo>
                  <a:cubicBezTo>
                    <a:pt x="64" y="94"/>
                    <a:pt x="64" y="94"/>
                    <a:pt x="64" y="93"/>
                  </a:cubicBezTo>
                  <a:cubicBezTo>
                    <a:pt x="65" y="93"/>
                    <a:pt x="65" y="93"/>
                    <a:pt x="65" y="93"/>
                  </a:cubicBezTo>
                  <a:cubicBezTo>
                    <a:pt x="65" y="93"/>
                    <a:pt x="66" y="93"/>
                    <a:pt x="66" y="91"/>
                  </a:cubicBezTo>
                  <a:cubicBezTo>
                    <a:pt x="65" y="91"/>
                    <a:pt x="65" y="91"/>
                    <a:pt x="65" y="91"/>
                  </a:cubicBezTo>
                  <a:cubicBezTo>
                    <a:pt x="64" y="90"/>
                    <a:pt x="66" y="90"/>
                    <a:pt x="66" y="90"/>
                  </a:cubicBezTo>
                  <a:cubicBezTo>
                    <a:pt x="69" y="90"/>
                    <a:pt x="69" y="90"/>
                    <a:pt x="69" y="90"/>
                  </a:cubicBezTo>
                  <a:cubicBezTo>
                    <a:pt x="66" y="90"/>
                    <a:pt x="70" y="90"/>
                    <a:pt x="69" y="87"/>
                  </a:cubicBezTo>
                  <a:cubicBezTo>
                    <a:pt x="69" y="87"/>
                    <a:pt x="69" y="87"/>
                    <a:pt x="70" y="87"/>
                  </a:cubicBezTo>
                  <a:cubicBezTo>
                    <a:pt x="70" y="86"/>
                    <a:pt x="72" y="85"/>
                    <a:pt x="70" y="83"/>
                  </a:cubicBezTo>
                  <a:cubicBezTo>
                    <a:pt x="70" y="83"/>
                    <a:pt x="72" y="82"/>
                    <a:pt x="72" y="83"/>
                  </a:cubicBezTo>
                  <a:cubicBezTo>
                    <a:pt x="72" y="83"/>
                    <a:pt x="70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2"/>
                    <a:pt x="70" y="82"/>
                  </a:cubicBezTo>
                  <a:cubicBezTo>
                    <a:pt x="70" y="81"/>
                    <a:pt x="73" y="82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4" y="80"/>
                    <a:pt x="73" y="80"/>
                    <a:pt x="73" y="80"/>
                  </a:cubicBezTo>
                  <a:cubicBezTo>
                    <a:pt x="73" y="78"/>
                    <a:pt x="73" y="78"/>
                    <a:pt x="73" y="78"/>
                  </a:cubicBezTo>
                  <a:cubicBezTo>
                    <a:pt x="73" y="78"/>
                    <a:pt x="73" y="78"/>
                    <a:pt x="73" y="78"/>
                  </a:cubicBezTo>
                  <a:cubicBezTo>
                    <a:pt x="73" y="78"/>
                    <a:pt x="73" y="78"/>
                    <a:pt x="74" y="78"/>
                  </a:cubicBezTo>
                  <a:cubicBezTo>
                    <a:pt x="73" y="78"/>
                    <a:pt x="73" y="78"/>
                    <a:pt x="73" y="78"/>
                  </a:cubicBezTo>
                  <a:cubicBezTo>
                    <a:pt x="74" y="77"/>
                    <a:pt x="74" y="77"/>
                    <a:pt x="74" y="77"/>
                  </a:cubicBezTo>
                  <a:cubicBezTo>
                    <a:pt x="74" y="78"/>
                    <a:pt x="74" y="78"/>
                    <a:pt x="74" y="78"/>
                  </a:cubicBezTo>
                  <a:cubicBezTo>
                    <a:pt x="74" y="78"/>
                    <a:pt x="74" y="78"/>
                    <a:pt x="76" y="78"/>
                  </a:cubicBezTo>
                  <a:cubicBezTo>
                    <a:pt x="74" y="77"/>
                    <a:pt x="76" y="77"/>
                    <a:pt x="76" y="77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6" y="77"/>
                    <a:pt x="77" y="74"/>
                    <a:pt x="76" y="74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6" y="74"/>
                    <a:pt x="74" y="74"/>
                    <a:pt x="76" y="74"/>
                  </a:cubicBezTo>
                  <a:cubicBezTo>
                    <a:pt x="76" y="74"/>
                    <a:pt x="77" y="77"/>
                    <a:pt x="77" y="74"/>
                  </a:cubicBezTo>
                  <a:cubicBezTo>
                    <a:pt x="76" y="74"/>
                    <a:pt x="76" y="74"/>
                    <a:pt x="76" y="74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7" y="74"/>
                    <a:pt x="77" y="73"/>
                    <a:pt x="78" y="73"/>
                  </a:cubicBezTo>
                  <a:cubicBezTo>
                    <a:pt x="78" y="73"/>
                    <a:pt x="77" y="72"/>
                    <a:pt x="78" y="72"/>
                  </a:cubicBezTo>
                  <a:cubicBezTo>
                    <a:pt x="78" y="72"/>
                    <a:pt x="78" y="72"/>
                    <a:pt x="78" y="72"/>
                  </a:cubicBezTo>
                  <a:cubicBezTo>
                    <a:pt x="77" y="72"/>
                    <a:pt x="78" y="70"/>
                    <a:pt x="78" y="70"/>
                  </a:cubicBezTo>
                  <a:cubicBezTo>
                    <a:pt x="78" y="70"/>
                    <a:pt x="78" y="70"/>
                    <a:pt x="78" y="70"/>
                  </a:cubicBezTo>
                  <a:cubicBezTo>
                    <a:pt x="78" y="70"/>
                    <a:pt x="78" y="70"/>
                    <a:pt x="80" y="70"/>
                  </a:cubicBezTo>
                  <a:cubicBezTo>
                    <a:pt x="80" y="69"/>
                    <a:pt x="77" y="69"/>
                    <a:pt x="78" y="69"/>
                  </a:cubicBezTo>
                  <a:cubicBezTo>
                    <a:pt x="78" y="68"/>
                    <a:pt x="80" y="69"/>
                    <a:pt x="80" y="69"/>
                  </a:cubicBezTo>
                  <a:cubicBezTo>
                    <a:pt x="80" y="68"/>
                    <a:pt x="83" y="68"/>
                    <a:pt x="81" y="66"/>
                  </a:cubicBezTo>
                  <a:cubicBezTo>
                    <a:pt x="83" y="66"/>
                    <a:pt x="83" y="66"/>
                    <a:pt x="83" y="66"/>
                  </a:cubicBezTo>
                  <a:cubicBezTo>
                    <a:pt x="83" y="65"/>
                    <a:pt x="86" y="64"/>
                    <a:pt x="85" y="63"/>
                  </a:cubicBezTo>
                  <a:cubicBezTo>
                    <a:pt x="85" y="63"/>
                    <a:pt x="85" y="60"/>
                    <a:pt x="83" y="60"/>
                  </a:cubicBezTo>
                  <a:cubicBezTo>
                    <a:pt x="85" y="60"/>
                    <a:pt x="83" y="60"/>
                    <a:pt x="85" y="60"/>
                  </a:cubicBezTo>
                  <a:cubicBezTo>
                    <a:pt x="85" y="63"/>
                    <a:pt x="85" y="63"/>
                    <a:pt x="85" y="63"/>
                  </a:cubicBezTo>
                  <a:cubicBezTo>
                    <a:pt x="86" y="60"/>
                    <a:pt x="87" y="60"/>
                    <a:pt x="86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6" y="59"/>
                    <a:pt x="86" y="57"/>
                    <a:pt x="87" y="57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89" y="57"/>
                    <a:pt x="89" y="57"/>
                    <a:pt x="89" y="57"/>
                  </a:cubicBezTo>
                  <a:cubicBezTo>
                    <a:pt x="87" y="57"/>
                    <a:pt x="87" y="56"/>
                    <a:pt x="87" y="56"/>
                  </a:cubicBezTo>
                  <a:cubicBezTo>
                    <a:pt x="89" y="56"/>
                    <a:pt x="90" y="56"/>
                    <a:pt x="89" y="56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90" y="55"/>
                    <a:pt x="90" y="55"/>
                    <a:pt x="90" y="55"/>
                  </a:cubicBezTo>
                  <a:cubicBezTo>
                    <a:pt x="90" y="53"/>
                    <a:pt x="90" y="53"/>
                    <a:pt x="89" y="52"/>
                  </a:cubicBezTo>
                  <a:cubicBezTo>
                    <a:pt x="91" y="52"/>
                    <a:pt x="93" y="50"/>
                    <a:pt x="94" y="47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94" y="47"/>
                    <a:pt x="94" y="46"/>
                    <a:pt x="93" y="46"/>
                  </a:cubicBezTo>
                  <a:cubicBezTo>
                    <a:pt x="94" y="46"/>
                    <a:pt x="94" y="46"/>
                    <a:pt x="94" y="46"/>
                  </a:cubicBezTo>
                  <a:cubicBezTo>
                    <a:pt x="95" y="46"/>
                    <a:pt x="94" y="46"/>
                    <a:pt x="95" y="46"/>
                  </a:cubicBezTo>
                  <a:cubicBezTo>
                    <a:pt x="95" y="46"/>
                    <a:pt x="95" y="44"/>
                    <a:pt x="95" y="46"/>
                  </a:cubicBezTo>
                  <a:cubicBezTo>
                    <a:pt x="95" y="44"/>
                    <a:pt x="95" y="44"/>
                    <a:pt x="94" y="44"/>
                  </a:cubicBezTo>
                  <a:cubicBezTo>
                    <a:pt x="95" y="44"/>
                    <a:pt x="95" y="44"/>
                    <a:pt x="95" y="44"/>
                  </a:cubicBezTo>
                  <a:cubicBezTo>
                    <a:pt x="94" y="43"/>
                    <a:pt x="93" y="44"/>
                    <a:pt x="91" y="43"/>
                  </a:cubicBezTo>
                  <a:cubicBezTo>
                    <a:pt x="93" y="43"/>
                    <a:pt x="93" y="43"/>
                    <a:pt x="93" y="43"/>
                  </a:cubicBezTo>
                  <a:cubicBezTo>
                    <a:pt x="91" y="42"/>
                    <a:pt x="91" y="43"/>
                    <a:pt x="91" y="42"/>
                  </a:cubicBezTo>
                  <a:cubicBezTo>
                    <a:pt x="93" y="43"/>
                    <a:pt x="93" y="43"/>
                    <a:pt x="93" y="43"/>
                  </a:cubicBezTo>
                  <a:cubicBezTo>
                    <a:pt x="94" y="42"/>
                    <a:pt x="95" y="43"/>
                    <a:pt x="95" y="43"/>
                  </a:cubicBezTo>
                  <a:cubicBezTo>
                    <a:pt x="95" y="42"/>
                    <a:pt x="95" y="43"/>
                    <a:pt x="94" y="43"/>
                  </a:cubicBezTo>
                  <a:cubicBezTo>
                    <a:pt x="94" y="42"/>
                    <a:pt x="95" y="42"/>
                    <a:pt x="95" y="42"/>
                  </a:cubicBezTo>
                  <a:cubicBezTo>
                    <a:pt x="95" y="42"/>
                    <a:pt x="96" y="43"/>
                    <a:pt x="96" y="42"/>
                  </a:cubicBezTo>
                  <a:cubicBezTo>
                    <a:pt x="96" y="42"/>
                    <a:pt x="95" y="42"/>
                    <a:pt x="96" y="42"/>
                  </a:cubicBezTo>
                  <a:cubicBezTo>
                    <a:pt x="96" y="42"/>
                    <a:pt x="96" y="42"/>
                    <a:pt x="99" y="42"/>
                  </a:cubicBezTo>
                  <a:cubicBezTo>
                    <a:pt x="99" y="42"/>
                    <a:pt x="99" y="42"/>
                    <a:pt x="99" y="42"/>
                  </a:cubicBezTo>
                  <a:cubicBezTo>
                    <a:pt x="99" y="40"/>
                    <a:pt x="96" y="40"/>
                    <a:pt x="96" y="40"/>
                  </a:cubicBezTo>
                  <a:cubicBezTo>
                    <a:pt x="96" y="40"/>
                    <a:pt x="99" y="39"/>
                    <a:pt x="100" y="40"/>
                  </a:cubicBezTo>
                  <a:cubicBezTo>
                    <a:pt x="99" y="40"/>
                    <a:pt x="99" y="40"/>
                    <a:pt x="99" y="40"/>
                  </a:cubicBezTo>
                  <a:cubicBezTo>
                    <a:pt x="99" y="39"/>
                    <a:pt x="100" y="39"/>
                    <a:pt x="99" y="39"/>
                  </a:cubicBezTo>
                  <a:cubicBezTo>
                    <a:pt x="100" y="39"/>
                    <a:pt x="100" y="39"/>
                    <a:pt x="100" y="39"/>
                  </a:cubicBezTo>
                  <a:cubicBezTo>
                    <a:pt x="100" y="39"/>
                    <a:pt x="99" y="39"/>
                    <a:pt x="99" y="38"/>
                  </a:cubicBezTo>
                  <a:cubicBezTo>
                    <a:pt x="99" y="38"/>
                    <a:pt x="100" y="38"/>
                    <a:pt x="100" y="36"/>
                  </a:cubicBezTo>
                  <a:cubicBezTo>
                    <a:pt x="100" y="36"/>
                    <a:pt x="100" y="36"/>
                    <a:pt x="102" y="36"/>
                  </a:cubicBezTo>
                  <a:cubicBezTo>
                    <a:pt x="102" y="38"/>
                    <a:pt x="100" y="38"/>
                    <a:pt x="102" y="38"/>
                  </a:cubicBezTo>
                  <a:cubicBezTo>
                    <a:pt x="100" y="38"/>
                    <a:pt x="102" y="38"/>
                    <a:pt x="102" y="38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102" y="36"/>
                    <a:pt x="102" y="36"/>
                    <a:pt x="103" y="36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103" y="36"/>
                    <a:pt x="103" y="36"/>
                    <a:pt x="103" y="36"/>
                  </a:cubicBezTo>
                  <a:cubicBezTo>
                    <a:pt x="102" y="35"/>
                    <a:pt x="102" y="35"/>
                    <a:pt x="102" y="35"/>
                  </a:cubicBezTo>
                  <a:cubicBezTo>
                    <a:pt x="102" y="35"/>
                    <a:pt x="102" y="35"/>
                    <a:pt x="102" y="35"/>
                  </a:cubicBezTo>
                  <a:cubicBezTo>
                    <a:pt x="102" y="35"/>
                    <a:pt x="102" y="35"/>
                    <a:pt x="102" y="33"/>
                  </a:cubicBezTo>
                  <a:cubicBezTo>
                    <a:pt x="103" y="35"/>
                    <a:pt x="103" y="35"/>
                    <a:pt x="103" y="35"/>
                  </a:cubicBezTo>
                  <a:cubicBezTo>
                    <a:pt x="104" y="35"/>
                    <a:pt x="103" y="33"/>
                    <a:pt x="104" y="33"/>
                  </a:cubicBezTo>
                  <a:cubicBezTo>
                    <a:pt x="103" y="35"/>
                    <a:pt x="103" y="35"/>
                    <a:pt x="103" y="35"/>
                  </a:cubicBezTo>
                  <a:cubicBezTo>
                    <a:pt x="103" y="33"/>
                    <a:pt x="102" y="33"/>
                    <a:pt x="102" y="31"/>
                  </a:cubicBezTo>
                  <a:cubicBezTo>
                    <a:pt x="103" y="31"/>
                    <a:pt x="104" y="31"/>
                    <a:pt x="104" y="33"/>
                  </a:cubicBezTo>
                  <a:cubicBezTo>
                    <a:pt x="104" y="33"/>
                    <a:pt x="104" y="31"/>
                    <a:pt x="103" y="31"/>
                  </a:cubicBezTo>
                  <a:cubicBezTo>
                    <a:pt x="104" y="31"/>
                    <a:pt x="104" y="33"/>
                    <a:pt x="104" y="31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103" y="30"/>
                    <a:pt x="103" y="30"/>
                    <a:pt x="103" y="30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102" y="29"/>
                    <a:pt x="102" y="29"/>
                    <a:pt x="102" y="29"/>
                  </a:cubicBezTo>
                  <a:cubicBezTo>
                    <a:pt x="102" y="29"/>
                    <a:pt x="102" y="29"/>
                    <a:pt x="102" y="27"/>
                  </a:cubicBezTo>
                  <a:cubicBezTo>
                    <a:pt x="103" y="30"/>
                    <a:pt x="104" y="29"/>
                    <a:pt x="106" y="29"/>
                  </a:cubicBezTo>
                  <a:cubicBezTo>
                    <a:pt x="106" y="29"/>
                    <a:pt x="103" y="27"/>
                    <a:pt x="106" y="27"/>
                  </a:cubicBezTo>
                  <a:cubicBezTo>
                    <a:pt x="106" y="27"/>
                    <a:pt x="107" y="27"/>
                    <a:pt x="106" y="27"/>
                  </a:cubicBezTo>
                  <a:cubicBezTo>
                    <a:pt x="106" y="27"/>
                    <a:pt x="107" y="29"/>
                    <a:pt x="107" y="27"/>
                  </a:cubicBezTo>
                  <a:cubicBezTo>
                    <a:pt x="106" y="26"/>
                    <a:pt x="106" y="26"/>
                    <a:pt x="106" y="26"/>
                  </a:cubicBezTo>
                  <a:cubicBezTo>
                    <a:pt x="106" y="27"/>
                    <a:pt x="106" y="27"/>
                    <a:pt x="106" y="27"/>
                  </a:cubicBezTo>
                  <a:cubicBezTo>
                    <a:pt x="104" y="26"/>
                    <a:pt x="104" y="26"/>
                    <a:pt x="104" y="26"/>
                  </a:cubicBezTo>
                  <a:cubicBezTo>
                    <a:pt x="104" y="26"/>
                    <a:pt x="104" y="25"/>
                    <a:pt x="106" y="25"/>
                  </a:cubicBezTo>
                  <a:cubicBezTo>
                    <a:pt x="106" y="26"/>
                    <a:pt x="104" y="26"/>
                    <a:pt x="106" y="26"/>
                  </a:cubicBezTo>
                  <a:cubicBezTo>
                    <a:pt x="107" y="26"/>
                    <a:pt x="106" y="25"/>
                    <a:pt x="107" y="25"/>
                  </a:cubicBezTo>
                  <a:cubicBezTo>
                    <a:pt x="107" y="26"/>
                    <a:pt x="107" y="26"/>
                    <a:pt x="108" y="26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8" y="25"/>
                    <a:pt x="108" y="26"/>
                    <a:pt x="110" y="25"/>
                  </a:cubicBezTo>
                  <a:cubicBezTo>
                    <a:pt x="108" y="25"/>
                    <a:pt x="108" y="25"/>
                    <a:pt x="108" y="25"/>
                  </a:cubicBezTo>
                  <a:cubicBezTo>
                    <a:pt x="107" y="23"/>
                    <a:pt x="108" y="26"/>
                    <a:pt x="107" y="25"/>
                  </a:cubicBezTo>
                  <a:cubicBezTo>
                    <a:pt x="107" y="25"/>
                    <a:pt x="108" y="25"/>
                    <a:pt x="108" y="23"/>
                  </a:cubicBezTo>
                  <a:cubicBezTo>
                    <a:pt x="107" y="23"/>
                    <a:pt x="107" y="23"/>
                    <a:pt x="107" y="23"/>
                  </a:cubicBezTo>
                  <a:cubicBezTo>
                    <a:pt x="107" y="23"/>
                    <a:pt x="106" y="22"/>
                    <a:pt x="107" y="22"/>
                  </a:cubicBezTo>
                  <a:cubicBezTo>
                    <a:pt x="108" y="22"/>
                    <a:pt x="108" y="22"/>
                    <a:pt x="108" y="23"/>
                  </a:cubicBezTo>
                  <a:cubicBezTo>
                    <a:pt x="108" y="22"/>
                    <a:pt x="110" y="22"/>
                    <a:pt x="110" y="22"/>
                  </a:cubicBezTo>
                  <a:cubicBezTo>
                    <a:pt x="108" y="19"/>
                    <a:pt x="111" y="19"/>
                    <a:pt x="110" y="19"/>
                  </a:cubicBezTo>
                  <a:cubicBezTo>
                    <a:pt x="110" y="19"/>
                    <a:pt x="108" y="22"/>
                    <a:pt x="107" y="22"/>
                  </a:cubicBezTo>
                  <a:cubicBezTo>
                    <a:pt x="107" y="19"/>
                    <a:pt x="107" y="23"/>
                    <a:pt x="106" y="22"/>
                  </a:cubicBezTo>
                  <a:cubicBezTo>
                    <a:pt x="107" y="22"/>
                    <a:pt x="106" y="19"/>
                    <a:pt x="104" y="19"/>
                  </a:cubicBezTo>
                  <a:cubicBezTo>
                    <a:pt x="106" y="19"/>
                    <a:pt x="106" y="19"/>
                    <a:pt x="106" y="19"/>
                  </a:cubicBezTo>
                  <a:cubicBezTo>
                    <a:pt x="106" y="19"/>
                    <a:pt x="106" y="19"/>
                    <a:pt x="107" y="19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7" y="18"/>
                  </a:cubicBezTo>
                  <a:cubicBezTo>
                    <a:pt x="108" y="17"/>
                    <a:pt x="108" y="17"/>
                    <a:pt x="110" y="16"/>
                  </a:cubicBezTo>
                  <a:cubicBezTo>
                    <a:pt x="110" y="17"/>
                    <a:pt x="110" y="14"/>
                    <a:pt x="111" y="16"/>
                  </a:cubicBezTo>
                  <a:cubicBezTo>
                    <a:pt x="111" y="16"/>
                    <a:pt x="111" y="17"/>
                    <a:pt x="113" y="17"/>
                  </a:cubicBezTo>
                  <a:cubicBezTo>
                    <a:pt x="111" y="17"/>
                    <a:pt x="111" y="17"/>
                    <a:pt x="111" y="17"/>
                  </a:cubicBezTo>
                  <a:cubicBezTo>
                    <a:pt x="113" y="17"/>
                    <a:pt x="111" y="16"/>
                    <a:pt x="111" y="16"/>
                  </a:cubicBezTo>
                  <a:cubicBezTo>
                    <a:pt x="111" y="17"/>
                    <a:pt x="110" y="16"/>
                    <a:pt x="110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10" y="13"/>
                    <a:pt x="111" y="13"/>
                    <a:pt x="111" y="13"/>
                  </a:cubicBezTo>
                  <a:cubicBezTo>
                    <a:pt x="111" y="12"/>
                    <a:pt x="113" y="10"/>
                    <a:pt x="113" y="9"/>
                  </a:cubicBezTo>
                  <a:cubicBezTo>
                    <a:pt x="113" y="9"/>
                    <a:pt x="111" y="9"/>
                    <a:pt x="111" y="8"/>
                  </a:cubicBezTo>
                  <a:cubicBezTo>
                    <a:pt x="113" y="8"/>
                    <a:pt x="113" y="9"/>
                    <a:pt x="113" y="8"/>
                  </a:cubicBezTo>
                  <a:cubicBezTo>
                    <a:pt x="113" y="8"/>
                    <a:pt x="113" y="8"/>
                    <a:pt x="113" y="8"/>
                  </a:cubicBezTo>
                  <a:cubicBezTo>
                    <a:pt x="113" y="8"/>
                    <a:pt x="113" y="5"/>
                    <a:pt x="115" y="5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3" y="5"/>
                    <a:pt x="113" y="5"/>
                    <a:pt x="115" y="5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1" y="4"/>
                    <a:pt x="113" y="4"/>
                    <a:pt x="115" y="4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6" y="4"/>
                    <a:pt x="115" y="3"/>
                    <a:pt x="116" y="3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16" y="1"/>
                    <a:pt x="116" y="1"/>
                    <a:pt x="116" y="1"/>
                  </a:cubicBezTo>
                  <a:cubicBezTo>
                    <a:pt x="115" y="1"/>
                    <a:pt x="115" y="0"/>
                    <a:pt x="116" y="0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16" y="3"/>
                    <a:pt x="115" y="3"/>
                    <a:pt x="115" y="3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3" y="1"/>
                    <a:pt x="113" y="3"/>
                    <a:pt x="113" y="1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3" y="1"/>
                    <a:pt x="111" y="1"/>
                    <a:pt x="111" y="3"/>
                  </a:cubicBezTo>
                  <a:cubicBezTo>
                    <a:pt x="113" y="3"/>
                    <a:pt x="111" y="3"/>
                    <a:pt x="113" y="3"/>
                  </a:cubicBezTo>
                  <a:cubicBezTo>
                    <a:pt x="111" y="3"/>
                    <a:pt x="111" y="3"/>
                    <a:pt x="111" y="4"/>
                  </a:cubicBezTo>
                  <a:cubicBezTo>
                    <a:pt x="111" y="4"/>
                    <a:pt x="110" y="4"/>
                    <a:pt x="110" y="5"/>
                  </a:cubicBezTo>
                  <a:cubicBezTo>
                    <a:pt x="111" y="5"/>
                    <a:pt x="111" y="5"/>
                    <a:pt x="111" y="5"/>
                  </a:cubicBezTo>
                  <a:cubicBezTo>
                    <a:pt x="111" y="5"/>
                    <a:pt x="111" y="5"/>
                    <a:pt x="111" y="8"/>
                  </a:cubicBezTo>
                  <a:cubicBezTo>
                    <a:pt x="111" y="8"/>
                    <a:pt x="110" y="5"/>
                    <a:pt x="108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7" y="9"/>
                    <a:pt x="107" y="10"/>
                    <a:pt x="106" y="12"/>
                  </a:cubicBezTo>
                  <a:cubicBezTo>
                    <a:pt x="107" y="12"/>
                    <a:pt x="107" y="12"/>
                    <a:pt x="107" y="12"/>
                  </a:cubicBezTo>
                  <a:cubicBezTo>
                    <a:pt x="106" y="12"/>
                    <a:pt x="106" y="13"/>
                    <a:pt x="104" y="13"/>
                  </a:cubicBezTo>
                  <a:cubicBezTo>
                    <a:pt x="104" y="14"/>
                    <a:pt x="103" y="16"/>
                    <a:pt x="103" y="17"/>
                  </a:cubicBezTo>
                  <a:cubicBezTo>
                    <a:pt x="102" y="18"/>
                    <a:pt x="100" y="19"/>
                    <a:pt x="99" y="23"/>
                  </a:cubicBezTo>
                  <a:cubicBezTo>
                    <a:pt x="100" y="23"/>
                    <a:pt x="100" y="23"/>
                    <a:pt x="100" y="23"/>
                  </a:cubicBezTo>
                  <a:cubicBezTo>
                    <a:pt x="99" y="23"/>
                    <a:pt x="100" y="23"/>
                    <a:pt x="100" y="25"/>
                  </a:cubicBezTo>
                  <a:cubicBezTo>
                    <a:pt x="100" y="23"/>
                    <a:pt x="99" y="25"/>
                    <a:pt x="99" y="25"/>
                  </a:cubicBezTo>
                  <a:cubicBezTo>
                    <a:pt x="99" y="25"/>
                    <a:pt x="96" y="26"/>
                    <a:pt x="95" y="26"/>
                  </a:cubicBezTo>
                  <a:cubicBezTo>
                    <a:pt x="95" y="27"/>
                    <a:pt x="95" y="27"/>
                    <a:pt x="95" y="27"/>
                  </a:cubicBezTo>
                  <a:cubicBezTo>
                    <a:pt x="94" y="27"/>
                    <a:pt x="94" y="29"/>
                    <a:pt x="94" y="30"/>
                  </a:cubicBezTo>
                  <a:cubicBezTo>
                    <a:pt x="94" y="30"/>
                    <a:pt x="95" y="30"/>
                    <a:pt x="94" y="31"/>
                  </a:cubicBezTo>
                  <a:cubicBezTo>
                    <a:pt x="93" y="31"/>
                    <a:pt x="93" y="31"/>
                    <a:pt x="93" y="31"/>
                  </a:cubicBezTo>
                  <a:cubicBezTo>
                    <a:pt x="91" y="33"/>
                    <a:pt x="91" y="33"/>
                    <a:pt x="91" y="35"/>
                  </a:cubicBezTo>
                  <a:cubicBezTo>
                    <a:pt x="89" y="36"/>
                    <a:pt x="89" y="39"/>
                    <a:pt x="86" y="40"/>
                  </a:cubicBezTo>
                  <a:cubicBezTo>
                    <a:pt x="87" y="42"/>
                    <a:pt x="87" y="42"/>
                    <a:pt x="87" y="42"/>
                  </a:cubicBezTo>
                  <a:cubicBezTo>
                    <a:pt x="85" y="43"/>
                    <a:pt x="83" y="47"/>
                    <a:pt x="81" y="50"/>
                  </a:cubicBezTo>
                  <a:cubicBezTo>
                    <a:pt x="83" y="50"/>
                    <a:pt x="83" y="50"/>
                    <a:pt x="83" y="50"/>
                  </a:cubicBezTo>
                  <a:cubicBezTo>
                    <a:pt x="83" y="51"/>
                    <a:pt x="81" y="51"/>
                    <a:pt x="81" y="50"/>
                  </a:cubicBezTo>
                  <a:cubicBezTo>
                    <a:pt x="81" y="51"/>
                    <a:pt x="78" y="51"/>
                    <a:pt x="80" y="52"/>
                  </a:cubicBezTo>
                  <a:cubicBezTo>
                    <a:pt x="80" y="53"/>
                    <a:pt x="78" y="52"/>
                    <a:pt x="78" y="53"/>
                  </a:cubicBezTo>
                  <a:cubicBezTo>
                    <a:pt x="78" y="55"/>
                    <a:pt x="77" y="55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7"/>
                    <a:pt x="76" y="56"/>
                  </a:cubicBezTo>
                  <a:cubicBezTo>
                    <a:pt x="76" y="59"/>
                    <a:pt x="73" y="59"/>
                    <a:pt x="74" y="63"/>
                  </a:cubicBezTo>
                  <a:cubicBezTo>
                    <a:pt x="73" y="60"/>
                    <a:pt x="73" y="63"/>
                    <a:pt x="73" y="63"/>
                  </a:cubicBezTo>
                  <a:cubicBezTo>
                    <a:pt x="73" y="63"/>
                    <a:pt x="73" y="65"/>
                    <a:pt x="72" y="65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69" y="66"/>
                    <a:pt x="69" y="69"/>
                    <a:pt x="69" y="70"/>
                  </a:cubicBezTo>
                  <a:cubicBezTo>
                    <a:pt x="65" y="73"/>
                    <a:pt x="64" y="78"/>
                    <a:pt x="63" y="80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1" y="81"/>
                    <a:pt x="63" y="83"/>
                    <a:pt x="60" y="83"/>
                  </a:cubicBezTo>
                  <a:cubicBezTo>
                    <a:pt x="60" y="83"/>
                    <a:pt x="60" y="83"/>
                    <a:pt x="60" y="83"/>
                  </a:cubicBezTo>
                  <a:cubicBezTo>
                    <a:pt x="60" y="83"/>
                    <a:pt x="60" y="86"/>
                    <a:pt x="59" y="86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59" y="87"/>
                    <a:pt x="57" y="90"/>
                    <a:pt x="57" y="91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59" y="91"/>
                    <a:pt x="56" y="91"/>
                    <a:pt x="57" y="93"/>
                  </a:cubicBezTo>
                  <a:cubicBezTo>
                    <a:pt x="57" y="93"/>
                    <a:pt x="56" y="93"/>
                    <a:pt x="57" y="91"/>
                  </a:cubicBezTo>
                  <a:cubicBezTo>
                    <a:pt x="56" y="95"/>
                    <a:pt x="52" y="96"/>
                    <a:pt x="51" y="99"/>
                  </a:cubicBezTo>
                  <a:cubicBezTo>
                    <a:pt x="51" y="102"/>
                    <a:pt x="52" y="100"/>
                    <a:pt x="51" y="102"/>
                  </a:cubicBezTo>
                  <a:cubicBezTo>
                    <a:pt x="51" y="102"/>
                    <a:pt x="51" y="100"/>
                    <a:pt x="51" y="102"/>
                  </a:cubicBezTo>
                  <a:cubicBezTo>
                    <a:pt x="49" y="102"/>
                    <a:pt x="52" y="104"/>
                    <a:pt x="51" y="104"/>
                  </a:cubicBezTo>
                  <a:cubicBezTo>
                    <a:pt x="49" y="102"/>
                    <a:pt x="49" y="104"/>
                    <a:pt x="49" y="104"/>
                  </a:cubicBezTo>
                  <a:cubicBezTo>
                    <a:pt x="49" y="106"/>
                    <a:pt x="49" y="106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8" y="107"/>
                    <a:pt x="48" y="108"/>
                    <a:pt x="46" y="108"/>
                  </a:cubicBezTo>
                  <a:cubicBezTo>
                    <a:pt x="42" y="113"/>
                    <a:pt x="36" y="120"/>
                    <a:pt x="34" y="125"/>
                  </a:cubicBezTo>
                  <a:cubicBezTo>
                    <a:pt x="31" y="132"/>
                    <a:pt x="27" y="137"/>
                    <a:pt x="25" y="142"/>
                  </a:cubicBezTo>
                  <a:cubicBezTo>
                    <a:pt x="25" y="146"/>
                    <a:pt x="25" y="146"/>
                    <a:pt x="22" y="147"/>
                  </a:cubicBezTo>
                  <a:cubicBezTo>
                    <a:pt x="25" y="147"/>
                    <a:pt x="25" y="147"/>
                    <a:pt x="25" y="147"/>
                  </a:cubicBezTo>
                  <a:cubicBezTo>
                    <a:pt x="22" y="147"/>
                    <a:pt x="22" y="149"/>
                    <a:pt x="21" y="147"/>
                  </a:cubicBezTo>
                  <a:cubicBezTo>
                    <a:pt x="21" y="150"/>
                    <a:pt x="19" y="151"/>
                    <a:pt x="18" y="154"/>
                  </a:cubicBezTo>
                  <a:cubicBezTo>
                    <a:pt x="18" y="154"/>
                    <a:pt x="19" y="154"/>
                    <a:pt x="18" y="154"/>
                  </a:cubicBezTo>
                  <a:cubicBezTo>
                    <a:pt x="18" y="154"/>
                    <a:pt x="18" y="154"/>
                    <a:pt x="18" y="154"/>
                  </a:cubicBezTo>
                  <a:cubicBezTo>
                    <a:pt x="18" y="154"/>
                    <a:pt x="18" y="154"/>
                    <a:pt x="18" y="154"/>
                  </a:cubicBezTo>
                  <a:cubicBezTo>
                    <a:pt x="18" y="155"/>
                    <a:pt x="17" y="155"/>
                    <a:pt x="17" y="154"/>
                  </a:cubicBezTo>
                  <a:cubicBezTo>
                    <a:pt x="13" y="160"/>
                    <a:pt x="12" y="167"/>
                    <a:pt x="9" y="172"/>
                  </a:cubicBezTo>
                  <a:cubicBezTo>
                    <a:pt x="9" y="173"/>
                    <a:pt x="6" y="176"/>
                    <a:pt x="5" y="176"/>
                  </a:cubicBezTo>
                  <a:cubicBezTo>
                    <a:pt x="4" y="181"/>
                    <a:pt x="3" y="187"/>
                    <a:pt x="0" y="190"/>
                  </a:cubicBezTo>
                  <a:cubicBezTo>
                    <a:pt x="0" y="190"/>
                    <a:pt x="3" y="190"/>
                    <a:pt x="4" y="189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86" name="Freeform 146"/>
            <p:cNvSpPr>
              <a:spLocks/>
            </p:cNvSpPr>
            <p:nvPr/>
          </p:nvSpPr>
          <p:spPr bwMode="auto">
            <a:xfrm>
              <a:off x="4253" y="2407"/>
              <a:ext cx="271" cy="441"/>
            </a:xfrm>
            <a:custGeom>
              <a:avLst/>
              <a:gdLst>
                <a:gd name="T0" fmla="*/ 17 w 115"/>
                <a:gd name="T1" fmla="*/ 167 h 187"/>
                <a:gd name="T2" fmla="*/ 19 w 115"/>
                <a:gd name="T3" fmla="*/ 161 h 187"/>
                <a:gd name="T4" fmla="*/ 29 w 115"/>
                <a:gd name="T5" fmla="*/ 152 h 187"/>
                <a:gd name="T6" fmla="*/ 31 w 115"/>
                <a:gd name="T7" fmla="*/ 148 h 187"/>
                <a:gd name="T8" fmla="*/ 36 w 115"/>
                <a:gd name="T9" fmla="*/ 135 h 187"/>
                <a:gd name="T10" fmla="*/ 39 w 115"/>
                <a:gd name="T11" fmla="*/ 131 h 187"/>
                <a:gd name="T12" fmla="*/ 44 w 115"/>
                <a:gd name="T13" fmla="*/ 125 h 187"/>
                <a:gd name="T14" fmla="*/ 47 w 115"/>
                <a:gd name="T15" fmla="*/ 119 h 187"/>
                <a:gd name="T16" fmla="*/ 48 w 115"/>
                <a:gd name="T17" fmla="*/ 115 h 187"/>
                <a:gd name="T18" fmla="*/ 51 w 115"/>
                <a:gd name="T19" fmla="*/ 114 h 187"/>
                <a:gd name="T20" fmla="*/ 56 w 115"/>
                <a:gd name="T21" fmla="*/ 106 h 187"/>
                <a:gd name="T22" fmla="*/ 59 w 115"/>
                <a:gd name="T23" fmla="*/ 103 h 187"/>
                <a:gd name="T24" fmla="*/ 61 w 115"/>
                <a:gd name="T25" fmla="*/ 99 h 187"/>
                <a:gd name="T26" fmla="*/ 62 w 115"/>
                <a:gd name="T27" fmla="*/ 94 h 187"/>
                <a:gd name="T28" fmla="*/ 68 w 115"/>
                <a:gd name="T29" fmla="*/ 89 h 187"/>
                <a:gd name="T30" fmla="*/ 70 w 115"/>
                <a:gd name="T31" fmla="*/ 81 h 187"/>
                <a:gd name="T32" fmla="*/ 73 w 115"/>
                <a:gd name="T33" fmla="*/ 78 h 187"/>
                <a:gd name="T34" fmla="*/ 73 w 115"/>
                <a:gd name="T35" fmla="*/ 76 h 187"/>
                <a:gd name="T36" fmla="*/ 76 w 115"/>
                <a:gd name="T37" fmla="*/ 75 h 187"/>
                <a:gd name="T38" fmla="*/ 76 w 115"/>
                <a:gd name="T39" fmla="*/ 73 h 187"/>
                <a:gd name="T40" fmla="*/ 79 w 115"/>
                <a:gd name="T41" fmla="*/ 69 h 187"/>
                <a:gd name="T42" fmla="*/ 85 w 115"/>
                <a:gd name="T43" fmla="*/ 60 h 187"/>
                <a:gd name="T44" fmla="*/ 86 w 115"/>
                <a:gd name="T45" fmla="*/ 56 h 187"/>
                <a:gd name="T46" fmla="*/ 87 w 115"/>
                <a:gd name="T47" fmla="*/ 52 h 187"/>
                <a:gd name="T48" fmla="*/ 92 w 115"/>
                <a:gd name="T49" fmla="*/ 46 h 187"/>
                <a:gd name="T50" fmla="*/ 92 w 115"/>
                <a:gd name="T51" fmla="*/ 42 h 187"/>
                <a:gd name="T52" fmla="*/ 95 w 115"/>
                <a:gd name="T53" fmla="*/ 41 h 187"/>
                <a:gd name="T54" fmla="*/ 99 w 115"/>
                <a:gd name="T55" fmla="*/ 39 h 187"/>
                <a:gd name="T56" fmla="*/ 100 w 115"/>
                <a:gd name="T57" fmla="*/ 35 h 187"/>
                <a:gd name="T58" fmla="*/ 102 w 115"/>
                <a:gd name="T59" fmla="*/ 35 h 187"/>
                <a:gd name="T60" fmla="*/ 102 w 115"/>
                <a:gd name="T61" fmla="*/ 33 h 187"/>
                <a:gd name="T62" fmla="*/ 102 w 115"/>
                <a:gd name="T63" fmla="*/ 29 h 187"/>
                <a:gd name="T64" fmla="*/ 105 w 115"/>
                <a:gd name="T65" fmla="*/ 26 h 187"/>
                <a:gd name="T66" fmla="*/ 105 w 115"/>
                <a:gd name="T67" fmla="*/ 25 h 187"/>
                <a:gd name="T68" fmla="*/ 108 w 115"/>
                <a:gd name="T69" fmla="*/ 24 h 187"/>
                <a:gd name="T70" fmla="*/ 109 w 115"/>
                <a:gd name="T71" fmla="*/ 21 h 187"/>
                <a:gd name="T72" fmla="*/ 107 w 115"/>
                <a:gd name="T73" fmla="*/ 21 h 187"/>
                <a:gd name="T74" fmla="*/ 111 w 115"/>
                <a:gd name="T75" fmla="*/ 16 h 187"/>
                <a:gd name="T76" fmla="*/ 111 w 115"/>
                <a:gd name="T77" fmla="*/ 8 h 187"/>
                <a:gd name="T78" fmla="*/ 112 w 115"/>
                <a:gd name="T79" fmla="*/ 5 h 187"/>
                <a:gd name="T80" fmla="*/ 115 w 115"/>
                <a:gd name="T81" fmla="*/ 0 h 187"/>
                <a:gd name="T82" fmla="*/ 112 w 115"/>
                <a:gd name="T83" fmla="*/ 1 h 187"/>
                <a:gd name="T84" fmla="*/ 111 w 115"/>
                <a:gd name="T85" fmla="*/ 7 h 187"/>
                <a:gd name="T86" fmla="*/ 103 w 115"/>
                <a:gd name="T87" fmla="*/ 13 h 187"/>
                <a:gd name="T88" fmla="*/ 95 w 115"/>
                <a:gd name="T89" fmla="*/ 25 h 187"/>
                <a:gd name="T90" fmla="*/ 85 w 115"/>
                <a:gd name="T91" fmla="*/ 39 h 187"/>
                <a:gd name="T92" fmla="*/ 77 w 115"/>
                <a:gd name="T93" fmla="*/ 51 h 187"/>
                <a:gd name="T94" fmla="*/ 73 w 115"/>
                <a:gd name="T95" fmla="*/ 60 h 187"/>
                <a:gd name="T96" fmla="*/ 62 w 115"/>
                <a:gd name="T97" fmla="*/ 78 h 187"/>
                <a:gd name="T98" fmla="*/ 57 w 115"/>
                <a:gd name="T99" fmla="*/ 89 h 187"/>
                <a:gd name="T100" fmla="*/ 51 w 115"/>
                <a:gd name="T101" fmla="*/ 102 h 187"/>
                <a:gd name="T102" fmla="*/ 25 w 115"/>
                <a:gd name="T103" fmla="*/ 141 h 187"/>
                <a:gd name="T104" fmla="*/ 19 w 115"/>
                <a:gd name="T105" fmla="*/ 152 h 187"/>
                <a:gd name="T106" fmla="*/ 5 w 115"/>
                <a:gd name="T107" fmla="*/ 1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5" h="187">
                  <a:moveTo>
                    <a:pt x="5" y="186"/>
                  </a:moveTo>
                  <a:cubicBezTo>
                    <a:pt x="9" y="184"/>
                    <a:pt x="8" y="180"/>
                    <a:pt x="10" y="179"/>
                  </a:cubicBezTo>
                  <a:cubicBezTo>
                    <a:pt x="10" y="179"/>
                    <a:pt x="9" y="179"/>
                    <a:pt x="10" y="179"/>
                  </a:cubicBezTo>
                  <a:cubicBezTo>
                    <a:pt x="13" y="176"/>
                    <a:pt x="16" y="172"/>
                    <a:pt x="16" y="169"/>
                  </a:cubicBezTo>
                  <a:cubicBezTo>
                    <a:pt x="16" y="169"/>
                    <a:pt x="16" y="169"/>
                    <a:pt x="16" y="169"/>
                  </a:cubicBezTo>
                  <a:cubicBezTo>
                    <a:pt x="16" y="167"/>
                    <a:pt x="17" y="167"/>
                    <a:pt x="17" y="167"/>
                  </a:cubicBezTo>
                  <a:cubicBezTo>
                    <a:pt x="17" y="167"/>
                    <a:pt x="17" y="167"/>
                    <a:pt x="16" y="167"/>
                  </a:cubicBezTo>
                  <a:cubicBezTo>
                    <a:pt x="17" y="167"/>
                    <a:pt x="17" y="166"/>
                    <a:pt x="18" y="166"/>
                  </a:cubicBezTo>
                  <a:cubicBezTo>
                    <a:pt x="17" y="166"/>
                    <a:pt x="17" y="166"/>
                    <a:pt x="17" y="165"/>
                  </a:cubicBezTo>
                  <a:cubicBezTo>
                    <a:pt x="18" y="166"/>
                    <a:pt x="18" y="166"/>
                    <a:pt x="18" y="166"/>
                  </a:cubicBezTo>
                  <a:cubicBezTo>
                    <a:pt x="19" y="166"/>
                    <a:pt x="18" y="162"/>
                    <a:pt x="21" y="161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22" y="159"/>
                    <a:pt x="23" y="157"/>
                    <a:pt x="25" y="155"/>
                  </a:cubicBezTo>
                  <a:cubicBezTo>
                    <a:pt x="23" y="155"/>
                    <a:pt x="23" y="155"/>
                    <a:pt x="23" y="155"/>
                  </a:cubicBezTo>
                  <a:cubicBezTo>
                    <a:pt x="25" y="155"/>
                    <a:pt x="25" y="154"/>
                    <a:pt x="26" y="154"/>
                  </a:cubicBezTo>
                  <a:cubicBezTo>
                    <a:pt x="25" y="154"/>
                    <a:pt x="29" y="154"/>
                    <a:pt x="29" y="153"/>
                  </a:cubicBezTo>
                  <a:cubicBezTo>
                    <a:pt x="26" y="153"/>
                    <a:pt x="26" y="153"/>
                    <a:pt x="26" y="153"/>
                  </a:cubicBezTo>
                  <a:cubicBezTo>
                    <a:pt x="29" y="153"/>
                    <a:pt x="26" y="152"/>
                    <a:pt x="29" y="152"/>
                  </a:cubicBezTo>
                  <a:cubicBezTo>
                    <a:pt x="29" y="152"/>
                    <a:pt x="29" y="152"/>
                    <a:pt x="29" y="152"/>
                  </a:cubicBezTo>
                  <a:cubicBezTo>
                    <a:pt x="30" y="152"/>
                    <a:pt x="29" y="149"/>
                    <a:pt x="29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8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48"/>
                    <a:pt x="30" y="146"/>
                    <a:pt x="31" y="148"/>
                  </a:cubicBezTo>
                  <a:cubicBezTo>
                    <a:pt x="30" y="146"/>
                    <a:pt x="30" y="148"/>
                    <a:pt x="30" y="146"/>
                  </a:cubicBezTo>
                  <a:cubicBezTo>
                    <a:pt x="31" y="145"/>
                    <a:pt x="34" y="141"/>
                    <a:pt x="35" y="139"/>
                  </a:cubicBezTo>
                  <a:cubicBezTo>
                    <a:pt x="35" y="139"/>
                    <a:pt x="35" y="139"/>
                    <a:pt x="34" y="139"/>
                  </a:cubicBezTo>
                  <a:cubicBezTo>
                    <a:pt x="35" y="136"/>
                    <a:pt x="35" y="136"/>
                    <a:pt x="35" y="136"/>
                  </a:cubicBezTo>
                  <a:cubicBezTo>
                    <a:pt x="35" y="136"/>
                    <a:pt x="35" y="136"/>
                    <a:pt x="35" y="135"/>
                  </a:cubicBezTo>
                  <a:cubicBezTo>
                    <a:pt x="36" y="135"/>
                    <a:pt x="36" y="135"/>
                    <a:pt x="36" y="135"/>
                  </a:cubicBezTo>
                  <a:cubicBezTo>
                    <a:pt x="36" y="135"/>
                    <a:pt x="36" y="135"/>
                    <a:pt x="35" y="135"/>
                  </a:cubicBezTo>
                  <a:cubicBezTo>
                    <a:pt x="36" y="135"/>
                    <a:pt x="36" y="133"/>
                    <a:pt x="38" y="133"/>
                  </a:cubicBezTo>
                  <a:cubicBezTo>
                    <a:pt x="36" y="133"/>
                    <a:pt x="36" y="133"/>
                    <a:pt x="36" y="133"/>
                  </a:cubicBezTo>
                  <a:cubicBezTo>
                    <a:pt x="38" y="133"/>
                    <a:pt x="38" y="132"/>
                    <a:pt x="38" y="132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8" y="131"/>
                    <a:pt x="39" y="132"/>
                    <a:pt x="39" y="131"/>
                  </a:cubicBezTo>
                  <a:cubicBezTo>
                    <a:pt x="38" y="131"/>
                    <a:pt x="38" y="131"/>
                    <a:pt x="38" y="131"/>
                  </a:cubicBezTo>
                  <a:cubicBezTo>
                    <a:pt x="39" y="131"/>
                    <a:pt x="39" y="129"/>
                    <a:pt x="42" y="128"/>
                  </a:cubicBezTo>
                  <a:cubicBezTo>
                    <a:pt x="42" y="128"/>
                    <a:pt x="42" y="128"/>
                    <a:pt x="42" y="128"/>
                  </a:cubicBezTo>
                  <a:cubicBezTo>
                    <a:pt x="42" y="128"/>
                    <a:pt x="42" y="127"/>
                    <a:pt x="43" y="127"/>
                  </a:cubicBezTo>
                  <a:cubicBezTo>
                    <a:pt x="43" y="125"/>
                    <a:pt x="42" y="125"/>
                    <a:pt x="42" y="125"/>
                  </a:cubicBezTo>
                  <a:cubicBezTo>
                    <a:pt x="43" y="125"/>
                    <a:pt x="43" y="123"/>
                    <a:pt x="44" y="125"/>
                  </a:cubicBezTo>
                  <a:cubicBezTo>
                    <a:pt x="44" y="123"/>
                    <a:pt x="44" y="122"/>
                    <a:pt x="46" y="122"/>
                  </a:cubicBezTo>
                  <a:cubicBezTo>
                    <a:pt x="44" y="122"/>
                    <a:pt x="44" y="120"/>
                    <a:pt x="44" y="122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4" y="119"/>
                    <a:pt x="44" y="119"/>
                    <a:pt x="44" y="119"/>
                  </a:cubicBezTo>
                  <a:cubicBezTo>
                    <a:pt x="46" y="119"/>
                    <a:pt x="47" y="119"/>
                    <a:pt x="47" y="119"/>
                  </a:cubicBezTo>
                  <a:cubicBezTo>
                    <a:pt x="46" y="118"/>
                    <a:pt x="46" y="118"/>
                    <a:pt x="46" y="118"/>
                  </a:cubicBezTo>
                  <a:cubicBezTo>
                    <a:pt x="48" y="118"/>
                    <a:pt x="48" y="118"/>
                    <a:pt x="48" y="118"/>
                  </a:cubicBezTo>
                  <a:cubicBezTo>
                    <a:pt x="48" y="118"/>
                    <a:pt x="47" y="118"/>
                    <a:pt x="48" y="118"/>
                  </a:cubicBezTo>
                  <a:cubicBezTo>
                    <a:pt x="48" y="118"/>
                    <a:pt x="48" y="118"/>
                    <a:pt x="48" y="118"/>
                  </a:cubicBezTo>
                  <a:cubicBezTo>
                    <a:pt x="48" y="116"/>
                    <a:pt x="49" y="116"/>
                    <a:pt x="48" y="115"/>
                  </a:cubicBezTo>
                  <a:cubicBezTo>
                    <a:pt x="48" y="115"/>
                    <a:pt x="48" y="116"/>
                    <a:pt x="48" y="115"/>
                  </a:cubicBezTo>
                  <a:cubicBezTo>
                    <a:pt x="48" y="115"/>
                    <a:pt x="48" y="115"/>
                    <a:pt x="49" y="115"/>
                  </a:cubicBezTo>
                  <a:cubicBezTo>
                    <a:pt x="49" y="114"/>
                    <a:pt x="49" y="114"/>
                    <a:pt x="49" y="114"/>
                  </a:cubicBezTo>
                  <a:cubicBezTo>
                    <a:pt x="49" y="114"/>
                    <a:pt x="49" y="114"/>
                    <a:pt x="51" y="114"/>
                  </a:cubicBezTo>
                  <a:cubicBezTo>
                    <a:pt x="51" y="115"/>
                    <a:pt x="49" y="114"/>
                    <a:pt x="49" y="114"/>
                  </a:cubicBezTo>
                  <a:cubicBezTo>
                    <a:pt x="51" y="115"/>
                    <a:pt x="51" y="114"/>
                    <a:pt x="51" y="114"/>
                  </a:cubicBezTo>
                  <a:cubicBezTo>
                    <a:pt x="51" y="114"/>
                    <a:pt x="51" y="114"/>
                    <a:pt x="51" y="114"/>
                  </a:cubicBezTo>
                  <a:cubicBezTo>
                    <a:pt x="53" y="112"/>
                    <a:pt x="53" y="112"/>
                    <a:pt x="55" y="112"/>
                  </a:cubicBezTo>
                  <a:cubicBezTo>
                    <a:pt x="55" y="112"/>
                    <a:pt x="53" y="110"/>
                    <a:pt x="53" y="112"/>
                  </a:cubicBezTo>
                  <a:cubicBezTo>
                    <a:pt x="53" y="110"/>
                    <a:pt x="56" y="108"/>
                    <a:pt x="55" y="107"/>
                  </a:cubicBezTo>
                  <a:cubicBezTo>
                    <a:pt x="56" y="108"/>
                    <a:pt x="56" y="108"/>
                    <a:pt x="56" y="108"/>
                  </a:cubicBezTo>
                  <a:cubicBezTo>
                    <a:pt x="56" y="107"/>
                    <a:pt x="55" y="107"/>
                    <a:pt x="56" y="107"/>
                  </a:cubicBezTo>
                  <a:cubicBezTo>
                    <a:pt x="55" y="107"/>
                    <a:pt x="56" y="107"/>
                    <a:pt x="56" y="106"/>
                  </a:cubicBezTo>
                  <a:cubicBezTo>
                    <a:pt x="57" y="106"/>
                    <a:pt x="56" y="106"/>
                    <a:pt x="56" y="107"/>
                  </a:cubicBezTo>
                  <a:cubicBezTo>
                    <a:pt x="56" y="106"/>
                    <a:pt x="59" y="105"/>
                    <a:pt x="59" y="103"/>
                  </a:cubicBezTo>
                  <a:cubicBezTo>
                    <a:pt x="60" y="103"/>
                    <a:pt x="60" y="103"/>
                    <a:pt x="60" y="103"/>
                  </a:cubicBezTo>
                  <a:cubicBezTo>
                    <a:pt x="59" y="103"/>
                    <a:pt x="59" y="103"/>
                    <a:pt x="59" y="103"/>
                  </a:cubicBezTo>
                  <a:cubicBezTo>
                    <a:pt x="59" y="102"/>
                    <a:pt x="60" y="102"/>
                    <a:pt x="59" y="102"/>
                  </a:cubicBezTo>
                  <a:cubicBezTo>
                    <a:pt x="60" y="102"/>
                    <a:pt x="57" y="103"/>
                    <a:pt x="59" y="103"/>
                  </a:cubicBezTo>
                  <a:cubicBezTo>
                    <a:pt x="57" y="102"/>
                    <a:pt x="60" y="103"/>
                    <a:pt x="59" y="102"/>
                  </a:cubicBezTo>
                  <a:cubicBezTo>
                    <a:pt x="59" y="102"/>
                    <a:pt x="60" y="102"/>
                    <a:pt x="60" y="101"/>
                  </a:cubicBezTo>
                  <a:cubicBezTo>
                    <a:pt x="59" y="101"/>
                    <a:pt x="59" y="101"/>
                    <a:pt x="59" y="101"/>
                  </a:cubicBezTo>
                  <a:cubicBezTo>
                    <a:pt x="60" y="99"/>
                    <a:pt x="60" y="101"/>
                    <a:pt x="60" y="101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61" y="101"/>
                    <a:pt x="60" y="99"/>
                    <a:pt x="61" y="99"/>
                  </a:cubicBezTo>
                  <a:cubicBezTo>
                    <a:pt x="61" y="99"/>
                    <a:pt x="62" y="99"/>
                    <a:pt x="61" y="98"/>
                  </a:cubicBezTo>
                  <a:cubicBezTo>
                    <a:pt x="60" y="98"/>
                    <a:pt x="60" y="98"/>
                    <a:pt x="60" y="98"/>
                  </a:cubicBezTo>
                  <a:cubicBezTo>
                    <a:pt x="61" y="98"/>
                    <a:pt x="61" y="98"/>
                    <a:pt x="61" y="98"/>
                  </a:cubicBezTo>
                  <a:cubicBezTo>
                    <a:pt x="61" y="98"/>
                    <a:pt x="61" y="98"/>
                    <a:pt x="61" y="98"/>
                  </a:cubicBezTo>
                  <a:cubicBezTo>
                    <a:pt x="62" y="98"/>
                    <a:pt x="61" y="95"/>
                    <a:pt x="62" y="98"/>
                  </a:cubicBezTo>
                  <a:cubicBezTo>
                    <a:pt x="62" y="95"/>
                    <a:pt x="64" y="94"/>
                    <a:pt x="62" y="94"/>
                  </a:cubicBezTo>
                  <a:cubicBezTo>
                    <a:pt x="64" y="94"/>
                    <a:pt x="64" y="93"/>
                    <a:pt x="64" y="93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64" y="93"/>
                    <a:pt x="64" y="92"/>
                  </a:cubicBezTo>
                  <a:cubicBezTo>
                    <a:pt x="64" y="92"/>
                    <a:pt x="64" y="92"/>
                    <a:pt x="64" y="90"/>
                  </a:cubicBezTo>
                  <a:cubicBezTo>
                    <a:pt x="66" y="90"/>
                    <a:pt x="66" y="90"/>
                    <a:pt x="66" y="92"/>
                  </a:cubicBezTo>
                  <a:cubicBezTo>
                    <a:pt x="66" y="90"/>
                    <a:pt x="68" y="90"/>
                    <a:pt x="68" y="89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4" y="88"/>
                    <a:pt x="68" y="89"/>
                    <a:pt x="68" y="88"/>
                  </a:cubicBezTo>
                  <a:cubicBezTo>
                    <a:pt x="69" y="88"/>
                    <a:pt x="69" y="88"/>
                    <a:pt x="69" y="88"/>
                  </a:cubicBezTo>
                  <a:cubicBezTo>
                    <a:pt x="68" y="88"/>
                    <a:pt x="70" y="88"/>
                    <a:pt x="69" y="86"/>
                  </a:cubicBezTo>
                  <a:cubicBezTo>
                    <a:pt x="69" y="86"/>
                    <a:pt x="69" y="86"/>
                    <a:pt x="70" y="86"/>
                  </a:cubicBezTo>
                  <a:cubicBezTo>
                    <a:pt x="69" y="85"/>
                    <a:pt x="72" y="82"/>
                    <a:pt x="70" y="81"/>
                  </a:cubicBezTo>
                  <a:cubicBezTo>
                    <a:pt x="70" y="81"/>
                    <a:pt x="70" y="81"/>
                    <a:pt x="72" y="81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72" y="81"/>
                    <a:pt x="72" y="81"/>
                    <a:pt x="72" y="81"/>
                  </a:cubicBezTo>
                  <a:cubicBezTo>
                    <a:pt x="72" y="81"/>
                    <a:pt x="72" y="81"/>
                    <a:pt x="70" y="81"/>
                  </a:cubicBezTo>
                  <a:cubicBezTo>
                    <a:pt x="70" y="80"/>
                    <a:pt x="73" y="81"/>
                    <a:pt x="73" y="80"/>
                  </a:cubicBezTo>
                  <a:cubicBezTo>
                    <a:pt x="73" y="80"/>
                    <a:pt x="72" y="78"/>
                    <a:pt x="73" y="78"/>
                  </a:cubicBezTo>
                  <a:cubicBezTo>
                    <a:pt x="73" y="78"/>
                    <a:pt x="73" y="78"/>
                    <a:pt x="73" y="78"/>
                  </a:cubicBezTo>
                  <a:cubicBezTo>
                    <a:pt x="74" y="78"/>
                    <a:pt x="73" y="77"/>
                    <a:pt x="72" y="77"/>
                  </a:cubicBezTo>
                  <a:cubicBezTo>
                    <a:pt x="73" y="77"/>
                    <a:pt x="73" y="77"/>
                    <a:pt x="73" y="77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3" y="77"/>
                    <a:pt x="73" y="76"/>
                    <a:pt x="73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3" y="76"/>
                    <a:pt x="73" y="76"/>
                    <a:pt x="73" y="75"/>
                  </a:cubicBezTo>
                  <a:cubicBezTo>
                    <a:pt x="74" y="76"/>
                    <a:pt x="74" y="76"/>
                    <a:pt x="74" y="76"/>
                  </a:cubicBezTo>
                  <a:cubicBezTo>
                    <a:pt x="74" y="76"/>
                    <a:pt x="74" y="76"/>
                    <a:pt x="74" y="76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4" y="75"/>
                    <a:pt x="74" y="73"/>
                    <a:pt x="76" y="73"/>
                  </a:cubicBezTo>
                  <a:cubicBezTo>
                    <a:pt x="76" y="73"/>
                    <a:pt x="77" y="75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7" y="73"/>
                    <a:pt x="77" y="72"/>
                    <a:pt x="77" y="72"/>
                  </a:cubicBezTo>
                  <a:cubicBezTo>
                    <a:pt x="77" y="72"/>
                    <a:pt x="77" y="72"/>
                    <a:pt x="77" y="69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7" y="69"/>
                    <a:pt x="77" y="69"/>
                    <a:pt x="79" y="69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7" y="67"/>
                    <a:pt x="79" y="67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1" y="67"/>
                    <a:pt x="82" y="65"/>
                    <a:pt x="82" y="64"/>
                  </a:cubicBezTo>
                  <a:cubicBezTo>
                    <a:pt x="82" y="64"/>
                    <a:pt x="82" y="64"/>
                    <a:pt x="82" y="64"/>
                  </a:cubicBezTo>
                  <a:cubicBezTo>
                    <a:pt x="83" y="63"/>
                    <a:pt x="85" y="63"/>
                    <a:pt x="85" y="60"/>
                  </a:cubicBezTo>
                  <a:cubicBezTo>
                    <a:pt x="83" y="60"/>
                    <a:pt x="83" y="60"/>
                    <a:pt x="83" y="60"/>
                  </a:cubicBezTo>
                  <a:cubicBezTo>
                    <a:pt x="83" y="60"/>
                    <a:pt x="83" y="59"/>
                    <a:pt x="83" y="60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86" y="60"/>
                    <a:pt x="86" y="59"/>
                    <a:pt x="86" y="59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7" y="56"/>
                    <a:pt x="87" y="56"/>
                    <a:pt x="87" y="56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7" y="55"/>
                    <a:pt x="87" y="56"/>
                    <a:pt x="87" y="55"/>
                  </a:cubicBezTo>
                  <a:cubicBezTo>
                    <a:pt x="87" y="55"/>
                    <a:pt x="87" y="55"/>
                    <a:pt x="87" y="55"/>
                  </a:cubicBezTo>
                  <a:cubicBezTo>
                    <a:pt x="87" y="55"/>
                    <a:pt x="89" y="55"/>
                    <a:pt x="89" y="54"/>
                  </a:cubicBezTo>
                  <a:cubicBezTo>
                    <a:pt x="87" y="52"/>
                    <a:pt x="87" y="52"/>
                    <a:pt x="87" y="52"/>
                  </a:cubicBezTo>
                  <a:cubicBezTo>
                    <a:pt x="89" y="52"/>
                    <a:pt x="89" y="52"/>
                    <a:pt x="89" y="54"/>
                  </a:cubicBezTo>
                  <a:cubicBezTo>
                    <a:pt x="89" y="52"/>
                    <a:pt x="89" y="51"/>
                    <a:pt x="89" y="51"/>
                  </a:cubicBezTo>
                  <a:cubicBezTo>
                    <a:pt x="92" y="51"/>
                    <a:pt x="94" y="48"/>
                    <a:pt x="94" y="47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94" y="46"/>
                    <a:pt x="95" y="47"/>
                    <a:pt x="94" y="47"/>
                  </a:cubicBezTo>
                  <a:cubicBezTo>
                    <a:pt x="94" y="46"/>
                    <a:pt x="94" y="46"/>
                    <a:pt x="92" y="46"/>
                  </a:cubicBezTo>
                  <a:cubicBezTo>
                    <a:pt x="92" y="43"/>
                    <a:pt x="94" y="46"/>
                    <a:pt x="95" y="43"/>
                  </a:cubicBezTo>
                  <a:cubicBezTo>
                    <a:pt x="95" y="46"/>
                    <a:pt x="94" y="46"/>
                    <a:pt x="95" y="46"/>
                  </a:cubicBezTo>
                  <a:cubicBezTo>
                    <a:pt x="95" y="46"/>
                    <a:pt x="95" y="43"/>
                    <a:pt x="96" y="43"/>
                  </a:cubicBezTo>
                  <a:cubicBezTo>
                    <a:pt x="95" y="43"/>
                    <a:pt x="95" y="43"/>
                    <a:pt x="95" y="43"/>
                  </a:cubicBezTo>
                  <a:cubicBezTo>
                    <a:pt x="95" y="43"/>
                    <a:pt x="95" y="43"/>
                    <a:pt x="95" y="43"/>
                  </a:cubicBezTo>
                  <a:cubicBezTo>
                    <a:pt x="95" y="42"/>
                    <a:pt x="92" y="43"/>
                    <a:pt x="92" y="42"/>
                  </a:cubicBezTo>
                  <a:cubicBezTo>
                    <a:pt x="92" y="42"/>
                    <a:pt x="92" y="42"/>
                    <a:pt x="92" y="42"/>
                  </a:cubicBezTo>
                  <a:cubicBezTo>
                    <a:pt x="90" y="41"/>
                    <a:pt x="90" y="42"/>
                    <a:pt x="90" y="41"/>
                  </a:cubicBezTo>
                  <a:cubicBezTo>
                    <a:pt x="90" y="41"/>
                    <a:pt x="92" y="41"/>
                    <a:pt x="94" y="42"/>
                  </a:cubicBezTo>
                  <a:cubicBezTo>
                    <a:pt x="94" y="41"/>
                    <a:pt x="95" y="42"/>
                    <a:pt x="95" y="42"/>
                  </a:cubicBezTo>
                  <a:cubicBezTo>
                    <a:pt x="95" y="41"/>
                    <a:pt x="95" y="42"/>
                    <a:pt x="95" y="42"/>
                  </a:cubicBezTo>
                  <a:cubicBezTo>
                    <a:pt x="94" y="41"/>
                    <a:pt x="95" y="41"/>
                    <a:pt x="95" y="41"/>
                  </a:cubicBezTo>
                  <a:cubicBezTo>
                    <a:pt x="96" y="41"/>
                    <a:pt x="96" y="41"/>
                    <a:pt x="96" y="41"/>
                  </a:cubicBezTo>
                  <a:cubicBezTo>
                    <a:pt x="96" y="41"/>
                    <a:pt x="96" y="41"/>
                    <a:pt x="96" y="41"/>
                  </a:cubicBezTo>
                  <a:cubicBezTo>
                    <a:pt x="96" y="41"/>
                    <a:pt x="98" y="39"/>
                    <a:pt x="98" y="41"/>
                  </a:cubicBezTo>
                  <a:cubicBezTo>
                    <a:pt x="99" y="41"/>
                    <a:pt x="98" y="39"/>
                    <a:pt x="99" y="39"/>
                  </a:cubicBezTo>
                  <a:cubicBezTo>
                    <a:pt x="98" y="39"/>
                    <a:pt x="96" y="39"/>
                    <a:pt x="96" y="39"/>
                  </a:cubicBezTo>
                  <a:cubicBezTo>
                    <a:pt x="98" y="39"/>
                    <a:pt x="98" y="38"/>
                    <a:pt x="99" y="39"/>
                  </a:cubicBezTo>
                  <a:cubicBezTo>
                    <a:pt x="99" y="39"/>
                    <a:pt x="98" y="39"/>
                    <a:pt x="98" y="38"/>
                  </a:cubicBezTo>
                  <a:cubicBezTo>
                    <a:pt x="98" y="38"/>
                    <a:pt x="99" y="38"/>
                    <a:pt x="98" y="38"/>
                  </a:cubicBezTo>
                  <a:cubicBezTo>
                    <a:pt x="99" y="38"/>
                    <a:pt x="99" y="38"/>
                    <a:pt x="99" y="38"/>
                  </a:cubicBezTo>
                  <a:cubicBezTo>
                    <a:pt x="99" y="38"/>
                    <a:pt x="99" y="37"/>
                    <a:pt x="98" y="37"/>
                  </a:cubicBezTo>
                  <a:cubicBezTo>
                    <a:pt x="99" y="37"/>
                    <a:pt x="100" y="37"/>
                    <a:pt x="99" y="35"/>
                  </a:cubicBezTo>
                  <a:cubicBezTo>
                    <a:pt x="99" y="35"/>
                    <a:pt x="99" y="35"/>
                    <a:pt x="100" y="35"/>
                  </a:cubicBezTo>
                  <a:cubicBezTo>
                    <a:pt x="100" y="37"/>
                    <a:pt x="99" y="35"/>
                    <a:pt x="100" y="37"/>
                  </a:cubicBezTo>
                  <a:cubicBezTo>
                    <a:pt x="99" y="35"/>
                    <a:pt x="100" y="37"/>
                    <a:pt x="100" y="35"/>
                  </a:cubicBezTo>
                  <a:cubicBezTo>
                    <a:pt x="100" y="35"/>
                    <a:pt x="100" y="35"/>
                    <a:pt x="100" y="35"/>
                  </a:cubicBezTo>
                  <a:cubicBezTo>
                    <a:pt x="100" y="35"/>
                    <a:pt x="100" y="35"/>
                    <a:pt x="102" y="35"/>
                  </a:cubicBezTo>
                  <a:cubicBezTo>
                    <a:pt x="100" y="35"/>
                    <a:pt x="100" y="35"/>
                    <a:pt x="100" y="35"/>
                  </a:cubicBezTo>
                  <a:cubicBezTo>
                    <a:pt x="102" y="35"/>
                    <a:pt x="102" y="35"/>
                    <a:pt x="102" y="35"/>
                  </a:cubicBezTo>
                  <a:cubicBezTo>
                    <a:pt x="102" y="35"/>
                    <a:pt x="100" y="34"/>
                    <a:pt x="102" y="34"/>
                  </a:cubicBezTo>
                  <a:cubicBezTo>
                    <a:pt x="100" y="34"/>
                    <a:pt x="100" y="34"/>
                    <a:pt x="100" y="34"/>
                  </a:cubicBezTo>
                  <a:cubicBezTo>
                    <a:pt x="100" y="34"/>
                    <a:pt x="100" y="34"/>
                    <a:pt x="100" y="33"/>
                  </a:cubicBezTo>
                  <a:cubicBezTo>
                    <a:pt x="102" y="34"/>
                    <a:pt x="102" y="34"/>
                    <a:pt x="102" y="34"/>
                  </a:cubicBezTo>
                  <a:cubicBezTo>
                    <a:pt x="103" y="34"/>
                    <a:pt x="102" y="33"/>
                    <a:pt x="103" y="33"/>
                  </a:cubicBezTo>
                  <a:cubicBezTo>
                    <a:pt x="102" y="33"/>
                    <a:pt x="102" y="33"/>
                    <a:pt x="102" y="33"/>
                  </a:cubicBezTo>
                  <a:cubicBezTo>
                    <a:pt x="102" y="33"/>
                    <a:pt x="100" y="33"/>
                    <a:pt x="102" y="30"/>
                  </a:cubicBezTo>
                  <a:cubicBezTo>
                    <a:pt x="102" y="30"/>
                    <a:pt x="103" y="30"/>
                    <a:pt x="103" y="33"/>
                  </a:cubicBezTo>
                  <a:cubicBezTo>
                    <a:pt x="103" y="33"/>
                    <a:pt x="103" y="30"/>
                    <a:pt x="102" y="30"/>
                  </a:cubicBezTo>
                  <a:cubicBezTo>
                    <a:pt x="103" y="30"/>
                    <a:pt x="103" y="30"/>
                    <a:pt x="103" y="30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102" y="29"/>
                    <a:pt x="102" y="29"/>
                    <a:pt x="102" y="29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100" y="28"/>
                    <a:pt x="100" y="28"/>
                    <a:pt x="100" y="26"/>
                  </a:cubicBezTo>
                  <a:cubicBezTo>
                    <a:pt x="102" y="29"/>
                    <a:pt x="103" y="28"/>
                    <a:pt x="105" y="28"/>
                  </a:cubicBezTo>
                  <a:cubicBezTo>
                    <a:pt x="105" y="28"/>
                    <a:pt x="102" y="26"/>
                    <a:pt x="105" y="26"/>
                  </a:cubicBezTo>
                  <a:cubicBezTo>
                    <a:pt x="105" y="26"/>
                    <a:pt x="107" y="26"/>
                    <a:pt x="105" y="26"/>
                  </a:cubicBezTo>
                  <a:cubicBezTo>
                    <a:pt x="105" y="26"/>
                    <a:pt x="107" y="28"/>
                    <a:pt x="107" y="26"/>
                  </a:cubicBezTo>
                  <a:cubicBezTo>
                    <a:pt x="105" y="25"/>
                    <a:pt x="105" y="25"/>
                    <a:pt x="105" y="25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3" y="25"/>
                    <a:pt x="103" y="25"/>
                    <a:pt x="103" y="25"/>
                  </a:cubicBezTo>
                  <a:cubicBezTo>
                    <a:pt x="103" y="25"/>
                    <a:pt x="103" y="24"/>
                    <a:pt x="105" y="25"/>
                  </a:cubicBezTo>
                  <a:cubicBezTo>
                    <a:pt x="105" y="25"/>
                    <a:pt x="103" y="25"/>
                    <a:pt x="105" y="25"/>
                  </a:cubicBezTo>
                  <a:cubicBezTo>
                    <a:pt x="107" y="25"/>
                    <a:pt x="105" y="24"/>
                    <a:pt x="107" y="24"/>
                  </a:cubicBezTo>
                  <a:cubicBezTo>
                    <a:pt x="107" y="25"/>
                    <a:pt x="107" y="25"/>
                    <a:pt x="108" y="25"/>
                  </a:cubicBezTo>
                  <a:cubicBezTo>
                    <a:pt x="108" y="25"/>
                    <a:pt x="108" y="25"/>
                    <a:pt x="108" y="25"/>
                  </a:cubicBezTo>
                  <a:cubicBezTo>
                    <a:pt x="108" y="25"/>
                    <a:pt x="108" y="25"/>
                    <a:pt x="108" y="25"/>
                  </a:cubicBezTo>
                  <a:cubicBezTo>
                    <a:pt x="108" y="24"/>
                    <a:pt x="108" y="25"/>
                    <a:pt x="109" y="24"/>
                  </a:cubicBezTo>
                  <a:cubicBezTo>
                    <a:pt x="108" y="24"/>
                    <a:pt x="108" y="24"/>
                    <a:pt x="108" y="24"/>
                  </a:cubicBezTo>
                  <a:cubicBezTo>
                    <a:pt x="107" y="24"/>
                    <a:pt x="108" y="25"/>
                    <a:pt x="107" y="24"/>
                  </a:cubicBezTo>
                  <a:cubicBezTo>
                    <a:pt x="107" y="24"/>
                    <a:pt x="108" y="24"/>
                    <a:pt x="108" y="22"/>
                  </a:cubicBezTo>
                  <a:cubicBezTo>
                    <a:pt x="107" y="22"/>
                    <a:pt x="107" y="22"/>
                    <a:pt x="107" y="22"/>
                  </a:cubicBezTo>
                  <a:cubicBezTo>
                    <a:pt x="107" y="22"/>
                    <a:pt x="105" y="21"/>
                    <a:pt x="107" y="21"/>
                  </a:cubicBezTo>
                  <a:cubicBezTo>
                    <a:pt x="108" y="21"/>
                    <a:pt x="108" y="21"/>
                    <a:pt x="108" y="22"/>
                  </a:cubicBezTo>
                  <a:cubicBezTo>
                    <a:pt x="108" y="21"/>
                    <a:pt x="109" y="21"/>
                    <a:pt x="109" y="21"/>
                  </a:cubicBezTo>
                  <a:cubicBezTo>
                    <a:pt x="108" y="20"/>
                    <a:pt x="109" y="20"/>
                    <a:pt x="109" y="20"/>
                  </a:cubicBezTo>
                  <a:cubicBezTo>
                    <a:pt x="109" y="20"/>
                    <a:pt x="108" y="21"/>
                    <a:pt x="107" y="21"/>
                  </a:cubicBezTo>
                  <a:cubicBezTo>
                    <a:pt x="107" y="20"/>
                    <a:pt x="107" y="22"/>
                    <a:pt x="105" y="21"/>
                  </a:cubicBezTo>
                  <a:cubicBezTo>
                    <a:pt x="107" y="21"/>
                    <a:pt x="105" y="20"/>
                    <a:pt x="103" y="20"/>
                  </a:cubicBezTo>
                  <a:cubicBezTo>
                    <a:pt x="105" y="20"/>
                    <a:pt x="105" y="20"/>
                    <a:pt x="105" y="20"/>
                  </a:cubicBezTo>
                  <a:cubicBezTo>
                    <a:pt x="105" y="20"/>
                    <a:pt x="105" y="20"/>
                    <a:pt x="107" y="21"/>
                  </a:cubicBezTo>
                  <a:cubicBezTo>
                    <a:pt x="107" y="20"/>
                    <a:pt x="107" y="20"/>
                    <a:pt x="108" y="20"/>
                  </a:cubicBezTo>
                  <a:cubicBezTo>
                    <a:pt x="108" y="18"/>
                    <a:pt x="107" y="18"/>
                    <a:pt x="107" y="18"/>
                  </a:cubicBezTo>
                  <a:cubicBezTo>
                    <a:pt x="108" y="18"/>
                    <a:pt x="108" y="16"/>
                    <a:pt x="108" y="14"/>
                  </a:cubicBezTo>
                  <a:cubicBezTo>
                    <a:pt x="109" y="16"/>
                    <a:pt x="109" y="14"/>
                    <a:pt x="111" y="14"/>
                  </a:cubicBezTo>
                  <a:cubicBezTo>
                    <a:pt x="111" y="16"/>
                    <a:pt x="111" y="16"/>
                    <a:pt x="111" y="16"/>
                  </a:cubicBezTo>
                  <a:cubicBezTo>
                    <a:pt x="111" y="16"/>
                    <a:pt x="111" y="16"/>
                    <a:pt x="111" y="16"/>
                  </a:cubicBezTo>
                  <a:cubicBezTo>
                    <a:pt x="112" y="16"/>
                    <a:pt x="109" y="14"/>
                    <a:pt x="111" y="14"/>
                  </a:cubicBezTo>
                  <a:cubicBezTo>
                    <a:pt x="111" y="16"/>
                    <a:pt x="109" y="14"/>
                    <a:pt x="109" y="13"/>
                  </a:cubicBezTo>
                  <a:cubicBezTo>
                    <a:pt x="108" y="13"/>
                    <a:pt x="108" y="13"/>
                    <a:pt x="108" y="13"/>
                  </a:cubicBezTo>
                  <a:cubicBezTo>
                    <a:pt x="109" y="13"/>
                    <a:pt x="109" y="12"/>
                    <a:pt x="111" y="12"/>
                  </a:cubicBezTo>
                  <a:cubicBezTo>
                    <a:pt x="111" y="11"/>
                    <a:pt x="112" y="9"/>
                    <a:pt x="112" y="9"/>
                  </a:cubicBezTo>
                  <a:cubicBezTo>
                    <a:pt x="112" y="8"/>
                    <a:pt x="111" y="8"/>
                    <a:pt x="111" y="8"/>
                  </a:cubicBezTo>
                  <a:cubicBezTo>
                    <a:pt x="111" y="7"/>
                    <a:pt x="112" y="8"/>
                    <a:pt x="112" y="8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112" y="8"/>
                    <a:pt x="112" y="5"/>
                    <a:pt x="113" y="7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1" y="3"/>
                    <a:pt x="112" y="3"/>
                    <a:pt x="112" y="3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3" y="3"/>
                    <a:pt x="113" y="1"/>
                    <a:pt x="115" y="1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3" y="0"/>
                    <a:pt x="113" y="0"/>
                    <a:pt x="115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2" y="1"/>
                    <a:pt x="113" y="0"/>
                    <a:pt x="113" y="1"/>
                  </a:cubicBezTo>
                  <a:cubicBezTo>
                    <a:pt x="113" y="1"/>
                    <a:pt x="113" y="1"/>
                    <a:pt x="112" y="1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2" y="1"/>
                    <a:pt x="112" y="1"/>
                    <a:pt x="111" y="1"/>
                  </a:cubicBezTo>
                  <a:cubicBezTo>
                    <a:pt x="112" y="1"/>
                    <a:pt x="111" y="0"/>
                    <a:pt x="112" y="1"/>
                  </a:cubicBezTo>
                  <a:cubicBezTo>
                    <a:pt x="111" y="1"/>
                    <a:pt x="111" y="1"/>
                    <a:pt x="111" y="1"/>
                  </a:cubicBezTo>
                  <a:cubicBezTo>
                    <a:pt x="111" y="1"/>
                    <a:pt x="111" y="1"/>
                    <a:pt x="111" y="1"/>
                  </a:cubicBezTo>
                  <a:cubicBezTo>
                    <a:pt x="111" y="1"/>
                    <a:pt x="109" y="1"/>
                    <a:pt x="109" y="3"/>
                  </a:cubicBezTo>
                  <a:cubicBezTo>
                    <a:pt x="111" y="5"/>
                    <a:pt x="108" y="5"/>
                    <a:pt x="108" y="5"/>
                  </a:cubicBezTo>
                  <a:cubicBezTo>
                    <a:pt x="109" y="5"/>
                    <a:pt x="111" y="5"/>
                    <a:pt x="111" y="5"/>
                  </a:cubicBezTo>
                  <a:cubicBezTo>
                    <a:pt x="111" y="7"/>
                    <a:pt x="111" y="5"/>
                    <a:pt x="111" y="7"/>
                  </a:cubicBezTo>
                  <a:cubicBezTo>
                    <a:pt x="109" y="7"/>
                    <a:pt x="109" y="7"/>
                    <a:pt x="108" y="7"/>
                  </a:cubicBezTo>
                  <a:cubicBezTo>
                    <a:pt x="109" y="7"/>
                    <a:pt x="109" y="7"/>
                    <a:pt x="109" y="7"/>
                  </a:cubicBezTo>
                  <a:cubicBezTo>
                    <a:pt x="108" y="7"/>
                    <a:pt x="108" y="7"/>
                    <a:pt x="107" y="8"/>
                  </a:cubicBezTo>
                  <a:cubicBezTo>
                    <a:pt x="107" y="9"/>
                    <a:pt x="107" y="9"/>
                    <a:pt x="105" y="11"/>
                  </a:cubicBezTo>
                  <a:cubicBezTo>
                    <a:pt x="107" y="11"/>
                    <a:pt x="107" y="11"/>
                    <a:pt x="107" y="11"/>
                  </a:cubicBezTo>
                  <a:cubicBezTo>
                    <a:pt x="105" y="11"/>
                    <a:pt x="105" y="12"/>
                    <a:pt x="103" y="13"/>
                  </a:cubicBezTo>
                  <a:cubicBezTo>
                    <a:pt x="103" y="14"/>
                    <a:pt x="102" y="14"/>
                    <a:pt x="102" y="16"/>
                  </a:cubicBezTo>
                  <a:cubicBezTo>
                    <a:pt x="100" y="18"/>
                    <a:pt x="99" y="20"/>
                    <a:pt x="98" y="22"/>
                  </a:cubicBezTo>
                  <a:cubicBezTo>
                    <a:pt x="99" y="22"/>
                    <a:pt x="99" y="22"/>
                    <a:pt x="99" y="22"/>
                  </a:cubicBezTo>
                  <a:cubicBezTo>
                    <a:pt x="98" y="22"/>
                    <a:pt x="99" y="22"/>
                    <a:pt x="99" y="24"/>
                  </a:cubicBezTo>
                  <a:cubicBezTo>
                    <a:pt x="99" y="22"/>
                    <a:pt x="98" y="24"/>
                    <a:pt x="98" y="24"/>
                  </a:cubicBezTo>
                  <a:cubicBezTo>
                    <a:pt x="98" y="24"/>
                    <a:pt x="96" y="25"/>
                    <a:pt x="95" y="25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94" y="26"/>
                    <a:pt x="94" y="28"/>
                    <a:pt x="94" y="29"/>
                  </a:cubicBezTo>
                  <a:cubicBezTo>
                    <a:pt x="94" y="29"/>
                    <a:pt x="95" y="29"/>
                    <a:pt x="94" y="29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0" y="30"/>
                    <a:pt x="90" y="33"/>
                    <a:pt x="90" y="34"/>
                  </a:cubicBezTo>
                  <a:cubicBezTo>
                    <a:pt x="87" y="35"/>
                    <a:pt x="87" y="38"/>
                    <a:pt x="85" y="39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3" y="42"/>
                    <a:pt x="83" y="46"/>
                    <a:pt x="81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2" y="48"/>
                    <a:pt x="81" y="50"/>
                    <a:pt x="81" y="48"/>
                  </a:cubicBezTo>
                  <a:cubicBezTo>
                    <a:pt x="81" y="50"/>
                    <a:pt x="79" y="50"/>
                    <a:pt x="79" y="51"/>
                  </a:cubicBezTo>
                  <a:cubicBezTo>
                    <a:pt x="79" y="51"/>
                    <a:pt x="79" y="51"/>
                    <a:pt x="77" y="51"/>
                  </a:cubicBezTo>
                  <a:cubicBezTo>
                    <a:pt x="77" y="52"/>
                    <a:pt x="77" y="54"/>
                    <a:pt x="76" y="54"/>
                  </a:cubicBezTo>
                  <a:cubicBezTo>
                    <a:pt x="76" y="54"/>
                    <a:pt x="76" y="54"/>
                    <a:pt x="76" y="54"/>
                  </a:cubicBezTo>
                  <a:cubicBezTo>
                    <a:pt x="77" y="54"/>
                    <a:pt x="77" y="54"/>
                    <a:pt x="77" y="55"/>
                  </a:cubicBezTo>
                  <a:cubicBezTo>
                    <a:pt x="76" y="55"/>
                    <a:pt x="76" y="56"/>
                    <a:pt x="76" y="55"/>
                  </a:cubicBezTo>
                  <a:cubicBezTo>
                    <a:pt x="76" y="56"/>
                    <a:pt x="73" y="59"/>
                    <a:pt x="73" y="60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72" y="61"/>
                    <a:pt x="72" y="63"/>
                    <a:pt x="70" y="63"/>
                  </a:cubicBezTo>
                  <a:cubicBezTo>
                    <a:pt x="70" y="64"/>
                    <a:pt x="72" y="63"/>
                    <a:pt x="72" y="64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69" y="65"/>
                    <a:pt x="69" y="68"/>
                    <a:pt x="68" y="69"/>
                  </a:cubicBezTo>
                  <a:cubicBezTo>
                    <a:pt x="66" y="72"/>
                    <a:pt x="64" y="76"/>
                    <a:pt x="61" y="78"/>
                  </a:cubicBezTo>
                  <a:cubicBezTo>
                    <a:pt x="62" y="78"/>
                    <a:pt x="62" y="78"/>
                    <a:pt x="62" y="78"/>
                  </a:cubicBezTo>
                  <a:cubicBezTo>
                    <a:pt x="60" y="78"/>
                    <a:pt x="62" y="81"/>
                    <a:pt x="60" y="81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59" y="82"/>
                    <a:pt x="60" y="85"/>
                    <a:pt x="59" y="86"/>
                  </a:cubicBezTo>
                  <a:cubicBezTo>
                    <a:pt x="59" y="85"/>
                    <a:pt x="59" y="85"/>
                    <a:pt x="59" y="85"/>
                  </a:cubicBezTo>
                  <a:cubicBezTo>
                    <a:pt x="59" y="86"/>
                    <a:pt x="57" y="88"/>
                    <a:pt x="57" y="89"/>
                  </a:cubicBezTo>
                  <a:cubicBezTo>
                    <a:pt x="57" y="89"/>
                    <a:pt x="57" y="89"/>
                    <a:pt x="57" y="89"/>
                  </a:cubicBezTo>
                  <a:cubicBezTo>
                    <a:pt x="59" y="89"/>
                    <a:pt x="56" y="89"/>
                    <a:pt x="57" y="90"/>
                  </a:cubicBezTo>
                  <a:cubicBezTo>
                    <a:pt x="57" y="90"/>
                    <a:pt x="56" y="90"/>
                    <a:pt x="57" y="90"/>
                  </a:cubicBezTo>
                  <a:cubicBezTo>
                    <a:pt x="56" y="93"/>
                    <a:pt x="53" y="94"/>
                    <a:pt x="51" y="98"/>
                  </a:cubicBezTo>
                  <a:cubicBezTo>
                    <a:pt x="51" y="101"/>
                    <a:pt x="53" y="99"/>
                    <a:pt x="51" y="99"/>
                  </a:cubicBezTo>
                  <a:cubicBezTo>
                    <a:pt x="51" y="101"/>
                    <a:pt x="51" y="99"/>
                    <a:pt x="51" y="99"/>
                  </a:cubicBezTo>
                  <a:cubicBezTo>
                    <a:pt x="49" y="101"/>
                    <a:pt x="53" y="102"/>
                    <a:pt x="51" y="102"/>
                  </a:cubicBezTo>
                  <a:cubicBezTo>
                    <a:pt x="49" y="101"/>
                    <a:pt x="51" y="102"/>
                    <a:pt x="49" y="102"/>
                  </a:cubicBezTo>
                  <a:cubicBezTo>
                    <a:pt x="49" y="103"/>
                    <a:pt x="51" y="103"/>
                    <a:pt x="49" y="103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8" y="105"/>
                    <a:pt x="48" y="106"/>
                    <a:pt x="46" y="106"/>
                  </a:cubicBezTo>
                  <a:cubicBezTo>
                    <a:pt x="43" y="112"/>
                    <a:pt x="38" y="118"/>
                    <a:pt x="34" y="123"/>
                  </a:cubicBezTo>
                  <a:cubicBezTo>
                    <a:pt x="31" y="129"/>
                    <a:pt x="29" y="133"/>
                    <a:pt x="25" y="141"/>
                  </a:cubicBezTo>
                  <a:cubicBezTo>
                    <a:pt x="25" y="142"/>
                    <a:pt x="25" y="142"/>
                    <a:pt x="23" y="144"/>
                  </a:cubicBezTo>
                  <a:cubicBezTo>
                    <a:pt x="23" y="144"/>
                    <a:pt x="23" y="144"/>
                    <a:pt x="23" y="144"/>
                  </a:cubicBezTo>
                  <a:cubicBezTo>
                    <a:pt x="23" y="144"/>
                    <a:pt x="23" y="145"/>
                    <a:pt x="22" y="145"/>
                  </a:cubicBezTo>
                  <a:cubicBezTo>
                    <a:pt x="21" y="146"/>
                    <a:pt x="19" y="149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53"/>
                    <a:pt x="18" y="153"/>
                    <a:pt x="18" y="152"/>
                  </a:cubicBezTo>
                  <a:cubicBezTo>
                    <a:pt x="13" y="157"/>
                    <a:pt x="12" y="165"/>
                    <a:pt x="9" y="169"/>
                  </a:cubicBezTo>
                  <a:cubicBezTo>
                    <a:pt x="9" y="170"/>
                    <a:pt x="8" y="171"/>
                    <a:pt x="6" y="172"/>
                  </a:cubicBezTo>
                  <a:cubicBezTo>
                    <a:pt x="5" y="179"/>
                    <a:pt x="4" y="183"/>
                    <a:pt x="0" y="186"/>
                  </a:cubicBezTo>
                  <a:cubicBezTo>
                    <a:pt x="0" y="186"/>
                    <a:pt x="4" y="187"/>
                    <a:pt x="5" y="186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87" name="Freeform 147"/>
            <p:cNvSpPr>
              <a:spLocks/>
            </p:cNvSpPr>
            <p:nvPr/>
          </p:nvSpPr>
          <p:spPr bwMode="auto">
            <a:xfrm>
              <a:off x="4364" y="2647"/>
              <a:ext cx="2" cy="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0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0 h 3"/>
                <a:gd name="T10" fmla="*/ 2 w 2"/>
                <a:gd name="T11" fmla="*/ 0 h 3"/>
                <a:gd name="T12" fmla="*/ 2 w 2"/>
                <a:gd name="T13" fmla="*/ 0 h 3"/>
                <a:gd name="T14" fmla="*/ 2 w 2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88" name="Freeform 148"/>
            <p:cNvSpPr>
              <a:spLocks/>
            </p:cNvSpPr>
            <p:nvPr/>
          </p:nvSpPr>
          <p:spPr bwMode="auto">
            <a:xfrm>
              <a:off x="4262" y="2959"/>
              <a:ext cx="267" cy="444"/>
            </a:xfrm>
            <a:custGeom>
              <a:avLst/>
              <a:gdLst>
                <a:gd name="T0" fmla="*/ 15 w 113"/>
                <a:gd name="T1" fmla="*/ 167 h 188"/>
                <a:gd name="T2" fmla="*/ 18 w 113"/>
                <a:gd name="T3" fmla="*/ 161 h 188"/>
                <a:gd name="T4" fmla="*/ 27 w 113"/>
                <a:gd name="T5" fmla="*/ 151 h 188"/>
                <a:gd name="T6" fmla="*/ 30 w 113"/>
                <a:gd name="T7" fmla="*/ 148 h 188"/>
                <a:gd name="T8" fmla="*/ 35 w 113"/>
                <a:gd name="T9" fmla="*/ 135 h 188"/>
                <a:gd name="T10" fmla="*/ 37 w 113"/>
                <a:gd name="T11" fmla="*/ 130 h 188"/>
                <a:gd name="T12" fmla="*/ 43 w 113"/>
                <a:gd name="T13" fmla="*/ 125 h 188"/>
                <a:gd name="T14" fmla="*/ 45 w 113"/>
                <a:gd name="T15" fmla="*/ 118 h 188"/>
                <a:gd name="T16" fmla="*/ 47 w 113"/>
                <a:gd name="T17" fmla="*/ 115 h 188"/>
                <a:gd name="T18" fmla="*/ 49 w 113"/>
                <a:gd name="T19" fmla="*/ 113 h 188"/>
                <a:gd name="T20" fmla="*/ 54 w 113"/>
                <a:gd name="T21" fmla="*/ 108 h 188"/>
                <a:gd name="T22" fmla="*/ 57 w 113"/>
                <a:gd name="T23" fmla="*/ 103 h 188"/>
                <a:gd name="T24" fmla="*/ 60 w 113"/>
                <a:gd name="T25" fmla="*/ 100 h 188"/>
                <a:gd name="T26" fmla="*/ 61 w 113"/>
                <a:gd name="T27" fmla="*/ 95 h 188"/>
                <a:gd name="T28" fmla="*/ 65 w 113"/>
                <a:gd name="T29" fmla="*/ 88 h 188"/>
                <a:gd name="T30" fmla="*/ 69 w 113"/>
                <a:gd name="T31" fmla="*/ 82 h 188"/>
                <a:gd name="T32" fmla="*/ 71 w 113"/>
                <a:gd name="T33" fmla="*/ 78 h 188"/>
                <a:gd name="T34" fmla="*/ 71 w 113"/>
                <a:gd name="T35" fmla="*/ 75 h 188"/>
                <a:gd name="T36" fmla="*/ 74 w 113"/>
                <a:gd name="T37" fmla="*/ 74 h 188"/>
                <a:gd name="T38" fmla="*/ 74 w 113"/>
                <a:gd name="T39" fmla="*/ 73 h 188"/>
                <a:gd name="T40" fmla="*/ 77 w 113"/>
                <a:gd name="T41" fmla="*/ 70 h 188"/>
                <a:gd name="T42" fmla="*/ 83 w 113"/>
                <a:gd name="T43" fmla="*/ 60 h 188"/>
                <a:gd name="T44" fmla="*/ 84 w 113"/>
                <a:gd name="T45" fmla="*/ 57 h 188"/>
                <a:gd name="T46" fmla="*/ 86 w 113"/>
                <a:gd name="T47" fmla="*/ 55 h 188"/>
                <a:gd name="T48" fmla="*/ 91 w 113"/>
                <a:gd name="T49" fmla="*/ 45 h 188"/>
                <a:gd name="T50" fmla="*/ 90 w 113"/>
                <a:gd name="T51" fmla="*/ 43 h 188"/>
                <a:gd name="T52" fmla="*/ 92 w 113"/>
                <a:gd name="T53" fmla="*/ 42 h 188"/>
                <a:gd name="T54" fmla="*/ 97 w 113"/>
                <a:gd name="T55" fmla="*/ 39 h 188"/>
                <a:gd name="T56" fmla="*/ 99 w 113"/>
                <a:gd name="T57" fmla="*/ 35 h 188"/>
                <a:gd name="T58" fmla="*/ 100 w 113"/>
                <a:gd name="T59" fmla="*/ 35 h 188"/>
                <a:gd name="T60" fmla="*/ 100 w 113"/>
                <a:gd name="T61" fmla="*/ 34 h 188"/>
                <a:gd name="T62" fmla="*/ 100 w 113"/>
                <a:gd name="T63" fmla="*/ 30 h 188"/>
                <a:gd name="T64" fmla="*/ 103 w 113"/>
                <a:gd name="T65" fmla="*/ 26 h 188"/>
                <a:gd name="T66" fmla="*/ 103 w 113"/>
                <a:gd name="T67" fmla="*/ 25 h 188"/>
                <a:gd name="T68" fmla="*/ 105 w 113"/>
                <a:gd name="T69" fmla="*/ 23 h 188"/>
                <a:gd name="T70" fmla="*/ 107 w 113"/>
                <a:gd name="T71" fmla="*/ 21 h 188"/>
                <a:gd name="T72" fmla="*/ 104 w 113"/>
                <a:gd name="T73" fmla="*/ 21 h 188"/>
                <a:gd name="T74" fmla="*/ 109 w 113"/>
                <a:gd name="T75" fmla="*/ 17 h 188"/>
                <a:gd name="T76" fmla="*/ 109 w 113"/>
                <a:gd name="T77" fmla="*/ 8 h 188"/>
                <a:gd name="T78" fmla="*/ 110 w 113"/>
                <a:gd name="T79" fmla="*/ 5 h 188"/>
                <a:gd name="T80" fmla="*/ 113 w 113"/>
                <a:gd name="T81" fmla="*/ 0 h 188"/>
                <a:gd name="T82" fmla="*/ 110 w 113"/>
                <a:gd name="T83" fmla="*/ 2 h 188"/>
                <a:gd name="T84" fmla="*/ 109 w 113"/>
                <a:gd name="T85" fmla="*/ 6 h 188"/>
                <a:gd name="T86" fmla="*/ 101 w 113"/>
                <a:gd name="T87" fmla="*/ 13 h 188"/>
                <a:gd name="T88" fmla="*/ 92 w 113"/>
                <a:gd name="T89" fmla="*/ 25 h 188"/>
                <a:gd name="T90" fmla="*/ 83 w 113"/>
                <a:gd name="T91" fmla="*/ 39 h 188"/>
                <a:gd name="T92" fmla="*/ 75 w 113"/>
                <a:gd name="T93" fmla="*/ 51 h 188"/>
                <a:gd name="T94" fmla="*/ 71 w 113"/>
                <a:gd name="T95" fmla="*/ 60 h 188"/>
                <a:gd name="T96" fmla="*/ 61 w 113"/>
                <a:gd name="T97" fmla="*/ 78 h 188"/>
                <a:gd name="T98" fmla="*/ 56 w 113"/>
                <a:gd name="T99" fmla="*/ 88 h 188"/>
                <a:gd name="T100" fmla="*/ 49 w 113"/>
                <a:gd name="T101" fmla="*/ 102 h 188"/>
                <a:gd name="T102" fmla="*/ 23 w 113"/>
                <a:gd name="T103" fmla="*/ 141 h 188"/>
                <a:gd name="T104" fmla="*/ 18 w 113"/>
                <a:gd name="T105" fmla="*/ 151 h 188"/>
                <a:gd name="T106" fmla="*/ 4 w 113"/>
                <a:gd name="T107" fmla="*/ 18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3" h="188">
                  <a:moveTo>
                    <a:pt x="4" y="185"/>
                  </a:moveTo>
                  <a:cubicBezTo>
                    <a:pt x="8" y="184"/>
                    <a:pt x="6" y="180"/>
                    <a:pt x="9" y="178"/>
                  </a:cubicBezTo>
                  <a:cubicBezTo>
                    <a:pt x="9" y="178"/>
                    <a:pt x="8" y="178"/>
                    <a:pt x="9" y="178"/>
                  </a:cubicBezTo>
                  <a:cubicBezTo>
                    <a:pt x="13" y="177"/>
                    <a:pt x="14" y="172"/>
                    <a:pt x="14" y="168"/>
                  </a:cubicBezTo>
                  <a:cubicBezTo>
                    <a:pt x="14" y="168"/>
                    <a:pt x="14" y="168"/>
                    <a:pt x="14" y="168"/>
                  </a:cubicBezTo>
                  <a:cubicBezTo>
                    <a:pt x="14" y="168"/>
                    <a:pt x="15" y="168"/>
                    <a:pt x="15" y="167"/>
                  </a:cubicBezTo>
                  <a:cubicBezTo>
                    <a:pt x="15" y="167"/>
                    <a:pt x="15" y="167"/>
                    <a:pt x="14" y="167"/>
                  </a:cubicBezTo>
                  <a:cubicBezTo>
                    <a:pt x="15" y="167"/>
                    <a:pt x="15" y="165"/>
                    <a:pt x="17" y="165"/>
                  </a:cubicBezTo>
                  <a:cubicBezTo>
                    <a:pt x="15" y="165"/>
                    <a:pt x="15" y="165"/>
                    <a:pt x="15" y="164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8" y="165"/>
                    <a:pt x="18" y="163"/>
                    <a:pt x="19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21" y="159"/>
                    <a:pt x="22" y="158"/>
                    <a:pt x="23" y="155"/>
                  </a:cubicBezTo>
                  <a:cubicBezTo>
                    <a:pt x="22" y="155"/>
                    <a:pt x="22" y="155"/>
                    <a:pt x="22" y="155"/>
                  </a:cubicBezTo>
                  <a:cubicBezTo>
                    <a:pt x="23" y="155"/>
                    <a:pt x="23" y="155"/>
                    <a:pt x="24" y="154"/>
                  </a:cubicBezTo>
                  <a:cubicBezTo>
                    <a:pt x="23" y="154"/>
                    <a:pt x="27" y="154"/>
                    <a:pt x="27" y="152"/>
                  </a:cubicBezTo>
                  <a:cubicBezTo>
                    <a:pt x="24" y="152"/>
                    <a:pt x="24" y="152"/>
                    <a:pt x="24" y="152"/>
                  </a:cubicBezTo>
                  <a:cubicBezTo>
                    <a:pt x="27" y="152"/>
                    <a:pt x="24" y="151"/>
                    <a:pt x="27" y="151"/>
                  </a:cubicBezTo>
                  <a:cubicBezTo>
                    <a:pt x="27" y="151"/>
                    <a:pt x="27" y="151"/>
                    <a:pt x="27" y="151"/>
                  </a:cubicBezTo>
                  <a:cubicBezTo>
                    <a:pt x="28" y="151"/>
                    <a:pt x="27" y="150"/>
                    <a:pt x="27" y="150"/>
                  </a:cubicBezTo>
                  <a:cubicBezTo>
                    <a:pt x="28" y="150"/>
                    <a:pt x="28" y="150"/>
                    <a:pt x="28" y="150"/>
                  </a:cubicBezTo>
                  <a:cubicBezTo>
                    <a:pt x="28" y="150"/>
                    <a:pt x="28" y="150"/>
                    <a:pt x="28" y="148"/>
                  </a:cubicBezTo>
                  <a:cubicBezTo>
                    <a:pt x="28" y="148"/>
                    <a:pt x="28" y="148"/>
                    <a:pt x="28" y="148"/>
                  </a:cubicBezTo>
                  <a:cubicBezTo>
                    <a:pt x="28" y="148"/>
                    <a:pt x="28" y="146"/>
                    <a:pt x="30" y="148"/>
                  </a:cubicBezTo>
                  <a:cubicBezTo>
                    <a:pt x="28" y="146"/>
                    <a:pt x="28" y="148"/>
                    <a:pt x="28" y="146"/>
                  </a:cubicBezTo>
                  <a:cubicBezTo>
                    <a:pt x="31" y="145"/>
                    <a:pt x="32" y="141"/>
                    <a:pt x="34" y="138"/>
                  </a:cubicBezTo>
                  <a:cubicBezTo>
                    <a:pt x="34" y="138"/>
                    <a:pt x="34" y="138"/>
                    <a:pt x="32" y="138"/>
                  </a:cubicBezTo>
                  <a:cubicBezTo>
                    <a:pt x="34" y="137"/>
                    <a:pt x="34" y="137"/>
                    <a:pt x="34" y="137"/>
                  </a:cubicBezTo>
                  <a:cubicBezTo>
                    <a:pt x="34" y="137"/>
                    <a:pt x="34" y="137"/>
                    <a:pt x="34" y="135"/>
                  </a:cubicBezTo>
                  <a:cubicBezTo>
                    <a:pt x="35" y="135"/>
                    <a:pt x="35" y="135"/>
                    <a:pt x="35" y="135"/>
                  </a:cubicBezTo>
                  <a:cubicBezTo>
                    <a:pt x="35" y="135"/>
                    <a:pt x="35" y="135"/>
                    <a:pt x="34" y="135"/>
                  </a:cubicBezTo>
                  <a:cubicBezTo>
                    <a:pt x="35" y="135"/>
                    <a:pt x="35" y="134"/>
                    <a:pt x="36" y="134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36" y="134"/>
                    <a:pt x="36" y="132"/>
                    <a:pt x="36" y="132"/>
                  </a:cubicBezTo>
                  <a:cubicBezTo>
                    <a:pt x="36" y="132"/>
                    <a:pt x="36" y="132"/>
                    <a:pt x="36" y="132"/>
                  </a:cubicBezTo>
                  <a:cubicBezTo>
                    <a:pt x="36" y="130"/>
                    <a:pt x="37" y="132"/>
                    <a:pt x="37" y="130"/>
                  </a:cubicBezTo>
                  <a:cubicBezTo>
                    <a:pt x="36" y="130"/>
                    <a:pt x="36" y="130"/>
                    <a:pt x="36" y="130"/>
                  </a:cubicBezTo>
                  <a:cubicBezTo>
                    <a:pt x="37" y="130"/>
                    <a:pt x="37" y="129"/>
                    <a:pt x="40" y="129"/>
                  </a:cubicBezTo>
                  <a:cubicBezTo>
                    <a:pt x="40" y="128"/>
                    <a:pt x="40" y="128"/>
                    <a:pt x="40" y="128"/>
                  </a:cubicBezTo>
                  <a:cubicBezTo>
                    <a:pt x="40" y="128"/>
                    <a:pt x="40" y="126"/>
                    <a:pt x="41" y="126"/>
                  </a:cubicBezTo>
                  <a:cubicBezTo>
                    <a:pt x="41" y="125"/>
                    <a:pt x="40" y="125"/>
                    <a:pt x="41" y="125"/>
                  </a:cubicBezTo>
                  <a:cubicBezTo>
                    <a:pt x="41" y="125"/>
                    <a:pt x="41" y="124"/>
                    <a:pt x="43" y="125"/>
                  </a:cubicBezTo>
                  <a:cubicBezTo>
                    <a:pt x="43" y="124"/>
                    <a:pt x="43" y="122"/>
                    <a:pt x="44" y="122"/>
                  </a:cubicBezTo>
                  <a:cubicBezTo>
                    <a:pt x="43" y="122"/>
                    <a:pt x="43" y="121"/>
                    <a:pt x="43" y="122"/>
                  </a:cubicBezTo>
                  <a:cubicBezTo>
                    <a:pt x="41" y="121"/>
                    <a:pt x="41" y="121"/>
                    <a:pt x="41" y="121"/>
                  </a:cubicBezTo>
                  <a:cubicBezTo>
                    <a:pt x="41" y="121"/>
                    <a:pt x="41" y="122"/>
                    <a:pt x="41" y="121"/>
                  </a:cubicBezTo>
                  <a:cubicBezTo>
                    <a:pt x="41" y="121"/>
                    <a:pt x="43" y="121"/>
                    <a:pt x="43" y="118"/>
                  </a:cubicBezTo>
                  <a:cubicBezTo>
                    <a:pt x="44" y="118"/>
                    <a:pt x="45" y="118"/>
                    <a:pt x="45" y="118"/>
                  </a:cubicBezTo>
                  <a:cubicBezTo>
                    <a:pt x="44" y="117"/>
                    <a:pt x="44" y="117"/>
                    <a:pt x="44" y="117"/>
                  </a:cubicBezTo>
                  <a:cubicBezTo>
                    <a:pt x="47" y="117"/>
                    <a:pt x="47" y="117"/>
                    <a:pt x="47" y="117"/>
                  </a:cubicBezTo>
                  <a:cubicBezTo>
                    <a:pt x="47" y="117"/>
                    <a:pt x="47" y="117"/>
                    <a:pt x="47" y="117"/>
                  </a:cubicBezTo>
                  <a:cubicBezTo>
                    <a:pt x="47" y="117"/>
                    <a:pt x="47" y="117"/>
                    <a:pt x="48" y="117"/>
                  </a:cubicBezTo>
                  <a:cubicBezTo>
                    <a:pt x="47" y="117"/>
                    <a:pt x="48" y="116"/>
                    <a:pt x="47" y="115"/>
                  </a:cubicBezTo>
                  <a:cubicBezTo>
                    <a:pt x="47" y="115"/>
                    <a:pt x="47" y="116"/>
                    <a:pt x="47" y="115"/>
                  </a:cubicBezTo>
                  <a:cubicBezTo>
                    <a:pt x="48" y="115"/>
                    <a:pt x="48" y="115"/>
                    <a:pt x="48" y="115"/>
                  </a:cubicBezTo>
                  <a:cubicBezTo>
                    <a:pt x="48" y="115"/>
                    <a:pt x="48" y="115"/>
                    <a:pt x="48" y="115"/>
                  </a:cubicBezTo>
                  <a:cubicBezTo>
                    <a:pt x="48" y="113"/>
                    <a:pt x="48" y="113"/>
                    <a:pt x="49" y="113"/>
                  </a:cubicBezTo>
                  <a:cubicBezTo>
                    <a:pt x="49" y="115"/>
                    <a:pt x="48" y="113"/>
                    <a:pt x="48" y="115"/>
                  </a:cubicBezTo>
                  <a:cubicBezTo>
                    <a:pt x="49" y="115"/>
                    <a:pt x="49" y="113"/>
                    <a:pt x="49" y="113"/>
                  </a:cubicBezTo>
                  <a:cubicBezTo>
                    <a:pt x="49" y="113"/>
                    <a:pt x="49" y="113"/>
                    <a:pt x="49" y="113"/>
                  </a:cubicBezTo>
                  <a:cubicBezTo>
                    <a:pt x="51" y="113"/>
                    <a:pt x="51" y="112"/>
                    <a:pt x="52" y="112"/>
                  </a:cubicBezTo>
                  <a:cubicBezTo>
                    <a:pt x="52" y="112"/>
                    <a:pt x="51" y="111"/>
                    <a:pt x="51" y="112"/>
                  </a:cubicBezTo>
                  <a:cubicBezTo>
                    <a:pt x="51" y="111"/>
                    <a:pt x="54" y="111"/>
                    <a:pt x="52" y="108"/>
                  </a:cubicBezTo>
                  <a:cubicBezTo>
                    <a:pt x="52" y="109"/>
                    <a:pt x="54" y="109"/>
                    <a:pt x="54" y="109"/>
                  </a:cubicBezTo>
                  <a:cubicBezTo>
                    <a:pt x="54" y="108"/>
                    <a:pt x="52" y="108"/>
                    <a:pt x="54" y="108"/>
                  </a:cubicBezTo>
                  <a:cubicBezTo>
                    <a:pt x="52" y="108"/>
                    <a:pt x="54" y="108"/>
                    <a:pt x="54" y="108"/>
                  </a:cubicBezTo>
                  <a:cubicBezTo>
                    <a:pt x="56" y="108"/>
                    <a:pt x="54" y="105"/>
                    <a:pt x="54" y="108"/>
                  </a:cubicBezTo>
                  <a:cubicBezTo>
                    <a:pt x="54" y="105"/>
                    <a:pt x="57" y="104"/>
                    <a:pt x="57" y="103"/>
                  </a:cubicBezTo>
                  <a:cubicBezTo>
                    <a:pt x="58" y="103"/>
                    <a:pt x="58" y="103"/>
                    <a:pt x="58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3"/>
                    <a:pt x="58" y="102"/>
                    <a:pt x="57" y="102"/>
                  </a:cubicBezTo>
                  <a:cubicBezTo>
                    <a:pt x="58" y="102"/>
                    <a:pt x="56" y="103"/>
                    <a:pt x="57" y="103"/>
                  </a:cubicBezTo>
                  <a:cubicBezTo>
                    <a:pt x="56" y="103"/>
                    <a:pt x="58" y="103"/>
                    <a:pt x="57" y="102"/>
                  </a:cubicBezTo>
                  <a:cubicBezTo>
                    <a:pt x="57" y="102"/>
                    <a:pt x="58" y="102"/>
                    <a:pt x="58" y="100"/>
                  </a:cubicBezTo>
                  <a:cubicBezTo>
                    <a:pt x="58" y="102"/>
                    <a:pt x="57" y="100"/>
                    <a:pt x="57" y="100"/>
                  </a:cubicBezTo>
                  <a:cubicBezTo>
                    <a:pt x="58" y="100"/>
                    <a:pt x="58" y="100"/>
                    <a:pt x="58" y="100"/>
                  </a:cubicBezTo>
                  <a:cubicBezTo>
                    <a:pt x="58" y="100"/>
                    <a:pt x="58" y="100"/>
                    <a:pt x="58" y="100"/>
                  </a:cubicBezTo>
                  <a:cubicBezTo>
                    <a:pt x="60" y="100"/>
                    <a:pt x="60" y="99"/>
                    <a:pt x="60" y="100"/>
                  </a:cubicBezTo>
                  <a:cubicBezTo>
                    <a:pt x="60" y="99"/>
                    <a:pt x="61" y="99"/>
                    <a:pt x="60" y="99"/>
                  </a:cubicBezTo>
                  <a:cubicBezTo>
                    <a:pt x="58" y="98"/>
                    <a:pt x="58" y="98"/>
                    <a:pt x="58" y="98"/>
                  </a:cubicBezTo>
                  <a:cubicBezTo>
                    <a:pt x="60" y="98"/>
                    <a:pt x="60" y="98"/>
                    <a:pt x="60" y="98"/>
                  </a:cubicBezTo>
                  <a:cubicBezTo>
                    <a:pt x="60" y="98"/>
                    <a:pt x="60" y="98"/>
                    <a:pt x="60" y="98"/>
                  </a:cubicBezTo>
                  <a:cubicBezTo>
                    <a:pt x="61" y="98"/>
                    <a:pt x="60" y="96"/>
                    <a:pt x="61" y="98"/>
                  </a:cubicBezTo>
                  <a:cubicBezTo>
                    <a:pt x="61" y="96"/>
                    <a:pt x="62" y="95"/>
                    <a:pt x="61" y="95"/>
                  </a:cubicBezTo>
                  <a:cubicBezTo>
                    <a:pt x="62" y="95"/>
                    <a:pt x="62" y="92"/>
                    <a:pt x="62" y="92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2" y="92"/>
                    <a:pt x="62" y="91"/>
                    <a:pt x="62" y="90"/>
                  </a:cubicBezTo>
                  <a:cubicBezTo>
                    <a:pt x="64" y="90"/>
                    <a:pt x="64" y="90"/>
                    <a:pt x="64" y="91"/>
                  </a:cubicBezTo>
                  <a:cubicBezTo>
                    <a:pt x="64" y="90"/>
                    <a:pt x="65" y="90"/>
                    <a:pt x="65" y="8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2" y="87"/>
                    <a:pt x="65" y="88"/>
                    <a:pt x="65" y="87"/>
                  </a:cubicBezTo>
                  <a:cubicBezTo>
                    <a:pt x="67" y="87"/>
                    <a:pt x="67" y="87"/>
                    <a:pt x="67" y="87"/>
                  </a:cubicBezTo>
                  <a:cubicBezTo>
                    <a:pt x="65" y="87"/>
                    <a:pt x="69" y="87"/>
                    <a:pt x="67" y="86"/>
                  </a:cubicBezTo>
                  <a:cubicBezTo>
                    <a:pt x="67" y="86"/>
                    <a:pt x="67" y="86"/>
                    <a:pt x="69" y="86"/>
                  </a:cubicBezTo>
                  <a:cubicBezTo>
                    <a:pt x="67" y="85"/>
                    <a:pt x="70" y="83"/>
                    <a:pt x="69" y="82"/>
                  </a:cubicBezTo>
                  <a:cubicBezTo>
                    <a:pt x="69" y="82"/>
                    <a:pt x="69" y="82"/>
                    <a:pt x="70" y="82"/>
                  </a:cubicBezTo>
                  <a:cubicBezTo>
                    <a:pt x="69" y="82"/>
                    <a:pt x="69" y="82"/>
                    <a:pt x="69" y="82"/>
                  </a:cubicBezTo>
                  <a:cubicBezTo>
                    <a:pt x="70" y="82"/>
                    <a:pt x="70" y="82"/>
                    <a:pt x="70" y="82"/>
                  </a:cubicBezTo>
                  <a:cubicBezTo>
                    <a:pt x="70" y="82"/>
                    <a:pt x="70" y="82"/>
                    <a:pt x="69" y="82"/>
                  </a:cubicBezTo>
                  <a:cubicBezTo>
                    <a:pt x="69" y="79"/>
                    <a:pt x="71" y="82"/>
                    <a:pt x="71" y="79"/>
                  </a:cubicBezTo>
                  <a:cubicBezTo>
                    <a:pt x="71" y="79"/>
                    <a:pt x="71" y="79"/>
                    <a:pt x="71" y="78"/>
                  </a:cubicBezTo>
                  <a:cubicBezTo>
                    <a:pt x="71" y="78"/>
                    <a:pt x="71" y="78"/>
                    <a:pt x="71" y="78"/>
                  </a:cubicBezTo>
                  <a:cubicBezTo>
                    <a:pt x="73" y="78"/>
                    <a:pt x="71" y="78"/>
                    <a:pt x="70" y="77"/>
                  </a:cubicBezTo>
                  <a:cubicBezTo>
                    <a:pt x="71" y="77"/>
                    <a:pt x="71" y="77"/>
                    <a:pt x="71" y="77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7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5"/>
                    <a:pt x="71" y="75"/>
                    <a:pt x="73" y="75"/>
                  </a:cubicBezTo>
                  <a:cubicBezTo>
                    <a:pt x="73" y="75"/>
                    <a:pt x="73" y="75"/>
                    <a:pt x="73" y="75"/>
                  </a:cubicBezTo>
                  <a:cubicBezTo>
                    <a:pt x="73" y="75"/>
                    <a:pt x="73" y="75"/>
                    <a:pt x="74" y="75"/>
                  </a:cubicBezTo>
                  <a:cubicBezTo>
                    <a:pt x="73" y="75"/>
                    <a:pt x="73" y="74"/>
                    <a:pt x="73" y="74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4" y="74"/>
                    <a:pt x="73" y="74"/>
                    <a:pt x="74" y="73"/>
                  </a:cubicBezTo>
                  <a:cubicBezTo>
                    <a:pt x="74" y="73"/>
                    <a:pt x="75" y="74"/>
                    <a:pt x="74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5" y="73"/>
                    <a:pt x="75" y="72"/>
                    <a:pt x="75" y="72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5" y="70"/>
                    <a:pt x="75" y="70"/>
                    <a:pt x="77" y="70"/>
                  </a:cubicBezTo>
                  <a:cubicBezTo>
                    <a:pt x="77" y="70"/>
                    <a:pt x="77" y="70"/>
                    <a:pt x="77" y="70"/>
                  </a:cubicBezTo>
                  <a:cubicBezTo>
                    <a:pt x="77" y="69"/>
                    <a:pt x="77" y="69"/>
                    <a:pt x="77" y="69"/>
                  </a:cubicBezTo>
                  <a:cubicBezTo>
                    <a:pt x="77" y="69"/>
                    <a:pt x="75" y="66"/>
                    <a:pt x="77" y="66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78" y="66"/>
                    <a:pt x="79" y="65"/>
                    <a:pt x="79" y="64"/>
                  </a:cubicBezTo>
                  <a:cubicBezTo>
                    <a:pt x="79" y="64"/>
                    <a:pt x="79" y="64"/>
                    <a:pt x="79" y="64"/>
                  </a:cubicBezTo>
                  <a:cubicBezTo>
                    <a:pt x="82" y="62"/>
                    <a:pt x="83" y="62"/>
                    <a:pt x="83" y="60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2" y="60"/>
                    <a:pt x="82" y="59"/>
                    <a:pt x="82" y="60"/>
                  </a:cubicBezTo>
                  <a:cubicBezTo>
                    <a:pt x="83" y="60"/>
                    <a:pt x="83" y="60"/>
                    <a:pt x="83" y="60"/>
                  </a:cubicBezTo>
                  <a:cubicBezTo>
                    <a:pt x="84" y="60"/>
                    <a:pt x="84" y="59"/>
                    <a:pt x="84" y="59"/>
                  </a:cubicBezTo>
                  <a:cubicBezTo>
                    <a:pt x="84" y="59"/>
                    <a:pt x="84" y="59"/>
                    <a:pt x="84" y="59"/>
                  </a:cubicBezTo>
                  <a:cubicBezTo>
                    <a:pt x="84" y="57"/>
                    <a:pt x="84" y="57"/>
                    <a:pt x="84" y="57"/>
                  </a:cubicBezTo>
                  <a:cubicBezTo>
                    <a:pt x="86" y="57"/>
                    <a:pt x="86" y="57"/>
                    <a:pt x="86" y="57"/>
                  </a:cubicBezTo>
                  <a:cubicBezTo>
                    <a:pt x="84" y="57"/>
                    <a:pt x="84" y="57"/>
                    <a:pt x="84" y="57"/>
                  </a:cubicBezTo>
                  <a:cubicBezTo>
                    <a:pt x="86" y="56"/>
                    <a:pt x="86" y="57"/>
                    <a:pt x="86" y="56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6" y="56"/>
                    <a:pt x="87" y="56"/>
                    <a:pt x="87" y="55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7" y="52"/>
                    <a:pt x="87" y="52"/>
                    <a:pt x="87" y="55"/>
                  </a:cubicBezTo>
                  <a:cubicBezTo>
                    <a:pt x="87" y="52"/>
                    <a:pt x="87" y="52"/>
                    <a:pt x="87" y="51"/>
                  </a:cubicBezTo>
                  <a:cubicBezTo>
                    <a:pt x="90" y="51"/>
                    <a:pt x="91" y="48"/>
                    <a:pt x="91" y="47"/>
                  </a:cubicBezTo>
                  <a:cubicBezTo>
                    <a:pt x="91" y="47"/>
                    <a:pt x="91" y="47"/>
                    <a:pt x="91" y="47"/>
                  </a:cubicBezTo>
                  <a:cubicBezTo>
                    <a:pt x="91" y="45"/>
                    <a:pt x="92" y="47"/>
                    <a:pt x="92" y="47"/>
                  </a:cubicBezTo>
                  <a:cubicBezTo>
                    <a:pt x="91" y="47"/>
                    <a:pt x="91" y="45"/>
                    <a:pt x="91" y="45"/>
                  </a:cubicBezTo>
                  <a:cubicBezTo>
                    <a:pt x="90" y="44"/>
                    <a:pt x="91" y="45"/>
                    <a:pt x="92" y="45"/>
                  </a:cubicBezTo>
                  <a:cubicBezTo>
                    <a:pt x="92" y="45"/>
                    <a:pt x="91" y="45"/>
                    <a:pt x="92" y="45"/>
                  </a:cubicBezTo>
                  <a:cubicBezTo>
                    <a:pt x="92" y="45"/>
                    <a:pt x="92" y="44"/>
                    <a:pt x="95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2" y="43"/>
                    <a:pt x="90" y="44"/>
                    <a:pt x="90" y="43"/>
                  </a:cubicBezTo>
                  <a:cubicBezTo>
                    <a:pt x="90" y="43"/>
                    <a:pt x="90" y="43"/>
                    <a:pt x="90" y="43"/>
                  </a:cubicBezTo>
                  <a:cubicBezTo>
                    <a:pt x="88" y="42"/>
                    <a:pt x="88" y="43"/>
                    <a:pt x="88" y="42"/>
                  </a:cubicBezTo>
                  <a:cubicBezTo>
                    <a:pt x="88" y="42"/>
                    <a:pt x="90" y="42"/>
                    <a:pt x="91" y="43"/>
                  </a:cubicBezTo>
                  <a:cubicBezTo>
                    <a:pt x="91" y="42"/>
                    <a:pt x="92" y="43"/>
                    <a:pt x="95" y="43"/>
                  </a:cubicBezTo>
                  <a:cubicBezTo>
                    <a:pt x="92" y="42"/>
                    <a:pt x="92" y="43"/>
                    <a:pt x="92" y="43"/>
                  </a:cubicBezTo>
                  <a:cubicBezTo>
                    <a:pt x="91" y="42"/>
                    <a:pt x="92" y="42"/>
                    <a:pt x="92" y="42"/>
                  </a:cubicBezTo>
                  <a:cubicBezTo>
                    <a:pt x="95" y="42"/>
                    <a:pt x="95" y="42"/>
                    <a:pt x="95" y="42"/>
                  </a:cubicBezTo>
                  <a:cubicBezTo>
                    <a:pt x="95" y="42"/>
                    <a:pt x="95" y="42"/>
                    <a:pt x="95" y="42"/>
                  </a:cubicBezTo>
                  <a:cubicBezTo>
                    <a:pt x="96" y="42"/>
                    <a:pt x="96" y="42"/>
                    <a:pt x="96" y="42"/>
                  </a:cubicBezTo>
                  <a:cubicBezTo>
                    <a:pt x="97" y="42"/>
                    <a:pt x="96" y="39"/>
                    <a:pt x="97" y="42"/>
                  </a:cubicBezTo>
                  <a:cubicBezTo>
                    <a:pt x="96" y="39"/>
                    <a:pt x="95" y="39"/>
                    <a:pt x="95" y="39"/>
                  </a:cubicBezTo>
                  <a:cubicBezTo>
                    <a:pt x="96" y="39"/>
                    <a:pt x="96" y="38"/>
                    <a:pt x="97" y="39"/>
                  </a:cubicBezTo>
                  <a:cubicBezTo>
                    <a:pt x="96" y="39"/>
                    <a:pt x="96" y="39"/>
                    <a:pt x="96" y="39"/>
                  </a:cubicBezTo>
                  <a:cubicBezTo>
                    <a:pt x="96" y="38"/>
                    <a:pt x="97" y="38"/>
                    <a:pt x="96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7" y="38"/>
                    <a:pt x="97" y="38"/>
                    <a:pt x="96" y="36"/>
                  </a:cubicBezTo>
                  <a:cubicBezTo>
                    <a:pt x="97" y="36"/>
                    <a:pt x="99" y="36"/>
                    <a:pt x="97" y="35"/>
                  </a:cubicBezTo>
                  <a:cubicBezTo>
                    <a:pt x="97" y="35"/>
                    <a:pt x="97" y="35"/>
                    <a:pt x="99" y="35"/>
                  </a:cubicBezTo>
                  <a:cubicBezTo>
                    <a:pt x="99" y="36"/>
                    <a:pt x="97" y="35"/>
                    <a:pt x="99" y="36"/>
                  </a:cubicBezTo>
                  <a:cubicBezTo>
                    <a:pt x="97" y="35"/>
                    <a:pt x="99" y="36"/>
                    <a:pt x="99" y="36"/>
                  </a:cubicBezTo>
                  <a:cubicBezTo>
                    <a:pt x="99" y="35"/>
                    <a:pt x="99" y="35"/>
                    <a:pt x="99" y="35"/>
                  </a:cubicBezTo>
                  <a:cubicBezTo>
                    <a:pt x="99" y="35"/>
                    <a:pt x="99" y="35"/>
                    <a:pt x="100" y="35"/>
                  </a:cubicBezTo>
                  <a:cubicBezTo>
                    <a:pt x="99" y="35"/>
                    <a:pt x="99" y="35"/>
                    <a:pt x="99" y="35"/>
                  </a:cubicBezTo>
                  <a:cubicBezTo>
                    <a:pt x="100" y="35"/>
                    <a:pt x="100" y="35"/>
                    <a:pt x="100" y="35"/>
                  </a:cubicBezTo>
                  <a:cubicBezTo>
                    <a:pt x="100" y="35"/>
                    <a:pt x="99" y="34"/>
                    <a:pt x="100" y="34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99" y="34"/>
                    <a:pt x="99" y="34"/>
                    <a:pt x="99" y="32"/>
                  </a:cubicBezTo>
                  <a:cubicBezTo>
                    <a:pt x="101" y="34"/>
                    <a:pt x="101" y="34"/>
                    <a:pt x="101" y="34"/>
                  </a:cubicBezTo>
                  <a:cubicBezTo>
                    <a:pt x="101" y="34"/>
                    <a:pt x="100" y="32"/>
                    <a:pt x="101" y="32"/>
                  </a:cubicBezTo>
                  <a:cubicBezTo>
                    <a:pt x="100" y="34"/>
                    <a:pt x="100" y="34"/>
                    <a:pt x="100" y="34"/>
                  </a:cubicBezTo>
                  <a:cubicBezTo>
                    <a:pt x="100" y="32"/>
                    <a:pt x="99" y="32"/>
                    <a:pt x="100" y="31"/>
                  </a:cubicBezTo>
                  <a:cubicBezTo>
                    <a:pt x="100" y="31"/>
                    <a:pt x="101" y="31"/>
                    <a:pt x="101" y="32"/>
                  </a:cubicBezTo>
                  <a:cubicBezTo>
                    <a:pt x="101" y="32"/>
                    <a:pt x="101" y="31"/>
                    <a:pt x="100" y="31"/>
                  </a:cubicBezTo>
                  <a:cubicBezTo>
                    <a:pt x="101" y="31"/>
                    <a:pt x="101" y="32"/>
                    <a:pt x="101" y="31"/>
                  </a:cubicBezTo>
                  <a:cubicBezTo>
                    <a:pt x="101" y="30"/>
                    <a:pt x="101" y="30"/>
                    <a:pt x="101" y="30"/>
                  </a:cubicBezTo>
                  <a:cubicBezTo>
                    <a:pt x="100" y="30"/>
                    <a:pt x="100" y="30"/>
                    <a:pt x="100" y="30"/>
                  </a:cubicBezTo>
                  <a:cubicBezTo>
                    <a:pt x="100" y="30"/>
                    <a:pt x="100" y="30"/>
                    <a:pt x="100" y="30"/>
                  </a:cubicBezTo>
                  <a:cubicBezTo>
                    <a:pt x="99" y="29"/>
                    <a:pt x="99" y="29"/>
                    <a:pt x="99" y="29"/>
                  </a:cubicBezTo>
                  <a:cubicBezTo>
                    <a:pt x="99" y="29"/>
                    <a:pt x="99" y="29"/>
                    <a:pt x="99" y="29"/>
                  </a:cubicBezTo>
                  <a:cubicBezTo>
                    <a:pt x="100" y="30"/>
                    <a:pt x="101" y="29"/>
                    <a:pt x="103" y="29"/>
                  </a:cubicBezTo>
                  <a:cubicBezTo>
                    <a:pt x="103" y="29"/>
                    <a:pt x="100" y="26"/>
                    <a:pt x="103" y="26"/>
                  </a:cubicBezTo>
                  <a:cubicBezTo>
                    <a:pt x="103" y="26"/>
                    <a:pt x="104" y="26"/>
                    <a:pt x="103" y="26"/>
                  </a:cubicBezTo>
                  <a:cubicBezTo>
                    <a:pt x="103" y="26"/>
                    <a:pt x="104" y="29"/>
                    <a:pt x="104" y="26"/>
                  </a:cubicBezTo>
                  <a:cubicBezTo>
                    <a:pt x="104" y="26"/>
                    <a:pt x="104" y="25"/>
                    <a:pt x="103" y="25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101" y="25"/>
                    <a:pt x="101" y="23"/>
                    <a:pt x="103" y="25"/>
                  </a:cubicBezTo>
                  <a:cubicBezTo>
                    <a:pt x="103" y="25"/>
                    <a:pt x="103" y="25"/>
                    <a:pt x="103" y="25"/>
                  </a:cubicBezTo>
                  <a:cubicBezTo>
                    <a:pt x="104" y="25"/>
                    <a:pt x="103" y="23"/>
                    <a:pt x="104" y="23"/>
                  </a:cubicBezTo>
                  <a:cubicBezTo>
                    <a:pt x="104" y="25"/>
                    <a:pt x="104" y="25"/>
                    <a:pt x="105" y="25"/>
                  </a:cubicBezTo>
                  <a:cubicBezTo>
                    <a:pt x="105" y="25"/>
                    <a:pt x="105" y="25"/>
                    <a:pt x="105" y="25"/>
                  </a:cubicBezTo>
                  <a:cubicBezTo>
                    <a:pt x="105" y="25"/>
                    <a:pt x="105" y="25"/>
                    <a:pt x="105" y="25"/>
                  </a:cubicBezTo>
                  <a:cubicBezTo>
                    <a:pt x="105" y="23"/>
                    <a:pt x="105" y="25"/>
                    <a:pt x="107" y="23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4" y="23"/>
                    <a:pt x="105" y="25"/>
                    <a:pt x="104" y="23"/>
                  </a:cubicBezTo>
                  <a:cubicBezTo>
                    <a:pt x="104" y="23"/>
                    <a:pt x="105" y="23"/>
                    <a:pt x="105" y="22"/>
                  </a:cubicBezTo>
                  <a:cubicBezTo>
                    <a:pt x="104" y="22"/>
                    <a:pt x="104" y="23"/>
                    <a:pt x="104" y="23"/>
                  </a:cubicBezTo>
                  <a:cubicBezTo>
                    <a:pt x="104" y="22"/>
                    <a:pt x="103" y="22"/>
                    <a:pt x="104" y="21"/>
                  </a:cubicBezTo>
                  <a:cubicBezTo>
                    <a:pt x="105" y="21"/>
                    <a:pt x="105" y="22"/>
                    <a:pt x="105" y="22"/>
                  </a:cubicBezTo>
                  <a:cubicBezTo>
                    <a:pt x="105" y="21"/>
                    <a:pt x="107" y="21"/>
                    <a:pt x="107" y="21"/>
                  </a:cubicBezTo>
                  <a:cubicBezTo>
                    <a:pt x="105" y="19"/>
                    <a:pt x="109" y="19"/>
                    <a:pt x="107" y="19"/>
                  </a:cubicBezTo>
                  <a:cubicBezTo>
                    <a:pt x="107" y="21"/>
                    <a:pt x="105" y="21"/>
                    <a:pt x="104" y="21"/>
                  </a:cubicBezTo>
                  <a:cubicBezTo>
                    <a:pt x="104" y="21"/>
                    <a:pt x="104" y="22"/>
                    <a:pt x="103" y="21"/>
                  </a:cubicBezTo>
                  <a:cubicBezTo>
                    <a:pt x="104" y="21"/>
                    <a:pt x="103" y="19"/>
                    <a:pt x="101" y="19"/>
                  </a:cubicBezTo>
                  <a:cubicBezTo>
                    <a:pt x="103" y="19"/>
                    <a:pt x="103" y="19"/>
                    <a:pt x="103" y="19"/>
                  </a:cubicBezTo>
                  <a:cubicBezTo>
                    <a:pt x="103" y="19"/>
                    <a:pt x="103" y="19"/>
                    <a:pt x="104" y="21"/>
                  </a:cubicBezTo>
                  <a:cubicBezTo>
                    <a:pt x="104" y="19"/>
                    <a:pt x="105" y="19"/>
                    <a:pt x="105" y="19"/>
                  </a:cubicBezTo>
                  <a:cubicBezTo>
                    <a:pt x="105" y="18"/>
                    <a:pt x="105" y="18"/>
                    <a:pt x="104" y="18"/>
                  </a:cubicBezTo>
                  <a:cubicBezTo>
                    <a:pt x="105" y="18"/>
                    <a:pt x="105" y="17"/>
                    <a:pt x="105" y="16"/>
                  </a:cubicBezTo>
                  <a:cubicBezTo>
                    <a:pt x="107" y="17"/>
                    <a:pt x="107" y="16"/>
                    <a:pt x="109" y="16"/>
                  </a:cubicBezTo>
                  <a:cubicBezTo>
                    <a:pt x="109" y="17"/>
                    <a:pt x="109" y="17"/>
                    <a:pt x="109" y="17"/>
                  </a:cubicBezTo>
                  <a:cubicBezTo>
                    <a:pt x="110" y="17"/>
                    <a:pt x="109" y="17"/>
                    <a:pt x="109" y="17"/>
                  </a:cubicBezTo>
                  <a:cubicBezTo>
                    <a:pt x="110" y="17"/>
                    <a:pt x="107" y="16"/>
                    <a:pt x="109" y="16"/>
                  </a:cubicBezTo>
                  <a:cubicBezTo>
                    <a:pt x="109" y="17"/>
                    <a:pt x="107" y="16"/>
                    <a:pt x="107" y="16"/>
                  </a:cubicBezTo>
                  <a:cubicBezTo>
                    <a:pt x="107" y="13"/>
                    <a:pt x="105" y="13"/>
                    <a:pt x="105" y="13"/>
                  </a:cubicBezTo>
                  <a:cubicBezTo>
                    <a:pt x="107" y="13"/>
                    <a:pt x="109" y="12"/>
                    <a:pt x="109" y="12"/>
                  </a:cubicBezTo>
                  <a:cubicBezTo>
                    <a:pt x="109" y="10"/>
                    <a:pt x="110" y="9"/>
                    <a:pt x="110" y="9"/>
                  </a:cubicBezTo>
                  <a:cubicBezTo>
                    <a:pt x="110" y="8"/>
                    <a:pt x="109" y="8"/>
                    <a:pt x="109" y="8"/>
                  </a:cubicBezTo>
                  <a:cubicBezTo>
                    <a:pt x="109" y="6"/>
                    <a:pt x="110" y="8"/>
                    <a:pt x="110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10" y="8"/>
                    <a:pt x="110" y="5"/>
                    <a:pt x="112" y="6"/>
                  </a:cubicBezTo>
                  <a:cubicBezTo>
                    <a:pt x="110" y="6"/>
                    <a:pt x="110" y="6"/>
                    <a:pt x="110" y="6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09" y="4"/>
                    <a:pt x="110" y="4"/>
                    <a:pt x="110" y="4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2" y="4"/>
                    <a:pt x="112" y="2"/>
                    <a:pt x="113" y="2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3" y="2"/>
                    <a:pt x="113" y="2"/>
                    <a:pt x="113" y="2"/>
                  </a:cubicBezTo>
                  <a:cubicBezTo>
                    <a:pt x="112" y="0"/>
                    <a:pt x="112" y="0"/>
                    <a:pt x="113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0" y="2"/>
                    <a:pt x="112" y="0"/>
                    <a:pt x="112" y="2"/>
                  </a:cubicBezTo>
                  <a:cubicBezTo>
                    <a:pt x="112" y="2"/>
                    <a:pt x="112" y="2"/>
                    <a:pt x="110" y="2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0" y="2"/>
                    <a:pt x="110" y="2"/>
                    <a:pt x="110" y="2"/>
                  </a:cubicBezTo>
                  <a:cubicBezTo>
                    <a:pt x="110" y="2"/>
                    <a:pt x="109" y="2"/>
                    <a:pt x="110" y="2"/>
                  </a:cubicBezTo>
                  <a:cubicBezTo>
                    <a:pt x="109" y="2"/>
                    <a:pt x="109" y="2"/>
                    <a:pt x="109" y="2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09" y="2"/>
                    <a:pt x="107" y="2"/>
                    <a:pt x="107" y="4"/>
                  </a:cubicBezTo>
                  <a:cubicBezTo>
                    <a:pt x="109" y="5"/>
                    <a:pt x="105" y="5"/>
                    <a:pt x="105" y="5"/>
                  </a:cubicBezTo>
                  <a:cubicBezTo>
                    <a:pt x="107" y="5"/>
                    <a:pt x="109" y="5"/>
                    <a:pt x="109" y="5"/>
                  </a:cubicBezTo>
                  <a:cubicBezTo>
                    <a:pt x="109" y="6"/>
                    <a:pt x="109" y="6"/>
                    <a:pt x="109" y="6"/>
                  </a:cubicBezTo>
                  <a:cubicBezTo>
                    <a:pt x="107" y="6"/>
                    <a:pt x="107" y="6"/>
                    <a:pt x="105" y="6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5" y="6"/>
                    <a:pt x="105" y="6"/>
                    <a:pt x="104" y="8"/>
                  </a:cubicBezTo>
                  <a:cubicBezTo>
                    <a:pt x="104" y="9"/>
                    <a:pt x="104" y="9"/>
                    <a:pt x="103" y="10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3" y="10"/>
                    <a:pt x="103" y="12"/>
                    <a:pt x="101" y="13"/>
                  </a:cubicBezTo>
                  <a:cubicBezTo>
                    <a:pt x="101" y="16"/>
                    <a:pt x="100" y="16"/>
                    <a:pt x="100" y="17"/>
                  </a:cubicBezTo>
                  <a:cubicBezTo>
                    <a:pt x="99" y="18"/>
                    <a:pt x="97" y="19"/>
                    <a:pt x="96" y="22"/>
                  </a:cubicBezTo>
                  <a:cubicBezTo>
                    <a:pt x="97" y="22"/>
                    <a:pt x="97" y="22"/>
                    <a:pt x="97" y="22"/>
                  </a:cubicBezTo>
                  <a:cubicBezTo>
                    <a:pt x="96" y="22"/>
                    <a:pt x="97" y="22"/>
                    <a:pt x="97" y="23"/>
                  </a:cubicBezTo>
                  <a:cubicBezTo>
                    <a:pt x="97" y="22"/>
                    <a:pt x="96" y="23"/>
                    <a:pt x="96" y="23"/>
                  </a:cubicBezTo>
                  <a:cubicBezTo>
                    <a:pt x="96" y="25"/>
                    <a:pt x="95" y="25"/>
                    <a:pt x="92" y="25"/>
                  </a:cubicBezTo>
                  <a:cubicBezTo>
                    <a:pt x="92" y="26"/>
                    <a:pt x="92" y="26"/>
                    <a:pt x="92" y="26"/>
                  </a:cubicBezTo>
                  <a:cubicBezTo>
                    <a:pt x="91" y="26"/>
                    <a:pt x="92" y="29"/>
                    <a:pt x="91" y="30"/>
                  </a:cubicBezTo>
                  <a:cubicBezTo>
                    <a:pt x="91" y="30"/>
                    <a:pt x="92" y="30"/>
                    <a:pt x="91" y="30"/>
                  </a:cubicBezTo>
                  <a:cubicBezTo>
                    <a:pt x="91" y="31"/>
                    <a:pt x="90" y="31"/>
                    <a:pt x="90" y="31"/>
                  </a:cubicBezTo>
                  <a:cubicBezTo>
                    <a:pt x="88" y="32"/>
                    <a:pt x="88" y="32"/>
                    <a:pt x="88" y="34"/>
                  </a:cubicBezTo>
                  <a:cubicBezTo>
                    <a:pt x="86" y="35"/>
                    <a:pt x="86" y="38"/>
                    <a:pt x="83" y="39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2" y="43"/>
                    <a:pt x="82" y="45"/>
                    <a:pt x="78" y="47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79" y="48"/>
                    <a:pt x="78" y="49"/>
                    <a:pt x="78" y="48"/>
                  </a:cubicBezTo>
                  <a:cubicBezTo>
                    <a:pt x="78" y="49"/>
                    <a:pt x="77" y="49"/>
                    <a:pt x="77" y="51"/>
                  </a:cubicBezTo>
                  <a:cubicBezTo>
                    <a:pt x="77" y="51"/>
                    <a:pt x="77" y="51"/>
                    <a:pt x="75" y="51"/>
                  </a:cubicBezTo>
                  <a:cubicBezTo>
                    <a:pt x="75" y="52"/>
                    <a:pt x="75" y="55"/>
                    <a:pt x="74" y="55"/>
                  </a:cubicBezTo>
                  <a:cubicBezTo>
                    <a:pt x="74" y="55"/>
                    <a:pt x="74" y="55"/>
                    <a:pt x="74" y="55"/>
                  </a:cubicBezTo>
                  <a:cubicBezTo>
                    <a:pt x="75" y="55"/>
                    <a:pt x="75" y="55"/>
                    <a:pt x="75" y="56"/>
                  </a:cubicBezTo>
                  <a:cubicBezTo>
                    <a:pt x="74" y="56"/>
                    <a:pt x="74" y="57"/>
                    <a:pt x="74" y="56"/>
                  </a:cubicBezTo>
                  <a:cubicBezTo>
                    <a:pt x="74" y="57"/>
                    <a:pt x="71" y="59"/>
                    <a:pt x="71" y="60"/>
                  </a:cubicBezTo>
                  <a:cubicBezTo>
                    <a:pt x="71" y="60"/>
                    <a:pt x="71" y="60"/>
                    <a:pt x="71" y="60"/>
                  </a:cubicBezTo>
                  <a:cubicBezTo>
                    <a:pt x="70" y="61"/>
                    <a:pt x="70" y="62"/>
                    <a:pt x="69" y="62"/>
                  </a:cubicBezTo>
                  <a:cubicBezTo>
                    <a:pt x="69" y="64"/>
                    <a:pt x="70" y="64"/>
                    <a:pt x="70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7" y="65"/>
                    <a:pt x="67" y="69"/>
                    <a:pt x="65" y="70"/>
                  </a:cubicBezTo>
                  <a:cubicBezTo>
                    <a:pt x="64" y="73"/>
                    <a:pt x="62" y="75"/>
                    <a:pt x="60" y="78"/>
                  </a:cubicBezTo>
                  <a:cubicBezTo>
                    <a:pt x="61" y="78"/>
                    <a:pt x="61" y="78"/>
                    <a:pt x="61" y="78"/>
                  </a:cubicBezTo>
                  <a:cubicBezTo>
                    <a:pt x="60" y="78"/>
                    <a:pt x="61" y="82"/>
                    <a:pt x="58" y="82"/>
                  </a:cubicBezTo>
                  <a:cubicBezTo>
                    <a:pt x="58" y="82"/>
                    <a:pt x="58" y="82"/>
                    <a:pt x="58" y="83"/>
                  </a:cubicBezTo>
                  <a:cubicBezTo>
                    <a:pt x="57" y="83"/>
                    <a:pt x="58" y="85"/>
                    <a:pt x="57" y="86"/>
                  </a:cubicBezTo>
                  <a:cubicBezTo>
                    <a:pt x="57" y="86"/>
                    <a:pt x="57" y="86"/>
                    <a:pt x="57" y="86"/>
                  </a:cubicBezTo>
                  <a:cubicBezTo>
                    <a:pt x="57" y="87"/>
                    <a:pt x="56" y="87"/>
                    <a:pt x="56" y="8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57" y="88"/>
                    <a:pt x="54" y="88"/>
                    <a:pt x="56" y="90"/>
                  </a:cubicBezTo>
                  <a:cubicBezTo>
                    <a:pt x="56" y="90"/>
                    <a:pt x="54" y="90"/>
                    <a:pt x="56" y="90"/>
                  </a:cubicBezTo>
                  <a:cubicBezTo>
                    <a:pt x="54" y="92"/>
                    <a:pt x="51" y="95"/>
                    <a:pt x="49" y="98"/>
                  </a:cubicBezTo>
                  <a:cubicBezTo>
                    <a:pt x="49" y="100"/>
                    <a:pt x="52" y="99"/>
                    <a:pt x="49" y="100"/>
                  </a:cubicBezTo>
                  <a:cubicBezTo>
                    <a:pt x="49" y="100"/>
                    <a:pt x="49" y="99"/>
                    <a:pt x="49" y="100"/>
                  </a:cubicBezTo>
                  <a:cubicBezTo>
                    <a:pt x="48" y="100"/>
                    <a:pt x="51" y="102"/>
                    <a:pt x="49" y="102"/>
                  </a:cubicBezTo>
                  <a:cubicBezTo>
                    <a:pt x="48" y="100"/>
                    <a:pt x="49" y="102"/>
                    <a:pt x="48" y="102"/>
                  </a:cubicBezTo>
                  <a:cubicBezTo>
                    <a:pt x="48" y="103"/>
                    <a:pt x="49" y="103"/>
                    <a:pt x="48" y="103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7" y="104"/>
                    <a:pt x="47" y="105"/>
                    <a:pt x="44" y="105"/>
                  </a:cubicBezTo>
                  <a:cubicBezTo>
                    <a:pt x="41" y="112"/>
                    <a:pt x="36" y="117"/>
                    <a:pt x="32" y="124"/>
                  </a:cubicBezTo>
                  <a:cubicBezTo>
                    <a:pt x="30" y="129"/>
                    <a:pt x="27" y="134"/>
                    <a:pt x="23" y="141"/>
                  </a:cubicBezTo>
                  <a:cubicBezTo>
                    <a:pt x="23" y="142"/>
                    <a:pt x="23" y="142"/>
                    <a:pt x="22" y="143"/>
                  </a:cubicBezTo>
                  <a:cubicBezTo>
                    <a:pt x="22" y="143"/>
                    <a:pt x="22" y="143"/>
                    <a:pt x="22" y="143"/>
                  </a:cubicBezTo>
                  <a:cubicBezTo>
                    <a:pt x="22" y="143"/>
                    <a:pt x="22" y="145"/>
                    <a:pt x="21" y="145"/>
                  </a:cubicBezTo>
                  <a:cubicBezTo>
                    <a:pt x="19" y="146"/>
                    <a:pt x="18" y="150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8" y="152"/>
                    <a:pt x="17" y="152"/>
                    <a:pt x="17" y="151"/>
                  </a:cubicBezTo>
                  <a:cubicBezTo>
                    <a:pt x="13" y="156"/>
                    <a:pt x="10" y="164"/>
                    <a:pt x="8" y="168"/>
                  </a:cubicBezTo>
                  <a:cubicBezTo>
                    <a:pt x="8" y="169"/>
                    <a:pt x="6" y="171"/>
                    <a:pt x="5" y="172"/>
                  </a:cubicBezTo>
                  <a:cubicBezTo>
                    <a:pt x="4" y="178"/>
                    <a:pt x="2" y="182"/>
                    <a:pt x="0" y="185"/>
                  </a:cubicBezTo>
                  <a:cubicBezTo>
                    <a:pt x="0" y="185"/>
                    <a:pt x="2" y="188"/>
                    <a:pt x="4" y="185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89" name="Freeform 149"/>
            <p:cNvSpPr>
              <a:spLocks/>
            </p:cNvSpPr>
            <p:nvPr/>
          </p:nvSpPr>
          <p:spPr bwMode="auto">
            <a:xfrm>
              <a:off x="4269" y="3621"/>
              <a:ext cx="267" cy="441"/>
            </a:xfrm>
            <a:custGeom>
              <a:avLst/>
              <a:gdLst>
                <a:gd name="T0" fmla="*/ 14 w 113"/>
                <a:gd name="T1" fmla="*/ 166 h 187"/>
                <a:gd name="T2" fmla="*/ 19 w 113"/>
                <a:gd name="T3" fmla="*/ 161 h 187"/>
                <a:gd name="T4" fmla="*/ 27 w 113"/>
                <a:gd name="T5" fmla="*/ 150 h 187"/>
                <a:gd name="T6" fmla="*/ 28 w 113"/>
                <a:gd name="T7" fmla="*/ 146 h 187"/>
                <a:gd name="T8" fmla="*/ 36 w 113"/>
                <a:gd name="T9" fmla="*/ 135 h 187"/>
                <a:gd name="T10" fmla="*/ 37 w 113"/>
                <a:gd name="T11" fmla="*/ 131 h 187"/>
                <a:gd name="T12" fmla="*/ 43 w 113"/>
                <a:gd name="T13" fmla="*/ 124 h 187"/>
                <a:gd name="T14" fmla="*/ 46 w 113"/>
                <a:gd name="T15" fmla="*/ 118 h 187"/>
                <a:gd name="T16" fmla="*/ 46 w 113"/>
                <a:gd name="T17" fmla="*/ 114 h 187"/>
                <a:gd name="T18" fmla="*/ 49 w 113"/>
                <a:gd name="T19" fmla="*/ 111 h 187"/>
                <a:gd name="T20" fmla="*/ 54 w 113"/>
                <a:gd name="T21" fmla="*/ 106 h 187"/>
                <a:gd name="T22" fmla="*/ 56 w 113"/>
                <a:gd name="T23" fmla="*/ 103 h 187"/>
                <a:gd name="T24" fmla="*/ 60 w 113"/>
                <a:gd name="T25" fmla="*/ 98 h 187"/>
                <a:gd name="T26" fmla="*/ 62 w 113"/>
                <a:gd name="T27" fmla="*/ 94 h 187"/>
                <a:gd name="T28" fmla="*/ 65 w 113"/>
                <a:gd name="T29" fmla="*/ 89 h 187"/>
                <a:gd name="T30" fmla="*/ 69 w 113"/>
                <a:gd name="T31" fmla="*/ 81 h 187"/>
                <a:gd name="T32" fmla="*/ 70 w 113"/>
                <a:gd name="T33" fmla="*/ 79 h 187"/>
                <a:gd name="T34" fmla="*/ 73 w 113"/>
                <a:gd name="T35" fmla="*/ 76 h 187"/>
                <a:gd name="T36" fmla="*/ 74 w 113"/>
                <a:gd name="T37" fmla="*/ 72 h 187"/>
                <a:gd name="T38" fmla="*/ 75 w 113"/>
                <a:gd name="T39" fmla="*/ 72 h 187"/>
                <a:gd name="T40" fmla="*/ 76 w 113"/>
                <a:gd name="T41" fmla="*/ 69 h 187"/>
                <a:gd name="T42" fmla="*/ 82 w 113"/>
                <a:gd name="T43" fmla="*/ 59 h 187"/>
                <a:gd name="T44" fmla="*/ 86 w 113"/>
                <a:gd name="T45" fmla="*/ 56 h 187"/>
                <a:gd name="T46" fmla="*/ 87 w 113"/>
                <a:gd name="T47" fmla="*/ 52 h 187"/>
                <a:gd name="T48" fmla="*/ 91 w 113"/>
                <a:gd name="T49" fmla="*/ 45 h 187"/>
                <a:gd name="T50" fmla="*/ 89 w 113"/>
                <a:gd name="T51" fmla="*/ 42 h 187"/>
                <a:gd name="T52" fmla="*/ 93 w 113"/>
                <a:gd name="T53" fmla="*/ 41 h 187"/>
                <a:gd name="T54" fmla="*/ 96 w 113"/>
                <a:gd name="T55" fmla="*/ 39 h 187"/>
                <a:gd name="T56" fmla="*/ 99 w 113"/>
                <a:gd name="T57" fmla="*/ 35 h 187"/>
                <a:gd name="T58" fmla="*/ 100 w 113"/>
                <a:gd name="T59" fmla="*/ 35 h 187"/>
                <a:gd name="T60" fmla="*/ 100 w 113"/>
                <a:gd name="T61" fmla="*/ 32 h 187"/>
                <a:gd name="T62" fmla="*/ 100 w 113"/>
                <a:gd name="T63" fmla="*/ 29 h 187"/>
                <a:gd name="T64" fmla="*/ 104 w 113"/>
                <a:gd name="T65" fmla="*/ 26 h 187"/>
                <a:gd name="T66" fmla="*/ 104 w 113"/>
                <a:gd name="T67" fmla="*/ 25 h 187"/>
                <a:gd name="T68" fmla="*/ 105 w 113"/>
                <a:gd name="T69" fmla="*/ 24 h 187"/>
                <a:gd name="T70" fmla="*/ 108 w 113"/>
                <a:gd name="T71" fmla="*/ 20 h 187"/>
                <a:gd name="T72" fmla="*/ 104 w 113"/>
                <a:gd name="T73" fmla="*/ 18 h 187"/>
                <a:gd name="T74" fmla="*/ 108 w 113"/>
                <a:gd name="T75" fmla="*/ 16 h 187"/>
                <a:gd name="T76" fmla="*/ 109 w 113"/>
                <a:gd name="T77" fmla="*/ 5 h 187"/>
                <a:gd name="T78" fmla="*/ 109 w 113"/>
                <a:gd name="T79" fmla="*/ 4 h 187"/>
                <a:gd name="T80" fmla="*/ 113 w 113"/>
                <a:gd name="T81" fmla="*/ 0 h 187"/>
                <a:gd name="T82" fmla="*/ 109 w 113"/>
                <a:gd name="T83" fmla="*/ 0 h 187"/>
                <a:gd name="T84" fmla="*/ 108 w 113"/>
                <a:gd name="T85" fmla="*/ 5 h 187"/>
                <a:gd name="T86" fmla="*/ 101 w 113"/>
                <a:gd name="T87" fmla="*/ 12 h 187"/>
                <a:gd name="T88" fmla="*/ 92 w 113"/>
                <a:gd name="T89" fmla="*/ 25 h 187"/>
                <a:gd name="T90" fmla="*/ 83 w 113"/>
                <a:gd name="T91" fmla="*/ 39 h 187"/>
                <a:gd name="T92" fmla="*/ 76 w 113"/>
                <a:gd name="T93" fmla="*/ 51 h 187"/>
                <a:gd name="T94" fmla="*/ 70 w 113"/>
                <a:gd name="T95" fmla="*/ 59 h 187"/>
                <a:gd name="T96" fmla="*/ 61 w 113"/>
                <a:gd name="T97" fmla="*/ 79 h 187"/>
                <a:gd name="T98" fmla="*/ 56 w 113"/>
                <a:gd name="T99" fmla="*/ 89 h 187"/>
                <a:gd name="T100" fmla="*/ 49 w 113"/>
                <a:gd name="T101" fmla="*/ 102 h 187"/>
                <a:gd name="T102" fmla="*/ 23 w 113"/>
                <a:gd name="T103" fmla="*/ 140 h 187"/>
                <a:gd name="T104" fmla="*/ 17 w 113"/>
                <a:gd name="T105" fmla="*/ 150 h 187"/>
                <a:gd name="T106" fmla="*/ 5 w 113"/>
                <a:gd name="T107" fmla="*/ 1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3" h="187">
                  <a:moveTo>
                    <a:pt x="5" y="186"/>
                  </a:moveTo>
                  <a:cubicBezTo>
                    <a:pt x="7" y="184"/>
                    <a:pt x="7" y="179"/>
                    <a:pt x="10" y="178"/>
                  </a:cubicBezTo>
                  <a:cubicBezTo>
                    <a:pt x="10" y="178"/>
                    <a:pt x="9" y="178"/>
                    <a:pt x="9" y="176"/>
                  </a:cubicBezTo>
                  <a:cubicBezTo>
                    <a:pt x="11" y="175"/>
                    <a:pt x="13" y="171"/>
                    <a:pt x="13" y="169"/>
                  </a:cubicBezTo>
                  <a:cubicBezTo>
                    <a:pt x="13" y="169"/>
                    <a:pt x="13" y="169"/>
                    <a:pt x="13" y="169"/>
                  </a:cubicBezTo>
                  <a:cubicBezTo>
                    <a:pt x="13" y="166"/>
                    <a:pt x="14" y="166"/>
                    <a:pt x="14" y="166"/>
                  </a:cubicBezTo>
                  <a:cubicBezTo>
                    <a:pt x="14" y="166"/>
                    <a:pt x="14" y="166"/>
                    <a:pt x="14" y="166"/>
                  </a:cubicBezTo>
                  <a:cubicBezTo>
                    <a:pt x="15" y="165"/>
                    <a:pt x="15" y="165"/>
                    <a:pt x="15" y="165"/>
                  </a:cubicBezTo>
                  <a:cubicBezTo>
                    <a:pt x="15" y="165"/>
                    <a:pt x="15" y="165"/>
                    <a:pt x="14" y="163"/>
                  </a:cubicBezTo>
                  <a:cubicBezTo>
                    <a:pt x="15" y="163"/>
                    <a:pt x="15" y="163"/>
                    <a:pt x="15" y="163"/>
                  </a:cubicBezTo>
                  <a:cubicBezTo>
                    <a:pt x="19" y="163"/>
                    <a:pt x="17" y="162"/>
                    <a:pt x="19" y="161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20" y="159"/>
                    <a:pt x="22" y="157"/>
                    <a:pt x="23" y="156"/>
                  </a:cubicBezTo>
                  <a:cubicBezTo>
                    <a:pt x="23" y="156"/>
                    <a:pt x="23" y="156"/>
                    <a:pt x="23" y="153"/>
                  </a:cubicBezTo>
                  <a:cubicBezTo>
                    <a:pt x="23" y="156"/>
                    <a:pt x="24" y="153"/>
                    <a:pt x="24" y="153"/>
                  </a:cubicBezTo>
                  <a:cubicBezTo>
                    <a:pt x="24" y="152"/>
                    <a:pt x="26" y="153"/>
                    <a:pt x="26" y="152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27" y="152"/>
                    <a:pt x="26" y="150"/>
                    <a:pt x="27" y="150"/>
                  </a:cubicBezTo>
                  <a:cubicBezTo>
                    <a:pt x="26" y="150"/>
                    <a:pt x="26" y="150"/>
                    <a:pt x="26" y="150"/>
                  </a:cubicBezTo>
                  <a:cubicBezTo>
                    <a:pt x="27" y="150"/>
                    <a:pt x="26" y="149"/>
                    <a:pt x="27" y="149"/>
                  </a:cubicBezTo>
                  <a:cubicBezTo>
                    <a:pt x="27" y="149"/>
                    <a:pt x="27" y="149"/>
                    <a:pt x="27" y="149"/>
                  </a:cubicBezTo>
                  <a:cubicBezTo>
                    <a:pt x="27" y="148"/>
                    <a:pt x="27" y="148"/>
                    <a:pt x="27" y="148"/>
                  </a:cubicBezTo>
                  <a:cubicBezTo>
                    <a:pt x="27" y="148"/>
                    <a:pt x="27" y="148"/>
                    <a:pt x="27" y="148"/>
                  </a:cubicBezTo>
                  <a:cubicBezTo>
                    <a:pt x="28" y="148"/>
                    <a:pt x="28" y="146"/>
                    <a:pt x="28" y="146"/>
                  </a:cubicBezTo>
                  <a:cubicBezTo>
                    <a:pt x="28" y="146"/>
                    <a:pt x="28" y="148"/>
                    <a:pt x="27" y="146"/>
                  </a:cubicBezTo>
                  <a:cubicBezTo>
                    <a:pt x="30" y="144"/>
                    <a:pt x="32" y="140"/>
                    <a:pt x="33" y="137"/>
                  </a:cubicBezTo>
                  <a:cubicBezTo>
                    <a:pt x="33" y="137"/>
                    <a:pt x="33" y="137"/>
                    <a:pt x="33" y="136"/>
                  </a:cubicBezTo>
                  <a:cubicBezTo>
                    <a:pt x="33" y="136"/>
                    <a:pt x="33" y="136"/>
                    <a:pt x="35" y="136"/>
                  </a:cubicBezTo>
                  <a:cubicBezTo>
                    <a:pt x="35" y="135"/>
                    <a:pt x="35" y="135"/>
                    <a:pt x="35" y="135"/>
                  </a:cubicBezTo>
                  <a:cubicBezTo>
                    <a:pt x="36" y="135"/>
                    <a:pt x="36" y="135"/>
                    <a:pt x="36" y="135"/>
                  </a:cubicBezTo>
                  <a:cubicBezTo>
                    <a:pt x="35" y="135"/>
                    <a:pt x="35" y="135"/>
                    <a:pt x="35" y="133"/>
                  </a:cubicBezTo>
                  <a:cubicBezTo>
                    <a:pt x="36" y="133"/>
                    <a:pt x="36" y="133"/>
                    <a:pt x="36" y="133"/>
                  </a:cubicBezTo>
                  <a:cubicBezTo>
                    <a:pt x="36" y="133"/>
                    <a:pt x="36" y="133"/>
                    <a:pt x="36" y="132"/>
                  </a:cubicBezTo>
                  <a:cubicBezTo>
                    <a:pt x="37" y="132"/>
                    <a:pt x="36" y="132"/>
                    <a:pt x="37" y="131"/>
                  </a:cubicBezTo>
                  <a:cubicBezTo>
                    <a:pt x="36" y="131"/>
                    <a:pt x="36" y="131"/>
                    <a:pt x="36" y="131"/>
                  </a:cubicBezTo>
                  <a:cubicBezTo>
                    <a:pt x="36" y="129"/>
                    <a:pt x="37" y="132"/>
                    <a:pt x="37" y="131"/>
                  </a:cubicBezTo>
                  <a:cubicBezTo>
                    <a:pt x="37" y="131"/>
                    <a:pt x="37" y="131"/>
                    <a:pt x="37" y="131"/>
                  </a:cubicBezTo>
                  <a:cubicBezTo>
                    <a:pt x="39" y="131"/>
                    <a:pt x="39" y="129"/>
                    <a:pt x="39" y="127"/>
                  </a:cubicBezTo>
                  <a:cubicBezTo>
                    <a:pt x="39" y="127"/>
                    <a:pt x="39" y="127"/>
                    <a:pt x="39" y="127"/>
                  </a:cubicBezTo>
                  <a:cubicBezTo>
                    <a:pt x="40" y="127"/>
                    <a:pt x="40" y="126"/>
                    <a:pt x="40" y="126"/>
                  </a:cubicBezTo>
                  <a:cubicBezTo>
                    <a:pt x="40" y="124"/>
                    <a:pt x="39" y="124"/>
                    <a:pt x="40" y="124"/>
                  </a:cubicBezTo>
                  <a:cubicBezTo>
                    <a:pt x="41" y="124"/>
                    <a:pt x="41" y="123"/>
                    <a:pt x="43" y="124"/>
                  </a:cubicBezTo>
                  <a:cubicBezTo>
                    <a:pt x="43" y="123"/>
                    <a:pt x="43" y="122"/>
                    <a:pt x="43" y="122"/>
                  </a:cubicBezTo>
                  <a:cubicBezTo>
                    <a:pt x="41" y="120"/>
                    <a:pt x="41" y="120"/>
                    <a:pt x="41" y="120"/>
                  </a:cubicBezTo>
                  <a:cubicBezTo>
                    <a:pt x="41" y="120"/>
                    <a:pt x="41" y="120"/>
                    <a:pt x="41" y="120"/>
                  </a:cubicBezTo>
                  <a:cubicBezTo>
                    <a:pt x="41" y="120"/>
                    <a:pt x="41" y="120"/>
                    <a:pt x="40" y="120"/>
                  </a:cubicBezTo>
                  <a:cubicBezTo>
                    <a:pt x="41" y="120"/>
                    <a:pt x="41" y="119"/>
                    <a:pt x="41" y="119"/>
                  </a:cubicBezTo>
                  <a:cubicBezTo>
                    <a:pt x="43" y="119"/>
                    <a:pt x="45" y="119"/>
                    <a:pt x="46" y="118"/>
                  </a:cubicBezTo>
                  <a:cubicBezTo>
                    <a:pt x="45" y="119"/>
                    <a:pt x="45" y="118"/>
                    <a:pt x="45" y="118"/>
                  </a:cubicBezTo>
                  <a:cubicBezTo>
                    <a:pt x="48" y="118"/>
                    <a:pt x="48" y="118"/>
                    <a:pt x="48" y="118"/>
                  </a:cubicBezTo>
                  <a:cubicBezTo>
                    <a:pt x="48" y="118"/>
                    <a:pt x="46" y="118"/>
                    <a:pt x="46" y="116"/>
                  </a:cubicBezTo>
                  <a:cubicBezTo>
                    <a:pt x="48" y="116"/>
                    <a:pt x="48" y="116"/>
                    <a:pt x="48" y="116"/>
                  </a:cubicBezTo>
                  <a:cubicBezTo>
                    <a:pt x="48" y="116"/>
                    <a:pt x="49" y="116"/>
                    <a:pt x="48" y="114"/>
                  </a:cubicBezTo>
                  <a:cubicBezTo>
                    <a:pt x="48" y="114"/>
                    <a:pt x="48" y="114"/>
                    <a:pt x="46" y="114"/>
                  </a:cubicBezTo>
                  <a:cubicBezTo>
                    <a:pt x="48" y="114"/>
                    <a:pt x="48" y="114"/>
                    <a:pt x="48" y="112"/>
                  </a:cubicBezTo>
                  <a:cubicBezTo>
                    <a:pt x="48" y="112"/>
                    <a:pt x="48" y="112"/>
                    <a:pt x="48" y="112"/>
                  </a:cubicBezTo>
                  <a:cubicBezTo>
                    <a:pt x="49" y="112"/>
                    <a:pt x="49" y="112"/>
                    <a:pt x="49" y="112"/>
                  </a:cubicBezTo>
                  <a:cubicBezTo>
                    <a:pt x="49" y="112"/>
                    <a:pt x="49" y="112"/>
                    <a:pt x="49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0" y="112"/>
                    <a:pt x="50" y="112"/>
                    <a:pt x="49" y="111"/>
                  </a:cubicBezTo>
                  <a:cubicBezTo>
                    <a:pt x="50" y="111"/>
                    <a:pt x="52" y="111"/>
                    <a:pt x="52" y="110"/>
                  </a:cubicBezTo>
                  <a:cubicBezTo>
                    <a:pt x="53" y="111"/>
                    <a:pt x="50" y="110"/>
                    <a:pt x="52" y="110"/>
                  </a:cubicBezTo>
                  <a:cubicBezTo>
                    <a:pt x="52" y="109"/>
                    <a:pt x="53" y="109"/>
                    <a:pt x="53" y="107"/>
                  </a:cubicBezTo>
                  <a:cubicBezTo>
                    <a:pt x="53" y="109"/>
                    <a:pt x="53" y="109"/>
                    <a:pt x="53" y="109"/>
                  </a:cubicBezTo>
                  <a:cubicBezTo>
                    <a:pt x="53" y="107"/>
                    <a:pt x="53" y="107"/>
                    <a:pt x="53" y="107"/>
                  </a:cubicBezTo>
                  <a:cubicBezTo>
                    <a:pt x="53" y="107"/>
                    <a:pt x="53" y="106"/>
                    <a:pt x="54" y="106"/>
                  </a:cubicBezTo>
                  <a:cubicBezTo>
                    <a:pt x="54" y="106"/>
                    <a:pt x="54" y="106"/>
                    <a:pt x="53" y="106"/>
                  </a:cubicBezTo>
                  <a:cubicBezTo>
                    <a:pt x="54" y="106"/>
                    <a:pt x="56" y="105"/>
                    <a:pt x="56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60" y="102"/>
                    <a:pt x="54" y="103"/>
                    <a:pt x="56" y="103"/>
                  </a:cubicBezTo>
                  <a:cubicBezTo>
                    <a:pt x="56" y="102"/>
                    <a:pt x="57" y="102"/>
                    <a:pt x="57" y="102"/>
                  </a:cubicBezTo>
                  <a:cubicBezTo>
                    <a:pt x="57" y="102"/>
                    <a:pt x="60" y="102"/>
                    <a:pt x="57" y="99"/>
                  </a:cubicBezTo>
                  <a:cubicBezTo>
                    <a:pt x="57" y="99"/>
                    <a:pt x="56" y="99"/>
                    <a:pt x="57" y="99"/>
                  </a:cubicBezTo>
                  <a:cubicBezTo>
                    <a:pt x="57" y="98"/>
                    <a:pt x="57" y="99"/>
                    <a:pt x="57" y="98"/>
                  </a:cubicBezTo>
                  <a:cubicBezTo>
                    <a:pt x="60" y="98"/>
                    <a:pt x="60" y="98"/>
                    <a:pt x="60" y="98"/>
                  </a:cubicBezTo>
                  <a:cubicBezTo>
                    <a:pt x="60" y="99"/>
                    <a:pt x="60" y="98"/>
                    <a:pt x="60" y="98"/>
                  </a:cubicBezTo>
                  <a:cubicBezTo>
                    <a:pt x="60" y="98"/>
                    <a:pt x="61" y="98"/>
                    <a:pt x="60" y="97"/>
                  </a:cubicBezTo>
                  <a:cubicBezTo>
                    <a:pt x="60" y="97"/>
                    <a:pt x="60" y="97"/>
                    <a:pt x="60" y="97"/>
                  </a:cubicBezTo>
                  <a:cubicBezTo>
                    <a:pt x="60" y="97"/>
                    <a:pt x="60" y="97"/>
                    <a:pt x="61" y="97"/>
                  </a:cubicBezTo>
                  <a:cubicBezTo>
                    <a:pt x="61" y="97"/>
                    <a:pt x="61" y="97"/>
                    <a:pt x="61" y="97"/>
                  </a:cubicBezTo>
                  <a:cubicBezTo>
                    <a:pt x="61" y="97"/>
                    <a:pt x="61" y="96"/>
                    <a:pt x="62" y="96"/>
                  </a:cubicBezTo>
                  <a:cubicBezTo>
                    <a:pt x="62" y="94"/>
                    <a:pt x="62" y="94"/>
                    <a:pt x="62" y="94"/>
                  </a:cubicBezTo>
                  <a:cubicBezTo>
                    <a:pt x="62" y="93"/>
                    <a:pt x="63" y="93"/>
                    <a:pt x="63" y="93"/>
                  </a:cubicBezTo>
                  <a:cubicBezTo>
                    <a:pt x="63" y="93"/>
                    <a:pt x="63" y="93"/>
                    <a:pt x="62" y="93"/>
                  </a:cubicBezTo>
                  <a:cubicBezTo>
                    <a:pt x="62" y="92"/>
                    <a:pt x="63" y="92"/>
                    <a:pt x="63" y="92"/>
                  </a:cubicBezTo>
                  <a:cubicBezTo>
                    <a:pt x="63" y="92"/>
                    <a:pt x="63" y="90"/>
                    <a:pt x="62" y="90"/>
                  </a:cubicBezTo>
                  <a:cubicBezTo>
                    <a:pt x="63" y="90"/>
                    <a:pt x="63" y="90"/>
                    <a:pt x="65" y="90"/>
                  </a:cubicBezTo>
                  <a:cubicBezTo>
                    <a:pt x="63" y="89"/>
                    <a:pt x="66" y="90"/>
                    <a:pt x="65" y="89"/>
                  </a:cubicBezTo>
                  <a:cubicBezTo>
                    <a:pt x="65" y="89"/>
                    <a:pt x="65" y="89"/>
                    <a:pt x="63" y="89"/>
                  </a:cubicBezTo>
                  <a:cubicBezTo>
                    <a:pt x="63" y="86"/>
                    <a:pt x="66" y="86"/>
                    <a:pt x="65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6"/>
                    <a:pt x="67" y="86"/>
                    <a:pt x="66" y="85"/>
                  </a:cubicBezTo>
                  <a:cubicBezTo>
                    <a:pt x="67" y="85"/>
                    <a:pt x="66" y="84"/>
                    <a:pt x="67" y="85"/>
                  </a:cubicBezTo>
                  <a:cubicBezTo>
                    <a:pt x="67" y="84"/>
                    <a:pt x="70" y="82"/>
                    <a:pt x="69" y="81"/>
                  </a:cubicBezTo>
                  <a:cubicBezTo>
                    <a:pt x="69" y="81"/>
                    <a:pt x="69" y="80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7" y="79"/>
                    <a:pt x="70" y="80"/>
                    <a:pt x="70" y="80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3" y="77"/>
                    <a:pt x="70" y="77"/>
                    <a:pt x="70" y="77"/>
                  </a:cubicBezTo>
                  <a:cubicBezTo>
                    <a:pt x="70" y="77"/>
                    <a:pt x="70" y="76"/>
                    <a:pt x="73" y="77"/>
                  </a:cubicBezTo>
                  <a:cubicBezTo>
                    <a:pt x="70" y="76"/>
                    <a:pt x="70" y="76"/>
                    <a:pt x="70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0" y="76"/>
                    <a:pt x="73" y="73"/>
                    <a:pt x="73" y="73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4" y="76"/>
                    <a:pt x="74" y="76"/>
                    <a:pt x="74" y="76"/>
                  </a:cubicBezTo>
                  <a:cubicBezTo>
                    <a:pt x="73" y="76"/>
                    <a:pt x="74" y="73"/>
                    <a:pt x="74" y="73"/>
                  </a:cubicBezTo>
                  <a:cubicBezTo>
                    <a:pt x="74" y="73"/>
                    <a:pt x="74" y="73"/>
                    <a:pt x="75" y="73"/>
                  </a:cubicBezTo>
                  <a:cubicBezTo>
                    <a:pt x="74" y="73"/>
                    <a:pt x="75" y="72"/>
                    <a:pt x="74" y="72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2"/>
                    <a:pt x="73" y="72"/>
                    <a:pt x="74" y="72"/>
                  </a:cubicBezTo>
                  <a:cubicBezTo>
                    <a:pt x="74" y="72"/>
                    <a:pt x="75" y="73"/>
                    <a:pt x="75" y="72"/>
                  </a:cubicBezTo>
                  <a:cubicBezTo>
                    <a:pt x="75" y="72"/>
                    <a:pt x="75" y="72"/>
                    <a:pt x="74" y="72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5" y="72"/>
                    <a:pt x="75" y="71"/>
                    <a:pt x="76" y="71"/>
                  </a:cubicBezTo>
                  <a:cubicBezTo>
                    <a:pt x="76" y="71"/>
                    <a:pt x="76" y="71"/>
                    <a:pt x="76" y="69"/>
                  </a:cubicBezTo>
                  <a:cubicBezTo>
                    <a:pt x="76" y="69"/>
                    <a:pt x="76" y="69"/>
                    <a:pt x="76" y="69"/>
                  </a:cubicBezTo>
                  <a:cubicBezTo>
                    <a:pt x="76" y="69"/>
                    <a:pt x="76" y="69"/>
                    <a:pt x="76" y="69"/>
                  </a:cubicBezTo>
                  <a:cubicBezTo>
                    <a:pt x="76" y="69"/>
                    <a:pt x="76" y="69"/>
                    <a:pt x="76" y="69"/>
                  </a:cubicBezTo>
                  <a:cubicBezTo>
                    <a:pt x="76" y="68"/>
                    <a:pt x="78" y="68"/>
                    <a:pt x="78" y="68"/>
                  </a:cubicBezTo>
                  <a:cubicBezTo>
                    <a:pt x="78" y="68"/>
                    <a:pt x="75" y="67"/>
                    <a:pt x="76" y="67"/>
                  </a:cubicBez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80" y="65"/>
                    <a:pt x="79" y="64"/>
                  </a:cubicBezTo>
                  <a:cubicBezTo>
                    <a:pt x="80" y="64"/>
                    <a:pt x="80" y="64"/>
                    <a:pt x="80" y="64"/>
                  </a:cubicBezTo>
                  <a:cubicBezTo>
                    <a:pt x="80" y="63"/>
                    <a:pt x="83" y="60"/>
                    <a:pt x="82" y="59"/>
                  </a:cubicBezTo>
                  <a:cubicBezTo>
                    <a:pt x="82" y="59"/>
                    <a:pt x="82" y="59"/>
                    <a:pt x="80" y="59"/>
                  </a:cubicBezTo>
                  <a:cubicBezTo>
                    <a:pt x="82" y="59"/>
                    <a:pt x="80" y="58"/>
                    <a:pt x="82" y="58"/>
                  </a:cubicBezTo>
                  <a:cubicBezTo>
                    <a:pt x="82" y="59"/>
                    <a:pt x="82" y="59"/>
                    <a:pt x="82" y="59"/>
                  </a:cubicBezTo>
                  <a:cubicBezTo>
                    <a:pt x="83" y="59"/>
                    <a:pt x="83" y="58"/>
                    <a:pt x="83" y="56"/>
                  </a:cubicBezTo>
                  <a:cubicBezTo>
                    <a:pt x="83" y="58"/>
                    <a:pt x="86" y="58"/>
                    <a:pt x="86" y="58"/>
                  </a:cubicBezTo>
                  <a:cubicBezTo>
                    <a:pt x="83" y="56"/>
                    <a:pt x="83" y="56"/>
                    <a:pt x="86" y="56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6" y="55"/>
                    <a:pt x="87" y="56"/>
                    <a:pt x="86" y="55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7" y="55"/>
                    <a:pt x="87" y="54"/>
                    <a:pt x="87" y="54"/>
                  </a:cubicBezTo>
                  <a:cubicBezTo>
                    <a:pt x="87" y="52"/>
                    <a:pt x="87" y="52"/>
                    <a:pt x="87" y="52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88" y="52"/>
                    <a:pt x="88" y="51"/>
                    <a:pt x="87" y="51"/>
                  </a:cubicBezTo>
                  <a:cubicBezTo>
                    <a:pt x="89" y="50"/>
                    <a:pt x="91" y="47"/>
                    <a:pt x="92" y="46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91" y="45"/>
                    <a:pt x="92" y="46"/>
                    <a:pt x="92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3"/>
                    <a:pt x="92" y="45"/>
                    <a:pt x="92" y="43"/>
                  </a:cubicBezTo>
                  <a:cubicBezTo>
                    <a:pt x="93" y="43"/>
                    <a:pt x="92" y="43"/>
                    <a:pt x="92" y="45"/>
                  </a:cubicBezTo>
                  <a:cubicBezTo>
                    <a:pt x="92" y="45"/>
                    <a:pt x="92" y="43"/>
                    <a:pt x="93" y="43"/>
                  </a:cubicBezTo>
                  <a:cubicBezTo>
                    <a:pt x="92" y="43"/>
                    <a:pt x="92" y="43"/>
                    <a:pt x="92" y="43"/>
                  </a:cubicBezTo>
                  <a:cubicBezTo>
                    <a:pt x="92" y="42"/>
                    <a:pt x="92" y="42"/>
                    <a:pt x="92" y="42"/>
                  </a:cubicBezTo>
                  <a:cubicBezTo>
                    <a:pt x="92" y="42"/>
                    <a:pt x="91" y="43"/>
                    <a:pt x="89" y="42"/>
                  </a:cubicBezTo>
                  <a:cubicBezTo>
                    <a:pt x="89" y="41"/>
                    <a:pt x="89" y="41"/>
                    <a:pt x="89" y="41"/>
                  </a:cubicBezTo>
                  <a:cubicBezTo>
                    <a:pt x="89" y="41"/>
                    <a:pt x="88" y="42"/>
                    <a:pt x="88" y="41"/>
                  </a:cubicBezTo>
                  <a:cubicBezTo>
                    <a:pt x="89" y="41"/>
                    <a:pt x="91" y="41"/>
                    <a:pt x="91" y="41"/>
                  </a:cubicBezTo>
                  <a:cubicBezTo>
                    <a:pt x="92" y="41"/>
                    <a:pt x="93" y="42"/>
                    <a:pt x="93" y="41"/>
                  </a:cubicBezTo>
                  <a:cubicBezTo>
                    <a:pt x="93" y="41"/>
                    <a:pt x="93" y="42"/>
                    <a:pt x="92" y="41"/>
                  </a:cubicBezTo>
                  <a:cubicBezTo>
                    <a:pt x="93" y="41"/>
                    <a:pt x="93" y="41"/>
                    <a:pt x="93" y="41"/>
                  </a:cubicBezTo>
                  <a:cubicBezTo>
                    <a:pt x="95" y="41"/>
                    <a:pt x="95" y="41"/>
                    <a:pt x="95" y="41"/>
                  </a:cubicBezTo>
                  <a:cubicBezTo>
                    <a:pt x="95" y="41"/>
                    <a:pt x="93" y="41"/>
                    <a:pt x="93" y="39"/>
                  </a:cubicBezTo>
                  <a:cubicBezTo>
                    <a:pt x="95" y="41"/>
                    <a:pt x="95" y="39"/>
                    <a:pt x="95" y="41"/>
                  </a:cubicBezTo>
                  <a:cubicBezTo>
                    <a:pt x="96" y="41"/>
                    <a:pt x="95" y="39"/>
                    <a:pt x="96" y="39"/>
                  </a:cubicBezTo>
                  <a:cubicBezTo>
                    <a:pt x="96" y="39"/>
                    <a:pt x="93" y="39"/>
                    <a:pt x="93" y="38"/>
                  </a:cubicBezTo>
                  <a:cubicBezTo>
                    <a:pt x="95" y="39"/>
                    <a:pt x="96" y="38"/>
                    <a:pt x="96" y="39"/>
                  </a:cubicBezTo>
                  <a:cubicBezTo>
                    <a:pt x="96" y="39"/>
                    <a:pt x="96" y="38"/>
                    <a:pt x="95" y="38"/>
                  </a:cubicBezTo>
                  <a:cubicBezTo>
                    <a:pt x="95" y="38"/>
                    <a:pt x="99" y="38"/>
                    <a:pt x="96" y="37"/>
                  </a:cubicBezTo>
                  <a:cubicBezTo>
                    <a:pt x="96" y="38"/>
                    <a:pt x="96" y="38"/>
                    <a:pt x="96" y="38"/>
                  </a:cubicBezTo>
                  <a:cubicBezTo>
                    <a:pt x="96" y="37"/>
                    <a:pt x="96" y="37"/>
                    <a:pt x="96" y="37"/>
                  </a:cubicBezTo>
                  <a:cubicBezTo>
                    <a:pt x="96" y="37"/>
                    <a:pt x="99" y="37"/>
                    <a:pt x="96" y="35"/>
                  </a:cubicBezTo>
                  <a:cubicBezTo>
                    <a:pt x="96" y="35"/>
                    <a:pt x="99" y="33"/>
                    <a:pt x="99" y="35"/>
                  </a:cubicBezTo>
                  <a:cubicBezTo>
                    <a:pt x="99" y="37"/>
                    <a:pt x="96" y="35"/>
                    <a:pt x="99" y="37"/>
                  </a:cubicBezTo>
                  <a:cubicBezTo>
                    <a:pt x="99" y="35"/>
                    <a:pt x="100" y="35"/>
                    <a:pt x="100" y="35"/>
                  </a:cubicBezTo>
                  <a:cubicBezTo>
                    <a:pt x="100" y="35"/>
                    <a:pt x="100" y="35"/>
                    <a:pt x="100" y="35"/>
                  </a:cubicBezTo>
                  <a:cubicBezTo>
                    <a:pt x="100" y="35"/>
                    <a:pt x="100" y="35"/>
                    <a:pt x="100" y="35"/>
                  </a:cubicBezTo>
                  <a:cubicBezTo>
                    <a:pt x="100" y="35"/>
                    <a:pt x="100" y="35"/>
                    <a:pt x="100" y="35"/>
                  </a:cubicBezTo>
                  <a:cubicBezTo>
                    <a:pt x="100" y="35"/>
                    <a:pt x="100" y="35"/>
                    <a:pt x="100" y="35"/>
                  </a:cubicBezTo>
                  <a:cubicBezTo>
                    <a:pt x="101" y="33"/>
                    <a:pt x="100" y="33"/>
                    <a:pt x="100" y="33"/>
                  </a:cubicBezTo>
                  <a:cubicBezTo>
                    <a:pt x="99" y="33"/>
                    <a:pt x="99" y="33"/>
                    <a:pt x="99" y="33"/>
                  </a:cubicBezTo>
                  <a:cubicBezTo>
                    <a:pt x="100" y="33"/>
                    <a:pt x="99" y="32"/>
                    <a:pt x="99" y="32"/>
                  </a:cubicBezTo>
                  <a:cubicBezTo>
                    <a:pt x="101" y="33"/>
                    <a:pt x="101" y="33"/>
                    <a:pt x="101" y="33"/>
                  </a:cubicBezTo>
                  <a:cubicBezTo>
                    <a:pt x="101" y="32"/>
                    <a:pt x="101" y="32"/>
                    <a:pt x="101" y="32"/>
                  </a:cubicBezTo>
                  <a:cubicBezTo>
                    <a:pt x="100" y="32"/>
                    <a:pt x="100" y="32"/>
                    <a:pt x="100" y="32"/>
                  </a:cubicBezTo>
                  <a:cubicBezTo>
                    <a:pt x="100" y="32"/>
                    <a:pt x="100" y="32"/>
                    <a:pt x="100" y="30"/>
                  </a:cubicBezTo>
                  <a:cubicBezTo>
                    <a:pt x="100" y="30"/>
                    <a:pt x="101" y="30"/>
                    <a:pt x="101" y="32"/>
                  </a:cubicBezTo>
                  <a:cubicBezTo>
                    <a:pt x="101" y="30"/>
                    <a:pt x="101" y="30"/>
                    <a:pt x="101" y="30"/>
                  </a:cubicBezTo>
                  <a:cubicBezTo>
                    <a:pt x="101" y="30"/>
                    <a:pt x="101" y="30"/>
                    <a:pt x="102" y="30"/>
                  </a:cubicBezTo>
                  <a:cubicBezTo>
                    <a:pt x="101" y="30"/>
                    <a:pt x="101" y="29"/>
                    <a:pt x="101" y="29"/>
                  </a:cubicBezTo>
                  <a:cubicBezTo>
                    <a:pt x="100" y="29"/>
                    <a:pt x="100" y="29"/>
                    <a:pt x="100" y="29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9" y="28"/>
                    <a:pt x="100" y="28"/>
                    <a:pt x="99" y="28"/>
                  </a:cubicBezTo>
                  <a:cubicBezTo>
                    <a:pt x="99" y="26"/>
                    <a:pt x="99" y="26"/>
                    <a:pt x="100" y="26"/>
                  </a:cubicBezTo>
                  <a:cubicBezTo>
                    <a:pt x="100" y="28"/>
                    <a:pt x="101" y="28"/>
                    <a:pt x="102" y="28"/>
                  </a:cubicBezTo>
                  <a:cubicBezTo>
                    <a:pt x="104" y="28"/>
                    <a:pt x="100" y="25"/>
                    <a:pt x="102" y="26"/>
                  </a:cubicBezTo>
                  <a:cubicBezTo>
                    <a:pt x="104" y="26"/>
                    <a:pt x="104" y="26"/>
                    <a:pt x="104" y="26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4" y="26"/>
                    <a:pt x="104" y="25"/>
                    <a:pt x="102" y="25"/>
                  </a:cubicBezTo>
                  <a:cubicBezTo>
                    <a:pt x="102" y="25"/>
                    <a:pt x="102" y="25"/>
                    <a:pt x="102" y="25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104" y="25"/>
                    <a:pt x="102" y="25"/>
                    <a:pt x="104" y="25"/>
                  </a:cubicBezTo>
                  <a:cubicBezTo>
                    <a:pt x="104" y="24"/>
                    <a:pt x="102" y="24"/>
                    <a:pt x="104" y="24"/>
                  </a:cubicBezTo>
                  <a:cubicBezTo>
                    <a:pt x="105" y="25"/>
                    <a:pt x="105" y="25"/>
                    <a:pt x="105" y="25"/>
                  </a:cubicBezTo>
                  <a:cubicBezTo>
                    <a:pt x="105" y="25"/>
                    <a:pt x="105" y="25"/>
                    <a:pt x="105" y="25"/>
                  </a:cubicBezTo>
                  <a:cubicBezTo>
                    <a:pt x="105" y="25"/>
                    <a:pt x="105" y="25"/>
                    <a:pt x="105" y="25"/>
                  </a:cubicBezTo>
                  <a:cubicBezTo>
                    <a:pt x="105" y="24"/>
                    <a:pt x="106" y="25"/>
                    <a:pt x="106" y="24"/>
                  </a:cubicBezTo>
                  <a:cubicBezTo>
                    <a:pt x="105" y="24"/>
                    <a:pt x="105" y="24"/>
                    <a:pt x="105" y="24"/>
                  </a:cubicBezTo>
                  <a:cubicBezTo>
                    <a:pt x="105" y="22"/>
                    <a:pt x="105" y="25"/>
                    <a:pt x="104" y="24"/>
                  </a:cubicBezTo>
                  <a:cubicBezTo>
                    <a:pt x="105" y="22"/>
                    <a:pt x="105" y="24"/>
                    <a:pt x="105" y="22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5" y="22"/>
                    <a:pt x="104" y="20"/>
                    <a:pt x="105" y="20"/>
                  </a:cubicBezTo>
                  <a:cubicBezTo>
                    <a:pt x="105" y="20"/>
                    <a:pt x="105" y="20"/>
                    <a:pt x="105" y="20"/>
                  </a:cubicBezTo>
                  <a:cubicBezTo>
                    <a:pt x="106" y="20"/>
                    <a:pt x="106" y="20"/>
                    <a:pt x="108" y="20"/>
                  </a:cubicBezTo>
                  <a:cubicBezTo>
                    <a:pt x="106" y="18"/>
                    <a:pt x="108" y="18"/>
                    <a:pt x="106" y="18"/>
                  </a:cubicBezTo>
                  <a:cubicBezTo>
                    <a:pt x="106" y="18"/>
                    <a:pt x="106" y="20"/>
                    <a:pt x="105" y="20"/>
                  </a:cubicBezTo>
                  <a:cubicBezTo>
                    <a:pt x="104" y="18"/>
                    <a:pt x="105" y="22"/>
                    <a:pt x="104" y="20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04" y="18"/>
                    <a:pt x="105" y="17"/>
                    <a:pt x="106" y="17"/>
                  </a:cubicBezTo>
                  <a:cubicBezTo>
                    <a:pt x="105" y="17"/>
                    <a:pt x="105" y="17"/>
                    <a:pt x="105" y="17"/>
                  </a:cubicBezTo>
                  <a:cubicBezTo>
                    <a:pt x="105" y="16"/>
                    <a:pt x="106" y="16"/>
                    <a:pt x="106" y="15"/>
                  </a:cubicBezTo>
                  <a:cubicBezTo>
                    <a:pt x="106" y="16"/>
                    <a:pt x="106" y="13"/>
                    <a:pt x="108" y="15"/>
                  </a:cubicBezTo>
                  <a:cubicBezTo>
                    <a:pt x="108" y="15"/>
                    <a:pt x="108" y="16"/>
                    <a:pt x="109" y="16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9" y="16"/>
                    <a:pt x="108" y="15"/>
                    <a:pt x="109" y="15"/>
                  </a:cubicBezTo>
                  <a:cubicBezTo>
                    <a:pt x="108" y="15"/>
                    <a:pt x="108" y="15"/>
                    <a:pt x="106" y="13"/>
                  </a:cubicBezTo>
                  <a:cubicBezTo>
                    <a:pt x="108" y="13"/>
                    <a:pt x="105" y="13"/>
                    <a:pt x="106" y="13"/>
                  </a:cubicBezTo>
                  <a:cubicBezTo>
                    <a:pt x="106" y="12"/>
                    <a:pt x="108" y="12"/>
                    <a:pt x="108" y="12"/>
                  </a:cubicBezTo>
                  <a:cubicBezTo>
                    <a:pt x="108" y="11"/>
                    <a:pt x="109" y="9"/>
                    <a:pt x="110" y="9"/>
                  </a:cubicBezTo>
                  <a:cubicBezTo>
                    <a:pt x="109" y="7"/>
                    <a:pt x="109" y="7"/>
                    <a:pt x="109" y="5"/>
                  </a:cubicBezTo>
                  <a:cubicBezTo>
                    <a:pt x="109" y="5"/>
                    <a:pt x="109" y="7"/>
                    <a:pt x="109" y="5"/>
                  </a:cubicBezTo>
                  <a:cubicBezTo>
                    <a:pt x="109" y="5"/>
                    <a:pt x="109" y="5"/>
                    <a:pt x="109" y="5"/>
                  </a:cubicBezTo>
                  <a:cubicBezTo>
                    <a:pt x="109" y="5"/>
                    <a:pt x="109" y="4"/>
                    <a:pt x="110" y="5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09" y="3"/>
                    <a:pt x="110" y="3"/>
                    <a:pt x="110" y="3"/>
                  </a:cubicBezTo>
                  <a:cubicBezTo>
                    <a:pt x="110" y="3"/>
                    <a:pt x="110" y="3"/>
                    <a:pt x="110" y="3"/>
                  </a:cubicBezTo>
                  <a:cubicBezTo>
                    <a:pt x="113" y="3"/>
                    <a:pt x="113" y="1"/>
                    <a:pt x="113" y="1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3" y="0"/>
                    <a:pt x="110" y="0"/>
                    <a:pt x="113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3" y="1"/>
                    <a:pt x="110" y="1"/>
                    <a:pt x="110" y="1"/>
                  </a:cubicBezTo>
                  <a:cubicBezTo>
                    <a:pt x="110" y="1"/>
                    <a:pt x="110" y="1"/>
                    <a:pt x="110" y="1"/>
                  </a:cubicBezTo>
                  <a:cubicBezTo>
                    <a:pt x="110" y="0"/>
                    <a:pt x="109" y="1"/>
                    <a:pt x="109" y="1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0"/>
                    <a:pt x="109" y="1"/>
                    <a:pt x="108" y="1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8" y="1"/>
                    <a:pt x="108" y="1"/>
                    <a:pt x="108" y="3"/>
                  </a:cubicBezTo>
                  <a:cubicBezTo>
                    <a:pt x="108" y="3"/>
                    <a:pt x="106" y="3"/>
                    <a:pt x="106" y="4"/>
                  </a:cubicBezTo>
                  <a:cubicBezTo>
                    <a:pt x="106" y="4"/>
                    <a:pt x="108" y="4"/>
                    <a:pt x="109" y="4"/>
                  </a:cubicBezTo>
                  <a:cubicBezTo>
                    <a:pt x="109" y="4"/>
                    <a:pt x="108" y="4"/>
                    <a:pt x="108" y="5"/>
                  </a:cubicBezTo>
                  <a:cubicBezTo>
                    <a:pt x="108" y="5"/>
                    <a:pt x="106" y="4"/>
                    <a:pt x="106" y="5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5" y="5"/>
                    <a:pt x="105" y="5"/>
                    <a:pt x="105" y="5"/>
                  </a:cubicBezTo>
                  <a:cubicBezTo>
                    <a:pt x="105" y="7"/>
                    <a:pt x="104" y="9"/>
                    <a:pt x="104" y="11"/>
                  </a:cubicBezTo>
                  <a:cubicBezTo>
                    <a:pt x="104" y="11"/>
                    <a:pt x="104" y="11"/>
                    <a:pt x="104" y="11"/>
                  </a:cubicBezTo>
                  <a:cubicBezTo>
                    <a:pt x="102" y="11"/>
                    <a:pt x="102" y="12"/>
                    <a:pt x="101" y="12"/>
                  </a:cubicBezTo>
                  <a:cubicBezTo>
                    <a:pt x="101" y="13"/>
                    <a:pt x="100" y="15"/>
                    <a:pt x="101" y="16"/>
                  </a:cubicBezTo>
                  <a:cubicBezTo>
                    <a:pt x="99" y="17"/>
                    <a:pt x="96" y="18"/>
                    <a:pt x="96" y="22"/>
                  </a:cubicBezTo>
                  <a:cubicBezTo>
                    <a:pt x="96" y="22"/>
                    <a:pt x="96" y="22"/>
                    <a:pt x="96" y="22"/>
                  </a:cubicBezTo>
                  <a:cubicBezTo>
                    <a:pt x="96" y="22"/>
                    <a:pt x="99" y="22"/>
                    <a:pt x="96" y="22"/>
                  </a:cubicBezTo>
                  <a:cubicBezTo>
                    <a:pt x="96" y="22"/>
                    <a:pt x="96" y="22"/>
                    <a:pt x="95" y="22"/>
                  </a:cubicBezTo>
                  <a:cubicBezTo>
                    <a:pt x="95" y="24"/>
                    <a:pt x="93" y="25"/>
                    <a:pt x="92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2" y="26"/>
                    <a:pt x="92" y="28"/>
                    <a:pt x="92" y="28"/>
                  </a:cubicBezTo>
                  <a:cubicBezTo>
                    <a:pt x="92" y="29"/>
                    <a:pt x="92" y="29"/>
                    <a:pt x="92" y="29"/>
                  </a:cubicBezTo>
                  <a:cubicBezTo>
                    <a:pt x="91" y="29"/>
                    <a:pt x="91" y="29"/>
                    <a:pt x="89" y="30"/>
                  </a:cubicBezTo>
                  <a:cubicBezTo>
                    <a:pt x="89" y="30"/>
                    <a:pt x="89" y="32"/>
                    <a:pt x="89" y="33"/>
                  </a:cubicBezTo>
                  <a:cubicBezTo>
                    <a:pt x="87" y="35"/>
                    <a:pt x="86" y="38"/>
                    <a:pt x="83" y="39"/>
                  </a:cubicBezTo>
                  <a:cubicBezTo>
                    <a:pt x="83" y="39"/>
                    <a:pt x="83" y="39"/>
                    <a:pt x="83" y="39"/>
                  </a:cubicBezTo>
                  <a:cubicBezTo>
                    <a:pt x="80" y="41"/>
                    <a:pt x="80" y="45"/>
                    <a:pt x="79" y="46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0" y="47"/>
                    <a:pt x="79" y="47"/>
                    <a:pt x="78" y="47"/>
                  </a:cubicBezTo>
                  <a:cubicBezTo>
                    <a:pt x="78" y="47"/>
                    <a:pt x="76" y="50"/>
                    <a:pt x="78" y="50"/>
                  </a:cubicBezTo>
                  <a:cubicBezTo>
                    <a:pt x="78" y="51"/>
                    <a:pt x="76" y="51"/>
                    <a:pt x="76" y="51"/>
                  </a:cubicBezTo>
                  <a:cubicBezTo>
                    <a:pt x="76" y="52"/>
                    <a:pt x="75" y="52"/>
                    <a:pt x="75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5"/>
                    <a:pt x="75" y="56"/>
                    <a:pt x="74" y="55"/>
                  </a:cubicBezTo>
                  <a:cubicBezTo>
                    <a:pt x="74" y="56"/>
                    <a:pt x="70" y="58"/>
                    <a:pt x="73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60"/>
                    <a:pt x="70" y="63"/>
                    <a:pt x="69" y="63"/>
                  </a:cubicBezTo>
                  <a:cubicBezTo>
                    <a:pt x="69" y="63"/>
                    <a:pt x="69" y="63"/>
                    <a:pt x="69" y="64"/>
                  </a:cubicBezTo>
                  <a:cubicBezTo>
                    <a:pt x="69" y="64"/>
                    <a:pt x="69" y="63"/>
                    <a:pt x="69" y="64"/>
                  </a:cubicBezTo>
                  <a:cubicBezTo>
                    <a:pt x="66" y="65"/>
                    <a:pt x="67" y="67"/>
                    <a:pt x="66" y="69"/>
                  </a:cubicBezTo>
                  <a:cubicBezTo>
                    <a:pt x="63" y="71"/>
                    <a:pt x="62" y="76"/>
                    <a:pt x="61" y="79"/>
                  </a:cubicBezTo>
                  <a:cubicBezTo>
                    <a:pt x="61" y="79"/>
                    <a:pt x="61" y="79"/>
                    <a:pt x="61" y="79"/>
                  </a:cubicBezTo>
                  <a:cubicBezTo>
                    <a:pt x="60" y="79"/>
                    <a:pt x="61" y="81"/>
                    <a:pt x="60" y="80"/>
                  </a:cubicBezTo>
                  <a:cubicBezTo>
                    <a:pt x="60" y="81"/>
                    <a:pt x="57" y="81"/>
                    <a:pt x="60" y="81"/>
                  </a:cubicBezTo>
                  <a:cubicBezTo>
                    <a:pt x="57" y="81"/>
                    <a:pt x="57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5"/>
                    <a:pt x="54" y="86"/>
                    <a:pt x="54" y="89"/>
                  </a:cubicBezTo>
                  <a:cubicBezTo>
                    <a:pt x="56" y="89"/>
                    <a:pt x="56" y="89"/>
                    <a:pt x="56" y="89"/>
                  </a:cubicBezTo>
                  <a:cubicBezTo>
                    <a:pt x="56" y="89"/>
                    <a:pt x="54" y="89"/>
                    <a:pt x="54" y="90"/>
                  </a:cubicBezTo>
                  <a:cubicBezTo>
                    <a:pt x="54" y="89"/>
                    <a:pt x="54" y="89"/>
                    <a:pt x="54" y="89"/>
                  </a:cubicBezTo>
                  <a:cubicBezTo>
                    <a:pt x="53" y="92"/>
                    <a:pt x="52" y="94"/>
                    <a:pt x="49" y="97"/>
                  </a:cubicBezTo>
                  <a:cubicBezTo>
                    <a:pt x="49" y="98"/>
                    <a:pt x="52" y="98"/>
                    <a:pt x="50" y="98"/>
                  </a:cubicBezTo>
                  <a:cubicBezTo>
                    <a:pt x="49" y="98"/>
                    <a:pt x="49" y="98"/>
                    <a:pt x="49" y="98"/>
                  </a:cubicBezTo>
                  <a:cubicBezTo>
                    <a:pt x="49" y="99"/>
                    <a:pt x="50" y="102"/>
                    <a:pt x="49" y="102"/>
                  </a:cubicBezTo>
                  <a:cubicBezTo>
                    <a:pt x="49" y="99"/>
                    <a:pt x="49" y="102"/>
                    <a:pt x="49" y="99"/>
                  </a:cubicBezTo>
                  <a:cubicBezTo>
                    <a:pt x="49" y="102"/>
                    <a:pt x="49" y="103"/>
                    <a:pt x="48" y="103"/>
                  </a:cubicBezTo>
                  <a:cubicBezTo>
                    <a:pt x="49" y="103"/>
                    <a:pt x="49" y="103"/>
                    <a:pt x="49" y="103"/>
                  </a:cubicBezTo>
                  <a:cubicBezTo>
                    <a:pt x="46" y="105"/>
                    <a:pt x="46" y="106"/>
                    <a:pt x="45" y="106"/>
                  </a:cubicBezTo>
                  <a:cubicBezTo>
                    <a:pt x="40" y="111"/>
                    <a:pt x="36" y="116"/>
                    <a:pt x="33" y="122"/>
                  </a:cubicBezTo>
                  <a:cubicBezTo>
                    <a:pt x="30" y="129"/>
                    <a:pt x="26" y="133"/>
                    <a:pt x="23" y="140"/>
                  </a:cubicBezTo>
                  <a:cubicBezTo>
                    <a:pt x="24" y="143"/>
                    <a:pt x="23" y="143"/>
                    <a:pt x="23" y="144"/>
                  </a:cubicBezTo>
                  <a:cubicBezTo>
                    <a:pt x="23" y="144"/>
                    <a:pt x="23" y="144"/>
                    <a:pt x="23" y="144"/>
                  </a:cubicBezTo>
                  <a:cubicBezTo>
                    <a:pt x="22" y="144"/>
                    <a:pt x="22" y="145"/>
                    <a:pt x="22" y="144"/>
                  </a:cubicBezTo>
                  <a:cubicBezTo>
                    <a:pt x="20" y="146"/>
                    <a:pt x="19" y="148"/>
                    <a:pt x="17" y="150"/>
                  </a:cubicBezTo>
                  <a:cubicBezTo>
                    <a:pt x="19" y="150"/>
                    <a:pt x="19" y="150"/>
                    <a:pt x="19" y="150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7" y="150"/>
                    <a:pt x="17" y="152"/>
                    <a:pt x="15" y="150"/>
                  </a:cubicBezTo>
                  <a:cubicBezTo>
                    <a:pt x="13" y="157"/>
                    <a:pt x="11" y="162"/>
                    <a:pt x="7" y="169"/>
                  </a:cubicBezTo>
                  <a:cubicBezTo>
                    <a:pt x="7" y="170"/>
                    <a:pt x="6" y="171"/>
                    <a:pt x="5" y="173"/>
                  </a:cubicBezTo>
                  <a:cubicBezTo>
                    <a:pt x="5" y="178"/>
                    <a:pt x="2" y="183"/>
                    <a:pt x="0" y="186"/>
                  </a:cubicBezTo>
                  <a:cubicBezTo>
                    <a:pt x="0" y="186"/>
                    <a:pt x="2" y="187"/>
                    <a:pt x="5" y="186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90" name="Freeform 150"/>
            <p:cNvSpPr>
              <a:spLocks/>
            </p:cNvSpPr>
            <p:nvPr/>
          </p:nvSpPr>
          <p:spPr bwMode="auto">
            <a:xfrm>
              <a:off x="4002" y="3099"/>
              <a:ext cx="260" cy="472"/>
            </a:xfrm>
            <a:custGeom>
              <a:avLst/>
              <a:gdLst>
                <a:gd name="T0" fmla="*/ 98 w 110"/>
                <a:gd name="T1" fmla="*/ 175 h 200"/>
                <a:gd name="T2" fmla="*/ 95 w 110"/>
                <a:gd name="T3" fmla="*/ 169 h 200"/>
                <a:gd name="T4" fmla="*/ 89 w 110"/>
                <a:gd name="T5" fmla="*/ 156 h 200"/>
                <a:gd name="T6" fmla="*/ 88 w 110"/>
                <a:gd name="T7" fmla="*/ 152 h 200"/>
                <a:gd name="T8" fmla="*/ 78 w 110"/>
                <a:gd name="T9" fmla="*/ 140 h 200"/>
                <a:gd name="T10" fmla="*/ 77 w 110"/>
                <a:gd name="T11" fmla="*/ 136 h 200"/>
                <a:gd name="T12" fmla="*/ 75 w 110"/>
                <a:gd name="T13" fmla="*/ 127 h 200"/>
                <a:gd name="T14" fmla="*/ 71 w 110"/>
                <a:gd name="T15" fmla="*/ 122 h 200"/>
                <a:gd name="T16" fmla="*/ 68 w 110"/>
                <a:gd name="T17" fmla="*/ 119 h 200"/>
                <a:gd name="T18" fmla="*/ 68 w 110"/>
                <a:gd name="T19" fmla="*/ 116 h 200"/>
                <a:gd name="T20" fmla="*/ 64 w 110"/>
                <a:gd name="T21" fmla="*/ 109 h 200"/>
                <a:gd name="T22" fmla="*/ 62 w 110"/>
                <a:gd name="T23" fmla="*/ 105 h 200"/>
                <a:gd name="T24" fmla="*/ 60 w 110"/>
                <a:gd name="T25" fmla="*/ 100 h 200"/>
                <a:gd name="T26" fmla="*/ 58 w 110"/>
                <a:gd name="T27" fmla="*/ 95 h 200"/>
                <a:gd name="T28" fmla="*/ 55 w 110"/>
                <a:gd name="T29" fmla="*/ 88 h 200"/>
                <a:gd name="T30" fmla="*/ 50 w 110"/>
                <a:gd name="T31" fmla="*/ 82 h 200"/>
                <a:gd name="T32" fmla="*/ 49 w 110"/>
                <a:gd name="T33" fmla="*/ 79 h 200"/>
                <a:gd name="T34" fmla="*/ 46 w 110"/>
                <a:gd name="T35" fmla="*/ 75 h 200"/>
                <a:gd name="T36" fmla="*/ 46 w 110"/>
                <a:gd name="T37" fmla="*/ 73 h 200"/>
                <a:gd name="T38" fmla="*/ 45 w 110"/>
                <a:gd name="T39" fmla="*/ 71 h 200"/>
                <a:gd name="T40" fmla="*/ 43 w 110"/>
                <a:gd name="T41" fmla="*/ 69 h 200"/>
                <a:gd name="T42" fmla="*/ 37 w 110"/>
                <a:gd name="T43" fmla="*/ 58 h 200"/>
                <a:gd name="T44" fmla="*/ 35 w 110"/>
                <a:gd name="T45" fmla="*/ 54 h 200"/>
                <a:gd name="T46" fmla="*/ 34 w 110"/>
                <a:gd name="T47" fmla="*/ 52 h 200"/>
                <a:gd name="T48" fmla="*/ 29 w 110"/>
                <a:gd name="T49" fmla="*/ 43 h 200"/>
                <a:gd name="T50" fmla="*/ 25 w 110"/>
                <a:gd name="T51" fmla="*/ 43 h 200"/>
                <a:gd name="T52" fmla="*/ 28 w 110"/>
                <a:gd name="T53" fmla="*/ 39 h 200"/>
                <a:gd name="T54" fmla="*/ 28 w 110"/>
                <a:gd name="T55" fmla="*/ 34 h 200"/>
                <a:gd name="T56" fmla="*/ 24 w 110"/>
                <a:gd name="T57" fmla="*/ 31 h 200"/>
                <a:gd name="T58" fmla="*/ 24 w 110"/>
                <a:gd name="T59" fmla="*/ 30 h 200"/>
                <a:gd name="T60" fmla="*/ 22 w 110"/>
                <a:gd name="T61" fmla="*/ 28 h 200"/>
                <a:gd name="T62" fmla="*/ 20 w 110"/>
                <a:gd name="T63" fmla="*/ 27 h 200"/>
                <a:gd name="T64" fmla="*/ 20 w 110"/>
                <a:gd name="T65" fmla="*/ 22 h 200"/>
                <a:gd name="T66" fmla="*/ 17 w 110"/>
                <a:gd name="T67" fmla="*/ 21 h 200"/>
                <a:gd name="T68" fmla="*/ 17 w 110"/>
                <a:gd name="T69" fmla="*/ 18 h 200"/>
                <a:gd name="T70" fmla="*/ 16 w 110"/>
                <a:gd name="T71" fmla="*/ 16 h 200"/>
                <a:gd name="T72" fmla="*/ 15 w 110"/>
                <a:gd name="T73" fmla="*/ 18 h 200"/>
                <a:gd name="T74" fmla="*/ 13 w 110"/>
                <a:gd name="T75" fmla="*/ 12 h 200"/>
                <a:gd name="T76" fmla="*/ 6 w 110"/>
                <a:gd name="T77" fmla="*/ 6 h 200"/>
                <a:gd name="T78" fmla="*/ 3 w 110"/>
                <a:gd name="T79" fmla="*/ 4 h 200"/>
                <a:gd name="T80" fmla="*/ 2 w 110"/>
                <a:gd name="T81" fmla="*/ 0 h 200"/>
                <a:gd name="T82" fmla="*/ 0 w 110"/>
                <a:gd name="T83" fmla="*/ 3 h 200"/>
                <a:gd name="T84" fmla="*/ 4 w 110"/>
                <a:gd name="T85" fmla="*/ 6 h 200"/>
                <a:gd name="T86" fmla="*/ 7 w 110"/>
                <a:gd name="T87" fmla="*/ 16 h 200"/>
                <a:gd name="T88" fmla="*/ 13 w 110"/>
                <a:gd name="T89" fmla="*/ 31 h 200"/>
                <a:gd name="T90" fmla="*/ 21 w 110"/>
                <a:gd name="T91" fmla="*/ 47 h 200"/>
                <a:gd name="T92" fmla="*/ 28 w 110"/>
                <a:gd name="T93" fmla="*/ 58 h 200"/>
                <a:gd name="T94" fmla="*/ 32 w 110"/>
                <a:gd name="T95" fmla="*/ 69 h 200"/>
                <a:gd name="T96" fmla="*/ 43 w 110"/>
                <a:gd name="T97" fmla="*/ 87 h 200"/>
                <a:gd name="T98" fmla="*/ 49 w 110"/>
                <a:gd name="T99" fmla="*/ 97 h 200"/>
                <a:gd name="T100" fmla="*/ 58 w 110"/>
                <a:gd name="T101" fmla="*/ 109 h 200"/>
                <a:gd name="T102" fmla="*/ 78 w 110"/>
                <a:gd name="T103" fmla="*/ 153 h 200"/>
                <a:gd name="T104" fmla="*/ 85 w 110"/>
                <a:gd name="T105" fmla="*/ 165 h 200"/>
                <a:gd name="T106" fmla="*/ 107 w 110"/>
                <a:gd name="T107" fmla="*/ 195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0" h="200">
                  <a:moveTo>
                    <a:pt x="107" y="195"/>
                  </a:moveTo>
                  <a:cubicBezTo>
                    <a:pt x="110" y="191"/>
                    <a:pt x="105" y="190"/>
                    <a:pt x="105" y="187"/>
                  </a:cubicBezTo>
                  <a:cubicBezTo>
                    <a:pt x="103" y="187"/>
                    <a:pt x="103" y="187"/>
                    <a:pt x="103" y="187"/>
                  </a:cubicBezTo>
                  <a:cubicBezTo>
                    <a:pt x="103" y="182"/>
                    <a:pt x="101" y="179"/>
                    <a:pt x="98" y="177"/>
                  </a:cubicBezTo>
                  <a:cubicBezTo>
                    <a:pt x="98" y="178"/>
                    <a:pt x="98" y="178"/>
                    <a:pt x="98" y="178"/>
                  </a:cubicBezTo>
                  <a:cubicBezTo>
                    <a:pt x="97" y="177"/>
                    <a:pt x="98" y="175"/>
                    <a:pt x="98" y="175"/>
                  </a:cubicBezTo>
                  <a:cubicBezTo>
                    <a:pt x="97" y="175"/>
                    <a:pt x="97" y="175"/>
                    <a:pt x="97" y="175"/>
                  </a:cubicBezTo>
                  <a:cubicBezTo>
                    <a:pt x="98" y="175"/>
                    <a:pt x="97" y="175"/>
                    <a:pt x="97" y="174"/>
                  </a:cubicBezTo>
                  <a:cubicBezTo>
                    <a:pt x="97" y="174"/>
                    <a:pt x="97" y="174"/>
                    <a:pt x="95" y="174"/>
                  </a:cubicBezTo>
                  <a:cubicBezTo>
                    <a:pt x="97" y="174"/>
                    <a:pt x="97" y="174"/>
                    <a:pt x="97" y="174"/>
                  </a:cubicBezTo>
                  <a:cubicBezTo>
                    <a:pt x="98" y="171"/>
                    <a:pt x="95" y="171"/>
                    <a:pt x="95" y="169"/>
                  </a:cubicBezTo>
                  <a:cubicBezTo>
                    <a:pt x="95" y="169"/>
                    <a:pt x="95" y="169"/>
                    <a:pt x="95" y="169"/>
                  </a:cubicBezTo>
                  <a:cubicBezTo>
                    <a:pt x="93" y="166"/>
                    <a:pt x="91" y="164"/>
                    <a:pt x="91" y="161"/>
                  </a:cubicBezTo>
                  <a:cubicBezTo>
                    <a:pt x="91" y="162"/>
                    <a:pt x="90" y="162"/>
                    <a:pt x="90" y="162"/>
                  </a:cubicBezTo>
                  <a:cubicBezTo>
                    <a:pt x="90" y="162"/>
                    <a:pt x="90" y="161"/>
                    <a:pt x="90" y="160"/>
                  </a:cubicBezTo>
                  <a:cubicBezTo>
                    <a:pt x="89" y="161"/>
                    <a:pt x="90" y="158"/>
                    <a:pt x="90" y="158"/>
                  </a:cubicBezTo>
                  <a:cubicBezTo>
                    <a:pt x="90" y="158"/>
                    <a:pt x="90" y="158"/>
                    <a:pt x="90" y="158"/>
                  </a:cubicBezTo>
                  <a:cubicBezTo>
                    <a:pt x="90" y="156"/>
                    <a:pt x="89" y="158"/>
                    <a:pt x="89" y="156"/>
                  </a:cubicBezTo>
                  <a:cubicBezTo>
                    <a:pt x="89" y="156"/>
                    <a:pt x="89" y="156"/>
                    <a:pt x="89" y="156"/>
                  </a:cubicBezTo>
                  <a:cubicBezTo>
                    <a:pt x="90" y="155"/>
                    <a:pt x="88" y="156"/>
                    <a:pt x="88" y="155"/>
                  </a:cubicBezTo>
                  <a:cubicBezTo>
                    <a:pt x="89" y="155"/>
                    <a:pt x="89" y="155"/>
                    <a:pt x="89" y="155"/>
                  </a:cubicBezTo>
                  <a:cubicBezTo>
                    <a:pt x="89" y="155"/>
                    <a:pt x="88" y="155"/>
                    <a:pt x="88" y="153"/>
                  </a:cubicBezTo>
                  <a:cubicBezTo>
                    <a:pt x="88" y="153"/>
                    <a:pt x="88" y="153"/>
                    <a:pt x="88" y="153"/>
                  </a:cubicBezTo>
                  <a:cubicBezTo>
                    <a:pt x="88" y="153"/>
                    <a:pt x="86" y="153"/>
                    <a:pt x="88" y="152"/>
                  </a:cubicBezTo>
                  <a:cubicBezTo>
                    <a:pt x="86" y="152"/>
                    <a:pt x="88" y="153"/>
                    <a:pt x="86" y="153"/>
                  </a:cubicBezTo>
                  <a:cubicBezTo>
                    <a:pt x="85" y="149"/>
                    <a:pt x="84" y="147"/>
                    <a:pt x="82" y="144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78" y="142"/>
                    <a:pt x="78" y="142"/>
                    <a:pt x="78" y="142"/>
                  </a:cubicBezTo>
                  <a:cubicBezTo>
                    <a:pt x="78" y="140"/>
                    <a:pt x="80" y="140"/>
                    <a:pt x="78" y="140"/>
                  </a:cubicBezTo>
                  <a:cubicBezTo>
                    <a:pt x="78" y="140"/>
                    <a:pt x="78" y="140"/>
                    <a:pt x="78" y="140"/>
                  </a:cubicBezTo>
                  <a:cubicBezTo>
                    <a:pt x="78" y="139"/>
                    <a:pt x="78" y="139"/>
                    <a:pt x="78" y="138"/>
                  </a:cubicBezTo>
                  <a:cubicBezTo>
                    <a:pt x="78" y="139"/>
                    <a:pt x="78" y="139"/>
                    <a:pt x="77" y="139"/>
                  </a:cubicBezTo>
                  <a:cubicBezTo>
                    <a:pt x="78" y="138"/>
                    <a:pt x="77" y="138"/>
                    <a:pt x="77" y="136"/>
                  </a:cubicBezTo>
                  <a:cubicBezTo>
                    <a:pt x="77" y="138"/>
                    <a:pt x="77" y="138"/>
                    <a:pt x="77" y="138"/>
                  </a:cubicBezTo>
                  <a:cubicBezTo>
                    <a:pt x="76" y="136"/>
                    <a:pt x="77" y="136"/>
                    <a:pt x="77" y="136"/>
                  </a:cubicBezTo>
                  <a:cubicBezTo>
                    <a:pt x="76" y="136"/>
                    <a:pt x="76" y="136"/>
                    <a:pt x="76" y="136"/>
                  </a:cubicBezTo>
                  <a:cubicBezTo>
                    <a:pt x="77" y="135"/>
                    <a:pt x="76" y="134"/>
                    <a:pt x="76" y="134"/>
                  </a:cubicBezTo>
                  <a:cubicBezTo>
                    <a:pt x="76" y="134"/>
                    <a:pt x="76" y="134"/>
                    <a:pt x="76" y="134"/>
                  </a:cubicBezTo>
                  <a:cubicBezTo>
                    <a:pt x="76" y="132"/>
                    <a:pt x="75" y="132"/>
                    <a:pt x="75" y="131"/>
                  </a:cubicBezTo>
                  <a:cubicBezTo>
                    <a:pt x="73" y="131"/>
                    <a:pt x="73" y="131"/>
                    <a:pt x="73" y="131"/>
                  </a:cubicBezTo>
                  <a:cubicBezTo>
                    <a:pt x="75" y="129"/>
                    <a:pt x="73" y="129"/>
                    <a:pt x="75" y="127"/>
                  </a:cubicBezTo>
                  <a:cubicBezTo>
                    <a:pt x="73" y="127"/>
                    <a:pt x="72" y="126"/>
                    <a:pt x="72" y="126"/>
                  </a:cubicBezTo>
                  <a:cubicBezTo>
                    <a:pt x="72" y="126"/>
                    <a:pt x="71" y="126"/>
                    <a:pt x="72" y="127"/>
                  </a:cubicBezTo>
                  <a:cubicBezTo>
                    <a:pt x="71" y="126"/>
                    <a:pt x="71" y="126"/>
                    <a:pt x="71" y="126"/>
                  </a:cubicBezTo>
                  <a:cubicBezTo>
                    <a:pt x="71" y="127"/>
                    <a:pt x="71" y="127"/>
                    <a:pt x="71" y="127"/>
                  </a:cubicBezTo>
                  <a:cubicBezTo>
                    <a:pt x="71" y="127"/>
                    <a:pt x="71" y="126"/>
                    <a:pt x="69" y="126"/>
                  </a:cubicBezTo>
                  <a:cubicBezTo>
                    <a:pt x="71" y="125"/>
                    <a:pt x="71" y="123"/>
                    <a:pt x="71" y="122"/>
                  </a:cubicBezTo>
                  <a:cubicBezTo>
                    <a:pt x="71" y="123"/>
                    <a:pt x="69" y="123"/>
                    <a:pt x="69" y="123"/>
                  </a:cubicBezTo>
                  <a:cubicBezTo>
                    <a:pt x="71" y="121"/>
                    <a:pt x="71" y="121"/>
                    <a:pt x="71" y="121"/>
                  </a:cubicBezTo>
                  <a:cubicBezTo>
                    <a:pt x="71" y="121"/>
                    <a:pt x="69" y="122"/>
                    <a:pt x="69" y="121"/>
                  </a:cubicBezTo>
                  <a:cubicBezTo>
                    <a:pt x="71" y="121"/>
                    <a:pt x="71" y="121"/>
                    <a:pt x="71" y="121"/>
                  </a:cubicBezTo>
                  <a:cubicBezTo>
                    <a:pt x="69" y="119"/>
                    <a:pt x="69" y="119"/>
                    <a:pt x="69" y="119"/>
                  </a:cubicBezTo>
                  <a:cubicBezTo>
                    <a:pt x="68" y="119"/>
                    <a:pt x="69" y="119"/>
                    <a:pt x="68" y="119"/>
                  </a:cubicBezTo>
                  <a:cubicBezTo>
                    <a:pt x="68" y="119"/>
                    <a:pt x="68" y="119"/>
                    <a:pt x="68" y="118"/>
                  </a:cubicBezTo>
                  <a:cubicBezTo>
                    <a:pt x="68" y="118"/>
                    <a:pt x="68" y="118"/>
                    <a:pt x="68" y="118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9" y="118"/>
                    <a:pt x="68" y="118"/>
                    <a:pt x="68" y="118"/>
                  </a:cubicBezTo>
                  <a:cubicBezTo>
                    <a:pt x="69" y="116"/>
                    <a:pt x="69" y="116"/>
                    <a:pt x="68" y="114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4"/>
                    <a:pt x="68" y="113"/>
                    <a:pt x="68" y="112"/>
                  </a:cubicBezTo>
                  <a:cubicBezTo>
                    <a:pt x="68" y="112"/>
                    <a:pt x="65" y="113"/>
                    <a:pt x="68" y="113"/>
                  </a:cubicBezTo>
                  <a:cubicBezTo>
                    <a:pt x="65" y="113"/>
                    <a:pt x="65" y="110"/>
                    <a:pt x="64" y="110"/>
                  </a:cubicBezTo>
                  <a:cubicBezTo>
                    <a:pt x="65" y="110"/>
                    <a:pt x="65" y="110"/>
                    <a:pt x="65" y="110"/>
                  </a:cubicBezTo>
                  <a:cubicBezTo>
                    <a:pt x="65" y="109"/>
                    <a:pt x="64" y="110"/>
                    <a:pt x="64" y="109"/>
                  </a:cubicBezTo>
                  <a:cubicBezTo>
                    <a:pt x="64" y="109"/>
                    <a:pt x="64" y="109"/>
                    <a:pt x="64" y="109"/>
                  </a:cubicBezTo>
                  <a:cubicBezTo>
                    <a:pt x="64" y="108"/>
                    <a:pt x="64" y="109"/>
                    <a:pt x="64" y="109"/>
                  </a:cubicBezTo>
                  <a:cubicBezTo>
                    <a:pt x="64" y="108"/>
                    <a:pt x="64" y="106"/>
                    <a:pt x="63" y="105"/>
                  </a:cubicBezTo>
                  <a:cubicBezTo>
                    <a:pt x="63" y="103"/>
                    <a:pt x="63" y="103"/>
                    <a:pt x="63" y="103"/>
                  </a:cubicBezTo>
                  <a:cubicBezTo>
                    <a:pt x="63" y="103"/>
                    <a:pt x="63" y="103"/>
                    <a:pt x="63" y="103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62" y="101"/>
                    <a:pt x="62" y="106"/>
                    <a:pt x="62" y="105"/>
                  </a:cubicBezTo>
                  <a:cubicBezTo>
                    <a:pt x="62" y="105"/>
                    <a:pt x="63" y="103"/>
                    <a:pt x="62" y="103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101"/>
                    <a:pt x="60" y="103"/>
                    <a:pt x="60" y="101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2" y="100"/>
                    <a:pt x="60" y="100"/>
                    <a:pt x="60" y="100"/>
                  </a:cubicBezTo>
                  <a:cubicBezTo>
                    <a:pt x="60" y="100"/>
                    <a:pt x="60" y="99"/>
                    <a:pt x="59" y="99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99"/>
                    <a:pt x="59" y="99"/>
                    <a:pt x="59" y="99"/>
                  </a:cubicBezTo>
                  <a:cubicBezTo>
                    <a:pt x="59" y="99"/>
                    <a:pt x="59" y="99"/>
                    <a:pt x="59" y="99"/>
                  </a:cubicBezTo>
                  <a:cubicBezTo>
                    <a:pt x="60" y="97"/>
                    <a:pt x="59" y="97"/>
                    <a:pt x="59" y="96"/>
                  </a:cubicBezTo>
                  <a:cubicBezTo>
                    <a:pt x="59" y="96"/>
                    <a:pt x="59" y="95"/>
                    <a:pt x="58" y="95"/>
                  </a:cubicBezTo>
                  <a:cubicBezTo>
                    <a:pt x="58" y="93"/>
                    <a:pt x="58" y="93"/>
                    <a:pt x="58" y="93"/>
                  </a:cubicBezTo>
                  <a:cubicBezTo>
                    <a:pt x="58" y="93"/>
                    <a:pt x="58" y="93"/>
                    <a:pt x="56" y="93"/>
                  </a:cubicBezTo>
                  <a:cubicBezTo>
                    <a:pt x="56" y="93"/>
                    <a:pt x="56" y="93"/>
                    <a:pt x="56" y="93"/>
                  </a:cubicBezTo>
                  <a:cubicBezTo>
                    <a:pt x="55" y="92"/>
                    <a:pt x="55" y="92"/>
                    <a:pt x="55" y="92"/>
                  </a:cubicBezTo>
                  <a:cubicBezTo>
                    <a:pt x="55" y="92"/>
                    <a:pt x="56" y="92"/>
                    <a:pt x="56" y="90"/>
                  </a:cubicBezTo>
                  <a:cubicBezTo>
                    <a:pt x="55" y="92"/>
                    <a:pt x="56" y="88"/>
                    <a:pt x="55" y="88"/>
                  </a:cubicBezTo>
                  <a:cubicBezTo>
                    <a:pt x="55" y="88"/>
                    <a:pt x="55" y="90"/>
                    <a:pt x="52" y="90"/>
                  </a:cubicBezTo>
                  <a:cubicBezTo>
                    <a:pt x="51" y="90"/>
                    <a:pt x="55" y="88"/>
                    <a:pt x="52" y="87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52" y="87"/>
                    <a:pt x="55" y="86"/>
                    <a:pt x="52" y="86"/>
                  </a:cubicBezTo>
                  <a:cubicBezTo>
                    <a:pt x="52" y="86"/>
                    <a:pt x="51" y="86"/>
                    <a:pt x="52" y="86"/>
                  </a:cubicBezTo>
                  <a:cubicBezTo>
                    <a:pt x="51" y="84"/>
                    <a:pt x="51" y="82"/>
                    <a:pt x="50" y="82"/>
                  </a:cubicBezTo>
                  <a:cubicBezTo>
                    <a:pt x="50" y="82"/>
                    <a:pt x="49" y="82"/>
                    <a:pt x="50" y="82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50" y="82"/>
                    <a:pt x="50" y="80"/>
                    <a:pt x="49" y="82"/>
                  </a:cubicBezTo>
                  <a:cubicBezTo>
                    <a:pt x="47" y="82"/>
                    <a:pt x="50" y="80"/>
                    <a:pt x="49" y="79"/>
                  </a:cubicBezTo>
                  <a:cubicBezTo>
                    <a:pt x="49" y="79"/>
                    <a:pt x="49" y="79"/>
                    <a:pt x="49" y="79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7" y="78"/>
                    <a:pt x="47" y="79"/>
                  </a:cubicBezTo>
                  <a:cubicBezTo>
                    <a:pt x="47" y="78"/>
                    <a:pt x="46" y="78"/>
                    <a:pt x="47" y="78"/>
                  </a:cubicBezTo>
                  <a:cubicBezTo>
                    <a:pt x="46" y="78"/>
                    <a:pt x="46" y="78"/>
                    <a:pt x="46" y="78"/>
                  </a:cubicBezTo>
                  <a:cubicBezTo>
                    <a:pt x="47" y="78"/>
                    <a:pt x="46" y="75"/>
                    <a:pt x="46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5"/>
                    <a:pt x="46" y="75"/>
                    <a:pt x="47" y="75"/>
                  </a:cubicBezTo>
                  <a:cubicBezTo>
                    <a:pt x="47" y="75"/>
                    <a:pt x="47" y="75"/>
                    <a:pt x="47" y="74"/>
                  </a:cubicBezTo>
                  <a:cubicBezTo>
                    <a:pt x="46" y="75"/>
                    <a:pt x="46" y="74"/>
                    <a:pt x="46" y="74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46" y="73"/>
                    <a:pt x="46" y="73"/>
                    <a:pt x="46" y="74"/>
                  </a:cubicBezTo>
                  <a:cubicBezTo>
                    <a:pt x="46" y="73"/>
                    <a:pt x="45" y="74"/>
                    <a:pt x="45" y="73"/>
                  </a:cubicBezTo>
                  <a:cubicBezTo>
                    <a:pt x="45" y="73"/>
                    <a:pt x="46" y="73"/>
                    <a:pt x="46" y="71"/>
                  </a:cubicBezTo>
                  <a:cubicBezTo>
                    <a:pt x="46" y="73"/>
                    <a:pt x="46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1"/>
                    <a:pt x="45" y="71"/>
                    <a:pt x="45" y="71"/>
                  </a:cubicBezTo>
                  <a:cubicBezTo>
                    <a:pt x="45" y="71"/>
                    <a:pt x="45" y="71"/>
                    <a:pt x="45" y="71"/>
                  </a:cubicBezTo>
                  <a:cubicBezTo>
                    <a:pt x="45" y="71"/>
                    <a:pt x="45" y="71"/>
                    <a:pt x="45" y="70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3" y="70"/>
                    <a:pt x="43" y="69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43" y="67"/>
                    <a:pt x="41" y="69"/>
                    <a:pt x="42" y="67"/>
                  </a:cubicBezTo>
                  <a:cubicBezTo>
                    <a:pt x="41" y="67"/>
                    <a:pt x="42" y="66"/>
                    <a:pt x="43" y="66"/>
                  </a:cubicBezTo>
                  <a:cubicBezTo>
                    <a:pt x="42" y="66"/>
                    <a:pt x="42" y="62"/>
                    <a:pt x="41" y="62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1" y="61"/>
                    <a:pt x="41" y="58"/>
                    <a:pt x="37" y="58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7" y="58"/>
                    <a:pt x="35" y="58"/>
                    <a:pt x="37" y="58"/>
                  </a:cubicBezTo>
                  <a:cubicBezTo>
                    <a:pt x="37" y="58"/>
                    <a:pt x="37" y="58"/>
                    <a:pt x="38" y="58"/>
                  </a:cubicBezTo>
                  <a:cubicBezTo>
                    <a:pt x="38" y="57"/>
                    <a:pt x="37" y="56"/>
                    <a:pt x="37" y="56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5" y="56"/>
                    <a:pt x="35" y="56"/>
                    <a:pt x="35" y="54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35" y="54"/>
                    <a:pt x="37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7"/>
                    <a:pt x="32" y="44"/>
                    <a:pt x="32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0" y="43"/>
                    <a:pt x="32" y="43"/>
                    <a:pt x="30" y="43"/>
                  </a:cubicBezTo>
                  <a:cubicBezTo>
                    <a:pt x="30" y="43"/>
                    <a:pt x="30" y="43"/>
                    <a:pt x="29" y="43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29" y="41"/>
                    <a:pt x="30" y="41"/>
                  </a:cubicBezTo>
                  <a:cubicBezTo>
                    <a:pt x="30" y="41"/>
                    <a:pt x="29" y="40"/>
                    <a:pt x="30" y="40"/>
                  </a:cubicBezTo>
                  <a:cubicBezTo>
                    <a:pt x="29" y="40"/>
                    <a:pt x="29" y="40"/>
                    <a:pt x="29" y="41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8" y="40"/>
                    <a:pt x="28" y="43"/>
                    <a:pt x="25" y="43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4" y="43"/>
                    <a:pt x="25" y="44"/>
                    <a:pt x="24" y="43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0"/>
                    <a:pt x="29" y="40"/>
                    <a:pt x="28" y="39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5" y="40"/>
                    <a:pt x="28" y="39"/>
                    <a:pt x="28" y="39"/>
                  </a:cubicBezTo>
                  <a:cubicBezTo>
                    <a:pt x="28" y="39"/>
                    <a:pt x="28" y="39"/>
                    <a:pt x="28" y="36"/>
                  </a:cubicBezTo>
                  <a:cubicBezTo>
                    <a:pt x="28" y="36"/>
                    <a:pt x="28" y="39"/>
                    <a:pt x="28" y="36"/>
                  </a:cubicBezTo>
                  <a:cubicBezTo>
                    <a:pt x="28" y="36"/>
                    <a:pt x="28" y="35"/>
                    <a:pt x="28" y="36"/>
                  </a:cubicBezTo>
                  <a:cubicBezTo>
                    <a:pt x="29" y="35"/>
                    <a:pt x="28" y="35"/>
                    <a:pt x="28" y="35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5"/>
                    <a:pt x="25" y="35"/>
                    <a:pt x="28" y="34"/>
                  </a:cubicBezTo>
                  <a:cubicBezTo>
                    <a:pt x="28" y="34"/>
                    <a:pt x="25" y="34"/>
                    <a:pt x="25" y="35"/>
                  </a:cubicBezTo>
                  <a:cubicBezTo>
                    <a:pt x="25" y="35"/>
                    <a:pt x="28" y="34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5" y="34"/>
                    <a:pt x="24" y="34"/>
                  </a:cubicBezTo>
                  <a:cubicBezTo>
                    <a:pt x="24" y="32"/>
                    <a:pt x="25" y="31"/>
                    <a:pt x="24" y="32"/>
                  </a:cubicBezTo>
                  <a:cubicBezTo>
                    <a:pt x="24" y="32"/>
                    <a:pt x="22" y="31"/>
                    <a:pt x="24" y="31"/>
                  </a:cubicBezTo>
                  <a:cubicBezTo>
                    <a:pt x="25" y="31"/>
                    <a:pt x="24" y="32"/>
                    <a:pt x="25" y="31"/>
                  </a:cubicBezTo>
                  <a:cubicBezTo>
                    <a:pt x="24" y="32"/>
                    <a:pt x="25" y="31"/>
                    <a:pt x="25" y="30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28"/>
                    <a:pt x="22" y="30"/>
                    <a:pt x="22" y="28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7"/>
                    <a:pt x="22" y="28"/>
                    <a:pt x="22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7"/>
                    <a:pt x="22" y="27"/>
                    <a:pt x="22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6"/>
                    <a:pt x="22" y="27"/>
                    <a:pt x="22" y="26"/>
                  </a:cubicBezTo>
                  <a:cubicBezTo>
                    <a:pt x="21" y="26"/>
                    <a:pt x="21" y="26"/>
                    <a:pt x="20" y="26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7"/>
                    <a:pt x="19" y="27"/>
                    <a:pt x="17" y="27"/>
                  </a:cubicBezTo>
                  <a:cubicBezTo>
                    <a:pt x="17" y="27"/>
                    <a:pt x="17" y="27"/>
                    <a:pt x="17" y="26"/>
                  </a:cubicBezTo>
                  <a:cubicBezTo>
                    <a:pt x="20" y="26"/>
                    <a:pt x="19" y="23"/>
                    <a:pt x="20" y="23"/>
                  </a:cubicBezTo>
                  <a:cubicBezTo>
                    <a:pt x="20" y="22"/>
                    <a:pt x="17" y="23"/>
                    <a:pt x="19" y="22"/>
                  </a:cubicBezTo>
                  <a:cubicBezTo>
                    <a:pt x="19" y="22"/>
                    <a:pt x="20" y="21"/>
                    <a:pt x="20" y="22"/>
                  </a:cubicBezTo>
                  <a:cubicBezTo>
                    <a:pt x="19" y="21"/>
                    <a:pt x="20" y="21"/>
                    <a:pt x="20" y="21"/>
                  </a:cubicBezTo>
                  <a:cubicBezTo>
                    <a:pt x="20" y="21"/>
                    <a:pt x="19" y="21"/>
                    <a:pt x="17" y="22"/>
                  </a:cubicBezTo>
                  <a:cubicBezTo>
                    <a:pt x="19" y="21"/>
                    <a:pt x="19" y="22"/>
                    <a:pt x="19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6" y="21"/>
                    <a:pt x="17" y="21"/>
                  </a:cubicBezTo>
                  <a:cubicBezTo>
                    <a:pt x="17" y="21"/>
                    <a:pt x="17" y="22"/>
                    <a:pt x="17" y="21"/>
                  </a:cubicBezTo>
                  <a:cubicBezTo>
                    <a:pt x="17" y="19"/>
                    <a:pt x="16" y="21"/>
                    <a:pt x="17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7" y="18"/>
                    <a:pt x="20" y="18"/>
                    <a:pt x="19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9" y="18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5" y="19"/>
                    <a:pt x="16" y="18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6"/>
                    <a:pt x="16" y="14"/>
                    <a:pt x="15" y="16"/>
                  </a:cubicBezTo>
                  <a:cubicBezTo>
                    <a:pt x="16" y="16"/>
                    <a:pt x="16" y="17"/>
                    <a:pt x="16" y="17"/>
                  </a:cubicBezTo>
                  <a:cubicBezTo>
                    <a:pt x="15" y="18"/>
                    <a:pt x="16" y="18"/>
                    <a:pt x="15" y="18"/>
                  </a:cubicBezTo>
                  <a:cubicBezTo>
                    <a:pt x="15" y="18"/>
                    <a:pt x="13" y="18"/>
                    <a:pt x="13" y="19"/>
                  </a:cubicBezTo>
                  <a:cubicBezTo>
                    <a:pt x="11" y="18"/>
                    <a:pt x="13" y="18"/>
                    <a:pt x="13" y="18"/>
                  </a:cubicBezTo>
                  <a:cubicBezTo>
                    <a:pt x="13" y="18"/>
                    <a:pt x="13" y="18"/>
                    <a:pt x="15" y="18"/>
                  </a:cubicBezTo>
                  <a:cubicBezTo>
                    <a:pt x="13" y="17"/>
                    <a:pt x="13" y="16"/>
                    <a:pt x="15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1" y="14"/>
                    <a:pt x="11" y="13"/>
                  </a:cubicBezTo>
                  <a:cubicBezTo>
                    <a:pt x="13" y="13"/>
                    <a:pt x="9" y="12"/>
                    <a:pt x="11" y="12"/>
                  </a:cubicBezTo>
                  <a:cubicBezTo>
                    <a:pt x="13" y="13"/>
                    <a:pt x="13" y="13"/>
                    <a:pt x="15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1" y="12"/>
                    <a:pt x="13" y="12"/>
                  </a:cubicBezTo>
                  <a:cubicBezTo>
                    <a:pt x="13" y="12"/>
                    <a:pt x="11" y="12"/>
                    <a:pt x="9" y="13"/>
                  </a:cubicBezTo>
                  <a:cubicBezTo>
                    <a:pt x="9" y="12"/>
                    <a:pt x="9" y="13"/>
                    <a:pt x="8" y="13"/>
                  </a:cubicBezTo>
                  <a:cubicBezTo>
                    <a:pt x="8" y="12"/>
                    <a:pt x="8" y="9"/>
                    <a:pt x="8" y="9"/>
                  </a:cubicBezTo>
                  <a:cubicBezTo>
                    <a:pt x="7" y="8"/>
                    <a:pt x="7" y="6"/>
                    <a:pt x="7" y="6"/>
                  </a:cubicBezTo>
                  <a:cubicBezTo>
                    <a:pt x="7" y="5"/>
                    <a:pt x="6" y="6"/>
                    <a:pt x="6" y="6"/>
                  </a:cubicBezTo>
                  <a:cubicBezTo>
                    <a:pt x="4" y="5"/>
                    <a:pt x="7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4" y="5"/>
                    <a:pt x="6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0" y="0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2" y="1"/>
                    <a:pt x="3" y="3"/>
                    <a:pt x="2" y="3"/>
                  </a:cubicBezTo>
                  <a:cubicBezTo>
                    <a:pt x="2" y="3"/>
                    <a:pt x="2" y="3"/>
                    <a:pt x="2" y="1"/>
                  </a:cubicBezTo>
                  <a:cubicBezTo>
                    <a:pt x="2" y="3"/>
                    <a:pt x="2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5"/>
                    <a:pt x="2" y="5"/>
                  </a:cubicBezTo>
                  <a:cubicBezTo>
                    <a:pt x="3" y="5"/>
                    <a:pt x="2" y="6"/>
                    <a:pt x="2" y="8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4" y="5"/>
                    <a:pt x="3" y="5"/>
                    <a:pt x="4" y="6"/>
                  </a:cubicBezTo>
                  <a:cubicBezTo>
                    <a:pt x="4" y="6"/>
                    <a:pt x="3" y="6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2"/>
                    <a:pt x="4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4"/>
                    <a:pt x="7" y="16"/>
                    <a:pt x="7" y="16"/>
                  </a:cubicBezTo>
                  <a:cubicBezTo>
                    <a:pt x="7" y="17"/>
                    <a:pt x="7" y="19"/>
                    <a:pt x="8" y="19"/>
                  </a:cubicBezTo>
                  <a:cubicBezTo>
                    <a:pt x="9" y="21"/>
                    <a:pt x="9" y="23"/>
                    <a:pt x="11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1" y="26"/>
                    <a:pt x="13" y="26"/>
                    <a:pt x="13" y="26"/>
                  </a:cubicBezTo>
                  <a:cubicBezTo>
                    <a:pt x="11" y="26"/>
                    <a:pt x="13" y="27"/>
                    <a:pt x="11" y="27"/>
                  </a:cubicBezTo>
                  <a:cubicBezTo>
                    <a:pt x="13" y="27"/>
                    <a:pt x="13" y="30"/>
                    <a:pt x="13" y="31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3" y="31"/>
                    <a:pt x="15" y="32"/>
                    <a:pt x="16" y="32"/>
                  </a:cubicBezTo>
                  <a:cubicBezTo>
                    <a:pt x="16" y="32"/>
                    <a:pt x="17" y="32"/>
                    <a:pt x="17" y="34"/>
                  </a:cubicBezTo>
                  <a:cubicBezTo>
                    <a:pt x="16" y="34"/>
                    <a:pt x="16" y="35"/>
                    <a:pt x="16" y="35"/>
                  </a:cubicBezTo>
                  <a:cubicBezTo>
                    <a:pt x="16" y="36"/>
                    <a:pt x="17" y="39"/>
                    <a:pt x="19" y="39"/>
                  </a:cubicBezTo>
                  <a:cubicBezTo>
                    <a:pt x="19" y="41"/>
                    <a:pt x="20" y="44"/>
                    <a:pt x="21" y="47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1" y="49"/>
                    <a:pt x="24" y="52"/>
                    <a:pt x="24" y="54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8" y="54"/>
                    <a:pt x="28" y="56"/>
                    <a:pt x="25" y="56"/>
                  </a:cubicBezTo>
                  <a:cubicBezTo>
                    <a:pt x="25" y="56"/>
                    <a:pt x="25" y="57"/>
                    <a:pt x="28" y="57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9" y="60"/>
                    <a:pt x="29" y="61"/>
                    <a:pt x="29" y="62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2"/>
                    <a:pt x="32" y="62"/>
                    <a:pt x="30" y="62"/>
                  </a:cubicBezTo>
                  <a:cubicBezTo>
                    <a:pt x="32" y="65"/>
                    <a:pt x="30" y="67"/>
                    <a:pt x="33" y="67"/>
                  </a:cubicBezTo>
                  <a:cubicBezTo>
                    <a:pt x="32" y="67"/>
                    <a:pt x="32" y="69"/>
                    <a:pt x="32" y="69"/>
                  </a:cubicBezTo>
                  <a:cubicBezTo>
                    <a:pt x="33" y="70"/>
                    <a:pt x="34" y="70"/>
                    <a:pt x="34" y="71"/>
                  </a:cubicBezTo>
                  <a:cubicBezTo>
                    <a:pt x="34" y="71"/>
                    <a:pt x="34" y="71"/>
                    <a:pt x="34" y="71"/>
                  </a:cubicBezTo>
                  <a:cubicBezTo>
                    <a:pt x="34" y="71"/>
                    <a:pt x="34" y="71"/>
                    <a:pt x="34" y="73"/>
                  </a:cubicBezTo>
                  <a:cubicBezTo>
                    <a:pt x="34" y="74"/>
                    <a:pt x="37" y="75"/>
                    <a:pt x="37" y="78"/>
                  </a:cubicBezTo>
                  <a:cubicBezTo>
                    <a:pt x="38" y="82"/>
                    <a:pt x="42" y="84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3" y="88"/>
                    <a:pt x="46" y="88"/>
                    <a:pt x="45" y="90"/>
                  </a:cubicBezTo>
                  <a:cubicBezTo>
                    <a:pt x="45" y="90"/>
                    <a:pt x="45" y="92"/>
                    <a:pt x="46" y="92"/>
                  </a:cubicBezTo>
                  <a:cubicBezTo>
                    <a:pt x="45" y="92"/>
                    <a:pt x="47" y="93"/>
                    <a:pt x="47" y="95"/>
                  </a:cubicBezTo>
                  <a:cubicBezTo>
                    <a:pt x="47" y="95"/>
                    <a:pt x="47" y="95"/>
                    <a:pt x="47" y="95"/>
                  </a:cubicBezTo>
                  <a:cubicBezTo>
                    <a:pt x="49" y="95"/>
                    <a:pt x="47" y="96"/>
                    <a:pt x="49" y="97"/>
                  </a:cubicBezTo>
                  <a:cubicBezTo>
                    <a:pt x="49" y="97"/>
                    <a:pt x="49" y="97"/>
                    <a:pt x="49" y="97"/>
                  </a:cubicBezTo>
                  <a:cubicBezTo>
                    <a:pt x="50" y="97"/>
                    <a:pt x="49" y="99"/>
                    <a:pt x="50" y="97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1" y="100"/>
                    <a:pt x="52" y="105"/>
                    <a:pt x="52" y="108"/>
                  </a:cubicBezTo>
                  <a:cubicBezTo>
                    <a:pt x="56" y="109"/>
                    <a:pt x="56" y="106"/>
                    <a:pt x="56" y="109"/>
                  </a:cubicBezTo>
                  <a:cubicBezTo>
                    <a:pt x="56" y="109"/>
                    <a:pt x="56" y="109"/>
                    <a:pt x="56" y="109"/>
                  </a:cubicBezTo>
                  <a:cubicBezTo>
                    <a:pt x="58" y="109"/>
                    <a:pt x="58" y="109"/>
                    <a:pt x="58" y="109"/>
                  </a:cubicBezTo>
                  <a:cubicBezTo>
                    <a:pt x="56" y="110"/>
                    <a:pt x="58" y="110"/>
                    <a:pt x="56" y="110"/>
                  </a:cubicBezTo>
                  <a:cubicBezTo>
                    <a:pt x="58" y="112"/>
                    <a:pt x="59" y="110"/>
                    <a:pt x="59" y="112"/>
                  </a:cubicBezTo>
                  <a:cubicBezTo>
                    <a:pt x="59" y="112"/>
                    <a:pt x="59" y="112"/>
                    <a:pt x="59" y="112"/>
                  </a:cubicBezTo>
                  <a:cubicBezTo>
                    <a:pt x="59" y="113"/>
                    <a:pt x="60" y="114"/>
                    <a:pt x="59" y="116"/>
                  </a:cubicBezTo>
                  <a:cubicBezTo>
                    <a:pt x="62" y="123"/>
                    <a:pt x="64" y="129"/>
                    <a:pt x="68" y="136"/>
                  </a:cubicBezTo>
                  <a:cubicBezTo>
                    <a:pt x="72" y="142"/>
                    <a:pt x="75" y="148"/>
                    <a:pt x="78" y="153"/>
                  </a:cubicBezTo>
                  <a:cubicBezTo>
                    <a:pt x="80" y="155"/>
                    <a:pt x="80" y="155"/>
                    <a:pt x="80" y="156"/>
                  </a:cubicBezTo>
                  <a:cubicBezTo>
                    <a:pt x="80" y="156"/>
                    <a:pt x="80" y="156"/>
                    <a:pt x="82" y="156"/>
                  </a:cubicBezTo>
                  <a:cubicBezTo>
                    <a:pt x="80" y="156"/>
                    <a:pt x="82" y="158"/>
                    <a:pt x="80" y="158"/>
                  </a:cubicBezTo>
                  <a:cubicBezTo>
                    <a:pt x="82" y="161"/>
                    <a:pt x="84" y="162"/>
                    <a:pt x="85" y="165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5" y="165"/>
                    <a:pt x="85" y="166"/>
                    <a:pt x="85" y="165"/>
                  </a:cubicBezTo>
                  <a:cubicBezTo>
                    <a:pt x="86" y="173"/>
                    <a:pt x="91" y="177"/>
                    <a:pt x="95" y="182"/>
                  </a:cubicBezTo>
                  <a:cubicBezTo>
                    <a:pt x="97" y="184"/>
                    <a:pt x="97" y="186"/>
                    <a:pt x="98" y="188"/>
                  </a:cubicBezTo>
                  <a:cubicBezTo>
                    <a:pt x="102" y="191"/>
                    <a:pt x="105" y="194"/>
                    <a:pt x="106" y="200"/>
                  </a:cubicBezTo>
                  <a:cubicBezTo>
                    <a:pt x="106" y="200"/>
                    <a:pt x="107" y="199"/>
                    <a:pt x="107" y="195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91" name="Freeform 151"/>
            <p:cNvSpPr>
              <a:spLocks/>
            </p:cNvSpPr>
            <p:nvPr/>
          </p:nvSpPr>
          <p:spPr bwMode="auto">
            <a:xfrm>
              <a:off x="4009" y="3609"/>
              <a:ext cx="260" cy="475"/>
            </a:xfrm>
            <a:custGeom>
              <a:avLst/>
              <a:gdLst>
                <a:gd name="T0" fmla="*/ 97 w 110"/>
                <a:gd name="T1" fmla="*/ 177 h 201"/>
                <a:gd name="T2" fmla="*/ 94 w 110"/>
                <a:gd name="T3" fmla="*/ 171 h 201"/>
                <a:gd name="T4" fmla="*/ 90 w 110"/>
                <a:gd name="T5" fmla="*/ 158 h 201"/>
                <a:gd name="T6" fmla="*/ 89 w 110"/>
                <a:gd name="T7" fmla="*/ 154 h 201"/>
                <a:gd name="T8" fmla="*/ 80 w 110"/>
                <a:gd name="T9" fmla="*/ 141 h 201"/>
                <a:gd name="T10" fmla="*/ 77 w 110"/>
                <a:gd name="T11" fmla="*/ 137 h 201"/>
                <a:gd name="T12" fmla="*/ 74 w 110"/>
                <a:gd name="T13" fmla="*/ 129 h 201"/>
                <a:gd name="T14" fmla="*/ 70 w 110"/>
                <a:gd name="T15" fmla="*/ 124 h 201"/>
                <a:gd name="T16" fmla="*/ 68 w 110"/>
                <a:gd name="T17" fmla="*/ 120 h 201"/>
                <a:gd name="T18" fmla="*/ 68 w 110"/>
                <a:gd name="T19" fmla="*/ 116 h 201"/>
                <a:gd name="T20" fmla="*/ 65 w 110"/>
                <a:gd name="T21" fmla="*/ 110 h 201"/>
                <a:gd name="T22" fmla="*/ 63 w 110"/>
                <a:gd name="T23" fmla="*/ 106 h 201"/>
                <a:gd name="T24" fmla="*/ 61 w 110"/>
                <a:gd name="T25" fmla="*/ 100 h 201"/>
                <a:gd name="T26" fmla="*/ 57 w 110"/>
                <a:gd name="T27" fmla="*/ 97 h 201"/>
                <a:gd name="T28" fmla="*/ 55 w 110"/>
                <a:gd name="T29" fmla="*/ 90 h 201"/>
                <a:gd name="T30" fmla="*/ 49 w 110"/>
                <a:gd name="T31" fmla="*/ 84 h 201"/>
                <a:gd name="T32" fmla="*/ 49 w 110"/>
                <a:gd name="T33" fmla="*/ 80 h 201"/>
                <a:gd name="T34" fmla="*/ 47 w 110"/>
                <a:gd name="T35" fmla="*/ 77 h 201"/>
                <a:gd name="T36" fmla="*/ 44 w 110"/>
                <a:gd name="T37" fmla="*/ 74 h 201"/>
                <a:gd name="T38" fmla="*/ 44 w 110"/>
                <a:gd name="T39" fmla="*/ 73 h 201"/>
                <a:gd name="T40" fmla="*/ 43 w 110"/>
                <a:gd name="T41" fmla="*/ 71 h 201"/>
                <a:gd name="T42" fmla="*/ 38 w 110"/>
                <a:gd name="T43" fmla="*/ 60 h 201"/>
                <a:gd name="T44" fmla="*/ 36 w 110"/>
                <a:gd name="T45" fmla="*/ 55 h 201"/>
                <a:gd name="T46" fmla="*/ 34 w 110"/>
                <a:gd name="T47" fmla="*/ 52 h 201"/>
                <a:gd name="T48" fmla="*/ 28 w 110"/>
                <a:gd name="T49" fmla="*/ 45 h 201"/>
                <a:gd name="T50" fmla="*/ 26 w 110"/>
                <a:gd name="T51" fmla="*/ 43 h 201"/>
                <a:gd name="T52" fmla="*/ 26 w 110"/>
                <a:gd name="T53" fmla="*/ 39 h 201"/>
                <a:gd name="T54" fmla="*/ 27 w 110"/>
                <a:gd name="T55" fmla="*/ 35 h 201"/>
                <a:gd name="T56" fmla="*/ 25 w 110"/>
                <a:gd name="T57" fmla="*/ 33 h 201"/>
                <a:gd name="T58" fmla="*/ 25 w 110"/>
                <a:gd name="T59" fmla="*/ 30 h 201"/>
                <a:gd name="T60" fmla="*/ 23 w 110"/>
                <a:gd name="T61" fmla="*/ 30 h 201"/>
                <a:gd name="T62" fmla="*/ 18 w 110"/>
                <a:gd name="T63" fmla="*/ 26 h 201"/>
                <a:gd name="T64" fmla="*/ 18 w 110"/>
                <a:gd name="T65" fmla="*/ 22 h 201"/>
                <a:gd name="T66" fmla="*/ 17 w 110"/>
                <a:gd name="T67" fmla="*/ 22 h 201"/>
                <a:gd name="T68" fmla="*/ 17 w 110"/>
                <a:gd name="T69" fmla="*/ 19 h 201"/>
                <a:gd name="T70" fmla="*/ 15 w 110"/>
                <a:gd name="T71" fmla="*/ 15 h 201"/>
                <a:gd name="T72" fmla="*/ 13 w 110"/>
                <a:gd name="T73" fmla="*/ 19 h 201"/>
                <a:gd name="T74" fmla="*/ 13 w 110"/>
                <a:gd name="T75" fmla="*/ 12 h 201"/>
                <a:gd name="T76" fmla="*/ 4 w 110"/>
                <a:gd name="T77" fmla="*/ 7 h 201"/>
                <a:gd name="T78" fmla="*/ 2 w 110"/>
                <a:gd name="T79" fmla="*/ 6 h 201"/>
                <a:gd name="T80" fmla="*/ 0 w 110"/>
                <a:gd name="T81" fmla="*/ 0 h 201"/>
                <a:gd name="T82" fmla="*/ 0 w 110"/>
                <a:gd name="T83" fmla="*/ 4 h 201"/>
                <a:gd name="T84" fmla="*/ 4 w 110"/>
                <a:gd name="T85" fmla="*/ 7 h 201"/>
                <a:gd name="T86" fmla="*/ 5 w 110"/>
                <a:gd name="T87" fmla="*/ 17 h 201"/>
                <a:gd name="T88" fmla="*/ 13 w 110"/>
                <a:gd name="T89" fmla="*/ 32 h 201"/>
                <a:gd name="T90" fmla="*/ 21 w 110"/>
                <a:gd name="T91" fmla="*/ 47 h 201"/>
                <a:gd name="T92" fmla="*/ 27 w 110"/>
                <a:gd name="T93" fmla="*/ 60 h 201"/>
                <a:gd name="T94" fmla="*/ 31 w 110"/>
                <a:gd name="T95" fmla="*/ 71 h 201"/>
                <a:gd name="T96" fmla="*/ 43 w 110"/>
                <a:gd name="T97" fmla="*/ 89 h 201"/>
                <a:gd name="T98" fmla="*/ 49 w 110"/>
                <a:gd name="T99" fmla="*/ 98 h 201"/>
                <a:gd name="T100" fmla="*/ 57 w 110"/>
                <a:gd name="T101" fmla="*/ 111 h 201"/>
                <a:gd name="T102" fmla="*/ 78 w 110"/>
                <a:gd name="T103" fmla="*/ 155 h 201"/>
                <a:gd name="T104" fmla="*/ 86 w 110"/>
                <a:gd name="T105" fmla="*/ 167 h 201"/>
                <a:gd name="T106" fmla="*/ 108 w 110"/>
                <a:gd name="T107" fmla="*/ 197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0" h="201">
                  <a:moveTo>
                    <a:pt x="108" y="197"/>
                  </a:moveTo>
                  <a:cubicBezTo>
                    <a:pt x="110" y="193"/>
                    <a:pt x="106" y="191"/>
                    <a:pt x="106" y="188"/>
                  </a:cubicBezTo>
                  <a:cubicBezTo>
                    <a:pt x="106" y="186"/>
                    <a:pt x="104" y="188"/>
                    <a:pt x="104" y="186"/>
                  </a:cubicBezTo>
                  <a:cubicBezTo>
                    <a:pt x="104" y="184"/>
                    <a:pt x="102" y="181"/>
                    <a:pt x="99" y="178"/>
                  </a:cubicBezTo>
                  <a:cubicBezTo>
                    <a:pt x="99" y="178"/>
                    <a:pt x="99" y="178"/>
                    <a:pt x="99" y="178"/>
                  </a:cubicBezTo>
                  <a:cubicBezTo>
                    <a:pt x="97" y="178"/>
                    <a:pt x="99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6"/>
                    <a:pt x="97" y="176"/>
                    <a:pt x="97" y="176"/>
                  </a:cubicBezTo>
                  <a:cubicBezTo>
                    <a:pt x="95" y="176"/>
                    <a:pt x="95" y="176"/>
                    <a:pt x="95" y="176"/>
                  </a:cubicBezTo>
                  <a:cubicBezTo>
                    <a:pt x="95" y="173"/>
                    <a:pt x="95" y="173"/>
                    <a:pt x="95" y="173"/>
                  </a:cubicBezTo>
                  <a:cubicBezTo>
                    <a:pt x="97" y="172"/>
                    <a:pt x="94" y="172"/>
                    <a:pt x="95" y="169"/>
                  </a:cubicBezTo>
                  <a:cubicBezTo>
                    <a:pt x="94" y="171"/>
                    <a:pt x="94" y="171"/>
                    <a:pt x="94" y="171"/>
                  </a:cubicBezTo>
                  <a:cubicBezTo>
                    <a:pt x="94" y="168"/>
                    <a:pt x="93" y="165"/>
                    <a:pt x="91" y="163"/>
                  </a:cubicBezTo>
                  <a:cubicBezTo>
                    <a:pt x="91" y="164"/>
                    <a:pt x="91" y="164"/>
                    <a:pt x="91" y="164"/>
                  </a:cubicBezTo>
                  <a:cubicBezTo>
                    <a:pt x="91" y="163"/>
                    <a:pt x="91" y="163"/>
                    <a:pt x="91" y="160"/>
                  </a:cubicBezTo>
                  <a:cubicBezTo>
                    <a:pt x="90" y="160"/>
                    <a:pt x="91" y="159"/>
                    <a:pt x="90" y="159"/>
                  </a:cubicBezTo>
                  <a:cubicBezTo>
                    <a:pt x="90" y="159"/>
                    <a:pt x="90" y="159"/>
                    <a:pt x="90" y="159"/>
                  </a:cubicBezTo>
                  <a:cubicBezTo>
                    <a:pt x="91" y="158"/>
                    <a:pt x="90" y="158"/>
                    <a:pt x="90" y="158"/>
                  </a:cubicBezTo>
                  <a:cubicBezTo>
                    <a:pt x="90" y="158"/>
                    <a:pt x="90" y="158"/>
                    <a:pt x="90" y="158"/>
                  </a:cubicBezTo>
                  <a:cubicBezTo>
                    <a:pt x="90" y="156"/>
                    <a:pt x="89" y="156"/>
                    <a:pt x="89" y="156"/>
                  </a:cubicBezTo>
                  <a:cubicBezTo>
                    <a:pt x="89" y="156"/>
                    <a:pt x="89" y="156"/>
                    <a:pt x="89" y="156"/>
                  </a:cubicBezTo>
                  <a:cubicBezTo>
                    <a:pt x="89" y="155"/>
                    <a:pt x="89" y="155"/>
                    <a:pt x="89" y="155"/>
                  </a:cubicBezTo>
                  <a:cubicBezTo>
                    <a:pt x="89" y="155"/>
                    <a:pt x="89" y="155"/>
                    <a:pt x="89" y="155"/>
                  </a:cubicBezTo>
                  <a:cubicBezTo>
                    <a:pt x="89" y="154"/>
                    <a:pt x="87" y="154"/>
                    <a:pt x="89" y="154"/>
                  </a:cubicBezTo>
                  <a:cubicBezTo>
                    <a:pt x="87" y="154"/>
                    <a:pt x="89" y="155"/>
                    <a:pt x="87" y="155"/>
                  </a:cubicBezTo>
                  <a:cubicBezTo>
                    <a:pt x="86" y="151"/>
                    <a:pt x="83" y="147"/>
                    <a:pt x="82" y="145"/>
                  </a:cubicBezTo>
                  <a:cubicBezTo>
                    <a:pt x="81" y="145"/>
                    <a:pt x="81" y="145"/>
                    <a:pt x="81" y="145"/>
                  </a:cubicBezTo>
                  <a:cubicBezTo>
                    <a:pt x="81" y="143"/>
                    <a:pt x="80" y="143"/>
                    <a:pt x="81" y="142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80" y="142"/>
                    <a:pt x="81" y="142"/>
                    <a:pt x="80" y="141"/>
                  </a:cubicBezTo>
                  <a:cubicBezTo>
                    <a:pt x="80" y="142"/>
                    <a:pt x="80" y="142"/>
                    <a:pt x="78" y="142"/>
                  </a:cubicBezTo>
                  <a:cubicBezTo>
                    <a:pt x="80" y="141"/>
                    <a:pt x="78" y="141"/>
                    <a:pt x="78" y="139"/>
                  </a:cubicBezTo>
                  <a:cubicBezTo>
                    <a:pt x="78" y="139"/>
                    <a:pt x="78" y="139"/>
                    <a:pt x="78" y="141"/>
                  </a:cubicBezTo>
                  <a:cubicBezTo>
                    <a:pt x="78" y="139"/>
                    <a:pt x="77" y="139"/>
                    <a:pt x="78" y="138"/>
                  </a:cubicBezTo>
                  <a:cubicBezTo>
                    <a:pt x="77" y="138"/>
                    <a:pt x="77" y="138"/>
                    <a:pt x="77" y="138"/>
                  </a:cubicBezTo>
                  <a:cubicBezTo>
                    <a:pt x="76" y="138"/>
                    <a:pt x="78" y="138"/>
                    <a:pt x="77" y="137"/>
                  </a:cubicBezTo>
                  <a:cubicBezTo>
                    <a:pt x="77" y="138"/>
                    <a:pt x="77" y="138"/>
                    <a:pt x="77" y="138"/>
                  </a:cubicBezTo>
                  <a:cubicBezTo>
                    <a:pt x="77" y="137"/>
                    <a:pt x="77" y="134"/>
                    <a:pt x="77" y="133"/>
                  </a:cubicBezTo>
                  <a:cubicBezTo>
                    <a:pt x="76" y="134"/>
                    <a:pt x="76" y="134"/>
                    <a:pt x="76" y="134"/>
                  </a:cubicBezTo>
                  <a:cubicBezTo>
                    <a:pt x="76" y="133"/>
                    <a:pt x="76" y="132"/>
                    <a:pt x="76" y="132"/>
                  </a:cubicBezTo>
                  <a:cubicBezTo>
                    <a:pt x="74" y="130"/>
                    <a:pt x="74" y="132"/>
                    <a:pt x="74" y="130"/>
                  </a:cubicBezTo>
                  <a:cubicBezTo>
                    <a:pt x="74" y="130"/>
                    <a:pt x="73" y="129"/>
                    <a:pt x="74" y="129"/>
                  </a:cubicBezTo>
                  <a:cubicBezTo>
                    <a:pt x="74" y="129"/>
                    <a:pt x="73" y="128"/>
                    <a:pt x="73" y="126"/>
                  </a:cubicBezTo>
                  <a:cubicBezTo>
                    <a:pt x="73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69" y="128"/>
                    <a:pt x="70" y="128"/>
                    <a:pt x="69" y="129"/>
                  </a:cubicBezTo>
                  <a:cubicBezTo>
                    <a:pt x="69" y="128"/>
                    <a:pt x="69" y="126"/>
                    <a:pt x="69" y="126"/>
                  </a:cubicBezTo>
                  <a:cubicBezTo>
                    <a:pt x="69" y="126"/>
                    <a:pt x="70" y="125"/>
                    <a:pt x="70" y="124"/>
                  </a:cubicBezTo>
                  <a:cubicBezTo>
                    <a:pt x="70" y="125"/>
                    <a:pt x="69" y="124"/>
                    <a:pt x="69" y="125"/>
                  </a:cubicBezTo>
                  <a:cubicBezTo>
                    <a:pt x="70" y="121"/>
                    <a:pt x="70" y="121"/>
                    <a:pt x="70" y="121"/>
                  </a:cubicBezTo>
                  <a:cubicBezTo>
                    <a:pt x="69" y="121"/>
                    <a:pt x="69" y="121"/>
                    <a:pt x="69" y="121"/>
                  </a:cubicBezTo>
                  <a:cubicBezTo>
                    <a:pt x="69" y="121"/>
                    <a:pt x="69" y="120"/>
                    <a:pt x="70" y="120"/>
                  </a:cubicBezTo>
                  <a:cubicBezTo>
                    <a:pt x="69" y="120"/>
                    <a:pt x="69" y="119"/>
                    <a:pt x="68" y="120"/>
                  </a:cubicBezTo>
                  <a:cubicBezTo>
                    <a:pt x="68" y="120"/>
                    <a:pt x="68" y="120"/>
                    <a:pt x="68" y="120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6" y="119"/>
                    <a:pt x="68" y="117"/>
                    <a:pt x="68" y="117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6"/>
                    <a:pt x="68" y="115"/>
                    <a:pt x="68" y="113"/>
                  </a:cubicBezTo>
                  <a:cubicBezTo>
                    <a:pt x="66" y="115"/>
                    <a:pt x="66" y="115"/>
                    <a:pt x="66" y="115"/>
                  </a:cubicBezTo>
                  <a:cubicBezTo>
                    <a:pt x="65" y="113"/>
                    <a:pt x="66" y="112"/>
                    <a:pt x="65" y="111"/>
                  </a:cubicBezTo>
                  <a:cubicBezTo>
                    <a:pt x="65" y="112"/>
                    <a:pt x="66" y="111"/>
                    <a:pt x="66" y="111"/>
                  </a:cubicBezTo>
                  <a:cubicBezTo>
                    <a:pt x="65" y="111"/>
                    <a:pt x="65" y="111"/>
                    <a:pt x="65" y="111"/>
                  </a:cubicBezTo>
                  <a:cubicBezTo>
                    <a:pt x="64" y="111"/>
                    <a:pt x="65" y="110"/>
                    <a:pt x="65" y="110"/>
                  </a:cubicBezTo>
                  <a:cubicBezTo>
                    <a:pt x="65" y="110"/>
                    <a:pt x="64" y="110"/>
                    <a:pt x="65" y="110"/>
                  </a:cubicBezTo>
                  <a:cubicBezTo>
                    <a:pt x="65" y="110"/>
                    <a:pt x="64" y="106"/>
                    <a:pt x="63" y="106"/>
                  </a:cubicBezTo>
                  <a:cubicBezTo>
                    <a:pt x="64" y="106"/>
                    <a:pt x="64" y="104"/>
                    <a:pt x="64" y="104"/>
                  </a:cubicBezTo>
                  <a:cubicBezTo>
                    <a:pt x="63" y="104"/>
                    <a:pt x="63" y="104"/>
                    <a:pt x="63" y="104"/>
                  </a:cubicBezTo>
                  <a:cubicBezTo>
                    <a:pt x="63" y="103"/>
                    <a:pt x="63" y="103"/>
                    <a:pt x="63" y="103"/>
                  </a:cubicBezTo>
                  <a:cubicBezTo>
                    <a:pt x="63" y="106"/>
                    <a:pt x="63" y="106"/>
                    <a:pt x="63" y="106"/>
                  </a:cubicBezTo>
                  <a:cubicBezTo>
                    <a:pt x="63" y="106"/>
                    <a:pt x="63" y="103"/>
                    <a:pt x="63" y="104"/>
                  </a:cubicBezTo>
                  <a:cubicBezTo>
                    <a:pt x="63" y="103"/>
                    <a:pt x="63" y="103"/>
                    <a:pt x="61" y="103"/>
                  </a:cubicBezTo>
                  <a:cubicBezTo>
                    <a:pt x="61" y="103"/>
                    <a:pt x="61" y="103"/>
                    <a:pt x="61" y="103"/>
                  </a:cubicBezTo>
                  <a:cubicBezTo>
                    <a:pt x="60" y="102"/>
                    <a:pt x="61" y="103"/>
                    <a:pt x="61" y="102"/>
                  </a:cubicBezTo>
                  <a:cubicBezTo>
                    <a:pt x="61" y="102"/>
                    <a:pt x="61" y="102"/>
                    <a:pt x="61" y="102"/>
                  </a:cubicBezTo>
                  <a:cubicBezTo>
                    <a:pt x="61" y="102"/>
                    <a:pt x="60" y="100"/>
                    <a:pt x="61" y="100"/>
                  </a:cubicBezTo>
                  <a:cubicBezTo>
                    <a:pt x="61" y="100"/>
                    <a:pt x="61" y="99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99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61" y="99"/>
                    <a:pt x="57" y="99"/>
                    <a:pt x="60" y="98"/>
                  </a:cubicBezTo>
                  <a:cubicBezTo>
                    <a:pt x="57" y="98"/>
                    <a:pt x="57" y="97"/>
                    <a:pt x="57" y="97"/>
                  </a:cubicBezTo>
                  <a:cubicBezTo>
                    <a:pt x="57" y="94"/>
                    <a:pt x="57" y="94"/>
                    <a:pt x="56" y="94"/>
                  </a:cubicBezTo>
                  <a:cubicBezTo>
                    <a:pt x="56" y="94"/>
                    <a:pt x="56" y="94"/>
                    <a:pt x="56" y="94"/>
                  </a:cubicBezTo>
                  <a:cubicBezTo>
                    <a:pt x="56" y="94"/>
                    <a:pt x="56" y="94"/>
                    <a:pt x="56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1"/>
                    <a:pt x="55" y="91"/>
                    <a:pt x="56" y="91"/>
                  </a:cubicBezTo>
                  <a:cubicBezTo>
                    <a:pt x="53" y="91"/>
                    <a:pt x="56" y="90"/>
                    <a:pt x="55" y="90"/>
                  </a:cubicBezTo>
                  <a:cubicBezTo>
                    <a:pt x="53" y="90"/>
                    <a:pt x="53" y="91"/>
                    <a:pt x="53" y="90"/>
                  </a:cubicBezTo>
                  <a:cubicBezTo>
                    <a:pt x="52" y="91"/>
                    <a:pt x="53" y="89"/>
                    <a:pt x="53" y="89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3" y="87"/>
                    <a:pt x="52" y="87"/>
                    <a:pt x="53" y="86"/>
                  </a:cubicBezTo>
                  <a:cubicBezTo>
                    <a:pt x="52" y="86"/>
                    <a:pt x="52" y="84"/>
                    <a:pt x="49" y="84"/>
                  </a:cubicBezTo>
                  <a:cubicBezTo>
                    <a:pt x="49" y="84"/>
                    <a:pt x="49" y="84"/>
                    <a:pt x="49" y="81"/>
                  </a:cubicBezTo>
                  <a:cubicBezTo>
                    <a:pt x="51" y="81"/>
                    <a:pt x="49" y="84"/>
                    <a:pt x="51" y="84"/>
                  </a:cubicBezTo>
                  <a:cubicBezTo>
                    <a:pt x="51" y="84"/>
                    <a:pt x="51" y="84"/>
                    <a:pt x="51" y="81"/>
                  </a:cubicBezTo>
                  <a:cubicBezTo>
                    <a:pt x="51" y="81"/>
                    <a:pt x="49" y="81"/>
                    <a:pt x="49" y="84"/>
                  </a:cubicBezTo>
                  <a:cubicBezTo>
                    <a:pt x="48" y="81"/>
                    <a:pt x="51" y="80"/>
                    <a:pt x="49" y="80"/>
                  </a:cubicBezTo>
                  <a:cubicBezTo>
                    <a:pt x="49" y="80"/>
                    <a:pt x="49" y="80"/>
                    <a:pt x="49" y="80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8" y="78"/>
                    <a:pt x="48" y="78"/>
                    <a:pt x="47" y="78"/>
                  </a:cubicBezTo>
                  <a:cubicBezTo>
                    <a:pt x="47" y="78"/>
                    <a:pt x="47" y="78"/>
                    <a:pt x="47" y="77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7" y="77"/>
                    <a:pt x="47" y="77"/>
                    <a:pt x="47" y="76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8" y="76"/>
                    <a:pt x="47" y="76"/>
                    <a:pt x="48" y="76"/>
                  </a:cubicBezTo>
                  <a:cubicBezTo>
                    <a:pt x="47" y="76"/>
                    <a:pt x="47" y="76"/>
                    <a:pt x="47" y="74"/>
                  </a:cubicBezTo>
                  <a:cubicBezTo>
                    <a:pt x="44" y="74"/>
                    <a:pt x="47" y="74"/>
                    <a:pt x="47" y="74"/>
                  </a:cubicBezTo>
                  <a:cubicBezTo>
                    <a:pt x="47" y="74"/>
                    <a:pt x="47" y="73"/>
                    <a:pt x="44" y="74"/>
                  </a:cubicBezTo>
                  <a:cubicBezTo>
                    <a:pt x="47" y="74"/>
                    <a:pt x="47" y="74"/>
                    <a:pt x="47" y="74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73"/>
                    <a:pt x="47" y="73"/>
                    <a:pt x="47" y="73"/>
                  </a:cubicBezTo>
                  <a:cubicBezTo>
                    <a:pt x="44" y="73"/>
                    <a:pt x="44" y="73"/>
                    <a:pt x="44" y="74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4" y="72"/>
                    <a:pt x="43" y="72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42" y="68"/>
                    <a:pt x="40" y="71"/>
                    <a:pt x="40" y="68"/>
                  </a:cubicBezTo>
                  <a:cubicBezTo>
                    <a:pt x="40" y="67"/>
                    <a:pt x="42" y="67"/>
                    <a:pt x="42" y="67"/>
                  </a:cubicBezTo>
                  <a:cubicBezTo>
                    <a:pt x="42" y="65"/>
                    <a:pt x="42" y="64"/>
                    <a:pt x="40" y="64"/>
                  </a:cubicBezTo>
                  <a:cubicBezTo>
                    <a:pt x="40" y="64"/>
                    <a:pt x="40" y="64"/>
                    <a:pt x="40" y="63"/>
                  </a:cubicBezTo>
                  <a:cubicBezTo>
                    <a:pt x="39" y="61"/>
                    <a:pt x="40" y="60"/>
                    <a:pt x="38" y="60"/>
                  </a:cubicBezTo>
                  <a:cubicBezTo>
                    <a:pt x="38" y="60"/>
                    <a:pt x="38" y="60"/>
                    <a:pt x="36" y="60"/>
                  </a:cubicBezTo>
                  <a:cubicBezTo>
                    <a:pt x="38" y="60"/>
                    <a:pt x="36" y="60"/>
                    <a:pt x="38" y="60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8"/>
                    <a:pt x="36" y="58"/>
                  </a:cubicBezTo>
                  <a:cubicBezTo>
                    <a:pt x="38" y="58"/>
                    <a:pt x="38" y="58"/>
                    <a:pt x="38" y="55"/>
                  </a:cubicBezTo>
                  <a:cubicBezTo>
                    <a:pt x="36" y="58"/>
                    <a:pt x="36" y="55"/>
                    <a:pt x="36" y="55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4"/>
                    <a:pt x="36" y="54"/>
                    <a:pt x="36" y="54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35" y="54"/>
                    <a:pt x="36" y="52"/>
                    <a:pt x="3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1"/>
                    <a:pt x="35" y="51"/>
                    <a:pt x="35" y="51"/>
                  </a:cubicBezTo>
                  <a:cubicBezTo>
                    <a:pt x="34" y="51"/>
                    <a:pt x="34" y="50"/>
                    <a:pt x="31" y="50"/>
                  </a:cubicBezTo>
                  <a:cubicBezTo>
                    <a:pt x="34" y="48"/>
                    <a:pt x="31" y="46"/>
                    <a:pt x="30" y="45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0" y="45"/>
                    <a:pt x="28" y="43"/>
                    <a:pt x="28" y="45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30" y="41"/>
                    <a:pt x="28" y="43"/>
                    <a:pt x="30" y="43"/>
                  </a:cubicBezTo>
                  <a:cubicBezTo>
                    <a:pt x="30" y="41"/>
                    <a:pt x="28" y="41"/>
                    <a:pt x="30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7" y="41"/>
                    <a:pt x="27" y="43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5" y="43"/>
                    <a:pt x="25" y="45"/>
                    <a:pt x="25" y="45"/>
                  </a:cubicBezTo>
                  <a:cubicBezTo>
                    <a:pt x="25" y="43"/>
                    <a:pt x="26" y="41"/>
                    <a:pt x="26" y="43"/>
                  </a:cubicBezTo>
                  <a:cubicBezTo>
                    <a:pt x="26" y="41"/>
                    <a:pt x="27" y="39"/>
                    <a:pt x="27" y="39"/>
                  </a:cubicBezTo>
                  <a:cubicBezTo>
                    <a:pt x="27" y="39"/>
                    <a:pt x="27" y="39"/>
                    <a:pt x="27" y="41"/>
                  </a:cubicBezTo>
                  <a:cubicBezTo>
                    <a:pt x="26" y="41"/>
                    <a:pt x="27" y="39"/>
                    <a:pt x="26" y="39"/>
                  </a:cubicBezTo>
                  <a:cubicBezTo>
                    <a:pt x="27" y="39"/>
                    <a:pt x="27" y="38"/>
                    <a:pt x="27" y="38"/>
                  </a:cubicBezTo>
                  <a:cubicBezTo>
                    <a:pt x="27" y="38"/>
                    <a:pt x="27" y="38"/>
                    <a:pt x="26" y="38"/>
                  </a:cubicBezTo>
                  <a:cubicBezTo>
                    <a:pt x="27" y="38"/>
                    <a:pt x="27" y="37"/>
                    <a:pt x="27" y="37"/>
                  </a:cubicBezTo>
                  <a:cubicBezTo>
                    <a:pt x="28" y="37"/>
                    <a:pt x="27" y="37"/>
                    <a:pt x="27" y="35"/>
                  </a:cubicBezTo>
                  <a:cubicBezTo>
                    <a:pt x="26" y="37"/>
                    <a:pt x="26" y="38"/>
                    <a:pt x="25" y="37"/>
                  </a:cubicBezTo>
                  <a:cubicBezTo>
                    <a:pt x="26" y="37"/>
                    <a:pt x="26" y="35"/>
                    <a:pt x="27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5" y="35"/>
                    <a:pt x="26" y="34"/>
                    <a:pt x="25" y="35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5" y="33"/>
                    <a:pt x="23" y="33"/>
                  </a:cubicBezTo>
                  <a:cubicBezTo>
                    <a:pt x="23" y="33"/>
                    <a:pt x="23" y="33"/>
                    <a:pt x="25" y="33"/>
                  </a:cubicBezTo>
                  <a:cubicBezTo>
                    <a:pt x="25" y="33"/>
                    <a:pt x="25" y="33"/>
                    <a:pt x="26" y="33"/>
                  </a:cubicBezTo>
                  <a:cubicBezTo>
                    <a:pt x="25" y="33"/>
                    <a:pt x="25" y="33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3" y="32"/>
                    <a:pt x="23" y="30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2" y="32"/>
                    <a:pt x="22" y="30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5" y="28"/>
                    <a:pt x="23" y="28"/>
                    <a:pt x="23" y="28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2" y="30"/>
                    <a:pt x="22" y="28"/>
                  </a:cubicBezTo>
                  <a:cubicBezTo>
                    <a:pt x="22" y="28"/>
                    <a:pt x="22" y="26"/>
                    <a:pt x="23" y="28"/>
                  </a:cubicBezTo>
                  <a:cubicBezTo>
                    <a:pt x="23" y="26"/>
                    <a:pt x="22" y="26"/>
                    <a:pt x="22" y="28"/>
                  </a:cubicBezTo>
                  <a:cubicBezTo>
                    <a:pt x="22" y="26"/>
                    <a:pt x="22" y="26"/>
                    <a:pt x="23" y="26"/>
                  </a:cubicBezTo>
                  <a:cubicBezTo>
                    <a:pt x="22" y="26"/>
                    <a:pt x="21" y="26"/>
                    <a:pt x="21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8"/>
                    <a:pt x="18" y="26"/>
                    <a:pt x="17" y="28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8" y="26"/>
                    <a:pt x="18" y="25"/>
                    <a:pt x="21" y="24"/>
                  </a:cubicBezTo>
                  <a:cubicBezTo>
                    <a:pt x="21" y="22"/>
                    <a:pt x="17" y="25"/>
                    <a:pt x="18" y="24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21" y="22"/>
                    <a:pt x="21" y="21"/>
                  </a:cubicBezTo>
                  <a:cubicBezTo>
                    <a:pt x="18" y="22"/>
                    <a:pt x="17" y="21"/>
                    <a:pt x="17" y="22"/>
                  </a:cubicBezTo>
                  <a:cubicBezTo>
                    <a:pt x="17" y="22"/>
                    <a:pt x="18" y="22"/>
                    <a:pt x="18" y="24"/>
                  </a:cubicBezTo>
                  <a:cubicBezTo>
                    <a:pt x="17" y="24"/>
                    <a:pt x="17" y="24"/>
                    <a:pt x="15" y="24"/>
                  </a:cubicBezTo>
                  <a:cubicBezTo>
                    <a:pt x="15" y="22"/>
                    <a:pt x="15" y="22"/>
                    <a:pt x="17" y="22"/>
                  </a:cubicBezTo>
                  <a:cubicBezTo>
                    <a:pt x="17" y="21"/>
                    <a:pt x="17" y="22"/>
                    <a:pt x="17" y="22"/>
                  </a:cubicBezTo>
                  <a:cubicBezTo>
                    <a:pt x="17" y="21"/>
                    <a:pt x="15" y="21"/>
                    <a:pt x="17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20"/>
                    <a:pt x="18" y="20"/>
                    <a:pt x="18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20"/>
                    <a:pt x="18" y="20"/>
                    <a:pt x="17" y="21"/>
                  </a:cubicBezTo>
                  <a:cubicBezTo>
                    <a:pt x="17" y="20"/>
                    <a:pt x="17" y="20"/>
                    <a:pt x="15" y="19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4" y="20"/>
                    <a:pt x="14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7"/>
                    <a:pt x="15" y="17"/>
                    <a:pt x="15" y="15"/>
                  </a:cubicBezTo>
                  <a:cubicBezTo>
                    <a:pt x="14" y="17"/>
                    <a:pt x="14" y="15"/>
                    <a:pt x="14" y="15"/>
                  </a:cubicBezTo>
                  <a:cubicBezTo>
                    <a:pt x="14" y="15"/>
                    <a:pt x="15" y="17"/>
                    <a:pt x="14" y="19"/>
                  </a:cubicBezTo>
                  <a:cubicBezTo>
                    <a:pt x="13" y="19"/>
                    <a:pt x="15" y="19"/>
                    <a:pt x="14" y="20"/>
                  </a:cubicBezTo>
                  <a:cubicBezTo>
                    <a:pt x="14" y="20"/>
                    <a:pt x="13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3" y="19"/>
                    <a:pt x="13" y="20"/>
                    <a:pt x="13" y="19"/>
                  </a:cubicBezTo>
                  <a:cubicBezTo>
                    <a:pt x="13" y="19"/>
                    <a:pt x="13" y="17"/>
                    <a:pt x="13" y="15"/>
                  </a:cubicBezTo>
                  <a:cubicBezTo>
                    <a:pt x="13" y="15"/>
                    <a:pt x="11" y="17"/>
                    <a:pt x="13" y="17"/>
                  </a:cubicBezTo>
                  <a:cubicBezTo>
                    <a:pt x="11" y="15"/>
                    <a:pt x="11" y="15"/>
                    <a:pt x="10" y="13"/>
                  </a:cubicBezTo>
                  <a:cubicBezTo>
                    <a:pt x="11" y="13"/>
                    <a:pt x="10" y="12"/>
                    <a:pt x="11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1" y="12"/>
                    <a:pt x="11" y="11"/>
                  </a:cubicBezTo>
                  <a:cubicBezTo>
                    <a:pt x="11" y="12"/>
                    <a:pt x="10" y="12"/>
                    <a:pt x="10" y="13"/>
                  </a:cubicBezTo>
                  <a:cubicBezTo>
                    <a:pt x="10" y="12"/>
                    <a:pt x="9" y="13"/>
                    <a:pt x="9" y="12"/>
                  </a:cubicBezTo>
                  <a:cubicBezTo>
                    <a:pt x="9" y="12"/>
                    <a:pt x="9" y="11"/>
                    <a:pt x="9" y="9"/>
                  </a:cubicBezTo>
                  <a:cubicBezTo>
                    <a:pt x="8" y="9"/>
                    <a:pt x="8" y="8"/>
                    <a:pt x="8" y="7"/>
                  </a:cubicBezTo>
                  <a:cubicBezTo>
                    <a:pt x="5" y="7"/>
                    <a:pt x="5" y="8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2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1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6"/>
                  </a:cubicBezTo>
                  <a:cubicBezTo>
                    <a:pt x="0" y="4"/>
                    <a:pt x="1" y="6"/>
                    <a:pt x="1" y="4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2" y="7"/>
                    <a:pt x="2" y="7"/>
                    <a:pt x="4" y="7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11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5"/>
                    <a:pt x="5" y="15"/>
                    <a:pt x="5" y="17"/>
                  </a:cubicBezTo>
                  <a:cubicBezTo>
                    <a:pt x="8" y="19"/>
                    <a:pt x="8" y="20"/>
                    <a:pt x="9" y="20"/>
                  </a:cubicBezTo>
                  <a:cubicBezTo>
                    <a:pt x="9" y="22"/>
                    <a:pt x="10" y="24"/>
                    <a:pt x="11" y="26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6"/>
                    <a:pt x="13" y="25"/>
                    <a:pt x="13" y="26"/>
                  </a:cubicBezTo>
                  <a:cubicBezTo>
                    <a:pt x="11" y="26"/>
                    <a:pt x="11" y="26"/>
                    <a:pt x="11" y="28"/>
                  </a:cubicBezTo>
                  <a:cubicBezTo>
                    <a:pt x="13" y="28"/>
                    <a:pt x="13" y="30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3"/>
                    <a:pt x="14" y="33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5"/>
                    <a:pt x="15" y="35"/>
                    <a:pt x="15" y="37"/>
                  </a:cubicBezTo>
                  <a:cubicBezTo>
                    <a:pt x="15" y="38"/>
                    <a:pt x="17" y="38"/>
                    <a:pt x="17" y="39"/>
                  </a:cubicBezTo>
                  <a:cubicBezTo>
                    <a:pt x="17" y="43"/>
                    <a:pt x="21" y="45"/>
                    <a:pt x="21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50"/>
                    <a:pt x="25" y="52"/>
                    <a:pt x="25" y="55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5"/>
                    <a:pt x="26" y="58"/>
                  </a:cubicBezTo>
                  <a:cubicBezTo>
                    <a:pt x="26" y="58"/>
                    <a:pt x="26" y="59"/>
                    <a:pt x="27" y="59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8" y="61"/>
                    <a:pt x="28" y="61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8" y="63"/>
                    <a:pt x="28" y="63"/>
                    <a:pt x="30" y="63"/>
                  </a:cubicBezTo>
                  <a:cubicBezTo>
                    <a:pt x="30" y="63"/>
                    <a:pt x="30" y="64"/>
                    <a:pt x="28" y="64"/>
                  </a:cubicBezTo>
                  <a:cubicBezTo>
                    <a:pt x="30" y="65"/>
                    <a:pt x="30" y="68"/>
                    <a:pt x="31" y="68"/>
                  </a:cubicBezTo>
                  <a:cubicBezTo>
                    <a:pt x="31" y="68"/>
                    <a:pt x="31" y="68"/>
                    <a:pt x="31" y="71"/>
                  </a:cubicBezTo>
                  <a:cubicBezTo>
                    <a:pt x="31" y="71"/>
                    <a:pt x="34" y="72"/>
                    <a:pt x="34" y="73"/>
                  </a:cubicBezTo>
                  <a:cubicBezTo>
                    <a:pt x="35" y="73"/>
                    <a:pt x="35" y="72"/>
                    <a:pt x="35" y="73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35" y="76"/>
                    <a:pt x="38" y="77"/>
                    <a:pt x="38" y="78"/>
                  </a:cubicBezTo>
                  <a:cubicBezTo>
                    <a:pt x="39" y="84"/>
                    <a:pt x="40" y="86"/>
                    <a:pt x="42" y="89"/>
                  </a:cubicBezTo>
                  <a:cubicBezTo>
                    <a:pt x="43" y="89"/>
                    <a:pt x="43" y="89"/>
                    <a:pt x="43" y="89"/>
                  </a:cubicBezTo>
                  <a:cubicBezTo>
                    <a:pt x="42" y="90"/>
                    <a:pt x="44" y="90"/>
                    <a:pt x="43" y="91"/>
                  </a:cubicBezTo>
                  <a:cubicBezTo>
                    <a:pt x="44" y="91"/>
                    <a:pt x="44" y="93"/>
                    <a:pt x="44" y="91"/>
                  </a:cubicBezTo>
                  <a:cubicBezTo>
                    <a:pt x="44" y="93"/>
                    <a:pt x="48" y="94"/>
                    <a:pt x="47" y="97"/>
                  </a:cubicBezTo>
                  <a:cubicBezTo>
                    <a:pt x="47" y="97"/>
                    <a:pt x="47" y="97"/>
                    <a:pt x="47" y="94"/>
                  </a:cubicBezTo>
                  <a:cubicBezTo>
                    <a:pt x="48" y="97"/>
                    <a:pt x="48" y="98"/>
                    <a:pt x="49" y="99"/>
                  </a:cubicBezTo>
                  <a:cubicBezTo>
                    <a:pt x="49" y="98"/>
                    <a:pt x="49" y="98"/>
                    <a:pt x="49" y="98"/>
                  </a:cubicBezTo>
                  <a:cubicBezTo>
                    <a:pt x="51" y="98"/>
                    <a:pt x="49" y="100"/>
                    <a:pt x="51" y="99"/>
                  </a:cubicBezTo>
                  <a:cubicBezTo>
                    <a:pt x="51" y="99"/>
                    <a:pt x="49" y="100"/>
                    <a:pt x="49" y="99"/>
                  </a:cubicBezTo>
                  <a:cubicBezTo>
                    <a:pt x="52" y="102"/>
                    <a:pt x="52" y="104"/>
                    <a:pt x="53" y="110"/>
                  </a:cubicBezTo>
                  <a:cubicBezTo>
                    <a:pt x="56" y="111"/>
                    <a:pt x="56" y="107"/>
                    <a:pt x="56" y="110"/>
                  </a:cubicBezTo>
                  <a:cubicBezTo>
                    <a:pt x="56" y="110"/>
                    <a:pt x="55" y="110"/>
                    <a:pt x="56" y="110"/>
                  </a:cubicBezTo>
                  <a:cubicBezTo>
                    <a:pt x="56" y="111"/>
                    <a:pt x="57" y="110"/>
                    <a:pt x="57" y="111"/>
                  </a:cubicBezTo>
                  <a:cubicBezTo>
                    <a:pt x="56" y="111"/>
                    <a:pt x="57" y="111"/>
                    <a:pt x="56" y="112"/>
                  </a:cubicBezTo>
                  <a:cubicBezTo>
                    <a:pt x="57" y="112"/>
                    <a:pt x="60" y="112"/>
                    <a:pt x="60" y="113"/>
                  </a:cubicBezTo>
                  <a:cubicBezTo>
                    <a:pt x="60" y="113"/>
                    <a:pt x="60" y="113"/>
                    <a:pt x="60" y="113"/>
                  </a:cubicBezTo>
                  <a:cubicBezTo>
                    <a:pt x="57" y="115"/>
                    <a:pt x="60" y="116"/>
                    <a:pt x="60" y="117"/>
                  </a:cubicBezTo>
                  <a:cubicBezTo>
                    <a:pt x="63" y="124"/>
                    <a:pt x="65" y="130"/>
                    <a:pt x="68" y="137"/>
                  </a:cubicBezTo>
                  <a:cubicBezTo>
                    <a:pt x="73" y="142"/>
                    <a:pt x="74" y="150"/>
                    <a:pt x="78" y="155"/>
                  </a:cubicBezTo>
                  <a:cubicBezTo>
                    <a:pt x="81" y="155"/>
                    <a:pt x="81" y="155"/>
                    <a:pt x="81" y="158"/>
                  </a:cubicBezTo>
                  <a:cubicBezTo>
                    <a:pt x="81" y="156"/>
                    <a:pt x="81" y="156"/>
                    <a:pt x="81" y="156"/>
                  </a:cubicBezTo>
                  <a:cubicBezTo>
                    <a:pt x="81" y="158"/>
                    <a:pt x="82" y="158"/>
                    <a:pt x="81" y="159"/>
                  </a:cubicBezTo>
                  <a:cubicBezTo>
                    <a:pt x="82" y="160"/>
                    <a:pt x="83" y="164"/>
                    <a:pt x="86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7" y="172"/>
                    <a:pt x="93" y="178"/>
                    <a:pt x="95" y="184"/>
                  </a:cubicBezTo>
                  <a:cubicBezTo>
                    <a:pt x="97" y="185"/>
                    <a:pt x="97" y="186"/>
                    <a:pt x="99" y="188"/>
                  </a:cubicBezTo>
                  <a:cubicBezTo>
                    <a:pt x="102" y="193"/>
                    <a:pt x="106" y="195"/>
                    <a:pt x="107" y="201"/>
                  </a:cubicBezTo>
                  <a:cubicBezTo>
                    <a:pt x="107" y="201"/>
                    <a:pt x="108" y="198"/>
                    <a:pt x="108" y="197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92" name="Freeform 152"/>
            <p:cNvSpPr>
              <a:spLocks/>
            </p:cNvSpPr>
            <p:nvPr/>
          </p:nvSpPr>
          <p:spPr bwMode="auto">
            <a:xfrm>
              <a:off x="4227" y="1606"/>
              <a:ext cx="59" cy="2471"/>
            </a:xfrm>
            <a:custGeom>
              <a:avLst/>
              <a:gdLst>
                <a:gd name="T0" fmla="*/ 23 w 25"/>
                <a:gd name="T1" fmla="*/ 0 h 1046"/>
                <a:gd name="T2" fmla="*/ 17 w 25"/>
                <a:gd name="T3" fmla="*/ 518 h 1046"/>
                <a:gd name="T4" fmla="*/ 25 w 25"/>
                <a:gd name="T5" fmla="*/ 1046 h 1046"/>
                <a:gd name="T6" fmla="*/ 4 w 25"/>
                <a:gd name="T7" fmla="*/ 1046 h 1046"/>
                <a:gd name="T8" fmla="*/ 11 w 25"/>
                <a:gd name="T9" fmla="*/ 758 h 1046"/>
                <a:gd name="T10" fmla="*/ 0 w 25"/>
                <a:gd name="T11" fmla="*/ 239 h 1046"/>
                <a:gd name="T12" fmla="*/ 8 w 25"/>
                <a:gd name="T13" fmla="*/ 0 h 1046"/>
                <a:gd name="T14" fmla="*/ 23 w 25"/>
                <a:gd name="T15" fmla="*/ 0 h 1046"/>
                <a:gd name="T16" fmla="*/ 23 w 25"/>
                <a:gd name="T17" fmla="*/ 0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046">
                  <a:moveTo>
                    <a:pt x="23" y="0"/>
                  </a:moveTo>
                  <a:cubicBezTo>
                    <a:pt x="17" y="518"/>
                    <a:pt x="17" y="518"/>
                    <a:pt x="17" y="518"/>
                  </a:cubicBezTo>
                  <a:cubicBezTo>
                    <a:pt x="25" y="1046"/>
                    <a:pt x="25" y="1046"/>
                    <a:pt x="25" y="1046"/>
                  </a:cubicBezTo>
                  <a:cubicBezTo>
                    <a:pt x="4" y="1046"/>
                    <a:pt x="4" y="1046"/>
                    <a:pt x="4" y="1046"/>
                  </a:cubicBezTo>
                  <a:cubicBezTo>
                    <a:pt x="11" y="758"/>
                    <a:pt x="11" y="758"/>
                    <a:pt x="11" y="758"/>
                  </a:cubicBezTo>
                  <a:cubicBezTo>
                    <a:pt x="0" y="239"/>
                    <a:pt x="0" y="239"/>
                    <a:pt x="0" y="239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93" name="Group 69"/>
          <p:cNvGrpSpPr>
            <a:grpSpLocks noChangeAspect="1"/>
          </p:cNvGrpSpPr>
          <p:nvPr/>
        </p:nvGrpSpPr>
        <p:grpSpPr bwMode="auto">
          <a:xfrm>
            <a:off x="8171261" y="1248597"/>
            <a:ext cx="941097" cy="3346122"/>
            <a:chOff x="3124" y="236"/>
            <a:chExt cx="1443" cy="3848"/>
          </a:xfrm>
        </p:grpSpPr>
        <p:sp>
          <p:nvSpPr>
            <p:cNvPr id="94" name="Freeform 70"/>
            <p:cNvSpPr>
              <a:spLocks/>
            </p:cNvSpPr>
            <p:nvPr/>
          </p:nvSpPr>
          <p:spPr bwMode="auto">
            <a:xfrm>
              <a:off x="3858" y="1801"/>
              <a:ext cx="29" cy="1347"/>
            </a:xfrm>
            <a:custGeom>
              <a:avLst/>
              <a:gdLst>
                <a:gd name="T0" fmla="*/ 3 w 29"/>
                <a:gd name="T1" fmla="*/ 0 h 1347"/>
                <a:gd name="T2" fmla="*/ 0 w 29"/>
                <a:gd name="T3" fmla="*/ 1347 h 1347"/>
                <a:gd name="T4" fmla="*/ 24 w 29"/>
                <a:gd name="T5" fmla="*/ 1347 h 1347"/>
                <a:gd name="T6" fmla="*/ 29 w 29"/>
                <a:gd name="T7" fmla="*/ 0 h 1347"/>
                <a:gd name="T8" fmla="*/ 3 w 29"/>
                <a:gd name="T9" fmla="*/ 0 h 1347"/>
                <a:gd name="T10" fmla="*/ 3 w 29"/>
                <a:gd name="T11" fmla="*/ 0 h 1347"/>
                <a:gd name="T12" fmla="*/ 3 w 29"/>
                <a:gd name="T13" fmla="*/ 0 h 1347"/>
                <a:gd name="T14" fmla="*/ 3 w 29"/>
                <a:gd name="T15" fmla="*/ 0 h 1347"/>
                <a:gd name="T16" fmla="*/ 3 w 29"/>
                <a:gd name="T17" fmla="*/ 0 h 1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347">
                  <a:moveTo>
                    <a:pt x="3" y="0"/>
                  </a:moveTo>
                  <a:lnTo>
                    <a:pt x="0" y="1347"/>
                  </a:lnTo>
                  <a:lnTo>
                    <a:pt x="24" y="1347"/>
                  </a:lnTo>
                  <a:lnTo>
                    <a:pt x="29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95" name="Freeform 71"/>
            <p:cNvSpPr>
              <a:spLocks/>
            </p:cNvSpPr>
            <p:nvPr/>
          </p:nvSpPr>
          <p:spPr bwMode="auto">
            <a:xfrm>
              <a:off x="3679" y="2551"/>
              <a:ext cx="161" cy="248"/>
            </a:xfrm>
            <a:custGeom>
              <a:avLst/>
              <a:gdLst>
                <a:gd name="T0" fmla="*/ 65 w 68"/>
                <a:gd name="T1" fmla="*/ 105 h 105"/>
                <a:gd name="T2" fmla="*/ 5 w 68"/>
                <a:gd name="T3" fmla="*/ 0 h 105"/>
                <a:gd name="T4" fmla="*/ 65 w 68"/>
                <a:gd name="T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105">
                  <a:moveTo>
                    <a:pt x="65" y="105"/>
                  </a:moveTo>
                  <a:cubicBezTo>
                    <a:pt x="65" y="105"/>
                    <a:pt x="0" y="71"/>
                    <a:pt x="5" y="0"/>
                  </a:cubicBezTo>
                  <a:cubicBezTo>
                    <a:pt x="68" y="30"/>
                    <a:pt x="65" y="105"/>
                    <a:pt x="65" y="105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96" name="Freeform 72"/>
            <p:cNvSpPr>
              <a:spLocks/>
            </p:cNvSpPr>
            <p:nvPr/>
          </p:nvSpPr>
          <p:spPr bwMode="auto">
            <a:xfrm>
              <a:off x="3889" y="2341"/>
              <a:ext cx="161" cy="250"/>
            </a:xfrm>
            <a:custGeom>
              <a:avLst/>
              <a:gdLst>
                <a:gd name="T0" fmla="*/ 4 w 68"/>
                <a:gd name="T1" fmla="*/ 106 h 106"/>
                <a:gd name="T2" fmla="*/ 64 w 68"/>
                <a:gd name="T3" fmla="*/ 0 h 106"/>
                <a:gd name="T4" fmla="*/ 4 w 68"/>
                <a:gd name="T5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106">
                  <a:moveTo>
                    <a:pt x="4" y="106"/>
                  </a:moveTo>
                  <a:cubicBezTo>
                    <a:pt x="4" y="106"/>
                    <a:pt x="68" y="71"/>
                    <a:pt x="64" y="0"/>
                  </a:cubicBezTo>
                  <a:cubicBezTo>
                    <a:pt x="0" y="31"/>
                    <a:pt x="4" y="106"/>
                    <a:pt x="4" y="106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97" name="Freeform 73"/>
            <p:cNvSpPr>
              <a:spLocks/>
            </p:cNvSpPr>
            <p:nvPr/>
          </p:nvSpPr>
          <p:spPr bwMode="auto">
            <a:xfrm>
              <a:off x="3679" y="2844"/>
              <a:ext cx="161" cy="253"/>
            </a:xfrm>
            <a:custGeom>
              <a:avLst/>
              <a:gdLst>
                <a:gd name="T0" fmla="*/ 65 w 68"/>
                <a:gd name="T1" fmla="*/ 107 h 107"/>
                <a:gd name="T2" fmla="*/ 5 w 68"/>
                <a:gd name="T3" fmla="*/ 0 h 107"/>
                <a:gd name="T4" fmla="*/ 65 w 68"/>
                <a:gd name="T5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107">
                  <a:moveTo>
                    <a:pt x="65" y="107"/>
                  </a:moveTo>
                  <a:cubicBezTo>
                    <a:pt x="65" y="107"/>
                    <a:pt x="0" y="71"/>
                    <a:pt x="5" y="0"/>
                  </a:cubicBezTo>
                  <a:cubicBezTo>
                    <a:pt x="68" y="31"/>
                    <a:pt x="65" y="107"/>
                    <a:pt x="65" y="107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98" name="Freeform 74"/>
            <p:cNvSpPr>
              <a:spLocks/>
            </p:cNvSpPr>
            <p:nvPr/>
          </p:nvSpPr>
          <p:spPr bwMode="auto">
            <a:xfrm>
              <a:off x="4021" y="1301"/>
              <a:ext cx="161" cy="250"/>
            </a:xfrm>
            <a:custGeom>
              <a:avLst/>
              <a:gdLst>
                <a:gd name="T0" fmla="*/ 4 w 68"/>
                <a:gd name="T1" fmla="*/ 106 h 106"/>
                <a:gd name="T2" fmla="*/ 64 w 68"/>
                <a:gd name="T3" fmla="*/ 0 h 106"/>
                <a:gd name="T4" fmla="*/ 4 w 68"/>
                <a:gd name="T5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106">
                  <a:moveTo>
                    <a:pt x="4" y="106"/>
                  </a:moveTo>
                  <a:cubicBezTo>
                    <a:pt x="4" y="106"/>
                    <a:pt x="68" y="70"/>
                    <a:pt x="64" y="0"/>
                  </a:cubicBezTo>
                  <a:cubicBezTo>
                    <a:pt x="0" y="31"/>
                    <a:pt x="4" y="106"/>
                    <a:pt x="4" y="106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99" name="Freeform 75"/>
            <p:cNvSpPr>
              <a:spLocks/>
            </p:cNvSpPr>
            <p:nvPr/>
          </p:nvSpPr>
          <p:spPr bwMode="auto">
            <a:xfrm>
              <a:off x="3889" y="2967"/>
              <a:ext cx="161" cy="252"/>
            </a:xfrm>
            <a:custGeom>
              <a:avLst/>
              <a:gdLst>
                <a:gd name="T0" fmla="*/ 4 w 68"/>
                <a:gd name="T1" fmla="*/ 107 h 107"/>
                <a:gd name="T2" fmla="*/ 64 w 68"/>
                <a:gd name="T3" fmla="*/ 0 h 107"/>
                <a:gd name="T4" fmla="*/ 4 w 68"/>
                <a:gd name="T5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107">
                  <a:moveTo>
                    <a:pt x="4" y="107"/>
                  </a:moveTo>
                  <a:cubicBezTo>
                    <a:pt x="4" y="107"/>
                    <a:pt x="68" y="71"/>
                    <a:pt x="64" y="0"/>
                  </a:cubicBezTo>
                  <a:cubicBezTo>
                    <a:pt x="0" y="31"/>
                    <a:pt x="4" y="107"/>
                    <a:pt x="4" y="107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00" name="Freeform 76"/>
            <p:cNvSpPr>
              <a:spLocks/>
            </p:cNvSpPr>
            <p:nvPr/>
          </p:nvSpPr>
          <p:spPr bwMode="auto">
            <a:xfrm>
              <a:off x="3679" y="2220"/>
              <a:ext cx="161" cy="253"/>
            </a:xfrm>
            <a:custGeom>
              <a:avLst/>
              <a:gdLst>
                <a:gd name="T0" fmla="*/ 65 w 68"/>
                <a:gd name="T1" fmla="*/ 107 h 107"/>
                <a:gd name="T2" fmla="*/ 5 w 68"/>
                <a:gd name="T3" fmla="*/ 0 h 107"/>
                <a:gd name="T4" fmla="*/ 65 w 68"/>
                <a:gd name="T5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107">
                  <a:moveTo>
                    <a:pt x="65" y="107"/>
                  </a:moveTo>
                  <a:cubicBezTo>
                    <a:pt x="65" y="107"/>
                    <a:pt x="0" y="72"/>
                    <a:pt x="5" y="0"/>
                  </a:cubicBezTo>
                  <a:cubicBezTo>
                    <a:pt x="68" y="32"/>
                    <a:pt x="65" y="107"/>
                    <a:pt x="65" y="107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01" name="Freeform 77"/>
            <p:cNvSpPr>
              <a:spLocks/>
            </p:cNvSpPr>
            <p:nvPr/>
          </p:nvSpPr>
          <p:spPr bwMode="auto">
            <a:xfrm>
              <a:off x="3889" y="2012"/>
              <a:ext cx="161" cy="251"/>
            </a:xfrm>
            <a:custGeom>
              <a:avLst/>
              <a:gdLst>
                <a:gd name="T0" fmla="*/ 4 w 68"/>
                <a:gd name="T1" fmla="*/ 106 h 106"/>
                <a:gd name="T2" fmla="*/ 64 w 68"/>
                <a:gd name="T3" fmla="*/ 0 h 106"/>
                <a:gd name="T4" fmla="*/ 4 w 68"/>
                <a:gd name="T5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106">
                  <a:moveTo>
                    <a:pt x="4" y="106"/>
                  </a:moveTo>
                  <a:cubicBezTo>
                    <a:pt x="4" y="106"/>
                    <a:pt x="68" y="71"/>
                    <a:pt x="64" y="0"/>
                  </a:cubicBezTo>
                  <a:cubicBezTo>
                    <a:pt x="0" y="31"/>
                    <a:pt x="4" y="106"/>
                    <a:pt x="4" y="106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02" name="Freeform 78"/>
            <p:cNvSpPr>
              <a:spLocks/>
            </p:cNvSpPr>
            <p:nvPr/>
          </p:nvSpPr>
          <p:spPr bwMode="auto">
            <a:xfrm>
              <a:off x="3679" y="1904"/>
              <a:ext cx="161" cy="250"/>
            </a:xfrm>
            <a:custGeom>
              <a:avLst/>
              <a:gdLst>
                <a:gd name="T0" fmla="*/ 65 w 68"/>
                <a:gd name="T1" fmla="*/ 106 h 106"/>
                <a:gd name="T2" fmla="*/ 5 w 68"/>
                <a:gd name="T3" fmla="*/ 0 h 106"/>
                <a:gd name="T4" fmla="*/ 65 w 68"/>
                <a:gd name="T5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106">
                  <a:moveTo>
                    <a:pt x="65" y="106"/>
                  </a:moveTo>
                  <a:cubicBezTo>
                    <a:pt x="65" y="106"/>
                    <a:pt x="0" y="71"/>
                    <a:pt x="5" y="0"/>
                  </a:cubicBezTo>
                  <a:cubicBezTo>
                    <a:pt x="68" y="31"/>
                    <a:pt x="65" y="106"/>
                    <a:pt x="65" y="106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03" name="Freeform 79"/>
            <p:cNvSpPr>
              <a:spLocks/>
            </p:cNvSpPr>
            <p:nvPr/>
          </p:nvSpPr>
          <p:spPr bwMode="auto">
            <a:xfrm>
              <a:off x="3679" y="1608"/>
              <a:ext cx="161" cy="251"/>
            </a:xfrm>
            <a:custGeom>
              <a:avLst/>
              <a:gdLst>
                <a:gd name="T0" fmla="*/ 65 w 68"/>
                <a:gd name="T1" fmla="*/ 106 h 106"/>
                <a:gd name="T2" fmla="*/ 5 w 68"/>
                <a:gd name="T3" fmla="*/ 0 h 106"/>
                <a:gd name="T4" fmla="*/ 65 w 68"/>
                <a:gd name="T5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106">
                  <a:moveTo>
                    <a:pt x="65" y="106"/>
                  </a:moveTo>
                  <a:cubicBezTo>
                    <a:pt x="65" y="106"/>
                    <a:pt x="0" y="71"/>
                    <a:pt x="5" y="0"/>
                  </a:cubicBezTo>
                  <a:cubicBezTo>
                    <a:pt x="68" y="31"/>
                    <a:pt x="65" y="106"/>
                    <a:pt x="65" y="106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04" name="Freeform 80"/>
            <p:cNvSpPr>
              <a:spLocks/>
            </p:cNvSpPr>
            <p:nvPr/>
          </p:nvSpPr>
          <p:spPr bwMode="auto">
            <a:xfrm>
              <a:off x="3889" y="1696"/>
              <a:ext cx="161" cy="250"/>
            </a:xfrm>
            <a:custGeom>
              <a:avLst/>
              <a:gdLst>
                <a:gd name="T0" fmla="*/ 4 w 68"/>
                <a:gd name="T1" fmla="*/ 106 h 106"/>
                <a:gd name="T2" fmla="*/ 64 w 68"/>
                <a:gd name="T3" fmla="*/ 0 h 106"/>
                <a:gd name="T4" fmla="*/ 4 w 68"/>
                <a:gd name="T5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106">
                  <a:moveTo>
                    <a:pt x="4" y="106"/>
                  </a:moveTo>
                  <a:cubicBezTo>
                    <a:pt x="4" y="106"/>
                    <a:pt x="68" y="71"/>
                    <a:pt x="64" y="0"/>
                  </a:cubicBezTo>
                  <a:cubicBezTo>
                    <a:pt x="0" y="31"/>
                    <a:pt x="4" y="106"/>
                    <a:pt x="4" y="106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05" name="Freeform 81"/>
            <p:cNvSpPr>
              <a:spLocks/>
            </p:cNvSpPr>
            <p:nvPr/>
          </p:nvSpPr>
          <p:spPr bwMode="auto">
            <a:xfrm>
              <a:off x="3360" y="486"/>
              <a:ext cx="21" cy="1049"/>
            </a:xfrm>
            <a:custGeom>
              <a:avLst/>
              <a:gdLst>
                <a:gd name="T0" fmla="*/ 2 w 21"/>
                <a:gd name="T1" fmla="*/ 0 h 1049"/>
                <a:gd name="T2" fmla="*/ 0 w 21"/>
                <a:gd name="T3" fmla="*/ 1049 h 1049"/>
                <a:gd name="T4" fmla="*/ 19 w 21"/>
                <a:gd name="T5" fmla="*/ 1049 h 1049"/>
                <a:gd name="T6" fmla="*/ 21 w 21"/>
                <a:gd name="T7" fmla="*/ 0 h 1049"/>
                <a:gd name="T8" fmla="*/ 2 w 21"/>
                <a:gd name="T9" fmla="*/ 0 h 1049"/>
                <a:gd name="T10" fmla="*/ 2 w 21"/>
                <a:gd name="T11" fmla="*/ 0 h 1049"/>
                <a:gd name="T12" fmla="*/ 2 w 21"/>
                <a:gd name="T13" fmla="*/ 0 h 1049"/>
                <a:gd name="T14" fmla="*/ 2 w 21"/>
                <a:gd name="T15" fmla="*/ 0 h 1049"/>
                <a:gd name="T16" fmla="*/ 2 w 21"/>
                <a:gd name="T17" fmla="*/ 0 h 10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049">
                  <a:moveTo>
                    <a:pt x="2" y="0"/>
                  </a:moveTo>
                  <a:lnTo>
                    <a:pt x="0" y="1049"/>
                  </a:lnTo>
                  <a:lnTo>
                    <a:pt x="19" y="1049"/>
                  </a:lnTo>
                  <a:lnTo>
                    <a:pt x="2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06" name="Freeform 82"/>
            <p:cNvSpPr>
              <a:spLocks/>
            </p:cNvSpPr>
            <p:nvPr/>
          </p:nvSpPr>
          <p:spPr bwMode="auto">
            <a:xfrm>
              <a:off x="3220" y="1048"/>
              <a:ext cx="126" cy="194"/>
            </a:xfrm>
            <a:custGeom>
              <a:avLst/>
              <a:gdLst>
                <a:gd name="T0" fmla="*/ 51 w 53"/>
                <a:gd name="T1" fmla="*/ 82 h 82"/>
                <a:gd name="T2" fmla="*/ 4 w 53"/>
                <a:gd name="T3" fmla="*/ 0 h 82"/>
                <a:gd name="T4" fmla="*/ 51 w 53"/>
                <a:gd name="T5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82">
                  <a:moveTo>
                    <a:pt x="51" y="82"/>
                  </a:moveTo>
                  <a:cubicBezTo>
                    <a:pt x="51" y="82"/>
                    <a:pt x="0" y="55"/>
                    <a:pt x="4" y="0"/>
                  </a:cubicBezTo>
                  <a:cubicBezTo>
                    <a:pt x="53" y="24"/>
                    <a:pt x="51" y="82"/>
                    <a:pt x="51" y="82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07" name="Freeform 83"/>
            <p:cNvSpPr>
              <a:spLocks/>
            </p:cNvSpPr>
            <p:nvPr/>
          </p:nvSpPr>
          <p:spPr bwMode="auto">
            <a:xfrm>
              <a:off x="3386" y="885"/>
              <a:ext cx="123" cy="196"/>
            </a:xfrm>
            <a:custGeom>
              <a:avLst/>
              <a:gdLst>
                <a:gd name="T0" fmla="*/ 3 w 52"/>
                <a:gd name="T1" fmla="*/ 83 h 83"/>
                <a:gd name="T2" fmla="*/ 49 w 52"/>
                <a:gd name="T3" fmla="*/ 0 h 83"/>
                <a:gd name="T4" fmla="*/ 3 w 52"/>
                <a:gd name="T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83">
                  <a:moveTo>
                    <a:pt x="3" y="83"/>
                  </a:moveTo>
                  <a:cubicBezTo>
                    <a:pt x="3" y="83"/>
                    <a:pt x="52" y="55"/>
                    <a:pt x="49" y="0"/>
                  </a:cubicBezTo>
                  <a:cubicBezTo>
                    <a:pt x="0" y="25"/>
                    <a:pt x="3" y="83"/>
                    <a:pt x="3" y="83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08" name="Freeform 84"/>
            <p:cNvSpPr>
              <a:spLocks/>
            </p:cNvSpPr>
            <p:nvPr/>
          </p:nvSpPr>
          <p:spPr bwMode="auto">
            <a:xfrm>
              <a:off x="3220" y="1277"/>
              <a:ext cx="126" cy="196"/>
            </a:xfrm>
            <a:custGeom>
              <a:avLst/>
              <a:gdLst>
                <a:gd name="T0" fmla="*/ 51 w 53"/>
                <a:gd name="T1" fmla="*/ 83 h 83"/>
                <a:gd name="T2" fmla="*/ 4 w 53"/>
                <a:gd name="T3" fmla="*/ 0 h 83"/>
                <a:gd name="T4" fmla="*/ 51 w 53"/>
                <a:gd name="T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83">
                  <a:moveTo>
                    <a:pt x="51" y="83"/>
                  </a:moveTo>
                  <a:cubicBezTo>
                    <a:pt x="51" y="83"/>
                    <a:pt x="0" y="55"/>
                    <a:pt x="4" y="0"/>
                  </a:cubicBezTo>
                  <a:cubicBezTo>
                    <a:pt x="53" y="24"/>
                    <a:pt x="51" y="83"/>
                    <a:pt x="51" y="83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09" name="Freeform 85"/>
            <p:cNvSpPr>
              <a:spLocks/>
            </p:cNvSpPr>
            <p:nvPr/>
          </p:nvSpPr>
          <p:spPr bwMode="auto">
            <a:xfrm>
              <a:off x="3386" y="1114"/>
              <a:ext cx="123" cy="194"/>
            </a:xfrm>
            <a:custGeom>
              <a:avLst/>
              <a:gdLst>
                <a:gd name="T0" fmla="*/ 3 w 52"/>
                <a:gd name="T1" fmla="*/ 82 h 82"/>
                <a:gd name="T2" fmla="*/ 49 w 52"/>
                <a:gd name="T3" fmla="*/ 0 h 82"/>
                <a:gd name="T4" fmla="*/ 3 w 52"/>
                <a:gd name="T5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82">
                  <a:moveTo>
                    <a:pt x="3" y="82"/>
                  </a:moveTo>
                  <a:cubicBezTo>
                    <a:pt x="3" y="82"/>
                    <a:pt x="52" y="55"/>
                    <a:pt x="49" y="0"/>
                  </a:cubicBezTo>
                  <a:cubicBezTo>
                    <a:pt x="0" y="24"/>
                    <a:pt x="3" y="82"/>
                    <a:pt x="3" y="82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10" name="Freeform 86"/>
            <p:cNvSpPr>
              <a:spLocks/>
            </p:cNvSpPr>
            <p:nvPr/>
          </p:nvSpPr>
          <p:spPr bwMode="auto">
            <a:xfrm>
              <a:off x="3386" y="1372"/>
              <a:ext cx="123" cy="196"/>
            </a:xfrm>
            <a:custGeom>
              <a:avLst/>
              <a:gdLst>
                <a:gd name="T0" fmla="*/ 3 w 52"/>
                <a:gd name="T1" fmla="*/ 83 h 83"/>
                <a:gd name="T2" fmla="*/ 49 w 52"/>
                <a:gd name="T3" fmla="*/ 0 h 83"/>
                <a:gd name="T4" fmla="*/ 3 w 52"/>
                <a:gd name="T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83">
                  <a:moveTo>
                    <a:pt x="3" y="83"/>
                  </a:moveTo>
                  <a:cubicBezTo>
                    <a:pt x="3" y="83"/>
                    <a:pt x="52" y="55"/>
                    <a:pt x="49" y="0"/>
                  </a:cubicBezTo>
                  <a:cubicBezTo>
                    <a:pt x="0" y="24"/>
                    <a:pt x="3" y="83"/>
                    <a:pt x="3" y="83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11" name="Freeform 87"/>
            <p:cNvSpPr>
              <a:spLocks/>
            </p:cNvSpPr>
            <p:nvPr/>
          </p:nvSpPr>
          <p:spPr bwMode="auto">
            <a:xfrm>
              <a:off x="3220" y="793"/>
              <a:ext cx="126" cy="196"/>
            </a:xfrm>
            <a:custGeom>
              <a:avLst/>
              <a:gdLst>
                <a:gd name="T0" fmla="*/ 51 w 53"/>
                <a:gd name="T1" fmla="*/ 83 h 83"/>
                <a:gd name="T2" fmla="*/ 4 w 53"/>
                <a:gd name="T3" fmla="*/ 0 h 83"/>
                <a:gd name="T4" fmla="*/ 51 w 53"/>
                <a:gd name="T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83">
                  <a:moveTo>
                    <a:pt x="51" y="83"/>
                  </a:moveTo>
                  <a:cubicBezTo>
                    <a:pt x="51" y="83"/>
                    <a:pt x="0" y="55"/>
                    <a:pt x="4" y="0"/>
                  </a:cubicBezTo>
                  <a:cubicBezTo>
                    <a:pt x="53" y="25"/>
                    <a:pt x="51" y="83"/>
                    <a:pt x="51" y="83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12" name="Freeform 88"/>
            <p:cNvSpPr>
              <a:spLocks/>
            </p:cNvSpPr>
            <p:nvPr/>
          </p:nvSpPr>
          <p:spPr bwMode="auto">
            <a:xfrm>
              <a:off x="3386" y="630"/>
              <a:ext cx="123" cy="196"/>
            </a:xfrm>
            <a:custGeom>
              <a:avLst/>
              <a:gdLst>
                <a:gd name="T0" fmla="*/ 3 w 52"/>
                <a:gd name="T1" fmla="*/ 83 h 83"/>
                <a:gd name="T2" fmla="*/ 49 w 52"/>
                <a:gd name="T3" fmla="*/ 0 h 83"/>
                <a:gd name="T4" fmla="*/ 3 w 52"/>
                <a:gd name="T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83">
                  <a:moveTo>
                    <a:pt x="3" y="83"/>
                  </a:moveTo>
                  <a:cubicBezTo>
                    <a:pt x="3" y="83"/>
                    <a:pt x="52" y="56"/>
                    <a:pt x="49" y="0"/>
                  </a:cubicBezTo>
                  <a:cubicBezTo>
                    <a:pt x="0" y="24"/>
                    <a:pt x="3" y="83"/>
                    <a:pt x="3" y="83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13" name="Freeform 89"/>
            <p:cNvSpPr>
              <a:spLocks/>
            </p:cNvSpPr>
            <p:nvPr/>
          </p:nvSpPr>
          <p:spPr bwMode="auto">
            <a:xfrm>
              <a:off x="3220" y="545"/>
              <a:ext cx="126" cy="196"/>
            </a:xfrm>
            <a:custGeom>
              <a:avLst/>
              <a:gdLst>
                <a:gd name="T0" fmla="*/ 51 w 53"/>
                <a:gd name="T1" fmla="*/ 83 h 83"/>
                <a:gd name="T2" fmla="*/ 4 w 53"/>
                <a:gd name="T3" fmla="*/ 0 h 83"/>
                <a:gd name="T4" fmla="*/ 51 w 53"/>
                <a:gd name="T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83">
                  <a:moveTo>
                    <a:pt x="51" y="83"/>
                  </a:moveTo>
                  <a:cubicBezTo>
                    <a:pt x="51" y="83"/>
                    <a:pt x="0" y="55"/>
                    <a:pt x="4" y="0"/>
                  </a:cubicBezTo>
                  <a:cubicBezTo>
                    <a:pt x="53" y="25"/>
                    <a:pt x="51" y="83"/>
                    <a:pt x="51" y="83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14" name="Freeform 90"/>
            <p:cNvSpPr>
              <a:spLocks/>
            </p:cNvSpPr>
            <p:nvPr/>
          </p:nvSpPr>
          <p:spPr bwMode="auto">
            <a:xfrm>
              <a:off x="3220" y="316"/>
              <a:ext cx="126" cy="196"/>
            </a:xfrm>
            <a:custGeom>
              <a:avLst/>
              <a:gdLst>
                <a:gd name="T0" fmla="*/ 51 w 53"/>
                <a:gd name="T1" fmla="*/ 83 h 83"/>
                <a:gd name="T2" fmla="*/ 4 w 53"/>
                <a:gd name="T3" fmla="*/ 0 h 83"/>
                <a:gd name="T4" fmla="*/ 51 w 53"/>
                <a:gd name="T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83">
                  <a:moveTo>
                    <a:pt x="51" y="83"/>
                  </a:moveTo>
                  <a:cubicBezTo>
                    <a:pt x="51" y="83"/>
                    <a:pt x="0" y="56"/>
                    <a:pt x="4" y="0"/>
                  </a:cubicBezTo>
                  <a:cubicBezTo>
                    <a:pt x="53" y="25"/>
                    <a:pt x="51" y="83"/>
                    <a:pt x="51" y="83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15" name="Freeform 91"/>
            <p:cNvSpPr>
              <a:spLocks/>
            </p:cNvSpPr>
            <p:nvPr/>
          </p:nvSpPr>
          <p:spPr bwMode="auto">
            <a:xfrm>
              <a:off x="3386" y="385"/>
              <a:ext cx="123" cy="193"/>
            </a:xfrm>
            <a:custGeom>
              <a:avLst/>
              <a:gdLst>
                <a:gd name="T0" fmla="*/ 3 w 52"/>
                <a:gd name="T1" fmla="*/ 82 h 82"/>
                <a:gd name="T2" fmla="*/ 49 w 52"/>
                <a:gd name="T3" fmla="*/ 0 h 82"/>
                <a:gd name="T4" fmla="*/ 3 w 52"/>
                <a:gd name="T5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82">
                  <a:moveTo>
                    <a:pt x="3" y="82"/>
                  </a:moveTo>
                  <a:cubicBezTo>
                    <a:pt x="3" y="82"/>
                    <a:pt x="52" y="55"/>
                    <a:pt x="49" y="0"/>
                  </a:cubicBezTo>
                  <a:cubicBezTo>
                    <a:pt x="0" y="24"/>
                    <a:pt x="3" y="82"/>
                    <a:pt x="3" y="82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16" name="Freeform 92"/>
            <p:cNvSpPr>
              <a:spLocks/>
            </p:cNvSpPr>
            <p:nvPr/>
          </p:nvSpPr>
          <p:spPr bwMode="auto">
            <a:xfrm>
              <a:off x="3124" y="1062"/>
              <a:ext cx="264" cy="1241"/>
            </a:xfrm>
            <a:custGeom>
              <a:avLst/>
              <a:gdLst>
                <a:gd name="T0" fmla="*/ 51 w 112"/>
                <a:gd name="T1" fmla="*/ 487 h 525"/>
                <a:gd name="T2" fmla="*/ 51 w 112"/>
                <a:gd name="T3" fmla="*/ 429 h 525"/>
                <a:gd name="T4" fmla="*/ 3 w 112"/>
                <a:gd name="T5" fmla="*/ 343 h 525"/>
                <a:gd name="T6" fmla="*/ 51 w 112"/>
                <a:gd name="T7" fmla="*/ 410 h 525"/>
                <a:gd name="T8" fmla="*/ 51 w 112"/>
                <a:gd name="T9" fmla="*/ 335 h 525"/>
                <a:gd name="T10" fmla="*/ 3 w 112"/>
                <a:gd name="T11" fmla="*/ 249 h 525"/>
                <a:gd name="T12" fmla="*/ 50 w 112"/>
                <a:gd name="T13" fmla="*/ 314 h 525"/>
                <a:gd name="T14" fmla="*/ 50 w 112"/>
                <a:gd name="T15" fmla="*/ 214 h 525"/>
                <a:gd name="T16" fmla="*/ 7 w 112"/>
                <a:gd name="T17" fmla="*/ 131 h 525"/>
                <a:gd name="T18" fmla="*/ 50 w 112"/>
                <a:gd name="T19" fmla="*/ 183 h 525"/>
                <a:gd name="T20" fmla="*/ 50 w 112"/>
                <a:gd name="T21" fmla="*/ 117 h 525"/>
                <a:gd name="T22" fmla="*/ 5 w 112"/>
                <a:gd name="T23" fmla="*/ 33 h 525"/>
                <a:gd name="T24" fmla="*/ 50 w 112"/>
                <a:gd name="T25" fmla="*/ 88 h 525"/>
                <a:gd name="T26" fmla="*/ 50 w 112"/>
                <a:gd name="T27" fmla="*/ 56 h 525"/>
                <a:gd name="T28" fmla="*/ 58 w 112"/>
                <a:gd name="T29" fmla="*/ 56 h 525"/>
                <a:gd name="T30" fmla="*/ 103 w 112"/>
                <a:gd name="T31" fmla="*/ 0 h 525"/>
                <a:gd name="T32" fmla="*/ 59 w 112"/>
                <a:gd name="T33" fmla="*/ 84 h 525"/>
                <a:gd name="T34" fmla="*/ 59 w 112"/>
                <a:gd name="T35" fmla="*/ 162 h 525"/>
                <a:gd name="T36" fmla="*/ 106 w 112"/>
                <a:gd name="T37" fmla="*/ 93 h 525"/>
                <a:gd name="T38" fmla="*/ 59 w 112"/>
                <a:gd name="T39" fmla="*/ 179 h 525"/>
                <a:gd name="T40" fmla="*/ 59 w 112"/>
                <a:gd name="T41" fmla="*/ 264 h 525"/>
                <a:gd name="T42" fmla="*/ 105 w 112"/>
                <a:gd name="T43" fmla="*/ 204 h 525"/>
                <a:gd name="T44" fmla="*/ 59 w 112"/>
                <a:gd name="T45" fmla="*/ 290 h 525"/>
                <a:gd name="T46" fmla="*/ 59 w 112"/>
                <a:gd name="T47" fmla="*/ 371 h 525"/>
                <a:gd name="T48" fmla="*/ 105 w 112"/>
                <a:gd name="T49" fmla="*/ 313 h 525"/>
                <a:gd name="T50" fmla="*/ 59 w 112"/>
                <a:gd name="T51" fmla="*/ 397 h 525"/>
                <a:gd name="T52" fmla="*/ 60 w 112"/>
                <a:gd name="T53" fmla="*/ 492 h 525"/>
                <a:gd name="T54" fmla="*/ 108 w 112"/>
                <a:gd name="T55" fmla="*/ 415 h 525"/>
                <a:gd name="T56" fmla="*/ 60 w 112"/>
                <a:gd name="T57" fmla="*/ 502 h 525"/>
                <a:gd name="T58" fmla="*/ 60 w 112"/>
                <a:gd name="T59" fmla="*/ 525 h 525"/>
                <a:gd name="T60" fmla="*/ 51 w 112"/>
                <a:gd name="T61" fmla="*/ 525 h 525"/>
                <a:gd name="T62" fmla="*/ 51 w 112"/>
                <a:gd name="T63" fmla="*/ 518 h 525"/>
                <a:gd name="T64" fmla="*/ 7 w 112"/>
                <a:gd name="T65" fmla="*/ 434 h 525"/>
                <a:gd name="T66" fmla="*/ 51 w 112"/>
                <a:gd name="T67" fmla="*/ 487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2" h="525">
                  <a:moveTo>
                    <a:pt x="51" y="487"/>
                  </a:moveTo>
                  <a:cubicBezTo>
                    <a:pt x="51" y="429"/>
                    <a:pt x="51" y="429"/>
                    <a:pt x="51" y="429"/>
                  </a:cubicBezTo>
                  <a:cubicBezTo>
                    <a:pt x="42" y="424"/>
                    <a:pt x="0" y="395"/>
                    <a:pt x="3" y="343"/>
                  </a:cubicBezTo>
                  <a:cubicBezTo>
                    <a:pt x="37" y="359"/>
                    <a:pt x="48" y="389"/>
                    <a:pt x="51" y="410"/>
                  </a:cubicBezTo>
                  <a:cubicBezTo>
                    <a:pt x="51" y="335"/>
                    <a:pt x="51" y="335"/>
                    <a:pt x="51" y="335"/>
                  </a:cubicBezTo>
                  <a:cubicBezTo>
                    <a:pt x="42" y="329"/>
                    <a:pt x="0" y="301"/>
                    <a:pt x="3" y="249"/>
                  </a:cubicBezTo>
                  <a:cubicBezTo>
                    <a:pt x="36" y="265"/>
                    <a:pt x="47" y="294"/>
                    <a:pt x="50" y="314"/>
                  </a:cubicBezTo>
                  <a:cubicBezTo>
                    <a:pt x="50" y="214"/>
                    <a:pt x="50" y="214"/>
                    <a:pt x="50" y="214"/>
                  </a:cubicBezTo>
                  <a:cubicBezTo>
                    <a:pt x="37" y="206"/>
                    <a:pt x="4" y="178"/>
                    <a:pt x="7" y="131"/>
                  </a:cubicBezTo>
                  <a:cubicBezTo>
                    <a:pt x="33" y="144"/>
                    <a:pt x="44" y="164"/>
                    <a:pt x="50" y="183"/>
                  </a:cubicBezTo>
                  <a:cubicBezTo>
                    <a:pt x="50" y="117"/>
                    <a:pt x="50" y="117"/>
                    <a:pt x="50" y="117"/>
                  </a:cubicBezTo>
                  <a:cubicBezTo>
                    <a:pt x="38" y="109"/>
                    <a:pt x="2" y="81"/>
                    <a:pt x="5" y="33"/>
                  </a:cubicBezTo>
                  <a:cubicBezTo>
                    <a:pt x="33" y="46"/>
                    <a:pt x="45" y="70"/>
                    <a:pt x="50" y="88"/>
                  </a:cubicBezTo>
                  <a:cubicBezTo>
                    <a:pt x="50" y="56"/>
                    <a:pt x="50" y="56"/>
                    <a:pt x="50" y="56"/>
                  </a:cubicBezTo>
                  <a:cubicBezTo>
                    <a:pt x="58" y="56"/>
                    <a:pt x="58" y="56"/>
                    <a:pt x="58" y="56"/>
                  </a:cubicBezTo>
                  <a:cubicBezTo>
                    <a:pt x="64" y="37"/>
                    <a:pt x="76" y="13"/>
                    <a:pt x="103" y="0"/>
                  </a:cubicBezTo>
                  <a:cubicBezTo>
                    <a:pt x="106" y="47"/>
                    <a:pt x="72" y="75"/>
                    <a:pt x="59" y="84"/>
                  </a:cubicBezTo>
                  <a:cubicBezTo>
                    <a:pt x="59" y="162"/>
                    <a:pt x="59" y="162"/>
                    <a:pt x="59" y="162"/>
                  </a:cubicBezTo>
                  <a:cubicBezTo>
                    <a:pt x="63" y="142"/>
                    <a:pt x="73" y="109"/>
                    <a:pt x="106" y="93"/>
                  </a:cubicBezTo>
                  <a:cubicBezTo>
                    <a:pt x="110" y="146"/>
                    <a:pt x="68" y="174"/>
                    <a:pt x="59" y="179"/>
                  </a:cubicBezTo>
                  <a:cubicBezTo>
                    <a:pt x="59" y="264"/>
                    <a:pt x="59" y="264"/>
                    <a:pt x="59" y="264"/>
                  </a:cubicBezTo>
                  <a:cubicBezTo>
                    <a:pt x="65" y="245"/>
                    <a:pt x="76" y="218"/>
                    <a:pt x="105" y="204"/>
                  </a:cubicBezTo>
                  <a:cubicBezTo>
                    <a:pt x="108" y="253"/>
                    <a:pt x="71" y="282"/>
                    <a:pt x="59" y="290"/>
                  </a:cubicBezTo>
                  <a:cubicBezTo>
                    <a:pt x="59" y="371"/>
                    <a:pt x="59" y="371"/>
                    <a:pt x="59" y="371"/>
                  </a:cubicBezTo>
                  <a:cubicBezTo>
                    <a:pt x="65" y="351"/>
                    <a:pt x="77" y="327"/>
                    <a:pt x="105" y="313"/>
                  </a:cubicBezTo>
                  <a:cubicBezTo>
                    <a:pt x="108" y="361"/>
                    <a:pt x="72" y="389"/>
                    <a:pt x="59" y="397"/>
                  </a:cubicBezTo>
                  <a:cubicBezTo>
                    <a:pt x="60" y="492"/>
                    <a:pt x="60" y="492"/>
                    <a:pt x="60" y="492"/>
                  </a:cubicBezTo>
                  <a:cubicBezTo>
                    <a:pt x="62" y="474"/>
                    <a:pt x="70" y="434"/>
                    <a:pt x="108" y="415"/>
                  </a:cubicBezTo>
                  <a:cubicBezTo>
                    <a:pt x="112" y="471"/>
                    <a:pt x="65" y="499"/>
                    <a:pt x="60" y="502"/>
                  </a:cubicBezTo>
                  <a:cubicBezTo>
                    <a:pt x="60" y="525"/>
                    <a:pt x="60" y="525"/>
                    <a:pt x="60" y="525"/>
                  </a:cubicBezTo>
                  <a:cubicBezTo>
                    <a:pt x="51" y="525"/>
                    <a:pt x="51" y="525"/>
                    <a:pt x="51" y="525"/>
                  </a:cubicBezTo>
                  <a:cubicBezTo>
                    <a:pt x="51" y="518"/>
                    <a:pt x="51" y="518"/>
                    <a:pt x="51" y="518"/>
                  </a:cubicBezTo>
                  <a:cubicBezTo>
                    <a:pt x="38" y="510"/>
                    <a:pt x="4" y="482"/>
                    <a:pt x="7" y="434"/>
                  </a:cubicBezTo>
                  <a:cubicBezTo>
                    <a:pt x="34" y="447"/>
                    <a:pt x="45" y="469"/>
                    <a:pt x="51" y="487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17" name="Freeform 93"/>
            <p:cNvSpPr>
              <a:spLocks/>
            </p:cNvSpPr>
            <p:nvPr/>
          </p:nvSpPr>
          <p:spPr bwMode="auto">
            <a:xfrm>
              <a:off x="3737" y="1710"/>
              <a:ext cx="378" cy="1786"/>
            </a:xfrm>
            <a:custGeom>
              <a:avLst/>
              <a:gdLst>
                <a:gd name="T0" fmla="*/ 86 w 160"/>
                <a:gd name="T1" fmla="*/ 701 h 756"/>
                <a:gd name="T2" fmla="*/ 86 w 160"/>
                <a:gd name="T3" fmla="*/ 617 h 756"/>
                <a:gd name="T4" fmla="*/ 155 w 160"/>
                <a:gd name="T5" fmla="*/ 493 h 756"/>
                <a:gd name="T6" fmla="*/ 86 w 160"/>
                <a:gd name="T7" fmla="*/ 589 h 756"/>
                <a:gd name="T8" fmla="*/ 86 w 160"/>
                <a:gd name="T9" fmla="*/ 481 h 756"/>
                <a:gd name="T10" fmla="*/ 155 w 160"/>
                <a:gd name="T11" fmla="*/ 358 h 756"/>
                <a:gd name="T12" fmla="*/ 88 w 160"/>
                <a:gd name="T13" fmla="*/ 452 h 756"/>
                <a:gd name="T14" fmla="*/ 88 w 160"/>
                <a:gd name="T15" fmla="*/ 309 h 756"/>
                <a:gd name="T16" fmla="*/ 150 w 160"/>
                <a:gd name="T17" fmla="*/ 189 h 756"/>
                <a:gd name="T18" fmla="*/ 88 w 160"/>
                <a:gd name="T19" fmla="*/ 263 h 756"/>
                <a:gd name="T20" fmla="*/ 88 w 160"/>
                <a:gd name="T21" fmla="*/ 169 h 756"/>
                <a:gd name="T22" fmla="*/ 152 w 160"/>
                <a:gd name="T23" fmla="*/ 47 h 756"/>
                <a:gd name="T24" fmla="*/ 88 w 160"/>
                <a:gd name="T25" fmla="*/ 127 h 756"/>
                <a:gd name="T26" fmla="*/ 76 w 160"/>
                <a:gd name="T27" fmla="*/ 81 h 756"/>
                <a:gd name="T28" fmla="*/ 13 w 160"/>
                <a:gd name="T29" fmla="*/ 0 h 756"/>
                <a:gd name="T30" fmla="*/ 75 w 160"/>
                <a:gd name="T31" fmla="*/ 121 h 756"/>
                <a:gd name="T32" fmla="*/ 75 w 160"/>
                <a:gd name="T33" fmla="*/ 234 h 756"/>
                <a:gd name="T34" fmla="*/ 7 w 160"/>
                <a:gd name="T35" fmla="*/ 133 h 756"/>
                <a:gd name="T36" fmla="*/ 75 w 160"/>
                <a:gd name="T37" fmla="*/ 258 h 756"/>
                <a:gd name="T38" fmla="*/ 75 w 160"/>
                <a:gd name="T39" fmla="*/ 380 h 756"/>
                <a:gd name="T40" fmla="*/ 10 w 160"/>
                <a:gd name="T41" fmla="*/ 293 h 756"/>
                <a:gd name="T42" fmla="*/ 75 w 160"/>
                <a:gd name="T43" fmla="*/ 417 h 756"/>
                <a:gd name="T44" fmla="*/ 75 w 160"/>
                <a:gd name="T45" fmla="*/ 533 h 756"/>
                <a:gd name="T46" fmla="*/ 10 w 160"/>
                <a:gd name="T47" fmla="*/ 450 h 756"/>
                <a:gd name="T48" fmla="*/ 75 w 160"/>
                <a:gd name="T49" fmla="*/ 572 h 756"/>
                <a:gd name="T50" fmla="*/ 74 w 160"/>
                <a:gd name="T51" fmla="*/ 707 h 756"/>
                <a:gd name="T52" fmla="*/ 5 w 160"/>
                <a:gd name="T53" fmla="*/ 597 h 756"/>
                <a:gd name="T54" fmla="*/ 74 w 160"/>
                <a:gd name="T55" fmla="*/ 721 h 756"/>
                <a:gd name="T56" fmla="*/ 74 w 160"/>
                <a:gd name="T57" fmla="*/ 756 h 756"/>
                <a:gd name="T58" fmla="*/ 86 w 160"/>
                <a:gd name="T59" fmla="*/ 756 h 756"/>
                <a:gd name="T60" fmla="*/ 86 w 160"/>
                <a:gd name="T61" fmla="*/ 746 h 756"/>
                <a:gd name="T62" fmla="*/ 150 w 160"/>
                <a:gd name="T63" fmla="*/ 625 h 756"/>
                <a:gd name="T64" fmla="*/ 86 w 160"/>
                <a:gd name="T65" fmla="*/ 701 h 7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0" h="756">
                  <a:moveTo>
                    <a:pt x="86" y="701"/>
                  </a:moveTo>
                  <a:cubicBezTo>
                    <a:pt x="86" y="617"/>
                    <a:pt x="86" y="617"/>
                    <a:pt x="86" y="617"/>
                  </a:cubicBezTo>
                  <a:cubicBezTo>
                    <a:pt x="99" y="610"/>
                    <a:pt x="160" y="568"/>
                    <a:pt x="155" y="493"/>
                  </a:cubicBezTo>
                  <a:cubicBezTo>
                    <a:pt x="107" y="517"/>
                    <a:pt x="91" y="560"/>
                    <a:pt x="86" y="589"/>
                  </a:cubicBezTo>
                  <a:cubicBezTo>
                    <a:pt x="86" y="481"/>
                    <a:pt x="86" y="481"/>
                    <a:pt x="86" y="481"/>
                  </a:cubicBezTo>
                  <a:cubicBezTo>
                    <a:pt x="100" y="474"/>
                    <a:pt x="160" y="433"/>
                    <a:pt x="155" y="358"/>
                  </a:cubicBezTo>
                  <a:cubicBezTo>
                    <a:pt x="108" y="381"/>
                    <a:pt x="93" y="423"/>
                    <a:pt x="88" y="452"/>
                  </a:cubicBezTo>
                  <a:cubicBezTo>
                    <a:pt x="88" y="309"/>
                    <a:pt x="88" y="309"/>
                    <a:pt x="88" y="309"/>
                  </a:cubicBezTo>
                  <a:cubicBezTo>
                    <a:pt x="107" y="296"/>
                    <a:pt x="154" y="256"/>
                    <a:pt x="150" y="189"/>
                  </a:cubicBezTo>
                  <a:cubicBezTo>
                    <a:pt x="113" y="207"/>
                    <a:pt x="97" y="236"/>
                    <a:pt x="88" y="263"/>
                  </a:cubicBezTo>
                  <a:cubicBezTo>
                    <a:pt x="88" y="169"/>
                    <a:pt x="88" y="169"/>
                    <a:pt x="88" y="169"/>
                  </a:cubicBezTo>
                  <a:cubicBezTo>
                    <a:pt x="105" y="157"/>
                    <a:pt x="156" y="117"/>
                    <a:pt x="152" y="47"/>
                  </a:cubicBezTo>
                  <a:cubicBezTo>
                    <a:pt x="113" y="66"/>
                    <a:pt x="95" y="100"/>
                    <a:pt x="88" y="127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69" y="53"/>
                    <a:pt x="51" y="19"/>
                    <a:pt x="13" y="0"/>
                  </a:cubicBezTo>
                  <a:cubicBezTo>
                    <a:pt x="7" y="67"/>
                    <a:pt x="57" y="108"/>
                    <a:pt x="75" y="121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0" y="204"/>
                    <a:pt x="56" y="157"/>
                    <a:pt x="7" y="133"/>
                  </a:cubicBezTo>
                  <a:cubicBezTo>
                    <a:pt x="2" y="209"/>
                    <a:pt x="62" y="250"/>
                    <a:pt x="75" y="258"/>
                  </a:cubicBezTo>
                  <a:cubicBezTo>
                    <a:pt x="75" y="380"/>
                    <a:pt x="75" y="380"/>
                    <a:pt x="75" y="380"/>
                  </a:cubicBezTo>
                  <a:cubicBezTo>
                    <a:pt x="67" y="352"/>
                    <a:pt x="51" y="314"/>
                    <a:pt x="10" y="293"/>
                  </a:cubicBezTo>
                  <a:cubicBezTo>
                    <a:pt x="5" y="364"/>
                    <a:pt x="58" y="405"/>
                    <a:pt x="75" y="417"/>
                  </a:cubicBezTo>
                  <a:cubicBezTo>
                    <a:pt x="75" y="533"/>
                    <a:pt x="75" y="533"/>
                    <a:pt x="75" y="533"/>
                  </a:cubicBezTo>
                  <a:cubicBezTo>
                    <a:pt x="67" y="505"/>
                    <a:pt x="49" y="470"/>
                    <a:pt x="10" y="450"/>
                  </a:cubicBezTo>
                  <a:cubicBezTo>
                    <a:pt x="5" y="519"/>
                    <a:pt x="57" y="560"/>
                    <a:pt x="75" y="572"/>
                  </a:cubicBezTo>
                  <a:cubicBezTo>
                    <a:pt x="74" y="707"/>
                    <a:pt x="74" y="707"/>
                    <a:pt x="74" y="707"/>
                  </a:cubicBezTo>
                  <a:cubicBezTo>
                    <a:pt x="71" y="682"/>
                    <a:pt x="60" y="625"/>
                    <a:pt x="5" y="597"/>
                  </a:cubicBezTo>
                  <a:cubicBezTo>
                    <a:pt x="0" y="677"/>
                    <a:pt x="66" y="718"/>
                    <a:pt x="74" y="721"/>
                  </a:cubicBezTo>
                  <a:cubicBezTo>
                    <a:pt x="74" y="756"/>
                    <a:pt x="74" y="756"/>
                    <a:pt x="74" y="756"/>
                  </a:cubicBezTo>
                  <a:cubicBezTo>
                    <a:pt x="86" y="756"/>
                    <a:pt x="86" y="756"/>
                    <a:pt x="86" y="756"/>
                  </a:cubicBezTo>
                  <a:cubicBezTo>
                    <a:pt x="86" y="746"/>
                    <a:pt x="86" y="746"/>
                    <a:pt x="86" y="746"/>
                  </a:cubicBezTo>
                  <a:cubicBezTo>
                    <a:pt x="105" y="733"/>
                    <a:pt x="154" y="693"/>
                    <a:pt x="150" y="625"/>
                  </a:cubicBezTo>
                  <a:cubicBezTo>
                    <a:pt x="112" y="643"/>
                    <a:pt x="95" y="674"/>
                    <a:pt x="86" y="701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18" name="Freeform 94"/>
            <p:cNvSpPr>
              <a:spLocks/>
            </p:cNvSpPr>
            <p:nvPr/>
          </p:nvSpPr>
          <p:spPr bwMode="auto">
            <a:xfrm>
              <a:off x="3249" y="2924"/>
              <a:ext cx="359" cy="560"/>
            </a:xfrm>
            <a:custGeom>
              <a:avLst/>
              <a:gdLst>
                <a:gd name="T0" fmla="*/ 144 w 152"/>
                <a:gd name="T1" fmla="*/ 237 h 237"/>
                <a:gd name="T2" fmla="*/ 11 w 152"/>
                <a:gd name="T3" fmla="*/ 0 h 237"/>
                <a:gd name="T4" fmla="*/ 144 w 152"/>
                <a:gd name="T5" fmla="*/ 23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2" h="237">
                  <a:moveTo>
                    <a:pt x="144" y="237"/>
                  </a:moveTo>
                  <a:cubicBezTo>
                    <a:pt x="144" y="237"/>
                    <a:pt x="0" y="159"/>
                    <a:pt x="11" y="0"/>
                  </a:cubicBezTo>
                  <a:cubicBezTo>
                    <a:pt x="152" y="69"/>
                    <a:pt x="144" y="237"/>
                    <a:pt x="144" y="237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19" name="Freeform 95"/>
            <p:cNvSpPr>
              <a:spLocks/>
            </p:cNvSpPr>
            <p:nvPr/>
          </p:nvSpPr>
          <p:spPr bwMode="auto">
            <a:xfrm>
              <a:off x="3324" y="2992"/>
              <a:ext cx="305" cy="520"/>
            </a:xfrm>
            <a:custGeom>
              <a:avLst/>
              <a:gdLst>
                <a:gd name="T0" fmla="*/ 112 w 129"/>
                <a:gd name="T1" fmla="*/ 197 h 220"/>
                <a:gd name="T2" fmla="*/ 108 w 129"/>
                <a:gd name="T3" fmla="*/ 190 h 220"/>
                <a:gd name="T4" fmla="*/ 100 w 129"/>
                <a:gd name="T5" fmla="*/ 178 h 220"/>
                <a:gd name="T6" fmla="*/ 96 w 129"/>
                <a:gd name="T7" fmla="*/ 173 h 220"/>
                <a:gd name="T8" fmla="*/ 88 w 129"/>
                <a:gd name="T9" fmla="*/ 158 h 220"/>
                <a:gd name="T10" fmla="*/ 87 w 129"/>
                <a:gd name="T11" fmla="*/ 154 h 220"/>
                <a:gd name="T12" fmla="*/ 82 w 129"/>
                <a:gd name="T13" fmla="*/ 146 h 220"/>
                <a:gd name="T14" fmla="*/ 78 w 129"/>
                <a:gd name="T15" fmla="*/ 139 h 220"/>
                <a:gd name="T16" fmla="*/ 76 w 129"/>
                <a:gd name="T17" fmla="*/ 135 h 220"/>
                <a:gd name="T18" fmla="*/ 74 w 129"/>
                <a:gd name="T19" fmla="*/ 132 h 220"/>
                <a:gd name="T20" fmla="*/ 68 w 129"/>
                <a:gd name="T21" fmla="*/ 124 h 220"/>
                <a:gd name="T22" fmla="*/ 66 w 129"/>
                <a:gd name="T23" fmla="*/ 121 h 220"/>
                <a:gd name="T24" fmla="*/ 63 w 129"/>
                <a:gd name="T25" fmla="*/ 115 h 220"/>
                <a:gd name="T26" fmla="*/ 60 w 129"/>
                <a:gd name="T27" fmla="*/ 110 h 220"/>
                <a:gd name="T28" fmla="*/ 55 w 129"/>
                <a:gd name="T29" fmla="*/ 103 h 220"/>
                <a:gd name="T30" fmla="*/ 51 w 129"/>
                <a:gd name="T31" fmla="*/ 95 h 220"/>
                <a:gd name="T32" fmla="*/ 49 w 129"/>
                <a:gd name="T33" fmla="*/ 92 h 220"/>
                <a:gd name="T34" fmla="*/ 48 w 129"/>
                <a:gd name="T35" fmla="*/ 88 h 220"/>
                <a:gd name="T36" fmla="*/ 46 w 129"/>
                <a:gd name="T37" fmla="*/ 86 h 220"/>
                <a:gd name="T38" fmla="*/ 45 w 129"/>
                <a:gd name="T39" fmla="*/ 85 h 220"/>
                <a:gd name="T40" fmla="*/ 43 w 129"/>
                <a:gd name="T41" fmla="*/ 81 h 220"/>
                <a:gd name="T42" fmla="*/ 36 w 129"/>
                <a:gd name="T43" fmla="*/ 70 h 220"/>
                <a:gd name="T44" fmla="*/ 34 w 129"/>
                <a:gd name="T45" fmla="*/ 66 h 220"/>
                <a:gd name="T46" fmla="*/ 31 w 129"/>
                <a:gd name="T47" fmla="*/ 61 h 220"/>
                <a:gd name="T48" fmla="*/ 27 w 129"/>
                <a:gd name="T49" fmla="*/ 53 h 220"/>
                <a:gd name="T50" fmla="*/ 27 w 129"/>
                <a:gd name="T51" fmla="*/ 49 h 220"/>
                <a:gd name="T52" fmla="*/ 23 w 129"/>
                <a:gd name="T53" fmla="*/ 47 h 220"/>
                <a:gd name="T54" fmla="*/ 20 w 129"/>
                <a:gd name="T55" fmla="*/ 45 h 220"/>
                <a:gd name="T56" fmla="*/ 18 w 129"/>
                <a:gd name="T57" fmla="*/ 40 h 220"/>
                <a:gd name="T58" fmla="*/ 17 w 129"/>
                <a:gd name="T59" fmla="*/ 40 h 220"/>
                <a:gd name="T60" fmla="*/ 16 w 129"/>
                <a:gd name="T61" fmla="*/ 38 h 220"/>
                <a:gd name="T62" fmla="*/ 16 w 129"/>
                <a:gd name="T63" fmla="*/ 33 h 220"/>
                <a:gd name="T64" fmla="*/ 12 w 129"/>
                <a:gd name="T65" fmla="*/ 31 h 220"/>
                <a:gd name="T66" fmla="*/ 12 w 129"/>
                <a:gd name="T67" fmla="*/ 29 h 220"/>
                <a:gd name="T68" fmla="*/ 9 w 129"/>
                <a:gd name="T69" fmla="*/ 26 h 220"/>
                <a:gd name="T70" fmla="*/ 8 w 129"/>
                <a:gd name="T71" fmla="*/ 23 h 220"/>
                <a:gd name="T72" fmla="*/ 10 w 129"/>
                <a:gd name="T73" fmla="*/ 23 h 220"/>
                <a:gd name="T74" fmla="*/ 6 w 129"/>
                <a:gd name="T75" fmla="*/ 18 h 220"/>
                <a:gd name="T76" fmla="*/ 3 w 129"/>
                <a:gd name="T77" fmla="*/ 8 h 220"/>
                <a:gd name="T78" fmla="*/ 2 w 129"/>
                <a:gd name="T79" fmla="*/ 6 h 220"/>
                <a:gd name="T80" fmla="*/ 0 w 129"/>
                <a:gd name="T81" fmla="*/ 0 h 220"/>
                <a:gd name="T82" fmla="*/ 2 w 129"/>
                <a:gd name="T83" fmla="*/ 3 h 220"/>
                <a:gd name="T84" fmla="*/ 3 w 129"/>
                <a:gd name="T85" fmla="*/ 7 h 220"/>
                <a:gd name="T86" fmla="*/ 11 w 129"/>
                <a:gd name="T87" fmla="*/ 16 h 220"/>
                <a:gd name="T88" fmla="*/ 21 w 129"/>
                <a:gd name="T89" fmla="*/ 32 h 220"/>
                <a:gd name="T90" fmla="*/ 31 w 129"/>
                <a:gd name="T91" fmla="*/ 48 h 220"/>
                <a:gd name="T92" fmla="*/ 39 w 129"/>
                <a:gd name="T93" fmla="*/ 61 h 220"/>
                <a:gd name="T94" fmla="*/ 46 w 129"/>
                <a:gd name="T95" fmla="*/ 73 h 220"/>
                <a:gd name="T96" fmla="*/ 57 w 129"/>
                <a:gd name="T97" fmla="*/ 94 h 220"/>
                <a:gd name="T98" fmla="*/ 63 w 129"/>
                <a:gd name="T99" fmla="*/ 105 h 220"/>
                <a:gd name="T100" fmla="*/ 70 w 129"/>
                <a:gd name="T101" fmla="*/ 120 h 220"/>
                <a:gd name="T102" fmla="*/ 101 w 129"/>
                <a:gd name="T103" fmla="*/ 167 h 220"/>
                <a:gd name="T104" fmla="*/ 107 w 129"/>
                <a:gd name="T105" fmla="*/ 180 h 220"/>
                <a:gd name="T106" fmla="*/ 125 w 129"/>
                <a:gd name="T107" fmla="*/ 21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9" h="220">
                  <a:moveTo>
                    <a:pt x="125" y="218"/>
                  </a:moveTo>
                  <a:cubicBezTo>
                    <a:pt x="122" y="217"/>
                    <a:pt x="122" y="213"/>
                    <a:pt x="120" y="210"/>
                  </a:cubicBezTo>
                  <a:cubicBezTo>
                    <a:pt x="119" y="210"/>
                    <a:pt x="120" y="210"/>
                    <a:pt x="120" y="209"/>
                  </a:cubicBezTo>
                  <a:cubicBezTo>
                    <a:pt x="116" y="207"/>
                    <a:pt x="115" y="202"/>
                    <a:pt x="114" y="198"/>
                  </a:cubicBezTo>
                  <a:cubicBezTo>
                    <a:pt x="114" y="198"/>
                    <a:pt x="114" y="198"/>
                    <a:pt x="114" y="198"/>
                  </a:cubicBezTo>
                  <a:cubicBezTo>
                    <a:pt x="114" y="197"/>
                    <a:pt x="113" y="197"/>
                    <a:pt x="112" y="197"/>
                  </a:cubicBezTo>
                  <a:cubicBezTo>
                    <a:pt x="113" y="197"/>
                    <a:pt x="113" y="197"/>
                    <a:pt x="113" y="197"/>
                  </a:cubicBezTo>
                  <a:cubicBezTo>
                    <a:pt x="112" y="197"/>
                    <a:pt x="112" y="196"/>
                    <a:pt x="111" y="196"/>
                  </a:cubicBezTo>
                  <a:cubicBezTo>
                    <a:pt x="111" y="194"/>
                    <a:pt x="112" y="194"/>
                    <a:pt x="112" y="194"/>
                  </a:cubicBezTo>
                  <a:cubicBezTo>
                    <a:pt x="111" y="193"/>
                    <a:pt x="111" y="193"/>
                    <a:pt x="111" y="193"/>
                  </a:cubicBezTo>
                  <a:cubicBezTo>
                    <a:pt x="109" y="193"/>
                    <a:pt x="110" y="191"/>
                    <a:pt x="108" y="190"/>
                  </a:cubicBezTo>
                  <a:cubicBezTo>
                    <a:pt x="108" y="190"/>
                    <a:pt x="108" y="190"/>
                    <a:pt x="108" y="190"/>
                  </a:cubicBezTo>
                  <a:cubicBezTo>
                    <a:pt x="106" y="188"/>
                    <a:pt x="105" y="184"/>
                    <a:pt x="103" y="183"/>
                  </a:cubicBezTo>
                  <a:cubicBezTo>
                    <a:pt x="103" y="182"/>
                    <a:pt x="103" y="182"/>
                    <a:pt x="103" y="182"/>
                  </a:cubicBezTo>
                  <a:cubicBezTo>
                    <a:pt x="103" y="182"/>
                    <a:pt x="102" y="182"/>
                    <a:pt x="102" y="181"/>
                  </a:cubicBezTo>
                  <a:cubicBezTo>
                    <a:pt x="102" y="180"/>
                    <a:pt x="101" y="180"/>
                    <a:pt x="101" y="179"/>
                  </a:cubicBezTo>
                  <a:cubicBezTo>
                    <a:pt x="101" y="179"/>
                    <a:pt x="101" y="179"/>
                    <a:pt x="101" y="179"/>
                  </a:cubicBezTo>
                  <a:cubicBezTo>
                    <a:pt x="100" y="179"/>
                    <a:pt x="101" y="178"/>
                    <a:pt x="100" y="178"/>
                  </a:cubicBezTo>
                  <a:cubicBezTo>
                    <a:pt x="100" y="176"/>
                    <a:pt x="100" y="176"/>
                    <a:pt x="100" y="176"/>
                  </a:cubicBezTo>
                  <a:cubicBezTo>
                    <a:pt x="98" y="176"/>
                    <a:pt x="100" y="176"/>
                    <a:pt x="100" y="175"/>
                  </a:cubicBezTo>
                  <a:cubicBezTo>
                    <a:pt x="98" y="176"/>
                    <a:pt x="98" y="176"/>
                    <a:pt x="98" y="176"/>
                  </a:cubicBezTo>
                  <a:cubicBezTo>
                    <a:pt x="98" y="175"/>
                    <a:pt x="98" y="175"/>
                    <a:pt x="98" y="174"/>
                  </a:cubicBezTo>
                  <a:cubicBezTo>
                    <a:pt x="98" y="174"/>
                    <a:pt x="98" y="174"/>
                    <a:pt x="98" y="174"/>
                  </a:cubicBezTo>
                  <a:cubicBezTo>
                    <a:pt x="97" y="173"/>
                    <a:pt x="97" y="172"/>
                    <a:pt x="96" y="173"/>
                  </a:cubicBezTo>
                  <a:cubicBezTo>
                    <a:pt x="97" y="172"/>
                    <a:pt x="97" y="174"/>
                    <a:pt x="98" y="173"/>
                  </a:cubicBezTo>
                  <a:cubicBezTo>
                    <a:pt x="95" y="170"/>
                    <a:pt x="94" y="166"/>
                    <a:pt x="92" y="163"/>
                  </a:cubicBezTo>
                  <a:cubicBezTo>
                    <a:pt x="92" y="162"/>
                    <a:pt x="92" y="162"/>
                    <a:pt x="92" y="162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1" y="159"/>
                    <a:pt x="91" y="159"/>
                    <a:pt x="91" y="159"/>
                  </a:cubicBezTo>
                  <a:cubicBezTo>
                    <a:pt x="91" y="158"/>
                    <a:pt x="90" y="159"/>
                    <a:pt x="88" y="158"/>
                  </a:cubicBezTo>
                  <a:cubicBezTo>
                    <a:pt x="90" y="158"/>
                    <a:pt x="90" y="158"/>
                    <a:pt x="90" y="158"/>
                  </a:cubicBezTo>
                  <a:cubicBezTo>
                    <a:pt x="88" y="157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5"/>
                    <a:pt x="87" y="155"/>
                  </a:cubicBezTo>
                  <a:cubicBezTo>
                    <a:pt x="88" y="155"/>
                    <a:pt x="88" y="155"/>
                    <a:pt x="88" y="155"/>
                  </a:cubicBezTo>
                  <a:cubicBezTo>
                    <a:pt x="88" y="154"/>
                    <a:pt x="87" y="155"/>
                    <a:pt x="87" y="154"/>
                  </a:cubicBezTo>
                  <a:cubicBezTo>
                    <a:pt x="87" y="154"/>
                    <a:pt x="87" y="154"/>
                    <a:pt x="87" y="154"/>
                  </a:cubicBezTo>
                  <a:cubicBezTo>
                    <a:pt x="86" y="153"/>
                    <a:pt x="85" y="152"/>
                    <a:pt x="85" y="150"/>
                  </a:cubicBezTo>
                  <a:cubicBezTo>
                    <a:pt x="85" y="150"/>
                    <a:pt x="85" y="150"/>
                    <a:pt x="85" y="150"/>
                  </a:cubicBezTo>
                  <a:cubicBezTo>
                    <a:pt x="84" y="149"/>
                    <a:pt x="84" y="149"/>
                    <a:pt x="83" y="148"/>
                  </a:cubicBezTo>
                  <a:cubicBezTo>
                    <a:pt x="83" y="147"/>
                    <a:pt x="84" y="148"/>
                    <a:pt x="83" y="147"/>
                  </a:cubicBezTo>
                  <a:cubicBezTo>
                    <a:pt x="82" y="147"/>
                    <a:pt x="82" y="145"/>
                    <a:pt x="82" y="146"/>
                  </a:cubicBezTo>
                  <a:cubicBezTo>
                    <a:pt x="82" y="145"/>
                    <a:pt x="81" y="144"/>
                    <a:pt x="81" y="143"/>
                  </a:cubicBezTo>
                  <a:cubicBezTo>
                    <a:pt x="81" y="143"/>
                    <a:pt x="81" y="142"/>
                    <a:pt x="82" y="143"/>
                  </a:cubicBezTo>
                  <a:cubicBezTo>
                    <a:pt x="82" y="142"/>
                    <a:pt x="82" y="142"/>
                    <a:pt x="82" y="142"/>
                  </a:cubicBezTo>
                  <a:cubicBezTo>
                    <a:pt x="82" y="142"/>
                    <a:pt x="82" y="143"/>
                    <a:pt x="82" y="142"/>
                  </a:cubicBezTo>
                  <a:cubicBezTo>
                    <a:pt x="82" y="142"/>
                    <a:pt x="81" y="141"/>
                    <a:pt x="81" y="141"/>
                  </a:cubicBezTo>
                  <a:cubicBezTo>
                    <a:pt x="79" y="140"/>
                    <a:pt x="78" y="140"/>
                    <a:pt x="78" y="139"/>
                  </a:cubicBezTo>
                  <a:cubicBezTo>
                    <a:pt x="78" y="139"/>
                    <a:pt x="78" y="138"/>
                    <a:pt x="79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7"/>
                    <a:pt x="77" y="137"/>
                    <a:pt x="76" y="137"/>
                  </a:cubicBezTo>
                  <a:cubicBezTo>
                    <a:pt x="76" y="137"/>
                    <a:pt x="76" y="137"/>
                    <a:pt x="75" y="137"/>
                  </a:cubicBezTo>
                  <a:cubicBezTo>
                    <a:pt x="76" y="137"/>
                    <a:pt x="75" y="135"/>
                    <a:pt x="75" y="135"/>
                  </a:cubicBezTo>
                  <a:cubicBezTo>
                    <a:pt x="76" y="135"/>
                    <a:pt x="76" y="135"/>
                    <a:pt x="76" y="135"/>
                  </a:cubicBezTo>
                  <a:cubicBezTo>
                    <a:pt x="75" y="135"/>
                    <a:pt x="75" y="135"/>
                    <a:pt x="75" y="135"/>
                  </a:cubicBezTo>
                  <a:cubicBezTo>
                    <a:pt x="75" y="133"/>
                    <a:pt x="75" y="133"/>
                    <a:pt x="75" y="133"/>
                  </a:cubicBezTo>
                  <a:cubicBezTo>
                    <a:pt x="75" y="133"/>
                    <a:pt x="75" y="132"/>
                    <a:pt x="74" y="133"/>
                  </a:cubicBezTo>
                  <a:cubicBezTo>
                    <a:pt x="75" y="133"/>
                    <a:pt x="75" y="133"/>
                    <a:pt x="75" y="133"/>
                  </a:cubicBezTo>
                  <a:cubicBezTo>
                    <a:pt x="74" y="133"/>
                    <a:pt x="74" y="132"/>
                    <a:pt x="73" y="132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3" y="131"/>
                    <a:pt x="72" y="130"/>
                    <a:pt x="70" y="129"/>
                  </a:cubicBezTo>
                  <a:cubicBezTo>
                    <a:pt x="70" y="130"/>
                    <a:pt x="72" y="129"/>
                    <a:pt x="72" y="130"/>
                  </a:cubicBezTo>
                  <a:cubicBezTo>
                    <a:pt x="72" y="129"/>
                    <a:pt x="69" y="128"/>
                    <a:pt x="69" y="127"/>
                  </a:cubicBezTo>
                  <a:cubicBezTo>
                    <a:pt x="68" y="127"/>
                    <a:pt x="68" y="127"/>
                    <a:pt x="68" y="127"/>
                  </a:cubicBezTo>
                  <a:cubicBezTo>
                    <a:pt x="68" y="127"/>
                    <a:pt x="69" y="126"/>
                    <a:pt x="68" y="126"/>
                  </a:cubicBezTo>
                  <a:cubicBezTo>
                    <a:pt x="69" y="126"/>
                    <a:pt x="68" y="126"/>
                    <a:pt x="68" y="124"/>
                  </a:cubicBezTo>
                  <a:cubicBezTo>
                    <a:pt x="68" y="124"/>
                    <a:pt x="68" y="124"/>
                    <a:pt x="68" y="124"/>
                  </a:cubicBezTo>
                  <a:cubicBezTo>
                    <a:pt x="68" y="124"/>
                    <a:pt x="66" y="122"/>
                    <a:pt x="66" y="121"/>
                  </a:cubicBezTo>
                  <a:cubicBezTo>
                    <a:pt x="66" y="121"/>
                    <a:pt x="65" y="121"/>
                    <a:pt x="65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64" y="119"/>
                    <a:pt x="67" y="121"/>
                    <a:pt x="66" y="121"/>
                  </a:cubicBezTo>
                  <a:cubicBezTo>
                    <a:pt x="66" y="120"/>
                    <a:pt x="64" y="120"/>
                    <a:pt x="65" y="120"/>
                  </a:cubicBezTo>
                  <a:cubicBezTo>
                    <a:pt x="65" y="119"/>
                    <a:pt x="64" y="119"/>
                    <a:pt x="64" y="118"/>
                  </a:cubicBezTo>
                  <a:cubicBezTo>
                    <a:pt x="64" y="118"/>
                    <a:pt x="65" y="118"/>
                    <a:pt x="65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3" y="115"/>
                    <a:pt x="63" y="115"/>
                    <a:pt x="63" y="115"/>
                  </a:cubicBezTo>
                  <a:cubicBezTo>
                    <a:pt x="63" y="117"/>
                    <a:pt x="63" y="115"/>
                    <a:pt x="63" y="115"/>
                  </a:cubicBezTo>
                  <a:cubicBezTo>
                    <a:pt x="62" y="115"/>
                    <a:pt x="62" y="115"/>
                    <a:pt x="62" y="115"/>
                  </a:cubicBezTo>
                  <a:cubicBezTo>
                    <a:pt x="63" y="114"/>
                    <a:pt x="63" y="114"/>
                    <a:pt x="63" y="114"/>
                  </a:cubicBezTo>
                  <a:cubicBezTo>
                    <a:pt x="62" y="114"/>
                    <a:pt x="62" y="114"/>
                    <a:pt x="62" y="114"/>
                  </a:cubicBezTo>
                  <a:cubicBezTo>
                    <a:pt x="62" y="114"/>
                    <a:pt x="62" y="114"/>
                    <a:pt x="62" y="114"/>
                  </a:cubicBezTo>
                  <a:cubicBezTo>
                    <a:pt x="61" y="114"/>
                    <a:pt x="61" y="113"/>
                    <a:pt x="60" y="113"/>
                  </a:cubicBezTo>
                  <a:cubicBezTo>
                    <a:pt x="60" y="112"/>
                    <a:pt x="59" y="111"/>
                    <a:pt x="60" y="110"/>
                  </a:cubicBezTo>
                  <a:cubicBezTo>
                    <a:pt x="59" y="109"/>
                    <a:pt x="58" y="109"/>
                    <a:pt x="58" y="108"/>
                  </a:cubicBezTo>
                  <a:cubicBezTo>
                    <a:pt x="58" y="108"/>
                    <a:pt x="58" y="109"/>
                    <a:pt x="59" y="108"/>
                  </a:cubicBezTo>
                  <a:cubicBezTo>
                    <a:pt x="58" y="108"/>
                    <a:pt x="58" y="108"/>
                    <a:pt x="58" y="108"/>
                  </a:cubicBezTo>
                  <a:cubicBezTo>
                    <a:pt x="58" y="106"/>
                    <a:pt x="58" y="106"/>
                    <a:pt x="58" y="106"/>
                  </a:cubicBezTo>
                  <a:cubicBezTo>
                    <a:pt x="57" y="105"/>
                    <a:pt x="57" y="106"/>
                    <a:pt x="57" y="106"/>
                  </a:cubicBezTo>
                  <a:cubicBezTo>
                    <a:pt x="57" y="105"/>
                    <a:pt x="55" y="104"/>
                    <a:pt x="55" y="103"/>
                  </a:cubicBezTo>
                  <a:cubicBezTo>
                    <a:pt x="56" y="103"/>
                    <a:pt x="56" y="104"/>
                    <a:pt x="56" y="103"/>
                  </a:cubicBezTo>
                  <a:cubicBezTo>
                    <a:pt x="57" y="102"/>
                    <a:pt x="55" y="102"/>
                    <a:pt x="55" y="101"/>
                  </a:cubicBezTo>
                  <a:cubicBezTo>
                    <a:pt x="55" y="102"/>
                    <a:pt x="55" y="102"/>
                    <a:pt x="55" y="102"/>
                  </a:cubicBezTo>
                  <a:cubicBezTo>
                    <a:pt x="55" y="101"/>
                    <a:pt x="54" y="101"/>
                    <a:pt x="55" y="101"/>
                  </a:cubicBezTo>
                  <a:cubicBezTo>
                    <a:pt x="54" y="101"/>
                    <a:pt x="55" y="100"/>
                    <a:pt x="54" y="101"/>
                  </a:cubicBezTo>
                  <a:cubicBezTo>
                    <a:pt x="54" y="99"/>
                    <a:pt x="50" y="96"/>
                    <a:pt x="51" y="95"/>
                  </a:cubicBezTo>
                  <a:cubicBezTo>
                    <a:pt x="51" y="95"/>
                    <a:pt x="51" y="94"/>
                    <a:pt x="50" y="94"/>
                  </a:cubicBezTo>
                  <a:cubicBezTo>
                    <a:pt x="50" y="95"/>
                    <a:pt x="51" y="95"/>
                    <a:pt x="51" y="95"/>
                  </a:cubicBezTo>
                  <a:cubicBezTo>
                    <a:pt x="50" y="95"/>
                    <a:pt x="50" y="95"/>
                    <a:pt x="50" y="95"/>
                  </a:cubicBezTo>
                  <a:cubicBezTo>
                    <a:pt x="50" y="94"/>
                    <a:pt x="50" y="94"/>
                    <a:pt x="51" y="94"/>
                  </a:cubicBezTo>
                  <a:cubicBezTo>
                    <a:pt x="51" y="94"/>
                    <a:pt x="49" y="94"/>
                    <a:pt x="49" y="93"/>
                  </a:cubicBezTo>
                  <a:cubicBezTo>
                    <a:pt x="49" y="93"/>
                    <a:pt x="49" y="93"/>
                    <a:pt x="49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1"/>
                    <a:pt x="48" y="91"/>
                    <a:pt x="49" y="91"/>
                  </a:cubicBezTo>
                  <a:cubicBezTo>
                    <a:pt x="48" y="90"/>
                    <a:pt x="48" y="90"/>
                    <a:pt x="48" y="90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8" y="90"/>
                    <a:pt x="48" y="88"/>
                    <a:pt x="48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7" y="88"/>
                    <a:pt x="47" y="88"/>
                    <a:pt x="47" y="88"/>
                  </a:cubicBezTo>
                  <a:cubicBezTo>
                    <a:pt x="47" y="87"/>
                    <a:pt x="47" y="87"/>
                    <a:pt x="47" y="87"/>
                  </a:cubicBezTo>
                  <a:cubicBezTo>
                    <a:pt x="46" y="87"/>
                    <a:pt x="46" y="87"/>
                    <a:pt x="46" y="87"/>
                  </a:cubicBezTo>
                  <a:cubicBezTo>
                    <a:pt x="46" y="87"/>
                    <a:pt x="45" y="86"/>
                    <a:pt x="46" y="86"/>
                  </a:cubicBezTo>
                  <a:cubicBezTo>
                    <a:pt x="46" y="87"/>
                    <a:pt x="46" y="87"/>
                    <a:pt x="46" y="87"/>
                  </a:cubicBezTo>
                  <a:cubicBezTo>
                    <a:pt x="46" y="86"/>
                    <a:pt x="47" y="86"/>
                    <a:pt x="46" y="86"/>
                  </a:cubicBezTo>
                  <a:cubicBezTo>
                    <a:pt x="46" y="85"/>
                    <a:pt x="45" y="86"/>
                    <a:pt x="45" y="85"/>
                  </a:cubicBezTo>
                  <a:cubicBezTo>
                    <a:pt x="46" y="85"/>
                    <a:pt x="46" y="85"/>
                    <a:pt x="46" y="85"/>
                  </a:cubicBezTo>
                  <a:cubicBezTo>
                    <a:pt x="46" y="85"/>
                    <a:pt x="46" y="85"/>
                    <a:pt x="46" y="85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5" y="85"/>
                    <a:pt x="45" y="84"/>
                    <a:pt x="44" y="84"/>
                  </a:cubicBezTo>
                  <a:cubicBezTo>
                    <a:pt x="44" y="83"/>
                    <a:pt x="44" y="83"/>
                    <a:pt x="44" y="82"/>
                  </a:cubicBezTo>
                  <a:cubicBezTo>
                    <a:pt x="44" y="82"/>
                    <a:pt x="44" y="82"/>
                    <a:pt x="44" y="82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2" y="79"/>
                    <a:pt x="43" y="79"/>
                    <a:pt x="42" y="78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1" y="77"/>
                    <a:pt x="39" y="76"/>
                    <a:pt x="39" y="75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38" y="74"/>
                    <a:pt x="36" y="71"/>
                    <a:pt x="36" y="70"/>
                  </a:cubicBezTo>
                  <a:cubicBezTo>
                    <a:pt x="37" y="70"/>
                    <a:pt x="37" y="69"/>
                    <a:pt x="37" y="69"/>
                  </a:cubicBezTo>
                  <a:cubicBezTo>
                    <a:pt x="36" y="69"/>
                    <a:pt x="37" y="68"/>
                    <a:pt x="36" y="69"/>
                  </a:cubicBezTo>
                  <a:cubicBezTo>
                    <a:pt x="36" y="69"/>
                    <a:pt x="36" y="69"/>
                    <a:pt x="36" y="70"/>
                  </a:cubicBezTo>
                  <a:cubicBezTo>
                    <a:pt x="35" y="69"/>
                    <a:pt x="35" y="67"/>
                    <a:pt x="35" y="67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35" y="67"/>
                    <a:pt x="35" y="66"/>
                    <a:pt x="34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4" y="65"/>
                    <a:pt x="32" y="66"/>
                    <a:pt x="32" y="65"/>
                  </a:cubicBezTo>
                  <a:cubicBezTo>
                    <a:pt x="34" y="65"/>
                    <a:pt x="34" y="65"/>
                    <a:pt x="34" y="65"/>
                  </a:cubicBezTo>
                  <a:cubicBezTo>
                    <a:pt x="32" y="64"/>
                    <a:pt x="31" y="64"/>
                    <a:pt x="31" y="62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28" y="59"/>
                    <a:pt x="27" y="56"/>
                    <a:pt x="26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3"/>
                    <a:pt x="26" y="52"/>
                    <a:pt x="27" y="53"/>
                  </a:cubicBezTo>
                  <a:cubicBezTo>
                    <a:pt x="27" y="52"/>
                    <a:pt x="26" y="52"/>
                    <a:pt x="25" y="51"/>
                  </a:cubicBezTo>
                  <a:cubicBezTo>
                    <a:pt x="25" y="52"/>
                    <a:pt x="26" y="52"/>
                    <a:pt x="25" y="52"/>
                  </a:cubicBezTo>
                  <a:cubicBezTo>
                    <a:pt x="25" y="52"/>
                    <a:pt x="25" y="51"/>
                    <a:pt x="23" y="51"/>
                  </a:cubicBezTo>
                  <a:cubicBezTo>
                    <a:pt x="23" y="50"/>
                    <a:pt x="25" y="50"/>
                    <a:pt x="25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5" y="49"/>
                    <a:pt x="27" y="51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8"/>
                    <a:pt x="28" y="50"/>
                    <a:pt x="28" y="49"/>
                  </a:cubicBezTo>
                  <a:cubicBezTo>
                    <a:pt x="27" y="48"/>
                    <a:pt x="26" y="48"/>
                    <a:pt x="26" y="49"/>
                  </a:cubicBezTo>
                  <a:cubicBezTo>
                    <a:pt x="25" y="48"/>
                    <a:pt x="23" y="49"/>
                    <a:pt x="23" y="48"/>
                  </a:cubicBezTo>
                  <a:cubicBezTo>
                    <a:pt x="23" y="48"/>
                    <a:pt x="23" y="49"/>
                    <a:pt x="25" y="49"/>
                  </a:cubicBezTo>
                  <a:cubicBezTo>
                    <a:pt x="25" y="48"/>
                    <a:pt x="23" y="48"/>
                    <a:pt x="23" y="47"/>
                  </a:cubicBezTo>
                  <a:cubicBezTo>
                    <a:pt x="23" y="48"/>
                    <a:pt x="22" y="48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1" y="47"/>
                    <a:pt x="22" y="47"/>
                    <a:pt x="21" y="47"/>
                  </a:cubicBezTo>
                  <a:cubicBezTo>
                    <a:pt x="21" y="45"/>
                    <a:pt x="22" y="47"/>
                    <a:pt x="22" y="45"/>
                  </a:cubicBezTo>
                  <a:cubicBezTo>
                    <a:pt x="22" y="45"/>
                    <a:pt x="21" y="44"/>
                    <a:pt x="20" y="45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4"/>
                    <a:pt x="20" y="44"/>
                    <a:pt x="21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2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0"/>
                    <a:pt x="18" y="40"/>
                  </a:cubicBezTo>
                  <a:cubicBezTo>
                    <a:pt x="18" y="41"/>
                    <a:pt x="19" y="41"/>
                    <a:pt x="19" y="42"/>
                  </a:cubicBezTo>
                  <a:cubicBezTo>
                    <a:pt x="19" y="41"/>
                    <a:pt x="18" y="41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6" y="40"/>
                    <a:pt x="18" y="40"/>
                    <a:pt x="17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39"/>
                    <a:pt x="17" y="38"/>
                  </a:cubicBezTo>
                  <a:cubicBezTo>
                    <a:pt x="17" y="38"/>
                    <a:pt x="16" y="38"/>
                    <a:pt x="16" y="39"/>
                  </a:cubicBezTo>
                  <a:cubicBezTo>
                    <a:pt x="15" y="38"/>
                    <a:pt x="16" y="38"/>
                    <a:pt x="15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7" y="38"/>
                    <a:pt x="17" y="36"/>
                    <a:pt x="16" y="36"/>
                  </a:cubicBezTo>
                  <a:cubicBezTo>
                    <a:pt x="16" y="35"/>
                    <a:pt x="15" y="35"/>
                    <a:pt x="15" y="36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4"/>
                    <a:pt x="15" y="35"/>
                    <a:pt x="14" y="35"/>
                  </a:cubicBezTo>
                  <a:cubicBezTo>
                    <a:pt x="15" y="34"/>
                    <a:pt x="15" y="33"/>
                    <a:pt x="15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7" y="33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5" y="33"/>
                    <a:pt x="14" y="32"/>
                    <a:pt x="13" y="33"/>
                  </a:cubicBezTo>
                  <a:cubicBezTo>
                    <a:pt x="12" y="32"/>
                    <a:pt x="15" y="31"/>
                    <a:pt x="13" y="30"/>
                  </a:cubicBezTo>
                  <a:cubicBezTo>
                    <a:pt x="13" y="31"/>
                    <a:pt x="12" y="30"/>
                    <a:pt x="12" y="31"/>
                  </a:cubicBezTo>
                  <a:cubicBezTo>
                    <a:pt x="12" y="30"/>
                    <a:pt x="11" y="31"/>
                    <a:pt x="11" y="30"/>
                  </a:cubicBezTo>
                  <a:cubicBezTo>
                    <a:pt x="12" y="30"/>
                    <a:pt x="12" y="29"/>
                    <a:pt x="13" y="29"/>
                  </a:cubicBezTo>
                  <a:cubicBezTo>
                    <a:pt x="12" y="29"/>
                    <a:pt x="13" y="30"/>
                    <a:pt x="13" y="30"/>
                  </a:cubicBezTo>
                  <a:cubicBezTo>
                    <a:pt x="13" y="30"/>
                    <a:pt x="14" y="30"/>
                    <a:pt x="13" y="29"/>
                  </a:cubicBezTo>
                  <a:cubicBezTo>
                    <a:pt x="13" y="27"/>
                    <a:pt x="13" y="27"/>
                    <a:pt x="12" y="27"/>
                  </a:cubicBezTo>
                  <a:cubicBezTo>
                    <a:pt x="12" y="29"/>
                    <a:pt x="13" y="29"/>
                    <a:pt x="12" y="29"/>
                  </a:cubicBezTo>
                  <a:cubicBezTo>
                    <a:pt x="11" y="27"/>
                    <a:pt x="12" y="26"/>
                    <a:pt x="11" y="27"/>
                  </a:cubicBezTo>
                  <a:cubicBezTo>
                    <a:pt x="11" y="27"/>
                    <a:pt x="11" y="29"/>
                    <a:pt x="10" y="29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6"/>
                    <a:pt x="9" y="27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6"/>
                    <a:pt x="10" y="27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1" y="25"/>
                    <a:pt x="10" y="24"/>
                  </a:cubicBezTo>
                  <a:cubicBezTo>
                    <a:pt x="9" y="24"/>
                    <a:pt x="9" y="24"/>
                    <a:pt x="9" y="25"/>
                  </a:cubicBezTo>
                  <a:cubicBezTo>
                    <a:pt x="8" y="24"/>
                    <a:pt x="8" y="23"/>
                    <a:pt x="8" y="23"/>
                  </a:cubicBezTo>
                  <a:cubicBezTo>
                    <a:pt x="8" y="23"/>
                    <a:pt x="8" y="22"/>
                    <a:pt x="8" y="22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10" y="23"/>
                    <a:pt x="10" y="25"/>
                    <a:pt x="11" y="25"/>
                  </a:cubicBezTo>
                  <a:cubicBezTo>
                    <a:pt x="10" y="24"/>
                    <a:pt x="11" y="23"/>
                    <a:pt x="12" y="23"/>
                  </a:cubicBezTo>
                  <a:cubicBezTo>
                    <a:pt x="12" y="23"/>
                    <a:pt x="11" y="23"/>
                    <a:pt x="11" y="22"/>
                  </a:cubicBezTo>
                  <a:cubicBezTo>
                    <a:pt x="10" y="23"/>
                    <a:pt x="11" y="23"/>
                    <a:pt x="10" y="23"/>
                  </a:cubicBezTo>
                  <a:cubicBezTo>
                    <a:pt x="10" y="22"/>
                    <a:pt x="9" y="21"/>
                    <a:pt x="8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0"/>
                    <a:pt x="8" y="19"/>
                    <a:pt x="8" y="17"/>
                  </a:cubicBezTo>
                  <a:cubicBezTo>
                    <a:pt x="8" y="19"/>
                    <a:pt x="7" y="16"/>
                    <a:pt x="7" y="17"/>
                  </a:cubicBezTo>
                  <a:cubicBezTo>
                    <a:pt x="7" y="18"/>
                    <a:pt x="7" y="19"/>
                    <a:pt x="6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7" y="17"/>
                    <a:pt x="6" y="17"/>
                  </a:cubicBezTo>
                  <a:cubicBezTo>
                    <a:pt x="7" y="18"/>
                    <a:pt x="7" y="17"/>
                    <a:pt x="8" y="16"/>
                  </a:cubicBezTo>
                  <a:cubicBezTo>
                    <a:pt x="7" y="16"/>
                    <a:pt x="8" y="16"/>
                    <a:pt x="8" y="15"/>
                  </a:cubicBezTo>
                  <a:cubicBezTo>
                    <a:pt x="7" y="15"/>
                    <a:pt x="6" y="14"/>
                    <a:pt x="4" y="13"/>
                  </a:cubicBezTo>
                  <a:cubicBezTo>
                    <a:pt x="4" y="12"/>
                    <a:pt x="3" y="12"/>
                    <a:pt x="2" y="10"/>
                  </a:cubicBezTo>
                  <a:cubicBezTo>
                    <a:pt x="2" y="9"/>
                    <a:pt x="3" y="9"/>
                    <a:pt x="3" y="8"/>
                  </a:cubicBezTo>
                  <a:cubicBezTo>
                    <a:pt x="3" y="8"/>
                    <a:pt x="3" y="9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5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4"/>
                    <a:pt x="0" y="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3"/>
                    <a:pt x="1" y="1"/>
                    <a:pt x="1" y="1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5"/>
                  </a:cubicBezTo>
                  <a:cubicBezTo>
                    <a:pt x="3" y="5"/>
                    <a:pt x="4" y="6"/>
                    <a:pt x="6" y="7"/>
                  </a:cubicBezTo>
                  <a:cubicBezTo>
                    <a:pt x="4" y="7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6" y="7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7" y="8"/>
                    <a:pt x="7" y="9"/>
                  </a:cubicBezTo>
                  <a:cubicBezTo>
                    <a:pt x="8" y="12"/>
                    <a:pt x="8" y="12"/>
                    <a:pt x="9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4"/>
                    <a:pt x="10" y="16"/>
                    <a:pt x="11" y="16"/>
                  </a:cubicBezTo>
                  <a:cubicBezTo>
                    <a:pt x="11" y="18"/>
                    <a:pt x="13" y="19"/>
                    <a:pt x="12" y="20"/>
                  </a:cubicBezTo>
                  <a:cubicBezTo>
                    <a:pt x="14" y="22"/>
                    <a:pt x="16" y="24"/>
                    <a:pt x="17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7" y="26"/>
                    <a:pt x="16" y="27"/>
                    <a:pt x="16" y="27"/>
                  </a:cubicBezTo>
                  <a:cubicBezTo>
                    <a:pt x="17" y="26"/>
                    <a:pt x="17" y="27"/>
                    <a:pt x="18" y="27"/>
                  </a:cubicBezTo>
                  <a:cubicBezTo>
                    <a:pt x="18" y="30"/>
                    <a:pt x="20" y="31"/>
                    <a:pt x="21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2" y="33"/>
                    <a:pt x="22" y="33"/>
                    <a:pt x="22" y="35"/>
                  </a:cubicBezTo>
                  <a:cubicBezTo>
                    <a:pt x="22" y="35"/>
                    <a:pt x="22" y="35"/>
                    <a:pt x="22" y="36"/>
                  </a:cubicBezTo>
                  <a:cubicBezTo>
                    <a:pt x="22" y="36"/>
                    <a:pt x="22" y="36"/>
                    <a:pt x="23" y="38"/>
                  </a:cubicBezTo>
                  <a:cubicBezTo>
                    <a:pt x="25" y="39"/>
                    <a:pt x="25" y="40"/>
                    <a:pt x="26" y="40"/>
                  </a:cubicBezTo>
                  <a:cubicBezTo>
                    <a:pt x="28" y="43"/>
                    <a:pt x="28" y="47"/>
                    <a:pt x="31" y="48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4" y="51"/>
                    <a:pt x="35" y="55"/>
                    <a:pt x="36" y="57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5" y="58"/>
                    <a:pt x="36" y="59"/>
                    <a:pt x="37" y="59"/>
                  </a:cubicBezTo>
                  <a:cubicBezTo>
                    <a:pt x="37" y="60"/>
                    <a:pt x="38" y="60"/>
                    <a:pt x="38" y="60"/>
                  </a:cubicBezTo>
                  <a:cubicBezTo>
                    <a:pt x="38" y="61"/>
                    <a:pt x="39" y="61"/>
                    <a:pt x="39" y="61"/>
                  </a:cubicBezTo>
                  <a:cubicBezTo>
                    <a:pt x="40" y="64"/>
                    <a:pt x="40" y="65"/>
                    <a:pt x="41" y="66"/>
                  </a:cubicBezTo>
                  <a:cubicBezTo>
                    <a:pt x="41" y="66"/>
                    <a:pt x="41" y="66"/>
                    <a:pt x="41" y="66"/>
                  </a:cubicBezTo>
                  <a:cubicBezTo>
                    <a:pt x="40" y="66"/>
                    <a:pt x="40" y="66"/>
                    <a:pt x="40" y="66"/>
                  </a:cubicBezTo>
                  <a:cubicBezTo>
                    <a:pt x="41" y="67"/>
                    <a:pt x="41" y="67"/>
                    <a:pt x="42" y="67"/>
                  </a:cubicBezTo>
                  <a:cubicBezTo>
                    <a:pt x="42" y="68"/>
                    <a:pt x="45" y="70"/>
                    <a:pt x="45" y="73"/>
                  </a:cubicBezTo>
                  <a:cubicBezTo>
                    <a:pt x="45" y="71"/>
                    <a:pt x="45" y="73"/>
                    <a:pt x="46" y="73"/>
                  </a:cubicBezTo>
                  <a:cubicBezTo>
                    <a:pt x="46" y="74"/>
                    <a:pt x="47" y="75"/>
                    <a:pt x="48" y="76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8" y="77"/>
                    <a:pt x="48" y="76"/>
                    <a:pt x="48" y="76"/>
                  </a:cubicBezTo>
                  <a:cubicBezTo>
                    <a:pt x="49" y="78"/>
                    <a:pt x="49" y="81"/>
                    <a:pt x="51" y="83"/>
                  </a:cubicBezTo>
                  <a:cubicBezTo>
                    <a:pt x="54" y="87"/>
                    <a:pt x="55" y="91"/>
                    <a:pt x="57" y="94"/>
                  </a:cubicBezTo>
                  <a:cubicBezTo>
                    <a:pt x="57" y="94"/>
                    <a:pt x="57" y="94"/>
                    <a:pt x="57" y="94"/>
                  </a:cubicBezTo>
                  <a:cubicBezTo>
                    <a:pt x="58" y="94"/>
                    <a:pt x="58" y="96"/>
                    <a:pt x="59" y="96"/>
                  </a:cubicBezTo>
                  <a:cubicBezTo>
                    <a:pt x="59" y="97"/>
                    <a:pt x="60" y="99"/>
                    <a:pt x="59" y="99"/>
                  </a:cubicBezTo>
                  <a:cubicBezTo>
                    <a:pt x="60" y="99"/>
                    <a:pt x="60" y="101"/>
                    <a:pt x="62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103"/>
                    <a:pt x="63" y="104"/>
                    <a:pt x="64" y="105"/>
                  </a:cubicBezTo>
                  <a:cubicBezTo>
                    <a:pt x="63" y="105"/>
                    <a:pt x="63" y="105"/>
                    <a:pt x="63" y="105"/>
                  </a:cubicBezTo>
                  <a:cubicBezTo>
                    <a:pt x="63" y="106"/>
                    <a:pt x="65" y="106"/>
                    <a:pt x="64" y="108"/>
                  </a:cubicBezTo>
                  <a:cubicBezTo>
                    <a:pt x="64" y="108"/>
                    <a:pt x="64" y="108"/>
                    <a:pt x="64" y="106"/>
                  </a:cubicBezTo>
                  <a:cubicBezTo>
                    <a:pt x="66" y="110"/>
                    <a:pt x="68" y="113"/>
                    <a:pt x="69" y="115"/>
                  </a:cubicBezTo>
                  <a:cubicBezTo>
                    <a:pt x="70" y="119"/>
                    <a:pt x="68" y="117"/>
                    <a:pt x="70" y="118"/>
                  </a:cubicBezTo>
                  <a:cubicBezTo>
                    <a:pt x="69" y="119"/>
                    <a:pt x="70" y="118"/>
                    <a:pt x="70" y="118"/>
                  </a:cubicBezTo>
                  <a:cubicBezTo>
                    <a:pt x="72" y="119"/>
                    <a:pt x="69" y="120"/>
                    <a:pt x="70" y="120"/>
                  </a:cubicBezTo>
                  <a:cubicBezTo>
                    <a:pt x="72" y="120"/>
                    <a:pt x="72" y="121"/>
                    <a:pt x="72" y="120"/>
                  </a:cubicBezTo>
                  <a:cubicBezTo>
                    <a:pt x="72" y="122"/>
                    <a:pt x="72" y="122"/>
                    <a:pt x="73" y="122"/>
                  </a:cubicBezTo>
                  <a:cubicBezTo>
                    <a:pt x="73" y="123"/>
                    <a:pt x="73" y="123"/>
                    <a:pt x="73" y="123"/>
                  </a:cubicBezTo>
                  <a:cubicBezTo>
                    <a:pt x="75" y="123"/>
                    <a:pt x="75" y="126"/>
                    <a:pt x="76" y="127"/>
                  </a:cubicBezTo>
                  <a:cubicBezTo>
                    <a:pt x="81" y="133"/>
                    <a:pt x="85" y="139"/>
                    <a:pt x="88" y="146"/>
                  </a:cubicBezTo>
                  <a:cubicBezTo>
                    <a:pt x="93" y="154"/>
                    <a:pt x="96" y="159"/>
                    <a:pt x="101" y="167"/>
                  </a:cubicBezTo>
                  <a:cubicBezTo>
                    <a:pt x="101" y="170"/>
                    <a:pt x="101" y="170"/>
                    <a:pt x="102" y="171"/>
                  </a:cubicBezTo>
                  <a:cubicBezTo>
                    <a:pt x="102" y="171"/>
                    <a:pt x="102" y="170"/>
                    <a:pt x="102" y="171"/>
                  </a:cubicBezTo>
                  <a:cubicBezTo>
                    <a:pt x="102" y="170"/>
                    <a:pt x="102" y="172"/>
                    <a:pt x="102" y="172"/>
                  </a:cubicBezTo>
                  <a:cubicBezTo>
                    <a:pt x="104" y="174"/>
                    <a:pt x="105" y="176"/>
                    <a:pt x="107" y="179"/>
                  </a:cubicBezTo>
                  <a:cubicBezTo>
                    <a:pt x="107" y="179"/>
                    <a:pt x="106" y="179"/>
                    <a:pt x="106" y="180"/>
                  </a:cubicBezTo>
                  <a:cubicBezTo>
                    <a:pt x="107" y="180"/>
                    <a:pt x="107" y="180"/>
                    <a:pt x="107" y="180"/>
                  </a:cubicBezTo>
                  <a:cubicBezTo>
                    <a:pt x="107" y="180"/>
                    <a:pt x="107" y="180"/>
                    <a:pt x="107" y="180"/>
                  </a:cubicBezTo>
                  <a:cubicBezTo>
                    <a:pt x="107" y="180"/>
                    <a:pt x="108" y="181"/>
                    <a:pt x="108" y="180"/>
                  </a:cubicBezTo>
                  <a:cubicBezTo>
                    <a:pt x="112" y="187"/>
                    <a:pt x="115" y="193"/>
                    <a:pt x="119" y="200"/>
                  </a:cubicBezTo>
                  <a:cubicBezTo>
                    <a:pt x="119" y="201"/>
                    <a:pt x="121" y="203"/>
                    <a:pt x="122" y="205"/>
                  </a:cubicBezTo>
                  <a:cubicBezTo>
                    <a:pt x="123" y="211"/>
                    <a:pt x="125" y="216"/>
                    <a:pt x="129" y="219"/>
                  </a:cubicBezTo>
                  <a:cubicBezTo>
                    <a:pt x="129" y="219"/>
                    <a:pt x="128" y="220"/>
                    <a:pt x="125" y="218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20" name="Freeform 96"/>
            <p:cNvSpPr>
              <a:spLocks/>
            </p:cNvSpPr>
            <p:nvPr/>
          </p:nvSpPr>
          <p:spPr bwMode="auto">
            <a:xfrm>
              <a:off x="3610" y="375"/>
              <a:ext cx="232" cy="444"/>
            </a:xfrm>
            <a:custGeom>
              <a:avLst/>
              <a:gdLst>
                <a:gd name="T0" fmla="*/ 61 w 98"/>
                <a:gd name="T1" fmla="*/ 4 h 188"/>
                <a:gd name="T2" fmla="*/ 14 w 98"/>
                <a:gd name="T3" fmla="*/ 188 h 188"/>
                <a:gd name="T4" fmla="*/ 79 w 98"/>
                <a:gd name="T5" fmla="*/ 116 h 188"/>
                <a:gd name="T6" fmla="*/ 61 w 98"/>
                <a:gd name="T7" fmla="*/ 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8" h="188">
                  <a:moveTo>
                    <a:pt x="61" y="4"/>
                  </a:moveTo>
                  <a:cubicBezTo>
                    <a:pt x="51" y="0"/>
                    <a:pt x="0" y="79"/>
                    <a:pt x="14" y="188"/>
                  </a:cubicBezTo>
                  <a:cubicBezTo>
                    <a:pt x="32" y="183"/>
                    <a:pt x="79" y="116"/>
                    <a:pt x="79" y="116"/>
                  </a:cubicBezTo>
                  <a:cubicBezTo>
                    <a:pt x="79" y="116"/>
                    <a:pt x="98" y="18"/>
                    <a:pt x="61" y="4"/>
                  </a:cubicBezTo>
                  <a:close/>
                </a:path>
              </a:pathLst>
            </a:custGeom>
            <a:solidFill>
              <a:srgbClr val="F7D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21" name="Freeform 97"/>
            <p:cNvSpPr>
              <a:spLocks/>
            </p:cNvSpPr>
            <p:nvPr/>
          </p:nvSpPr>
          <p:spPr bwMode="auto">
            <a:xfrm>
              <a:off x="3712" y="387"/>
              <a:ext cx="118" cy="371"/>
            </a:xfrm>
            <a:custGeom>
              <a:avLst/>
              <a:gdLst>
                <a:gd name="T0" fmla="*/ 18 w 50"/>
                <a:gd name="T1" fmla="*/ 0 h 157"/>
                <a:gd name="T2" fmla="*/ 0 w 50"/>
                <a:gd name="T3" fmla="*/ 157 h 157"/>
                <a:gd name="T4" fmla="*/ 36 w 50"/>
                <a:gd name="T5" fmla="*/ 111 h 157"/>
                <a:gd name="T6" fmla="*/ 18 w 50"/>
                <a:gd name="T7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157">
                  <a:moveTo>
                    <a:pt x="18" y="0"/>
                  </a:moveTo>
                  <a:cubicBezTo>
                    <a:pt x="0" y="157"/>
                    <a:pt x="0" y="157"/>
                    <a:pt x="0" y="157"/>
                  </a:cubicBezTo>
                  <a:cubicBezTo>
                    <a:pt x="0" y="157"/>
                    <a:pt x="28" y="132"/>
                    <a:pt x="36" y="111"/>
                  </a:cubicBezTo>
                  <a:cubicBezTo>
                    <a:pt x="43" y="88"/>
                    <a:pt x="50" y="12"/>
                    <a:pt x="18" y="0"/>
                  </a:cubicBezTo>
                  <a:close/>
                </a:path>
              </a:pathLst>
            </a:custGeom>
            <a:solidFill>
              <a:srgbClr val="EAA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22" name="Freeform 98"/>
            <p:cNvSpPr>
              <a:spLocks/>
            </p:cNvSpPr>
            <p:nvPr/>
          </p:nvSpPr>
          <p:spPr bwMode="auto">
            <a:xfrm>
              <a:off x="3627" y="1757"/>
              <a:ext cx="252" cy="498"/>
            </a:xfrm>
            <a:custGeom>
              <a:avLst/>
              <a:gdLst>
                <a:gd name="T0" fmla="*/ 67 w 107"/>
                <a:gd name="T1" fmla="*/ 4 h 211"/>
                <a:gd name="T2" fmla="*/ 16 w 107"/>
                <a:gd name="T3" fmla="*/ 211 h 211"/>
                <a:gd name="T4" fmla="*/ 87 w 107"/>
                <a:gd name="T5" fmla="*/ 130 h 211"/>
                <a:gd name="T6" fmla="*/ 67 w 107"/>
                <a:gd name="T7" fmla="*/ 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" h="211">
                  <a:moveTo>
                    <a:pt x="67" y="4"/>
                  </a:moveTo>
                  <a:cubicBezTo>
                    <a:pt x="57" y="0"/>
                    <a:pt x="0" y="88"/>
                    <a:pt x="16" y="211"/>
                  </a:cubicBezTo>
                  <a:cubicBezTo>
                    <a:pt x="34" y="205"/>
                    <a:pt x="87" y="130"/>
                    <a:pt x="87" y="130"/>
                  </a:cubicBezTo>
                  <a:cubicBezTo>
                    <a:pt x="87" y="130"/>
                    <a:pt x="107" y="20"/>
                    <a:pt x="67" y="4"/>
                  </a:cubicBezTo>
                  <a:close/>
                </a:path>
              </a:pathLst>
            </a:custGeom>
            <a:solidFill>
              <a:srgbClr val="F7D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23" name="Freeform 99"/>
            <p:cNvSpPr>
              <a:spLocks/>
            </p:cNvSpPr>
            <p:nvPr/>
          </p:nvSpPr>
          <p:spPr bwMode="auto">
            <a:xfrm>
              <a:off x="3740" y="1766"/>
              <a:ext cx="128" cy="416"/>
            </a:xfrm>
            <a:custGeom>
              <a:avLst/>
              <a:gdLst>
                <a:gd name="T0" fmla="*/ 19 w 54"/>
                <a:gd name="T1" fmla="*/ 0 h 176"/>
                <a:gd name="T2" fmla="*/ 0 w 54"/>
                <a:gd name="T3" fmla="*/ 176 h 176"/>
                <a:gd name="T4" fmla="*/ 38 w 54"/>
                <a:gd name="T5" fmla="*/ 125 h 176"/>
                <a:gd name="T6" fmla="*/ 19 w 54"/>
                <a:gd name="T7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176">
                  <a:moveTo>
                    <a:pt x="19" y="0"/>
                  </a:moveTo>
                  <a:cubicBezTo>
                    <a:pt x="0" y="176"/>
                    <a:pt x="0" y="176"/>
                    <a:pt x="0" y="176"/>
                  </a:cubicBezTo>
                  <a:cubicBezTo>
                    <a:pt x="0" y="176"/>
                    <a:pt x="30" y="149"/>
                    <a:pt x="38" y="125"/>
                  </a:cubicBezTo>
                  <a:cubicBezTo>
                    <a:pt x="46" y="100"/>
                    <a:pt x="54" y="13"/>
                    <a:pt x="19" y="0"/>
                  </a:cubicBezTo>
                  <a:close/>
                </a:path>
              </a:pathLst>
            </a:custGeom>
            <a:solidFill>
              <a:srgbClr val="EAA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24" name="Freeform 100"/>
            <p:cNvSpPr>
              <a:spLocks/>
            </p:cNvSpPr>
            <p:nvPr/>
          </p:nvSpPr>
          <p:spPr bwMode="auto">
            <a:xfrm>
              <a:off x="3608" y="3016"/>
              <a:ext cx="255" cy="498"/>
            </a:xfrm>
            <a:custGeom>
              <a:avLst/>
              <a:gdLst>
                <a:gd name="T0" fmla="*/ 68 w 108"/>
                <a:gd name="T1" fmla="*/ 3 h 211"/>
                <a:gd name="T2" fmla="*/ 15 w 108"/>
                <a:gd name="T3" fmla="*/ 211 h 211"/>
                <a:gd name="T4" fmla="*/ 87 w 108"/>
                <a:gd name="T5" fmla="*/ 130 h 211"/>
                <a:gd name="T6" fmla="*/ 68 w 108"/>
                <a:gd name="T7" fmla="*/ 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211">
                  <a:moveTo>
                    <a:pt x="68" y="3"/>
                  </a:moveTo>
                  <a:cubicBezTo>
                    <a:pt x="56" y="0"/>
                    <a:pt x="0" y="88"/>
                    <a:pt x="15" y="211"/>
                  </a:cubicBezTo>
                  <a:cubicBezTo>
                    <a:pt x="35" y="204"/>
                    <a:pt x="87" y="130"/>
                    <a:pt x="87" y="130"/>
                  </a:cubicBezTo>
                  <a:cubicBezTo>
                    <a:pt x="87" y="130"/>
                    <a:pt x="108" y="20"/>
                    <a:pt x="68" y="3"/>
                  </a:cubicBezTo>
                  <a:close/>
                </a:path>
              </a:pathLst>
            </a:custGeom>
            <a:solidFill>
              <a:srgbClr val="F7D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25" name="Freeform 101"/>
            <p:cNvSpPr>
              <a:spLocks/>
            </p:cNvSpPr>
            <p:nvPr/>
          </p:nvSpPr>
          <p:spPr bwMode="auto">
            <a:xfrm>
              <a:off x="3721" y="3025"/>
              <a:ext cx="128" cy="416"/>
            </a:xfrm>
            <a:custGeom>
              <a:avLst/>
              <a:gdLst>
                <a:gd name="T0" fmla="*/ 20 w 54"/>
                <a:gd name="T1" fmla="*/ 0 h 176"/>
                <a:gd name="T2" fmla="*/ 0 w 54"/>
                <a:gd name="T3" fmla="*/ 176 h 176"/>
                <a:gd name="T4" fmla="*/ 39 w 54"/>
                <a:gd name="T5" fmla="*/ 126 h 176"/>
                <a:gd name="T6" fmla="*/ 20 w 54"/>
                <a:gd name="T7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176">
                  <a:moveTo>
                    <a:pt x="20" y="0"/>
                  </a:moveTo>
                  <a:cubicBezTo>
                    <a:pt x="0" y="176"/>
                    <a:pt x="0" y="176"/>
                    <a:pt x="0" y="176"/>
                  </a:cubicBezTo>
                  <a:cubicBezTo>
                    <a:pt x="0" y="176"/>
                    <a:pt x="30" y="149"/>
                    <a:pt x="39" y="126"/>
                  </a:cubicBezTo>
                  <a:cubicBezTo>
                    <a:pt x="47" y="101"/>
                    <a:pt x="54" y="14"/>
                    <a:pt x="20" y="0"/>
                  </a:cubicBezTo>
                  <a:close/>
                </a:path>
              </a:pathLst>
            </a:custGeom>
            <a:solidFill>
              <a:srgbClr val="EAA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26" name="Freeform 102"/>
            <p:cNvSpPr>
              <a:spLocks/>
            </p:cNvSpPr>
            <p:nvPr/>
          </p:nvSpPr>
          <p:spPr bwMode="auto">
            <a:xfrm>
              <a:off x="3329" y="1528"/>
              <a:ext cx="255" cy="496"/>
            </a:xfrm>
            <a:custGeom>
              <a:avLst/>
              <a:gdLst>
                <a:gd name="T0" fmla="*/ 40 w 108"/>
                <a:gd name="T1" fmla="*/ 3 h 210"/>
                <a:gd name="T2" fmla="*/ 92 w 108"/>
                <a:gd name="T3" fmla="*/ 210 h 210"/>
                <a:gd name="T4" fmla="*/ 22 w 108"/>
                <a:gd name="T5" fmla="*/ 128 h 210"/>
                <a:gd name="T6" fmla="*/ 40 w 108"/>
                <a:gd name="T7" fmla="*/ 3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210">
                  <a:moveTo>
                    <a:pt x="40" y="3"/>
                  </a:moveTo>
                  <a:cubicBezTo>
                    <a:pt x="51" y="0"/>
                    <a:pt x="108" y="88"/>
                    <a:pt x="92" y="210"/>
                  </a:cubicBezTo>
                  <a:cubicBezTo>
                    <a:pt x="73" y="204"/>
                    <a:pt x="22" y="128"/>
                    <a:pt x="22" y="128"/>
                  </a:cubicBezTo>
                  <a:cubicBezTo>
                    <a:pt x="22" y="128"/>
                    <a:pt x="0" y="20"/>
                    <a:pt x="40" y="3"/>
                  </a:cubicBezTo>
                  <a:close/>
                </a:path>
              </a:pathLst>
            </a:custGeom>
            <a:solidFill>
              <a:srgbClr val="F7D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27" name="Freeform 103"/>
            <p:cNvSpPr>
              <a:spLocks/>
            </p:cNvSpPr>
            <p:nvPr/>
          </p:nvSpPr>
          <p:spPr bwMode="auto">
            <a:xfrm>
              <a:off x="3341" y="1537"/>
              <a:ext cx="127" cy="418"/>
            </a:xfrm>
            <a:custGeom>
              <a:avLst/>
              <a:gdLst>
                <a:gd name="T0" fmla="*/ 35 w 54"/>
                <a:gd name="T1" fmla="*/ 0 h 177"/>
                <a:gd name="T2" fmla="*/ 54 w 54"/>
                <a:gd name="T3" fmla="*/ 177 h 177"/>
                <a:gd name="T4" fmla="*/ 17 w 54"/>
                <a:gd name="T5" fmla="*/ 124 h 177"/>
                <a:gd name="T6" fmla="*/ 35 w 54"/>
                <a:gd name="T7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177">
                  <a:moveTo>
                    <a:pt x="35" y="0"/>
                  </a:moveTo>
                  <a:cubicBezTo>
                    <a:pt x="54" y="177"/>
                    <a:pt x="54" y="177"/>
                    <a:pt x="54" y="177"/>
                  </a:cubicBezTo>
                  <a:cubicBezTo>
                    <a:pt x="54" y="177"/>
                    <a:pt x="25" y="150"/>
                    <a:pt x="17" y="124"/>
                  </a:cubicBezTo>
                  <a:cubicBezTo>
                    <a:pt x="8" y="100"/>
                    <a:pt x="0" y="14"/>
                    <a:pt x="35" y="0"/>
                  </a:cubicBezTo>
                  <a:close/>
                </a:path>
              </a:pathLst>
            </a:custGeom>
            <a:solidFill>
              <a:srgbClr val="EAA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28" name="Freeform 104"/>
            <p:cNvSpPr>
              <a:spLocks/>
            </p:cNvSpPr>
            <p:nvPr/>
          </p:nvSpPr>
          <p:spPr bwMode="auto">
            <a:xfrm>
              <a:off x="3261" y="2272"/>
              <a:ext cx="356" cy="560"/>
            </a:xfrm>
            <a:custGeom>
              <a:avLst/>
              <a:gdLst>
                <a:gd name="T0" fmla="*/ 143 w 151"/>
                <a:gd name="T1" fmla="*/ 237 h 237"/>
                <a:gd name="T2" fmla="*/ 10 w 151"/>
                <a:gd name="T3" fmla="*/ 0 h 237"/>
                <a:gd name="T4" fmla="*/ 143 w 151"/>
                <a:gd name="T5" fmla="*/ 23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1" h="237">
                  <a:moveTo>
                    <a:pt x="143" y="237"/>
                  </a:moveTo>
                  <a:cubicBezTo>
                    <a:pt x="143" y="237"/>
                    <a:pt x="0" y="158"/>
                    <a:pt x="10" y="0"/>
                  </a:cubicBezTo>
                  <a:cubicBezTo>
                    <a:pt x="151" y="69"/>
                    <a:pt x="143" y="237"/>
                    <a:pt x="143" y="237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29" name="Freeform 105"/>
            <p:cNvSpPr>
              <a:spLocks/>
            </p:cNvSpPr>
            <p:nvPr/>
          </p:nvSpPr>
          <p:spPr bwMode="auto">
            <a:xfrm>
              <a:off x="3615" y="1863"/>
              <a:ext cx="357" cy="560"/>
            </a:xfrm>
            <a:custGeom>
              <a:avLst/>
              <a:gdLst>
                <a:gd name="T0" fmla="*/ 7 w 151"/>
                <a:gd name="T1" fmla="*/ 237 h 237"/>
                <a:gd name="T2" fmla="*/ 140 w 151"/>
                <a:gd name="T3" fmla="*/ 0 h 237"/>
                <a:gd name="T4" fmla="*/ 7 w 151"/>
                <a:gd name="T5" fmla="*/ 23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1" h="237">
                  <a:moveTo>
                    <a:pt x="7" y="237"/>
                  </a:moveTo>
                  <a:cubicBezTo>
                    <a:pt x="7" y="237"/>
                    <a:pt x="151" y="159"/>
                    <a:pt x="140" y="0"/>
                  </a:cubicBezTo>
                  <a:cubicBezTo>
                    <a:pt x="0" y="69"/>
                    <a:pt x="7" y="237"/>
                    <a:pt x="7" y="237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30" name="Freeform 106"/>
            <p:cNvSpPr>
              <a:spLocks/>
            </p:cNvSpPr>
            <p:nvPr/>
          </p:nvSpPr>
          <p:spPr bwMode="auto">
            <a:xfrm>
              <a:off x="3587" y="2463"/>
              <a:ext cx="356" cy="562"/>
            </a:xfrm>
            <a:custGeom>
              <a:avLst/>
              <a:gdLst>
                <a:gd name="T0" fmla="*/ 8 w 151"/>
                <a:gd name="T1" fmla="*/ 238 h 238"/>
                <a:gd name="T2" fmla="*/ 140 w 151"/>
                <a:gd name="T3" fmla="*/ 0 h 238"/>
                <a:gd name="T4" fmla="*/ 8 w 151"/>
                <a:gd name="T5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1" h="238">
                  <a:moveTo>
                    <a:pt x="8" y="238"/>
                  </a:moveTo>
                  <a:cubicBezTo>
                    <a:pt x="8" y="238"/>
                    <a:pt x="151" y="159"/>
                    <a:pt x="140" y="0"/>
                  </a:cubicBezTo>
                  <a:cubicBezTo>
                    <a:pt x="0" y="70"/>
                    <a:pt x="8" y="238"/>
                    <a:pt x="8" y="238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31" name="Freeform 107"/>
            <p:cNvSpPr>
              <a:spLocks/>
            </p:cNvSpPr>
            <p:nvPr/>
          </p:nvSpPr>
          <p:spPr bwMode="auto">
            <a:xfrm>
              <a:off x="3591" y="3096"/>
              <a:ext cx="352" cy="562"/>
            </a:xfrm>
            <a:custGeom>
              <a:avLst/>
              <a:gdLst>
                <a:gd name="T0" fmla="*/ 7 w 149"/>
                <a:gd name="T1" fmla="*/ 238 h 238"/>
                <a:gd name="T2" fmla="*/ 140 w 149"/>
                <a:gd name="T3" fmla="*/ 0 h 238"/>
                <a:gd name="T4" fmla="*/ 7 w 149"/>
                <a:gd name="T5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9" h="238">
                  <a:moveTo>
                    <a:pt x="7" y="238"/>
                  </a:moveTo>
                  <a:cubicBezTo>
                    <a:pt x="7" y="238"/>
                    <a:pt x="149" y="159"/>
                    <a:pt x="140" y="0"/>
                  </a:cubicBezTo>
                  <a:cubicBezTo>
                    <a:pt x="0" y="70"/>
                    <a:pt x="7" y="238"/>
                    <a:pt x="7" y="238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32" name="Freeform 108"/>
            <p:cNvSpPr>
              <a:spLocks/>
            </p:cNvSpPr>
            <p:nvPr/>
          </p:nvSpPr>
          <p:spPr bwMode="auto">
            <a:xfrm>
              <a:off x="3244" y="1603"/>
              <a:ext cx="357" cy="555"/>
            </a:xfrm>
            <a:custGeom>
              <a:avLst/>
              <a:gdLst>
                <a:gd name="T0" fmla="*/ 144 w 151"/>
                <a:gd name="T1" fmla="*/ 235 h 235"/>
                <a:gd name="T2" fmla="*/ 11 w 151"/>
                <a:gd name="T3" fmla="*/ 0 h 235"/>
                <a:gd name="T4" fmla="*/ 144 w 151"/>
                <a:gd name="T5" fmla="*/ 23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1" h="235">
                  <a:moveTo>
                    <a:pt x="144" y="235"/>
                  </a:moveTo>
                  <a:cubicBezTo>
                    <a:pt x="144" y="235"/>
                    <a:pt x="0" y="157"/>
                    <a:pt x="11" y="0"/>
                  </a:cubicBezTo>
                  <a:cubicBezTo>
                    <a:pt x="151" y="68"/>
                    <a:pt x="144" y="235"/>
                    <a:pt x="144" y="235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33" name="Freeform 109"/>
            <p:cNvSpPr>
              <a:spLocks/>
            </p:cNvSpPr>
            <p:nvPr/>
          </p:nvSpPr>
          <p:spPr bwMode="auto">
            <a:xfrm>
              <a:off x="3631" y="1138"/>
              <a:ext cx="355" cy="558"/>
            </a:xfrm>
            <a:custGeom>
              <a:avLst/>
              <a:gdLst>
                <a:gd name="T0" fmla="*/ 6 w 150"/>
                <a:gd name="T1" fmla="*/ 236 h 236"/>
                <a:gd name="T2" fmla="*/ 140 w 150"/>
                <a:gd name="T3" fmla="*/ 0 h 236"/>
                <a:gd name="T4" fmla="*/ 6 w 150"/>
                <a:gd name="T5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0" h="236">
                  <a:moveTo>
                    <a:pt x="6" y="236"/>
                  </a:moveTo>
                  <a:cubicBezTo>
                    <a:pt x="6" y="236"/>
                    <a:pt x="150" y="158"/>
                    <a:pt x="140" y="0"/>
                  </a:cubicBezTo>
                  <a:cubicBezTo>
                    <a:pt x="0" y="69"/>
                    <a:pt x="6" y="236"/>
                    <a:pt x="6" y="236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34" name="Freeform 110"/>
            <p:cNvSpPr>
              <a:spLocks/>
            </p:cNvSpPr>
            <p:nvPr/>
          </p:nvSpPr>
          <p:spPr bwMode="auto">
            <a:xfrm>
              <a:off x="3244" y="895"/>
              <a:ext cx="357" cy="560"/>
            </a:xfrm>
            <a:custGeom>
              <a:avLst/>
              <a:gdLst>
                <a:gd name="T0" fmla="*/ 144 w 151"/>
                <a:gd name="T1" fmla="*/ 237 h 237"/>
                <a:gd name="T2" fmla="*/ 11 w 151"/>
                <a:gd name="T3" fmla="*/ 0 h 237"/>
                <a:gd name="T4" fmla="*/ 144 w 151"/>
                <a:gd name="T5" fmla="*/ 23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1" h="237">
                  <a:moveTo>
                    <a:pt x="144" y="237"/>
                  </a:moveTo>
                  <a:cubicBezTo>
                    <a:pt x="144" y="237"/>
                    <a:pt x="0" y="159"/>
                    <a:pt x="11" y="0"/>
                  </a:cubicBezTo>
                  <a:cubicBezTo>
                    <a:pt x="151" y="70"/>
                    <a:pt x="144" y="237"/>
                    <a:pt x="144" y="237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35" name="Freeform 111"/>
            <p:cNvSpPr>
              <a:spLocks/>
            </p:cNvSpPr>
            <p:nvPr/>
          </p:nvSpPr>
          <p:spPr bwMode="auto">
            <a:xfrm>
              <a:off x="3228" y="236"/>
              <a:ext cx="359" cy="562"/>
            </a:xfrm>
            <a:custGeom>
              <a:avLst/>
              <a:gdLst>
                <a:gd name="T0" fmla="*/ 144 w 152"/>
                <a:gd name="T1" fmla="*/ 238 h 238"/>
                <a:gd name="T2" fmla="*/ 11 w 152"/>
                <a:gd name="T3" fmla="*/ 0 h 238"/>
                <a:gd name="T4" fmla="*/ 144 w 152"/>
                <a:gd name="T5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2" h="238">
                  <a:moveTo>
                    <a:pt x="144" y="238"/>
                  </a:moveTo>
                  <a:cubicBezTo>
                    <a:pt x="144" y="238"/>
                    <a:pt x="0" y="160"/>
                    <a:pt x="11" y="0"/>
                  </a:cubicBezTo>
                  <a:cubicBezTo>
                    <a:pt x="152" y="70"/>
                    <a:pt x="144" y="238"/>
                    <a:pt x="144" y="238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36" name="Freeform 112"/>
            <p:cNvSpPr>
              <a:spLocks/>
            </p:cNvSpPr>
            <p:nvPr/>
          </p:nvSpPr>
          <p:spPr bwMode="auto">
            <a:xfrm>
              <a:off x="3601" y="488"/>
              <a:ext cx="321" cy="501"/>
            </a:xfrm>
            <a:custGeom>
              <a:avLst/>
              <a:gdLst>
                <a:gd name="T0" fmla="*/ 6 w 136"/>
                <a:gd name="T1" fmla="*/ 212 h 212"/>
                <a:gd name="T2" fmla="*/ 126 w 136"/>
                <a:gd name="T3" fmla="*/ 0 h 212"/>
                <a:gd name="T4" fmla="*/ 6 w 136"/>
                <a:gd name="T5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6" h="212">
                  <a:moveTo>
                    <a:pt x="6" y="212"/>
                  </a:moveTo>
                  <a:cubicBezTo>
                    <a:pt x="6" y="212"/>
                    <a:pt x="136" y="143"/>
                    <a:pt x="126" y="0"/>
                  </a:cubicBezTo>
                  <a:cubicBezTo>
                    <a:pt x="0" y="63"/>
                    <a:pt x="6" y="212"/>
                    <a:pt x="6" y="212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37" name="Freeform 113"/>
            <p:cNvSpPr>
              <a:spLocks/>
            </p:cNvSpPr>
            <p:nvPr/>
          </p:nvSpPr>
          <p:spPr bwMode="auto">
            <a:xfrm>
              <a:off x="3636" y="1863"/>
              <a:ext cx="300" cy="551"/>
            </a:xfrm>
            <a:custGeom>
              <a:avLst/>
              <a:gdLst>
                <a:gd name="T0" fmla="*/ 13 w 127"/>
                <a:gd name="T1" fmla="*/ 206 h 233"/>
                <a:gd name="T2" fmla="*/ 17 w 127"/>
                <a:gd name="T3" fmla="*/ 199 h 233"/>
                <a:gd name="T4" fmla="*/ 23 w 127"/>
                <a:gd name="T5" fmla="*/ 185 h 233"/>
                <a:gd name="T6" fmla="*/ 26 w 127"/>
                <a:gd name="T7" fmla="*/ 179 h 233"/>
                <a:gd name="T8" fmla="*/ 35 w 127"/>
                <a:gd name="T9" fmla="*/ 166 h 233"/>
                <a:gd name="T10" fmla="*/ 37 w 127"/>
                <a:gd name="T11" fmla="*/ 160 h 233"/>
                <a:gd name="T12" fmla="*/ 42 w 127"/>
                <a:gd name="T13" fmla="*/ 152 h 233"/>
                <a:gd name="T14" fmla="*/ 46 w 127"/>
                <a:gd name="T15" fmla="*/ 145 h 233"/>
                <a:gd name="T16" fmla="*/ 49 w 127"/>
                <a:gd name="T17" fmla="*/ 141 h 233"/>
                <a:gd name="T18" fmla="*/ 49 w 127"/>
                <a:gd name="T19" fmla="*/ 137 h 233"/>
                <a:gd name="T20" fmla="*/ 54 w 127"/>
                <a:gd name="T21" fmla="*/ 128 h 233"/>
                <a:gd name="T22" fmla="*/ 56 w 127"/>
                <a:gd name="T23" fmla="*/ 124 h 233"/>
                <a:gd name="T24" fmla="*/ 58 w 127"/>
                <a:gd name="T25" fmla="*/ 119 h 233"/>
                <a:gd name="T26" fmla="*/ 63 w 127"/>
                <a:gd name="T27" fmla="*/ 113 h 233"/>
                <a:gd name="T28" fmla="*/ 66 w 127"/>
                <a:gd name="T29" fmla="*/ 106 h 233"/>
                <a:gd name="T30" fmla="*/ 71 w 127"/>
                <a:gd name="T31" fmla="*/ 98 h 233"/>
                <a:gd name="T32" fmla="*/ 72 w 127"/>
                <a:gd name="T33" fmla="*/ 94 h 233"/>
                <a:gd name="T34" fmla="*/ 75 w 127"/>
                <a:gd name="T35" fmla="*/ 91 h 233"/>
                <a:gd name="T36" fmla="*/ 76 w 127"/>
                <a:gd name="T37" fmla="*/ 87 h 233"/>
                <a:gd name="T38" fmla="*/ 76 w 127"/>
                <a:gd name="T39" fmla="*/ 86 h 233"/>
                <a:gd name="T40" fmla="*/ 79 w 127"/>
                <a:gd name="T41" fmla="*/ 82 h 233"/>
                <a:gd name="T42" fmla="*/ 85 w 127"/>
                <a:gd name="T43" fmla="*/ 71 h 233"/>
                <a:gd name="T44" fmla="*/ 88 w 127"/>
                <a:gd name="T45" fmla="*/ 65 h 233"/>
                <a:gd name="T46" fmla="*/ 90 w 127"/>
                <a:gd name="T47" fmla="*/ 62 h 233"/>
                <a:gd name="T48" fmla="*/ 95 w 127"/>
                <a:gd name="T49" fmla="*/ 52 h 233"/>
                <a:gd name="T50" fmla="*/ 98 w 127"/>
                <a:gd name="T51" fmla="*/ 51 h 233"/>
                <a:gd name="T52" fmla="*/ 99 w 127"/>
                <a:gd name="T53" fmla="*/ 46 h 233"/>
                <a:gd name="T54" fmla="*/ 99 w 127"/>
                <a:gd name="T55" fmla="*/ 43 h 233"/>
                <a:gd name="T56" fmla="*/ 102 w 127"/>
                <a:gd name="T57" fmla="*/ 38 h 233"/>
                <a:gd name="T58" fmla="*/ 102 w 127"/>
                <a:gd name="T59" fmla="*/ 37 h 233"/>
                <a:gd name="T60" fmla="*/ 103 w 127"/>
                <a:gd name="T61" fmla="*/ 35 h 233"/>
                <a:gd name="T62" fmla="*/ 107 w 127"/>
                <a:gd name="T63" fmla="*/ 32 h 233"/>
                <a:gd name="T64" fmla="*/ 108 w 127"/>
                <a:gd name="T65" fmla="*/ 28 h 233"/>
                <a:gd name="T66" fmla="*/ 109 w 127"/>
                <a:gd name="T67" fmla="*/ 26 h 233"/>
                <a:gd name="T68" fmla="*/ 110 w 127"/>
                <a:gd name="T69" fmla="*/ 23 h 233"/>
                <a:gd name="T70" fmla="*/ 111 w 127"/>
                <a:gd name="T71" fmla="*/ 19 h 233"/>
                <a:gd name="T72" fmla="*/ 112 w 127"/>
                <a:gd name="T73" fmla="*/ 23 h 233"/>
                <a:gd name="T74" fmla="*/ 116 w 127"/>
                <a:gd name="T75" fmla="*/ 16 h 233"/>
                <a:gd name="T76" fmla="*/ 122 w 127"/>
                <a:gd name="T77" fmla="*/ 8 h 233"/>
                <a:gd name="T78" fmla="*/ 124 w 127"/>
                <a:gd name="T79" fmla="*/ 6 h 233"/>
                <a:gd name="T80" fmla="*/ 127 w 127"/>
                <a:gd name="T81" fmla="*/ 0 h 233"/>
                <a:gd name="T82" fmla="*/ 127 w 127"/>
                <a:gd name="T83" fmla="*/ 3 h 233"/>
                <a:gd name="T84" fmla="*/ 123 w 127"/>
                <a:gd name="T85" fmla="*/ 8 h 233"/>
                <a:gd name="T86" fmla="*/ 119 w 127"/>
                <a:gd name="T87" fmla="*/ 18 h 233"/>
                <a:gd name="T88" fmla="*/ 110 w 127"/>
                <a:gd name="T89" fmla="*/ 35 h 233"/>
                <a:gd name="T90" fmla="*/ 101 w 127"/>
                <a:gd name="T91" fmla="*/ 54 h 233"/>
                <a:gd name="T92" fmla="*/ 93 w 127"/>
                <a:gd name="T93" fmla="*/ 69 h 233"/>
                <a:gd name="T94" fmla="*/ 88 w 127"/>
                <a:gd name="T95" fmla="*/ 79 h 233"/>
                <a:gd name="T96" fmla="*/ 75 w 127"/>
                <a:gd name="T97" fmla="*/ 101 h 233"/>
                <a:gd name="T98" fmla="*/ 68 w 127"/>
                <a:gd name="T99" fmla="*/ 113 h 233"/>
                <a:gd name="T100" fmla="*/ 58 w 127"/>
                <a:gd name="T101" fmla="*/ 127 h 233"/>
                <a:gd name="T102" fmla="*/ 33 w 127"/>
                <a:gd name="T103" fmla="*/ 179 h 233"/>
                <a:gd name="T104" fmla="*/ 26 w 127"/>
                <a:gd name="T105" fmla="*/ 193 h 233"/>
                <a:gd name="T106" fmla="*/ 1 w 127"/>
                <a:gd name="T107" fmla="*/ 229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7" h="233">
                  <a:moveTo>
                    <a:pt x="1" y="229"/>
                  </a:moveTo>
                  <a:cubicBezTo>
                    <a:pt x="1" y="226"/>
                    <a:pt x="5" y="223"/>
                    <a:pt x="5" y="220"/>
                  </a:cubicBezTo>
                  <a:cubicBezTo>
                    <a:pt x="5" y="220"/>
                    <a:pt x="6" y="220"/>
                    <a:pt x="6" y="220"/>
                  </a:cubicBezTo>
                  <a:cubicBezTo>
                    <a:pt x="7" y="215"/>
                    <a:pt x="9" y="212"/>
                    <a:pt x="12" y="209"/>
                  </a:cubicBezTo>
                  <a:cubicBezTo>
                    <a:pt x="12" y="209"/>
                    <a:pt x="12" y="209"/>
                    <a:pt x="12" y="209"/>
                  </a:cubicBezTo>
                  <a:cubicBezTo>
                    <a:pt x="13" y="207"/>
                    <a:pt x="13" y="206"/>
                    <a:pt x="13" y="206"/>
                  </a:cubicBezTo>
                  <a:cubicBezTo>
                    <a:pt x="13" y="206"/>
                    <a:pt x="13" y="206"/>
                    <a:pt x="15" y="206"/>
                  </a:cubicBezTo>
                  <a:cubicBezTo>
                    <a:pt x="13" y="206"/>
                    <a:pt x="15" y="205"/>
                    <a:pt x="15" y="205"/>
                  </a:cubicBezTo>
                  <a:cubicBezTo>
                    <a:pt x="15" y="204"/>
                    <a:pt x="15" y="205"/>
                    <a:pt x="15" y="204"/>
                  </a:cubicBezTo>
                  <a:cubicBezTo>
                    <a:pt x="15" y="204"/>
                    <a:pt x="15" y="204"/>
                    <a:pt x="15" y="204"/>
                  </a:cubicBezTo>
                  <a:cubicBezTo>
                    <a:pt x="15" y="202"/>
                    <a:pt x="17" y="201"/>
                    <a:pt x="17" y="199"/>
                  </a:cubicBezTo>
                  <a:cubicBezTo>
                    <a:pt x="17" y="199"/>
                    <a:pt x="17" y="199"/>
                    <a:pt x="17" y="199"/>
                  </a:cubicBezTo>
                  <a:cubicBezTo>
                    <a:pt x="18" y="196"/>
                    <a:pt x="20" y="193"/>
                    <a:pt x="21" y="190"/>
                  </a:cubicBezTo>
                  <a:cubicBezTo>
                    <a:pt x="21" y="190"/>
                    <a:pt x="21" y="190"/>
                    <a:pt x="22" y="190"/>
                  </a:cubicBezTo>
                  <a:cubicBezTo>
                    <a:pt x="21" y="190"/>
                    <a:pt x="22" y="189"/>
                    <a:pt x="22" y="188"/>
                  </a:cubicBezTo>
                  <a:cubicBezTo>
                    <a:pt x="23" y="188"/>
                    <a:pt x="22" y="186"/>
                    <a:pt x="23" y="186"/>
                  </a:cubicBezTo>
                  <a:cubicBezTo>
                    <a:pt x="23" y="186"/>
                    <a:pt x="23" y="186"/>
                    <a:pt x="23" y="186"/>
                  </a:cubicBezTo>
                  <a:cubicBezTo>
                    <a:pt x="23" y="186"/>
                    <a:pt x="24" y="186"/>
                    <a:pt x="23" y="185"/>
                  </a:cubicBezTo>
                  <a:cubicBezTo>
                    <a:pt x="24" y="185"/>
                    <a:pt x="24" y="185"/>
                    <a:pt x="24" y="185"/>
                  </a:cubicBezTo>
                  <a:cubicBezTo>
                    <a:pt x="24" y="184"/>
                    <a:pt x="25" y="184"/>
                    <a:pt x="25" y="183"/>
                  </a:cubicBezTo>
                  <a:cubicBezTo>
                    <a:pt x="25" y="183"/>
                    <a:pt x="25" y="183"/>
                    <a:pt x="25" y="183"/>
                  </a:cubicBezTo>
                  <a:cubicBezTo>
                    <a:pt x="25" y="183"/>
                    <a:pt x="26" y="183"/>
                    <a:pt x="26" y="181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6" y="180"/>
                    <a:pt x="27" y="179"/>
                    <a:pt x="26" y="179"/>
                  </a:cubicBezTo>
                  <a:cubicBezTo>
                    <a:pt x="27" y="179"/>
                    <a:pt x="26" y="180"/>
                    <a:pt x="27" y="180"/>
                  </a:cubicBezTo>
                  <a:cubicBezTo>
                    <a:pt x="29" y="177"/>
                    <a:pt x="30" y="173"/>
                    <a:pt x="33" y="169"/>
                  </a:cubicBezTo>
                  <a:cubicBezTo>
                    <a:pt x="34" y="169"/>
                    <a:pt x="34" y="169"/>
                    <a:pt x="34" y="169"/>
                  </a:cubicBezTo>
                  <a:cubicBezTo>
                    <a:pt x="34" y="168"/>
                    <a:pt x="35" y="167"/>
                    <a:pt x="35" y="167"/>
                  </a:cubicBezTo>
                  <a:cubicBezTo>
                    <a:pt x="34" y="167"/>
                    <a:pt x="35" y="167"/>
                    <a:pt x="35" y="167"/>
                  </a:cubicBezTo>
                  <a:cubicBezTo>
                    <a:pt x="35" y="166"/>
                    <a:pt x="35" y="166"/>
                    <a:pt x="35" y="166"/>
                  </a:cubicBezTo>
                  <a:cubicBezTo>
                    <a:pt x="35" y="166"/>
                    <a:pt x="35" y="166"/>
                    <a:pt x="35" y="166"/>
                  </a:cubicBezTo>
                  <a:cubicBezTo>
                    <a:pt x="35" y="165"/>
                    <a:pt x="35" y="165"/>
                    <a:pt x="36" y="163"/>
                  </a:cubicBezTo>
                  <a:cubicBezTo>
                    <a:pt x="36" y="163"/>
                    <a:pt x="36" y="163"/>
                    <a:pt x="36" y="163"/>
                  </a:cubicBezTo>
                  <a:cubicBezTo>
                    <a:pt x="36" y="162"/>
                    <a:pt x="37" y="162"/>
                    <a:pt x="37" y="161"/>
                  </a:cubicBezTo>
                  <a:cubicBezTo>
                    <a:pt x="37" y="161"/>
                    <a:pt x="37" y="161"/>
                    <a:pt x="37" y="161"/>
                  </a:cubicBezTo>
                  <a:cubicBezTo>
                    <a:pt x="38" y="160"/>
                    <a:pt x="37" y="161"/>
                    <a:pt x="37" y="160"/>
                  </a:cubicBezTo>
                  <a:cubicBezTo>
                    <a:pt x="38" y="160"/>
                    <a:pt x="38" y="160"/>
                    <a:pt x="38" y="160"/>
                  </a:cubicBezTo>
                  <a:cubicBezTo>
                    <a:pt x="38" y="159"/>
                    <a:pt x="39" y="158"/>
                    <a:pt x="39" y="157"/>
                  </a:cubicBezTo>
                  <a:cubicBezTo>
                    <a:pt x="39" y="157"/>
                    <a:pt x="39" y="157"/>
                    <a:pt x="39" y="157"/>
                  </a:cubicBezTo>
                  <a:cubicBezTo>
                    <a:pt x="40" y="156"/>
                    <a:pt x="40" y="154"/>
                    <a:pt x="42" y="153"/>
                  </a:cubicBezTo>
                  <a:cubicBezTo>
                    <a:pt x="42" y="153"/>
                    <a:pt x="42" y="154"/>
                    <a:pt x="42" y="153"/>
                  </a:cubicBezTo>
                  <a:cubicBezTo>
                    <a:pt x="42" y="153"/>
                    <a:pt x="43" y="152"/>
                    <a:pt x="42" y="152"/>
                  </a:cubicBezTo>
                  <a:cubicBezTo>
                    <a:pt x="42" y="151"/>
                    <a:pt x="43" y="150"/>
                    <a:pt x="43" y="149"/>
                  </a:cubicBezTo>
                  <a:cubicBezTo>
                    <a:pt x="43" y="149"/>
                    <a:pt x="45" y="149"/>
                    <a:pt x="44" y="150"/>
                  </a:cubicBezTo>
                  <a:cubicBezTo>
                    <a:pt x="45" y="149"/>
                    <a:pt x="45" y="149"/>
                    <a:pt x="45" y="149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6" y="148"/>
                    <a:pt x="46" y="148"/>
                    <a:pt x="46" y="148"/>
                  </a:cubicBezTo>
                  <a:cubicBezTo>
                    <a:pt x="46" y="147"/>
                    <a:pt x="45" y="146"/>
                    <a:pt x="46" y="145"/>
                  </a:cubicBezTo>
                  <a:cubicBezTo>
                    <a:pt x="47" y="145"/>
                    <a:pt x="47" y="145"/>
                    <a:pt x="47" y="145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46" y="142"/>
                    <a:pt x="47" y="143"/>
                    <a:pt x="47" y="142"/>
                  </a:cubicBezTo>
                  <a:cubicBezTo>
                    <a:pt x="47" y="142"/>
                    <a:pt x="47" y="142"/>
                    <a:pt x="47" y="142"/>
                  </a:cubicBezTo>
                  <a:cubicBezTo>
                    <a:pt x="47" y="142"/>
                    <a:pt x="47" y="140"/>
                    <a:pt x="48" y="140"/>
                  </a:cubicBezTo>
                  <a:cubicBezTo>
                    <a:pt x="49" y="140"/>
                    <a:pt x="48" y="141"/>
                    <a:pt x="49" y="141"/>
                  </a:cubicBezTo>
                  <a:cubicBezTo>
                    <a:pt x="49" y="140"/>
                    <a:pt x="49" y="140"/>
                    <a:pt x="49" y="139"/>
                  </a:cubicBezTo>
                  <a:cubicBezTo>
                    <a:pt x="49" y="139"/>
                    <a:pt x="49" y="139"/>
                    <a:pt x="49" y="139"/>
                  </a:cubicBezTo>
                  <a:cubicBezTo>
                    <a:pt x="49" y="139"/>
                    <a:pt x="49" y="137"/>
                    <a:pt x="49" y="139"/>
                  </a:cubicBezTo>
                  <a:cubicBezTo>
                    <a:pt x="49" y="139"/>
                    <a:pt x="49" y="139"/>
                    <a:pt x="49" y="139"/>
                  </a:cubicBezTo>
                  <a:cubicBezTo>
                    <a:pt x="49" y="139"/>
                    <a:pt x="49" y="137"/>
                    <a:pt x="49" y="136"/>
                  </a:cubicBezTo>
                  <a:cubicBezTo>
                    <a:pt x="49" y="136"/>
                    <a:pt x="49" y="136"/>
                    <a:pt x="49" y="137"/>
                  </a:cubicBezTo>
                  <a:cubicBezTo>
                    <a:pt x="49" y="135"/>
                    <a:pt x="49" y="134"/>
                    <a:pt x="51" y="133"/>
                  </a:cubicBezTo>
                  <a:cubicBezTo>
                    <a:pt x="49" y="133"/>
                    <a:pt x="51" y="134"/>
                    <a:pt x="51" y="134"/>
                  </a:cubicBezTo>
                  <a:cubicBezTo>
                    <a:pt x="52" y="133"/>
                    <a:pt x="52" y="132"/>
                    <a:pt x="53" y="131"/>
                  </a:cubicBezTo>
                  <a:cubicBezTo>
                    <a:pt x="53" y="131"/>
                    <a:pt x="52" y="131"/>
                    <a:pt x="53" y="131"/>
                  </a:cubicBezTo>
                  <a:cubicBezTo>
                    <a:pt x="53" y="130"/>
                    <a:pt x="53" y="130"/>
                    <a:pt x="53" y="130"/>
                  </a:cubicBezTo>
                  <a:cubicBezTo>
                    <a:pt x="54" y="130"/>
                    <a:pt x="54" y="128"/>
                    <a:pt x="54" y="128"/>
                  </a:cubicBezTo>
                  <a:cubicBezTo>
                    <a:pt x="54" y="127"/>
                    <a:pt x="54" y="128"/>
                    <a:pt x="54" y="128"/>
                  </a:cubicBezTo>
                  <a:cubicBezTo>
                    <a:pt x="54" y="127"/>
                    <a:pt x="55" y="126"/>
                    <a:pt x="56" y="124"/>
                  </a:cubicBezTo>
                  <a:cubicBezTo>
                    <a:pt x="56" y="123"/>
                    <a:pt x="56" y="123"/>
                    <a:pt x="56" y="123"/>
                  </a:cubicBezTo>
                  <a:cubicBezTo>
                    <a:pt x="56" y="123"/>
                    <a:pt x="56" y="123"/>
                    <a:pt x="56" y="123"/>
                  </a:cubicBezTo>
                  <a:cubicBezTo>
                    <a:pt x="56" y="123"/>
                    <a:pt x="56" y="122"/>
                    <a:pt x="56" y="122"/>
                  </a:cubicBezTo>
                  <a:cubicBezTo>
                    <a:pt x="56" y="121"/>
                    <a:pt x="56" y="125"/>
                    <a:pt x="56" y="124"/>
                  </a:cubicBezTo>
                  <a:cubicBezTo>
                    <a:pt x="56" y="124"/>
                    <a:pt x="56" y="122"/>
                    <a:pt x="56" y="123"/>
                  </a:cubicBezTo>
                  <a:cubicBezTo>
                    <a:pt x="56" y="122"/>
                    <a:pt x="56" y="121"/>
                    <a:pt x="57" y="121"/>
                  </a:cubicBezTo>
                  <a:cubicBezTo>
                    <a:pt x="57" y="121"/>
                    <a:pt x="57" y="122"/>
                    <a:pt x="58" y="121"/>
                  </a:cubicBezTo>
                  <a:cubicBezTo>
                    <a:pt x="58" y="120"/>
                    <a:pt x="58" y="121"/>
                    <a:pt x="58" y="120"/>
                  </a:cubicBezTo>
                  <a:cubicBezTo>
                    <a:pt x="58" y="119"/>
                    <a:pt x="58" y="119"/>
                    <a:pt x="58" y="119"/>
                  </a:cubicBezTo>
                  <a:cubicBezTo>
                    <a:pt x="57" y="119"/>
                    <a:pt x="58" y="119"/>
                    <a:pt x="58" y="119"/>
                  </a:cubicBezTo>
                  <a:cubicBezTo>
                    <a:pt x="58" y="119"/>
                    <a:pt x="58" y="117"/>
                    <a:pt x="60" y="118"/>
                  </a:cubicBezTo>
                  <a:cubicBezTo>
                    <a:pt x="61" y="118"/>
                    <a:pt x="61" y="118"/>
                    <a:pt x="61" y="118"/>
                  </a:cubicBezTo>
                  <a:cubicBezTo>
                    <a:pt x="60" y="117"/>
                    <a:pt x="60" y="117"/>
                    <a:pt x="60" y="117"/>
                  </a:cubicBezTo>
                  <a:cubicBezTo>
                    <a:pt x="60" y="117"/>
                    <a:pt x="60" y="117"/>
                    <a:pt x="61" y="117"/>
                  </a:cubicBezTo>
                  <a:cubicBezTo>
                    <a:pt x="60" y="116"/>
                    <a:pt x="61" y="116"/>
                    <a:pt x="61" y="115"/>
                  </a:cubicBezTo>
                  <a:cubicBezTo>
                    <a:pt x="62" y="114"/>
                    <a:pt x="62" y="113"/>
                    <a:pt x="63" y="113"/>
                  </a:cubicBezTo>
                  <a:cubicBezTo>
                    <a:pt x="63" y="112"/>
                    <a:pt x="63" y="112"/>
                    <a:pt x="63" y="110"/>
                  </a:cubicBezTo>
                  <a:cubicBezTo>
                    <a:pt x="63" y="112"/>
                    <a:pt x="63" y="112"/>
                    <a:pt x="63" y="112"/>
                  </a:cubicBezTo>
                  <a:cubicBezTo>
                    <a:pt x="63" y="110"/>
                    <a:pt x="63" y="110"/>
                    <a:pt x="63" y="110"/>
                  </a:cubicBezTo>
                  <a:cubicBezTo>
                    <a:pt x="63" y="110"/>
                    <a:pt x="64" y="109"/>
                    <a:pt x="65" y="109"/>
                  </a:cubicBezTo>
                  <a:cubicBezTo>
                    <a:pt x="65" y="108"/>
                    <a:pt x="64" y="108"/>
                    <a:pt x="64" y="108"/>
                  </a:cubicBezTo>
                  <a:cubicBezTo>
                    <a:pt x="65" y="108"/>
                    <a:pt x="64" y="106"/>
                    <a:pt x="66" y="106"/>
                  </a:cubicBezTo>
                  <a:cubicBezTo>
                    <a:pt x="66" y="106"/>
                    <a:pt x="65" y="106"/>
                    <a:pt x="66" y="106"/>
                  </a:cubicBezTo>
                  <a:cubicBezTo>
                    <a:pt x="67" y="106"/>
                    <a:pt x="66" y="105"/>
                    <a:pt x="67" y="105"/>
                  </a:cubicBezTo>
                  <a:cubicBezTo>
                    <a:pt x="66" y="105"/>
                    <a:pt x="66" y="105"/>
                    <a:pt x="66" y="105"/>
                  </a:cubicBezTo>
                  <a:cubicBezTo>
                    <a:pt x="67" y="104"/>
                    <a:pt x="66" y="103"/>
                    <a:pt x="67" y="103"/>
                  </a:cubicBezTo>
                  <a:cubicBezTo>
                    <a:pt x="67" y="103"/>
                    <a:pt x="68" y="101"/>
                    <a:pt x="67" y="101"/>
                  </a:cubicBezTo>
                  <a:cubicBezTo>
                    <a:pt x="69" y="100"/>
                    <a:pt x="69" y="98"/>
                    <a:pt x="71" y="98"/>
                  </a:cubicBezTo>
                  <a:cubicBezTo>
                    <a:pt x="71" y="97"/>
                    <a:pt x="71" y="97"/>
                    <a:pt x="71" y="97"/>
                  </a:cubicBezTo>
                  <a:cubicBezTo>
                    <a:pt x="70" y="97"/>
                    <a:pt x="71" y="98"/>
                    <a:pt x="71" y="98"/>
                  </a:cubicBezTo>
                  <a:cubicBezTo>
                    <a:pt x="71" y="97"/>
                    <a:pt x="70" y="97"/>
                    <a:pt x="70" y="97"/>
                  </a:cubicBezTo>
                  <a:cubicBezTo>
                    <a:pt x="71" y="97"/>
                    <a:pt x="71" y="96"/>
                    <a:pt x="71" y="97"/>
                  </a:cubicBezTo>
                  <a:cubicBezTo>
                    <a:pt x="72" y="96"/>
                    <a:pt x="71" y="95"/>
                    <a:pt x="72" y="94"/>
                  </a:cubicBezTo>
                  <a:cubicBezTo>
                    <a:pt x="72" y="94"/>
                    <a:pt x="72" y="94"/>
                    <a:pt x="72" y="94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3" y="92"/>
                    <a:pt x="73" y="92"/>
                    <a:pt x="74" y="92"/>
                  </a:cubicBezTo>
                  <a:cubicBezTo>
                    <a:pt x="74" y="92"/>
                    <a:pt x="74" y="92"/>
                    <a:pt x="74" y="91"/>
                  </a:cubicBezTo>
                  <a:cubicBezTo>
                    <a:pt x="75" y="91"/>
                    <a:pt x="75" y="91"/>
                    <a:pt x="75" y="91"/>
                  </a:cubicBezTo>
                  <a:cubicBezTo>
                    <a:pt x="74" y="91"/>
                    <a:pt x="75" y="91"/>
                    <a:pt x="75" y="90"/>
                  </a:cubicBezTo>
                  <a:cubicBezTo>
                    <a:pt x="75" y="91"/>
                    <a:pt x="75" y="91"/>
                    <a:pt x="75" y="91"/>
                  </a:cubicBezTo>
                  <a:cubicBezTo>
                    <a:pt x="75" y="91"/>
                    <a:pt x="75" y="90"/>
                    <a:pt x="76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4" y="90"/>
                    <a:pt x="75" y="90"/>
                    <a:pt x="75" y="89"/>
                  </a:cubicBezTo>
                  <a:cubicBezTo>
                    <a:pt x="75" y="90"/>
                    <a:pt x="75" y="89"/>
                    <a:pt x="76" y="88"/>
                  </a:cubicBezTo>
                  <a:cubicBezTo>
                    <a:pt x="76" y="88"/>
                    <a:pt x="75" y="88"/>
                    <a:pt x="76" y="87"/>
                  </a:cubicBezTo>
                  <a:cubicBezTo>
                    <a:pt x="76" y="88"/>
                    <a:pt x="76" y="87"/>
                    <a:pt x="76" y="87"/>
                  </a:cubicBezTo>
                  <a:cubicBezTo>
                    <a:pt x="76" y="87"/>
                    <a:pt x="76" y="87"/>
                    <a:pt x="76" y="88"/>
                  </a:cubicBezTo>
                  <a:cubicBezTo>
                    <a:pt x="76" y="88"/>
                    <a:pt x="76" y="88"/>
                    <a:pt x="76" y="87"/>
                  </a:cubicBezTo>
                  <a:cubicBezTo>
                    <a:pt x="76" y="87"/>
                    <a:pt x="76" y="87"/>
                    <a:pt x="76" y="86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5"/>
                    <a:pt x="78" y="85"/>
                    <a:pt x="76" y="84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9" y="83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1"/>
                    <a:pt x="79" y="81"/>
                    <a:pt x="79" y="80"/>
                  </a:cubicBezTo>
                  <a:cubicBezTo>
                    <a:pt x="80" y="80"/>
                    <a:pt x="81" y="81"/>
                    <a:pt x="81" y="80"/>
                  </a:cubicBezTo>
                  <a:cubicBezTo>
                    <a:pt x="81" y="79"/>
                    <a:pt x="81" y="79"/>
                    <a:pt x="80" y="79"/>
                  </a:cubicBezTo>
                  <a:cubicBezTo>
                    <a:pt x="81" y="79"/>
                    <a:pt x="81" y="77"/>
                    <a:pt x="83" y="76"/>
                  </a:cubicBezTo>
                  <a:cubicBezTo>
                    <a:pt x="83" y="76"/>
                    <a:pt x="82" y="76"/>
                    <a:pt x="82" y="74"/>
                  </a:cubicBezTo>
                  <a:cubicBezTo>
                    <a:pt x="83" y="73"/>
                    <a:pt x="83" y="71"/>
                    <a:pt x="85" y="71"/>
                  </a:cubicBezTo>
                  <a:cubicBezTo>
                    <a:pt x="85" y="71"/>
                    <a:pt x="85" y="71"/>
                    <a:pt x="85" y="71"/>
                  </a:cubicBezTo>
                  <a:cubicBezTo>
                    <a:pt x="85" y="70"/>
                    <a:pt x="86" y="71"/>
                    <a:pt x="85" y="70"/>
                  </a:cubicBezTo>
                  <a:cubicBezTo>
                    <a:pt x="85" y="70"/>
                    <a:pt x="85" y="70"/>
                    <a:pt x="84" y="70"/>
                  </a:cubicBezTo>
                  <a:cubicBezTo>
                    <a:pt x="85" y="69"/>
                    <a:pt x="86" y="67"/>
                    <a:pt x="86" y="67"/>
                  </a:cubicBezTo>
                  <a:cubicBezTo>
                    <a:pt x="86" y="67"/>
                    <a:pt x="86" y="67"/>
                    <a:pt x="86" y="67"/>
                  </a:cubicBezTo>
                  <a:cubicBezTo>
                    <a:pt x="88" y="67"/>
                    <a:pt x="88" y="65"/>
                    <a:pt x="88" y="65"/>
                  </a:cubicBezTo>
                  <a:cubicBezTo>
                    <a:pt x="88" y="65"/>
                    <a:pt x="88" y="65"/>
                    <a:pt x="88" y="65"/>
                  </a:cubicBezTo>
                  <a:cubicBezTo>
                    <a:pt x="89" y="65"/>
                    <a:pt x="89" y="65"/>
                    <a:pt x="89" y="65"/>
                  </a:cubicBezTo>
                  <a:cubicBezTo>
                    <a:pt x="89" y="65"/>
                    <a:pt x="88" y="65"/>
                    <a:pt x="89" y="64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9" y="63"/>
                    <a:pt x="89" y="62"/>
                    <a:pt x="90" y="62"/>
                  </a:cubicBezTo>
                  <a:cubicBezTo>
                    <a:pt x="90" y="62"/>
                    <a:pt x="90" y="62"/>
                    <a:pt x="90" y="62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0" y="60"/>
                    <a:pt x="91" y="59"/>
                    <a:pt x="91" y="59"/>
                  </a:cubicBezTo>
                  <a:cubicBezTo>
                    <a:pt x="91" y="57"/>
                    <a:pt x="93" y="54"/>
                    <a:pt x="94" y="52"/>
                  </a:cubicBezTo>
                  <a:cubicBezTo>
                    <a:pt x="94" y="52"/>
                    <a:pt x="94" y="52"/>
                    <a:pt x="94" y="52"/>
                  </a:cubicBezTo>
                  <a:cubicBezTo>
                    <a:pt x="95" y="52"/>
                    <a:pt x="94" y="52"/>
                    <a:pt x="94" y="52"/>
                  </a:cubicBezTo>
                  <a:cubicBezTo>
                    <a:pt x="94" y="52"/>
                    <a:pt x="95" y="52"/>
                    <a:pt x="95" y="52"/>
                  </a:cubicBezTo>
                  <a:cubicBezTo>
                    <a:pt x="96" y="52"/>
                    <a:pt x="95" y="51"/>
                    <a:pt x="95" y="51"/>
                  </a:cubicBezTo>
                  <a:cubicBezTo>
                    <a:pt x="95" y="50"/>
                    <a:pt x="95" y="51"/>
                    <a:pt x="95" y="51"/>
                  </a:cubicBezTo>
                  <a:cubicBezTo>
                    <a:pt x="95" y="51"/>
                    <a:pt x="96" y="50"/>
                    <a:pt x="95" y="48"/>
                  </a:cubicBezTo>
                  <a:cubicBezTo>
                    <a:pt x="96" y="48"/>
                    <a:pt x="96" y="50"/>
                    <a:pt x="96" y="50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97" y="48"/>
                    <a:pt x="97" y="51"/>
                    <a:pt x="98" y="51"/>
                  </a:cubicBezTo>
                  <a:cubicBezTo>
                    <a:pt x="98" y="51"/>
                    <a:pt x="98" y="51"/>
                    <a:pt x="98" y="51"/>
                  </a:cubicBezTo>
                  <a:cubicBezTo>
                    <a:pt x="99" y="51"/>
                    <a:pt x="98" y="52"/>
                    <a:pt x="99" y="51"/>
                  </a:cubicBezTo>
                  <a:cubicBezTo>
                    <a:pt x="99" y="51"/>
                    <a:pt x="99" y="50"/>
                    <a:pt x="98" y="50"/>
                  </a:cubicBezTo>
                  <a:cubicBezTo>
                    <a:pt x="98" y="48"/>
                    <a:pt x="97" y="48"/>
                    <a:pt x="98" y="46"/>
                  </a:cubicBezTo>
                  <a:cubicBezTo>
                    <a:pt x="98" y="46"/>
                    <a:pt x="97" y="47"/>
                    <a:pt x="98" y="48"/>
                  </a:cubicBezTo>
                  <a:cubicBezTo>
                    <a:pt x="99" y="47"/>
                    <a:pt x="98" y="46"/>
                    <a:pt x="99" y="46"/>
                  </a:cubicBezTo>
                  <a:cubicBezTo>
                    <a:pt x="98" y="46"/>
                    <a:pt x="98" y="45"/>
                    <a:pt x="98" y="45"/>
                  </a:cubicBezTo>
                  <a:cubicBezTo>
                    <a:pt x="98" y="45"/>
                    <a:pt x="98" y="46"/>
                    <a:pt x="99" y="45"/>
                  </a:cubicBezTo>
                  <a:cubicBezTo>
                    <a:pt x="98" y="45"/>
                    <a:pt x="99" y="45"/>
                    <a:pt x="98" y="45"/>
                  </a:cubicBezTo>
                  <a:cubicBezTo>
                    <a:pt x="97" y="44"/>
                    <a:pt x="99" y="44"/>
                    <a:pt x="98" y="44"/>
                  </a:cubicBezTo>
                  <a:cubicBezTo>
                    <a:pt x="99" y="44"/>
                    <a:pt x="99" y="45"/>
                    <a:pt x="100" y="45"/>
                  </a:cubicBezTo>
                  <a:cubicBezTo>
                    <a:pt x="99" y="44"/>
                    <a:pt x="100" y="43"/>
                    <a:pt x="99" y="43"/>
                  </a:cubicBezTo>
                  <a:cubicBezTo>
                    <a:pt x="99" y="43"/>
                    <a:pt x="99" y="43"/>
                    <a:pt x="100" y="43"/>
                  </a:cubicBezTo>
                  <a:cubicBezTo>
                    <a:pt x="100" y="43"/>
                    <a:pt x="99" y="42"/>
                    <a:pt x="101" y="42"/>
                  </a:cubicBezTo>
                  <a:cubicBezTo>
                    <a:pt x="100" y="41"/>
                    <a:pt x="100" y="41"/>
                    <a:pt x="100" y="41"/>
                  </a:cubicBezTo>
                  <a:cubicBezTo>
                    <a:pt x="101" y="41"/>
                    <a:pt x="101" y="41"/>
                    <a:pt x="101" y="41"/>
                  </a:cubicBezTo>
                  <a:cubicBezTo>
                    <a:pt x="101" y="41"/>
                    <a:pt x="101" y="38"/>
                    <a:pt x="102" y="39"/>
                  </a:cubicBezTo>
                  <a:cubicBezTo>
                    <a:pt x="102" y="39"/>
                    <a:pt x="103" y="38"/>
                    <a:pt x="102" y="38"/>
                  </a:cubicBezTo>
                  <a:cubicBezTo>
                    <a:pt x="101" y="38"/>
                    <a:pt x="102" y="39"/>
                    <a:pt x="101" y="39"/>
                  </a:cubicBezTo>
                  <a:cubicBezTo>
                    <a:pt x="102" y="38"/>
                    <a:pt x="101" y="38"/>
                    <a:pt x="101" y="38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6"/>
                    <a:pt x="103" y="37"/>
                    <a:pt x="103" y="36"/>
                  </a:cubicBezTo>
                  <a:cubicBezTo>
                    <a:pt x="103" y="37"/>
                    <a:pt x="103" y="37"/>
                    <a:pt x="103" y="37"/>
                  </a:cubicBezTo>
                  <a:cubicBezTo>
                    <a:pt x="103" y="37"/>
                    <a:pt x="103" y="37"/>
                    <a:pt x="103" y="36"/>
                  </a:cubicBezTo>
                  <a:cubicBezTo>
                    <a:pt x="103" y="35"/>
                    <a:pt x="103" y="35"/>
                    <a:pt x="103" y="35"/>
                  </a:cubicBezTo>
                  <a:cubicBezTo>
                    <a:pt x="103" y="34"/>
                    <a:pt x="103" y="35"/>
                    <a:pt x="103" y="34"/>
                  </a:cubicBezTo>
                  <a:cubicBezTo>
                    <a:pt x="103" y="35"/>
                    <a:pt x="103" y="35"/>
                    <a:pt x="103" y="35"/>
                  </a:cubicBezTo>
                  <a:cubicBezTo>
                    <a:pt x="103" y="35"/>
                    <a:pt x="105" y="35"/>
                    <a:pt x="105" y="34"/>
                  </a:cubicBezTo>
                  <a:cubicBezTo>
                    <a:pt x="105" y="34"/>
                    <a:pt x="105" y="33"/>
                    <a:pt x="103" y="33"/>
                  </a:cubicBezTo>
                  <a:cubicBezTo>
                    <a:pt x="105" y="33"/>
                    <a:pt x="105" y="33"/>
                    <a:pt x="105" y="33"/>
                  </a:cubicBezTo>
                  <a:cubicBezTo>
                    <a:pt x="105" y="32"/>
                    <a:pt x="103" y="33"/>
                    <a:pt x="105" y="32"/>
                  </a:cubicBezTo>
                  <a:cubicBezTo>
                    <a:pt x="105" y="32"/>
                    <a:pt x="106" y="32"/>
                    <a:pt x="107" y="32"/>
                  </a:cubicBezTo>
                  <a:cubicBezTo>
                    <a:pt x="107" y="32"/>
                    <a:pt x="107" y="32"/>
                    <a:pt x="107" y="32"/>
                  </a:cubicBezTo>
                  <a:cubicBezTo>
                    <a:pt x="107" y="32"/>
                    <a:pt x="107" y="32"/>
                    <a:pt x="107" y="32"/>
                  </a:cubicBezTo>
                  <a:cubicBezTo>
                    <a:pt x="107" y="33"/>
                    <a:pt x="108" y="32"/>
                    <a:pt x="108" y="33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7" y="32"/>
                    <a:pt x="108" y="30"/>
                    <a:pt x="107" y="29"/>
                  </a:cubicBezTo>
                  <a:cubicBezTo>
                    <a:pt x="107" y="28"/>
                    <a:pt x="109" y="30"/>
                    <a:pt x="109" y="28"/>
                  </a:cubicBezTo>
                  <a:cubicBezTo>
                    <a:pt x="108" y="28"/>
                    <a:pt x="108" y="27"/>
                    <a:pt x="108" y="28"/>
                  </a:cubicBezTo>
                  <a:cubicBezTo>
                    <a:pt x="108" y="27"/>
                    <a:pt x="107" y="27"/>
                    <a:pt x="108" y="26"/>
                  </a:cubicBezTo>
                  <a:cubicBezTo>
                    <a:pt x="108" y="27"/>
                    <a:pt x="109" y="26"/>
                    <a:pt x="109" y="27"/>
                  </a:cubicBezTo>
                  <a:cubicBezTo>
                    <a:pt x="109" y="27"/>
                    <a:pt x="109" y="27"/>
                    <a:pt x="109" y="28"/>
                  </a:cubicBezTo>
                  <a:cubicBezTo>
                    <a:pt x="109" y="28"/>
                    <a:pt x="110" y="28"/>
                    <a:pt x="110" y="27"/>
                  </a:cubicBezTo>
                  <a:cubicBezTo>
                    <a:pt x="110" y="27"/>
                    <a:pt x="110" y="26"/>
                    <a:pt x="110" y="26"/>
                  </a:cubicBezTo>
                  <a:cubicBezTo>
                    <a:pt x="110" y="26"/>
                    <a:pt x="110" y="27"/>
                    <a:pt x="109" y="26"/>
                  </a:cubicBezTo>
                  <a:cubicBezTo>
                    <a:pt x="110" y="25"/>
                    <a:pt x="110" y="25"/>
                    <a:pt x="110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10" y="24"/>
                    <a:pt x="109" y="25"/>
                    <a:pt x="109" y="24"/>
                  </a:cubicBezTo>
                  <a:cubicBezTo>
                    <a:pt x="110" y="23"/>
                    <a:pt x="110" y="23"/>
                    <a:pt x="110" y="23"/>
                  </a:cubicBezTo>
                  <a:cubicBezTo>
                    <a:pt x="110" y="24"/>
                    <a:pt x="109" y="25"/>
                    <a:pt x="110" y="25"/>
                  </a:cubicBezTo>
                  <a:cubicBezTo>
                    <a:pt x="110" y="25"/>
                    <a:pt x="110" y="24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0" y="24"/>
                    <a:pt x="112" y="24"/>
                    <a:pt x="111" y="23"/>
                  </a:cubicBezTo>
                  <a:cubicBezTo>
                    <a:pt x="111" y="21"/>
                    <a:pt x="111" y="23"/>
                    <a:pt x="111" y="21"/>
                  </a:cubicBezTo>
                  <a:cubicBezTo>
                    <a:pt x="111" y="20"/>
                    <a:pt x="111" y="20"/>
                    <a:pt x="111" y="19"/>
                  </a:cubicBezTo>
                  <a:cubicBezTo>
                    <a:pt x="112" y="19"/>
                    <a:pt x="112" y="18"/>
                    <a:pt x="112" y="19"/>
                  </a:cubicBezTo>
                  <a:cubicBezTo>
                    <a:pt x="111" y="21"/>
                    <a:pt x="111" y="21"/>
                    <a:pt x="111" y="21"/>
                  </a:cubicBezTo>
                  <a:cubicBezTo>
                    <a:pt x="113" y="21"/>
                    <a:pt x="111" y="23"/>
                    <a:pt x="112" y="24"/>
                  </a:cubicBezTo>
                  <a:cubicBezTo>
                    <a:pt x="112" y="23"/>
                    <a:pt x="113" y="24"/>
                    <a:pt x="113" y="24"/>
                  </a:cubicBezTo>
                  <a:cubicBezTo>
                    <a:pt x="115" y="23"/>
                    <a:pt x="115" y="23"/>
                    <a:pt x="115" y="23"/>
                  </a:cubicBezTo>
                  <a:cubicBezTo>
                    <a:pt x="113" y="23"/>
                    <a:pt x="113" y="23"/>
                    <a:pt x="112" y="23"/>
                  </a:cubicBezTo>
                  <a:cubicBezTo>
                    <a:pt x="113" y="21"/>
                    <a:pt x="113" y="19"/>
                    <a:pt x="113" y="19"/>
                  </a:cubicBezTo>
                  <a:cubicBezTo>
                    <a:pt x="115" y="18"/>
                    <a:pt x="115" y="19"/>
                    <a:pt x="115" y="19"/>
                  </a:cubicBezTo>
                  <a:cubicBezTo>
                    <a:pt x="115" y="18"/>
                    <a:pt x="116" y="18"/>
                    <a:pt x="117" y="17"/>
                  </a:cubicBezTo>
                  <a:cubicBezTo>
                    <a:pt x="116" y="17"/>
                    <a:pt x="117" y="15"/>
                    <a:pt x="117" y="15"/>
                  </a:cubicBezTo>
                  <a:cubicBezTo>
                    <a:pt x="116" y="16"/>
                    <a:pt x="115" y="16"/>
                    <a:pt x="115" y="16"/>
                  </a:cubicBezTo>
                  <a:cubicBezTo>
                    <a:pt x="115" y="15"/>
                    <a:pt x="115" y="16"/>
                    <a:pt x="116" y="16"/>
                  </a:cubicBezTo>
                  <a:cubicBezTo>
                    <a:pt x="115" y="15"/>
                    <a:pt x="117" y="15"/>
                    <a:pt x="116" y="14"/>
                  </a:cubicBezTo>
                  <a:cubicBezTo>
                    <a:pt x="116" y="16"/>
                    <a:pt x="117" y="15"/>
                    <a:pt x="117" y="16"/>
                  </a:cubicBezTo>
                  <a:cubicBezTo>
                    <a:pt x="117" y="15"/>
                    <a:pt x="117" y="16"/>
                    <a:pt x="118" y="15"/>
                  </a:cubicBezTo>
                  <a:cubicBezTo>
                    <a:pt x="118" y="14"/>
                    <a:pt x="118" y="12"/>
                    <a:pt x="118" y="12"/>
                  </a:cubicBezTo>
                  <a:cubicBezTo>
                    <a:pt x="120" y="11"/>
                    <a:pt x="120" y="9"/>
                    <a:pt x="120" y="8"/>
                  </a:cubicBezTo>
                  <a:cubicBezTo>
                    <a:pt x="121" y="8"/>
                    <a:pt x="122" y="9"/>
                    <a:pt x="122" y="8"/>
                  </a:cubicBezTo>
                  <a:cubicBezTo>
                    <a:pt x="122" y="8"/>
                    <a:pt x="121" y="8"/>
                    <a:pt x="122" y="8"/>
                  </a:cubicBezTo>
                  <a:cubicBezTo>
                    <a:pt x="122" y="8"/>
                    <a:pt x="122" y="8"/>
                    <a:pt x="122" y="8"/>
                  </a:cubicBezTo>
                  <a:cubicBezTo>
                    <a:pt x="122" y="7"/>
                    <a:pt x="124" y="6"/>
                    <a:pt x="123" y="5"/>
                  </a:cubicBezTo>
                  <a:cubicBezTo>
                    <a:pt x="123" y="6"/>
                    <a:pt x="123" y="6"/>
                    <a:pt x="123" y="6"/>
                  </a:cubicBezTo>
                  <a:cubicBezTo>
                    <a:pt x="123" y="6"/>
                    <a:pt x="123" y="6"/>
                    <a:pt x="123" y="5"/>
                  </a:cubicBezTo>
                  <a:cubicBezTo>
                    <a:pt x="124" y="6"/>
                    <a:pt x="124" y="5"/>
                    <a:pt x="124" y="6"/>
                  </a:cubicBezTo>
                  <a:cubicBezTo>
                    <a:pt x="125" y="6"/>
                    <a:pt x="125" y="5"/>
                    <a:pt x="125" y="4"/>
                  </a:cubicBezTo>
                  <a:cubicBezTo>
                    <a:pt x="124" y="4"/>
                    <a:pt x="124" y="4"/>
                    <a:pt x="124" y="4"/>
                  </a:cubicBezTo>
                  <a:cubicBezTo>
                    <a:pt x="124" y="3"/>
                    <a:pt x="125" y="2"/>
                    <a:pt x="126" y="1"/>
                  </a:cubicBezTo>
                  <a:cubicBezTo>
                    <a:pt x="126" y="1"/>
                    <a:pt x="126" y="1"/>
                    <a:pt x="126" y="1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7" y="1"/>
                    <a:pt x="127" y="0"/>
                    <a:pt x="127" y="0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7" y="3"/>
                    <a:pt x="127" y="1"/>
                    <a:pt x="126" y="1"/>
                  </a:cubicBezTo>
                  <a:cubicBezTo>
                    <a:pt x="126" y="1"/>
                    <a:pt x="125" y="3"/>
                    <a:pt x="126" y="3"/>
                  </a:cubicBezTo>
                  <a:cubicBezTo>
                    <a:pt x="126" y="3"/>
                    <a:pt x="126" y="3"/>
                    <a:pt x="126" y="2"/>
                  </a:cubicBezTo>
                  <a:cubicBezTo>
                    <a:pt x="127" y="2"/>
                    <a:pt x="126" y="3"/>
                    <a:pt x="127" y="3"/>
                  </a:cubicBezTo>
                  <a:cubicBezTo>
                    <a:pt x="127" y="3"/>
                    <a:pt x="127" y="3"/>
                    <a:pt x="127" y="3"/>
                  </a:cubicBezTo>
                  <a:cubicBezTo>
                    <a:pt x="127" y="4"/>
                    <a:pt x="127" y="4"/>
                    <a:pt x="126" y="5"/>
                  </a:cubicBezTo>
                  <a:cubicBezTo>
                    <a:pt x="126" y="4"/>
                    <a:pt x="126" y="5"/>
                    <a:pt x="126" y="4"/>
                  </a:cubicBezTo>
                  <a:cubicBezTo>
                    <a:pt x="126" y="5"/>
                    <a:pt x="126" y="5"/>
                    <a:pt x="126" y="6"/>
                  </a:cubicBezTo>
                  <a:cubicBezTo>
                    <a:pt x="125" y="6"/>
                    <a:pt x="125" y="8"/>
                    <a:pt x="124" y="9"/>
                  </a:cubicBezTo>
                  <a:cubicBezTo>
                    <a:pt x="124" y="8"/>
                    <a:pt x="124" y="7"/>
                    <a:pt x="124" y="7"/>
                  </a:cubicBezTo>
                  <a:cubicBezTo>
                    <a:pt x="123" y="7"/>
                    <a:pt x="124" y="7"/>
                    <a:pt x="123" y="8"/>
                  </a:cubicBezTo>
                  <a:cubicBezTo>
                    <a:pt x="123" y="8"/>
                    <a:pt x="124" y="9"/>
                    <a:pt x="124" y="10"/>
                  </a:cubicBezTo>
                  <a:cubicBezTo>
                    <a:pt x="123" y="10"/>
                    <a:pt x="123" y="10"/>
                    <a:pt x="123" y="10"/>
                  </a:cubicBezTo>
                  <a:cubicBezTo>
                    <a:pt x="123" y="10"/>
                    <a:pt x="124" y="11"/>
                    <a:pt x="123" y="12"/>
                  </a:cubicBezTo>
                  <a:cubicBezTo>
                    <a:pt x="122" y="12"/>
                    <a:pt x="121" y="15"/>
                    <a:pt x="120" y="16"/>
                  </a:cubicBezTo>
                  <a:cubicBezTo>
                    <a:pt x="120" y="16"/>
                    <a:pt x="120" y="16"/>
                    <a:pt x="120" y="16"/>
                  </a:cubicBezTo>
                  <a:cubicBezTo>
                    <a:pt x="120" y="17"/>
                    <a:pt x="119" y="18"/>
                    <a:pt x="119" y="18"/>
                  </a:cubicBezTo>
                  <a:cubicBezTo>
                    <a:pt x="118" y="19"/>
                    <a:pt x="118" y="23"/>
                    <a:pt x="117" y="23"/>
                  </a:cubicBezTo>
                  <a:cubicBezTo>
                    <a:pt x="116" y="25"/>
                    <a:pt x="115" y="27"/>
                    <a:pt x="113" y="30"/>
                  </a:cubicBezTo>
                  <a:cubicBezTo>
                    <a:pt x="112" y="29"/>
                    <a:pt x="112" y="29"/>
                    <a:pt x="112" y="29"/>
                  </a:cubicBezTo>
                  <a:cubicBezTo>
                    <a:pt x="112" y="30"/>
                    <a:pt x="112" y="29"/>
                    <a:pt x="111" y="30"/>
                  </a:cubicBezTo>
                  <a:cubicBezTo>
                    <a:pt x="112" y="29"/>
                    <a:pt x="112" y="32"/>
                    <a:pt x="112" y="32"/>
                  </a:cubicBezTo>
                  <a:cubicBezTo>
                    <a:pt x="111" y="32"/>
                    <a:pt x="110" y="34"/>
                    <a:pt x="110" y="35"/>
                  </a:cubicBezTo>
                  <a:cubicBezTo>
                    <a:pt x="110" y="35"/>
                    <a:pt x="110" y="35"/>
                    <a:pt x="110" y="35"/>
                  </a:cubicBezTo>
                  <a:cubicBezTo>
                    <a:pt x="110" y="37"/>
                    <a:pt x="110" y="38"/>
                    <a:pt x="109" y="38"/>
                  </a:cubicBezTo>
                  <a:cubicBezTo>
                    <a:pt x="108" y="38"/>
                    <a:pt x="108" y="38"/>
                    <a:pt x="108" y="38"/>
                  </a:cubicBezTo>
                  <a:cubicBezTo>
                    <a:pt x="108" y="41"/>
                    <a:pt x="108" y="41"/>
                    <a:pt x="108" y="42"/>
                  </a:cubicBezTo>
                  <a:cubicBezTo>
                    <a:pt x="107" y="43"/>
                    <a:pt x="106" y="44"/>
                    <a:pt x="105" y="45"/>
                  </a:cubicBezTo>
                  <a:cubicBezTo>
                    <a:pt x="105" y="47"/>
                    <a:pt x="102" y="51"/>
                    <a:pt x="101" y="54"/>
                  </a:cubicBezTo>
                  <a:cubicBezTo>
                    <a:pt x="101" y="53"/>
                    <a:pt x="101" y="53"/>
                    <a:pt x="101" y="53"/>
                  </a:cubicBezTo>
                  <a:cubicBezTo>
                    <a:pt x="100" y="57"/>
                    <a:pt x="97" y="60"/>
                    <a:pt x="96" y="63"/>
                  </a:cubicBezTo>
                  <a:cubicBezTo>
                    <a:pt x="95" y="62"/>
                    <a:pt x="95" y="62"/>
                    <a:pt x="95" y="62"/>
                  </a:cubicBezTo>
                  <a:cubicBezTo>
                    <a:pt x="95" y="63"/>
                    <a:pt x="95" y="64"/>
                    <a:pt x="95" y="64"/>
                  </a:cubicBezTo>
                  <a:cubicBezTo>
                    <a:pt x="95" y="65"/>
                    <a:pt x="95" y="67"/>
                    <a:pt x="94" y="67"/>
                  </a:cubicBezTo>
                  <a:cubicBezTo>
                    <a:pt x="93" y="68"/>
                    <a:pt x="94" y="68"/>
                    <a:pt x="93" y="69"/>
                  </a:cubicBezTo>
                  <a:cubicBezTo>
                    <a:pt x="92" y="70"/>
                    <a:pt x="92" y="71"/>
                    <a:pt x="91" y="72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91" y="72"/>
                    <a:pt x="90" y="73"/>
                    <a:pt x="91" y="73"/>
                  </a:cubicBezTo>
                  <a:cubicBezTo>
                    <a:pt x="90" y="74"/>
                    <a:pt x="90" y="78"/>
                    <a:pt x="88" y="79"/>
                  </a:cubicBezTo>
                  <a:cubicBezTo>
                    <a:pt x="88" y="79"/>
                    <a:pt x="88" y="79"/>
                    <a:pt x="88" y="79"/>
                  </a:cubicBezTo>
                  <a:cubicBezTo>
                    <a:pt x="88" y="81"/>
                    <a:pt x="85" y="82"/>
                    <a:pt x="85" y="83"/>
                  </a:cubicBezTo>
                  <a:cubicBezTo>
                    <a:pt x="85" y="83"/>
                    <a:pt x="85" y="83"/>
                    <a:pt x="84" y="83"/>
                  </a:cubicBezTo>
                  <a:cubicBezTo>
                    <a:pt x="84" y="84"/>
                    <a:pt x="85" y="83"/>
                    <a:pt x="85" y="84"/>
                  </a:cubicBezTo>
                  <a:cubicBezTo>
                    <a:pt x="84" y="87"/>
                    <a:pt x="82" y="88"/>
                    <a:pt x="81" y="91"/>
                  </a:cubicBezTo>
                  <a:cubicBezTo>
                    <a:pt x="80" y="95"/>
                    <a:pt x="76" y="98"/>
                    <a:pt x="75" y="101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5" y="104"/>
                    <a:pt x="73" y="104"/>
                    <a:pt x="73" y="106"/>
                  </a:cubicBezTo>
                  <a:cubicBezTo>
                    <a:pt x="73" y="106"/>
                    <a:pt x="73" y="106"/>
                    <a:pt x="72" y="106"/>
                  </a:cubicBezTo>
                  <a:cubicBezTo>
                    <a:pt x="72" y="107"/>
                    <a:pt x="70" y="108"/>
                    <a:pt x="70" y="110"/>
                  </a:cubicBezTo>
                  <a:cubicBezTo>
                    <a:pt x="70" y="110"/>
                    <a:pt x="70" y="110"/>
                    <a:pt x="70" y="110"/>
                  </a:cubicBezTo>
                  <a:cubicBezTo>
                    <a:pt x="69" y="112"/>
                    <a:pt x="69" y="112"/>
                    <a:pt x="68" y="114"/>
                  </a:cubicBezTo>
                  <a:cubicBezTo>
                    <a:pt x="68" y="113"/>
                    <a:pt x="68" y="113"/>
                    <a:pt x="68" y="113"/>
                  </a:cubicBezTo>
                  <a:cubicBezTo>
                    <a:pt x="67" y="113"/>
                    <a:pt x="68" y="115"/>
                    <a:pt x="67" y="115"/>
                  </a:cubicBezTo>
                  <a:cubicBezTo>
                    <a:pt x="67" y="115"/>
                    <a:pt x="67" y="115"/>
                    <a:pt x="67" y="115"/>
                  </a:cubicBezTo>
                  <a:cubicBezTo>
                    <a:pt x="65" y="118"/>
                    <a:pt x="64" y="122"/>
                    <a:pt x="63" y="125"/>
                  </a:cubicBezTo>
                  <a:cubicBezTo>
                    <a:pt x="61" y="126"/>
                    <a:pt x="61" y="124"/>
                    <a:pt x="61" y="126"/>
                  </a:cubicBezTo>
                  <a:cubicBezTo>
                    <a:pt x="61" y="126"/>
                    <a:pt x="61" y="126"/>
                    <a:pt x="61" y="126"/>
                  </a:cubicBezTo>
                  <a:cubicBezTo>
                    <a:pt x="61" y="127"/>
                    <a:pt x="58" y="127"/>
                    <a:pt x="58" y="127"/>
                  </a:cubicBezTo>
                  <a:cubicBezTo>
                    <a:pt x="60" y="128"/>
                    <a:pt x="60" y="128"/>
                    <a:pt x="60" y="128"/>
                  </a:cubicBezTo>
                  <a:cubicBezTo>
                    <a:pt x="58" y="130"/>
                    <a:pt x="57" y="130"/>
                    <a:pt x="57" y="132"/>
                  </a:cubicBezTo>
                  <a:cubicBezTo>
                    <a:pt x="56" y="132"/>
                    <a:pt x="56" y="132"/>
                    <a:pt x="56" y="132"/>
                  </a:cubicBezTo>
                  <a:cubicBezTo>
                    <a:pt x="57" y="133"/>
                    <a:pt x="56" y="134"/>
                    <a:pt x="56" y="136"/>
                  </a:cubicBezTo>
                  <a:cubicBezTo>
                    <a:pt x="53" y="143"/>
                    <a:pt x="49" y="151"/>
                    <a:pt x="45" y="158"/>
                  </a:cubicBezTo>
                  <a:cubicBezTo>
                    <a:pt x="42" y="166"/>
                    <a:pt x="37" y="172"/>
                    <a:pt x="33" y="179"/>
                  </a:cubicBezTo>
                  <a:cubicBezTo>
                    <a:pt x="31" y="180"/>
                    <a:pt x="31" y="180"/>
                    <a:pt x="30" y="183"/>
                  </a:cubicBezTo>
                  <a:cubicBezTo>
                    <a:pt x="30" y="183"/>
                    <a:pt x="30" y="183"/>
                    <a:pt x="30" y="183"/>
                  </a:cubicBezTo>
                  <a:cubicBezTo>
                    <a:pt x="30" y="183"/>
                    <a:pt x="29" y="184"/>
                    <a:pt x="29" y="185"/>
                  </a:cubicBezTo>
                  <a:cubicBezTo>
                    <a:pt x="29" y="186"/>
                    <a:pt x="28" y="189"/>
                    <a:pt x="26" y="193"/>
                  </a:cubicBezTo>
                  <a:cubicBezTo>
                    <a:pt x="26" y="192"/>
                    <a:pt x="26" y="192"/>
                    <a:pt x="25" y="192"/>
                  </a:cubicBezTo>
                  <a:cubicBezTo>
                    <a:pt x="26" y="193"/>
                    <a:pt x="26" y="193"/>
                    <a:pt x="26" y="193"/>
                  </a:cubicBezTo>
                  <a:cubicBezTo>
                    <a:pt x="25" y="193"/>
                    <a:pt x="25" y="193"/>
                    <a:pt x="25" y="193"/>
                  </a:cubicBezTo>
                  <a:cubicBezTo>
                    <a:pt x="25" y="193"/>
                    <a:pt x="25" y="193"/>
                    <a:pt x="26" y="193"/>
                  </a:cubicBezTo>
                  <a:cubicBezTo>
                    <a:pt x="22" y="200"/>
                    <a:pt x="17" y="206"/>
                    <a:pt x="13" y="213"/>
                  </a:cubicBezTo>
                  <a:cubicBezTo>
                    <a:pt x="12" y="214"/>
                    <a:pt x="11" y="217"/>
                    <a:pt x="10" y="220"/>
                  </a:cubicBezTo>
                  <a:cubicBezTo>
                    <a:pt x="7" y="223"/>
                    <a:pt x="3" y="228"/>
                    <a:pt x="1" y="233"/>
                  </a:cubicBezTo>
                  <a:cubicBezTo>
                    <a:pt x="1" y="233"/>
                    <a:pt x="0" y="232"/>
                    <a:pt x="1" y="229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38" name="Freeform 114"/>
            <p:cNvSpPr>
              <a:spLocks/>
            </p:cNvSpPr>
            <p:nvPr/>
          </p:nvSpPr>
          <p:spPr bwMode="auto">
            <a:xfrm>
              <a:off x="3653" y="1157"/>
              <a:ext cx="300" cy="550"/>
            </a:xfrm>
            <a:custGeom>
              <a:avLst/>
              <a:gdLst>
                <a:gd name="T0" fmla="*/ 13 w 127"/>
                <a:gd name="T1" fmla="*/ 206 h 233"/>
                <a:gd name="T2" fmla="*/ 17 w 127"/>
                <a:gd name="T3" fmla="*/ 199 h 233"/>
                <a:gd name="T4" fmla="*/ 23 w 127"/>
                <a:gd name="T5" fmla="*/ 184 h 233"/>
                <a:gd name="T6" fmla="*/ 26 w 127"/>
                <a:gd name="T7" fmla="*/ 179 h 233"/>
                <a:gd name="T8" fmla="*/ 36 w 127"/>
                <a:gd name="T9" fmla="*/ 165 h 233"/>
                <a:gd name="T10" fmla="*/ 37 w 127"/>
                <a:gd name="T11" fmla="*/ 160 h 233"/>
                <a:gd name="T12" fmla="*/ 42 w 127"/>
                <a:gd name="T13" fmla="*/ 151 h 233"/>
                <a:gd name="T14" fmla="*/ 46 w 127"/>
                <a:gd name="T15" fmla="*/ 144 h 233"/>
                <a:gd name="T16" fmla="*/ 49 w 127"/>
                <a:gd name="T17" fmla="*/ 140 h 233"/>
                <a:gd name="T18" fmla="*/ 50 w 127"/>
                <a:gd name="T19" fmla="*/ 137 h 233"/>
                <a:gd name="T20" fmla="*/ 54 w 127"/>
                <a:gd name="T21" fmla="*/ 128 h 233"/>
                <a:gd name="T22" fmla="*/ 57 w 127"/>
                <a:gd name="T23" fmla="*/ 124 h 233"/>
                <a:gd name="T24" fmla="*/ 58 w 127"/>
                <a:gd name="T25" fmla="*/ 118 h 233"/>
                <a:gd name="T26" fmla="*/ 63 w 127"/>
                <a:gd name="T27" fmla="*/ 112 h 233"/>
                <a:gd name="T28" fmla="*/ 66 w 127"/>
                <a:gd name="T29" fmla="*/ 106 h 233"/>
                <a:gd name="T30" fmla="*/ 71 w 127"/>
                <a:gd name="T31" fmla="*/ 97 h 233"/>
                <a:gd name="T32" fmla="*/ 73 w 127"/>
                <a:gd name="T33" fmla="*/ 93 h 233"/>
                <a:gd name="T34" fmla="*/ 75 w 127"/>
                <a:gd name="T35" fmla="*/ 90 h 233"/>
                <a:gd name="T36" fmla="*/ 76 w 127"/>
                <a:gd name="T37" fmla="*/ 88 h 233"/>
                <a:gd name="T38" fmla="*/ 77 w 127"/>
                <a:gd name="T39" fmla="*/ 85 h 233"/>
                <a:gd name="T40" fmla="*/ 79 w 127"/>
                <a:gd name="T41" fmla="*/ 82 h 233"/>
                <a:gd name="T42" fmla="*/ 85 w 127"/>
                <a:gd name="T43" fmla="*/ 70 h 233"/>
                <a:gd name="T44" fmla="*/ 88 w 127"/>
                <a:gd name="T45" fmla="*/ 65 h 233"/>
                <a:gd name="T46" fmla="*/ 91 w 127"/>
                <a:gd name="T47" fmla="*/ 62 h 233"/>
                <a:gd name="T48" fmla="*/ 95 w 127"/>
                <a:gd name="T49" fmla="*/ 52 h 233"/>
                <a:gd name="T50" fmla="*/ 98 w 127"/>
                <a:gd name="T51" fmla="*/ 51 h 233"/>
                <a:gd name="T52" fmla="*/ 99 w 127"/>
                <a:gd name="T53" fmla="*/ 46 h 233"/>
                <a:gd name="T54" fmla="*/ 99 w 127"/>
                <a:gd name="T55" fmla="*/ 42 h 233"/>
                <a:gd name="T56" fmla="*/ 102 w 127"/>
                <a:gd name="T57" fmla="*/ 38 h 233"/>
                <a:gd name="T58" fmla="*/ 102 w 127"/>
                <a:gd name="T59" fmla="*/ 36 h 233"/>
                <a:gd name="T60" fmla="*/ 104 w 127"/>
                <a:gd name="T61" fmla="*/ 35 h 233"/>
                <a:gd name="T62" fmla="*/ 107 w 127"/>
                <a:gd name="T63" fmla="*/ 32 h 233"/>
                <a:gd name="T64" fmla="*/ 108 w 127"/>
                <a:gd name="T65" fmla="*/ 28 h 233"/>
                <a:gd name="T66" fmla="*/ 109 w 127"/>
                <a:gd name="T67" fmla="*/ 27 h 233"/>
                <a:gd name="T68" fmla="*/ 110 w 127"/>
                <a:gd name="T69" fmla="*/ 22 h 233"/>
                <a:gd name="T70" fmla="*/ 111 w 127"/>
                <a:gd name="T71" fmla="*/ 19 h 233"/>
                <a:gd name="T72" fmla="*/ 112 w 127"/>
                <a:gd name="T73" fmla="*/ 21 h 233"/>
                <a:gd name="T74" fmla="*/ 116 w 127"/>
                <a:gd name="T75" fmla="*/ 15 h 233"/>
                <a:gd name="T76" fmla="*/ 123 w 127"/>
                <a:gd name="T77" fmla="*/ 8 h 233"/>
                <a:gd name="T78" fmla="*/ 125 w 127"/>
                <a:gd name="T79" fmla="*/ 6 h 233"/>
                <a:gd name="T80" fmla="*/ 127 w 127"/>
                <a:gd name="T81" fmla="*/ 0 h 233"/>
                <a:gd name="T82" fmla="*/ 127 w 127"/>
                <a:gd name="T83" fmla="*/ 2 h 233"/>
                <a:gd name="T84" fmla="*/ 124 w 127"/>
                <a:gd name="T85" fmla="*/ 8 h 233"/>
                <a:gd name="T86" fmla="*/ 119 w 127"/>
                <a:gd name="T87" fmla="*/ 18 h 233"/>
                <a:gd name="T88" fmla="*/ 111 w 127"/>
                <a:gd name="T89" fmla="*/ 35 h 233"/>
                <a:gd name="T90" fmla="*/ 101 w 127"/>
                <a:gd name="T91" fmla="*/ 54 h 233"/>
                <a:gd name="T92" fmla="*/ 93 w 127"/>
                <a:gd name="T93" fmla="*/ 68 h 233"/>
                <a:gd name="T94" fmla="*/ 88 w 127"/>
                <a:gd name="T95" fmla="*/ 80 h 233"/>
                <a:gd name="T96" fmla="*/ 75 w 127"/>
                <a:gd name="T97" fmla="*/ 101 h 233"/>
                <a:gd name="T98" fmla="*/ 68 w 127"/>
                <a:gd name="T99" fmla="*/ 112 h 233"/>
                <a:gd name="T100" fmla="*/ 58 w 127"/>
                <a:gd name="T101" fmla="*/ 128 h 233"/>
                <a:gd name="T102" fmla="*/ 32 w 127"/>
                <a:gd name="T103" fmla="*/ 179 h 233"/>
                <a:gd name="T104" fmla="*/ 26 w 127"/>
                <a:gd name="T105" fmla="*/ 192 h 233"/>
                <a:gd name="T106" fmla="*/ 1 w 127"/>
                <a:gd name="T107" fmla="*/ 229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7" h="233">
                  <a:moveTo>
                    <a:pt x="1" y="229"/>
                  </a:moveTo>
                  <a:cubicBezTo>
                    <a:pt x="1" y="226"/>
                    <a:pt x="4" y="223"/>
                    <a:pt x="4" y="219"/>
                  </a:cubicBezTo>
                  <a:cubicBezTo>
                    <a:pt x="5" y="219"/>
                    <a:pt x="5" y="219"/>
                    <a:pt x="5" y="219"/>
                  </a:cubicBezTo>
                  <a:cubicBezTo>
                    <a:pt x="6" y="215"/>
                    <a:pt x="10" y="211"/>
                    <a:pt x="12" y="208"/>
                  </a:cubicBezTo>
                  <a:cubicBezTo>
                    <a:pt x="12" y="208"/>
                    <a:pt x="12" y="208"/>
                    <a:pt x="12" y="208"/>
                  </a:cubicBezTo>
                  <a:cubicBezTo>
                    <a:pt x="13" y="208"/>
                    <a:pt x="13" y="206"/>
                    <a:pt x="13" y="206"/>
                  </a:cubicBezTo>
                  <a:cubicBezTo>
                    <a:pt x="13" y="206"/>
                    <a:pt x="13" y="206"/>
                    <a:pt x="14" y="206"/>
                  </a:cubicBezTo>
                  <a:cubicBezTo>
                    <a:pt x="13" y="206"/>
                    <a:pt x="14" y="206"/>
                    <a:pt x="14" y="205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3"/>
                    <a:pt x="15" y="203"/>
                    <a:pt x="15" y="203"/>
                  </a:cubicBezTo>
                  <a:cubicBezTo>
                    <a:pt x="14" y="201"/>
                    <a:pt x="17" y="200"/>
                    <a:pt x="17" y="199"/>
                  </a:cubicBezTo>
                  <a:cubicBezTo>
                    <a:pt x="17" y="199"/>
                    <a:pt x="17" y="199"/>
                    <a:pt x="17" y="199"/>
                  </a:cubicBezTo>
                  <a:cubicBezTo>
                    <a:pt x="18" y="196"/>
                    <a:pt x="20" y="192"/>
                    <a:pt x="21" y="190"/>
                  </a:cubicBezTo>
                  <a:cubicBezTo>
                    <a:pt x="21" y="190"/>
                    <a:pt x="21" y="191"/>
                    <a:pt x="22" y="191"/>
                  </a:cubicBezTo>
                  <a:cubicBezTo>
                    <a:pt x="21" y="190"/>
                    <a:pt x="22" y="189"/>
                    <a:pt x="22" y="188"/>
                  </a:cubicBezTo>
                  <a:cubicBezTo>
                    <a:pt x="23" y="188"/>
                    <a:pt x="22" y="187"/>
                    <a:pt x="23" y="185"/>
                  </a:cubicBezTo>
                  <a:cubicBezTo>
                    <a:pt x="23" y="185"/>
                    <a:pt x="23" y="185"/>
                    <a:pt x="23" y="185"/>
                  </a:cubicBezTo>
                  <a:cubicBezTo>
                    <a:pt x="23" y="185"/>
                    <a:pt x="23" y="185"/>
                    <a:pt x="23" y="184"/>
                  </a:cubicBezTo>
                  <a:cubicBezTo>
                    <a:pt x="23" y="184"/>
                    <a:pt x="23" y="184"/>
                    <a:pt x="23" y="184"/>
                  </a:cubicBezTo>
                  <a:cubicBezTo>
                    <a:pt x="23" y="183"/>
                    <a:pt x="25" y="184"/>
                    <a:pt x="25" y="183"/>
                  </a:cubicBezTo>
                  <a:cubicBezTo>
                    <a:pt x="25" y="183"/>
                    <a:pt x="25" y="183"/>
                    <a:pt x="25" y="183"/>
                  </a:cubicBezTo>
                  <a:cubicBezTo>
                    <a:pt x="25" y="182"/>
                    <a:pt x="26" y="182"/>
                    <a:pt x="26" y="181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6" y="180"/>
                    <a:pt x="27" y="180"/>
                    <a:pt x="26" y="179"/>
                  </a:cubicBezTo>
                  <a:cubicBezTo>
                    <a:pt x="27" y="179"/>
                    <a:pt x="26" y="181"/>
                    <a:pt x="27" y="180"/>
                  </a:cubicBezTo>
                  <a:cubicBezTo>
                    <a:pt x="29" y="176"/>
                    <a:pt x="30" y="172"/>
                    <a:pt x="32" y="170"/>
                  </a:cubicBezTo>
                  <a:cubicBezTo>
                    <a:pt x="32" y="169"/>
                    <a:pt x="34" y="169"/>
                    <a:pt x="34" y="169"/>
                  </a:cubicBezTo>
                  <a:cubicBezTo>
                    <a:pt x="34" y="169"/>
                    <a:pt x="35" y="167"/>
                    <a:pt x="35" y="166"/>
                  </a:cubicBezTo>
                  <a:cubicBezTo>
                    <a:pt x="35" y="166"/>
                    <a:pt x="35" y="166"/>
                    <a:pt x="35" y="166"/>
                  </a:cubicBezTo>
                  <a:cubicBezTo>
                    <a:pt x="36" y="165"/>
                    <a:pt x="35" y="165"/>
                    <a:pt x="36" y="165"/>
                  </a:cubicBezTo>
                  <a:cubicBezTo>
                    <a:pt x="36" y="165"/>
                    <a:pt x="36" y="165"/>
                    <a:pt x="36" y="165"/>
                  </a:cubicBezTo>
                  <a:cubicBezTo>
                    <a:pt x="36" y="165"/>
                    <a:pt x="36" y="164"/>
                    <a:pt x="37" y="163"/>
                  </a:cubicBezTo>
                  <a:cubicBezTo>
                    <a:pt x="37" y="164"/>
                    <a:pt x="37" y="164"/>
                    <a:pt x="37" y="164"/>
                  </a:cubicBezTo>
                  <a:cubicBezTo>
                    <a:pt x="37" y="163"/>
                    <a:pt x="37" y="162"/>
                    <a:pt x="37" y="161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38" y="161"/>
                    <a:pt x="37" y="161"/>
                    <a:pt x="37" y="160"/>
                  </a:cubicBezTo>
                  <a:cubicBezTo>
                    <a:pt x="37" y="160"/>
                    <a:pt x="38" y="160"/>
                    <a:pt x="38" y="161"/>
                  </a:cubicBezTo>
                  <a:cubicBezTo>
                    <a:pt x="38" y="158"/>
                    <a:pt x="39" y="158"/>
                    <a:pt x="39" y="157"/>
                  </a:cubicBezTo>
                  <a:cubicBezTo>
                    <a:pt x="39" y="157"/>
                    <a:pt x="39" y="157"/>
                    <a:pt x="39" y="157"/>
                  </a:cubicBezTo>
                  <a:cubicBezTo>
                    <a:pt x="40" y="156"/>
                    <a:pt x="40" y="155"/>
                    <a:pt x="41" y="154"/>
                  </a:cubicBezTo>
                  <a:cubicBezTo>
                    <a:pt x="41" y="153"/>
                    <a:pt x="42" y="154"/>
                    <a:pt x="42" y="153"/>
                  </a:cubicBezTo>
                  <a:cubicBezTo>
                    <a:pt x="41" y="153"/>
                    <a:pt x="44" y="151"/>
                    <a:pt x="42" y="151"/>
                  </a:cubicBezTo>
                  <a:cubicBezTo>
                    <a:pt x="42" y="151"/>
                    <a:pt x="44" y="149"/>
                    <a:pt x="44" y="148"/>
                  </a:cubicBezTo>
                  <a:cubicBezTo>
                    <a:pt x="44" y="149"/>
                    <a:pt x="45" y="148"/>
                    <a:pt x="44" y="149"/>
                  </a:cubicBezTo>
                  <a:cubicBezTo>
                    <a:pt x="45" y="149"/>
                    <a:pt x="45" y="149"/>
                    <a:pt x="45" y="149"/>
                  </a:cubicBezTo>
                  <a:cubicBezTo>
                    <a:pt x="45" y="149"/>
                    <a:pt x="45" y="149"/>
                    <a:pt x="45" y="149"/>
                  </a:cubicBezTo>
                  <a:cubicBezTo>
                    <a:pt x="45" y="149"/>
                    <a:pt x="46" y="148"/>
                    <a:pt x="46" y="147"/>
                  </a:cubicBezTo>
                  <a:cubicBezTo>
                    <a:pt x="46" y="146"/>
                    <a:pt x="45" y="145"/>
                    <a:pt x="46" y="144"/>
                  </a:cubicBezTo>
                  <a:cubicBezTo>
                    <a:pt x="46" y="145"/>
                    <a:pt x="47" y="144"/>
                    <a:pt x="47" y="145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47" y="143"/>
                    <a:pt x="47" y="143"/>
                    <a:pt x="47" y="143"/>
                  </a:cubicBezTo>
                  <a:cubicBezTo>
                    <a:pt x="47" y="142"/>
                    <a:pt x="47" y="142"/>
                    <a:pt x="47" y="142"/>
                  </a:cubicBezTo>
                  <a:cubicBezTo>
                    <a:pt x="47" y="142"/>
                    <a:pt x="47" y="139"/>
                    <a:pt x="48" y="140"/>
                  </a:cubicBezTo>
                  <a:cubicBezTo>
                    <a:pt x="49" y="140"/>
                    <a:pt x="48" y="140"/>
                    <a:pt x="49" y="140"/>
                  </a:cubicBezTo>
                  <a:cubicBezTo>
                    <a:pt x="49" y="139"/>
                    <a:pt x="49" y="139"/>
                    <a:pt x="49" y="138"/>
                  </a:cubicBezTo>
                  <a:cubicBezTo>
                    <a:pt x="49" y="138"/>
                    <a:pt x="49" y="138"/>
                    <a:pt x="49" y="138"/>
                  </a:cubicBezTo>
                  <a:cubicBezTo>
                    <a:pt x="50" y="138"/>
                    <a:pt x="50" y="137"/>
                    <a:pt x="49" y="137"/>
                  </a:cubicBezTo>
                  <a:cubicBezTo>
                    <a:pt x="49" y="137"/>
                    <a:pt x="50" y="137"/>
                    <a:pt x="49" y="138"/>
                  </a:cubicBezTo>
                  <a:cubicBezTo>
                    <a:pt x="49" y="137"/>
                    <a:pt x="49" y="137"/>
                    <a:pt x="50" y="136"/>
                  </a:cubicBezTo>
                  <a:cubicBezTo>
                    <a:pt x="50" y="137"/>
                    <a:pt x="50" y="137"/>
                    <a:pt x="50" y="137"/>
                  </a:cubicBezTo>
                  <a:cubicBezTo>
                    <a:pt x="50" y="136"/>
                    <a:pt x="50" y="135"/>
                    <a:pt x="51" y="133"/>
                  </a:cubicBezTo>
                  <a:cubicBezTo>
                    <a:pt x="50" y="133"/>
                    <a:pt x="51" y="134"/>
                    <a:pt x="51" y="134"/>
                  </a:cubicBezTo>
                  <a:cubicBezTo>
                    <a:pt x="52" y="133"/>
                    <a:pt x="52" y="131"/>
                    <a:pt x="53" y="130"/>
                  </a:cubicBezTo>
                  <a:cubicBezTo>
                    <a:pt x="53" y="130"/>
                    <a:pt x="52" y="130"/>
                    <a:pt x="53" y="130"/>
                  </a:cubicBezTo>
                  <a:cubicBezTo>
                    <a:pt x="53" y="129"/>
                    <a:pt x="53" y="130"/>
                    <a:pt x="54" y="129"/>
                  </a:cubicBezTo>
                  <a:cubicBezTo>
                    <a:pt x="54" y="129"/>
                    <a:pt x="54" y="129"/>
                    <a:pt x="54" y="128"/>
                  </a:cubicBezTo>
                  <a:cubicBezTo>
                    <a:pt x="54" y="128"/>
                    <a:pt x="54" y="128"/>
                    <a:pt x="54" y="129"/>
                  </a:cubicBezTo>
                  <a:cubicBezTo>
                    <a:pt x="54" y="128"/>
                    <a:pt x="55" y="125"/>
                    <a:pt x="56" y="124"/>
                  </a:cubicBezTo>
                  <a:cubicBezTo>
                    <a:pt x="56" y="124"/>
                    <a:pt x="56" y="124"/>
                    <a:pt x="56" y="122"/>
                  </a:cubicBezTo>
                  <a:cubicBezTo>
                    <a:pt x="57" y="124"/>
                    <a:pt x="57" y="124"/>
                    <a:pt x="57" y="124"/>
                  </a:cubicBezTo>
                  <a:cubicBezTo>
                    <a:pt x="57" y="122"/>
                    <a:pt x="57" y="121"/>
                    <a:pt x="57" y="122"/>
                  </a:cubicBezTo>
                  <a:cubicBezTo>
                    <a:pt x="57" y="121"/>
                    <a:pt x="56" y="125"/>
                    <a:pt x="57" y="124"/>
                  </a:cubicBezTo>
                  <a:cubicBezTo>
                    <a:pt x="57" y="122"/>
                    <a:pt x="57" y="122"/>
                    <a:pt x="57" y="122"/>
                  </a:cubicBezTo>
                  <a:cubicBezTo>
                    <a:pt x="57" y="122"/>
                    <a:pt x="57" y="121"/>
                    <a:pt x="57" y="120"/>
                  </a:cubicBezTo>
                  <a:cubicBezTo>
                    <a:pt x="57" y="120"/>
                    <a:pt x="57" y="121"/>
                    <a:pt x="58" y="121"/>
                  </a:cubicBezTo>
                  <a:cubicBezTo>
                    <a:pt x="58" y="120"/>
                    <a:pt x="58" y="120"/>
                    <a:pt x="58" y="119"/>
                  </a:cubicBezTo>
                  <a:cubicBezTo>
                    <a:pt x="58" y="119"/>
                    <a:pt x="58" y="119"/>
                    <a:pt x="58" y="119"/>
                  </a:cubicBezTo>
                  <a:cubicBezTo>
                    <a:pt x="58" y="118"/>
                    <a:pt x="58" y="118"/>
                    <a:pt x="58" y="118"/>
                  </a:cubicBezTo>
                  <a:cubicBezTo>
                    <a:pt x="58" y="118"/>
                    <a:pt x="58" y="117"/>
                    <a:pt x="59" y="117"/>
                  </a:cubicBezTo>
                  <a:cubicBezTo>
                    <a:pt x="61" y="118"/>
                    <a:pt x="61" y="118"/>
                    <a:pt x="61" y="118"/>
                  </a:cubicBezTo>
                  <a:cubicBezTo>
                    <a:pt x="61" y="117"/>
                    <a:pt x="59" y="117"/>
                    <a:pt x="59" y="117"/>
                  </a:cubicBezTo>
                  <a:cubicBezTo>
                    <a:pt x="59" y="117"/>
                    <a:pt x="59" y="117"/>
                    <a:pt x="61" y="117"/>
                  </a:cubicBezTo>
                  <a:cubicBezTo>
                    <a:pt x="59" y="116"/>
                    <a:pt x="61" y="116"/>
                    <a:pt x="61" y="115"/>
                  </a:cubicBezTo>
                  <a:cubicBezTo>
                    <a:pt x="62" y="115"/>
                    <a:pt x="62" y="112"/>
                    <a:pt x="63" y="112"/>
                  </a:cubicBezTo>
                  <a:cubicBezTo>
                    <a:pt x="63" y="111"/>
                    <a:pt x="63" y="110"/>
                    <a:pt x="63" y="110"/>
                  </a:cubicBezTo>
                  <a:cubicBezTo>
                    <a:pt x="63" y="110"/>
                    <a:pt x="63" y="110"/>
                    <a:pt x="64" y="110"/>
                  </a:cubicBezTo>
                  <a:cubicBezTo>
                    <a:pt x="64" y="110"/>
                    <a:pt x="64" y="110"/>
                    <a:pt x="64" y="110"/>
                  </a:cubicBezTo>
                  <a:cubicBezTo>
                    <a:pt x="64" y="110"/>
                    <a:pt x="64" y="110"/>
                    <a:pt x="65" y="109"/>
                  </a:cubicBezTo>
                  <a:cubicBezTo>
                    <a:pt x="65" y="108"/>
                    <a:pt x="64" y="108"/>
                    <a:pt x="64" y="108"/>
                  </a:cubicBezTo>
                  <a:cubicBezTo>
                    <a:pt x="65" y="108"/>
                    <a:pt x="64" y="106"/>
                    <a:pt x="66" y="106"/>
                  </a:cubicBezTo>
                  <a:cubicBezTo>
                    <a:pt x="66" y="106"/>
                    <a:pt x="66" y="107"/>
                    <a:pt x="66" y="106"/>
                  </a:cubicBezTo>
                  <a:cubicBezTo>
                    <a:pt x="67" y="106"/>
                    <a:pt x="66" y="105"/>
                    <a:pt x="67" y="103"/>
                  </a:cubicBezTo>
                  <a:cubicBezTo>
                    <a:pt x="66" y="103"/>
                    <a:pt x="66" y="103"/>
                    <a:pt x="66" y="103"/>
                  </a:cubicBezTo>
                  <a:cubicBezTo>
                    <a:pt x="67" y="103"/>
                    <a:pt x="66" y="102"/>
                    <a:pt x="67" y="103"/>
                  </a:cubicBezTo>
                  <a:cubicBezTo>
                    <a:pt x="67" y="102"/>
                    <a:pt x="68" y="102"/>
                    <a:pt x="67" y="102"/>
                  </a:cubicBezTo>
                  <a:cubicBezTo>
                    <a:pt x="70" y="100"/>
                    <a:pt x="70" y="98"/>
                    <a:pt x="71" y="97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1" y="97"/>
                    <a:pt x="71" y="97"/>
                    <a:pt x="71" y="97"/>
                  </a:cubicBezTo>
                  <a:cubicBezTo>
                    <a:pt x="71" y="97"/>
                    <a:pt x="71" y="97"/>
                    <a:pt x="71" y="97"/>
                  </a:cubicBezTo>
                  <a:cubicBezTo>
                    <a:pt x="71" y="96"/>
                    <a:pt x="71" y="96"/>
                    <a:pt x="71" y="97"/>
                  </a:cubicBezTo>
                  <a:cubicBezTo>
                    <a:pt x="73" y="96"/>
                    <a:pt x="71" y="95"/>
                    <a:pt x="72" y="94"/>
                  </a:cubicBezTo>
                  <a:cubicBezTo>
                    <a:pt x="72" y="94"/>
                    <a:pt x="72" y="94"/>
                    <a:pt x="73" y="93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3" y="91"/>
                    <a:pt x="73" y="92"/>
                    <a:pt x="74" y="92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5" y="91"/>
                    <a:pt x="75" y="91"/>
                    <a:pt x="75" y="91"/>
                  </a:cubicBezTo>
                  <a:cubicBezTo>
                    <a:pt x="74" y="91"/>
                    <a:pt x="75" y="90"/>
                    <a:pt x="75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0"/>
                    <a:pt x="76" y="90"/>
                    <a:pt x="76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4" y="90"/>
                    <a:pt x="75" y="90"/>
                    <a:pt x="75" y="90"/>
                  </a:cubicBezTo>
                  <a:cubicBezTo>
                    <a:pt x="75" y="90"/>
                    <a:pt x="75" y="89"/>
                    <a:pt x="76" y="89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6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7" y="88"/>
                    <a:pt x="77" y="88"/>
                    <a:pt x="77" y="88"/>
                  </a:cubicBezTo>
                  <a:cubicBezTo>
                    <a:pt x="77" y="86"/>
                    <a:pt x="76" y="86"/>
                    <a:pt x="76" y="85"/>
                  </a:cubicBezTo>
                  <a:cubicBezTo>
                    <a:pt x="76" y="86"/>
                    <a:pt x="77" y="86"/>
                    <a:pt x="77" y="86"/>
                  </a:cubicBezTo>
                  <a:cubicBezTo>
                    <a:pt x="77" y="86"/>
                    <a:pt x="77" y="86"/>
                    <a:pt x="77" y="86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8" y="84"/>
                    <a:pt x="77" y="83"/>
                  </a:cubicBezTo>
                  <a:cubicBezTo>
                    <a:pt x="77" y="83"/>
                    <a:pt x="78" y="83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9" y="83"/>
                    <a:pt x="79" y="83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80" y="81"/>
                    <a:pt x="79" y="81"/>
                  </a:cubicBezTo>
                  <a:cubicBezTo>
                    <a:pt x="80" y="80"/>
                    <a:pt x="81" y="81"/>
                    <a:pt x="81" y="80"/>
                  </a:cubicBezTo>
                  <a:cubicBezTo>
                    <a:pt x="81" y="80"/>
                    <a:pt x="81" y="79"/>
                    <a:pt x="80" y="79"/>
                  </a:cubicBezTo>
                  <a:cubicBezTo>
                    <a:pt x="81" y="78"/>
                    <a:pt x="81" y="76"/>
                    <a:pt x="83" y="75"/>
                  </a:cubicBezTo>
                  <a:cubicBezTo>
                    <a:pt x="83" y="75"/>
                    <a:pt x="82" y="75"/>
                    <a:pt x="83" y="75"/>
                  </a:cubicBezTo>
                  <a:cubicBezTo>
                    <a:pt x="84" y="73"/>
                    <a:pt x="84" y="71"/>
                    <a:pt x="85" y="70"/>
                  </a:cubicBezTo>
                  <a:cubicBezTo>
                    <a:pt x="85" y="71"/>
                    <a:pt x="85" y="70"/>
                    <a:pt x="85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5" y="69"/>
                    <a:pt x="85" y="69"/>
                    <a:pt x="84" y="70"/>
                  </a:cubicBezTo>
                  <a:cubicBezTo>
                    <a:pt x="85" y="68"/>
                    <a:pt x="87" y="67"/>
                    <a:pt x="87" y="67"/>
                  </a:cubicBezTo>
                  <a:cubicBezTo>
                    <a:pt x="87" y="66"/>
                    <a:pt x="87" y="66"/>
                    <a:pt x="87" y="66"/>
                  </a:cubicBezTo>
                  <a:cubicBezTo>
                    <a:pt x="88" y="67"/>
                    <a:pt x="88" y="66"/>
                    <a:pt x="88" y="65"/>
                  </a:cubicBezTo>
                  <a:cubicBezTo>
                    <a:pt x="88" y="65"/>
                    <a:pt x="88" y="65"/>
                    <a:pt x="88" y="65"/>
                  </a:cubicBezTo>
                  <a:cubicBezTo>
                    <a:pt x="89" y="65"/>
                    <a:pt x="89" y="65"/>
                    <a:pt x="89" y="65"/>
                  </a:cubicBezTo>
                  <a:cubicBezTo>
                    <a:pt x="89" y="64"/>
                    <a:pt x="88" y="64"/>
                    <a:pt x="89" y="64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9" y="63"/>
                    <a:pt x="89" y="62"/>
                    <a:pt x="90" y="62"/>
                  </a:cubicBezTo>
                  <a:cubicBezTo>
                    <a:pt x="91" y="62"/>
                    <a:pt x="91" y="62"/>
                    <a:pt x="91" y="62"/>
                  </a:cubicBezTo>
                  <a:cubicBezTo>
                    <a:pt x="91" y="62"/>
                    <a:pt x="91" y="61"/>
                    <a:pt x="90" y="61"/>
                  </a:cubicBezTo>
                  <a:cubicBezTo>
                    <a:pt x="91" y="61"/>
                    <a:pt x="91" y="59"/>
                    <a:pt x="91" y="59"/>
                  </a:cubicBezTo>
                  <a:cubicBezTo>
                    <a:pt x="91" y="56"/>
                    <a:pt x="93" y="54"/>
                    <a:pt x="94" y="52"/>
                  </a:cubicBezTo>
                  <a:cubicBezTo>
                    <a:pt x="94" y="52"/>
                    <a:pt x="94" y="52"/>
                    <a:pt x="94" y="52"/>
                  </a:cubicBezTo>
                  <a:cubicBezTo>
                    <a:pt x="95" y="52"/>
                    <a:pt x="94" y="52"/>
                    <a:pt x="94" y="52"/>
                  </a:cubicBezTo>
                  <a:cubicBezTo>
                    <a:pt x="94" y="52"/>
                    <a:pt x="95" y="51"/>
                    <a:pt x="95" y="52"/>
                  </a:cubicBezTo>
                  <a:cubicBezTo>
                    <a:pt x="97" y="51"/>
                    <a:pt x="95" y="51"/>
                    <a:pt x="97" y="49"/>
                  </a:cubicBezTo>
                  <a:cubicBezTo>
                    <a:pt x="95" y="49"/>
                    <a:pt x="97" y="51"/>
                    <a:pt x="95" y="49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98" y="48"/>
                    <a:pt x="98" y="51"/>
                    <a:pt x="98" y="51"/>
                  </a:cubicBezTo>
                  <a:cubicBezTo>
                    <a:pt x="98" y="49"/>
                    <a:pt x="98" y="49"/>
                    <a:pt x="98" y="49"/>
                  </a:cubicBezTo>
                  <a:cubicBezTo>
                    <a:pt x="99" y="49"/>
                    <a:pt x="98" y="52"/>
                    <a:pt x="99" y="51"/>
                  </a:cubicBezTo>
                  <a:cubicBezTo>
                    <a:pt x="99" y="49"/>
                    <a:pt x="99" y="49"/>
                    <a:pt x="98" y="49"/>
                  </a:cubicBezTo>
                  <a:cubicBezTo>
                    <a:pt x="98" y="48"/>
                    <a:pt x="98" y="48"/>
                    <a:pt x="98" y="47"/>
                  </a:cubicBezTo>
                  <a:cubicBezTo>
                    <a:pt x="98" y="47"/>
                    <a:pt x="98" y="48"/>
                    <a:pt x="98" y="48"/>
                  </a:cubicBezTo>
                  <a:cubicBezTo>
                    <a:pt x="99" y="48"/>
                    <a:pt x="98" y="47"/>
                    <a:pt x="99" y="46"/>
                  </a:cubicBezTo>
                  <a:cubicBezTo>
                    <a:pt x="98" y="47"/>
                    <a:pt x="98" y="46"/>
                    <a:pt x="98" y="45"/>
                  </a:cubicBezTo>
                  <a:cubicBezTo>
                    <a:pt x="98" y="45"/>
                    <a:pt x="98" y="46"/>
                    <a:pt x="99" y="45"/>
                  </a:cubicBezTo>
                  <a:cubicBezTo>
                    <a:pt x="98" y="45"/>
                    <a:pt x="99" y="44"/>
                    <a:pt x="98" y="45"/>
                  </a:cubicBezTo>
                  <a:cubicBezTo>
                    <a:pt x="98" y="44"/>
                    <a:pt x="99" y="44"/>
                    <a:pt x="98" y="43"/>
                  </a:cubicBezTo>
                  <a:cubicBezTo>
                    <a:pt x="99" y="43"/>
                    <a:pt x="99" y="45"/>
                    <a:pt x="100" y="44"/>
                  </a:cubicBezTo>
                  <a:cubicBezTo>
                    <a:pt x="99" y="44"/>
                    <a:pt x="100" y="42"/>
                    <a:pt x="99" y="42"/>
                  </a:cubicBezTo>
                  <a:cubicBezTo>
                    <a:pt x="99" y="42"/>
                    <a:pt x="100" y="42"/>
                    <a:pt x="100" y="43"/>
                  </a:cubicBezTo>
                  <a:cubicBezTo>
                    <a:pt x="100" y="42"/>
                    <a:pt x="99" y="41"/>
                    <a:pt x="101" y="41"/>
                  </a:cubicBezTo>
                  <a:cubicBezTo>
                    <a:pt x="100" y="41"/>
                    <a:pt x="100" y="41"/>
                    <a:pt x="100" y="41"/>
                  </a:cubicBezTo>
                  <a:cubicBezTo>
                    <a:pt x="101" y="41"/>
                    <a:pt x="101" y="41"/>
                    <a:pt x="101" y="41"/>
                  </a:cubicBezTo>
                  <a:cubicBezTo>
                    <a:pt x="101" y="40"/>
                    <a:pt x="101" y="39"/>
                    <a:pt x="102" y="39"/>
                  </a:cubicBezTo>
                  <a:cubicBezTo>
                    <a:pt x="102" y="39"/>
                    <a:pt x="103" y="38"/>
                    <a:pt x="102" y="38"/>
                  </a:cubicBezTo>
                  <a:cubicBezTo>
                    <a:pt x="101" y="39"/>
                    <a:pt x="102" y="39"/>
                    <a:pt x="101" y="39"/>
                  </a:cubicBezTo>
                  <a:cubicBezTo>
                    <a:pt x="102" y="39"/>
                    <a:pt x="101" y="38"/>
                    <a:pt x="101" y="37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2" y="37"/>
                    <a:pt x="102" y="37"/>
                    <a:pt x="102" y="36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102" y="35"/>
                    <a:pt x="103" y="36"/>
                    <a:pt x="103" y="35"/>
                  </a:cubicBezTo>
                  <a:cubicBezTo>
                    <a:pt x="103" y="36"/>
                    <a:pt x="103" y="36"/>
                    <a:pt x="103" y="36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4" y="35"/>
                    <a:pt x="103" y="35"/>
                    <a:pt x="103" y="35"/>
                  </a:cubicBezTo>
                  <a:cubicBezTo>
                    <a:pt x="103" y="35"/>
                    <a:pt x="104" y="35"/>
                    <a:pt x="103" y="35"/>
                  </a:cubicBezTo>
                  <a:cubicBezTo>
                    <a:pt x="104" y="35"/>
                    <a:pt x="104" y="35"/>
                    <a:pt x="104" y="35"/>
                  </a:cubicBezTo>
                  <a:cubicBezTo>
                    <a:pt x="104" y="35"/>
                    <a:pt x="105" y="35"/>
                    <a:pt x="105" y="35"/>
                  </a:cubicBezTo>
                  <a:cubicBezTo>
                    <a:pt x="105" y="34"/>
                    <a:pt x="105" y="32"/>
                    <a:pt x="104" y="34"/>
                  </a:cubicBezTo>
                  <a:cubicBezTo>
                    <a:pt x="104" y="32"/>
                    <a:pt x="105" y="32"/>
                    <a:pt x="105" y="34"/>
                  </a:cubicBezTo>
                  <a:cubicBezTo>
                    <a:pt x="105" y="32"/>
                    <a:pt x="104" y="32"/>
                    <a:pt x="105" y="32"/>
                  </a:cubicBezTo>
                  <a:cubicBezTo>
                    <a:pt x="105" y="32"/>
                    <a:pt x="106" y="31"/>
                    <a:pt x="107" y="31"/>
                  </a:cubicBezTo>
                  <a:cubicBezTo>
                    <a:pt x="107" y="32"/>
                    <a:pt x="107" y="32"/>
                    <a:pt x="107" y="32"/>
                  </a:cubicBezTo>
                  <a:cubicBezTo>
                    <a:pt x="107" y="31"/>
                    <a:pt x="107" y="31"/>
                    <a:pt x="107" y="31"/>
                  </a:cubicBezTo>
                  <a:cubicBezTo>
                    <a:pt x="108" y="32"/>
                    <a:pt x="108" y="31"/>
                    <a:pt x="108" y="32"/>
                  </a:cubicBezTo>
                  <a:cubicBezTo>
                    <a:pt x="109" y="32"/>
                    <a:pt x="109" y="31"/>
                    <a:pt x="109" y="31"/>
                  </a:cubicBezTo>
                  <a:cubicBezTo>
                    <a:pt x="107" y="31"/>
                    <a:pt x="108" y="29"/>
                    <a:pt x="107" y="29"/>
                  </a:cubicBezTo>
                  <a:cubicBezTo>
                    <a:pt x="107" y="28"/>
                    <a:pt x="109" y="29"/>
                    <a:pt x="109" y="28"/>
                  </a:cubicBezTo>
                  <a:cubicBezTo>
                    <a:pt x="108" y="28"/>
                    <a:pt x="108" y="27"/>
                    <a:pt x="108" y="28"/>
                  </a:cubicBezTo>
                  <a:cubicBezTo>
                    <a:pt x="108" y="27"/>
                    <a:pt x="107" y="27"/>
                    <a:pt x="108" y="26"/>
                  </a:cubicBezTo>
                  <a:cubicBezTo>
                    <a:pt x="108" y="27"/>
                    <a:pt x="109" y="26"/>
                    <a:pt x="109" y="27"/>
                  </a:cubicBezTo>
                  <a:cubicBezTo>
                    <a:pt x="109" y="28"/>
                    <a:pt x="109" y="28"/>
                    <a:pt x="109" y="28"/>
                  </a:cubicBezTo>
                  <a:cubicBezTo>
                    <a:pt x="109" y="28"/>
                    <a:pt x="110" y="28"/>
                    <a:pt x="110" y="28"/>
                  </a:cubicBezTo>
                  <a:cubicBezTo>
                    <a:pt x="110" y="27"/>
                    <a:pt x="111" y="27"/>
                    <a:pt x="110" y="27"/>
                  </a:cubicBezTo>
                  <a:cubicBezTo>
                    <a:pt x="110" y="26"/>
                    <a:pt x="110" y="27"/>
                    <a:pt x="109" y="27"/>
                  </a:cubicBezTo>
                  <a:cubicBezTo>
                    <a:pt x="110" y="26"/>
                    <a:pt x="111" y="26"/>
                    <a:pt x="110" y="25"/>
                  </a:cubicBezTo>
                  <a:cubicBezTo>
                    <a:pt x="110" y="26"/>
                    <a:pt x="109" y="25"/>
                    <a:pt x="109" y="25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10" y="24"/>
                    <a:pt x="109" y="24"/>
                    <a:pt x="109" y="22"/>
                  </a:cubicBezTo>
                  <a:cubicBezTo>
                    <a:pt x="110" y="22"/>
                    <a:pt x="110" y="22"/>
                    <a:pt x="110" y="22"/>
                  </a:cubicBezTo>
                  <a:cubicBezTo>
                    <a:pt x="111" y="22"/>
                    <a:pt x="109" y="24"/>
                    <a:pt x="110" y="25"/>
                  </a:cubicBezTo>
                  <a:cubicBezTo>
                    <a:pt x="111" y="24"/>
                    <a:pt x="110" y="22"/>
                    <a:pt x="111" y="22"/>
                  </a:cubicBezTo>
                  <a:cubicBezTo>
                    <a:pt x="111" y="22"/>
                    <a:pt x="111" y="22"/>
                    <a:pt x="111" y="24"/>
                  </a:cubicBezTo>
                  <a:cubicBezTo>
                    <a:pt x="111" y="22"/>
                    <a:pt x="112" y="24"/>
                    <a:pt x="111" y="21"/>
                  </a:cubicBezTo>
                  <a:cubicBezTo>
                    <a:pt x="111" y="21"/>
                    <a:pt x="111" y="21"/>
                    <a:pt x="111" y="21"/>
                  </a:cubicBezTo>
                  <a:cubicBezTo>
                    <a:pt x="111" y="21"/>
                    <a:pt x="111" y="20"/>
                    <a:pt x="111" y="19"/>
                  </a:cubicBezTo>
                  <a:cubicBezTo>
                    <a:pt x="112" y="20"/>
                    <a:pt x="112" y="18"/>
                    <a:pt x="114" y="19"/>
                  </a:cubicBezTo>
                  <a:cubicBezTo>
                    <a:pt x="112" y="19"/>
                    <a:pt x="111" y="21"/>
                    <a:pt x="111" y="21"/>
                  </a:cubicBezTo>
                  <a:cubicBezTo>
                    <a:pt x="114" y="21"/>
                    <a:pt x="111" y="22"/>
                    <a:pt x="112" y="22"/>
                  </a:cubicBezTo>
                  <a:cubicBezTo>
                    <a:pt x="112" y="21"/>
                    <a:pt x="114" y="22"/>
                    <a:pt x="115" y="22"/>
                  </a:cubicBezTo>
                  <a:cubicBezTo>
                    <a:pt x="115" y="22"/>
                    <a:pt x="115" y="22"/>
                    <a:pt x="115" y="21"/>
                  </a:cubicBezTo>
                  <a:cubicBezTo>
                    <a:pt x="114" y="21"/>
                    <a:pt x="114" y="21"/>
                    <a:pt x="112" y="21"/>
                  </a:cubicBezTo>
                  <a:cubicBezTo>
                    <a:pt x="114" y="21"/>
                    <a:pt x="114" y="20"/>
                    <a:pt x="114" y="19"/>
                  </a:cubicBezTo>
                  <a:cubicBezTo>
                    <a:pt x="115" y="19"/>
                    <a:pt x="115" y="19"/>
                    <a:pt x="115" y="20"/>
                  </a:cubicBezTo>
                  <a:cubicBezTo>
                    <a:pt x="115" y="18"/>
                    <a:pt x="116" y="17"/>
                    <a:pt x="117" y="16"/>
                  </a:cubicBezTo>
                  <a:cubicBezTo>
                    <a:pt x="116" y="16"/>
                    <a:pt x="118" y="15"/>
                    <a:pt x="117" y="15"/>
                  </a:cubicBezTo>
                  <a:cubicBezTo>
                    <a:pt x="116" y="15"/>
                    <a:pt x="115" y="15"/>
                    <a:pt x="115" y="15"/>
                  </a:cubicBezTo>
                  <a:cubicBezTo>
                    <a:pt x="115" y="15"/>
                    <a:pt x="115" y="15"/>
                    <a:pt x="116" y="15"/>
                  </a:cubicBezTo>
                  <a:cubicBezTo>
                    <a:pt x="115" y="14"/>
                    <a:pt x="117" y="15"/>
                    <a:pt x="116" y="14"/>
                  </a:cubicBezTo>
                  <a:cubicBezTo>
                    <a:pt x="116" y="15"/>
                    <a:pt x="117" y="15"/>
                    <a:pt x="118" y="15"/>
                  </a:cubicBezTo>
                  <a:cubicBezTo>
                    <a:pt x="118" y="14"/>
                    <a:pt x="118" y="15"/>
                    <a:pt x="118" y="15"/>
                  </a:cubicBezTo>
                  <a:cubicBezTo>
                    <a:pt x="118" y="14"/>
                    <a:pt x="118" y="13"/>
                    <a:pt x="118" y="12"/>
                  </a:cubicBezTo>
                  <a:cubicBezTo>
                    <a:pt x="120" y="11"/>
                    <a:pt x="120" y="9"/>
                    <a:pt x="121" y="8"/>
                  </a:cubicBezTo>
                  <a:cubicBezTo>
                    <a:pt x="121" y="8"/>
                    <a:pt x="123" y="8"/>
                    <a:pt x="123" y="8"/>
                  </a:cubicBezTo>
                  <a:cubicBezTo>
                    <a:pt x="123" y="8"/>
                    <a:pt x="121" y="8"/>
                    <a:pt x="123" y="8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3" y="8"/>
                    <a:pt x="125" y="7"/>
                    <a:pt x="124" y="6"/>
                  </a:cubicBezTo>
                  <a:cubicBezTo>
                    <a:pt x="124" y="6"/>
                    <a:pt x="124" y="6"/>
                    <a:pt x="124" y="6"/>
                  </a:cubicBezTo>
                  <a:cubicBezTo>
                    <a:pt x="124" y="6"/>
                    <a:pt x="124" y="6"/>
                    <a:pt x="124" y="6"/>
                  </a:cubicBezTo>
                  <a:cubicBezTo>
                    <a:pt x="125" y="6"/>
                    <a:pt x="125" y="6"/>
                    <a:pt x="125" y="6"/>
                  </a:cubicBezTo>
                  <a:cubicBezTo>
                    <a:pt x="125" y="6"/>
                    <a:pt x="125" y="4"/>
                    <a:pt x="125" y="3"/>
                  </a:cubicBezTo>
                  <a:cubicBezTo>
                    <a:pt x="125" y="3"/>
                    <a:pt x="125" y="3"/>
                    <a:pt x="125" y="3"/>
                  </a:cubicBezTo>
                  <a:cubicBezTo>
                    <a:pt x="125" y="2"/>
                    <a:pt x="125" y="2"/>
                    <a:pt x="126" y="1"/>
                  </a:cubicBezTo>
                  <a:cubicBezTo>
                    <a:pt x="126" y="1"/>
                    <a:pt x="126" y="1"/>
                    <a:pt x="126" y="1"/>
                  </a:cubicBezTo>
                  <a:cubicBezTo>
                    <a:pt x="126" y="1"/>
                    <a:pt x="126" y="1"/>
                    <a:pt x="126" y="1"/>
                  </a:cubicBezTo>
                  <a:cubicBezTo>
                    <a:pt x="127" y="1"/>
                    <a:pt x="127" y="1"/>
                    <a:pt x="127" y="0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7" y="2"/>
                    <a:pt x="127" y="1"/>
                    <a:pt x="126" y="1"/>
                  </a:cubicBezTo>
                  <a:cubicBezTo>
                    <a:pt x="126" y="2"/>
                    <a:pt x="126" y="2"/>
                    <a:pt x="126" y="2"/>
                  </a:cubicBezTo>
                  <a:cubicBezTo>
                    <a:pt x="126" y="2"/>
                    <a:pt x="126" y="2"/>
                    <a:pt x="126" y="2"/>
                  </a:cubicBezTo>
                  <a:cubicBezTo>
                    <a:pt x="127" y="2"/>
                    <a:pt x="126" y="2"/>
                    <a:pt x="127" y="3"/>
                  </a:cubicBezTo>
                  <a:cubicBezTo>
                    <a:pt x="127" y="3"/>
                    <a:pt x="127" y="3"/>
                    <a:pt x="127" y="2"/>
                  </a:cubicBezTo>
                  <a:cubicBezTo>
                    <a:pt x="127" y="3"/>
                    <a:pt x="127" y="3"/>
                    <a:pt x="126" y="4"/>
                  </a:cubicBezTo>
                  <a:cubicBezTo>
                    <a:pt x="126" y="3"/>
                    <a:pt x="126" y="4"/>
                    <a:pt x="126" y="4"/>
                  </a:cubicBezTo>
                  <a:cubicBezTo>
                    <a:pt x="126" y="4"/>
                    <a:pt x="126" y="6"/>
                    <a:pt x="126" y="7"/>
                  </a:cubicBezTo>
                  <a:cubicBezTo>
                    <a:pt x="125" y="7"/>
                    <a:pt x="125" y="8"/>
                    <a:pt x="125" y="8"/>
                  </a:cubicBezTo>
                  <a:cubicBezTo>
                    <a:pt x="125" y="8"/>
                    <a:pt x="125" y="8"/>
                    <a:pt x="125" y="7"/>
                  </a:cubicBezTo>
                  <a:cubicBezTo>
                    <a:pt x="124" y="8"/>
                    <a:pt x="125" y="8"/>
                    <a:pt x="124" y="8"/>
                  </a:cubicBezTo>
                  <a:cubicBezTo>
                    <a:pt x="124" y="8"/>
                    <a:pt x="125" y="8"/>
                    <a:pt x="125" y="9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24" y="10"/>
                    <a:pt x="125" y="10"/>
                    <a:pt x="124" y="11"/>
                  </a:cubicBezTo>
                  <a:cubicBezTo>
                    <a:pt x="123" y="12"/>
                    <a:pt x="121" y="14"/>
                    <a:pt x="120" y="15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20" y="16"/>
                    <a:pt x="119" y="17"/>
                    <a:pt x="119" y="18"/>
                  </a:cubicBezTo>
                  <a:cubicBezTo>
                    <a:pt x="118" y="20"/>
                    <a:pt x="118" y="21"/>
                    <a:pt x="117" y="21"/>
                  </a:cubicBezTo>
                  <a:cubicBezTo>
                    <a:pt x="116" y="25"/>
                    <a:pt x="115" y="28"/>
                    <a:pt x="114" y="29"/>
                  </a:cubicBezTo>
                  <a:cubicBezTo>
                    <a:pt x="112" y="28"/>
                    <a:pt x="112" y="28"/>
                    <a:pt x="112" y="28"/>
                  </a:cubicBezTo>
                  <a:cubicBezTo>
                    <a:pt x="112" y="29"/>
                    <a:pt x="112" y="29"/>
                    <a:pt x="112" y="29"/>
                  </a:cubicBezTo>
                  <a:cubicBezTo>
                    <a:pt x="112" y="29"/>
                    <a:pt x="112" y="30"/>
                    <a:pt x="112" y="31"/>
                  </a:cubicBezTo>
                  <a:cubicBezTo>
                    <a:pt x="111" y="32"/>
                    <a:pt x="111" y="35"/>
                    <a:pt x="111" y="35"/>
                  </a:cubicBezTo>
                  <a:cubicBezTo>
                    <a:pt x="111" y="35"/>
                    <a:pt x="111" y="35"/>
                    <a:pt x="111" y="35"/>
                  </a:cubicBezTo>
                  <a:cubicBezTo>
                    <a:pt x="111" y="36"/>
                    <a:pt x="110" y="37"/>
                    <a:pt x="109" y="38"/>
                  </a:cubicBezTo>
                  <a:cubicBezTo>
                    <a:pt x="108" y="38"/>
                    <a:pt x="108" y="38"/>
                    <a:pt x="108" y="39"/>
                  </a:cubicBezTo>
                  <a:cubicBezTo>
                    <a:pt x="108" y="40"/>
                    <a:pt x="108" y="40"/>
                    <a:pt x="108" y="42"/>
                  </a:cubicBezTo>
                  <a:cubicBezTo>
                    <a:pt x="107" y="42"/>
                    <a:pt x="106" y="44"/>
                    <a:pt x="106" y="44"/>
                  </a:cubicBezTo>
                  <a:cubicBezTo>
                    <a:pt x="105" y="48"/>
                    <a:pt x="102" y="51"/>
                    <a:pt x="101" y="54"/>
                  </a:cubicBezTo>
                  <a:cubicBezTo>
                    <a:pt x="101" y="54"/>
                    <a:pt x="101" y="54"/>
                    <a:pt x="101" y="54"/>
                  </a:cubicBezTo>
                  <a:cubicBezTo>
                    <a:pt x="100" y="57"/>
                    <a:pt x="98" y="61"/>
                    <a:pt x="97" y="63"/>
                  </a:cubicBezTo>
                  <a:cubicBezTo>
                    <a:pt x="95" y="62"/>
                    <a:pt x="95" y="62"/>
                    <a:pt x="95" y="62"/>
                  </a:cubicBezTo>
                  <a:cubicBezTo>
                    <a:pt x="95" y="64"/>
                    <a:pt x="95" y="64"/>
                    <a:pt x="95" y="64"/>
                  </a:cubicBezTo>
                  <a:cubicBezTo>
                    <a:pt x="95" y="65"/>
                    <a:pt x="95" y="66"/>
                    <a:pt x="94" y="66"/>
                  </a:cubicBezTo>
                  <a:cubicBezTo>
                    <a:pt x="93" y="67"/>
                    <a:pt x="94" y="67"/>
                    <a:pt x="93" y="68"/>
                  </a:cubicBezTo>
                  <a:cubicBezTo>
                    <a:pt x="92" y="70"/>
                    <a:pt x="92" y="70"/>
                    <a:pt x="91" y="72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91" y="72"/>
                    <a:pt x="90" y="73"/>
                    <a:pt x="91" y="73"/>
                  </a:cubicBezTo>
                  <a:cubicBezTo>
                    <a:pt x="90" y="75"/>
                    <a:pt x="90" y="78"/>
                    <a:pt x="88" y="79"/>
                  </a:cubicBezTo>
                  <a:cubicBezTo>
                    <a:pt x="89" y="79"/>
                    <a:pt x="88" y="79"/>
                    <a:pt x="88" y="80"/>
                  </a:cubicBezTo>
                  <a:cubicBezTo>
                    <a:pt x="88" y="81"/>
                    <a:pt x="85" y="82"/>
                    <a:pt x="85" y="83"/>
                  </a:cubicBezTo>
                  <a:cubicBezTo>
                    <a:pt x="85" y="83"/>
                    <a:pt x="85" y="83"/>
                    <a:pt x="84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4" y="86"/>
                    <a:pt x="82" y="89"/>
                    <a:pt x="81" y="90"/>
                  </a:cubicBezTo>
                  <a:cubicBezTo>
                    <a:pt x="80" y="94"/>
                    <a:pt x="77" y="98"/>
                    <a:pt x="75" y="102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5" y="103"/>
                    <a:pt x="73" y="103"/>
                    <a:pt x="73" y="105"/>
                  </a:cubicBezTo>
                  <a:cubicBezTo>
                    <a:pt x="73" y="106"/>
                    <a:pt x="73" y="107"/>
                    <a:pt x="72" y="106"/>
                  </a:cubicBezTo>
                  <a:cubicBezTo>
                    <a:pt x="72" y="107"/>
                    <a:pt x="71" y="109"/>
                    <a:pt x="71" y="110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70" y="110"/>
                    <a:pt x="70" y="112"/>
                    <a:pt x="68" y="113"/>
                  </a:cubicBezTo>
                  <a:cubicBezTo>
                    <a:pt x="68" y="112"/>
                    <a:pt x="68" y="112"/>
                    <a:pt x="68" y="112"/>
                  </a:cubicBezTo>
                  <a:cubicBezTo>
                    <a:pt x="67" y="113"/>
                    <a:pt x="68" y="115"/>
                    <a:pt x="67" y="115"/>
                  </a:cubicBezTo>
                  <a:cubicBezTo>
                    <a:pt x="67" y="115"/>
                    <a:pt x="67" y="115"/>
                    <a:pt x="67" y="115"/>
                  </a:cubicBezTo>
                  <a:cubicBezTo>
                    <a:pt x="65" y="117"/>
                    <a:pt x="64" y="121"/>
                    <a:pt x="63" y="125"/>
                  </a:cubicBezTo>
                  <a:cubicBezTo>
                    <a:pt x="61" y="127"/>
                    <a:pt x="61" y="124"/>
                    <a:pt x="61" y="126"/>
                  </a:cubicBezTo>
                  <a:cubicBezTo>
                    <a:pt x="61" y="126"/>
                    <a:pt x="61" y="127"/>
                    <a:pt x="61" y="126"/>
                  </a:cubicBezTo>
                  <a:cubicBezTo>
                    <a:pt x="61" y="127"/>
                    <a:pt x="58" y="127"/>
                    <a:pt x="58" y="128"/>
                  </a:cubicBezTo>
                  <a:cubicBezTo>
                    <a:pt x="59" y="128"/>
                    <a:pt x="59" y="128"/>
                    <a:pt x="59" y="129"/>
                  </a:cubicBezTo>
                  <a:cubicBezTo>
                    <a:pt x="58" y="130"/>
                    <a:pt x="57" y="130"/>
                    <a:pt x="57" y="131"/>
                  </a:cubicBezTo>
                  <a:cubicBezTo>
                    <a:pt x="57" y="131"/>
                    <a:pt x="57" y="131"/>
                    <a:pt x="57" y="131"/>
                  </a:cubicBezTo>
                  <a:cubicBezTo>
                    <a:pt x="57" y="133"/>
                    <a:pt x="56" y="134"/>
                    <a:pt x="57" y="136"/>
                  </a:cubicBezTo>
                  <a:cubicBezTo>
                    <a:pt x="53" y="144"/>
                    <a:pt x="49" y="151"/>
                    <a:pt x="45" y="158"/>
                  </a:cubicBezTo>
                  <a:cubicBezTo>
                    <a:pt x="41" y="165"/>
                    <a:pt x="37" y="172"/>
                    <a:pt x="32" y="179"/>
                  </a:cubicBezTo>
                  <a:cubicBezTo>
                    <a:pt x="31" y="180"/>
                    <a:pt x="31" y="180"/>
                    <a:pt x="30" y="182"/>
                  </a:cubicBezTo>
                  <a:cubicBezTo>
                    <a:pt x="30" y="182"/>
                    <a:pt x="30" y="182"/>
                    <a:pt x="30" y="182"/>
                  </a:cubicBezTo>
                  <a:cubicBezTo>
                    <a:pt x="30" y="183"/>
                    <a:pt x="30" y="183"/>
                    <a:pt x="30" y="184"/>
                  </a:cubicBezTo>
                  <a:cubicBezTo>
                    <a:pt x="29" y="187"/>
                    <a:pt x="28" y="189"/>
                    <a:pt x="26" y="192"/>
                  </a:cubicBezTo>
                  <a:cubicBezTo>
                    <a:pt x="26" y="192"/>
                    <a:pt x="26" y="191"/>
                    <a:pt x="25" y="192"/>
                  </a:cubicBezTo>
                  <a:cubicBezTo>
                    <a:pt x="26" y="192"/>
                    <a:pt x="26" y="192"/>
                    <a:pt x="26" y="192"/>
                  </a:cubicBezTo>
                  <a:cubicBezTo>
                    <a:pt x="25" y="192"/>
                    <a:pt x="25" y="192"/>
                    <a:pt x="25" y="192"/>
                  </a:cubicBezTo>
                  <a:cubicBezTo>
                    <a:pt x="25" y="192"/>
                    <a:pt x="25" y="193"/>
                    <a:pt x="26" y="192"/>
                  </a:cubicBezTo>
                  <a:cubicBezTo>
                    <a:pt x="22" y="200"/>
                    <a:pt x="17" y="206"/>
                    <a:pt x="13" y="212"/>
                  </a:cubicBezTo>
                  <a:cubicBezTo>
                    <a:pt x="12" y="215"/>
                    <a:pt x="11" y="217"/>
                    <a:pt x="10" y="219"/>
                  </a:cubicBezTo>
                  <a:cubicBezTo>
                    <a:pt x="6" y="224"/>
                    <a:pt x="3" y="227"/>
                    <a:pt x="1" y="233"/>
                  </a:cubicBezTo>
                  <a:cubicBezTo>
                    <a:pt x="1" y="233"/>
                    <a:pt x="0" y="231"/>
                    <a:pt x="1" y="229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39" name="Freeform 115"/>
            <p:cNvSpPr>
              <a:spLocks/>
            </p:cNvSpPr>
            <p:nvPr/>
          </p:nvSpPr>
          <p:spPr bwMode="auto">
            <a:xfrm>
              <a:off x="3620" y="496"/>
              <a:ext cx="269" cy="493"/>
            </a:xfrm>
            <a:custGeom>
              <a:avLst/>
              <a:gdLst>
                <a:gd name="T0" fmla="*/ 12 w 114"/>
                <a:gd name="T1" fmla="*/ 184 h 209"/>
                <a:gd name="T2" fmla="*/ 16 w 114"/>
                <a:gd name="T3" fmla="*/ 178 h 209"/>
                <a:gd name="T4" fmla="*/ 21 w 114"/>
                <a:gd name="T5" fmla="*/ 165 h 209"/>
                <a:gd name="T6" fmla="*/ 23 w 114"/>
                <a:gd name="T7" fmla="*/ 160 h 209"/>
                <a:gd name="T8" fmla="*/ 31 w 114"/>
                <a:gd name="T9" fmla="*/ 147 h 209"/>
                <a:gd name="T10" fmla="*/ 34 w 114"/>
                <a:gd name="T11" fmla="*/ 144 h 209"/>
                <a:gd name="T12" fmla="*/ 37 w 114"/>
                <a:gd name="T13" fmla="*/ 136 h 209"/>
                <a:gd name="T14" fmla="*/ 42 w 114"/>
                <a:gd name="T15" fmla="*/ 129 h 209"/>
                <a:gd name="T16" fmla="*/ 43 w 114"/>
                <a:gd name="T17" fmla="*/ 126 h 209"/>
                <a:gd name="T18" fmla="*/ 44 w 114"/>
                <a:gd name="T19" fmla="*/ 122 h 209"/>
                <a:gd name="T20" fmla="*/ 48 w 114"/>
                <a:gd name="T21" fmla="*/ 114 h 209"/>
                <a:gd name="T22" fmla="*/ 50 w 114"/>
                <a:gd name="T23" fmla="*/ 111 h 209"/>
                <a:gd name="T24" fmla="*/ 52 w 114"/>
                <a:gd name="T25" fmla="*/ 106 h 209"/>
                <a:gd name="T26" fmla="*/ 56 w 114"/>
                <a:gd name="T27" fmla="*/ 101 h 209"/>
                <a:gd name="T28" fmla="*/ 59 w 114"/>
                <a:gd name="T29" fmla="*/ 94 h 209"/>
                <a:gd name="T30" fmla="*/ 63 w 114"/>
                <a:gd name="T31" fmla="*/ 87 h 209"/>
                <a:gd name="T32" fmla="*/ 64 w 114"/>
                <a:gd name="T33" fmla="*/ 84 h 209"/>
                <a:gd name="T34" fmla="*/ 68 w 114"/>
                <a:gd name="T35" fmla="*/ 81 h 209"/>
                <a:gd name="T36" fmla="*/ 69 w 114"/>
                <a:gd name="T37" fmla="*/ 78 h 209"/>
                <a:gd name="T38" fmla="*/ 69 w 114"/>
                <a:gd name="T39" fmla="*/ 77 h 209"/>
                <a:gd name="T40" fmla="*/ 70 w 114"/>
                <a:gd name="T41" fmla="*/ 73 h 209"/>
                <a:gd name="T42" fmla="*/ 76 w 114"/>
                <a:gd name="T43" fmla="*/ 63 h 209"/>
                <a:gd name="T44" fmla="*/ 78 w 114"/>
                <a:gd name="T45" fmla="*/ 59 h 209"/>
                <a:gd name="T46" fmla="*/ 80 w 114"/>
                <a:gd name="T47" fmla="*/ 55 h 209"/>
                <a:gd name="T48" fmla="*/ 85 w 114"/>
                <a:gd name="T49" fmla="*/ 46 h 209"/>
                <a:gd name="T50" fmla="*/ 88 w 114"/>
                <a:gd name="T51" fmla="*/ 46 h 209"/>
                <a:gd name="T52" fmla="*/ 88 w 114"/>
                <a:gd name="T53" fmla="*/ 41 h 209"/>
                <a:gd name="T54" fmla="*/ 88 w 114"/>
                <a:gd name="T55" fmla="*/ 38 h 209"/>
                <a:gd name="T56" fmla="*/ 90 w 114"/>
                <a:gd name="T57" fmla="*/ 35 h 209"/>
                <a:gd name="T58" fmla="*/ 90 w 114"/>
                <a:gd name="T59" fmla="*/ 32 h 209"/>
                <a:gd name="T60" fmla="*/ 92 w 114"/>
                <a:gd name="T61" fmla="*/ 31 h 209"/>
                <a:gd name="T62" fmla="*/ 96 w 114"/>
                <a:gd name="T63" fmla="*/ 29 h 209"/>
                <a:gd name="T64" fmla="*/ 96 w 114"/>
                <a:gd name="T65" fmla="*/ 26 h 209"/>
                <a:gd name="T66" fmla="*/ 97 w 114"/>
                <a:gd name="T67" fmla="*/ 23 h 209"/>
                <a:gd name="T68" fmla="*/ 98 w 114"/>
                <a:gd name="T69" fmla="*/ 20 h 209"/>
                <a:gd name="T70" fmla="*/ 100 w 114"/>
                <a:gd name="T71" fmla="*/ 18 h 209"/>
                <a:gd name="T72" fmla="*/ 101 w 114"/>
                <a:gd name="T73" fmla="*/ 19 h 209"/>
                <a:gd name="T74" fmla="*/ 103 w 114"/>
                <a:gd name="T75" fmla="*/ 13 h 209"/>
                <a:gd name="T76" fmla="*/ 109 w 114"/>
                <a:gd name="T77" fmla="*/ 8 h 209"/>
                <a:gd name="T78" fmla="*/ 111 w 114"/>
                <a:gd name="T79" fmla="*/ 5 h 209"/>
                <a:gd name="T80" fmla="*/ 114 w 114"/>
                <a:gd name="T81" fmla="*/ 0 h 209"/>
                <a:gd name="T82" fmla="*/ 114 w 114"/>
                <a:gd name="T83" fmla="*/ 3 h 209"/>
                <a:gd name="T84" fmla="*/ 109 w 114"/>
                <a:gd name="T85" fmla="*/ 6 h 209"/>
                <a:gd name="T86" fmla="*/ 107 w 114"/>
                <a:gd name="T87" fmla="*/ 17 h 209"/>
                <a:gd name="T88" fmla="*/ 99 w 114"/>
                <a:gd name="T89" fmla="*/ 32 h 209"/>
                <a:gd name="T90" fmla="*/ 90 w 114"/>
                <a:gd name="T91" fmla="*/ 48 h 209"/>
                <a:gd name="T92" fmla="*/ 83 w 114"/>
                <a:gd name="T93" fmla="*/ 62 h 209"/>
                <a:gd name="T94" fmla="*/ 79 w 114"/>
                <a:gd name="T95" fmla="*/ 72 h 209"/>
                <a:gd name="T96" fmla="*/ 68 w 114"/>
                <a:gd name="T97" fmla="*/ 92 h 209"/>
                <a:gd name="T98" fmla="*/ 61 w 114"/>
                <a:gd name="T99" fmla="*/ 101 h 209"/>
                <a:gd name="T100" fmla="*/ 53 w 114"/>
                <a:gd name="T101" fmla="*/ 114 h 209"/>
                <a:gd name="T102" fmla="*/ 30 w 114"/>
                <a:gd name="T103" fmla="*/ 160 h 209"/>
                <a:gd name="T104" fmla="*/ 23 w 114"/>
                <a:gd name="T105" fmla="*/ 173 h 209"/>
                <a:gd name="T106" fmla="*/ 1 w 114"/>
                <a:gd name="T107" fmla="*/ 205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4" h="209">
                  <a:moveTo>
                    <a:pt x="1" y="205"/>
                  </a:moveTo>
                  <a:cubicBezTo>
                    <a:pt x="1" y="202"/>
                    <a:pt x="4" y="200"/>
                    <a:pt x="4" y="196"/>
                  </a:cubicBezTo>
                  <a:cubicBezTo>
                    <a:pt x="4" y="195"/>
                    <a:pt x="4" y="196"/>
                    <a:pt x="6" y="195"/>
                  </a:cubicBezTo>
                  <a:cubicBezTo>
                    <a:pt x="6" y="193"/>
                    <a:pt x="9" y="189"/>
                    <a:pt x="11" y="186"/>
                  </a:cubicBezTo>
                  <a:cubicBezTo>
                    <a:pt x="11" y="186"/>
                    <a:pt x="11" y="186"/>
                    <a:pt x="11" y="186"/>
                  </a:cubicBezTo>
                  <a:cubicBezTo>
                    <a:pt x="11" y="186"/>
                    <a:pt x="11" y="185"/>
                    <a:pt x="12" y="184"/>
                  </a:cubicBezTo>
                  <a:cubicBezTo>
                    <a:pt x="12" y="185"/>
                    <a:pt x="12" y="185"/>
                    <a:pt x="12" y="185"/>
                  </a:cubicBezTo>
                  <a:cubicBezTo>
                    <a:pt x="12" y="184"/>
                    <a:pt x="12" y="183"/>
                    <a:pt x="12" y="183"/>
                  </a:cubicBezTo>
                  <a:cubicBezTo>
                    <a:pt x="13" y="183"/>
                    <a:pt x="13" y="183"/>
                    <a:pt x="13" y="183"/>
                  </a:cubicBezTo>
                  <a:cubicBezTo>
                    <a:pt x="13" y="182"/>
                    <a:pt x="13" y="182"/>
                    <a:pt x="13" y="182"/>
                  </a:cubicBezTo>
                  <a:cubicBezTo>
                    <a:pt x="12" y="180"/>
                    <a:pt x="16" y="179"/>
                    <a:pt x="16" y="178"/>
                  </a:cubicBezTo>
                  <a:cubicBezTo>
                    <a:pt x="16" y="178"/>
                    <a:pt x="16" y="178"/>
                    <a:pt x="16" y="178"/>
                  </a:cubicBezTo>
                  <a:cubicBezTo>
                    <a:pt x="16" y="175"/>
                    <a:pt x="17" y="173"/>
                    <a:pt x="18" y="171"/>
                  </a:cubicBezTo>
                  <a:cubicBezTo>
                    <a:pt x="19" y="171"/>
                    <a:pt x="19" y="171"/>
                    <a:pt x="19" y="171"/>
                  </a:cubicBezTo>
                  <a:cubicBezTo>
                    <a:pt x="19" y="171"/>
                    <a:pt x="19" y="169"/>
                    <a:pt x="19" y="168"/>
                  </a:cubicBezTo>
                  <a:cubicBezTo>
                    <a:pt x="20" y="168"/>
                    <a:pt x="19" y="166"/>
                    <a:pt x="20" y="166"/>
                  </a:cubicBezTo>
                  <a:cubicBezTo>
                    <a:pt x="20" y="166"/>
                    <a:pt x="20" y="166"/>
                    <a:pt x="20" y="166"/>
                  </a:cubicBezTo>
                  <a:cubicBezTo>
                    <a:pt x="20" y="166"/>
                    <a:pt x="21" y="166"/>
                    <a:pt x="21" y="165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21" y="164"/>
                    <a:pt x="22" y="165"/>
                    <a:pt x="22" y="164"/>
                  </a:cubicBezTo>
                  <a:cubicBezTo>
                    <a:pt x="22" y="164"/>
                    <a:pt x="22" y="164"/>
                    <a:pt x="22" y="164"/>
                  </a:cubicBezTo>
                  <a:cubicBezTo>
                    <a:pt x="22" y="163"/>
                    <a:pt x="23" y="163"/>
                    <a:pt x="23" y="163"/>
                  </a:cubicBezTo>
                  <a:cubicBezTo>
                    <a:pt x="23" y="163"/>
                    <a:pt x="23" y="163"/>
                    <a:pt x="23" y="163"/>
                  </a:cubicBezTo>
                  <a:cubicBezTo>
                    <a:pt x="23" y="160"/>
                    <a:pt x="24" y="160"/>
                    <a:pt x="23" y="160"/>
                  </a:cubicBezTo>
                  <a:cubicBezTo>
                    <a:pt x="24" y="160"/>
                    <a:pt x="23" y="162"/>
                    <a:pt x="24" y="162"/>
                  </a:cubicBezTo>
                  <a:cubicBezTo>
                    <a:pt x="25" y="158"/>
                    <a:pt x="27" y="155"/>
                    <a:pt x="29" y="151"/>
                  </a:cubicBezTo>
                  <a:cubicBezTo>
                    <a:pt x="30" y="151"/>
                    <a:pt x="30" y="151"/>
                    <a:pt x="30" y="151"/>
                  </a:cubicBezTo>
                  <a:cubicBezTo>
                    <a:pt x="30" y="150"/>
                    <a:pt x="30" y="150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1" y="148"/>
                    <a:pt x="30" y="148"/>
                    <a:pt x="31" y="147"/>
                  </a:cubicBezTo>
                  <a:cubicBezTo>
                    <a:pt x="31" y="148"/>
                    <a:pt x="31" y="148"/>
                    <a:pt x="31" y="148"/>
                  </a:cubicBezTo>
                  <a:cubicBezTo>
                    <a:pt x="31" y="147"/>
                    <a:pt x="31" y="146"/>
                    <a:pt x="33" y="146"/>
                  </a:cubicBezTo>
                  <a:cubicBezTo>
                    <a:pt x="33" y="146"/>
                    <a:pt x="33" y="146"/>
                    <a:pt x="33" y="146"/>
                  </a:cubicBezTo>
                  <a:cubicBezTo>
                    <a:pt x="33" y="146"/>
                    <a:pt x="34" y="146"/>
                    <a:pt x="34" y="145"/>
                  </a:cubicBezTo>
                  <a:cubicBezTo>
                    <a:pt x="34" y="145"/>
                    <a:pt x="34" y="145"/>
                    <a:pt x="34" y="145"/>
                  </a:cubicBezTo>
                  <a:cubicBezTo>
                    <a:pt x="35" y="144"/>
                    <a:pt x="33" y="144"/>
                    <a:pt x="34" y="144"/>
                  </a:cubicBezTo>
                  <a:cubicBezTo>
                    <a:pt x="34" y="144"/>
                    <a:pt x="34" y="144"/>
                    <a:pt x="34" y="144"/>
                  </a:cubicBezTo>
                  <a:cubicBezTo>
                    <a:pt x="34" y="142"/>
                    <a:pt x="35" y="141"/>
                    <a:pt x="35" y="140"/>
                  </a:cubicBezTo>
                  <a:cubicBezTo>
                    <a:pt x="36" y="140"/>
                    <a:pt x="36" y="140"/>
                    <a:pt x="36" y="140"/>
                  </a:cubicBezTo>
                  <a:cubicBezTo>
                    <a:pt x="36" y="140"/>
                    <a:pt x="37" y="139"/>
                    <a:pt x="37" y="138"/>
                  </a:cubicBezTo>
                  <a:cubicBezTo>
                    <a:pt x="37" y="137"/>
                    <a:pt x="37" y="138"/>
                    <a:pt x="37" y="137"/>
                  </a:cubicBezTo>
                  <a:cubicBezTo>
                    <a:pt x="37" y="137"/>
                    <a:pt x="38" y="136"/>
                    <a:pt x="37" y="136"/>
                  </a:cubicBezTo>
                  <a:cubicBezTo>
                    <a:pt x="37" y="135"/>
                    <a:pt x="38" y="133"/>
                    <a:pt x="38" y="133"/>
                  </a:cubicBezTo>
                  <a:cubicBezTo>
                    <a:pt x="38" y="133"/>
                    <a:pt x="40" y="133"/>
                    <a:pt x="39" y="133"/>
                  </a:cubicBezTo>
                  <a:cubicBezTo>
                    <a:pt x="40" y="133"/>
                    <a:pt x="40" y="133"/>
                    <a:pt x="40" y="133"/>
                  </a:cubicBezTo>
                  <a:cubicBezTo>
                    <a:pt x="40" y="133"/>
                    <a:pt x="40" y="133"/>
                    <a:pt x="40" y="133"/>
                  </a:cubicBezTo>
                  <a:cubicBezTo>
                    <a:pt x="40" y="133"/>
                    <a:pt x="40" y="133"/>
                    <a:pt x="42" y="132"/>
                  </a:cubicBezTo>
                  <a:cubicBezTo>
                    <a:pt x="42" y="131"/>
                    <a:pt x="40" y="130"/>
                    <a:pt x="42" y="129"/>
                  </a:cubicBezTo>
                  <a:cubicBezTo>
                    <a:pt x="42" y="130"/>
                    <a:pt x="43" y="129"/>
                    <a:pt x="43" y="130"/>
                  </a:cubicBezTo>
                  <a:cubicBezTo>
                    <a:pt x="42" y="128"/>
                    <a:pt x="42" y="128"/>
                    <a:pt x="42" y="128"/>
                  </a:cubicBezTo>
                  <a:cubicBezTo>
                    <a:pt x="42" y="127"/>
                    <a:pt x="43" y="128"/>
                    <a:pt x="43" y="127"/>
                  </a:cubicBezTo>
                  <a:cubicBezTo>
                    <a:pt x="42" y="127"/>
                    <a:pt x="42" y="127"/>
                    <a:pt x="42" y="127"/>
                  </a:cubicBezTo>
                  <a:cubicBezTo>
                    <a:pt x="42" y="126"/>
                    <a:pt x="43" y="126"/>
                    <a:pt x="43" y="126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3" y="126"/>
                    <a:pt x="43" y="126"/>
                    <a:pt x="44" y="124"/>
                  </a:cubicBezTo>
                  <a:cubicBezTo>
                    <a:pt x="44" y="124"/>
                    <a:pt x="44" y="124"/>
                    <a:pt x="44" y="124"/>
                  </a:cubicBezTo>
                  <a:cubicBezTo>
                    <a:pt x="44" y="124"/>
                    <a:pt x="44" y="123"/>
                    <a:pt x="43" y="123"/>
                  </a:cubicBezTo>
                  <a:cubicBezTo>
                    <a:pt x="43" y="123"/>
                    <a:pt x="44" y="123"/>
                    <a:pt x="43" y="124"/>
                  </a:cubicBezTo>
                  <a:cubicBezTo>
                    <a:pt x="43" y="123"/>
                    <a:pt x="43" y="122"/>
                    <a:pt x="44" y="122"/>
                  </a:cubicBezTo>
                  <a:cubicBezTo>
                    <a:pt x="44" y="122"/>
                    <a:pt x="44" y="122"/>
                    <a:pt x="44" y="122"/>
                  </a:cubicBezTo>
                  <a:cubicBezTo>
                    <a:pt x="44" y="121"/>
                    <a:pt x="44" y="120"/>
                    <a:pt x="45" y="119"/>
                  </a:cubicBezTo>
                  <a:cubicBezTo>
                    <a:pt x="44" y="119"/>
                    <a:pt x="45" y="119"/>
                    <a:pt x="45" y="120"/>
                  </a:cubicBezTo>
                  <a:cubicBezTo>
                    <a:pt x="46" y="119"/>
                    <a:pt x="46" y="118"/>
                    <a:pt x="47" y="117"/>
                  </a:cubicBezTo>
                  <a:cubicBezTo>
                    <a:pt x="46" y="117"/>
                    <a:pt x="46" y="117"/>
                    <a:pt x="46" y="117"/>
                  </a:cubicBezTo>
                  <a:cubicBezTo>
                    <a:pt x="47" y="115"/>
                    <a:pt x="47" y="117"/>
                    <a:pt x="47" y="115"/>
                  </a:cubicBezTo>
                  <a:cubicBezTo>
                    <a:pt x="48" y="115"/>
                    <a:pt x="48" y="115"/>
                    <a:pt x="48" y="114"/>
                  </a:cubicBezTo>
                  <a:cubicBezTo>
                    <a:pt x="48" y="114"/>
                    <a:pt x="48" y="114"/>
                    <a:pt x="48" y="114"/>
                  </a:cubicBezTo>
                  <a:cubicBezTo>
                    <a:pt x="48" y="114"/>
                    <a:pt x="49" y="112"/>
                    <a:pt x="50" y="111"/>
                  </a:cubicBezTo>
                  <a:cubicBezTo>
                    <a:pt x="49" y="111"/>
                    <a:pt x="49" y="110"/>
                    <a:pt x="50" y="110"/>
                  </a:cubicBezTo>
                  <a:cubicBezTo>
                    <a:pt x="50" y="110"/>
                    <a:pt x="50" y="110"/>
                    <a:pt x="50" y="110"/>
                  </a:cubicBezTo>
                  <a:cubicBezTo>
                    <a:pt x="50" y="110"/>
                    <a:pt x="50" y="109"/>
                    <a:pt x="51" y="109"/>
                  </a:cubicBezTo>
                  <a:cubicBezTo>
                    <a:pt x="51" y="108"/>
                    <a:pt x="50" y="112"/>
                    <a:pt x="50" y="111"/>
                  </a:cubicBezTo>
                  <a:cubicBezTo>
                    <a:pt x="51" y="111"/>
                    <a:pt x="50" y="109"/>
                    <a:pt x="51" y="110"/>
                  </a:cubicBezTo>
                  <a:cubicBezTo>
                    <a:pt x="51" y="109"/>
                    <a:pt x="51" y="108"/>
                    <a:pt x="51" y="108"/>
                  </a:cubicBezTo>
                  <a:cubicBezTo>
                    <a:pt x="51" y="108"/>
                    <a:pt x="52" y="109"/>
                    <a:pt x="52" y="108"/>
                  </a:cubicBezTo>
                  <a:cubicBezTo>
                    <a:pt x="52" y="107"/>
                    <a:pt x="52" y="108"/>
                    <a:pt x="52" y="107"/>
                  </a:cubicBezTo>
                  <a:cubicBezTo>
                    <a:pt x="52" y="107"/>
                    <a:pt x="52" y="107"/>
                    <a:pt x="52" y="107"/>
                  </a:cubicBezTo>
                  <a:cubicBezTo>
                    <a:pt x="52" y="106"/>
                    <a:pt x="53" y="106"/>
                    <a:pt x="52" y="106"/>
                  </a:cubicBezTo>
                  <a:cubicBezTo>
                    <a:pt x="52" y="106"/>
                    <a:pt x="52" y="105"/>
                    <a:pt x="53" y="105"/>
                  </a:cubicBezTo>
                  <a:cubicBezTo>
                    <a:pt x="54" y="106"/>
                    <a:pt x="54" y="106"/>
                    <a:pt x="54" y="106"/>
                  </a:cubicBezTo>
                  <a:cubicBezTo>
                    <a:pt x="54" y="105"/>
                    <a:pt x="53" y="105"/>
                    <a:pt x="53" y="104"/>
                  </a:cubicBezTo>
                  <a:cubicBezTo>
                    <a:pt x="54" y="104"/>
                    <a:pt x="54" y="104"/>
                    <a:pt x="54" y="104"/>
                  </a:cubicBezTo>
                  <a:cubicBezTo>
                    <a:pt x="53" y="104"/>
                    <a:pt x="54" y="103"/>
                    <a:pt x="54" y="103"/>
                  </a:cubicBezTo>
                  <a:cubicBezTo>
                    <a:pt x="54" y="102"/>
                    <a:pt x="55" y="101"/>
                    <a:pt x="56" y="101"/>
                  </a:cubicBezTo>
                  <a:cubicBezTo>
                    <a:pt x="56" y="100"/>
                    <a:pt x="56" y="99"/>
                    <a:pt x="56" y="99"/>
                  </a:cubicBezTo>
                  <a:cubicBezTo>
                    <a:pt x="56" y="99"/>
                    <a:pt x="56" y="99"/>
                    <a:pt x="56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99"/>
                    <a:pt x="57" y="99"/>
                    <a:pt x="57" y="97"/>
                  </a:cubicBezTo>
                  <a:cubicBezTo>
                    <a:pt x="57" y="97"/>
                    <a:pt x="57" y="96"/>
                    <a:pt x="57" y="96"/>
                  </a:cubicBezTo>
                  <a:cubicBezTo>
                    <a:pt x="59" y="96"/>
                    <a:pt x="57" y="94"/>
                    <a:pt x="59" y="94"/>
                  </a:cubicBezTo>
                  <a:cubicBezTo>
                    <a:pt x="59" y="95"/>
                    <a:pt x="59" y="95"/>
                    <a:pt x="59" y="95"/>
                  </a:cubicBezTo>
                  <a:cubicBezTo>
                    <a:pt x="61" y="95"/>
                    <a:pt x="59" y="93"/>
                    <a:pt x="60" y="93"/>
                  </a:cubicBezTo>
                  <a:cubicBezTo>
                    <a:pt x="59" y="93"/>
                    <a:pt x="59" y="93"/>
                    <a:pt x="59" y="93"/>
                  </a:cubicBezTo>
                  <a:cubicBezTo>
                    <a:pt x="60" y="93"/>
                    <a:pt x="60" y="92"/>
                    <a:pt x="60" y="92"/>
                  </a:cubicBezTo>
                  <a:cubicBezTo>
                    <a:pt x="60" y="92"/>
                    <a:pt x="61" y="92"/>
                    <a:pt x="60" y="91"/>
                  </a:cubicBezTo>
                  <a:cubicBezTo>
                    <a:pt x="62" y="90"/>
                    <a:pt x="62" y="87"/>
                    <a:pt x="63" y="87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64" y="86"/>
                    <a:pt x="63" y="85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2"/>
                    <a:pt x="65" y="83"/>
                    <a:pt x="66" y="83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6" y="82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8" y="80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8" y="80"/>
                    <a:pt x="68" y="79"/>
                    <a:pt x="68" y="79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7"/>
                    <a:pt x="69" y="78"/>
                  </a:cubicBezTo>
                  <a:cubicBezTo>
                    <a:pt x="69" y="78"/>
                    <a:pt x="68" y="78"/>
                    <a:pt x="68" y="79"/>
                  </a:cubicBezTo>
                  <a:cubicBezTo>
                    <a:pt x="69" y="78"/>
                    <a:pt x="69" y="79"/>
                    <a:pt x="69" y="78"/>
                  </a:cubicBezTo>
                  <a:cubicBezTo>
                    <a:pt x="69" y="77"/>
                    <a:pt x="68" y="77"/>
                    <a:pt x="69" y="77"/>
                  </a:cubicBezTo>
                  <a:cubicBezTo>
                    <a:pt x="69" y="77"/>
                    <a:pt x="69" y="77"/>
                    <a:pt x="69" y="78"/>
                  </a:cubicBezTo>
                  <a:cubicBezTo>
                    <a:pt x="70" y="77"/>
                    <a:pt x="70" y="77"/>
                    <a:pt x="70" y="77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6"/>
                    <a:pt x="70" y="76"/>
                    <a:pt x="69" y="75"/>
                  </a:cubicBezTo>
                  <a:cubicBezTo>
                    <a:pt x="70" y="75"/>
                    <a:pt x="70" y="75"/>
                    <a:pt x="70" y="74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70" y="74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1" y="72"/>
                    <a:pt x="72" y="73"/>
                    <a:pt x="72" y="72"/>
                  </a:cubicBezTo>
                  <a:cubicBezTo>
                    <a:pt x="72" y="72"/>
                    <a:pt x="72" y="70"/>
                    <a:pt x="71" y="70"/>
                  </a:cubicBezTo>
                  <a:cubicBezTo>
                    <a:pt x="72" y="69"/>
                    <a:pt x="72" y="68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4" y="66"/>
                    <a:pt x="74" y="64"/>
                    <a:pt x="76" y="63"/>
                  </a:cubicBezTo>
                  <a:cubicBezTo>
                    <a:pt x="76" y="64"/>
                    <a:pt x="76" y="63"/>
                    <a:pt x="77" y="64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76" y="63"/>
                    <a:pt x="76" y="62"/>
                    <a:pt x="76" y="63"/>
                  </a:cubicBezTo>
                  <a:cubicBezTo>
                    <a:pt x="76" y="62"/>
                    <a:pt x="77" y="59"/>
                    <a:pt x="77" y="59"/>
                  </a:cubicBezTo>
                  <a:cubicBezTo>
                    <a:pt x="77" y="59"/>
                    <a:pt x="77" y="59"/>
                    <a:pt x="77" y="59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78" y="58"/>
                    <a:pt x="78" y="58"/>
                    <a:pt x="78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8"/>
                    <a:pt x="78" y="58"/>
                    <a:pt x="78" y="57"/>
                  </a:cubicBezTo>
                  <a:cubicBezTo>
                    <a:pt x="79" y="57"/>
                    <a:pt x="79" y="57"/>
                    <a:pt x="79" y="57"/>
                  </a:cubicBezTo>
                  <a:cubicBezTo>
                    <a:pt x="79" y="57"/>
                    <a:pt x="79" y="56"/>
                    <a:pt x="79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80" y="55"/>
                    <a:pt x="80" y="54"/>
                    <a:pt x="80" y="55"/>
                  </a:cubicBezTo>
                  <a:cubicBezTo>
                    <a:pt x="81" y="54"/>
                    <a:pt x="81" y="53"/>
                    <a:pt x="82" y="53"/>
                  </a:cubicBezTo>
                  <a:cubicBezTo>
                    <a:pt x="82" y="51"/>
                    <a:pt x="83" y="48"/>
                    <a:pt x="83" y="46"/>
                  </a:cubicBezTo>
                  <a:cubicBezTo>
                    <a:pt x="83" y="46"/>
                    <a:pt x="83" y="46"/>
                    <a:pt x="83" y="46"/>
                  </a:cubicBezTo>
                  <a:cubicBezTo>
                    <a:pt x="85" y="46"/>
                    <a:pt x="83" y="46"/>
                    <a:pt x="83" y="46"/>
                  </a:cubicBezTo>
                  <a:cubicBezTo>
                    <a:pt x="85" y="46"/>
                    <a:pt x="85" y="46"/>
                    <a:pt x="85" y="46"/>
                  </a:cubicBezTo>
                  <a:cubicBezTo>
                    <a:pt x="86" y="46"/>
                    <a:pt x="85" y="46"/>
                    <a:pt x="86" y="45"/>
                  </a:cubicBezTo>
                  <a:cubicBezTo>
                    <a:pt x="85" y="45"/>
                    <a:pt x="86" y="46"/>
                    <a:pt x="85" y="45"/>
                  </a:cubicBezTo>
                  <a:cubicBezTo>
                    <a:pt x="85" y="45"/>
                    <a:pt x="86" y="45"/>
                    <a:pt x="86" y="44"/>
                  </a:cubicBezTo>
                  <a:cubicBezTo>
                    <a:pt x="86" y="44"/>
                    <a:pt x="86" y="44"/>
                    <a:pt x="86" y="45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7" y="44"/>
                    <a:pt x="87" y="46"/>
                    <a:pt x="88" y="46"/>
                  </a:cubicBezTo>
                  <a:cubicBezTo>
                    <a:pt x="88" y="46"/>
                    <a:pt x="88" y="46"/>
                    <a:pt x="88" y="46"/>
                  </a:cubicBezTo>
                  <a:cubicBezTo>
                    <a:pt x="89" y="45"/>
                    <a:pt x="88" y="46"/>
                    <a:pt x="89" y="46"/>
                  </a:cubicBezTo>
                  <a:cubicBezTo>
                    <a:pt x="89" y="45"/>
                    <a:pt x="89" y="45"/>
                    <a:pt x="88" y="45"/>
                  </a:cubicBezTo>
                  <a:cubicBezTo>
                    <a:pt x="88" y="44"/>
                    <a:pt x="87" y="44"/>
                    <a:pt x="87" y="42"/>
                  </a:cubicBezTo>
                  <a:cubicBezTo>
                    <a:pt x="88" y="41"/>
                    <a:pt x="87" y="42"/>
                    <a:pt x="88" y="42"/>
                  </a:cubicBezTo>
                  <a:cubicBezTo>
                    <a:pt x="88" y="41"/>
                    <a:pt x="88" y="41"/>
                    <a:pt x="88" y="41"/>
                  </a:cubicBezTo>
                  <a:cubicBezTo>
                    <a:pt x="88" y="41"/>
                    <a:pt x="88" y="41"/>
                    <a:pt x="88" y="40"/>
                  </a:cubicBezTo>
                  <a:cubicBezTo>
                    <a:pt x="88" y="40"/>
                    <a:pt x="88" y="41"/>
                    <a:pt x="88" y="40"/>
                  </a:cubicBezTo>
                  <a:cubicBezTo>
                    <a:pt x="88" y="39"/>
                    <a:pt x="88" y="39"/>
                    <a:pt x="88" y="39"/>
                  </a:cubicBezTo>
                  <a:cubicBezTo>
                    <a:pt x="87" y="39"/>
                    <a:pt x="88" y="39"/>
                    <a:pt x="88" y="39"/>
                  </a:cubicBezTo>
                  <a:cubicBezTo>
                    <a:pt x="89" y="39"/>
                    <a:pt x="89" y="40"/>
                    <a:pt x="89" y="39"/>
                  </a:cubicBezTo>
                  <a:cubicBezTo>
                    <a:pt x="89" y="39"/>
                    <a:pt x="89" y="38"/>
                    <a:pt x="88" y="38"/>
                  </a:cubicBezTo>
                  <a:cubicBezTo>
                    <a:pt x="89" y="38"/>
                    <a:pt x="89" y="38"/>
                    <a:pt x="89" y="39"/>
                  </a:cubicBezTo>
                  <a:cubicBezTo>
                    <a:pt x="89" y="39"/>
                    <a:pt x="89" y="37"/>
                    <a:pt x="89" y="38"/>
                  </a:cubicBezTo>
                  <a:cubicBezTo>
                    <a:pt x="89" y="37"/>
                    <a:pt x="89" y="37"/>
                    <a:pt x="89" y="37"/>
                  </a:cubicBezTo>
                  <a:cubicBezTo>
                    <a:pt x="89" y="37"/>
                    <a:pt x="89" y="37"/>
                    <a:pt x="90" y="37"/>
                  </a:cubicBezTo>
                  <a:cubicBezTo>
                    <a:pt x="90" y="36"/>
                    <a:pt x="90" y="35"/>
                    <a:pt x="90" y="36"/>
                  </a:cubicBezTo>
                  <a:cubicBezTo>
                    <a:pt x="90" y="35"/>
                    <a:pt x="91" y="35"/>
                    <a:pt x="90" y="35"/>
                  </a:cubicBezTo>
                  <a:cubicBezTo>
                    <a:pt x="90" y="35"/>
                    <a:pt x="90" y="35"/>
                    <a:pt x="89" y="35"/>
                  </a:cubicBezTo>
                  <a:cubicBezTo>
                    <a:pt x="90" y="35"/>
                    <a:pt x="90" y="33"/>
                    <a:pt x="90" y="33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90" y="32"/>
                    <a:pt x="90" y="32"/>
                    <a:pt x="91" y="32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90" y="32"/>
                    <a:pt x="91" y="32"/>
                    <a:pt x="91" y="32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91" y="31"/>
                    <a:pt x="91" y="31"/>
                    <a:pt x="91" y="31"/>
                  </a:cubicBezTo>
                  <a:cubicBezTo>
                    <a:pt x="91" y="31"/>
                    <a:pt x="92" y="31"/>
                    <a:pt x="92" y="30"/>
                  </a:cubicBezTo>
                  <a:cubicBezTo>
                    <a:pt x="92" y="31"/>
                    <a:pt x="92" y="31"/>
                    <a:pt x="92" y="31"/>
                  </a:cubicBezTo>
                  <a:cubicBezTo>
                    <a:pt x="92" y="32"/>
                    <a:pt x="94" y="31"/>
                    <a:pt x="94" y="31"/>
                  </a:cubicBezTo>
                  <a:cubicBezTo>
                    <a:pt x="94" y="30"/>
                    <a:pt x="94" y="29"/>
                    <a:pt x="92" y="30"/>
                  </a:cubicBezTo>
                  <a:cubicBezTo>
                    <a:pt x="92" y="30"/>
                    <a:pt x="94" y="29"/>
                    <a:pt x="94" y="30"/>
                  </a:cubicBezTo>
                  <a:cubicBezTo>
                    <a:pt x="94" y="29"/>
                    <a:pt x="94" y="29"/>
                    <a:pt x="94" y="29"/>
                  </a:cubicBezTo>
                  <a:cubicBezTo>
                    <a:pt x="94" y="29"/>
                    <a:pt x="95" y="28"/>
                    <a:pt x="96" y="28"/>
                  </a:cubicBezTo>
                  <a:cubicBezTo>
                    <a:pt x="96" y="29"/>
                    <a:pt x="96" y="29"/>
                    <a:pt x="96" y="29"/>
                  </a:cubicBezTo>
                  <a:cubicBezTo>
                    <a:pt x="96" y="29"/>
                    <a:pt x="96" y="29"/>
                    <a:pt x="96" y="29"/>
                  </a:cubicBezTo>
                  <a:cubicBezTo>
                    <a:pt x="96" y="29"/>
                    <a:pt x="96" y="29"/>
                    <a:pt x="96" y="29"/>
                  </a:cubicBezTo>
                  <a:cubicBezTo>
                    <a:pt x="97" y="29"/>
                    <a:pt x="97" y="29"/>
                    <a:pt x="97" y="28"/>
                  </a:cubicBezTo>
                  <a:cubicBezTo>
                    <a:pt x="96" y="28"/>
                    <a:pt x="96" y="26"/>
                    <a:pt x="96" y="26"/>
                  </a:cubicBezTo>
                  <a:cubicBezTo>
                    <a:pt x="96" y="26"/>
                    <a:pt x="97" y="27"/>
                    <a:pt x="96" y="26"/>
                  </a:cubicBezTo>
                  <a:cubicBezTo>
                    <a:pt x="96" y="26"/>
                    <a:pt x="96" y="24"/>
                    <a:pt x="96" y="26"/>
                  </a:cubicBezTo>
                  <a:cubicBezTo>
                    <a:pt x="96" y="24"/>
                    <a:pt x="96" y="24"/>
                    <a:pt x="96" y="23"/>
                  </a:cubicBezTo>
                  <a:cubicBezTo>
                    <a:pt x="96" y="24"/>
                    <a:pt x="97" y="23"/>
                    <a:pt x="97" y="24"/>
                  </a:cubicBezTo>
                  <a:cubicBezTo>
                    <a:pt x="97" y="26"/>
                    <a:pt x="97" y="26"/>
                    <a:pt x="97" y="26"/>
                  </a:cubicBezTo>
                  <a:cubicBezTo>
                    <a:pt x="97" y="26"/>
                    <a:pt x="97" y="26"/>
                    <a:pt x="98" y="26"/>
                  </a:cubicBezTo>
                  <a:cubicBezTo>
                    <a:pt x="98" y="24"/>
                    <a:pt x="98" y="24"/>
                    <a:pt x="98" y="23"/>
                  </a:cubicBezTo>
                  <a:cubicBezTo>
                    <a:pt x="97" y="23"/>
                    <a:pt x="97" y="24"/>
                    <a:pt x="97" y="23"/>
                  </a:cubicBezTo>
                  <a:cubicBezTo>
                    <a:pt x="97" y="23"/>
                    <a:pt x="98" y="23"/>
                    <a:pt x="98" y="22"/>
                  </a:cubicBezTo>
                  <a:cubicBezTo>
                    <a:pt x="97" y="23"/>
                    <a:pt x="97" y="22"/>
                    <a:pt x="96" y="22"/>
                  </a:cubicBezTo>
                  <a:cubicBezTo>
                    <a:pt x="96" y="21"/>
                    <a:pt x="96" y="21"/>
                    <a:pt x="96" y="21"/>
                  </a:cubicBezTo>
                  <a:cubicBezTo>
                    <a:pt x="97" y="22"/>
                    <a:pt x="97" y="22"/>
                    <a:pt x="97" y="22"/>
                  </a:cubicBezTo>
                  <a:cubicBezTo>
                    <a:pt x="98" y="21"/>
                    <a:pt x="96" y="21"/>
                    <a:pt x="97" y="20"/>
                  </a:cubicBezTo>
                  <a:cubicBezTo>
                    <a:pt x="98" y="20"/>
                    <a:pt x="98" y="20"/>
                    <a:pt x="98" y="20"/>
                  </a:cubicBezTo>
                  <a:cubicBezTo>
                    <a:pt x="98" y="21"/>
                    <a:pt x="97" y="21"/>
                    <a:pt x="98" y="22"/>
                  </a:cubicBezTo>
                  <a:cubicBezTo>
                    <a:pt x="98" y="21"/>
                    <a:pt x="98" y="21"/>
                    <a:pt x="99" y="20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99" y="20"/>
                    <a:pt x="100" y="21"/>
                    <a:pt x="100" y="20"/>
                  </a:cubicBezTo>
                  <a:cubicBezTo>
                    <a:pt x="100" y="19"/>
                    <a:pt x="100" y="19"/>
                    <a:pt x="99" y="19"/>
                  </a:cubicBezTo>
                  <a:cubicBezTo>
                    <a:pt x="100" y="19"/>
                    <a:pt x="99" y="19"/>
                    <a:pt x="100" y="18"/>
                  </a:cubicBezTo>
                  <a:cubicBezTo>
                    <a:pt x="100" y="18"/>
                    <a:pt x="100" y="17"/>
                    <a:pt x="101" y="18"/>
                  </a:cubicBezTo>
                  <a:cubicBezTo>
                    <a:pt x="100" y="18"/>
                    <a:pt x="99" y="19"/>
                    <a:pt x="100" y="19"/>
                  </a:cubicBezTo>
                  <a:cubicBezTo>
                    <a:pt x="101" y="19"/>
                    <a:pt x="99" y="20"/>
                    <a:pt x="100" y="21"/>
                  </a:cubicBezTo>
                  <a:cubicBezTo>
                    <a:pt x="100" y="20"/>
                    <a:pt x="101" y="20"/>
                    <a:pt x="103" y="20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3" y="19"/>
                    <a:pt x="101" y="20"/>
                    <a:pt x="101" y="19"/>
                  </a:cubicBezTo>
                  <a:cubicBezTo>
                    <a:pt x="101" y="19"/>
                    <a:pt x="103" y="18"/>
                    <a:pt x="101" y="18"/>
                  </a:cubicBezTo>
                  <a:cubicBezTo>
                    <a:pt x="103" y="18"/>
                    <a:pt x="103" y="18"/>
                    <a:pt x="103" y="18"/>
                  </a:cubicBezTo>
                  <a:cubicBezTo>
                    <a:pt x="103" y="17"/>
                    <a:pt x="103" y="15"/>
                    <a:pt x="104" y="14"/>
                  </a:cubicBezTo>
                  <a:cubicBezTo>
                    <a:pt x="103" y="14"/>
                    <a:pt x="105" y="13"/>
                    <a:pt x="104" y="13"/>
                  </a:cubicBezTo>
                  <a:cubicBezTo>
                    <a:pt x="103" y="13"/>
                    <a:pt x="103" y="13"/>
                    <a:pt x="103" y="13"/>
                  </a:cubicBezTo>
                  <a:cubicBezTo>
                    <a:pt x="103" y="13"/>
                    <a:pt x="103" y="13"/>
                    <a:pt x="103" y="13"/>
                  </a:cubicBezTo>
                  <a:cubicBezTo>
                    <a:pt x="103" y="12"/>
                    <a:pt x="104" y="13"/>
                    <a:pt x="103" y="12"/>
                  </a:cubicBezTo>
                  <a:cubicBezTo>
                    <a:pt x="103" y="13"/>
                    <a:pt x="104" y="13"/>
                    <a:pt x="105" y="13"/>
                  </a:cubicBezTo>
                  <a:cubicBezTo>
                    <a:pt x="105" y="12"/>
                    <a:pt x="105" y="14"/>
                    <a:pt x="106" y="13"/>
                  </a:cubicBezTo>
                  <a:cubicBezTo>
                    <a:pt x="106" y="12"/>
                    <a:pt x="106" y="12"/>
                    <a:pt x="106" y="11"/>
                  </a:cubicBezTo>
                  <a:cubicBezTo>
                    <a:pt x="107" y="10"/>
                    <a:pt x="108" y="9"/>
                    <a:pt x="108" y="8"/>
                  </a:cubicBezTo>
                  <a:cubicBezTo>
                    <a:pt x="109" y="6"/>
                    <a:pt x="109" y="8"/>
                    <a:pt x="109" y="8"/>
                  </a:cubicBezTo>
                  <a:cubicBezTo>
                    <a:pt x="109" y="6"/>
                    <a:pt x="109" y="8"/>
                    <a:pt x="109" y="6"/>
                  </a:cubicBezTo>
                  <a:cubicBezTo>
                    <a:pt x="109" y="6"/>
                    <a:pt x="109" y="6"/>
                    <a:pt x="109" y="6"/>
                  </a:cubicBezTo>
                  <a:cubicBezTo>
                    <a:pt x="109" y="6"/>
                    <a:pt x="111" y="6"/>
                    <a:pt x="109" y="5"/>
                  </a:cubicBezTo>
                  <a:cubicBezTo>
                    <a:pt x="111" y="6"/>
                    <a:pt x="111" y="6"/>
                    <a:pt x="111" y="6"/>
                  </a:cubicBezTo>
                  <a:cubicBezTo>
                    <a:pt x="111" y="5"/>
                    <a:pt x="111" y="5"/>
                    <a:pt x="111" y="5"/>
                  </a:cubicBezTo>
                  <a:cubicBezTo>
                    <a:pt x="111" y="5"/>
                    <a:pt x="111" y="5"/>
                    <a:pt x="111" y="5"/>
                  </a:cubicBezTo>
                  <a:cubicBezTo>
                    <a:pt x="112" y="5"/>
                    <a:pt x="112" y="4"/>
                    <a:pt x="112" y="4"/>
                  </a:cubicBezTo>
                  <a:cubicBezTo>
                    <a:pt x="112" y="4"/>
                    <a:pt x="112" y="4"/>
                    <a:pt x="112" y="4"/>
                  </a:cubicBezTo>
                  <a:cubicBezTo>
                    <a:pt x="112" y="3"/>
                    <a:pt x="113" y="2"/>
                    <a:pt x="113" y="1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4" y="1"/>
                    <a:pt x="114" y="1"/>
                    <a:pt x="114" y="0"/>
                  </a:cubicBezTo>
                  <a:cubicBezTo>
                    <a:pt x="114" y="2"/>
                    <a:pt x="114" y="2"/>
                    <a:pt x="114" y="2"/>
                  </a:cubicBezTo>
                  <a:cubicBezTo>
                    <a:pt x="114" y="3"/>
                    <a:pt x="114" y="2"/>
                    <a:pt x="114" y="2"/>
                  </a:cubicBezTo>
                  <a:cubicBezTo>
                    <a:pt x="113" y="2"/>
                    <a:pt x="113" y="3"/>
                    <a:pt x="113" y="3"/>
                  </a:cubicBezTo>
                  <a:cubicBezTo>
                    <a:pt x="113" y="3"/>
                    <a:pt x="113" y="3"/>
                    <a:pt x="113" y="2"/>
                  </a:cubicBezTo>
                  <a:cubicBezTo>
                    <a:pt x="114" y="2"/>
                    <a:pt x="114" y="3"/>
                    <a:pt x="114" y="3"/>
                  </a:cubicBezTo>
                  <a:cubicBezTo>
                    <a:pt x="114" y="3"/>
                    <a:pt x="114" y="3"/>
                    <a:pt x="114" y="3"/>
                  </a:cubicBezTo>
                  <a:cubicBezTo>
                    <a:pt x="114" y="4"/>
                    <a:pt x="114" y="4"/>
                    <a:pt x="114" y="4"/>
                  </a:cubicBezTo>
                  <a:cubicBezTo>
                    <a:pt x="113" y="4"/>
                    <a:pt x="113" y="4"/>
                    <a:pt x="113" y="4"/>
                  </a:cubicBezTo>
                  <a:cubicBezTo>
                    <a:pt x="114" y="5"/>
                    <a:pt x="113" y="5"/>
                    <a:pt x="113" y="6"/>
                  </a:cubicBezTo>
                  <a:cubicBezTo>
                    <a:pt x="112" y="6"/>
                    <a:pt x="113" y="6"/>
                    <a:pt x="112" y="8"/>
                  </a:cubicBezTo>
                  <a:cubicBezTo>
                    <a:pt x="112" y="8"/>
                    <a:pt x="111" y="6"/>
                    <a:pt x="111" y="6"/>
                  </a:cubicBezTo>
                  <a:cubicBezTo>
                    <a:pt x="111" y="6"/>
                    <a:pt x="111" y="6"/>
                    <a:pt x="109" y="6"/>
                  </a:cubicBezTo>
                  <a:cubicBezTo>
                    <a:pt x="111" y="8"/>
                    <a:pt x="111" y="8"/>
                    <a:pt x="111" y="9"/>
                  </a:cubicBezTo>
                  <a:cubicBezTo>
                    <a:pt x="111" y="9"/>
                    <a:pt x="111" y="9"/>
                    <a:pt x="111" y="9"/>
                  </a:cubicBezTo>
                  <a:cubicBezTo>
                    <a:pt x="111" y="10"/>
                    <a:pt x="111" y="10"/>
                    <a:pt x="111" y="11"/>
                  </a:cubicBezTo>
                  <a:cubicBezTo>
                    <a:pt x="109" y="12"/>
                    <a:pt x="109" y="12"/>
                    <a:pt x="108" y="13"/>
                  </a:cubicBezTo>
                  <a:cubicBezTo>
                    <a:pt x="108" y="13"/>
                    <a:pt x="108" y="13"/>
                    <a:pt x="108" y="13"/>
                  </a:cubicBezTo>
                  <a:cubicBezTo>
                    <a:pt x="108" y="14"/>
                    <a:pt x="107" y="15"/>
                    <a:pt x="107" y="17"/>
                  </a:cubicBezTo>
                  <a:cubicBezTo>
                    <a:pt x="106" y="19"/>
                    <a:pt x="106" y="20"/>
                    <a:pt x="105" y="20"/>
                  </a:cubicBezTo>
                  <a:cubicBezTo>
                    <a:pt x="104" y="22"/>
                    <a:pt x="103" y="26"/>
                    <a:pt x="101" y="27"/>
                  </a:cubicBezTo>
                  <a:cubicBezTo>
                    <a:pt x="101" y="26"/>
                    <a:pt x="101" y="26"/>
                    <a:pt x="101" y="26"/>
                  </a:cubicBezTo>
                  <a:cubicBezTo>
                    <a:pt x="101" y="27"/>
                    <a:pt x="100" y="26"/>
                    <a:pt x="100" y="27"/>
                  </a:cubicBezTo>
                  <a:cubicBezTo>
                    <a:pt x="101" y="27"/>
                    <a:pt x="101" y="28"/>
                    <a:pt x="101" y="28"/>
                  </a:cubicBezTo>
                  <a:cubicBezTo>
                    <a:pt x="100" y="29"/>
                    <a:pt x="99" y="31"/>
                    <a:pt x="99" y="32"/>
                  </a:cubicBezTo>
                  <a:cubicBezTo>
                    <a:pt x="99" y="32"/>
                    <a:pt x="99" y="32"/>
                    <a:pt x="99" y="32"/>
                  </a:cubicBezTo>
                  <a:cubicBezTo>
                    <a:pt x="99" y="32"/>
                    <a:pt x="98" y="33"/>
                    <a:pt x="97" y="35"/>
                  </a:cubicBezTo>
                  <a:cubicBezTo>
                    <a:pt x="97" y="35"/>
                    <a:pt x="96" y="35"/>
                    <a:pt x="96" y="36"/>
                  </a:cubicBezTo>
                  <a:cubicBezTo>
                    <a:pt x="96" y="37"/>
                    <a:pt x="96" y="37"/>
                    <a:pt x="96" y="38"/>
                  </a:cubicBezTo>
                  <a:cubicBezTo>
                    <a:pt x="96" y="39"/>
                    <a:pt x="96" y="39"/>
                    <a:pt x="95" y="40"/>
                  </a:cubicBezTo>
                  <a:cubicBezTo>
                    <a:pt x="95" y="44"/>
                    <a:pt x="91" y="46"/>
                    <a:pt x="90" y="48"/>
                  </a:cubicBezTo>
                  <a:cubicBezTo>
                    <a:pt x="90" y="48"/>
                    <a:pt x="90" y="48"/>
                    <a:pt x="90" y="48"/>
                  </a:cubicBezTo>
                  <a:cubicBezTo>
                    <a:pt x="89" y="51"/>
                    <a:pt x="88" y="54"/>
                    <a:pt x="87" y="57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5" y="57"/>
                    <a:pt x="85" y="58"/>
                    <a:pt x="86" y="58"/>
                  </a:cubicBezTo>
                  <a:cubicBezTo>
                    <a:pt x="86" y="59"/>
                    <a:pt x="86" y="59"/>
                    <a:pt x="85" y="59"/>
                  </a:cubicBezTo>
                  <a:cubicBezTo>
                    <a:pt x="83" y="60"/>
                    <a:pt x="85" y="60"/>
                    <a:pt x="83" y="62"/>
                  </a:cubicBezTo>
                  <a:cubicBezTo>
                    <a:pt x="83" y="63"/>
                    <a:pt x="83" y="64"/>
                    <a:pt x="82" y="65"/>
                  </a:cubicBezTo>
                  <a:cubicBezTo>
                    <a:pt x="83" y="65"/>
                    <a:pt x="83" y="65"/>
                    <a:pt x="83" y="65"/>
                  </a:cubicBezTo>
                  <a:cubicBezTo>
                    <a:pt x="82" y="65"/>
                    <a:pt x="82" y="64"/>
                    <a:pt x="82" y="65"/>
                  </a:cubicBezTo>
                  <a:cubicBezTo>
                    <a:pt x="82" y="65"/>
                    <a:pt x="81" y="66"/>
                    <a:pt x="82" y="66"/>
                  </a:cubicBezTo>
                  <a:cubicBezTo>
                    <a:pt x="80" y="67"/>
                    <a:pt x="80" y="69"/>
                    <a:pt x="79" y="70"/>
                  </a:cubicBezTo>
                  <a:cubicBezTo>
                    <a:pt x="79" y="72"/>
                    <a:pt x="79" y="72"/>
                    <a:pt x="79" y="72"/>
                  </a:cubicBezTo>
                  <a:cubicBezTo>
                    <a:pt x="78" y="73"/>
                    <a:pt x="77" y="73"/>
                    <a:pt x="77" y="75"/>
                  </a:cubicBezTo>
                  <a:cubicBezTo>
                    <a:pt x="77" y="75"/>
                    <a:pt x="77" y="74"/>
                    <a:pt x="76" y="75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76" y="78"/>
                    <a:pt x="74" y="79"/>
                    <a:pt x="73" y="81"/>
                  </a:cubicBezTo>
                  <a:cubicBezTo>
                    <a:pt x="71" y="85"/>
                    <a:pt x="70" y="87"/>
                    <a:pt x="68" y="92"/>
                  </a:cubicBezTo>
                  <a:cubicBezTo>
                    <a:pt x="68" y="92"/>
                    <a:pt x="68" y="92"/>
                    <a:pt x="68" y="92"/>
                  </a:cubicBezTo>
                  <a:cubicBezTo>
                    <a:pt x="68" y="93"/>
                    <a:pt x="65" y="93"/>
                    <a:pt x="66" y="94"/>
                  </a:cubicBezTo>
                  <a:cubicBezTo>
                    <a:pt x="65" y="94"/>
                    <a:pt x="65" y="95"/>
                    <a:pt x="65" y="95"/>
                  </a:cubicBezTo>
                  <a:cubicBezTo>
                    <a:pt x="65" y="96"/>
                    <a:pt x="63" y="97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101"/>
                    <a:pt x="62" y="102"/>
                  </a:cubicBezTo>
                  <a:cubicBezTo>
                    <a:pt x="62" y="102"/>
                    <a:pt x="62" y="101"/>
                    <a:pt x="61" y="101"/>
                  </a:cubicBezTo>
                  <a:cubicBezTo>
                    <a:pt x="61" y="101"/>
                    <a:pt x="62" y="103"/>
                    <a:pt x="61" y="103"/>
                  </a:cubicBezTo>
                  <a:cubicBezTo>
                    <a:pt x="60" y="103"/>
                    <a:pt x="61" y="103"/>
                    <a:pt x="61" y="103"/>
                  </a:cubicBezTo>
                  <a:cubicBezTo>
                    <a:pt x="59" y="106"/>
                    <a:pt x="57" y="109"/>
                    <a:pt x="56" y="112"/>
                  </a:cubicBezTo>
                  <a:cubicBezTo>
                    <a:pt x="55" y="113"/>
                    <a:pt x="55" y="111"/>
                    <a:pt x="54" y="113"/>
                  </a:cubicBezTo>
                  <a:cubicBezTo>
                    <a:pt x="54" y="113"/>
                    <a:pt x="55" y="113"/>
                    <a:pt x="54" y="113"/>
                  </a:cubicBezTo>
                  <a:cubicBezTo>
                    <a:pt x="54" y="114"/>
                    <a:pt x="53" y="113"/>
                    <a:pt x="53" y="114"/>
                  </a:cubicBezTo>
                  <a:cubicBezTo>
                    <a:pt x="54" y="114"/>
                    <a:pt x="53" y="115"/>
                    <a:pt x="54" y="115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51" y="118"/>
                    <a:pt x="51" y="118"/>
                    <a:pt x="51" y="118"/>
                  </a:cubicBezTo>
                  <a:cubicBezTo>
                    <a:pt x="52" y="119"/>
                    <a:pt x="50" y="120"/>
                    <a:pt x="51" y="121"/>
                  </a:cubicBezTo>
                  <a:cubicBezTo>
                    <a:pt x="47" y="128"/>
                    <a:pt x="44" y="135"/>
                    <a:pt x="40" y="141"/>
                  </a:cubicBezTo>
                  <a:cubicBezTo>
                    <a:pt x="37" y="147"/>
                    <a:pt x="34" y="154"/>
                    <a:pt x="30" y="160"/>
                  </a:cubicBezTo>
                  <a:cubicBezTo>
                    <a:pt x="28" y="162"/>
                    <a:pt x="28" y="162"/>
                    <a:pt x="28" y="164"/>
                  </a:cubicBezTo>
                  <a:cubicBezTo>
                    <a:pt x="28" y="164"/>
                    <a:pt x="28" y="163"/>
                    <a:pt x="27" y="164"/>
                  </a:cubicBezTo>
                  <a:cubicBezTo>
                    <a:pt x="28" y="164"/>
                    <a:pt x="27" y="165"/>
                    <a:pt x="27" y="165"/>
                  </a:cubicBezTo>
                  <a:cubicBezTo>
                    <a:pt x="26" y="167"/>
                    <a:pt x="25" y="169"/>
                    <a:pt x="23" y="173"/>
                  </a:cubicBezTo>
                  <a:cubicBezTo>
                    <a:pt x="24" y="172"/>
                    <a:pt x="23" y="172"/>
                    <a:pt x="23" y="172"/>
                  </a:cubicBezTo>
                  <a:cubicBezTo>
                    <a:pt x="23" y="173"/>
                    <a:pt x="23" y="173"/>
                    <a:pt x="23" y="173"/>
                  </a:cubicBezTo>
                  <a:cubicBezTo>
                    <a:pt x="23" y="173"/>
                    <a:pt x="23" y="173"/>
                    <a:pt x="23" y="173"/>
                  </a:cubicBezTo>
                  <a:cubicBezTo>
                    <a:pt x="23" y="173"/>
                    <a:pt x="23" y="173"/>
                    <a:pt x="23" y="173"/>
                  </a:cubicBezTo>
                  <a:cubicBezTo>
                    <a:pt x="20" y="179"/>
                    <a:pt x="16" y="185"/>
                    <a:pt x="12" y="191"/>
                  </a:cubicBezTo>
                  <a:cubicBezTo>
                    <a:pt x="11" y="193"/>
                    <a:pt x="10" y="194"/>
                    <a:pt x="10" y="196"/>
                  </a:cubicBezTo>
                  <a:cubicBezTo>
                    <a:pt x="7" y="200"/>
                    <a:pt x="3" y="204"/>
                    <a:pt x="1" y="209"/>
                  </a:cubicBezTo>
                  <a:cubicBezTo>
                    <a:pt x="1" y="209"/>
                    <a:pt x="0" y="207"/>
                    <a:pt x="1" y="205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40" name="Freeform 116"/>
            <p:cNvSpPr>
              <a:spLocks/>
            </p:cNvSpPr>
            <p:nvPr/>
          </p:nvSpPr>
          <p:spPr bwMode="auto">
            <a:xfrm>
              <a:off x="3265" y="273"/>
              <a:ext cx="319" cy="530"/>
            </a:xfrm>
            <a:custGeom>
              <a:avLst/>
              <a:gdLst>
                <a:gd name="T0" fmla="*/ 118 w 135"/>
                <a:gd name="T1" fmla="*/ 200 h 224"/>
                <a:gd name="T2" fmla="*/ 113 w 135"/>
                <a:gd name="T3" fmla="*/ 193 h 224"/>
                <a:gd name="T4" fmla="*/ 104 w 135"/>
                <a:gd name="T5" fmla="*/ 180 h 224"/>
                <a:gd name="T6" fmla="*/ 102 w 135"/>
                <a:gd name="T7" fmla="*/ 176 h 224"/>
                <a:gd name="T8" fmla="*/ 93 w 135"/>
                <a:gd name="T9" fmla="*/ 160 h 224"/>
                <a:gd name="T10" fmla="*/ 91 w 135"/>
                <a:gd name="T11" fmla="*/ 156 h 224"/>
                <a:gd name="T12" fmla="*/ 86 w 135"/>
                <a:gd name="T13" fmla="*/ 149 h 224"/>
                <a:gd name="T14" fmla="*/ 82 w 135"/>
                <a:gd name="T15" fmla="*/ 141 h 224"/>
                <a:gd name="T16" fmla="*/ 79 w 135"/>
                <a:gd name="T17" fmla="*/ 137 h 224"/>
                <a:gd name="T18" fmla="*/ 77 w 135"/>
                <a:gd name="T19" fmla="*/ 134 h 224"/>
                <a:gd name="T20" fmla="*/ 73 w 135"/>
                <a:gd name="T21" fmla="*/ 126 h 224"/>
                <a:gd name="T22" fmla="*/ 69 w 135"/>
                <a:gd name="T23" fmla="*/ 123 h 224"/>
                <a:gd name="T24" fmla="*/ 66 w 135"/>
                <a:gd name="T25" fmla="*/ 118 h 224"/>
                <a:gd name="T26" fmla="*/ 63 w 135"/>
                <a:gd name="T27" fmla="*/ 112 h 224"/>
                <a:gd name="T28" fmla="*/ 59 w 135"/>
                <a:gd name="T29" fmla="*/ 106 h 224"/>
                <a:gd name="T30" fmla="*/ 55 w 135"/>
                <a:gd name="T31" fmla="*/ 97 h 224"/>
                <a:gd name="T32" fmla="*/ 52 w 135"/>
                <a:gd name="T33" fmla="*/ 93 h 224"/>
                <a:gd name="T34" fmla="*/ 51 w 135"/>
                <a:gd name="T35" fmla="*/ 90 h 224"/>
                <a:gd name="T36" fmla="*/ 48 w 135"/>
                <a:gd name="T37" fmla="*/ 87 h 224"/>
                <a:gd name="T38" fmla="*/ 47 w 135"/>
                <a:gd name="T39" fmla="*/ 86 h 224"/>
                <a:gd name="T40" fmla="*/ 46 w 135"/>
                <a:gd name="T41" fmla="*/ 82 h 224"/>
                <a:gd name="T42" fmla="*/ 39 w 135"/>
                <a:gd name="T43" fmla="*/ 71 h 224"/>
                <a:gd name="T44" fmla="*/ 36 w 135"/>
                <a:gd name="T45" fmla="*/ 66 h 224"/>
                <a:gd name="T46" fmla="*/ 33 w 135"/>
                <a:gd name="T47" fmla="*/ 63 h 224"/>
                <a:gd name="T48" fmla="*/ 28 w 135"/>
                <a:gd name="T49" fmla="*/ 53 h 224"/>
                <a:gd name="T50" fmla="*/ 29 w 135"/>
                <a:gd name="T51" fmla="*/ 50 h 224"/>
                <a:gd name="T52" fmla="*/ 25 w 135"/>
                <a:gd name="T53" fmla="*/ 47 h 224"/>
                <a:gd name="T54" fmla="*/ 22 w 135"/>
                <a:gd name="T55" fmla="*/ 45 h 224"/>
                <a:gd name="T56" fmla="*/ 20 w 135"/>
                <a:gd name="T57" fmla="*/ 40 h 224"/>
                <a:gd name="T58" fmla="*/ 19 w 135"/>
                <a:gd name="T59" fmla="*/ 39 h 224"/>
                <a:gd name="T60" fmla="*/ 19 w 135"/>
                <a:gd name="T61" fmla="*/ 38 h 224"/>
                <a:gd name="T62" fmla="*/ 17 w 135"/>
                <a:gd name="T63" fmla="*/ 34 h 224"/>
                <a:gd name="T64" fmla="*/ 13 w 135"/>
                <a:gd name="T65" fmla="*/ 31 h 224"/>
                <a:gd name="T66" fmla="*/ 13 w 135"/>
                <a:gd name="T67" fmla="*/ 29 h 224"/>
                <a:gd name="T68" fmla="*/ 11 w 135"/>
                <a:gd name="T69" fmla="*/ 26 h 224"/>
                <a:gd name="T70" fmla="*/ 8 w 135"/>
                <a:gd name="T71" fmla="*/ 23 h 224"/>
                <a:gd name="T72" fmla="*/ 12 w 135"/>
                <a:gd name="T73" fmla="*/ 23 h 224"/>
                <a:gd name="T74" fmla="*/ 6 w 135"/>
                <a:gd name="T75" fmla="*/ 19 h 224"/>
                <a:gd name="T76" fmla="*/ 5 w 135"/>
                <a:gd name="T77" fmla="*/ 9 h 224"/>
                <a:gd name="T78" fmla="*/ 4 w 135"/>
                <a:gd name="T79" fmla="*/ 5 h 224"/>
                <a:gd name="T80" fmla="*/ 0 w 135"/>
                <a:gd name="T81" fmla="*/ 0 h 224"/>
                <a:gd name="T82" fmla="*/ 3 w 135"/>
                <a:gd name="T83" fmla="*/ 2 h 224"/>
                <a:gd name="T84" fmla="*/ 5 w 135"/>
                <a:gd name="T85" fmla="*/ 8 h 224"/>
                <a:gd name="T86" fmla="*/ 12 w 135"/>
                <a:gd name="T87" fmla="*/ 17 h 224"/>
                <a:gd name="T88" fmla="*/ 22 w 135"/>
                <a:gd name="T89" fmla="*/ 32 h 224"/>
                <a:gd name="T90" fmla="*/ 32 w 135"/>
                <a:gd name="T91" fmla="*/ 49 h 224"/>
                <a:gd name="T92" fmla="*/ 41 w 135"/>
                <a:gd name="T93" fmla="*/ 63 h 224"/>
                <a:gd name="T94" fmla="*/ 48 w 135"/>
                <a:gd name="T95" fmla="*/ 73 h 224"/>
                <a:gd name="T96" fmla="*/ 59 w 135"/>
                <a:gd name="T97" fmla="*/ 94 h 224"/>
                <a:gd name="T98" fmla="*/ 66 w 135"/>
                <a:gd name="T99" fmla="*/ 107 h 224"/>
                <a:gd name="T100" fmla="*/ 74 w 135"/>
                <a:gd name="T101" fmla="*/ 121 h 224"/>
                <a:gd name="T102" fmla="*/ 105 w 135"/>
                <a:gd name="T103" fmla="*/ 170 h 224"/>
                <a:gd name="T104" fmla="*/ 112 w 135"/>
                <a:gd name="T105" fmla="*/ 182 h 224"/>
                <a:gd name="T106" fmla="*/ 131 w 135"/>
                <a:gd name="T107" fmla="*/ 222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5" h="224">
                  <a:moveTo>
                    <a:pt x="131" y="222"/>
                  </a:moveTo>
                  <a:cubicBezTo>
                    <a:pt x="128" y="220"/>
                    <a:pt x="127" y="215"/>
                    <a:pt x="124" y="213"/>
                  </a:cubicBezTo>
                  <a:cubicBezTo>
                    <a:pt x="124" y="213"/>
                    <a:pt x="125" y="213"/>
                    <a:pt x="125" y="213"/>
                  </a:cubicBezTo>
                  <a:cubicBezTo>
                    <a:pt x="122" y="210"/>
                    <a:pt x="120" y="206"/>
                    <a:pt x="120" y="200"/>
                  </a:cubicBezTo>
                  <a:cubicBezTo>
                    <a:pt x="120" y="200"/>
                    <a:pt x="120" y="200"/>
                    <a:pt x="120" y="200"/>
                  </a:cubicBezTo>
                  <a:cubicBezTo>
                    <a:pt x="118" y="200"/>
                    <a:pt x="118" y="200"/>
                    <a:pt x="118" y="200"/>
                  </a:cubicBezTo>
                  <a:cubicBezTo>
                    <a:pt x="118" y="199"/>
                    <a:pt x="118" y="200"/>
                    <a:pt x="119" y="199"/>
                  </a:cubicBezTo>
                  <a:cubicBezTo>
                    <a:pt x="118" y="199"/>
                    <a:pt x="118" y="198"/>
                    <a:pt x="117" y="198"/>
                  </a:cubicBezTo>
                  <a:cubicBezTo>
                    <a:pt x="117" y="197"/>
                    <a:pt x="117" y="197"/>
                    <a:pt x="117" y="197"/>
                  </a:cubicBezTo>
                  <a:cubicBezTo>
                    <a:pt x="117" y="197"/>
                    <a:pt x="117" y="197"/>
                    <a:pt x="117" y="197"/>
                  </a:cubicBezTo>
                  <a:cubicBezTo>
                    <a:pt x="114" y="197"/>
                    <a:pt x="114" y="194"/>
                    <a:pt x="113" y="193"/>
                  </a:cubicBezTo>
                  <a:cubicBezTo>
                    <a:pt x="113" y="193"/>
                    <a:pt x="113" y="193"/>
                    <a:pt x="113" y="193"/>
                  </a:cubicBezTo>
                  <a:cubicBezTo>
                    <a:pt x="112" y="191"/>
                    <a:pt x="110" y="187"/>
                    <a:pt x="108" y="186"/>
                  </a:cubicBezTo>
                  <a:cubicBezTo>
                    <a:pt x="108" y="186"/>
                    <a:pt x="109" y="186"/>
                    <a:pt x="109" y="185"/>
                  </a:cubicBezTo>
                  <a:cubicBezTo>
                    <a:pt x="108" y="186"/>
                    <a:pt x="106" y="185"/>
                    <a:pt x="106" y="183"/>
                  </a:cubicBezTo>
                  <a:cubicBezTo>
                    <a:pt x="106" y="182"/>
                    <a:pt x="106" y="182"/>
                    <a:pt x="105" y="181"/>
                  </a:cubicBezTo>
                  <a:cubicBezTo>
                    <a:pt x="106" y="181"/>
                    <a:pt x="106" y="181"/>
                    <a:pt x="106" y="181"/>
                  </a:cubicBezTo>
                  <a:cubicBezTo>
                    <a:pt x="105" y="181"/>
                    <a:pt x="105" y="180"/>
                    <a:pt x="104" y="180"/>
                  </a:cubicBezTo>
                  <a:cubicBezTo>
                    <a:pt x="105" y="180"/>
                    <a:pt x="105" y="180"/>
                    <a:pt x="105" y="180"/>
                  </a:cubicBezTo>
                  <a:cubicBezTo>
                    <a:pt x="104" y="180"/>
                    <a:pt x="104" y="179"/>
                    <a:pt x="104" y="179"/>
                  </a:cubicBezTo>
                  <a:cubicBezTo>
                    <a:pt x="104" y="179"/>
                    <a:pt x="104" y="179"/>
                    <a:pt x="104" y="179"/>
                  </a:cubicBezTo>
                  <a:cubicBezTo>
                    <a:pt x="103" y="178"/>
                    <a:pt x="103" y="178"/>
                    <a:pt x="103" y="177"/>
                  </a:cubicBezTo>
                  <a:cubicBezTo>
                    <a:pt x="103" y="177"/>
                    <a:pt x="103" y="177"/>
                    <a:pt x="103" y="177"/>
                  </a:cubicBezTo>
                  <a:cubicBezTo>
                    <a:pt x="102" y="176"/>
                    <a:pt x="102" y="174"/>
                    <a:pt x="102" y="176"/>
                  </a:cubicBezTo>
                  <a:cubicBezTo>
                    <a:pt x="102" y="174"/>
                    <a:pt x="102" y="177"/>
                    <a:pt x="103" y="176"/>
                  </a:cubicBezTo>
                  <a:cubicBezTo>
                    <a:pt x="100" y="172"/>
                    <a:pt x="98" y="169"/>
                    <a:pt x="96" y="165"/>
                  </a:cubicBezTo>
                  <a:cubicBezTo>
                    <a:pt x="96" y="164"/>
                    <a:pt x="96" y="164"/>
                    <a:pt x="96" y="164"/>
                  </a:cubicBezTo>
                  <a:cubicBezTo>
                    <a:pt x="96" y="163"/>
                    <a:pt x="95" y="162"/>
                    <a:pt x="94" y="162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4" y="161"/>
                    <a:pt x="93" y="161"/>
                    <a:pt x="93" y="160"/>
                  </a:cubicBezTo>
                  <a:cubicBezTo>
                    <a:pt x="94" y="161"/>
                    <a:pt x="94" y="161"/>
                    <a:pt x="94" y="160"/>
                  </a:cubicBezTo>
                  <a:cubicBezTo>
                    <a:pt x="93" y="160"/>
                    <a:pt x="93" y="159"/>
                    <a:pt x="93" y="159"/>
                  </a:cubicBezTo>
                  <a:cubicBezTo>
                    <a:pt x="93" y="159"/>
                    <a:pt x="93" y="159"/>
                    <a:pt x="93" y="159"/>
                  </a:cubicBezTo>
                  <a:cubicBezTo>
                    <a:pt x="93" y="159"/>
                    <a:pt x="93" y="158"/>
                    <a:pt x="92" y="156"/>
                  </a:cubicBezTo>
                  <a:cubicBezTo>
                    <a:pt x="93" y="158"/>
                    <a:pt x="93" y="158"/>
                    <a:pt x="93" y="158"/>
                  </a:cubicBezTo>
                  <a:cubicBezTo>
                    <a:pt x="92" y="155"/>
                    <a:pt x="92" y="158"/>
                    <a:pt x="91" y="156"/>
                  </a:cubicBezTo>
                  <a:cubicBezTo>
                    <a:pt x="92" y="156"/>
                    <a:pt x="92" y="156"/>
                    <a:pt x="92" y="155"/>
                  </a:cubicBezTo>
                  <a:cubicBezTo>
                    <a:pt x="91" y="155"/>
                    <a:pt x="90" y="153"/>
                    <a:pt x="88" y="153"/>
                  </a:cubicBezTo>
                  <a:cubicBezTo>
                    <a:pt x="88" y="153"/>
                    <a:pt x="88" y="153"/>
                    <a:pt x="88" y="153"/>
                  </a:cubicBezTo>
                  <a:cubicBezTo>
                    <a:pt x="88" y="153"/>
                    <a:pt x="87" y="151"/>
                    <a:pt x="86" y="150"/>
                  </a:cubicBezTo>
                  <a:cubicBezTo>
                    <a:pt x="86" y="150"/>
                    <a:pt x="87" y="150"/>
                    <a:pt x="87" y="149"/>
                  </a:cubicBezTo>
                  <a:cubicBezTo>
                    <a:pt x="86" y="150"/>
                    <a:pt x="86" y="146"/>
                    <a:pt x="86" y="149"/>
                  </a:cubicBezTo>
                  <a:cubicBezTo>
                    <a:pt x="85" y="147"/>
                    <a:pt x="85" y="146"/>
                    <a:pt x="84" y="145"/>
                  </a:cubicBezTo>
                  <a:cubicBezTo>
                    <a:pt x="85" y="146"/>
                    <a:pt x="85" y="145"/>
                    <a:pt x="85" y="145"/>
                  </a:cubicBezTo>
                  <a:cubicBezTo>
                    <a:pt x="86" y="144"/>
                    <a:pt x="86" y="144"/>
                    <a:pt x="86" y="144"/>
                  </a:cubicBezTo>
                  <a:cubicBezTo>
                    <a:pt x="86" y="145"/>
                    <a:pt x="86" y="145"/>
                    <a:pt x="86" y="145"/>
                  </a:cubicBezTo>
                  <a:cubicBezTo>
                    <a:pt x="86" y="144"/>
                    <a:pt x="85" y="143"/>
                    <a:pt x="85" y="143"/>
                  </a:cubicBezTo>
                  <a:cubicBezTo>
                    <a:pt x="84" y="142"/>
                    <a:pt x="83" y="142"/>
                    <a:pt x="82" y="141"/>
                  </a:cubicBezTo>
                  <a:cubicBezTo>
                    <a:pt x="83" y="142"/>
                    <a:pt x="83" y="140"/>
                    <a:pt x="83" y="141"/>
                  </a:cubicBezTo>
                  <a:cubicBezTo>
                    <a:pt x="81" y="140"/>
                    <a:pt x="81" y="140"/>
                    <a:pt x="81" y="140"/>
                  </a:cubicBezTo>
                  <a:cubicBezTo>
                    <a:pt x="79" y="140"/>
                    <a:pt x="81" y="140"/>
                    <a:pt x="81" y="139"/>
                  </a:cubicBezTo>
                  <a:cubicBezTo>
                    <a:pt x="79" y="139"/>
                    <a:pt x="79" y="139"/>
                    <a:pt x="79" y="139"/>
                  </a:cubicBezTo>
                  <a:cubicBezTo>
                    <a:pt x="79" y="139"/>
                    <a:pt x="79" y="138"/>
                    <a:pt x="79" y="137"/>
                  </a:cubicBezTo>
                  <a:cubicBezTo>
                    <a:pt x="79" y="137"/>
                    <a:pt x="79" y="138"/>
                    <a:pt x="79" y="137"/>
                  </a:cubicBezTo>
                  <a:cubicBezTo>
                    <a:pt x="79" y="136"/>
                    <a:pt x="79" y="136"/>
                    <a:pt x="79" y="136"/>
                  </a:cubicBezTo>
                  <a:cubicBezTo>
                    <a:pt x="79" y="136"/>
                    <a:pt x="79" y="136"/>
                    <a:pt x="79" y="136"/>
                  </a:cubicBezTo>
                  <a:cubicBezTo>
                    <a:pt x="79" y="135"/>
                    <a:pt x="78" y="134"/>
                    <a:pt x="78" y="135"/>
                  </a:cubicBezTo>
                  <a:cubicBezTo>
                    <a:pt x="78" y="136"/>
                    <a:pt x="78" y="135"/>
                    <a:pt x="78" y="135"/>
                  </a:cubicBezTo>
                  <a:cubicBezTo>
                    <a:pt x="77" y="135"/>
                    <a:pt x="77" y="135"/>
                    <a:pt x="76" y="134"/>
                  </a:cubicBezTo>
                  <a:cubicBezTo>
                    <a:pt x="77" y="134"/>
                    <a:pt x="77" y="134"/>
                    <a:pt x="77" y="134"/>
                  </a:cubicBezTo>
                  <a:cubicBezTo>
                    <a:pt x="76" y="133"/>
                    <a:pt x="75" y="133"/>
                    <a:pt x="74" y="133"/>
                  </a:cubicBezTo>
                  <a:cubicBezTo>
                    <a:pt x="75" y="133"/>
                    <a:pt x="75" y="133"/>
                    <a:pt x="75" y="133"/>
                  </a:cubicBezTo>
                  <a:cubicBezTo>
                    <a:pt x="75" y="130"/>
                    <a:pt x="73" y="129"/>
                    <a:pt x="73" y="128"/>
                  </a:cubicBezTo>
                  <a:cubicBezTo>
                    <a:pt x="73" y="128"/>
                    <a:pt x="73" y="128"/>
                    <a:pt x="73" y="128"/>
                  </a:cubicBezTo>
                  <a:cubicBezTo>
                    <a:pt x="73" y="128"/>
                    <a:pt x="73" y="127"/>
                    <a:pt x="73" y="127"/>
                  </a:cubicBezTo>
                  <a:cubicBezTo>
                    <a:pt x="73" y="127"/>
                    <a:pt x="73" y="127"/>
                    <a:pt x="73" y="126"/>
                  </a:cubicBezTo>
                  <a:cubicBezTo>
                    <a:pt x="71" y="126"/>
                    <a:pt x="73" y="126"/>
                    <a:pt x="73" y="126"/>
                  </a:cubicBezTo>
                  <a:cubicBezTo>
                    <a:pt x="71" y="126"/>
                    <a:pt x="69" y="125"/>
                    <a:pt x="69" y="123"/>
                  </a:cubicBezTo>
                  <a:cubicBezTo>
                    <a:pt x="69" y="123"/>
                    <a:pt x="68" y="123"/>
                    <a:pt x="68" y="121"/>
                  </a:cubicBezTo>
                  <a:cubicBezTo>
                    <a:pt x="68" y="121"/>
                    <a:pt x="68" y="121"/>
                    <a:pt x="68" y="121"/>
                  </a:cubicBezTo>
                  <a:cubicBezTo>
                    <a:pt x="68" y="120"/>
                    <a:pt x="68" y="120"/>
                    <a:pt x="68" y="120"/>
                  </a:cubicBezTo>
                  <a:cubicBezTo>
                    <a:pt x="67" y="119"/>
                    <a:pt x="70" y="123"/>
                    <a:pt x="69" y="123"/>
                  </a:cubicBezTo>
                  <a:cubicBezTo>
                    <a:pt x="69" y="121"/>
                    <a:pt x="67" y="121"/>
                    <a:pt x="68" y="120"/>
                  </a:cubicBezTo>
                  <a:cubicBezTo>
                    <a:pt x="68" y="120"/>
                    <a:pt x="67" y="120"/>
                    <a:pt x="67" y="119"/>
                  </a:cubicBezTo>
                  <a:cubicBezTo>
                    <a:pt x="67" y="119"/>
                    <a:pt x="68" y="119"/>
                    <a:pt x="68" y="119"/>
                  </a:cubicBezTo>
                  <a:cubicBezTo>
                    <a:pt x="67" y="118"/>
                    <a:pt x="67" y="119"/>
                    <a:pt x="67" y="119"/>
                  </a:cubicBezTo>
                  <a:cubicBezTo>
                    <a:pt x="66" y="118"/>
                    <a:pt x="66" y="118"/>
                    <a:pt x="66" y="118"/>
                  </a:cubicBezTo>
                  <a:cubicBezTo>
                    <a:pt x="66" y="118"/>
                    <a:pt x="66" y="117"/>
                    <a:pt x="66" y="118"/>
                  </a:cubicBezTo>
                  <a:cubicBezTo>
                    <a:pt x="66" y="118"/>
                    <a:pt x="65" y="117"/>
                    <a:pt x="66" y="116"/>
                  </a:cubicBezTo>
                  <a:cubicBezTo>
                    <a:pt x="66" y="116"/>
                    <a:pt x="66" y="116"/>
                    <a:pt x="66" y="116"/>
                  </a:cubicBezTo>
                  <a:cubicBezTo>
                    <a:pt x="66" y="116"/>
                    <a:pt x="66" y="116"/>
                    <a:pt x="65" y="116"/>
                  </a:cubicBezTo>
                  <a:cubicBezTo>
                    <a:pt x="66" y="116"/>
                    <a:pt x="66" y="115"/>
                    <a:pt x="66" y="115"/>
                  </a:cubicBezTo>
                  <a:cubicBezTo>
                    <a:pt x="65" y="116"/>
                    <a:pt x="65" y="114"/>
                    <a:pt x="64" y="114"/>
                  </a:cubicBezTo>
                  <a:cubicBezTo>
                    <a:pt x="64" y="112"/>
                    <a:pt x="63" y="112"/>
                    <a:pt x="63" y="112"/>
                  </a:cubicBezTo>
                  <a:cubicBezTo>
                    <a:pt x="63" y="111"/>
                    <a:pt x="61" y="111"/>
                    <a:pt x="61" y="110"/>
                  </a:cubicBezTo>
                  <a:cubicBezTo>
                    <a:pt x="61" y="110"/>
                    <a:pt x="61" y="110"/>
                    <a:pt x="61" y="110"/>
                  </a:cubicBezTo>
                  <a:cubicBezTo>
                    <a:pt x="61" y="109"/>
                    <a:pt x="61" y="109"/>
                    <a:pt x="61" y="109"/>
                  </a:cubicBezTo>
                  <a:cubicBezTo>
                    <a:pt x="61" y="109"/>
                    <a:pt x="61" y="108"/>
                    <a:pt x="61" y="107"/>
                  </a:cubicBezTo>
                  <a:cubicBezTo>
                    <a:pt x="60" y="107"/>
                    <a:pt x="60" y="107"/>
                    <a:pt x="59" y="107"/>
                  </a:cubicBezTo>
                  <a:cubicBezTo>
                    <a:pt x="60" y="106"/>
                    <a:pt x="59" y="106"/>
                    <a:pt x="59" y="106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60" y="105"/>
                    <a:pt x="59" y="105"/>
                    <a:pt x="59" y="103"/>
                  </a:cubicBezTo>
                  <a:cubicBezTo>
                    <a:pt x="58" y="103"/>
                    <a:pt x="58" y="103"/>
                    <a:pt x="58" y="103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57" y="102"/>
                    <a:pt x="57" y="101"/>
                    <a:pt x="56" y="101"/>
                  </a:cubicBezTo>
                  <a:cubicBezTo>
                    <a:pt x="56" y="99"/>
                    <a:pt x="54" y="99"/>
                    <a:pt x="55" y="97"/>
                  </a:cubicBezTo>
                  <a:cubicBezTo>
                    <a:pt x="54" y="97"/>
                    <a:pt x="54" y="96"/>
                    <a:pt x="54" y="97"/>
                  </a:cubicBezTo>
                  <a:cubicBezTo>
                    <a:pt x="54" y="97"/>
                    <a:pt x="54" y="97"/>
                    <a:pt x="54" y="97"/>
                  </a:cubicBezTo>
                  <a:cubicBezTo>
                    <a:pt x="54" y="97"/>
                    <a:pt x="54" y="97"/>
                    <a:pt x="54" y="97"/>
                  </a:cubicBezTo>
                  <a:cubicBezTo>
                    <a:pt x="54" y="97"/>
                    <a:pt x="53" y="96"/>
                    <a:pt x="54" y="96"/>
                  </a:cubicBezTo>
                  <a:cubicBezTo>
                    <a:pt x="54" y="94"/>
                    <a:pt x="52" y="96"/>
                    <a:pt x="52" y="93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1" y="92"/>
                    <a:pt x="52" y="92"/>
                    <a:pt x="52" y="92"/>
                  </a:cubicBezTo>
                  <a:cubicBezTo>
                    <a:pt x="51" y="91"/>
                    <a:pt x="51" y="91"/>
                    <a:pt x="51" y="91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1" y="91"/>
                    <a:pt x="51" y="90"/>
                    <a:pt x="50" y="90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0" y="89"/>
                    <a:pt x="50" y="89"/>
                    <a:pt x="50" y="89"/>
                  </a:cubicBezTo>
                  <a:cubicBezTo>
                    <a:pt x="50" y="90"/>
                    <a:pt x="50" y="90"/>
                    <a:pt x="50" y="90"/>
                  </a:cubicBezTo>
                  <a:cubicBezTo>
                    <a:pt x="50" y="90"/>
                    <a:pt x="50" y="90"/>
                    <a:pt x="49" y="90"/>
                  </a:cubicBezTo>
                  <a:cubicBezTo>
                    <a:pt x="50" y="89"/>
                    <a:pt x="49" y="89"/>
                    <a:pt x="49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8" y="87"/>
                    <a:pt x="48" y="87"/>
                    <a:pt x="48" y="87"/>
                  </a:cubicBezTo>
                  <a:cubicBezTo>
                    <a:pt x="48" y="87"/>
                    <a:pt x="48" y="88"/>
                    <a:pt x="49" y="88"/>
                  </a:cubicBezTo>
                  <a:cubicBezTo>
                    <a:pt x="49" y="87"/>
                    <a:pt x="49" y="87"/>
                    <a:pt x="48" y="87"/>
                  </a:cubicBezTo>
                  <a:cubicBezTo>
                    <a:pt x="48" y="87"/>
                    <a:pt x="48" y="87"/>
                    <a:pt x="47" y="86"/>
                  </a:cubicBezTo>
                  <a:cubicBezTo>
                    <a:pt x="48" y="87"/>
                    <a:pt x="48" y="87"/>
                    <a:pt x="48" y="87"/>
                  </a:cubicBezTo>
                  <a:cubicBezTo>
                    <a:pt x="48" y="86"/>
                    <a:pt x="48" y="86"/>
                    <a:pt x="48" y="86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8" y="86"/>
                    <a:pt x="48" y="86"/>
                    <a:pt x="48" y="86"/>
                  </a:cubicBezTo>
                  <a:cubicBezTo>
                    <a:pt x="47" y="86"/>
                    <a:pt x="47" y="85"/>
                    <a:pt x="46" y="85"/>
                  </a:cubicBezTo>
                  <a:cubicBezTo>
                    <a:pt x="46" y="84"/>
                    <a:pt x="46" y="84"/>
                    <a:pt x="46" y="83"/>
                  </a:cubicBezTo>
                  <a:cubicBezTo>
                    <a:pt x="46" y="83"/>
                    <a:pt x="46" y="83"/>
                    <a:pt x="46" y="83"/>
                  </a:cubicBezTo>
                  <a:cubicBezTo>
                    <a:pt x="46" y="82"/>
                    <a:pt x="46" y="82"/>
                    <a:pt x="46" y="82"/>
                  </a:cubicBezTo>
                  <a:cubicBezTo>
                    <a:pt x="46" y="82"/>
                    <a:pt x="46" y="82"/>
                    <a:pt x="46" y="82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4" y="80"/>
                    <a:pt x="46" y="80"/>
                    <a:pt x="46" y="79"/>
                  </a:cubicBezTo>
                  <a:cubicBezTo>
                    <a:pt x="44" y="79"/>
                    <a:pt x="43" y="79"/>
                    <a:pt x="43" y="79"/>
                  </a:cubicBezTo>
                  <a:cubicBezTo>
                    <a:pt x="43" y="79"/>
                    <a:pt x="41" y="77"/>
                    <a:pt x="41" y="76"/>
                  </a:cubicBezTo>
                  <a:cubicBezTo>
                    <a:pt x="41" y="76"/>
                    <a:pt x="41" y="76"/>
                    <a:pt x="41" y="75"/>
                  </a:cubicBezTo>
                  <a:cubicBezTo>
                    <a:pt x="40" y="74"/>
                    <a:pt x="39" y="72"/>
                    <a:pt x="39" y="71"/>
                  </a:cubicBezTo>
                  <a:cubicBezTo>
                    <a:pt x="39" y="72"/>
                    <a:pt x="39" y="71"/>
                    <a:pt x="39" y="71"/>
                  </a:cubicBezTo>
                  <a:cubicBezTo>
                    <a:pt x="39" y="71"/>
                    <a:pt x="39" y="70"/>
                    <a:pt x="39" y="70"/>
                  </a:cubicBezTo>
                  <a:cubicBezTo>
                    <a:pt x="39" y="71"/>
                    <a:pt x="38" y="71"/>
                    <a:pt x="39" y="71"/>
                  </a:cubicBezTo>
                  <a:cubicBezTo>
                    <a:pt x="38" y="71"/>
                    <a:pt x="37" y="68"/>
                    <a:pt x="37" y="67"/>
                  </a:cubicBezTo>
                  <a:cubicBezTo>
                    <a:pt x="37" y="68"/>
                    <a:pt x="37" y="67"/>
                    <a:pt x="36" y="67"/>
                  </a:cubicBezTo>
                  <a:cubicBezTo>
                    <a:pt x="37" y="67"/>
                    <a:pt x="37" y="66"/>
                    <a:pt x="36" y="66"/>
                  </a:cubicBezTo>
                  <a:cubicBezTo>
                    <a:pt x="36" y="66"/>
                    <a:pt x="36" y="66"/>
                    <a:pt x="36" y="66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4" y="66"/>
                    <a:pt x="34" y="65"/>
                  </a:cubicBezTo>
                  <a:cubicBezTo>
                    <a:pt x="34" y="65"/>
                    <a:pt x="34" y="65"/>
                    <a:pt x="34" y="65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2" y="62"/>
                    <a:pt x="32" y="63"/>
                  </a:cubicBezTo>
                  <a:cubicBezTo>
                    <a:pt x="32" y="62"/>
                    <a:pt x="32" y="61"/>
                    <a:pt x="32" y="60"/>
                  </a:cubicBezTo>
                  <a:cubicBezTo>
                    <a:pt x="30" y="59"/>
                    <a:pt x="29" y="56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3"/>
                    <a:pt x="27" y="54"/>
                    <a:pt x="27" y="54"/>
                  </a:cubicBezTo>
                  <a:cubicBezTo>
                    <a:pt x="28" y="54"/>
                    <a:pt x="28" y="53"/>
                    <a:pt x="28" y="53"/>
                  </a:cubicBezTo>
                  <a:cubicBezTo>
                    <a:pt x="28" y="52"/>
                    <a:pt x="27" y="52"/>
                    <a:pt x="27" y="52"/>
                  </a:cubicBezTo>
                  <a:cubicBezTo>
                    <a:pt x="26" y="52"/>
                    <a:pt x="27" y="52"/>
                    <a:pt x="27" y="52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6" y="52"/>
                    <a:pt x="26" y="52"/>
                    <a:pt x="27" y="52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49"/>
                    <a:pt x="28" y="52"/>
                    <a:pt x="29" y="50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9" y="49"/>
                    <a:pt x="30" y="50"/>
                    <a:pt x="29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8"/>
                    <a:pt x="26" y="50"/>
                    <a:pt x="25" y="48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8"/>
                    <a:pt x="25" y="48"/>
                    <a:pt x="25" y="47"/>
                  </a:cubicBezTo>
                  <a:cubicBezTo>
                    <a:pt x="25" y="48"/>
                    <a:pt x="24" y="48"/>
                    <a:pt x="24" y="48"/>
                  </a:cubicBezTo>
                  <a:cubicBezTo>
                    <a:pt x="24" y="47"/>
                    <a:pt x="25" y="48"/>
                    <a:pt x="24" y="47"/>
                  </a:cubicBezTo>
                  <a:cubicBezTo>
                    <a:pt x="24" y="47"/>
                    <a:pt x="23" y="46"/>
                    <a:pt x="23" y="47"/>
                  </a:cubicBezTo>
                  <a:cubicBezTo>
                    <a:pt x="22" y="47"/>
                    <a:pt x="23" y="46"/>
                    <a:pt x="22" y="46"/>
                  </a:cubicBezTo>
                  <a:cubicBezTo>
                    <a:pt x="23" y="45"/>
                    <a:pt x="24" y="46"/>
                    <a:pt x="24" y="45"/>
                  </a:cubicBezTo>
                  <a:cubicBezTo>
                    <a:pt x="23" y="45"/>
                    <a:pt x="22" y="45"/>
                    <a:pt x="22" y="45"/>
                  </a:cubicBezTo>
                  <a:cubicBezTo>
                    <a:pt x="22" y="45"/>
                    <a:pt x="22" y="45"/>
                    <a:pt x="23" y="45"/>
                  </a:cubicBezTo>
                  <a:cubicBezTo>
                    <a:pt x="23" y="45"/>
                    <a:pt x="21" y="45"/>
                    <a:pt x="22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4"/>
                    <a:pt x="21" y="44"/>
                    <a:pt x="21" y="43"/>
                  </a:cubicBezTo>
                  <a:cubicBezTo>
                    <a:pt x="21" y="43"/>
                    <a:pt x="20" y="41"/>
                    <a:pt x="21" y="41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1"/>
                    <a:pt x="20" y="41"/>
                    <a:pt x="20" y="43"/>
                  </a:cubicBezTo>
                  <a:cubicBezTo>
                    <a:pt x="20" y="41"/>
                    <a:pt x="19" y="41"/>
                    <a:pt x="19" y="41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7" y="39"/>
                    <a:pt x="19" y="39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39"/>
                    <a:pt x="19" y="39"/>
                    <a:pt x="19" y="38"/>
                  </a:cubicBezTo>
                  <a:cubicBezTo>
                    <a:pt x="19" y="39"/>
                    <a:pt x="17" y="39"/>
                    <a:pt x="17" y="39"/>
                  </a:cubicBezTo>
                  <a:cubicBezTo>
                    <a:pt x="16" y="38"/>
                    <a:pt x="17" y="38"/>
                    <a:pt x="17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7" y="36"/>
                    <a:pt x="16" y="36"/>
                    <a:pt x="16" y="37"/>
                  </a:cubicBezTo>
                  <a:cubicBezTo>
                    <a:pt x="16" y="37"/>
                    <a:pt x="16" y="36"/>
                    <a:pt x="17" y="36"/>
                  </a:cubicBezTo>
                  <a:cubicBezTo>
                    <a:pt x="16" y="35"/>
                    <a:pt x="16" y="36"/>
                    <a:pt x="16" y="36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9" y="34"/>
                    <a:pt x="17" y="32"/>
                    <a:pt x="19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6" y="34"/>
                    <a:pt x="15" y="32"/>
                    <a:pt x="14" y="32"/>
                  </a:cubicBezTo>
                  <a:cubicBezTo>
                    <a:pt x="13" y="32"/>
                    <a:pt x="16" y="31"/>
                    <a:pt x="14" y="30"/>
                  </a:cubicBezTo>
                  <a:cubicBezTo>
                    <a:pt x="14" y="31"/>
                    <a:pt x="13" y="30"/>
                    <a:pt x="13" y="31"/>
                  </a:cubicBezTo>
                  <a:cubicBezTo>
                    <a:pt x="13" y="30"/>
                    <a:pt x="12" y="31"/>
                    <a:pt x="12" y="30"/>
                  </a:cubicBezTo>
                  <a:cubicBezTo>
                    <a:pt x="13" y="30"/>
                    <a:pt x="13" y="29"/>
                    <a:pt x="14" y="29"/>
                  </a:cubicBezTo>
                  <a:cubicBezTo>
                    <a:pt x="13" y="29"/>
                    <a:pt x="14" y="30"/>
                    <a:pt x="14" y="30"/>
                  </a:cubicBezTo>
                  <a:cubicBezTo>
                    <a:pt x="14" y="30"/>
                    <a:pt x="15" y="30"/>
                    <a:pt x="14" y="29"/>
                  </a:cubicBezTo>
                  <a:cubicBezTo>
                    <a:pt x="14" y="28"/>
                    <a:pt x="14" y="28"/>
                    <a:pt x="13" y="28"/>
                  </a:cubicBezTo>
                  <a:cubicBezTo>
                    <a:pt x="13" y="28"/>
                    <a:pt x="14" y="29"/>
                    <a:pt x="13" y="29"/>
                  </a:cubicBezTo>
                  <a:cubicBezTo>
                    <a:pt x="12" y="28"/>
                    <a:pt x="13" y="27"/>
                    <a:pt x="12" y="28"/>
                  </a:cubicBezTo>
                  <a:cubicBezTo>
                    <a:pt x="12" y="28"/>
                    <a:pt x="12" y="29"/>
                    <a:pt x="12" y="29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7"/>
                    <a:pt x="11" y="28"/>
                    <a:pt x="11" y="27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6"/>
                    <a:pt x="12" y="28"/>
                    <a:pt x="12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5"/>
                    <a:pt x="12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0" y="23"/>
                    <a:pt x="10" y="23"/>
                    <a:pt x="8" y="23"/>
                  </a:cubicBezTo>
                  <a:cubicBezTo>
                    <a:pt x="10" y="22"/>
                    <a:pt x="8" y="21"/>
                    <a:pt x="10" y="22"/>
                  </a:cubicBezTo>
                  <a:cubicBezTo>
                    <a:pt x="8" y="22"/>
                    <a:pt x="10" y="24"/>
                    <a:pt x="11" y="24"/>
                  </a:cubicBezTo>
                  <a:cubicBezTo>
                    <a:pt x="12" y="23"/>
                    <a:pt x="12" y="25"/>
                    <a:pt x="12" y="25"/>
                  </a:cubicBezTo>
                  <a:cubicBezTo>
                    <a:pt x="12" y="24"/>
                    <a:pt x="12" y="23"/>
                    <a:pt x="13" y="2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3"/>
                    <a:pt x="12" y="23"/>
                  </a:cubicBezTo>
                  <a:cubicBezTo>
                    <a:pt x="12" y="22"/>
                    <a:pt x="11" y="21"/>
                    <a:pt x="10" y="21"/>
                  </a:cubicBezTo>
                  <a:cubicBezTo>
                    <a:pt x="10" y="20"/>
                    <a:pt x="11" y="20"/>
                    <a:pt x="11" y="21"/>
                  </a:cubicBezTo>
                  <a:cubicBezTo>
                    <a:pt x="10" y="20"/>
                    <a:pt x="8" y="19"/>
                    <a:pt x="8" y="18"/>
                  </a:cubicBezTo>
                  <a:cubicBezTo>
                    <a:pt x="7" y="19"/>
                    <a:pt x="7" y="17"/>
                    <a:pt x="6" y="18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7" y="18"/>
                    <a:pt x="6" y="18"/>
                  </a:cubicBezTo>
                  <a:cubicBezTo>
                    <a:pt x="6" y="19"/>
                    <a:pt x="7" y="17"/>
                    <a:pt x="7" y="17"/>
                  </a:cubicBezTo>
                  <a:cubicBezTo>
                    <a:pt x="7" y="15"/>
                    <a:pt x="8" y="17"/>
                    <a:pt x="7" y="15"/>
                  </a:cubicBezTo>
                  <a:cubicBezTo>
                    <a:pt x="7" y="14"/>
                    <a:pt x="6" y="14"/>
                    <a:pt x="6" y="13"/>
                  </a:cubicBezTo>
                  <a:cubicBezTo>
                    <a:pt x="6" y="12"/>
                    <a:pt x="5" y="11"/>
                    <a:pt x="4" y="10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4" y="8"/>
                    <a:pt x="4" y="10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5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4" y="5"/>
                    <a:pt x="3" y="5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1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2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3"/>
                    <a:pt x="4" y="3"/>
                  </a:cubicBezTo>
                  <a:cubicBezTo>
                    <a:pt x="3" y="3"/>
                    <a:pt x="4" y="4"/>
                    <a:pt x="3" y="4"/>
                  </a:cubicBezTo>
                  <a:cubicBezTo>
                    <a:pt x="4" y="3"/>
                    <a:pt x="4" y="4"/>
                    <a:pt x="5" y="5"/>
                  </a:cubicBezTo>
                  <a:cubicBezTo>
                    <a:pt x="4" y="5"/>
                    <a:pt x="6" y="5"/>
                    <a:pt x="6" y="7"/>
                  </a:cubicBezTo>
                  <a:cubicBezTo>
                    <a:pt x="6" y="7"/>
                    <a:pt x="5" y="7"/>
                    <a:pt x="4" y="5"/>
                  </a:cubicBezTo>
                  <a:cubicBezTo>
                    <a:pt x="4" y="7"/>
                    <a:pt x="5" y="7"/>
                    <a:pt x="5" y="8"/>
                  </a:cubicBezTo>
                  <a:cubicBezTo>
                    <a:pt x="5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7" y="9"/>
                    <a:pt x="7" y="10"/>
                  </a:cubicBezTo>
                  <a:cubicBezTo>
                    <a:pt x="8" y="11"/>
                    <a:pt x="10" y="12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3"/>
                    <a:pt x="11" y="15"/>
                    <a:pt x="12" y="17"/>
                  </a:cubicBezTo>
                  <a:cubicBezTo>
                    <a:pt x="12" y="18"/>
                    <a:pt x="14" y="19"/>
                    <a:pt x="13" y="20"/>
                  </a:cubicBezTo>
                  <a:cubicBezTo>
                    <a:pt x="15" y="22"/>
                    <a:pt x="17" y="24"/>
                    <a:pt x="19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9" y="27"/>
                    <a:pt x="17" y="28"/>
                    <a:pt x="17" y="28"/>
                  </a:cubicBezTo>
                  <a:cubicBezTo>
                    <a:pt x="19" y="27"/>
                    <a:pt x="19" y="28"/>
                    <a:pt x="19" y="28"/>
                  </a:cubicBezTo>
                  <a:cubicBezTo>
                    <a:pt x="19" y="30"/>
                    <a:pt x="21" y="31"/>
                    <a:pt x="22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3" y="32"/>
                    <a:pt x="23" y="34"/>
                    <a:pt x="23" y="36"/>
                  </a:cubicBezTo>
                  <a:cubicBezTo>
                    <a:pt x="23" y="36"/>
                    <a:pt x="23" y="36"/>
                    <a:pt x="23" y="37"/>
                  </a:cubicBezTo>
                  <a:cubicBezTo>
                    <a:pt x="24" y="37"/>
                    <a:pt x="25" y="38"/>
                    <a:pt x="26" y="38"/>
                  </a:cubicBezTo>
                  <a:cubicBezTo>
                    <a:pt x="26" y="39"/>
                    <a:pt x="27" y="39"/>
                    <a:pt x="27" y="40"/>
                  </a:cubicBezTo>
                  <a:cubicBezTo>
                    <a:pt x="30" y="44"/>
                    <a:pt x="31" y="46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4" y="52"/>
                    <a:pt x="37" y="56"/>
                    <a:pt x="39" y="58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38" y="59"/>
                    <a:pt x="39" y="60"/>
                    <a:pt x="39" y="59"/>
                  </a:cubicBezTo>
                  <a:cubicBezTo>
                    <a:pt x="39" y="60"/>
                    <a:pt x="40" y="61"/>
                    <a:pt x="39" y="62"/>
                  </a:cubicBezTo>
                  <a:cubicBezTo>
                    <a:pt x="40" y="63"/>
                    <a:pt x="40" y="63"/>
                    <a:pt x="41" y="63"/>
                  </a:cubicBezTo>
                  <a:cubicBezTo>
                    <a:pt x="42" y="65"/>
                    <a:pt x="42" y="65"/>
                    <a:pt x="43" y="66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43" y="65"/>
                    <a:pt x="42" y="66"/>
                    <a:pt x="42" y="66"/>
                  </a:cubicBezTo>
                  <a:cubicBezTo>
                    <a:pt x="43" y="66"/>
                    <a:pt x="43" y="68"/>
                    <a:pt x="44" y="67"/>
                  </a:cubicBezTo>
                  <a:cubicBezTo>
                    <a:pt x="44" y="70"/>
                    <a:pt x="47" y="72"/>
                    <a:pt x="47" y="73"/>
                  </a:cubicBezTo>
                  <a:cubicBezTo>
                    <a:pt x="47" y="72"/>
                    <a:pt x="47" y="73"/>
                    <a:pt x="48" y="73"/>
                  </a:cubicBezTo>
                  <a:cubicBezTo>
                    <a:pt x="48" y="74"/>
                    <a:pt x="49" y="76"/>
                    <a:pt x="50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50" y="79"/>
                    <a:pt x="50" y="77"/>
                    <a:pt x="50" y="77"/>
                  </a:cubicBezTo>
                  <a:cubicBezTo>
                    <a:pt x="52" y="79"/>
                    <a:pt x="52" y="82"/>
                    <a:pt x="54" y="84"/>
                  </a:cubicBezTo>
                  <a:cubicBezTo>
                    <a:pt x="56" y="88"/>
                    <a:pt x="58" y="92"/>
                    <a:pt x="60" y="94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61" y="96"/>
                    <a:pt x="60" y="99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4" y="100"/>
                    <a:pt x="64" y="102"/>
                    <a:pt x="65" y="103"/>
                  </a:cubicBezTo>
                  <a:cubicBezTo>
                    <a:pt x="65" y="103"/>
                    <a:pt x="65" y="103"/>
                    <a:pt x="65" y="103"/>
                  </a:cubicBezTo>
                  <a:cubicBezTo>
                    <a:pt x="66" y="105"/>
                    <a:pt x="66" y="106"/>
                    <a:pt x="66" y="107"/>
                  </a:cubicBezTo>
                  <a:cubicBezTo>
                    <a:pt x="66" y="107"/>
                    <a:pt x="66" y="107"/>
                    <a:pt x="66" y="107"/>
                  </a:cubicBezTo>
                  <a:cubicBezTo>
                    <a:pt x="66" y="107"/>
                    <a:pt x="67" y="107"/>
                    <a:pt x="67" y="108"/>
                  </a:cubicBezTo>
                  <a:cubicBezTo>
                    <a:pt x="67" y="109"/>
                    <a:pt x="67" y="108"/>
                    <a:pt x="67" y="108"/>
                  </a:cubicBezTo>
                  <a:cubicBezTo>
                    <a:pt x="69" y="111"/>
                    <a:pt x="71" y="115"/>
                    <a:pt x="73" y="118"/>
                  </a:cubicBezTo>
                  <a:cubicBezTo>
                    <a:pt x="74" y="119"/>
                    <a:pt x="73" y="119"/>
                    <a:pt x="74" y="119"/>
                  </a:cubicBezTo>
                  <a:cubicBezTo>
                    <a:pt x="73" y="120"/>
                    <a:pt x="74" y="119"/>
                    <a:pt x="74" y="119"/>
                  </a:cubicBezTo>
                  <a:cubicBezTo>
                    <a:pt x="75" y="120"/>
                    <a:pt x="73" y="121"/>
                    <a:pt x="74" y="121"/>
                  </a:cubicBezTo>
                  <a:cubicBezTo>
                    <a:pt x="75" y="121"/>
                    <a:pt x="75" y="121"/>
                    <a:pt x="75" y="121"/>
                  </a:cubicBezTo>
                  <a:cubicBezTo>
                    <a:pt x="76" y="124"/>
                    <a:pt x="75" y="125"/>
                    <a:pt x="76" y="125"/>
                  </a:cubicBezTo>
                  <a:cubicBezTo>
                    <a:pt x="76" y="125"/>
                    <a:pt x="76" y="125"/>
                    <a:pt x="76" y="125"/>
                  </a:cubicBezTo>
                  <a:cubicBezTo>
                    <a:pt x="78" y="126"/>
                    <a:pt x="78" y="127"/>
                    <a:pt x="79" y="128"/>
                  </a:cubicBezTo>
                  <a:cubicBezTo>
                    <a:pt x="84" y="135"/>
                    <a:pt x="88" y="142"/>
                    <a:pt x="93" y="149"/>
                  </a:cubicBezTo>
                  <a:cubicBezTo>
                    <a:pt x="96" y="155"/>
                    <a:pt x="101" y="162"/>
                    <a:pt x="105" y="170"/>
                  </a:cubicBezTo>
                  <a:cubicBezTo>
                    <a:pt x="105" y="172"/>
                    <a:pt x="105" y="172"/>
                    <a:pt x="106" y="173"/>
                  </a:cubicBezTo>
                  <a:cubicBezTo>
                    <a:pt x="106" y="173"/>
                    <a:pt x="106" y="173"/>
                    <a:pt x="106" y="173"/>
                  </a:cubicBezTo>
                  <a:cubicBezTo>
                    <a:pt x="106" y="173"/>
                    <a:pt x="106" y="174"/>
                    <a:pt x="108" y="174"/>
                  </a:cubicBezTo>
                  <a:cubicBezTo>
                    <a:pt x="109" y="177"/>
                    <a:pt x="111" y="180"/>
                    <a:pt x="112" y="182"/>
                  </a:cubicBezTo>
                  <a:cubicBezTo>
                    <a:pt x="112" y="181"/>
                    <a:pt x="111" y="181"/>
                    <a:pt x="112" y="182"/>
                  </a:cubicBezTo>
                  <a:cubicBezTo>
                    <a:pt x="112" y="182"/>
                    <a:pt x="112" y="182"/>
                    <a:pt x="112" y="182"/>
                  </a:cubicBezTo>
                  <a:cubicBezTo>
                    <a:pt x="112" y="182"/>
                    <a:pt x="112" y="182"/>
                    <a:pt x="112" y="182"/>
                  </a:cubicBezTo>
                  <a:cubicBezTo>
                    <a:pt x="113" y="183"/>
                    <a:pt x="113" y="183"/>
                    <a:pt x="113" y="182"/>
                  </a:cubicBezTo>
                  <a:cubicBezTo>
                    <a:pt x="118" y="189"/>
                    <a:pt x="120" y="196"/>
                    <a:pt x="124" y="203"/>
                  </a:cubicBezTo>
                  <a:cubicBezTo>
                    <a:pt x="124" y="205"/>
                    <a:pt x="126" y="206"/>
                    <a:pt x="127" y="208"/>
                  </a:cubicBezTo>
                  <a:cubicBezTo>
                    <a:pt x="129" y="213"/>
                    <a:pt x="131" y="219"/>
                    <a:pt x="135" y="223"/>
                  </a:cubicBezTo>
                  <a:cubicBezTo>
                    <a:pt x="135" y="223"/>
                    <a:pt x="133" y="224"/>
                    <a:pt x="131" y="222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41" name="Freeform 117"/>
            <p:cNvSpPr>
              <a:spLocks/>
            </p:cNvSpPr>
            <p:nvPr/>
          </p:nvSpPr>
          <p:spPr bwMode="auto">
            <a:xfrm>
              <a:off x="3279" y="916"/>
              <a:ext cx="319" cy="529"/>
            </a:xfrm>
            <a:custGeom>
              <a:avLst/>
              <a:gdLst>
                <a:gd name="T0" fmla="*/ 118 w 135"/>
                <a:gd name="T1" fmla="*/ 198 h 224"/>
                <a:gd name="T2" fmla="*/ 114 w 135"/>
                <a:gd name="T3" fmla="*/ 193 h 224"/>
                <a:gd name="T4" fmla="*/ 104 w 135"/>
                <a:gd name="T5" fmla="*/ 180 h 224"/>
                <a:gd name="T6" fmla="*/ 102 w 135"/>
                <a:gd name="T7" fmla="*/ 176 h 224"/>
                <a:gd name="T8" fmla="*/ 93 w 135"/>
                <a:gd name="T9" fmla="*/ 160 h 224"/>
                <a:gd name="T10" fmla="*/ 91 w 135"/>
                <a:gd name="T11" fmla="*/ 155 h 224"/>
                <a:gd name="T12" fmla="*/ 86 w 135"/>
                <a:gd name="T13" fmla="*/ 148 h 224"/>
                <a:gd name="T14" fmla="*/ 82 w 135"/>
                <a:gd name="T15" fmla="*/ 141 h 224"/>
                <a:gd name="T16" fmla="*/ 80 w 135"/>
                <a:gd name="T17" fmla="*/ 137 h 224"/>
                <a:gd name="T18" fmla="*/ 78 w 135"/>
                <a:gd name="T19" fmla="*/ 134 h 224"/>
                <a:gd name="T20" fmla="*/ 72 w 135"/>
                <a:gd name="T21" fmla="*/ 126 h 224"/>
                <a:gd name="T22" fmla="*/ 70 w 135"/>
                <a:gd name="T23" fmla="*/ 122 h 224"/>
                <a:gd name="T24" fmla="*/ 65 w 135"/>
                <a:gd name="T25" fmla="*/ 117 h 224"/>
                <a:gd name="T26" fmla="*/ 63 w 135"/>
                <a:gd name="T27" fmla="*/ 111 h 224"/>
                <a:gd name="T28" fmla="*/ 58 w 135"/>
                <a:gd name="T29" fmla="*/ 105 h 224"/>
                <a:gd name="T30" fmla="*/ 55 w 135"/>
                <a:gd name="T31" fmla="*/ 97 h 224"/>
                <a:gd name="T32" fmla="*/ 52 w 135"/>
                <a:gd name="T33" fmla="*/ 94 h 224"/>
                <a:gd name="T34" fmla="*/ 51 w 135"/>
                <a:gd name="T35" fmla="*/ 90 h 224"/>
                <a:gd name="T36" fmla="*/ 48 w 135"/>
                <a:gd name="T37" fmla="*/ 87 h 224"/>
                <a:gd name="T38" fmla="*/ 47 w 135"/>
                <a:gd name="T39" fmla="*/ 86 h 224"/>
                <a:gd name="T40" fmla="*/ 45 w 135"/>
                <a:gd name="T41" fmla="*/ 82 h 224"/>
                <a:gd name="T42" fmla="*/ 38 w 135"/>
                <a:gd name="T43" fmla="*/ 70 h 224"/>
                <a:gd name="T44" fmla="*/ 36 w 135"/>
                <a:gd name="T45" fmla="*/ 67 h 224"/>
                <a:gd name="T46" fmla="*/ 34 w 135"/>
                <a:gd name="T47" fmla="*/ 63 h 224"/>
                <a:gd name="T48" fmla="*/ 28 w 135"/>
                <a:gd name="T49" fmla="*/ 53 h 224"/>
                <a:gd name="T50" fmla="*/ 29 w 135"/>
                <a:gd name="T51" fmla="*/ 50 h 224"/>
                <a:gd name="T52" fmla="*/ 25 w 135"/>
                <a:gd name="T53" fmla="*/ 47 h 224"/>
                <a:gd name="T54" fmla="*/ 22 w 135"/>
                <a:gd name="T55" fmla="*/ 45 h 224"/>
                <a:gd name="T56" fmla="*/ 20 w 135"/>
                <a:gd name="T57" fmla="*/ 41 h 224"/>
                <a:gd name="T58" fmla="*/ 18 w 135"/>
                <a:gd name="T59" fmla="*/ 40 h 224"/>
                <a:gd name="T60" fmla="*/ 18 w 135"/>
                <a:gd name="T61" fmla="*/ 37 h 224"/>
                <a:gd name="T62" fmla="*/ 17 w 135"/>
                <a:gd name="T63" fmla="*/ 34 h 224"/>
                <a:gd name="T64" fmla="*/ 13 w 135"/>
                <a:gd name="T65" fmla="*/ 31 h 224"/>
                <a:gd name="T66" fmla="*/ 13 w 135"/>
                <a:gd name="T67" fmla="*/ 29 h 224"/>
                <a:gd name="T68" fmla="*/ 10 w 135"/>
                <a:gd name="T69" fmla="*/ 26 h 224"/>
                <a:gd name="T70" fmla="*/ 9 w 135"/>
                <a:gd name="T71" fmla="*/ 23 h 224"/>
                <a:gd name="T72" fmla="*/ 11 w 135"/>
                <a:gd name="T73" fmla="*/ 23 h 224"/>
                <a:gd name="T74" fmla="*/ 7 w 135"/>
                <a:gd name="T75" fmla="*/ 18 h 224"/>
                <a:gd name="T76" fmla="*/ 4 w 135"/>
                <a:gd name="T77" fmla="*/ 9 h 224"/>
                <a:gd name="T78" fmla="*/ 4 w 135"/>
                <a:gd name="T79" fmla="*/ 6 h 224"/>
                <a:gd name="T80" fmla="*/ 0 w 135"/>
                <a:gd name="T81" fmla="*/ 0 h 224"/>
                <a:gd name="T82" fmla="*/ 3 w 135"/>
                <a:gd name="T83" fmla="*/ 2 h 224"/>
                <a:gd name="T84" fmla="*/ 4 w 135"/>
                <a:gd name="T85" fmla="*/ 8 h 224"/>
                <a:gd name="T86" fmla="*/ 11 w 135"/>
                <a:gd name="T87" fmla="*/ 16 h 224"/>
                <a:gd name="T88" fmla="*/ 22 w 135"/>
                <a:gd name="T89" fmla="*/ 32 h 224"/>
                <a:gd name="T90" fmla="*/ 32 w 135"/>
                <a:gd name="T91" fmla="*/ 50 h 224"/>
                <a:gd name="T92" fmla="*/ 41 w 135"/>
                <a:gd name="T93" fmla="*/ 63 h 224"/>
                <a:gd name="T94" fmla="*/ 48 w 135"/>
                <a:gd name="T95" fmla="*/ 73 h 224"/>
                <a:gd name="T96" fmla="*/ 60 w 135"/>
                <a:gd name="T97" fmla="*/ 95 h 224"/>
                <a:gd name="T98" fmla="*/ 66 w 135"/>
                <a:gd name="T99" fmla="*/ 107 h 224"/>
                <a:gd name="T100" fmla="*/ 74 w 135"/>
                <a:gd name="T101" fmla="*/ 122 h 224"/>
                <a:gd name="T102" fmla="*/ 105 w 135"/>
                <a:gd name="T103" fmla="*/ 169 h 224"/>
                <a:gd name="T104" fmla="*/ 112 w 135"/>
                <a:gd name="T105" fmla="*/ 182 h 224"/>
                <a:gd name="T106" fmla="*/ 131 w 135"/>
                <a:gd name="T107" fmla="*/ 222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5" h="224">
                  <a:moveTo>
                    <a:pt x="131" y="222"/>
                  </a:moveTo>
                  <a:cubicBezTo>
                    <a:pt x="128" y="220"/>
                    <a:pt x="127" y="215"/>
                    <a:pt x="124" y="213"/>
                  </a:cubicBezTo>
                  <a:cubicBezTo>
                    <a:pt x="125" y="212"/>
                    <a:pt x="125" y="212"/>
                    <a:pt x="125" y="212"/>
                  </a:cubicBezTo>
                  <a:cubicBezTo>
                    <a:pt x="123" y="211"/>
                    <a:pt x="121" y="204"/>
                    <a:pt x="119" y="200"/>
                  </a:cubicBezTo>
                  <a:cubicBezTo>
                    <a:pt x="119" y="200"/>
                    <a:pt x="119" y="200"/>
                    <a:pt x="119" y="200"/>
                  </a:cubicBezTo>
                  <a:cubicBezTo>
                    <a:pt x="119" y="200"/>
                    <a:pt x="118" y="199"/>
                    <a:pt x="118" y="198"/>
                  </a:cubicBezTo>
                  <a:cubicBezTo>
                    <a:pt x="118" y="198"/>
                    <a:pt x="118" y="199"/>
                    <a:pt x="118" y="198"/>
                  </a:cubicBezTo>
                  <a:cubicBezTo>
                    <a:pt x="118" y="198"/>
                    <a:pt x="118" y="197"/>
                    <a:pt x="117" y="197"/>
                  </a:cubicBezTo>
                  <a:cubicBezTo>
                    <a:pt x="118" y="197"/>
                    <a:pt x="118" y="197"/>
                    <a:pt x="118" y="197"/>
                  </a:cubicBezTo>
                  <a:cubicBezTo>
                    <a:pt x="117" y="197"/>
                    <a:pt x="117" y="197"/>
                    <a:pt x="117" y="197"/>
                  </a:cubicBezTo>
                  <a:cubicBezTo>
                    <a:pt x="115" y="196"/>
                    <a:pt x="115" y="194"/>
                    <a:pt x="114" y="193"/>
                  </a:cubicBezTo>
                  <a:cubicBezTo>
                    <a:pt x="114" y="193"/>
                    <a:pt x="114" y="193"/>
                    <a:pt x="114" y="193"/>
                  </a:cubicBezTo>
                  <a:cubicBezTo>
                    <a:pt x="112" y="191"/>
                    <a:pt x="110" y="187"/>
                    <a:pt x="108" y="185"/>
                  </a:cubicBezTo>
                  <a:cubicBezTo>
                    <a:pt x="108" y="185"/>
                    <a:pt x="109" y="185"/>
                    <a:pt x="109" y="184"/>
                  </a:cubicBezTo>
                  <a:cubicBezTo>
                    <a:pt x="108" y="184"/>
                    <a:pt x="108" y="184"/>
                    <a:pt x="107" y="184"/>
                  </a:cubicBezTo>
                  <a:cubicBezTo>
                    <a:pt x="107" y="182"/>
                    <a:pt x="106" y="182"/>
                    <a:pt x="105" y="181"/>
                  </a:cubicBezTo>
                  <a:cubicBezTo>
                    <a:pt x="106" y="181"/>
                    <a:pt x="106" y="181"/>
                    <a:pt x="106" y="181"/>
                  </a:cubicBezTo>
                  <a:cubicBezTo>
                    <a:pt x="105" y="181"/>
                    <a:pt x="105" y="180"/>
                    <a:pt x="104" y="180"/>
                  </a:cubicBezTo>
                  <a:cubicBezTo>
                    <a:pt x="105" y="179"/>
                    <a:pt x="105" y="179"/>
                    <a:pt x="105" y="179"/>
                  </a:cubicBezTo>
                  <a:cubicBezTo>
                    <a:pt x="104" y="179"/>
                    <a:pt x="104" y="178"/>
                    <a:pt x="104" y="177"/>
                  </a:cubicBezTo>
                  <a:cubicBezTo>
                    <a:pt x="104" y="178"/>
                    <a:pt x="104" y="178"/>
                    <a:pt x="104" y="178"/>
                  </a:cubicBezTo>
                  <a:cubicBezTo>
                    <a:pt x="104" y="177"/>
                    <a:pt x="104" y="177"/>
                    <a:pt x="104" y="177"/>
                  </a:cubicBezTo>
                  <a:cubicBezTo>
                    <a:pt x="104" y="177"/>
                    <a:pt x="104" y="177"/>
                    <a:pt x="104" y="177"/>
                  </a:cubicBezTo>
                  <a:cubicBezTo>
                    <a:pt x="102" y="176"/>
                    <a:pt x="102" y="175"/>
                    <a:pt x="102" y="176"/>
                  </a:cubicBezTo>
                  <a:cubicBezTo>
                    <a:pt x="102" y="175"/>
                    <a:pt x="102" y="177"/>
                    <a:pt x="104" y="176"/>
                  </a:cubicBezTo>
                  <a:cubicBezTo>
                    <a:pt x="100" y="171"/>
                    <a:pt x="98" y="168"/>
                    <a:pt x="97" y="165"/>
                  </a:cubicBezTo>
                  <a:cubicBezTo>
                    <a:pt x="97" y="164"/>
                    <a:pt x="97" y="164"/>
                    <a:pt x="97" y="164"/>
                  </a:cubicBezTo>
                  <a:cubicBezTo>
                    <a:pt x="97" y="163"/>
                    <a:pt x="96" y="162"/>
                    <a:pt x="95" y="162"/>
                  </a:cubicBezTo>
                  <a:cubicBezTo>
                    <a:pt x="96" y="162"/>
                    <a:pt x="96" y="162"/>
                    <a:pt x="96" y="162"/>
                  </a:cubicBezTo>
                  <a:cubicBezTo>
                    <a:pt x="95" y="161"/>
                    <a:pt x="93" y="161"/>
                    <a:pt x="93" y="160"/>
                  </a:cubicBezTo>
                  <a:cubicBezTo>
                    <a:pt x="95" y="161"/>
                    <a:pt x="95" y="161"/>
                    <a:pt x="95" y="160"/>
                  </a:cubicBezTo>
                  <a:cubicBezTo>
                    <a:pt x="93" y="160"/>
                    <a:pt x="93" y="159"/>
                    <a:pt x="92" y="158"/>
                  </a:cubicBezTo>
                  <a:cubicBezTo>
                    <a:pt x="92" y="158"/>
                    <a:pt x="93" y="159"/>
                    <a:pt x="93" y="158"/>
                  </a:cubicBezTo>
                  <a:cubicBezTo>
                    <a:pt x="92" y="158"/>
                    <a:pt x="92" y="157"/>
                    <a:pt x="91" y="157"/>
                  </a:cubicBezTo>
                  <a:cubicBezTo>
                    <a:pt x="92" y="157"/>
                    <a:pt x="92" y="157"/>
                    <a:pt x="92" y="157"/>
                  </a:cubicBezTo>
                  <a:cubicBezTo>
                    <a:pt x="92" y="155"/>
                    <a:pt x="91" y="157"/>
                    <a:pt x="91" y="155"/>
                  </a:cubicBezTo>
                  <a:cubicBezTo>
                    <a:pt x="91" y="157"/>
                    <a:pt x="91" y="155"/>
                    <a:pt x="91" y="155"/>
                  </a:cubicBezTo>
                  <a:cubicBezTo>
                    <a:pt x="91" y="155"/>
                    <a:pt x="90" y="153"/>
                    <a:pt x="89" y="152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1"/>
                    <a:pt x="88" y="150"/>
                    <a:pt x="87" y="150"/>
                  </a:cubicBezTo>
                  <a:cubicBezTo>
                    <a:pt x="87" y="150"/>
                    <a:pt x="88" y="150"/>
                    <a:pt x="88" y="149"/>
                  </a:cubicBezTo>
                  <a:cubicBezTo>
                    <a:pt x="87" y="149"/>
                    <a:pt x="86" y="146"/>
                    <a:pt x="86" y="148"/>
                  </a:cubicBezTo>
                  <a:cubicBezTo>
                    <a:pt x="84" y="146"/>
                    <a:pt x="84" y="145"/>
                    <a:pt x="84" y="144"/>
                  </a:cubicBezTo>
                  <a:cubicBezTo>
                    <a:pt x="84" y="145"/>
                    <a:pt x="84" y="144"/>
                    <a:pt x="84" y="144"/>
                  </a:cubicBezTo>
                  <a:cubicBezTo>
                    <a:pt x="86" y="144"/>
                    <a:pt x="86" y="144"/>
                    <a:pt x="86" y="144"/>
                  </a:cubicBezTo>
                  <a:cubicBezTo>
                    <a:pt x="86" y="144"/>
                    <a:pt x="86" y="144"/>
                    <a:pt x="86" y="144"/>
                  </a:cubicBezTo>
                  <a:cubicBezTo>
                    <a:pt x="86" y="144"/>
                    <a:pt x="84" y="143"/>
                    <a:pt x="84" y="143"/>
                  </a:cubicBezTo>
                  <a:cubicBezTo>
                    <a:pt x="84" y="142"/>
                    <a:pt x="83" y="142"/>
                    <a:pt x="82" y="141"/>
                  </a:cubicBezTo>
                  <a:cubicBezTo>
                    <a:pt x="83" y="142"/>
                    <a:pt x="83" y="140"/>
                    <a:pt x="83" y="141"/>
                  </a:cubicBezTo>
                  <a:cubicBezTo>
                    <a:pt x="81" y="140"/>
                    <a:pt x="81" y="140"/>
                    <a:pt x="81" y="140"/>
                  </a:cubicBezTo>
                  <a:cubicBezTo>
                    <a:pt x="80" y="140"/>
                    <a:pt x="81" y="140"/>
                    <a:pt x="81" y="139"/>
                  </a:cubicBezTo>
                  <a:cubicBezTo>
                    <a:pt x="80" y="139"/>
                    <a:pt x="80" y="139"/>
                    <a:pt x="80" y="139"/>
                  </a:cubicBezTo>
                  <a:cubicBezTo>
                    <a:pt x="80" y="139"/>
                    <a:pt x="79" y="138"/>
                    <a:pt x="79" y="137"/>
                  </a:cubicBezTo>
                  <a:cubicBezTo>
                    <a:pt x="80" y="137"/>
                    <a:pt x="80" y="137"/>
                    <a:pt x="80" y="137"/>
                  </a:cubicBezTo>
                  <a:cubicBezTo>
                    <a:pt x="80" y="136"/>
                    <a:pt x="79" y="136"/>
                    <a:pt x="79" y="136"/>
                  </a:cubicBezTo>
                  <a:cubicBezTo>
                    <a:pt x="79" y="136"/>
                    <a:pt x="79" y="136"/>
                    <a:pt x="79" y="136"/>
                  </a:cubicBezTo>
                  <a:cubicBezTo>
                    <a:pt x="79" y="135"/>
                    <a:pt x="78" y="134"/>
                    <a:pt x="78" y="135"/>
                  </a:cubicBezTo>
                  <a:cubicBezTo>
                    <a:pt x="78" y="135"/>
                    <a:pt x="78" y="135"/>
                    <a:pt x="78" y="135"/>
                  </a:cubicBezTo>
                  <a:cubicBezTo>
                    <a:pt x="78" y="135"/>
                    <a:pt x="78" y="135"/>
                    <a:pt x="78" y="134"/>
                  </a:cubicBezTo>
                  <a:cubicBezTo>
                    <a:pt x="78" y="134"/>
                    <a:pt x="78" y="134"/>
                    <a:pt x="78" y="134"/>
                  </a:cubicBezTo>
                  <a:cubicBezTo>
                    <a:pt x="76" y="133"/>
                    <a:pt x="75" y="132"/>
                    <a:pt x="74" y="131"/>
                  </a:cubicBezTo>
                  <a:cubicBezTo>
                    <a:pt x="74" y="132"/>
                    <a:pt x="75" y="131"/>
                    <a:pt x="75" y="132"/>
                  </a:cubicBezTo>
                  <a:cubicBezTo>
                    <a:pt x="75" y="130"/>
                    <a:pt x="73" y="130"/>
                    <a:pt x="73" y="128"/>
                  </a:cubicBezTo>
                  <a:cubicBezTo>
                    <a:pt x="73" y="128"/>
                    <a:pt x="73" y="128"/>
                    <a:pt x="73" y="128"/>
                  </a:cubicBezTo>
                  <a:cubicBezTo>
                    <a:pt x="72" y="128"/>
                    <a:pt x="73" y="127"/>
                    <a:pt x="72" y="127"/>
                  </a:cubicBezTo>
                  <a:cubicBezTo>
                    <a:pt x="73" y="127"/>
                    <a:pt x="72" y="126"/>
                    <a:pt x="72" y="126"/>
                  </a:cubicBezTo>
                  <a:cubicBezTo>
                    <a:pt x="71" y="126"/>
                    <a:pt x="72" y="126"/>
                    <a:pt x="72" y="126"/>
                  </a:cubicBezTo>
                  <a:cubicBezTo>
                    <a:pt x="71" y="126"/>
                    <a:pt x="70" y="124"/>
                    <a:pt x="70" y="123"/>
                  </a:cubicBezTo>
                  <a:cubicBezTo>
                    <a:pt x="70" y="123"/>
                    <a:pt x="69" y="123"/>
                    <a:pt x="69" y="122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9" y="121"/>
                    <a:pt x="69" y="121"/>
                    <a:pt x="69" y="121"/>
                  </a:cubicBezTo>
                  <a:cubicBezTo>
                    <a:pt x="67" y="119"/>
                    <a:pt x="71" y="123"/>
                    <a:pt x="70" y="122"/>
                  </a:cubicBezTo>
                  <a:cubicBezTo>
                    <a:pt x="70" y="122"/>
                    <a:pt x="67" y="122"/>
                    <a:pt x="69" y="121"/>
                  </a:cubicBezTo>
                  <a:cubicBezTo>
                    <a:pt x="67" y="119"/>
                    <a:pt x="67" y="119"/>
                    <a:pt x="67" y="119"/>
                  </a:cubicBezTo>
                  <a:cubicBezTo>
                    <a:pt x="67" y="119"/>
                    <a:pt x="69" y="119"/>
                    <a:pt x="69" y="118"/>
                  </a:cubicBezTo>
                  <a:cubicBezTo>
                    <a:pt x="67" y="117"/>
                    <a:pt x="67" y="118"/>
                    <a:pt x="67" y="117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6" y="117"/>
                    <a:pt x="66" y="117"/>
                    <a:pt x="65" y="117"/>
                  </a:cubicBezTo>
                  <a:cubicBezTo>
                    <a:pt x="66" y="117"/>
                    <a:pt x="64" y="117"/>
                    <a:pt x="65" y="116"/>
                  </a:cubicBezTo>
                  <a:cubicBezTo>
                    <a:pt x="66" y="116"/>
                    <a:pt x="66" y="116"/>
                    <a:pt x="66" y="116"/>
                  </a:cubicBezTo>
                  <a:cubicBezTo>
                    <a:pt x="65" y="116"/>
                    <a:pt x="65" y="116"/>
                    <a:pt x="65" y="116"/>
                  </a:cubicBezTo>
                  <a:cubicBezTo>
                    <a:pt x="65" y="115"/>
                    <a:pt x="65" y="115"/>
                    <a:pt x="65" y="115"/>
                  </a:cubicBezTo>
                  <a:cubicBezTo>
                    <a:pt x="64" y="116"/>
                    <a:pt x="64" y="114"/>
                    <a:pt x="64" y="114"/>
                  </a:cubicBezTo>
                  <a:cubicBezTo>
                    <a:pt x="64" y="113"/>
                    <a:pt x="63" y="112"/>
                    <a:pt x="63" y="111"/>
                  </a:cubicBezTo>
                  <a:cubicBezTo>
                    <a:pt x="63" y="111"/>
                    <a:pt x="62" y="111"/>
                    <a:pt x="62" y="110"/>
                  </a:cubicBezTo>
                  <a:cubicBezTo>
                    <a:pt x="62" y="110"/>
                    <a:pt x="62" y="110"/>
                    <a:pt x="62" y="110"/>
                  </a:cubicBezTo>
                  <a:cubicBezTo>
                    <a:pt x="62" y="109"/>
                    <a:pt x="62" y="109"/>
                    <a:pt x="62" y="109"/>
                  </a:cubicBezTo>
                  <a:cubicBezTo>
                    <a:pt x="62" y="109"/>
                    <a:pt x="62" y="108"/>
                    <a:pt x="62" y="107"/>
                  </a:cubicBezTo>
                  <a:cubicBezTo>
                    <a:pt x="61" y="107"/>
                    <a:pt x="61" y="107"/>
                    <a:pt x="60" y="107"/>
                  </a:cubicBezTo>
                  <a:cubicBezTo>
                    <a:pt x="61" y="106"/>
                    <a:pt x="58" y="106"/>
                    <a:pt x="58" y="105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61" y="104"/>
                    <a:pt x="58" y="104"/>
                    <a:pt x="58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3"/>
                    <a:pt x="57" y="101"/>
                    <a:pt x="56" y="101"/>
                  </a:cubicBezTo>
                  <a:cubicBezTo>
                    <a:pt x="56" y="99"/>
                    <a:pt x="54" y="98"/>
                    <a:pt x="55" y="97"/>
                  </a:cubicBezTo>
                  <a:cubicBezTo>
                    <a:pt x="54" y="97"/>
                    <a:pt x="54" y="96"/>
                    <a:pt x="54" y="96"/>
                  </a:cubicBezTo>
                  <a:cubicBezTo>
                    <a:pt x="54" y="97"/>
                    <a:pt x="54" y="97"/>
                    <a:pt x="54" y="97"/>
                  </a:cubicBezTo>
                  <a:cubicBezTo>
                    <a:pt x="54" y="97"/>
                    <a:pt x="54" y="97"/>
                    <a:pt x="54" y="97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4" y="95"/>
                    <a:pt x="53" y="96"/>
                    <a:pt x="52" y="94"/>
                  </a:cubicBezTo>
                  <a:cubicBezTo>
                    <a:pt x="52" y="94"/>
                    <a:pt x="52" y="94"/>
                    <a:pt x="52" y="94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1" y="91"/>
                    <a:pt x="52" y="91"/>
                    <a:pt x="52" y="91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1" y="90"/>
                    <a:pt x="51" y="90"/>
                    <a:pt x="50" y="90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0" y="89"/>
                    <a:pt x="50" y="89"/>
                    <a:pt x="50" y="89"/>
                  </a:cubicBezTo>
                  <a:cubicBezTo>
                    <a:pt x="50" y="90"/>
                    <a:pt x="50" y="90"/>
                    <a:pt x="50" y="90"/>
                  </a:cubicBezTo>
                  <a:cubicBezTo>
                    <a:pt x="50" y="90"/>
                    <a:pt x="50" y="90"/>
                    <a:pt x="49" y="89"/>
                  </a:cubicBezTo>
                  <a:cubicBezTo>
                    <a:pt x="50" y="89"/>
                    <a:pt x="49" y="88"/>
                    <a:pt x="49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8" y="87"/>
                    <a:pt x="48" y="87"/>
                    <a:pt x="48" y="87"/>
                  </a:cubicBezTo>
                  <a:cubicBezTo>
                    <a:pt x="49" y="87"/>
                    <a:pt x="48" y="88"/>
                    <a:pt x="49" y="88"/>
                  </a:cubicBezTo>
                  <a:cubicBezTo>
                    <a:pt x="49" y="87"/>
                    <a:pt x="49" y="87"/>
                    <a:pt x="48" y="87"/>
                  </a:cubicBezTo>
                  <a:cubicBezTo>
                    <a:pt x="48" y="86"/>
                    <a:pt x="48" y="87"/>
                    <a:pt x="47" y="86"/>
                  </a:cubicBezTo>
                  <a:cubicBezTo>
                    <a:pt x="48" y="87"/>
                    <a:pt x="48" y="86"/>
                    <a:pt x="48" y="87"/>
                  </a:cubicBezTo>
                  <a:cubicBezTo>
                    <a:pt x="48" y="86"/>
                    <a:pt x="48" y="86"/>
                    <a:pt x="48" y="86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8" y="86"/>
                    <a:pt x="48" y="86"/>
                    <a:pt x="48" y="86"/>
                  </a:cubicBezTo>
                  <a:cubicBezTo>
                    <a:pt x="47" y="86"/>
                    <a:pt x="47" y="85"/>
                    <a:pt x="46" y="85"/>
                  </a:cubicBezTo>
                  <a:cubicBezTo>
                    <a:pt x="46" y="84"/>
                    <a:pt x="46" y="84"/>
                    <a:pt x="46" y="83"/>
                  </a:cubicBezTo>
                  <a:cubicBezTo>
                    <a:pt x="46" y="83"/>
                    <a:pt x="46" y="83"/>
                    <a:pt x="46" y="83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4" y="80"/>
                    <a:pt x="46" y="80"/>
                    <a:pt x="45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78"/>
                    <a:pt x="41" y="77"/>
                    <a:pt x="41" y="76"/>
                  </a:cubicBezTo>
                  <a:cubicBezTo>
                    <a:pt x="41" y="76"/>
                    <a:pt x="41" y="76"/>
                    <a:pt x="41" y="76"/>
                  </a:cubicBezTo>
                  <a:cubicBezTo>
                    <a:pt x="40" y="74"/>
                    <a:pt x="38" y="72"/>
                    <a:pt x="38" y="70"/>
                  </a:cubicBezTo>
                  <a:cubicBezTo>
                    <a:pt x="39" y="71"/>
                    <a:pt x="39" y="70"/>
                    <a:pt x="39" y="70"/>
                  </a:cubicBezTo>
                  <a:cubicBezTo>
                    <a:pt x="38" y="70"/>
                    <a:pt x="39" y="70"/>
                    <a:pt x="38" y="70"/>
                  </a:cubicBezTo>
                  <a:cubicBezTo>
                    <a:pt x="38" y="70"/>
                    <a:pt x="37" y="70"/>
                    <a:pt x="38" y="70"/>
                  </a:cubicBezTo>
                  <a:cubicBezTo>
                    <a:pt x="37" y="70"/>
                    <a:pt x="37" y="69"/>
                    <a:pt x="37" y="68"/>
                  </a:cubicBezTo>
                  <a:cubicBezTo>
                    <a:pt x="37" y="69"/>
                    <a:pt x="37" y="68"/>
                    <a:pt x="36" y="68"/>
                  </a:cubicBezTo>
                  <a:cubicBezTo>
                    <a:pt x="37" y="68"/>
                    <a:pt x="37" y="67"/>
                    <a:pt x="36" y="67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2"/>
                    <a:pt x="32" y="62"/>
                    <a:pt x="32" y="63"/>
                  </a:cubicBezTo>
                  <a:cubicBezTo>
                    <a:pt x="32" y="61"/>
                    <a:pt x="32" y="61"/>
                    <a:pt x="32" y="60"/>
                  </a:cubicBezTo>
                  <a:cubicBezTo>
                    <a:pt x="31" y="59"/>
                    <a:pt x="29" y="56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3"/>
                    <a:pt x="27" y="54"/>
                    <a:pt x="27" y="53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28" y="52"/>
                    <a:pt x="27" y="52"/>
                    <a:pt x="27" y="52"/>
                  </a:cubicBezTo>
                  <a:cubicBezTo>
                    <a:pt x="26" y="52"/>
                    <a:pt x="27" y="52"/>
                    <a:pt x="27" y="52"/>
                  </a:cubicBezTo>
                  <a:cubicBezTo>
                    <a:pt x="26" y="52"/>
                    <a:pt x="26" y="51"/>
                    <a:pt x="26" y="51"/>
                  </a:cubicBezTo>
                  <a:cubicBezTo>
                    <a:pt x="26" y="51"/>
                    <a:pt x="26" y="51"/>
                    <a:pt x="27" y="51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8" y="51"/>
                    <a:pt x="29" y="50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9" y="50"/>
                    <a:pt x="30" y="50"/>
                    <a:pt x="29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49"/>
                    <a:pt x="26" y="50"/>
                    <a:pt x="25" y="49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49"/>
                    <a:pt x="25" y="49"/>
                    <a:pt x="25" y="47"/>
                  </a:cubicBezTo>
                  <a:cubicBezTo>
                    <a:pt x="25" y="49"/>
                    <a:pt x="24" y="49"/>
                    <a:pt x="24" y="49"/>
                  </a:cubicBezTo>
                  <a:cubicBezTo>
                    <a:pt x="24" y="47"/>
                    <a:pt x="25" y="49"/>
                    <a:pt x="24" y="47"/>
                  </a:cubicBezTo>
                  <a:cubicBezTo>
                    <a:pt x="24" y="47"/>
                    <a:pt x="23" y="46"/>
                    <a:pt x="23" y="47"/>
                  </a:cubicBezTo>
                  <a:cubicBezTo>
                    <a:pt x="22" y="47"/>
                    <a:pt x="23" y="46"/>
                    <a:pt x="22" y="46"/>
                  </a:cubicBezTo>
                  <a:cubicBezTo>
                    <a:pt x="23" y="45"/>
                    <a:pt x="24" y="46"/>
                    <a:pt x="24" y="45"/>
                  </a:cubicBezTo>
                  <a:cubicBezTo>
                    <a:pt x="23" y="45"/>
                    <a:pt x="22" y="44"/>
                    <a:pt x="22" y="45"/>
                  </a:cubicBezTo>
                  <a:cubicBezTo>
                    <a:pt x="22" y="45"/>
                    <a:pt x="22" y="44"/>
                    <a:pt x="23" y="45"/>
                  </a:cubicBezTo>
                  <a:cubicBezTo>
                    <a:pt x="23" y="44"/>
                    <a:pt x="21" y="44"/>
                    <a:pt x="22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3"/>
                    <a:pt x="20" y="42"/>
                    <a:pt x="21" y="42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2"/>
                    <a:pt x="21" y="42"/>
                    <a:pt x="20" y="43"/>
                  </a:cubicBezTo>
                  <a:cubicBezTo>
                    <a:pt x="20" y="42"/>
                    <a:pt x="19" y="42"/>
                    <a:pt x="19" y="42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8" y="41"/>
                  </a:cubicBezTo>
                  <a:cubicBezTo>
                    <a:pt x="19" y="41"/>
                    <a:pt x="19" y="41"/>
                    <a:pt x="19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40"/>
                    <a:pt x="19" y="40"/>
                    <a:pt x="18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39"/>
                    <a:pt x="19" y="39"/>
                    <a:pt x="19" y="37"/>
                  </a:cubicBezTo>
                  <a:cubicBezTo>
                    <a:pt x="18" y="37"/>
                    <a:pt x="17" y="37"/>
                    <a:pt x="17" y="39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5"/>
                    <a:pt x="17" y="36"/>
                    <a:pt x="17" y="36"/>
                  </a:cubicBezTo>
                  <a:cubicBezTo>
                    <a:pt x="17" y="35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8" y="34"/>
                    <a:pt x="17" y="33"/>
                    <a:pt x="18" y="33"/>
                  </a:cubicBezTo>
                  <a:cubicBezTo>
                    <a:pt x="18" y="32"/>
                    <a:pt x="17" y="32"/>
                    <a:pt x="17" y="32"/>
                  </a:cubicBezTo>
                  <a:cubicBezTo>
                    <a:pt x="17" y="33"/>
                    <a:pt x="15" y="32"/>
                    <a:pt x="14" y="33"/>
                  </a:cubicBezTo>
                  <a:cubicBezTo>
                    <a:pt x="13" y="32"/>
                    <a:pt x="17" y="31"/>
                    <a:pt x="14" y="30"/>
                  </a:cubicBezTo>
                  <a:cubicBezTo>
                    <a:pt x="14" y="30"/>
                    <a:pt x="13" y="30"/>
                    <a:pt x="13" y="31"/>
                  </a:cubicBezTo>
                  <a:cubicBezTo>
                    <a:pt x="13" y="30"/>
                    <a:pt x="12" y="31"/>
                    <a:pt x="12" y="30"/>
                  </a:cubicBezTo>
                  <a:cubicBezTo>
                    <a:pt x="13" y="30"/>
                    <a:pt x="13" y="29"/>
                    <a:pt x="14" y="29"/>
                  </a:cubicBezTo>
                  <a:cubicBezTo>
                    <a:pt x="13" y="29"/>
                    <a:pt x="14" y="30"/>
                    <a:pt x="14" y="30"/>
                  </a:cubicBezTo>
                  <a:cubicBezTo>
                    <a:pt x="14" y="29"/>
                    <a:pt x="15" y="29"/>
                    <a:pt x="14" y="29"/>
                  </a:cubicBezTo>
                  <a:cubicBezTo>
                    <a:pt x="14" y="28"/>
                    <a:pt x="14" y="28"/>
                    <a:pt x="13" y="28"/>
                  </a:cubicBezTo>
                  <a:cubicBezTo>
                    <a:pt x="13" y="28"/>
                    <a:pt x="14" y="29"/>
                    <a:pt x="13" y="29"/>
                  </a:cubicBezTo>
                  <a:cubicBezTo>
                    <a:pt x="12" y="28"/>
                    <a:pt x="13" y="27"/>
                    <a:pt x="12" y="27"/>
                  </a:cubicBezTo>
                  <a:cubicBezTo>
                    <a:pt x="12" y="28"/>
                    <a:pt x="12" y="28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7"/>
                    <a:pt x="10" y="28"/>
                    <a:pt x="10" y="27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6"/>
                    <a:pt x="11" y="28"/>
                    <a:pt x="12" y="27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2" y="25"/>
                    <a:pt x="11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3"/>
                    <a:pt x="10" y="23"/>
                    <a:pt x="9" y="23"/>
                  </a:cubicBezTo>
                  <a:cubicBezTo>
                    <a:pt x="10" y="23"/>
                    <a:pt x="9" y="22"/>
                    <a:pt x="10" y="23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1" y="23"/>
                    <a:pt x="11" y="25"/>
                    <a:pt x="12" y="24"/>
                  </a:cubicBezTo>
                  <a:cubicBezTo>
                    <a:pt x="11" y="24"/>
                    <a:pt x="12" y="23"/>
                    <a:pt x="13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1" y="23"/>
                    <a:pt x="12" y="23"/>
                    <a:pt x="11" y="23"/>
                  </a:cubicBezTo>
                  <a:cubicBezTo>
                    <a:pt x="11" y="23"/>
                    <a:pt x="10" y="22"/>
                    <a:pt x="10" y="22"/>
                  </a:cubicBezTo>
                  <a:cubicBezTo>
                    <a:pt x="10" y="20"/>
                    <a:pt x="10" y="20"/>
                    <a:pt x="10" y="22"/>
                  </a:cubicBezTo>
                  <a:cubicBezTo>
                    <a:pt x="10" y="19"/>
                    <a:pt x="9" y="18"/>
                    <a:pt x="9" y="17"/>
                  </a:cubicBezTo>
                  <a:cubicBezTo>
                    <a:pt x="8" y="18"/>
                    <a:pt x="8" y="16"/>
                    <a:pt x="8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8" y="17"/>
                    <a:pt x="7" y="16"/>
                  </a:cubicBezTo>
                  <a:cubicBezTo>
                    <a:pt x="7" y="17"/>
                    <a:pt x="8" y="16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8" y="15"/>
                    <a:pt x="7" y="15"/>
                    <a:pt x="5" y="14"/>
                  </a:cubicBezTo>
                  <a:cubicBezTo>
                    <a:pt x="5" y="12"/>
                    <a:pt x="4" y="10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9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6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5"/>
                    <a:pt x="3" y="5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1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4" y="3"/>
                  </a:cubicBezTo>
                  <a:cubicBezTo>
                    <a:pt x="3" y="3"/>
                    <a:pt x="4" y="4"/>
                    <a:pt x="3" y="4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4" y="6"/>
                    <a:pt x="5" y="6"/>
                    <a:pt x="5" y="7"/>
                  </a:cubicBezTo>
                  <a:cubicBezTo>
                    <a:pt x="5" y="7"/>
                    <a:pt x="4" y="7"/>
                    <a:pt x="4" y="6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5" y="8"/>
                    <a:pt x="7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7" y="9"/>
                    <a:pt x="8" y="9"/>
                    <a:pt x="8" y="9"/>
                  </a:cubicBezTo>
                  <a:cubicBezTo>
                    <a:pt x="9" y="10"/>
                    <a:pt x="10" y="13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6"/>
                    <a:pt x="11" y="16"/>
                  </a:cubicBezTo>
                  <a:cubicBezTo>
                    <a:pt x="12" y="17"/>
                    <a:pt x="14" y="19"/>
                    <a:pt x="13" y="20"/>
                  </a:cubicBezTo>
                  <a:cubicBezTo>
                    <a:pt x="15" y="23"/>
                    <a:pt x="17" y="24"/>
                    <a:pt x="18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8" y="27"/>
                    <a:pt x="17" y="27"/>
                    <a:pt x="18" y="28"/>
                  </a:cubicBezTo>
                  <a:cubicBezTo>
                    <a:pt x="18" y="27"/>
                    <a:pt x="19" y="28"/>
                    <a:pt x="19" y="28"/>
                  </a:cubicBezTo>
                  <a:cubicBezTo>
                    <a:pt x="19" y="30"/>
                    <a:pt x="21" y="31"/>
                    <a:pt x="22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3" y="33"/>
                    <a:pt x="23" y="34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5" y="36"/>
                    <a:pt x="25" y="36"/>
                    <a:pt x="26" y="37"/>
                  </a:cubicBezTo>
                  <a:cubicBezTo>
                    <a:pt x="26" y="39"/>
                    <a:pt x="27" y="40"/>
                    <a:pt x="27" y="41"/>
                  </a:cubicBezTo>
                  <a:cubicBezTo>
                    <a:pt x="30" y="43"/>
                    <a:pt x="31" y="46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5" y="51"/>
                    <a:pt x="37" y="56"/>
                    <a:pt x="38" y="58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7" y="59"/>
                    <a:pt x="38" y="60"/>
                    <a:pt x="38" y="59"/>
                  </a:cubicBezTo>
                  <a:cubicBezTo>
                    <a:pt x="39" y="60"/>
                    <a:pt x="40" y="61"/>
                    <a:pt x="39" y="62"/>
                  </a:cubicBezTo>
                  <a:cubicBezTo>
                    <a:pt x="40" y="63"/>
                    <a:pt x="40" y="62"/>
                    <a:pt x="41" y="63"/>
                  </a:cubicBezTo>
                  <a:cubicBezTo>
                    <a:pt x="43" y="64"/>
                    <a:pt x="43" y="64"/>
                    <a:pt x="44" y="67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44" y="67"/>
                    <a:pt x="44" y="69"/>
                    <a:pt x="44" y="68"/>
                  </a:cubicBezTo>
                  <a:cubicBezTo>
                    <a:pt x="44" y="70"/>
                    <a:pt x="47" y="70"/>
                    <a:pt x="47" y="73"/>
                  </a:cubicBezTo>
                  <a:cubicBezTo>
                    <a:pt x="47" y="72"/>
                    <a:pt x="47" y="73"/>
                    <a:pt x="48" y="73"/>
                  </a:cubicBezTo>
                  <a:cubicBezTo>
                    <a:pt x="48" y="74"/>
                    <a:pt x="49" y="76"/>
                    <a:pt x="50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50" y="78"/>
                    <a:pt x="50" y="77"/>
                    <a:pt x="50" y="77"/>
                  </a:cubicBezTo>
                  <a:cubicBezTo>
                    <a:pt x="52" y="79"/>
                    <a:pt x="52" y="82"/>
                    <a:pt x="54" y="84"/>
                  </a:cubicBezTo>
                  <a:cubicBezTo>
                    <a:pt x="56" y="88"/>
                    <a:pt x="57" y="91"/>
                    <a:pt x="61" y="95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62" y="96"/>
                    <a:pt x="61" y="98"/>
                    <a:pt x="63" y="98"/>
                  </a:cubicBezTo>
                  <a:cubicBezTo>
                    <a:pt x="63" y="98"/>
                    <a:pt x="64" y="99"/>
                    <a:pt x="63" y="99"/>
                  </a:cubicBezTo>
                  <a:cubicBezTo>
                    <a:pt x="64" y="100"/>
                    <a:pt x="64" y="103"/>
                    <a:pt x="65" y="103"/>
                  </a:cubicBezTo>
                  <a:cubicBezTo>
                    <a:pt x="64" y="103"/>
                    <a:pt x="64" y="103"/>
                    <a:pt x="64" y="103"/>
                  </a:cubicBezTo>
                  <a:cubicBezTo>
                    <a:pt x="65" y="104"/>
                    <a:pt x="66" y="105"/>
                    <a:pt x="66" y="107"/>
                  </a:cubicBezTo>
                  <a:cubicBezTo>
                    <a:pt x="66" y="107"/>
                    <a:pt x="66" y="106"/>
                    <a:pt x="66" y="107"/>
                  </a:cubicBezTo>
                  <a:cubicBezTo>
                    <a:pt x="66" y="107"/>
                    <a:pt x="67" y="107"/>
                    <a:pt x="67" y="108"/>
                  </a:cubicBezTo>
                  <a:cubicBezTo>
                    <a:pt x="67" y="109"/>
                    <a:pt x="67" y="108"/>
                    <a:pt x="67" y="108"/>
                  </a:cubicBezTo>
                  <a:cubicBezTo>
                    <a:pt x="70" y="111"/>
                    <a:pt x="71" y="114"/>
                    <a:pt x="73" y="117"/>
                  </a:cubicBezTo>
                  <a:cubicBezTo>
                    <a:pt x="74" y="119"/>
                    <a:pt x="72" y="118"/>
                    <a:pt x="74" y="119"/>
                  </a:cubicBezTo>
                  <a:cubicBezTo>
                    <a:pt x="73" y="119"/>
                    <a:pt x="74" y="119"/>
                    <a:pt x="74" y="119"/>
                  </a:cubicBezTo>
                  <a:cubicBezTo>
                    <a:pt x="75" y="121"/>
                    <a:pt x="73" y="122"/>
                    <a:pt x="74" y="122"/>
                  </a:cubicBezTo>
                  <a:cubicBezTo>
                    <a:pt x="75" y="122"/>
                    <a:pt x="75" y="122"/>
                    <a:pt x="75" y="122"/>
                  </a:cubicBezTo>
                  <a:cubicBezTo>
                    <a:pt x="76" y="123"/>
                    <a:pt x="75" y="123"/>
                    <a:pt x="76" y="124"/>
                  </a:cubicBezTo>
                  <a:cubicBezTo>
                    <a:pt x="76" y="124"/>
                    <a:pt x="76" y="124"/>
                    <a:pt x="76" y="124"/>
                  </a:cubicBezTo>
                  <a:cubicBezTo>
                    <a:pt x="78" y="125"/>
                    <a:pt x="78" y="127"/>
                    <a:pt x="80" y="128"/>
                  </a:cubicBezTo>
                  <a:cubicBezTo>
                    <a:pt x="84" y="135"/>
                    <a:pt x="89" y="142"/>
                    <a:pt x="92" y="149"/>
                  </a:cubicBezTo>
                  <a:cubicBezTo>
                    <a:pt x="97" y="155"/>
                    <a:pt x="101" y="162"/>
                    <a:pt x="105" y="169"/>
                  </a:cubicBezTo>
                  <a:cubicBezTo>
                    <a:pt x="105" y="171"/>
                    <a:pt x="105" y="171"/>
                    <a:pt x="106" y="172"/>
                  </a:cubicBezTo>
                  <a:cubicBezTo>
                    <a:pt x="106" y="172"/>
                    <a:pt x="106" y="172"/>
                    <a:pt x="106" y="173"/>
                  </a:cubicBezTo>
                  <a:cubicBezTo>
                    <a:pt x="107" y="172"/>
                    <a:pt x="107" y="175"/>
                    <a:pt x="108" y="175"/>
                  </a:cubicBezTo>
                  <a:cubicBezTo>
                    <a:pt x="109" y="177"/>
                    <a:pt x="111" y="179"/>
                    <a:pt x="112" y="181"/>
                  </a:cubicBezTo>
                  <a:cubicBezTo>
                    <a:pt x="112" y="181"/>
                    <a:pt x="111" y="181"/>
                    <a:pt x="112" y="182"/>
                  </a:cubicBezTo>
                  <a:cubicBezTo>
                    <a:pt x="112" y="182"/>
                    <a:pt x="112" y="182"/>
                    <a:pt x="112" y="182"/>
                  </a:cubicBezTo>
                  <a:cubicBezTo>
                    <a:pt x="112" y="182"/>
                    <a:pt x="112" y="182"/>
                    <a:pt x="112" y="182"/>
                  </a:cubicBezTo>
                  <a:cubicBezTo>
                    <a:pt x="113" y="182"/>
                    <a:pt x="113" y="184"/>
                    <a:pt x="113" y="182"/>
                  </a:cubicBezTo>
                  <a:cubicBezTo>
                    <a:pt x="118" y="189"/>
                    <a:pt x="119" y="196"/>
                    <a:pt x="124" y="203"/>
                  </a:cubicBezTo>
                  <a:cubicBezTo>
                    <a:pt x="124" y="204"/>
                    <a:pt x="126" y="206"/>
                    <a:pt x="127" y="208"/>
                  </a:cubicBezTo>
                  <a:cubicBezTo>
                    <a:pt x="130" y="213"/>
                    <a:pt x="131" y="217"/>
                    <a:pt x="135" y="223"/>
                  </a:cubicBezTo>
                  <a:cubicBezTo>
                    <a:pt x="135" y="223"/>
                    <a:pt x="133" y="224"/>
                    <a:pt x="131" y="222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42" name="Freeform 118"/>
            <p:cNvSpPr>
              <a:spLocks/>
            </p:cNvSpPr>
            <p:nvPr/>
          </p:nvSpPr>
          <p:spPr bwMode="auto">
            <a:xfrm>
              <a:off x="3289" y="1625"/>
              <a:ext cx="305" cy="517"/>
            </a:xfrm>
            <a:custGeom>
              <a:avLst/>
              <a:gdLst>
                <a:gd name="T0" fmla="*/ 112 w 129"/>
                <a:gd name="T1" fmla="*/ 195 h 219"/>
                <a:gd name="T2" fmla="*/ 109 w 129"/>
                <a:gd name="T3" fmla="*/ 188 h 219"/>
                <a:gd name="T4" fmla="*/ 100 w 129"/>
                <a:gd name="T5" fmla="*/ 176 h 219"/>
                <a:gd name="T6" fmla="*/ 96 w 129"/>
                <a:gd name="T7" fmla="*/ 172 h 219"/>
                <a:gd name="T8" fmla="*/ 89 w 129"/>
                <a:gd name="T9" fmla="*/ 157 h 219"/>
                <a:gd name="T10" fmla="*/ 86 w 129"/>
                <a:gd name="T11" fmla="*/ 153 h 219"/>
                <a:gd name="T12" fmla="*/ 82 w 129"/>
                <a:gd name="T13" fmla="*/ 145 h 219"/>
                <a:gd name="T14" fmla="*/ 77 w 129"/>
                <a:gd name="T15" fmla="*/ 138 h 219"/>
                <a:gd name="T16" fmla="*/ 76 w 129"/>
                <a:gd name="T17" fmla="*/ 134 h 219"/>
                <a:gd name="T18" fmla="*/ 74 w 129"/>
                <a:gd name="T19" fmla="*/ 132 h 219"/>
                <a:gd name="T20" fmla="*/ 68 w 129"/>
                <a:gd name="T21" fmla="*/ 124 h 219"/>
                <a:gd name="T22" fmla="*/ 66 w 129"/>
                <a:gd name="T23" fmla="*/ 119 h 219"/>
                <a:gd name="T24" fmla="*/ 62 w 129"/>
                <a:gd name="T25" fmla="*/ 115 h 219"/>
                <a:gd name="T26" fmla="*/ 59 w 129"/>
                <a:gd name="T27" fmla="*/ 109 h 219"/>
                <a:gd name="T28" fmla="*/ 56 w 129"/>
                <a:gd name="T29" fmla="*/ 102 h 219"/>
                <a:gd name="T30" fmla="*/ 51 w 129"/>
                <a:gd name="T31" fmla="*/ 93 h 219"/>
                <a:gd name="T32" fmla="*/ 49 w 129"/>
                <a:gd name="T33" fmla="*/ 91 h 219"/>
                <a:gd name="T34" fmla="*/ 48 w 129"/>
                <a:gd name="T35" fmla="*/ 87 h 219"/>
                <a:gd name="T36" fmla="*/ 46 w 129"/>
                <a:gd name="T37" fmla="*/ 85 h 219"/>
                <a:gd name="T38" fmla="*/ 45 w 129"/>
                <a:gd name="T39" fmla="*/ 84 h 219"/>
                <a:gd name="T40" fmla="*/ 42 w 129"/>
                <a:gd name="T41" fmla="*/ 80 h 219"/>
                <a:gd name="T42" fmla="*/ 36 w 129"/>
                <a:gd name="T43" fmla="*/ 69 h 219"/>
                <a:gd name="T44" fmla="*/ 33 w 129"/>
                <a:gd name="T45" fmla="*/ 65 h 219"/>
                <a:gd name="T46" fmla="*/ 31 w 129"/>
                <a:gd name="T47" fmla="*/ 61 h 219"/>
                <a:gd name="T48" fmla="*/ 27 w 129"/>
                <a:gd name="T49" fmla="*/ 52 h 219"/>
                <a:gd name="T50" fmla="*/ 27 w 129"/>
                <a:gd name="T51" fmla="*/ 48 h 219"/>
                <a:gd name="T52" fmla="*/ 22 w 129"/>
                <a:gd name="T53" fmla="*/ 47 h 219"/>
                <a:gd name="T54" fmla="*/ 20 w 129"/>
                <a:gd name="T55" fmla="*/ 45 h 219"/>
                <a:gd name="T56" fmla="*/ 18 w 129"/>
                <a:gd name="T57" fmla="*/ 40 h 219"/>
                <a:gd name="T58" fmla="*/ 16 w 129"/>
                <a:gd name="T59" fmla="*/ 39 h 219"/>
                <a:gd name="T60" fmla="*/ 16 w 129"/>
                <a:gd name="T61" fmla="*/ 37 h 219"/>
                <a:gd name="T62" fmla="*/ 16 w 129"/>
                <a:gd name="T63" fmla="*/ 33 h 219"/>
                <a:gd name="T64" fmla="*/ 12 w 129"/>
                <a:gd name="T65" fmla="*/ 30 h 219"/>
                <a:gd name="T66" fmla="*/ 12 w 129"/>
                <a:gd name="T67" fmla="*/ 28 h 219"/>
                <a:gd name="T68" fmla="*/ 9 w 129"/>
                <a:gd name="T69" fmla="*/ 26 h 219"/>
                <a:gd name="T70" fmla="*/ 7 w 129"/>
                <a:gd name="T71" fmla="*/ 22 h 219"/>
                <a:gd name="T72" fmla="*/ 10 w 129"/>
                <a:gd name="T73" fmla="*/ 22 h 219"/>
                <a:gd name="T74" fmla="*/ 5 w 129"/>
                <a:gd name="T75" fmla="*/ 18 h 219"/>
                <a:gd name="T76" fmla="*/ 3 w 129"/>
                <a:gd name="T77" fmla="*/ 8 h 219"/>
                <a:gd name="T78" fmla="*/ 3 w 129"/>
                <a:gd name="T79" fmla="*/ 5 h 219"/>
                <a:gd name="T80" fmla="*/ 0 w 129"/>
                <a:gd name="T81" fmla="*/ 0 h 219"/>
                <a:gd name="T82" fmla="*/ 2 w 129"/>
                <a:gd name="T83" fmla="*/ 1 h 219"/>
                <a:gd name="T84" fmla="*/ 3 w 129"/>
                <a:gd name="T85" fmla="*/ 7 h 219"/>
                <a:gd name="T86" fmla="*/ 10 w 129"/>
                <a:gd name="T87" fmla="*/ 16 h 219"/>
                <a:gd name="T88" fmla="*/ 20 w 129"/>
                <a:gd name="T89" fmla="*/ 31 h 219"/>
                <a:gd name="T90" fmla="*/ 30 w 129"/>
                <a:gd name="T91" fmla="*/ 47 h 219"/>
                <a:gd name="T92" fmla="*/ 39 w 129"/>
                <a:gd name="T93" fmla="*/ 61 h 219"/>
                <a:gd name="T94" fmla="*/ 45 w 129"/>
                <a:gd name="T95" fmla="*/ 72 h 219"/>
                <a:gd name="T96" fmla="*/ 57 w 129"/>
                <a:gd name="T97" fmla="*/ 93 h 219"/>
                <a:gd name="T98" fmla="*/ 63 w 129"/>
                <a:gd name="T99" fmla="*/ 105 h 219"/>
                <a:gd name="T100" fmla="*/ 70 w 129"/>
                <a:gd name="T101" fmla="*/ 119 h 219"/>
                <a:gd name="T102" fmla="*/ 100 w 129"/>
                <a:gd name="T103" fmla="*/ 165 h 219"/>
                <a:gd name="T104" fmla="*/ 108 w 129"/>
                <a:gd name="T105" fmla="*/ 179 h 219"/>
                <a:gd name="T106" fmla="*/ 126 w 129"/>
                <a:gd name="T107" fmla="*/ 217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9" h="219">
                  <a:moveTo>
                    <a:pt x="126" y="217"/>
                  </a:moveTo>
                  <a:cubicBezTo>
                    <a:pt x="122" y="215"/>
                    <a:pt x="122" y="210"/>
                    <a:pt x="119" y="208"/>
                  </a:cubicBezTo>
                  <a:cubicBezTo>
                    <a:pt x="119" y="208"/>
                    <a:pt x="120" y="208"/>
                    <a:pt x="120" y="207"/>
                  </a:cubicBezTo>
                  <a:cubicBezTo>
                    <a:pt x="117" y="206"/>
                    <a:pt x="115" y="201"/>
                    <a:pt x="114" y="197"/>
                  </a:cubicBezTo>
                  <a:cubicBezTo>
                    <a:pt x="114" y="197"/>
                    <a:pt x="114" y="197"/>
                    <a:pt x="114" y="197"/>
                  </a:cubicBezTo>
                  <a:cubicBezTo>
                    <a:pt x="114" y="196"/>
                    <a:pt x="113" y="196"/>
                    <a:pt x="112" y="195"/>
                  </a:cubicBezTo>
                  <a:cubicBezTo>
                    <a:pt x="113" y="195"/>
                    <a:pt x="113" y="195"/>
                    <a:pt x="113" y="195"/>
                  </a:cubicBezTo>
                  <a:cubicBezTo>
                    <a:pt x="112" y="195"/>
                    <a:pt x="112" y="193"/>
                    <a:pt x="111" y="193"/>
                  </a:cubicBezTo>
                  <a:cubicBezTo>
                    <a:pt x="111" y="193"/>
                    <a:pt x="112" y="193"/>
                    <a:pt x="112" y="192"/>
                  </a:cubicBezTo>
                  <a:cubicBezTo>
                    <a:pt x="111" y="192"/>
                    <a:pt x="111" y="192"/>
                    <a:pt x="111" y="192"/>
                  </a:cubicBezTo>
                  <a:cubicBezTo>
                    <a:pt x="109" y="192"/>
                    <a:pt x="109" y="189"/>
                    <a:pt x="109" y="188"/>
                  </a:cubicBezTo>
                  <a:cubicBezTo>
                    <a:pt x="109" y="188"/>
                    <a:pt x="109" y="188"/>
                    <a:pt x="109" y="188"/>
                  </a:cubicBezTo>
                  <a:cubicBezTo>
                    <a:pt x="106" y="187"/>
                    <a:pt x="104" y="183"/>
                    <a:pt x="102" y="180"/>
                  </a:cubicBezTo>
                  <a:cubicBezTo>
                    <a:pt x="103" y="180"/>
                    <a:pt x="103" y="180"/>
                    <a:pt x="103" y="180"/>
                  </a:cubicBezTo>
                  <a:cubicBezTo>
                    <a:pt x="103" y="180"/>
                    <a:pt x="102" y="180"/>
                    <a:pt x="102" y="180"/>
                  </a:cubicBezTo>
                  <a:cubicBezTo>
                    <a:pt x="102" y="179"/>
                    <a:pt x="101" y="179"/>
                    <a:pt x="101" y="178"/>
                  </a:cubicBezTo>
                  <a:cubicBezTo>
                    <a:pt x="101" y="178"/>
                    <a:pt x="101" y="178"/>
                    <a:pt x="101" y="178"/>
                  </a:cubicBezTo>
                  <a:cubicBezTo>
                    <a:pt x="100" y="177"/>
                    <a:pt x="101" y="177"/>
                    <a:pt x="100" y="176"/>
                  </a:cubicBezTo>
                  <a:cubicBezTo>
                    <a:pt x="100" y="176"/>
                    <a:pt x="100" y="176"/>
                    <a:pt x="100" y="176"/>
                  </a:cubicBezTo>
                  <a:cubicBezTo>
                    <a:pt x="99" y="176"/>
                    <a:pt x="100" y="174"/>
                    <a:pt x="99" y="174"/>
                  </a:cubicBezTo>
                  <a:cubicBezTo>
                    <a:pt x="99" y="174"/>
                    <a:pt x="99" y="174"/>
                    <a:pt x="99" y="174"/>
                  </a:cubicBezTo>
                  <a:cubicBezTo>
                    <a:pt x="99" y="173"/>
                    <a:pt x="99" y="173"/>
                    <a:pt x="99" y="173"/>
                  </a:cubicBezTo>
                  <a:cubicBezTo>
                    <a:pt x="99" y="173"/>
                    <a:pt x="99" y="173"/>
                    <a:pt x="99" y="173"/>
                  </a:cubicBezTo>
                  <a:cubicBezTo>
                    <a:pt x="97" y="172"/>
                    <a:pt x="97" y="171"/>
                    <a:pt x="96" y="172"/>
                  </a:cubicBezTo>
                  <a:cubicBezTo>
                    <a:pt x="97" y="171"/>
                    <a:pt x="97" y="172"/>
                    <a:pt x="97" y="171"/>
                  </a:cubicBezTo>
                  <a:cubicBezTo>
                    <a:pt x="96" y="168"/>
                    <a:pt x="94" y="164"/>
                    <a:pt x="92" y="161"/>
                  </a:cubicBezTo>
                  <a:cubicBezTo>
                    <a:pt x="92" y="160"/>
                    <a:pt x="92" y="160"/>
                    <a:pt x="92" y="160"/>
                  </a:cubicBezTo>
                  <a:cubicBezTo>
                    <a:pt x="91" y="160"/>
                    <a:pt x="91" y="159"/>
                    <a:pt x="90" y="159"/>
                  </a:cubicBezTo>
                  <a:cubicBezTo>
                    <a:pt x="90" y="159"/>
                    <a:pt x="91" y="159"/>
                    <a:pt x="90" y="159"/>
                  </a:cubicBezTo>
                  <a:cubicBezTo>
                    <a:pt x="90" y="157"/>
                    <a:pt x="89" y="157"/>
                    <a:pt x="89" y="157"/>
                  </a:cubicBezTo>
                  <a:cubicBezTo>
                    <a:pt x="90" y="157"/>
                    <a:pt x="90" y="157"/>
                    <a:pt x="90" y="156"/>
                  </a:cubicBezTo>
                  <a:cubicBezTo>
                    <a:pt x="89" y="156"/>
                    <a:pt x="89" y="155"/>
                    <a:pt x="88" y="155"/>
                  </a:cubicBezTo>
                  <a:cubicBezTo>
                    <a:pt x="89" y="155"/>
                    <a:pt x="89" y="155"/>
                    <a:pt x="89" y="155"/>
                  </a:cubicBezTo>
                  <a:cubicBezTo>
                    <a:pt x="88" y="154"/>
                    <a:pt x="88" y="154"/>
                    <a:pt x="87" y="154"/>
                  </a:cubicBezTo>
                  <a:cubicBezTo>
                    <a:pt x="88" y="154"/>
                    <a:pt x="88" y="154"/>
                    <a:pt x="88" y="154"/>
                  </a:cubicBezTo>
                  <a:cubicBezTo>
                    <a:pt x="88" y="152"/>
                    <a:pt x="87" y="154"/>
                    <a:pt x="86" y="153"/>
                  </a:cubicBezTo>
                  <a:cubicBezTo>
                    <a:pt x="87" y="153"/>
                    <a:pt x="87" y="153"/>
                    <a:pt x="87" y="153"/>
                  </a:cubicBezTo>
                  <a:cubicBezTo>
                    <a:pt x="86" y="152"/>
                    <a:pt x="85" y="151"/>
                    <a:pt x="84" y="150"/>
                  </a:cubicBezTo>
                  <a:cubicBezTo>
                    <a:pt x="85" y="150"/>
                    <a:pt x="85" y="150"/>
                    <a:pt x="85" y="150"/>
                  </a:cubicBezTo>
                  <a:cubicBezTo>
                    <a:pt x="84" y="149"/>
                    <a:pt x="84" y="147"/>
                    <a:pt x="83" y="147"/>
                  </a:cubicBezTo>
                  <a:cubicBezTo>
                    <a:pt x="83" y="146"/>
                    <a:pt x="84" y="146"/>
                    <a:pt x="83" y="145"/>
                  </a:cubicBezTo>
                  <a:cubicBezTo>
                    <a:pt x="82" y="146"/>
                    <a:pt x="82" y="144"/>
                    <a:pt x="82" y="145"/>
                  </a:cubicBezTo>
                  <a:cubicBezTo>
                    <a:pt x="82" y="144"/>
                    <a:pt x="81" y="142"/>
                    <a:pt x="81" y="142"/>
                  </a:cubicBezTo>
                  <a:cubicBezTo>
                    <a:pt x="81" y="142"/>
                    <a:pt x="81" y="141"/>
                    <a:pt x="82" y="142"/>
                  </a:cubicBezTo>
                  <a:cubicBezTo>
                    <a:pt x="82" y="141"/>
                    <a:pt x="82" y="141"/>
                    <a:pt x="82" y="141"/>
                  </a:cubicBezTo>
                  <a:cubicBezTo>
                    <a:pt x="82" y="141"/>
                    <a:pt x="82" y="141"/>
                    <a:pt x="82" y="141"/>
                  </a:cubicBezTo>
                  <a:cubicBezTo>
                    <a:pt x="82" y="141"/>
                    <a:pt x="81" y="140"/>
                    <a:pt x="81" y="139"/>
                  </a:cubicBezTo>
                  <a:cubicBezTo>
                    <a:pt x="79" y="139"/>
                    <a:pt x="78" y="139"/>
                    <a:pt x="77" y="138"/>
                  </a:cubicBezTo>
                  <a:cubicBezTo>
                    <a:pt x="78" y="138"/>
                    <a:pt x="78" y="137"/>
                    <a:pt x="78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6"/>
                    <a:pt x="77" y="136"/>
                    <a:pt x="76" y="136"/>
                  </a:cubicBezTo>
                  <a:cubicBezTo>
                    <a:pt x="76" y="136"/>
                    <a:pt x="76" y="136"/>
                    <a:pt x="76" y="136"/>
                  </a:cubicBezTo>
                  <a:cubicBezTo>
                    <a:pt x="76" y="135"/>
                    <a:pt x="75" y="134"/>
                    <a:pt x="76" y="134"/>
                  </a:cubicBezTo>
                  <a:cubicBezTo>
                    <a:pt x="76" y="134"/>
                    <a:pt x="76" y="134"/>
                    <a:pt x="76" y="134"/>
                  </a:cubicBezTo>
                  <a:cubicBezTo>
                    <a:pt x="76" y="134"/>
                    <a:pt x="76" y="134"/>
                    <a:pt x="75" y="133"/>
                  </a:cubicBezTo>
                  <a:cubicBezTo>
                    <a:pt x="75" y="133"/>
                    <a:pt x="75" y="133"/>
                    <a:pt x="75" y="133"/>
                  </a:cubicBezTo>
                  <a:cubicBezTo>
                    <a:pt x="75" y="133"/>
                    <a:pt x="74" y="132"/>
                    <a:pt x="74" y="133"/>
                  </a:cubicBezTo>
                  <a:cubicBezTo>
                    <a:pt x="74" y="133"/>
                    <a:pt x="75" y="132"/>
                    <a:pt x="75" y="133"/>
                  </a:cubicBezTo>
                  <a:cubicBezTo>
                    <a:pt x="74" y="133"/>
                    <a:pt x="73" y="132"/>
                    <a:pt x="73" y="132"/>
                  </a:cubicBezTo>
                  <a:cubicBezTo>
                    <a:pt x="73" y="132"/>
                    <a:pt x="73" y="132"/>
                    <a:pt x="74" y="132"/>
                  </a:cubicBezTo>
                  <a:cubicBezTo>
                    <a:pt x="73" y="130"/>
                    <a:pt x="72" y="129"/>
                    <a:pt x="70" y="128"/>
                  </a:cubicBezTo>
                  <a:cubicBezTo>
                    <a:pt x="70" y="128"/>
                    <a:pt x="72" y="128"/>
                    <a:pt x="72" y="129"/>
                  </a:cubicBezTo>
                  <a:cubicBezTo>
                    <a:pt x="72" y="127"/>
                    <a:pt x="69" y="127"/>
                    <a:pt x="69" y="126"/>
                  </a:cubicBezTo>
                  <a:cubicBezTo>
                    <a:pt x="69" y="126"/>
                    <a:pt x="69" y="126"/>
                    <a:pt x="69" y="126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69" y="125"/>
                    <a:pt x="69" y="124"/>
                    <a:pt x="68" y="124"/>
                  </a:cubicBezTo>
                  <a:cubicBezTo>
                    <a:pt x="68" y="124"/>
                    <a:pt x="68" y="124"/>
                    <a:pt x="69" y="124"/>
                  </a:cubicBezTo>
                  <a:cubicBezTo>
                    <a:pt x="68" y="124"/>
                    <a:pt x="66" y="121"/>
                    <a:pt x="66" y="120"/>
                  </a:cubicBezTo>
                  <a:cubicBezTo>
                    <a:pt x="66" y="120"/>
                    <a:pt x="65" y="120"/>
                    <a:pt x="64" y="119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65" y="119"/>
                    <a:pt x="64" y="118"/>
                    <a:pt x="65" y="118"/>
                  </a:cubicBezTo>
                  <a:cubicBezTo>
                    <a:pt x="64" y="117"/>
                    <a:pt x="67" y="120"/>
                    <a:pt x="66" y="119"/>
                  </a:cubicBezTo>
                  <a:cubicBezTo>
                    <a:pt x="66" y="119"/>
                    <a:pt x="64" y="119"/>
                    <a:pt x="65" y="118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5" y="117"/>
                    <a:pt x="65" y="116"/>
                  </a:cubicBezTo>
                  <a:cubicBezTo>
                    <a:pt x="64" y="115"/>
                    <a:pt x="64" y="116"/>
                    <a:pt x="64" y="115"/>
                  </a:cubicBezTo>
                  <a:cubicBezTo>
                    <a:pt x="63" y="115"/>
                    <a:pt x="63" y="115"/>
                    <a:pt x="63" y="115"/>
                  </a:cubicBezTo>
                  <a:cubicBezTo>
                    <a:pt x="63" y="115"/>
                    <a:pt x="63" y="114"/>
                    <a:pt x="62" y="115"/>
                  </a:cubicBezTo>
                  <a:cubicBezTo>
                    <a:pt x="63" y="115"/>
                    <a:pt x="61" y="114"/>
                    <a:pt x="62" y="114"/>
                  </a:cubicBezTo>
                  <a:cubicBezTo>
                    <a:pt x="63" y="114"/>
                    <a:pt x="63" y="114"/>
                    <a:pt x="63" y="114"/>
                  </a:cubicBezTo>
                  <a:cubicBezTo>
                    <a:pt x="63" y="114"/>
                    <a:pt x="62" y="114"/>
                    <a:pt x="61" y="114"/>
                  </a:cubicBezTo>
                  <a:cubicBezTo>
                    <a:pt x="61" y="114"/>
                    <a:pt x="62" y="114"/>
                    <a:pt x="62" y="112"/>
                  </a:cubicBezTo>
                  <a:cubicBezTo>
                    <a:pt x="61" y="114"/>
                    <a:pt x="61" y="112"/>
                    <a:pt x="60" y="111"/>
                  </a:cubicBezTo>
                  <a:cubicBezTo>
                    <a:pt x="60" y="110"/>
                    <a:pt x="59" y="109"/>
                    <a:pt x="59" y="109"/>
                  </a:cubicBezTo>
                  <a:cubicBezTo>
                    <a:pt x="59" y="108"/>
                    <a:pt x="58" y="108"/>
                    <a:pt x="58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58" y="107"/>
                    <a:pt x="58" y="106"/>
                    <a:pt x="58" y="105"/>
                  </a:cubicBezTo>
                  <a:cubicBezTo>
                    <a:pt x="57" y="105"/>
                    <a:pt x="57" y="105"/>
                    <a:pt x="56" y="106"/>
                  </a:cubicBezTo>
                  <a:cubicBezTo>
                    <a:pt x="57" y="103"/>
                    <a:pt x="56" y="103"/>
                    <a:pt x="56" y="102"/>
                  </a:cubicBezTo>
                  <a:cubicBezTo>
                    <a:pt x="56" y="102"/>
                    <a:pt x="56" y="103"/>
                    <a:pt x="56" y="102"/>
                  </a:cubicBezTo>
                  <a:cubicBezTo>
                    <a:pt x="57" y="101"/>
                    <a:pt x="56" y="101"/>
                    <a:pt x="56" y="100"/>
                  </a:cubicBezTo>
                  <a:cubicBezTo>
                    <a:pt x="55" y="101"/>
                    <a:pt x="55" y="101"/>
                    <a:pt x="55" y="101"/>
                  </a:cubicBezTo>
                  <a:cubicBezTo>
                    <a:pt x="55" y="100"/>
                    <a:pt x="54" y="100"/>
                    <a:pt x="55" y="100"/>
                  </a:cubicBezTo>
                  <a:cubicBezTo>
                    <a:pt x="54" y="100"/>
                    <a:pt x="54" y="99"/>
                    <a:pt x="54" y="100"/>
                  </a:cubicBezTo>
                  <a:cubicBezTo>
                    <a:pt x="52" y="98"/>
                    <a:pt x="50" y="96"/>
                    <a:pt x="51" y="93"/>
                  </a:cubicBezTo>
                  <a:cubicBezTo>
                    <a:pt x="51" y="93"/>
                    <a:pt x="51" y="93"/>
                    <a:pt x="50" y="93"/>
                  </a:cubicBezTo>
                  <a:cubicBezTo>
                    <a:pt x="50" y="94"/>
                    <a:pt x="51" y="93"/>
                    <a:pt x="51" y="94"/>
                  </a:cubicBezTo>
                  <a:cubicBezTo>
                    <a:pt x="50" y="93"/>
                    <a:pt x="50" y="94"/>
                    <a:pt x="50" y="94"/>
                  </a:cubicBezTo>
                  <a:cubicBezTo>
                    <a:pt x="50" y="93"/>
                    <a:pt x="50" y="93"/>
                    <a:pt x="51" y="93"/>
                  </a:cubicBezTo>
                  <a:cubicBezTo>
                    <a:pt x="51" y="92"/>
                    <a:pt x="49" y="93"/>
                    <a:pt x="49" y="92"/>
                  </a:cubicBezTo>
                  <a:cubicBezTo>
                    <a:pt x="49" y="92"/>
                    <a:pt x="49" y="92"/>
                    <a:pt x="49" y="91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48" y="90"/>
                    <a:pt x="49" y="90"/>
                    <a:pt x="49" y="90"/>
                  </a:cubicBezTo>
                  <a:cubicBezTo>
                    <a:pt x="49" y="89"/>
                    <a:pt x="49" y="89"/>
                    <a:pt x="48" y="89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48" y="88"/>
                    <a:pt x="48" y="87"/>
                    <a:pt x="48" y="87"/>
                  </a:cubicBezTo>
                  <a:cubicBezTo>
                    <a:pt x="48" y="87"/>
                    <a:pt x="48" y="87"/>
                    <a:pt x="48" y="87"/>
                  </a:cubicBezTo>
                  <a:cubicBezTo>
                    <a:pt x="48" y="87"/>
                    <a:pt x="48" y="87"/>
                    <a:pt x="48" y="87"/>
                  </a:cubicBezTo>
                  <a:cubicBezTo>
                    <a:pt x="47" y="87"/>
                    <a:pt x="48" y="87"/>
                    <a:pt x="48" y="88"/>
                  </a:cubicBezTo>
                  <a:cubicBezTo>
                    <a:pt x="47" y="88"/>
                    <a:pt x="47" y="87"/>
                    <a:pt x="47" y="87"/>
                  </a:cubicBezTo>
                  <a:cubicBezTo>
                    <a:pt x="47" y="87"/>
                    <a:pt x="47" y="86"/>
                    <a:pt x="46" y="86"/>
                  </a:cubicBezTo>
                  <a:cubicBezTo>
                    <a:pt x="46" y="85"/>
                    <a:pt x="46" y="86"/>
                    <a:pt x="46" y="85"/>
                  </a:cubicBezTo>
                  <a:cubicBezTo>
                    <a:pt x="46" y="85"/>
                    <a:pt x="45" y="85"/>
                    <a:pt x="46" y="85"/>
                  </a:cubicBezTo>
                  <a:cubicBezTo>
                    <a:pt x="46" y="85"/>
                    <a:pt x="46" y="85"/>
                    <a:pt x="46" y="85"/>
                  </a:cubicBezTo>
                  <a:cubicBezTo>
                    <a:pt x="46" y="85"/>
                    <a:pt x="47" y="85"/>
                    <a:pt x="46" y="84"/>
                  </a:cubicBezTo>
                  <a:cubicBezTo>
                    <a:pt x="46" y="84"/>
                    <a:pt x="45" y="85"/>
                    <a:pt x="45" y="84"/>
                  </a:cubicBezTo>
                  <a:cubicBezTo>
                    <a:pt x="45" y="84"/>
                    <a:pt x="45" y="84"/>
                    <a:pt x="46" y="84"/>
                  </a:cubicBezTo>
                  <a:cubicBezTo>
                    <a:pt x="45" y="83"/>
                    <a:pt x="45" y="83"/>
                    <a:pt x="45" y="83"/>
                  </a:cubicBezTo>
                  <a:cubicBezTo>
                    <a:pt x="45" y="84"/>
                    <a:pt x="45" y="84"/>
                    <a:pt x="45" y="84"/>
                  </a:cubicBezTo>
                  <a:cubicBezTo>
                    <a:pt x="45" y="83"/>
                    <a:pt x="45" y="83"/>
                    <a:pt x="45" y="83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2" y="82"/>
                    <a:pt x="43" y="81"/>
                    <a:pt x="42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3" y="80"/>
                    <a:pt x="42" y="80"/>
                    <a:pt x="42" y="80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2" y="79"/>
                    <a:pt x="42" y="79"/>
                    <a:pt x="42" y="78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0" y="76"/>
                    <a:pt x="39" y="75"/>
                    <a:pt x="39" y="74"/>
                  </a:cubicBezTo>
                  <a:cubicBezTo>
                    <a:pt x="39" y="73"/>
                    <a:pt x="39" y="74"/>
                    <a:pt x="38" y="73"/>
                  </a:cubicBezTo>
                  <a:cubicBezTo>
                    <a:pt x="38" y="73"/>
                    <a:pt x="36" y="71"/>
                    <a:pt x="36" y="69"/>
                  </a:cubicBezTo>
                  <a:cubicBezTo>
                    <a:pt x="36" y="70"/>
                    <a:pt x="36" y="69"/>
                    <a:pt x="37" y="69"/>
                  </a:cubicBezTo>
                  <a:cubicBezTo>
                    <a:pt x="36" y="69"/>
                    <a:pt x="37" y="67"/>
                    <a:pt x="36" y="67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69"/>
                    <a:pt x="34" y="67"/>
                    <a:pt x="34" y="66"/>
                  </a:cubicBezTo>
                  <a:cubicBezTo>
                    <a:pt x="34" y="67"/>
                    <a:pt x="34" y="66"/>
                    <a:pt x="33" y="66"/>
                  </a:cubicBezTo>
                  <a:cubicBezTo>
                    <a:pt x="34" y="66"/>
                    <a:pt x="34" y="65"/>
                    <a:pt x="33" y="65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3" y="64"/>
                    <a:pt x="32" y="65"/>
                    <a:pt x="32" y="64"/>
                  </a:cubicBezTo>
                  <a:cubicBezTo>
                    <a:pt x="32" y="64"/>
                    <a:pt x="32" y="64"/>
                    <a:pt x="32" y="63"/>
                  </a:cubicBezTo>
                  <a:cubicBezTo>
                    <a:pt x="32" y="63"/>
                    <a:pt x="31" y="63"/>
                    <a:pt x="31" y="62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1" y="61"/>
                    <a:pt x="30" y="60"/>
                    <a:pt x="30" y="61"/>
                  </a:cubicBezTo>
                  <a:cubicBezTo>
                    <a:pt x="30" y="60"/>
                    <a:pt x="30" y="59"/>
                    <a:pt x="30" y="58"/>
                  </a:cubicBezTo>
                  <a:cubicBezTo>
                    <a:pt x="29" y="57"/>
                    <a:pt x="27" y="55"/>
                    <a:pt x="25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3"/>
                    <a:pt x="25" y="52"/>
                    <a:pt x="27" y="52"/>
                  </a:cubicBezTo>
                  <a:cubicBezTo>
                    <a:pt x="25" y="50"/>
                    <a:pt x="24" y="52"/>
                    <a:pt x="24" y="50"/>
                  </a:cubicBezTo>
                  <a:cubicBezTo>
                    <a:pt x="24" y="50"/>
                    <a:pt x="24" y="50"/>
                    <a:pt x="24" y="52"/>
                  </a:cubicBezTo>
                  <a:cubicBezTo>
                    <a:pt x="24" y="52"/>
                    <a:pt x="24" y="49"/>
                    <a:pt x="23" y="50"/>
                  </a:cubicBezTo>
                  <a:cubicBezTo>
                    <a:pt x="23" y="49"/>
                    <a:pt x="24" y="49"/>
                    <a:pt x="24" y="49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4" y="48"/>
                    <a:pt x="25" y="49"/>
                    <a:pt x="27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7" y="47"/>
                    <a:pt x="28" y="49"/>
                    <a:pt x="27" y="47"/>
                  </a:cubicBezTo>
                  <a:cubicBezTo>
                    <a:pt x="27" y="47"/>
                    <a:pt x="25" y="47"/>
                    <a:pt x="25" y="48"/>
                  </a:cubicBezTo>
                  <a:cubicBezTo>
                    <a:pt x="24" y="47"/>
                    <a:pt x="23" y="48"/>
                    <a:pt x="22" y="47"/>
                  </a:cubicBezTo>
                  <a:cubicBezTo>
                    <a:pt x="23" y="47"/>
                    <a:pt x="23" y="48"/>
                    <a:pt x="23" y="47"/>
                  </a:cubicBezTo>
                  <a:cubicBezTo>
                    <a:pt x="24" y="47"/>
                    <a:pt x="22" y="47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6"/>
                    <a:pt x="22" y="47"/>
                    <a:pt x="22" y="46"/>
                  </a:cubicBezTo>
                  <a:cubicBezTo>
                    <a:pt x="22" y="46"/>
                    <a:pt x="22" y="46"/>
                    <a:pt x="22" y="47"/>
                  </a:cubicBezTo>
                  <a:cubicBezTo>
                    <a:pt x="21" y="47"/>
                    <a:pt x="21" y="46"/>
                    <a:pt x="21" y="46"/>
                  </a:cubicBezTo>
                  <a:cubicBezTo>
                    <a:pt x="21" y="45"/>
                    <a:pt x="22" y="46"/>
                    <a:pt x="22" y="45"/>
                  </a:cubicBezTo>
                  <a:cubicBezTo>
                    <a:pt x="22" y="45"/>
                    <a:pt x="21" y="44"/>
                    <a:pt x="20" y="45"/>
                  </a:cubicBezTo>
                  <a:cubicBezTo>
                    <a:pt x="20" y="44"/>
                    <a:pt x="21" y="44"/>
                    <a:pt x="21" y="44"/>
                  </a:cubicBezTo>
                  <a:cubicBezTo>
                    <a:pt x="21" y="43"/>
                    <a:pt x="19" y="44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0"/>
                    <a:pt x="18" y="40"/>
                    <a:pt x="19" y="40"/>
                  </a:cubicBezTo>
                  <a:cubicBezTo>
                    <a:pt x="19" y="40"/>
                    <a:pt x="19" y="39"/>
                    <a:pt x="18" y="40"/>
                  </a:cubicBezTo>
                  <a:cubicBezTo>
                    <a:pt x="18" y="40"/>
                    <a:pt x="19" y="40"/>
                    <a:pt x="18" y="40"/>
                  </a:cubicBezTo>
                  <a:cubicBezTo>
                    <a:pt x="19" y="40"/>
                    <a:pt x="18" y="40"/>
                    <a:pt x="16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6" y="40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8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5" y="37"/>
                    <a:pt x="16" y="37"/>
                    <a:pt x="15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6"/>
                    <a:pt x="16" y="35"/>
                  </a:cubicBezTo>
                  <a:cubicBezTo>
                    <a:pt x="16" y="35"/>
                    <a:pt x="15" y="35"/>
                    <a:pt x="15" y="36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4"/>
                    <a:pt x="15" y="35"/>
                    <a:pt x="14" y="35"/>
                  </a:cubicBezTo>
                  <a:cubicBezTo>
                    <a:pt x="14" y="34"/>
                    <a:pt x="14" y="33"/>
                    <a:pt x="14" y="32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5" y="32"/>
                    <a:pt x="14" y="31"/>
                    <a:pt x="13" y="32"/>
                  </a:cubicBezTo>
                  <a:cubicBezTo>
                    <a:pt x="12" y="30"/>
                    <a:pt x="15" y="29"/>
                    <a:pt x="13" y="29"/>
                  </a:cubicBezTo>
                  <a:cubicBezTo>
                    <a:pt x="12" y="29"/>
                    <a:pt x="11" y="29"/>
                    <a:pt x="12" y="30"/>
                  </a:cubicBezTo>
                  <a:cubicBezTo>
                    <a:pt x="12" y="29"/>
                    <a:pt x="11" y="30"/>
                    <a:pt x="11" y="29"/>
                  </a:cubicBezTo>
                  <a:cubicBezTo>
                    <a:pt x="12" y="29"/>
                    <a:pt x="11" y="28"/>
                    <a:pt x="12" y="28"/>
                  </a:cubicBezTo>
                  <a:cubicBezTo>
                    <a:pt x="12" y="28"/>
                    <a:pt x="12" y="29"/>
                    <a:pt x="13" y="29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7"/>
                    <a:pt x="12" y="27"/>
                    <a:pt x="12" y="27"/>
                  </a:cubicBezTo>
                  <a:cubicBezTo>
                    <a:pt x="11" y="27"/>
                    <a:pt x="12" y="28"/>
                    <a:pt x="12" y="28"/>
                  </a:cubicBezTo>
                  <a:cubicBezTo>
                    <a:pt x="11" y="27"/>
                    <a:pt x="12" y="26"/>
                    <a:pt x="11" y="26"/>
                  </a:cubicBezTo>
                  <a:cubicBezTo>
                    <a:pt x="11" y="27"/>
                    <a:pt x="11" y="27"/>
                    <a:pt x="10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6"/>
                    <a:pt x="9" y="27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6"/>
                    <a:pt x="10" y="27"/>
                    <a:pt x="11" y="26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1" y="25"/>
                    <a:pt x="10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2"/>
                    <a:pt x="9" y="22"/>
                    <a:pt x="7" y="22"/>
                  </a:cubicBezTo>
                  <a:cubicBezTo>
                    <a:pt x="9" y="21"/>
                    <a:pt x="6" y="20"/>
                    <a:pt x="9" y="21"/>
                  </a:cubicBezTo>
                  <a:cubicBezTo>
                    <a:pt x="7" y="21"/>
                    <a:pt x="9" y="23"/>
                    <a:pt x="9" y="23"/>
                  </a:cubicBezTo>
                  <a:cubicBezTo>
                    <a:pt x="10" y="22"/>
                    <a:pt x="10" y="25"/>
                    <a:pt x="11" y="23"/>
                  </a:cubicBezTo>
                  <a:cubicBezTo>
                    <a:pt x="10" y="23"/>
                    <a:pt x="11" y="22"/>
                    <a:pt x="11" y="22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0" y="21"/>
                    <a:pt x="10" y="22"/>
                    <a:pt x="10" y="22"/>
                  </a:cubicBezTo>
                  <a:cubicBezTo>
                    <a:pt x="10" y="21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7" y="18"/>
                    <a:pt x="7" y="17"/>
                  </a:cubicBezTo>
                  <a:cubicBezTo>
                    <a:pt x="6" y="18"/>
                    <a:pt x="6" y="16"/>
                    <a:pt x="6" y="17"/>
                  </a:cubicBezTo>
                  <a:cubicBezTo>
                    <a:pt x="6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6" y="17"/>
                    <a:pt x="5" y="17"/>
                  </a:cubicBezTo>
                  <a:cubicBezTo>
                    <a:pt x="5" y="18"/>
                    <a:pt x="6" y="16"/>
                    <a:pt x="6" y="16"/>
                  </a:cubicBezTo>
                  <a:cubicBezTo>
                    <a:pt x="6" y="16"/>
                    <a:pt x="7" y="16"/>
                    <a:pt x="7" y="14"/>
                  </a:cubicBezTo>
                  <a:cubicBezTo>
                    <a:pt x="6" y="14"/>
                    <a:pt x="5" y="13"/>
                    <a:pt x="4" y="13"/>
                  </a:cubicBezTo>
                  <a:cubicBezTo>
                    <a:pt x="4" y="12"/>
                    <a:pt x="3" y="10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ubicBezTo>
                    <a:pt x="3" y="7"/>
                    <a:pt x="3" y="9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5"/>
                    <a:pt x="4" y="5"/>
                    <a:pt x="5" y="6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6" y="8"/>
                    <a:pt x="6" y="9"/>
                  </a:cubicBezTo>
                  <a:cubicBezTo>
                    <a:pt x="7" y="10"/>
                    <a:pt x="9" y="12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10" y="16"/>
                  </a:cubicBezTo>
                  <a:cubicBezTo>
                    <a:pt x="11" y="18"/>
                    <a:pt x="13" y="19"/>
                    <a:pt x="12" y="20"/>
                  </a:cubicBezTo>
                  <a:cubicBezTo>
                    <a:pt x="14" y="21"/>
                    <a:pt x="16" y="23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7"/>
                  </a:cubicBezTo>
                  <a:cubicBezTo>
                    <a:pt x="16" y="26"/>
                    <a:pt x="16" y="27"/>
                    <a:pt x="18" y="27"/>
                  </a:cubicBezTo>
                  <a:cubicBezTo>
                    <a:pt x="18" y="29"/>
                    <a:pt x="19" y="30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1" y="33"/>
                    <a:pt x="22" y="34"/>
                  </a:cubicBezTo>
                  <a:cubicBezTo>
                    <a:pt x="22" y="35"/>
                    <a:pt x="22" y="35"/>
                    <a:pt x="22" y="36"/>
                  </a:cubicBezTo>
                  <a:cubicBezTo>
                    <a:pt x="22" y="36"/>
                    <a:pt x="22" y="36"/>
                    <a:pt x="23" y="37"/>
                  </a:cubicBezTo>
                  <a:cubicBezTo>
                    <a:pt x="24" y="38"/>
                    <a:pt x="24" y="39"/>
                    <a:pt x="24" y="40"/>
                  </a:cubicBezTo>
                  <a:cubicBezTo>
                    <a:pt x="28" y="42"/>
                    <a:pt x="29" y="46"/>
                    <a:pt x="30" y="47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33" y="50"/>
                    <a:pt x="34" y="54"/>
                    <a:pt x="36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6" y="57"/>
                    <a:pt x="36" y="58"/>
                    <a:pt x="36" y="57"/>
                  </a:cubicBezTo>
                  <a:cubicBezTo>
                    <a:pt x="37" y="58"/>
                    <a:pt x="38" y="59"/>
                    <a:pt x="37" y="60"/>
                  </a:cubicBezTo>
                  <a:cubicBezTo>
                    <a:pt x="38" y="61"/>
                    <a:pt x="38" y="61"/>
                    <a:pt x="39" y="61"/>
                  </a:cubicBezTo>
                  <a:cubicBezTo>
                    <a:pt x="40" y="63"/>
                    <a:pt x="40" y="64"/>
                    <a:pt x="41" y="65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40" y="64"/>
                    <a:pt x="40" y="65"/>
                    <a:pt x="40" y="65"/>
                  </a:cubicBezTo>
                  <a:cubicBezTo>
                    <a:pt x="41" y="66"/>
                    <a:pt x="41" y="67"/>
                    <a:pt x="42" y="66"/>
                  </a:cubicBezTo>
                  <a:cubicBezTo>
                    <a:pt x="42" y="67"/>
                    <a:pt x="45" y="70"/>
                    <a:pt x="45" y="72"/>
                  </a:cubicBezTo>
                  <a:cubicBezTo>
                    <a:pt x="45" y="71"/>
                    <a:pt x="45" y="72"/>
                    <a:pt x="45" y="72"/>
                  </a:cubicBezTo>
                  <a:cubicBezTo>
                    <a:pt x="46" y="73"/>
                    <a:pt x="46" y="74"/>
                    <a:pt x="48" y="75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8" y="75"/>
                    <a:pt x="48" y="75"/>
                    <a:pt x="48" y="75"/>
                  </a:cubicBezTo>
                  <a:cubicBezTo>
                    <a:pt x="49" y="78"/>
                    <a:pt x="49" y="80"/>
                    <a:pt x="50" y="82"/>
                  </a:cubicBezTo>
                  <a:cubicBezTo>
                    <a:pt x="54" y="85"/>
                    <a:pt x="56" y="89"/>
                    <a:pt x="57" y="93"/>
                  </a:cubicBezTo>
                  <a:cubicBezTo>
                    <a:pt x="57" y="93"/>
                    <a:pt x="57" y="93"/>
                    <a:pt x="57" y="93"/>
                  </a:cubicBezTo>
                  <a:cubicBezTo>
                    <a:pt x="58" y="93"/>
                    <a:pt x="58" y="96"/>
                    <a:pt x="59" y="96"/>
                  </a:cubicBezTo>
                  <a:cubicBezTo>
                    <a:pt x="59" y="97"/>
                    <a:pt x="60" y="97"/>
                    <a:pt x="59" y="97"/>
                  </a:cubicBezTo>
                  <a:cubicBezTo>
                    <a:pt x="60" y="98"/>
                    <a:pt x="60" y="100"/>
                    <a:pt x="62" y="100"/>
                  </a:cubicBezTo>
                  <a:cubicBezTo>
                    <a:pt x="62" y="100"/>
                    <a:pt x="62" y="100"/>
                    <a:pt x="61" y="100"/>
                  </a:cubicBezTo>
                  <a:cubicBezTo>
                    <a:pt x="62" y="102"/>
                    <a:pt x="63" y="102"/>
                    <a:pt x="63" y="105"/>
                  </a:cubicBezTo>
                  <a:cubicBezTo>
                    <a:pt x="63" y="105"/>
                    <a:pt x="63" y="105"/>
                    <a:pt x="63" y="105"/>
                  </a:cubicBezTo>
                  <a:cubicBezTo>
                    <a:pt x="63" y="106"/>
                    <a:pt x="64" y="106"/>
                    <a:pt x="64" y="106"/>
                  </a:cubicBezTo>
                  <a:cubicBezTo>
                    <a:pt x="64" y="107"/>
                    <a:pt x="64" y="106"/>
                    <a:pt x="64" y="106"/>
                  </a:cubicBezTo>
                  <a:cubicBezTo>
                    <a:pt x="66" y="109"/>
                    <a:pt x="68" y="112"/>
                    <a:pt x="69" y="115"/>
                  </a:cubicBezTo>
                  <a:cubicBezTo>
                    <a:pt x="70" y="117"/>
                    <a:pt x="69" y="116"/>
                    <a:pt x="69" y="117"/>
                  </a:cubicBezTo>
                  <a:cubicBezTo>
                    <a:pt x="70" y="117"/>
                    <a:pt x="70" y="117"/>
                    <a:pt x="70" y="117"/>
                  </a:cubicBezTo>
                  <a:cubicBezTo>
                    <a:pt x="70" y="118"/>
                    <a:pt x="69" y="119"/>
                    <a:pt x="70" y="119"/>
                  </a:cubicBezTo>
                  <a:cubicBezTo>
                    <a:pt x="70" y="119"/>
                    <a:pt x="70" y="119"/>
                    <a:pt x="72" y="119"/>
                  </a:cubicBezTo>
                  <a:cubicBezTo>
                    <a:pt x="72" y="120"/>
                    <a:pt x="72" y="120"/>
                    <a:pt x="73" y="121"/>
                  </a:cubicBezTo>
                  <a:cubicBezTo>
                    <a:pt x="73" y="121"/>
                    <a:pt x="73" y="121"/>
                    <a:pt x="73" y="121"/>
                  </a:cubicBezTo>
                  <a:cubicBezTo>
                    <a:pt x="74" y="123"/>
                    <a:pt x="75" y="125"/>
                    <a:pt x="76" y="125"/>
                  </a:cubicBezTo>
                  <a:cubicBezTo>
                    <a:pt x="81" y="133"/>
                    <a:pt x="84" y="138"/>
                    <a:pt x="89" y="145"/>
                  </a:cubicBezTo>
                  <a:cubicBezTo>
                    <a:pt x="92" y="152"/>
                    <a:pt x="96" y="159"/>
                    <a:pt x="100" y="165"/>
                  </a:cubicBezTo>
                  <a:cubicBezTo>
                    <a:pt x="101" y="168"/>
                    <a:pt x="101" y="168"/>
                    <a:pt x="102" y="169"/>
                  </a:cubicBezTo>
                  <a:cubicBezTo>
                    <a:pt x="102" y="169"/>
                    <a:pt x="102" y="169"/>
                    <a:pt x="102" y="169"/>
                  </a:cubicBezTo>
                  <a:cubicBezTo>
                    <a:pt x="102" y="169"/>
                    <a:pt x="102" y="171"/>
                    <a:pt x="102" y="170"/>
                  </a:cubicBezTo>
                  <a:cubicBezTo>
                    <a:pt x="104" y="173"/>
                    <a:pt x="105" y="174"/>
                    <a:pt x="108" y="178"/>
                  </a:cubicBezTo>
                  <a:cubicBezTo>
                    <a:pt x="106" y="178"/>
                    <a:pt x="106" y="178"/>
                    <a:pt x="106" y="178"/>
                  </a:cubicBezTo>
                  <a:cubicBezTo>
                    <a:pt x="108" y="179"/>
                    <a:pt x="108" y="179"/>
                    <a:pt x="108" y="179"/>
                  </a:cubicBezTo>
                  <a:cubicBezTo>
                    <a:pt x="108" y="179"/>
                    <a:pt x="108" y="179"/>
                    <a:pt x="108" y="179"/>
                  </a:cubicBezTo>
                  <a:cubicBezTo>
                    <a:pt x="109" y="179"/>
                    <a:pt x="109" y="179"/>
                    <a:pt x="109" y="179"/>
                  </a:cubicBezTo>
                  <a:cubicBezTo>
                    <a:pt x="112" y="184"/>
                    <a:pt x="115" y="192"/>
                    <a:pt x="119" y="198"/>
                  </a:cubicBezTo>
                  <a:cubicBezTo>
                    <a:pt x="119" y="200"/>
                    <a:pt x="121" y="201"/>
                    <a:pt x="122" y="204"/>
                  </a:cubicBezTo>
                  <a:cubicBezTo>
                    <a:pt x="123" y="208"/>
                    <a:pt x="126" y="214"/>
                    <a:pt x="129" y="218"/>
                  </a:cubicBezTo>
                  <a:cubicBezTo>
                    <a:pt x="129" y="218"/>
                    <a:pt x="127" y="219"/>
                    <a:pt x="126" y="217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43" name="Freeform 119"/>
            <p:cNvSpPr>
              <a:spLocks/>
            </p:cNvSpPr>
            <p:nvPr/>
          </p:nvSpPr>
          <p:spPr bwMode="auto">
            <a:xfrm>
              <a:off x="3291" y="2277"/>
              <a:ext cx="310" cy="517"/>
            </a:xfrm>
            <a:custGeom>
              <a:avLst/>
              <a:gdLst>
                <a:gd name="T0" fmla="*/ 115 w 131"/>
                <a:gd name="T1" fmla="*/ 195 h 219"/>
                <a:gd name="T2" fmla="*/ 111 w 131"/>
                <a:gd name="T3" fmla="*/ 189 h 219"/>
                <a:gd name="T4" fmla="*/ 102 w 131"/>
                <a:gd name="T5" fmla="*/ 176 h 219"/>
                <a:gd name="T6" fmla="*/ 100 w 131"/>
                <a:gd name="T7" fmla="*/ 172 h 219"/>
                <a:gd name="T8" fmla="*/ 92 w 131"/>
                <a:gd name="T9" fmla="*/ 157 h 219"/>
                <a:gd name="T10" fmla="*/ 89 w 131"/>
                <a:gd name="T11" fmla="*/ 153 h 219"/>
                <a:gd name="T12" fmla="*/ 84 w 131"/>
                <a:gd name="T13" fmla="*/ 146 h 219"/>
                <a:gd name="T14" fmla="*/ 80 w 131"/>
                <a:gd name="T15" fmla="*/ 139 h 219"/>
                <a:gd name="T16" fmla="*/ 78 w 131"/>
                <a:gd name="T17" fmla="*/ 134 h 219"/>
                <a:gd name="T18" fmla="*/ 75 w 131"/>
                <a:gd name="T19" fmla="*/ 131 h 219"/>
                <a:gd name="T20" fmla="*/ 70 w 131"/>
                <a:gd name="T21" fmla="*/ 124 h 219"/>
                <a:gd name="T22" fmla="*/ 68 w 131"/>
                <a:gd name="T23" fmla="*/ 120 h 219"/>
                <a:gd name="T24" fmla="*/ 65 w 131"/>
                <a:gd name="T25" fmla="*/ 115 h 219"/>
                <a:gd name="T26" fmla="*/ 61 w 131"/>
                <a:gd name="T27" fmla="*/ 109 h 219"/>
                <a:gd name="T28" fmla="*/ 58 w 131"/>
                <a:gd name="T29" fmla="*/ 103 h 219"/>
                <a:gd name="T30" fmla="*/ 53 w 131"/>
                <a:gd name="T31" fmla="*/ 94 h 219"/>
                <a:gd name="T32" fmla="*/ 51 w 131"/>
                <a:gd name="T33" fmla="*/ 92 h 219"/>
                <a:gd name="T34" fmla="*/ 50 w 131"/>
                <a:gd name="T35" fmla="*/ 87 h 219"/>
                <a:gd name="T36" fmla="*/ 48 w 131"/>
                <a:gd name="T37" fmla="*/ 86 h 219"/>
                <a:gd name="T38" fmla="*/ 47 w 131"/>
                <a:gd name="T39" fmla="*/ 84 h 219"/>
                <a:gd name="T40" fmla="*/ 44 w 131"/>
                <a:gd name="T41" fmla="*/ 80 h 219"/>
                <a:gd name="T42" fmla="*/ 38 w 131"/>
                <a:gd name="T43" fmla="*/ 69 h 219"/>
                <a:gd name="T44" fmla="*/ 35 w 131"/>
                <a:gd name="T45" fmla="*/ 66 h 219"/>
                <a:gd name="T46" fmla="*/ 33 w 131"/>
                <a:gd name="T47" fmla="*/ 61 h 219"/>
                <a:gd name="T48" fmla="*/ 28 w 131"/>
                <a:gd name="T49" fmla="*/ 52 h 219"/>
                <a:gd name="T50" fmla="*/ 28 w 131"/>
                <a:gd name="T51" fmla="*/ 49 h 219"/>
                <a:gd name="T52" fmla="*/ 25 w 131"/>
                <a:gd name="T53" fmla="*/ 47 h 219"/>
                <a:gd name="T54" fmla="*/ 22 w 131"/>
                <a:gd name="T55" fmla="*/ 45 h 219"/>
                <a:gd name="T56" fmla="*/ 20 w 131"/>
                <a:gd name="T57" fmla="*/ 40 h 219"/>
                <a:gd name="T58" fmla="*/ 18 w 131"/>
                <a:gd name="T59" fmla="*/ 40 h 219"/>
                <a:gd name="T60" fmla="*/ 18 w 131"/>
                <a:gd name="T61" fmla="*/ 38 h 219"/>
                <a:gd name="T62" fmla="*/ 17 w 131"/>
                <a:gd name="T63" fmla="*/ 33 h 219"/>
                <a:gd name="T64" fmla="*/ 14 w 131"/>
                <a:gd name="T65" fmla="*/ 31 h 219"/>
                <a:gd name="T66" fmla="*/ 13 w 131"/>
                <a:gd name="T67" fmla="*/ 28 h 219"/>
                <a:gd name="T68" fmla="*/ 12 w 131"/>
                <a:gd name="T69" fmla="*/ 26 h 219"/>
                <a:gd name="T70" fmla="*/ 9 w 131"/>
                <a:gd name="T71" fmla="*/ 22 h 219"/>
                <a:gd name="T72" fmla="*/ 12 w 131"/>
                <a:gd name="T73" fmla="*/ 23 h 219"/>
                <a:gd name="T74" fmla="*/ 7 w 131"/>
                <a:gd name="T75" fmla="*/ 18 h 219"/>
                <a:gd name="T76" fmla="*/ 5 w 131"/>
                <a:gd name="T77" fmla="*/ 8 h 219"/>
                <a:gd name="T78" fmla="*/ 4 w 131"/>
                <a:gd name="T79" fmla="*/ 6 h 219"/>
                <a:gd name="T80" fmla="*/ 0 w 131"/>
                <a:gd name="T81" fmla="*/ 0 h 219"/>
                <a:gd name="T82" fmla="*/ 3 w 131"/>
                <a:gd name="T83" fmla="*/ 2 h 219"/>
                <a:gd name="T84" fmla="*/ 5 w 131"/>
                <a:gd name="T85" fmla="*/ 7 h 219"/>
                <a:gd name="T86" fmla="*/ 13 w 131"/>
                <a:gd name="T87" fmla="*/ 16 h 219"/>
                <a:gd name="T88" fmla="*/ 22 w 131"/>
                <a:gd name="T89" fmla="*/ 31 h 219"/>
                <a:gd name="T90" fmla="*/ 33 w 131"/>
                <a:gd name="T91" fmla="*/ 48 h 219"/>
                <a:gd name="T92" fmla="*/ 41 w 131"/>
                <a:gd name="T93" fmla="*/ 61 h 219"/>
                <a:gd name="T94" fmla="*/ 48 w 131"/>
                <a:gd name="T95" fmla="*/ 71 h 219"/>
                <a:gd name="T96" fmla="*/ 59 w 131"/>
                <a:gd name="T97" fmla="*/ 93 h 219"/>
                <a:gd name="T98" fmla="*/ 65 w 131"/>
                <a:gd name="T99" fmla="*/ 105 h 219"/>
                <a:gd name="T100" fmla="*/ 73 w 131"/>
                <a:gd name="T101" fmla="*/ 120 h 219"/>
                <a:gd name="T102" fmla="*/ 103 w 131"/>
                <a:gd name="T103" fmla="*/ 166 h 219"/>
                <a:gd name="T104" fmla="*/ 110 w 131"/>
                <a:gd name="T105" fmla="*/ 178 h 219"/>
                <a:gd name="T106" fmla="*/ 128 w 131"/>
                <a:gd name="T107" fmla="*/ 217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1" h="219">
                  <a:moveTo>
                    <a:pt x="128" y="217"/>
                  </a:moveTo>
                  <a:cubicBezTo>
                    <a:pt x="124" y="216"/>
                    <a:pt x="124" y="211"/>
                    <a:pt x="122" y="209"/>
                  </a:cubicBezTo>
                  <a:cubicBezTo>
                    <a:pt x="121" y="208"/>
                    <a:pt x="123" y="208"/>
                    <a:pt x="122" y="208"/>
                  </a:cubicBezTo>
                  <a:cubicBezTo>
                    <a:pt x="119" y="206"/>
                    <a:pt x="117" y="201"/>
                    <a:pt x="116" y="197"/>
                  </a:cubicBezTo>
                  <a:cubicBezTo>
                    <a:pt x="117" y="197"/>
                    <a:pt x="117" y="197"/>
                    <a:pt x="117" y="197"/>
                  </a:cubicBezTo>
                  <a:cubicBezTo>
                    <a:pt x="116" y="197"/>
                    <a:pt x="115" y="195"/>
                    <a:pt x="115" y="195"/>
                  </a:cubicBezTo>
                  <a:cubicBezTo>
                    <a:pt x="115" y="194"/>
                    <a:pt x="115" y="195"/>
                    <a:pt x="115" y="194"/>
                  </a:cubicBezTo>
                  <a:cubicBezTo>
                    <a:pt x="114" y="194"/>
                    <a:pt x="114" y="194"/>
                    <a:pt x="114" y="194"/>
                  </a:cubicBezTo>
                  <a:cubicBezTo>
                    <a:pt x="114" y="194"/>
                    <a:pt x="114" y="194"/>
                    <a:pt x="114" y="193"/>
                  </a:cubicBezTo>
                  <a:cubicBezTo>
                    <a:pt x="113" y="193"/>
                    <a:pt x="113" y="193"/>
                    <a:pt x="113" y="193"/>
                  </a:cubicBezTo>
                  <a:cubicBezTo>
                    <a:pt x="111" y="193"/>
                    <a:pt x="112" y="190"/>
                    <a:pt x="110" y="189"/>
                  </a:cubicBezTo>
                  <a:cubicBezTo>
                    <a:pt x="111" y="189"/>
                    <a:pt x="111" y="189"/>
                    <a:pt x="111" y="189"/>
                  </a:cubicBezTo>
                  <a:cubicBezTo>
                    <a:pt x="109" y="187"/>
                    <a:pt x="107" y="184"/>
                    <a:pt x="105" y="181"/>
                  </a:cubicBezTo>
                  <a:cubicBezTo>
                    <a:pt x="106" y="181"/>
                    <a:pt x="106" y="181"/>
                    <a:pt x="106" y="181"/>
                  </a:cubicBezTo>
                  <a:cubicBezTo>
                    <a:pt x="105" y="181"/>
                    <a:pt x="104" y="180"/>
                    <a:pt x="104" y="180"/>
                  </a:cubicBezTo>
                  <a:cubicBezTo>
                    <a:pt x="104" y="180"/>
                    <a:pt x="103" y="180"/>
                    <a:pt x="103" y="177"/>
                  </a:cubicBezTo>
                  <a:cubicBezTo>
                    <a:pt x="103" y="177"/>
                    <a:pt x="103" y="177"/>
                    <a:pt x="103" y="177"/>
                  </a:cubicBezTo>
                  <a:cubicBezTo>
                    <a:pt x="103" y="177"/>
                    <a:pt x="103" y="176"/>
                    <a:pt x="102" y="176"/>
                  </a:cubicBezTo>
                  <a:cubicBezTo>
                    <a:pt x="103" y="176"/>
                    <a:pt x="103" y="176"/>
                    <a:pt x="103" y="176"/>
                  </a:cubicBezTo>
                  <a:cubicBezTo>
                    <a:pt x="102" y="176"/>
                    <a:pt x="102" y="174"/>
                    <a:pt x="102" y="174"/>
                  </a:cubicBezTo>
                  <a:cubicBezTo>
                    <a:pt x="102" y="174"/>
                    <a:pt x="102" y="174"/>
                    <a:pt x="102" y="174"/>
                  </a:cubicBezTo>
                  <a:cubicBezTo>
                    <a:pt x="101" y="174"/>
                    <a:pt x="101" y="174"/>
                    <a:pt x="101" y="174"/>
                  </a:cubicBezTo>
                  <a:cubicBezTo>
                    <a:pt x="101" y="174"/>
                    <a:pt x="101" y="174"/>
                    <a:pt x="101" y="174"/>
                  </a:cubicBezTo>
                  <a:cubicBezTo>
                    <a:pt x="100" y="173"/>
                    <a:pt x="100" y="172"/>
                    <a:pt x="100" y="172"/>
                  </a:cubicBezTo>
                  <a:cubicBezTo>
                    <a:pt x="100" y="172"/>
                    <a:pt x="100" y="173"/>
                    <a:pt x="101" y="172"/>
                  </a:cubicBezTo>
                  <a:cubicBezTo>
                    <a:pt x="97" y="168"/>
                    <a:pt x="96" y="165"/>
                    <a:pt x="94" y="162"/>
                  </a:cubicBezTo>
                  <a:cubicBezTo>
                    <a:pt x="94" y="161"/>
                    <a:pt x="94" y="161"/>
                    <a:pt x="94" y="161"/>
                  </a:cubicBezTo>
                  <a:cubicBezTo>
                    <a:pt x="94" y="160"/>
                    <a:pt x="93" y="159"/>
                    <a:pt x="93" y="159"/>
                  </a:cubicBezTo>
                  <a:cubicBezTo>
                    <a:pt x="93" y="159"/>
                    <a:pt x="93" y="159"/>
                    <a:pt x="93" y="158"/>
                  </a:cubicBezTo>
                  <a:cubicBezTo>
                    <a:pt x="93" y="158"/>
                    <a:pt x="92" y="158"/>
                    <a:pt x="92" y="157"/>
                  </a:cubicBezTo>
                  <a:cubicBezTo>
                    <a:pt x="92" y="157"/>
                    <a:pt x="92" y="157"/>
                    <a:pt x="92" y="157"/>
                  </a:cubicBezTo>
                  <a:cubicBezTo>
                    <a:pt x="92" y="157"/>
                    <a:pt x="91" y="156"/>
                    <a:pt x="91" y="155"/>
                  </a:cubicBezTo>
                  <a:cubicBezTo>
                    <a:pt x="91" y="155"/>
                    <a:pt x="91" y="156"/>
                    <a:pt x="91" y="155"/>
                  </a:cubicBezTo>
                  <a:cubicBezTo>
                    <a:pt x="90" y="155"/>
                    <a:pt x="90" y="154"/>
                    <a:pt x="90" y="154"/>
                  </a:cubicBezTo>
                  <a:cubicBezTo>
                    <a:pt x="90" y="154"/>
                    <a:pt x="90" y="154"/>
                    <a:pt x="90" y="154"/>
                  </a:cubicBezTo>
                  <a:cubicBezTo>
                    <a:pt x="90" y="153"/>
                    <a:pt x="89" y="154"/>
                    <a:pt x="89" y="153"/>
                  </a:cubicBezTo>
                  <a:cubicBezTo>
                    <a:pt x="89" y="154"/>
                    <a:pt x="89" y="153"/>
                    <a:pt x="89" y="153"/>
                  </a:cubicBezTo>
                  <a:cubicBezTo>
                    <a:pt x="88" y="153"/>
                    <a:pt x="88" y="150"/>
                    <a:pt x="87" y="150"/>
                  </a:cubicBezTo>
                  <a:cubicBezTo>
                    <a:pt x="87" y="149"/>
                    <a:pt x="87" y="149"/>
                    <a:pt x="87" y="149"/>
                  </a:cubicBezTo>
                  <a:cubicBezTo>
                    <a:pt x="86" y="149"/>
                    <a:pt x="86" y="147"/>
                    <a:pt x="85" y="147"/>
                  </a:cubicBezTo>
                  <a:cubicBezTo>
                    <a:pt x="85" y="147"/>
                    <a:pt x="86" y="147"/>
                    <a:pt x="85" y="146"/>
                  </a:cubicBezTo>
                  <a:cubicBezTo>
                    <a:pt x="85" y="147"/>
                    <a:pt x="84" y="145"/>
                    <a:pt x="84" y="146"/>
                  </a:cubicBezTo>
                  <a:cubicBezTo>
                    <a:pt x="83" y="145"/>
                    <a:pt x="83" y="142"/>
                    <a:pt x="82" y="142"/>
                  </a:cubicBezTo>
                  <a:cubicBezTo>
                    <a:pt x="83" y="142"/>
                    <a:pt x="83" y="141"/>
                    <a:pt x="83" y="141"/>
                  </a:cubicBezTo>
                  <a:cubicBezTo>
                    <a:pt x="83" y="141"/>
                    <a:pt x="83" y="141"/>
                    <a:pt x="83" y="141"/>
                  </a:cubicBezTo>
                  <a:cubicBezTo>
                    <a:pt x="84" y="140"/>
                    <a:pt x="84" y="141"/>
                    <a:pt x="84" y="141"/>
                  </a:cubicBezTo>
                  <a:cubicBezTo>
                    <a:pt x="84" y="140"/>
                    <a:pt x="83" y="140"/>
                    <a:pt x="83" y="140"/>
                  </a:cubicBezTo>
                  <a:cubicBezTo>
                    <a:pt x="82" y="140"/>
                    <a:pt x="80" y="140"/>
                    <a:pt x="80" y="139"/>
                  </a:cubicBezTo>
                  <a:cubicBezTo>
                    <a:pt x="80" y="139"/>
                    <a:pt x="80" y="138"/>
                    <a:pt x="82" y="138"/>
                  </a:cubicBezTo>
                  <a:cubicBezTo>
                    <a:pt x="78" y="137"/>
                    <a:pt x="78" y="137"/>
                    <a:pt x="78" y="137"/>
                  </a:cubicBezTo>
                  <a:cubicBezTo>
                    <a:pt x="78" y="137"/>
                    <a:pt x="79" y="137"/>
                    <a:pt x="78" y="136"/>
                  </a:cubicBezTo>
                  <a:cubicBezTo>
                    <a:pt x="78" y="137"/>
                    <a:pt x="78" y="136"/>
                    <a:pt x="78" y="136"/>
                  </a:cubicBezTo>
                  <a:cubicBezTo>
                    <a:pt x="78" y="136"/>
                    <a:pt x="77" y="135"/>
                    <a:pt x="77" y="134"/>
                  </a:cubicBezTo>
                  <a:cubicBezTo>
                    <a:pt x="78" y="134"/>
                    <a:pt x="78" y="135"/>
                    <a:pt x="78" y="134"/>
                  </a:cubicBezTo>
                  <a:cubicBezTo>
                    <a:pt x="77" y="134"/>
                    <a:pt x="77" y="134"/>
                    <a:pt x="77" y="133"/>
                  </a:cubicBezTo>
                  <a:cubicBezTo>
                    <a:pt x="77" y="133"/>
                    <a:pt x="77" y="133"/>
                    <a:pt x="77" y="133"/>
                  </a:cubicBezTo>
                  <a:cubicBezTo>
                    <a:pt x="77" y="133"/>
                    <a:pt x="76" y="132"/>
                    <a:pt x="76" y="133"/>
                  </a:cubicBezTo>
                  <a:cubicBezTo>
                    <a:pt x="76" y="133"/>
                    <a:pt x="76" y="132"/>
                    <a:pt x="76" y="133"/>
                  </a:cubicBezTo>
                  <a:cubicBezTo>
                    <a:pt x="75" y="133"/>
                    <a:pt x="75" y="132"/>
                    <a:pt x="75" y="131"/>
                  </a:cubicBezTo>
                  <a:cubicBezTo>
                    <a:pt x="75" y="132"/>
                    <a:pt x="75" y="131"/>
                    <a:pt x="75" y="131"/>
                  </a:cubicBezTo>
                  <a:cubicBezTo>
                    <a:pt x="75" y="131"/>
                    <a:pt x="74" y="130"/>
                    <a:pt x="73" y="129"/>
                  </a:cubicBezTo>
                  <a:cubicBezTo>
                    <a:pt x="74" y="129"/>
                    <a:pt x="74" y="129"/>
                    <a:pt x="74" y="129"/>
                  </a:cubicBezTo>
                  <a:cubicBezTo>
                    <a:pt x="74" y="128"/>
                    <a:pt x="71" y="127"/>
                    <a:pt x="71" y="125"/>
                  </a:cubicBezTo>
                  <a:cubicBezTo>
                    <a:pt x="71" y="127"/>
                    <a:pt x="71" y="127"/>
                    <a:pt x="71" y="127"/>
                  </a:cubicBezTo>
                  <a:cubicBezTo>
                    <a:pt x="70" y="125"/>
                    <a:pt x="71" y="125"/>
                    <a:pt x="71" y="125"/>
                  </a:cubicBezTo>
                  <a:cubicBezTo>
                    <a:pt x="71" y="124"/>
                    <a:pt x="70" y="124"/>
                    <a:pt x="70" y="124"/>
                  </a:cubicBezTo>
                  <a:cubicBezTo>
                    <a:pt x="69" y="124"/>
                    <a:pt x="70" y="124"/>
                    <a:pt x="70" y="124"/>
                  </a:cubicBezTo>
                  <a:cubicBezTo>
                    <a:pt x="70" y="123"/>
                    <a:pt x="68" y="121"/>
                    <a:pt x="68" y="120"/>
                  </a:cubicBezTo>
                  <a:cubicBezTo>
                    <a:pt x="67" y="120"/>
                    <a:pt x="67" y="120"/>
                    <a:pt x="67" y="120"/>
                  </a:cubicBezTo>
                  <a:cubicBezTo>
                    <a:pt x="67" y="120"/>
                    <a:pt x="67" y="120"/>
                    <a:pt x="67" y="120"/>
                  </a:cubicBezTo>
                  <a:cubicBezTo>
                    <a:pt x="68" y="119"/>
                    <a:pt x="67" y="119"/>
                    <a:pt x="67" y="119"/>
                  </a:cubicBezTo>
                  <a:cubicBezTo>
                    <a:pt x="66" y="118"/>
                    <a:pt x="68" y="120"/>
                    <a:pt x="68" y="120"/>
                  </a:cubicBezTo>
                  <a:cubicBezTo>
                    <a:pt x="68" y="120"/>
                    <a:pt x="67" y="119"/>
                    <a:pt x="68" y="119"/>
                  </a:cubicBezTo>
                  <a:cubicBezTo>
                    <a:pt x="67" y="119"/>
                    <a:pt x="66" y="118"/>
                    <a:pt x="66" y="117"/>
                  </a:cubicBezTo>
                  <a:cubicBezTo>
                    <a:pt x="66" y="118"/>
                    <a:pt x="67" y="118"/>
                    <a:pt x="67" y="117"/>
                  </a:cubicBezTo>
                  <a:cubicBezTo>
                    <a:pt x="66" y="115"/>
                    <a:pt x="67" y="117"/>
                    <a:pt x="66" y="115"/>
                  </a:cubicBezTo>
                  <a:cubicBezTo>
                    <a:pt x="66" y="115"/>
                    <a:pt x="66" y="115"/>
                    <a:pt x="66" y="115"/>
                  </a:cubicBezTo>
                  <a:cubicBezTo>
                    <a:pt x="65" y="115"/>
                    <a:pt x="65" y="114"/>
                    <a:pt x="65" y="115"/>
                  </a:cubicBezTo>
                  <a:cubicBezTo>
                    <a:pt x="65" y="114"/>
                    <a:pt x="64" y="114"/>
                    <a:pt x="65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4" y="114"/>
                    <a:pt x="64" y="114"/>
                    <a:pt x="64" y="114"/>
                  </a:cubicBezTo>
                  <a:cubicBezTo>
                    <a:pt x="64" y="113"/>
                    <a:pt x="64" y="113"/>
                    <a:pt x="64" y="113"/>
                  </a:cubicBezTo>
                  <a:cubicBezTo>
                    <a:pt x="62" y="114"/>
                    <a:pt x="64" y="112"/>
                    <a:pt x="62" y="112"/>
                  </a:cubicBezTo>
                  <a:cubicBezTo>
                    <a:pt x="61" y="111"/>
                    <a:pt x="61" y="110"/>
                    <a:pt x="61" y="109"/>
                  </a:cubicBezTo>
                  <a:cubicBezTo>
                    <a:pt x="61" y="109"/>
                    <a:pt x="61" y="109"/>
                    <a:pt x="60" y="108"/>
                  </a:cubicBezTo>
                  <a:cubicBezTo>
                    <a:pt x="61" y="108"/>
                    <a:pt x="61" y="108"/>
                    <a:pt x="61" y="108"/>
                  </a:cubicBezTo>
                  <a:cubicBezTo>
                    <a:pt x="61" y="107"/>
                    <a:pt x="61" y="107"/>
                    <a:pt x="60" y="107"/>
                  </a:cubicBezTo>
                  <a:cubicBezTo>
                    <a:pt x="60" y="107"/>
                    <a:pt x="60" y="106"/>
                    <a:pt x="60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9" y="104"/>
                    <a:pt x="57" y="104"/>
                    <a:pt x="58" y="103"/>
                  </a:cubicBezTo>
                  <a:cubicBezTo>
                    <a:pt x="59" y="103"/>
                    <a:pt x="59" y="103"/>
                    <a:pt x="59" y="103"/>
                  </a:cubicBezTo>
                  <a:cubicBezTo>
                    <a:pt x="59" y="102"/>
                    <a:pt x="57" y="102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5" y="100"/>
                    <a:pt x="56" y="100"/>
                  </a:cubicBezTo>
                  <a:cubicBezTo>
                    <a:pt x="56" y="100"/>
                    <a:pt x="56" y="100"/>
                    <a:pt x="55" y="100"/>
                  </a:cubicBezTo>
                  <a:cubicBezTo>
                    <a:pt x="55" y="97"/>
                    <a:pt x="53" y="96"/>
                    <a:pt x="53" y="94"/>
                  </a:cubicBezTo>
                  <a:cubicBezTo>
                    <a:pt x="53" y="94"/>
                    <a:pt x="53" y="93"/>
                    <a:pt x="53" y="94"/>
                  </a:cubicBezTo>
                  <a:cubicBezTo>
                    <a:pt x="52" y="94"/>
                    <a:pt x="53" y="94"/>
                    <a:pt x="53" y="94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2" y="94"/>
                    <a:pt x="52" y="93"/>
                    <a:pt x="53" y="93"/>
                  </a:cubicBezTo>
                  <a:cubicBezTo>
                    <a:pt x="53" y="93"/>
                    <a:pt x="51" y="93"/>
                    <a:pt x="51" y="93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0" y="92"/>
                    <a:pt x="50" y="92"/>
                    <a:pt x="50" y="92"/>
                  </a:cubicBezTo>
                  <a:cubicBezTo>
                    <a:pt x="50" y="91"/>
                    <a:pt x="50" y="91"/>
                    <a:pt x="51" y="89"/>
                  </a:cubicBezTo>
                  <a:cubicBezTo>
                    <a:pt x="50" y="88"/>
                    <a:pt x="50" y="88"/>
                    <a:pt x="50" y="88"/>
                  </a:cubicBezTo>
                  <a:cubicBezTo>
                    <a:pt x="50" y="87"/>
                    <a:pt x="50" y="87"/>
                    <a:pt x="50" y="87"/>
                  </a:cubicBezTo>
                  <a:cubicBezTo>
                    <a:pt x="50" y="88"/>
                    <a:pt x="50" y="87"/>
                    <a:pt x="49" y="87"/>
                  </a:cubicBezTo>
                  <a:cubicBezTo>
                    <a:pt x="50" y="87"/>
                    <a:pt x="50" y="87"/>
                    <a:pt x="50" y="87"/>
                  </a:cubicBezTo>
                  <a:cubicBezTo>
                    <a:pt x="50" y="87"/>
                    <a:pt x="49" y="87"/>
                    <a:pt x="49" y="87"/>
                  </a:cubicBezTo>
                  <a:cubicBezTo>
                    <a:pt x="49" y="87"/>
                    <a:pt x="49" y="87"/>
                    <a:pt x="49" y="88"/>
                  </a:cubicBezTo>
                  <a:cubicBezTo>
                    <a:pt x="49" y="87"/>
                    <a:pt x="49" y="87"/>
                    <a:pt x="48" y="87"/>
                  </a:cubicBezTo>
                  <a:cubicBezTo>
                    <a:pt x="49" y="87"/>
                    <a:pt x="48" y="87"/>
                    <a:pt x="48" y="87"/>
                  </a:cubicBezTo>
                  <a:cubicBezTo>
                    <a:pt x="48" y="86"/>
                    <a:pt x="48" y="86"/>
                    <a:pt x="48" y="86"/>
                  </a:cubicBezTo>
                  <a:cubicBezTo>
                    <a:pt x="48" y="86"/>
                    <a:pt x="48" y="86"/>
                    <a:pt x="48" y="86"/>
                  </a:cubicBezTo>
                  <a:cubicBezTo>
                    <a:pt x="48" y="86"/>
                    <a:pt x="48" y="86"/>
                    <a:pt x="48" y="86"/>
                  </a:cubicBezTo>
                  <a:cubicBezTo>
                    <a:pt x="48" y="86"/>
                    <a:pt x="48" y="86"/>
                    <a:pt x="48" y="85"/>
                  </a:cubicBezTo>
                  <a:cubicBezTo>
                    <a:pt x="48" y="85"/>
                    <a:pt x="48" y="86"/>
                    <a:pt x="47" y="85"/>
                  </a:cubicBezTo>
                  <a:cubicBezTo>
                    <a:pt x="48" y="85"/>
                    <a:pt x="48" y="85"/>
                    <a:pt x="48" y="85"/>
                  </a:cubicBezTo>
                  <a:cubicBezTo>
                    <a:pt x="48" y="84"/>
                    <a:pt x="48" y="84"/>
                    <a:pt x="48" y="84"/>
                  </a:cubicBezTo>
                  <a:cubicBezTo>
                    <a:pt x="47" y="84"/>
                    <a:pt x="47" y="84"/>
                    <a:pt x="47" y="84"/>
                  </a:cubicBezTo>
                  <a:cubicBezTo>
                    <a:pt x="48" y="84"/>
                    <a:pt x="48" y="84"/>
                    <a:pt x="48" y="84"/>
                  </a:cubicBezTo>
                  <a:cubicBezTo>
                    <a:pt x="47" y="84"/>
                    <a:pt x="47" y="83"/>
                    <a:pt x="45" y="83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5" y="80"/>
                    <a:pt x="44" y="80"/>
                    <a:pt x="44" y="80"/>
                  </a:cubicBezTo>
                  <a:cubicBezTo>
                    <a:pt x="44" y="80"/>
                    <a:pt x="44" y="80"/>
                    <a:pt x="44" y="80"/>
                  </a:cubicBezTo>
                  <a:cubicBezTo>
                    <a:pt x="44" y="80"/>
                    <a:pt x="43" y="80"/>
                    <a:pt x="43" y="80"/>
                  </a:cubicBezTo>
                  <a:cubicBezTo>
                    <a:pt x="43" y="79"/>
                    <a:pt x="45" y="78"/>
                    <a:pt x="44" y="78"/>
                  </a:cubicBezTo>
                  <a:cubicBezTo>
                    <a:pt x="43" y="77"/>
                    <a:pt x="42" y="77"/>
                    <a:pt x="42" y="78"/>
                  </a:cubicBezTo>
                  <a:cubicBezTo>
                    <a:pt x="42" y="77"/>
                    <a:pt x="41" y="76"/>
                    <a:pt x="41" y="74"/>
                  </a:cubicBezTo>
                  <a:cubicBezTo>
                    <a:pt x="41" y="74"/>
                    <a:pt x="41" y="74"/>
                    <a:pt x="41" y="74"/>
                  </a:cubicBezTo>
                  <a:cubicBezTo>
                    <a:pt x="40" y="73"/>
                    <a:pt x="38" y="71"/>
                    <a:pt x="38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8" y="69"/>
                    <a:pt x="39" y="68"/>
                    <a:pt x="38" y="68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6" y="68"/>
                    <a:pt x="35" y="67"/>
                    <a:pt x="35" y="67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36" y="67"/>
                    <a:pt x="35" y="66"/>
                    <a:pt x="35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4" y="65"/>
                    <a:pt x="34" y="65"/>
                    <a:pt x="34" y="65"/>
                  </a:cubicBezTo>
                  <a:cubicBezTo>
                    <a:pt x="34" y="65"/>
                    <a:pt x="34" y="65"/>
                    <a:pt x="34" y="65"/>
                  </a:cubicBezTo>
                  <a:cubicBezTo>
                    <a:pt x="34" y="65"/>
                    <a:pt x="34" y="64"/>
                    <a:pt x="34" y="64"/>
                  </a:cubicBezTo>
                  <a:cubicBezTo>
                    <a:pt x="34" y="64"/>
                    <a:pt x="33" y="62"/>
                    <a:pt x="33" y="62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33" y="60"/>
                    <a:pt x="33" y="60"/>
                    <a:pt x="33" y="61"/>
                  </a:cubicBezTo>
                  <a:cubicBezTo>
                    <a:pt x="32" y="60"/>
                    <a:pt x="32" y="60"/>
                    <a:pt x="32" y="59"/>
                  </a:cubicBezTo>
                  <a:cubicBezTo>
                    <a:pt x="30" y="58"/>
                    <a:pt x="29" y="55"/>
                    <a:pt x="27" y="53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28" y="52"/>
                    <a:pt x="27" y="53"/>
                    <a:pt x="27" y="53"/>
                  </a:cubicBezTo>
                  <a:cubicBezTo>
                    <a:pt x="27" y="53"/>
                    <a:pt x="27" y="52"/>
                    <a:pt x="28" y="52"/>
                  </a:cubicBezTo>
                  <a:cubicBezTo>
                    <a:pt x="28" y="51"/>
                    <a:pt x="27" y="51"/>
                    <a:pt x="26" y="51"/>
                  </a:cubicBezTo>
                  <a:cubicBezTo>
                    <a:pt x="26" y="51"/>
                    <a:pt x="27" y="51"/>
                    <a:pt x="26" y="51"/>
                  </a:cubicBezTo>
                  <a:cubicBezTo>
                    <a:pt x="26" y="51"/>
                    <a:pt x="26" y="50"/>
                    <a:pt x="25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48"/>
                    <a:pt x="28" y="50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8"/>
                    <a:pt x="29" y="49"/>
                    <a:pt x="29" y="48"/>
                  </a:cubicBezTo>
                  <a:cubicBezTo>
                    <a:pt x="28" y="48"/>
                    <a:pt x="27" y="48"/>
                    <a:pt x="27" y="48"/>
                  </a:cubicBezTo>
                  <a:cubicBezTo>
                    <a:pt x="26" y="48"/>
                    <a:pt x="25" y="49"/>
                    <a:pt x="25" y="48"/>
                  </a:cubicBezTo>
                  <a:cubicBezTo>
                    <a:pt x="25" y="47"/>
                    <a:pt x="25" y="49"/>
                    <a:pt x="26" y="48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5" y="47"/>
                    <a:pt x="24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2" y="47"/>
                    <a:pt x="23" y="45"/>
                    <a:pt x="22" y="45"/>
                  </a:cubicBezTo>
                  <a:cubicBezTo>
                    <a:pt x="22" y="45"/>
                    <a:pt x="24" y="45"/>
                    <a:pt x="24" y="44"/>
                  </a:cubicBezTo>
                  <a:cubicBezTo>
                    <a:pt x="23" y="45"/>
                    <a:pt x="22" y="44"/>
                    <a:pt x="22" y="45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3" y="43"/>
                    <a:pt x="21" y="43"/>
                    <a:pt x="22" y="42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1"/>
                    <a:pt x="20" y="41"/>
                    <a:pt x="21" y="40"/>
                  </a:cubicBezTo>
                  <a:cubicBezTo>
                    <a:pt x="21" y="40"/>
                    <a:pt x="20" y="40"/>
                    <a:pt x="20" y="40"/>
                  </a:cubicBezTo>
                  <a:cubicBezTo>
                    <a:pt x="20" y="41"/>
                    <a:pt x="20" y="40"/>
                    <a:pt x="20" y="41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20" y="40"/>
                    <a:pt x="18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39"/>
                    <a:pt x="20" y="39"/>
                    <a:pt x="18" y="38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18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6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38"/>
                    <a:pt x="18" y="36"/>
                    <a:pt x="18" y="35"/>
                  </a:cubicBezTo>
                  <a:cubicBezTo>
                    <a:pt x="17" y="35"/>
                    <a:pt x="16" y="35"/>
                    <a:pt x="16" y="35"/>
                  </a:cubicBezTo>
                  <a:cubicBezTo>
                    <a:pt x="16" y="35"/>
                    <a:pt x="16" y="34"/>
                    <a:pt x="17" y="35"/>
                  </a:cubicBezTo>
                  <a:cubicBezTo>
                    <a:pt x="16" y="34"/>
                    <a:pt x="16" y="35"/>
                    <a:pt x="16" y="34"/>
                  </a:cubicBezTo>
                  <a:cubicBezTo>
                    <a:pt x="16" y="34"/>
                    <a:pt x="16" y="33"/>
                    <a:pt x="16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8" y="33"/>
                    <a:pt x="17" y="32"/>
                    <a:pt x="18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3"/>
                    <a:pt x="15" y="31"/>
                    <a:pt x="14" y="32"/>
                  </a:cubicBezTo>
                  <a:cubicBezTo>
                    <a:pt x="13" y="31"/>
                    <a:pt x="16" y="30"/>
                    <a:pt x="14" y="30"/>
                  </a:cubicBezTo>
                  <a:cubicBezTo>
                    <a:pt x="14" y="30"/>
                    <a:pt x="13" y="30"/>
                    <a:pt x="14" y="31"/>
                  </a:cubicBezTo>
                  <a:cubicBezTo>
                    <a:pt x="13" y="30"/>
                    <a:pt x="13" y="31"/>
                    <a:pt x="13" y="30"/>
                  </a:cubicBezTo>
                  <a:cubicBezTo>
                    <a:pt x="13" y="30"/>
                    <a:pt x="13" y="28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29"/>
                    <a:pt x="15" y="29"/>
                    <a:pt x="15" y="28"/>
                  </a:cubicBezTo>
                  <a:cubicBezTo>
                    <a:pt x="14" y="28"/>
                    <a:pt x="14" y="26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6"/>
                    <a:pt x="13" y="2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6"/>
                    <a:pt x="12" y="28"/>
                    <a:pt x="11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3" y="26"/>
                    <a:pt x="12" y="26"/>
                    <a:pt x="12" y="25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4"/>
                    <a:pt x="12" y="24"/>
                  </a:cubicBezTo>
                  <a:cubicBezTo>
                    <a:pt x="12" y="24"/>
                    <a:pt x="12" y="24"/>
                    <a:pt x="11" y="24"/>
                  </a:cubicBezTo>
                  <a:cubicBezTo>
                    <a:pt x="11" y="23"/>
                    <a:pt x="9" y="23"/>
                    <a:pt x="9" y="22"/>
                  </a:cubicBezTo>
                  <a:cubicBezTo>
                    <a:pt x="9" y="22"/>
                    <a:pt x="8" y="21"/>
                    <a:pt x="9" y="21"/>
                  </a:cubicBezTo>
                  <a:cubicBezTo>
                    <a:pt x="9" y="22"/>
                    <a:pt x="11" y="24"/>
                    <a:pt x="12" y="24"/>
                  </a:cubicBezTo>
                  <a:cubicBezTo>
                    <a:pt x="12" y="23"/>
                    <a:pt x="12" y="25"/>
                    <a:pt x="13" y="24"/>
                  </a:cubicBezTo>
                  <a:cubicBezTo>
                    <a:pt x="13" y="23"/>
                    <a:pt x="13" y="23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3"/>
                    <a:pt x="12" y="23"/>
                  </a:cubicBezTo>
                  <a:cubicBezTo>
                    <a:pt x="12" y="22"/>
                    <a:pt x="11" y="21"/>
                    <a:pt x="9" y="21"/>
                  </a:cubicBezTo>
                  <a:cubicBezTo>
                    <a:pt x="9" y="20"/>
                    <a:pt x="11" y="20"/>
                    <a:pt x="11" y="20"/>
                  </a:cubicBezTo>
                  <a:cubicBezTo>
                    <a:pt x="9" y="20"/>
                    <a:pt x="9" y="18"/>
                    <a:pt x="8" y="17"/>
                  </a:cubicBezTo>
                  <a:cubicBezTo>
                    <a:pt x="8" y="18"/>
                    <a:pt x="7" y="16"/>
                    <a:pt x="7" y="17"/>
                  </a:cubicBezTo>
                  <a:cubicBezTo>
                    <a:pt x="7" y="17"/>
                    <a:pt x="7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6" y="17"/>
                    <a:pt x="7" y="17"/>
                    <a:pt x="6" y="16"/>
                  </a:cubicBezTo>
                  <a:cubicBezTo>
                    <a:pt x="7" y="17"/>
                    <a:pt x="7" y="16"/>
                    <a:pt x="8" y="16"/>
                  </a:cubicBezTo>
                  <a:cubicBezTo>
                    <a:pt x="7" y="15"/>
                    <a:pt x="8" y="16"/>
                    <a:pt x="8" y="15"/>
                  </a:cubicBezTo>
                  <a:cubicBezTo>
                    <a:pt x="7" y="14"/>
                    <a:pt x="6" y="14"/>
                    <a:pt x="6" y="13"/>
                  </a:cubicBezTo>
                  <a:cubicBezTo>
                    <a:pt x="6" y="12"/>
                    <a:pt x="5" y="11"/>
                    <a:pt x="5" y="9"/>
                  </a:cubicBezTo>
                  <a:cubicBezTo>
                    <a:pt x="5" y="8"/>
                    <a:pt x="6" y="8"/>
                    <a:pt x="5" y="8"/>
                  </a:cubicBezTo>
                  <a:cubicBezTo>
                    <a:pt x="5" y="7"/>
                    <a:pt x="5" y="9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4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5"/>
                    <a:pt x="4" y="5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2" y="3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2" y="0"/>
                    <a:pt x="2" y="2"/>
                  </a:cubicBezTo>
                  <a:cubicBezTo>
                    <a:pt x="2" y="2"/>
                    <a:pt x="2" y="3"/>
                    <a:pt x="3" y="3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3" y="2"/>
                    <a:pt x="3" y="3"/>
                    <a:pt x="4" y="3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4" y="2"/>
                    <a:pt x="4" y="3"/>
                    <a:pt x="5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8" y="9"/>
                  </a:cubicBezTo>
                  <a:cubicBezTo>
                    <a:pt x="8" y="11"/>
                    <a:pt x="9" y="13"/>
                    <a:pt x="11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2" y="13"/>
                    <a:pt x="12" y="15"/>
                    <a:pt x="13" y="16"/>
                  </a:cubicBezTo>
                  <a:cubicBezTo>
                    <a:pt x="13" y="17"/>
                    <a:pt x="14" y="20"/>
                    <a:pt x="14" y="20"/>
                  </a:cubicBezTo>
                  <a:cubicBezTo>
                    <a:pt x="15" y="22"/>
                    <a:pt x="17" y="24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7" y="26"/>
                    <a:pt x="18" y="28"/>
                  </a:cubicBezTo>
                  <a:cubicBezTo>
                    <a:pt x="18" y="26"/>
                    <a:pt x="20" y="28"/>
                    <a:pt x="20" y="28"/>
                  </a:cubicBezTo>
                  <a:cubicBezTo>
                    <a:pt x="20" y="29"/>
                    <a:pt x="21" y="31"/>
                    <a:pt x="22" y="31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3" y="32"/>
                    <a:pt x="23" y="33"/>
                    <a:pt x="24" y="34"/>
                  </a:cubicBezTo>
                  <a:cubicBezTo>
                    <a:pt x="23" y="34"/>
                    <a:pt x="23" y="35"/>
                    <a:pt x="23" y="35"/>
                  </a:cubicBezTo>
                  <a:cubicBezTo>
                    <a:pt x="25" y="36"/>
                    <a:pt x="25" y="36"/>
                    <a:pt x="26" y="38"/>
                  </a:cubicBezTo>
                  <a:cubicBezTo>
                    <a:pt x="26" y="39"/>
                    <a:pt x="27" y="40"/>
                    <a:pt x="27" y="40"/>
                  </a:cubicBezTo>
                  <a:cubicBezTo>
                    <a:pt x="29" y="42"/>
                    <a:pt x="30" y="45"/>
                    <a:pt x="33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4" y="51"/>
                    <a:pt x="35" y="55"/>
                    <a:pt x="38" y="57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6" y="58"/>
                    <a:pt x="38" y="59"/>
                    <a:pt x="39" y="58"/>
                  </a:cubicBezTo>
                  <a:cubicBezTo>
                    <a:pt x="39" y="59"/>
                    <a:pt x="40" y="60"/>
                    <a:pt x="40" y="60"/>
                  </a:cubicBezTo>
                  <a:cubicBezTo>
                    <a:pt x="40" y="61"/>
                    <a:pt x="41" y="60"/>
                    <a:pt x="41" y="61"/>
                  </a:cubicBezTo>
                  <a:cubicBezTo>
                    <a:pt x="41" y="64"/>
                    <a:pt x="41" y="64"/>
                    <a:pt x="42" y="66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5"/>
                    <a:pt x="42" y="65"/>
                    <a:pt x="42" y="66"/>
                  </a:cubicBezTo>
                  <a:cubicBezTo>
                    <a:pt x="42" y="66"/>
                    <a:pt x="43" y="67"/>
                    <a:pt x="43" y="67"/>
                  </a:cubicBezTo>
                  <a:cubicBezTo>
                    <a:pt x="44" y="68"/>
                    <a:pt x="47" y="69"/>
                    <a:pt x="47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73"/>
                    <a:pt x="48" y="75"/>
                    <a:pt x="49" y="75"/>
                  </a:cubicBezTo>
                  <a:cubicBezTo>
                    <a:pt x="49" y="76"/>
                    <a:pt x="48" y="75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51" y="78"/>
                    <a:pt x="51" y="80"/>
                    <a:pt x="53" y="83"/>
                  </a:cubicBezTo>
                  <a:cubicBezTo>
                    <a:pt x="55" y="86"/>
                    <a:pt x="57" y="89"/>
                    <a:pt x="59" y="93"/>
                  </a:cubicBezTo>
                  <a:cubicBezTo>
                    <a:pt x="59" y="93"/>
                    <a:pt x="59" y="93"/>
                    <a:pt x="59" y="93"/>
                  </a:cubicBezTo>
                  <a:cubicBezTo>
                    <a:pt x="61" y="93"/>
                    <a:pt x="60" y="96"/>
                    <a:pt x="61" y="96"/>
                  </a:cubicBezTo>
                  <a:cubicBezTo>
                    <a:pt x="61" y="97"/>
                    <a:pt x="61" y="97"/>
                    <a:pt x="61" y="97"/>
                  </a:cubicBezTo>
                  <a:cubicBezTo>
                    <a:pt x="62" y="98"/>
                    <a:pt x="62" y="100"/>
                    <a:pt x="64" y="101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64" y="102"/>
                    <a:pt x="65" y="103"/>
                    <a:pt x="66" y="105"/>
                  </a:cubicBezTo>
                  <a:cubicBezTo>
                    <a:pt x="66" y="105"/>
                    <a:pt x="65" y="104"/>
                    <a:pt x="65" y="105"/>
                  </a:cubicBezTo>
                  <a:cubicBezTo>
                    <a:pt x="65" y="105"/>
                    <a:pt x="67" y="105"/>
                    <a:pt x="66" y="106"/>
                  </a:cubicBezTo>
                  <a:cubicBezTo>
                    <a:pt x="66" y="107"/>
                    <a:pt x="67" y="106"/>
                    <a:pt x="67" y="106"/>
                  </a:cubicBezTo>
                  <a:cubicBezTo>
                    <a:pt x="68" y="109"/>
                    <a:pt x="70" y="112"/>
                    <a:pt x="73" y="114"/>
                  </a:cubicBezTo>
                  <a:cubicBezTo>
                    <a:pt x="73" y="118"/>
                    <a:pt x="70" y="117"/>
                    <a:pt x="73" y="118"/>
                  </a:cubicBezTo>
                  <a:cubicBezTo>
                    <a:pt x="73" y="118"/>
                    <a:pt x="73" y="118"/>
                    <a:pt x="73" y="118"/>
                  </a:cubicBezTo>
                  <a:cubicBezTo>
                    <a:pt x="74" y="119"/>
                    <a:pt x="73" y="120"/>
                    <a:pt x="73" y="120"/>
                  </a:cubicBezTo>
                  <a:cubicBezTo>
                    <a:pt x="74" y="119"/>
                    <a:pt x="74" y="120"/>
                    <a:pt x="74" y="120"/>
                  </a:cubicBezTo>
                  <a:cubicBezTo>
                    <a:pt x="75" y="121"/>
                    <a:pt x="74" y="121"/>
                    <a:pt x="75" y="122"/>
                  </a:cubicBezTo>
                  <a:cubicBezTo>
                    <a:pt x="75" y="122"/>
                    <a:pt x="75" y="122"/>
                    <a:pt x="75" y="122"/>
                  </a:cubicBezTo>
                  <a:cubicBezTo>
                    <a:pt x="76" y="123"/>
                    <a:pt x="76" y="125"/>
                    <a:pt x="78" y="125"/>
                  </a:cubicBezTo>
                  <a:cubicBezTo>
                    <a:pt x="82" y="132"/>
                    <a:pt x="87" y="139"/>
                    <a:pt x="91" y="146"/>
                  </a:cubicBezTo>
                  <a:cubicBezTo>
                    <a:pt x="95" y="153"/>
                    <a:pt x="98" y="159"/>
                    <a:pt x="103" y="166"/>
                  </a:cubicBezTo>
                  <a:cubicBezTo>
                    <a:pt x="103" y="167"/>
                    <a:pt x="103" y="167"/>
                    <a:pt x="103" y="169"/>
                  </a:cubicBezTo>
                  <a:cubicBezTo>
                    <a:pt x="103" y="169"/>
                    <a:pt x="103" y="169"/>
                    <a:pt x="103" y="169"/>
                  </a:cubicBezTo>
                  <a:cubicBezTo>
                    <a:pt x="104" y="169"/>
                    <a:pt x="104" y="171"/>
                    <a:pt x="105" y="171"/>
                  </a:cubicBezTo>
                  <a:cubicBezTo>
                    <a:pt x="106" y="174"/>
                    <a:pt x="109" y="175"/>
                    <a:pt x="110" y="178"/>
                  </a:cubicBezTo>
                  <a:cubicBezTo>
                    <a:pt x="110" y="178"/>
                    <a:pt x="109" y="178"/>
                    <a:pt x="110" y="178"/>
                  </a:cubicBezTo>
                  <a:cubicBezTo>
                    <a:pt x="110" y="178"/>
                    <a:pt x="110" y="178"/>
                    <a:pt x="110" y="178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5" y="185"/>
                    <a:pt x="117" y="193"/>
                    <a:pt x="121" y="199"/>
                  </a:cubicBezTo>
                  <a:cubicBezTo>
                    <a:pt x="122" y="201"/>
                    <a:pt x="123" y="202"/>
                    <a:pt x="124" y="204"/>
                  </a:cubicBezTo>
                  <a:cubicBezTo>
                    <a:pt x="126" y="209"/>
                    <a:pt x="128" y="214"/>
                    <a:pt x="131" y="219"/>
                  </a:cubicBezTo>
                  <a:cubicBezTo>
                    <a:pt x="131" y="219"/>
                    <a:pt x="130" y="219"/>
                    <a:pt x="128" y="217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44" name="Freeform 120"/>
            <p:cNvSpPr>
              <a:spLocks/>
            </p:cNvSpPr>
            <p:nvPr/>
          </p:nvSpPr>
          <p:spPr bwMode="auto">
            <a:xfrm>
              <a:off x="3608" y="2437"/>
              <a:ext cx="300" cy="551"/>
            </a:xfrm>
            <a:custGeom>
              <a:avLst/>
              <a:gdLst>
                <a:gd name="T0" fmla="*/ 14 w 127"/>
                <a:gd name="T1" fmla="*/ 205 h 233"/>
                <a:gd name="T2" fmla="*/ 17 w 127"/>
                <a:gd name="T3" fmla="*/ 199 h 233"/>
                <a:gd name="T4" fmla="*/ 23 w 127"/>
                <a:gd name="T5" fmla="*/ 185 h 233"/>
                <a:gd name="T6" fmla="*/ 27 w 127"/>
                <a:gd name="T7" fmla="*/ 179 h 233"/>
                <a:gd name="T8" fmla="*/ 35 w 127"/>
                <a:gd name="T9" fmla="*/ 165 h 233"/>
                <a:gd name="T10" fmla="*/ 38 w 127"/>
                <a:gd name="T11" fmla="*/ 160 h 233"/>
                <a:gd name="T12" fmla="*/ 41 w 127"/>
                <a:gd name="T13" fmla="*/ 152 h 233"/>
                <a:gd name="T14" fmla="*/ 46 w 127"/>
                <a:gd name="T15" fmla="*/ 145 h 233"/>
                <a:gd name="T16" fmla="*/ 48 w 127"/>
                <a:gd name="T17" fmla="*/ 141 h 233"/>
                <a:gd name="T18" fmla="*/ 49 w 127"/>
                <a:gd name="T19" fmla="*/ 137 h 233"/>
                <a:gd name="T20" fmla="*/ 54 w 127"/>
                <a:gd name="T21" fmla="*/ 128 h 233"/>
                <a:gd name="T22" fmla="*/ 56 w 127"/>
                <a:gd name="T23" fmla="*/ 124 h 233"/>
                <a:gd name="T24" fmla="*/ 58 w 127"/>
                <a:gd name="T25" fmla="*/ 118 h 233"/>
                <a:gd name="T26" fmla="*/ 62 w 127"/>
                <a:gd name="T27" fmla="*/ 112 h 233"/>
                <a:gd name="T28" fmla="*/ 66 w 127"/>
                <a:gd name="T29" fmla="*/ 105 h 233"/>
                <a:gd name="T30" fmla="*/ 71 w 127"/>
                <a:gd name="T31" fmla="*/ 98 h 233"/>
                <a:gd name="T32" fmla="*/ 73 w 127"/>
                <a:gd name="T33" fmla="*/ 93 h 233"/>
                <a:gd name="T34" fmla="*/ 74 w 127"/>
                <a:gd name="T35" fmla="*/ 91 h 233"/>
                <a:gd name="T36" fmla="*/ 76 w 127"/>
                <a:gd name="T37" fmla="*/ 87 h 233"/>
                <a:gd name="T38" fmla="*/ 76 w 127"/>
                <a:gd name="T39" fmla="*/ 85 h 233"/>
                <a:gd name="T40" fmla="*/ 78 w 127"/>
                <a:gd name="T41" fmla="*/ 82 h 233"/>
                <a:gd name="T42" fmla="*/ 85 w 127"/>
                <a:gd name="T43" fmla="*/ 71 h 233"/>
                <a:gd name="T44" fmla="*/ 88 w 127"/>
                <a:gd name="T45" fmla="*/ 65 h 233"/>
                <a:gd name="T46" fmla="*/ 90 w 127"/>
                <a:gd name="T47" fmla="*/ 62 h 233"/>
                <a:gd name="T48" fmla="*/ 95 w 127"/>
                <a:gd name="T49" fmla="*/ 52 h 233"/>
                <a:gd name="T50" fmla="*/ 98 w 127"/>
                <a:gd name="T51" fmla="*/ 50 h 233"/>
                <a:gd name="T52" fmla="*/ 99 w 127"/>
                <a:gd name="T53" fmla="*/ 46 h 233"/>
                <a:gd name="T54" fmla="*/ 99 w 127"/>
                <a:gd name="T55" fmla="*/ 43 h 233"/>
                <a:gd name="T56" fmla="*/ 101 w 127"/>
                <a:gd name="T57" fmla="*/ 38 h 233"/>
                <a:gd name="T58" fmla="*/ 101 w 127"/>
                <a:gd name="T59" fmla="*/ 37 h 233"/>
                <a:gd name="T60" fmla="*/ 103 w 127"/>
                <a:gd name="T61" fmla="*/ 35 h 233"/>
                <a:gd name="T62" fmla="*/ 107 w 127"/>
                <a:gd name="T63" fmla="*/ 31 h 233"/>
                <a:gd name="T64" fmla="*/ 107 w 127"/>
                <a:gd name="T65" fmla="*/ 28 h 233"/>
                <a:gd name="T66" fmla="*/ 109 w 127"/>
                <a:gd name="T67" fmla="*/ 26 h 233"/>
                <a:gd name="T68" fmla="*/ 110 w 127"/>
                <a:gd name="T69" fmla="*/ 23 h 233"/>
                <a:gd name="T70" fmla="*/ 112 w 127"/>
                <a:gd name="T71" fmla="*/ 19 h 233"/>
                <a:gd name="T72" fmla="*/ 113 w 127"/>
                <a:gd name="T73" fmla="*/ 22 h 233"/>
                <a:gd name="T74" fmla="*/ 115 w 127"/>
                <a:gd name="T75" fmla="*/ 15 h 233"/>
                <a:gd name="T76" fmla="*/ 121 w 127"/>
                <a:gd name="T77" fmla="*/ 8 h 233"/>
                <a:gd name="T78" fmla="*/ 124 w 127"/>
                <a:gd name="T79" fmla="*/ 5 h 233"/>
                <a:gd name="T80" fmla="*/ 127 w 127"/>
                <a:gd name="T81" fmla="*/ 0 h 233"/>
                <a:gd name="T82" fmla="*/ 127 w 127"/>
                <a:gd name="T83" fmla="*/ 3 h 233"/>
                <a:gd name="T84" fmla="*/ 122 w 127"/>
                <a:gd name="T85" fmla="*/ 8 h 233"/>
                <a:gd name="T86" fmla="*/ 119 w 127"/>
                <a:gd name="T87" fmla="*/ 18 h 233"/>
                <a:gd name="T88" fmla="*/ 111 w 127"/>
                <a:gd name="T89" fmla="*/ 36 h 233"/>
                <a:gd name="T90" fmla="*/ 101 w 127"/>
                <a:gd name="T91" fmla="*/ 54 h 233"/>
                <a:gd name="T92" fmla="*/ 94 w 127"/>
                <a:gd name="T93" fmla="*/ 68 h 233"/>
                <a:gd name="T94" fmla="*/ 88 w 127"/>
                <a:gd name="T95" fmla="*/ 79 h 233"/>
                <a:gd name="T96" fmla="*/ 75 w 127"/>
                <a:gd name="T97" fmla="*/ 101 h 233"/>
                <a:gd name="T98" fmla="*/ 68 w 127"/>
                <a:gd name="T99" fmla="*/ 112 h 233"/>
                <a:gd name="T100" fmla="*/ 59 w 127"/>
                <a:gd name="T101" fmla="*/ 128 h 233"/>
                <a:gd name="T102" fmla="*/ 33 w 127"/>
                <a:gd name="T103" fmla="*/ 179 h 233"/>
                <a:gd name="T104" fmla="*/ 26 w 127"/>
                <a:gd name="T105" fmla="*/ 192 h 233"/>
                <a:gd name="T106" fmla="*/ 1 w 127"/>
                <a:gd name="T107" fmla="*/ 23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7" h="233">
                  <a:moveTo>
                    <a:pt x="1" y="230"/>
                  </a:moveTo>
                  <a:cubicBezTo>
                    <a:pt x="1" y="226"/>
                    <a:pt x="4" y="223"/>
                    <a:pt x="5" y="219"/>
                  </a:cubicBezTo>
                  <a:cubicBezTo>
                    <a:pt x="5" y="219"/>
                    <a:pt x="6" y="220"/>
                    <a:pt x="6" y="219"/>
                  </a:cubicBezTo>
                  <a:cubicBezTo>
                    <a:pt x="6" y="215"/>
                    <a:pt x="10" y="212"/>
                    <a:pt x="13" y="208"/>
                  </a:cubicBezTo>
                  <a:cubicBezTo>
                    <a:pt x="13" y="208"/>
                    <a:pt x="13" y="208"/>
                    <a:pt x="13" y="208"/>
                  </a:cubicBezTo>
                  <a:cubicBezTo>
                    <a:pt x="13" y="207"/>
                    <a:pt x="13" y="206"/>
                    <a:pt x="14" y="205"/>
                  </a:cubicBezTo>
                  <a:cubicBezTo>
                    <a:pt x="14" y="206"/>
                    <a:pt x="14" y="206"/>
                    <a:pt x="14" y="206"/>
                  </a:cubicBezTo>
                  <a:cubicBezTo>
                    <a:pt x="14" y="205"/>
                    <a:pt x="15" y="205"/>
                    <a:pt x="14" y="205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4"/>
                    <a:pt x="15" y="204"/>
                    <a:pt x="15" y="204"/>
                  </a:cubicBezTo>
                  <a:cubicBezTo>
                    <a:pt x="14" y="201"/>
                    <a:pt x="17" y="200"/>
                    <a:pt x="17" y="199"/>
                  </a:cubicBezTo>
                  <a:cubicBezTo>
                    <a:pt x="17" y="199"/>
                    <a:pt x="17" y="199"/>
                    <a:pt x="17" y="199"/>
                  </a:cubicBezTo>
                  <a:cubicBezTo>
                    <a:pt x="18" y="196"/>
                    <a:pt x="20" y="192"/>
                    <a:pt x="21" y="190"/>
                  </a:cubicBezTo>
                  <a:cubicBezTo>
                    <a:pt x="21" y="190"/>
                    <a:pt x="21" y="190"/>
                    <a:pt x="21" y="190"/>
                  </a:cubicBezTo>
                  <a:cubicBezTo>
                    <a:pt x="21" y="190"/>
                    <a:pt x="21" y="189"/>
                    <a:pt x="21" y="188"/>
                  </a:cubicBezTo>
                  <a:cubicBezTo>
                    <a:pt x="22" y="188"/>
                    <a:pt x="21" y="186"/>
                    <a:pt x="22" y="186"/>
                  </a:cubicBezTo>
                  <a:cubicBezTo>
                    <a:pt x="22" y="186"/>
                    <a:pt x="22" y="186"/>
                    <a:pt x="22" y="186"/>
                  </a:cubicBezTo>
                  <a:cubicBezTo>
                    <a:pt x="22" y="185"/>
                    <a:pt x="23" y="185"/>
                    <a:pt x="23" y="185"/>
                  </a:cubicBezTo>
                  <a:cubicBezTo>
                    <a:pt x="24" y="185"/>
                    <a:pt x="24" y="185"/>
                    <a:pt x="24" y="185"/>
                  </a:cubicBezTo>
                  <a:cubicBezTo>
                    <a:pt x="23" y="183"/>
                    <a:pt x="26" y="183"/>
                    <a:pt x="24" y="182"/>
                  </a:cubicBezTo>
                  <a:cubicBezTo>
                    <a:pt x="24" y="182"/>
                    <a:pt x="24" y="182"/>
                    <a:pt x="24" y="182"/>
                  </a:cubicBezTo>
                  <a:cubicBezTo>
                    <a:pt x="24" y="182"/>
                    <a:pt x="26" y="182"/>
                    <a:pt x="26" y="181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7" y="180"/>
                    <a:pt x="27" y="179"/>
                    <a:pt x="27" y="179"/>
                  </a:cubicBezTo>
                  <a:cubicBezTo>
                    <a:pt x="27" y="179"/>
                    <a:pt x="26" y="180"/>
                    <a:pt x="27" y="180"/>
                  </a:cubicBezTo>
                  <a:cubicBezTo>
                    <a:pt x="28" y="177"/>
                    <a:pt x="30" y="172"/>
                    <a:pt x="32" y="169"/>
                  </a:cubicBezTo>
                  <a:cubicBezTo>
                    <a:pt x="33" y="169"/>
                    <a:pt x="33" y="169"/>
                    <a:pt x="33" y="169"/>
                  </a:cubicBezTo>
                  <a:cubicBezTo>
                    <a:pt x="33" y="168"/>
                    <a:pt x="34" y="167"/>
                    <a:pt x="34" y="167"/>
                  </a:cubicBezTo>
                  <a:cubicBezTo>
                    <a:pt x="34" y="167"/>
                    <a:pt x="34" y="167"/>
                    <a:pt x="35" y="167"/>
                  </a:cubicBezTo>
                  <a:cubicBezTo>
                    <a:pt x="35" y="165"/>
                    <a:pt x="34" y="165"/>
                    <a:pt x="35" y="165"/>
                  </a:cubicBezTo>
                  <a:cubicBezTo>
                    <a:pt x="35" y="165"/>
                    <a:pt x="35" y="165"/>
                    <a:pt x="35" y="165"/>
                  </a:cubicBezTo>
                  <a:cubicBezTo>
                    <a:pt x="35" y="165"/>
                    <a:pt x="36" y="164"/>
                    <a:pt x="36" y="163"/>
                  </a:cubicBezTo>
                  <a:cubicBezTo>
                    <a:pt x="36" y="163"/>
                    <a:pt x="36" y="163"/>
                    <a:pt x="36" y="163"/>
                  </a:cubicBezTo>
                  <a:cubicBezTo>
                    <a:pt x="36" y="162"/>
                    <a:pt x="37" y="162"/>
                    <a:pt x="37" y="161"/>
                  </a:cubicBezTo>
                  <a:cubicBezTo>
                    <a:pt x="38" y="162"/>
                    <a:pt x="38" y="162"/>
                    <a:pt x="38" y="162"/>
                  </a:cubicBezTo>
                  <a:cubicBezTo>
                    <a:pt x="39" y="161"/>
                    <a:pt x="37" y="161"/>
                    <a:pt x="38" y="160"/>
                  </a:cubicBezTo>
                  <a:cubicBezTo>
                    <a:pt x="38" y="160"/>
                    <a:pt x="38" y="160"/>
                    <a:pt x="38" y="160"/>
                  </a:cubicBezTo>
                  <a:cubicBezTo>
                    <a:pt x="38" y="159"/>
                    <a:pt x="39" y="158"/>
                    <a:pt x="39" y="156"/>
                  </a:cubicBezTo>
                  <a:cubicBezTo>
                    <a:pt x="39" y="157"/>
                    <a:pt x="39" y="157"/>
                    <a:pt x="39" y="157"/>
                  </a:cubicBezTo>
                  <a:cubicBezTo>
                    <a:pt x="40" y="156"/>
                    <a:pt x="41" y="155"/>
                    <a:pt x="41" y="153"/>
                  </a:cubicBezTo>
                  <a:cubicBezTo>
                    <a:pt x="41" y="153"/>
                    <a:pt x="41" y="154"/>
                    <a:pt x="41" y="153"/>
                  </a:cubicBezTo>
                  <a:cubicBezTo>
                    <a:pt x="41" y="152"/>
                    <a:pt x="42" y="152"/>
                    <a:pt x="41" y="152"/>
                  </a:cubicBezTo>
                  <a:cubicBezTo>
                    <a:pt x="42" y="151"/>
                    <a:pt x="44" y="150"/>
                    <a:pt x="44" y="148"/>
                  </a:cubicBezTo>
                  <a:cubicBezTo>
                    <a:pt x="44" y="148"/>
                    <a:pt x="45" y="148"/>
                    <a:pt x="45" y="150"/>
                  </a:cubicBezTo>
                  <a:cubicBezTo>
                    <a:pt x="45" y="148"/>
                    <a:pt x="45" y="148"/>
                    <a:pt x="45" y="148"/>
                  </a:cubicBezTo>
                  <a:cubicBezTo>
                    <a:pt x="46" y="150"/>
                    <a:pt x="45" y="150"/>
                    <a:pt x="45" y="150"/>
                  </a:cubicBezTo>
                  <a:cubicBezTo>
                    <a:pt x="46" y="150"/>
                    <a:pt x="46" y="147"/>
                    <a:pt x="46" y="147"/>
                  </a:cubicBezTo>
                  <a:cubicBezTo>
                    <a:pt x="46" y="146"/>
                    <a:pt x="46" y="145"/>
                    <a:pt x="46" y="145"/>
                  </a:cubicBezTo>
                  <a:cubicBezTo>
                    <a:pt x="47" y="145"/>
                    <a:pt x="47" y="145"/>
                    <a:pt x="47" y="145"/>
                  </a:cubicBezTo>
                  <a:cubicBezTo>
                    <a:pt x="47" y="143"/>
                    <a:pt x="47" y="143"/>
                    <a:pt x="47" y="143"/>
                  </a:cubicBezTo>
                  <a:cubicBezTo>
                    <a:pt x="47" y="142"/>
                    <a:pt x="47" y="143"/>
                    <a:pt x="47" y="142"/>
                  </a:cubicBezTo>
                  <a:cubicBezTo>
                    <a:pt x="47" y="142"/>
                    <a:pt x="47" y="142"/>
                    <a:pt x="47" y="142"/>
                  </a:cubicBezTo>
                  <a:cubicBezTo>
                    <a:pt x="47" y="142"/>
                    <a:pt x="48" y="140"/>
                    <a:pt x="48" y="140"/>
                  </a:cubicBezTo>
                  <a:cubicBezTo>
                    <a:pt x="48" y="140"/>
                    <a:pt x="48" y="141"/>
                    <a:pt x="48" y="141"/>
                  </a:cubicBezTo>
                  <a:cubicBezTo>
                    <a:pt x="48" y="140"/>
                    <a:pt x="48" y="140"/>
                    <a:pt x="49" y="138"/>
                  </a:cubicBezTo>
                  <a:cubicBezTo>
                    <a:pt x="49" y="138"/>
                    <a:pt x="49" y="138"/>
                    <a:pt x="49" y="138"/>
                  </a:cubicBezTo>
                  <a:cubicBezTo>
                    <a:pt x="49" y="138"/>
                    <a:pt x="49" y="138"/>
                    <a:pt x="48" y="138"/>
                  </a:cubicBezTo>
                  <a:cubicBezTo>
                    <a:pt x="48" y="138"/>
                    <a:pt x="49" y="138"/>
                    <a:pt x="48" y="138"/>
                  </a:cubicBezTo>
                  <a:cubicBezTo>
                    <a:pt x="48" y="138"/>
                    <a:pt x="48" y="137"/>
                    <a:pt x="49" y="136"/>
                  </a:cubicBezTo>
                  <a:cubicBezTo>
                    <a:pt x="49" y="137"/>
                    <a:pt x="49" y="137"/>
                    <a:pt x="49" y="137"/>
                  </a:cubicBezTo>
                  <a:cubicBezTo>
                    <a:pt x="49" y="135"/>
                    <a:pt x="50" y="134"/>
                    <a:pt x="50" y="133"/>
                  </a:cubicBezTo>
                  <a:cubicBezTo>
                    <a:pt x="50" y="134"/>
                    <a:pt x="50" y="134"/>
                    <a:pt x="50" y="134"/>
                  </a:cubicBezTo>
                  <a:cubicBezTo>
                    <a:pt x="51" y="133"/>
                    <a:pt x="51" y="132"/>
                    <a:pt x="53" y="130"/>
                  </a:cubicBezTo>
                  <a:cubicBezTo>
                    <a:pt x="53" y="130"/>
                    <a:pt x="53" y="130"/>
                    <a:pt x="53" y="130"/>
                  </a:cubicBezTo>
                  <a:cubicBezTo>
                    <a:pt x="53" y="129"/>
                    <a:pt x="54" y="129"/>
                    <a:pt x="54" y="129"/>
                  </a:cubicBezTo>
                  <a:cubicBezTo>
                    <a:pt x="54" y="128"/>
                    <a:pt x="54" y="128"/>
                    <a:pt x="54" y="128"/>
                  </a:cubicBezTo>
                  <a:cubicBezTo>
                    <a:pt x="54" y="128"/>
                    <a:pt x="54" y="128"/>
                    <a:pt x="54" y="128"/>
                  </a:cubicBezTo>
                  <a:cubicBezTo>
                    <a:pt x="54" y="127"/>
                    <a:pt x="54" y="125"/>
                    <a:pt x="55" y="125"/>
                  </a:cubicBezTo>
                  <a:cubicBezTo>
                    <a:pt x="55" y="124"/>
                    <a:pt x="55" y="123"/>
                    <a:pt x="55" y="123"/>
                  </a:cubicBezTo>
                  <a:cubicBezTo>
                    <a:pt x="56" y="123"/>
                    <a:pt x="56" y="123"/>
                    <a:pt x="56" y="123"/>
                  </a:cubicBezTo>
                  <a:cubicBezTo>
                    <a:pt x="56" y="123"/>
                    <a:pt x="56" y="121"/>
                    <a:pt x="57" y="121"/>
                  </a:cubicBezTo>
                  <a:cubicBezTo>
                    <a:pt x="57" y="120"/>
                    <a:pt x="56" y="125"/>
                    <a:pt x="56" y="124"/>
                  </a:cubicBezTo>
                  <a:cubicBezTo>
                    <a:pt x="56" y="124"/>
                    <a:pt x="56" y="121"/>
                    <a:pt x="56" y="123"/>
                  </a:cubicBezTo>
                  <a:cubicBezTo>
                    <a:pt x="57" y="121"/>
                    <a:pt x="57" y="120"/>
                    <a:pt x="57" y="120"/>
                  </a:cubicBezTo>
                  <a:cubicBezTo>
                    <a:pt x="57" y="120"/>
                    <a:pt x="58" y="121"/>
                    <a:pt x="58" y="120"/>
                  </a:cubicBezTo>
                  <a:cubicBezTo>
                    <a:pt x="58" y="119"/>
                    <a:pt x="58" y="120"/>
                    <a:pt x="58" y="119"/>
                  </a:cubicBezTo>
                  <a:cubicBezTo>
                    <a:pt x="58" y="118"/>
                    <a:pt x="58" y="118"/>
                    <a:pt x="58" y="118"/>
                  </a:cubicBezTo>
                  <a:cubicBezTo>
                    <a:pt x="58" y="118"/>
                    <a:pt x="59" y="118"/>
                    <a:pt x="58" y="118"/>
                  </a:cubicBezTo>
                  <a:cubicBezTo>
                    <a:pt x="59" y="118"/>
                    <a:pt x="59" y="117"/>
                    <a:pt x="59" y="118"/>
                  </a:cubicBezTo>
                  <a:cubicBezTo>
                    <a:pt x="60" y="118"/>
                    <a:pt x="60" y="118"/>
                    <a:pt x="60" y="118"/>
                  </a:cubicBezTo>
                  <a:cubicBezTo>
                    <a:pt x="60" y="117"/>
                    <a:pt x="60" y="117"/>
                    <a:pt x="60" y="117"/>
                  </a:cubicBezTo>
                  <a:cubicBezTo>
                    <a:pt x="60" y="117"/>
                    <a:pt x="60" y="117"/>
                    <a:pt x="60" y="117"/>
                  </a:cubicBezTo>
                  <a:cubicBezTo>
                    <a:pt x="59" y="116"/>
                    <a:pt x="60" y="116"/>
                    <a:pt x="60" y="115"/>
                  </a:cubicBezTo>
                  <a:cubicBezTo>
                    <a:pt x="61" y="114"/>
                    <a:pt x="61" y="112"/>
                    <a:pt x="62" y="112"/>
                  </a:cubicBezTo>
                  <a:cubicBezTo>
                    <a:pt x="62" y="111"/>
                    <a:pt x="62" y="111"/>
                    <a:pt x="63" y="110"/>
                  </a:cubicBezTo>
                  <a:cubicBezTo>
                    <a:pt x="63" y="111"/>
                    <a:pt x="63" y="111"/>
                    <a:pt x="63" y="111"/>
                  </a:cubicBezTo>
                  <a:cubicBezTo>
                    <a:pt x="63" y="110"/>
                    <a:pt x="63" y="110"/>
                    <a:pt x="63" y="110"/>
                  </a:cubicBezTo>
                  <a:cubicBezTo>
                    <a:pt x="63" y="110"/>
                    <a:pt x="64" y="109"/>
                    <a:pt x="65" y="109"/>
                  </a:cubicBezTo>
                  <a:cubicBezTo>
                    <a:pt x="65" y="108"/>
                    <a:pt x="64" y="108"/>
                    <a:pt x="64" y="108"/>
                  </a:cubicBezTo>
                  <a:cubicBezTo>
                    <a:pt x="65" y="108"/>
                    <a:pt x="65" y="106"/>
                    <a:pt x="66" y="105"/>
                  </a:cubicBezTo>
                  <a:cubicBezTo>
                    <a:pt x="66" y="106"/>
                    <a:pt x="66" y="107"/>
                    <a:pt x="66" y="106"/>
                  </a:cubicBezTo>
                  <a:cubicBezTo>
                    <a:pt x="68" y="106"/>
                    <a:pt x="66" y="105"/>
                    <a:pt x="67" y="104"/>
                  </a:cubicBezTo>
                  <a:cubicBezTo>
                    <a:pt x="66" y="104"/>
                    <a:pt x="66" y="104"/>
                    <a:pt x="66" y="104"/>
                  </a:cubicBezTo>
                  <a:cubicBezTo>
                    <a:pt x="67" y="104"/>
                    <a:pt x="67" y="102"/>
                    <a:pt x="68" y="103"/>
                  </a:cubicBezTo>
                  <a:cubicBezTo>
                    <a:pt x="67" y="102"/>
                    <a:pt x="68" y="102"/>
                    <a:pt x="68" y="101"/>
                  </a:cubicBezTo>
                  <a:cubicBezTo>
                    <a:pt x="68" y="100"/>
                    <a:pt x="68" y="98"/>
                    <a:pt x="71" y="98"/>
                  </a:cubicBezTo>
                  <a:cubicBezTo>
                    <a:pt x="71" y="98"/>
                    <a:pt x="72" y="97"/>
                    <a:pt x="71" y="97"/>
                  </a:cubicBezTo>
                  <a:cubicBezTo>
                    <a:pt x="71" y="98"/>
                    <a:pt x="71" y="98"/>
                    <a:pt x="71" y="98"/>
                  </a:cubicBezTo>
                  <a:cubicBezTo>
                    <a:pt x="71" y="97"/>
                    <a:pt x="71" y="97"/>
                    <a:pt x="71" y="97"/>
                  </a:cubicBezTo>
                  <a:cubicBezTo>
                    <a:pt x="71" y="97"/>
                    <a:pt x="71" y="97"/>
                    <a:pt x="72" y="97"/>
                  </a:cubicBezTo>
                  <a:cubicBezTo>
                    <a:pt x="73" y="97"/>
                    <a:pt x="71" y="96"/>
                    <a:pt x="72" y="93"/>
                  </a:cubicBezTo>
                  <a:cubicBezTo>
                    <a:pt x="72" y="94"/>
                    <a:pt x="73" y="94"/>
                    <a:pt x="73" y="93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1"/>
                    <a:pt x="74" y="92"/>
                    <a:pt x="74" y="92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5" y="91"/>
                    <a:pt x="75" y="90"/>
                    <a:pt x="75" y="90"/>
                  </a:cubicBezTo>
                  <a:cubicBezTo>
                    <a:pt x="75" y="90"/>
                    <a:pt x="74" y="90"/>
                    <a:pt x="74" y="91"/>
                  </a:cubicBezTo>
                  <a:cubicBezTo>
                    <a:pt x="74" y="90"/>
                    <a:pt x="74" y="90"/>
                    <a:pt x="74" y="89"/>
                  </a:cubicBezTo>
                  <a:cubicBezTo>
                    <a:pt x="74" y="90"/>
                    <a:pt x="75" y="89"/>
                    <a:pt x="75" y="88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5" y="88"/>
                    <a:pt x="75" y="87"/>
                    <a:pt x="76" y="87"/>
                  </a:cubicBezTo>
                  <a:cubicBezTo>
                    <a:pt x="76" y="88"/>
                    <a:pt x="75" y="88"/>
                    <a:pt x="75" y="88"/>
                  </a:cubicBezTo>
                  <a:cubicBezTo>
                    <a:pt x="76" y="88"/>
                    <a:pt x="76" y="88"/>
                    <a:pt x="76" y="87"/>
                  </a:cubicBezTo>
                  <a:cubicBezTo>
                    <a:pt x="76" y="87"/>
                    <a:pt x="75" y="87"/>
                    <a:pt x="76" y="85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7" y="85"/>
                  </a:cubicBezTo>
                  <a:cubicBezTo>
                    <a:pt x="76" y="84"/>
                    <a:pt x="77" y="84"/>
                    <a:pt x="77" y="84"/>
                  </a:cubicBezTo>
                  <a:cubicBezTo>
                    <a:pt x="77" y="84"/>
                    <a:pt x="77" y="84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80" y="81"/>
                    <a:pt x="80" y="81"/>
                    <a:pt x="80" y="80"/>
                  </a:cubicBezTo>
                  <a:cubicBezTo>
                    <a:pt x="80" y="80"/>
                    <a:pt x="81" y="81"/>
                    <a:pt x="81" y="80"/>
                  </a:cubicBezTo>
                  <a:cubicBezTo>
                    <a:pt x="81" y="79"/>
                    <a:pt x="81" y="79"/>
                    <a:pt x="81" y="79"/>
                  </a:cubicBezTo>
                  <a:cubicBezTo>
                    <a:pt x="81" y="78"/>
                    <a:pt x="81" y="76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3" y="73"/>
                    <a:pt x="83" y="71"/>
                    <a:pt x="85" y="71"/>
                  </a:cubicBezTo>
                  <a:cubicBezTo>
                    <a:pt x="85" y="71"/>
                    <a:pt x="85" y="71"/>
                    <a:pt x="86" y="71"/>
                  </a:cubicBezTo>
                  <a:cubicBezTo>
                    <a:pt x="86" y="70"/>
                    <a:pt x="86" y="71"/>
                    <a:pt x="86" y="70"/>
                  </a:cubicBezTo>
                  <a:cubicBezTo>
                    <a:pt x="85" y="70"/>
                    <a:pt x="85" y="70"/>
                    <a:pt x="85" y="70"/>
                  </a:cubicBezTo>
                  <a:cubicBezTo>
                    <a:pt x="85" y="68"/>
                    <a:pt x="86" y="67"/>
                    <a:pt x="87" y="66"/>
                  </a:cubicBezTo>
                  <a:cubicBezTo>
                    <a:pt x="86" y="66"/>
                    <a:pt x="86" y="66"/>
                    <a:pt x="86" y="66"/>
                  </a:cubicBezTo>
                  <a:cubicBezTo>
                    <a:pt x="87" y="66"/>
                    <a:pt x="88" y="66"/>
                    <a:pt x="88" y="65"/>
                  </a:cubicBezTo>
                  <a:cubicBezTo>
                    <a:pt x="87" y="65"/>
                    <a:pt x="87" y="65"/>
                    <a:pt x="87" y="65"/>
                  </a:cubicBezTo>
                  <a:cubicBezTo>
                    <a:pt x="88" y="64"/>
                    <a:pt x="88" y="64"/>
                    <a:pt x="88" y="64"/>
                  </a:cubicBezTo>
                  <a:cubicBezTo>
                    <a:pt x="88" y="64"/>
                    <a:pt x="87" y="64"/>
                    <a:pt x="88" y="64"/>
                  </a:cubicBezTo>
                  <a:cubicBezTo>
                    <a:pt x="88" y="64"/>
                    <a:pt x="88" y="64"/>
                    <a:pt x="88" y="64"/>
                  </a:cubicBezTo>
                  <a:cubicBezTo>
                    <a:pt x="88" y="64"/>
                    <a:pt x="88" y="62"/>
                    <a:pt x="89" y="62"/>
                  </a:cubicBezTo>
                  <a:cubicBezTo>
                    <a:pt x="90" y="62"/>
                    <a:pt x="90" y="62"/>
                    <a:pt x="90" y="62"/>
                  </a:cubicBezTo>
                  <a:cubicBezTo>
                    <a:pt x="90" y="61"/>
                    <a:pt x="90" y="61"/>
                    <a:pt x="89" y="61"/>
                  </a:cubicBezTo>
                  <a:cubicBezTo>
                    <a:pt x="90" y="59"/>
                    <a:pt x="91" y="59"/>
                    <a:pt x="92" y="59"/>
                  </a:cubicBezTo>
                  <a:cubicBezTo>
                    <a:pt x="91" y="57"/>
                    <a:pt x="93" y="54"/>
                    <a:pt x="94" y="52"/>
                  </a:cubicBezTo>
                  <a:cubicBezTo>
                    <a:pt x="94" y="52"/>
                    <a:pt x="94" y="52"/>
                    <a:pt x="94" y="52"/>
                  </a:cubicBezTo>
                  <a:cubicBezTo>
                    <a:pt x="94" y="52"/>
                    <a:pt x="94" y="52"/>
                    <a:pt x="94" y="51"/>
                  </a:cubicBezTo>
                  <a:cubicBezTo>
                    <a:pt x="94" y="52"/>
                    <a:pt x="94" y="51"/>
                    <a:pt x="95" y="52"/>
                  </a:cubicBezTo>
                  <a:cubicBezTo>
                    <a:pt x="95" y="51"/>
                    <a:pt x="95" y="50"/>
                    <a:pt x="95" y="50"/>
                  </a:cubicBezTo>
                  <a:cubicBezTo>
                    <a:pt x="94" y="49"/>
                    <a:pt x="95" y="50"/>
                    <a:pt x="94" y="50"/>
                  </a:cubicBezTo>
                  <a:cubicBezTo>
                    <a:pt x="94" y="50"/>
                    <a:pt x="95" y="49"/>
                    <a:pt x="95" y="48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97" y="48"/>
                    <a:pt x="97" y="48"/>
                    <a:pt x="97" y="48"/>
                  </a:cubicBezTo>
                  <a:cubicBezTo>
                    <a:pt x="98" y="48"/>
                    <a:pt x="97" y="51"/>
                    <a:pt x="98" y="50"/>
                  </a:cubicBezTo>
                  <a:cubicBezTo>
                    <a:pt x="99" y="50"/>
                    <a:pt x="99" y="50"/>
                    <a:pt x="99" y="50"/>
                  </a:cubicBezTo>
                  <a:cubicBezTo>
                    <a:pt x="100" y="50"/>
                    <a:pt x="99" y="52"/>
                    <a:pt x="100" y="50"/>
                  </a:cubicBezTo>
                  <a:cubicBezTo>
                    <a:pt x="100" y="50"/>
                    <a:pt x="99" y="49"/>
                    <a:pt x="98" y="49"/>
                  </a:cubicBezTo>
                  <a:cubicBezTo>
                    <a:pt x="99" y="48"/>
                    <a:pt x="97" y="48"/>
                    <a:pt x="98" y="47"/>
                  </a:cubicBezTo>
                  <a:cubicBezTo>
                    <a:pt x="98" y="47"/>
                    <a:pt x="97" y="48"/>
                    <a:pt x="98" y="48"/>
                  </a:cubicBezTo>
                  <a:cubicBezTo>
                    <a:pt x="99" y="47"/>
                    <a:pt x="98" y="46"/>
                    <a:pt x="99" y="46"/>
                  </a:cubicBezTo>
                  <a:cubicBezTo>
                    <a:pt x="98" y="46"/>
                    <a:pt x="98" y="46"/>
                    <a:pt x="98" y="45"/>
                  </a:cubicBezTo>
                  <a:cubicBezTo>
                    <a:pt x="99" y="45"/>
                    <a:pt x="98" y="46"/>
                    <a:pt x="99" y="45"/>
                  </a:cubicBezTo>
                  <a:cubicBezTo>
                    <a:pt x="99" y="45"/>
                    <a:pt x="99" y="44"/>
                    <a:pt x="98" y="44"/>
                  </a:cubicBezTo>
                  <a:cubicBezTo>
                    <a:pt x="98" y="44"/>
                    <a:pt x="99" y="44"/>
                    <a:pt x="99" y="44"/>
                  </a:cubicBezTo>
                  <a:cubicBezTo>
                    <a:pt x="99" y="44"/>
                    <a:pt x="99" y="44"/>
                    <a:pt x="100" y="44"/>
                  </a:cubicBezTo>
                  <a:cubicBezTo>
                    <a:pt x="100" y="44"/>
                    <a:pt x="100" y="43"/>
                    <a:pt x="99" y="43"/>
                  </a:cubicBezTo>
                  <a:cubicBezTo>
                    <a:pt x="100" y="43"/>
                    <a:pt x="100" y="43"/>
                    <a:pt x="100" y="43"/>
                  </a:cubicBezTo>
                  <a:cubicBezTo>
                    <a:pt x="101" y="43"/>
                    <a:pt x="100" y="41"/>
                    <a:pt x="101" y="41"/>
                  </a:cubicBezTo>
                  <a:cubicBezTo>
                    <a:pt x="100" y="41"/>
                    <a:pt x="100" y="41"/>
                    <a:pt x="100" y="41"/>
                  </a:cubicBezTo>
                  <a:cubicBezTo>
                    <a:pt x="101" y="41"/>
                    <a:pt x="101" y="40"/>
                    <a:pt x="101" y="40"/>
                  </a:cubicBezTo>
                  <a:cubicBezTo>
                    <a:pt x="101" y="40"/>
                    <a:pt x="101" y="38"/>
                    <a:pt x="101" y="39"/>
                  </a:cubicBezTo>
                  <a:cubicBezTo>
                    <a:pt x="101" y="39"/>
                    <a:pt x="102" y="38"/>
                    <a:pt x="101" y="38"/>
                  </a:cubicBezTo>
                  <a:cubicBezTo>
                    <a:pt x="101" y="38"/>
                    <a:pt x="101" y="39"/>
                    <a:pt x="101" y="39"/>
                  </a:cubicBezTo>
                  <a:cubicBezTo>
                    <a:pt x="101" y="39"/>
                    <a:pt x="101" y="38"/>
                    <a:pt x="101" y="37"/>
                  </a:cubicBezTo>
                  <a:cubicBezTo>
                    <a:pt x="101" y="37"/>
                    <a:pt x="101" y="37"/>
                    <a:pt x="101" y="37"/>
                  </a:cubicBezTo>
                  <a:cubicBezTo>
                    <a:pt x="101" y="37"/>
                    <a:pt x="101" y="37"/>
                    <a:pt x="101" y="37"/>
                  </a:cubicBezTo>
                  <a:cubicBezTo>
                    <a:pt x="101" y="37"/>
                    <a:pt x="101" y="37"/>
                    <a:pt x="102" y="37"/>
                  </a:cubicBezTo>
                  <a:cubicBezTo>
                    <a:pt x="101" y="37"/>
                    <a:pt x="101" y="37"/>
                    <a:pt x="101" y="37"/>
                  </a:cubicBezTo>
                  <a:cubicBezTo>
                    <a:pt x="101" y="36"/>
                    <a:pt x="102" y="37"/>
                    <a:pt x="103" y="36"/>
                  </a:cubicBezTo>
                  <a:cubicBezTo>
                    <a:pt x="103" y="37"/>
                    <a:pt x="103" y="37"/>
                    <a:pt x="103" y="37"/>
                  </a:cubicBezTo>
                  <a:cubicBezTo>
                    <a:pt x="103" y="37"/>
                    <a:pt x="103" y="37"/>
                    <a:pt x="103" y="36"/>
                  </a:cubicBezTo>
                  <a:cubicBezTo>
                    <a:pt x="103" y="36"/>
                    <a:pt x="103" y="35"/>
                    <a:pt x="102" y="35"/>
                  </a:cubicBezTo>
                  <a:cubicBezTo>
                    <a:pt x="102" y="34"/>
                    <a:pt x="103" y="35"/>
                    <a:pt x="103" y="34"/>
                  </a:cubicBezTo>
                  <a:cubicBezTo>
                    <a:pt x="103" y="35"/>
                    <a:pt x="103" y="35"/>
                    <a:pt x="103" y="35"/>
                  </a:cubicBezTo>
                  <a:cubicBezTo>
                    <a:pt x="104" y="35"/>
                    <a:pt x="104" y="35"/>
                    <a:pt x="104" y="35"/>
                  </a:cubicBezTo>
                  <a:cubicBezTo>
                    <a:pt x="104" y="34"/>
                    <a:pt x="104" y="32"/>
                    <a:pt x="103" y="34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105" y="31"/>
                    <a:pt x="104" y="32"/>
                    <a:pt x="104" y="31"/>
                  </a:cubicBezTo>
                  <a:cubicBezTo>
                    <a:pt x="104" y="31"/>
                    <a:pt x="105" y="31"/>
                    <a:pt x="107" y="31"/>
                  </a:cubicBezTo>
                  <a:cubicBezTo>
                    <a:pt x="107" y="31"/>
                    <a:pt x="107" y="31"/>
                    <a:pt x="107" y="31"/>
                  </a:cubicBezTo>
                  <a:cubicBezTo>
                    <a:pt x="107" y="31"/>
                    <a:pt x="107" y="31"/>
                    <a:pt x="107" y="31"/>
                  </a:cubicBezTo>
                  <a:cubicBezTo>
                    <a:pt x="107" y="32"/>
                    <a:pt x="107" y="31"/>
                    <a:pt x="108" y="32"/>
                  </a:cubicBezTo>
                  <a:cubicBezTo>
                    <a:pt x="108" y="31"/>
                    <a:pt x="108" y="31"/>
                    <a:pt x="108" y="31"/>
                  </a:cubicBezTo>
                  <a:cubicBezTo>
                    <a:pt x="107" y="31"/>
                    <a:pt x="107" y="30"/>
                    <a:pt x="107" y="29"/>
                  </a:cubicBezTo>
                  <a:cubicBezTo>
                    <a:pt x="107" y="28"/>
                    <a:pt x="109" y="30"/>
                    <a:pt x="108" y="28"/>
                  </a:cubicBezTo>
                  <a:cubicBezTo>
                    <a:pt x="108" y="28"/>
                    <a:pt x="107" y="27"/>
                    <a:pt x="107" y="28"/>
                  </a:cubicBezTo>
                  <a:cubicBezTo>
                    <a:pt x="108" y="27"/>
                    <a:pt x="107" y="27"/>
                    <a:pt x="107" y="26"/>
                  </a:cubicBezTo>
                  <a:cubicBezTo>
                    <a:pt x="107" y="27"/>
                    <a:pt x="109" y="26"/>
                    <a:pt x="109" y="27"/>
                  </a:cubicBezTo>
                  <a:cubicBezTo>
                    <a:pt x="108" y="27"/>
                    <a:pt x="108" y="28"/>
                    <a:pt x="108" y="28"/>
                  </a:cubicBezTo>
                  <a:cubicBezTo>
                    <a:pt x="109" y="28"/>
                    <a:pt x="109" y="28"/>
                    <a:pt x="109" y="28"/>
                  </a:cubicBezTo>
                  <a:cubicBezTo>
                    <a:pt x="110" y="27"/>
                    <a:pt x="110" y="26"/>
                    <a:pt x="109" y="26"/>
                  </a:cubicBezTo>
                  <a:cubicBezTo>
                    <a:pt x="109" y="26"/>
                    <a:pt x="109" y="27"/>
                    <a:pt x="109" y="26"/>
                  </a:cubicBezTo>
                  <a:cubicBezTo>
                    <a:pt x="109" y="25"/>
                    <a:pt x="110" y="26"/>
                    <a:pt x="109" y="25"/>
                  </a:cubicBezTo>
                  <a:cubicBezTo>
                    <a:pt x="108" y="25"/>
                    <a:pt x="108" y="25"/>
                    <a:pt x="108" y="25"/>
                  </a:cubicBezTo>
                  <a:cubicBezTo>
                    <a:pt x="108" y="24"/>
                    <a:pt x="108" y="24"/>
                    <a:pt x="108" y="24"/>
                  </a:cubicBezTo>
                  <a:cubicBezTo>
                    <a:pt x="108" y="24"/>
                    <a:pt x="108" y="24"/>
                    <a:pt x="108" y="24"/>
                  </a:cubicBezTo>
                  <a:cubicBezTo>
                    <a:pt x="109" y="23"/>
                    <a:pt x="108" y="24"/>
                    <a:pt x="109" y="23"/>
                  </a:cubicBezTo>
                  <a:cubicBezTo>
                    <a:pt x="110" y="23"/>
                    <a:pt x="110" y="23"/>
                    <a:pt x="110" y="23"/>
                  </a:cubicBezTo>
                  <a:cubicBezTo>
                    <a:pt x="110" y="23"/>
                    <a:pt x="109" y="24"/>
                    <a:pt x="110" y="24"/>
                  </a:cubicBezTo>
                  <a:cubicBezTo>
                    <a:pt x="110" y="23"/>
                    <a:pt x="110" y="23"/>
                    <a:pt x="110" y="23"/>
                  </a:cubicBezTo>
                  <a:cubicBezTo>
                    <a:pt x="110" y="23"/>
                    <a:pt x="110" y="23"/>
                    <a:pt x="110" y="23"/>
                  </a:cubicBezTo>
                  <a:cubicBezTo>
                    <a:pt x="110" y="23"/>
                    <a:pt x="112" y="24"/>
                    <a:pt x="112" y="22"/>
                  </a:cubicBezTo>
                  <a:cubicBezTo>
                    <a:pt x="112" y="21"/>
                    <a:pt x="111" y="22"/>
                    <a:pt x="111" y="22"/>
                  </a:cubicBezTo>
                  <a:cubicBezTo>
                    <a:pt x="112" y="20"/>
                    <a:pt x="111" y="20"/>
                    <a:pt x="112" y="19"/>
                  </a:cubicBezTo>
                  <a:cubicBezTo>
                    <a:pt x="112" y="20"/>
                    <a:pt x="113" y="18"/>
                    <a:pt x="113" y="19"/>
                  </a:cubicBezTo>
                  <a:cubicBezTo>
                    <a:pt x="112" y="19"/>
                    <a:pt x="111" y="21"/>
                    <a:pt x="112" y="22"/>
                  </a:cubicBezTo>
                  <a:cubicBezTo>
                    <a:pt x="113" y="22"/>
                    <a:pt x="111" y="22"/>
                    <a:pt x="112" y="23"/>
                  </a:cubicBezTo>
                  <a:cubicBezTo>
                    <a:pt x="112" y="22"/>
                    <a:pt x="113" y="23"/>
                    <a:pt x="114" y="23"/>
                  </a:cubicBezTo>
                  <a:cubicBezTo>
                    <a:pt x="114" y="22"/>
                    <a:pt x="114" y="22"/>
                    <a:pt x="114" y="22"/>
                  </a:cubicBezTo>
                  <a:cubicBezTo>
                    <a:pt x="113" y="22"/>
                    <a:pt x="113" y="22"/>
                    <a:pt x="113" y="22"/>
                  </a:cubicBezTo>
                  <a:cubicBezTo>
                    <a:pt x="113" y="21"/>
                    <a:pt x="114" y="20"/>
                    <a:pt x="114" y="19"/>
                  </a:cubicBezTo>
                  <a:cubicBezTo>
                    <a:pt x="114" y="19"/>
                    <a:pt x="114" y="19"/>
                    <a:pt x="114" y="19"/>
                  </a:cubicBezTo>
                  <a:cubicBezTo>
                    <a:pt x="115" y="18"/>
                    <a:pt x="116" y="17"/>
                    <a:pt x="116" y="17"/>
                  </a:cubicBezTo>
                  <a:cubicBezTo>
                    <a:pt x="115" y="17"/>
                    <a:pt x="117" y="14"/>
                    <a:pt x="116" y="14"/>
                  </a:cubicBezTo>
                  <a:cubicBezTo>
                    <a:pt x="115" y="15"/>
                    <a:pt x="115" y="15"/>
                    <a:pt x="114" y="15"/>
                  </a:cubicBezTo>
                  <a:cubicBezTo>
                    <a:pt x="115" y="14"/>
                    <a:pt x="115" y="15"/>
                    <a:pt x="115" y="15"/>
                  </a:cubicBezTo>
                  <a:cubicBezTo>
                    <a:pt x="115" y="14"/>
                    <a:pt x="116" y="14"/>
                    <a:pt x="116" y="14"/>
                  </a:cubicBezTo>
                  <a:cubicBezTo>
                    <a:pt x="115" y="15"/>
                    <a:pt x="117" y="14"/>
                    <a:pt x="117" y="15"/>
                  </a:cubicBezTo>
                  <a:cubicBezTo>
                    <a:pt x="117" y="14"/>
                    <a:pt x="118" y="15"/>
                    <a:pt x="118" y="14"/>
                  </a:cubicBezTo>
                  <a:cubicBezTo>
                    <a:pt x="118" y="13"/>
                    <a:pt x="118" y="12"/>
                    <a:pt x="119" y="11"/>
                  </a:cubicBezTo>
                  <a:cubicBezTo>
                    <a:pt x="120" y="11"/>
                    <a:pt x="120" y="9"/>
                    <a:pt x="121" y="8"/>
                  </a:cubicBezTo>
                  <a:cubicBezTo>
                    <a:pt x="121" y="8"/>
                    <a:pt x="121" y="9"/>
                    <a:pt x="121" y="8"/>
                  </a:cubicBezTo>
                  <a:cubicBezTo>
                    <a:pt x="122" y="8"/>
                    <a:pt x="121" y="8"/>
                    <a:pt x="121" y="8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121" y="7"/>
                    <a:pt x="124" y="5"/>
                    <a:pt x="122" y="4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5" y="5"/>
                    <a:pt x="125" y="4"/>
                    <a:pt x="125" y="4"/>
                  </a:cubicBezTo>
                  <a:cubicBezTo>
                    <a:pt x="125" y="4"/>
                    <a:pt x="125" y="4"/>
                    <a:pt x="125" y="4"/>
                  </a:cubicBezTo>
                  <a:cubicBezTo>
                    <a:pt x="125" y="3"/>
                    <a:pt x="126" y="2"/>
                    <a:pt x="126" y="1"/>
                  </a:cubicBezTo>
                  <a:cubicBezTo>
                    <a:pt x="127" y="1"/>
                    <a:pt x="127" y="1"/>
                    <a:pt x="127" y="1"/>
                  </a:cubicBezTo>
                  <a:cubicBezTo>
                    <a:pt x="127" y="1"/>
                    <a:pt x="127" y="1"/>
                    <a:pt x="127" y="1"/>
                  </a:cubicBezTo>
                  <a:cubicBezTo>
                    <a:pt x="127" y="1"/>
                    <a:pt x="127" y="1"/>
                    <a:pt x="127" y="0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7" y="3"/>
                    <a:pt x="127" y="2"/>
                    <a:pt x="127" y="2"/>
                  </a:cubicBezTo>
                  <a:cubicBezTo>
                    <a:pt x="126" y="2"/>
                    <a:pt x="126" y="3"/>
                    <a:pt x="126" y="3"/>
                  </a:cubicBezTo>
                  <a:cubicBezTo>
                    <a:pt x="126" y="3"/>
                    <a:pt x="126" y="3"/>
                    <a:pt x="126" y="2"/>
                  </a:cubicBezTo>
                  <a:cubicBezTo>
                    <a:pt x="127" y="3"/>
                    <a:pt x="127" y="3"/>
                    <a:pt x="127" y="4"/>
                  </a:cubicBezTo>
                  <a:cubicBezTo>
                    <a:pt x="127" y="3"/>
                    <a:pt x="127" y="3"/>
                    <a:pt x="127" y="3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27" y="4"/>
                    <a:pt x="126" y="4"/>
                    <a:pt x="126" y="4"/>
                  </a:cubicBezTo>
                  <a:cubicBezTo>
                    <a:pt x="127" y="4"/>
                    <a:pt x="127" y="5"/>
                    <a:pt x="126" y="5"/>
                  </a:cubicBezTo>
                  <a:cubicBezTo>
                    <a:pt x="125" y="7"/>
                    <a:pt x="125" y="8"/>
                    <a:pt x="125" y="9"/>
                  </a:cubicBezTo>
                  <a:cubicBezTo>
                    <a:pt x="124" y="8"/>
                    <a:pt x="124" y="7"/>
                    <a:pt x="124" y="7"/>
                  </a:cubicBezTo>
                  <a:cubicBezTo>
                    <a:pt x="124" y="7"/>
                    <a:pt x="124" y="7"/>
                    <a:pt x="122" y="8"/>
                  </a:cubicBezTo>
                  <a:cubicBezTo>
                    <a:pt x="124" y="8"/>
                    <a:pt x="124" y="9"/>
                    <a:pt x="124" y="10"/>
                  </a:cubicBezTo>
                  <a:cubicBezTo>
                    <a:pt x="124" y="10"/>
                    <a:pt x="124" y="10"/>
                    <a:pt x="124" y="10"/>
                  </a:cubicBezTo>
                  <a:cubicBezTo>
                    <a:pt x="122" y="11"/>
                    <a:pt x="124" y="11"/>
                    <a:pt x="122" y="11"/>
                  </a:cubicBezTo>
                  <a:cubicBezTo>
                    <a:pt x="121" y="12"/>
                    <a:pt x="121" y="14"/>
                    <a:pt x="121" y="15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21" y="17"/>
                    <a:pt x="119" y="17"/>
                    <a:pt x="119" y="18"/>
                  </a:cubicBezTo>
                  <a:cubicBezTo>
                    <a:pt x="118" y="19"/>
                    <a:pt x="118" y="22"/>
                    <a:pt x="117" y="22"/>
                  </a:cubicBezTo>
                  <a:cubicBezTo>
                    <a:pt x="116" y="25"/>
                    <a:pt x="115" y="27"/>
                    <a:pt x="113" y="30"/>
                  </a:cubicBezTo>
                  <a:cubicBezTo>
                    <a:pt x="113" y="29"/>
                    <a:pt x="113" y="29"/>
                    <a:pt x="113" y="29"/>
                  </a:cubicBezTo>
                  <a:cubicBezTo>
                    <a:pt x="113" y="30"/>
                    <a:pt x="112" y="29"/>
                    <a:pt x="112" y="30"/>
                  </a:cubicBezTo>
                  <a:cubicBezTo>
                    <a:pt x="113" y="30"/>
                    <a:pt x="112" y="31"/>
                    <a:pt x="112" y="31"/>
                  </a:cubicBezTo>
                  <a:cubicBezTo>
                    <a:pt x="111" y="31"/>
                    <a:pt x="111" y="34"/>
                    <a:pt x="111" y="36"/>
                  </a:cubicBezTo>
                  <a:cubicBezTo>
                    <a:pt x="110" y="35"/>
                    <a:pt x="110" y="35"/>
                    <a:pt x="110" y="35"/>
                  </a:cubicBezTo>
                  <a:cubicBezTo>
                    <a:pt x="110" y="37"/>
                    <a:pt x="109" y="37"/>
                    <a:pt x="108" y="38"/>
                  </a:cubicBezTo>
                  <a:cubicBezTo>
                    <a:pt x="108" y="38"/>
                    <a:pt x="107" y="38"/>
                    <a:pt x="107" y="39"/>
                  </a:cubicBezTo>
                  <a:cubicBezTo>
                    <a:pt x="107" y="40"/>
                    <a:pt x="107" y="40"/>
                    <a:pt x="107" y="41"/>
                  </a:cubicBezTo>
                  <a:cubicBezTo>
                    <a:pt x="107" y="43"/>
                    <a:pt x="107" y="44"/>
                    <a:pt x="105" y="44"/>
                  </a:cubicBezTo>
                  <a:cubicBezTo>
                    <a:pt x="104" y="48"/>
                    <a:pt x="102" y="50"/>
                    <a:pt x="101" y="54"/>
                  </a:cubicBezTo>
                  <a:cubicBezTo>
                    <a:pt x="101" y="54"/>
                    <a:pt x="101" y="54"/>
                    <a:pt x="101" y="54"/>
                  </a:cubicBezTo>
                  <a:cubicBezTo>
                    <a:pt x="100" y="57"/>
                    <a:pt x="97" y="59"/>
                    <a:pt x="97" y="63"/>
                  </a:cubicBezTo>
                  <a:cubicBezTo>
                    <a:pt x="95" y="63"/>
                    <a:pt x="95" y="63"/>
                    <a:pt x="95" y="63"/>
                  </a:cubicBezTo>
                  <a:cubicBezTo>
                    <a:pt x="94" y="63"/>
                    <a:pt x="94" y="64"/>
                    <a:pt x="95" y="64"/>
                  </a:cubicBezTo>
                  <a:cubicBezTo>
                    <a:pt x="94" y="64"/>
                    <a:pt x="94" y="66"/>
                    <a:pt x="94" y="66"/>
                  </a:cubicBezTo>
                  <a:cubicBezTo>
                    <a:pt x="93" y="67"/>
                    <a:pt x="94" y="67"/>
                    <a:pt x="94" y="68"/>
                  </a:cubicBezTo>
                  <a:cubicBezTo>
                    <a:pt x="92" y="70"/>
                    <a:pt x="92" y="71"/>
                    <a:pt x="91" y="72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91" y="72"/>
                    <a:pt x="90" y="73"/>
                    <a:pt x="91" y="73"/>
                  </a:cubicBezTo>
                  <a:cubicBezTo>
                    <a:pt x="89" y="75"/>
                    <a:pt x="89" y="77"/>
                    <a:pt x="87" y="78"/>
                  </a:cubicBezTo>
                  <a:cubicBezTo>
                    <a:pt x="88" y="79"/>
                    <a:pt x="88" y="79"/>
                    <a:pt x="88" y="79"/>
                  </a:cubicBezTo>
                  <a:cubicBezTo>
                    <a:pt x="87" y="81"/>
                    <a:pt x="86" y="82"/>
                    <a:pt x="85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84"/>
                    <a:pt x="85" y="83"/>
                    <a:pt x="85" y="84"/>
                  </a:cubicBezTo>
                  <a:cubicBezTo>
                    <a:pt x="84" y="87"/>
                    <a:pt x="82" y="88"/>
                    <a:pt x="81" y="91"/>
                  </a:cubicBezTo>
                  <a:cubicBezTo>
                    <a:pt x="80" y="94"/>
                    <a:pt x="77" y="98"/>
                    <a:pt x="75" y="101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5" y="103"/>
                    <a:pt x="73" y="104"/>
                    <a:pt x="74" y="105"/>
                  </a:cubicBezTo>
                  <a:cubicBezTo>
                    <a:pt x="73" y="105"/>
                    <a:pt x="73" y="106"/>
                    <a:pt x="73" y="106"/>
                  </a:cubicBezTo>
                  <a:cubicBezTo>
                    <a:pt x="73" y="107"/>
                    <a:pt x="71" y="108"/>
                    <a:pt x="71" y="110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69" y="111"/>
                    <a:pt x="68" y="111"/>
                    <a:pt x="68" y="114"/>
                  </a:cubicBezTo>
                  <a:cubicBezTo>
                    <a:pt x="68" y="112"/>
                    <a:pt x="68" y="112"/>
                    <a:pt x="68" y="112"/>
                  </a:cubicBezTo>
                  <a:cubicBezTo>
                    <a:pt x="67" y="112"/>
                    <a:pt x="68" y="115"/>
                    <a:pt x="67" y="115"/>
                  </a:cubicBezTo>
                  <a:cubicBezTo>
                    <a:pt x="67" y="115"/>
                    <a:pt x="67" y="115"/>
                    <a:pt x="67" y="115"/>
                  </a:cubicBezTo>
                  <a:cubicBezTo>
                    <a:pt x="65" y="118"/>
                    <a:pt x="64" y="121"/>
                    <a:pt x="62" y="125"/>
                  </a:cubicBezTo>
                  <a:cubicBezTo>
                    <a:pt x="60" y="127"/>
                    <a:pt x="61" y="125"/>
                    <a:pt x="60" y="126"/>
                  </a:cubicBezTo>
                  <a:cubicBezTo>
                    <a:pt x="60" y="126"/>
                    <a:pt x="60" y="126"/>
                    <a:pt x="60" y="126"/>
                  </a:cubicBezTo>
                  <a:cubicBezTo>
                    <a:pt x="60" y="127"/>
                    <a:pt x="59" y="127"/>
                    <a:pt x="59" y="128"/>
                  </a:cubicBezTo>
                  <a:cubicBezTo>
                    <a:pt x="59" y="128"/>
                    <a:pt x="59" y="128"/>
                    <a:pt x="59" y="128"/>
                  </a:cubicBezTo>
                  <a:cubicBezTo>
                    <a:pt x="58" y="130"/>
                    <a:pt x="57" y="130"/>
                    <a:pt x="57" y="132"/>
                  </a:cubicBezTo>
                  <a:cubicBezTo>
                    <a:pt x="57" y="132"/>
                    <a:pt x="57" y="132"/>
                    <a:pt x="57" y="132"/>
                  </a:cubicBezTo>
                  <a:cubicBezTo>
                    <a:pt x="57" y="133"/>
                    <a:pt x="56" y="134"/>
                    <a:pt x="56" y="136"/>
                  </a:cubicBezTo>
                  <a:cubicBezTo>
                    <a:pt x="53" y="143"/>
                    <a:pt x="48" y="151"/>
                    <a:pt x="45" y="158"/>
                  </a:cubicBezTo>
                  <a:cubicBezTo>
                    <a:pt x="41" y="165"/>
                    <a:pt x="37" y="172"/>
                    <a:pt x="33" y="179"/>
                  </a:cubicBezTo>
                  <a:cubicBezTo>
                    <a:pt x="31" y="180"/>
                    <a:pt x="31" y="180"/>
                    <a:pt x="30" y="182"/>
                  </a:cubicBezTo>
                  <a:cubicBezTo>
                    <a:pt x="30" y="182"/>
                    <a:pt x="30" y="182"/>
                    <a:pt x="30" y="182"/>
                  </a:cubicBezTo>
                  <a:cubicBezTo>
                    <a:pt x="31" y="182"/>
                    <a:pt x="29" y="183"/>
                    <a:pt x="30" y="185"/>
                  </a:cubicBezTo>
                  <a:cubicBezTo>
                    <a:pt x="28" y="186"/>
                    <a:pt x="28" y="189"/>
                    <a:pt x="26" y="192"/>
                  </a:cubicBezTo>
                  <a:cubicBezTo>
                    <a:pt x="26" y="191"/>
                    <a:pt x="26" y="191"/>
                    <a:pt x="26" y="191"/>
                  </a:cubicBezTo>
                  <a:cubicBezTo>
                    <a:pt x="26" y="192"/>
                    <a:pt x="26" y="192"/>
                    <a:pt x="26" y="192"/>
                  </a:cubicBezTo>
                  <a:cubicBezTo>
                    <a:pt x="26" y="192"/>
                    <a:pt x="26" y="192"/>
                    <a:pt x="26" y="192"/>
                  </a:cubicBezTo>
                  <a:cubicBezTo>
                    <a:pt x="26" y="192"/>
                    <a:pt x="26" y="192"/>
                    <a:pt x="26" y="192"/>
                  </a:cubicBezTo>
                  <a:cubicBezTo>
                    <a:pt x="22" y="200"/>
                    <a:pt x="17" y="206"/>
                    <a:pt x="14" y="213"/>
                  </a:cubicBezTo>
                  <a:cubicBezTo>
                    <a:pt x="12" y="214"/>
                    <a:pt x="11" y="217"/>
                    <a:pt x="11" y="219"/>
                  </a:cubicBezTo>
                  <a:cubicBezTo>
                    <a:pt x="7" y="224"/>
                    <a:pt x="3" y="227"/>
                    <a:pt x="2" y="233"/>
                  </a:cubicBezTo>
                  <a:cubicBezTo>
                    <a:pt x="2" y="233"/>
                    <a:pt x="0" y="232"/>
                    <a:pt x="1" y="230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45" name="Freeform 121"/>
            <p:cNvSpPr>
              <a:spLocks/>
            </p:cNvSpPr>
            <p:nvPr/>
          </p:nvSpPr>
          <p:spPr bwMode="auto">
            <a:xfrm>
              <a:off x="3608" y="3089"/>
              <a:ext cx="300" cy="551"/>
            </a:xfrm>
            <a:custGeom>
              <a:avLst/>
              <a:gdLst>
                <a:gd name="T0" fmla="*/ 14 w 127"/>
                <a:gd name="T1" fmla="*/ 205 h 233"/>
                <a:gd name="T2" fmla="*/ 18 w 127"/>
                <a:gd name="T3" fmla="*/ 199 h 233"/>
                <a:gd name="T4" fmla="*/ 25 w 127"/>
                <a:gd name="T5" fmla="*/ 184 h 233"/>
                <a:gd name="T6" fmla="*/ 26 w 127"/>
                <a:gd name="T7" fmla="*/ 179 h 233"/>
                <a:gd name="T8" fmla="*/ 36 w 127"/>
                <a:gd name="T9" fmla="*/ 165 h 233"/>
                <a:gd name="T10" fmla="*/ 39 w 127"/>
                <a:gd name="T11" fmla="*/ 160 h 233"/>
                <a:gd name="T12" fmla="*/ 43 w 127"/>
                <a:gd name="T13" fmla="*/ 151 h 233"/>
                <a:gd name="T14" fmla="*/ 46 w 127"/>
                <a:gd name="T15" fmla="*/ 145 h 233"/>
                <a:gd name="T16" fmla="*/ 50 w 127"/>
                <a:gd name="T17" fmla="*/ 140 h 233"/>
                <a:gd name="T18" fmla="*/ 51 w 127"/>
                <a:gd name="T19" fmla="*/ 137 h 233"/>
                <a:gd name="T20" fmla="*/ 54 w 127"/>
                <a:gd name="T21" fmla="*/ 128 h 233"/>
                <a:gd name="T22" fmla="*/ 57 w 127"/>
                <a:gd name="T23" fmla="*/ 123 h 233"/>
                <a:gd name="T24" fmla="*/ 59 w 127"/>
                <a:gd name="T25" fmla="*/ 119 h 233"/>
                <a:gd name="T26" fmla="*/ 63 w 127"/>
                <a:gd name="T27" fmla="*/ 113 h 233"/>
                <a:gd name="T28" fmla="*/ 66 w 127"/>
                <a:gd name="T29" fmla="*/ 105 h 233"/>
                <a:gd name="T30" fmla="*/ 72 w 127"/>
                <a:gd name="T31" fmla="*/ 97 h 233"/>
                <a:gd name="T32" fmla="*/ 73 w 127"/>
                <a:gd name="T33" fmla="*/ 93 h 233"/>
                <a:gd name="T34" fmla="*/ 75 w 127"/>
                <a:gd name="T35" fmla="*/ 91 h 233"/>
                <a:gd name="T36" fmla="*/ 77 w 127"/>
                <a:gd name="T37" fmla="*/ 86 h 233"/>
                <a:gd name="T38" fmla="*/ 78 w 127"/>
                <a:gd name="T39" fmla="*/ 86 h 233"/>
                <a:gd name="T40" fmla="*/ 80 w 127"/>
                <a:gd name="T41" fmla="*/ 82 h 233"/>
                <a:gd name="T42" fmla="*/ 87 w 127"/>
                <a:gd name="T43" fmla="*/ 70 h 233"/>
                <a:gd name="T44" fmla="*/ 88 w 127"/>
                <a:gd name="T45" fmla="*/ 65 h 233"/>
                <a:gd name="T46" fmla="*/ 91 w 127"/>
                <a:gd name="T47" fmla="*/ 61 h 233"/>
                <a:gd name="T48" fmla="*/ 96 w 127"/>
                <a:gd name="T49" fmla="*/ 52 h 233"/>
                <a:gd name="T50" fmla="*/ 99 w 127"/>
                <a:gd name="T51" fmla="*/ 50 h 233"/>
                <a:gd name="T52" fmla="*/ 100 w 127"/>
                <a:gd name="T53" fmla="*/ 46 h 233"/>
                <a:gd name="T54" fmla="*/ 100 w 127"/>
                <a:gd name="T55" fmla="*/ 42 h 233"/>
                <a:gd name="T56" fmla="*/ 102 w 127"/>
                <a:gd name="T57" fmla="*/ 38 h 233"/>
                <a:gd name="T58" fmla="*/ 102 w 127"/>
                <a:gd name="T59" fmla="*/ 37 h 233"/>
                <a:gd name="T60" fmla="*/ 105 w 127"/>
                <a:gd name="T61" fmla="*/ 34 h 233"/>
                <a:gd name="T62" fmla="*/ 107 w 127"/>
                <a:gd name="T63" fmla="*/ 32 h 233"/>
                <a:gd name="T64" fmla="*/ 108 w 127"/>
                <a:gd name="T65" fmla="*/ 28 h 233"/>
                <a:gd name="T66" fmla="*/ 109 w 127"/>
                <a:gd name="T67" fmla="*/ 25 h 233"/>
                <a:gd name="T68" fmla="*/ 110 w 127"/>
                <a:gd name="T69" fmla="*/ 23 h 233"/>
                <a:gd name="T70" fmla="*/ 112 w 127"/>
                <a:gd name="T71" fmla="*/ 19 h 233"/>
                <a:gd name="T72" fmla="*/ 114 w 127"/>
                <a:gd name="T73" fmla="*/ 22 h 233"/>
                <a:gd name="T74" fmla="*/ 116 w 127"/>
                <a:gd name="T75" fmla="*/ 15 h 233"/>
                <a:gd name="T76" fmla="*/ 123 w 127"/>
                <a:gd name="T77" fmla="*/ 7 h 233"/>
                <a:gd name="T78" fmla="*/ 125 w 127"/>
                <a:gd name="T79" fmla="*/ 5 h 233"/>
                <a:gd name="T80" fmla="*/ 127 w 127"/>
                <a:gd name="T81" fmla="*/ 0 h 233"/>
                <a:gd name="T82" fmla="*/ 127 w 127"/>
                <a:gd name="T83" fmla="*/ 3 h 233"/>
                <a:gd name="T84" fmla="*/ 124 w 127"/>
                <a:gd name="T85" fmla="*/ 7 h 233"/>
                <a:gd name="T86" fmla="*/ 120 w 127"/>
                <a:gd name="T87" fmla="*/ 18 h 233"/>
                <a:gd name="T88" fmla="*/ 111 w 127"/>
                <a:gd name="T89" fmla="*/ 35 h 233"/>
                <a:gd name="T90" fmla="*/ 101 w 127"/>
                <a:gd name="T91" fmla="*/ 54 h 233"/>
                <a:gd name="T92" fmla="*/ 93 w 127"/>
                <a:gd name="T93" fmla="*/ 68 h 233"/>
                <a:gd name="T94" fmla="*/ 88 w 127"/>
                <a:gd name="T95" fmla="*/ 79 h 233"/>
                <a:gd name="T96" fmla="*/ 75 w 127"/>
                <a:gd name="T97" fmla="*/ 101 h 233"/>
                <a:gd name="T98" fmla="*/ 69 w 127"/>
                <a:gd name="T99" fmla="*/ 113 h 233"/>
                <a:gd name="T100" fmla="*/ 59 w 127"/>
                <a:gd name="T101" fmla="*/ 128 h 233"/>
                <a:gd name="T102" fmla="*/ 33 w 127"/>
                <a:gd name="T103" fmla="*/ 179 h 233"/>
                <a:gd name="T104" fmla="*/ 26 w 127"/>
                <a:gd name="T105" fmla="*/ 192 h 233"/>
                <a:gd name="T106" fmla="*/ 1 w 127"/>
                <a:gd name="T107" fmla="*/ 229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7" h="233">
                  <a:moveTo>
                    <a:pt x="1" y="229"/>
                  </a:moveTo>
                  <a:cubicBezTo>
                    <a:pt x="1" y="226"/>
                    <a:pt x="5" y="222"/>
                    <a:pt x="5" y="219"/>
                  </a:cubicBezTo>
                  <a:cubicBezTo>
                    <a:pt x="6" y="219"/>
                    <a:pt x="6" y="220"/>
                    <a:pt x="7" y="219"/>
                  </a:cubicBezTo>
                  <a:cubicBezTo>
                    <a:pt x="7" y="215"/>
                    <a:pt x="10" y="211"/>
                    <a:pt x="13" y="208"/>
                  </a:cubicBezTo>
                  <a:cubicBezTo>
                    <a:pt x="14" y="208"/>
                    <a:pt x="14" y="208"/>
                    <a:pt x="14" y="208"/>
                  </a:cubicBezTo>
                  <a:cubicBezTo>
                    <a:pt x="14" y="208"/>
                    <a:pt x="14" y="206"/>
                    <a:pt x="14" y="205"/>
                  </a:cubicBezTo>
                  <a:cubicBezTo>
                    <a:pt x="14" y="206"/>
                    <a:pt x="14" y="206"/>
                    <a:pt x="15" y="206"/>
                  </a:cubicBezTo>
                  <a:cubicBezTo>
                    <a:pt x="14" y="205"/>
                    <a:pt x="15" y="204"/>
                    <a:pt x="15" y="204"/>
                  </a:cubicBezTo>
                  <a:cubicBezTo>
                    <a:pt x="16" y="204"/>
                    <a:pt x="16" y="204"/>
                    <a:pt x="16" y="204"/>
                  </a:cubicBezTo>
                  <a:cubicBezTo>
                    <a:pt x="16" y="203"/>
                    <a:pt x="16" y="203"/>
                    <a:pt x="16" y="203"/>
                  </a:cubicBezTo>
                  <a:cubicBezTo>
                    <a:pt x="15" y="201"/>
                    <a:pt x="18" y="201"/>
                    <a:pt x="18" y="199"/>
                  </a:cubicBezTo>
                  <a:cubicBezTo>
                    <a:pt x="18" y="199"/>
                    <a:pt x="18" y="199"/>
                    <a:pt x="18" y="199"/>
                  </a:cubicBezTo>
                  <a:cubicBezTo>
                    <a:pt x="19" y="195"/>
                    <a:pt x="20" y="193"/>
                    <a:pt x="22" y="190"/>
                  </a:cubicBezTo>
                  <a:cubicBezTo>
                    <a:pt x="22" y="190"/>
                    <a:pt x="22" y="191"/>
                    <a:pt x="23" y="190"/>
                  </a:cubicBezTo>
                  <a:cubicBezTo>
                    <a:pt x="22" y="190"/>
                    <a:pt x="23" y="188"/>
                    <a:pt x="23" y="188"/>
                  </a:cubicBezTo>
                  <a:cubicBezTo>
                    <a:pt x="24" y="188"/>
                    <a:pt x="23" y="187"/>
                    <a:pt x="24" y="186"/>
                  </a:cubicBezTo>
                  <a:cubicBezTo>
                    <a:pt x="24" y="186"/>
                    <a:pt x="24" y="186"/>
                    <a:pt x="24" y="186"/>
                  </a:cubicBezTo>
                  <a:cubicBezTo>
                    <a:pt x="24" y="185"/>
                    <a:pt x="25" y="185"/>
                    <a:pt x="25" y="184"/>
                  </a:cubicBezTo>
                  <a:cubicBezTo>
                    <a:pt x="25" y="184"/>
                    <a:pt x="25" y="184"/>
                    <a:pt x="25" y="184"/>
                  </a:cubicBezTo>
                  <a:cubicBezTo>
                    <a:pt x="25" y="183"/>
                    <a:pt x="26" y="183"/>
                    <a:pt x="26" y="183"/>
                  </a:cubicBezTo>
                  <a:cubicBezTo>
                    <a:pt x="26" y="182"/>
                    <a:pt x="26" y="182"/>
                    <a:pt x="26" y="182"/>
                  </a:cubicBezTo>
                  <a:cubicBezTo>
                    <a:pt x="26" y="182"/>
                    <a:pt x="26" y="182"/>
                    <a:pt x="26" y="181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6" y="181"/>
                    <a:pt x="27" y="181"/>
                    <a:pt x="26" y="179"/>
                  </a:cubicBezTo>
                  <a:cubicBezTo>
                    <a:pt x="27" y="179"/>
                    <a:pt x="26" y="181"/>
                    <a:pt x="27" y="181"/>
                  </a:cubicBezTo>
                  <a:cubicBezTo>
                    <a:pt x="29" y="176"/>
                    <a:pt x="32" y="173"/>
                    <a:pt x="33" y="168"/>
                  </a:cubicBezTo>
                  <a:cubicBezTo>
                    <a:pt x="34" y="168"/>
                    <a:pt x="34" y="168"/>
                    <a:pt x="34" y="168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36" y="166"/>
                    <a:pt x="35" y="166"/>
                    <a:pt x="36" y="165"/>
                  </a:cubicBezTo>
                  <a:cubicBezTo>
                    <a:pt x="36" y="166"/>
                    <a:pt x="36" y="166"/>
                    <a:pt x="36" y="166"/>
                  </a:cubicBezTo>
                  <a:cubicBezTo>
                    <a:pt x="36" y="165"/>
                    <a:pt x="37" y="164"/>
                    <a:pt x="37" y="163"/>
                  </a:cubicBezTo>
                  <a:cubicBezTo>
                    <a:pt x="37" y="163"/>
                    <a:pt x="37" y="163"/>
                    <a:pt x="37" y="164"/>
                  </a:cubicBezTo>
                  <a:cubicBezTo>
                    <a:pt x="37" y="161"/>
                    <a:pt x="38" y="161"/>
                    <a:pt x="38" y="160"/>
                  </a:cubicBezTo>
                  <a:cubicBezTo>
                    <a:pt x="38" y="161"/>
                    <a:pt x="38" y="161"/>
                    <a:pt x="38" y="161"/>
                  </a:cubicBezTo>
                  <a:cubicBezTo>
                    <a:pt x="39" y="160"/>
                    <a:pt x="38" y="160"/>
                    <a:pt x="39" y="160"/>
                  </a:cubicBezTo>
                  <a:cubicBezTo>
                    <a:pt x="38" y="160"/>
                    <a:pt x="39" y="160"/>
                    <a:pt x="39" y="160"/>
                  </a:cubicBezTo>
                  <a:cubicBezTo>
                    <a:pt x="39" y="159"/>
                    <a:pt x="40" y="158"/>
                    <a:pt x="40" y="157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41" y="156"/>
                    <a:pt x="41" y="155"/>
                    <a:pt x="42" y="154"/>
                  </a:cubicBezTo>
                  <a:cubicBezTo>
                    <a:pt x="42" y="154"/>
                    <a:pt x="43" y="154"/>
                    <a:pt x="43" y="154"/>
                  </a:cubicBezTo>
                  <a:cubicBezTo>
                    <a:pt x="42" y="152"/>
                    <a:pt x="44" y="151"/>
                    <a:pt x="43" y="151"/>
                  </a:cubicBezTo>
                  <a:cubicBezTo>
                    <a:pt x="43" y="150"/>
                    <a:pt x="44" y="149"/>
                    <a:pt x="44" y="148"/>
                  </a:cubicBezTo>
                  <a:cubicBezTo>
                    <a:pt x="45" y="149"/>
                    <a:pt x="46" y="148"/>
                    <a:pt x="45" y="149"/>
                  </a:cubicBezTo>
                  <a:cubicBezTo>
                    <a:pt x="46" y="149"/>
                    <a:pt x="46" y="149"/>
                    <a:pt x="46" y="149"/>
                  </a:cubicBezTo>
                  <a:cubicBezTo>
                    <a:pt x="46" y="149"/>
                    <a:pt x="46" y="149"/>
                    <a:pt x="46" y="149"/>
                  </a:cubicBezTo>
                  <a:cubicBezTo>
                    <a:pt x="46" y="147"/>
                    <a:pt x="46" y="147"/>
                    <a:pt x="46" y="147"/>
                  </a:cubicBezTo>
                  <a:cubicBezTo>
                    <a:pt x="46" y="147"/>
                    <a:pt x="46" y="146"/>
                    <a:pt x="46" y="145"/>
                  </a:cubicBezTo>
                  <a:cubicBezTo>
                    <a:pt x="47" y="145"/>
                    <a:pt x="47" y="145"/>
                    <a:pt x="47" y="145"/>
                  </a:cubicBezTo>
                  <a:cubicBezTo>
                    <a:pt x="46" y="142"/>
                    <a:pt x="46" y="142"/>
                    <a:pt x="46" y="142"/>
                  </a:cubicBezTo>
                  <a:cubicBezTo>
                    <a:pt x="47" y="142"/>
                    <a:pt x="47" y="142"/>
                    <a:pt x="47" y="142"/>
                  </a:cubicBezTo>
                  <a:cubicBezTo>
                    <a:pt x="47" y="141"/>
                    <a:pt x="47" y="141"/>
                    <a:pt x="47" y="141"/>
                  </a:cubicBezTo>
                  <a:cubicBezTo>
                    <a:pt x="48" y="140"/>
                    <a:pt x="48" y="140"/>
                    <a:pt x="48" y="140"/>
                  </a:cubicBezTo>
                  <a:cubicBezTo>
                    <a:pt x="50" y="140"/>
                    <a:pt x="48" y="140"/>
                    <a:pt x="50" y="140"/>
                  </a:cubicBezTo>
                  <a:cubicBezTo>
                    <a:pt x="50" y="140"/>
                    <a:pt x="50" y="140"/>
                    <a:pt x="50" y="139"/>
                  </a:cubicBezTo>
                  <a:cubicBezTo>
                    <a:pt x="50" y="139"/>
                    <a:pt x="50" y="139"/>
                    <a:pt x="50" y="139"/>
                  </a:cubicBezTo>
                  <a:cubicBezTo>
                    <a:pt x="51" y="139"/>
                    <a:pt x="51" y="138"/>
                    <a:pt x="50" y="138"/>
                  </a:cubicBezTo>
                  <a:cubicBezTo>
                    <a:pt x="50" y="138"/>
                    <a:pt x="51" y="138"/>
                    <a:pt x="50" y="138"/>
                  </a:cubicBezTo>
                  <a:cubicBezTo>
                    <a:pt x="50" y="138"/>
                    <a:pt x="50" y="137"/>
                    <a:pt x="51" y="136"/>
                  </a:cubicBezTo>
                  <a:cubicBezTo>
                    <a:pt x="51" y="137"/>
                    <a:pt x="51" y="137"/>
                    <a:pt x="51" y="137"/>
                  </a:cubicBezTo>
                  <a:cubicBezTo>
                    <a:pt x="51" y="136"/>
                    <a:pt x="51" y="133"/>
                    <a:pt x="52" y="133"/>
                  </a:cubicBezTo>
                  <a:cubicBezTo>
                    <a:pt x="51" y="133"/>
                    <a:pt x="52" y="133"/>
                    <a:pt x="52" y="133"/>
                  </a:cubicBezTo>
                  <a:cubicBezTo>
                    <a:pt x="53" y="133"/>
                    <a:pt x="53" y="131"/>
                    <a:pt x="53" y="130"/>
                  </a:cubicBezTo>
                  <a:cubicBezTo>
                    <a:pt x="53" y="130"/>
                    <a:pt x="53" y="130"/>
                    <a:pt x="53" y="130"/>
                  </a:cubicBezTo>
                  <a:cubicBezTo>
                    <a:pt x="53" y="129"/>
                    <a:pt x="54" y="130"/>
                    <a:pt x="54" y="129"/>
                  </a:cubicBezTo>
                  <a:cubicBezTo>
                    <a:pt x="54" y="128"/>
                    <a:pt x="54" y="128"/>
                    <a:pt x="54" y="128"/>
                  </a:cubicBezTo>
                  <a:cubicBezTo>
                    <a:pt x="54" y="128"/>
                    <a:pt x="54" y="128"/>
                    <a:pt x="54" y="128"/>
                  </a:cubicBezTo>
                  <a:cubicBezTo>
                    <a:pt x="54" y="128"/>
                    <a:pt x="55" y="125"/>
                    <a:pt x="56" y="124"/>
                  </a:cubicBezTo>
                  <a:cubicBezTo>
                    <a:pt x="56" y="122"/>
                    <a:pt x="56" y="122"/>
                    <a:pt x="56" y="122"/>
                  </a:cubicBezTo>
                  <a:cubicBezTo>
                    <a:pt x="57" y="122"/>
                    <a:pt x="57" y="122"/>
                    <a:pt x="57" y="122"/>
                  </a:cubicBezTo>
                  <a:cubicBezTo>
                    <a:pt x="57" y="122"/>
                    <a:pt x="57" y="121"/>
                    <a:pt x="59" y="121"/>
                  </a:cubicBezTo>
                  <a:cubicBezTo>
                    <a:pt x="57" y="120"/>
                    <a:pt x="57" y="124"/>
                    <a:pt x="57" y="123"/>
                  </a:cubicBezTo>
                  <a:cubicBezTo>
                    <a:pt x="57" y="123"/>
                    <a:pt x="57" y="121"/>
                    <a:pt x="57" y="122"/>
                  </a:cubicBezTo>
                  <a:cubicBezTo>
                    <a:pt x="59" y="121"/>
                    <a:pt x="57" y="120"/>
                    <a:pt x="59" y="120"/>
                  </a:cubicBezTo>
                  <a:cubicBezTo>
                    <a:pt x="59" y="120"/>
                    <a:pt x="59" y="121"/>
                    <a:pt x="59" y="120"/>
                  </a:cubicBezTo>
                  <a:cubicBezTo>
                    <a:pt x="59" y="120"/>
                    <a:pt x="59" y="120"/>
                    <a:pt x="59" y="120"/>
                  </a:cubicBezTo>
                  <a:cubicBezTo>
                    <a:pt x="59" y="120"/>
                    <a:pt x="59" y="120"/>
                    <a:pt x="59" y="120"/>
                  </a:cubicBezTo>
                  <a:cubicBezTo>
                    <a:pt x="59" y="119"/>
                    <a:pt x="60" y="119"/>
                    <a:pt x="59" y="119"/>
                  </a:cubicBezTo>
                  <a:cubicBezTo>
                    <a:pt x="59" y="119"/>
                    <a:pt x="59" y="116"/>
                    <a:pt x="60" y="118"/>
                  </a:cubicBezTo>
                  <a:cubicBezTo>
                    <a:pt x="61" y="118"/>
                    <a:pt x="61" y="118"/>
                    <a:pt x="61" y="118"/>
                  </a:cubicBezTo>
                  <a:cubicBezTo>
                    <a:pt x="60" y="116"/>
                    <a:pt x="60" y="116"/>
                    <a:pt x="60" y="116"/>
                  </a:cubicBezTo>
                  <a:cubicBezTo>
                    <a:pt x="61" y="116"/>
                    <a:pt x="61" y="116"/>
                    <a:pt x="61" y="116"/>
                  </a:cubicBezTo>
                  <a:cubicBezTo>
                    <a:pt x="60" y="115"/>
                    <a:pt x="61" y="115"/>
                    <a:pt x="61" y="114"/>
                  </a:cubicBezTo>
                  <a:cubicBezTo>
                    <a:pt x="62" y="113"/>
                    <a:pt x="62" y="113"/>
                    <a:pt x="63" y="113"/>
                  </a:cubicBezTo>
                  <a:cubicBezTo>
                    <a:pt x="63" y="112"/>
                    <a:pt x="63" y="111"/>
                    <a:pt x="64" y="111"/>
                  </a:cubicBezTo>
                  <a:cubicBezTo>
                    <a:pt x="64" y="111"/>
                    <a:pt x="63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10"/>
                    <a:pt x="65" y="109"/>
                    <a:pt x="66" y="109"/>
                  </a:cubicBezTo>
                  <a:cubicBezTo>
                    <a:pt x="66" y="108"/>
                    <a:pt x="65" y="108"/>
                    <a:pt x="65" y="108"/>
                  </a:cubicBezTo>
                  <a:cubicBezTo>
                    <a:pt x="66" y="108"/>
                    <a:pt x="65" y="106"/>
                    <a:pt x="66" y="105"/>
                  </a:cubicBezTo>
                  <a:cubicBezTo>
                    <a:pt x="66" y="106"/>
                    <a:pt x="66" y="106"/>
                    <a:pt x="66" y="106"/>
                  </a:cubicBezTo>
                  <a:cubicBezTo>
                    <a:pt x="68" y="106"/>
                    <a:pt x="66" y="105"/>
                    <a:pt x="68" y="104"/>
                  </a:cubicBezTo>
                  <a:cubicBezTo>
                    <a:pt x="66" y="104"/>
                    <a:pt x="66" y="104"/>
                    <a:pt x="66" y="104"/>
                  </a:cubicBezTo>
                  <a:cubicBezTo>
                    <a:pt x="68" y="104"/>
                    <a:pt x="68" y="102"/>
                    <a:pt x="68" y="103"/>
                  </a:cubicBezTo>
                  <a:cubicBezTo>
                    <a:pt x="68" y="102"/>
                    <a:pt x="69" y="102"/>
                    <a:pt x="68" y="101"/>
                  </a:cubicBezTo>
                  <a:cubicBezTo>
                    <a:pt x="70" y="100"/>
                    <a:pt x="70" y="97"/>
                    <a:pt x="72" y="97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71" y="96"/>
                    <a:pt x="72" y="97"/>
                    <a:pt x="72" y="97"/>
                  </a:cubicBezTo>
                  <a:cubicBezTo>
                    <a:pt x="72" y="97"/>
                    <a:pt x="72" y="96"/>
                    <a:pt x="71" y="96"/>
                  </a:cubicBezTo>
                  <a:cubicBezTo>
                    <a:pt x="72" y="96"/>
                    <a:pt x="72" y="96"/>
                    <a:pt x="73" y="96"/>
                  </a:cubicBezTo>
                  <a:cubicBezTo>
                    <a:pt x="73" y="96"/>
                    <a:pt x="72" y="95"/>
                    <a:pt x="73" y="93"/>
                  </a:cubicBezTo>
                  <a:cubicBezTo>
                    <a:pt x="73" y="94"/>
                    <a:pt x="73" y="94"/>
                    <a:pt x="73" y="93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3" y="92"/>
                    <a:pt x="74" y="92"/>
                  </a:cubicBezTo>
                  <a:cubicBezTo>
                    <a:pt x="74" y="92"/>
                    <a:pt x="75" y="92"/>
                    <a:pt x="74" y="92"/>
                  </a:cubicBezTo>
                  <a:cubicBezTo>
                    <a:pt x="75" y="91"/>
                    <a:pt x="75" y="91"/>
                    <a:pt x="75" y="91"/>
                  </a:cubicBezTo>
                  <a:cubicBezTo>
                    <a:pt x="75" y="92"/>
                    <a:pt x="75" y="91"/>
                    <a:pt x="75" y="91"/>
                  </a:cubicBezTo>
                  <a:cubicBezTo>
                    <a:pt x="75" y="91"/>
                    <a:pt x="75" y="91"/>
                    <a:pt x="75" y="91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5" y="89"/>
                    <a:pt x="75" y="89"/>
                    <a:pt x="75" y="91"/>
                  </a:cubicBezTo>
                  <a:cubicBezTo>
                    <a:pt x="75" y="89"/>
                    <a:pt x="75" y="89"/>
                    <a:pt x="75" y="88"/>
                  </a:cubicBezTo>
                  <a:cubicBezTo>
                    <a:pt x="75" y="89"/>
                    <a:pt x="75" y="88"/>
                    <a:pt x="77" y="88"/>
                  </a:cubicBezTo>
                  <a:cubicBezTo>
                    <a:pt x="77" y="87"/>
                    <a:pt x="77" y="87"/>
                    <a:pt x="77" y="87"/>
                  </a:cubicBezTo>
                  <a:cubicBezTo>
                    <a:pt x="77" y="86"/>
                    <a:pt x="77" y="86"/>
                    <a:pt x="77" y="86"/>
                  </a:cubicBezTo>
                  <a:cubicBezTo>
                    <a:pt x="77" y="87"/>
                    <a:pt x="77" y="87"/>
                    <a:pt x="77" y="87"/>
                  </a:cubicBezTo>
                  <a:cubicBezTo>
                    <a:pt x="77" y="87"/>
                    <a:pt x="78" y="87"/>
                    <a:pt x="78" y="86"/>
                  </a:cubicBezTo>
                  <a:cubicBezTo>
                    <a:pt x="78" y="86"/>
                    <a:pt x="77" y="86"/>
                    <a:pt x="77" y="86"/>
                  </a:cubicBezTo>
                  <a:cubicBezTo>
                    <a:pt x="77" y="86"/>
                    <a:pt x="78" y="86"/>
                    <a:pt x="78" y="86"/>
                  </a:cubicBezTo>
                  <a:cubicBezTo>
                    <a:pt x="78" y="86"/>
                    <a:pt x="78" y="86"/>
                    <a:pt x="78" y="86"/>
                  </a:cubicBezTo>
                  <a:cubicBezTo>
                    <a:pt x="78" y="86"/>
                    <a:pt x="78" y="86"/>
                    <a:pt x="78" y="86"/>
                  </a:cubicBezTo>
                  <a:cubicBezTo>
                    <a:pt x="78" y="86"/>
                    <a:pt x="78" y="86"/>
                    <a:pt x="78" y="86"/>
                  </a:cubicBezTo>
                  <a:cubicBezTo>
                    <a:pt x="78" y="86"/>
                    <a:pt x="79" y="85"/>
                    <a:pt x="78" y="84"/>
                  </a:cubicBezTo>
                  <a:cubicBezTo>
                    <a:pt x="79" y="84"/>
                    <a:pt x="79" y="84"/>
                    <a:pt x="79" y="83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80" y="83"/>
                    <a:pt x="80" y="82"/>
                    <a:pt x="80" y="82"/>
                  </a:cubicBezTo>
                  <a:cubicBezTo>
                    <a:pt x="80" y="82"/>
                    <a:pt x="80" y="82"/>
                    <a:pt x="80" y="82"/>
                  </a:cubicBezTo>
                  <a:cubicBezTo>
                    <a:pt x="80" y="82"/>
                    <a:pt x="80" y="81"/>
                    <a:pt x="80" y="79"/>
                  </a:cubicBezTo>
                  <a:cubicBezTo>
                    <a:pt x="80" y="79"/>
                    <a:pt x="81" y="81"/>
                    <a:pt x="81" y="79"/>
                  </a:cubicBezTo>
                  <a:cubicBezTo>
                    <a:pt x="82" y="79"/>
                    <a:pt x="81" y="79"/>
                    <a:pt x="80" y="79"/>
                  </a:cubicBezTo>
                  <a:cubicBezTo>
                    <a:pt x="81" y="78"/>
                    <a:pt x="81" y="76"/>
                    <a:pt x="83" y="75"/>
                  </a:cubicBezTo>
                  <a:cubicBezTo>
                    <a:pt x="83" y="75"/>
                    <a:pt x="82" y="75"/>
                    <a:pt x="83" y="75"/>
                  </a:cubicBezTo>
                  <a:cubicBezTo>
                    <a:pt x="84" y="73"/>
                    <a:pt x="84" y="71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69"/>
                  </a:cubicBezTo>
                  <a:cubicBezTo>
                    <a:pt x="87" y="69"/>
                    <a:pt x="87" y="69"/>
                    <a:pt x="85" y="69"/>
                  </a:cubicBezTo>
                  <a:cubicBezTo>
                    <a:pt x="87" y="68"/>
                    <a:pt x="87" y="67"/>
                    <a:pt x="87" y="66"/>
                  </a:cubicBezTo>
                  <a:cubicBezTo>
                    <a:pt x="87" y="66"/>
                    <a:pt x="87" y="66"/>
                    <a:pt x="87" y="66"/>
                  </a:cubicBezTo>
                  <a:cubicBezTo>
                    <a:pt x="88" y="66"/>
                    <a:pt x="88" y="66"/>
                    <a:pt x="88" y="65"/>
                  </a:cubicBezTo>
                  <a:cubicBezTo>
                    <a:pt x="88" y="65"/>
                    <a:pt x="88" y="65"/>
                    <a:pt x="88" y="65"/>
                  </a:cubicBezTo>
                  <a:cubicBezTo>
                    <a:pt x="89" y="65"/>
                    <a:pt x="89" y="65"/>
                    <a:pt x="89" y="65"/>
                  </a:cubicBezTo>
                  <a:cubicBezTo>
                    <a:pt x="89" y="65"/>
                    <a:pt x="88" y="65"/>
                    <a:pt x="89" y="64"/>
                  </a:cubicBezTo>
                  <a:cubicBezTo>
                    <a:pt x="89" y="64"/>
                    <a:pt x="89" y="65"/>
                    <a:pt x="89" y="64"/>
                  </a:cubicBezTo>
                  <a:cubicBezTo>
                    <a:pt x="89" y="64"/>
                    <a:pt x="89" y="62"/>
                    <a:pt x="90" y="61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1" y="61"/>
                    <a:pt x="91" y="60"/>
                    <a:pt x="90" y="60"/>
                  </a:cubicBezTo>
                  <a:cubicBezTo>
                    <a:pt x="91" y="59"/>
                    <a:pt x="92" y="59"/>
                    <a:pt x="92" y="59"/>
                  </a:cubicBezTo>
                  <a:cubicBezTo>
                    <a:pt x="92" y="57"/>
                    <a:pt x="93" y="54"/>
                    <a:pt x="95" y="52"/>
                  </a:cubicBezTo>
                  <a:cubicBezTo>
                    <a:pt x="95" y="52"/>
                    <a:pt x="95" y="52"/>
                    <a:pt x="95" y="52"/>
                  </a:cubicBezTo>
                  <a:cubicBezTo>
                    <a:pt x="96" y="52"/>
                    <a:pt x="95" y="52"/>
                    <a:pt x="95" y="51"/>
                  </a:cubicBezTo>
                  <a:cubicBezTo>
                    <a:pt x="96" y="52"/>
                    <a:pt x="96" y="51"/>
                    <a:pt x="96" y="52"/>
                  </a:cubicBezTo>
                  <a:cubicBezTo>
                    <a:pt x="97" y="51"/>
                    <a:pt x="96" y="50"/>
                    <a:pt x="97" y="50"/>
                  </a:cubicBezTo>
                  <a:cubicBezTo>
                    <a:pt x="96" y="50"/>
                    <a:pt x="97" y="50"/>
                    <a:pt x="96" y="50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97" y="48"/>
                    <a:pt x="97" y="49"/>
                    <a:pt x="97" y="49"/>
                  </a:cubicBezTo>
                  <a:cubicBezTo>
                    <a:pt x="97" y="48"/>
                    <a:pt x="97" y="48"/>
                    <a:pt x="97" y="48"/>
                  </a:cubicBezTo>
                  <a:cubicBezTo>
                    <a:pt x="99" y="48"/>
                    <a:pt x="98" y="51"/>
                    <a:pt x="99" y="50"/>
                  </a:cubicBezTo>
                  <a:cubicBezTo>
                    <a:pt x="99" y="50"/>
                    <a:pt x="99" y="50"/>
                    <a:pt x="99" y="50"/>
                  </a:cubicBezTo>
                  <a:cubicBezTo>
                    <a:pt x="100" y="50"/>
                    <a:pt x="99" y="52"/>
                    <a:pt x="100" y="50"/>
                  </a:cubicBezTo>
                  <a:cubicBezTo>
                    <a:pt x="100" y="50"/>
                    <a:pt x="100" y="49"/>
                    <a:pt x="99" y="49"/>
                  </a:cubicBezTo>
                  <a:cubicBezTo>
                    <a:pt x="100" y="48"/>
                    <a:pt x="98" y="48"/>
                    <a:pt x="99" y="47"/>
                  </a:cubicBezTo>
                  <a:cubicBezTo>
                    <a:pt x="99" y="47"/>
                    <a:pt x="98" y="48"/>
                    <a:pt x="99" y="48"/>
                  </a:cubicBezTo>
                  <a:cubicBezTo>
                    <a:pt x="100" y="47"/>
                    <a:pt x="99" y="46"/>
                    <a:pt x="100" y="46"/>
                  </a:cubicBezTo>
                  <a:cubicBezTo>
                    <a:pt x="99" y="47"/>
                    <a:pt x="99" y="46"/>
                    <a:pt x="99" y="45"/>
                  </a:cubicBezTo>
                  <a:cubicBezTo>
                    <a:pt x="99" y="45"/>
                    <a:pt x="99" y="46"/>
                    <a:pt x="100" y="45"/>
                  </a:cubicBezTo>
                  <a:cubicBezTo>
                    <a:pt x="99" y="45"/>
                    <a:pt x="100" y="44"/>
                    <a:pt x="99" y="44"/>
                  </a:cubicBezTo>
                  <a:cubicBezTo>
                    <a:pt x="98" y="44"/>
                    <a:pt x="100" y="44"/>
                    <a:pt x="99" y="43"/>
                  </a:cubicBezTo>
                  <a:cubicBezTo>
                    <a:pt x="100" y="43"/>
                    <a:pt x="100" y="44"/>
                    <a:pt x="100" y="44"/>
                  </a:cubicBezTo>
                  <a:cubicBezTo>
                    <a:pt x="100" y="44"/>
                    <a:pt x="100" y="42"/>
                    <a:pt x="100" y="42"/>
                  </a:cubicBezTo>
                  <a:cubicBezTo>
                    <a:pt x="100" y="42"/>
                    <a:pt x="100" y="42"/>
                    <a:pt x="100" y="43"/>
                  </a:cubicBezTo>
                  <a:cubicBezTo>
                    <a:pt x="100" y="42"/>
                    <a:pt x="100" y="41"/>
                    <a:pt x="101" y="41"/>
                  </a:cubicBezTo>
                  <a:cubicBezTo>
                    <a:pt x="100" y="41"/>
                    <a:pt x="100" y="41"/>
                    <a:pt x="100" y="41"/>
                  </a:cubicBezTo>
                  <a:cubicBezTo>
                    <a:pt x="101" y="40"/>
                    <a:pt x="101" y="40"/>
                    <a:pt x="101" y="40"/>
                  </a:cubicBezTo>
                  <a:cubicBezTo>
                    <a:pt x="101" y="40"/>
                    <a:pt x="101" y="38"/>
                    <a:pt x="102" y="39"/>
                  </a:cubicBezTo>
                  <a:cubicBezTo>
                    <a:pt x="102" y="39"/>
                    <a:pt x="103" y="38"/>
                    <a:pt x="102" y="38"/>
                  </a:cubicBezTo>
                  <a:cubicBezTo>
                    <a:pt x="101" y="38"/>
                    <a:pt x="102" y="39"/>
                    <a:pt x="101" y="39"/>
                  </a:cubicBezTo>
                  <a:cubicBezTo>
                    <a:pt x="102" y="39"/>
                    <a:pt x="101" y="38"/>
                    <a:pt x="101" y="38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2" y="38"/>
                    <a:pt x="102" y="38"/>
                    <a:pt x="102" y="37"/>
                  </a:cubicBezTo>
                  <a:cubicBezTo>
                    <a:pt x="102" y="38"/>
                    <a:pt x="102" y="38"/>
                    <a:pt x="102" y="37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5"/>
                    <a:pt x="103" y="37"/>
                    <a:pt x="103" y="35"/>
                  </a:cubicBezTo>
                  <a:cubicBezTo>
                    <a:pt x="103" y="37"/>
                    <a:pt x="103" y="37"/>
                    <a:pt x="103" y="37"/>
                  </a:cubicBezTo>
                  <a:cubicBezTo>
                    <a:pt x="103" y="37"/>
                    <a:pt x="105" y="37"/>
                    <a:pt x="105" y="35"/>
                  </a:cubicBezTo>
                  <a:cubicBezTo>
                    <a:pt x="103" y="34"/>
                    <a:pt x="103" y="34"/>
                    <a:pt x="103" y="34"/>
                  </a:cubicBezTo>
                  <a:cubicBezTo>
                    <a:pt x="103" y="33"/>
                    <a:pt x="105" y="34"/>
                    <a:pt x="103" y="33"/>
                  </a:cubicBezTo>
                  <a:cubicBezTo>
                    <a:pt x="105" y="34"/>
                    <a:pt x="105" y="34"/>
                    <a:pt x="105" y="34"/>
                  </a:cubicBezTo>
                  <a:cubicBezTo>
                    <a:pt x="106" y="34"/>
                    <a:pt x="106" y="34"/>
                    <a:pt x="106" y="34"/>
                  </a:cubicBezTo>
                  <a:cubicBezTo>
                    <a:pt x="106" y="33"/>
                    <a:pt x="106" y="32"/>
                    <a:pt x="105" y="33"/>
                  </a:cubicBezTo>
                  <a:cubicBezTo>
                    <a:pt x="105" y="32"/>
                    <a:pt x="106" y="32"/>
                    <a:pt x="106" y="32"/>
                  </a:cubicBezTo>
                  <a:cubicBezTo>
                    <a:pt x="106" y="32"/>
                    <a:pt x="106" y="32"/>
                    <a:pt x="106" y="31"/>
                  </a:cubicBezTo>
                  <a:cubicBezTo>
                    <a:pt x="106" y="31"/>
                    <a:pt x="107" y="31"/>
                    <a:pt x="107" y="31"/>
                  </a:cubicBezTo>
                  <a:cubicBezTo>
                    <a:pt x="107" y="32"/>
                    <a:pt x="107" y="32"/>
                    <a:pt x="107" y="32"/>
                  </a:cubicBezTo>
                  <a:cubicBezTo>
                    <a:pt x="107" y="31"/>
                    <a:pt x="107" y="31"/>
                    <a:pt x="107" y="31"/>
                  </a:cubicBezTo>
                  <a:cubicBezTo>
                    <a:pt x="108" y="32"/>
                    <a:pt x="108" y="31"/>
                    <a:pt x="108" y="32"/>
                  </a:cubicBezTo>
                  <a:cubicBezTo>
                    <a:pt x="109" y="31"/>
                    <a:pt x="109" y="31"/>
                    <a:pt x="109" y="31"/>
                  </a:cubicBezTo>
                  <a:cubicBezTo>
                    <a:pt x="107" y="31"/>
                    <a:pt x="108" y="30"/>
                    <a:pt x="107" y="30"/>
                  </a:cubicBezTo>
                  <a:cubicBezTo>
                    <a:pt x="107" y="28"/>
                    <a:pt x="109" y="30"/>
                    <a:pt x="109" y="28"/>
                  </a:cubicBezTo>
                  <a:cubicBezTo>
                    <a:pt x="108" y="28"/>
                    <a:pt x="108" y="27"/>
                    <a:pt x="108" y="28"/>
                  </a:cubicBezTo>
                  <a:cubicBezTo>
                    <a:pt x="108" y="27"/>
                    <a:pt x="107" y="27"/>
                    <a:pt x="108" y="25"/>
                  </a:cubicBezTo>
                  <a:cubicBezTo>
                    <a:pt x="108" y="27"/>
                    <a:pt x="109" y="25"/>
                    <a:pt x="109" y="27"/>
                  </a:cubicBezTo>
                  <a:cubicBezTo>
                    <a:pt x="109" y="28"/>
                    <a:pt x="109" y="28"/>
                    <a:pt x="109" y="28"/>
                  </a:cubicBezTo>
                  <a:cubicBezTo>
                    <a:pt x="110" y="28"/>
                    <a:pt x="110" y="28"/>
                    <a:pt x="110" y="28"/>
                  </a:cubicBezTo>
                  <a:cubicBezTo>
                    <a:pt x="110" y="27"/>
                    <a:pt x="111" y="25"/>
                    <a:pt x="110" y="25"/>
                  </a:cubicBezTo>
                  <a:cubicBezTo>
                    <a:pt x="110" y="25"/>
                    <a:pt x="110" y="27"/>
                    <a:pt x="109" y="25"/>
                  </a:cubicBezTo>
                  <a:cubicBezTo>
                    <a:pt x="110" y="24"/>
                    <a:pt x="111" y="25"/>
                    <a:pt x="110" y="24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10" y="24"/>
                    <a:pt x="109" y="24"/>
                    <a:pt x="109" y="23"/>
                  </a:cubicBezTo>
                  <a:cubicBezTo>
                    <a:pt x="110" y="23"/>
                    <a:pt x="110" y="23"/>
                    <a:pt x="110" y="23"/>
                  </a:cubicBezTo>
                  <a:cubicBezTo>
                    <a:pt x="111" y="23"/>
                    <a:pt x="109" y="24"/>
                    <a:pt x="110" y="24"/>
                  </a:cubicBezTo>
                  <a:cubicBezTo>
                    <a:pt x="111" y="24"/>
                    <a:pt x="110" y="23"/>
                    <a:pt x="111" y="23"/>
                  </a:cubicBezTo>
                  <a:cubicBezTo>
                    <a:pt x="111" y="23"/>
                    <a:pt x="111" y="23"/>
                    <a:pt x="111" y="23"/>
                  </a:cubicBezTo>
                  <a:cubicBezTo>
                    <a:pt x="111" y="23"/>
                    <a:pt x="114" y="24"/>
                    <a:pt x="112" y="22"/>
                  </a:cubicBezTo>
                  <a:cubicBezTo>
                    <a:pt x="112" y="21"/>
                    <a:pt x="112" y="22"/>
                    <a:pt x="112" y="22"/>
                  </a:cubicBezTo>
                  <a:cubicBezTo>
                    <a:pt x="112" y="20"/>
                    <a:pt x="112" y="20"/>
                    <a:pt x="112" y="19"/>
                  </a:cubicBezTo>
                  <a:cubicBezTo>
                    <a:pt x="114" y="20"/>
                    <a:pt x="114" y="18"/>
                    <a:pt x="114" y="19"/>
                  </a:cubicBezTo>
                  <a:cubicBezTo>
                    <a:pt x="114" y="19"/>
                    <a:pt x="112" y="21"/>
                    <a:pt x="114" y="22"/>
                  </a:cubicBezTo>
                  <a:cubicBezTo>
                    <a:pt x="114" y="22"/>
                    <a:pt x="112" y="22"/>
                    <a:pt x="114" y="23"/>
                  </a:cubicBezTo>
                  <a:cubicBezTo>
                    <a:pt x="114" y="22"/>
                    <a:pt x="114" y="23"/>
                    <a:pt x="115" y="23"/>
                  </a:cubicBezTo>
                  <a:cubicBezTo>
                    <a:pt x="115" y="22"/>
                    <a:pt x="115" y="22"/>
                    <a:pt x="115" y="22"/>
                  </a:cubicBezTo>
                  <a:cubicBezTo>
                    <a:pt x="114" y="22"/>
                    <a:pt x="114" y="22"/>
                    <a:pt x="114" y="22"/>
                  </a:cubicBezTo>
                  <a:cubicBezTo>
                    <a:pt x="114" y="21"/>
                    <a:pt x="114" y="20"/>
                    <a:pt x="114" y="19"/>
                  </a:cubicBezTo>
                  <a:cubicBezTo>
                    <a:pt x="115" y="19"/>
                    <a:pt x="115" y="19"/>
                    <a:pt x="115" y="19"/>
                  </a:cubicBezTo>
                  <a:cubicBezTo>
                    <a:pt x="116" y="18"/>
                    <a:pt x="116" y="17"/>
                    <a:pt x="117" y="16"/>
                  </a:cubicBezTo>
                  <a:cubicBezTo>
                    <a:pt x="116" y="16"/>
                    <a:pt x="118" y="14"/>
                    <a:pt x="117" y="15"/>
                  </a:cubicBezTo>
                  <a:cubicBezTo>
                    <a:pt x="116" y="15"/>
                    <a:pt x="115" y="15"/>
                    <a:pt x="115" y="15"/>
                  </a:cubicBezTo>
                  <a:cubicBezTo>
                    <a:pt x="115" y="14"/>
                    <a:pt x="115" y="15"/>
                    <a:pt x="116" y="15"/>
                  </a:cubicBezTo>
                  <a:cubicBezTo>
                    <a:pt x="116" y="14"/>
                    <a:pt x="117" y="15"/>
                    <a:pt x="116" y="14"/>
                  </a:cubicBezTo>
                  <a:cubicBezTo>
                    <a:pt x="116" y="15"/>
                    <a:pt x="117" y="14"/>
                    <a:pt x="118" y="15"/>
                  </a:cubicBezTo>
                  <a:cubicBezTo>
                    <a:pt x="118" y="14"/>
                    <a:pt x="118" y="15"/>
                    <a:pt x="119" y="14"/>
                  </a:cubicBezTo>
                  <a:cubicBezTo>
                    <a:pt x="119" y="13"/>
                    <a:pt x="119" y="12"/>
                    <a:pt x="119" y="11"/>
                  </a:cubicBezTo>
                  <a:cubicBezTo>
                    <a:pt x="120" y="11"/>
                    <a:pt x="120" y="10"/>
                    <a:pt x="121" y="9"/>
                  </a:cubicBezTo>
                  <a:cubicBezTo>
                    <a:pt x="121" y="7"/>
                    <a:pt x="123" y="9"/>
                    <a:pt x="123" y="7"/>
                  </a:cubicBezTo>
                  <a:cubicBezTo>
                    <a:pt x="124" y="7"/>
                    <a:pt x="121" y="9"/>
                    <a:pt x="123" y="7"/>
                  </a:cubicBezTo>
                  <a:cubicBezTo>
                    <a:pt x="123" y="7"/>
                    <a:pt x="123" y="7"/>
                    <a:pt x="123" y="7"/>
                  </a:cubicBezTo>
                  <a:cubicBezTo>
                    <a:pt x="123" y="7"/>
                    <a:pt x="125" y="5"/>
                    <a:pt x="124" y="4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5" y="5"/>
                    <a:pt x="124" y="5"/>
                    <a:pt x="124" y="5"/>
                  </a:cubicBezTo>
                  <a:cubicBezTo>
                    <a:pt x="125" y="5"/>
                    <a:pt x="125" y="5"/>
                    <a:pt x="125" y="5"/>
                  </a:cubicBezTo>
                  <a:cubicBezTo>
                    <a:pt x="126" y="5"/>
                    <a:pt x="126" y="4"/>
                    <a:pt x="126" y="4"/>
                  </a:cubicBezTo>
                  <a:cubicBezTo>
                    <a:pt x="125" y="4"/>
                    <a:pt x="125" y="4"/>
                    <a:pt x="125" y="4"/>
                  </a:cubicBezTo>
                  <a:cubicBezTo>
                    <a:pt x="126" y="3"/>
                    <a:pt x="126" y="2"/>
                    <a:pt x="127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7" y="1"/>
                    <a:pt x="127" y="1"/>
                    <a:pt x="127" y="1"/>
                  </a:cubicBezTo>
                  <a:cubicBezTo>
                    <a:pt x="127" y="1"/>
                    <a:pt x="127" y="1"/>
                    <a:pt x="127" y="0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7" y="3"/>
                    <a:pt x="127" y="2"/>
                    <a:pt x="127" y="2"/>
                  </a:cubicBezTo>
                  <a:cubicBezTo>
                    <a:pt x="127" y="2"/>
                    <a:pt x="127" y="3"/>
                    <a:pt x="127" y="3"/>
                  </a:cubicBezTo>
                  <a:cubicBezTo>
                    <a:pt x="127" y="3"/>
                    <a:pt x="127" y="3"/>
                    <a:pt x="127" y="2"/>
                  </a:cubicBezTo>
                  <a:cubicBezTo>
                    <a:pt x="127" y="3"/>
                    <a:pt x="127" y="3"/>
                    <a:pt x="127" y="4"/>
                  </a:cubicBezTo>
                  <a:cubicBezTo>
                    <a:pt x="127" y="3"/>
                    <a:pt x="127" y="3"/>
                    <a:pt x="127" y="3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27" y="5"/>
                    <a:pt x="127" y="5"/>
                    <a:pt x="127" y="5"/>
                  </a:cubicBezTo>
                  <a:cubicBezTo>
                    <a:pt x="126" y="6"/>
                    <a:pt x="126" y="7"/>
                    <a:pt x="126" y="9"/>
                  </a:cubicBezTo>
                  <a:cubicBezTo>
                    <a:pt x="125" y="7"/>
                    <a:pt x="125" y="7"/>
                    <a:pt x="125" y="6"/>
                  </a:cubicBezTo>
                  <a:cubicBezTo>
                    <a:pt x="124" y="6"/>
                    <a:pt x="125" y="7"/>
                    <a:pt x="124" y="7"/>
                  </a:cubicBezTo>
                  <a:cubicBezTo>
                    <a:pt x="124" y="9"/>
                    <a:pt x="125" y="9"/>
                    <a:pt x="125" y="10"/>
                  </a:cubicBezTo>
                  <a:cubicBezTo>
                    <a:pt x="124" y="10"/>
                    <a:pt x="124" y="10"/>
                    <a:pt x="124" y="10"/>
                  </a:cubicBezTo>
                  <a:cubicBezTo>
                    <a:pt x="124" y="11"/>
                    <a:pt x="125" y="11"/>
                    <a:pt x="124" y="11"/>
                  </a:cubicBezTo>
                  <a:cubicBezTo>
                    <a:pt x="123" y="12"/>
                    <a:pt x="121" y="14"/>
                    <a:pt x="120" y="15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21" y="16"/>
                    <a:pt x="120" y="17"/>
                    <a:pt x="120" y="18"/>
                  </a:cubicBezTo>
                  <a:cubicBezTo>
                    <a:pt x="119" y="20"/>
                    <a:pt x="119" y="22"/>
                    <a:pt x="117" y="22"/>
                  </a:cubicBezTo>
                  <a:cubicBezTo>
                    <a:pt x="116" y="24"/>
                    <a:pt x="115" y="27"/>
                    <a:pt x="114" y="30"/>
                  </a:cubicBezTo>
                  <a:cubicBezTo>
                    <a:pt x="114" y="29"/>
                    <a:pt x="114" y="29"/>
                    <a:pt x="114" y="29"/>
                  </a:cubicBezTo>
                  <a:cubicBezTo>
                    <a:pt x="114" y="30"/>
                    <a:pt x="114" y="29"/>
                    <a:pt x="114" y="30"/>
                  </a:cubicBezTo>
                  <a:cubicBezTo>
                    <a:pt x="114" y="30"/>
                    <a:pt x="114" y="31"/>
                    <a:pt x="114" y="31"/>
                  </a:cubicBezTo>
                  <a:cubicBezTo>
                    <a:pt x="112" y="31"/>
                    <a:pt x="112" y="33"/>
                    <a:pt x="111" y="35"/>
                  </a:cubicBezTo>
                  <a:cubicBezTo>
                    <a:pt x="111" y="34"/>
                    <a:pt x="111" y="34"/>
                    <a:pt x="111" y="34"/>
                  </a:cubicBezTo>
                  <a:cubicBezTo>
                    <a:pt x="111" y="37"/>
                    <a:pt x="110" y="38"/>
                    <a:pt x="109" y="38"/>
                  </a:cubicBezTo>
                  <a:cubicBezTo>
                    <a:pt x="108" y="38"/>
                    <a:pt x="108" y="38"/>
                    <a:pt x="108" y="39"/>
                  </a:cubicBezTo>
                  <a:cubicBezTo>
                    <a:pt x="108" y="40"/>
                    <a:pt x="108" y="40"/>
                    <a:pt x="108" y="42"/>
                  </a:cubicBezTo>
                  <a:cubicBezTo>
                    <a:pt x="107" y="42"/>
                    <a:pt x="107" y="43"/>
                    <a:pt x="107" y="44"/>
                  </a:cubicBezTo>
                  <a:cubicBezTo>
                    <a:pt x="106" y="48"/>
                    <a:pt x="103" y="50"/>
                    <a:pt x="101" y="54"/>
                  </a:cubicBezTo>
                  <a:cubicBezTo>
                    <a:pt x="101" y="54"/>
                    <a:pt x="101" y="54"/>
                    <a:pt x="101" y="54"/>
                  </a:cubicBezTo>
                  <a:cubicBezTo>
                    <a:pt x="100" y="57"/>
                    <a:pt x="98" y="59"/>
                    <a:pt x="97" y="62"/>
                  </a:cubicBezTo>
                  <a:cubicBezTo>
                    <a:pt x="97" y="62"/>
                    <a:pt x="97" y="62"/>
                    <a:pt x="97" y="62"/>
                  </a:cubicBezTo>
                  <a:cubicBezTo>
                    <a:pt x="96" y="62"/>
                    <a:pt x="96" y="65"/>
                    <a:pt x="96" y="65"/>
                  </a:cubicBezTo>
                  <a:cubicBezTo>
                    <a:pt x="96" y="65"/>
                    <a:pt x="96" y="66"/>
                    <a:pt x="95" y="66"/>
                  </a:cubicBezTo>
                  <a:cubicBezTo>
                    <a:pt x="93" y="67"/>
                    <a:pt x="95" y="67"/>
                    <a:pt x="93" y="68"/>
                  </a:cubicBezTo>
                  <a:cubicBezTo>
                    <a:pt x="93" y="69"/>
                    <a:pt x="93" y="70"/>
                    <a:pt x="92" y="72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2" y="72"/>
                    <a:pt x="90" y="73"/>
                    <a:pt x="92" y="73"/>
                  </a:cubicBezTo>
                  <a:cubicBezTo>
                    <a:pt x="90" y="75"/>
                    <a:pt x="90" y="77"/>
                    <a:pt x="88" y="79"/>
                  </a:cubicBezTo>
                  <a:cubicBezTo>
                    <a:pt x="89" y="79"/>
                    <a:pt x="88" y="79"/>
                    <a:pt x="88" y="79"/>
                  </a:cubicBezTo>
                  <a:cubicBezTo>
                    <a:pt x="88" y="81"/>
                    <a:pt x="87" y="82"/>
                    <a:pt x="87" y="83"/>
                  </a:cubicBezTo>
                  <a:cubicBezTo>
                    <a:pt x="87" y="84"/>
                    <a:pt x="87" y="83"/>
                    <a:pt x="85" y="83"/>
                  </a:cubicBezTo>
                  <a:cubicBezTo>
                    <a:pt x="85" y="84"/>
                    <a:pt x="87" y="84"/>
                    <a:pt x="87" y="84"/>
                  </a:cubicBezTo>
                  <a:cubicBezTo>
                    <a:pt x="85" y="86"/>
                    <a:pt x="83" y="88"/>
                    <a:pt x="81" y="91"/>
                  </a:cubicBezTo>
                  <a:cubicBezTo>
                    <a:pt x="80" y="94"/>
                    <a:pt x="78" y="98"/>
                    <a:pt x="75" y="101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5" y="103"/>
                    <a:pt x="73" y="104"/>
                    <a:pt x="74" y="105"/>
                  </a:cubicBezTo>
                  <a:cubicBezTo>
                    <a:pt x="73" y="105"/>
                    <a:pt x="73" y="106"/>
                    <a:pt x="73" y="106"/>
                  </a:cubicBezTo>
                  <a:cubicBezTo>
                    <a:pt x="73" y="106"/>
                    <a:pt x="71" y="108"/>
                    <a:pt x="71" y="110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70" y="111"/>
                    <a:pt x="70" y="113"/>
                    <a:pt x="69" y="113"/>
                  </a:cubicBezTo>
                  <a:cubicBezTo>
                    <a:pt x="69" y="113"/>
                    <a:pt x="69" y="113"/>
                    <a:pt x="69" y="113"/>
                  </a:cubicBezTo>
                  <a:cubicBezTo>
                    <a:pt x="68" y="113"/>
                    <a:pt x="69" y="114"/>
                    <a:pt x="68" y="114"/>
                  </a:cubicBezTo>
                  <a:cubicBezTo>
                    <a:pt x="68" y="114"/>
                    <a:pt x="68" y="114"/>
                    <a:pt x="68" y="114"/>
                  </a:cubicBezTo>
                  <a:cubicBezTo>
                    <a:pt x="66" y="118"/>
                    <a:pt x="65" y="121"/>
                    <a:pt x="63" y="124"/>
                  </a:cubicBezTo>
                  <a:cubicBezTo>
                    <a:pt x="61" y="127"/>
                    <a:pt x="61" y="124"/>
                    <a:pt x="61" y="126"/>
                  </a:cubicBezTo>
                  <a:cubicBezTo>
                    <a:pt x="61" y="126"/>
                    <a:pt x="61" y="126"/>
                    <a:pt x="61" y="126"/>
                  </a:cubicBezTo>
                  <a:cubicBezTo>
                    <a:pt x="61" y="127"/>
                    <a:pt x="59" y="127"/>
                    <a:pt x="59" y="128"/>
                  </a:cubicBezTo>
                  <a:cubicBezTo>
                    <a:pt x="60" y="128"/>
                    <a:pt x="60" y="128"/>
                    <a:pt x="60" y="128"/>
                  </a:cubicBezTo>
                  <a:cubicBezTo>
                    <a:pt x="59" y="130"/>
                    <a:pt x="59" y="130"/>
                    <a:pt x="59" y="131"/>
                  </a:cubicBezTo>
                  <a:cubicBezTo>
                    <a:pt x="59" y="131"/>
                    <a:pt x="59" y="131"/>
                    <a:pt x="59" y="131"/>
                  </a:cubicBezTo>
                  <a:cubicBezTo>
                    <a:pt x="59" y="133"/>
                    <a:pt x="56" y="133"/>
                    <a:pt x="57" y="136"/>
                  </a:cubicBezTo>
                  <a:cubicBezTo>
                    <a:pt x="53" y="143"/>
                    <a:pt x="50" y="150"/>
                    <a:pt x="46" y="158"/>
                  </a:cubicBezTo>
                  <a:cubicBezTo>
                    <a:pt x="42" y="165"/>
                    <a:pt x="38" y="172"/>
                    <a:pt x="33" y="179"/>
                  </a:cubicBezTo>
                  <a:cubicBezTo>
                    <a:pt x="32" y="181"/>
                    <a:pt x="32" y="181"/>
                    <a:pt x="32" y="182"/>
                  </a:cubicBezTo>
                  <a:cubicBezTo>
                    <a:pt x="32" y="182"/>
                    <a:pt x="32" y="182"/>
                    <a:pt x="32" y="182"/>
                  </a:cubicBezTo>
                  <a:cubicBezTo>
                    <a:pt x="32" y="182"/>
                    <a:pt x="30" y="183"/>
                    <a:pt x="30" y="184"/>
                  </a:cubicBezTo>
                  <a:cubicBezTo>
                    <a:pt x="29" y="187"/>
                    <a:pt x="28" y="188"/>
                    <a:pt x="26" y="192"/>
                  </a:cubicBezTo>
                  <a:cubicBezTo>
                    <a:pt x="26" y="192"/>
                    <a:pt x="26" y="191"/>
                    <a:pt x="26" y="192"/>
                  </a:cubicBezTo>
                  <a:cubicBezTo>
                    <a:pt x="26" y="192"/>
                    <a:pt x="26" y="192"/>
                    <a:pt x="26" y="192"/>
                  </a:cubicBezTo>
                  <a:cubicBezTo>
                    <a:pt x="26" y="192"/>
                    <a:pt x="26" y="192"/>
                    <a:pt x="26" y="192"/>
                  </a:cubicBezTo>
                  <a:cubicBezTo>
                    <a:pt x="26" y="193"/>
                    <a:pt x="26" y="193"/>
                    <a:pt x="26" y="193"/>
                  </a:cubicBezTo>
                  <a:cubicBezTo>
                    <a:pt x="23" y="201"/>
                    <a:pt x="18" y="206"/>
                    <a:pt x="14" y="213"/>
                  </a:cubicBezTo>
                  <a:cubicBezTo>
                    <a:pt x="13" y="214"/>
                    <a:pt x="12" y="217"/>
                    <a:pt x="11" y="219"/>
                  </a:cubicBezTo>
                  <a:cubicBezTo>
                    <a:pt x="7" y="223"/>
                    <a:pt x="5" y="228"/>
                    <a:pt x="2" y="233"/>
                  </a:cubicBezTo>
                  <a:cubicBezTo>
                    <a:pt x="2" y="233"/>
                    <a:pt x="0" y="231"/>
                    <a:pt x="1" y="229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46" name="Freeform 122"/>
            <p:cNvSpPr>
              <a:spLocks/>
            </p:cNvSpPr>
            <p:nvPr/>
          </p:nvSpPr>
          <p:spPr bwMode="auto">
            <a:xfrm>
              <a:off x="3575" y="751"/>
              <a:ext cx="68" cy="2938"/>
            </a:xfrm>
            <a:custGeom>
              <a:avLst/>
              <a:gdLst>
                <a:gd name="T0" fmla="*/ 4 w 29"/>
                <a:gd name="T1" fmla="*/ 0 h 1244"/>
                <a:gd name="T2" fmla="*/ 9 w 29"/>
                <a:gd name="T3" fmla="*/ 616 h 1244"/>
                <a:gd name="T4" fmla="*/ 0 w 29"/>
                <a:gd name="T5" fmla="*/ 1244 h 1244"/>
                <a:gd name="T6" fmla="*/ 26 w 29"/>
                <a:gd name="T7" fmla="*/ 1244 h 1244"/>
                <a:gd name="T8" fmla="*/ 17 w 29"/>
                <a:gd name="T9" fmla="*/ 901 h 1244"/>
                <a:gd name="T10" fmla="*/ 29 w 29"/>
                <a:gd name="T11" fmla="*/ 283 h 1244"/>
                <a:gd name="T12" fmla="*/ 20 w 29"/>
                <a:gd name="T13" fmla="*/ 0 h 1244"/>
                <a:gd name="T14" fmla="*/ 4 w 29"/>
                <a:gd name="T15" fmla="*/ 0 h 1244"/>
                <a:gd name="T16" fmla="*/ 4 w 29"/>
                <a:gd name="T17" fmla="*/ 0 h 1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244">
                  <a:moveTo>
                    <a:pt x="4" y="0"/>
                  </a:moveTo>
                  <a:cubicBezTo>
                    <a:pt x="9" y="616"/>
                    <a:pt x="9" y="616"/>
                    <a:pt x="9" y="616"/>
                  </a:cubicBezTo>
                  <a:cubicBezTo>
                    <a:pt x="0" y="1244"/>
                    <a:pt x="0" y="1244"/>
                    <a:pt x="0" y="1244"/>
                  </a:cubicBezTo>
                  <a:cubicBezTo>
                    <a:pt x="26" y="1244"/>
                    <a:pt x="26" y="1244"/>
                    <a:pt x="26" y="1244"/>
                  </a:cubicBezTo>
                  <a:cubicBezTo>
                    <a:pt x="17" y="901"/>
                    <a:pt x="17" y="901"/>
                    <a:pt x="17" y="901"/>
                  </a:cubicBezTo>
                  <a:cubicBezTo>
                    <a:pt x="29" y="283"/>
                    <a:pt x="29" y="283"/>
                    <a:pt x="29" y="283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47" name="Freeform 123"/>
            <p:cNvSpPr>
              <a:spLocks/>
            </p:cNvSpPr>
            <p:nvPr/>
          </p:nvSpPr>
          <p:spPr bwMode="auto">
            <a:xfrm>
              <a:off x="4061" y="1280"/>
              <a:ext cx="194" cy="385"/>
            </a:xfrm>
            <a:custGeom>
              <a:avLst/>
              <a:gdLst>
                <a:gd name="T0" fmla="*/ 30 w 82"/>
                <a:gd name="T1" fmla="*/ 5 h 163"/>
                <a:gd name="T2" fmla="*/ 69 w 82"/>
                <a:gd name="T3" fmla="*/ 163 h 163"/>
                <a:gd name="T4" fmla="*/ 15 w 82"/>
                <a:gd name="T5" fmla="*/ 101 h 163"/>
                <a:gd name="T6" fmla="*/ 30 w 82"/>
                <a:gd name="T7" fmla="*/ 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30" y="5"/>
                  </a:moveTo>
                  <a:cubicBezTo>
                    <a:pt x="39" y="0"/>
                    <a:pt x="82" y="68"/>
                    <a:pt x="69" y="163"/>
                  </a:cubicBezTo>
                  <a:cubicBezTo>
                    <a:pt x="54" y="158"/>
                    <a:pt x="15" y="101"/>
                    <a:pt x="15" y="101"/>
                  </a:cubicBezTo>
                  <a:cubicBezTo>
                    <a:pt x="15" y="101"/>
                    <a:pt x="0" y="16"/>
                    <a:pt x="30" y="5"/>
                  </a:cubicBezTo>
                  <a:close/>
                </a:path>
              </a:pathLst>
            </a:custGeom>
            <a:solidFill>
              <a:srgbClr val="F7D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48" name="Freeform 124"/>
            <p:cNvSpPr>
              <a:spLocks/>
            </p:cNvSpPr>
            <p:nvPr/>
          </p:nvSpPr>
          <p:spPr bwMode="auto">
            <a:xfrm>
              <a:off x="4068" y="1292"/>
              <a:ext cx="102" cy="318"/>
            </a:xfrm>
            <a:custGeom>
              <a:avLst/>
              <a:gdLst>
                <a:gd name="T0" fmla="*/ 28 w 43"/>
                <a:gd name="T1" fmla="*/ 0 h 135"/>
                <a:gd name="T2" fmla="*/ 43 w 43"/>
                <a:gd name="T3" fmla="*/ 135 h 135"/>
                <a:gd name="T4" fmla="*/ 13 w 43"/>
                <a:gd name="T5" fmla="*/ 96 h 135"/>
                <a:gd name="T6" fmla="*/ 28 w 43"/>
                <a:gd name="T7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135">
                  <a:moveTo>
                    <a:pt x="28" y="0"/>
                  </a:moveTo>
                  <a:cubicBezTo>
                    <a:pt x="43" y="135"/>
                    <a:pt x="43" y="135"/>
                    <a:pt x="43" y="135"/>
                  </a:cubicBezTo>
                  <a:cubicBezTo>
                    <a:pt x="43" y="135"/>
                    <a:pt x="19" y="115"/>
                    <a:pt x="13" y="96"/>
                  </a:cubicBezTo>
                  <a:cubicBezTo>
                    <a:pt x="8" y="77"/>
                    <a:pt x="0" y="9"/>
                    <a:pt x="28" y="0"/>
                  </a:cubicBezTo>
                  <a:close/>
                </a:path>
              </a:pathLst>
            </a:custGeom>
            <a:solidFill>
              <a:srgbClr val="EAA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49" name="Freeform 125"/>
            <p:cNvSpPr>
              <a:spLocks/>
            </p:cNvSpPr>
            <p:nvPr/>
          </p:nvSpPr>
          <p:spPr bwMode="auto">
            <a:xfrm>
              <a:off x="4040" y="2484"/>
              <a:ext cx="220" cy="426"/>
            </a:xfrm>
            <a:custGeom>
              <a:avLst/>
              <a:gdLst>
                <a:gd name="T0" fmla="*/ 35 w 93"/>
                <a:gd name="T1" fmla="*/ 4 h 180"/>
                <a:gd name="T2" fmla="*/ 80 w 93"/>
                <a:gd name="T3" fmla="*/ 180 h 180"/>
                <a:gd name="T4" fmla="*/ 18 w 93"/>
                <a:gd name="T5" fmla="*/ 109 h 180"/>
                <a:gd name="T6" fmla="*/ 35 w 93"/>
                <a:gd name="T7" fmla="*/ 4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180">
                  <a:moveTo>
                    <a:pt x="35" y="4"/>
                  </a:moveTo>
                  <a:cubicBezTo>
                    <a:pt x="43" y="0"/>
                    <a:pt x="93" y="75"/>
                    <a:pt x="80" y="180"/>
                  </a:cubicBezTo>
                  <a:cubicBezTo>
                    <a:pt x="63" y="175"/>
                    <a:pt x="18" y="109"/>
                    <a:pt x="18" y="109"/>
                  </a:cubicBezTo>
                  <a:cubicBezTo>
                    <a:pt x="18" y="109"/>
                    <a:pt x="0" y="18"/>
                    <a:pt x="35" y="4"/>
                  </a:cubicBezTo>
                  <a:close/>
                </a:path>
              </a:pathLst>
            </a:custGeom>
            <a:solidFill>
              <a:srgbClr val="F7D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50" name="Freeform 126"/>
            <p:cNvSpPr>
              <a:spLocks/>
            </p:cNvSpPr>
            <p:nvPr/>
          </p:nvSpPr>
          <p:spPr bwMode="auto">
            <a:xfrm>
              <a:off x="4050" y="2492"/>
              <a:ext cx="111" cy="359"/>
            </a:xfrm>
            <a:custGeom>
              <a:avLst/>
              <a:gdLst>
                <a:gd name="T0" fmla="*/ 31 w 47"/>
                <a:gd name="T1" fmla="*/ 0 h 152"/>
                <a:gd name="T2" fmla="*/ 47 w 47"/>
                <a:gd name="T3" fmla="*/ 152 h 152"/>
                <a:gd name="T4" fmla="*/ 14 w 47"/>
                <a:gd name="T5" fmla="*/ 107 h 152"/>
                <a:gd name="T6" fmla="*/ 31 w 47"/>
                <a:gd name="T7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152">
                  <a:moveTo>
                    <a:pt x="31" y="0"/>
                  </a:moveTo>
                  <a:cubicBezTo>
                    <a:pt x="47" y="152"/>
                    <a:pt x="47" y="152"/>
                    <a:pt x="47" y="152"/>
                  </a:cubicBezTo>
                  <a:cubicBezTo>
                    <a:pt x="47" y="152"/>
                    <a:pt x="22" y="129"/>
                    <a:pt x="14" y="107"/>
                  </a:cubicBezTo>
                  <a:cubicBezTo>
                    <a:pt x="8" y="87"/>
                    <a:pt x="0" y="11"/>
                    <a:pt x="31" y="0"/>
                  </a:cubicBezTo>
                  <a:close/>
                </a:path>
              </a:pathLst>
            </a:custGeom>
            <a:solidFill>
              <a:srgbClr val="EAA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51" name="Freeform 127"/>
            <p:cNvSpPr>
              <a:spLocks/>
            </p:cNvSpPr>
            <p:nvPr/>
          </p:nvSpPr>
          <p:spPr bwMode="auto">
            <a:xfrm>
              <a:off x="4050" y="3545"/>
              <a:ext cx="222" cy="428"/>
            </a:xfrm>
            <a:custGeom>
              <a:avLst/>
              <a:gdLst>
                <a:gd name="T0" fmla="*/ 35 w 94"/>
                <a:gd name="T1" fmla="*/ 5 h 181"/>
                <a:gd name="T2" fmla="*/ 79 w 94"/>
                <a:gd name="T3" fmla="*/ 181 h 181"/>
                <a:gd name="T4" fmla="*/ 19 w 94"/>
                <a:gd name="T5" fmla="*/ 112 h 181"/>
                <a:gd name="T6" fmla="*/ 35 w 94"/>
                <a:gd name="T7" fmla="*/ 5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181">
                  <a:moveTo>
                    <a:pt x="35" y="5"/>
                  </a:moveTo>
                  <a:cubicBezTo>
                    <a:pt x="45" y="0"/>
                    <a:pt x="94" y="76"/>
                    <a:pt x="79" y="181"/>
                  </a:cubicBezTo>
                  <a:cubicBezTo>
                    <a:pt x="64" y="177"/>
                    <a:pt x="19" y="112"/>
                    <a:pt x="19" y="112"/>
                  </a:cubicBezTo>
                  <a:cubicBezTo>
                    <a:pt x="19" y="112"/>
                    <a:pt x="0" y="19"/>
                    <a:pt x="35" y="5"/>
                  </a:cubicBezTo>
                  <a:close/>
                </a:path>
              </a:pathLst>
            </a:custGeom>
            <a:solidFill>
              <a:srgbClr val="F7D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52" name="Freeform 128"/>
            <p:cNvSpPr>
              <a:spLocks/>
            </p:cNvSpPr>
            <p:nvPr/>
          </p:nvSpPr>
          <p:spPr bwMode="auto">
            <a:xfrm>
              <a:off x="4066" y="3557"/>
              <a:ext cx="106" cy="354"/>
            </a:xfrm>
            <a:custGeom>
              <a:avLst/>
              <a:gdLst>
                <a:gd name="T0" fmla="*/ 28 w 45"/>
                <a:gd name="T1" fmla="*/ 0 h 150"/>
                <a:gd name="T2" fmla="*/ 45 w 45"/>
                <a:gd name="T3" fmla="*/ 150 h 150"/>
                <a:gd name="T4" fmla="*/ 13 w 45"/>
                <a:gd name="T5" fmla="*/ 107 h 150"/>
                <a:gd name="T6" fmla="*/ 28 w 45"/>
                <a:gd name="T7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150">
                  <a:moveTo>
                    <a:pt x="28" y="0"/>
                  </a:moveTo>
                  <a:cubicBezTo>
                    <a:pt x="45" y="150"/>
                    <a:pt x="45" y="150"/>
                    <a:pt x="45" y="150"/>
                  </a:cubicBezTo>
                  <a:cubicBezTo>
                    <a:pt x="45" y="150"/>
                    <a:pt x="19" y="126"/>
                    <a:pt x="13" y="107"/>
                  </a:cubicBezTo>
                  <a:cubicBezTo>
                    <a:pt x="5" y="84"/>
                    <a:pt x="0" y="10"/>
                    <a:pt x="28" y="0"/>
                  </a:cubicBezTo>
                  <a:close/>
                </a:path>
              </a:pathLst>
            </a:custGeom>
            <a:solidFill>
              <a:srgbClr val="EAA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53" name="Freeform 129"/>
            <p:cNvSpPr>
              <a:spLocks/>
            </p:cNvSpPr>
            <p:nvPr/>
          </p:nvSpPr>
          <p:spPr bwMode="auto">
            <a:xfrm>
              <a:off x="4269" y="2321"/>
              <a:ext cx="218" cy="433"/>
            </a:xfrm>
            <a:custGeom>
              <a:avLst/>
              <a:gdLst>
                <a:gd name="T0" fmla="*/ 57 w 92"/>
                <a:gd name="T1" fmla="*/ 5 h 183"/>
                <a:gd name="T2" fmla="*/ 13 w 92"/>
                <a:gd name="T3" fmla="*/ 183 h 183"/>
                <a:gd name="T4" fmla="*/ 72 w 92"/>
                <a:gd name="T5" fmla="*/ 111 h 183"/>
                <a:gd name="T6" fmla="*/ 57 w 92"/>
                <a:gd name="T7" fmla="*/ 5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183">
                  <a:moveTo>
                    <a:pt x="57" y="5"/>
                  </a:moveTo>
                  <a:cubicBezTo>
                    <a:pt x="49" y="0"/>
                    <a:pt x="0" y="75"/>
                    <a:pt x="13" y="183"/>
                  </a:cubicBezTo>
                  <a:cubicBezTo>
                    <a:pt x="29" y="176"/>
                    <a:pt x="72" y="111"/>
                    <a:pt x="72" y="111"/>
                  </a:cubicBezTo>
                  <a:cubicBezTo>
                    <a:pt x="72" y="111"/>
                    <a:pt x="92" y="18"/>
                    <a:pt x="57" y="5"/>
                  </a:cubicBezTo>
                  <a:close/>
                </a:path>
              </a:pathLst>
            </a:custGeom>
            <a:solidFill>
              <a:srgbClr val="F7D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54" name="Freeform 130"/>
            <p:cNvSpPr>
              <a:spLocks/>
            </p:cNvSpPr>
            <p:nvPr/>
          </p:nvSpPr>
          <p:spPr bwMode="auto">
            <a:xfrm>
              <a:off x="4366" y="2333"/>
              <a:ext cx="111" cy="355"/>
            </a:xfrm>
            <a:custGeom>
              <a:avLst/>
              <a:gdLst>
                <a:gd name="T0" fmla="*/ 17 w 47"/>
                <a:gd name="T1" fmla="*/ 0 h 150"/>
                <a:gd name="T2" fmla="*/ 0 w 47"/>
                <a:gd name="T3" fmla="*/ 150 h 150"/>
                <a:gd name="T4" fmla="*/ 33 w 47"/>
                <a:gd name="T5" fmla="*/ 106 h 150"/>
                <a:gd name="T6" fmla="*/ 17 w 47"/>
                <a:gd name="T7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150">
                  <a:moveTo>
                    <a:pt x="17" y="0"/>
                  </a:moveTo>
                  <a:cubicBezTo>
                    <a:pt x="0" y="150"/>
                    <a:pt x="0" y="150"/>
                    <a:pt x="0" y="150"/>
                  </a:cubicBezTo>
                  <a:cubicBezTo>
                    <a:pt x="0" y="150"/>
                    <a:pt x="25" y="128"/>
                    <a:pt x="33" y="106"/>
                  </a:cubicBezTo>
                  <a:cubicBezTo>
                    <a:pt x="39" y="86"/>
                    <a:pt x="47" y="12"/>
                    <a:pt x="17" y="0"/>
                  </a:cubicBezTo>
                  <a:close/>
                </a:path>
              </a:pathLst>
            </a:custGeom>
            <a:solidFill>
              <a:srgbClr val="EAA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55" name="Freeform 131"/>
            <p:cNvSpPr>
              <a:spLocks/>
            </p:cNvSpPr>
            <p:nvPr/>
          </p:nvSpPr>
          <p:spPr bwMode="auto">
            <a:xfrm>
              <a:off x="4253" y="2955"/>
              <a:ext cx="304" cy="481"/>
            </a:xfrm>
            <a:custGeom>
              <a:avLst/>
              <a:gdLst>
                <a:gd name="T0" fmla="*/ 6 w 129"/>
                <a:gd name="T1" fmla="*/ 204 h 204"/>
                <a:gd name="T2" fmla="*/ 120 w 129"/>
                <a:gd name="T3" fmla="*/ 0 h 204"/>
                <a:gd name="T4" fmla="*/ 6 w 129"/>
                <a:gd name="T5" fmla="*/ 20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204">
                  <a:moveTo>
                    <a:pt x="6" y="204"/>
                  </a:moveTo>
                  <a:cubicBezTo>
                    <a:pt x="6" y="204"/>
                    <a:pt x="129" y="136"/>
                    <a:pt x="120" y="0"/>
                  </a:cubicBezTo>
                  <a:cubicBezTo>
                    <a:pt x="0" y="59"/>
                    <a:pt x="6" y="204"/>
                    <a:pt x="6" y="204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56" name="Freeform 132"/>
            <p:cNvSpPr>
              <a:spLocks/>
            </p:cNvSpPr>
            <p:nvPr/>
          </p:nvSpPr>
          <p:spPr bwMode="auto">
            <a:xfrm>
              <a:off x="3964" y="2577"/>
              <a:ext cx="305" cy="477"/>
            </a:xfrm>
            <a:custGeom>
              <a:avLst/>
              <a:gdLst>
                <a:gd name="T0" fmla="*/ 123 w 129"/>
                <a:gd name="T1" fmla="*/ 202 h 202"/>
                <a:gd name="T2" fmla="*/ 10 w 129"/>
                <a:gd name="T3" fmla="*/ 0 h 202"/>
                <a:gd name="T4" fmla="*/ 123 w 129"/>
                <a:gd name="T5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202">
                  <a:moveTo>
                    <a:pt x="123" y="202"/>
                  </a:moveTo>
                  <a:cubicBezTo>
                    <a:pt x="123" y="202"/>
                    <a:pt x="0" y="136"/>
                    <a:pt x="10" y="0"/>
                  </a:cubicBezTo>
                  <a:cubicBezTo>
                    <a:pt x="129" y="59"/>
                    <a:pt x="123" y="202"/>
                    <a:pt x="123" y="202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57" name="Freeform 133"/>
            <p:cNvSpPr>
              <a:spLocks/>
            </p:cNvSpPr>
            <p:nvPr/>
          </p:nvSpPr>
          <p:spPr bwMode="auto">
            <a:xfrm>
              <a:off x="4262" y="3590"/>
              <a:ext cx="305" cy="479"/>
            </a:xfrm>
            <a:custGeom>
              <a:avLst/>
              <a:gdLst>
                <a:gd name="T0" fmla="*/ 6 w 129"/>
                <a:gd name="T1" fmla="*/ 203 h 203"/>
                <a:gd name="T2" fmla="*/ 120 w 129"/>
                <a:gd name="T3" fmla="*/ 0 h 203"/>
                <a:gd name="T4" fmla="*/ 6 w 129"/>
                <a:gd name="T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203">
                  <a:moveTo>
                    <a:pt x="6" y="203"/>
                  </a:moveTo>
                  <a:cubicBezTo>
                    <a:pt x="6" y="203"/>
                    <a:pt x="129" y="136"/>
                    <a:pt x="120" y="0"/>
                  </a:cubicBezTo>
                  <a:cubicBezTo>
                    <a:pt x="0" y="59"/>
                    <a:pt x="6" y="203"/>
                    <a:pt x="6" y="203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58" name="Freeform 134"/>
            <p:cNvSpPr>
              <a:spLocks/>
            </p:cNvSpPr>
            <p:nvPr/>
          </p:nvSpPr>
          <p:spPr bwMode="auto">
            <a:xfrm>
              <a:off x="3972" y="3122"/>
              <a:ext cx="304" cy="475"/>
            </a:xfrm>
            <a:custGeom>
              <a:avLst/>
              <a:gdLst>
                <a:gd name="T0" fmla="*/ 124 w 129"/>
                <a:gd name="T1" fmla="*/ 201 h 201"/>
                <a:gd name="T2" fmla="*/ 9 w 129"/>
                <a:gd name="T3" fmla="*/ 0 h 201"/>
                <a:gd name="T4" fmla="*/ 124 w 129"/>
                <a:gd name="T5" fmla="*/ 20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201">
                  <a:moveTo>
                    <a:pt x="124" y="201"/>
                  </a:moveTo>
                  <a:cubicBezTo>
                    <a:pt x="124" y="201"/>
                    <a:pt x="0" y="135"/>
                    <a:pt x="9" y="0"/>
                  </a:cubicBezTo>
                  <a:cubicBezTo>
                    <a:pt x="129" y="58"/>
                    <a:pt x="124" y="201"/>
                    <a:pt x="124" y="201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59" name="Freeform 135"/>
            <p:cNvSpPr>
              <a:spLocks/>
            </p:cNvSpPr>
            <p:nvPr/>
          </p:nvSpPr>
          <p:spPr bwMode="auto">
            <a:xfrm>
              <a:off x="3981" y="3595"/>
              <a:ext cx="305" cy="482"/>
            </a:xfrm>
            <a:custGeom>
              <a:avLst/>
              <a:gdLst>
                <a:gd name="T0" fmla="*/ 124 w 129"/>
                <a:gd name="T1" fmla="*/ 204 h 204"/>
                <a:gd name="T2" fmla="*/ 9 w 129"/>
                <a:gd name="T3" fmla="*/ 0 h 204"/>
                <a:gd name="T4" fmla="*/ 124 w 129"/>
                <a:gd name="T5" fmla="*/ 20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204">
                  <a:moveTo>
                    <a:pt x="124" y="204"/>
                  </a:moveTo>
                  <a:cubicBezTo>
                    <a:pt x="124" y="204"/>
                    <a:pt x="0" y="136"/>
                    <a:pt x="9" y="0"/>
                  </a:cubicBezTo>
                  <a:cubicBezTo>
                    <a:pt x="129" y="60"/>
                    <a:pt x="124" y="204"/>
                    <a:pt x="124" y="204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60" name="Freeform 136"/>
            <p:cNvSpPr>
              <a:spLocks/>
            </p:cNvSpPr>
            <p:nvPr/>
          </p:nvSpPr>
          <p:spPr bwMode="auto">
            <a:xfrm>
              <a:off x="4253" y="2385"/>
              <a:ext cx="304" cy="482"/>
            </a:xfrm>
            <a:custGeom>
              <a:avLst/>
              <a:gdLst>
                <a:gd name="T0" fmla="*/ 6 w 129"/>
                <a:gd name="T1" fmla="*/ 204 h 204"/>
                <a:gd name="T2" fmla="*/ 120 w 129"/>
                <a:gd name="T3" fmla="*/ 0 h 204"/>
                <a:gd name="T4" fmla="*/ 6 w 129"/>
                <a:gd name="T5" fmla="*/ 20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204">
                  <a:moveTo>
                    <a:pt x="6" y="204"/>
                  </a:moveTo>
                  <a:cubicBezTo>
                    <a:pt x="6" y="204"/>
                    <a:pt x="129" y="137"/>
                    <a:pt x="120" y="0"/>
                  </a:cubicBezTo>
                  <a:cubicBezTo>
                    <a:pt x="0" y="60"/>
                    <a:pt x="6" y="204"/>
                    <a:pt x="6" y="204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61" name="Freeform 137"/>
            <p:cNvSpPr>
              <a:spLocks/>
            </p:cNvSpPr>
            <p:nvPr/>
          </p:nvSpPr>
          <p:spPr bwMode="auto">
            <a:xfrm>
              <a:off x="3950" y="1946"/>
              <a:ext cx="305" cy="484"/>
            </a:xfrm>
            <a:custGeom>
              <a:avLst/>
              <a:gdLst>
                <a:gd name="T0" fmla="*/ 122 w 129"/>
                <a:gd name="T1" fmla="*/ 205 h 205"/>
                <a:gd name="T2" fmla="*/ 8 w 129"/>
                <a:gd name="T3" fmla="*/ 0 h 205"/>
                <a:gd name="T4" fmla="*/ 122 w 129"/>
                <a:gd name="T5" fmla="*/ 20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205">
                  <a:moveTo>
                    <a:pt x="122" y="205"/>
                  </a:moveTo>
                  <a:cubicBezTo>
                    <a:pt x="122" y="205"/>
                    <a:pt x="0" y="137"/>
                    <a:pt x="8" y="0"/>
                  </a:cubicBezTo>
                  <a:cubicBezTo>
                    <a:pt x="129" y="60"/>
                    <a:pt x="122" y="205"/>
                    <a:pt x="122" y="205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62" name="Freeform 138"/>
            <p:cNvSpPr>
              <a:spLocks/>
            </p:cNvSpPr>
            <p:nvPr/>
          </p:nvSpPr>
          <p:spPr bwMode="auto">
            <a:xfrm>
              <a:off x="4253" y="1747"/>
              <a:ext cx="304" cy="478"/>
            </a:xfrm>
            <a:custGeom>
              <a:avLst/>
              <a:gdLst>
                <a:gd name="T0" fmla="*/ 6 w 129"/>
                <a:gd name="T1" fmla="*/ 202 h 202"/>
                <a:gd name="T2" fmla="*/ 120 w 129"/>
                <a:gd name="T3" fmla="*/ 0 h 202"/>
                <a:gd name="T4" fmla="*/ 6 w 129"/>
                <a:gd name="T5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202">
                  <a:moveTo>
                    <a:pt x="6" y="202"/>
                  </a:moveTo>
                  <a:cubicBezTo>
                    <a:pt x="6" y="202"/>
                    <a:pt x="129" y="136"/>
                    <a:pt x="120" y="0"/>
                  </a:cubicBezTo>
                  <a:cubicBezTo>
                    <a:pt x="0" y="59"/>
                    <a:pt x="6" y="202"/>
                    <a:pt x="6" y="202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63" name="Freeform 139"/>
            <p:cNvSpPr>
              <a:spLocks/>
            </p:cNvSpPr>
            <p:nvPr/>
          </p:nvSpPr>
          <p:spPr bwMode="auto">
            <a:xfrm>
              <a:off x="4248" y="1211"/>
              <a:ext cx="307" cy="475"/>
            </a:xfrm>
            <a:custGeom>
              <a:avLst/>
              <a:gdLst>
                <a:gd name="T0" fmla="*/ 7 w 130"/>
                <a:gd name="T1" fmla="*/ 201 h 201"/>
                <a:gd name="T2" fmla="*/ 120 w 130"/>
                <a:gd name="T3" fmla="*/ 0 h 201"/>
                <a:gd name="T4" fmla="*/ 7 w 130"/>
                <a:gd name="T5" fmla="*/ 20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0" h="201">
                  <a:moveTo>
                    <a:pt x="7" y="201"/>
                  </a:moveTo>
                  <a:cubicBezTo>
                    <a:pt x="7" y="201"/>
                    <a:pt x="130" y="135"/>
                    <a:pt x="120" y="0"/>
                  </a:cubicBezTo>
                  <a:cubicBezTo>
                    <a:pt x="0" y="59"/>
                    <a:pt x="7" y="201"/>
                    <a:pt x="7" y="201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64" name="Freeform 140"/>
            <p:cNvSpPr>
              <a:spLocks/>
            </p:cNvSpPr>
            <p:nvPr/>
          </p:nvSpPr>
          <p:spPr bwMode="auto">
            <a:xfrm>
              <a:off x="3990" y="1381"/>
              <a:ext cx="274" cy="428"/>
            </a:xfrm>
            <a:custGeom>
              <a:avLst/>
              <a:gdLst>
                <a:gd name="T0" fmla="*/ 112 w 116"/>
                <a:gd name="T1" fmla="*/ 181 h 181"/>
                <a:gd name="T2" fmla="*/ 8 w 116"/>
                <a:gd name="T3" fmla="*/ 0 h 181"/>
                <a:gd name="T4" fmla="*/ 112 w 116"/>
                <a:gd name="T5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6" h="181">
                  <a:moveTo>
                    <a:pt x="112" y="181"/>
                  </a:moveTo>
                  <a:cubicBezTo>
                    <a:pt x="112" y="181"/>
                    <a:pt x="0" y="121"/>
                    <a:pt x="8" y="0"/>
                  </a:cubicBezTo>
                  <a:cubicBezTo>
                    <a:pt x="116" y="54"/>
                    <a:pt x="112" y="181"/>
                    <a:pt x="112" y="181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65" name="Freeform 141"/>
            <p:cNvSpPr>
              <a:spLocks/>
            </p:cNvSpPr>
            <p:nvPr/>
          </p:nvSpPr>
          <p:spPr bwMode="auto">
            <a:xfrm>
              <a:off x="3993" y="2577"/>
              <a:ext cx="260" cy="474"/>
            </a:xfrm>
            <a:custGeom>
              <a:avLst/>
              <a:gdLst>
                <a:gd name="T0" fmla="*/ 97 w 110"/>
                <a:gd name="T1" fmla="*/ 176 h 201"/>
                <a:gd name="T2" fmla="*/ 93 w 110"/>
                <a:gd name="T3" fmla="*/ 169 h 201"/>
                <a:gd name="T4" fmla="*/ 89 w 110"/>
                <a:gd name="T5" fmla="*/ 156 h 201"/>
                <a:gd name="T6" fmla="*/ 88 w 110"/>
                <a:gd name="T7" fmla="*/ 153 h 201"/>
                <a:gd name="T8" fmla="*/ 79 w 110"/>
                <a:gd name="T9" fmla="*/ 140 h 201"/>
                <a:gd name="T10" fmla="*/ 76 w 110"/>
                <a:gd name="T11" fmla="*/ 136 h 201"/>
                <a:gd name="T12" fmla="*/ 73 w 110"/>
                <a:gd name="T13" fmla="*/ 128 h 201"/>
                <a:gd name="T14" fmla="*/ 71 w 110"/>
                <a:gd name="T15" fmla="*/ 123 h 201"/>
                <a:gd name="T16" fmla="*/ 68 w 110"/>
                <a:gd name="T17" fmla="*/ 120 h 201"/>
                <a:gd name="T18" fmla="*/ 68 w 110"/>
                <a:gd name="T19" fmla="*/ 116 h 201"/>
                <a:gd name="T20" fmla="*/ 64 w 110"/>
                <a:gd name="T21" fmla="*/ 108 h 201"/>
                <a:gd name="T22" fmla="*/ 62 w 110"/>
                <a:gd name="T23" fmla="*/ 104 h 201"/>
                <a:gd name="T24" fmla="*/ 60 w 110"/>
                <a:gd name="T25" fmla="*/ 99 h 201"/>
                <a:gd name="T26" fmla="*/ 58 w 110"/>
                <a:gd name="T27" fmla="*/ 95 h 201"/>
                <a:gd name="T28" fmla="*/ 55 w 110"/>
                <a:gd name="T29" fmla="*/ 89 h 201"/>
                <a:gd name="T30" fmla="*/ 49 w 110"/>
                <a:gd name="T31" fmla="*/ 82 h 201"/>
                <a:gd name="T32" fmla="*/ 49 w 110"/>
                <a:gd name="T33" fmla="*/ 80 h 201"/>
                <a:gd name="T34" fmla="*/ 46 w 110"/>
                <a:gd name="T35" fmla="*/ 76 h 201"/>
                <a:gd name="T36" fmla="*/ 45 w 110"/>
                <a:gd name="T37" fmla="*/ 73 h 201"/>
                <a:gd name="T38" fmla="*/ 45 w 110"/>
                <a:gd name="T39" fmla="*/ 72 h 201"/>
                <a:gd name="T40" fmla="*/ 43 w 110"/>
                <a:gd name="T41" fmla="*/ 69 h 201"/>
                <a:gd name="T42" fmla="*/ 37 w 110"/>
                <a:gd name="T43" fmla="*/ 59 h 201"/>
                <a:gd name="T44" fmla="*/ 36 w 110"/>
                <a:gd name="T45" fmla="*/ 55 h 201"/>
                <a:gd name="T46" fmla="*/ 33 w 110"/>
                <a:gd name="T47" fmla="*/ 51 h 201"/>
                <a:gd name="T48" fmla="*/ 29 w 110"/>
                <a:gd name="T49" fmla="*/ 43 h 201"/>
                <a:gd name="T50" fmla="*/ 27 w 110"/>
                <a:gd name="T51" fmla="*/ 42 h 201"/>
                <a:gd name="T52" fmla="*/ 27 w 110"/>
                <a:gd name="T53" fmla="*/ 39 h 201"/>
                <a:gd name="T54" fmla="*/ 28 w 110"/>
                <a:gd name="T55" fmla="*/ 34 h 201"/>
                <a:gd name="T56" fmla="*/ 24 w 110"/>
                <a:gd name="T57" fmla="*/ 31 h 201"/>
                <a:gd name="T58" fmla="*/ 24 w 110"/>
                <a:gd name="T59" fmla="*/ 29 h 201"/>
                <a:gd name="T60" fmla="*/ 23 w 110"/>
                <a:gd name="T61" fmla="*/ 29 h 201"/>
                <a:gd name="T62" fmla="*/ 19 w 110"/>
                <a:gd name="T63" fmla="*/ 26 h 201"/>
                <a:gd name="T64" fmla="*/ 20 w 110"/>
                <a:gd name="T65" fmla="*/ 21 h 201"/>
                <a:gd name="T66" fmla="*/ 17 w 110"/>
                <a:gd name="T67" fmla="*/ 21 h 201"/>
                <a:gd name="T68" fmla="*/ 17 w 110"/>
                <a:gd name="T69" fmla="*/ 17 h 201"/>
                <a:gd name="T70" fmla="*/ 16 w 110"/>
                <a:gd name="T71" fmla="*/ 14 h 201"/>
                <a:gd name="T72" fmla="*/ 15 w 110"/>
                <a:gd name="T73" fmla="*/ 17 h 201"/>
                <a:gd name="T74" fmla="*/ 13 w 110"/>
                <a:gd name="T75" fmla="*/ 11 h 201"/>
                <a:gd name="T76" fmla="*/ 4 w 110"/>
                <a:gd name="T77" fmla="*/ 5 h 201"/>
                <a:gd name="T78" fmla="*/ 3 w 110"/>
                <a:gd name="T79" fmla="*/ 4 h 201"/>
                <a:gd name="T80" fmla="*/ 0 w 110"/>
                <a:gd name="T81" fmla="*/ 0 h 201"/>
                <a:gd name="T82" fmla="*/ 0 w 110"/>
                <a:gd name="T83" fmla="*/ 3 h 201"/>
                <a:gd name="T84" fmla="*/ 4 w 110"/>
                <a:gd name="T85" fmla="*/ 5 h 201"/>
                <a:gd name="T86" fmla="*/ 6 w 110"/>
                <a:gd name="T87" fmla="*/ 16 h 201"/>
                <a:gd name="T88" fmla="*/ 13 w 110"/>
                <a:gd name="T89" fmla="*/ 30 h 201"/>
                <a:gd name="T90" fmla="*/ 20 w 110"/>
                <a:gd name="T91" fmla="*/ 46 h 201"/>
                <a:gd name="T92" fmla="*/ 28 w 110"/>
                <a:gd name="T93" fmla="*/ 59 h 201"/>
                <a:gd name="T94" fmla="*/ 32 w 110"/>
                <a:gd name="T95" fmla="*/ 69 h 201"/>
                <a:gd name="T96" fmla="*/ 43 w 110"/>
                <a:gd name="T97" fmla="*/ 87 h 201"/>
                <a:gd name="T98" fmla="*/ 49 w 110"/>
                <a:gd name="T99" fmla="*/ 97 h 201"/>
                <a:gd name="T100" fmla="*/ 58 w 110"/>
                <a:gd name="T101" fmla="*/ 110 h 201"/>
                <a:gd name="T102" fmla="*/ 77 w 110"/>
                <a:gd name="T103" fmla="*/ 154 h 201"/>
                <a:gd name="T104" fmla="*/ 85 w 110"/>
                <a:gd name="T105" fmla="*/ 166 h 201"/>
                <a:gd name="T106" fmla="*/ 109 w 110"/>
                <a:gd name="T107" fmla="*/ 196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0" h="201">
                  <a:moveTo>
                    <a:pt x="109" y="196"/>
                  </a:moveTo>
                  <a:cubicBezTo>
                    <a:pt x="110" y="192"/>
                    <a:pt x="105" y="190"/>
                    <a:pt x="105" y="188"/>
                  </a:cubicBezTo>
                  <a:cubicBezTo>
                    <a:pt x="105" y="186"/>
                    <a:pt x="103" y="188"/>
                    <a:pt x="103" y="188"/>
                  </a:cubicBezTo>
                  <a:cubicBezTo>
                    <a:pt x="103" y="183"/>
                    <a:pt x="101" y="180"/>
                    <a:pt x="98" y="177"/>
                  </a:cubicBezTo>
                  <a:cubicBezTo>
                    <a:pt x="98" y="177"/>
                    <a:pt x="98" y="177"/>
                    <a:pt x="98" y="177"/>
                  </a:cubicBezTo>
                  <a:cubicBezTo>
                    <a:pt x="97" y="177"/>
                    <a:pt x="98" y="176"/>
                    <a:pt x="97" y="176"/>
                  </a:cubicBezTo>
                  <a:cubicBezTo>
                    <a:pt x="97" y="176"/>
                    <a:pt x="97" y="176"/>
                    <a:pt x="97" y="176"/>
                  </a:cubicBezTo>
                  <a:cubicBezTo>
                    <a:pt x="97" y="175"/>
                    <a:pt x="97" y="175"/>
                    <a:pt x="97" y="175"/>
                  </a:cubicBezTo>
                  <a:cubicBezTo>
                    <a:pt x="96" y="175"/>
                    <a:pt x="96" y="175"/>
                    <a:pt x="96" y="175"/>
                  </a:cubicBezTo>
                  <a:cubicBezTo>
                    <a:pt x="96" y="173"/>
                    <a:pt x="96" y="173"/>
                    <a:pt x="96" y="173"/>
                  </a:cubicBezTo>
                  <a:cubicBezTo>
                    <a:pt x="97" y="171"/>
                    <a:pt x="93" y="171"/>
                    <a:pt x="96" y="168"/>
                  </a:cubicBezTo>
                  <a:cubicBezTo>
                    <a:pt x="96" y="169"/>
                    <a:pt x="93" y="169"/>
                    <a:pt x="93" y="169"/>
                  </a:cubicBezTo>
                  <a:cubicBezTo>
                    <a:pt x="93" y="167"/>
                    <a:pt x="92" y="164"/>
                    <a:pt x="90" y="162"/>
                  </a:cubicBezTo>
                  <a:cubicBezTo>
                    <a:pt x="90" y="163"/>
                    <a:pt x="90" y="163"/>
                    <a:pt x="90" y="163"/>
                  </a:cubicBezTo>
                  <a:cubicBezTo>
                    <a:pt x="90" y="162"/>
                    <a:pt x="90" y="162"/>
                    <a:pt x="90" y="160"/>
                  </a:cubicBezTo>
                  <a:cubicBezTo>
                    <a:pt x="89" y="160"/>
                    <a:pt x="90" y="159"/>
                    <a:pt x="89" y="159"/>
                  </a:cubicBezTo>
                  <a:cubicBezTo>
                    <a:pt x="89" y="159"/>
                    <a:pt x="89" y="159"/>
                    <a:pt x="89" y="159"/>
                  </a:cubicBezTo>
                  <a:cubicBezTo>
                    <a:pt x="90" y="156"/>
                    <a:pt x="89" y="156"/>
                    <a:pt x="89" y="156"/>
                  </a:cubicBezTo>
                  <a:cubicBezTo>
                    <a:pt x="89" y="156"/>
                    <a:pt x="89" y="156"/>
                    <a:pt x="89" y="156"/>
                  </a:cubicBezTo>
                  <a:cubicBezTo>
                    <a:pt x="89" y="155"/>
                    <a:pt x="88" y="155"/>
                    <a:pt x="88" y="155"/>
                  </a:cubicBezTo>
                  <a:cubicBezTo>
                    <a:pt x="88" y="155"/>
                    <a:pt x="88" y="155"/>
                    <a:pt x="88" y="155"/>
                  </a:cubicBezTo>
                  <a:cubicBezTo>
                    <a:pt x="88" y="154"/>
                    <a:pt x="88" y="154"/>
                    <a:pt x="88" y="154"/>
                  </a:cubicBezTo>
                  <a:cubicBezTo>
                    <a:pt x="88" y="154"/>
                    <a:pt x="88" y="154"/>
                    <a:pt x="88" y="154"/>
                  </a:cubicBezTo>
                  <a:cubicBezTo>
                    <a:pt x="88" y="153"/>
                    <a:pt x="86" y="153"/>
                    <a:pt x="88" y="153"/>
                  </a:cubicBezTo>
                  <a:cubicBezTo>
                    <a:pt x="86" y="153"/>
                    <a:pt x="88" y="154"/>
                    <a:pt x="86" y="154"/>
                  </a:cubicBezTo>
                  <a:cubicBezTo>
                    <a:pt x="85" y="150"/>
                    <a:pt x="84" y="147"/>
                    <a:pt x="83" y="143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42"/>
                    <a:pt x="79" y="142"/>
                    <a:pt x="81" y="141"/>
                  </a:cubicBezTo>
                  <a:cubicBezTo>
                    <a:pt x="81" y="142"/>
                    <a:pt x="79" y="142"/>
                    <a:pt x="79" y="141"/>
                  </a:cubicBezTo>
                  <a:cubicBezTo>
                    <a:pt x="79" y="141"/>
                    <a:pt x="81" y="141"/>
                    <a:pt x="79" y="140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79" y="140"/>
                    <a:pt x="77" y="140"/>
                    <a:pt x="77" y="138"/>
                  </a:cubicBezTo>
                  <a:cubicBezTo>
                    <a:pt x="77" y="138"/>
                    <a:pt x="77" y="138"/>
                    <a:pt x="77" y="140"/>
                  </a:cubicBezTo>
                  <a:cubicBezTo>
                    <a:pt x="77" y="138"/>
                    <a:pt x="77" y="138"/>
                    <a:pt x="77" y="137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5" y="137"/>
                    <a:pt x="77" y="137"/>
                    <a:pt x="76" y="136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6"/>
                    <a:pt x="76" y="134"/>
                    <a:pt x="76" y="133"/>
                  </a:cubicBezTo>
                  <a:cubicBezTo>
                    <a:pt x="76" y="134"/>
                    <a:pt x="76" y="134"/>
                    <a:pt x="76" y="134"/>
                  </a:cubicBezTo>
                  <a:cubicBezTo>
                    <a:pt x="75" y="133"/>
                    <a:pt x="75" y="130"/>
                    <a:pt x="75" y="130"/>
                  </a:cubicBezTo>
                  <a:cubicBezTo>
                    <a:pt x="73" y="129"/>
                    <a:pt x="73" y="130"/>
                    <a:pt x="73" y="129"/>
                  </a:cubicBezTo>
                  <a:cubicBezTo>
                    <a:pt x="73" y="129"/>
                    <a:pt x="72" y="128"/>
                    <a:pt x="73" y="128"/>
                  </a:cubicBezTo>
                  <a:cubicBezTo>
                    <a:pt x="73" y="128"/>
                    <a:pt x="72" y="126"/>
                    <a:pt x="72" y="125"/>
                  </a:cubicBezTo>
                  <a:cubicBezTo>
                    <a:pt x="72" y="126"/>
                    <a:pt x="71" y="126"/>
                    <a:pt x="71" y="126"/>
                  </a:cubicBezTo>
                  <a:cubicBezTo>
                    <a:pt x="71" y="126"/>
                    <a:pt x="71" y="126"/>
                    <a:pt x="71" y="126"/>
                  </a:cubicBezTo>
                  <a:cubicBezTo>
                    <a:pt x="70" y="126"/>
                    <a:pt x="71" y="126"/>
                    <a:pt x="71" y="128"/>
                  </a:cubicBezTo>
                  <a:cubicBezTo>
                    <a:pt x="70" y="126"/>
                    <a:pt x="70" y="126"/>
                    <a:pt x="70" y="125"/>
                  </a:cubicBezTo>
                  <a:cubicBezTo>
                    <a:pt x="70" y="125"/>
                    <a:pt x="71" y="124"/>
                    <a:pt x="71" y="123"/>
                  </a:cubicBezTo>
                  <a:cubicBezTo>
                    <a:pt x="71" y="124"/>
                    <a:pt x="70" y="123"/>
                    <a:pt x="70" y="124"/>
                  </a:cubicBezTo>
                  <a:cubicBezTo>
                    <a:pt x="71" y="121"/>
                    <a:pt x="71" y="121"/>
                    <a:pt x="71" y="121"/>
                  </a:cubicBezTo>
                  <a:cubicBezTo>
                    <a:pt x="70" y="121"/>
                    <a:pt x="70" y="121"/>
                    <a:pt x="70" y="121"/>
                  </a:cubicBezTo>
                  <a:cubicBezTo>
                    <a:pt x="70" y="121"/>
                    <a:pt x="70" y="120"/>
                    <a:pt x="71" y="120"/>
                  </a:cubicBezTo>
                  <a:cubicBezTo>
                    <a:pt x="70" y="120"/>
                    <a:pt x="70" y="117"/>
                    <a:pt x="68" y="120"/>
                  </a:cubicBezTo>
                  <a:cubicBezTo>
                    <a:pt x="68" y="120"/>
                    <a:pt x="68" y="120"/>
                    <a:pt x="68" y="120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6" y="117"/>
                    <a:pt x="68" y="116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5"/>
                    <a:pt x="68" y="116"/>
                  </a:cubicBezTo>
                  <a:cubicBezTo>
                    <a:pt x="68" y="115"/>
                    <a:pt x="68" y="113"/>
                    <a:pt x="68" y="112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4" y="112"/>
                    <a:pt x="66" y="111"/>
                    <a:pt x="64" y="110"/>
                  </a:cubicBezTo>
                  <a:cubicBezTo>
                    <a:pt x="64" y="111"/>
                    <a:pt x="66" y="110"/>
                    <a:pt x="66" y="110"/>
                  </a:cubicBezTo>
                  <a:cubicBezTo>
                    <a:pt x="64" y="110"/>
                    <a:pt x="64" y="110"/>
                    <a:pt x="64" y="110"/>
                  </a:cubicBezTo>
                  <a:cubicBezTo>
                    <a:pt x="64" y="110"/>
                    <a:pt x="64" y="110"/>
                    <a:pt x="64" y="108"/>
                  </a:cubicBezTo>
                  <a:cubicBezTo>
                    <a:pt x="64" y="108"/>
                    <a:pt x="64" y="108"/>
                    <a:pt x="64" y="108"/>
                  </a:cubicBezTo>
                  <a:cubicBezTo>
                    <a:pt x="64" y="108"/>
                    <a:pt x="63" y="104"/>
                    <a:pt x="62" y="104"/>
                  </a:cubicBezTo>
                  <a:cubicBezTo>
                    <a:pt x="63" y="104"/>
                    <a:pt x="63" y="103"/>
                    <a:pt x="63" y="103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62" y="103"/>
                    <a:pt x="62" y="102"/>
                    <a:pt x="62" y="103"/>
                  </a:cubicBezTo>
                  <a:cubicBezTo>
                    <a:pt x="62" y="102"/>
                    <a:pt x="62" y="104"/>
                    <a:pt x="62" y="104"/>
                  </a:cubicBezTo>
                  <a:cubicBezTo>
                    <a:pt x="62" y="104"/>
                    <a:pt x="62" y="102"/>
                    <a:pt x="62" y="103"/>
                  </a:cubicBezTo>
                  <a:cubicBezTo>
                    <a:pt x="62" y="102"/>
                    <a:pt x="62" y="102"/>
                    <a:pt x="60" y="102"/>
                  </a:cubicBezTo>
                  <a:cubicBezTo>
                    <a:pt x="62" y="102"/>
                    <a:pt x="60" y="102"/>
                    <a:pt x="60" y="102"/>
                  </a:cubicBezTo>
                  <a:cubicBezTo>
                    <a:pt x="60" y="100"/>
                    <a:pt x="60" y="102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60" y="99"/>
                    <a:pt x="60" y="98"/>
                    <a:pt x="59" y="99"/>
                  </a:cubicBezTo>
                  <a:cubicBezTo>
                    <a:pt x="59" y="99"/>
                    <a:pt x="59" y="99"/>
                    <a:pt x="59" y="99"/>
                  </a:cubicBezTo>
                  <a:cubicBezTo>
                    <a:pt x="59" y="99"/>
                    <a:pt x="59" y="99"/>
                    <a:pt x="59" y="98"/>
                  </a:cubicBezTo>
                  <a:cubicBezTo>
                    <a:pt x="59" y="98"/>
                    <a:pt x="59" y="98"/>
                    <a:pt x="59" y="98"/>
                  </a:cubicBezTo>
                  <a:cubicBezTo>
                    <a:pt x="60" y="98"/>
                    <a:pt x="59" y="98"/>
                    <a:pt x="59" y="97"/>
                  </a:cubicBezTo>
                  <a:cubicBezTo>
                    <a:pt x="58" y="97"/>
                    <a:pt x="58" y="95"/>
                    <a:pt x="58" y="95"/>
                  </a:cubicBezTo>
                  <a:cubicBezTo>
                    <a:pt x="58" y="94"/>
                    <a:pt x="58" y="94"/>
                    <a:pt x="56" y="94"/>
                  </a:cubicBezTo>
                  <a:cubicBezTo>
                    <a:pt x="56" y="94"/>
                    <a:pt x="56" y="94"/>
                    <a:pt x="56" y="94"/>
                  </a:cubicBezTo>
                  <a:cubicBezTo>
                    <a:pt x="56" y="94"/>
                    <a:pt x="56" y="94"/>
                    <a:pt x="56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0"/>
                    <a:pt x="55" y="90"/>
                    <a:pt x="56" y="90"/>
                  </a:cubicBezTo>
                  <a:cubicBezTo>
                    <a:pt x="55" y="90"/>
                    <a:pt x="56" y="89"/>
                    <a:pt x="55" y="89"/>
                  </a:cubicBezTo>
                  <a:cubicBezTo>
                    <a:pt x="55" y="89"/>
                    <a:pt x="54" y="90"/>
                    <a:pt x="54" y="89"/>
                  </a:cubicBezTo>
                  <a:cubicBezTo>
                    <a:pt x="51" y="90"/>
                    <a:pt x="54" y="87"/>
                    <a:pt x="54" y="87"/>
                  </a:cubicBezTo>
                  <a:cubicBezTo>
                    <a:pt x="54" y="87"/>
                    <a:pt x="54" y="87"/>
                    <a:pt x="54" y="87"/>
                  </a:cubicBezTo>
                  <a:cubicBezTo>
                    <a:pt x="54" y="86"/>
                    <a:pt x="54" y="86"/>
                    <a:pt x="54" y="86"/>
                  </a:cubicBezTo>
                  <a:cubicBezTo>
                    <a:pt x="54" y="86"/>
                    <a:pt x="51" y="86"/>
                    <a:pt x="54" y="85"/>
                  </a:cubicBezTo>
                  <a:cubicBezTo>
                    <a:pt x="51" y="85"/>
                    <a:pt x="51" y="82"/>
                    <a:pt x="49" y="82"/>
                  </a:cubicBezTo>
                  <a:cubicBezTo>
                    <a:pt x="49" y="82"/>
                    <a:pt x="49" y="82"/>
                    <a:pt x="49" y="81"/>
                  </a:cubicBezTo>
                  <a:cubicBezTo>
                    <a:pt x="50" y="81"/>
                    <a:pt x="49" y="82"/>
                    <a:pt x="50" y="82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50" y="81"/>
                    <a:pt x="49" y="81"/>
                    <a:pt x="49" y="82"/>
                  </a:cubicBezTo>
                  <a:cubicBezTo>
                    <a:pt x="47" y="81"/>
                    <a:pt x="50" y="80"/>
                    <a:pt x="49" y="80"/>
                  </a:cubicBezTo>
                  <a:cubicBezTo>
                    <a:pt x="49" y="80"/>
                    <a:pt x="49" y="80"/>
                    <a:pt x="49" y="80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7" y="77"/>
                    <a:pt x="47" y="77"/>
                    <a:pt x="46" y="77"/>
                  </a:cubicBezTo>
                  <a:cubicBezTo>
                    <a:pt x="46" y="77"/>
                    <a:pt x="46" y="77"/>
                    <a:pt x="47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4"/>
                    <a:pt x="46" y="76"/>
                    <a:pt x="46" y="76"/>
                  </a:cubicBezTo>
                  <a:cubicBezTo>
                    <a:pt x="47" y="74"/>
                    <a:pt x="46" y="74"/>
                    <a:pt x="47" y="74"/>
                  </a:cubicBezTo>
                  <a:cubicBezTo>
                    <a:pt x="46" y="74"/>
                    <a:pt x="46" y="74"/>
                    <a:pt x="46" y="74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46" y="73"/>
                    <a:pt x="46" y="73"/>
                    <a:pt x="45" y="73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5" y="72"/>
                    <a:pt x="45" y="72"/>
                    <a:pt x="45" y="73"/>
                  </a:cubicBezTo>
                  <a:cubicBezTo>
                    <a:pt x="45" y="72"/>
                    <a:pt x="45" y="72"/>
                    <a:pt x="45" y="72"/>
                  </a:cubicBezTo>
                  <a:cubicBezTo>
                    <a:pt x="45" y="72"/>
                    <a:pt x="45" y="72"/>
                    <a:pt x="45" y="72"/>
                  </a:cubicBezTo>
                  <a:cubicBezTo>
                    <a:pt x="45" y="72"/>
                    <a:pt x="45" y="72"/>
                    <a:pt x="45" y="72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5" y="70"/>
                    <a:pt x="45" y="70"/>
                    <a:pt x="43" y="69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42" y="68"/>
                    <a:pt x="41" y="69"/>
                    <a:pt x="41" y="68"/>
                  </a:cubicBezTo>
                  <a:cubicBezTo>
                    <a:pt x="41" y="67"/>
                    <a:pt x="42" y="67"/>
                    <a:pt x="42" y="67"/>
                  </a:cubicBezTo>
                  <a:cubicBezTo>
                    <a:pt x="42" y="64"/>
                    <a:pt x="42" y="63"/>
                    <a:pt x="41" y="63"/>
                  </a:cubicBezTo>
                  <a:cubicBezTo>
                    <a:pt x="41" y="63"/>
                    <a:pt x="41" y="63"/>
                    <a:pt x="41" y="61"/>
                  </a:cubicBezTo>
                  <a:cubicBezTo>
                    <a:pt x="38" y="61"/>
                    <a:pt x="41" y="59"/>
                    <a:pt x="37" y="59"/>
                  </a:cubicBezTo>
                  <a:cubicBezTo>
                    <a:pt x="37" y="59"/>
                    <a:pt x="37" y="59"/>
                    <a:pt x="36" y="59"/>
                  </a:cubicBezTo>
                  <a:cubicBezTo>
                    <a:pt x="37" y="59"/>
                    <a:pt x="36" y="59"/>
                    <a:pt x="37" y="59"/>
                  </a:cubicBezTo>
                  <a:cubicBezTo>
                    <a:pt x="37" y="57"/>
                    <a:pt x="37" y="57"/>
                    <a:pt x="38" y="57"/>
                  </a:cubicBezTo>
                  <a:cubicBezTo>
                    <a:pt x="37" y="57"/>
                    <a:pt x="37" y="56"/>
                    <a:pt x="36" y="56"/>
                  </a:cubicBezTo>
                  <a:cubicBezTo>
                    <a:pt x="37" y="56"/>
                    <a:pt x="37" y="56"/>
                    <a:pt x="37" y="55"/>
                  </a:cubicBezTo>
                  <a:cubicBezTo>
                    <a:pt x="36" y="56"/>
                    <a:pt x="36" y="55"/>
                    <a:pt x="36" y="55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4"/>
                    <a:pt x="36" y="54"/>
                    <a:pt x="36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4"/>
                    <a:pt x="36" y="51"/>
                    <a:pt x="34" y="51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3" y="50"/>
                    <a:pt x="34" y="50"/>
                    <a:pt x="34" y="50"/>
                  </a:cubicBezTo>
                  <a:cubicBezTo>
                    <a:pt x="33" y="50"/>
                    <a:pt x="33" y="48"/>
                    <a:pt x="32" y="48"/>
                  </a:cubicBezTo>
                  <a:cubicBezTo>
                    <a:pt x="33" y="47"/>
                    <a:pt x="32" y="44"/>
                    <a:pt x="30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0" y="43"/>
                    <a:pt x="32" y="42"/>
                    <a:pt x="30" y="42"/>
                  </a:cubicBezTo>
                  <a:cubicBezTo>
                    <a:pt x="30" y="43"/>
                    <a:pt x="29" y="42"/>
                    <a:pt x="29" y="43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30" y="40"/>
                    <a:pt x="29" y="42"/>
                    <a:pt x="30" y="42"/>
                  </a:cubicBezTo>
                  <a:cubicBezTo>
                    <a:pt x="30" y="42"/>
                    <a:pt x="29" y="40"/>
                    <a:pt x="30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8" y="40"/>
                    <a:pt x="28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4" y="42"/>
                    <a:pt x="24" y="43"/>
                    <a:pt x="24" y="43"/>
                  </a:cubicBezTo>
                  <a:cubicBezTo>
                    <a:pt x="24" y="42"/>
                    <a:pt x="27" y="42"/>
                    <a:pt x="27" y="42"/>
                  </a:cubicBezTo>
                  <a:cubicBezTo>
                    <a:pt x="27" y="40"/>
                    <a:pt x="28" y="40"/>
                    <a:pt x="28" y="39"/>
                  </a:cubicBezTo>
                  <a:cubicBezTo>
                    <a:pt x="28" y="39"/>
                    <a:pt x="28" y="39"/>
                    <a:pt x="28" y="40"/>
                  </a:cubicBezTo>
                  <a:cubicBezTo>
                    <a:pt x="27" y="40"/>
                    <a:pt x="28" y="39"/>
                    <a:pt x="27" y="39"/>
                  </a:cubicBezTo>
                  <a:cubicBezTo>
                    <a:pt x="28" y="39"/>
                    <a:pt x="28" y="37"/>
                    <a:pt x="28" y="37"/>
                  </a:cubicBezTo>
                  <a:cubicBezTo>
                    <a:pt x="28" y="37"/>
                    <a:pt x="28" y="39"/>
                    <a:pt x="27" y="37"/>
                  </a:cubicBezTo>
                  <a:cubicBezTo>
                    <a:pt x="28" y="37"/>
                    <a:pt x="28" y="35"/>
                    <a:pt x="28" y="35"/>
                  </a:cubicBezTo>
                  <a:cubicBezTo>
                    <a:pt x="29" y="35"/>
                    <a:pt x="28" y="35"/>
                    <a:pt x="28" y="34"/>
                  </a:cubicBezTo>
                  <a:cubicBezTo>
                    <a:pt x="27" y="35"/>
                    <a:pt x="27" y="37"/>
                    <a:pt x="27" y="35"/>
                  </a:cubicBezTo>
                  <a:cubicBezTo>
                    <a:pt x="27" y="35"/>
                    <a:pt x="27" y="34"/>
                    <a:pt x="28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4" y="34"/>
                    <a:pt x="27" y="33"/>
                    <a:pt x="24" y="34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1"/>
                    <a:pt x="23" y="31"/>
                  </a:cubicBezTo>
                  <a:cubicBezTo>
                    <a:pt x="24" y="31"/>
                    <a:pt x="23" y="31"/>
                    <a:pt x="24" y="31"/>
                  </a:cubicBezTo>
                  <a:cubicBezTo>
                    <a:pt x="24" y="31"/>
                    <a:pt x="24" y="31"/>
                    <a:pt x="27" y="31"/>
                  </a:cubicBezTo>
                  <a:cubicBezTo>
                    <a:pt x="24" y="31"/>
                    <a:pt x="24" y="31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3" y="30"/>
                    <a:pt x="23" y="29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1" y="30"/>
                    <a:pt x="21" y="29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1" y="29"/>
                    <a:pt x="21" y="27"/>
                  </a:cubicBezTo>
                  <a:cubicBezTo>
                    <a:pt x="21" y="27"/>
                    <a:pt x="21" y="26"/>
                    <a:pt x="23" y="27"/>
                  </a:cubicBezTo>
                  <a:cubicBezTo>
                    <a:pt x="23" y="26"/>
                    <a:pt x="21" y="26"/>
                    <a:pt x="21" y="27"/>
                  </a:cubicBezTo>
                  <a:cubicBezTo>
                    <a:pt x="21" y="26"/>
                    <a:pt x="21" y="26"/>
                    <a:pt x="23" y="26"/>
                  </a:cubicBezTo>
                  <a:cubicBezTo>
                    <a:pt x="21" y="26"/>
                    <a:pt x="20" y="26"/>
                    <a:pt x="20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7"/>
                    <a:pt x="19" y="26"/>
                    <a:pt x="17" y="27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9" y="26"/>
                    <a:pt x="19" y="24"/>
                    <a:pt x="20" y="22"/>
                  </a:cubicBezTo>
                  <a:cubicBezTo>
                    <a:pt x="20" y="21"/>
                    <a:pt x="17" y="24"/>
                    <a:pt x="19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9" y="21"/>
                    <a:pt x="20" y="21"/>
                    <a:pt x="20" y="20"/>
                  </a:cubicBezTo>
                  <a:cubicBezTo>
                    <a:pt x="19" y="21"/>
                    <a:pt x="17" y="20"/>
                    <a:pt x="17" y="21"/>
                  </a:cubicBezTo>
                  <a:cubicBezTo>
                    <a:pt x="17" y="21"/>
                    <a:pt x="19" y="21"/>
                    <a:pt x="19" y="22"/>
                  </a:cubicBezTo>
                  <a:cubicBezTo>
                    <a:pt x="17" y="22"/>
                    <a:pt x="17" y="22"/>
                    <a:pt x="16" y="22"/>
                  </a:cubicBezTo>
                  <a:cubicBezTo>
                    <a:pt x="16" y="21"/>
                    <a:pt x="16" y="21"/>
                    <a:pt x="17" y="21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7" y="20"/>
                    <a:pt x="16" y="20"/>
                    <a:pt x="17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7" y="18"/>
                    <a:pt x="19" y="18"/>
                    <a:pt x="19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8"/>
                    <a:pt x="19" y="18"/>
                    <a:pt x="17" y="20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8"/>
                    <a:pt x="17" y="18"/>
                    <a:pt x="16" y="18"/>
                  </a:cubicBezTo>
                  <a:cubicBezTo>
                    <a:pt x="16" y="18"/>
                    <a:pt x="15" y="18"/>
                    <a:pt x="15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6" y="16"/>
                    <a:pt x="16" y="14"/>
                  </a:cubicBezTo>
                  <a:cubicBezTo>
                    <a:pt x="15" y="16"/>
                    <a:pt x="15" y="14"/>
                    <a:pt x="15" y="14"/>
                  </a:cubicBezTo>
                  <a:cubicBezTo>
                    <a:pt x="15" y="14"/>
                    <a:pt x="16" y="16"/>
                    <a:pt x="15" y="17"/>
                  </a:cubicBezTo>
                  <a:cubicBezTo>
                    <a:pt x="13" y="17"/>
                    <a:pt x="16" y="17"/>
                    <a:pt x="15" y="18"/>
                  </a:cubicBezTo>
                  <a:cubicBezTo>
                    <a:pt x="15" y="18"/>
                    <a:pt x="13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3" y="17"/>
                    <a:pt x="13" y="18"/>
                    <a:pt x="15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3" y="14"/>
                    <a:pt x="11" y="16"/>
                    <a:pt x="13" y="16"/>
                  </a:cubicBezTo>
                  <a:cubicBezTo>
                    <a:pt x="11" y="14"/>
                    <a:pt x="11" y="14"/>
                    <a:pt x="10" y="13"/>
                  </a:cubicBezTo>
                  <a:cubicBezTo>
                    <a:pt x="11" y="13"/>
                    <a:pt x="10" y="11"/>
                    <a:pt x="11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1" y="11"/>
                    <a:pt x="11" y="9"/>
                  </a:cubicBezTo>
                  <a:cubicBezTo>
                    <a:pt x="11" y="11"/>
                    <a:pt x="10" y="11"/>
                    <a:pt x="10" y="13"/>
                  </a:cubicBezTo>
                  <a:cubicBezTo>
                    <a:pt x="10" y="11"/>
                    <a:pt x="8" y="13"/>
                    <a:pt x="8" y="11"/>
                  </a:cubicBezTo>
                  <a:cubicBezTo>
                    <a:pt x="8" y="11"/>
                    <a:pt x="8" y="9"/>
                    <a:pt x="8" y="8"/>
                  </a:cubicBezTo>
                  <a:cubicBezTo>
                    <a:pt x="7" y="8"/>
                    <a:pt x="7" y="7"/>
                    <a:pt x="7" y="5"/>
                  </a:cubicBezTo>
                  <a:cubicBezTo>
                    <a:pt x="6" y="5"/>
                    <a:pt x="6" y="7"/>
                    <a:pt x="4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4" y="4"/>
                    <a:pt x="6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2" y="1"/>
                  </a:cubicBezTo>
                  <a:cubicBezTo>
                    <a:pt x="2" y="1"/>
                    <a:pt x="2" y="1"/>
                    <a:pt x="2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1"/>
                    <a:pt x="2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3"/>
                    <a:pt x="2" y="4"/>
                    <a:pt x="2" y="4"/>
                  </a:cubicBezTo>
                  <a:cubicBezTo>
                    <a:pt x="0" y="4"/>
                    <a:pt x="0" y="4"/>
                    <a:pt x="2" y="5"/>
                  </a:cubicBezTo>
                  <a:cubicBezTo>
                    <a:pt x="3" y="5"/>
                    <a:pt x="2" y="7"/>
                    <a:pt x="2" y="7"/>
                  </a:cubicBezTo>
                  <a:cubicBezTo>
                    <a:pt x="3" y="7"/>
                    <a:pt x="3" y="5"/>
                    <a:pt x="3" y="5"/>
                  </a:cubicBezTo>
                  <a:cubicBezTo>
                    <a:pt x="4" y="5"/>
                    <a:pt x="3" y="5"/>
                    <a:pt x="4" y="5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4" y="11"/>
                    <a:pt x="4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4" y="14"/>
                    <a:pt x="6" y="14"/>
                    <a:pt x="6" y="16"/>
                  </a:cubicBezTo>
                  <a:cubicBezTo>
                    <a:pt x="7" y="17"/>
                    <a:pt x="7" y="18"/>
                    <a:pt x="8" y="18"/>
                  </a:cubicBezTo>
                  <a:cubicBezTo>
                    <a:pt x="8" y="21"/>
                    <a:pt x="10" y="22"/>
                    <a:pt x="11" y="26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6"/>
                    <a:pt x="13" y="24"/>
                    <a:pt x="13" y="26"/>
                  </a:cubicBezTo>
                  <a:cubicBezTo>
                    <a:pt x="11" y="26"/>
                    <a:pt x="11" y="26"/>
                    <a:pt x="11" y="27"/>
                  </a:cubicBezTo>
                  <a:cubicBezTo>
                    <a:pt x="13" y="27"/>
                    <a:pt x="13" y="29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1"/>
                    <a:pt x="15" y="31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4"/>
                    <a:pt x="16" y="34"/>
                    <a:pt x="16" y="35"/>
                  </a:cubicBezTo>
                  <a:cubicBezTo>
                    <a:pt x="16" y="37"/>
                    <a:pt x="17" y="37"/>
                    <a:pt x="17" y="39"/>
                  </a:cubicBezTo>
                  <a:cubicBezTo>
                    <a:pt x="17" y="42"/>
                    <a:pt x="20" y="43"/>
                    <a:pt x="20" y="46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8"/>
                    <a:pt x="24" y="51"/>
                    <a:pt x="24" y="55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8" y="55"/>
                    <a:pt x="27" y="55"/>
                    <a:pt x="27" y="56"/>
                  </a:cubicBezTo>
                  <a:cubicBezTo>
                    <a:pt x="27" y="56"/>
                    <a:pt x="27" y="57"/>
                    <a:pt x="28" y="57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9" y="60"/>
                    <a:pt x="29" y="60"/>
                    <a:pt x="29" y="61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9" y="61"/>
                    <a:pt x="29" y="61"/>
                    <a:pt x="30" y="61"/>
                  </a:cubicBezTo>
                  <a:cubicBezTo>
                    <a:pt x="30" y="61"/>
                    <a:pt x="32" y="63"/>
                    <a:pt x="29" y="63"/>
                  </a:cubicBezTo>
                  <a:cubicBezTo>
                    <a:pt x="30" y="64"/>
                    <a:pt x="30" y="68"/>
                    <a:pt x="32" y="68"/>
                  </a:cubicBezTo>
                  <a:cubicBezTo>
                    <a:pt x="32" y="68"/>
                    <a:pt x="32" y="68"/>
                    <a:pt x="32" y="69"/>
                  </a:cubicBezTo>
                  <a:cubicBezTo>
                    <a:pt x="32" y="69"/>
                    <a:pt x="34" y="70"/>
                    <a:pt x="33" y="72"/>
                  </a:cubicBezTo>
                  <a:cubicBezTo>
                    <a:pt x="34" y="72"/>
                    <a:pt x="34" y="70"/>
                    <a:pt x="34" y="72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4" y="74"/>
                    <a:pt x="37" y="76"/>
                    <a:pt x="37" y="77"/>
                  </a:cubicBezTo>
                  <a:cubicBezTo>
                    <a:pt x="38" y="82"/>
                    <a:pt x="41" y="85"/>
                    <a:pt x="42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2" y="89"/>
                    <a:pt x="45" y="89"/>
                    <a:pt x="45" y="90"/>
                  </a:cubicBezTo>
                  <a:cubicBezTo>
                    <a:pt x="45" y="90"/>
                    <a:pt x="45" y="93"/>
                    <a:pt x="45" y="90"/>
                  </a:cubicBezTo>
                  <a:cubicBezTo>
                    <a:pt x="45" y="93"/>
                    <a:pt x="47" y="94"/>
                    <a:pt x="46" y="95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7" y="95"/>
                    <a:pt x="47" y="97"/>
                    <a:pt x="49" y="98"/>
                  </a:cubicBezTo>
                  <a:cubicBezTo>
                    <a:pt x="49" y="97"/>
                    <a:pt x="49" y="97"/>
                    <a:pt x="49" y="97"/>
                  </a:cubicBezTo>
                  <a:cubicBezTo>
                    <a:pt x="50" y="97"/>
                    <a:pt x="49" y="99"/>
                    <a:pt x="50" y="98"/>
                  </a:cubicBezTo>
                  <a:cubicBezTo>
                    <a:pt x="50" y="98"/>
                    <a:pt x="49" y="99"/>
                    <a:pt x="49" y="98"/>
                  </a:cubicBezTo>
                  <a:cubicBezTo>
                    <a:pt x="51" y="100"/>
                    <a:pt x="51" y="103"/>
                    <a:pt x="54" y="108"/>
                  </a:cubicBezTo>
                  <a:cubicBezTo>
                    <a:pt x="56" y="110"/>
                    <a:pt x="56" y="107"/>
                    <a:pt x="56" y="108"/>
                  </a:cubicBezTo>
                  <a:cubicBezTo>
                    <a:pt x="56" y="108"/>
                    <a:pt x="55" y="110"/>
                    <a:pt x="56" y="108"/>
                  </a:cubicBezTo>
                  <a:cubicBezTo>
                    <a:pt x="56" y="110"/>
                    <a:pt x="58" y="108"/>
                    <a:pt x="58" y="110"/>
                  </a:cubicBezTo>
                  <a:cubicBezTo>
                    <a:pt x="56" y="110"/>
                    <a:pt x="58" y="110"/>
                    <a:pt x="56" y="111"/>
                  </a:cubicBezTo>
                  <a:cubicBezTo>
                    <a:pt x="58" y="111"/>
                    <a:pt x="59" y="111"/>
                    <a:pt x="59" y="112"/>
                  </a:cubicBezTo>
                  <a:cubicBezTo>
                    <a:pt x="59" y="112"/>
                    <a:pt x="59" y="112"/>
                    <a:pt x="59" y="112"/>
                  </a:cubicBezTo>
                  <a:cubicBezTo>
                    <a:pt x="58" y="113"/>
                    <a:pt x="59" y="115"/>
                    <a:pt x="59" y="116"/>
                  </a:cubicBezTo>
                  <a:cubicBezTo>
                    <a:pt x="62" y="124"/>
                    <a:pt x="64" y="129"/>
                    <a:pt x="68" y="136"/>
                  </a:cubicBezTo>
                  <a:cubicBezTo>
                    <a:pt x="72" y="141"/>
                    <a:pt x="73" y="149"/>
                    <a:pt x="77" y="154"/>
                  </a:cubicBezTo>
                  <a:cubicBezTo>
                    <a:pt x="81" y="154"/>
                    <a:pt x="81" y="154"/>
                    <a:pt x="81" y="156"/>
                  </a:cubicBezTo>
                  <a:cubicBezTo>
                    <a:pt x="81" y="155"/>
                    <a:pt x="81" y="155"/>
                    <a:pt x="81" y="155"/>
                  </a:cubicBezTo>
                  <a:cubicBezTo>
                    <a:pt x="81" y="156"/>
                    <a:pt x="83" y="156"/>
                    <a:pt x="81" y="159"/>
                  </a:cubicBezTo>
                  <a:cubicBezTo>
                    <a:pt x="83" y="160"/>
                    <a:pt x="84" y="163"/>
                    <a:pt x="85" y="164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5" y="166"/>
                    <a:pt x="85" y="166"/>
                    <a:pt x="85" y="166"/>
                  </a:cubicBezTo>
                  <a:cubicBezTo>
                    <a:pt x="85" y="166"/>
                    <a:pt x="85" y="166"/>
                    <a:pt x="85" y="166"/>
                  </a:cubicBezTo>
                  <a:cubicBezTo>
                    <a:pt x="85" y="166"/>
                    <a:pt x="85" y="166"/>
                    <a:pt x="85" y="166"/>
                  </a:cubicBezTo>
                  <a:cubicBezTo>
                    <a:pt x="86" y="173"/>
                    <a:pt x="92" y="177"/>
                    <a:pt x="96" y="183"/>
                  </a:cubicBezTo>
                  <a:cubicBezTo>
                    <a:pt x="97" y="184"/>
                    <a:pt x="97" y="186"/>
                    <a:pt x="98" y="188"/>
                  </a:cubicBezTo>
                  <a:cubicBezTo>
                    <a:pt x="101" y="192"/>
                    <a:pt x="105" y="194"/>
                    <a:pt x="106" y="201"/>
                  </a:cubicBezTo>
                  <a:cubicBezTo>
                    <a:pt x="106" y="201"/>
                    <a:pt x="109" y="197"/>
                    <a:pt x="109" y="196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66" name="Freeform 142"/>
            <p:cNvSpPr>
              <a:spLocks/>
            </p:cNvSpPr>
            <p:nvPr/>
          </p:nvSpPr>
          <p:spPr bwMode="auto">
            <a:xfrm>
              <a:off x="3979" y="1962"/>
              <a:ext cx="257" cy="478"/>
            </a:xfrm>
            <a:custGeom>
              <a:avLst/>
              <a:gdLst>
                <a:gd name="T0" fmla="*/ 96 w 109"/>
                <a:gd name="T1" fmla="*/ 177 h 202"/>
                <a:gd name="T2" fmla="*/ 94 w 109"/>
                <a:gd name="T3" fmla="*/ 172 h 202"/>
                <a:gd name="T4" fmla="*/ 88 w 109"/>
                <a:gd name="T5" fmla="*/ 158 h 202"/>
                <a:gd name="T6" fmla="*/ 87 w 109"/>
                <a:gd name="T7" fmla="*/ 155 h 202"/>
                <a:gd name="T8" fmla="*/ 79 w 109"/>
                <a:gd name="T9" fmla="*/ 143 h 202"/>
                <a:gd name="T10" fmla="*/ 75 w 109"/>
                <a:gd name="T11" fmla="*/ 138 h 202"/>
                <a:gd name="T12" fmla="*/ 73 w 109"/>
                <a:gd name="T13" fmla="*/ 131 h 202"/>
                <a:gd name="T14" fmla="*/ 70 w 109"/>
                <a:gd name="T15" fmla="*/ 124 h 202"/>
                <a:gd name="T16" fmla="*/ 68 w 109"/>
                <a:gd name="T17" fmla="*/ 122 h 202"/>
                <a:gd name="T18" fmla="*/ 68 w 109"/>
                <a:gd name="T19" fmla="*/ 118 h 202"/>
                <a:gd name="T20" fmla="*/ 65 w 109"/>
                <a:gd name="T21" fmla="*/ 110 h 202"/>
                <a:gd name="T22" fmla="*/ 61 w 109"/>
                <a:gd name="T23" fmla="*/ 106 h 202"/>
                <a:gd name="T24" fmla="*/ 60 w 109"/>
                <a:gd name="T25" fmla="*/ 102 h 202"/>
                <a:gd name="T26" fmla="*/ 57 w 109"/>
                <a:gd name="T27" fmla="*/ 97 h 202"/>
                <a:gd name="T28" fmla="*/ 55 w 109"/>
                <a:gd name="T29" fmla="*/ 91 h 202"/>
                <a:gd name="T30" fmla="*/ 48 w 109"/>
                <a:gd name="T31" fmla="*/ 84 h 202"/>
                <a:gd name="T32" fmla="*/ 48 w 109"/>
                <a:gd name="T33" fmla="*/ 80 h 202"/>
                <a:gd name="T34" fmla="*/ 46 w 109"/>
                <a:gd name="T35" fmla="*/ 79 h 202"/>
                <a:gd name="T36" fmla="*/ 44 w 109"/>
                <a:gd name="T37" fmla="*/ 76 h 202"/>
                <a:gd name="T38" fmla="*/ 44 w 109"/>
                <a:gd name="T39" fmla="*/ 75 h 202"/>
                <a:gd name="T40" fmla="*/ 43 w 109"/>
                <a:gd name="T41" fmla="*/ 70 h 202"/>
                <a:gd name="T42" fmla="*/ 38 w 109"/>
                <a:gd name="T43" fmla="*/ 61 h 202"/>
                <a:gd name="T44" fmla="*/ 37 w 109"/>
                <a:gd name="T45" fmla="*/ 57 h 202"/>
                <a:gd name="T46" fmla="*/ 33 w 109"/>
                <a:gd name="T47" fmla="*/ 53 h 202"/>
                <a:gd name="T48" fmla="*/ 29 w 109"/>
                <a:gd name="T49" fmla="*/ 45 h 202"/>
                <a:gd name="T50" fmla="*/ 26 w 109"/>
                <a:gd name="T51" fmla="*/ 44 h 202"/>
                <a:gd name="T52" fmla="*/ 26 w 109"/>
                <a:gd name="T53" fmla="*/ 40 h 202"/>
                <a:gd name="T54" fmla="*/ 27 w 109"/>
                <a:gd name="T55" fmla="*/ 37 h 202"/>
                <a:gd name="T56" fmla="*/ 25 w 109"/>
                <a:gd name="T57" fmla="*/ 33 h 202"/>
                <a:gd name="T58" fmla="*/ 25 w 109"/>
                <a:gd name="T59" fmla="*/ 30 h 202"/>
                <a:gd name="T60" fmla="*/ 24 w 109"/>
                <a:gd name="T61" fmla="*/ 29 h 202"/>
                <a:gd name="T62" fmla="*/ 18 w 109"/>
                <a:gd name="T63" fmla="*/ 28 h 202"/>
                <a:gd name="T64" fmla="*/ 18 w 109"/>
                <a:gd name="T65" fmla="*/ 24 h 202"/>
                <a:gd name="T66" fmla="*/ 17 w 109"/>
                <a:gd name="T67" fmla="*/ 23 h 202"/>
                <a:gd name="T68" fmla="*/ 17 w 109"/>
                <a:gd name="T69" fmla="*/ 20 h 202"/>
                <a:gd name="T70" fmla="*/ 16 w 109"/>
                <a:gd name="T71" fmla="*/ 16 h 202"/>
                <a:gd name="T72" fmla="*/ 13 w 109"/>
                <a:gd name="T73" fmla="*/ 20 h 202"/>
                <a:gd name="T74" fmla="*/ 13 w 109"/>
                <a:gd name="T75" fmla="*/ 13 h 202"/>
                <a:gd name="T76" fmla="*/ 4 w 109"/>
                <a:gd name="T77" fmla="*/ 8 h 202"/>
                <a:gd name="T78" fmla="*/ 3 w 109"/>
                <a:gd name="T79" fmla="*/ 7 h 202"/>
                <a:gd name="T80" fmla="*/ 0 w 109"/>
                <a:gd name="T81" fmla="*/ 0 h 202"/>
                <a:gd name="T82" fmla="*/ 0 w 109"/>
                <a:gd name="T83" fmla="*/ 3 h 202"/>
                <a:gd name="T84" fmla="*/ 4 w 109"/>
                <a:gd name="T85" fmla="*/ 8 h 202"/>
                <a:gd name="T86" fmla="*/ 5 w 109"/>
                <a:gd name="T87" fmla="*/ 17 h 202"/>
                <a:gd name="T88" fmla="*/ 13 w 109"/>
                <a:gd name="T89" fmla="*/ 33 h 202"/>
                <a:gd name="T90" fmla="*/ 20 w 109"/>
                <a:gd name="T91" fmla="*/ 49 h 202"/>
                <a:gd name="T92" fmla="*/ 27 w 109"/>
                <a:gd name="T93" fmla="*/ 62 h 202"/>
                <a:gd name="T94" fmla="*/ 31 w 109"/>
                <a:gd name="T95" fmla="*/ 70 h 202"/>
                <a:gd name="T96" fmla="*/ 43 w 109"/>
                <a:gd name="T97" fmla="*/ 89 h 202"/>
                <a:gd name="T98" fmla="*/ 48 w 109"/>
                <a:gd name="T99" fmla="*/ 98 h 202"/>
                <a:gd name="T100" fmla="*/ 57 w 109"/>
                <a:gd name="T101" fmla="*/ 111 h 202"/>
                <a:gd name="T102" fmla="*/ 78 w 109"/>
                <a:gd name="T103" fmla="*/ 156 h 202"/>
                <a:gd name="T104" fmla="*/ 85 w 109"/>
                <a:gd name="T105" fmla="*/ 168 h 202"/>
                <a:gd name="T106" fmla="*/ 108 w 109"/>
                <a:gd name="T107" fmla="*/ 19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9" h="202">
                  <a:moveTo>
                    <a:pt x="108" y="198"/>
                  </a:moveTo>
                  <a:cubicBezTo>
                    <a:pt x="109" y="195"/>
                    <a:pt x="105" y="194"/>
                    <a:pt x="105" y="188"/>
                  </a:cubicBezTo>
                  <a:cubicBezTo>
                    <a:pt x="105" y="188"/>
                    <a:pt x="103" y="190"/>
                    <a:pt x="103" y="188"/>
                  </a:cubicBezTo>
                  <a:cubicBezTo>
                    <a:pt x="103" y="186"/>
                    <a:pt x="100" y="182"/>
                    <a:pt x="98" y="181"/>
                  </a:cubicBezTo>
                  <a:cubicBezTo>
                    <a:pt x="98" y="181"/>
                    <a:pt x="98" y="181"/>
                    <a:pt x="98" y="181"/>
                  </a:cubicBezTo>
                  <a:cubicBezTo>
                    <a:pt x="96" y="181"/>
                    <a:pt x="98" y="178"/>
                    <a:pt x="96" y="177"/>
                  </a:cubicBezTo>
                  <a:cubicBezTo>
                    <a:pt x="96" y="178"/>
                    <a:pt x="96" y="178"/>
                    <a:pt x="96" y="178"/>
                  </a:cubicBezTo>
                  <a:cubicBezTo>
                    <a:pt x="96" y="177"/>
                    <a:pt x="96" y="177"/>
                    <a:pt x="96" y="175"/>
                  </a:cubicBezTo>
                  <a:cubicBezTo>
                    <a:pt x="95" y="177"/>
                    <a:pt x="95" y="177"/>
                    <a:pt x="95" y="177"/>
                  </a:cubicBezTo>
                  <a:cubicBezTo>
                    <a:pt x="95" y="175"/>
                    <a:pt x="95" y="175"/>
                    <a:pt x="95" y="175"/>
                  </a:cubicBezTo>
                  <a:cubicBezTo>
                    <a:pt x="96" y="174"/>
                    <a:pt x="94" y="173"/>
                    <a:pt x="95" y="172"/>
                  </a:cubicBezTo>
                  <a:cubicBezTo>
                    <a:pt x="94" y="172"/>
                    <a:pt x="94" y="172"/>
                    <a:pt x="94" y="172"/>
                  </a:cubicBezTo>
                  <a:cubicBezTo>
                    <a:pt x="94" y="169"/>
                    <a:pt x="92" y="168"/>
                    <a:pt x="91" y="164"/>
                  </a:cubicBezTo>
                  <a:cubicBezTo>
                    <a:pt x="91" y="164"/>
                    <a:pt x="91" y="164"/>
                    <a:pt x="91" y="164"/>
                  </a:cubicBezTo>
                  <a:cubicBezTo>
                    <a:pt x="91" y="162"/>
                    <a:pt x="91" y="162"/>
                    <a:pt x="91" y="162"/>
                  </a:cubicBezTo>
                  <a:cubicBezTo>
                    <a:pt x="88" y="162"/>
                    <a:pt x="91" y="161"/>
                    <a:pt x="88" y="160"/>
                  </a:cubicBezTo>
                  <a:cubicBezTo>
                    <a:pt x="88" y="160"/>
                    <a:pt x="88" y="160"/>
                    <a:pt x="88" y="160"/>
                  </a:cubicBezTo>
                  <a:cubicBezTo>
                    <a:pt x="91" y="160"/>
                    <a:pt x="88" y="160"/>
                    <a:pt x="88" y="158"/>
                  </a:cubicBezTo>
                  <a:cubicBezTo>
                    <a:pt x="88" y="158"/>
                    <a:pt x="88" y="158"/>
                    <a:pt x="88" y="158"/>
                  </a:cubicBezTo>
                  <a:cubicBezTo>
                    <a:pt x="88" y="158"/>
                    <a:pt x="87" y="158"/>
                    <a:pt x="87" y="157"/>
                  </a:cubicBezTo>
                  <a:cubicBezTo>
                    <a:pt x="87" y="157"/>
                    <a:pt x="87" y="157"/>
                    <a:pt x="87" y="157"/>
                  </a:cubicBezTo>
                  <a:cubicBezTo>
                    <a:pt x="87" y="157"/>
                    <a:pt x="87" y="157"/>
                    <a:pt x="87" y="157"/>
                  </a:cubicBezTo>
                  <a:cubicBezTo>
                    <a:pt x="87" y="157"/>
                    <a:pt x="87" y="157"/>
                    <a:pt x="87" y="157"/>
                  </a:cubicBezTo>
                  <a:cubicBezTo>
                    <a:pt x="87" y="156"/>
                    <a:pt x="86" y="156"/>
                    <a:pt x="87" y="155"/>
                  </a:cubicBezTo>
                  <a:cubicBezTo>
                    <a:pt x="86" y="156"/>
                    <a:pt x="87" y="156"/>
                    <a:pt x="86" y="156"/>
                  </a:cubicBezTo>
                  <a:cubicBezTo>
                    <a:pt x="85" y="153"/>
                    <a:pt x="83" y="149"/>
                    <a:pt x="82" y="145"/>
                  </a:cubicBezTo>
                  <a:cubicBezTo>
                    <a:pt x="81" y="145"/>
                    <a:pt x="81" y="145"/>
                    <a:pt x="81" y="145"/>
                  </a:cubicBezTo>
                  <a:cubicBezTo>
                    <a:pt x="81" y="145"/>
                    <a:pt x="79" y="144"/>
                    <a:pt x="81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81" y="143"/>
                    <a:pt x="79" y="143"/>
                  </a:cubicBezTo>
                  <a:cubicBezTo>
                    <a:pt x="79" y="143"/>
                    <a:pt x="79" y="143"/>
                    <a:pt x="79" y="143"/>
                  </a:cubicBezTo>
                  <a:cubicBezTo>
                    <a:pt x="78" y="141"/>
                    <a:pt x="78" y="141"/>
                    <a:pt x="78" y="141"/>
                  </a:cubicBezTo>
                  <a:cubicBezTo>
                    <a:pt x="78" y="141"/>
                    <a:pt x="78" y="141"/>
                    <a:pt x="78" y="141"/>
                  </a:cubicBezTo>
                  <a:cubicBezTo>
                    <a:pt x="78" y="140"/>
                    <a:pt x="75" y="140"/>
                    <a:pt x="78" y="140"/>
                  </a:cubicBezTo>
                  <a:cubicBezTo>
                    <a:pt x="75" y="140"/>
                    <a:pt x="75" y="140"/>
                    <a:pt x="75" y="140"/>
                  </a:cubicBezTo>
                  <a:cubicBezTo>
                    <a:pt x="74" y="140"/>
                    <a:pt x="78" y="138"/>
                    <a:pt x="75" y="138"/>
                  </a:cubicBezTo>
                  <a:cubicBezTo>
                    <a:pt x="75" y="138"/>
                    <a:pt x="75" y="138"/>
                    <a:pt x="75" y="138"/>
                  </a:cubicBezTo>
                  <a:cubicBezTo>
                    <a:pt x="75" y="136"/>
                    <a:pt x="75" y="136"/>
                    <a:pt x="75" y="135"/>
                  </a:cubicBezTo>
                  <a:cubicBezTo>
                    <a:pt x="75" y="135"/>
                    <a:pt x="75" y="135"/>
                    <a:pt x="75" y="135"/>
                  </a:cubicBezTo>
                  <a:cubicBezTo>
                    <a:pt x="74" y="135"/>
                    <a:pt x="74" y="134"/>
                    <a:pt x="74" y="132"/>
                  </a:cubicBezTo>
                  <a:cubicBezTo>
                    <a:pt x="73" y="132"/>
                    <a:pt x="73" y="134"/>
                    <a:pt x="73" y="132"/>
                  </a:cubicBezTo>
                  <a:cubicBezTo>
                    <a:pt x="73" y="132"/>
                    <a:pt x="72" y="131"/>
                    <a:pt x="73" y="131"/>
                  </a:cubicBezTo>
                  <a:cubicBezTo>
                    <a:pt x="73" y="130"/>
                    <a:pt x="72" y="130"/>
                    <a:pt x="72" y="128"/>
                  </a:cubicBezTo>
                  <a:cubicBezTo>
                    <a:pt x="72" y="130"/>
                    <a:pt x="70" y="128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9" y="130"/>
                    <a:pt x="70" y="130"/>
                    <a:pt x="70" y="130"/>
                  </a:cubicBezTo>
                  <a:cubicBezTo>
                    <a:pt x="69" y="130"/>
                    <a:pt x="69" y="128"/>
                    <a:pt x="69" y="128"/>
                  </a:cubicBezTo>
                  <a:cubicBezTo>
                    <a:pt x="69" y="127"/>
                    <a:pt x="70" y="124"/>
                    <a:pt x="70" y="124"/>
                  </a:cubicBezTo>
                  <a:cubicBezTo>
                    <a:pt x="69" y="124"/>
                    <a:pt x="69" y="124"/>
                    <a:pt x="69" y="124"/>
                  </a:cubicBezTo>
                  <a:cubicBezTo>
                    <a:pt x="70" y="123"/>
                    <a:pt x="70" y="123"/>
                    <a:pt x="70" y="123"/>
                  </a:cubicBezTo>
                  <a:cubicBezTo>
                    <a:pt x="70" y="122"/>
                    <a:pt x="69" y="123"/>
                    <a:pt x="69" y="122"/>
                  </a:cubicBezTo>
                  <a:cubicBezTo>
                    <a:pt x="69" y="122"/>
                    <a:pt x="69" y="122"/>
                    <a:pt x="70" y="122"/>
                  </a:cubicBezTo>
                  <a:cubicBezTo>
                    <a:pt x="69" y="122"/>
                    <a:pt x="69" y="121"/>
                    <a:pt x="68" y="121"/>
                  </a:cubicBezTo>
                  <a:cubicBezTo>
                    <a:pt x="68" y="122"/>
                    <a:pt x="68" y="122"/>
                    <a:pt x="68" y="122"/>
                  </a:cubicBezTo>
                  <a:cubicBezTo>
                    <a:pt x="68" y="121"/>
                    <a:pt x="68" y="121"/>
                    <a:pt x="68" y="121"/>
                  </a:cubicBezTo>
                  <a:cubicBezTo>
                    <a:pt x="68" y="121"/>
                    <a:pt x="68" y="121"/>
                    <a:pt x="68" y="121"/>
                  </a:cubicBezTo>
                  <a:cubicBezTo>
                    <a:pt x="66" y="119"/>
                    <a:pt x="68" y="119"/>
                    <a:pt x="68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8" y="118"/>
                    <a:pt x="68" y="118"/>
                    <a:pt x="68" y="118"/>
                  </a:cubicBezTo>
                  <a:cubicBezTo>
                    <a:pt x="68" y="118"/>
                    <a:pt x="68" y="118"/>
                    <a:pt x="68" y="118"/>
                  </a:cubicBezTo>
                  <a:cubicBezTo>
                    <a:pt x="68" y="117"/>
                    <a:pt x="68" y="117"/>
                    <a:pt x="68" y="115"/>
                  </a:cubicBezTo>
                  <a:cubicBezTo>
                    <a:pt x="66" y="115"/>
                    <a:pt x="66" y="115"/>
                    <a:pt x="66" y="115"/>
                  </a:cubicBezTo>
                  <a:cubicBezTo>
                    <a:pt x="65" y="115"/>
                    <a:pt x="66" y="111"/>
                    <a:pt x="65" y="111"/>
                  </a:cubicBezTo>
                  <a:cubicBezTo>
                    <a:pt x="66" y="111"/>
                    <a:pt x="66" y="111"/>
                    <a:pt x="66" y="111"/>
                  </a:cubicBezTo>
                  <a:cubicBezTo>
                    <a:pt x="65" y="111"/>
                    <a:pt x="65" y="111"/>
                    <a:pt x="65" y="111"/>
                  </a:cubicBezTo>
                  <a:cubicBezTo>
                    <a:pt x="64" y="111"/>
                    <a:pt x="65" y="110"/>
                    <a:pt x="65" y="110"/>
                  </a:cubicBezTo>
                  <a:cubicBezTo>
                    <a:pt x="65" y="110"/>
                    <a:pt x="65" y="110"/>
                    <a:pt x="65" y="110"/>
                  </a:cubicBezTo>
                  <a:cubicBezTo>
                    <a:pt x="65" y="110"/>
                    <a:pt x="64" y="108"/>
                    <a:pt x="61" y="106"/>
                  </a:cubicBezTo>
                  <a:cubicBezTo>
                    <a:pt x="64" y="106"/>
                    <a:pt x="64" y="105"/>
                    <a:pt x="64" y="105"/>
                  </a:cubicBezTo>
                  <a:cubicBezTo>
                    <a:pt x="61" y="106"/>
                    <a:pt x="61" y="106"/>
                    <a:pt x="61" y="106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1" y="104"/>
                    <a:pt x="61" y="108"/>
                    <a:pt x="61" y="106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1" y="105"/>
                    <a:pt x="61" y="104"/>
                    <a:pt x="60" y="104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0" y="102"/>
                    <a:pt x="60" y="101"/>
                    <a:pt x="59" y="101"/>
                  </a:cubicBezTo>
                  <a:cubicBezTo>
                    <a:pt x="59" y="102"/>
                    <a:pt x="59" y="102"/>
                    <a:pt x="59" y="102"/>
                  </a:cubicBezTo>
                  <a:cubicBezTo>
                    <a:pt x="59" y="101"/>
                    <a:pt x="59" y="101"/>
                    <a:pt x="59" y="101"/>
                  </a:cubicBezTo>
                  <a:cubicBezTo>
                    <a:pt x="59" y="101"/>
                    <a:pt x="59" y="101"/>
                    <a:pt x="59" y="101"/>
                  </a:cubicBezTo>
                  <a:cubicBezTo>
                    <a:pt x="60" y="98"/>
                    <a:pt x="59" y="98"/>
                    <a:pt x="59" y="98"/>
                  </a:cubicBezTo>
                  <a:cubicBezTo>
                    <a:pt x="57" y="97"/>
                    <a:pt x="57" y="96"/>
                    <a:pt x="57" y="97"/>
                  </a:cubicBezTo>
                  <a:cubicBezTo>
                    <a:pt x="57" y="96"/>
                    <a:pt x="57" y="96"/>
                    <a:pt x="56" y="94"/>
                  </a:cubicBezTo>
                  <a:cubicBezTo>
                    <a:pt x="56" y="94"/>
                    <a:pt x="56" y="94"/>
                    <a:pt x="56" y="96"/>
                  </a:cubicBezTo>
                  <a:cubicBezTo>
                    <a:pt x="56" y="94"/>
                    <a:pt x="56" y="94"/>
                    <a:pt x="56" y="94"/>
                  </a:cubicBezTo>
                  <a:cubicBezTo>
                    <a:pt x="55" y="94"/>
                    <a:pt x="55" y="94"/>
                    <a:pt x="55" y="94"/>
                  </a:cubicBezTo>
                  <a:cubicBezTo>
                    <a:pt x="55" y="93"/>
                    <a:pt x="55" y="93"/>
                    <a:pt x="56" y="93"/>
                  </a:cubicBezTo>
                  <a:cubicBezTo>
                    <a:pt x="55" y="93"/>
                    <a:pt x="56" y="91"/>
                    <a:pt x="55" y="91"/>
                  </a:cubicBezTo>
                  <a:cubicBezTo>
                    <a:pt x="53" y="92"/>
                    <a:pt x="53" y="92"/>
                    <a:pt x="53" y="92"/>
                  </a:cubicBezTo>
                  <a:cubicBezTo>
                    <a:pt x="52" y="92"/>
                    <a:pt x="53" y="91"/>
                    <a:pt x="53" y="91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53" y="89"/>
                    <a:pt x="53" y="88"/>
                    <a:pt x="53" y="89"/>
                  </a:cubicBezTo>
                  <a:cubicBezTo>
                    <a:pt x="53" y="88"/>
                    <a:pt x="52" y="88"/>
                    <a:pt x="53" y="88"/>
                  </a:cubicBezTo>
                  <a:cubicBezTo>
                    <a:pt x="52" y="87"/>
                    <a:pt x="52" y="84"/>
                    <a:pt x="48" y="84"/>
                  </a:cubicBezTo>
                  <a:cubicBezTo>
                    <a:pt x="48" y="83"/>
                    <a:pt x="48" y="83"/>
                    <a:pt x="48" y="83"/>
                  </a:cubicBezTo>
                  <a:cubicBezTo>
                    <a:pt x="51" y="83"/>
                    <a:pt x="48" y="84"/>
                    <a:pt x="51" y="83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48" y="83"/>
                    <a:pt x="48" y="83"/>
                    <a:pt x="48" y="83"/>
                  </a:cubicBezTo>
                  <a:cubicBezTo>
                    <a:pt x="47" y="83"/>
                    <a:pt x="51" y="81"/>
                    <a:pt x="48" y="80"/>
                  </a:cubicBezTo>
                  <a:cubicBezTo>
                    <a:pt x="48" y="81"/>
                    <a:pt x="48" y="81"/>
                    <a:pt x="48" y="80"/>
                  </a:cubicBezTo>
                  <a:cubicBezTo>
                    <a:pt x="48" y="80"/>
                    <a:pt x="48" y="80"/>
                    <a:pt x="48" y="80"/>
                  </a:cubicBezTo>
                  <a:cubicBezTo>
                    <a:pt x="47" y="79"/>
                    <a:pt x="47" y="80"/>
                    <a:pt x="46" y="80"/>
                  </a:cubicBezTo>
                  <a:cubicBezTo>
                    <a:pt x="46" y="80"/>
                    <a:pt x="46" y="79"/>
                    <a:pt x="47" y="79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46" y="79"/>
                    <a:pt x="46" y="79"/>
                    <a:pt x="46" y="77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7" y="77"/>
                    <a:pt x="46" y="77"/>
                    <a:pt x="47" y="77"/>
                  </a:cubicBezTo>
                  <a:cubicBezTo>
                    <a:pt x="46" y="77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5"/>
                    <a:pt x="44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44" y="75"/>
                    <a:pt x="46" y="75"/>
                    <a:pt x="46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71"/>
                    <a:pt x="44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0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3" y="70"/>
                    <a:pt x="43" y="70"/>
                    <a:pt x="43" y="68"/>
                  </a:cubicBezTo>
                  <a:cubicBezTo>
                    <a:pt x="42" y="68"/>
                    <a:pt x="40" y="70"/>
                    <a:pt x="40" y="70"/>
                  </a:cubicBezTo>
                  <a:cubicBezTo>
                    <a:pt x="40" y="68"/>
                    <a:pt x="42" y="67"/>
                    <a:pt x="42" y="67"/>
                  </a:cubicBezTo>
                  <a:cubicBezTo>
                    <a:pt x="42" y="67"/>
                    <a:pt x="42" y="66"/>
                    <a:pt x="40" y="64"/>
                  </a:cubicBezTo>
                  <a:cubicBezTo>
                    <a:pt x="40" y="64"/>
                    <a:pt x="40" y="64"/>
                    <a:pt x="40" y="64"/>
                  </a:cubicBezTo>
                  <a:cubicBezTo>
                    <a:pt x="39" y="63"/>
                    <a:pt x="40" y="62"/>
                    <a:pt x="38" y="61"/>
                  </a:cubicBezTo>
                  <a:cubicBezTo>
                    <a:pt x="38" y="62"/>
                    <a:pt x="38" y="62"/>
                    <a:pt x="37" y="62"/>
                  </a:cubicBezTo>
                  <a:cubicBezTo>
                    <a:pt x="38" y="61"/>
                    <a:pt x="37" y="62"/>
                    <a:pt x="38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8" y="58"/>
                    <a:pt x="38" y="57"/>
                    <a:pt x="37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4" y="54"/>
                    <a:pt x="37" y="53"/>
                    <a:pt x="34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3" y="51"/>
                    <a:pt x="33" y="51"/>
                    <a:pt x="31" y="51"/>
                  </a:cubicBezTo>
                  <a:cubicBezTo>
                    <a:pt x="33" y="49"/>
                    <a:pt x="31" y="47"/>
                    <a:pt x="30" y="44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4"/>
                    <a:pt x="29" y="44"/>
                    <a:pt x="29" y="45"/>
                  </a:cubicBezTo>
                  <a:cubicBezTo>
                    <a:pt x="29" y="44"/>
                    <a:pt x="29" y="44"/>
                    <a:pt x="29" y="42"/>
                  </a:cubicBezTo>
                  <a:cubicBezTo>
                    <a:pt x="30" y="42"/>
                    <a:pt x="29" y="44"/>
                    <a:pt x="30" y="42"/>
                  </a:cubicBezTo>
                  <a:cubicBezTo>
                    <a:pt x="30" y="42"/>
                    <a:pt x="29" y="42"/>
                    <a:pt x="30" y="41"/>
                  </a:cubicBezTo>
                  <a:cubicBezTo>
                    <a:pt x="29" y="41"/>
                    <a:pt x="29" y="42"/>
                    <a:pt x="29" y="42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7" y="41"/>
                    <a:pt x="27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5" y="44"/>
                    <a:pt x="25" y="45"/>
                    <a:pt x="25" y="44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2"/>
                    <a:pt x="27" y="41"/>
                    <a:pt x="27" y="40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6" y="41"/>
                    <a:pt x="27" y="40"/>
                    <a:pt x="26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38"/>
                    <a:pt x="27" y="40"/>
                    <a:pt x="26" y="40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9" y="37"/>
                    <a:pt x="27" y="38"/>
                    <a:pt x="27" y="37"/>
                  </a:cubicBezTo>
                  <a:cubicBezTo>
                    <a:pt x="26" y="37"/>
                    <a:pt x="26" y="38"/>
                    <a:pt x="26" y="38"/>
                  </a:cubicBezTo>
                  <a:cubicBezTo>
                    <a:pt x="26" y="38"/>
                    <a:pt x="26" y="37"/>
                    <a:pt x="27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5" y="37"/>
                    <a:pt x="26" y="36"/>
                    <a:pt x="25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6"/>
                    <a:pt x="25" y="34"/>
                    <a:pt x="24" y="34"/>
                  </a:cubicBezTo>
                  <a:cubicBezTo>
                    <a:pt x="24" y="34"/>
                    <a:pt x="24" y="33"/>
                    <a:pt x="25" y="33"/>
                  </a:cubicBezTo>
                  <a:cubicBezTo>
                    <a:pt x="25" y="33"/>
                    <a:pt x="25" y="34"/>
                    <a:pt x="26" y="34"/>
                  </a:cubicBezTo>
                  <a:cubicBezTo>
                    <a:pt x="25" y="34"/>
                    <a:pt x="25" y="33"/>
                    <a:pt x="25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5" y="33"/>
                    <a:pt x="25" y="33"/>
                    <a:pt x="25" y="30"/>
                  </a:cubicBezTo>
                  <a:cubicBezTo>
                    <a:pt x="25" y="30"/>
                    <a:pt x="25" y="33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29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5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8"/>
                    <a:pt x="24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4" y="27"/>
                  </a:cubicBezTo>
                  <a:cubicBezTo>
                    <a:pt x="21" y="27"/>
                    <a:pt x="20" y="27"/>
                    <a:pt x="20" y="27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8" y="28"/>
                    <a:pt x="18" y="25"/>
                    <a:pt x="20" y="25"/>
                  </a:cubicBezTo>
                  <a:cubicBezTo>
                    <a:pt x="20" y="24"/>
                    <a:pt x="17" y="27"/>
                    <a:pt x="18" y="24"/>
                  </a:cubicBezTo>
                  <a:cubicBezTo>
                    <a:pt x="18" y="24"/>
                    <a:pt x="20" y="23"/>
                    <a:pt x="18" y="24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18" y="24"/>
                    <a:pt x="17" y="23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7" y="24"/>
                    <a:pt x="17" y="25"/>
                    <a:pt x="16" y="24"/>
                  </a:cubicBezTo>
                  <a:cubicBezTo>
                    <a:pt x="16" y="24"/>
                    <a:pt x="16" y="24"/>
                    <a:pt x="17" y="23"/>
                  </a:cubicBezTo>
                  <a:cubicBezTo>
                    <a:pt x="17" y="23"/>
                    <a:pt x="17" y="24"/>
                    <a:pt x="17" y="23"/>
                  </a:cubicBezTo>
                  <a:cubicBezTo>
                    <a:pt x="17" y="23"/>
                    <a:pt x="16" y="23"/>
                    <a:pt x="17" y="21"/>
                  </a:cubicBezTo>
                  <a:cubicBezTo>
                    <a:pt x="17" y="23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7" y="21"/>
                    <a:pt x="18" y="20"/>
                    <a:pt x="18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8" y="21"/>
                    <a:pt x="17" y="21"/>
                  </a:cubicBezTo>
                  <a:cubicBezTo>
                    <a:pt x="17" y="21"/>
                    <a:pt x="17" y="20"/>
                    <a:pt x="16" y="20"/>
                  </a:cubicBezTo>
                  <a:cubicBezTo>
                    <a:pt x="16" y="20"/>
                    <a:pt x="16" y="20"/>
                    <a:pt x="16" y="21"/>
                  </a:cubicBezTo>
                  <a:cubicBezTo>
                    <a:pt x="16" y="20"/>
                    <a:pt x="14" y="21"/>
                    <a:pt x="14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17"/>
                    <a:pt x="16" y="16"/>
                    <a:pt x="16" y="16"/>
                  </a:cubicBezTo>
                  <a:cubicBezTo>
                    <a:pt x="14" y="16"/>
                    <a:pt x="14" y="15"/>
                    <a:pt x="14" y="16"/>
                  </a:cubicBezTo>
                  <a:cubicBezTo>
                    <a:pt x="14" y="16"/>
                    <a:pt x="16" y="17"/>
                    <a:pt x="14" y="20"/>
                  </a:cubicBezTo>
                  <a:cubicBezTo>
                    <a:pt x="13" y="20"/>
                    <a:pt x="16" y="20"/>
                    <a:pt x="14" y="21"/>
                  </a:cubicBezTo>
                  <a:cubicBezTo>
                    <a:pt x="14" y="20"/>
                    <a:pt x="13" y="21"/>
                    <a:pt x="12" y="21"/>
                  </a:cubicBezTo>
                  <a:cubicBezTo>
                    <a:pt x="12" y="21"/>
                    <a:pt x="12" y="21"/>
                    <a:pt x="12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17"/>
                    <a:pt x="13" y="17"/>
                    <a:pt x="13" y="16"/>
                  </a:cubicBezTo>
                  <a:cubicBezTo>
                    <a:pt x="13" y="16"/>
                    <a:pt x="12" y="16"/>
                    <a:pt x="13" y="17"/>
                  </a:cubicBezTo>
                  <a:cubicBezTo>
                    <a:pt x="12" y="16"/>
                    <a:pt x="12" y="15"/>
                    <a:pt x="11" y="15"/>
                  </a:cubicBezTo>
                  <a:cubicBezTo>
                    <a:pt x="12" y="15"/>
                    <a:pt x="11" y="13"/>
                    <a:pt x="12" y="13"/>
                  </a:cubicBezTo>
                  <a:cubicBezTo>
                    <a:pt x="12" y="13"/>
                    <a:pt x="13" y="13"/>
                    <a:pt x="13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2" y="13"/>
                    <a:pt x="12" y="12"/>
                  </a:cubicBezTo>
                  <a:cubicBezTo>
                    <a:pt x="12" y="13"/>
                    <a:pt x="11" y="13"/>
                    <a:pt x="11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2"/>
                    <a:pt x="9" y="12"/>
                    <a:pt x="9" y="11"/>
                  </a:cubicBezTo>
                  <a:cubicBezTo>
                    <a:pt x="7" y="11"/>
                    <a:pt x="7" y="8"/>
                    <a:pt x="7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4" y="7"/>
                    <a:pt x="4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4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2" y="7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0" y="2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3"/>
                    <a:pt x="2" y="3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7"/>
                    <a:pt x="2" y="7"/>
                  </a:cubicBezTo>
                  <a:cubicBezTo>
                    <a:pt x="3" y="7"/>
                    <a:pt x="2" y="8"/>
                    <a:pt x="2" y="10"/>
                  </a:cubicBezTo>
                  <a:cubicBezTo>
                    <a:pt x="3" y="8"/>
                    <a:pt x="3" y="8"/>
                    <a:pt x="3" y="7"/>
                  </a:cubicBezTo>
                  <a:cubicBezTo>
                    <a:pt x="4" y="8"/>
                    <a:pt x="3" y="8"/>
                    <a:pt x="4" y="8"/>
                  </a:cubicBezTo>
                  <a:cubicBezTo>
                    <a:pt x="3" y="8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3" y="11"/>
                    <a:pt x="3" y="12"/>
                  </a:cubicBezTo>
                  <a:cubicBezTo>
                    <a:pt x="4" y="12"/>
                    <a:pt x="4" y="13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5" y="16"/>
                    <a:pt x="5" y="17"/>
                  </a:cubicBezTo>
                  <a:cubicBezTo>
                    <a:pt x="7" y="17"/>
                    <a:pt x="7" y="21"/>
                    <a:pt x="9" y="21"/>
                  </a:cubicBezTo>
                  <a:cubicBezTo>
                    <a:pt x="9" y="24"/>
                    <a:pt x="11" y="25"/>
                    <a:pt x="12" y="28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2" y="27"/>
                    <a:pt x="12" y="28"/>
                    <a:pt x="12" y="28"/>
                  </a:cubicBezTo>
                  <a:cubicBezTo>
                    <a:pt x="13" y="29"/>
                    <a:pt x="13" y="30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4"/>
                    <a:pt x="14" y="34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7"/>
                    <a:pt x="16" y="37"/>
                    <a:pt x="16" y="38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2"/>
                    <a:pt x="20" y="45"/>
                    <a:pt x="20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51"/>
                    <a:pt x="25" y="54"/>
                    <a:pt x="25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7" y="55"/>
                    <a:pt x="26" y="57"/>
                    <a:pt x="26" y="57"/>
                  </a:cubicBezTo>
                  <a:cubicBezTo>
                    <a:pt x="26" y="58"/>
                    <a:pt x="26" y="61"/>
                    <a:pt x="27" y="58"/>
                  </a:cubicBezTo>
                  <a:cubicBezTo>
                    <a:pt x="27" y="61"/>
                    <a:pt x="27" y="61"/>
                    <a:pt x="27" y="62"/>
                  </a:cubicBezTo>
                  <a:cubicBezTo>
                    <a:pt x="29" y="62"/>
                    <a:pt x="29" y="63"/>
                    <a:pt x="29" y="64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3"/>
                    <a:pt x="29" y="63"/>
                    <a:pt x="30" y="63"/>
                  </a:cubicBezTo>
                  <a:cubicBezTo>
                    <a:pt x="30" y="64"/>
                    <a:pt x="31" y="66"/>
                    <a:pt x="29" y="66"/>
                  </a:cubicBezTo>
                  <a:cubicBezTo>
                    <a:pt x="30" y="66"/>
                    <a:pt x="30" y="68"/>
                    <a:pt x="31" y="70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1" y="71"/>
                    <a:pt x="33" y="74"/>
                    <a:pt x="33" y="75"/>
                  </a:cubicBezTo>
                  <a:cubicBezTo>
                    <a:pt x="34" y="75"/>
                    <a:pt x="34" y="74"/>
                    <a:pt x="34" y="74"/>
                  </a:cubicBezTo>
                  <a:cubicBezTo>
                    <a:pt x="34" y="75"/>
                    <a:pt x="34" y="75"/>
                    <a:pt x="34" y="75"/>
                  </a:cubicBezTo>
                  <a:cubicBezTo>
                    <a:pt x="34" y="77"/>
                    <a:pt x="38" y="77"/>
                    <a:pt x="38" y="80"/>
                  </a:cubicBezTo>
                  <a:cubicBezTo>
                    <a:pt x="39" y="83"/>
                    <a:pt x="40" y="87"/>
                    <a:pt x="42" y="89"/>
                  </a:cubicBezTo>
                  <a:cubicBezTo>
                    <a:pt x="43" y="89"/>
                    <a:pt x="43" y="89"/>
                    <a:pt x="43" y="89"/>
                  </a:cubicBezTo>
                  <a:cubicBezTo>
                    <a:pt x="42" y="91"/>
                    <a:pt x="44" y="91"/>
                    <a:pt x="44" y="93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4" y="94"/>
                    <a:pt x="47" y="94"/>
                    <a:pt x="46" y="96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47" y="97"/>
                    <a:pt x="47" y="98"/>
                    <a:pt x="48" y="98"/>
                  </a:cubicBezTo>
                  <a:cubicBezTo>
                    <a:pt x="48" y="98"/>
                    <a:pt x="48" y="98"/>
                    <a:pt x="48" y="98"/>
                  </a:cubicBezTo>
                  <a:cubicBezTo>
                    <a:pt x="51" y="98"/>
                    <a:pt x="48" y="101"/>
                    <a:pt x="51" y="101"/>
                  </a:cubicBezTo>
                  <a:cubicBezTo>
                    <a:pt x="48" y="101"/>
                    <a:pt x="48" y="101"/>
                    <a:pt x="48" y="101"/>
                  </a:cubicBezTo>
                  <a:cubicBezTo>
                    <a:pt x="52" y="104"/>
                    <a:pt x="52" y="106"/>
                    <a:pt x="53" y="109"/>
                  </a:cubicBezTo>
                  <a:cubicBezTo>
                    <a:pt x="56" y="110"/>
                    <a:pt x="56" y="108"/>
                    <a:pt x="56" y="110"/>
                  </a:cubicBezTo>
                  <a:cubicBezTo>
                    <a:pt x="56" y="110"/>
                    <a:pt x="55" y="110"/>
                    <a:pt x="56" y="110"/>
                  </a:cubicBezTo>
                  <a:cubicBezTo>
                    <a:pt x="56" y="111"/>
                    <a:pt x="57" y="110"/>
                    <a:pt x="57" y="111"/>
                  </a:cubicBezTo>
                  <a:cubicBezTo>
                    <a:pt x="56" y="111"/>
                    <a:pt x="57" y="111"/>
                    <a:pt x="56" y="111"/>
                  </a:cubicBezTo>
                  <a:cubicBezTo>
                    <a:pt x="57" y="114"/>
                    <a:pt x="59" y="114"/>
                    <a:pt x="59" y="115"/>
                  </a:cubicBezTo>
                  <a:cubicBezTo>
                    <a:pt x="59" y="114"/>
                    <a:pt x="59" y="114"/>
                    <a:pt x="59" y="114"/>
                  </a:cubicBezTo>
                  <a:cubicBezTo>
                    <a:pt x="57" y="117"/>
                    <a:pt x="59" y="117"/>
                    <a:pt x="59" y="119"/>
                  </a:cubicBezTo>
                  <a:cubicBezTo>
                    <a:pt x="61" y="124"/>
                    <a:pt x="65" y="132"/>
                    <a:pt x="68" y="138"/>
                  </a:cubicBezTo>
                  <a:cubicBezTo>
                    <a:pt x="72" y="144"/>
                    <a:pt x="73" y="149"/>
                    <a:pt x="78" y="156"/>
                  </a:cubicBezTo>
                  <a:cubicBezTo>
                    <a:pt x="81" y="157"/>
                    <a:pt x="81" y="157"/>
                    <a:pt x="81" y="158"/>
                  </a:cubicBezTo>
                  <a:cubicBezTo>
                    <a:pt x="81" y="158"/>
                    <a:pt x="81" y="158"/>
                    <a:pt x="81" y="158"/>
                  </a:cubicBezTo>
                  <a:cubicBezTo>
                    <a:pt x="81" y="160"/>
                    <a:pt x="82" y="160"/>
                    <a:pt x="81" y="160"/>
                  </a:cubicBezTo>
                  <a:cubicBezTo>
                    <a:pt x="82" y="162"/>
                    <a:pt x="83" y="164"/>
                    <a:pt x="85" y="168"/>
                  </a:cubicBezTo>
                  <a:cubicBezTo>
                    <a:pt x="85" y="168"/>
                    <a:pt x="85" y="165"/>
                    <a:pt x="85" y="168"/>
                  </a:cubicBezTo>
                  <a:cubicBezTo>
                    <a:pt x="85" y="168"/>
                    <a:pt x="85" y="168"/>
                    <a:pt x="85" y="168"/>
                  </a:cubicBezTo>
                  <a:cubicBezTo>
                    <a:pt x="85" y="168"/>
                    <a:pt x="85" y="168"/>
                    <a:pt x="85" y="168"/>
                  </a:cubicBezTo>
                  <a:cubicBezTo>
                    <a:pt x="85" y="169"/>
                    <a:pt x="85" y="169"/>
                    <a:pt x="85" y="169"/>
                  </a:cubicBezTo>
                  <a:cubicBezTo>
                    <a:pt x="86" y="174"/>
                    <a:pt x="92" y="178"/>
                    <a:pt x="95" y="185"/>
                  </a:cubicBezTo>
                  <a:cubicBezTo>
                    <a:pt x="96" y="186"/>
                    <a:pt x="96" y="188"/>
                    <a:pt x="98" y="190"/>
                  </a:cubicBezTo>
                  <a:cubicBezTo>
                    <a:pt x="100" y="194"/>
                    <a:pt x="105" y="198"/>
                    <a:pt x="107" y="202"/>
                  </a:cubicBezTo>
                  <a:cubicBezTo>
                    <a:pt x="107" y="202"/>
                    <a:pt x="108" y="200"/>
                    <a:pt x="108" y="198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67" name="Freeform 143"/>
            <p:cNvSpPr>
              <a:spLocks/>
            </p:cNvSpPr>
            <p:nvPr/>
          </p:nvSpPr>
          <p:spPr bwMode="auto">
            <a:xfrm>
              <a:off x="4019" y="1388"/>
              <a:ext cx="229" cy="421"/>
            </a:xfrm>
            <a:custGeom>
              <a:avLst/>
              <a:gdLst>
                <a:gd name="T0" fmla="*/ 86 w 97"/>
                <a:gd name="T1" fmla="*/ 156 h 178"/>
                <a:gd name="T2" fmla="*/ 83 w 97"/>
                <a:gd name="T3" fmla="*/ 151 h 178"/>
                <a:gd name="T4" fmla="*/ 80 w 97"/>
                <a:gd name="T5" fmla="*/ 139 h 178"/>
                <a:gd name="T6" fmla="*/ 77 w 97"/>
                <a:gd name="T7" fmla="*/ 137 h 178"/>
                <a:gd name="T8" fmla="*/ 70 w 97"/>
                <a:gd name="T9" fmla="*/ 125 h 178"/>
                <a:gd name="T10" fmla="*/ 69 w 97"/>
                <a:gd name="T11" fmla="*/ 121 h 178"/>
                <a:gd name="T12" fmla="*/ 65 w 97"/>
                <a:gd name="T13" fmla="*/ 114 h 178"/>
                <a:gd name="T14" fmla="*/ 62 w 97"/>
                <a:gd name="T15" fmla="*/ 109 h 178"/>
                <a:gd name="T16" fmla="*/ 60 w 97"/>
                <a:gd name="T17" fmla="*/ 107 h 178"/>
                <a:gd name="T18" fmla="*/ 60 w 97"/>
                <a:gd name="T19" fmla="*/ 103 h 178"/>
                <a:gd name="T20" fmla="*/ 57 w 97"/>
                <a:gd name="T21" fmla="*/ 96 h 178"/>
                <a:gd name="T22" fmla="*/ 56 w 97"/>
                <a:gd name="T23" fmla="*/ 94 h 178"/>
                <a:gd name="T24" fmla="*/ 54 w 97"/>
                <a:gd name="T25" fmla="*/ 88 h 178"/>
                <a:gd name="T26" fmla="*/ 50 w 97"/>
                <a:gd name="T27" fmla="*/ 85 h 178"/>
                <a:gd name="T28" fmla="*/ 48 w 97"/>
                <a:gd name="T29" fmla="*/ 79 h 178"/>
                <a:gd name="T30" fmla="*/ 44 w 97"/>
                <a:gd name="T31" fmla="*/ 73 h 178"/>
                <a:gd name="T32" fmla="*/ 43 w 97"/>
                <a:gd name="T33" fmla="*/ 70 h 178"/>
                <a:gd name="T34" fmla="*/ 41 w 97"/>
                <a:gd name="T35" fmla="*/ 68 h 178"/>
                <a:gd name="T36" fmla="*/ 40 w 97"/>
                <a:gd name="T37" fmla="*/ 65 h 178"/>
                <a:gd name="T38" fmla="*/ 40 w 97"/>
                <a:gd name="T39" fmla="*/ 65 h 178"/>
                <a:gd name="T40" fmla="*/ 39 w 97"/>
                <a:gd name="T41" fmla="*/ 60 h 178"/>
                <a:gd name="T42" fmla="*/ 33 w 97"/>
                <a:gd name="T43" fmla="*/ 52 h 178"/>
                <a:gd name="T44" fmla="*/ 31 w 97"/>
                <a:gd name="T45" fmla="*/ 48 h 178"/>
                <a:gd name="T46" fmla="*/ 30 w 97"/>
                <a:gd name="T47" fmla="*/ 46 h 178"/>
                <a:gd name="T48" fmla="*/ 26 w 97"/>
                <a:gd name="T49" fmla="*/ 39 h 178"/>
                <a:gd name="T50" fmla="*/ 22 w 97"/>
                <a:gd name="T51" fmla="*/ 38 h 178"/>
                <a:gd name="T52" fmla="*/ 24 w 97"/>
                <a:gd name="T53" fmla="*/ 34 h 178"/>
                <a:gd name="T54" fmla="*/ 24 w 97"/>
                <a:gd name="T55" fmla="*/ 30 h 178"/>
                <a:gd name="T56" fmla="*/ 20 w 97"/>
                <a:gd name="T57" fmla="*/ 27 h 178"/>
                <a:gd name="T58" fmla="*/ 22 w 97"/>
                <a:gd name="T59" fmla="*/ 26 h 178"/>
                <a:gd name="T60" fmla="*/ 20 w 97"/>
                <a:gd name="T61" fmla="*/ 25 h 178"/>
                <a:gd name="T62" fmla="*/ 17 w 97"/>
                <a:gd name="T63" fmla="*/ 22 h 178"/>
                <a:gd name="T64" fmla="*/ 17 w 97"/>
                <a:gd name="T65" fmla="*/ 18 h 178"/>
                <a:gd name="T66" fmla="*/ 15 w 97"/>
                <a:gd name="T67" fmla="*/ 18 h 178"/>
                <a:gd name="T68" fmla="*/ 15 w 97"/>
                <a:gd name="T69" fmla="*/ 16 h 178"/>
                <a:gd name="T70" fmla="*/ 14 w 97"/>
                <a:gd name="T71" fmla="*/ 13 h 178"/>
                <a:gd name="T72" fmla="*/ 13 w 97"/>
                <a:gd name="T73" fmla="*/ 16 h 178"/>
                <a:gd name="T74" fmla="*/ 11 w 97"/>
                <a:gd name="T75" fmla="*/ 10 h 178"/>
                <a:gd name="T76" fmla="*/ 3 w 97"/>
                <a:gd name="T77" fmla="*/ 5 h 178"/>
                <a:gd name="T78" fmla="*/ 2 w 97"/>
                <a:gd name="T79" fmla="*/ 4 h 178"/>
                <a:gd name="T80" fmla="*/ 0 w 97"/>
                <a:gd name="T81" fmla="*/ 0 h 178"/>
                <a:gd name="T82" fmla="*/ 0 w 97"/>
                <a:gd name="T83" fmla="*/ 1 h 178"/>
                <a:gd name="T84" fmla="*/ 2 w 97"/>
                <a:gd name="T85" fmla="*/ 5 h 178"/>
                <a:gd name="T86" fmla="*/ 5 w 97"/>
                <a:gd name="T87" fmla="*/ 14 h 178"/>
                <a:gd name="T88" fmla="*/ 11 w 97"/>
                <a:gd name="T89" fmla="*/ 27 h 178"/>
                <a:gd name="T90" fmla="*/ 18 w 97"/>
                <a:gd name="T91" fmla="*/ 42 h 178"/>
                <a:gd name="T92" fmla="*/ 24 w 97"/>
                <a:gd name="T93" fmla="*/ 53 h 178"/>
                <a:gd name="T94" fmla="*/ 27 w 97"/>
                <a:gd name="T95" fmla="*/ 61 h 178"/>
                <a:gd name="T96" fmla="*/ 36 w 97"/>
                <a:gd name="T97" fmla="*/ 78 h 178"/>
                <a:gd name="T98" fmla="*/ 43 w 97"/>
                <a:gd name="T99" fmla="*/ 86 h 178"/>
                <a:gd name="T100" fmla="*/ 49 w 97"/>
                <a:gd name="T101" fmla="*/ 98 h 178"/>
                <a:gd name="T102" fmla="*/ 69 w 97"/>
                <a:gd name="T103" fmla="*/ 138 h 178"/>
                <a:gd name="T104" fmla="*/ 74 w 97"/>
                <a:gd name="T105" fmla="*/ 148 h 178"/>
                <a:gd name="T106" fmla="*/ 96 w 97"/>
                <a:gd name="T107" fmla="*/ 176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7" h="178">
                  <a:moveTo>
                    <a:pt x="96" y="176"/>
                  </a:moveTo>
                  <a:cubicBezTo>
                    <a:pt x="97" y="172"/>
                    <a:pt x="92" y="169"/>
                    <a:pt x="92" y="166"/>
                  </a:cubicBezTo>
                  <a:cubicBezTo>
                    <a:pt x="91" y="166"/>
                    <a:pt x="91" y="166"/>
                    <a:pt x="91" y="166"/>
                  </a:cubicBezTo>
                  <a:cubicBezTo>
                    <a:pt x="92" y="164"/>
                    <a:pt x="90" y="161"/>
                    <a:pt x="87" y="159"/>
                  </a:cubicBezTo>
                  <a:cubicBezTo>
                    <a:pt x="86" y="160"/>
                    <a:pt x="86" y="160"/>
                    <a:pt x="86" y="160"/>
                  </a:cubicBezTo>
                  <a:cubicBezTo>
                    <a:pt x="86" y="159"/>
                    <a:pt x="87" y="156"/>
                    <a:pt x="86" y="156"/>
                  </a:cubicBezTo>
                  <a:cubicBezTo>
                    <a:pt x="86" y="156"/>
                    <a:pt x="86" y="156"/>
                    <a:pt x="86" y="156"/>
                  </a:cubicBezTo>
                  <a:cubicBezTo>
                    <a:pt x="86" y="156"/>
                    <a:pt x="86" y="156"/>
                    <a:pt x="86" y="155"/>
                  </a:cubicBezTo>
                  <a:cubicBezTo>
                    <a:pt x="84" y="155"/>
                    <a:pt x="84" y="155"/>
                    <a:pt x="84" y="155"/>
                  </a:cubicBezTo>
                  <a:cubicBezTo>
                    <a:pt x="84" y="155"/>
                    <a:pt x="84" y="155"/>
                    <a:pt x="84" y="155"/>
                  </a:cubicBezTo>
                  <a:cubicBezTo>
                    <a:pt x="86" y="152"/>
                    <a:pt x="84" y="152"/>
                    <a:pt x="84" y="151"/>
                  </a:cubicBezTo>
                  <a:cubicBezTo>
                    <a:pt x="84" y="151"/>
                    <a:pt x="84" y="151"/>
                    <a:pt x="83" y="151"/>
                  </a:cubicBezTo>
                  <a:cubicBezTo>
                    <a:pt x="84" y="150"/>
                    <a:pt x="82" y="147"/>
                    <a:pt x="82" y="143"/>
                  </a:cubicBezTo>
                  <a:cubicBezTo>
                    <a:pt x="82" y="146"/>
                    <a:pt x="80" y="146"/>
                    <a:pt x="80" y="146"/>
                  </a:cubicBezTo>
                  <a:cubicBezTo>
                    <a:pt x="82" y="143"/>
                    <a:pt x="82" y="143"/>
                    <a:pt x="80" y="142"/>
                  </a:cubicBezTo>
                  <a:cubicBezTo>
                    <a:pt x="80" y="143"/>
                    <a:pt x="82" y="140"/>
                    <a:pt x="80" y="140"/>
                  </a:cubicBezTo>
                  <a:cubicBezTo>
                    <a:pt x="80" y="140"/>
                    <a:pt x="80" y="140"/>
                    <a:pt x="80" y="140"/>
                  </a:cubicBezTo>
                  <a:cubicBezTo>
                    <a:pt x="80" y="140"/>
                    <a:pt x="78" y="140"/>
                    <a:pt x="80" y="139"/>
                  </a:cubicBezTo>
                  <a:cubicBezTo>
                    <a:pt x="78" y="139"/>
                    <a:pt x="78" y="139"/>
                    <a:pt x="78" y="139"/>
                  </a:cubicBezTo>
                  <a:cubicBezTo>
                    <a:pt x="80" y="139"/>
                    <a:pt x="78" y="139"/>
                    <a:pt x="78" y="138"/>
                  </a:cubicBezTo>
                  <a:cubicBezTo>
                    <a:pt x="78" y="138"/>
                    <a:pt x="78" y="138"/>
                    <a:pt x="78" y="138"/>
                  </a:cubicBezTo>
                  <a:cubicBezTo>
                    <a:pt x="78" y="138"/>
                    <a:pt x="78" y="138"/>
                    <a:pt x="78" y="138"/>
                  </a:cubicBezTo>
                  <a:cubicBezTo>
                    <a:pt x="77" y="138"/>
                    <a:pt x="77" y="138"/>
                    <a:pt x="77" y="138"/>
                  </a:cubicBezTo>
                  <a:cubicBezTo>
                    <a:pt x="77" y="137"/>
                    <a:pt x="77" y="137"/>
                    <a:pt x="77" y="137"/>
                  </a:cubicBezTo>
                  <a:cubicBezTo>
                    <a:pt x="77" y="137"/>
                    <a:pt x="77" y="137"/>
                    <a:pt x="75" y="137"/>
                  </a:cubicBezTo>
                  <a:cubicBezTo>
                    <a:pt x="75" y="134"/>
                    <a:pt x="74" y="131"/>
                    <a:pt x="73" y="127"/>
                  </a:cubicBezTo>
                  <a:cubicBezTo>
                    <a:pt x="71" y="127"/>
                    <a:pt x="71" y="127"/>
                    <a:pt x="71" y="127"/>
                  </a:cubicBezTo>
                  <a:cubicBezTo>
                    <a:pt x="71" y="126"/>
                    <a:pt x="71" y="126"/>
                    <a:pt x="71" y="126"/>
                  </a:cubicBezTo>
                  <a:cubicBezTo>
                    <a:pt x="70" y="126"/>
                    <a:pt x="70" y="126"/>
                    <a:pt x="70" y="126"/>
                  </a:cubicBezTo>
                  <a:cubicBezTo>
                    <a:pt x="70" y="126"/>
                    <a:pt x="71" y="125"/>
                    <a:pt x="70" y="125"/>
                  </a:cubicBezTo>
                  <a:cubicBezTo>
                    <a:pt x="70" y="125"/>
                    <a:pt x="70" y="125"/>
                    <a:pt x="70" y="126"/>
                  </a:cubicBezTo>
                  <a:cubicBezTo>
                    <a:pt x="70" y="125"/>
                    <a:pt x="70" y="125"/>
                    <a:pt x="70" y="124"/>
                  </a:cubicBezTo>
                  <a:cubicBezTo>
                    <a:pt x="70" y="124"/>
                    <a:pt x="70" y="124"/>
                    <a:pt x="69" y="124"/>
                  </a:cubicBezTo>
                  <a:cubicBezTo>
                    <a:pt x="70" y="124"/>
                    <a:pt x="69" y="124"/>
                    <a:pt x="69" y="122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7" y="122"/>
                    <a:pt x="69" y="122"/>
                    <a:pt x="69" y="121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9" y="121"/>
                    <a:pt x="67" y="120"/>
                    <a:pt x="67" y="120"/>
                  </a:cubicBezTo>
                  <a:cubicBezTo>
                    <a:pt x="67" y="120"/>
                    <a:pt x="67" y="120"/>
                    <a:pt x="67" y="120"/>
                  </a:cubicBezTo>
                  <a:cubicBezTo>
                    <a:pt x="67" y="118"/>
                    <a:pt x="65" y="118"/>
                    <a:pt x="65" y="116"/>
                  </a:cubicBezTo>
                  <a:cubicBezTo>
                    <a:pt x="65" y="116"/>
                    <a:pt x="64" y="118"/>
                    <a:pt x="64" y="116"/>
                  </a:cubicBezTo>
                  <a:cubicBezTo>
                    <a:pt x="65" y="116"/>
                    <a:pt x="64" y="114"/>
                    <a:pt x="65" y="114"/>
                  </a:cubicBezTo>
                  <a:cubicBezTo>
                    <a:pt x="65" y="113"/>
                    <a:pt x="64" y="113"/>
                    <a:pt x="64" y="112"/>
                  </a:cubicBezTo>
                  <a:cubicBezTo>
                    <a:pt x="64" y="113"/>
                    <a:pt x="62" y="113"/>
                    <a:pt x="62" y="113"/>
                  </a:cubicBezTo>
                  <a:cubicBezTo>
                    <a:pt x="62" y="113"/>
                    <a:pt x="62" y="113"/>
                    <a:pt x="62" y="113"/>
                  </a:cubicBezTo>
                  <a:cubicBezTo>
                    <a:pt x="61" y="113"/>
                    <a:pt x="62" y="113"/>
                    <a:pt x="61" y="113"/>
                  </a:cubicBezTo>
                  <a:cubicBezTo>
                    <a:pt x="61" y="112"/>
                    <a:pt x="61" y="112"/>
                    <a:pt x="61" y="112"/>
                  </a:cubicBezTo>
                  <a:cubicBezTo>
                    <a:pt x="61" y="112"/>
                    <a:pt x="62" y="111"/>
                    <a:pt x="62" y="109"/>
                  </a:cubicBezTo>
                  <a:cubicBezTo>
                    <a:pt x="62" y="111"/>
                    <a:pt x="61" y="109"/>
                    <a:pt x="61" y="111"/>
                  </a:cubicBezTo>
                  <a:cubicBezTo>
                    <a:pt x="62" y="108"/>
                    <a:pt x="62" y="108"/>
                    <a:pt x="62" y="108"/>
                  </a:cubicBezTo>
                  <a:cubicBezTo>
                    <a:pt x="61" y="108"/>
                    <a:pt x="61" y="108"/>
                    <a:pt x="61" y="108"/>
                  </a:cubicBezTo>
                  <a:cubicBezTo>
                    <a:pt x="61" y="108"/>
                    <a:pt x="62" y="108"/>
                    <a:pt x="62" y="107"/>
                  </a:cubicBezTo>
                  <a:cubicBezTo>
                    <a:pt x="62" y="107"/>
                    <a:pt x="61" y="105"/>
                    <a:pt x="61" y="107"/>
                  </a:cubicBezTo>
                  <a:cubicBezTo>
                    <a:pt x="60" y="107"/>
                    <a:pt x="61" y="107"/>
                    <a:pt x="60" y="107"/>
                  </a:cubicBezTo>
                  <a:cubicBezTo>
                    <a:pt x="60" y="107"/>
                    <a:pt x="60" y="107"/>
                    <a:pt x="60" y="105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60" y="103"/>
                    <a:pt x="60" y="103"/>
                    <a:pt x="60" y="103"/>
                  </a:cubicBezTo>
                  <a:cubicBezTo>
                    <a:pt x="61" y="105"/>
                    <a:pt x="60" y="105"/>
                    <a:pt x="60" y="105"/>
                  </a:cubicBezTo>
                  <a:cubicBezTo>
                    <a:pt x="61" y="103"/>
                    <a:pt x="61" y="103"/>
                    <a:pt x="60" y="101"/>
                  </a:cubicBezTo>
                  <a:cubicBezTo>
                    <a:pt x="60" y="103"/>
                    <a:pt x="60" y="103"/>
                    <a:pt x="60" y="103"/>
                  </a:cubicBezTo>
                  <a:cubicBezTo>
                    <a:pt x="60" y="101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58" y="100"/>
                    <a:pt x="60" y="98"/>
                    <a:pt x="58" y="98"/>
                  </a:cubicBezTo>
                  <a:cubicBezTo>
                    <a:pt x="58" y="98"/>
                    <a:pt x="58" y="98"/>
                    <a:pt x="58" y="98"/>
                  </a:cubicBezTo>
                  <a:cubicBezTo>
                    <a:pt x="57" y="98"/>
                    <a:pt x="57" y="98"/>
                    <a:pt x="57" y="98"/>
                  </a:cubicBezTo>
                  <a:cubicBezTo>
                    <a:pt x="57" y="96"/>
                    <a:pt x="57" y="96"/>
                    <a:pt x="57" y="96"/>
                  </a:cubicBezTo>
                  <a:cubicBezTo>
                    <a:pt x="57" y="96"/>
                    <a:pt x="57" y="96"/>
                    <a:pt x="57" y="96"/>
                  </a:cubicBezTo>
                  <a:cubicBezTo>
                    <a:pt x="57" y="96"/>
                    <a:pt x="57" y="94"/>
                    <a:pt x="56" y="94"/>
                  </a:cubicBezTo>
                  <a:cubicBezTo>
                    <a:pt x="57" y="92"/>
                    <a:pt x="57" y="92"/>
                    <a:pt x="57" y="92"/>
                  </a:cubicBezTo>
                  <a:cubicBezTo>
                    <a:pt x="56" y="92"/>
                    <a:pt x="56" y="92"/>
                    <a:pt x="56" y="92"/>
                  </a:cubicBezTo>
                  <a:cubicBezTo>
                    <a:pt x="56" y="92"/>
                    <a:pt x="56" y="92"/>
                    <a:pt x="54" y="92"/>
                  </a:cubicBezTo>
                  <a:cubicBezTo>
                    <a:pt x="56" y="91"/>
                    <a:pt x="56" y="95"/>
                    <a:pt x="56" y="94"/>
                  </a:cubicBezTo>
                  <a:cubicBezTo>
                    <a:pt x="54" y="94"/>
                    <a:pt x="56" y="92"/>
                    <a:pt x="56" y="92"/>
                  </a:cubicBezTo>
                  <a:cubicBezTo>
                    <a:pt x="54" y="92"/>
                    <a:pt x="56" y="91"/>
                    <a:pt x="54" y="91"/>
                  </a:cubicBezTo>
                  <a:cubicBezTo>
                    <a:pt x="54" y="91"/>
                    <a:pt x="54" y="92"/>
                    <a:pt x="54" y="91"/>
                  </a:cubicBezTo>
                  <a:cubicBezTo>
                    <a:pt x="53" y="91"/>
                    <a:pt x="54" y="91"/>
                    <a:pt x="54" y="91"/>
                  </a:cubicBezTo>
                  <a:cubicBezTo>
                    <a:pt x="54" y="88"/>
                    <a:pt x="54" y="88"/>
                    <a:pt x="54" y="88"/>
                  </a:cubicBezTo>
                  <a:cubicBezTo>
                    <a:pt x="54" y="88"/>
                    <a:pt x="53" y="88"/>
                    <a:pt x="54" y="88"/>
                  </a:cubicBezTo>
                  <a:cubicBezTo>
                    <a:pt x="54" y="88"/>
                    <a:pt x="54" y="87"/>
                    <a:pt x="53" y="87"/>
                  </a:cubicBezTo>
                  <a:cubicBezTo>
                    <a:pt x="53" y="88"/>
                    <a:pt x="53" y="88"/>
                    <a:pt x="53" y="88"/>
                  </a:cubicBezTo>
                  <a:cubicBezTo>
                    <a:pt x="50" y="88"/>
                    <a:pt x="53" y="87"/>
                    <a:pt x="53" y="87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4" y="86"/>
                    <a:pt x="53" y="86"/>
                    <a:pt x="53" y="86"/>
                  </a:cubicBezTo>
                  <a:cubicBezTo>
                    <a:pt x="50" y="85"/>
                    <a:pt x="50" y="85"/>
                    <a:pt x="50" y="85"/>
                  </a:cubicBezTo>
                  <a:cubicBezTo>
                    <a:pt x="50" y="83"/>
                    <a:pt x="50" y="83"/>
                    <a:pt x="50" y="83"/>
                  </a:cubicBezTo>
                  <a:cubicBezTo>
                    <a:pt x="50" y="83"/>
                    <a:pt x="50" y="83"/>
                    <a:pt x="49" y="83"/>
                  </a:cubicBezTo>
                  <a:cubicBezTo>
                    <a:pt x="49" y="83"/>
                    <a:pt x="49" y="83"/>
                    <a:pt x="49" y="82"/>
                  </a:cubicBezTo>
                  <a:cubicBezTo>
                    <a:pt x="49" y="83"/>
                    <a:pt x="48" y="82"/>
                    <a:pt x="48" y="82"/>
                  </a:cubicBezTo>
                  <a:cubicBezTo>
                    <a:pt x="49" y="81"/>
                    <a:pt x="49" y="81"/>
                    <a:pt x="49" y="81"/>
                  </a:cubicBezTo>
                  <a:cubicBezTo>
                    <a:pt x="48" y="81"/>
                    <a:pt x="49" y="79"/>
                    <a:pt x="48" y="79"/>
                  </a:cubicBezTo>
                  <a:cubicBezTo>
                    <a:pt x="48" y="79"/>
                    <a:pt x="48" y="81"/>
                    <a:pt x="47" y="81"/>
                  </a:cubicBezTo>
                  <a:cubicBezTo>
                    <a:pt x="45" y="81"/>
                    <a:pt x="48" y="79"/>
                    <a:pt x="47" y="78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47" y="78"/>
                    <a:pt x="48" y="75"/>
                    <a:pt x="47" y="78"/>
                  </a:cubicBezTo>
                  <a:cubicBezTo>
                    <a:pt x="47" y="75"/>
                    <a:pt x="45" y="75"/>
                    <a:pt x="47" y="75"/>
                  </a:cubicBezTo>
                  <a:cubicBezTo>
                    <a:pt x="45" y="74"/>
                    <a:pt x="47" y="73"/>
                    <a:pt x="44" y="73"/>
                  </a:cubicBezTo>
                  <a:cubicBezTo>
                    <a:pt x="44" y="73"/>
                    <a:pt x="44" y="73"/>
                    <a:pt x="44" y="72"/>
                  </a:cubicBezTo>
                  <a:cubicBezTo>
                    <a:pt x="45" y="72"/>
                    <a:pt x="44" y="73"/>
                    <a:pt x="44" y="73"/>
                  </a:cubicBezTo>
                  <a:cubicBezTo>
                    <a:pt x="44" y="73"/>
                    <a:pt x="44" y="72"/>
                    <a:pt x="45" y="72"/>
                  </a:cubicBezTo>
                  <a:cubicBezTo>
                    <a:pt x="44" y="72"/>
                    <a:pt x="44" y="72"/>
                    <a:pt x="44" y="73"/>
                  </a:cubicBezTo>
                  <a:cubicBezTo>
                    <a:pt x="43" y="72"/>
                    <a:pt x="45" y="70"/>
                    <a:pt x="44" y="70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3" y="69"/>
                    <a:pt x="43" y="69"/>
                    <a:pt x="41" y="70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6"/>
                  </a:cubicBezTo>
                  <a:cubicBezTo>
                    <a:pt x="41" y="68"/>
                    <a:pt x="41" y="66"/>
                    <a:pt x="41" y="66"/>
                  </a:cubicBezTo>
                  <a:cubicBezTo>
                    <a:pt x="40" y="66"/>
                    <a:pt x="41" y="65"/>
                    <a:pt x="41" y="65"/>
                  </a:cubicBezTo>
                  <a:cubicBezTo>
                    <a:pt x="41" y="65"/>
                    <a:pt x="41" y="65"/>
                    <a:pt x="40" y="65"/>
                  </a:cubicBezTo>
                  <a:cubicBezTo>
                    <a:pt x="40" y="65"/>
                    <a:pt x="41" y="65"/>
                    <a:pt x="41" y="66"/>
                  </a:cubicBezTo>
                  <a:cubicBezTo>
                    <a:pt x="40" y="66"/>
                    <a:pt x="40" y="66"/>
                    <a:pt x="40" y="65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40" y="65"/>
                    <a:pt x="40" y="65"/>
                    <a:pt x="40" y="65"/>
                  </a:cubicBezTo>
                  <a:cubicBezTo>
                    <a:pt x="40" y="65"/>
                    <a:pt x="40" y="65"/>
                    <a:pt x="40" y="65"/>
                  </a:cubicBezTo>
                  <a:cubicBezTo>
                    <a:pt x="40" y="65"/>
                    <a:pt x="40" y="65"/>
                    <a:pt x="40" y="65"/>
                  </a:cubicBezTo>
                  <a:cubicBezTo>
                    <a:pt x="40" y="65"/>
                    <a:pt x="40" y="65"/>
                    <a:pt x="40" y="65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0" y="61"/>
                    <a:pt x="40" y="61"/>
                    <a:pt x="39" y="61"/>
                  </a:cubicBezTo>
                  <a:cubicBezTo>
                    <a:pt x="39" y="61"/>
                    <a:pt x="39" y="61"/>
                    <a:pt x="39" y="61"/>
                  </a:cubicBezTo>
                  <a:cubicBezTo>
                    <a:pt x="39" y="61"/>
                    <a:pt x="39" y="61"/>
                    <a:pt x="39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59"/>
                    <a:pt x="35" y="60"/>
                    <a:pt x="36" y="60"/>
                  </a:cubicBezTo>
                  <a:cubicBezTo>
                    <a:pt x="35" y="59"/>
                    <a:pt x="36" y="59"/>
                    <a:pt x="39" y="59"/>
                  </a:cubicBezTo>
                  <a:cubicBezTo>
                    <a:pt x="36" y="57"/>
                    <a:pt x="36" y="56"/>
                    <a:pt x="35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5" y="55"/>
                    <a:pt x="35" y="52"/>
                    <a:pt x="33" y="52"/>
                  </a:cubicBezTo>
                  <a:cubicBezTo>
                    <a:pt x="33" y="53"/>
                    <a:pt x="32" y="52"/>
                    <a:pt x="32" y="53"/>
                  </a:cubicBezTo>
                  <a:cubicBezTo>
                    <a:pt x="32" y="52"/>
                    <a:pt x="31" y="53"/>
                    <a:pt x="32" y="52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33" y="51"/>
                    <a:pt x="33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1" y="46"/>
                    <a:pt x="32" y="46"/>
                    <a:pt x="31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4"/>
                    <a:pt x="30" y="44"/>
                    <a:pt x="31" y="44"/>
                  </a:cubicBezTo>
                  <a:cubicBezTo>
                    <a:pt x="30" y="44"/>
                    <a:pt x="30" y="43"/>
                    <a:pt x="28" y="44"/>
                  </a:cubicBezTo>
                  <a:cubicBezTo>
                    <a:pt x="30" y="42"/>
                    <a:pt x="28" y="39"/>
                    <a:pt x="27" y="38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38"/>
                    <a:pt x="28" y="38"/>
                    <a:pt x="27" y="38"/>
                  </a:cubicBezTo>
                  <a:cubicBezTo>
                    <a:pt x="27" y="38"/>
                    <a:pt x="27" y="38"/>
                    <a:pt x="26" y="39"/>
                  </a:cubicBezTo>
                  <a:cubicBezTo>
                    <a:pt x="26" y="38"/>
                    <a:pt x="27" y="38"/>
                    <a:pt x="27" y="35"/>
                  </a:cubicBezTo>
                  <a:cubicBezTo>
                    <a:pt x="27" y="35"/>
                    <a:pt x="26" y="38"/>
                    <a:pt x="27" y="35"/>
                  </a:cubicBezTo>
                  <a:cubicBezTo>
                    <a:pt x="27" y="35"/>
                    <a:pt x="26" y="35"/>
                    <a:pt x="27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4" y="35"/>
                    <a:pt x="24" y="38"/>
                    <a:pt x="22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0" y="38"/>
                    <a:pt x="22" y="39"/>
                    <a:pt x="20" y="39"/>
                  </a:cubicBezTo>
                  <a:cubicBezTo>
                    <a:pt x="20" y="38"/>
                    <a:pt x="22" y="35"/>
                    <a:pt x="22" y="35"/>
                  </a:cubicBezTo>
                  <a:cubicBezTo>
                    <a:pt x="22" y="35"/>
                    <a:pt x="26" y="34"/>
                    <a:pt x="24" y="34"/>
                  </a:cubicBezTo>
                  <a:cubicBezTo>
                    <a:pt x="24" y="34"/>
                    <a:pt x="26" y="34"/>
                    <a:pt x="24" y="34"/>
                  </a:cubicBezTo>
                  <a:cubicBezTo>
                    <a:pt x="22" y="34"/>
                    <a:pt x="24" y="34"/>
                    <a:pt x="24" y="34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1"/>
                    <a:pt x="26" y="31"/>
                  </a:cubicBezTo>
                  <a:cubicBezTo>
                    <a:pt x="26" y="31"/>
                    <a:pt x="24" y="31"/>
                    <a:pt x="26" y="31"/>
                  </a:cubicBezTo>
                  <a:cubicBezTo>
                    <a:pt x="24" y="31"/>
                    <a:pt x="22" y="33"/>
                    <a:pt x="22" y="31"/>
                  </a:cubicBezTo>
                  <a:cubicBezTo>
                    <a:pt x="24" y="31"/>
                    <a:pt x="22" y="30"/>
                    <a:pt x="24" y="30"/>
                  </a:cubicBezTo>
                  <a:cubicBezTo>
                    <a:pt x="24" y="30"/>
                    <a:pt x="24" y="30"/>
                    <a:pt x="22" y="31"/>
                  </a:cubicBezTo>
                  <a:cubicBezTo>
                    <a:pt x="22" y="31"/>
                    <a:pt x="24" y="29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0" y="29"/>
                    <a:pt x="22" y="27"/>
                    <a:pt x="20" y="29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2" y="27"/>
                    <a:pt x="20" y="29"/>
                    <a:pt x="22" y="27"/>
                  </a:cubicBezTo>
                  <a:cubicBezTo>
                    <a:pt x="20" y="29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5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2"/>
                    <a:pt x="20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5"/>
                    <a:pt x="17" y="22"/>
                    <a:pt x="15" y="25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7" y="22"/>
                    <a:pt x="17" y="21"/>
                    <a:pt x="18" y="20"/>
                  </a:cubicBezTo>
                  <a:cubicBezTo>
                    <a:pt x="18" y="20"/>
                    <a:pt x="15" y="21"/>
                    <a:pt x="17" y="20"/>
                  </a:cubicBezTo>
                  <a:cubicBezTo>
                    <a:pt x="17" y="20"/>
                    <a:pt x="18" y="18"/>
                    <a:pt x="17" y="18"/>
                  </a:cubicBezTo>
                  <a:cubicBezTo>
                    <a:pt x="17" y="18"/>
                    <a:pt x="18" y="18"/>
                    <a:pt x="18" y="17"/>
                  </a:cubicBezTo>
                  <a:cubicBezTo>
                    <a:pt x="17" y="18"/>
                    <a:pt x="15" y="18"/>
                    <a:pt x="15" y="18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5" y="20"/>
                    <a:pt x="15" y="20"/>
                    <a:pt x="14" y="20"/>
                  </a:cubicBezTo>
                  <a:cubicBezTo>
                    <a:pt x="14" y="20"/>
                    <a:pt x="14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7"/>
                    <a:pt x="14" y="18"/>
                    <a:pt x="15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5" y="16"/>
                    <a:pt x="17" y="16"/>
                    <a:pt x="17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7" y="16"/>
                    <a:pt x="15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6"/>
                    <a:pt x="13" y="17"/>
                    <a:pt x="14" y="16"/>
                  </a:cubicBezTo>
                  <a:cubicBezTo>
                    <a:pt x="14" y="14"/>
                    <a:pt x="14" y="16"/>
                    <a:pt x="14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4" y="12"/>
                    <a:pt x="13" y="13"/>
                  </a:cubicBezTo>
                  <a:cubicBezTo>
                    <a:pt x="14" y="13"/>
                    <a:pt x="14" y="14"/>
                    <a:pt x="14" y="16"/>
                  </a:cubicBezTo>
                  <a:cubicBezTo>
                    <a:pt x="13" y="16"/>
                    <a:pt x="14" y="16"/>
                    <a:pt x="13" y="17"/>
                  </a:cubicBezTo>
                  <a:cubicBezTo>
                    <a:pt x="13" y="16"/>
                    <a:pt x="11" y="17"/>
                    <a:pt x="11" y="17"/>
                  </a:cubicBezTo>
                  <a:cubicBezTo>
                    <a:pt x="10" y="17"/>
                    <a:pt x="11" y="16"/>
                    <a:pt x="11" y="16"/>
                  </a:cubicBezTo>
                  <a:cubicBezTo>
                    <a:pt x="11" y="16"/>
                    <a:pt x="11" y="16"/>
                    <a:pt x="13" y="16"/>
                  </a:cubicBezTo>
                  <a:cubicBezTo>
                    <a:pt x="11" y="14"/>
                    <a:pt x="11" y="14"/>
                    <a:pt x="13" y="13"/>
                  </a:cubicBezTo>
                  <a:cubicBezTo>
                    <a:pt x="11" y="13"/>
                    <a:pt x="11" y="13"/>
                    <a:pt x="11" y="14"/>
                  </a:cubicBezTo>
                  <a:cubicBezTo>
                    <a:pt x="11" y="13"/>
                    <a:pt x="10" y="12"/>
                    <a:pt x="10" y="12"/>
                  </a:cubicBezTo>
                  <a:cubicBezTo>
                    <a:pt x="11" y="12"/>
                    <a:pt x="10" y="10"/>
                    <a:pt x="10" y="10"/>
                  </a:cubicBezTo>
                  <a:cubicBezTo>
                    <a:pt x="11" y="10"/>
                    <a:pt x="11" y="10"/>
                    <a:pt x="13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3" y="8"/>
                    <a:pt x="10" y="10"/>
                    <a:pt x="11" y="8"/>
                  </a:cubicBezTo>
                  <a:cubicBezTo>
                    <a:pt x="11" y="10"/>
                    <a:pt x="10" y="10"/>
                    <a:pt x="7" y="10"/>
                  </a:cubicBezTo>
                  <a:cubicBezTo>
                    <a:pt x="7" y="10"/>
                    <a:pt x="7" y="12"/>
                    <a:pt x="7" y="10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7"/>
                    <a:pt x="6" y="5"/>
                    <a:pt x="6" y="5"/>
                  </a:cubicBezTo>
                  <a:cubicBezTo>
                    <a:pt x="5" y="4"/>
                    <a:pt x="3" y="5"/>
                    <a:pt x="3" y="5"/>
                  </a:cubicBezTo>
                  <a:cubicBezTo>
                    <a:pt x="3" y="4"/>
                    <a:pt x="5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4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3"/>
                  </a:cubicBezTo>
                  <a:cubicBezTo>
                    <a:pt x="0" y="3"/>
                    <a:pt x="0" y="3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0" y="5"/>
                    <a:pt x="1" y="7"/>
                  </a:cubicBezTo>
                  <a:cubicBezTo>
                    <a:pt x="1" y="5"/>
                    <a:pt x="2" y="5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1" y="8"/>
                    <a:pt x="2" y="8"/>
                  </a:cubicBezTo>
                  <a:cubicBezTo>
                    <a:pt x="2" y="10"/>
                    <a:pt x="3" y="12"/>
                    <a:pt x="3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3" y="13"/>
                    <a:pt x="5" y="13"/>
                    <a:pt x="5" y="14"/>
                  </a:cubicBezTo>
                  <a:cubicBezTo>
                    <a:pt x="6" y="14"/>
                    <a:pt x="5" y="17"/>
                    <a:pt x="6" y="17"/>
                  </a:cubicBezTo>
                  <a:cubicBezTo>
                    <a:pt x="7" y="18"/>
                    <a:pt x="7" y="21"/>
                    <a:pt x="10" y="22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2"/>
                    <a:pt x="11" y="21"/>
                    <a:pt x="11" y="22"/>
                  </a:cubicBezTo>
                  <a:cubicBezTo>
                    <a:pt x="10" y="22"/>
                    <a:pt x="10" y="22"/>
                    <a:pt x="10" y="25"/>
                  </a:cubicBezTo>
                  <a:cubicBezTo>
                    <a:pt x="11" y="25"/>
                    <a:pt x="11" y="26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9"/>
                    <a:pt x="13" y="29"/>
                    <a:pt x="13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1"/>
                    <a:pt x="14" y="31"/>
                    <a:pt x="14" y="33"/>
                  </a:cubicBezTo>
                  <a:cubicBezTo>
                    <a:pt x="14" y="33"/>
                    <a:pt x="14" y="34"/>
                    <a:pt x="15" y="34"/>
                  </a:cubicBezTo>
                  <a:cubicBezTo>
                    <a:pt x="15" y="38"/>
                    <a:pt x="17" y="39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4"/>
                    <a:pt x="20" y="46"/>
                    <a:pt x="20" y="48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8"/>
                    <a:pt x="22" y="48"/>
                    <a:pt x="22" y="51"/>
                  </a:cubicBezTo>
                  <a:cubicBezTo>
                    <a:pt x="22" y="51"/>
                    <a:pt x="22" y="52"/>
                    <a:pt x="24" y="52"/>
                  </a:cubicBezTo>
                  <a:cubicBezTo>
                    <a:pt x="24" y="52"/>
                    <a:pt x="22" y="52"/>
                    <a:pt x="24" y="53"/>
                  </a:cubicBezTo>
                  <a:cubicBezTo>
                    <a:pt x="24" y="55"/>
                    <a:pt x="24" y="55"/>
                    <a:pt x="26" y="56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6"/>
                    <a:pt x="27" y="56"/>
                    <a:pt x="26" y="57"/>
                  </a:cubicBezTo>
                  <a:cubicBezTo>
                    <a:pt x="27" y="57"/>
                    <a:pt x="26" y="60"/>
                    <a:pt x="28" y="60"/>
                  </a:cubicBezTo>
                  <a:cubicBezTo>
                    <a:pt x="27" y="60"/>
                    <a:pt x="27" y="61"/>
                    <a:pt x="27" y="61"/>
                  </a:cubicBezTo>
                  <a:cubicBezTo>
                    <a:pt x="28" y="62"/>
                    <a:pt x="30" y="62"/>
                    <a:pt x="30" y="65"/>
                  </a:cubicBezTo>
                  <a:cubicBezTo>
                    <a:pt x="30" y="65"/>
                    <a:pt x="30" y="62"/>
                    <a:pt x="30" y="65"/>
                  </a:cubicBezTo>
                  <a:cubicBezTo>
                    <a:pt x="30" y="65"/>
                    <a:pt x="30" y="65"/>
                    <a:pt x="30" y="65"/>
                  </a:cubicBezTo>
                  <a:cubicBezTo>
                    <a:pt x="30" y="68"/>
                    <a:pt x="32" y="68"/>
                    <a:pt x="32" y="70"/>
                  </a:cubicBezTo>
                  <a:cubicBezTo>
                    <a:pt x="33" y="73"/>
                    <a:pt x="35" y="75"/>
                    <a:pt x="36" y="79"/>
                  </a:cubicBezTo>
                  <a:cubicBezTo>
                    <a:pt x="36" y="78"/>
                    <a:pt x="36" y="78"/>
                    <a:pt x="36" y="78"/>
                  </a:cubicBezTo>
                  <a:cubicBezTo>
                    <a:pt x="36" y="79"/>
                    <a:pt x="40" y="79"/>
                    <a:pt x="39" y="82"/>
                  </a:cubicBezTo>
                  <a:cubicBezTo>
                    <a:pt x="39" y="82"/>
                    <a:pt x="39" y="82"/>
                    <a:pt x="40" y="82"/>
                  </a:cubicBezTo>
                  <a:cubicBezTo>
                    <a:pt x="39" y="83"/>
                    <a:pt x="41" y="83"/>
                    <a:pt x="41" y="85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43" y="85"/>
                    <a:pt x="41" y="86"/>
                    <a:pt x="43" y="87"/>
                  </a:cubicBezTo>
                  <a:cubicBezTo>
                    <a:pt x="43" y="86"/>
                    <a:pt x="43" y="86"/>
                    <a:pt x="43" y="86"/>
                  </a:cubicBezTo>
                  <a:cubicBezTo>
                    <a:pt x="44" y="86"/>
                    <a:pt x="43" y="88"/>
                    <a:pt x="44" y="87"/>
                  </a:cubicBezTo>
                  <a:cubicBezTo>
                    <a:pt x="44" y="87"/>
                    <a:pt x="44" y="88"/>
                    <a:pt x="44" y="87"/>
                  </a:cubicBezTo>
                  <a:cubicBezTo>
                    <a:pt x="45" y="91"/>
                    <a:pt x="45" y="94"/>
                    <a:pt x="47" y="96"/>
                  </a:cubicBezTo>
                  <a:cubicBezTo>
                    <a:pt x="48" y="98"/>
                    <a:pt x="49" y="95"/>
                    <a:pt x="48" y="96"/>
                  </a:cubicBezTo>
                  <a:cubicBezTo>
                    <a:pt x="49" y="96"/>
                    <a:pt x="48" y="98"/>
                    <a:pt x="48" y="98"/>
                  </a:cubicBezTo>
                  <a:cubicBezTo>
                    <a:pt x="48" y="98"/>
                    <a:pt x="50" y="98"/>
                    <a:pt x="49" y="98"/>
                  </a:cubicBezTo>
                  <a:cubicBezTo>
                    <a:pt x="49" y="98"/>
                    <a:pt x="49" y="98"/>
                    <a:pt x="49" y="99"/>
                  </a:cubicBezTo>
                  <a:cubicBezTo>
                    <a:pt x="50" y="99"/>
                    <a:pt x="50" y="99"/>
                    <a:pt x="50" y="100"/>
                  </a:cubicBezTo>
                  <a:cubicBezTo>
                    <a:pt x="50" y="100"/>
                    <a:pt x="50" y="100"/>
                    <a:pt x="50" y="100"/>
                  </a:cubicBezTo>
                  <a:cubicBezTo>
                    <a:pt x="50" y="101"/>
                    <a:pt x="53" y="103"/>
                    <a:pt x="50" y="105"/>
                  </a:cubicBezTo>
                  <a:cubicBezTo>
                    <a:pt x="54" y="111"/>
                    <a:pt x="57" y="116"/>
                    <a:pt x="60" y="122"/>
                  </a:cubicBezTo>
                  <a:cubicBezTo>
                    <a:pt x="62" y="126"/>
                    <a:pt x="65" y="133"/>
                    <a:pt x="69" y="138"/>
                  </a:cubicBezTo>
                  <a:cubicBezTo>
                    <a:pt x="71" y="138"/>
                    <a:pt x="71" y="138"/>
                    <a:pt x="71" y="139"/>
                  </a:cubicBezTo>
                  <a:cubicBezTo>
                    <a:pt x="71" y="139"/>
                    <a:pt x="71" y="139"/>
                    <a:pt x="71" y="139"/>
                  </a:cubicBezTo>
                  <a:cubicBezTo>
                    <a:pt x="70" y="140"/>
                    <a:pt x="71" y="140"/>
                    <a:pt x="71" y="140"/>
                  </a:cubicBezTo>
                  <a:cubicBezTo>
                    <a:pt x="73" y="143"/>
                    <a:pt x="73" y="146"/>
                    <a:pt x="74" y="148"/>
                  </a:cubicBezTo>
                  <a:cubicBezTo>
                    <a:pt x="74" y="147"/>
                    <a:pt x="75" y="147"/>
                    <a:pt x="75" y="147"/>
                  </a:cubicBezTo>
                  <a:cubicBezTo>
                    <a:pt x="74" y="148"/>
                    <a:pt x="74" y="148"/>
                    <a:pt x="74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4" y="148"/>
                    <a:pt x="74" y="148"/>
                    <a:pt x="74" y="148"/>
                  </a:cubicBezTo>
                  <a:cubicBezTo>
                    <a:pt x="75" y="153"/>
                    <a:pt x="82" y="159"/>
                    <a:pt x="84" y="164"/>
                  </a:cubicBezTo>
                  <a:cubicBezTo>
                    <a:pt x="84" y="164"/>
                    <a:pt x="86" y="166"/>
                    <a:pt x="86" y="168"/>
                  </a:cubicBezTo>
                  <a:cubicBezTo>
                    <a:pt x="90" y="172"/>
                    <a:pt x="92" y="174"/>
                    <a:pt x="95" y="178"/>
                  </a:cubicBezTo>
                  <a:cubicBezTo>
                    <a:pt x="95" y="178"/>
                    <a:pt x="96" y="177"/>
                    <a:pt x="96" y="176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68" name="Freeform 144"/>
            <p:cNvSpPr>
              <a:spLocks/>
            </p:cNvSpPr>
            <p:nvPr/>
          </p:nvSpPr>
          <p:spPr bwMode="auto">
            <a:xfrm>
              <a:off x="4248" y="1240"/>
              <a:ext cx="276" cy="448"/>
            </a:xfrm>
            <a:custGeom>
              <a:avLst/>
              <a:gdLst>
                <a:gd name="T0" fmla="*/ 16 w 117"/>
                <a:gd name="T1" fmla="*/ 171 h 190"/>
                <a:gd name="T2" fmla="*/ 19 w 117"/>
                <a:gd name="T3" fmla="*/ 164 h 190"/>
                <a:gd name="T4" fmla="*/ 28 w 117"/>
                <a:gd name="T5" fmla="*/ 154 h 190"/>
                <a:gd name="T6" fmla="*/ 30 w 117"/>
                <a:gd name="T7" fmla="*/ 150 h 190"/>
                <a:gd name="T8" fmla="*/ 38 w 117"/>
                <a:gd name="T9" fmla="*/ 137 h 190"/>
                <a:gd name="T10" fmla="*/ 40 w 117"/>
                <a:gd name="T11" fmla="*/ 134 h 190"/>
                <a:gd name="T12" fmla="*/ 45 w 117"/>
                <a:gd name="T13" fmla="*/ 126 h 190"/>
                <a:gd name="T14" fmla="*/ 47 w 117"/>
                <a:gd name="T15" fmla="*/ 121 h 190"/>
                <a:gd name="T16" fmla="*/ 49 w 117"/>
                <a:gd name="T17" fmla="*/ 117 h 190"/>
                <a:gd name="T18" fmla="*/ 53 w 117"/>
                <a:gd name="T19" fmla="*/ 116 h 190"/>
                <a:gd name="T20" fmla="*/ 57 w 117"/>
                <a:gd name="T21" fmla="*/ 110 h 190"/>
                <a:gd name="T22" fmla="*/ 59 w 117"/>
                <a:gd name="T23" fmla="*/ 106 h 190"/>
                <a:gd name="T24" fmla="*/ 62 w 117"/>
                <a:gd name="T25" fmla="*/ 102 h 190"/>
                <a:gd name="T26" fmla="*/ 63 w 117"/>
                <a:gd name="T27" fmla="*/ 97 h 190"/>
                <a:gd name="T28" fmla="*/ 68 w 117"/>
                <a:gd name="T29" fmla="*/ 91 h 190"/>
                <a:gd name="T30" fmla="*/ 71 w 117"/>
                <a:gd name="T31" fmla="*/ 84 h 190"/>
                <a:gd name="T32" fmla="*/ 74 w 117"/>
                <a:gd name="T33" fmla="*/ 81 h 190"/>
                <a:gd name="T34" fmla="*/ 74 w 117"/>
                <a:gd name="T35" fmla="*/ 78 h 190"/>
                <a:gd name="T36" fmla="*/ 76 w 117"/>
                <a:gd name="T37" fmla="*/ 76 h 190"/>
                <a:gd name="T38" fmla="*/ 79 w 117"/>
                <a:gd name="T39" fmla="*/ 76 h 190"/>
                <a:gd name="T40" fmla="*/ 80 w 117"/>
                <a:gd name="T41" fmla="*/ 70 h 190"/>
                <a:gd name="T42" fmla="*/ 85 w 117"/>
                <a:gd name="T43" fmla="*/ 63 h 190"/>
                <a:gd name="T44" fmla="*/ 88 w 117"/>
                <a:gd name="T45" fmla="*/ 57 h 190"/>
                <a:gd name="T46" fmla="*/ 89 w 117"/>
                <a:gd name="T47" fmla="*/ 55 h 190"/>
                <a:gd name="T48" fmla="*/ 94 w 117"/>
                <a:gd name="T49" fmla="*/ 47 h 190"/>
                <a:gd name="T50" fmla="*/ 93 w 117"/>
                <a:gd name="T51" fmla="*/ 43 h 190"/>
                <a:gd name="T52" fmla="*/ 97 w 117"/>
                <a:gd name="T53" fmla="*/ 42 h 190"/>
                <a:gd name="T54" fmla="*/ 101 w 117"/>
                <a:gd name="T55" fmla="*/ 41 h 190"/>
                <a:gd name="T56" fmla="*/ 102 w 117"/>
                <a:gd name="T57" fmla="*/ 37 h 190"/>
                <a:gd name="T58" fmla="*/ 105 w 117"/>
                <a:gd name="T59" fmla="*/ 37 h 190"/>
                <a:gd name="T60" fmla="*/ 105 w 117"/>
                <a:gd name="T61" fmla="*/ 35 h 190"/>
                <a:gd name="T62" fmla="*/ 105 w 117"/>
                <a:gd name="T63" fmla="*/ 30 h 190"/>
                <a:gd name="T64" fmla="*/ 107 w 117"/>
                <a:gd name="T65" fmla="*/ 28 h 190"/>
                <a:gd name="T66" fmla="*/ 107 w 117"/>
                <a:gd name="T67" fmla="*/ 26 h 190"/>
                <a:gd name="T68" fmla="*/ 110 w 117"/>
                <a:gd name="T69" fmla="*/ 25 h 190"/>
                <a:gd name="T70" fmla="*/ 111 w 117"/>
                <a:gd name="T71" fmla="*/ 22 h 190"/>
                <a:gd name="T72" fmla="*/ 109 w 117"/>
                <a:gd name="T73" fmla="*/ 21 h 190"/>
                <a:gd name="T74" fmla="*/ 113 w 117"/>
                <a:gd name="T75" fmla="*/ 17 h 190"/>
                <a:gd name="T76" fmla="*/ 113 w 117"/>
                <a:gd name="T77" fmla="*/ 8 h 190"/>
                <a:gd name="T78" fmla="*/ 114 w 117"/>
                <a:gd name="T79" fmla="*/ 7 h 190"/>
                <a:gd name="T80" fmla="*/ 117 w 117"/>
                <a:gd name="T81" fmla="*/ 0 h 190"/>
                <a:gd name="T82" fmla="*/ 114 w 117"/>
                <a:gd name="T83" fmla="*/ 1 h 190"/>
                <a:gd name="T84" fmla="*/ 113 w 117"/>
                <a:gd name="T85" fmla="*/ 8 h 190"/>
                <a:gd name="T86" fmla="*/ 106 w 117"/>
                <a:gd name="T87" fmla="*/ 13 h 190"/>
                <a:gd name="T88" fmla="*/ 97 w 117"/>
                <a:gd name="T89" fmla="*/ 26 h 190"/>
                <a:gd name="T90" fmla="*/ 87 w 117"/>
                <a:gd name="T91" fmla="*/ 41 h 190"/>
                <a:gd name="T92" fmla="*/ 80 w 117"/>
                <a:gd name="T93" fmla="*/ 54 h 190"/>
                <a:gd name="T94" fmla="*/ 74 w 117"/>
                <a:gd name="T95" fmla="*/ 63 h 190"/>
                <a:gd name="T96" fmla="*/ 63 w 117"/>
                <a:gd name="T97" fmla="*/ 81 h 190"/>
                <a:gd name="T98" fmla="*/ 59 w 117"/>
                <a:gd name="T99" fmla="*/ 91 h 190"/>
                <a:gd name="T100" fmla="*/ 53 w 117"/>
                <a:gd name="T101" fmla="*/ 104 h 190"/>
                <a:gd name="T102" fmla="*/ 25 w 117"/>
                <a:gd name="T103" fmla="*/ 143 h 190"/>
                <a:gd name="T104" fmla="*/ 19 w 117"/>
                <a:gd name="T105" fmla="*/ 154 h 190"/>
                <a:gd name="T106" fmla="*/ 4 w 117"/>
                <a:gd name="T107" fmla="*/ 189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7" h="190">
                  <a:moveTo>
                    <a:pt x="4" y="189"/>
                  </a:moveTo>
                  <a:cubicBezTo>
                    <a:pt x="7" y="189"/>
                    <a:pt x="7" y="185"/>
                    <a:pt x="10" y="181"/>
                  </a:cubicBezTo>
                  <a:cubicBezTo>
                    <a:pt x="10" y="181"/>
                    <a:pt x="8" y="181"/>
                    <a:pt x="10" y="181"/>
                  </a:cubicBezTo>
                  <a:cubicBezTo>
                    <a:pt x="14" y="180"/>
                    <a:pt x="15" y="176"/>
                    <a:pt x="15" y="172"/>
                  </a:cubicBezTo>
                  <a:cubicBezTo>
                    <a:pt x="15" y="172"/>
                    <a:pt x="15" y="172"/>
                    <a:pt x="15" y="172"/>
                  </a:cubicBezTo>
                  <a:cubicBezTo>
                    <a:pt x="15" y="172"/>
                    <a:pt x="16" y="172"/>
                    <a:pt x="16" y="171"/>
                  </a:cubicBezTo>
                  <a:cubicBezTo>
                    <a:pt x="16" y="171"/>
                    <a:pt x="16" y="171"/>
                    <a:pt x="15" y="171"/>
                  </a:cubicBezTo>
                  <a:cubicBezTo>
                    <a:pt x="16" y="171"/>
                    <a:pt x="16" y="168"/>
                    <a:pt x="17" y="168"/>
                  </a:cubicBezTo>
                  <a:cubicBezTo>
                    <a:pt x="16" y="168"/>
                    <a:pt x="16" y="168"/>
                    <a:pt x="16" y="167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9" y="168"/>
                    <a:pt x="17" y="166"/>
                    <a:pt x="20" y="164"/>
                  </a:cubicBezTo>
                  <a:cubicBezTo>
                    <a:pt x="19" y="164"/>
                    <a:pt x="19" y="164"/>
                    <a:pt x="19" y="164"/>
                  </a:cubicBezTo>
                  <a:cubicBezTo>
                    <a:pt x="21" y="163"/>
                    <a:pt x="23" y="160"/>
                    <a:pt x="25" y="159"/>
                  </a:cubicBezTo>
                  <a:cubicBezTo>
                    <a:pt x="25" y="159"/>
                    <a:pt x="23" y="159"/>
                    <a:pt x="23" y="158"/>
                  </a:cubicBezTo>
                  <a:cubicBezTo>
                    <a:pt x="25" y="159"/>
                    <a:pt x="25" y="158"/>
                    <a:pt x="27" y="158"/>
                  </a:cubicBezTo>
                  <a:cubicBezTo>
                    <a:pt x="25" y="156"/>
                    <a:pt x="28" y="158"/>
                    <a:pt x="28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9" y="154"/>
                    <a:pt x="28" y="153"/>
                    <a:pt x="29" y="153"/>
                  </a:cubicBezTo>
                  <a:cubicBezTo>
                    <a:pt x="29" y="153"/>
                    <a:pt x="29" y="153"/>
                    <a:pt x="29" y="153"/>
                  </a:cubicBezTo>
                  <a:cubicBezTo>
                    <a:pt x="29" y="151"/>
                    <a:pt x="29" y="151"/>
                    <a:pt x="29" y="151"/>
                  </a:cubicBezTo>
                  <a:cubicBezTo>
                    <a:pt x="29" y="151"/>
                    <a:pt x="29" y="151"/>
                    <a:pt x="29" y="151"/>
                  </a:cubicBezTo>
                  <a:cubicBezTo>
                    <a:pt x="30" y="151"/>
                    <a:pt x="29" y="150"/>
                    <a:pt x="30" y="150"/>
                  </a:cubicBezTo>
                  <a:cubicBezTo>
                    <a:pt x="30" y="150"/>
                    <a:pt x="29" y="151"/>
                    <a:pt x="29" y="150"/>
                  </a:cubicBezTo>
                  <a:cubicBezTo>
                    <a:pt x="32" y="147"/>
                    <a:pt x="33" y="145"/>
                    <a:pt x="34" y="141"/>
                  </a:cubicBezTo>
                  <a:cubicBezTo>
                    <a:pt x="34" y="139"/>
                    <a:pt x="34" y="139"/>
                    <a:pt x="34" y="139"/>
                  </a:cubicBezTo>
                  <a:cubicBezTo>
                    <a:pt x="34" y="139"/>
                    <a:pt x="34" y="138"/>
                    <a:pt x="36" y="138"/>
                  </a:cubicBezTo>
                  <a:cubicBezTo>
                    <a:pt x="36" y="138"/>
                    <a:pt x="36" y="138"/>
                    <a:pt x="36" y="138"/>
                  </a:cubicBezTo>
                  <a:cubicBezTo>
                    <a:pt x="36" y="137"/>
                    <a:pt x="38" y="138"/>
                    <a:pt x="38" y="137"/>
                  </a:cubicBezTo>
                  <a:cubicBezTo>
                    <a:pt x="36" y="137"/>
                    <a:pt x="36" y="137"/>
                    <a:pt x="36" y="137"/>
                  </a:cubicBezTo>
                  <a:cubicBezTo>
                    <a:pt x="38" y="137"/>
                    <a:pt x="38" y="137"/>
                    <a:pt x="38" y="136"/>
                  </a:cubicBezTo>
                  <a:cubicBezTo>
                    <a:pt x="38" y="136"/>
                    <a:pt x="38" y="136"/>
                    <a:pt x="38" y="136"/>
                  </a:cubicBezTo>
                  <a:cubicBezTo>
                    <a:pt x="40" y="136"/>
                    <a:pt x="38" y="134"/>
                    <a:pt x="40" y="134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38" y="133"/>
                    <a:pt x="40" y="134"/>
                    <a:pt x="40" y="134"/>
                  </a:cubicBezTo>
                  <a:cubicBezTo>
                    <a:pt x="40" y="133"/>
                    <a:pt x="40" y="133"/>
                    <a:pt x="40" y="133"/>
                  </a:cubicBezTo>
                  <a:cubicBezTo>
                    <a:pt x="41" y="133"/>
                    <a:pt x="41" y="132"/>
                    <a:pt x="41" y="132"/>
                  </a:cubicBezTo>
                  <a:cubicBezTo>
                    <a:pt x="41" y="132"/>
                    <a:pt x="41" y="132"/>
                    <a:pt x="41" y="132"/>
                  </a:cubicBezTo>
                  <a:cubicBezTo>
                    <a:pt x="42" y="130"/>
                    <a:pt x="42" y="130"/>
                    <a:pt x="44" y="129"/>
                  </a:cubicBezTo>
                  <a:cubicBezTo>
                    <a:pt x="42" y="129"/>
                    <a:pt x="42" y="129"/>
                    <a:pt x="42" y="126"/>
                  </a:cubicBezTo>
                  <a:cubicBezTo>
                    <a:pt x="44" y="129"/>
                    <a:pt x="44" y="125"/>
                    <a:pt x="45" y="126"/>
                  </a:cubicBezTo>
                  <a:cubicBezTo>
                    <a:pt x="45" y="126"/>
                    <a:pt x="45" y="125"/>
                    <a:pt x="45" y="124"/>
                  </a:cubicBezTo>
                  <a:cubicBezTo>
                    <a:pt x="45" y="124"/>
                    <a:pt x="45" y="124"/>
                    <a:pt x="44" y="124"/>
                  </a:cubicBezTo>
                  <a:cubicBezTo>
                    <a:pt x="44" y="123"/>
                    <a:pt x="44" y="123"/>
                    <a:pt x="44" y="123"/>
                  </a:cubicBezTo>
                  <a:cubicBezTo>
                    <a:pt x="44" y="123"/>
                    <a:pt x="44" y="124"/>
                    <a:pt x="44" y="123"/>
                  </a:cubicBezTo>
                  <a:cubicBezTo>
                    <a:pt x="44" y="123"/>
                    <a:pt x="44" y="123"/>
                    <a:pt x="44" y="123"/>
                  </a:cubicBezTo>
                  <a:cubicBezTo>
                    <a:pt x="45" y="121"/>
                    <a:pt x="46" y="123"/>
                    <a:pt x="47" y="121"/>
                  </a:cubicBezTo>
                  <a:cubicBezTo>
                    <a:pt x="46" y="121"/>
                    <a:pt x="46" y="120"/>
                    <a:pt x="46" y="120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0"/>
                    <a:pt x="47" y="120"/>
                    <a:pt x="49" y="120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0"/>
                    <a:pt x="51" y="119"/>
                    <a:pt x="49" y="119"/>
                  </a:cubicBezTo>
                  <a:cubicBezTo>
                    <a:pt x="49" y="117"/>
                    <a:pt x="49" y="119"/>
                    <a:pt x="49" y="117"/>
                  </a:cubicBezTo>
                  <a:cubicBezTo>
                    <a:pt x="49" y="117"/>
                    <a:pt x="49" y="117"/>
                    <a:pt x="49" y="117"/>
                  </a:cubicBezTo>
                  <a:cubicBezTo>
                    <a:pt x="49" y="117"/>
                    <a:pt x="49" y="117"/>
                    <a:pt x="49" y="117"/>
                  </a:cubicBezTo>
                  <a:cubicBezTo>
                    <a:pt x="49" y="116"/>
                    <a:pt x="51" y="116"/>
                    <a:pt x="51" y="117"/>
                  </a:cubicBezTo>
                  <a:cubicBezTo>
                    <a:pt x="51" y="117"/>
                    <a:pt x="51" y="116"/>
                    <a:pt x="51" y="117"/>
                  </a:cubicBezTo>
                  <a:cubicBezTo>
                    <a:pt x="53" y="117"/>
                    <a:pt x="53" y="116"/>
                    <a:pt x="53" y="116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6"/>
                    <a:pt x="54" y="113"/>
                    <a:pt x="55" y="113"/>
                  </a:cubicBezTo>
                  <a:cubicBezTo>
                    <a:pt x="54" y="113"/>
                    <a:pt x="54" y="113"/>
                    <a:pt x="54" y="113"/>
                  </a:cubicBezTo>
                  <a:cubicBezTo>
                    <a:pt x="54" y="112"/>
                    <a:pt x="57" y="112"/>
                    <a:pt x="55" y="111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7" y="110"/>
                    <a:pt x="55" y="110"/>
                    <a:pt x="57" y="110"/>
                  </a:cubicBezTo>
                  <a:cubicBezTo>
                    <a:pt x="55" y="110"/>
                    <a:pt x="57" y="110"/>
                    <a:pt x="57" y="110"/>
                  </a:cubicBezTo>
                  <a:cubicBezTo>
                    <a:pt x="57" y="110"/>
                    <a:pt x="57" y="108"/>
                    <a:pt x="57" y="110"/>
                  </a:cubicBezTo>
                  <a:cubicBezTo>
                    <a:pt x="57" y="108"/>
                    <a:pt x="59" y="107"/>
                    <a:pt x="59" y="106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59" y="106"/>
                    <a:pt x="60" y="104"/>
                    <a:pt x="59" y="104"/>
                  </a:cubicBezTo>
                  <a:cubicBezTo>
                    <a:pt x="60" y="104"/>
                    <a:pt x="58" y="106"/>
                    <a:pt x="59" y="106"/>
                  </a:cubicBezTo>
                  <a:cubicBezTo>
                    <a:pt x="58" y="106"/>
                    <a:pt x="60" y="106"/>
                    <a:pt x="59" y="104"/>
                  </a:cubicBezTo>
                  <a:cubicBezTo>
                    <a:pt x="59" y="104"/>
                    <a:pt x="60" y="104"/>
                    <a:pt x="60" y="103"/>
                  </a:cubicBezTo>
                  <a:cubicBezTo>
                    <a:pt x="60" y="104"/>
                    <a:pt x="59" y="103"/>
                    <a:pt x="59" y="103"/>
                  </a:cubicBezTo>
                  <a:cubicBezTo>
                    <a:pt x="60" y="103"/>
                    <a:pt x="59" y="103"/>
                    <a:pt x="60" y="103"/>
                  </a:cubicBezTo>
                  <a:cubicBezTo>
                    <a:pt x="60" y="103"/>
                    <a:pt x="60" y="103"/>
                    <a:pt x="60" y="103"/>
                  </a:cubicBezTo>
                  <a:cubicBezTo>
                    <a:pt x="62" y="103"/>
                    <a:pt x="60" y="102"/>
                    <a:pt x="62" y="102"/>
                  </a:cubicBezTo>
                  <a:cubicBezTo>
                    <a:pt x="60" y="102"/>
                    <a:pt x="63" y="102"/>
                    <a:pt x="62" y="99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3" y="99"/>
                    <a:pt x="62" y="98"/>
                    <a:pt x="63" y="99"/>
                  </a:cubicBezTo>
                  <a:cubicBezTo>
                    <a:pt x="63" y="98"/>
                    <a:pt x="66" y="97"/>
                    <a:pt x="63" y="97"/>
                  </a:cubicBezTo>
                  <a:cubicBezTo>
                    <a:pt x="66" y="97"/>
                    <a:pt x="66" y="95"/>
                    <a:pt x="66" y="95"/>
                  </a:cubicBezTo>
                  <a:cubicBezTo>
                    <a:pt x="66" y="95"/>
                    <a:pt x="66" y="95"/>
                    <a:pt x="66" y="95"/>
                  </a:cubicBezTo>
                  <a:cubicBezTo>
                    <a:pt x="66" y="94"/>
                    <a:pt x="66" y="95"/>
                    <a:pt x="66" y="94"/>
                  </a:cubicBezTo>
                  <a:cubicBezTo>
                    <a:pt x="66" y="94"/>
                    <a:pt x="66" y="94"/>
                    <a:pt x="66" y="93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7" y="93"/>
                    <a:pt x="70" y="93"/>
                    <a:pt x="68" y="91"/>
                  </a:cubicBezTo>
                  <a:cubicBezTo>
                    <a:pt x="67" y="91"/>
                    <a:pt x="67" y="91"/>
                    <a:pt x="67" y="91"/>
                  </a:cubicBezTo>
                  <a:cubicBezTo>
                    <a:pt x="66" y="90"/>
                    <a:pt x="68" y="90"/>
                    <a:pt x="68" y="90"/>
                  </a:cubicBezTo>
                  <a:cubicBezTo>
                    <a:pt x="70" y="90"/>
                    <a:pt x="70" y="90"/>
                    <a:pt x="70" y="90"/>
                  </a:cubicBezTo>
                  <a:cubicBezTo>
                    <a:pt x="68" y="90"/>
                    <a:pt x="71" y="90"/>
                    <a:pt x="70" y="89"/>
                  </a:cubicBezTo>
                  <a:cubicBezTo>
                    <a:pt x="70" y="89"/>
                    <a:pt x="70" y="86"/>
                    <a:pt x="71" y="89"/>
                  </a:cubicBezTo>
                  <a:cubicBezTo>
                    <a:pt x="71" y="86"/>
                    <a:pt x="72" y="85"/>
                    <a:pt x="71" y="84"/>
                  </a:cubicBezTo>
                  <a:cubicBezTo>
                    <a:pt x="71" y="84"/>
                    <a:pt x="72" y="82"/>
                    <a:pt x="72" y="84"/>
                  </a:cubicBezTo>
                  <a:cubicBezTo>
                    <a:pt x="72" y="84"/>
                    <a:pt x="71" y="84"/>
                    <a:pt x="72" y="84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72" y="84"/>
                    <a:pt x="72" y="82"/>
                    <a:pt x="71" y="82"/>
                  </a:cubicBezTo>
                  <a:cubicBezTo>
                    <a:pt x="71" y="81"/>
                    <a:pt x="74" y="82"/>
                    <a:pt x="74" y="81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5" y="81"/>
                    <a:pt x="75" y="81"/>
                    <a:pt x="75" y="81"/>
                  </a:cubicBezTo>
                  <a:cubicBezTo>
                    <a:pt x="75" y="80"/>
                    <a:pt x="74" y="80"/>
                    <a:pt x="74" y="80"/>
                  </a:cubicBezTo>
                  <a:cubicBezTo>
                    <a:pt x="74" y="80"/>
                    <a:pt x="74" y="78"/>
                    <a:pt x="75" y="78"/>
                  </a:cubicBezTo>
                  <a:cubicBezTo>
                    <a:pt x="74" y="78"/>
                    <a:pt x="74" y="78"/>
                    <a:pt x="74" y="78"/>
                  </a:cubicBezTo>
                  <a:cubicBezTo>
                    <a:pt x="74" y="78"/>
                    <a:pt x="74" y="78"/>
                    <a:pt x="75" y="78"/>
                  </a:cubicBezTo>
                  <a:cubicBezTo>
                    <a:pt x="74" y="78"/>
                    <a:pt x="74" y="78"/>
                    <a:pt x="74" y="78"/>
                  </a:cubicBezTo>
                  <a:cubicBezTo>
                    <a:pt x="74" y="77"/>
                    <a:pt x="75" y="77"/>
                    <a:pt x="75" y="77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5" y="78"/>
                    <a:pt x="75" y="78"/>
                    <a:pt x="76" y="78"/>
                  </a:cubicBezTo>
                  <a:cubicBezTo>
                    <a:pt x="75" y="77"/>
                    <a:pt x="76" y="77"/>
                    <a:pt x="76" y="77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6" y="77"/>
                    <a:pt x="79" y="76"/>
                    <a:pt x="76" y="76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6" y="76"/>
                    <a:pt x="75" y="76"/>
                    <a:pt x="76" y="76"/>
                  </a:cubicBezTo>
                  <a:cubicBezTo>
                    <a:pt x="76" y="76"/>
                    <a:pt x="79" y="77"/>
                    <a:pt x="79" y="76"/>
                  </a:cubicBezTo>
                  <a:cubicBezTo>
                    <a:pt x="76" y="76"/>
                    <a:pt x="76" y="76"/>
                    <a:pt x="76" y="76"/>
                  </a:cubicBezTo>
                  <a:cubicBezTo>
                    <a:pt x="76" y="74"/>
                    <a:pt x="76" y="74"/>
                    <a:pt x="76" y="74"/>
                  </a:cubicBezTo>
                  <a:cubicBezTo>
                    <a:pt x="79" y="76"/>
                    <a:pt x="79" y="76"/>
                    <a:pt x="79" y="76"/>
                  </a:cubicBezTo>
                  <a:cubicBezTo>
                    <a:pt x="79" y="74"/>
                    <a:pt x="76" y="74"/>
                    <a:pt x="76" y="74"/>
                  </a:cubicBezTo>
                  <a:cubicBezTo>
                    <a:pt x="79" y="76"/>
                    <a:pt x="79" y="74"/>
                    <a:pt x="80" y="74"/>
                  </a:cubicBezTo>
                  <a:cubicBezTo>
                    <a:pt x="80" y="72"/>
                    <a:pt x="80" y="72"/>
                    <a:pt x="80" y="72"/>
                  </a:cubicBezTo>
                  <a:cubicBezTo>
                    <a:pt x="80" y="72"/>
                    <a:pt x="80" y="72"/>
                    <a:pt x="80" y="72"/>
                  </a:cubicBezTo>
                  <a:cubicBezTo>
                    <a:pt x="79" y="72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1" y="70"/>
                  </a:cubicBezTo>
                  <a:cubicBezTo>
                    <a:pt x="81" y="69"/>
                    <a:pt x="79" y="69"/>
                    <a:pt x="80" y="69"/>
                  </a:cubicBezTo>
                  <a:cubicBezTo>
                    <a:pt x="80" y="68"/>
                    <a:pt x="81" y="69"/>
                    <a:pt x="81" y="69"/>
                  </a:cubicBezTo>
                  <a:cubicBezTo>
                    <a:pt x="81" y="68"/>
                    <a:pt x="84" y="68"/>
                    <a:pt x="83" y="67"/>
                  </a:cubicBezTo>
                  <a:cubicBezTo>
                    <a:pt x="84" y="67"/>
                    <a:pt x="84" y="67"/>
                    <a:pt x="84" y="67"/>
                  </a:cubicBezTo>
                  <a:cubicBezTo>
                    <a:pt x="84" y="65"/>
                    <a:pt x="87" y="64"/>
                    <a:pt x="85" y="63"/>
                  </a:cubicBezTo>
                  <a:cubicBezTo>
                    <a:pt x="85" y="63"/>
                    <a:pt x="85" y="61"/>
                    <a:pt x="84" y="61"/>
                  </a:cubicBezTo>
                  <a:cubicBezTo>
                    <a:pt x="85" y="61"/>
                    <a:pt x="84" y="61"/>
                    <a:pt x="85" y="61"/>
                  </a:cubicBezTo>
                  <a:cubicBezTo>
                    <a:pt x="85" y="61"/>
                    <a:pt x="85" y="61"/>
                    <a:pt x="85" y="63"/>
                  </a:cubicBezTo>
                  <a:cubicBezTo>
                    <a:pt x="87" y="61"/>
                    <a:pt x="88" y="61"/>
                    <a:pt x="87" y="59"/>
                  </a:cubicBezTo>
                  <a:cubicBezTo>
                    <a:pt x="88" y="59"/>
                    <a:pt x="88" y="59"/>
                    <a:pt x="88" y="59"/>
                  </a:cubicBezTo>
                  <a:cubicBezTo>
                    <a:pt x="87" y="59"/>
                    <a:pt x="87" y="57"/>
                    <a:pt x="88" y="57"/>
                  </a:cubicBezTo>
                  <a:cubicBezTo>
                    <a:pt x="88" y="57"/>
                    <a:pt x="88" y="57"/>
                    <a:pt x="88" y="57"/>
                  </a:cubicBezTo>
                  <a:cubicBezTo>
                    <a:pt x="88" y="57"/>
                    <a:pt x="88" y="57"/>
                    <a:pt x="88" y="57"/>
                  </a:cubicBezTo>
                  <a:cubicBezTo>
                    <a:pt x="89" y="57"/>
                    <a:pt x="89" y="57"/>
                    <a:pt x="89" y="57"/>
                  </a:cubicBezTo>
                  <a:cubicBezTo>
                    <a:pt x="88" y="57"/>
                    <a:pt x="88" y="56"/>
                    <a:pt x="88" y="56"/>
                  </a:cubicBezTo>
                  <a:cubicBezTo>
                    <a:pt x="89" y="56"/>
                    <a:pt x="92" y="56"/>
                    <a:pt x="89" y="56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92" y="55"/>
                    <a:pt x="92" y="55"/>
                    <a:pt x="92" y="55"/>
                  </a:cubicBezTo>
                  <a:cubicBezTo>
                    <a:pt x="92" y="54"/>
                    <a:pt x="92" y="54"/>
                    <a:pt x="92" y="52"/>
                  </a:cubicBezTo>
                  <a:cubicBezTo>
                    <a:pt x="93" y="52"/>
                    <a:pt x="94" y="50"/>
                    <a:pt x="96" y="48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96" y="48"/>
                    <a:pt x="96" y="47"/>
                    <a:pt x="94" y="47"/>
                  </a:cubicBezTo>
                  <a:cubicBezTo>
                    <a:pt x="96" y="47"/>
                    <a:pt x="96" y="47"/>
                    <a:pt x="96" y="47"/>
                  </a:cubicBezTo>
                  <a:cubicBezTo>
                    <a:pt x="97" y="47"/>
                    <a:pt x="96" y="47"/>
                    <a:pt x="97" y="47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97" y="44"/>
                    <a:pt x="97" y="44"/>
                    <a:pt x="96" y="44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96" y="43"/>
                    <a:pt x="94" y="44"/>
                    <a:pt x="93" y="43"/>
                  </a:cubicBezTo>
                  <a:cubicBezTo>
                    <a:pt x="94" y="43"/>
                    <a:pt x="94" y="43"/>
                    <a:pt x="94" y="43"/>
                  </a:cubicBezTo>
                  <a:cubicBezTo>
                    <a:pt x="93" y="42"/>
                    <a:pt x="93" y="43"/>
                    <a:pt x="93" y="42"/>
                  </a:cubicBezTo>
                  <a:cubicBezTo>
                    <a:pt x="93" y="42"/>
                    <a:pt x="94" y="42"/>
                    <a:pt x="94" y="43"/>
                  </a:cubicBezTo>
                  <a:cubicBezTo>
                    <a:pt x="96" y="42"/>
                    <a:pt x="97" y="43"/>
                    <a:pt x="97" y="43"/>
                  </a:cubicBezTo>
                  <a:cubicBezTo>
                    <a:pt x="97" y="42"/>
                    <a:pt x="97" y="43"/>
                    <a:pt x="96" y="43"/>
                  </a:cubicBezTo>
                  <a:cubicBezTo>
                    <a:pt x="96" y="42"/>
                    <a:pt x="97" y="42"/>
                    <a:pt x="97" y="42"/>
                  </a:cubicBezTo>
                  <a:cubicBezTo>
                    <a:pt x="97" y="42"/>
                    <a:pt x="98" y="43"/>
                    <a:pt x="98" y="42"/>
                  </a:cubicBezTo>
                  <a:cubicBezTo>
                    <a:pt x="98" y="42"/>
                    <a:pt x="97" y="42"/>
                    <a:pt x="98" y="42"/>
                  </a:cubicBezTo>
                  <a:cubicBezTo>
                    <a:pt x="100" y="42"/>
                    <a:pt x="100" y="42"/>
                    <a:pt x="100" y="42"/>
                  </a:cubicBezTo>
                  <a:cubicBezTo>
                    <a:pt x="100" y="42"/>
                    <a:pt x="100" y="42"/>
                    <a:pt x="100" y="42"/>
                  </a:cubicBezTo>
                  <a:cubicBezTo>
                    <a:pt x="100" y="41"/>
                    <a:pt x="98" y="41"/>
                    <a:pt x="98" y="41"/>
                  </a:cubicBezTo>
                  <a:cubicBezTo>
                    <a:pt x="98" y="41"/>
                    <a:pt x="100" y="39"/>
                    <a:pt x="101" y="41"/>
                  </a:cubicBezTo>
                  <a:cubicBezTo>
                    <a:pt x="100" y="41"/>
                    <a:pt x="100" y="41"/>
                    <a:pt x="100" y="41"/>
                  </a:cubicBezTo>
                  <a:cubicBezTo>
                    <a:pt x="100" y="39"/>
                    <a:pt x="101" y="39"/>
                    <a:pt x="100" y="39"/>
                  </a:cubicBezTo>
                  <a:cubicBezTo>
                    <a:pt x="101" y="39"/>
                    <a:pt x="101" y="39"/>
                    <a:pt x="101" y="39"/>
                  </a:cubicBezTo>
                  <a:cubicBezTo>
                    <a:pt x="101" y="39"/>
                    <a:pt x="101" y="39"/>
                    <a:pt x="100" y="38"/>
                  </a:cubicBezTo>
                  <a:cubicBezTo>
                    <a:pt x="100" y="38"/>
                    <a:pt x="102" y="38"/>
                    <a:pt x="101" y="37"/>
                  </a:cubicBezTo>
                  <a:cubicBezTo>
                    <a:pt x="101" y="37"/>
                    <a:pt x="101" y="37"/>
                    <a:pt x="102" y="37"/>
                  </a:cubicBezTo>
                  <a:cubicBezTo>
                    <a:pt x="102" y="38"/>
                    <a:pt x="101" y="38"/>
                    <a:pt x="102" y="38"/>
                  </a:cubicBezTo>
                  <a:cubicBezTo>
                    <a:pt x="101" y="38"/>
                    <a:pt x="102" y="38"/>
                    <a:pt x="102" y="38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7"/>
                    <a:pt x="102" y="37"/>
                    <a:pt x="105" y="37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5" y="37"/>
                    <a:pt x="105" y="37"/>
                    <a:pt x="105" y="37"/>
                  </a:cubicBezTo>
                  <a:cubicBezTo>
                    <a:pt x="102" y="35"/>
                    <a:pt x="102" y="35"/>
                    <a:pt x="102" y="35"/>
                  </a:cubicBezTo>
                  <a:cubicBezTo>
                    <a:pt x="102" y="35"/>
                    <a:pt x="102" y="35"/>
                    <a:pt x="102" y="35"/>
                  </a:cubicBezTo>
                  <a:cubicBezTo>
                    <a:pt x="102" y="35"/>
                    <a:pt x="102" y="35"/>
                    <a:pt x="102" y="34"/>
                  </a:cubicBezTo>
                  <a:cubicBezTo>
                    <a:pt x="105" y="35"/>
                    <a:pt x="105" y="35"/>
                    <a:pt x="105" y="35"/>
                  </a:cubicBezTo>
                  <a:cubicBezTo>
                    <a:pt x="106" y="35"/>
                    <a:pt x="105" y="34"/>
                    <a:pt x="106" y="34"/>
                  </a:cubicBezTo>
                  <a:cubicBezTo>
                    <a:pt x="105" y="35"/>
                    <a:pt x="105" y="35"/>
                    <a:pt x="105" y="35"/>
                  </a:cubicBezTo>
                  <a:cubicBezTo>
                    <a:pt x="105" y="34"/>
                    <a:pt x="102" y="34"/>
                    <a:pt x="102" y="31"/>
                  </a:cubicBezTo>
                  <a:cubicBezTo>
                    <a:pt x="105" y="31"/>
                    <a:pt x="106" y="31"/>
                    <a:pt x="106" y="34"/>
                  </a:cubicBezTo>
                  <a:cubicBezTo>
                    <a:pt x="106" y="34"/>
                    <a:pt x="106" y="31"/>
                    <a:pt x="105" y="31"/>
                  </a:cubicBezTo>
                  <a:cubicBezTo>
                    <a:pt x="106" y="31"/>
                    <a:pt x="106" y="34"/>
                    <a:pt x="106" y="31"/>
                  </a:cubicBezTo>
                  <a:cubicBezTo>
                    <a:pt x="106" y="30"/>
                    <a:pt x="106" y="30"/>
                    <a:pt x="106" y="30"/>
                  </a:cubicBezTo>
                  <a:cubicBezTo>
                    <a:pt x="105" y="30"/>
                    <a:pt x="105" y="30"/>
                    <a:pt x="105" y="30"/>
                  </a:cubicBezTo>
                  <a:cubicBezTo>
                    <a:pt x="105" y="29"/>
                    <a:pt x="105" y="29"/>
                    <a:pt x="105" y="29"/>
                  </a:cubicBezTo>
                  <a:cubicBezTo>
                    <a:pt x="102" y="29"/>
                    <a:pt x="102" y="29"/>
                    <a:pt x="102" y="29"/>
                  </a:cubicBezTo>
                  <a:cubicBezTo>
                    <a:pt x="102" y="29"/>
                    <a:pt x="102" y="29"/>
                    <a:pt x="102" y="28"/>
                  </a:cubicBezTo>
                  <a:cubicBezTo>
                    <a:pt x="105" y="30"/>
                    <a:pt x="106" y="29"/>
                    <a:pt x="107" y="29"/>
                  </a:cubicBezTo>
                  <a:cubicBezTo>
                    <a:pt x="107" y="29"/>
                    <a:pt x="105" y="28"/>
                    <a:pt x="107" y="28"/>
                  </a:cubicBezTo>
                  <a:cubicBezTo>
                    <a:pt x="107" y="28"/>
                    <a:pt x="109" y="28"/>
                    <a:pt x="107" y="28"/>
                  </a:cubicBezTo>
                  <a:cubicBezTo>
                    <a:pt x="107" y="28"/>
                    <a:pt x="109" y="29"/>
                    <a:pt x="109" y="28"/>
                  </a:cubicBezTo>
                  <a:cubicBezTo>
                    <a:pt x="109" y="28"/>
                    <a:pt x="109" y="26"/>
                    <a:pt x="107" y="26"/>
                  </a:cubicBezTo>
                  <a:cubicBezTo>
                    <a:pt x="107" y="28"/>
                    <a:pt x="107" y="28"/>
                    <a:pt x="107" y="28"/>
                  </a:cubicBezTo>
                  <a:cubicBezTo>
                    <a:pt x="106" y="26"/>
                    <a:pt x="106" y="26"/>
                    <a:pt x="106" y="26"/>
                  </a:cubicBezTo>
                  <a:cubicBezTo>
                    <a:pt x="106" y="25"/>
                    <a:pt x="106" y="25"/>
                    <a:pt x="107" y="25"/>
                  </a:cubicBezTo>
                  <a:cubicBezTo>
                    <a:pt x="107" y="26"/>
                    <a:pt x="107" y="26"/>
                    <a:pt x="107" y="26"/>
                  </a:cubicBezTo>
                  <a:cubicBezTo>
                    <a:pt x="109" y="26"/>
                    <a:pt x="107" y="25"/>
                    <a:pt x="109" y="25"/>
                  </a:cubicBezTo>
                  <a:cubicBezTo>
                    <a:pt x="109" y="26"/>
                    <a:pt x="109" y="26"/>
                    <a:pt x="110" y="26"/>
                  </a:cubicBezTo>
                  <a:cubicBezTo>
                    <a:pt x="110" y="26"/>
                    <a:pt x="110" y="26"/>
                    <a:pt x="110" y="26"/>
                  </a:cubicBezTo>
                  <a:cubicBezTo>
                    <a:pt x="110" y="26"/>
                    <a:pt x="110" y="26"/>
                    <a:pt x="110" y="26"/>
                  </a:cubicBezTo>
                  <a:cubicBezTo>
                    <a:pt x="110" y="25"/>
                    <a:pt x="110" y="26"/>
                    <a:pt x="111" y="25"/>
                  </a:cubicBezTo>
                  <a:cubicBezTo>
                    <a:pt x="110" y="25"/>
                    <a:pt x="110" y="25"/>
                    <a:pt x="110" y="25"/>
                  </a:cubicBezTo>
                  <a:cubicBezTo>
                    <a:pt x="109" y="24"/>
                    <a:pt x="110" y="26"/>
                    <a:pt x="109" y="25"/>
                  </a:cubicBezTo>
                  <a:cubicBezTo>
                    <a:pt x="109" y="25"/>
                    <a:pt x="110" y="25"/>
                    <a:pt x="110" y="24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9" y="24"/>
                    <a:pt x="107" y="22"/>
                    <a:pt x="109" y="22"/>
                  </a:cubicBezTo>
                  <a:cubicBezTo>
                    <a:pt x="110" y="22"/>
                    <a:pt x="110" y="22"/>
                    <a:pt x="110" y="24"/>
                  </a:cubicBezTo>
                  <a:cubicBezTo>
                    <a:pt x="110" y="22"/>
                    <a:pt x="111" y="22"/>
                    <a:pt x="111" y="22"/>
                  </a:cubicBezTo>
                  <a:cubicBezTo>
                    <a:pt x="110" y="21"/>
                    <a:pt x="113" y="21"/>
                    <a:pt x="111" y="21"/>
                  </a:cubicBezTo>
                  <a:cubicBezTo>
                    <a:pt x="110" y="22"/>
                    <a:pt x="110" y="22"/>
                    <a:pt x="110" y="22"/>
                  </a:cubicBezTo>
                  <a:cubicBezTo>
                    <a:pt x="109" y="21"/>
                    <a:pt x="109" y="24"/>
                    <a:pt x="107" y="22"/>
                  </a:cubicBezTo>
                  <a:cubicBezTo>
                    <a:pt x="109" y="22"/>
                    <a:pt x="107" y="21"/>
                    <a:pt x="106" y="21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7" y="21"/>
                    <a:pt x="107" y="21"/>
                    <a:pt x="109" y="21"/>
                  </a:cubicBezTo>
                  <a:cubicBezTo>
                    <a:pt x="110" y="20"/>
                    <a:pt x="110" y="20"/>
                    <a:pt x="110" y="20"/>
                  </a:cubicBezTo>
                  <a:cubicBezTo>
                    <a:pt x="110" y="20"/>
                    <a:pt x="110" y="20"/>
                    <a:pt x="109" y="20"/>
                  </a:cubicBezTo>
                  <a:cubicBezTo>
                    <a:pt x="110" y="17"/>
                    <a:pt x="110" y="17"/>
                    <a:pt x="111" y="16"/>
                  </a:cubicBezTo>
                  <a:cubicBezTo>
                    <a:pt x="111" y="17"/>
                    <a:pt x="111" y="15"/>
                    <a:pt x="113" y="16"/>
                  </a:cubicBezTo>
                  <a:cubicBezTo>
                    <a:pt x="113" y="16"/>
                    <a:pt x="113" y="17"/>
                    <a:pt x="114" y="17"/>
                  </a:cubicBezTo>
                  <a:cubicBezTo>
                    <a:pt x="113" y="17"/>
                    <a:pt x="113" y="17"/>
                    <a:pt x="113" y="17"/>
                  </a:cubicBezTo>
                  <a:cubicBezTo>
                    <a:pt x="114" y="17"/>
                    <a:pt x="113" y="16"/>
                    <a:pt x="113" y="16"/>
                  </a:cubicBezTo>
                  <a:cubicBezTo>
                    <a:pt x="113" y="17"/>
                    <a:pt x="111" y="16"/>
                    <a:pt x="111" y="15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11" y="13"/>
                    <a:pt x="113" y="13"/>
                    <a:pt x="113" y="13"/>
                  </a:cubicBezTo>
                  <a:cubicBezTo>
                    <a:pt x="113" y="12"/>
                    <a:pt x="114" y="11"/>
                    <a:pt x="114" y="9"/>
                  </a:cubicBezTo>
                  <a:cubicBezTo>
                    <a:pt x="114" y="9"/>
                    <a:pt x="113" y="9"/>
                    <a:pt x="113" y="8"/>
                  </a:cubicBezTo>
                  <a:cubicBezTo>
                    <a:pt x="114" y="8"/>
                    <a:pt x="114" y="9"/>
                    <a:pt x="114" y="8"/>
                  </a:cubicBezTo>
                  <a:cubicBezTo>
                    <a:pt x="114" y="8"/>
                    <a:pt x="114" y="8"/>
                    <a:pt x="114" y="8"/>
                  </a:cubicBezTo>
                  <a:cubicBezTo>
                    <a:pt x="114" y="8"/>
                    <a:pt x="114" y="7"/>
                    <a:pt x="115" y="7"/>
                  </a:cubicBezTo>
                  <a:cubicBezTo>
                    <a:pt x="114" y="7"/>
                    <a:pt x="114" y="7"/>
                    <a:pt x="114" y="7"/>
                  </a:cubicBezTo>
                  <a:cubicBezTo>
                    <a:pt x="114" y="7"/>
                    <a:pt x="114" y="7"/>
                    <a:pt x="115" y="7"/>
                  </a:cubicBezTo>
                  <a:cubicBezTo>
                    <a:pt x="114" y="7"/>
                    <a:pt x="114" y="7"/>
                    <a:pt x="114" y="7"/>
                  </a:cubicBezTo>
                  <a:cubicBezTo>
                    <a:pt x="114" y="4"/>
                    <a:pt x="114" y="4"/>
                    <a:pt x="115" y="4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7" y="4"/>
                    <a:pt x="115" y="3"/>
                    <a:pt x="117" y="3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17" y="1"/>
                    <a:pt x="117" y="1"/>
                    <a:pt x="117" y="1"/>
                  </a:cubicBezTo>
                  <a:cubicBezTo>
                    <a:pt x="115" y="1"/>
                    <a:pt x="115" y="0"/>
                    <a:pt x="117" y="0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17" y="3"/>
                    <a:pt x="115" y="3"/>
                    <a:pt x="115" y="3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4" y="1"/>
                    <a:pt x="114" y="3"/>
                    <a:pt x="114" y="1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14" y="1"/>
                    <a:pt x="113" y="1"/>
                    <a:pt x="113" y="3"/>
                  </a:cubicBezTo>
                  <a:cubicBezTo>
                    <a:pt x="114" y="3"/>
                    <a:pt x="113" y="3"/>
                    <a:pt x="114" y="3"/>
                  </a:cubicBezTo>
                  <a:cubicBezTo>
                    <a:pt x="113" y="3"/>
                    <a:pt x="113" y="3"/>
                    <a:pt x="113" y="4"/>
                  </a:cubicBezTo>
                  <a:cubicBezTo>
                    <a:pt x="113" y="4"/>
                    <a:pt x="111" y="4"/>
                    <a:pt x="111" y="7"/>
                  </a:cubicBezTo>
                  <a:cubicBezTo>
                    <a:pt x="113" y="7"/>
                    <a:pt x="113" y="7"/>
                    <a:pt x="113" y="7"/>
                  </a:cubicBezTo>
                  <a:cubicBezTo>
                    <a:pt x="113" y="7"/>
                    <a:pt x="113" y="7"/>
                    <a:pt x="113" y="8"/>
                  </a:cubicBezTo>
                  <a:cubicBezTo>
                    <a:pt x="113" y="8"/>
                    <a:pt x="111" y="7"/>
                    <a:pt x="110" y="8"/>
                  </a:cubicBezTo>
                  <a:cubicBezTo>
                    <a:pt x="111" y="8"/>
                    <a:pt x="111" y="8"/>
                    <a:pt x="111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9" y="9"/>
                    <a:pt x="109" y="11"/>
                    <a:pt x="107" y="12"/>
                  </a:cubicBezTo>
                  <a:cubicBezTo>
                    <a:pt x="109" y="12"/>
                    <a:pt x="109" y="12"/>
                    <a:pt x="109" y="12"/>
                  </a:cubicBezTo>
                  <a:cubicBezTo>
                    <a:pt x="107" y="12"/>
                    <a:pt x="107" y="13"/>
                    <a:pt x="106" y="13"/>
                  </a:cubicBezTo>
                  <a:cubicBezTo>
                    <a:pt x="106" y="15"/>
                    <a:pt x="105" y="16"/>
                    <a:pt x="105" y="17"/>
                  </a:cubicBezTo>
                  <a:cubicBezTo>
                    <a:pt x="102" y="20"/>
                    <a:pt x="101" y="21"/>
                    <a:pt x="100" y="24"/>
                  </a:cubicBezTo>
                  <a:cubicBezTo>
                    <a:pt x="101" y="24"/>
                    <a:pt x="101" y="24"/>
                    <a:pt x="101" y="24"/>
                  </a:cubicBezTo>
                  <a:cubicBezTo>
                    <a:pt x="100" y="24"/>
                    <a:pt x="101" y="24"/>
                    <a:pt x="101" y="25"/>
                  </a:cubicBezTo>
                  <a:cubicBezTo>
                    <a:pt x="101" y="24"/>
                    <a:pt x="100" y="25"/>
                    <a:pt x="100" y="24"/>
                  </a:cubicBezTo>
                  <a:cubicBezTo>
                    <a:pt x="100" y="25"/>
                    <a:pt x="98" y="26"/>
                    <a:pt x="97" y="26"/>
                  </a:cubicBezTo>
                  <a:cubicBezTo>
                    <a:pt x="97" y="28"/>
                    <a:pt x="97" y="28"/>
                    <a:pt x="97" y="28"/>
                  </a:cubicBezTo>
                  <a:cubicBezTo>
                    <a:pt x="96" y="28"/>
                    <a:pt x="96" y="29"/>
                    <a:pt x="96" y="30"/>
                  </a:cubicBezTo>
                  <a:cubicBezTo>
                    <a:pt x="96" y="30"/>
                    <a:pt x="97" y="30"/>
                    <a:pt x="96" y="30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93" y="34"/>
                    <a:pt x="93" y="34"/>
                    <a:pt x="93" y="35"/>
                  </a:cubicBezTo>
                  <a:cubicBezTo>
                    <a:pt x="89" y="37"/>
                    <a:pt x="89" y="39"/>
                    <a:pt x="87" y="41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85" y="43"/>
                    <a:pt x="84" y="48"/>
                    <a:pt x="83" y="50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84" y="51"/>
                    <a:pt x="83" y="51"/>
                    <a:pt x="83" y="50"/>
                  </a:cubicBezTo>
                  <a:cubicBezTo>
                    <a:pt x="83" y="51"/>
                    <a:pt x="81" y="51"/>
                    <a:pt x="81" y="52"/>
                  </a:cubicBezTo>
                  <a:cubicBezTo>
                    <a:pt x="81" y="54"/>
                    <a:pt x="80" y="52"/>
                    <a:pt x="80" y="54"/>
                  </a:cubicBezTo>
                  <a:cubicBezTo>
                    <a:pt x="80" y="55"/>
                    <a:pt x="79" y="55"/>
                    <a:pt x="79" y="56"/>
                  </a:cubicBezTo>
                  <a:cubicBezTo>
                    <a:pt x="79" y="56"/>
                    <a:pt x="79" y="56"/>
                    <a:pt x="79" y="56"/>
                  </a:cubicBezTo>
                  <a:cubicBezTo>
                    <a:pt x="79" y="56"/>
                    <a:pt x="80" y="56"/>
                    <a:pt x="79" y="56"/>
                  </a:cubicBezTo>
                  <a:cubicBezTo>
                    <a:pt x="79" y="56"/>
                    <a:pt x="79" y="57"/>
                    <a:pt x="76" y="56"/>
                  </a:cubicBezTo>
                  <a:cubicBezTo>
                    <a:pt x="76" y="59"/>
                    <a:pt x="74" y="59"/>
                    <a:pt x="75" y="63"/>
                  </a:cubicBezTo>
                  <a:cubicBezTo>
                    <a:pt x="74" y="61"/>
                    <a:pt x="74" y="63"/>
                    <a:pt x="74" y="63"/>
                  </a:cubicBezTo>
                  <a:cubicBezTo>
                    <a:pt x="74" y="63"/>
                    <a:pt x="74" y="65"/>
                    <a:pt x="72" y="65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70" y="67"/>
                    <a:pt x="71" y="69"/>
                    <a:pt x="70" y="70"/>
                  </a:cubicBezTo>
                  <a:cubicBezTo>
                    <a:pt x="67" y="74"/>
                    <a:pt x="66" y="78"/>
                    <a:pt x="63" y="80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2" y="81"/>
                    <a:pt x="63" y="84"/>
                    <a:pt x="60" y="82"/>
                  </a:cubicBezTo>
                  <a:cubicBezTo>
                    <a:pt x="60" y="84"/>
                    <a:pt x="60" y="84"/>
                    <a:pt x="60" y="84"/>
                  </a:cubicBezTo>
                  <a:cubicBezTo>
                    <a:pt x="60" y="84"/>
                    <a:pt x="60" y="86"/>
                    <a:pt x="59" y="86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59" y="89"/>
                    <a:pt x="58" y="90"/>
                    <a:pt x="58" y="91"/>
                  </a:cubicBezTo>
                  <a:cubicBezTo>
                    <a:pt x="58" y="91"/>
                    <a:pt x="58" y="91"/>
                    <a:pt x="59" y="91"/>
                  </a:cubicBezTo>
                  <a:cubicBezTo>
                    <a:pt x="59" y="91"/>
                    <a:pt x="57" y="91"/>
                    <a:pt x="58" y="93"/>
                  </a:cubicBezTo>
                  <a:cubicBezTo>
                    <a:pt x="58" y="93"/>
                    <a:pt x="58" y="93"/>
                    <a:pt x="58" y="91"/>
                  </a:cubicBezTo>
                  <a:cubicBezTo>
                    <a:pt x="57" y="95"/>
                    <a:pt x="54" y="97"/>
                    <a:pt x="53" y="99"/>
                  </a:cubicBezTo>
                  <a:cubicBezTo>
                    <a:pt x="53" y="103"/>
                    <a:pt x="54" y="102"/>
                    <a:pt x="53" y="103"/>
                  </a:cubicBezTo>
                  <a:cubicBezTo>
                    <a:pt x="53" y="103"/>
                    <a:pt x="53" y="102"/>
                    <a:pt x="53" y="103"/>
                  </a:cubicBezTo>
                  <a:cubicBezTo>
                    <a:pt x="51" y="103"/>
                    <a:pt x="54" y="104"/>
                    <a:pt x="53" y="104"/>
                  </a:cubicBezTo>
                  <a:cubicBezTo>
                    <a:pt x="51" y="103"/>
                    <a:pt x="51" y="104"/>
                    <a:pt x="51" y="104"/>
                  </a:cubicBezTo>
                  <a:cubicBezTo>
                    <a:pt x="51" y="106"/>
                    <a:pt x="51" y="106"/>
                    <a:pt x="51" y="107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49" y="107"/>
                    <a:pt x="49" y="108"/>
                    <a:pt x="46" y="108"/>
                  </a:cubicBezTo>
                  <a:cubicBezTo>
                    <a:pt x="42" y="113"/>
                    <a:pt x="40" y="120"/>
                    <a:pt x="34" y="125"/>
                  </a:cubicBezTo>
                  <a:cubicBezTo>
                    <a:pt x="32" y="132"/>
                    <a:pt x="28" y="137"/>
                    <a:pt x="25" y="143"/>
                  </a:cubicBezTo>
                  <a:cubicBezTo>
                    <a:pt x="25" y="146"/>
                    <a:pt x="25" y="146"/>
                    <a:pt x="23" y="147"/>
                  </a:cubicBezTo>
                  <a:cubicBezTo>
                    <a:pt x="25" y="147"/>
                    <a:pt x="25" y="147"/>
                    <a:pt x="25" y="147"/>
                  </a:cubicBezTo>
                  <a:cubicBezTo>
                    <a:pt x="23" y="147"/>
                    <a:pt x="23" y="149"/>
                    <a:pt x="21" y="147"/>
                  </a:cubicBezTo>
                  <a:cubicBezTo>
                    <a:pt x="21" y="150"/>
                    <a:pt x="20" y="151"/>
                    <a:pt x="19" y="154"/>
                  </a:cubicBezTo>
                  <a:cubicBezTo>
                    <a:pt x="19" y="154"/>
                    <a:pt x="20" y="154"/>
                    <a:pt x="19" y="154"/>
                  </a:cubicBezTo>
                  <a:cubicBezTo>
                    <a:pt x="19" y="154"/>
                    <a:pt x="19" y="154"/>
                    <a:pt x="19" y="154"/>
                  </a:cubicBezTo>
                  <a:cubicBezTo>
                    <a:pt x="19" y="154"/>
                    <a:pt x="19" y="154"/>
                    <a:pt x="19" y="154"/>
                  </a:cubicBezTo>
                  <a:cubicBezTo>
                    <a:pt x="19" y="156"/>
                    <a:pt x="17" y="156"/>
                    <a:pt x="17" y="154"/>
                  </a:cubicBezTo>
                  <a:cubicBezTo>
                    <a:pt x="14" y="160"/>
                    <a:pt x="12" y="167"/>
                    <a:pt x="8" y="172"/>
                  </a:cubicBezTo>
                  <a:cubicBezTo>
                    <a:pt x="8" y="173"/>
                    <a:pt x="7" y="176"/>
                    <a:pt x="6" y="176"/>
                  </a:cubicBezTo>
                  <a:cubicBezTo>
                    <a:pt x="4" y="181"/>
                    <a:pt x="3" y="186"/>
                    <a:pt x="0" y="190"/>
                  </a:cubicBezTo>
                  <a:cubicBezTo>
                    <a:pt x="0" y="190"/>
                    <a:pt x="3" y="190"/>
                    <a:pt x="4" y="189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69" name="Freeform 145"/>
            <p:cNvSpPr>
              <a:spLocks/>
            </p:cNvSpPr>
            <p:nvPr/>
          </p:nvSpPr>
          <p:spPr bwMode="auto">
            <a:xfrm>
              <a:off x="4253" y="1766"/>
              <a:ext cx="274" cy="449"/>
            </a:xfrm>
            <a:custGeom>
              <a:avLst/>
              <a:gdLst>
                <a:gd name="T0" fmla="*/ 16 w 116"/>
                <a:gd name="T1" fmla="*/ 170 h 190"/>
                <a:gd name="T2" fmla="*/ 18 w 116"/>
                <a:gd name="T3" fmla="*/ 164 h 190"/>
                <a:gd name="T4" fmla="*/ 27 w 116"/>
                <a:gd name="T5" fmla="*/ 154 h 190"/>
                <a:gd name="T6" fmla="*/ 30 w 116"/>
                <a:gd name="T7" fmla="*/ 150 h 190"/>
                <a:gd name="T8" fmla="*/ 36 w 116"/>
                <a:gd name="T9" fmla="*/ 137 h 190"/>
                <a:gd name="T10" fmla="*/ 39 w 116"/>
                <a:gd name="T11" fmla="*/ 134 h 190"/>
                <a:gd name="T12" fmla="*/ 44 w 116"/>
                <a:gd name="T13" fmla="*/ 127 h 190"/>
                <a:gd name="T14" fmla="*/ 47 w 116"/>
                <a:gd name="T15" fmla="*/ 121 h 190"/>
                <a:gd name="T16" fmla="*/ 48 w 116"/>
                <a:gd name="T17" fmla="*/ 117 h 190"/>
                <a:gd name="T18" fmla="*/ 51 w 116"/>
                <a:gd name="T19" fmla="*/ 115 h 190"/>
                <a:gd name="T20" fmla="*/ 56 w 116"/>
                <a:gd name="T21" fmla="*/ 110 h 190"/>
                <a:gd name="T22" fmla="*/ 59 w 116"/>
                <a:gd name="T23" fmla="*/ 106 h 190"/>
                <a:gd name="T24" fmla="*/ 61 w 116"/>
                <a:gd name="T25" fmla="*/ 102 h 190"/>
                <a:gd name="T26" fmla="*/ 63 w 116"/>
                <a:gd name="T27" fmla="*/ 96 h 190"/>
                <a:gd name="T28" fmla="*/ 66 w 116"/>
                <a:gd name="T29" fmla="*/ 91 h 190"/>
                <a:gd name="T30" fmla="*/ 70 w 116"/>
                <a:gd name="T31" fmla="*/ 83 h 190"/>
                <a:gd name="T32" fmla="*/ 73 w 116"/>
                <a:gd name="T33" fmla="*/ 81 h 190"/>
                <a:gd name="T34" fmla="*/ 73 w 116"/>
                <a:gd name="T35" fmla="*/ 78 h 190"/>
                <a:gd name="T36" fmla="*/ 76 w 116"/>
                <a:gd name="T37" fmla="*/ 74 h 190"/>
                <a:gd name="T38" fmla="*/ 77 w 116"/>
                <a:gd name="T39" fmla="*/ 74 h 190"/>
                <a:gd name="T40" fmla="*/ 78 w 116"/>
                <a:gd name="T41" fmla="*/ 70 h 190"/>
                <a:gd name="T42" fmla="*/ 85 w 116"/>
                <a:gd name="T43" fmla="*/ 63 h 190"/>
                <a:gd name="T44" fmla="*/ 87 w 116"/>
                <a:gd name="T45" fmla="*/ 57 h 190"/>
                <a:gd name="T46" fmla="*/ 89 w 116"/>
                <a:gd name="T47" fmla="*/ 55 h 190"/>
                <a:gd name="T48" fmla="*/ 93 w 116"/>
                <a:gd name="T49" fmla="*/ 46 h 190"/>
                <a:gd name="T50" fmla="*/ 91 w 116"/>
                <a:gd name="T51" fmla="*/ 43 h 190"/>
                <a:gd name="T52" fmla="*/ 95 w 116"/>
                <a:gd name="T53" fmla="*/ 42 h 190"/>
                <a:gd name="T54" fmla="*/ 100 w 116"/>
                <a:gd name="T55" fmla="*/ 40 h 190"/>
                <a:gd name="T56" fmla="*/ 102 w 116"/>
                <a:gd name="T57" fmla="*/ 36 h 190"/>
                <a:gd name="T58" fmla="*/ 103 w 116"/>
                <a:gd name="T59" fmla="*/ 36 h 190"/>
                <a:gd name="T60" fmla="*/ 103 w 116"/>
                <a:gd name="T61" fmla="*/ 35 h 190"/>
                <a:gd name="T62" fmla="*/ 103 w 116"/>
                <a:gd name="T63" fmla="*/ 30 h 190"/>
                <a:gd name="T64" fmla="*/ 106 w 116"/>
                <a:gd name="T65" fmla="*/ 27 h 190"/>
                <a:gd name="T66" fmla="*/ 106 w 116"/>
                <a:gd name="T67" fmla="*/ 26 h 190"/>
                <a:gd name="T68" fmla="*/ 108 w 116"/>
                <a:gd name="T69" fmla="*/ 25 h 190"/>
                <a:gd name="T70" fmla="*/ 110 w 116"/>
                <a:gd name="T71" fmla="*/ 22 h 190"/>
                <a:gd name="T72" fmla="*/ 107 w 116"/>
                <a:gd name="T73" fmla="*/ 19 h 190"/>
                <a:gd name="T74" fmla="*/ 111 w 116"/>
                <a:gd name="T75" fmla="*/ 17 h 190"/>
                <a:gd name="T76" fmla="*/ 111 w 116"/>
                <a:gd name="T77" fmla="*/ 8 h 190"/>
                <a:gd name="T78" fmla="*/ 113 w 116"/>
                <a:gd name="T79" fmla="*/ 5 h 190"/>
                <a:gd name="T80" fmla="*/ 116 w 116"/>
                <a:gd name="T81" fmla="*/ 0 h 190"/>
                <a:gd name="T82" fmla="*/ 113 w 116"/>
                <a:gd name="T83" fmla="*/ 1 h 190"/>
                <a:gd name="T84" fmla="*/ 111 w 116"/>
                <a:gd name="T85" fmla="*/ 8 h 190"/>
                <a:gd name="T86" fmla="*/ 104 w 116"/>
                <a:gd name="T87" fmla="*/ 13 h 190"/>
                <a:gd name="T88" fmla="*/ 95 w 116"/>
                <a:gd name="T89" fmla="*/ 26 h 190"/>
                <a:gd name="T90" fmla="*/ 86 w 116"/>
                <a:gd name="T91" fmla="*/ 40 h 190"/>
                <a:gd name="T92" fmla="*/ 78 w 116"/>
                <a:gd name="T93" fmla="*/ 53 h 190"/>
                <a:gd name="T94" fmla="*/ 73 w 116"/>
                <a:gd name="T95" fmla="*/ 63 h 190"/>
                <a:gd name="T96" fmla="*/ 63 w 116"/>
                <a:gd name="T97" fmla="*/ 81 h 190"/>
                <a:gd name="T98" fmla="*/ 57 w 116"/>
                <a:gd name="T99" fmla="*/ 91 h 190"/>
                <a:gd name="T100" fmla="*/ 51 w 116"/>
                <a:gd name="T101" fmla="*/ 104 h 190"/>
                <a:gd name="T102" fmla="*/ 25 w 116"/>
                <a:gd name="T103" fmla="*/ 142 h 190"/>
                <a:gd name="T104" fmla="*/ 18 w 116"/>
                <a:gd name="T105" fmla="*/ 154 h 190"/>
                <a:gd name="T106" fmla="*/ 4 w 116"/>
                <a:gd name="T107" fmla="*/ 189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6" h="190">
                  <a:moveTo>
                    <a:pt x="4" y="189"/>
                  </a:moveTo>
                  <a:cubicBezTo>
                    <a:pt x="6" y="189"/>
                    <a:pt x="6" y="184"/>
                    <a:pt x="10" y="183"/>
                  </a:cubicBezTo>
                  <a:cubicBezTo>
                    <a:pt x="10" y="181"/>
                    <a:pt x="9" y="181"/>
                    <a:pt x="10" y="181"/>
                  </a:cubicBezTo>
                  <a:cubicBezTo>
                    <a:pt x="13" y="180"/>
                    <a:pt x="14" y="176"/>
                    <a:pt x="14" y="172"/>
                  </a:cubicBezTo>
                  <a:cubicBezTo>
                    <a:pt x="14" y="172"/>
                    <a:pt x="14" y="172"/>
                    <a:pt x="14" y="172"/>
                  </a:cubicBezTo>
                  <a:cubicBezTo>
                    <a:pt x="14" y="172"/>
                    <a:pt x="16" y="172"/>
                    <a:pt x="16" y="170"/>
                  </a:cubicBezTo>
                  <a:cubicBezTo>
                    <a:pt x="16" y="170"/>
                    <a:pt x="16" y="170"/>
                    <a:pt x="14" y="170"/>
                  </a:cubicBezTo>
                  <a:cubicBezTo>
                    <a:pt x="16" y="170"/>
                    <a:pt x="16" y="168"/>
                    <a:pt x="17" y="168"/>
                  </a:cubicBezTo>
                  <a:cubicBezTo>
                    <a:pt x="16" y="168"/>
                    <a:pt x="16" y="168"/>
                    <a:pt x="16" y="167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8" y="168"/>
                    <a:pt x="17" y="166"/>
                    <a:pt x="19" y="164"/>
                  </a:cubicBezTo>
                  <a:cubicBezTo>
                    <a:pt x="18" y="164"/>
                    <a:pt x="18" y="164"/>
                    <a:pt x="18" y="164"/>
                  </a:cubicBezTo>
                  <a:cubicBezTo>
                    <a:pt x="21" y="163"/>
                    <a:pt x="22" y="160"/>
                    <a:pt x="25" y="159"/>
                  </a:cubicBezTo>
                  <a:cubicBezTo>
                    <a:pt x="25" y="159"/>
                    <a:pt x="22" y="159"/>
                    <a:pt x="22" y="157"/>
                  </a:cubicBezTo>
                  <a:cubicBezTo>
                    <a:pt x="25" y="159"/>
                    <a:pt x="25" y="157"/>
                    <a:pt x="26" y="157"/>
                  </a:cubicBezTo>
                  <a:cubicBezTo>
                    <a:pt x="25" y="155"/>
                    <a:pt x="27" y="157"/>
                    <a:pt x="27" y="155"/>
                  </a:cubicBezTo>
                  <a:cubicBezTo>
                    <a:pt x="27" y="155"/>
                    <a:pt x="27" y="155"/>
                    <a:pt x="27" y="155"/>
                  </a:cubicBezTo>
                  <a:cubicBezTo>
                    <a:pt x="27" y="155"/>
                    <a:pt x="26" y="154"/>
                    <a:pt x="27" y="154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29" y="154"/>
                    <a:pt x="27" y="153"/>
                    <a:pt x="29" y="153"/>
                  </a:cubicBezTo>
                  <a:cubicBezTo>
                    <a:pt x="29" y="153"/>
                    <a:pt x="29" y="153"/>
                    <a:pt x="29" y="153"/>
                  </a:cubicBezTo>
                  <a:cubicBezTo>
                    <a:pt x="29" y="151"/>
                    <a:pt x="29" y="151"/>
                    <a:pt x="29" y="151"/>
                  </a:cubicBezTo>
                  <a:cubicBezTo>
                    <a:pt x="29" y="151"/>
                    <a:pt x="29" y="151"/>
                    <a:pt x="29" y="151"/>
                  </a:cubicBezTo>
                  <a:cubicBezTo>
                    <a:pt x="30" y="151"/>
                    <a:pt x="29" y="150"/>
                    <a:pt x="30" y="150"/>
                  </a:cubicBezTo>
                  <a:cubicBezTo>
                    <a:pt x="30" y="150"/>
                    <a:pt x="29" y="151"/>
                    <a:pt x="29" y="150"/>
                  </a:cubicBezTo>
                  <a:cubicBezTo>
                    <a:pt x="31" y="147"/>
                    <a:pt x="33" y="145"/>
                    <a:pt x="34" y="141"/>
                  </a:cubicBezTo>
                  <a:cubicBezTo>
                    <a:pt x="34" y="140"/>
                    <a:pt x="34" y="140"/>
                    <a:pt x="34" y="140"/>
                  </a:cubicBezTo>
                  <a:cubicBezTo>
                    <a:pt x="34" y="140"/>
                    <a:pt x="34" y="138"/>
                    <a:pt x="35" y="138"/>
                  </a:cubicBezTo>
                  <a:cubicBezTo>
                    <a:pt x="35" y="140"/>
                    <a:pt x="35" y="138"/>
                    <a:pt x="35" y="138"/>
                  </a:cubicBezTo>
                  <a:cubicBezTo>
                    <a:pt x="35" y="137"/>
                    <a:pt x="36" y="138"/>
                    <a:pt x="36" y="137"/>
                  </a:cubicBezTo>
                  <a:cubicBezTo>
                    <a:pt x="35" y="137"/>
                    <a:pt x="35" y="137"/>
                    <a:pt x="35" y="137"/>
                  </a:cubicBezTo>
                  <a:cubicBezTo>
                    <a:pt x="35" y="137"/>
                    <a:pt x="36" y="137"/>
                    <a:pt x="36" y="136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36" y="136"/>
                    <a:pt x="36" y="134"/>
                    <a:pt x="39" y="134"/>
                  </a:cubicBezTo>
                  <a:cubicBezTo>
                    <a:pt x="36" y="134"/>
                    <a:pt x="36" y="134"/>
                    <a:pt x="36" y="134"/>
                  </a:cubicBezTo>
                  <a:cubicBezTo>
                    <a:pt x="36" y="133"/>
                    <a:pt x="39" y="134"/>
                    <a:pt x="39" y="134"/>
                  </a:cubicBezTo>
                  <a:cubicBezTo>
                    <a:pt x="39" y="134"/>
                    <a:pt x="39" y="134"/>
                    <a:pt x="39" y="133"/>
                  </a:cubicBezTo>
                  <a:cubicBezTo>
                    <a:pt x="40" y="133"/>
                    <a:pt x="40" y="132"/>
                    <a:pt x="40" y="132"/>
                  </a:cubicBezTo>
                  <a:cubicBezTo>
                    <a:pt x="40" y="132"/>
                    <a:pt x="40" y="132"/>
                    <a:pt x="40" y="132"/>
                  </a:cubicBezTo>
                  <a:cubicBezTo>
                    <a:pt x="42" y="129"/>
                    <a:pt x="42" y="129"/>
                    <a:pt x="43" y="128"/>
                  </a:cubicBezTo>
                  <a:cubicBezTo>
                    <a:pt x="42" y="128"/>
                    <a:pt x="42" y="128"/>
                    <a:pt x="42" y="127"/>
                  </a:cubicBezTo>
                  <a:cubicBezTo>
                    <a:pt x="43" y="128"/>
                    <a:pt x="43" y="125"/>
                    <a:pt x="44" y="127"/>
                  </a:cubicBezTo>
                  <a:cubicBezTo>
                    <a:pt x="44" y="127"/>
                    <a:pt x="44" y="125"/>
                    <a:pt x="44" y="124"/>
                  </a:cubicBezTo>
                  <a:cubicBezTo>
                    <a:pt x="44" y="124"/>
                    <a:pt x="44" y="124"/>
                    <a:pt x="43" y="124"/>
                  </a:cubicBezTo>
                  <a:cubicBezTo>
                    <a:pt x="43" y="123"/>
                    <a:pt x="43" y="123"/>
                    <a:pt x="43" y="123"/>
                  </a:cubicBezTo>
                  <a:cubicBezTo>
                    <a:pt x="43" y="123"/>
                    <a:pt x="43" y="124"/>
                    <a:pt x="43" y="123"/>
                  </a:cubicBezTo>
                  <a:cubicBezTo>
                    <a:pt x="43" y="123"/>
                    <a:pt x="43" y="123"/>
                    <a:pt x="43" y="123"/>
                  </a:cubicBezTo>
                  <a:cubicBezTo>
                    <a:pt x="44" y="121"/>
                    <a:pt x="46" y="123"/>
                    <a:pt x="47" y="121"/>
                  </a:cubicBezTo>
                  <a:cubicBezTo>
                    <a:pt x="46" y="121"/>
                    <a:pt x="46" y="120"/>
                    <a:pt x="46" y="120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0"/>
                    <a:pt x="47" y="120"/>
                    <a:pt x="48" y="120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0"/>
                    <a:pt x="49" y="119"/>
                    <a:pt x="48" y="119"/>
                  </a:cubicBezTo>
                  <a:cubicBezTo>
                    <a:pt x="48" y="117"/>
                    <a:pt x="48" y="119"/>
                    <a:pt x="48" y="117"/>
                  </a:cubicBezTo>
                  <a:cubicBezTo>
                    <a:pt x="48" y="117"/>
                    <a:pt x="48" y="117"/>
                    <a:pt x="48" y="117"/>
                  </a:cubicBezTo>
                  <a:cubicBezTo>
                    <a:pt x="48" y="117"/>
                    <a:pt x="48" y="117"/>
                    <a:pt x="48" y="117"/>
                  </a:cubicBezTo>
                  <a:cubicBezTo>
                    <a:pt x="48" y="115"/>
                    <a:pt x="49" y="115"/>
                    <a:pt x="49" y="117"/>
                  </a:cubicBezTo>
                  <a:cubicBezTo>
                    <a:pt x="49" y="117"/>
                    <a:pt x="49" y="115"/>
                    <a:pt x="49" y="117"/>
                  </a:cubicBezTo>
                  <a:cubicBezTo>
                    <a:pt x="51" y="117"/>
                    <a:pt x="51" y="115"/>
                    <a:pt x="51" y="115"/>
                  </a:cubicBezTo>
                  <a:cubicBezTo>
                    <a:pt x="51" y="115"/>
                    <a:pt x="51" y="115"/>
                    <a:pt x="51" y="115"/>
                  </a:cubicBezTo>
                  <a:cubicBezTo>
                    <a:pt x="51" y="115"/>
                    <a:pt x="52" y="113"/>
                    <a:pt x="55" y="113"/>
                  </a:cubicBezTo>
                  <a:cubicBezTo>
                    <a:pt x="52" y="113"/>
                    <a:pt x="52" y="113"/>
                    <a:pt x="52" y="113"/>
                  </a:cubicBezTo>
                  <a:cubicBezTo>
                    <a:pt x="52" y="112"/>
                    <a:pt x="56" y="112"/>
                    <a:pt x="55" y="111"/>
                  </a:cubicBezTo>
                  <a:cubicBezTo>
                    <a:pt x="56" y="111"/>
                    <a:pt x="56" y="111"/>
                    <a:pt x="56" y="111"/>
                  </a:cubicBezTo>
                  <a:cubicBezTo>
                    <a:pt x="56" y="110"/>
                    <a:pt x="55" y="110"/>
                    <a:pt x="56" y="110"/>
                  </a:cubicBezTo>
                  <a:cubicBezTo>
                    <a:pt x="55" y="110"/>
                    <a:pt x="56" y="110"/>
                    <a:pt x="56" y="110"/>
                  </a:cubicBezTo>
                  <a:cubicBezTo>
                    <a:pt x="56" y="110"/>
                    <a:pt x="56" y="108"/>
                    <a:pt x="56" y="110"/>
                  </a:cubicBezTo>
                  <a:cubicBezTo>
                    <a:pt x="56" y="108"/>
                    <a:pt x="59" y="107"/>
                    <a:pt x="59" y="106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59" y="106"/>
                    <a:pt x="60" y="104"/>
                    <a:pt x="59" y="104"/>
                  </a:cubicBezTo>
                  <a:cubicBezTo>
                    <a:pt x="60" y="104"/>
                    <a:pt x="57" y="106"/>
                    <a:pt x="59" y="106"/>
                  </a:cubicBezTo>
                  <a:cubicBezTo>
                    <a:pt x="57" y="106"/>
                    <a:pt x="60" y="106"/>
                    <a:pt x="59" y="104"/>
                  </a:cubicBezTo>
                  <a:cubicBezTo>
                    <a:pt x="59" y="104"/>
                    <a:pt x="60" y="104"/>
                    <a:pt x="60" y="102"/>
                  </a:cubicBezTo>
                  <a:cubicBezTo>
                    <a:pt x="60" y="104"/>
                    <a:pt x="59" y="102"/>
                    <a:pt x="59" y="102"/>
                  </a:cubicBezTo>
                  <a:cubicBezTo>
                    <a:pt x="60" y="102"/>
                    <a:pt x="59" y="102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2"/>
                    <a:pt x="60" y="100"/>
                    <a:pt x="61" y="102"/>
                  </a:cubicBezTo>
                  <a:cubicBezTo>
                    <a:pt x="60" y="100"/>
                    <a:pt x="61" y="100"/>
                    <a:pt x="61" y="99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61" y="99"/>
                    <a:pt x="61" y="99"/>
                    <a:pt x="61" y="99"/>
                  </a:cubicBezTo>
                  <a:cubicBezTo>
                    <a:pt x="61" y="99"/>
                    <a:pt x="61" y="99"/>
                    <a:pt x="61" y="99"/>
                  </a:cubicBezTo>
                  <a:cubicBezTo>
                    <a:pt x="63" y="99"/>
                    <a:pt x="61" y="98"/>
                    <a:pt x="63" y="99"/>
                  </a:cubicBezTo>
                  <a:cubicBezTo>
                    <a:pt x="63" y="98"/>
                    <a:pt x="64" y="96"/>
                    <a:pt x="63" y="96"/>
                  </a:cubicBezTo>
                  <a:cubicBezTo>
                    <a:pt x="64" y="96"/>
                    <a:pt x="64" y="95"/>
                    <a:pt x="64" y="95"/>
                  </a:cubicBezTo>
                  <a:cubicBezTo>
                    <a:pt x="64" y="95"/>
                    <a:pt x="64" y="95"/>
                    <a:pt x="64" y="95"/>
                  </a:cubicBezTo>
                  <a:cubicBezTo>
                    <a:pt x="64" y="94"/>
                    <a:pt x="64" y="95"/>
                    <a:pt x="64" y="94"/>
                  </a:cubicBezTo>
                  <a:cubicBezTo>
                    <a:pt x="64" y="94"/>
                    <a:pt x="64" y="94"/>
                    <a:pt x="64" y="93"/>
                  </a:cubicBezTo>
                  <a:cubicBezTo>
                    <a:pt x="65" y="93"/>
                    <a:pt x="65" y="93"/>
                    <a:pt x="65" y="93"/>
                  </a:cubicBezTo>
                  <a:cubicBezTo>
                    <a:pt x="65" y="93"/>
                    <a:pt x="66" y="93"/>
                    <a:pt x="66" y="91"/>
                  </a:cubicBezTo>
                  <a:cubicBezTo>
                    <a:pt x="65" y="91"/>
                    <a:pt x="65" y="91"/>
                    <a:pt x="65" y="91"/>
                  </a:cubicBezTo>
                  <a:cubicBezTo>
                    <a:pt x="64" y="90"/>
                    <a:pt x="66" y="90"/>
                    <a:pt x="66" y="90"/>
                  </a:cubicBezTo>
                  <a:cubicBezTo>
                    <a:pt x="69" y="90"/>
                    <a:pt x="69" y="90"/>
                    <a:pt x="69" y="90"/>
                  </a:cubicBezTo>
                  <a:cubicBezTo>
                    <a:pt x="66" y="90"/>
                    <a:pt x="70" y="90"/>
                    <a:pt x="69" y="87"/>
                  </a:cubicBezTo>
                  <a:cubicBezTo>
                    <a:pt x="69" y="87"/>
                    <a:pt x="69" y="87"/>
                    <a:pt x="70" y="87"/>
                  </a:cubicBezTo>
                  <a:cubicBezTo>
                    <a:pt x="70" y="86"/>
                    <a:pt x="72" y="85"/>
                    <a:pt x="70" y="83"/>
                  </a:cubicBezTo>
                  <a:cubicBezTo>
                    <a:pt x="70" y="83"/>
                    <a:pt x="72" y="82"/>
                    <a:pt x="72" y="83"/>
                  </a:cubicBezTo>
                  <a:cubicBezTo>
                    <a:pt x="72" y="83"/>
                    <a:pt x="70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2"/>
                    <a:pt x="70" y="82"/>
                  </a:cubicBezTo>
                  <a:cubicBezTo>
                    <a:pt x="70" y="81"/>
                    <a:pt x="73" y="82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4" y="80"/>
                    <a:pt x="73" y="80"/>
                    <a:pt x="73" y="80"/>
                  </a:cubicBezTo>
                  <a:cubicBezTo>
                    <a:pt x="73" y="78"/>
                    <a:pt x="73" y="78"/>
                    <a:pt x="73" y="78"/>
                  </a:cubicBezTo>
                  <a:cubicBezTo>
                    <a:pt x="73" y="78"/>
                    <a:pt x="73" y="78"/>
                    <a:pt x="73" y="78"/>
                  </a:cubicBezTo>
                  <a:cubicBezTo>
                    <a:pt x="73" y="78"/>
                    <a:pt x="73" y="78"/>
                    <a:pt x="74" y="78"/>
                  </a:cubicBezTo>
                  <a:cubicBezTo>
                    <a:pt x="73" y="78"/>
                    <a:pt x="73" y="78"/>
                    <a:pt x="73" y="78"/>
                  </a:cubicBezTo>
                  <a:cubicBezTo>
                    <a:pt x="74" y="77"/>
                    <a:pt x="74" y="77"/>
                    <a:pt x="74" y="77"/>
                  </a:cubicBezTo>
                  <a:cubicBezTo>
                    <a:pt x="74" y="78"/>
                    <a:pt x="74" y="78"/>
                    <a:pt x="74" y="78"/>
                  </a:cubicBezTo>
                  <a:cubicBezTo>
                    <a:pt x="74" y="78"/>
                    <a:pt x="74" y="78"/>
                    <a:pt x="76" y="78"/>
                  </a:cubicBezTo>
                  <a:cubicBezTo>
                    <a:pt x="74" y="77"/>
                    <a:pt x="76" y="77"/>
                    <a:pt x="76" y="77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6" y="77"/>
                    <a:pt x="77" y="74"/>
                    <a:pt x="76" y="74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6" y="74"/>
                    <a:pt x="74" y="74"/>
                    <a:pt x="76" y="74"/>
                  </a:cubicBezTo>
                  <a:cubicBezTo>
                    <a:pt x="76" y="74"/>
                    <a:pt x="77" y="77"/>
                    <a:pt x="77" y="74"/>
                  </a:cubicBezTo>
                  <a:cubicBezTo>
                    <a:pt x="76" y="74"/>
                    <a:pt x="76" y="74"/>
                    <a:pt x="76" y="74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7" y="74"/>
                    <a:pt x="77" y="73"/>
                    <a:pt x="78" y="73"/>
                  </a:cubicBezTo>
                  <a:cubicBezTo>
                    <a:pt x="78" y="73"/>
                    <a:pt x="77" y="72"/>
                    <a:pt x="78" y="72"/>
                  </a:cubicBezTo>
                  <a:cubicBezTo>
                    <a:pt x="78" y="72"/>
                    <a:pt x="78" y="72"/>
                    <a:pt x="78" y="72"/>
                  </a:cubicBezTo>
                  <a:cubicBezTo>
                    <a:pt x="77" y="72"/>
                    <a:pt x="78" y="70"/>
                    <a:pt x="78" y="70"/>
                  </a:cubicBezTo>
                  <a:cubicBezTo>
                    <a:pt x="78" y="70"/>
                    <a:pt x="78" y="70"/>
                    <a:pt x="78" y="70"/>
                  </a:cubicBezTo>
                  <a:cubicBezTo>
                    <a:pt x="78" y="70"/>
                    <a:pt x="78" y="70"/>
                    <a:pt x="80" y="70"/>
                  </a:cubicBezTo>
                  <a:cubicBezTo>
                    <a:pt x="80" y="69"/>
                    <a:pt x="77" y="69"/>
                    <a:pt x="78" y="69"/>
                  </a:cubicBezTo>
                  <a:cubicBezTo>
                    <a:pt x="78" y="68"/>
                    <a:pt x="80" y="69"/>
                    <a:pt x="80" y="69"/>
                  </a:cubicBezTo>
                  <a:cubicBezTo>
                    <a:pt x="80" y="68"/>
                    <a:pt x="83" y="68"/>
                    <a:pt x="81" y="66"/>
                  </a:cubicBezTo>
                  <a:cubicBezTo>
                    <a:pt x="83" y="66"/>
                    <a:pt x="83" y="66"/>
                    <a:pt x="83" y="66"/>
                  </a:cubicBezTo>
                  <a:cubicBezTo>
                    <a:pt x="83" y="65"/>
                    <a:pt x="86" y="64"/>
                    <a:pt x="85" y="63"/>
                  </a:cubicBezTo>
                  <a:cubicBezTo>
                    <a:pt x="85" y="63"/>
                    <a:pt x="85" y="60"/>
                    <a:pt x="83" y="60"/>
                  </a:cubicBezTo>
                  <a:cubicBezTo>
                    <a:pt x="85" y="60"/>
                    <a:pt x="83" y="60"/>
                    <a:pt x="85" y="60"/>
                  </a:cubicBezTo>
                  <a:cubicBezTo>
                    <a:pt x="85" y="63"/>
                    <a:pt x="85" y="63"/>
                    <a:pt x="85" y="63"/>
                  </a:cubicBezTo>
                  <a:cubicBezTo>
                    <a:pt x="86" y="60"/>
                    <a:pt x="87" y="60"/>
                    <a:pt x="86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6" y="59"/>
                    <a:pt x="86" y="57"/>
                    <a:pt x="87" y="57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89" y="57"/>
                    <a:pt x="89" y="57"/>
                    <a:pt x="89" y="57"/>
                  </a:cubicBezTo>
                  <a:cubicBezTo>
                    <a:pt x="87" y="57"/>
                    <a:pt x="87" y="56"/>
                    <a:pt x="87" y="56"/>
                  </a:cubicBezTo>
                  <a:cubicBezTo>
                    <a:pt x="89" y="56"/>
                    <a:pt x="90" y="56"/>
                    <a:pt x="89" y="56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90" y="55"/>
                    <a:pt x="90" y="55"/>
                    <a:pt x="90" y="55"/>
                  </a:cubicBezTo>
                  <a:cubicBezTo>
                    <a:pt x="90" y="53"/>
                    <a:pt x="90" y="53"/>
                    <a:pt x="89" y="52"/>
                  </a:cubicBezTo>
                  <a:cubicBezTo>
                    <a:pt x="91" y="52"/>
                    <a:pt x="93" y="50"/>
                    <a:pt x="94" y="47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94" y="47"/>
                    <a:pt x="94" y="46"/>
                    <a:pt x="93" y="46"/>
                  </a:cubicBezTo>
                  <a:cubicBezTo>
                    <a:pt x="94" y="46"/>
                    <a:pt x="94" y="46"/>
                    <a:pt x="94" y="46"/>
                  </a:cubicBezTo>
                  <a:cubicBezTo>
                    <a:pt x="95" y="46"/>
                    <a:pt x="94" y="46"/>
                    <a:pt x="95" y="46"/>
                  </a:cubicBezTo>
                  <a:cubicBezTo>
                    <a:pt x="95" y="46"/>
                    <a:pt x="95" y="44"/>
                    <a:pt x="95" y="46"/>
                  </a:cubicBezTo>
                  <a:cubicBezTo>
                    <a:pt x="95" y="44"/>
                    <a:pt x="95" y="44"/>
                    <a:pt x="94" y="44"/>
                  </a:cubicBezTo>
                  <a:cubicBezTo>
                    <a:pt x="95" y="44"/>
                    <a:pt x="95" y="44"/>
                    <a:pt x="95" y="44"/>
                  </a:cubicBezTo>
                  <a:cubicBezTo>
                    <a:pt x="94" y="43"/>
                    <a:pt x="93" y="44"/>
                    <a:pt x="91" y="43"/>
                  </a:cubicBezTo>
                  <a:cubicBezTo>
                    <a:pt x="93" y="43"/>
                    <a:pt x="93" y="43"/>
                    <a:pt x="93" y="43"/>
                  </a:cubicBezTo>
                  <a:cubicBezTo>
                    <a:pt x="91" y="42"/>
                    <a:pt x="91" y="43"/>
                    <a:pt x="91" y="42"/>
                  </a:cubicBezTo>
                  <a:cubicBezTo>
                    <a:pt x="93" y="43"/>
                    <a:pt x="93" y="43"/>
                    <a:pt x="93" y="43"/>
                  </a:cubicBezTo>
                  <a:cubicBezTo>
                    <a:pt x="94" y="42"/>
                    <a:pt x="95" y="43"/>
                    <a:pt x="95" y="43"/>
                  </a:cubicBezTo>
                  <a:cubicBezTo>
                    <a:pt x="95" y="42"/>
                    <a:pt x="95" y="43"/>
                    <a:pt x="94" y="43"/>
                  </a:cubicBezTo>
                  <a:cubicBezTo>
                    <a:pt x="94" y="42"/>
                    <a:pt x="95" y="42"/>
                    <a:pt x="95" y="42"/>
                  </a:cubicBezTo>
                  <a:cubicBezTo>
                    <a:pt x="95" y="42"/>
                    <a:pt x="96" y="43"/>
                    <a:pt x="96" y="42"/>
                  </a:cubicBezTo>
                  <a:cubicBezTo>
                    <a:pt x="96" y="42"/>
                    <a:pt x="95" y="42"/>
                    <a:pt x="96" y="42"/>
                  </a:cubicBezTo>
                  <a:cubicBezTo>
                    <a:pt x="96" y="42"/>
                    <a:pt x="96" y="42"/>
                    <a:pt x="99" y="42"/>
                  </a:cubicBezTo>
                  <a:cubicBezTo>
                    <a:pt x="99" y="42"/>
                    <a:pt x="99" y="42"/>
                    <a:pt x="99" y="42"/>
                  </a:cubicBezTo>
                  <a:cubicBezTo>
                    <a:pt x="99" y="40"/>
                    <a:pt x="96" y="40"/>
                    <a:pt x="96" y="40"/>
                  </a:cubicBezTo>
                  <a:cubicBezTo>
                    <a:pt x="96" y="40"/>
                    <a:pt x="99" y="39"/>
                    <a:pt x="100" y="40"/>
                  </a:cubicBezTo>
                  <a:cubicBezTo>
                    <a:pt x="99" y="40"/>
                    <a:pt x="99" y="40"/>
                    <a:pt x="99" y="40"/>
                  </a:cubicBezTo>
                  <a:cubicBezTo>
                    <a:pt x="99" y="39"/>
                    <a:pt x="100" y="39"/>
                    <a:pt x="99" y="39"/>
                  </a:cubicBezTo>
                  <a:cubicBezTo>
                    <a:pt x="100" y="39"/>
                    <a:pt x="100" y="39"/>
                    <a:pt x="100" y="39"/>
                  </a:cubicBezTo>
                  <a:cubicBezTo>
                    <a:pt x="100" y="39"/>
                    <a:pt x="99" y="39"/>
                    <a:pt x="99" y="38"/>
                  </a:cubicBezTo>
                  <a:cubicBezTo>
                    <a:pt x="99" y="38"/>
                    <a:pt x="100" y="38"/>
                    <a:pt x="100" y="36"/>
                  </a:cubicBezTo>
                  <a:cubicBezTo>
                    <a:pt x="100" y="36"/>
                    <a:pt x="100" y="36"/>
                    <a:pt x="102" y="36"/>
                  </a:cubicBezTo>
                  <a:cubicBezTo>
                    <a:pt x="102" y="38"/>
                    <a:pt x="100" y="38"/>
                    <a:pt x="102" y="38"/>
                  </a:cubicBezTo>
                  <a:cubicBezTo>
                    <a:pt x="100" y="38"/>
                    <a:pt x="102" y="38"/>
                    <a:pt x="102" y="38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102" y="36"/>
                    <a:pt x="102" y="36"/>
                    <a:pt x="103" y="36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103" y="36"/>
                    <a:pt x="103" y="36"/>
                    <a:pt x="103" y="36"/>
                  </a:cubicBezTo>
                  <a:cubicBezTo>
                    <a:pt x="102" y="35"/>
                    <a:pt x="102" y="35"/>
                    <a:pt x="102" y="35"/>
                  </a:cubicBezTo>
                  <a:cubicBezTo>
                    <a:pt x="102" y="35"/>
                    <a:pt x="102" y="35"/>
                    <a:pt x="102" y="35"/>
                  </a:cubicBezTo>
                  <a:cubicBezTo>
                    <a:pt x="102" y="35"/>
                    <a:pt x="102" y="35"/>
                    <a:pt x="102" y="33"/>
                  </a:cubicBezTo>
                  <a:cubicBezTo>
                    <a:pt x="103" y="35"/>
                    <a:pt x="103" y="35"/>
                    <a:pt x="103" y="35"/>
                  </a:cubicBezTo>
                  <a:cubicBezTo>
                    <a:pt x="104" y="35"/>
                    <a:pt x="103" y="33"/>
                    <a:pt x="104" y="33"/>
                  </a:cubicBezTo>
                  <a:cubicBezTo>
                    <a:pt x="103" y="35"/>
                    <a:pt x="103" y="35"/>
                    <a:pt x="103" y="35"/>
                  </a:cubicBezTo>
                  <a:cubicBezTo>
                    <a:pt x="103" y="33"/>
                    <a:pt x="102" y="33"/>
                    <a:pt x="102" y="31"/>
                  </a:cubicBezTo>
                  <a:cubicBezTo>
                    <a:pt x="103" y="31"/>
                    <a:pt x="104" y="31"/>
                    <a:pt x="104" y="33"/>
                  </a:cubicBezTo>
                  <a:cubicBezTo>
                    <a:pt x="104" y="33"/>
                    <a:pt x="104" y="31"/>
                    <a:pt x="103" y="31"/>
                  </a:cubicBezTo>
                  <a:cubicBezTo>
                    <a:pt x="104" y="31"/>
                    <a:pt x="104" y="33"/>
                    <a:pt x="104" y="31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103" y="30"/>
                    <a:pt x="103" y="30"/>
                    <a:pt x="103" y="30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102" y="29"/>
                    <a:pt x="102" y="29"/>
                    <a:pt x="102" y="29"/>
                  </a:cubicBezTo>
                  <a:cubicBezTo>
                    <a:pt x="102" y="29"/>
                    <a:pt x="102" y="29"/>
                    <a:pt x="102" y="27"/>
                  </a:cubicBezTo>
                  <a:cubicBezTo>
                    <a:pt x="103" y="30"/>
                    <a:pt x="104" y="29"/>
                    <a:pt x="106" y="29"/>
                  </a:cubicBezTo>
                  <a:cubicBezTo>
                    <a:pt x="106" y="29"/>
                    <a:pt x="103" y="27"/>
                    <a:pt x="106" y="27"/>
                  </a:cubicBezTo>
                  <a:cubicBezTo>
                    <a:pt x="106" y="27"/>
                    <a:pt x="107" y="27"/>
                    <a:pt x="106" y="27"/>
                  </a:cubicBezTo>
                  <a:cubicBezTo>
                    <a:pt x="106" y="27"/>
                    <a:pt x="107" y="29"/>
                    <a:pt x="107" y="27"/>
                  </a:cubicBezTo>
                  <a:cubicBezTo>
                    <a:pt x="106" y="26"/>
                    <a:pt x="106" y="26"/>
                    <a:pt x="106" y="26"/>
                  </a:cubicBezTo>
                  <a:cubicBezTo>
                    <a:pt x="106" y="27"/>
                    <a:pt x="106" y="27"/>
                    <a:pt x="106" y="27"/>
                  </a:cubicBezTo>
                  <a:cubicBezTo>
                    <a:pt x="104" y="26"/>
                    <a:pt x="104" y="26"/>
                    <a:pt x="104" y="26"/>
                  </a:cubicBezTo>
                  <a:cubicBezTo>
                    <a:pt x="104" y="26"/>
                    <a:pt x="104" y="25"/>
                    <a:pt x="106" y="25"/>
                  </a:cubicBezTo>
                  <a:cubicBezTo>
                    <a:pt x="106" y="26"/>
                    <a:pt x="104" y="26"/>
                    <a:pt x="106" y="26"/>
                  </a:cubicBezTo>
                  <a:cubicBezTo>
                    <a:pt x="107" y="26"/>
                    <a:pt x="106" y="25"/>
                    <a:pt x="107" y="25"/>
                  </a:cubicBezTo>
                  <a:cubicBezTo>
                    <a:pt x="107" y="26"/>
                    <a:pt x="107" y="26"/>
                    <a:pt x="108" y="26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8" y="25"/>
                    <a:pt x="108" y="26"/>
                    <a:pt x="110" y="25"/>
                  </a:cubicBezTo>
                  <a:cubicBezTo>
                    <a:pt x="108" y="25"/>
                    <a:pt x="108" y="25"/>
                    <a:pt x="108" y="25"/>
                  </a:cubicBezTo>
                  <a:cubicBezTo>
                    <a:pt x="107" y="23"/>
                    <a:pt x="108" y="26"/>
                    <a:pt x="107" y="25"/>
                  </a:cubicBezTo>
                  <a:cubicBezTo>
                    <a:pt x="107" y="25"/>
                    <a:pt x="108" y="25"/>
                    <a:pt x="108" y="23"/>
                  </a:cubicBezTo>
                  <a:cubicBezTo>
                    <a:pt x="107" y="23"/>
                    <a:pt x="107" y="23"/>
                    <a:pt x="107" y="23"/>
                  </a:cubicBezTo>
                  <a:cubicBezTo>
                    <a:pt x="107" y="23"/>
                    <a:pt x="106" y="22"/>
                    <a:pt x="107" y="22"/>
                  </a:cubicBezTo>
                  <a:cubicBezTo>
                    <a:pt x="108" y="22"/>
                    <a:pt x="108" y="22"/>
                    <a:pt x="108" y="23"/>
                  </a:cubicBezTo>
                  <a:cubicBezTo>
                    <a:pt x="108" y="22"/>
                    <a:pt x="110" y="22"/>
                    <a:pt x="110" y="22"/>
                  </a:cubicBezTo>
                  <a:cubicBezTo>
                    <a:pt x="108" y="19"/>
                    <a:pt x="111" y="19"/>
                    <a:pt x="110" y="19"/>
                  </a:cubicBezTo>
                  <a:cubicBezTo>
                    <a:pt x="110" y="19"/>
                    <a:pt x="108" y="22"/>
                    <a:pt x="107" y="22"/>
                  </a:cubicBezTo>
                  <a:cubicBezTo>
                    <a:pt x="107" y="19"/>
                    <a:pt x="107" y="23"/>
                    <a:pt x="106" y="22"/>
                  </a:cubicBezTo>
                  <a:cubicBezTo>
                    <a:pt x="107" y="22"/>
                    <a:pt x="106" y="19"/>
                    <a:pt x="104" y="19"/>
                  </a:cubicBezTo>
                  <a:cubicBezTo>
                    <a:pt x="106" y="19"/>
                    <a:pt x="106" y="19"/>
                    <a:pt x="106" y="19"/>
                  </a:cubicBezTo>
                  <a:cubicBezTo>
                    <a:pt x="106" y="19"/>
                    <a:pt x="106" y="19"/>
                    <a:pt x="107" y="19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7" y="18"/>
                  </a:cubicBezTo>
                  <a:cubicBezTo>
                    <a:pt x="108" y="17"/>
                    <a:pt x="108" y="17"/>
                    <a:pt x="110" y="16"/>
                  </a:cubicBezTo>
                  <a:cubicBezTo>
                    <a:pt x="110" y="17"/>
                    <a:pt x="110" y="14"/>
                    <a:pt x="111" y="16"/>
                  </a:cubicBezTo>
                  <a:cubicBezTo>
                    <a:pt x="111" y="16"/>
                    <a:pt x="111" y="17"/>
                    <a:pt x="113" y="17"/>
                  </a:cubicBezTo>
                  <a:cubicBezTo>
                    <a:pt x="111" y="17"/>
                    <a:pt x="111" y="17"/>
                    <a:pt x="111" y="17"/>
                  </a:cubicBezTo>
                  <a:cubicBezTo>
                    <a:pt x="113" y="17"/>
                    <a:pt x="111" y="16"/>
                    <a:pt x="111" y="16"/>
                  </a:cubicBezTo>
                  <a:cubicBezTo>
                    <a:pt x="111" y="17"/>
                    <a:pt x="110" y="16"/>
                    <a:pt x="110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10" y="13"/>
                    <a:pt x="111" y="13"/>
                    <a:pt x="111" y="13"/>
                  </a:cubicBezTo>
                  <a:cubicBezTo>
                    <a:pt x="111" y="12"/>
                    <a:pt x="113" y="10"/>
                    <a:pt x="113" y="9"/>
                  </a:cubicBezTo>
                  <a:cubicBezTo>
                    <a:pt x="113" y="9"/>
                    <a:pt x="111" y="9"/>
                    <a:pt x="111" y="8"/>
                  </a:cubicBezTo>
                  <a:cubicBezTo>
                    <a:pt x="113" y="8"/>
                    <a:pt x="113" y="9"/>
                    <a:pt x="113" y="8"/>
                  </a:cubicBezTo>
                  <a:cubicBezTo>
                    <a:pt x="113" y="8"/>
                    <a:pt x="113" y="8"/>
                    <a:pt x="113" y="8"/>
                  </a:cubicBezTo>
                  <a:cubicBezTo>
                    <a:pt x="113" y="8"/>
                    <a:pt x="113" y="5"/>
                    <a:pt x="115" y="5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3" y="5"/>
                    <a:pt x="113" y="5"/>
                    <a:pt x="115" y="5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1" y="4"/>
                    <a:pt x="113" y="4"/>
                    <a:pt x="115" y="4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6" y="4"/>
                    <a:pt x="115" y="3"/>
                    <a:pt x="116" y="3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16" y="1"/>
                    <a:pt x="116" y="1"/>
                    <a:pt x="116" y="1"/>
                  </a:cubicBezTo>
                  <a:cubicBezTo>
                    <a:pt x="115" y="1"/>
                    <a:pt x="115" y="0"/>
                    <a:pt x="116" y="0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16" y="3"/>
                    <a:pt x="115" y="3"/>
                    <a:pt x="115" y="3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3" y="1"/>
                    <a:pt x="113" y="3"/>
                    <a:pt x="113" y="1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3" y="1"/>
                    <a:pt x="111" y="1"/>
                    <a:pt x="111" y="3"/>
                  </a:cubicBezTo>
                  <a:cubicBezTo>
                    <a:pt x="113" y="3"/>
                    <a:pt x="111" y="3"/>
                    <a:pt x="113" y="3"/>
                  </a:cubicBezTo>
                  <a:cubicBezTo>
                    <a:pt x="111" y="3"/>
                    <a:pt x="111" y="3"/>
                    <a:pt x="111" y="4"/>
                  </a:cubicBezTo>
                  <a:cubicBezTo>
                    <a:pt x="111" y="4"/>
                    <a:pt x="110" y="4"/>
                    <a:pt x="110" y="5"/>
                  </a:cubicBezTo>
                  <a:cubicBezTo>
                    <a:pt x="111" y="5"/>
                    <a:pt x="111" y="5"/>
                    <a:pt x="111" y="5"/>
                  </a:cubicBezTo>
                  <a:cubicBezTo>
                    <a:pt x="111" y="5"/>
                    <a:pt x="111" y="5"/>
                    <a:pt x="111" y="8"/>
                  </a:cubicBezTo>
                  <a:cubicBezTo>
                    <a:pt x="111" y="8"/>
                    <a:pt x="110" y="5"/>
                    <a:pt x="108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7" y="9"/>
                    <a:pt x="107" y="10"/>
                    <a:pt x="106" y="12"/>
                  </a:cubicBezTo>
                  <a:cubicBezTo>
                    <a:pt x="107" y="12"/>
                    <a:pt x="107" y="12"/>
                    <a:pt x="107" y="12"/>
                  </a:cubicBezTo>
                  <a:cubicBezTo>
                    <a:pt x="106" y="12"/>
                    <a:pt x="106" y="13"/>
                    <a:pt x="104" y="13"/>
                  </a:cubicBezTo>
                  <a:cubicBezTo>
                    <a:pt x="104" y="14"/>
                    <a:pt x="103" y="16"/>
                    <a:pt x="103" y="17"/>
                  </a:cubicBezTo>
                  <a:cubicBezTo>
                    <a:pt x="102" y="18"/>
                    <a:pt x="100" y="19"/>
                    <a:pt x="99" y="23"/>
                  </a:cubicBezTo>
                  <a:cubicBezTo>
                    <a:pt x="100" y="23"/>
                    <a:pt x="100" y="23"/>
                    <a:pt x="100" y="23"/>
                  </a:cubicBezTo>
                  <a:cubicBezTo>
                    <a:pt x="99" y="23"/>
                    <a:pt x="100" y="23"/>
                    <a:pt x="100" y="25"/>
                  </a:cubicBezTo>
                  <a:cubicBezTo>
                    <a:pt x="100" y="23"/>
                    <a:pt x="99" y="25"/>
                    <a:pt x="99" y="25"/>
                  </a:cubicBezTo>
                  <a:cubicBezTo>
                    <a:pt x="99" y="25"/>
                    <a:pt x="96" y="26"/>
                    <a:pt x="95" y="26"/>
                  </a:cubicBezTo>
                  <a:cubicBezTo>
                    <a:pt x="95" y="27"/>
                    <a:pt x="95" y="27"/>
                    <a:pt x="95" y="27"/>
                  </a:cubicBezTo>
                  <a:cubicBezTo>
                    <a:pt x="94" y="27"/>
                    <a:pt x="94" y="29"/>
                    <a:pt x="94" y="30"/>
                  </a:cubicBezTo>
                  <a:cubicBezTo>
                    <a:pt x="94" y="30"/>
                    <a:pt x="95" y="30"/>
                    <a:pt x="94" y="31"/>
                  </a:cubicBezTo>
                  <a:cubicBezTo>
                    <a:pt x="93" y="31"/>
                    <a:pt x="93" y="31"/>
                    <a:pt x="93" y="31"/>
                  </a:cubicBezTo>
                  <a:cubicBezTo>
                    <a:pt x="91" y="33"/>
                    <a:pt x="91" y="33"/>
                    <a:pt x="91" y="35"/>
                  </a:cubicBezTo>
                  <a:cubicBezTo>
                    <a:pt x="89" y="36"/>
                    <a:pt x="89" y="39"/>
                    <a:pt x="86" y="40"/>
                  </a:cubicBezTo>
                  <a:cubicBezTo>
                    <a:pt x="87" y="42"/>
                    <a:pt x="87" y="42"/>
                    <a:pt x="87" y="42"/>
                  </a:cubicBezTo>
                  <a:cubicBezTo>
                    <a:pt x="85" y="43"/>
                    <a:pt x="83" y="47"/>
                    <a:pt x="81" y="50"/>
                  </a:cubicBezTo>
                  <a:cubicBezTo>
                    <a:pt x="83" y="50"/>
                    <a:pt x="83" y="50"/>
                    <a:pt x="83" y="50"/>
                  </a:cubicBezTo>
                  <a:cubicBezTo>
                    <a:pt x="83" y="51"/>
                    <a:pt x="81" y="51"/>
                    <a:pt x="81" y="50"/>
                  </a:cubicBezTo>
                  <a:cubicBezTo>
                    <a:pt x="81" y="51"/>
                    <a:pt x="78" y="51"/>
                    <a:pt x="80" y="52"/>
                  </a:cubicBezTo>
                  <a:cubicBezTo>
                    <a:pt x="80" y="53"/>
                    <a:pt x="78" y="52"/>
                    <a:pt x="78" y="53"/>
                  </a:cubicBezTo>
                  <a:cubicBezTo>
                    <a:pt x="78" y="55"/>
                    <a:pt x="77" y="55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7"/>
                    <a:pt x="76" y="56"/>
                  </a:cubicBezTo>
                  <a:cubicBezTo>
                    <a:pt x="76" y="59"/>
                    <a:pt x="73" y="59"/>
                    <a:pt x="74" y="63"/>
                  </a:cubicBezTo>
                  <a:cubicBezTo>
                    <a:pt x="73" y="60"/>
                    <a:pt x="73" y="63"/>
                    <a:pt x="73" y="63"/>
                  </a:cubicBezTo>
                  <a:cubicBezTo>
                    <a:pt x="73" y="63"/>
                    <a:pt x="73" y="65"/>
                    <a:pt x="72" y="65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69" y="66"/>
                    <a:pt x="69" y="69"/>
                    <a:pt x="69" y="70"/>
                  </a:cubicBezTo>
                  <a:cubicBezTo>
                    <a:pt x="65" y="73"/>
                    <a:pt x="64" y="78"/>
                    <a:pt x="63" y="80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1" y="81"/>
                    <a:pt x="63" y="83"/>
                    <a:pt x="60" y="83"/>
                  </a:cubicBezTo>
                  <a:cubicBezTo>
                    <a:pt x="60" y="83"/>
                    <a:pt x="60" y="83"/>
                    <a:pt x="60" y="83"/>
                  </a:cubicBezTo>
                  <a:cubicBezTo>
                    <a:pt x="60" y="83"/>
                    <a:pt x="60" y="86"/>
                    <a:pt x="59" y="86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59" y="87"/>
                    <a:pt x="57" y="90"/>
                    <a:pt x="57" y="91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59" y="91"/>
                    <a:pt x="56" y="91"/>
                    <a:pt x="57" y="93"/>
                  </a:cubicBezTo>
                  <a:cubicBezTo>
                    <a:pt x="57" y="93"/>
                    <a:pt x="56" y="93"/>
                    <a:pt x="57" y="91"/>
                  </a:cubicBezTo>
                  <a:cubicBezTo>
                    <a:pt x="56" y="95"/>
                    <a:pt x="52" y="96"/>
                    <a:pt x="51" y="99"/>
                  </a:cubicBezTo>
                  <a:cubicBezTo>
                    <a:pt x="51" y="102"/>
                    <a:pt x="52" y="100"/>
                    <a:pt x="51" y="102"/>
                  </a:cubicBezTo>
                  <a:cubicBezTo>
                    <a:pt x="51" y="102"/>
                    <a:pt x="51" y="100"/>
                    <a:pt x="51" y="102"/>
                  </a:cubicBezTo>
                  <a:cubicBezTo>
                    <a:pt x="49" y="102"/>
                    <a:pt x="52" y="104"/>
                    <a:pt x="51" y="104"/>
                  </a:cubicBezTo>
                  <a:cubicBezTo>
                    <a:pt x="49" y="102"/>
                    <a:pt x="49" y="104"/>
                    <a:pt x="49" y="104"/>
                  </a:cubicBezTo>
                  <a:cubicBezTo>
                    <a:pt x="49" y="106"/>
                    <a:pt x="49" y="106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8" y="107"/>
                    <a:pt x="48" y="108"/>
                    <a:pt x="46" y="108"/>
                  </a:cubicBezTo>
                  <a:cubicBezTo>
                    <a:pt x="42" y="113"/>
                    <a:pt x="36" y="120"/>
                    <a:pt x="34" y="125"/>
                  </a:cubicBezTo>
                  <a:cubicBezTo>
                    <a:pt x="31" y="132"/>
                    <a:pt x="27" y="137"/>
                    <a:pt x="25" y="142"/>
                  </a:cubicBezTo>
                  <a:cubicBezTo>
                    <a:pt x="25" y="146"/>
                    <a:pt x="25" y="146"/>
                    <a:pt x="22" y="147"/>
                  </a:cubicBezTo>
                  <a:cubicBezTo>
                    <a:pt x="25" y="147"/>
                    <a:pt x="25" y="147"/>
                    <a:pt x="25" y="147"/>
                  </a:cubicBezTo>
                  <a:cubicBezTo>
                    <a:pt x="22" y="147"/>
                    <a:pt x="22" y="149"/>
                    <a:pt x="21" y="147"/>
                  </a:cubicBezTo>
                  <a:cubicBezTo>
                    <a:pt x="21" y="150"/>
                    <a:pt x="19" y="151"/>
                    <a:pt x="18" y="154"/>
                  </a:cubicBezTo>
                  <a:cubicBezTo>
                    <a:pt x="18" y="154"/>
                    <a:pt x="19" y="154"/>
                    <a:pt x="18" y="154"/>
                  </a:cubicBezTo>
                  <a:cubicBezTo>
                    <a:pt x="18" y="154"/>
                    <a:pt x="18" y="154"/>
                    <a:pt x="18" y="154"/>
                  </a:cubicBezTo>
                  <a:cubicBezTo>
                    <a:pt x="18" y="154"/>
                    <a:pt x="18" y="154"/>
                    <a:pt x="18" y="154"/>
                  </a:cubicBezTo>
                  <a:cubicBezTo>
                    <a:pt x="18" y="155"/>
                    <a:pt x="17" y="155"/>
                    <a:pt x="17" y="154"/>
                  </a:cubicBezTo>
                  <a:cubicBezTo>
                    <a:pt x="13" y="160"/>
                    <a:pt x="12" y="167"/>
                    <a:pt x="9" y="172"/>
                  </a:cubicBezTo>
                  <a:cubicBezTo>
                    <a:pt x="9" y="173"/>
                    <a:pt x="6" y="176"/>
                    <a:pt x="5" y="176"/>
                  </a:cubicBezTo>
                  <a:cubicBezTo>
                    <a:pt x="4" y="181"/>
                    <a:pt x="3" y="187"/>
                    <a:pt x="0" y="190"/>
                  </a:cubicBezTo>
                  <a:cubicBezTo>
                    <a:pt x="0" y="190"/>
                    <a:pt x="3" y="190"/>
                    <a:pt x="4" y="189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70" name="Freeform 146"/>
            <p:cNvSpPr>
              <a:spLocks/>
            </p:cNvSpPr>
            <p:nvPr/>
          </p:nvSpPr>
          <p:spPr bwMode="auto">
            <a:xfrm>
              <a:off x="4253" y="2407"/>
              <a:ext cx="271" cy="441"/>
            </a:xfrm>
            <a:custGeom>
              <a:avLst/>
              <a:gdLst>
                <a:gd name="T0" fmla="*/ 17 w 115"/>
                <a:gd name="T1" fmla="*/ 167 h 187"/>
                <a:gd name="T2" fmla="*/ 19 w 115"/>
                <a:gd name="T3" fmla="*/ 161 h 187"/>
                <a:gd name="T4" fmla="*/ 29 w 115"/>
                <a:gd name="T5" fmla="*/ 152 h 187"/>
                <a:gd name="T6" fmla="*/ 31 w 115"/>
                <a:gd name="T7" fmla="*/ 148 h 187"/>
                <a:gd name="T8" fmla="*/ 36 w 115"/>
                <a:gd name="T9" fmla="*/ 135 h 187"/>
                <a:gd name="T10" fmla="*/ 39 w 115"/>
                <a:gd name="T11" fmla="*/ 131 h 187"/>
                <a:gd name="T12" fmla="*/ 44 w 115"/>
                <a:gd name="T13" fmla="*/ 125 h 187"/>
                <a:gd name="T14" fmla="*/ 47 w 115"/>
                <a:gd name="T15" fmla="*/ 119 h 187"/>
                <a:gd name="T16" fmla="*/ 48 w 115"/>
                <a:gd name="T17" fmla="*/ 115 h 187"/>
                <a:gd name="T18" fmla="*/ 51 w 115"/>
                <a:gd name="T19" fmla="*/ 114 h 187"/>
                <a:gd name="T20" fmla="*/ 56 w 115"/>
                <a:gd name="T21" fmla="*/ 106 h 187"/>
                <a:gd name="T22" fmla="*/ 59 w 115"/>
                <a:gd name="T23" fmla="*/ 103 h 187"/>
                <a:gd name="T24" fmla="*/ 61 w 115"/>
                <a:gd name="T25" fmla="*/ 99 h 187"/>
                <a:gd name="T26" fmla="*/ 62 w 115"/>
                <a:gd name="T27" fmla="*/ 94 h 187"/>
                <a:gd name="T28" fmla="*/ 68 w 115"/>
                <a:gd name="T29" fmla="*/ 89 h 187"/>
                <a:gd name="T30" fmla="*/ 70 w 115"/>
                <a:gd name="T31" fmla="*/ 81 h 187"/>
                <a:gd name="T32" fmla="*/ 73 w 115"/>
                <a:gd name="T33" fmla="*/ 78 h 187"/>
                <a:gd name="T34" fmla="*/ 73 w 115"/>
                <a:gd name="T35" fmla="*/ 76 h 187"/>
                <a:gd name="T36" fmla="*/ 76 w 115"/>
                <a:gd name="T37" fmla="*/ 75 h 187"/>
                <a:gd name="T38" fmla="*/ 76 w 115"/>
                <a:gd name="T39" fmla="*/ 73 h 187"/>
                <a:gd name="T40" fmla="*/ 79 w 115"/>
                <a:gd name="T41" fmla="*/ 69 h 187"/>
                <a:gd name="T42" fmla="*/ 85 w 115"/>
                <a:gd name="T43" fmla="*/ 60 h 187"/>
                <a:gd name="T44" fmla="*/ 86 w 115"/>
                <a:gd name="T45" fmla="*/ 56 h 187"/>
                <a:gd name="T46" fmla="*/ 87 w 115"/>
                <a:gd name="T47" fmla="*/ 52 h 187"/>
                <a:gd name="T48" fmla="*/ 92 w 115"/>
                <a:gd name="T49" fmla="*/ 46 h 187"/>
                <a:gd name="T50" fmla="*/ 92 w 115"/>
                <a:gd name="T51" fmla="*/ 42 h 187"/>
                <a:gd name="T52" fmla="*/ 95 w 115"/>
                <a:gd name="T53" fmla="*/ 41 h 187"/>
                <a:gd name="T54" fmla="*/ 99 w 115"/>
                <a:gd name="T55" fmla="*/ 39 h 187"/>
                <a:gd name="T56" fmla="*/ 100 w 115"/>
                <a:gd name="T57" fmla="*/ 35 h 187"/>
                <a:gd name="T58" fmla="*/ 102 w 115"/>
                <a:gd name="T59" fmla="*/ 35 h 187"/>
                <a:gd name="T60" fmla="*/ 102 w 115"/>
                <a:gd name="T61" fmla="*/ 33 h 187"/>
                <a:gd name="T62" fmla="*/ 102 w 115"/>
                <a:gd name="T63" fmla="*/ 29 h 187"/>
                <a:gd name="T64" fmla="*/ 105 w 115"/>
                <a:gd name="T65" fmla="*/ 26 h 187"/>
                <a:gd name="T66" fmla="*/ 105 w 115"/>
                <a:gd name="T67" fmla="*/ 25 h 187"/>
                <a:gd name="T68" fmla="*/ 108 w 115"/>
                <a:gd name="T69" fmla="*/ 24 h 187"/>
                <a:gd name="T70" fmla="*/ 109 w 115"/>
                <a:gd name="T71" fmla="*/ 21 h 187"/>
                <a:gd name="T72" fmla="*/ 107 w 115"/>
                <a:gd name="T73" fmla="*/ 21 h 187"/>
                <a:gd name="T74" fmla="*/ 111 w 115"/>
                <a:gd name="T75" fmla="*/ 16 h 187"/>
                <a:gd name="T76" fmla="*/ 111 w 115"/>
                <a:gd name="T77" fmla="*/ 8 h 187"/>
                <a:gd name="T78" fmla="*/ 112 w 115"/>
                <a:gd name="T79" fmla="*/ 5 h 187"/>
                <a:gd name="T80" fmla="*/ 115 w 115"/>
                <a:gd name="T81" fmla="*/ 0 h 187"/>
                <a:gd name="T82" fmla="*/ 112 w 115"/>
                <a:gd name="T83" fmla="*/ 1 h 187"/>
                <a:gd name="T84" fmla="*/ 111 w 115"/>
                <a:gd name="T85" fmla="*/ 7 h 187"/>
                <a:gd name="T86" fmla="*/ 103 w 115"/>
                <a:gd name="T87" fmla="*/ 13 h 187"/>
                <a:gd name="T88" fmla="*/ 95 w 115"/>
                <a:gd name="T89" fmla="*/ 25 h 187"/>
                <a:gd name="T90" fmla="*/ 85 w 115"/>
                <a:gd name="T91" fmla="*/ 39 h 187"/>
                <a:gd name="T92" fmla="*/ 77 w 115"/>
                <a:gd name="T93" fmla="*/ 51 h 187"/>
                <a:gd name="T94" fmla="*/ 73 w 115"/>
                <a:gd name="T95" fmla="*/ 60 h 187"/>
                <a:gd name="T96" fmla="*/ 62 w 115"/>
                <a:gd name="T97" fmla="*/ 78 h 187"/>
                <a:gd name="T98" fmla="*/ 57 w 115"/>
                <a:gd name="T99" fmla="*/ 89 h 187"/>
                <a:gd name="T100" fmla="*/ 51 w 115"/>
                <a:gd name="T101" fmla="*/ 102 h 187"/>
                <a:gd name="T102" fmla="*/ 25 w 115"/>
                <a:gd name="T103" fmla="*/ 141 h 187"/>
                <a:gd name="T104" fmla="*/ 19 w 115"/>
                <a:gd name="T105" fmla="*/ 152 h 187"/>
                <a:gd name="T106" fmla="*/ 5 w 115"/>
                <a:gd name="T107" fmla="*/ 1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5" h="187">
                  <a:moveTo>
                    <a:pt x="5" y="186"/>
                  </a:moveTo>
                  <a:cubicBezTo>
                    <a:pt x="9" y="184"/>
                    <a:pt x="8" y="180"/>
                    <a:pt x="10" y="179"/>
                  </a:cubicBezTo>
                  <a:cubicBezTo>
                    <a:pt x="10" y="179"/>
                    <a:pt x="9" y="179"/>
                    <a:pt x="10" y="179"/>
                  </a:cubicBezTo>
                  <a:cubicBezTo>
                    <a:pt x="13" y="176"/>
                    <a:pt x="16" y="172"/>
                    <a:pt x="16" y="169"/>
                  </a:cubicBezTo>
                  <a:cubicBezTo>
                    <a:pt x="16" y="169"/>
                    <a:pt x="16" y="169"/>
                    <a:pt x="16" y="169"/>
                  </a:cubicBezTo>
                  <a:cubicBezTo>
                    <a:pt x="16" y="167"/>
                    <a:pt x="17" y="167"/>
                    <a:pt x="17" y="167"/>
                  </a:cubicBezTo>
                  <a:cubicBezTo>
                    <a:pt x="17" y="167"/>
                    <a:pt x="17" y="167"/>
                    <a:pt x="16" y="167"/>
                  </a:cubicBezTo>
                  <a:cubicBezTo>
                    <a:pt x="17" y="167"/>
                    <a:pt x="17" y="166"/>
                    <a:pt x="18" y="166"/>
                  </a:cubicBezTo>
                  <a:cubicBezTo>
                    <a:pt x="17" y="166"/>
                    <a:pt x="17" y="166"/>
                    <a:pt x="17" y="165"/>
                  </a:cubicBezTo>
                  <a:cubicBezTo>
                    <a:pt x="18" y="166"/>
                    <a:pt x="18" y="166"/>
                    <a:pt x="18" y="166"/>
                  </a:cubicBezTo>
                  <a:cubicBezTo>
                    <a:pt x="19" y="166"/>
                    <a:pt x="18" y="162"/>
                    <a:pt x="21" y="161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22" y="159"/>
                    <a:pt x="23" y="157"/>
                    <a:pt x="25" y="155"/>
                  </a:cubicBezTo>
                  <a:cubicBezTo>
                    <a:pt x="23" y="155"/>
                    <a:pt x="23" y="155"/>
                    <a:pt x="23" y="155"/>
                  </a:cubicBezTo>
                  <a:cubicBezTo>
                    <a:pt x="25" y="155"/>
                    <a:pt x="25" y="154"/>
                    <a:pt x="26" y="154"/>
                  </a:cubicBezTo>
                  <a:cubicBezTo>
                    <a:pt x="25" y="154"/>
                    <a:pt x="29" y="154"/>
                    <a:pt x="29" y="153"/>
                  </a:cubicBezTo>
                  <a:cubicBezTo>
                    <a:pt x="26" y="153"/>
                    <a:pt x="26" y="153"/>
                    <a:pt x="26" y="153"/>
                  </a:cubicBezTo>
                  <a:cubicBezTo>
                    <a:pt x="29" y="153"/>
                    <a:pt x="26" y="152"/>
                    <a:pt x="29" y="152"/>
                  </a:cubicBezTo>
                  <a:cubicBezTo>
                    <a:pt x="29" y="152"/>
                    <a:pt x="29" y="152"/>
                    <a:pt x="29" y="152"/>
                  </a:cubicBezTo>
                  <a:cubicBezTo>
                    <a:pt x="30" y="152"/>
                    <a:pt x="29" y="149"/>
                    <a:pt x="29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8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48"/>
                    <a:pt x="30" y="146"/>
                    <a:pt x="31" y="148"/>
                  </a:cubicBezTo>
                  <a:cubicBezTo>
                    <a:pt x="30" y="146"/>
                    <a:pt x="30" y="148"/>
                    <a:pt x="30" y="146"/>
                  </a:cubicBezTo>
                  <a:cubicBezTo>
                    <a:pt x="31" y="145"/>
                    <a:pt x="34" y="141"/>
                    <a:pt x="35" y="139"/>
                  </a:cubicBezTo>
                  <a:cubicBezTo>
                    <a:pt x="35" y="139"/>
                    <a:pt x="35" y="139"/>
                    <a:pt x="34" y="139"/>
                  </a:cubicBezTo>
                  <a:cubicBezTo>
                    <a:pt x="35" y="136"/>
                    <a:pt x="35" y="136"/>
                    <a:pt x="35" y="136"/>
                  </a:cubicBezTo>
                  <a:cubicBezTo>
                    <a:pt x="35" y="136"/>
                    <a:pt x="35" y="136"/>
                    <a:pt x="35" y="135"/>
                  </a:cubicBezTo>
                  <a:cubicBezTo>
                    <a:pt x="36" y="135"/>
                    <a:pt x="36" y="135"/>
                    <a:pt x="36" y="135"/>
                  </a:cubicBezTo>
                  <a:cubicBezTo>
                    <a:pt x="36" y="135"/>
                    <a:pt x="36" y="135"/>
                    <a:pt x="35" y="135"/>
                  </a:cubicBezTo>
                  <a:cubicBezTo>
                    <a:pt x="36" y="135"/>
                    <a:pt x="36" y="133"/>
                    <a:pt x="38" y="133"/>
                  </a:cubicBezTo>
                  <a:cubicBezTo>
                    <a:pt x="36" y="133"/>
                    <a:pt x="36" y="133"/>
                    <a:pt x="36" y="133"/>
                  </a:cubicBezTo>
                  <a:cubicBezTo>
                    <a:pt x="38" y="133"/>
                    <a:pt x="38" y="132"/>
                    <a:pt x="38" y="132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8" y="131"/>
                    <a:pt x="39" y="132"/>
                    <a:pt x="39" y="131"/>
                  </a:cubicBezTo>
                  <a:cubicBezTo>
                    <a:pt x="38" y="131"/>
                    <a:pt x="38" y="131"/>
                    <a:pt x="38" y="131"/>
                  </a:cubicBezTo>
                  <a:cubicBezTo>
                    <a:pt x="39" y="131"/>
                    <a:pt x="39" y="129"/>
                    <a:pt x="42" y="128"/>
                  </a:cubicBezTo>
                  <a:cubicBezTo>
                    <a:pt x="42" y="128"/>
                    <a:pt x="42" y="128"/>
                    <a:pt x="42" y="128"/>
                  </a:cubicBezTo>
                  <a:cubicBezTo>
                    <a:pt x="42" y="128"/>
                    <a:pt x="42" y="127"/>
                    <a:pt x="43" y="127"/>
                  </a:cubicBezTo>
                  <a:cubicBezTo>
                    <a:pt x="43" y="125"/>
                    <a:pt x="42" y="125"/>
                    <a:pt x="42" y="125"/>
                  </a:cubicBezTo>
                  <a:cubicBezTo>
                    <a:pt x="43" y="125"/>
                    <a:pt x="43" y="123"/>
                    <a:pt x="44" y="125"/>
                  </a:cubicBezTo>
                  <a:cubicBezTo>
                    <a:pt x="44" y="123"/>
                    <a:pt x="44" y="122"/>
                    <a:pt x="46" y="122"/>
                  </a:cubicBezTo>
                  <a:cubicBezTo>
                    <a:pt x="44" y="122"/>
                    <a:pt x="44" y="120"/>
                    <a:pt x="44" y="122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4" y="119"/>
                    <a:pt x="44" y="119"/>
                    <a:pt x="44" y="119"/>
                  </a:cubicBezTo>
                  <a:cubicBezTo>
                    <a:pt x="46" y="119"/>
                    <a:pt x="47" y="119"/>
                    <a:pt x="47" y="119"/>
                  </a:cubicBezTo>
                  <a:cubicBezTo>
                    <a:pt x="46" y="118"/>
                    <a:pt x="46" y="118"/>
                    <a:pt x="46" y="118"/>
                  </a:cubicBezTo>
                  <a:cubicBezTo>
                    <a:pt x="48" y="118"/>
                    <a:pt x="48" y="118"/>
                    <a:pt x="48" y="118"/>
                  </a:cubicBezTo>
                  <a:cubicBezTo>
                    <a:pt x="48" y="118"/>
                    <a:pt x="47" y="118"/>
                    <a:pt x="48" y="118"/>
                  </a:cubicBezTo>
                  <a:cubicBezTo>
                    <a:pt x="48" y="118"/>
                    <a:pt x="48" y="118"/>
                    <a:pt x="48" y="118"/>
                  </a:cubicBezTo>
                  <a:cubicBezTo>
                    <a:pt x="48" y="116"/>
                    <a:pt x="49" y="116"/>
                    <a:pt x="48" y="115"/>
                  </a:cubicBezTo>
                  <a:cubicBezTo>
                    <a:pt x="48" y="115"/>
                    <a:pt x="48" y="116"/>
                    <a:pt x="48" y="115"/>
                  </a:cubicBezTo>
                  <a:cubicBezTo>
                    <a:pt x="48" y="115"/>
                    <a:pt x="48" y="115"/>
                    <a:pt x="49" y="115"/>
                  </a:cubicBezTo>
                  <a:cubicBezTo>
                    <a:pt x="49" y="114"/>
                    <a:pt x="49" y="114"/>
                    <a:pt x="49" y="114"/>
                  </a:cubicBezTo>
                  <a:cubicBezTo>
                    <a:pt x="49" y="114"/>
                    <a:pt x="49" y="114"/>
                    <a:pt x="51" y="114"/>
                  </a:cubicBezTo>
                  <a:cubicBezTo>
                    <a:pt x="51" y="115"/>
                    <a:pt x="49" y="114"/>
                    <a:pt x="49" y="114"/>
                  </a:cubicBezTo>
                  <a:cubicBezTo>
                    <a:pt x="51" y="115"/>
                    <a:pt x="51" y="114"/>
                    <a:pt x="51" y="114"/>
                  </a:cubicBezTo>
                  <a:cubicBezTo>
                    <a:pt x="51" y="114"/>
                    <a:pt x="51" y="114"/>
                    <a:pt x="51" y="114"/>
                  </a:cubicBezTo>
                  <a:cubicBezTo>
                    <a:pt x="53" y="112"/>
                    <a:pt x="53" y="112"/>
                    <a:pt x="55" y="112"/>
                  </a:cubicBezTo>
                  <a:cubicBezTo>
                    <a:pt x="55" y="112"/>
                    <a:pt x="53" y="110"/>
                    <a:pt x="53" y="112"/>
                  </a:cubicBezTo>
                  <a:cubicBezTo>
                    <a:pt x="53" y="110"/>
                    <a:pt x="56" y="108"/>
                    <a:pt x="55" y="107"/>
                  </a:cubicBezTo>
                  <a:cubicBezTo>
                    <a:pt x="56" y="108"/>
                    <a:pt x="56" y="108"/>
                    <a:pt x="56" y="108"/>
                  </a:cubicBezTo>
                  <a:cubicBezTo>
                    <a:pt x="56" y="107"/>
                    <a:pt x="55" y="107"/>
                    <a:pt x="56" y="107"/>
                  </a:cubicBezTo>
                  <a:cubicBezTo>
                    <a:pt x="55" y="107"/>
                    <a:pt x="56" y="107"/>
                    <a:pt x="56" y="106"/>
                  </a:cubicBezTo>
                  <a:cubicBezTo>
                    <a:pt x="57" y="106"/>
                    <a:pt x="56" y="106"/>
                    <a:pt x="56" y="107"/>
                  </a:cubicBezTo>
                  <a:cubicBezTo>
                    <a:pt x="56" y="106"/>
                    <a:pt x="59" y="105"/>
                    <a:pt x="59" y="103"/>
                  </a:cubicBezTo>
                  <a:cubicBezTo>
                    <a:pt x="60" y="103"/>
                    <a:pt x="60" y="103"/>
                    <a:pt x="60" y="103"/>
                  </a:cubicBezTo>
                  <a:cubicBezTo>
                    <a:pt x="59" y="103"/>
                    <a:pt x="59" y="103"/>
                    <a:pt x="59" y="103"/>
                  </a:cubicBezTo>
                  <a:cubicBezTo>
                    <a:pt x="59" y="102"/>
                    <a:pt x="60" y="102"/>
                    <a:pt x="59" y="102"/>
                  </a:cubicBezTo>
                  <a:cubicBezTo>
                    <a:pt x="60" y="102"/>
                    <a:pt x="57" y="103"/>
                    <a:pt x="59" y="103"/>
                  </a:cubicBezTo>
                  <a:cubicBezTo>
                    <a:pt x="57" y="102"/>
                    <a:pt x="60" y="103"/>
                    <a:pt x="59" y="102"/>
                  </a:cubicBezTo>
                  <a:cubicBezTo>
                    <a:pt x="59" y="102"/>
                    <a:pt x="60" y="102"/>
                    <a:pt x="60" y="101"/>
                  </a:cubicBezTo>
                  <a:cubicBezTo>
                    <a:pt x="59" y="101"/>
                    <a:pt x="59" y="101"/>
                    <a:pt x="59" y="101"/>
                  </a:cubicBezTo>
                  <a:cubicBezTo>
                    <a:pt x="60" y="99"/>
                    <a:pt x="60" y="101"/>
                    <a:pt x="60" y="101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61" y="101"/>
                    <a:pt x="60" y="99"/>
                    <a:pt x="61" y="99"/>
                  </a:cubicBezTo>
                  <a:cubicBezTo>
                    <a:pt x="61" y="99"/>
                    <a:pt x="62" y="99"/>
                    <a:pt x="61" y="98"/>
                  </a:cubicBezTo>
                  <a:cubicBezTo>
                    <a:pt x="60" y="98"/>
                    <a:pt x="60" y="98"/>
                    <a:pt x="60" y="98"/>
                  </a:cubicBezTo>
                  <a:cubicBezTo>
                    <a:pt x="61" y="98"/>
                    <a:pt x="61" y="98"/>
                    <a:pt x="61" y="98"/>
                  </a:cubicBezTo>
                  <a:cubicBezTo>
                    <a:pt x="61" y="98"/>
                    <a:pt x="61" y="98"/>
                    <a:pt x="61" y="98"/>
                  </a:cubicBezTo>
                  <a:cubicBezTo>
                    <a:pt x="62" y="98"/>
                    <a:pt x="61" y="95"/>
                    <a:pt x="62" y="98"/>
                  </a:cubicBezTo>
                  <a:cubicBezTo>
                    <a:pt x="62" y="95"/>
                    <a:pt x="64" y="94"/>
                    <a:pt x="62" y="94"/>
                  </a:cubicBezTo>
                  <a:cubicBezTo>
                    <a:pt x="64" y="94"/>
                    <a:pt x="64" y="93"/>
                    <a:pt x="64" y="93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64" y="93"/>
                    <a:pt x="64" y="92"/>
                  </a:cubicBezTo>
                  <a:cubicBezTo>
                    <a:pt x="64" y="92"/>
                    <a:pt x="64" y="92"/>
                    <a:pt x="64" y="90"/>
                  </a:cubicBezTo>
                  <a:cubicBezTo>
                    <a:pt x="66" y="90"/>
                    <a:pt x="66" y="90"/>
                    <a:pt x="66" y="92"/>
                  </a:cubicBezTo>
                  <a:cubicBezTo>
                    <a:pt x="66" y="90"/>
                    <a:pt x="68" y="90"/>
                    <a:pt x="68" y="89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4" y="88"/>
                    <a:pt x="68" y="89"/>
                    <a:pt x="68" y="88"/>
                  </a:cubicBezTo>
                  <a:cubicBezTo>
                    <a:pt x="69" y="88"/>
                    <a:pt x="69" y="88"/>
                    <a:pt x="69" y="88"/>
                  </a:cubicBezTo>
                  <a:cubicBezTo>
                    <a:pt x="68" y="88"/>
                    <a:pt x="70" y="88"/>
                    <a:pt x="69" y="86"/>
                  </a:cubicBezTo>
                  <a:cubicBezTo>
                    <a:pt x="69" y="86"/>
                    <a:pt x="69" y="86"/>
                    <a:pt x="70" y="86"/>
                  </a:cubicBezTo>
                  <a:cubicBezTo>
                    <a:pt x="69" y="85"/>
                    <a:pt x="72" y="82"/>
                    <a:pt x="70" y="81"/>
                  </a:cubicBezTo>
                  <a:cubicBezTo>
                    <a:pt x="70" y="81"/>
                    <a:pt x="70" y="81"/>
                    <a:pt x="72" y="81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72" y="81"/>
                    <a:pt x="72" y="81"/>
                    <a:pt x="72" y="81"/>
                  </a:cubicBezTo>
                  <a:cubicBezTo>
                    <a:pt x="72" y="81"/>
                    <a:pt x="72" y="81"/>
                    <a:pt x="70" y="81"/>
                  </a:cubicBezTo>
                  <a:cubicBezTo>
                    <a:pt x="70" y="80"/>
                    <a:pt x="73" y="81"/>
                    <a:pt x="73" y="80"/>
                  </a:cubicBezTo>
                  <a:cubicBezTo>
                    <a:pt x="73" y="80"/>
                    <a:pt x="72" y="78"/>
                    <a:pt x="73" y="78"/>
                  </a:cubicBezTo>
                  <a:cubicBezTo>
                    <a:pt x="73" y="78"/>
                    <a:pt x="73" y="78"/>
                    <a:pt x="73" y="78"/>
                  </a:cubicBezTo>
                  <a:cubicBezTo>
                    <a:pt x="74" y="78"/>
                    <a:pt x="73" y="77"/>
                    <a:pt x="72" y="77"/>
                  </a:cubicBezTo>
                  <a:cubicBezTo>
                    <a:pt x="73" y="77"/>
                    <a:pt x="73" y="77"/>
                    <a:pt x="73" y="77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3" y="77"/>
                    <a:pt x="73" y="76"/>
                    <a:pt x="73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3" y="76"/>
                    <a:pt x="73" y="76"/>
                    <a:pt x="73" y="75"/>
                  </a:cubicBezTo>
                  <a:cubicBezTo>
                    <a:pt x="74" y="76"/>
                    <a:pt x="74" y="76"/>
                    <a:pt x="74" y="76"/>
                  </a:cubicBezTo>
                  <a:cubicBezTo>
                    <a:pt x="74" y="76"/>
                    <a:pt x="74" y="76"/>
                    <a:pt x="74" y="76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4" y="75"/>
                    <a:pt x="74" y="73"/>
                    <a:pt x="76" y="73"/>
                  </a:cubicBezTo>
                  <a:cubicBezTo>
                    <a:pt x="76" y="73"/>
                    <a:pt x="77" y="75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7" y="73"/>
                    <a:pt x="77" y="72"/>
                    <a:pt x="77" y="72"/>
                  </a:cubicBezTo>
                  <a:cubicBezTo>
                    <a:pt x="77" y="72"/>
                    <a:pt x="77" y="72"/>
                    <a:pt x="77" y="69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7" y="69"/>
                    <a:pt x="77" y="69"/>
                    <a:pt x="79" y="69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7" y="67"/>
                    <a:pt x="79" y="67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1" y="67"/>
                    <a:pt x="82" y="65"/>
                    <a:pt x="82" y="64"/>
                  </a:cubicBezTo>
                  <a:cubicBezTo>
                    <a:pt x="82" y="64"/>
                    <a:pt x="82" y="64"/>
                    <a:pt x="82" y="64"/>
                  </a:cubicBezTo>
                  <a:cubicBezTo>
                    <a:pt x="83" y="63"/>
                    <a:pt x="85" y="63"/>
                    <a:pt x="85" y="60"/>
                  </a:cubicBezTo>
                  <a:cubicBezTo>
                    <a:pt x="83" y="60"/>
                    <a:pt x="83" y="60"/>
                    <a:pt x="83" y="60"/>
                  </a:cubicBezTo>
                  <a:cubicBezTo>
                    <a:pt x="83" y="60"/>
                    <a:pt x="83" y="59"/>
                    <a:pt x="83" y="60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86" y="60"/>
                    <a:pt x="86" y="59"/>
                    <a:pt x="86" y="59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7" y="56"/>
                    <a:pt x="87" y="56"/>
                    <a:pt x="87" y="56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7" y="55"/>
                    <a:pt x="87" y="56"/>
                    <a:pt x="87" y="55"/>
                  </a:cubicBezTo>
                  <a:cubicBezTo>
                    <a:pt x="87" y="55"/>
                    <a:pt x="87" y="55"/>
                    <a:pt x="87" y="55"/>
                  </a:cubicBezTo>
                  <a:cubicBezTo>
                    <a:pt x="87" y="55"/>
                    <a:pt x="89" y="55"/>
                    <a:pt x="89" y="54"/>
                  </a:cubicBezTo>
                  <a:cubicBezTo>
                    <a:pt x="87" y="52"/>
                    <a:pt x="87" y="52"/>
                    <a:pt x="87" y="52"/>
                  </a:cubicBezTo>
                  <a:cubicBezTo>
                    <a:pt x="89" y="52"/>
                    <a:pt x="89" y="52"/>
                    <a:pt x="89" y="54"/>
                  </a:cubicBezTo>
                  <a:cubicBezTo>
                    <a:pt x="89" y="52"/>
                    <a:pt x="89" y="51"/>
                    <a:pt x="89" y="51"/>
                  </a:cubicBezTo>
                  <a:cubicBezTo>
                    <a:pt x="92" y="51"/>
                    <a:pt x="94" y="48"/>
                    <a:pt x="94" y="47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94" y="46"/>
                    <a:pt x="95" y="47"/>
                    <a:pt x="94" y="47"/>
                  </a:cubicBezTo>
                  <a:cubicBezTo>
                    <a:pt x="94" y="46"/>
                    <a:pt x="94" y="46"/>
                    <a:pt x="92" y="46"/>
                  </a:cubicBezTo>
                  <a:cubicBezTo>
                    <a:pt x="92" y="43"/>
                    <a:pt x="94" y="46"/>
                    <a:pt x="95" y="43"/>
                  </a:cubicBezTo>
                  <a:cubicBezTo>
                    <a:pt x="95" y="46"/>
                    <a:pt x="94" y="46"/>
                    <a:pt x="95" y="46"/>
                  </a:cubicBezTo>
                  <a:cubicBezTo>
                    <a:pt x="95" y="46"/>
                    <a:pt x="95" y="43"/>
                    <a:pt x="96" y="43"/>
                  </a:cubicBezTo>
                  <a:cubicBezTo>
                    <a:pt x="95" y="43"/>
                    <a:pt x="95" y="43"/>
                    <a:pt x="95" y="43"/>
                  </a:cubicBezTo>
                  <a:cubicBezTo>
                    <a:pt x="95" y="43"/>
                    <a:pt x="95" y="43"/>
                    <a:pt x="95" y="43"/>
                  </a:cubicBezTo>
                  <a:cubicBezTo>
                    <a:pt x="95" y="42"/>
                    <a:pt x="92" y="43"/>
                    <a:pt x="92" y="42"/>
                  </a:cubicBezTo>
                  <a:cubicBezTo>
                    <a:pt x="92" y="42"/>
                    <a:pt x="92" y="42"/>
                    <a:pt x="92" y="42"/>
                  </a:cubicBezTo>
                  <a:cubicBezTo>
                    <a:pt x="90" y="41"/>
                    <a:pt x="90" y="42"/>
                    <a:pt x="90" y="41"/>
                  </a:cubicBezTo>
                  <a:cubicBezTo>
                    <a:pt x="90" y="41"/>
                    <a:pt x="92" y="41"/>
                    <a:pt x="94" y="42"/>
                  </a:cubicBezTo>
                  <a:cubicBezTo>
                    <a:pt x="94" y="41"/>
                    <a:pt x="95" y="42"/>
                    <a:pt x="95" y="42"/>
                  </a:cubicBezTo>
                  <a:cubicBezTo>
                    <a:pt x="95" y="41"/>
                    <a:pt x="95" y="42"/>
                    <a:pt x="95" y="42"/>
                  </a:cubicBezTo>
                  <a:cubicBezTo>
                    <a:pt x="94" y="41"/>
                    <a:pt x="95" y="41"/>
                    <a:pt x="95" y="41"/>
                  </a:cubicBezTo>
                  <a:cubicBezTo>
                    <a:pt x="96" y="41"/>
                    <a:pt x="96" y="41"/>
                    <a:pt x="96" y="41"/>
                  </a:cubicBezTo>
                  <a:cubicBezTo>
                    <a:pt x="96" y="41"/>
                    <a:pt x="96" y="41"/>
                    <a:pt x="96" y="41"/>
                  </a:cubicBezTo>
                  <a:cubicBezTo>
                    <a:pt x="96" y="41"/>
                    <a:pt x="98" y="39"/>
                    <a:pt x="98" y="41"/>
                  </a:cubicBezTo>
                  <a:cubicBezTo>
                    <a:pt x="99" y="41"/>
                    <a:pt x="98" y="39"/>
                    <a:pt x="99" y="39"/>
                  </a:cubicBezTo>
                  <a:cubicBezTo>
                    <a:pt x="98" y="39"/>
                    <a:pt x="96" y="39"/>
                    <a:pt x="96" y="39"/>
                  </a:cubicBezTo>
                  <a:cubicBezTo>
                    <a:pt x="98" y="39"/>
                    <a:pt x="98" y="38"/>
                    <a:pt x="99" y="39"/>
                  </a:cubicBezTo>
                  <a:cubicBezTo>
                    <a:pt x="99" y="39"/>
                    <a:pt x="98" y="39"/>
                    <a:pt x="98" y="38"/>
                  </a:cubicBezTo>
                  <a:cubicBezTo>
                    <a:pt x="98" y="38"/>
                    <a:pt x="99" y="38"/>
                    <a:pt x="98" y="38"/>
                  </a:cubicBezTo>
                  <a:cubicBezTo>
                    <a:pt x="99" y="38"/>
                    <a:pt x="99" y="38"/>
                    <a:pt x="99" y="38"/>
                  </a:cubicBezTo>
                  <a:cubicBezTo>
                    <a:pt x="99" y="38"/>
                    <a:pt x="99" y="37"/>
                    <a:pt x="98" y="37"/>
                  </a:cubicBezTo>
                  <a:cubicBezTo>
                    <a:pt x="99" y="37"/>
                    <a:pt x="100" y="37"/>
                    <a:pt x="99" y="35"/>
                  </a:cubicBezTo>
                  <a:cubicBezTo>
                    <a:pt x="99" y="35"/>
                    <a:pt x="99" y="35"/>
                    <a:pt x="100" y="35"/>
                  </a:cubicBezTo>
                  <a:cubicBezTo>
                    <a:pt x="100" y="37"/>
                    <a:pt x="99" y="35"/>
                    <a:pt x="100" y="37"/>
                  </a:cubicBezTo>
                  <a:cubicBezTo>
                    <a:pt x="99" y="35"/>
                    <a:pt x="100" y="37"/>
                    <a:pt x="100" y="35"/>
                  </a:cubicBezTo>
                  <a:cubicBezTo>
                    <a:pt x="100" y="35"/>
                    <a:pt x="100" y="35"/>
                    <a:pt x="100" y="35"/>
                  </a:cubicBezTo>
                  <a:cubicBezTo>
                    <a:pt x="100" y="35"/>
                    <a:pt x="100" y="35"/>
                    <a:pt x="102" y="35"/>
                  </a:cubicBezTo>
                  <a:cubicBezTo>
                    <a:pt x="100" y="35"/>
                    <a:pt x="100" y="35"/>
                    <a:pt x="100" y="35"/>
                  </a:cubicBezTo>
                  <a:cubicBezTo>
                    <a:pt x="102" y="35"/>
                    <a:pt x="102" y="35"/>
                    <a:pt x="102" y="35"/>
                  </a:cubicBezTo>
                  <a:cubicBezTo>
                    <a:pt x="102" y="35"/>
                    <a:pt x="100" y="34"/>
                    <a:pt x="102" y="34"/>
                  </a:cubicBezTo>
                  <a:cubicBezTo>
                    <a:pt x="100" y="34"/>
                    <a:pt x="100" y="34"/>
                    <a:pt x="100" y="34"/>
                  </a:cubicBezTo>
                  <a:cubicBezTo>
                    <a:pt x="100" y="34"/>
                    <a:pt x="100" y="34"/>
                    <a:pt x="100" y="33"/>
                  </a:cubicBezTo>
                  <a:cubicBezTo>
                    <a:pt x="102" y="34"/>
                    <a:pt x="102" y="34"/>
                    <a:pt x="102" y="34"/>
                  </a:cubicBezTo>
                  <a:cubicBezTo>
                    <a:pt x="103" y="34"/>
                    <a:pt x="102" y="33"/>
                    <a:pt x="103" y="33"/>
                  </a:cubicBezTo>
                  <a:cubicBezTo>
                    <a:pt x="102" y="33"/>
                    <a:pt x="102" y="33"/>
                    <a:pt x="102" y="33"/>
                  </a:cubicBezTo>
                  <a:cubicBezTo>
                    <a:pt x="102" y="33"/>
                    <a:pt x="100" y="33"/>
                    <a:pt x="102" y="30"/>
                  </a:cubicBezTo>
                  <a:cubicBezTo>
                    <a:pt x="102" y="30"/>
                    <a:pt x="103" y="30"/>
                    <a:pt x="103" y="33"/>
                  </a:cubicBezTo>
                  <a:cubicBezTo>
                    <a:pt x="103" y="33"/>
                    <a:pt x="103" y="30"/>
                    <a:pt x="102" y="30"/>
                  </a:cubicBezTo>
                  <a:cubicBezTo>
                    <a:pt x="103" y="30"/>
                    <a:pt x="103" y="30"/>
                    <a:pt x="103" y="30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102" y="29"/>
                    <a:pt x="102" y="29"/>
                    <a:pt x="102" y="29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100" y="28"/>
                    <a:pt x="100" y="28"/>
                    <a:pt x="100" y="26"/>
                  </a:cubicBezTo>
                  <a:cubicBezTo>
                    <a:pt x="102" y="29"/>
                    <a:pt x="103" y="28"/>
                    <a:pt x="105" y="28"/>
                  </a:cubicBezTo>
                  <a:cubicBezTo>
                    <a:pt x="105" y="28"/>
                    <a:pt x="102" y="26"/>
                    <a:pt x="105" y="26"/>
                  </a:cubicBezTo>
                  <a:cubicBezTo>
                    <a:pt x="105" y="26"/>
                    <a:pt x="107" y="26"/>
                    <a:pt x="105" y="26"/>
                  </a:cubicBezTo>
                  <a:cubicBezTo>
                    <a:pt x="105" y="26"/>
                    <a:pt x="107" y="28"/>
                    <a:pt x="107" y="26"/>
                  </a:cubicBezTo>
                  <a:cubicBezTo>
                    <a:pt x="105" y="25"/>
                    <a:pt x="105" y="25"/>
                    <a:pt x="105" y="25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3" y="25"/>
                    <a:pt x="103" y="25"/>
                    <a:pt x="103" y="25"/>
                  </a:cubicBezTo>
                  <a:cubicBezTo>
                    <a:pt x="103" y="25"/>
                    <a:pt x="103" y="24"/>
                    <a:pt x="105" y="25"/>
                  </a:cubicBezTo>
                  <a:cubicBezTo>
                    <a:pt x="105" y="25"/>
                    <a:pt x="103" y="25"/>
                    <a:pt x="105" y="25"/>
                  </a:cubicBezTo>
                  <a:cubicBezTo>
                    <a:pt x="107" y="25"/>
                    <a:pt x="105" y="24"/>
                    <a:pt x="107" y="24"/>
                  </a:cubicBezTo>
                  <a:cubicBezTo>
                    <a:pt x="107" y="25"/>
                    <a:pt x="107" y="25"/>
                    <a:pt x="108" y="25"/>
                  </a:cubicBezTo>
                  <a:cubicBezTo>
                    <a:pt x="108" y="25"/>
                    <a:pt x="108" y="25"/>
                    <a:pt x="108" y="25"/>
                  </a:cubicBezTo>
                  <a:cubicBezTo>
                    <a:pt x="108" y="25"/>
                    <a:pt x="108" y="25"/>
                    <a:pt x="108" y="25"/>
                  </a:cubicBezTo>
                  <a:cubicBezTo>
                    <a:pt x="108" y="24"/>
                    <a:pt x="108" y="25"/>
                    <a:pt x="109" y="24"/>
                  </a:cubicBezTo>
                  <a:cubicBezTo>
                    <a:pt x="108" y="24"/>
                    <a:pt x="108" y="24"/>
                    <a:pt x="108" y="24"/>
                  </a:cubicBezTo>
                  <a:cubicBezTo>
                    <a:pt x="107" y="24"/>
                    <a:pt x="108" y="25"/>
                    <a:pt x="107" y="24"/>
                  </a:cubicBezTo>
                  <a:cubicBezTo>
                    <a:pt x="107" y="24"/>
                    <a:pt x="108" y="24"/>
                    <a:pt x="108" y="22"/>
                  </a:cubicBezTo>
                  <a:cubicBezTo>
                    <a:pt x="107" y="22"/>
                    <a:pt x="107" y="22"/>
                    <a:pt x="107" y="22"/>
                  </a:cubicBezTo>
                  <a:cubicBezTo>
                    <a:pt x="107" y="22"/>
                    <a:pt x="105" y="21"/>
                    <a:pt x="107" y="21"/>
                  </a:cubicBezTo>
                  <a:cubicBezTo>
                    <a:pt x="108" y="21"/>
                    <a:pt x="108" y="21"/>
                    <a:pt x="108" y="22"/>
                  </a:cubicBezTo>
                  <a:cubicBezTo>
                    <a:pt x="108" y="21"/>
                    <a:pt x="109" y="21"/>
                    <a:pt x="109" y="21"/>
                  </a:cubicBezTo>
                  <a:cubicBezTo>
                    <a:pt x="108" y="20"/>
                    <a:pt x="109" y="20"/>
                    <a:pt x="109" y="20"/>
                  </a:cubicBezTo>
                  <a:cubicBezTo>
                    <a:pt x="109" y="20"/>
                    <a:pt x="108" y="21"/>
                    <a:pt x="107" y="21"/>
                  </a:cubicBezTo>
                  <a:cubicBezTo>
                    <a:pt x="107" y="20"/>
                    <a:pt x="107" y="22"/>
                    <a:pt x="105" y="21"/>
                  </a:cubicBezTo>
                  <a:cubicBezTo>
                    <a:pt x="107" y="21"/>
                    <a:pt x="105" y="20"/>
                    <a:pt x="103" y="20"/>
                  </a:cubicBezTo>
                  <a:cubicBezTo>
                    <a:pt x="105" y="20"/>
                    <a:pt x="105" y="20"/>
                    <a:pt x="105" y="20"/>
                  </a:cubicBezTo>
                  <a:cubicBezTo>
                    <a:pt x="105" y="20"/>
                    <a:pt x="105" y="20"/>
                    <a:pt x="107" y="21"/>
                  </a:cubicBezTo>
                  <a:cubicBezTo>
                    <a:pt x="107" y="20"/>
                    <a:pt x="107" y="20"/>
                    <a:pt x="108" y="20"/>
                  </a:cubicBezTo>
                  <a:cubicBezTo>
                    <a:pt x="108" y="18"/>
                    <a:pt x="107" y="18"/>
                    <a:pt x="107" y="18"/>
                  </a:cubicBezTo>
                  <a:cubicBezTo>
                    <a:pt x="108" y="18"/>
                    <a:pt x="108" y="16"/>
                    <a:pt x="108" y="14"/>
                  </a:cubicBezTo>
                  <a:cubicBezTo>
                    <a:pt x="109" y="16"/>
                    <a:pt x="109" y="14"/>
                    <a:pt x="111" y="14"/>
                  </a:cubicBezTo>
                  <a:cubicBezTo>
                    <a:pt x="111" y="16"/>
                    <a:pt x="111" y="16"/>
                    <a:pt x="111" y="16"/>
                  </a:cubicBezTo>
                  <a:cubicBezTo>
                    <a:pt x="111" y="16"/>
                    <a:pt x="111" y="16"/>
                    <a:pt x="111" y="16"/>
                  </a:cubicBezTo>
                  <a:cubicBezTo>
                    <a:pt x="112" y="16"/>
                    <a:pt x="109" y="14"/>
                    <a:pt x="111" y="14"/>
                  </a:cubicBezTo>
                  <a:cubicBezTo>
                    <a:pt x="111" y="16"/>
                    <a:pt x="109" y="14"/>
                    <a:pt x="109" y="13"/>
                  </a:cubicBezTo>
                  <a:cubicBezTo>
                    <a:pt x="108" y="13"/>
                    <a:pt x="108" y="13"/>
                    <a:pt x="108" y="13"/>
                  </a:cubicBezTo>
                  <a:cubicBezTo>
                    <a:pt x="109" y="13"/>
                    <a:pt x="109" y="12"/>
                    <a:pt x="111" y="12"/>
                  </a:cubicBezTo>
                  <a:cubicBezTo>
                    <a:pt x="111" y="11"/>
                    <a:pt x="112" y="9"/>
                    <a:pt x="112" y="9"/>
                  </a:cubicBezTo>
                  <a:cubicBezTo>
                    <a:pt x="112" y="8"/>
                    <a:pt x="111" y="8"/>
                    <a:pt x="111" y="8"/>
                  </a:cubicBezTo>
                  <a:cubicBezTo>
                    <a:pt x="111" y="7"/>
                    <a:pt x="112" y="8"/>
                    <a:pt x="112" y="8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112" y="8"/>
                    <a:pt x="112" y="5"/>
                    <a:pt x="113" y="7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1" y="3"/>
                    <a:pt x="112" y="3"/>
                    <a:pt x="112" y="3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3" y="3"/>
                    <a:pt x="113" y="1"/>
                    <a:pt x="115" y="1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3" y="0"/>
                    <a:pt x="113" y="0"/>
                    <a:pt x="115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2" y="1"/>
                    <a:pt x="113" y="0"/>
                    <a:pt x="113" y="1"/>
                  </a:cubicBezTo>
                  <a:cubicBezTo>
                    <a:pt x="113" y="1"/>
                    <a:pt x="113" y="1"/>
                    <a:pt x="112" y="1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2" y="1"/>
                    <a:pt x="112" y="1"/>
                    <a:pt x="111" y="1"/>
                  </a:cubicBezTo>
                  <a:cubicBezTo>
                    <a:pt x="112" y="1"/>
                    <a:pt x="111" y="0"/>
                    <a:pt x="112" y="1"/>
                  </a:cubicBezTo>
                  <a:cubicBezTo>
                    <a:pt x="111" y="1"/>
                    <a:pt x="111" y="1"/>
                    <a:pt x="111" y="1"/>
                  </a:cubicBezTo>
                  <a:cubicBezTo>
                    <a:pt x="111" y="1"/>
                    <a:pt x="111" y="1"/>
                    <a:pt x="111" y="1"/>
                  </a:cubicBezTo>
                  <a:cubicBezTo>
                    <a:pt x="111" y="1"/>
                    <a:pt x="109" y="1"/>
                    <a:pt x="109" y="3"/>
                  </a:cubicBezTo>
                  <a:cubicBezTo>
                    <a:pt x="111" y="5"/>
                    <a:pt x="108" y="5"/>
                    <a:pt x="108" y="5"/>
                  </a:cubicBezTo>
                  <a:cubicBezTo>
                    <a:pt x="109" y="5"/>
                    <a:pt x="111" y="5"/>
                    <a:pt x="111" y="5"/>
                  </a:cubicBezTo>
                  <a:cubicBezTo>
                    <a:pt x="111" y="7"/>
                    <a:pt x="111" y="5"/>
                    <a:pt x="111" y="7"/>
                  </a:cubicBezTo>
                  <a:cubicBezTo>
                    <a:pt x="109" y="7"/>
                    <a:pt x="109" y="7"/>
                    <a:pt x="108" y="7"/>
                  </a:cubicBezTo>
                  <a:cubicBezTo>
                    <a:pt x="109" y="7"/>
                    <a:pt x="109" y="7"/>
                    <a:pt x="109" y="7"/>
                  </a:cubicBezTo>
                  <a:cubicBezTo>
                    <a:pt x="108" y="7"/>
                    <a:pt x="108" y="7"/>
                    <a:pt x="107" y="8"/>
                  </a:cubicBezTo>
                  <a:cubicBezTo>
                    <a:pt x="107" y="9"/>
                    <a:pt x="107" y="9"/>
                    <a:pt x="105" y="11"/>
                  </a:cubicBezTo>
                  <a:cubicBezTo>
                    <a:pt x="107" y="11"/>
                    <a:pt x="107" y="11"/>
                    <a:pt x="107" y="11"/>
                  </a:cubicBezTo>
                  <a:cubicBezTo>
                    <a:pt x="105" y="11"/>
                    <a:pt x="105" y="12"/>
                    <a:pt x="103" y="13"/>
                  </a:cubicBezTo>
                  <a:cubicBezTo>
                    <a:pt x="103" y="14"/>
                    <a:pt x="102" y="14"/>
                    <a:pt x="102" y="16"/>
                  </a:cubicBezTo>
                  <a:cubicBezTo>
                    <a:pt x="100" y="18"/>
                    <a:pt x="99" y="20"/>
                    <a:pt x="98" y="22"/>
                  </a:cubicBezTo>
                  <a:cubicBezTo>
                    <a:pt x="99" y="22"/>
                    <a:pt x="99" y="22"/>
                    <a:pt x="99" y="22"/>
                  </a:cubicBezTo>
                  <a:cubicBezTo>
                    <a:pt x="98" y="22"/>
                    <a:pt x="99" y="22"/>
                    <a:pt x="99" y="24"/>
                  </a:cubicBezTo>
                  <a:cubicBezTo>
                    <a:pt x="99" y="22"/>
                    <a:pt x="98" y="24"/>
                    <a:pt x="98" y="24"/>
                  </a:cubicBezTo>
                  <a:cubicBezTo>
                    <a:pt x="98" y="24"/>
                    <a:pt x="96" y="25"/>
                    <a:pt x="95" y="25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94" y="26"/>
                    <a:pt x="94" y="28"/>
                    <a:pt x="94" y="29"/>
                  </a:cubicBezTo>
                  <a:cubicBezTo>
                    <a:pt x="94" y="29"/>
                    <a:pt x="95" y="29"/>
                    <a:pt x="94" y="29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0" y="30"/>
                    <a:pt x="90" y="33"/>
                    <a:pt x="90" y="34"/>
                  </a:cubicBezTo>
                  <a:cubicBezTo>
                    <a:pt x="87" y="35"/>
                    <a:pt x="87" y="38"/>
                    <a:pt x="85" y="39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3" y="42"/>
                    <a:pt x="83" y="46"/>
                    <a:pt x="81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2" y="48"/>
                    <a:pt x="81" y="50"/>
                    <a:pt x="81" y="48"/>
                  </a:cubicBezTo>
                  <a:cubicBezTo>
                    <a:pt x="81" y="50"/>
                    <a:pt x="79" y="50"/>
                    <a:pt x="79" y="51"/>
                  </a:cubicBezTo>
                  <a:cubicBezTo>
                    <a:pt x="79" y="51"/>
                    <a:pt x="79" y="51"/>
                    <a:pt x="77" y="51"/>
                  </a:cubicBezTo>
                  <a:cubicBezTo>
                    <a:pt x="77" y="52"/>
                    <a:pt x="77" y="54"/>
                    <a:pt x="76" y="54"/>
                  </a:cubicBezTo>
                  <a:cubicBezTo>
                    <a:pt x="76" y="54"/>
                    <a:pt x="76" y="54"/>
                    <a:pt x="76" y="54"/>
                  </a:cubicBezTo>
                  <a:cubicBezTo>
                    <a:pt x="77" y="54"/>
                    <a:pt x="77" y="54"/>
                    <a:pt x="77" y="55"/>
                  </a:cubicBezTo>
                  <a:cubicBezTo>
                    <a:pt x="76" y="55"/>
                    <a:pt x="76" y="56"/>
                    <a:pt x="76" y="55"/>
                  </a:cubicBezTo>
                  <a:cubicBezTo>
                    <a:pt x="76" y="56"/>
                    <a:pt x="73" y="59"/>
                    <a:pt x="73" y="60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72" y="61"/>
                    <a:pt x="72" y="63"/>
                    <a:pt x="70" y="63"/>
                  </a:cubicBezTo>
                  <a:cubicBezTo>
                    <a:pt x="70" y="64"/>
                    <a:pt x="72" y="63"/>
                    <a:pt x="72" y="64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69" y="65"/>
                    <a:pt x="69" y="68"/>
                    <a:pt x="68" y="69"/>
                  </a:cubicBezTo>
                  <a:cubicBezTo>
                    <a:pt x="66" y="72"/>
                    <a:pt x="64" y="76"/>
                    <a:pt x="61" y="78"/>
                  </a:cubicBezTo>
                  <a:cubicBezTo>
                    <a:pt x="62" y="78"/>
                    <a:pt x="62" y="78"/>
                    <a:pt x="62" y="78"/>
                  </a:cubicBezTo>
                  <a:cubicBezTo>
                    <a:pt x="60" y="78"/>
                    <a:pt x="62" y="81"/>
                    <a:pt x="60" y="81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59" y="82"/>
                    <a:pt x="60" y="85"/>
                    <a:pt x="59" y="86"/>
                  </a:cubicBezTo>
                  <a:cubicBezTo>
                    <a:pt x="59" y="85"/>
                    <a:pt x="59" y="85"/>
                    <a:pt x="59" y="85"/>
                  </a:cubicBezTo>
                  <a:cubicBezTo>
                    <a:pt x="59" y="86"/>
                    <a:pt x="57" y="88"/>
                    <a:pt x="57" y="89"/>
                  </a:cubicBezTo>
                  <a:cubicBezTo>
                    <a:pt x="57" y="89"/>
                    <a:pt x="57" y="89"/>
                    <a:pt x="57" y="89"/>
                  </a:cubicBezTo>
                  <a:cubicBezTo>
                    <a:pt x="59" y="89"/>
                    <a:pt x="56" y="89"/>
                    <a:pt x="57" y="90"/>
                  </a:cubicBezTo>
                  <a:cubicBezTo>
                    <a:pt x="57" y="90"/>
                    <a:pt x="56" y="90"/>
                    <a:pt x="57" y="90"/>
                  </a:cubicBezTo>
                  <a:cubicBezTo>
                    <a:pt x="56" y="93"/>
                    <a:pt x="53" y="94"/>
                    <a:pt x="51" y="98"/>
                  </a:cubicBezTo>
                  <a:cubicBezTo>
                    <a:pt x="51" y="101"/>
                    <a:pt x="53" y="99"/>
                    <a:pt x="51" y="99"/>
                  </a:cubicBezTo>
                  <a:cubicBezTo>
                    <a:pt x="51" y="101"/>
                    <a:pt x="51" y="99"/>
                    <a:pt x="51" y="99"/>
                  </a:cubicBezTo>
                  <a:cubicBezTo>
                    <a:pt x="49" y="101"/>
                    <a:pt x="53" y="102"/>
                    <a:pt x="51" y="102"/>
                  </a:cubicBezTo>
                  <a:cubicBezTo>
                    <a:pt x="49" y="101"/>
                    <a:pt x="51" y="102"/>
                    <a:pt x="49" y="102"/>
                  </a:cubicBezTo>
                  <a:cubicBezTo>
                    <a:pt x="49" y="103"/>
                    <a:pt x="51" y="103"/>
                    <a:pt x="49" y="103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8" y="105"/>
                    <a:pt x="48" y="106"/>
                    <a:pt x="46" y="106"/>
                  </a:cubicBezTo>
                  <a:cubicBezTo>
                    <a:pt x="43" y="112"/>
                    <a:pt x="38" y="118"/>
                    <a:pt x="34" y="123"/>
                  </a:cubicBezTo>
                  <a:cubicBezTo>
                    <a:pt x="31" y="129"/>
                    <a:pt x="29" y="133"/>
                    <a:pt x="25" y="141"/>
                  </a:cubicBezTo>
                  <a:cubicBezTo>
                    <a:pt x="25" y="142"/>
                    <a:pt x="25" y="142"/>
                    <a:pt x="23" y="144"/>
                  </a:cubicBezTo>
                  <a:cubicBezTo>
                    <a:pt x="23" y="144"/>
                    <a:pt x="23" y="144"/>
                    <a:pt x="23" y="144"/>
                  </a:cubicBezTo>
                  <a:cubicBezTo>
                    <a:pt x="23" y="144"/>
                    <a:pt x="23" y="145"/>
                    <a:pt x="22" y="145"/>
                  </a:cubicBezTo>
                  <a:cubicBezTo>
                    <a:pt x="21" y="146"/>
                    <a:pt x="19" y="149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53"/>
                    <a:pt x="18" y="153"/>
                    <a:pt x="18" y="152"/>
                  </a:cubicBezTo>
                  <a:cubicBezTo>
                    <a:pt x="13" y="157"/>
                    <a:pt x="12" y="165"/>
                    <a:pt x="9" y="169"/>
                  </a:cubicBezTo>
                  <a:cubicBezTo>
                    <a:pt x="9" y="170"/>
                    <a:pt x="8" y="171"/>
                    <a:pt x="6" y="172"/>
                  </a:cubicBezTo>
                  <a:cubicBezTo>
                    <a:pt x="5" y="179"/>
                    <a:pt x="4" y="183"/>
                    <a:pt x="0" y="186"/>
                  </a:cubicBezTo>
                  <a:cubicBezTo>
                    <a:pt x="0" y="186"/>
                    <a:pt x="4" y="187"/>
                    <a:pt x="5" y="186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71" name="Freeform 147"/>
            <p:cNvSpPr>
              <a:spLocks/>
            </p:cNvSpPr>
            <p:nvPr/>
          </p:nvSpPr>
          <p:spPr bwMode="auto">
            <a:xfrm>
              <a:off x="4364" y="2647"/>
              <a:ext cx="2" cy="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0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0 h 3"/>
                <a:gd name="T10" fmla="*/ 2 w 2"/>
                <a:gd name="T11" fmla="*/ 0 h 3"/>
                <a:gd name="T12" fmla="*/ 2 w 2"/>
                <a:gd name="T13" fmla="*/ 0 h 3"/>
                <a:gd name="T14" fmla="*/ 2 w 2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72" name="Freeform 148"/>
            <p:cNvSpPr>
              <a:spLocks/>
            </p:cNvSpPr>
            <p:nvPr/>
          </p:nvSpPr>
          <p:spPr bwMode="auto">
            <a:xfrm>
              <a:off x="4262" y="2959"/>
              <a:ext cx="267" cy="444"/>
            </a:xfrm>
            <a:custGeom>
              <a:avLst/>
              <a:gdLst>
                <a:gd name="T0" fmla="*/ 15 w 113"/>
                <a:gd name="T1" fmla="*/ 167 h 188"/>
                <a:gd name="T2" fmla="*/ 18 w 113"/>
                <a:gd name="T3" fmla="*/ 161 h 188"/>
                <a:gd name="T4" fmla="*/ 27 w 113"/>
                <a:gd name="T5" fmla="*/ 151 h 188"/>
                <a:gd name="T6" fmla="*/ 30 w 113"/>
                <a:gd name="T7" fmla="*/ 148 h 188"/>
                <a:gd name="T8" fmla="*/ 35 w 113"/>
                <a:gd name="T9" fmla="*/ 135 h 188"/>
                <a:gd name="T10" fmla="*/ 37 w 113"/>
                <a:gd name="T11" fmla="*/ 130 h 188"/>
                <a:gd name="T12" fmla="*/ 43 w 113"/>
                <a:gd name="T13" fmla="*/ 125 h 188"/>
                <a:gd name="T14" fmla="*/ 45 w 113"/>
                <a:gd name="T15" fmla="*/ 118 h 188"/>
                <a:gd name="T16" fmla="*/ 47 w 113"/>
                <a:gd name="T17" fmla="*/ 115 h 188"/>
                <a:gd name="T18" fmla="*/ 49 w 113"/>
                <a:gd name="T19" fmla="*/ 113 h 188"/>
                <a:gd name="T20" fmla="*/ 54 w 113"/>
                <a:gd name="T21" fmla="*/ 108 h 188"/>
                <a:gd name="T22" fmla="*/ 57 w 113"/>
                <a:gd name="T23" fmla="*/ 103 h 188"/>
                <a:gd name="T24" fmla="*/ 60 w 113"/>
                <a:gd name="T25" fmla="*/ 100 h 188"/>
                <a:gd name="T26" fmla="*/ 61 w 113"/>
                <a:gd name="T27" fmla="*/ 95 h 188"/>
                <a:gd name="T28" fmla="*/ 65 w 113"/>
                <a:gd name="T29" fmla="*/ 88 h 188"/>
                <a:gd name="T30" fmla="*/ 69 w 113"/>
                <a:gd name="T31" fmla="*/ 82 h 188"/>
                <a:gd name="T32" fmla="*/ 71 w 113"/>
                <a:gd name="T33" fmla="*/ 78 h 188"/>
                <a:gd name="T34" fmla="*/ 71 w 113"/>
                <a:gd name="T35" fmla="*/ 75 h 188"/>
                <a:gd name="T36" fmla="*/ 74 w 113"/>
                <a:gd name="T37" fmla="*/ 74 h 188"/>
                <a:gd name="T38" fmla="*/ 74 w 113"/>
                <a:gd name="T39" fmla="*/ 73 h 188"/>
                <a:gd name="T40" fmla="*/ 77 w 113"/>
                <a:gd name="T41" fmla="*/ 70 h 188"/>
                <a:gd name="T42" fmla="*/ 83 w 113"/>
                <a:gd name="T43" fmla="*/ 60 h 188"/>
                <a:gd name="T44" fmla="*/ 84 w 113"/>
                <a:gd name="T45" fmla="*/ 57 h 188"/>
                <a:gd name="T46" fmla="*/ 86 w 113"/>
                <a:gd name="T47" fmla="*/ 55 h 188"/>
                <a:gd name="T48" fmla="*/ 91 w 113"/>
                <a:gd name="T49" fmla="*/ 45 h 188"/>
                <a:gd name="T50" fmla="*/ 90 w 113"/>
                <a:gd name="T51" fmla="*/ 43 h 188"/>
                <a:gd name="T52" fmla="*/ 92 w 113"/>
                <a:gd name="T53" fmla="*/ 42 h 188"/>
                <a:gd name="T54" fmla="*/ 97 w 113"/>
                <a:gd name="T55" fmla="*/ 39 h 188"/>
                <a:gd name="T56" fmla="*/ 99 w 113"/>
                <a:gd name="T57" fmla="*/ 35 h 188"/>
                <a:gd name="T58" fmla="*/ 100 w 113"/>
                <a:gd name="T59" fmla="*/ 35 h 188"/>
                <a:gd name="T60" fmla="*/ 100 w 113"/>
                <a:gd name="T61" fmla="*/ 34 h 188"/>
                <a:gd name="T62" fmla="*/ 100 w 113"/>
                <a:gd name="T63" fmla="*/ 30 h 188"/>
                <a:gd name="T64" fmla="*/ 103 w 113"/>
                <a:gd name="T65" fmla="*/ 26 h 188"/>
                <a:gd name="T66" fmla="*/ 103 w 113"/>
                <a:gd name="T67" fmla="*/ 25 h 188"/>
                <a:gd name="T68" fmla="*/ 105 w 113"/>
                <a:gd name="T69" fmla="*/ 23 h 188"/>
                <a:gd name="T70" fmla="*/ 107 w 113"/>
                <a:gd name="T71" fmla="*/ 21 h 188"/>
                <a:gd name="T72" fmla="*/ 104 w 113"/>
                <a:gd name="T73" fmla="*/ 21 h 188"/>
                <a:gd name="T74" fmla="*/ 109 w 113"/>
                <a:gd name="T75" fmla="*/ 17 h 188"/>
                <a:gd name="T76" fmla="*/ 109 w 113"/>
                <a:gd name="T77" fmla="*/ 8 h 188"/>
                <a:gd name="T78" fmla="*/ 110 w 113"/>
                <a:gd name="T79" fmla="*/ 5 h 188"/>
                <a:gd name="T80" fmla="*/ 113 w 113"/>
                <a:gd name="T81" fmla="*/ 0 h 188"/>
                <a:gd name="T82" fmla="*/ 110 w 113"/>
                <a:gd name="T83" fmla="*/ 2 h 188"/>
                <a:gd name="T84" fmla="*/ 109 w 113"/>
                <a:gd name="T85" fmla="*/ 6 h 188"/>
                <a:gd name="T86" fmla="*/ 101 w 113"/>
                <a:gd name="T87" fmla="*/ 13 h 188"/>
                <a:gd name="T88" fmla="*/ 92 w 113"/>
                <a:gd name="T89" fmla="*/ 25 h 188"/>
                <a:gd name="T90" fmla="*/ 83 w 113"/>
                <a:gd name="T91" fmla="*/ 39 h 188"/>
                <a:gd name="T92" fmla="*/ 75 w 113"/>
                <a:gd name="T93" fmla="*/ 51 h 188"/>
                <a:gd name="T94" fmla="*/ 71 w 113"/>
                <a:gd name="T95" fmla="*/ 60 h 188"/>
                <a:gd name="T96" fmla="*/ 61 w 113"/>
                <a:gd name="T97" fmla="*/ 78 h 188"/>
                <a:gd name="T98" fmla="*/ 56 w 113"/>
                <a:gd name="T99" fmla="*/ 88 h 188"/>
                <a:gd name="T100" fmla="*/ 49 w 113"/>
                <a:gd name="T101" fmla="*/ 102 h 188"/>
                <a:gd name="T102" fmla="*/ 23 w 113"/>
                <a:gd name="T103" fmla="*/ 141 h 188"/>
                <a:gd name="T104" fmla="*/ 18 w 113"/>
                <a:gd name="T105" fmla="*/ 151 h 188"/>
                <a:gd name="T106" fmla="*/ 4 w 113"/>
                <a:gd name="T107" fmla="*/ 18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3" h="188">
                  <a:moveTo>
                    <a:pt x="4" y="185"/>
                  </a:moveTo>
                  <a:cubicBezTo>
                    <a:pt x="8" y="184"/>
                    <a:pt x="6" y="180"/>
                    <a:pt x="9" y="178"/>
                  </a:cubicBezTo>
                  <a:cubicBezTo>
                    <a:pt x="9" y="178"/>
                    <a:pt x="8" y="178"/>
                    <a:pt x="9" y="178"/>
                  </a:cubicBezTo>
                  <a:cubicBezTo>
                    <a:pt x="13" y="177"/>
                    <a:pt x="14" y="172"/>
                    <a:pt x="14" y="168"/>
                  </a:cubicBezTo>
                  <a:cubicBezTo>
                    <a:pt x="14" y="168"/>
                    <a:pt x="14" y="168"/>
                    <a:pt x="14" y="168"/>
                  </a:cubicBezTo>
                  <a:cubicBezTo>
                    <a:pt x="14" y="168"/>
                    <a:pt x="15" y="168"/>
                    <a:pt x="15" y="167"/>
                  </a:cubicBezTo>
                  <a:cubicBezTo>
                    <a:pt x="15" y="167"/>
                    <a:pt x="15" y="167"/>
                    <a:pt x="14" y="167"/>
                  </a:cubicBezTo>
                  <a:cubicBezTo>
                    <a:pt x="15" y="167"/>
                    <a:pt x="15" y="165"/>
                    <a:pt x="17" y="165"/>
                  </a:cubicBezTo>
                  <a:cubicBezTo>
                    <a:pt x="15" y="165"/>
                    <a:pt x="15" y="165"/>
                    <a:pt x="15" y="164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8" y="165"/>
                    <a:pt x="18" y="163"/>
                    <a:pt x="19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21" y="159"/>
                    <a:pt x="22" y="158"/>
                    <a:pt x="23" y="155"/>
                  </a:cubicBezTo>
                  <a:cubicBezTo>
                    <a:pt x="22" y="155"/>
                    <a:pt x="22" y="155"/>
                    <a:pt x="22" y="155"/>
                  </a:cubicBezTo>
                  <a:cubicBezTo>
                    <a:pt x="23" y="155"/>
                    <a:pt x="23" y="155"/>
                    <a:pt x="24" y="154"/>
                  </a:cubicBezTo>
                  <a:cubicBezTo>
                    <a:pt x="23" y="154"/>
                    <a:pt x="27" y="154"/>
                    <a:pt x="27" y="152"/>
                  </a:cubicBezTo>
                  <a:cubicBezTo>
                    <a:pt x="24" y="152"/>
                    <a:pt x="24" y="152"/>
                    <a:pt x="24" y="152"/>
                  </a:cubicBezTo>
                  <a:cubicBezTo>
                    <a:pt x="27" y="152"/>
                    <a:pt x="24" y="151"/>
                    <a:pt x="27" y="151"/>
                  </a:cubicBezTo>
                  <a:cubicBezTo>
                    <a:pt x="27" y="151"/>
                    <a:pt x="27" y="151"/>
                    <a:pt x="27" y="151"/>
                  </a:cubicBezTo>
                  <a:cubicBezTo>
                    <a:pt x="28" y="151"/>
                    <a:pt x="27" y="150"/>
                    <a:pt x="27" y="150"/>
                  </a:cubicBezTo>
                  <a:cubicBezTo>
                    <a:pt x="28" y="150"/>
                    <a:pt x="28" y="150"/>
                    <a:pt x="28" y="150"/>
                  </a:cubicBezTo>
                  <a:cubicBezTo>
                    <a:pt x="28" y="150"/>
                    <a:pt x="28" y="150"/>
                    <a:pt x="28" y="148"/>
                  </a:cubicBezTo>
                  <a:cubicBezTo>
                    <a:pt x="28" y="148"/>
                    <a:pt x="28" y="148"/>
                    <a:pt x="28" y="148"/>
                  </a:cubicBezTo>
                  <a:cubicBezTo>
                    <a:pt x="28" y="148"/>
                    <a:pt x="28" y="146"/>
                    <a:pt x="30" y="148"/>
                  </a:cubicBezTo>
                  <a:cubicBezTo>
                    <a:pt x="28" y="146"/>
                    <a:pt x="28" y="148"/>
                    <a:pt x="28" y="146"/>
                  </a:cubicBezTo>
                  <a:cubicBezTo>
                    <a:pt x="31" y="145"/>
                    <a:pt x="32" y="141"/>
                    <a:pt x="34" y="138"/>
                  </a:cubicBezTo>
                  <a:cubicBezTo>
                    <a:pt x="34" y="138"/>
                    <a:pt x="34" y="138"/>
                    <a:pt x="32" y="138"/>
                  </a:cubicBezTo>
                  <a:cubicBezTo>
                    <a:pt x="34" y="137"/>
                    <a:pt x="34" y="137"/>
                    <a:pt x="34" y="137"/>
                  </a:cubicBezTo>
                  <a:cubicBezTo>
                    <a:pt x="34" y="137"/>
                    <a:pt x="34" y="137"/>
                    <a:pt x="34" y="135"/>
                  </a:cubicBezTo>
                  <a:cubicBezTo>
                    <a:pt x="35" y="135"/>
                    <a:pt x="35" y="135"/>
                    <a:pt x="35" y="135"/>
                  </a:cubicBezTo>
                  <a:cubicBezTo>
                    <a:pt x="35" y="135"/>
                    <a:pt x="35" y="135"/>
                    <a:pt x="34" y="135"/>
                  </a:cubicBezTo>
                  <a:cubicBezTo>
                    <a:pt x="35" y="135"/>
                    <a:pt x="35" y="134"/>
                    <a:pt x="36" y="134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36" y="134"/>
                    <a:pt x="36" y="132"/>
                    <a:pt x="36" y="132"/>
                  </a:cubicBezTo>
                  <a:cubicBezTo>
                    <a:pt x="36" y="132"/>
                    <a:pt x="36" y="132"/>
                    <a:pt x="36" y="132"/>
                  </a:cubicBezTo>
                  <a:cubicBezTo>
                    <a:pt x="36" y="130"/>
                    <a:pt x="37" y="132"/>
                    <a:pt x="37" y="130"/>
                  </a:cubicBezTo>
                  <a:cubicBezTo>
                    <a:pt x="36" y="130"/>
                    <a:pt x="36" y="130"/>
                    <a:pt x="36" y="130"/>
                  </a:cubicBezTo>
                  <a:cubicBezTo>
                    <a:pt x="37" y="130"/>
                    <a:pt x="37" y="129"/>
                    <a:pt x="40" y="129"/>
                  </a:cubicBezTo>
                  <a:cubicBezTo>
                    <a:pt x="40" y="128"/>
                    <a:pt x="40" y="128"/>
                    <a:pt x="40" y="128"/>
                  </a:cubicBezTo>
                  <a:cubicBezTo>
                    <a:pt x="40" y="128"/>
                    <a:pt x="40" y="126"/>
                    <a:pt x="41" y="126"/>
                  </a:cubicBezTo>
                  <a:cubicBezTo>
                    <a:pt x="41" y="125"/>
                    <a:pt x="40" y="125"/>
                    <a:pt x="41" y="125"/>
                  </a:cubicBezTo>
                  <a:cubicBezTo>
                    <a:pt x="41" y="125"/>
                    <a:pt x="41" y="124"/>
                    <a:pt x="43" y="125"/>
                  </a:cubicBezTo>
                  <a:cubicBezTo>
                    <a:pt x="43" y="124"/>
                    <a:pt x="43" y="122"/>
                    <a:pt x="44" y="122"/>
                  </a:cubicBezTo>
                  <a:cubicBezTo>
                    <a:pt x="43" y="122"/>
                    <a:pt x="43" y="121"/>
                    <a:pt x="43" y="122"/>
                  </a:cubicBezTo>
                  <a:cubicBezTo>
                    <a:pt x="41" y="121"/>
                    <a:pt x="41" y="121"/>
                    <a:pt x="41" y="121"/>
                  </a:cubicBezTo>
                  <a:cubicBezTo>
                    <a:pt x="41" y="121"/>
                    <a:pt x="41" y="122"/>
                    <a:pt x="41" y="121"/>
                  </a:cubicBezTo>
                  <a:cubicBezTo>
                    <a:pt x="41" y="121"/>
                    <a:pt x="43" y="121"/>
                    <a:pt x="43" y="118"/>
                  </a:cubicBezTo>
                  <a:cubicBezTo>
                    <a:pt x="44" y="118"/>
                    <a:pt x="45" y="118"/>
                    <a:pt x="45" y="118"/>
                  </a:cubicBezTo>
                  <a:cubicBezTo>
                    <a:pt x="44" y="117"/>
                    <a:pt x="44" y="117"/>
                    <a:pt x="44" y="117"/>
                  </a:cubicBezTo>
                  <a:cubicBezTo>
                    <a:pt x="47" y="117"/>
                    <a:pt x="47" y="117"/>
                    <a:pt x="47" y="117"/>
                  </a:cubicBezTo>
                  <a:cubicBezTo>
                    <a:pt x="47" y="117"/>
                    <a:pt x="47" y="117"/>
                    <a:pt x="47" y="117"/>
                  </a:cubicBezTo>
                  <a:cubicBezTo>
                    <a:pt x="47" y="117"/>
                    <a:pt x="47" y="117"/>
                    <a:pt x="48" y="117"/>
                  </a:cubicBezTo>
                  <a:cubicBezTo>
                    <a:pt x="47" y="117"/>
                    <a:pt x="48" y="116"/>
                    <a:pt x="47" y="115"/>
                  </a:cubicBezTo>
                  <a:cubicBezTo>
                    <a:pt x="47" y="115"/>
                    <a:pt x="47" y="116"/>
                    <a:pt x="47" y="115"/>
                  </a:cubicBezTo>
                  <a:cubicBezTo>
                    <a:pt x="48" y="115"/>
                    <a:pt x="48" y="115"/>
                    <a:pt x="48" y="115"/>
                  </a:cubicBezTo>
                  <a:cubicBezTo>
                    <a:pt x="48" y="115"/>
                    <a:pt x="48" y="115"/>
                    <a:pt x="48" y="115"/>
                  </a:cubicBezTo>
                  <a:cubicBezTo>
                    <a:pt x="48" y="113"/>
                    <a:pt x="48" y="113"/>
                    <a:pt x="49" y="113"/>
                  </a:cubicBezTo>
                  <a:cubicBezTo>
                    <a:pt x="49" y="115"/>
                    <a:pt x="48" y="113"/>
                    <a:pt x="48" y="115"/>
                  </a:cubicBezTo>
                  <a:cubicBezTo>
                    <a:pt x="49" y="115"/>
                    <a:pt x="49" y="113"/>
                    <a:pt x="49" y="113"/>
                  </a:cubicBezTo>
                  <a:cubicBezTo>
                    <a:pt x="49" y="113"/>
                    <a:pt x="49" y="113"/>
                    <a:pt x="49" y="113"/>
                  </a:cubicBezTo>
                  <a:cubicBezTo>
                    <a:pt x="51" y="113"/>
                    <a:pt x="51" y="112"/>
                    <a:pt x="52" y="112"/>
                  </a:cubicBezTo>
                  <a:cubicBezTo>
                    <a:pt x="52" y="112"/>
                    <a:pt x="51" y="111"/>
                    <a:pt x="51" y="112"/>
                  </a:cubicBezTo>
                  <a:cubicBezTo>
                    <a:pt x="51" y="111"/>
                    <a:pt x="54" y="111"/>
                    <a:pt x="52" y="108"/>
                  </a:cubicBezTo>
                  <a:cubicBezTo>
                    <a:pt x="52" y="109"/>
                    <a:pt x="54" y="109"/>
                    <a:pt x="54" y="109"/>
                  </a:cubicBezTo>
                  <a:cubicBezTo>
                    <a:pt x="54" y="108"/>
                    <a:pt x="52" y="108"/>
                    <a:pt x="54" y="108"/>
                  </a:cubicBezTo>
                  <a:cubicBezTo>
                    <a:pt x="52" y="108"/>
                    <a:pt x="54" y="108"/>
                    <a:pt x="54" y="108"/>
                  </a:cubicBezTo>
                  <a:cubicBezTo>
                    <a:pt x="56" y="108"/>
                    <a:pt x="54" y="105"/>
                    <a:pt x="54" y="108"/>
                  </a:cubicBezTo>
                  <a:cubicBezTo>
                    <a:pt x="54" y="105"/>
                    <a:pt x="57" y="104"/>
                    <a:pt x="57" y="103"/>
                  </a:cubicBezTo>
                  <a:cubicBezTo>
                    <a:pt x="58" y="103"/>
                    <a:pt x="58" y="103"/>
                    <a:pt x="58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3"/>
                    <a:pt x="58" y="102"/>
                    <a:pt x="57" y="102"/>
                  </a:cubicBezTo>
                  <a:cubicBezTo>
                    <a:pt x="58" y="102"/>
                    <a:pt x="56" y="103"/>
                    <a:pt x="57" y="103"/>
                  </a:cubicBezTo>
                  <a:cubicBezTo>
                    <a:pt x="56" y="103"/>
                    <a:pt x="58" y="103"/>
                    <a:pt x="57" y="102"/>
                  </a:cubicBezTo>
                  <a:cubicBezTo>
                    <a:pt x="57" y="102"/>
                    <a:pt x="58" y="102"/>
                    <a:pt x="58" y="100"/>
                  </a:cubicBezTo>
                  <a:cubicBezTo>
                    <a:pt x="58" y="102"/>
                    <a:pt x="57" y="100"/>
                    <a:pt x="57" y="100"/>
                  </a:cubicBezTo>
                  <a:cubicBezTo>
                    <a:pt x="58" y="100"/>
                    <a:pt x="58" y="100"/>
                    <a:pt x="58" y="100"/>
                  </a:cubicBezTo>
                  <a:cubicBezTo>
                    <a:pt x="58" y="100"/>
                    <a:pt x="58" y="100"/>
                    <a:pt x="58" y="100"/>
                  </a:cubicBezTo>
                  <a:cubicBezTo>
                    <a:pt x="60" y="100"/>
                    <a:pt x="60" y="99"/>
                    <a:pt x="60" y="100"/>
                  </a:cubicBezTo>
                  <a:cubicBezTo>
                    <a:pt x="60" y="99"/>
                    <a:pt x="61" y="99"/>
                    <a:pt x="60" y="99"/>
                  </a:cubicBezTo>
                  <a:cubicBezTo>
                    <a:pt x="58" y="98"/>
                    <a:pt x="58" y="98"/>
                    <a:pt x="58" y="98"/>
                  </a:cubicBezTo>
                  <a:cubicBezTo>
                    <a:pt x="60" y="98"/>
                    <a:pt x="60" y="98"/>
                    <a:pt x="60" y="98"/>
                  </a:cubicBezTo>
                  <a:cubicBezTo>
                    <a:pt x="60" y="98"/>
                    <a:pt x="60" y="98"/>
                    <a:pt x="60" y="98"/>
                  </a:cubicBezTo>
                  <a:cubicBezTo>
                    <a:pt x="61" y="98"/>
                    <a:pt x="60" y="96"/>
                    <a:pt x="61" y="98"/>
                  </a:cubicBezTo>
                  <a:cubicBezTo>
                    <a:pt x="61" y="96"/>
                    <a:pt x="62" y="95"/>
                    <a:pt x="61" y="95"/>
                  </a:cubicBezTo>
                  <a:cubicBezTo>
                    <a:pt x="62" y="95"/>
                    <a:pt x="62" y="92"/>
                    <a:pt x="62" y="92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2" y="92"/>
                    <a:pt x="62" y="91"/>
                    <a:pt x="62" y="90"/>
                  </a:cubicBezTo>
                  <a:cubicBezTo>
                    <a:pt x="64" y="90"/>
                    <a:pt x="64" y="90"/>
                    <a:pt x="64" y="91"/>
                  </a:cubicBezTo>
                  <a:cubicBezTo>
                    <a:pt x="64" y="90"/>
                    <a:pt x="65" y="90"/>
                    <a:pt x="65" y="8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2" y="87"/>
                    <a:pt x="65" y="88"/>
                    <a:pt x="65" y="87"/>
                  </a:cubicBezTo>
                  <a:cubicBezTo>
                    <a:pt x="67" y="87"/>
                    <a:pt x="67" y="87"/>
                    <a:pt x="67" y="87"/>
                  </a:cubicBezTo>
                  <a:cubicBezTo>
                    <a:pt x="65" y="87"/>
                    <a:pt x="69" y="87"/>
                    <a:pt x="67" y="86"/>
                  </a:cubicBezTo>
                  <a:cubicBezTo>
                    <a:pt x="67" y="86"/>
                    <a:pt x="67" y="86"/>
                    <a:pt x="69" y="86"/>
                  </a:cubicBezTo>
                  <a:cubicBezTo>
                    <a:pt x="67" y="85"/>
                    <a:pt x="70" y="83"/>
                    <a:pt x="69" y="82"/>
                  </a:cubicBezTo>
                  <a:cubicBezTo>
                    <a:pt x="69" y="82"/>
                    <a:pt x="69" y="82"/>
                    <a:pt x="70" y="82"/>
                  </a:cubicBezTo>
                  <a:cubicBezTo>
                    <a:pt x="69" y="82"/>
                    <a:pt x="69" y="82"/>
                    <a:pt x="69" y="82"/>
                  </a:cubicBezTo>
                  <a:cubicBezTo>
                    <a:pt x="70" y="82"/>
                    <a:pt x="70" y="82"/>
                    <a:pt x="70" y="82"/>
                  </a:cubicBezTo>
                  <a:cubicBezTo>
                    <a:pt x="70" y="82"/>
                    <a:pt x="70" y="82"/>
                    <a:pt x="69" y="82"/>
                  </a:cubicBezTo>
                  <a:cubicBezTo>
                    <a:pt x="69" y="79"/>
                    <a:pt x="71" y="82"/>
                    <a:pt x="71" y="79"/>
                  </a:cubicBezTo>
                  <a:cubicBezTo>
                    <a:pt x="71" y="79"/>
                    <a:pt x="71" y="79"/>
                    <a:pt x="71" y="78"/>
                  </a:cubicBezTo>
                  <a:cubicBezTo>
                    <a:pt x="71" y="78"/>
                    <a:pt x="71" y="78"/>
                    <a:pt x="71" y="78"/>
                  </a:cubicBezTo>
                  <a:cubicBezTo>
                    <a:pt x="73" y="78"/>
                    <a:pt x="71" y="78"/>
                    <a:pt x="70" y="77"/>
                  </a:cubicBezTo>
                  <a:cubicBezTo>
                    <a:pt x="71" y="77"/>
                    <a:pt x="71" y="77"/>
                    <a:pt x="71" y="77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7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5"/>
                    <a:pt x="71" y="75"/>
                    <a:pt x="73" y="75"/>
                  </a:cubicBezTo>
                  <a:cubicBezTo>
                    <a:pt x="73" y="75"/>
                    <a:pt x="73" y="75"/>
                    <a:pt x="73" y="75"/>
                  </a:cubicBezTo>
                  <a:cubicBezTo>
                    <a:pt x="73" y="75"/>
                    <a:pt x="73" y="75"/>
                    <a:pt x="74" y="75"/>
                  </a:cubicBezTo>
                  <a:cubicBezTo>
                    <a:pt x="73" y="75"/>
                    <a:pt x="73" y="74"/>
                    <a:pt x="73" y="74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4" y="74"/>
                    <a:pt x="73" y="74"/>
                    <a:pt x="74" y="73"/>
                  </a:cubicBezTo>
                  <a:cubicBezTo>
                    <a:pt x="74" y="73"/>
                    <a:pt x="75" y="74"/>
                    <a:pt x="74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5" y="73"/>
                    <a:pt x="75" y="72"/>
                    <a:pt x="75" y="72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5" y="70"/>
                    <a:pt x="75" y="70"/>
                    <a:pt x="77" y="70"/>
                  </a:cubicBezTo>
                  <a:cubicBezTo>
                    <a:pt x="77" y="70"/>
                    <a:pt x="77" y="70"/>
                    <a:pt x="77" y="70"/>
                  </a:cubicBezTo>
                  <a:cubicBezTo>
                    <a:pt x="77" y="69"/>
                    <a:pt x="77" y="69"/>
                    <a:pt x="77" y="69"/>
                  </a:cubicBezTo>
                  <a:cubicBezTo>
                    <a:pt x="77" y="69"/>
                    <a:pt x="75" y="66"/>
                    <a:pt x="77" y="66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78" y="66"/>
                    <a:pt x="79" y="65"/>
                    <a:pt x="79" y="64"/>
                  </a:cubicBezTo>
                  <a:cubicBezTo>
                    <a:pt x="79" y="64"/>
                    <a:pt x="79" y="64"/>
                    <a:pt x="79" y="64"/>
                  </a:cubicBezTo>
                  <a:cubicBezTo>
                    <a:pt x="82" y="62"/>
                    <a:pt x="83" y="62"/>
                    <a:pt x="83" y="60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2" y="60"/>
                    <a:pt x="82" y="59"/>
                    <a:pt x="82" y="60"/>
                  </a:cubicBezTo>
                  <a:cubicBezTo>
                    <a:pt x="83" y="60"/>
                    <a:pt x="83" y="60"/>
                    <a:pt x="83" y="60"/>
                  </a:cubicBezTo>
                  <a:cubicBezTo>
                    <a:pt x="84" y="60"/>
                    <a:pt x="84" y="59"/>
                    <a:pt x="84" y="59"/>
                  </a:cubicBezTo>
                  <a:cubicBezTo>
                    <a:pt x="84" y="59"/>
                    <a:pt x="84" y="59"/>
                    <a:pt x="84" y="59"/>
                  </a:cubicBezTo>
                  <a:cubicBezTo>
                    <a:pt x="84" y="57"/>
                    <a:pt x="84" y="57"/>
                    <a:pt x="84" y="57"/>
                  </a:cubicBezTo>
                  <a:cubicBezTo>
                    <a:pt x="86" y="57"/>
                    <a:pt x="86" y="57"/>
                    <a:pt x="86" y="57"/>
                  </a:cubicBezTo>
                  <a:cubicBezTo>
                    <a:pt x="84" y="57"/>
                    <a:pt x="84" y="57"/>
                    <a:pt x="84" y="57"/>
                  </a:cubicBezTo>
                  <a:cubicBezTo>
                    <a:pt x="86" y="56"/>
                    <a:pt x="86" y="57"/>
                    <a:pt x="86" y="56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6" y="56"/>
                    <a:pt x="87" y="56"/>
                    <a:pt x="87" y="55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7" y="52"/>
                    <a:pt x="87" y="52"/>
                    <a:pt x="87" y="55"/>
                  </a:cubicBezTo>
                  <a:cubicBezTo>
                    <a:pt x="87" y="52"/>
                    <a:pt x="87" y="52"/>
                    <a:pt x="87" y="51"/>
                  </a:cubicBezTo>
                  <a:cubicBezTo>
                    <a:pt x="90" y="51"/>
                    <a:pt x="91" y="48"/>
                    <a:pt x="91" y="47"/>
                  </a:cubicBezTo>
                  <a:cubicBezTo>
                    <a:pt x="91" y="47"/>
                    <a:pt x="91" y="47"/>
                    <a:pt x="91" y="47"/>
                  </a:cubicBezTo>
                  <a:cubicBezTo>
                    <a:pt x="91" y="45"/>
                    <a:pt x="92" y="47"/>
                    <a:pt x="92" y="47"/>
                  </a:cubicBezTo>
                  <a:cubicBezTo>
                    <a:pt x="91" y="47"/>
                    <a:pt x="91" y="45"/>
                    <a:pt x="91" y="45"/>
                  </a:cubicBezTo>
                  <a:cubicBezTo>
                    <a:pt x="90" y="44"/>
                    <a:pt x="91" y="45"/>
                    <a:pt x="92" y="45"/>
                  </a:cubicBezTo>
                  <a:cubicBezTo>
                    <a:pt x="92" y="45"/>
                    <a:pt x="91" y="45"/>
                    <a:pt x="92" y="45"/>
                  </a:cubicBezTo>
                  <a:cubicBezTo>
                    <a:pt x="92" y="45"/>
                    <a:pt x="92" y="44"/>
                    <a:pt x="95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2" y="43"/>
                    <a:pt x="90" y="44"/>
                    <a:pt x="90" y="43"/>
                  </a:cubicBezTo>
                  <a:cubicBezTo>
                    <a:pt x="90" y="43"/>
                    <a:pt x="90" y="43"/>
                    <a:pt x="90" y="43"/>
                  </a:cubicBezTo>
                  <a:cubicBezTo>
                    <a:pt x="88" y="42"/>
                    <a:pt x="88" y="43"/>
                    <a:pt x="88" y="42"/>
                  </a:cubicBezTo>
                  <a:cubicBezTo>
                    <a:pt x="88" y="42"/>
                    <a:pt x="90" y="42"/>
                    <a:pt x="91" y="43"/>
                  </a:cubicBezTo>
                  <a:cubicBezTo>
                    <a:pt x="91" y="42"/>
                    <a:pt x="92" y="43"/>
                    <a:pt x="95" y="43"/>
                  </a:cubicBezTo>
                  <a:cubicBezTo>
                    <a:pt x="92" y="42"/>
                    <a:pt x="92" y="43"/>
                    <a:pt x="92" y="43"/>
                  </a:cubicBezTo>
                  <a:cubicBezTo>
                    <a:pt x="91" y="42"/>
                    <a:pt x="92" y="42"/>
                    <a:pt x="92" y="42"/>
                  </a:cubicBezTo>
                  <a:cubicBezTo>
                    <a:pt x="95" y="42"/>
                    <a:pt x="95" y="42"/>
                    <a:pt x="95" y="42"/>
                  </a:cubicBezTo>
                  <a:cubicBezTo>
                    <a:pt x="95" y="42"/>
                    <a:pt x="95" y="42"/>
                    <a:pt x="95" y="42"/>
                  </a:cubicBezTo>
                  <a:cubicBezTo>
                    <a:pt x="96" y="42"/>
                    <a:pt x="96" y="42"/>
                    <a:pt x="96" y="42"/>
                  </a:cubicBezTo>
                  <a:cubicBezTo>
                    <a:pt x="97" y="42"/>
                    <a:pt x="96" y="39"/>
                    <a:pt x="97" y="42"/>
                  </a:cubicBezTo>
                  <a:cubicBezTo>
                    <a:pt x="96" y="39"/>
                    <a:pt x="95" y="39"/>
                    <a:pt x="95" y="39"/>
                  </a:cubicBezTo>
                  <a:cubicBezTo>
                    <a:pt x="96" y="39"/>
                    <a:pt x="96" y="38"/>
                    <a:pt x="97" y="39"/>
                  </a:cubicBezTo>
                  <a:cubicBezTo>
                    <a:pt x="96" y="39"/>
                    <a:pt x="96" y="39"/>
                    <a:pt x="96" y="39"/>
                  </a:cubicBezTo>
                  <a:cubicBezTo>
                    <a:pt x="96" y="38"/>
                    <a:pt x="97" y="38"/>
                    <a:pt x="96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7" y="38"/>
                    <a:pt x="97" y="38"/>
                    <a:pt x="96" y="36"/>
                  </a:cubicBezTo>
                  <a:cubicBezTo>
                    <a:pt x="97" y="36"/>
                    <a:pt x="99" y="36"/>
                    <a:pt x="97" y="35"/>
                  </a:cubicBezTo>
                  <a:cubicBezTo>
                    <a:pt x="97" y="35"/>
                    <a:pt x="97" y="35"/>
                    <a:pt x="99" y="35"/>
                  </a:cubicBezTo>
                  <a:cubicBezTo>
                    <a:pt x="99" y="36"/>
                    <a:pt x="97" y="35"/>
                    <a:pt x="99" y="36"/>
                  </a:cubicBezTo>
                  <a:cubicBezTo>
                    <a:pt x="97" y="35"/>
                    <a:pt x="99" y="36"/>
                    <a:pt x="99" y="36"/>
                  </a:cubicBezTo>
                  <a:cubicBezTo>
                    <a:pt x="99" y="35"/>
                    <a:pt x="99" y="35"/>
                    <a:pt x="99" y="35"/>
                  </a:cubicBezTo>
                  <a:cubicBezTo>
                    <a:pt x="99" y="35"/>
                    <a:pt x="99" y="35"/>
                    <a:pt x="100" y="35"/>
                  </a:cubicBezTo>
                  <a:cubicBezTo>
                    <a:pt x="99" y="35"/>
                    <a:pt x="99" y="35"/>
                    <a:pt x="99" y="35"/>
                  </a:cubicBezTo>
                  <a:cubicBezTo>
                    <a:pt x="100" y="35"/>
                    <a:pt x="100" y="35"/>
                    <a:pt x="100" y="35"/>
                  </a:cubicBezTo>
                  <a:cubicBezTo>
                    <a:pt x="100" y="35"/>
                    <a:pt x="99" y="34"/>
                    <a:pt x="100" y="34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99" y="34"/>
                    <a:pt x="99" y="34"/>
                    <a:pt x="99" y="32"/>
                  </a:cubicBezTo>
                  <a:cubicBezTo>
                    <a:pt x="101" y="34"/>
                    <a:pt x="101" y="34"/>
                    <a:pt x="101" y="34"/>
                  </a:cubicBezTo>
                  <a:cubicBezTo>
                    <a:pt x="101" y="34"/>
                    <a:pt x="100" y="32"/>
                    <a:pt x="101" y="32"/>
                  </a:cubicBezTo>
                  <a:cubicBezTo>
                    <a:pt x="100" y="34"/>
                    <a:pt x="100" y="34"/>
                    <a:pt x="100" y="34"/>
                  </a:cubicBezTo>
                  <a:cubicBezTo>
                    <a:pt x="100" y="32"/>
                    <a:pt x="99" y="32"/>
                    <a:pt x="100" y="31"/>
                  </a:cubicBezTo>
                  <a:cubicBezTo>
                    <a:pt x="100" y="31"/>
                    <a:pt x="101" y="31"/>
                    <a:pt x="101" y="32"/>
                  </a:cubicBezTo>
                  <a:cubicBezTo>
                    <a:pt x="101" y="32"/>
                    <a:pt x="101" y="31"/>
                    <a:pt x="100" y="31"/>
                  </a:cubicBezTo>
                  <a:cubicBezTo>
                    <a:pt x="101" y="31"/>
                    <a:pt x="101" y="32"/>
                    <a:pt x="101" y="31"/>
                  </a:cubicBezTo>
                  <a:cubicBezTo>
                    <a:pt x="101" y="30"/>
                    <a:pt x="101" y="30"/>
                    <a:pt x="101" y="30"/>
                  </a:cubicBezTo>
                  <a:cubicBezTo>
                    <a:pt x="100" y="30"/>
                    <a:pt x="100" y="30"/>
                    <a:pt x="100" y="30"/>
                  </a:cubicBezTo>
                  <a:cubicBezTo>
                    <a:pt x="100" y="30"/>
                    <a:pt x="100" y="30"/>
                    <a:pt x="100" y="30"/>
                  </a:cubicBezTo>
                  <a:cubicBezTo>
                    <a:pt x="99" y="29"/>
                    <a:pt x="99" y="29"/>
                    <a:pt x="99" y="29"/>
                  </a:cubicBezTo>
                  <a:cubicBezTo>
                    <a:pt x="99" y="29"/>
                    <a:pt x="99" y="29"/>
                    <a:pt x="99" y="29"/>
                  </a:cubicBezTo>
                  <a:cubicBezTo>
                    <a:pt x="100" y="30"/>
                    <a:pt x="101" y="29"/>
                    <a:pt x="103" y="29"/>
                  </a:cubicBezTo>
                  <a:cubicBezTo>
                    <a:pt x="103" y="29"/>
                    <a:pt x="100" y="26"/>
                    <a:pt x="103" y="26"/>
                  </a:cubicBezTo>
                  <a:cubicBezTo>
                    <a:pt x="103" y="26"/>
                    <a:pt x="104" y="26"/>
                    <a:pt x="103" y="26"/>
                  </a:cubicBezTo>
                  <a:cubicBezTo>
                    <a:pt x="103" y="26"/>
                    <a:pt x="104" y="29"/>
                    <a:pt x="104" y="26"/>
                  </a:cubicBezTo>
                  <a:cubicBezTo>
                    <a:pt x="104" y="26"/>
                    <a:pt x="104" y="25"/>
                    <a:pt x="103" y="25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101" y="25"/>
                    <a:pt x="101" y="23"/>
                    <a:pt x="103" y="25"/>
                  </a:cubicBezTo>
                  <a:cubicBezTo>
                    <a:pt x="103" y="25"/>
                    <a:pt x="103" y="25"/>
                    <a:pt x="103" y="25"/>
                  </a:cubicBezTo>
                  <a:cubicBezTo>
                    <a:pt x="104" y="25"/>
                    <a:pt x="103" y="23"/>
                    <a:pt x="104" y="23"/>
                  </a:cubicBezTo>
                  <a:cubicBezTo>
                    <a:pt x="104" y="25"/>
                    <a:pt x="104" y="25"/>
                    <a:pt x="105" y="25"/>
                  </a:cubicBezTo>
                  <a:cubicBezTo>
                    <a:pt x="105" y="25"/>
                    <a:pt x="105" y="25"/>
                    <a:pt x="105" y="25"/>
                  </a:cubicBezTo>
                  <a:cubicBezTo>
                    <a:pt x="105" y="25"/>
                    <a:pt x="105" y="25"/>
                    <a:pt x="105" y="25"/>
                  </a:cubicBezTo>
                  <a:cubicBezTo>
                    <a:pt x="105" y="23"/>
                    <a:pt x="105" y="25"/>
                    <a:pt x="107" y="23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4" y="23"/>
                    <a:pt x="105" y="25"/>
                    <a:pt x="104" y="23"/>
                  </a:cubicBezTo>
                  <a:cubicBezTo>
                    <a:pt x="104" y="23"/>
                    <a:pt x="105" y="23"/>
                    <a:pt x="105" y="22"/>
                  </a:cubicBezTo>
                  <a:cubicBezTo>
                    <a:pt x="104" y="22"/>
                    <a:pt x="104" y="23"/>
                    <a:pt x="104" y="23"/>
                  </a:cubicBezTo>
                  <a:cubicBezTo>
                    <a:pt x="104" y="22"/>
                    <a:pt x="103" y="22"/>
                    <a:pt x="104" y="21"/>
                  </a:cubicBezTo>
                  <a:cubicBezTo>
                    <a:pt x="105" y="21"/>
                    <a:pt x="105" y="22"/>
                    <a:pt x="105" y="22"/>
                  </a:cubicBezTo>
                  <a:cubicBezTo>
                    <a:pt x="105" y="21"/>
                    <a:pt x="107" y="21"/>
                    <a:pt x="107" y="21"/>
                  </a:cubicBezTo>
                  <a:cubicBezTo>
                    <a:pt x="105" y="19"/>
                    <a:pt x="109" y="19"/>
                    <a:pt x="107" y="19"/>
                  </a:cubicBezTo>
                  <a:cubicBezTo>
                    <a:pt x="107" y="21"/>
                    <a:pt x="105" y="21"/>
                    <a:pt x="104" y="21"/>
                  </a:cubicBezTo>
                  <a:cubicBezTo>
                    <a:pt x="104" y="21"/>
                    <a:pt x="104" y="22"/>
                    <a:pt x="103" y="21"/>
                  </a:cubicBezTo>
                  <a:cubicBezTo>
                    <a:pt x="104" y="21"/>
                    <a:pt x="103" y="19"/>
                    <a:pt x="101" y="19"/>
                  </a:cubicBezTo>
                  <a:cubicBezTo>
                    <a:pt x="103" y="19"/>
                    <a:pt x="103" y="19"/>
                    <a:pt x="103" y="19"/>
                  </a:cubicBezTo>
                  <a:cubicBezTo>
                    <a:pt x="103" y="19"/>
                    <a:pt x="103" y="19"/>
                    <a:pt x="104" y="21"/>
                  </a:cubicBezTo>
                  <a:cubicBezTo>
                    <a:pt x="104" y="19"/>
                    <a:pt x="105" y="19"/>
                    <a:pt x="105" y="19"/>
                  </a:cubicBezTo>
                  <a:cubicBezTo>
                    <a:pt x="105" y="18"/>
                    <a:pt x="105" y="18"/>
                    <a:pt x="104" y="18"/>
                  </a:cubicBezTo>
                  <a:cubicBezTo>
                    <a:pt x="105" y="18"/>
                    <a:pt x="105" y="17"/>
                    <a:pt x="105" y="16"/>
                  </a:cubicBezTo>
                  <a:cubicBezTo>
                    <a:pt x="107" y="17"/>
                    <a:pt x="107" y="16"/>
                    <a:pt x="109" y="16"/>
                  </a:cubicBezTo>
                  <a:cubicBezTo>
                    <a:pt x="109" y="17"/>
                    <a:pt x="109" y="17"/>
                    <a:pt x="109" y="17"/>
                  </a:cubicBezTo>
                  <a:cubicBezTo>
                    <a:pt x="110" y="17"/>
                    <a:pt x="109" y="17"/>
                    <a:pt x="109" y="17"/>
                  </a:cubicBezTo>
                  <a:cubicBezTo>
                    <a:pt x="110" y="17"/>
                    <a:pt x="107" y="16"/>
                    <a:pt x="109" y="16"/>
                  </a:cubicBezTo>
                  <a:cubicBezTo>
                    <a:pt x="109" y="17"/>
                    <a:pt x="107" y="16"/>
                    <a:pt x="107" y="16"/>
                  </a:cubicBezTo>
                  <a:cubicBezTo>
                    <a:pt x="107" y="13"/>
                    <a:pt x="105" y="13"/>
                    <a:pt x="105" y="13"/>
                  </a:cubicBezTo>
                  <a:cubicBezTo>
                    <a:pt x="107" y="13"/>
                    <a:pt x="109" y="12"/>
                    <a:pt x="109" y="12"/>
                  </a:cubicBezTo>
                  <a:cubicBezTo>
                    <a:pt x="109" y="10"/>
                    <a:pt x="110" y="9"/>
                    <a:pt x="110" y="9"/>
                  </a:cubicBezTo>
                  <a:cubicBezTo>
                    <a:pt x="110" y="8"/>
                    <a:pt x="109" y="8"/>
                    <a:pt x="109" y="8"/>
                  </a:cubicBezTo>
                  <a:cubicBezTo>
                    <a:pt x="109" y="6"/>
                    <a:pt x="110" y="8"/>
                    <a:pt x="110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10" y="8"/>
                    <a:pt x="110" y="5"/>
                    <a:pt x="112" y="6"/>
                  </a:cubicBezTo>
                  <a:cubicBezTo>
                    <a:pt x="110" y="6"/>
                    <a:pt x="110" y="6"/>
                    <a:pt x="110" y="6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09" y="4"/>
                    <a:pt x="110" y="4"/>
                    <a:pt x="110" y="4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2" y="4"/>
                    <a:pt x="112" y="2"/>
                    <a:pt x="113" y="2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3" y="2"/>
                    <a:pt x="113" y="2"/>
                    <a:pt x="113" y="2"/>
                  </a:cubicBezTo>
                  <a:cubicBezTo>
                    <a:pt x="112" y="0"/>
                    <a:pt x="112" y="0"/>
                    <a:pt x="113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0" y="2"/>
                    <a:pt x="112" y="0"/>
                    <a:pt x="112" y="2"/>
                  </a:cubicBezTo>
                  <a:cubicBezTo>
                    <a:pt x="112" y="2"/>
                    <a:pt x="112" y="2"/>
                    <a:pt x="110" y="2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0" y="2"/>
                    <a:pt x="110" y="2"/>
                    <a:pt x="110" y="2"/>
                  </a:cubicBezTo>
                  <a:cubicBezTo>
                    <a:pt x="110" y="2"/>
                    <a:pt x="109" y="2"/>
                    <a:pt x="110" y="2"/>
                  </a:cubicBezTo>
                  <a:cubicBezTo>
                    <a:pt x="109" y="2"/>
                    <a:pt x="109" y="2"/>
                    <a:pt x="109" y="2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09" y="2"/>
                    <a:pt x="107" y="2"/>
                    <a:pt x="107" y="4"/>
                  </a:cubicBezTo>
                  <a:cubicBezTo>
                    <a:pt x="109" y="5"/>
                    <a:pt x="105" y="5"/>
                    <a:pt x="105" y="5"/>
                  </a:cubicBezTo>
                  <a:cubicBezTo>
                    <a:pt x="107" y="5"/>
                    <a:pt x="109" y="5"/>
                    <a:pt x="109" y="5"/>
                  </a:cubicBezTo>
                  <a:cubicBezTo>
                    <a:pt x="109" y="6"/>
                    <a:pt x="109" y="6"/>
                    <a:pt x="109" y="6"/>
                  </a:cubicBezTo>
                  <a:cubicBezTo>
                    <a:pt x="107" y="6"/>
                    <a:pt x="107" y="6"/>
                    <a:pt x="105" y="6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5" y="6"/>
                    <a:pt x="105" y="6"/>
                    <a:pt x="104" y="8"/>
                  </a:cubicBezTo>
                  <a:cubicBezTo>
                    <a:pt x="104" y="9"/>
                    <a:pt x="104" y="9"/>
                    <a:pt x="103" y="10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3" y="10"/>
                    <a:pt x="103" y="12"/>
                    <a:pt x="101" y="13"/>
                  </a:cubicBezTo>
                  <a:cubicBezTo>
                    <a:pt x="101" y="16"/>
                    <a:pt x="100" y="16"/>
                    <a:pt x="100" y="17"/>
                  </a:cubicBezTo>
                  <a:cubicBezTo>
                    <a:pt x="99" y="18"/>
                    <a:pt x="97" y="19"/>
                    <a:pt x="96" y="22"/>
                  </a:cubicBezTo>
                  <a:cubicBezTo>
                    <a:pt x="97" y="22"/>
                    <a:pt x="97" y="22"/>
                    <a:pt x="97" y="22"/>
                  </a:cubicBezTo>
                  <a:cubicBezTo>
                    <a:pt x="96" y="22"/>
                    <a:pt x="97" y="22"/>
                    <a:pt x="97" y="23"/>
                  </a:cubicBezTo>
                  <a:cubicBezTo>
                    <a:pt x="97" y="22"/>
                    <a:pt x="96" y="23"/>
                    <a:pt x="96" y="23"/>
                  </a:cubicBezTo>
                  <a:cubicBezTo>
                    <a:pt x="96" y="25"/>
                    <a:pt x="95" y="25"/>
                    <a:pt x="92" y="25"/>
                  </a:cubicBezTo>
                  <a:cubicBezTo>
                    <a:pt x="92" y="26"/>
                    <a:pt x="92" y="26"/>
                    <a:pt x="92" y="26"/>
                  </a:cubicBezTo>
                  <a:cubicBezTo>
                    <a:pt x="91" y="26"/>
                    <a:pt x="92" y="29"/>
                    <a:pt x="91" y="30"/>
                  </a:cubicBezTo>
                  <a:cubicBezTo>
                    <a:pt x="91" y="30"/>
                    <a:pt x="92" y="30"/>
                    <a:pt x="91" y="30"/>
                  </a:cubicBezTo>
                  <a:cubicBezTo>
                    <a:pt x="91" y="31"/>
                    <a:pt x="90" y="31"/>
                    <a:pt x="90" y="31"/>
                  </a:cubicBezTo>
                  <a:cubicBezTo>
                    <a:pt x="88" y="32"/>
                    <a:pt x="88" y="32"/>
                    <a:pt x="88" y="34"/>
                  </a:cubicBezTo>
                  <a:cubicBezTo>
                    <a:pt x="86" y="35"/>
                    <a:pt x="86" y="38"/>
                    <a:pt x="83" y="39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2" y="43"/>
                    <a:pt x="82" y="45"/>
                    <a:pt x="78" y="47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79" y="48"/>
                    <a:pt x="78" y="49"/>
                    <a:pt x="78" y="48"/>
                  </a:cubicBezTo>
                  <a:cubicBezTo>
                    <a:pt x="78" y="49"/>
                    <a:pt x="77" y="49"/>
                    <a:pt x="77" y="51"/>
                  </a:cubicBezTo>
                  <a:cubicBezTo>
                    <a:pt x="77" y="51"/>
                    <a:pt x="77" y="51"/>
                    <a:pt x="75" y="51"/>
                  </a:cubicBezTo>
                  <a:cubicBezTo>
                    <a:pt x="75" y="52"/>
                    <a:pt x="75" y="55"/>
                    <a:pt x="74" y="55"/>
                  </a:cubicBezTo>
                  <a:cubicBezTo>
                    <a:pt x="74" y="55"/>
                    <a:pt x="74" y="55"/>
                    <a:pt x="74" y="55"/>
                  </a:cubicBezTo>
                  <a:cubicBezTo>
                    <a:pt x="75" y="55"/>
                    <a:pt x="75" y="55"/>
                    <a:pt x="75" y="56"/>
                  </a:cubicBezTo>
                  <a:cubicBezTo>
                    <a:pt x="74" y="56"/>
                    <a:pt x="74" y="57"/>
                    <a:pt x="74" y="56"/>
                  </a:cubicBezTo>
                  <a:cubicBezTo>
                    <a:pt x="74" y="57"/>
                    <a:pt x="71" y="59"/>
                    <a:pt x="71" y="60"/>
                  </a:cubicBezTo>
                  <a:cubicBezTo>
                    <a:pt x="71" y="60"/>
                    <a:pt x="71" y="60"/>
                    <a:pt x="71" y="60"/>
                  </a:cubicBezTo>
                  <a:cubicBezTo>
                    <a:pt x="70" y="61"/>
                    <a:pt x="70" y="62"/>
                    <a:pt x="69" y="62"/>
                  </a:cubicBezTo>
                  <a:cubicBezTo>
                    <a:pt x="69" y="64"/>
                    <a:pt x="70" y="64"/>
                    <a:pt x="70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7" y="65"/>
                    <a:pt x="67" y="69"/>
                    <a:pt x="65" y="70"/>
                  </a:cubicBezTo>
                  <a:cubicBezTo>
                    <a:pt x="64" y="73"/>
                    <a:pt x="62" y="75"/>
                    <a:pt x="60" y="78"/>
                  </a:cubicBezTo>
                  <a:cubicBezTo>
                    <a:pt x="61" y="78"/>
                    <a:pt x="61" y="78"/>
                    <a:pt x="61" y="78"/>
                  </a:cubicBezTo>
                  <a:cubicBezTo>
                    <a:pt x="60" y="78"/>
                    <a:pt x="61" y="82"/>
                    <a:pt x="58" y="82"/>
                  </a:cubicBezTo>
                  <a:cubicBezTo>
                    <a:pt x="58" y="82"/>
                    <a:pt x="58" y="82"/>
                    <a:pt x="58" y="83"/>
                  </a:cubicBezTo>
                  <a:cubicBezTo>
                    <a:pt x="57" y="83"/>
                    <a:pt x="58" y="85"/>
                    <a:pt x="57" y="86"/>
                  </a:cubicBezTo>
                  <a:cubicBezTo>
                    <a:pt x="57" y="86"/>
                    <a:pt x="57" y="86"/>
                    <a:pt x="57" y="86"/>
                  </a:cubicBezTo>
                  <a:cubicBezTo>
                    <a:pt x="57" y="87"/>
                    <a:pt x="56" y="87"/>
                    <a:pt x="56" y="8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57" y="88"/>
                    <a:pt x="54" y="88"/>
                    <a:pt x="56" y="90"/>
                  </a:cubicBezTo>
                  <a:cubicBezTo>
                    <a:pt x="56" y="90"/>
                    <a:pt x="54" y="90"/>
                    <a:pt x="56" y="90"/>
                  </a:cubicBezTo>
                  <a:cubicBezTo>
                    <a:pt x="54" y="92"/>
                    <a:pt x="51" y="95"/>
                    <a:pt x="49" y="98"/>
                  </a:cubicBezTo>
                  <a:cubicBezTo>
                    <a:pt x="49" y="100"/>
                    <a:pt x="52" y="99"/>
                    <a:pt x="49" y="100"/>
                  </a:cubicBezTo>
                  <a:cubicBezTo>
                    <a:pt x="49" y="100"/>
                    <a:pt x="49" y="99"/>
                    <a:pt x="49" y="100"/>
                  </a:cubicBezTo>
                  <a:cubicBezTo>
                    <a:pt x="48" y="100"/>
                    <a:pt x="51" y="102"/>
                    <a:pt x="49" y="102"/>
                  </a:cubicBezTo>
                  <a:cubicBezTo>
                    <a:pt x="48" y="100"/>
                    <a:pt x="49" y="102"/>
                    <a:pt x="48" y="102"/>
                  </a:cubicBezTo>
                  <a:cubicBezTo>
                    <a:pt x="48" y="103"/>
                    <a:pt x="49" y="103"/>
                    <a:pt x="48" y="103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7" y="104"/>
                    <a:pt x="47" y="105"/>
                    <a:pt x="44" y="105"/>
                  </a:cubicBezTo>
                  <a:cubicBezTo>
                    <a:pt x="41" y="112"/>
                    <a:pt x="36" y="117"/>
                    <a:pt x="32" y="124"/>
                  </a:cubicBezTo>
                  <a:cubicBezTo>
                    <a:pt x="30" y="129"/>
                    <a:pt x="27" y="134"/>
                    <a:pt x="23" y="141"/>
                  </a:cubicBezTo>
                  <a:cubicBezTo>
                    <a:pt x="23" y="142"/>
                    <a:pt x="23" y="142"/>
                    <a:pt x="22" y="143"/>
                  </a:cubicBezTo>
                  <a:cubicBezTo>
                    <a:pt x="22" y="143"/>
                    <a:pt x="22" y="143"/>
                    <a:pt x="22" y="143"/>
                  </a:cubicBezTo>
                  <a:cubicBezTo>
                    <a:pt x="22" y="143"/>
                    <a:pt x="22" y="145"/>
                    <a:pt x="21" y="145"/>
                  </a:cubicBezTo>
                  <a:cubicBezTo>
                    <a:pt x="19" y="146"/>
                    <a:pt x="18" y="150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8" y="152"/>
                    <a:pt x="17" y="152"/>
                    <a:pt x="17" y="151"/>
                  </a:cubicBezTo>
                  <a:cubicBezTo>
                    <a:pt x="13" y="156"/>
                    <a:pt x="10" y="164"/>
                    <a:pt x="8" y="168"/>
                  </a:cubicBezTo>
                  <a:cubicBezTo>
                    <a:pt x="8" y="169"/>
                    <a:pt x="6" y="171"/>
                    <a:pt x="5" y="172"/>
                  </a:cubicBezTo>
                  <a:cubicBezTo>
                    <a:pt x="4" y="178"/>
                    <a:pt x="2" y="182"/>
                    <a:pt x="0" y="185"/>
                  </a:cubicBezTo>
                  <a:cubicBezTo>
                    <a:pt x="0" y="185"/>
                    <a:pt x="2" y="188"/>
                    <a:pt x="4" y="185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73" name="Freeform 149"/>
            <p:cNvSpPr>
              <a:spLocks/>
            </p:cNvSpPr>
            <p:nvPr/>
          </p:nvSpPr>
          <p:spPr bwMode="auto">
            <a:xfrm>
              <a:off x="4269" y="3621"/>
              <a:ext cx="267" cy="441"/>
            </a:xfrm>
            <a:custGeom>
              <a:avLst/>
              <a:gdLst>
                <a:gd name="T0" fmla="*/ 14 w 113"/>
                <a:gd name="T1" fmla="*/ 166 h 187"/>
                <a:gd name="T2" fmla="*/ 19 w 113"/>
                <a:gd name="T3" fmla="*/ 161 h 187"/>
                <a:gd name="T4" fmla="*/ 27 w 113"/>
                <a:gd name="T5" fmla="*/ 150 h 187"/>
                <a:gd name="T6" fmla="*/ 28 w 113"/>
                <a:gd name="T7" fmla="*/ 146 h 187"/>
                <a:gd name="T8" fmla="*/ 36 w 113"/>
                <a:gd name="T9" fmla="*/ 135 h 187"/>
                <a:gd name="T10" fmla="*/ 37 w 113"/>
                <a:gd name="T11" fmla="*/ 131 h 187"/>
                <a:gd name="T12" fmla="*/ 43 w 113"/>
                <a:gd name="T13" fmla="*/ 124 h 187"/>
                <a:gd name="T14" fmla="*/ 46 w 113"/>
                <a:gd name="T15" fmla="*/ 118 h 187"/>
                <a:gd name="T16" fmla="*/ 46 w 113"/>
                <a:gd name="T17" fmla="*/ 114 h 187"/>
                <a:gd name="T18" fmla="*/ 49 w 113"/>
                <a:gd name="T19" fmla="*/ 111 h 187"/>
                <a:gd name="T20" fmla="*/ 54 w 113"/>
                <a:gd name="T21" fmla="*/ 106 h 187"/>
                <a:gd name="T22" fmla="*/ 56 w 113"/>
                <a:gd name="T23" fmla="*/ 103 h 187"/>
                <a:gd name="T24" fmla="*/ 60 w 113"/>
                <a:gd name="T25" fmla="*/ 98 h 187"/>
                <a:gd name="T26" fmla="*/ 62 w 113"/>
                <a:gd name="T27" fmla="*/ 94 h 187"/>
                <a:gd name="T28" fmla="*/ 65 w 113"/>
                <a:gd name="T29" fmla="*/ 89 h 187"/>
                <a:gd name="T30" fmla="*/ 69 w 113"/>
                <a:gd name="T31" fmla="*/ 81 h 187"/>
                <a:gd name="T32" fmla="*/ 70 w 113"/>
                <a:gd name="T33" fmla="*/ 79 h 187"/>
                <a:gd name="T34" fmla="*/ 73 w 113"/>
                <a:gd name="T35" fmla="*/ 76 h 187"/>
                <a:gd name="T36" fmla="*/ 74 w 113"/>
                <a:gd name="T37" fmla="*/ 72 h 187"/>
                <a:gd name="T38" fmla="*/ 75 w 113"/>
                <a:gd name="T39" fmla="*/ 72 h 187"/>
                <a:gd name="T40" fmla="*/ 76 w 113"/>
                <a:gd name="T41" fmla="*/ 69 h 187"/>
                <a:gd name="T42" fmla="*/ 82 w 113"/>
                <a:gd name="T43" fmla="*/ 59 h 187"/>
                <a:gd name="T44" fmla="*/ 86 w 113"/>
                <a:gd name="T45" fmla="*/ 56 h 187"/>
                <a:gd name="T46" fmla="*/ 87 w 113"/>
                <a:gd name="T47" fmla="*/ 52 h 187"/>
                <a:gd name="T48" fmla="*/ 91 w 113"/>
                <a:gd name="T49" fmla="*/ 45 h 187"/>
                <a:gd name="T50" fmla="*/ 89 w 113"/>
                <a:gd name="T51" fmla="*/ 42 h 187"/>
                <a:gd name="T52" fmla="*/ 93 w 113"/>
                <a:gd name="T53" fmla="*/ 41 h 187"/>
                <a:gd name="T54" fmla="*/ 96 w 113"/>
                <a:gd name="T55" fmla="*/ 39 h 187"/>
                <a:gd name="T56" fmla="*/ 99 w 113"/>
                <a:gd name="T57" fmla="*/ 35 h 187"/>
                <a:gd name="T58" fmla="*/ 100 w 113"/>
                <a:gd name="T59" fmla="*/ 35 h 187"/>
                <a:gd name="T60" fmla="*/ 100 w 113"/>
                <a:gd name="T61" fmla="*/ 32 h 187"/>
                <a:gd name="T62" fmla="*/ 100 w 113"/>
                <a:gd name="T63" fmla="*/ 29 h 187"/>
                <a:gd name="T64" fmla="*/ 104 w 113"/>
                <a:gd name="T65" fmla="*/ 26 h 187"/>
                <a:gd name="T66" fmla="*/ 104 w 113"/>
                <a:gd name="T67" fmla="*/ 25 h 187"/>
                <a:gd name="T68" fmla="*/ 105 w 113"/>
                <a:gd name="T69" fmla="*/ 24 h 187"/>
                <a:gd name="T70" fmla="*/ 108 w 113"/>
                <a:gd name="T71" fmla="*/ 20 h 187"/>
                <a:gd name="T72" fmla="*/ 104 w 113"/>
                <a:gd name="T73" fmla="*/ 18 h 187"/>
                <a:gd name="T74" fmla="*/ 108 w 113"/>
                <a:gd name="T75" fmla="*/ 16 h 187"/>
                <a:gd name="T76" fmla="*/ 109 w 113"/>
                <a:gd name="T77" fmla="*/ 5 h 187"/>
                <a:gd name="T78" fmla="*/ 109 w 113"/>
                <a:gd name="T79" fmla="*/ 4 h 187"/>
                <a:gd name="T80" fmla="*/ 113 w 113"/>
                <a:gd name="T81" fmla="*/ 0 h 187"/>
                <a:gd name="T82" fmla="*/ 109 w 113"/>
                <a:gd name="T83" fmla="*/ 0 h 187"/>
                <a:gd name="T84" fmla="*/ 108 w 113"/>
                <a:gd name="T85" fmla="*/ 5 h 187"/>
                <a:gd name="T86" fmla="*/ 101 w 113"/>
                <a:gd name="T87" fmla="*/ 12 h 187"/>
                <a:gd name="T88" fmla="*/ 92 w 113"/>
                <a:gd name="T89" fmla="*/ 25 h 187"/>
                <a:gd name="T90" fmla="*/ 83 w 113"/>
                <a:gd name="T91" fmla="*/ 39 h 187"/>
                <a:gd name="T92" fmla="*/ 76 w 113"/>
                <a:gd name="T93" fmla="*/ 51 h 187"/>
                <a:gd name="T94" fmla="*/ 70 w 113"/>
                <a:gd name="T95" fmla="*/ 59 h 187"/>
                <a:gd name="T96" fmla="*/ 61 w 113"/>
                <a:gd name="T97" fmla="*/ 79 h 187"/>
                <a:gd name="T98" fmla="*/ 56 w 113"/>
                <a:gd name="T99" fmla="*/ 89 h 187"/>
                <a:gd name="T100" fmla="*/ 49 w 113"/>
                <a:gd name="T101" fmla="*/ 102 h 187"/>
                <a:gd name="T102" fmla="*/ 23 w 113"/>
                <a:gd name="T103" fmla="*/ 140 h 187"/>
                <a:gd name="T104" fmla="*/ 17 w 113"/>
                <a:gd name="T105" fmla="*/ 150 h 187"/>
                <a:gd name="T106" fmla="*/ 5 w 113"/>
                <a:gd name="T107" fmla="*/ 1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3" h="187">
                  <a:moveTo>
                    <a:pt x="5" y="186"/>
                  </a:moveTo>
                  <a:cubicBezTo>
                    <a:pt x="7" y="184"/>
                    <a:pt x="7" y="179"/>
                    <a:pt x="10" y="178"/>
                  </a:cubicBezTo>
                  <a:cubicBezTo>
                    <a:pt x="10" y="178"/>
                    <a:pt x="9" y="178"/>
                    <a:pt x="9" y="176"/>
                  </a:cubicBezTo>
                  <a:cubicBezTo>
                    <a:pt x="11" y="175"/>
                    <a:pt x="13" y="171"/>
                    <a:pt x="13" y="169"/>
                  </a:cubicBezTo>
                  <a:cubicBezTo>
                    <a:pt x="13" y="169"/>
                    <a:pt x="13" y="169"/>
                    <a:pt x="13" y="169"/>
                  </a:cubicBezTo>
                  <a:cubicBezTo>
                    <a:pt x="13" y="166"/>
                    <a:pt x="14" y="166"/>
                    <a:pt x="14" y="166"/>
                  </a:cubicBezTo>
                  <a:cubicBezTo>
                    <a:pt x="14" y="166"/>
                    <a:pt x="14" y="166"/>
                    <a:pt x="14" y="166"/>
                  </a:cubicBezTo>
                  <a:cubicBezTo>
                    <a:pt x="15" y="165"/>
                    <a:pt x="15" y="165"/>
                    <a:pt x="15" y="165"/>
                  </a:cubicBezTo>
                  <a:cubicBezTo>
                    <a:pt x="15" y="165"/>
                    <a:pt x="15" y="165"/>
                    <a:pt x="14" y="163"/>
                  </a:cubicBezTo>
                  <a:cubicBezTo>
                    <a:pt x="15" y="163"/>
                    <a:pt x="15" y="163"/>
                    <a:pt x="15" y="163"/>
                  </a:cubicBezTo>
                  <a:cubicBezTo>
                    <a:pt x="19" y="163"/>
                    <a:pt x="17" y="162"/>
                    <a:pt x="19" y="161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20" y="159"/>
                    <a:pt x="22" y="157"/>
                    <a:pt x="23" y="156"/>
                  </a:cubicBezTo>
                  <a:cubicBezTo>
                    <a:pt x="23" y="156"/>
                    <a:pt x="23" y="156"/>
                    <a:pt x="23" y="153"/>
                  </a:cubicBezTo>
                  <a:cubicBezTo>
                    <a:pt x="23" y="156"/>
                    <a:pt x="24" y="153"/>
                    <a:pt x="24" y="153"/>
                  </a:cubicBezTo>
                  <a:cubicBezTo>
                    <a:pt x="24" y="152"/>
                    <a:pt x="26" y="153"/>
                    <a:pt x="26" y="152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27" y="152"/>
                    <a:pt x="26" y="150"/>
                    <a:pt x="27" y="150"/>
                  </a:cubicBezTo>
                  <a:cubicBezTo>
                    <a:pt x="26" y="150"/>
                    <a:pt x="26" y="150"/>
                    <a:pt x="26" y="150"/>
                  </a:cubicBezTo>
                  <a:cubicBezTo>
                    <a:pt x="27" y="150"/>
                    <a:pt x="26" y="149"/>
                    <a:pt x="27" y="149"/>
                  </a:cubicBezTo>
                  <a:cubicBezTo>
                    <a:pt x="27" y="149"/>
                    <a:pt x="27" y="149"/>
                    <a:pt x="27" y="149"/>
                  </a:cubicBezTo>
                  <a:cubicBezTo>
                    <a:pt x="27" y="148"/>
                    <a:pt x="27" y="148"/>
                    <a:pt x="27" y="148"/>
                  </a:cubicBezTo>
                  <a:cubicBezTo>
                    <a:pt x="27" y="148"/>
                    <a:pt x="27" y="148"/>
                    <a:pt x="27" y="148"/>
                  </a:cubicBezTo>
                  <a:cubicBezTo>
                    <a:pt x="28" y="148"/>
                    <a:pt x="28" y="146"/>
                    <a:pt x="28" y="146"/>
                  </a:cubicBezTo>
                  <a:cubicBezTo>
                    <a:pt x="28" y="146"/>
                    <a:pt x="28" y="148"/>
                    <a:pt x="27" y="146"/>
                  </a:cubicBezTo>
                  <a:cubicBezTo>
                    <a:pt x="30" y="144"/>
                    <a:pt x="32" y="140"/>
                    <a:pt x="33" y="137"/>
                  </a:cubicBezTo>
                  <a:cubicBezTo>
                    <a:pt x="33" y="137"/>
                    <a:pt x="33" y="137"/>
                    <a:pt x="33" y="136"/>
                  </a:cubicBezTo>
                  <a:cubicBezTo>
                    <a:pt x="33" y="136"/>
                    <a:pt x="33" y="136"/>
                    <a:pt x="35" y="136"/>
                  </a:cubicBezTo>
                  <a:cubicBezTo>
                    <a:pt x="35" y="135"/>
                    <a:pt x="35" y="135"/>
                    <a:pt x="35" y="135"/>
                  </a:cubicBezTo>
                  <a:cubicBezTo>
                    <a:pt x="36" y="135"/>
                    <a:pt x="36" y="135"/>
                    <a:pt x="36" y="135"/>
                  </a:cubicBezTo>
                  <a:cubicBezTo>
                    <a:pt x="35" y="135"/>
                    <a:pt x="35" y="135"/>
                    <a:pt x="35" y="133"/>
                  </a:cubicBezTo>
                  <a:cubicBezTo>
                    <a:pt x="36" y="133"/>
                    <a:pt x="36" y="133"/>
                    <a:pt x="36" y="133"/>
                  </a:cubicBezTo>
                  <a:cubicBezTo>
                    <a:pt x="36" y="133"/>
                    <a:pt x="36" y="133"/>
                    <a:pt x="36" y="132"/>
                  </a:cubicBezTo>
                  <a:cubicBezTo>
                    <a:pt x="37" y="132"/>
                    <a:pt x="36" y="132"/>
                    <a:pt x="37" y="131"/>
                  </a:cubicBezTo>
                  <a:cubicBezTo>
                    <a:pt x="36" y="131"/>
                    <a:pt x="36" y="131"/>
                    <a:pt x="36" y="131"/>
                  </a:cubicBezTo>
                  <a:cubicBezTo>
                    <a:pt x="36" y="129"/>
                    <a:pt x="37" y="132"/>
                    <a:pt x="37" y="131"/>
                  </a:cubicBezTo>
                  <a:cubicBezTo>
                    <a:pt x="37" y="131"/>
                    <a:pt x="37" y="131"/>
                    <a:pt x="37" y="131"/>
                  </a:cubicBezTo>
                  <a:cubicBezTo>
                    <a:pt x="39" y="131"/>
                    <a:pt x="39" y="129"/>
                    <a:pt x="39" y="127"/>
                  </a:cubicBezTo>
                  <a:cubicBezTo>
                    <a:pt x="39" y="127"/>
                    <a:pt x="39" y="127"/>
                    <a:pt x="39" y="127"/>
                  </a:cubicBezTo>
                  <a:cubicBezTo>
                    <a:pt x="40" y="127"/>
                    <a:pt x="40" y="126"/>
                    <a:pt x="40" y="126"/>
                  </a:cubicBezTo>
                  <a:cubicBezTo>
                    <a:pt x="40" y="124"/>
                    <a:pt x="39" y="124"/>
                    <a:pt x="40" y="124"/>
                  </a:cubicBezTo>
                  <a:cubicBezTo>
                    <a:pt x="41" y="124"/>
                    <a:pt x="41" y="123"/>
                    <a:pt x="43" y="124"/>
                  </a:cubicBezTo>
                  <a:cubicBezTo>
                    <a:pt x="43" y="123"/>
                    <a:pt x="43" y="122"/>
                    <a:pt x="43" y="122"/>
                  </a:cubicBezTo>
                  <a:cubicBezTo>
                    <a:pt x="41" y="120"/>
                    <a:pt x="41" y="120"/>
                    <a:pt x="41" y="120"/>
                  </a:cubicBezTo>
                  <a:cubicBezTo>
                    <a:pt x="41" y="120"/>
                    <a:pt x="41" y="120"/>
                    <a:pt x="41" y="120"/>
                  </a:cubicBezTo>
                  <a:cubicBezTo>
                    <a:pt x="41" y="120"/>
                    <a:pt x="41" y="120"/>
                    <a:pt x="40" y="120"/>
                  </a:cubicBezTo>
                  <a:cubicBezTo>
                    <a:pt x="41" y="120"/>
                    <a:pt x="41" y="119"/>
                    <a:pt x="41" y="119"/>
                  </a:cubicBezTo>
                  <a:cubicBezTo>
                    <a:pt x="43" y="119"/>
                    <a:pt x="45" y="119"/>
                    <a:pt x="46" y="118"/>
                  </a:cubicBezTo>
                  <a:cubicBezTo>
                    <a:pt x="45" y="119"/>
                    <a:pt x="45" y="118"/>
                    <a:pt x="45" y="118"/>
                  </a:cubicBezTo>
                  <a:cubicBezTo>
                    <a:pt x="48" y="118"/>
                    <a:pt x="48" y="118"/>
                    <a:pt x="48" y="118"/>
                  </a:cubicBezTo>
                  <a:cubicBezTo>
                    <a:pt x="48" y="118"/>
                    <a:pt x="46" y="118"/>
                    <a:pt x="46" y="116"/>
                  </a:cubicBezTo>
                  <a:cubicBezTo>
                    <a:pt x="48" y="116"/>
                    <a:pt x="48" y="116"/>
                    <a:pt x="48" y="116"/>
                  </a:cubicBezTo>
                  <a:cubicBezTo>
                    <a:pt x="48" y="116"/>
                    <a:pt x="49" y="116"/>
                    <a:pt x="48" y="114"/>
                  </a:cubicBezTo>
                  <a:cubicBezTo>
                    <a:pt x="48" y="114"/>
                    <a:pt x="48" y="114"/>
                    <a:pt x="46" y="114"/>
                  </a:cubicBezTo>
                  <a:cubicBezTo>
                    <a:pt x="48" y="114"/>
                    <a:pt x="48" y="114"/>
                    <a:pt x="48" y="112"/>
                  </a:cubicBezTo>
                  <a:cubicBezTo>
                    <a:pt x="48" y="112"/>
                    <a:pt x="48" y="112"/>
                    <a:pt x="48" y="112"/>
                  </a:cubicBezTo>
                  <a:cubicBezTo>
                    <a:pt x="49" y="112"/>
                    <a:pt x="49" y="112"/>
                    <a:pt x="49" y="112"/>
                  </a:cubicBezTo>
                  <a:cubicBezTo>
                    <a:pt x="49" y="112"/>
                    <a:pt x="49" y="112"/>
                    <a:pt x="49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0" y="112"/>
                    <a:pt x="50" y="112"/>
                    <a:pt x="49" y="111"/>
                  </a:cubicBezTo>
                  <a:cubicBezTo>
                    <a:pt x="50" y="111"/>
                    <a:pt x="52" y="111"/>
                    <a:pt x="52" y="110"/>
                  </a:cubicBezTo>
                  <a:cubicBezTo>
                    <a:pt x="53" y="111"/>
                    <a:pt x="50" y="110"/>
                    <a:pt x="52" y="110"/>
                  </a:cubicBezTo>
                  <a:cubicBezTo>
                    <a:pt x="52" y="109"/>
                    <a:pt x="53" y="109"/>
                    <a:pt x="53" y="107"/>
                  </a:cubicBezTo>
                  <a:cubicBezTo>
                    <a:pt x="53" y="109"/>
                    <a:pt x="53" y="109"/>
                    <a:pt x="53" y="109"/>
                  </a:cubicBezTo>
                  <a:cubicBezTo>
                    <a:pt x="53" y="107"/>
                    <a:pt x="53" y="107"/>
                    <a:pt x="53" y="107"/>
                  </a:cubicBezTo>
                  <a:cubicBezTo>
                    <a:pt x="53" y="107"/>
                    <a:pt x="53" y="106"/>
                    <a:pt x="54" y="106"/>
                  </a:cubicBezTo>
                  <a:cubicBezTo>
                    <a:pt x="54" y="106"/>
                    <a:pt x="54" y="106"/>
                    <a:pt x="53" y="106"/>
                  </a:cubicBezTo>
                  <a:cubicBezTo>
                    <a:pt x="54" y="106"/>
                    <a:pt x="56" y="105"/>
                    <a:pt x="56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60" y="102"/>
                    <a:pt x="54" y="103"/>
                    <a:pt x="56" y="103"/>
                  </a:cubicBezTo>
                  <a:cubicBezTo>
                    <a:pt x="56" y="102"/>
                    <a:pt x="57" y="102"/>
                    <a:pt x="57" y="102"/>
                  </a:cubicBezTo>
                  <a:cubicBezTo>
                    <a:pt x="57" y="102"/>
                    <a:pt x="60" y="102"/>
                    <a:pt x="57" y="99"/>
                  </a:cubicBezTo>
                  <a:cubicBezTo>
                    <a:pt x="57" y="99"/>
                    <a:pt x="56" y="99"/>
                    <a:pt x="57" y="99"/>
                  </a:cubicBezTo>
                  <a:cubicBezTo>
                    <a:pt x="57" y="98"/>
                    <a:pt x="57" y="99"/>
                    <a:pt x="57" y="98"/>
                  </a:cubicBezTo>
                  <a:cubicBezTo>
                    <a:pt x="60" y="98"/>
                    <a:pt x="60" y="98"/>
                    <a:pt x="60" y="98"/>
                  </a:cubicBezTo>
                  <a:cubicBezTo>
                    <a:pt x="60" y="99"/>
                    <a:pt x="60" y="98"/>
                    <a:pt x="60" y="98"/>
                  </a:cubicBezTo>
                  <a:cubicBezTo>
                    <a:pt x="60" y="98"/>
                    <a:pt x="61" y="98"/>
                    <a:pt x="60" y="97"/>
                  </a:cubicBezTo>
                  <a:cubicBezTo>
                    <a:pt x="60" y="97"/>
                    <a:pt x="60" y="97"/>
                    <a:pt x="60" y="97"/>
                  </a:cubicBezTo>
                  <a:cubicBezTo>
                    <a:pt x="60" y="97"/>
                    <a:pt x="60" y="97"/>
                    <a:pt x="61" y="97"/>
                  </a:cubicBezTo>
                  <a:cubicBezTo>
                    <a:pt x="61" y="97"/>
                    <a:pt x="61" y="97"/>
                    <a:pt x="61" y="97"/>
                  </a:cubicBezTo>
                  <a:cubicBezTo>
                    <a:pt x="61" y="97"/>
                    <a:pt x="61" y="96"/>
                    <a:pt x="62" y="96"/>
                  </a:cubicBezTo>
                  <a:cubicBezTo>
                    <a:pt x="62" y="94"/>
                    <a:pt x="62" y="94"/>
                    <a:pt x="62" y="94"/>
                  </a:cubicBezTo>
                  <a:cubicBezTo>
                    <a:pt x="62" y="93"/>
                    <a:pt x="63" y="93"/>
                    <a:pt x="63" y="93"/>
                  </a:cubicBezTo>
                  <a:cubicBezTo>
                    <a:pt x="63" y="93"/>
                    <a:pt x="63" y="93"/>
                    <a:pt x="62" y="93"/>
                  </a:cubicBezTo>
                  <a:cubicBezTo>
                    <a:pt x="62" y="92"/>
                    <a:pt x="63" y="92"/>
                    <a:pt x="63" y="92"/>
                  </a:cubicBezTo>
                  <a:cubicBezTo>
                    <a:pt x="63" y="92"/>
                    <a:pt x="63" y="90"/>
                    <a:pt x="62" y="90"/>
                  </a:cubicBezTo>
                  <a:cubicBezTo>
                    <a:pt x="63" y="90"/>
                    <a:pt x="63" y="90"/>
                    <a:pt x="65" y="90"/>
                  </a:cubicBezTo>
                  <a:cubicBezTo>
                    <a:pt x="63" y="89"/>
                    <a:pt x="66" y="90"/>
                    <a:pt x="65" y="89"/>
                  </a:cubicBezTo>
                  <a:cubicBezTo>
                    <a:pt x="65" y="89"/>
                    <a:pt x="65" y="89"/>
                    <a:pt x="63" y="89"/>
                  </a:cubicBezTo>
                  <a:cubicBezTo>
                    <a:pt x="63" y="86"/>
                    <a:pt x="66" y="86"/>
                    <a:pt x="65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6"/>
                    <a:pt x="67" y="86"/>
                    <a:pt x="66" y="85"/>
                  </a:cubicBezTo>
                  <a:cubicBezTo>
                    <a:pt x="67" y="85"/>
                    <a:pt x="66" y="84"/>
                    <a:pt x="67" y="85"/>
                  </a:cubicBezTo>
                  <a:cubicBezTo>
                    <a:pt x="67" y="84"/>
                    <a:pt x="70" y="82"/>
                    <a:pt x="69" y="81"/>
                  </a:cubicBezTo>
                  <a:cubicBezTo>
                    <a:pt x="69" y="81"/>
                    <a:pt x="69" y="80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7" y="79"/>
                    <a:pt x="70" y="80"/>
                    <a:pt x="70" y="80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3" y="77"/>
                    <a:pt x="70" y="77"/>
                    <a:pt x="70" y="77"/>
                  </a:cubicBezTo>
                  <a:cubicBezTo>
                    <a:pt x="70" y="77"/>
                    <a:pt x="70" y="76"/>
                    <a:pt x="73" y="77"/>
                  </a:cubicBezTo>
                  <a:cubicBezTo>
                    <a:pt x="70" y="76"/>
                    <a:pt x="70" y="76"/>
                    <a:pt x="70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0" y="76"/>
                    <a:pt x="73" y="73"/>
                    <a:pt x="73" y="73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4" y="76"/>
                    <a:pt x="74" y="76"/>
                    <a:pt x="74" y="76"/>
                  </a:cubicBezTo>
                  <a:cubicBezTo>
                    <a:pt x="73" y="76"/>
                    <a:pt x="74" y="73"/>
                    <a:pt x="74" y="73"/>
                  </a:cubicBezTo>
                  <a:cubicBezTo>
                    <a:pt x="74" y="73"/>
                    <a:pt x="74" y="73"/>
                    <a:pt x="75" y="73"/>
                  </a:cubicBezTo>
                  <a:cubicBezTo>
                    <a:pt x="74" y="73"/>
                    <a:pt x="75" y="72"/>
                    <a:pt x="74" y="72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2"/>
                    <a:pt x="73" y="72"/>
                    <a:pt x="74" y="72"/>
                  </a:cubicBezTo>
                  <a:cubicBezTo>
                    <a:pt x="74" y="72"/>
                    <a:pt x="75" y="73"/>
                    <a:pt x="75" y="72"/>
                  </a:cubicBezTo>
                  <a:cubicBezTo>
                    <a:pt x="75" y="72"/>
                    <a:pt x="75" y="72"/>
                    <a:pt x="74" y="72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5" y="72"/>
                    <a:pt x="75" y="71"/>
                    <a:pt x="76" y="71"/>
                  </a:cubicBezTo>
                  <a:cubicBezTo>
                    <a:pt x="76" y="71"/>
                    <a:pt x="76" y="71"/>
                    <a:pt x="76" y="69"/>
                  </a:cubicBezTo>
                  <a:cubicBezTo>
                    <a:pt x="76" y="69"/>
                    <a:pt x="76" y="69"/>
                    <a:pt x="76" y="69"/>
                  </a:cubicBezTo>
                  <a:cubicBezTo>
                    <a:pt x="76" y="69"/>
                    <a:pt x="76" y="69"/>
                    <a:pt x="76" y="69"/>
                  </a:cubicBezTo>
                  <a:cubicBezTo>
                    <a:pt x="76" y="69"/>
                    <a:pt x="76" y="69"/>
                    <a:pt x="76" y="69"/>
                  </a:cubicBezTo>
                  <a:cubicBezTo>
                    <a:pt x="76" y="68"/>
                    <a:pt x="78" y="68"/>
                    <a:pt x="78" y="68"/>
                  </a:cubicBezTo>
                  <a:cubicBezTo>
                    <a:pt x="78" y="68"/>
                    <a:pt x="75" y="67"/>
                    <a:pt x="76" y="67"/>
                  </a:cubicBez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80" y="65"/>
                    <a:pt x="79" y="64"/>
                  </a:cubicBezTo>
                  <a:cubicBezTo>
                    <a:pt x="80" y="64"/>
                    <a:pt x="80" y="64"/>
                    <a:pt x="80" y="64"/>
                  </a:cubicBezTo>
                  <a:cubicBezTo>
                    <a:pt x="80" y="63"/>
                    <a:pt x="83" y="60"/>
                    <a:pt x="82" y="59"/>
                  </a:cubicBezTo>
                  <a:cubicBezTo>
                    <a:pt x="82" y="59"/>
                    <a:pt x="82" y="59"/>
                    <a:pt x="80" y="59"/>
                  </a:cubicBezTo>
                  <a:cubicBezTo>
                    <a:pt x="82" y="59"/>
                    <a:pt x="80" y="58"/>
                    <a:pt x="82" y="58"/>
                  </a:cubicBezTo>
                  <a:cubicBezTo>
                    <a:pt x="82" y="59"/>
                    <a:pt x="82" y="59"/>
                    <a:pt x="82" y="59"/>
                  </a:cubicBezTo>
                  <a:cubicBezTo>
                    <a:pt x="83" y="59"/>
                    <a:pt x="83" y="58"/>
                    <a:pt x="83" y="56"/>
                  </a:cubicBezTo>
                  <a:cubicBezTo>
                    <a:pt x="83" y="58"/>
                    <a:pt x="86" y="58"/>
                    <a:pt x="86" y="58"/>
                  </a:cubicBezTo>
                  <a:cubicBezTo>
                    <a:pt x="83" y="56"/>
                    <a:pt x="83" y="56"/>
                    <a:pt x="86" y="56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6" y="55"/>
                    <a:pt x="87" y="56"/>
                    <a:pt x="86" y="55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7" y="55"/>
                    <a:pt x="87" y="54"/>
                    <a:pt x="87" y="54"/>
                  </a:cubicBezTo>
                  <a:cubicBezTo>
                    <a:pt x="87" y="52"/>
                    <a:pt x="87" y="52"/>
                    <a:pt x="87" y="52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88" y="52"/>
                    <a:pt x="88" y="51"/>
                    <a:pt x="87" y="51"/>
                  </a:cubicBezTo>
                  <a:cubicBezTo>
                    <a:pt x="89" y="50"/>
                    <a:pt x="91" y="47"/>
                    <a:pt x="92" y="46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91" y="45"/>
                    <a:pt x="92" y="46"/>
                    <a:pt x="92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3"/>
                    <a:pt x="92" y="45"/>
                    <a:pt x="92" y="43"/>
                  </a:cubicBezTo>
                  <a:cubicBezTo>
                    <a:pt x="93" y="43"/>
                    <a:pt x="92" y="43"/>
                    <a:pt x="92" y="45"/>
                  </a:cubicBezTo>
                  <a:cubicBezTo>
                    <a:pt x="92" y="45"/>
                    <a:pt x="92" y="43"/>
                    <a:pt x="93" y="43"/>
                  </a:cubicBezTo>
                  <a:cubicBezTo>
                    <a:pt x="92" y="43"/>
                    <a:pt x="92" y="43"/>
                    <a:pt x="92" y="43"/>
                  </a:cubicBezTo>
                  <a:cubicBezTo>
                    <a:pt x="92" y="42"/>
                    <a:pt x="92" y="42"/>
                    <a:pt x="92" y="42"/>
                  </a:cubicBezTo>
                  <a:cubicBezTo>
                    <a:pt x="92" y="42"/>
                    <a:pt x="91" y="43"/>
                    <a:pt x="89" y="42"/>
                  </a:cubicBezTo>
                  <a:cubicBezTo>
                    <a:pt x="89" y="41"/>
                    <a:pt x="89" y="41"/>
                    <a:pt x="89" y="41"/>
                  </a:cubicBezTo>
                  <a:cubicBezTo>
                    <a:pt x="89" y="41"/>
                    <a:pt x="88" y="42"/>
                    <a:pt x="88" y="41"/>
                  </a:cubicBezTo>
                  <a:cubicBezTo>
                    <a:pt x="89" y="41"/>
                    <a:pt x="91" y="41"/>
                    <a:pt x="91" y="41"/>
                  </a:cubicBezTo>
                  <a:cubicBezTo>
                    <a:pt x="92" y="41"/>
                    <a:pt x="93" y="42"/>
                    <a:pt x="93" y="41"/>
                  </a:cubicBezTo>
                  <a:cubicBezTo>
                    <a:pt x="93" y="41"/>
                    <a:pt x="93" y="42"/>
                    <a:pt x="92" y="41"/>
                  </a:cubicBezTo>
                  <a:cubicBezTo>
                    <a:pt x="93" y="41"/>
                    <a:pt x="93" y="41"/>
                    <a:pt x="93" y="41"/>
                  </a:cubicBezTo>
                  <a:cubicBezTo>
                    <a:pt x="95" y="41"/>
                    <a:pt x="95" y="41"/>
                    <a:pt x="95" y="41"/>
                  </a:cubicBezTo>
                  <a:cubicBezTo>
                    <a:pt x="95" y="41"/>
                    <a:pt x="93" y="41"/>
                    <a:pt x="93" y="39"/>
                  </a:cubicBezTo>
                  <a:cubicBezTo>
                    <a:pt x="95" y="41"/>
                    <a:pt x="95" y="39"/>
                    <a:pt x="95" y="41"/>
                  </a:cubicBezTo>
                  <a:cubicBezTo>
                    <a:pt x="96" y="41"/>
                    <a:pt x="95" y="39"/>
                    <a:pt x="96" y="39"/>
                  </a:cubicBezTo>
                  <a:cubicBezTo>
                    <a:pt x="96" y="39"/>
                    <a:pt x="93" y="39"/>
                    <a:pt x="93" y="38"/>
                  </a:cubicBezTo>
                  <a:cubicBezTo>
                    <a:pt x="95" y="39"/>
                    <a:pt x="96" y="38"/>
                    <a:pt x="96" y="39"/>
                  </a:cubicBezTo>
                  <a:cubicBezTo>
                    <a:pt x="96" y="39"/>
                    <a:pt x="96" y="38"/>
                    <a:pt x="95" y="38"/>
                  </a:cubicBezTo>
                  <a:cubicBezTo>
                    <a:pt x="95" y="38"/>
                    <a:pt x="99" y="38"/>
                    <a:pt x="96" y="37"/>
                  </a:cubicBezTo>
                  <a:cubicBezTo>
                    <a:pt x="96" y="38"/>
                    <a:pt x="96" y="38"/>
                    <a:pt x="96" y="38"/>
                  </a:cubicBezTo>
                  <a:cubicBezTo>
                    <a:pt x="96" y="37"/>
                    <a:pt x="96" y="37"/>
                    <a:pt x="96" y="37"/>
                  </a:cubicBezTo>
                  <a:cubicBezTo>
                    <a:pt x="96" y="37"/>
                    <a:pt x="99" y="37"/>
                    <a:pt x="96" y="35"/>
                  </a:cubicBezTo>
                  <a:cubicBezTo>
                    <a:pt x="96" y="35"/>
                    <a:pt x="99" y="33"/>
                    <a:pt x="99" y="35"/>
                  </a:cubicBezTo>
                  <a:cubicBezTo>
                    <a:pt x="99" y="37"/>
                    <a:pt x="96" y="35"/>
                    <a:pt x="99" y="37"/>
                  </a:cubicBezTo>
                  <a:cubicBezTo>
                    <a:pt x="99" y="35"/>
                    <a:pt x="100" y="35"/>
                    <a:pt x="100" y="35"/>
                  </a:cubicBezTo>
                  <a:cubicBezTo>
                    <a:pt x="100" y="35"/>
                    <a:pt x="100" y="35"/>
                    <a:pt x="100" y="35"/>
                  </a:cubicBezTo>
                  <a:cubicBezTo>
                    <a:pt x="100" y="35"/>
                    <a:pt x="100" y="35"/>
                    <a:pt x="100" y="35"/>
                  </a:cubicBezTo>
                  <a:cubicBezTo>
                    <a:pt x="100" y="35"/>
                    <a:pt x="100" y="35"/>
                    <a:pt x="100" y="35"/>
                  </a:cubicBezTo>
                  <a:cubicBezTo>
                    <a:pt x="100" y="35"/>
                    <a:pt x="100" y="35"/>
                    <a:pt x="100" y="35"/>
                  </a:cubicBezTo>
                  <a:cubicBezTo>
                    <a:pt x="101" y="33"/>
                    <a:pt x="100" y="33"/>
                    <a:pt x="100" y="33"/>
                  </a:cubicBezTo>
                  <a:cubicBezTo>
                    <a:pt x="99" y="33"/>
                    <a:pt x="99" y="33"/>
                    <a:pt x="99" y="33"/>
                  </a:cubicBezTo>
                  <a:cubicBezTo>
                    <a:pt x="100" y="33"/>
                    <a:pt x="99" y="32"/>
                    <a:pt x="99" y="32"/>
                  </a:cubicBezTo>
                  <a:cubicBezTo>
                    <a:pt x="101" y="33"/>
                    <a:pt x="101" y="33"/>
                    <a:pt x="101" y="33"/>
                  </a:cubicBezTo>
                  <a:cubicBezTo>
                    <a:pt x="101" y="32"/>
                    <a:pt x="101" y="32"/>
                    <a:pt x="101" y="32"/>
                  </a:cubicBezTo>
                  <a:cubicBezTo>
                    <a:pt x="100" y="32"/>
                    <a:pt x="100" y="32"/>
                    <a:pt x="100" y="32"/>
                  </a:cubicBezTo>
                  <a:cubicBezTo>
                    <a:pt x="100" y="32"/>
                    <a:pt x="100" y="32"/>
                    <a:pt x="100" y="30"/>
                  </a:cubicBezTo>
                  <a:cubicBezTo>
                    <a:pt x="100" y="30"/>
                    <a:pt x="101" y="30"/>
                    <a:pt x="101" y="32"/>
                  </a:cubicBezTo>
                  <a:cubicBezTo>
                    <a:pt x="101" y="30"/>
                    <a:pt x="101" y="30"/>
                    <a:pt x="101" y="30"/>
                  </a:cubicBezTo>
                  <a:cubicBezTo>
                    <a:pt x="101" y="30"/>
                    <a:pt x="101" y="30"/>
                    <a:pt x="102" y="30"/>
                  </a:cubicBezTo>
                  <a:cubicBezTo>
                    <a:pt x="101" y="30"/>
                    <a:pt x="101" y="29"/>
                    <a:pt x="101" y="29"/>
                  </a:cubicBezTo>
                  <a:cubicBezTo>
                    <a:pt x="100" y="29"/>
                    <a:pt x="100" y="29"/>
                    <a:pt x="100" y="29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9" y="28"/>
                    <a:pt x="100" y="28"/>
                    <a:pt x="99" y="28"/>
                  </a:cubicBezTo>
                  <a:cubicBezTo>
                    <a:pt x="99" y="26"/>
                    <a:pt x="99" y="26"/>
                    <a:pt x="100" y="26"/>
                  </a:cubicBezTo>
                  <a:cubicBezTo>
                    <a:pt x="100" y="28"/>
                    <a:pt x="101" y="28"/>
                    <a:pt x="102" y="28"/>
                  </a:cubicBezTo>
                  <a:cubicBezTo>
                    <a:pt x="104" y="28"/>
                    <a:pt x="100" y="25"/>
                    <a:pt x="102" y="26"/>
                  </a:cubicBezTo>
                  <a:cubicBezTo>
                    <a:pt x="104" y="26"/>
                    <a:pt x="104" y="26"/>
                    <a:pt x="104" y="26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4" y="26"/>
                    <a:pt x="104" y="25"/>
                    <a:pt x="102" y="25"/>
                  </a:cubicBezTo>
                  <a:cubicBezTo>
                    <a:pt x="102" y="25"/>
                    <a:pt x="102" y="25"/>
                    <a:pt x="102" y="25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104" y="25"/>
                    <a:pt x="102" y="25"/>
                    <a:pt x="104" y="25"/>
                  </a:cubicBezTo>
                  <a:cubicBezTo>
                    <a:pt x="104" y="24"/>
                    <a:pt x="102" y="24"/>
                    <a:pt x="104" y="24"/>
                  </a:cubicBezTo>
                  <a:cubicBezTo>
                    <a:pt x="105" y="25"/>
                    <a:pt x="105" y="25"/>
                    <a:pt x="105" y="25"/>
                  </a:cubicBezTo>
                  <a:cubicBezTo>
                    <a:pt x="105" y="25"/>
                    <a:pt x="105" y="25"/>
                    <a:pt x="105" y="25"/>
                  </a:cubicBezTo>
                  <a:cubicBezTo>
                    <a:pt x="105" y="25"/>
                    <a:pt x="105" y="25"/>
                    <a:pt x="105" y="25"/>
                  </a:cubicBezTo>
                  <a:cubicBezTo>
                    <a:pt x="105" y="24"/>
                    <a:pt x="106" y="25"/>
                    <a:pt x="106" y="24"/>
                  </a:cubicBezTo>
                  <a:cubicBezTo>
                    <a:pt x="105" y="24"/>
                    <a:pt x="105" y="24"/>
                    <a:pt x="105" y="24"/>
                  </a:cubicBezTo>
                  <a:cubicBezTo>
                    <a:pt x="105" y="22"/>
                    <a:pt x="105" y="25"/>
                    <a:pt x="104" y="24"/>
                  </a:cubicBezTo>
                  <a:cubicBezTo>
                    <a:pt x="105" y="22"/>
                    <a:pt x="105" y="24"/>
                    <a:pt x="105" y="22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5" y="22"/>
                    <a:pt x="104" y="20"/>
                    <a:pt x="105" y="20"/>
                  </a:cubicBezTo>
                  <a:cubicBezTo>
                    <a:pt x="105" y="20"/>
                    <a:pt x="105" y="20"/>
                    <a:pt x="105" y="20"/>
                  </a:cubicBezTo>
                  <a:cubicBezTo>
                    <a:pt x="106" y="20"/>
                    <a:pt x="106" y="20"/>
                    <a:pt x="108" y="20"/>
                  </a:cubicBezTo>
                  <a:cubicBezTo>
                    <a:pt x="106" y="18"/>
                    <a:pt x="108" y="18"/>
                    <a:pt x="106" y="18"/>
                  </a:cubicBezTo>
                  <a:cubicBezTo>
                    <a:pt x="106" y="18"/>
                    <a:pt x="106" y="20"/>
                    <a:pt x="105" y="20"/>
                  </a:cubicBezTo>
                  <a:cubicBezTo>
                    <a:pt x="104" y="18"/>
                    <a:pt x="105" y="22"/>
                    <a:pt x="104" y="20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04" y="18"/>
                    <a:pt x="105" y="17"/>
                    <a:pt x="106" y="17"/>
                  </a:cubicBezTo>
                  <a:cubicBezTo>
                    <a:pt x="105" y="17"/>
                    <a:pt x="105" y="17"/>
                    <a:pt x="105" y="17"/>
                  </a:cubicBezTo>
                  <a:cubicBezTo>
                    <a:pt x="105" y="16"/>
                    <a:pt x="106" y="16"/>
                    <a:pt x="106" y="15"/>
                  </a:cubicBezTo>
                  <a:cubicBezTo>
                    <a:pt x="106" y="16"/>
                    <a:pt x="106" y="13"/>
                    <a:pt x="108" y="15"/>
                  </a:cubicBezTo>
                  <a:cubicBezTo>
                    <a:pt x="108" y="15"/>
                    <a:pt x="108" y="16"/>
                    <a:pt x="109" y="16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9" y="16"/>
                    <a:pt x="108" y="15"/>
                    <a:pt x="109" y="15"/>
                  </a:cubicBezTo>
                  <a:cubicBezTo>
                    <a:pt x="108" y="15"/>
                    <a:pt x="108" y="15"/>
                    <a:pt x="106" y="13"/>
                  </a:cubicBezTo>
                  <a:cubicBezTo>
                    <a:pt x="108" y="13"/>
                    <a:pt x="105" y="13"/>
                    <a:pt x="106" y="13"/>
                  </a:cubicBezTo>
                  <a:cubicBezTo>
                    <a:pt x="106" y="12"/>
                    <a:pt x="108" y="12"/>
                    <a:pt x="108" y="12"/>
                  </a:cubicBezTo>
                  <a:cubicBezTo>
                    <a:pt x="108" y="11"/>
                    <a:pt x="109" y="9"/>
                    <a:pt x="110" y="9"/>
                  </a:cubicBezTo>
                  <a:cubicBezTo>
                    <a:pt x="109" y="7"/>
                    <a:pt x="109" y="7"/>
                    <a:pt x="109" y="5"/>
                  </a:cubicBezTo>
                  <a:cubicBezTo>
                    <a:pt x="109" y="5"/>
                    <a:pt x="109" y="7"/>
                    <a:pt x="109" y="5"/>
                  </a:cubicBezTo>
                  <a:cubicBezTo>
                    <a:pt x="109" y="5"/>
                    <a:pt x="109" y="5"/>
                    <a:pt x="109" y="5"/>
                  </a:cubicBezTo>
                  <a:cubicBezTo>
                    <a:pt x="109" y="5"/>
                    <a:pt x="109" y="4"/>
                    <a:pt x="110" y="5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09" y="3"/>
                    <a:pt x="110" y="3"/>
                    <a:pt x="110" y="3"/>
                  </a:cubicBezTo>
                  <a:cubicBezTo>
                    <a:pt x="110" y="3"/>
                    <a:pt x="110" y="3"/>
                    <a:pt x="110" y="3"/>
                  </a:cubicBezTo>
                  <a:cubicBezTo>
                    <a:pt x="113" y="3"/>
                    <a:pt x="113" y="1"/>
                    <a:pt x="113" y="1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3" y="0"/>
                    <a:pt x="110" y="0"/>
                    <a:pt x="113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3" y="1"/>
                    <a:pt x="110" y="1"/>
                    <a:pt x="110" y="1"/>
                  </a:cubicBezTo>
                  <a:cubicBezTo>
                    <a:pt x="110" y="1"/>
                    <a:pt x="110" y="1"/>
                    <a:pt x="110" y="1"/>
                  </a:cubicBezTo>
                  <a:cubicBezTo>
                    <a:pt x="110" y="0"/>
                    <a:pt x="109" y="1"/>
                    <a:pt x="109" y="1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0"/>
                    <a:pt x="109" y="1"/>
                    <a:pt x="108" y="1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8" y="1"/>
                    <a:pt x="108" y="1"/>
                    <a:pt x="108" y="3"/>
                  </a:cubicBezTo>
                  <a:cubicBezTo>
                    <a:pt x="108" y="3"/>
                    <a:pt x="106" y="3"/>
                    <a:pt x="106" y="4"/>
                  </a:cubicBezTo>
                  <a:cubicBezTo>
                    <a:pt x="106" y="4"/>
                    <a:pt x="108" y="4"/>
                    <a:pt x="109" y="4"/>
                  </a:cubicBezTo>
                  <a:cubicBezTo>
                    <a:pt x="109" y="4"/>
                    <a:pt x="108" y="4"/>
                    <a:pt x="108" y="5"/>
                  </a:cubicBezTo>
                  <a:cubicBezTo>
                    <a:pt x="108" y="5"/>
                    <a:pt x="106" y="4"/>
                    <a:pt x="106" y="5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5" y="5"/>
                    <a:pt x="105" y="5"/>
                    <a:pt x="105" y="5"/>
                  </a:cubicBezTo>
                  <a:cubicBezTo>
                    <a:pt x="105" y="7"/>
                    <a:pt x="104" y="9"/>
                    <a:pt x="104" y="11"/>
                  </a:cubicBezTo>
                  <a:cubicBezTo>
                    <a:pt x="104" y="11"/>
                    <a:pt x="104" y="11"/>
                    <a:pt x="104" y="11"/>
                  </a:cubicBezTo>
                  <a:cubicBezTo>
                    <a:pt x="102" y="11"/>
                    <a:pt x="102" y="12"/>
                    <a:pt x="101" y="12"/>
                  </a:cubicBezTo>
                  <a:cubicBezTo>
                    <a:pt x="101" y="13"/>
                    <a:pt x="100" y="15"/>
                    <a:pt x="101" y="16"/>
                  </a:cubicBezTo>
                  <a:cubicBezTo>
                    <a:pt x="99" y="17"/>
                    <a:pt x="96" y="18"/>
                    <a:pt x="96" y="22"/>
                  </a:cubicBezTo>
                  <a:cubicBezTo>
                    <a:pt x="96" y="22"/>
                    <a:pt x="96" y="22"/>
                    <a:pt x="96" y="22"/>
                  </a:cubicBezTo>
                  <a:cubicBezTo>
                    <a:pt x="96" y="22"/>
                    <a:pt x="99" y="22"/>
                    <a:pt x="96" y="22"/>
                  </a:cubicBezTo>
                  <a:cubicBezTo>
                    <a:pt x="96" y="22"/>
                    <a:pt x="96" y="22"/>
                    <a:pt x="95" y="22"/>
                  </a:cubicBezTo>
                  <a:cubicBezTo>
                    <a:pt x="95" y="24"/>
                    <a:pt x="93" y="25"/>
                    <a:pt x="92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2" y="26"/>
                    <a:pt x="92" y="28"/>
                    <a:pt x="92" y="28"/>
                  </a:cubicBezTo>
                  <a:cubicBezTo>
                    <a:pt x="92" y="29"/>
                    <a:pt x="92" y="29"/>
                    <a:pt x="92" y="29"/>
                  </a:cubicBezTo>
                  <a:cubicBezTo>
                    <a:pt x="91" y="29"/>
                    <a:pt x="91" y="29"/>
                    <a:pt x="89" y="30"/>
                  </a:cubicBezTo>
                  <a:cubicBezTo>
                    <a:pt x="89" y="30"/>
                    <a:pt x="89" y="32"/>
                    <a:pt x="89" y="33"/>
                  </a:cubicBezTo>
                  <a:cubicBezTo>
                    <a:pt x="87" y="35"/>
                    <a:pt x="86" y="38"/>
                    <a:pt x="83" y="39"/>
                  </a:cubicBezTo>
                  <a:cubicBezTo>
                    <a:pt x="83" y="39"/>
                    <a:pt x="83" y="39"/>
                    <a:pt x="83" y="39"/>
                  </a:cubicBezTo>
                  <a:cubicBezTo>
                    <a:pt x="80" y="41"/>
                    <a:pt x="80" y="45"/>
                    <a:pt x="79" y="46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0" y="47"/>
                    <a:pt x="79" y="47"/>
                    <a:pt x="78" y="47"/>
                  </a:cubicBezTo>
                  <a:cubicBezTo>
                    <a:pt x="78" y="47"/>
                    <a:pt x="76" y="50"/>
                    <a:pt x="78" y="50"/>
                  </a:cubicBezTo>
                  <a:cubicBezTo>
                    <a:pt x="78" y="51"/>
                    <a:pt x="76" y="51"/>
                    <a:pt x="76" y="51"/>
                  </a:cubicBezTo>
                  <a:cubicBezTo>
                    <a:pt x="76" y="52"/>
                    <a:pt x="75" y="52"/>
                    <a:pt x="75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5"/>
                    <a:pt x="75" y="56"/>
                    <a:pt x="74" y="55"/>
                  </a:cubicBezTo>
                  <a:cubicBezTo>
                    <a:pt x="74" y="56"/>
                    <a:pt x="70" y="58"/>
                    <a:pt x="73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60"/>
                    <a:pt x="70" y="63"/>
                    <a:pt x="69" y="63"/>
                  </a:cubicBezTo>
                  <a:cubicBezTo>
                    <a:pt x="69" y="63"/>
                    <a:pt x="69" y="63"/>
                    <a:pt x="69" y="64"/>
                  </a:cubicBezTo>
                  <a:cubicBezTo>
                    <a:pt x="69" y="64"/>
                    <a:pt x="69" y="63"/>
                    <a:pt x="69" y="64"/>
                  </a:cubicBezTo>
                  <a:cubicBezTo>
                    <a:pt x="66" y="65"/>
                    <a:pt x="67" y="67"/>
                    <a:pt x="66" y="69"/>
                  </a:cubicBezTo>
                  <a:cubicBezTo>
                    <a:pt x="63" y="71"/>
                    <a:pt x="62" y="76"/>
                    <a:pt x="61" y="79"/>
                  </a:cubicBezTo>
                  <a:cubicBezTo>
                    <a:pt x="61" y="79"/>
                    <a:pt x="61" y="79"/>
                    <a:pt x="61" y="79"/>
                  </a:cubicBezTo>
                  <a:cubicBezTo>
                    <a:pt x="60" y="79"/>
                    <a:pt x="61" y="81"/>
                    <a:pt x="60" y="80"/>
                  </a:cubicBezTo>
                  <a:cubicBezTo>
                    <a:pt x="60" y="81"/>
                    <a:pt x="57" y="81"/>
                    <a:pt x="60" y="81"/>
                  </a:cubicBezTo>
                  <a:cubicBezTo>
                    <a:pt x="57" y="81"/>
                    <a:pt x="57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5"/>
                    <a:pt x="54" y="86"/>
                    <a:pt x="54" y="89"/>
                  </a:cubicBezTo>
                  <a:cubicBezTo>
                    <a:pt x="56" y="89"/>
                    <a:pt x="56" y="89"/>
                    <a:pt x="56" y="89"/>
                  </a:cubicBezTo>
                  <a:cubicBezTo>
                    <a:pt x="56" y="89"/>
                    <a:pt x="54" y="89"/>
                    <a:pt x="54" y="90"/>
                  </a:cubicBezTo>
                  <a:cubicBezTo>
                    <a:pt x="54" y="89"/>
                    <a:pt x="54" y="89"/>
                    <a:pt x="54" y="89"/>
                  </a:cubicBezTo>
                  <a:cubicBezTo>
                    <a:pt x="53" y="92"/>
                    <a:pt x="52" y="94"/>
                    <a:pt x="49" y="97"/>
                  </a:cubicBezTo>
                  <a:cubicBezTo>
                    <a:pt x="49" y="98"/>
                    <a:pt x="52" y="98"/>
                    <a:pt x="50" y="98"/>
                  </a:cubicBezTo>
                  <a:cubicBezTo>
                    <a:pt x="49" y="98"/>
                    <a:pt x="49" y="98"/>
                    <a:pt x="49" y="98"/>
                  </a:cubicBezTo>
                  <a:cubicBezTo>
                    <a:pt x="49" y="99"/>
                    <a:pt x="50" y="102"/>
                    <a:pt x="49" y="102"/>
                  </a:cubicBezTo>
                  <a:cubicBezTo>
                    <a:pt x="49" y="99"/>
                    <a:pt x="49" y="102"/>
                    <a:pt x="49" y="99"/>
                  </a:cubicBezTo>
                  <a:cubicBezTo>
                    <a:pt x="49" y="102"/>
                    <a:pt x="49" y="103"/>
                    <a:pt x="48" y="103"/>
                  </a:cubicBezTo>
                  <a:cubicBezTo>
                    <a:pt x="49" y="103"/>
                    <a:pt x="49" y="103"/>
                    <a:pt x="49" y="103"/>
                  </a:cubicBezTo>
                  <a:cubicBezTo>
                    <a:pt x="46" y="105"/>
                    <a:pt x="46" y="106"/>
                    <a:pt x="45" y="106"/>
                  </a:cubicBezTo>
                  <a:cubicBezTo>
                    <a:pt x="40" y="111"/>
                    <a:pt x="36" y="116"/>
                    <a:pt x="33" y="122"/>
                  </a:cubicBezTo>
                  <a:cubicBezTo>
                    <a:pt x="30" y="129"/>
                    <a:pt x="26" y="133"/>
                    <a:pt x="23" y="140"/>
                  </a:cubicBezTo>
                  <a:cubicBezTo>
                    <a:pt x="24" y="143"/>
                    <a:pt x="23" y="143"/>
                    <a:pt x="23" y="144"/>
                  </a:cubicBezTo>
                  <a:cubicBezTo>
                    <a:pt x="23" y="144"/>
                    <a:pt x="23" y="144"/>
                    <a:pt x="23" y="144"/>
                  </a:cubicBezTo>
                  <a:cubicBezTo>
                    <a:pt x="22" y="144"/>
                    <a:pt x="22" y="145"/>
                    <a:pt x="22" y="144"/>
                  </a:cubicBezTo>
                  <a:cubicBezTo>
                    <a:pt x="20" y="146"/>
                    <a:pt x="19" y="148"/>
                    <a:pt x="17" y="150"/>
                  </a:cubicBezTo>
                  <a:cubicBezTo>
                    <a:pt x="19" y="150"/>
                    <a:pt x="19" y="150"/>
                    <a:pt x="19" y="150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7" y="150"/>
                    <a:pt x="17" y="152"/>
                    <a:pt x="15" y="150"/>
                  </a:cubicBezTo>
                  <a:cubicBezTo>
                    <a:pt x="13" y="157"/>
                    <a:pt x="11" y="162"/>
                    <a:pt x="7" y="169"/>
                  </a:cubicBezTo>
                  <a:cubicBezTo>
                    <a:pt x="7" y="170"/>
                    <a:pt x="6" y="171"/>
                    <a:pt x="5" y="173"/>
                  </a:cubicBezTo>
                  <a:cubicBezTo>
                    <a:pt x="5" y="178"/>
                    <a:pt x="2" y="183"/>
                    <a:pt x="0" y="186"/>
                  </a:cubicBezTo>
                  <a:cubicBezTo>
                    <a:pt x="0" y="186"/>
                    <a:pt x="2" y="187"/>
                    <a:pt x="5" y="186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74" name="Freeform 150"/>
            <p:cNvSpPr>
              <a:spLocks/>
            </p:cNvSpPr>
            <p:nvPr/>
          </p:nvSpPr>
          <p:spPr bwMode="auto">
            <a:xfrm>
              <a:off x="4002" y="3099"/>
              <a:ext cx="260" cy="472"/>
            </a:xfrm>
            <a:custGeom>
              <a:avLst/>
              <a:gdLst>
                <a:gd name="T0" fmla="*/ 98 w 110"/>
                <a:gd name="T1" fmla="*/ 175 h 200"/>
                <a:gd name="T2" fmla="*/ 95 w 110"/>
                <a:gd name="T3" fmla="*/ 169 h 200"/>
                <a:gd name="T4" fmla="*/ 89 w 110"/>
                <a:gd name="T5" fmla="*/ 156 h 200"/>
                <a:gd name="T6" fmla="*/ 88 w 110"/>
                <a:gd name="T7" fmla="*/ 152 h 200"/>
                <a:gd name="T8" fmla="*/ 78 w 110"/>
                <a:gd name="T9" fmla="*/ 140 h 200"/>
                <a:gd name="T10" fmla="*/ 77 w 110"/>
                <a:gd name="T11" fmla="*/ 136 h 200"/>
                <a:gd name="T12" fmla="*/ 75 w 110"/>
                <a:gd name="T13" fmla="*/ 127 h 200"/>
                <a:gd name="T14" fmla="*/ 71 w 110"/>
                <a:gd name="T15" fmla="*/ 122 h 200"/>
                <a:gd name="T16" fmla="*/ 68 w 110"/>
                <a:gd name="T17" fmla="*/ 119 h 200"/>
                <a:gd name="T18" fmla="*/ 68 w 110"/>
                <a:gd name="T19" fmla="*/ 116 h 200"/>
                <a:gd name="T20" fmla="*/ 64 w 110"/>
                <a:gd name="T21" fmla="*/ 109 h 200"/>
                <a:gd name="T22" fmla="*/ 62 w 110"/>
                <a:gd name="T23" fmla="*/ 105 h 200"/>
                <a:gd name="T24" fmla="*/ 60 w 110"/>
                <a:gd name="T25" fmla="*/ 100 h 200"/>
                <a:gd name="T26" fmla="*/ 58 w 110"/>
                <a:gd name="T27" fmla="*/ 95 h 200"/>
                <a:gd name="T28" fmla="*/ 55 w 110"/>
                <a:gd name="T29" fmla="*/ 88 h 200"/>
                <a:gd name="T30" fmla="*/ 50 w 110"/>
                <a:gd name="T31" fmla="*/ 82 h 200"/>
                <a:gd name="T32" fmla="*/ 49 w 110"/>
                <a:gd name="T33" fmla="*/ 79 h 200"/>
                <a:gd name="T34" fmla="*/ 46 w 110"/>
                <a:gd name="T35" fmla="*/ 75 h 200"/>
                <a:gd name="T36" fmla="*/ 46 w 110"/>
                <a:gd name="T37" fmla="*/ 73 h 200"/>
                <a:gd name="T38" fmla="*/ 45 w 110"/>
                <a:gd name="T39" fmla="*/ 71 h 200"/>
                <a:gd name="T40" fmla="*/ 43 w 110"/>
                <a:gd name="T41" fmla="*/ 69 h 200"/>
                <a:gd name="T42" fmla="*/ 37 w 110"/>
                <a:gd name="T43" fmla="*/ 58 h 200"/>
                <a:gd name="T44" fmla="*/ 35 w 110"/>
                <a:gd name="T45" fmla="*/ 54 h 200"/>
                <a:gd name="T46" fmla="*/ 34 w 110"/>
                <a:gd name="T47" fmla="*/ 52 h 200"/>
                <a:gd name="T48" fmla="*/ 29 w 110"/>
                <a:gd name="T49" fmla="*/ 43 h 200"/>
                <a:gd name="T50" fmla="*/ 25 w 110"/>
                <a:gd name="T51" fmla="*/ 43 h 200"/>
                <a:gd name="T52" fmla="*/ 28 w 110"/>
                <a:gd name="T53" fmla="*/ 39 h 200"/>
                <a:gd name="T54" fmla="*/ 28 w 110"/>
                <a:gd name="T55" fmla="*/ 34 h 200"/>
                <a:gd name="T56" fmla="*/ 24 w 110"/>
                <a:gd name="T57" fmla="*/ 31 h 200"/>
                <a:gd name="T58" fmla="*/ 24 w 110"/>
                <a:gd name="T59" fmla="*/ 30 h 200"/>
                <a:gd name="T60" fmla="*/ 22 w 110"/>
                <a:gd name="T61" fmla="*/ 28 h 200"/>
                <a:gd name="T62" fmla="*/ 20 w 110"/>
                <a:gd name="T63" fmla="*/ 27 h 200"/>
                <a:gd name="T64" fmla="*/ 20 w 110"/>
                <a:gd name="T65" fmla="*/ 22 h 200"/>
                <a:gd name="T66" fmla="*/ 17 w 110"/>
                <a:gd name="T67" fmla="*/ 21 h 200"/>
                <a:gd name="T68" fmla="*/ 17 w 110"/>
                <a:gd name="T69" fmla="*/ 18 h 200"/>
                <a:gd name="T70" fmla="*/ 16 w 110"/>
                <a:gd name="T71" fmla="*/ 16 h 200"/>
                <a:gd name="T72" fmla="*/ 15 w 110"/>
                <a:gd name="T73" fmla="*/ 18 h 200"/>
                <a:gd name="T74" fmla="*/ 13 w 110"/>
                <a:gd name="T75" fmla="*/ 12 h 200"/>
                <a:gd name="T76" fmla="*/ 6 w 110"/>
                <a:gd name="T77" fmla="*/ 6 h 200"/>
                <a:gd name="T78" fmla="*/ 3 w 110"/>
                <a:gd name="T79" fmla="*/ 4 h 200"/>
                <a:gd name="T80" fmla="*/ 2 w 110"/>
                <a:gd name="T81" fmla="*/ 0 h 200"/>
                <a:gd name="T82" fmla="*/ 0 w 110"/>
                <a:gd name="T83" fmla="*/ 3 h 200"/>
                <a:gd name="T84" fmla="*/ 4 w 110"/>
                <a:gd name="T85" fmla="*/ 6 h 200"/>
                <a:gd name="T86" fmla="*/ 7 w 110"/>
                <a:gd name="T87" fmla="*/ 16 h 200"/>
                <a:gd name="T88" fmla="*/ 13 w 110"/>
                <a:gd name="T89" fmla="*/ 31 h 200"/>
                <a:gd name="T90" fmla="*/ 21 w 110"/>
                <a:gd name="T91" fmla="*/ 47 h 200"/>
                <a:gd name="T92" fmla="*/ 28 w 110"/>
                <a:gd name="T93" fmla="*/ 58 h 200"/>
                <a:gd name="T94" fmla="*/ 32 w 110"/>
                <a:gd name="T95" fmla="*/ 69 h 200"/>
                <a:gd name="T96" fmla="*/ 43 w 110"/>
                <a:gd name="T97" fmla="*/ 87 h 200"/>
                <a:gd name="T98" fmla="*/ 49 w 110"/>
                <a:gd name="T99" fmla="*/ 97 h 200"/>
                <a:gd name="T100" fmla="*/ 58 w 110"/>
                <a:gd name="T101" fmla="*/ 109 h 200"/>
                <a:gd name="T102" fmla="*/ 78 w 110"/>
                <a:gd name="T103" fmla="*/ 153 h 200"/>
                <a:gd name="T104" fmla="*/ 85 w 110"/>
                <a:gd name="T105" fmla="*/ 165 h 200"/>
                <a:gd name="T106" fmla="*/ 107 w 110"/>
                <a:gd name="T107" fmla="*/ 195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0" h="200">
                  <a:moveTo>
                    <a:pt x="107" y="195"/>
                  </a:moveTo>
                  <a:cubicBezTo>
                    <a:pt x="110" y="191"/>
                    <a:pt x="105" y="190"/>
                    <a:pt x="105" y="187"/>
                  </a:cubicBezTo>
                  <a:cubicBezTo>
                    <a:pt x="103" y="187"/>
                    <a:pt x="103" y="187"/>
                    <a:pt x="103" y="187"/>
                  </a:cubicBezTo>
                  <a:cubicBezTo>
                    <a:pt x="103" y="182"/>
                    <a:pt x="101" y="179"/>
                    <a:pt x="98" y="177"/>
                  </a:cubicBezTo>
                  <a:cubicBezTo>
                    <a:pt x="98" y="178"/>
                    <a:pt x="98" y="178"/>
                    <a:pt x="98" y="178"/>
                  </a:cubicBezTo>
                  <a:cubicBezTo>
                    <a:pt x="97" y="177"/>
                    <a:pt x="98" y="175"/>
                    <a:pt x="98" y="175"/>
                  </a:cubicBezTo>
                  <a:cubicBezTo>
                    <a:pt x="97" y="175"/>
                    <a:pt x="97" y="175"/>
                    <a:pt x="97" y="175"/>
                  </a:cubicBezTo>
                  <a:cubicBezTo>
                    <a:pt x="98" y="175"/>
                    <a:pt x="97" y="175"/>
                    <a:pt x="97" y="174"/>
                  </a:cubicBezTo>
                  <a:cubicBezTo>
                    <a:pt x="97" y="174"/>
                    <a:pt x="97" y="174"/>
                    <a:pt x="95" y="174"/>
                  </a:cubicBezTo>
                  <a:cubicBezTo>
                    <a:pt x="97" y="174"/>
                    <a:pt x="97" y="174"/>
                    <a:pt x="97" y="174"/>
                  </a:cubicBezTo>
                  <a:cubicBezTo>
                    <a:pt x="98" y="171"/>
                    <a:pt x="95" y="171"/>
                    <a:pt x="95" y="169"/>
                  </a:cubicBezTo>
                  <a:cubicBezTo>
                    <a:pt x="95" y="169"/>
                    <a:pt x="95" y="169"/>
                    <a:pt x="95" y="169"/>
                  </a:cubicBezTo>
                  <a:cubicBezTo>
                    <a:pt x="93" y="166"/>
                    <a:pt x="91" y="164"/>
                    <a:pt x="91" y="161"/>
                  </a:cubicBezTo>
                  <a:cubicBezTo>
                    <a:pt x="91" y="162"/>
                    <a:pt x="90" y="162"/>
                    <a:pt x="90" y="162"/>
                  </a:cubicBezTo>
                  <a:cubicBezTo>
                    <a:pt x="90" y="162"/>
                    <a:pt x="90" y="161"/>
                    <a:pt x="90" y="160"/>
                  </a:cubicBezTo>
                  <a:cubicBezTo>
                    <a:pt x="89" y="161"/>
                    <a:pt x="90" y="158"/>
                    <a:pt x="90" y="158"/>
                  </a:cubicBezTo>
                  <a:cubicBezTo>
                    <a:pt x="90" y="158"/>
                    <a:pt x="90" y="158"/>
                    <a:pt x="90" y="158"/>
                  </a:cubicBezTo>
                  <a:cubicBezTo>
                    <a:pt x="90" y="156"/>
                    <a:pt x="89" y="158"/>
                    <a:pt x="89" y="156"/>
                  </a:cubicBezTo>
                  <a:cubicBezTo>
                    <a:pt x="89" y="156"/>
                    <a:pt x="89" y="156"/>
                    <a:pt x="89" y="156"/>
                  </a:cubicBezTo>
                  <a:cubicBezTo>
                    <a:pt x="90" y="155"/>
                    <a:pt x="88" y="156"/>
                    <a:pt x="88" y="155"/>
                  </a:cubicBezTo>
                  <a:cubicBezTo>
                    <a:pt x="89" y="155"/>
                    <a:pt x="89" y="155"/>
                    <a:pt x="89" y="155"/>
                  </a:cubicBezTo>
                  <a:cubicBezTo>
                    <a:pt x="89" y="155"/>
                    <a:pt x="88" y="155"/>
                    <a:pt x="88" y="153"/>
                  </a:cubicBezTo>
                  <a:cubicBezTo>
                    <a:pt x="88" y="153"/>
                    <a:pt x="88" y="153"/>
                    <a:pt x="88" y="153"/>
                  </a:cubicBezTo>
                  <a:cubicBezTo>
                    <a:pt x="88" y="153"/>
                    <a:pt x="86" y="153"/>
                    <a:pt x="88" y="152"/>
                  </a:cubicBezTo>
                  <a:cubicBezTo>
                    <a:pt x="86" y="152"/>
                    <a:pt x="88" y="153"/>
                    <a:pt x="86" y="153"/>
                  </a:cubicBezTo>
                  <a:cubicBezTo>
                    <a:pt x="85" y="149"/>
                    <a:pt x="84" y="147"/>
                    <a:pt x="82" y="144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78" y="142"/>
                    <a:pt x="78" y="142"/>
                    <a:pt x="78" y="142"/>
                  </a:cubicBezTo>
                  <a:cubicBezTo>
                    <a:pt x="78" y="140"/>
                    <a:pt x="80" y="140"/>
                    <a:pt x="78" y="140"/>
                  </a:cubicBezTo>
                  <a:cubicBezTo>
                    <a:pt x="78" y="140"/>
                    <a:pt x="78" y="140"/>
                    <a:pt x="78" y="140"/>
                  </a:cubicBezTo>
                  <a:cubicBezTo>
                    <a:pt x="78" y="139"/>
                    <a:pt x="78" y="139"/>
                    <a:pt x="78" y="138"/>
                  </a:cubicBezTo>
                  <a:cubicBezTo>
                    <a:pt x="78" y="139"/>
                    <a:pt x="78" y="139"/>
                    <a:pt x="77" y="139"/>
                  </a:cubicBezTo>
                  <a:cubicBezTo>
                    <a:pt x="78" y="138"/>
                    <a:pt x="77" y="138"/>
                    <a:pt x="77" y="136"/>
                  </a:cubicBezTo>
                  <a:cubicBezTo>
                    <a:pt x="77" y="138"/>
                    <a:pt x="77" y="138"/>
                    <a:pt x="77" y="138"/>
                  </a:cubicBezTo>
                  <a:cubicBezTo>
                    <a:pt x="76" y="136"/>
                    <a:pt x="77" y="136"/>
                    <a:pt x="77" y="136"/>
                  </a:cubicBezTo>
                  <a:cubicBezTo>
                    <a:pt x="76" y="136"/>
                    <a:pt x="76" y="136"/>
                    <a:pt x="76" y="136"/>
                  </a:cubicBezTo>
                  <a:cubicBezTo>
                    <a:pt x="77" y="135"/>
                    <a:pt x="76" y="134"/>
                    <a:pt x="76" y="134"/>
                  </a:cubicBezTo>
                  <a:cubicBezTo>
                    <a:pt x="76" y="134"/>
                    <a:pt x="76" y="134"/>
                    <a:pt x="76" y="134"/>
                  </a:cubicBezTo>
                  <a:cubicBezTo>
                    <a:pt x="76" y="132"/>
                    <a:pt x="75" y="132"/>
                    <a:pt x="75" y="131"/>
                  </a:cubicBezTo>
                  <a:cubicBezTo>
                    <a:pt x="73" y="131"/>
                    <a:pt x="73" y="131"/>
                    <a:pt x="73" y="131"/>
                  </a:cubicBezTo>
                  <a:cubicBezTo>
                    <a:pt x="75" y="129"/>
                    <a:pt x="73" y="129"/>
                    <a:pt x="75" y="127"/>
                  </a:cubicBezTo>
                  <a:cubicBezTo>
                    <a:pt x="73" y="127"/>
                    <a:pt x="72" y="126"/>
                    <a:pt x="72" y="126"/>
                  </a:cubicBezTo>
                  <a:cubicBezTo>
                    <a:pt x="72" y="126"/>
                    <a:pt x="71" y="126"/>
                    <a:pt x="72" y="127"/>
                  </a:cubicBezTo>
                  <a:cubicBezTo>
                    <a:pt x="71" y="126"/>
                    <a:pt x="71" y="126"/>
                    <a:pt x="71" y="126"/>
                  </a:cubicBezTo>
                  <a:cubicBezTo>
                    <a:pt x="71" y="127"/>
                    <a:pt x="71" y="127"/>
                    <a:pt x="71" y="127"/>
                  </a:cubicBezTo>
                  <a:cubicBezTo>
                    <a:pt x="71" y="127"/>
                    <a:pt x="71" y="126"/>
                    <a:pt x="69" y="126"/>
                  </a:cubicBezTo>
                  <a:cubicBezTo>
                    <a:pt x="71" y="125"/>
                    <a:pt x="71" y="123"/>
                    <a:pt x="71" y="122"/>
                  </a:cubicBezTo>
                  <a:cubicBezTo>
                    <a:pt x="71" y="123"/>
                    <a:pt x="69" y="123"/>
                    <a:pt x="69" y="123"/>
                  </a:cubicBezTo>
                  <a:cubicBezTo>
                    <a:pt x="71" y="121"/>
                    <a:pt x="71" y="121"/>
                    <a:pt x="71" y="121"/>
                  </a:cubicBezTo>
                  <a:cubicBezTo>
                    <a:pt x="71" y="121"/>
                    <a:pt x="69" y="122"/>
                    <a:pt x="69" y="121"/>
                  </a:cubicBezTo>
                  <a:cubicBezTo>
                    <a:pt x="71" y="121"/>
                    <a:pt x="71" y="121"/>
                    <a:pt x="71" y="121"/>
                  </a:cubicBezTo>
                  <a:cubicBezTo>
                    <a:pt x="69" y="119"/>
                    <a:pt x="69" y="119"/>
                    <a:pt x="69" y="119"/>
                  </a:cubicBezTo>
                  <a:cubicBezTo>
                    <a:pt x="68" y="119"/>
                    <a:pt x="69" y="119"/>
                    <a:pt x="68" y="119"/>
                  </a:cubicBezTo>
                  <a:cubicBezTo>
                    <a:pt x="68" y="119"/>
                    <a:pt x="68" y="119"/>
                    <a:pt x="68" y="118"/>
                  </a:cubicBezTo>
                  <a:cubicBezTo>
                    <a:pt x="68" y="118"/>
                    <a:pt x="68" y="118"/>
                    <a:pt x="68" y="118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9" y="118"/>
                    <a:pt x="68" y="118"/>
                    <a:pt x="68" y="118"/>
                  </a:cubicBezTo>
                  <a:cubicBezTo>
                    <a:pt x="69" y="116"/>
                    <a:pt x="69" y="116"/>
                    <a:pt x="68" y="114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4"/>
                    <a:pt x="68" y="113"/>
                    <a:pt x="68" y="112"/>
                  </a:cubicBezTo>
                  <a:cubicBezTo>
                    <a:pt x="68" y="112"/>
                    <a:pt x="65" y="113"/>
                    <a:pt x="68" y="113"/>
                  </a:cubicBezTo>
                  <a:cubicBezTo>
                    <a:pt x="65" y="113"/>
                    <a:pt x="65" y="110"/>
                    <a:pt x="64" y="110"/>
                  </a:cubicBezTo>
                  <a:cubicBezTo>
                    <a:pt x="65" y="110"/>
                    <a:pt x="65" y="110"/>
                    <a:pt x="65" y="110"/>
                  </a:cubicBezTo>
                  <a:cubicBezTo>
                    <a:pt x="65" y="109"/>
                    <a:pt x="64" y="110"/>
                    <a:pt x="64" y="109"/>
                  </a:cubicBezTo>
                  <a:cubicBezTo>
                    <a:pt x="64" y="109"/>
                    <a:pt x="64" y="109"/>
                    <a:pt x="64" y="109"/>
                  </a:cubicBezTo>
                  <a:cubicBezTo>
                    <a:pt x="64" y="108"/>
                    <a:pt x="64" y="109"/>
                    <a:pt x="64" y="109"/>
                  </a:cubicBezTo>
                  <a:cubicBezTo>
                    <a:pt x="64" y="108"/>
                    <a:pt x="64" y="106"/>
                    <a:pt x="63" y="105"/>
                  </a:cubicBezTo>
                  <a:cubicBezTo>
                    <a:pt x="63" y="103"/>
                    <a:pt x="63" y="103"/>
                    <a:pt x="63" y="103"/>
                  </a:cubicBezTo>
                  <a:cubicBezTo>
                    <a:pt x="63" y="103"/>
                    <a:pt x="63" y="103"/>
                    <a:pt x="63" y="103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62" y="101"/>
                    <a:pt x="62" y="106"/>
                    <a:pt x="62" y="105"/>
                  </a:cubicBezTo>
                  <a:cubicBezTo>
                    <a:pt x="62" y="105"/>
                    <a:pt x="63" y="103"/>
                    <a:pt x="62" y="103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101"/>
                    <a:pt x="60" y="103"/>
                    <a:pt x="60" y="101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2" y="100"/>
                    <a:pt x="60" y="100"/>
                    <a:pt x="60" y="100"/>
                  </a:cubicBezTo>
                  <a:cubicBezTo>
                    <a:pt x="60" y="100"/>
                    <a:pt x="60" y="99"/>
                    <a:pt x="59" y="99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99"/>
                    <a:pt x="59" y="99"/>
                    <a:pt x="59" y="99"/>
                  </a:cubicBezTo>
                  <a:cubicBezTo>
                    <a:pt x="59" y="99"/>
                    <a:pt x="59" y="99"/>
                    <a:pt x="59" y="99"/>
                  </a:cubicBezTo>
                  <a:cubicBezTo>
                    <a:pt x="60" y="97"/>
                    <a:pt x="59" y="97"/>
                    <a:pt x="59" y="96"/>
                  </a:cubicBezTo>
                  <a:cubicBezTo>
                    <a:pt x="59" y="96"/>
                    <a:pt x="59" y="95"/>
                    <a:pt x="58" y="95"/>
                  </a:cubicBezTo>
                  <a:cubicBezTo>
                    <a:pt x="58" y="93"/>
                    <a:pt x="58" y="93"/>
                    <a:pt x="58" y="93"/>
                  </a:cubicBezTo>
                  <a:cubicBezTo>
                    <a:pt x="58" y="93"/>
                    <a:pt x="58" y="93"/>
                    <a:pt x="56" y="93"/>
                  </a:cubicBezTo>
                  <a:cubicBezTo>
                    <a:pt x="56" y="93"/>
                    <a:pt x="56" y="93"/>
                    <a:pt x="56" y="93"/>
                  </a:cubicBezTo>
                  <a:cubicBezTo>
                    <a:pt x="55" y="92"/>
                    <a:pt x="55" y="92"/>
                    <a:pt x="55" y="92"/>
                  </a:cubicBezTo>
                  <a:cubicBezTo>
                    <a:pt x="55" y="92"/>
                    <a:pt x="56" y="92"/>
                    <a:pt x="56" y="90"/>
                  </a:cubicBezTo>
                  <a:cubicBezTo>
                    <a:pt x="55" y="92"/>
                    <a:pt x="56" y="88"/>
                    <a:pt x="55" y="88"/>
                  </a:cubicBezTo>
                  <a:cubicBezTo>
                    <a:pt x="55" y="88"/>
                    <a:pt x="55" y="90"/>
                    <a:pt x="52" y="90"/>
                  </a:cubicBezTo>
                  <a:cubicBezTo>
                    <a:pt x="51" y="90"/>
                    <a:pt x="55" y="88"/>
                    <a:pt x="52" y="87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52" y="87"/>
                    <a:pt x="55" y="86"/>
                    <a:pt x="52" y="86"/>
                  </a:cubicBezTo>
                  <a:cubicBezTo>
                    <a:pt x="52" y="86"/>
                    <a:pt x="51" y="86"/>
                    <a:pt x="52" y="86"/>
                  </a:cubicBezTo>
                  <a:cubicBezTo>
                    <a:pt x="51" y="84"/>
                    <a:pt x="51" y="82"/>
                    <a:pt x="50" y="82"/>
                  </a:cubicBezTo>
                  <a:cubicBezTo>
                    <a:pt x="50" y="82"/>
                    <a:pt x="49" y="82"/>
                    <a:pt x="50" y="82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50" y="82"/>
                    <a:pt x="50" y="80"/>
                    <a:pt x="49" y="82"/>
                  </a:cubicBezTo>
                  <a:cubicBezTo>
                    <a:pt x="47" y="82"/>
                    <a:pt x="50" y="80"/>
                    <a:pt x="49" y="79"/>
                  </a:cubicBezTo>
                  <a:cubicBezTo>
                    <a:pt x="49" y="79"/>
                    <a:pt x="49" y="79"/>
                    <a:pt x="49" y="79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7" y="78"/>
                    <a:pt x="47" y="79"/>
                  </a:cubicBezTo>
                  <a:cubicBezTo>
                    <a:pt x="47" y="78"/>
                    <a:pt x="46" y="78"/>
                    <a:pt x="47" y="78"/>
                  </a:cubicBezTo>
                  <a:cubicBezTo>
                    <a:pt x="46" y="78"/>
                    <a:pt x="46" y="78"/>
                    <a:pt x="46" y="78"/>
                  </a:cubicBezTo>
                  <a:cubicBezTo>
                    <a:pt x="47" y="78"/>
                    <a:pt x="46" y="75"/>
                    <a:pt x="46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5"/>
                    <a:pt x="46" y="75"/>
                    <a:pt x="47" y="75"/>
                  </a:cubicBezTo>
                  <a:cubicBezTo>
                    <a:pt x="47" y="75"/>
                    <a:pt x="47" y="75"/>
                    <a:pt x="47" y="74"/>
                  </a:cubicBezTo>
                  <a:cubicBezTo>
                    <a:pt x="46" y="75"/>
                    <a:pt x="46" y="74"/>
                    <a:pt x="46" y="74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46" y="73"/>
                    <a:pt x="46" y="73"/>
                    <a:pt x="46" y="74"/>
                  </a:cubicBezTo>
                  <a:cubicBezTo>
                    <a:pt x="46" y="73"/>
                    <a:pt x="45" y="74"/>
                    <a:pt x="45" y="73"/>
                  </a:cubicBezTo>
                  <a:cubicBezTo>
                    <a:pt x="45" y="73"/>
                    <a:pt x="46" y="73"/>
                    <a:pt x="46" y="71"/>
                  </a:cubicBezTo>
                  <a:cubicBezTo>
                    <a:pt x="46" y="73"/>
                    <a:pt x="46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1"/>
                    <a:pt x="45" y="71"/>
                    <a:pt x="45" y="71"/>
                  </a:cubicBezTo>
                  <a:cubicBezTo>
                    <a:pt x="45" y="71"/>
                    <a:pt x="45" y="71"/>
                    <a:pt x="45" y="71"/>
                  </a:cubicBezTo>
                  <a:cubicBezTo>
                    <a:pt x="45" y="71"/>
                    <a:pt x="45" y="71"/>
                    <a:pt x="45" y="70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3" y="70"/>
                    <a:pt x="43" y="69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43" y="67"/>
                    <a:pt x="41" y="69"/>
                    <a:pt x="42" y="67"/>
                  </a:cubicBezTo>
                  <a:cubicBezTo>
                    <a:pt x="41" y="67"/>
                    <a:pt x="42" y="66"/>
                    <a:pt x="43" y="66"/>
                  </a:cubicBezTo>
                  <a:cubicBezTo>
                    <a:pt x="42" y="66"/>
                    <a:pt x="42" y="62"/>
                    <a:pt x="41" y="62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1" y="61"/>
                    <a:pt x="41" y="58"/>
                    <a:pt x="37" y="58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7" y="58"/>
                    <a:pt x="35" y="58"/>
                    <a:pt x="37" y="58"/>
                  </a:cubicBezTo>
                  <a:cubicBezTo>
                    <a:pt x="37" y="58"/>
                    <a:pt x="37" y="58"/>
                    <a:pt x="38" y="58"/>
                  </a:cubicBezTo>
                  <a:cubicBezTo>
                    <a:pt x="38" y="57"/>
                    <a:pt x="37" y="56"/>
                    <a:pt x="37" y="56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5" y="56"/>
                    <a:pt x="35" y="56"/>
                    <a:pt x="35" y="54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35" y="54"/>
                    <a:pt x="37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7"/>
                    <a:pt x="32" y="44"/>
                    <a:pt x="32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0" y="43"/>
                    <a:pt x="32" y="43"/>
                    <a:pt x="30" y="43"/>
                  </a:cubicBezTo>
                  <a:cubicBezTo>
                    <a:pt x="30" y="43"/>
                    <a:pt x="30" y="43"/>
                    <a:pt x="29" y="43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29" y="41"/>
                    <a:pt x="30" y="41"/>
                  </a:cubicBezTo>
                  <a:cubicBezTo>
                    <a:pt x="30" y="41"/>
                    <a:pt x="29" y="40"/>
                    <a:pt x="30" y="40"/>
                  </a:cubicBezTo>
                  <a:cubicBezTo>
                    <a:pt x="29" y="40"/>
                    <a:pt x="29" y="40"/>
                    <a:pt x="29" y="41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8" y="40"/>
                    <a:pt x="28" y="43"/>
                    <a:pt x="25" y="43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4" y="43"/>
                    <a:pt x="25" y="44"/>
                    <a:pt x="24" y="43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0"/>
                    <a:pt x="29" y="40"/>
                    <a:pt x="28" y="39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5" y="40"/>
                    <a:pt x="28" y="39"/>
                    <a:pt x="28" y="39"/>
                  </a:cubicBezTo>
                  <a:cubicBezTo>
                    <a:pt x="28" y="39"/>
                    <a:pt x="28" y="39"/>
                    <a:pt x="28" y="36"/>
                  </a:cubicBezTo>
                  <a:cubicBezTo>
                    <a:pt x="28" y="36"/>
                    <a:pt x="28" y="39"/>
                    <a:pt x="28" y="36"/>
                  </a:cubicBezTo>
                  <a:cubicBezTo>
                    <a:pt x="28" y="36"/>
                    <a:pt x="28" y="35"/>
                    <a:pt x="28" y="36"/>
                  </a:cubicBezTo>
                  <a:cubicBezTo>
                    <a:pt x="29" y="35"/>
                    <a:pt x="28" y="35"/>
                    <a:pt x="28" y="35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5"/>
                    <a:pt x="25" y="35"/>
                    <a:pt x="28" y="34"/>
                  </a:cubicBezTo>
                  <a:cubicBezTo>
                    <a:pt x="28" y="34"/>
                    <a:pt x="25" y="34"/>
                    <a:pt x="25" y="35"/>
                  </a:cubicBezTo>
                  <a:cubicBezTo>
                    <a:pt x="25" y="35"/>
                    <a:pt x="28" y="34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5" y="34"/>
                    <a:pt x="24" y="34"/>
                  </a:cubicBezTo>
                  <a:cubicBezTo>
                    <a:pt x="24" y="32"/>
                    <a:pt x="25" y="31"/>
                    <a:pt x="24" y="32"/>
                  </a:cubicBezTo>
                  <a:cubicBezTo>
                    <a:pt x="24" y="32"/>
                    <a:pt x="22" y="31"/>
                    <a:pt x="24" y="31"/>
                  </a:cubicBezTo>
                  <a:cubicBezTo>
                    <a:pt x="25" y="31"/>
                    <a:pt x="24" y="32"/>
                    <a:pt x="25" y="31"/>
                  </a:cubicBezTo>
                  <a:cubicBezTo>
                    <a:pt x="24" y="32"/>
                    <a:pt x="25" y="31"/>
                    <a:pt x="25" y="30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28"/>
                    <a:pt x="22" y="30"/>
                    <a:pt x="22" y="28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7"/>
                    <a:pt x="22" y="28"/>
                    <a:pt x="22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7"/>
                    <a:pt x="22" y="27"/>
                    <a:pt x="22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6"/>
                    <a:pt x="22" y="27"/>
                    <a:pt x="22" y="26"/>
                  </a:cubicBezTo>
                  <a:cubicBezTo>
                    <a:pt x="21" y="26"/>
                    <a:pt x="21" y="26"/>
                    <a:pt x="20" y="26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7"/>
                    <a:pt x="19" y="27"/>
                    <a:pt x="17" y="27"/>
                  </a:cubicBezTo>
                  <a:cubicBezTo>
                    <a:pt x="17" y="27"/>
                    <a:pt x="17" y="27"/>
                    <a:pt x="17" y="26"/>
                  </a:cubicBezTo>
                  <a:cubicBezTo>
                    <a:pt x="20" y="26"/>
                    <a:pt x="19" y="23"/>
                    <a:pt x="20" y="23"/>
                  </a:cubicBezTo>
                  <a:cubicBezTo>
                    <a:pt x="20" y="22"/>
                    <a:pt x="17" y="23"/>
                    <a:pt x="19" y="22"/>
                  </a:cubicBezTo>
                  <a:cubicBezTo>
                    <a:pt x="19" y="22"/>
                    <a:pt x="20" y="21"/>
                    <a:pt x="20" y="22"/>
                  </a:cubicBezTo>
                  <a:cubicBezTo>
                    <a:pt x="19" y="21"/>
                    <a:pt x="20" y="21"/>
                    <a:pt x="20" y="21"/>
                  </a:cubicBezTo>
                  <a:cubicBezTo>
                    <a:pt x="20" y="21"/>
                    <a:pt x="19" y="21"/>
                    <a:pt x="17" y="22"/>
                  </a:cubicBezTo>
                  <a:cubicBezTo>
                    <a:pt x="19" y="21"/>
                    <a:pt x="19" y="22"/>
                    <a:pt x="19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6" y="21"/>
                    <a:pt x="17" y="21"/>
                  </a:cubicBezTo>
                  <a:cubicBezTo>
                    <a:pt x="17" y="21"/>
                    <a:pt x="17" y="22"/>
                    <a:pt x="17" y="21"/>
                  </a:cubicBezTo>
                  <a:cubicBezTo>
                    <a:pt x="17" y="19"/>
                    <a:pt x="16" y="21"/>
                    <a:pt x="17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7" y="18"/>
                    <a:pt x="20" y="18"/>
                    <a:pt x="19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9" y="18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5" y="19"/>
                    <a:pt x="16" y="18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6"/>
                    <a:pt x="16" y="14"/>
                    <a:pt x="15" y="16"/>
                  </a:cubicBezTo>
                  <a:cubicBezTo>
                    <a:pt x="16" y="16"/>
                    <a:pt x="16" y="17"/>
                    <a:pt x="16" y="17"/>
                  </a:cubicBezTo>
                  <a:cubicBezTo>
                    <a:pt x="15" y="18"/>
                    <a:pt x="16" y="18"/>
                    <a:pt x="15" y="18"/>
                  </a:cubicBezTo>
                  <a:cubicBezTo>
                    <a:pt x="15" y="18"/>
                    <a:pt x="13" y="18"/>
                    <a:pt x="13" y="19"/>
                  </a:cubicBezTo>
                  <a:cubicBezTo>
                    <a:pt x="11" y="18"/>
                    <a:pt x="13" y="18"/>
                    <a:pt x="13" y="18"/>
                  </a:cubicBezTo>
                  <a:cubicBezTo>
                    <a:pt x="13" y="18"/>
                    <a:pt x="13" y="18"/>
                    <a:pt x="15" y="18"/>
                  </a:cubicBezTo>
                  <a:cubicBezTo>
                    <a:pt x="13" y="17"/>
                    <a:pt x="13" y="16"/>
                    <a:pt x="15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1" y="14"/>
                    <a:pt x="11" y="13"/>
                  </a:cubicBezTo>
                  <a:cubicBezTo>
                    <a:pt x="13" y="13"/>
                    <a:pt x="9" y="12"/>
                    <a:pt x="11" y="12"/>
                  </a:cubicBezTo>
                  <a:cubicBezTo>
                    <a:pt x="13" y="13"/>
                    <a:pt x="13" y="13"/>
                    <a:pt x="15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1" y="12"/>
                    <a:pt x="13" y="12"/>
                  </a:cubicBezTo>
                  <a:cubicBezTo>
                    <a:pt x="13" y="12"/>
                    <a:pt x="11" y="12"/>
                    <a:pt x="9" y="13"/>
                  </a:cubicBezTo>
                  <a:cubicBezTo>
                    <a:pt x="9" y="12"/>
                    <a:pt x="9" y="13"/>
                    <a:pt x="8" y="13"/>
                  </a:cubicBezTo>
                  <a:cubicBezTo>
                    <a:pt x="8" y="12"/>
                    <a:pt x="8" y="9"/>
                    <a:pt x="8" y="9"/>
                  </a:cubicBezTo>
                  <a:cubicBezTo>
                    <a:pt x="7" y="8"/>
                    <a:pt x="7" y="6"/>
                    <a:pt x="7" y="6"/>
                  </a:cubicBezTo>
                  <a:cubicBezTo>
                    <a:pt x="7" y="5"/>
                    <a:pt x="6" y="6"/>
                    <a:pt x="6" y="6"/>
                  </a:cubicBezTo>
                  <a:cubicBezTo>
                    <a:pt x="4" y="5"/>
                    <a:pt x="7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4" y="5"/>
                    <a:pt x="6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0" y="0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2" y="1"/>
                    <a:pt x="3" y="3"/>
                    <a:pt x="2" y="3"/>
                  </a:cubicBezTo>
                  <a:cubicBezTo>
                    <a:pt x="2" y="3"/>
                    <a:pt x="2" y="3"/>
                    <a:pt x="2" y="1"/>
                  </a:cubicBezTo>
                  <a:cubicBezTo>
                    <a:pt x="2" y="3"/>
                    <a:pt x="2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5"/>
                    <a:pt x="2" y="5"/>
                  </a:cubicBezTo>
                  <a:cubicBezTo>
                    <a:pt x="3" y="5"/>
                    <a:pt x="2" y="6"/>
                    <a:pt x="2" y="8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4" y="5"/>
                    <a:pt x="3" y="5"/>
                    <a:pt x="4" y="6"/>
                  </a:cubicBezTo>
                  <a:cubicBezTo>
                    <a:pt x="4" y="6"/>
                    <a:pt x="3" y="6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2"/>
                    <a:pt x="4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4"/>
                    <a:pt x="7" y="16"/>
                    <a:pt x="7" y="16"/>
                  </a:cubicBezTo>
                  <a:cubicBezTo>
                    <a:pt x="7" y="17"/>
                    <a:pt x="7" y="19"/>
                    <a:pt x="8" y="19"/>
                  </a:cubicBezTo>
                  <a:cubicBezTo>
                    <a:pt x="9" y="21"/>
                    <a:pt x="9" y="23"/>
                    <a:pt x="11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1" y="26"/>
                    <a:pt x="13" y="26"/>
                    <a:pt x="13" y="26"/>
                  </a:cubicBezTo>
                  <a:cubicBezTo>
                    <a:pt x="11" y="26"/>
                    <a:pt x="13" y="27"/>
                    <a:pt x="11" y="27"/>
                  </a:cubicBezTo>
                  <a:cubicBezTo>
                    <a:pt x="13" y="27"/>
                    <a:pt x="13" y="30"/>
                    <a:pt x="13" y="31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3" y="31"/>
                    <a:pt x="15" y="32"/>
                    <a:pt x="16" y="32"/>
                  </a:cubicBezTo>
                  <a:cubicBezTo>
                    <a:pt x="16" y="32"/>
                    <a:pt x="17" y="32"/>
                    <a:pt x="17" y="34"/>
                  </a:cubicBezTo>
                  <a:cubicBezTo>
                    <a:pt x="16" y="34"/>
                    <a:pt x="16" y="35"/>
                    <a:pt x="16" y="35"/>
                  </a:cubicBezTo>
                  <a:cubicBezTo>
                    <a:pt x="16" y="36"/>
                    <a:pt x="17" y="39"/>
                    <a:pt x="19" y="39"/>
                  </a:cubicBezTo>
                  <a:cubicBezTo>
                    <a:pt x="19" y="41"/>
                    <a:pt x="20" y="44"/>
                    <a:pt x="21" y="47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1" y="49"/>
                    <a:pt x="24" y="52"/>
                    <a:pt x="24" y="54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8" y="54"/>
                    <a:pt x="28" y="56"/>
                    <a:pt x="25" y="56"/>
                  </a:cubicBezTo>
                  <a:cubicBezTo>
                    <a:pt x="25" y="56"/>
                    <a:pt x="25" y="57"/>
                    <a:pt x="28" y="57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9" y="60"/>
                    <a:pt x="29" y="61"/>
                    <a:pt x="29" y="62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2"/>
                    <a:pt x="32" y="62"/>
                    <a:pt x="30" y="62"/>
                  </a:cubicBezTo>
                  <a:cubicBezTo>
                    <a:pt x="32" y="65"/>
                    <a:pt x="30" y="67"/>
                    <a:pt x="33" y="67"/>
                  </a:cubicBezTo>
                  <a:cubicBezTo>
                    <a:pt x="32" y="67"/>
                    <a:pt x="32" y="69"/>
                    <a:pt x="32" y="69"/>
                  </a:cubicBezTo>
                  <a:cubicBezTo>
                    <a:pt x="33" y="70"/>
                    <a:pt x="34" y="70"/>
                    <a:pt x="34" y="71"/>
                  </a:cubicBezTo>
                  <a:cubicBezTo>
                    <a:pt x="34" y="71"/>
                    <a:pt x="34" y="71"/>
                    <a:pt x="34" y="71"/>
                  </a:cubicBezTo>
                  <a:cubicBezTo>
                    <a:pt x="34" y="71"/>
                    <a:pt x="34" y="71"/>
                    <a:pt x="34" y="73"/>
                  </a:cubicBezTo>
                  <a:cubicBezTo>
                    <a:pt x="34" y="74"/>
                    <a:pt x="37" y="75"/>
                    <a:pt x="37" y="78"/>
                  </a:cubicBezTo>
                  <a:cubicBezTo>
                    <a:pt x="38" y="82"/>
                    <a:pt x="42" y="84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3" y="88"/>
                    <a:pt x="46" y="88"/>
                    <a:pt x="45" y="90"/>
                  </a:cubicBezTo>
                  <a:cubicBezTo>
                    <a:pt x="45" y="90"/>
                    <a:pt x="45" y="92"/>
                    <a:pt x="46" y="92"/>
                  </a:cubicBezTo>
                  <a:cubicBezTo>
                    <a:pt x="45" y="92"/>
                    <a:pt x="47" y="93"/>
                    <a:pt x="47" y="95"/>
                  </a:cubicBezTo>
                  <a:cubicBezTo>
                    <a:pt x="47" y="95"/>
                    <a:pt x="47" y="95"/>
                    <a:pt x="47" y="95"/>
                  </a:cubicBezTo>
                  <a:cubicBezTo>
                    <a:pt x="49" y="95"/>
                    <a:pt x="47" y="96"/>
                    <a:pt x="49" y="97"/>
                  </a:cubicBezTo>
                  <a:cubicBezTo>
                    <a:pt x="49" y="97"/>
                    <a:pt x="49" y="97"/>
                    <a:pt x="49" y="97"/>
                  </a:cubicBezTo>
                  <a:cubicBezTo>
                    <a:pt x="50" y="97"/>
                    <a:pt x="49" y="99"/>
                    <a:pt x="50" y="97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1" y="100"/>
                    <a:pt x="52" y="105"/>
                    <a:pt x="52" y="108"/>
                  </a:cubicBezTo>
                  <a:cubicBezTo>
                    <a:pt x="56" y="109"/>
                    <a:pt x="56" y="106"/>
                    <a:pt x="56" y="109"/>
                  </a:cubicBezTo>
                  <a:cubicBezTo>
                    <a:pt x="56" y="109"/>
                    <a:pt x="56" y="109"/>
                    <a:pt x="56" y="109"/>
                  </a:cubicBezTo>
                  <a:cubicBezTo>
                    <a:pt x="58" y="109"/>
                    <a:pt x="58" y="109"/>
                    <a:pt x="58" y="109"/>
                  </a:cubicBezTo>
                  <a:cubicBezTo>
                    <a:pt x="56" y="110"/>
                    <a:pt x="58" y="110"/>
                    <a:pt x="56" y="110"/>
                  </a:cubicBezTo>
                  <a:cubicBezTo>
                    <a:pt x="58" y="112"/>
                    <a:pt x="59" y="110"/>
                    <a:pt x="59" y="112"/>
                  </a:cubicBezTo>
                  <a:cubicBezTo>
                    <a:pt x="59" y="112"/>
                    <a:pt x="59" y="112"/>
                    <a:pt x="59" y="112"/>
                  </a:cubicBezTo>
                  <a:cubicBezTo>
                    <a:pt x="59" y="113"/>
                    <a:pt x="60" y="114"/>
                    <a:pt x="59" y="116"/>
                  </a:cubicBezTo>
                  <a:cubicBezTo>
                    <a:pt x="62" y="123"/>
                    <a:pt x="64" y="129"/>
                    <a:pt x="68" y="136"/>
                  </a:cubicBezTo>
                  <a:cubicBezTo>
                    <a:pt x="72" y="142"/>
                    <a:pt x="75" y="148"/>
                    <a:pt x="78" y="153"/>
                  </a:cubicBezTo>
                  <a:cubicBezTo>
                    <a:pt x="80" y="155"/>
                    <a:pt x="80" y="155"/>
                    <a:pt x="80" y="156"/>
                  </a:cubicBezTo>
                  <a:cubicBezTo>
                    <a:pt x="80" y="156"/>
                    <a:pt x="80" y="156"/>
                    <a:pt x="82" y="156"/>
                  </a:cubicBezTo>
                  <a:cubicBezTo>
                    <a:pt x="80" y="156"/>
                    <a:pt x="82" y="158"/>
                    <a:pt x="80" y="158"/>
                  </a:cubicBezTo>
                  <a:cubicBezTo>
                    <a:pt x="82" y="161"/>
                    <a:pt x="84" y="162"/>
                    <a:pt x="85" y="165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5" y="165"/>
                    <a:pt x="85" y="166"/>
                    <a:pt x="85" y="165"/>
                  </a:cubicBezTo>
                  <a:cubicBezTo>
                    <a:pt x="86" y="173"/>
                    <a:pt x="91" y="177"/>
                    <a:pt x="95" y="182"/>
                  </a:cubicBezTo>
                  <a:cubicBezTo>
                    <a:pt x="97" y="184"/>
                    <a:pt x="97" y="186"/>
                    <a:pt x="98" y="188"/>
                  </a:cubicBezTo>
                  <a:cubicBezTo>
                    <a:pt x="102" y="191"/>
                    <a:pt x="105" y="194"/>
                    <a:pt x="106" y="200"/>
                  </a:cubicBezTo>
                  <a:cubicBezTo>
                    <a:pt x="106" y="200"/>
                    <a:pt x="107" y="199"/>
                    <a:pt x="107" y="195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75" name="Freeform 151"/>
            <p:cNvSpPr>
              <a:spLocks/>
            </p:cNvSpPr>
            <p:nvPr/>
          </p:nvSpPr>
          <p:spPr bwMode="auto">
            <a:xfrm>
              <a:off x="4009" y="3609"/>
              <a:ext cx="260" cy="475"/>
            </a:xfrm>
            <a:custGeom>
              <a:avLst/>
              <a:gdLst>
                <a:gd name="T0" fmla="*/ 97 w 110"/>
                <a:gd name="T1" fmla="*/ 177 h 201"/>
                <a:gd name="T2" fmla="*/ 94 w 110"/>
                <a:gd name="T3" fmla="*/ 171 h 201"/>
                <a:gd name="T4" fmla="*/ 90 w 110"/>
                <a:gd name="T5" fmla="*/ 158 h 201"/>
                <a:gd name="T6" fmla="*/ 89 w 110"/>
                <a:gd name="T7" fmla="*/ 154 h 201"/>
                <a:gd name="T8" fmla="*/ 80 w 110"/>
                <a:gd name="T9" fmla="*/ 141 h 201"/>
                <a:gd name="T10" fmla="*/ 77 w 110"/>
                <a:gd name="T11" fmla="*/ 137 h 201"/>
                <a:gd name="T12" fmla="*/ 74 w 110"/>
                <a:gd name="T13" fmla="*/ 129 h 201"/>
                <a:gd name="T14" fmla="*/ 70 w 110"/>
                <a:gd name="T15" fmla="*/ 124 h 201"/>
                <a:gd name="T16" fmla="*/ 68 w 110"/>
                <a:gd name="T17" fmla="*/ 120 h 201"/>
                <a:gd name="T18" fmla="*/ 68 w 110"/>
                <a:gd name="T19" fmla="*/ 116 h 201"/>
                <a:gd name="T20" fmla="*/ 65 w 110"/>
                <a:gd name="T21" fmla="*/ 110 h 201"/>
                <a:gd name="T22" fmla="*/ 63 w 110"/>
                <a:gd name="T23" fmla="*/ 106 h 201"/>
                <a:gd name="T24" fmla="*/ 61 w 110"/>
                <a:gd name="T25" fmla="*/ 100 h 201"/>
                <a:gd name="T26" fmla="*/ 57 w 110"/>
                <a:gd name="T27" fmla="*/ 97 h 201"/>
                <a:gd name="T28" fmla="*/ 55 w 110"/>
                <a:gd name="T29" fmla="*/ 90 h 201"/>
                <a:gd name="T30" fmla="*/ 49 w 110"/>
                <a:gd name="T31" fmla="*/ 84 h 201"/>
                <a:gd name="T32" fmla="*/ 49 w 110"/>
                <a:gd name="T33" fmla="*/ 80 h 201"/>
                <a:gd name="T34" fmla="*/ 47 w 110"/>
                <a:gd name="T35" fmla="*/ 77 h 201"/>
                <a:gd name="T36" fmla="*/ 44 w 110"/>
                <a:gd name="T37" fmla="*/ 74 h 201"/>
                <a:gd name="T38" fmla="*/ 44 w 110"/>
                <a:gd name="T39" fmla="*/ 73 h 201"/>
                <a:gd name="T40" fmla="*/ 43 w 110"/>
                <a:gd name="T41" fmla="*/ 71 h 201"/>
                <a:gd name="T42" fmla="*/ 38 w 110"/>
                <a:gd name="T43" fmla="*/ 60 h 201"/>
                <a:gd name="T44" fmla="*/ 36 w 110"/>
                <a:gd name="T45" fmla="*/ 55 h 201"/>
                <a:gd name="T46" fmla="*/ 34 w 110"/>
                <a:gd name="T47" fmla="*/ 52 h 201"/>
                <a:gd name="T48" fmla="*/ 28 w 110"/>
                <a:gd name="T49" fmla="*/ 45 h 201"/>
                <a:gd name="T50" fmla="*/ 26 w 110"/>
                <a:gd name="T51" fmla="*/ 43 h 201"/>
                <a:gd name="T52" fmla="*/ 26 w 110"/>
                <a:gd name="T53" fmla="*/ 39 h 201"/>
                <a:gd name="T54" fmla="*/ 27 w 110"/>
                <a:gd name="T55" fmla="*/ 35 h 201"/>
                <a:gd name="T56" fmla="*/ 25 w 110"/>
                <a:gd name="T57" fmla="*/ 33 h 201"/>
                <a:gd name="T58" fmla="*/ 25 w 110"/>
                <a:gd name="T59" fmla="*/ 30 h 201"/>
                <a:gd name="T60" fmla="*/ 23 w 110"/>
                <a:gd name="T61" fmla="*/ 30 h 201"/>
                <a:gd name="T62" fmla="*/ 18 w 110"/>
                <a:gd name="T63" fmla="*/ 26 h 201"/>
                <a:gd name="T64" fmla="*/ 18 w 110"/>
                <a:gd name="T65" fmla="*/ 22 h 201"/>
                <a:gd name="T66" fmla="*/ 17 w 110"/>
                <a:gd name="T67" fmla="*/ 22 h 201"/>
                <a:gd name="T68" fmla="*/ 17 w 110"/>
                <a:gd name="T69" fmla="*/ 19 h 201"/>
                <a:gd name="T70" fmla="*/ 15 w 110"/>
                <a:gd name="T71" fmla="*/ 15 h 201"/>
                <a:gd name="T72" fmla="*/ 13 w 110"/>
                <a:gd name="T73" fmla="*/ 19 h 201"/>
                <a:gd name="T74" fmla="*/ 13 w 110"/>
                <a:gd name="T75" fmla="*/ 12 h 201"/>
                <a:gd name="T76" fmla="*/ 4 w 110"/>
                <a:gd name="T77" fmla="*/ 7 h 201"/>
                <a:gd name="T78" fmla="*/ 2 w 110"/>
                <a:gd name="T79" fmla="*/ 6 h 201"/>
                <a:gd name="T80" fmla="*/ 0 w 110"/>
                <a:gd name="T81" fmla="*/ 0 h 201"/>
                <a:gd name="T82" fmla="*/ 0 w 110"/>
                <a:gd name="T83" fmla="*/ 4 h 201"/>
                <a:gd name="T84" fmla="*/ 4 w 110"/>
                <a:gd name="T85" fmla="*/ 7 h 201"/>
                <a:gd name="T86" fmla="*/ 5 w 110"/>
                <a:gd name="T87" fmla="*/ 17 h 201"/>
                <a:gd name="T88" fmla="*/ 13 w 110"/>
                <a:gd name="T89" fmla="*/ 32 h 201"/>
                <a:gd name="T90" fmla="*/ 21 w 110"/>
                <a:gd name="T91" fmla="*/ 47 h 201"/>
                <a:gd name="T92" fmla="*/ 27 w 110"/>
                <a:gd name="T93" fmla="*/ 60 h 201"/>
                <a:gd name="T94" fmla="*/ 31 w 110"/>
                <a:gd name="T95" fmla="*/ 71 h 201"/>
                <a:gd name="T96" fmla="*/ 43 w 110"/>
                <a:gd name="T97" fmla="*/ 89 h 201"/>
                <a:gd name="T98" fmla="*/ 49 w 110"/>
                <a:gd name="T99" fmla="*/ 98 h 201"/>
                <a:gd name="T100" fmla="*/ 57 w 110"/>
                <a:gd name="T101" fmla="*/ 111 h 201"/>
                <a:gd name="T102" fmla="*/ 78 w 110"/>
                <a:gd name="T103" fmla="*/ 155 h 201"/>
                <a:gd name="T104" fmla="*/ 86 w 110"/>
                <a:gd name="T105" fmla="*/ 167 h 201"/>
                <a:gd name="T106" fmla="*/ 108 w 110"/>
                <a:gd name="T107" fmla="*/ 197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0" h="201">
                  <a:moveTo>
                    <a:pt x="108" y="197"/>
                  </a:moveTo>
                  <a:cubicBezTo>
                    <a:pt x="110" y="193"/>
                    <a:pt x="106" y="191"/>
                    <a:pt x="106" y="188"/>
                  </a:cubicBezTo>
                  <a:cubicBezTo>
                    <a:pt x="106" y="186"/>
                    <a:pt x="104" y="188"/>
                    <a:pt x="104" y="186"/>
                  </a:cubicBezTo>
                  <a:cubicBezTo>
                    <a:pt x="104" y="184"/>
                    <a:pt x="102" y="181"/>
                    <a:pt x="99" y="178"/>
                  </a:cubicBezTo>
                  <a:cubicBezTo>
                    <a:pt x="99" y="178"/>
                    <a:pt x="99" y="178"/>
                    <a:pt x="99" y="178"/>
                  </a:cubicBezTo>
                  <a:cubicBezTo>
                    <a:pt x="97" y="178"/>
                    <a:pt x="99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6"/>
                    <a:pt x="97" y="176"/>
                    <a:pt x="97" y="176"/>
                  </a:cubicBezTo>
                  <a:cubicBezTo>
                    <a:pt x="95" y="176"/>
                    <a:pt x="95" y="176"/>
                    <a:pt x="95" y="176"/>
                  </a:cubicBezTo>
                  <a:cubicBezTo>
                    <a:pt x="95" y="173"/>
                    <a:pt x="95" y="173"/>
                    <a:pt x="95" y="173"/>
                  </a:cubicBezTo>
                  <a:cubicBezTo>
                    <a:pt x="97" y="172"/>
                    <a:pt x="94" y="172"/>
                    <a:pt x="95" y="169"/>
                  </a:cubicBezTo>
                  <a:cubicBezTo>
                    <a:pt x="94" y="171"/>
                    <a:pt x="94" y="171"/>
                    <a:pt x="94" y="171"/>
                  </a:cubicBezTo>
                  <a:cubicBezTo>
                    <a:pt x="94" y="168"/>
                    <a:pt x="93" y="165"/>
                    <a:pt x="91" y="163"/>
                  </a:cubicBezTo>
                  <a:cubicBezTo>
                    <a:pt x="91" y="164"/>
                    <a:pt x="91" y="164"/>
                    <a:pt x="91" y="164"/>
                  </a:cubicBezTo>
                  <a:cubicBezTo>
                    <a:pt x="91" y="163"/>
                    <a:pt x="91" y="163"/>
                    <a:pt x="91" y="160"/>
                  </a:cubicBezTo>
                  <a:cubicBezTo>
                    <a:pt x="90" y="160"/>
                    <a:pt x="91" y="159"/>
                    <a:pt x="90" y="159"/>
                  </a:cubicBezTo>
                  <a:cubicBezTo>
                    <a:pt x="90" y="159"/>
                    <a:pt x="90" y="159"/>
                    <a:pt x="90" y="159"/>
                  </a:cubicBezTo>
                  <a:cubicBezTo>
                    <a:pt x="91" y="158"/>
                    <a:pt x="90" y="158"/>
                    <a:pt x="90" y="158"/>
                  </a:cubicBezTo>
                  <a:cubicBezTo>
                    <a:pt x="90" y="158"/>
                    <a:pt x="90" y="158"/>
                    <a:pt x="90" y="158"/>
                  </a:cubicBezTo>
                  <a:cubicBezTo>
                    <a:pt x="90" y="156"/>
                    <a:pt x="89" y="156"/>
                    <a:pt x="89" y="156"/>
                  </a:cubicBezTo>
                  <a:cubicBezTo>
                    <a:pt x="89" y="156"/>
                    <a:pt x="89" y="156"/>
                    <a:pt x="89" y="156"/>
                  </a:cubicBezTo>
                  <a:cubicBezTo>
                    <a:pt x="89" y="155"/>
                    <a:pt x="89" y="155"/>
                    <a:pt x="89" y="155"/>
                  </a:cubicBezTo>
                  <a:cubicBezTo>
                    <a:pt x="89" y="155"/>
                    <a:pt x="89" y="155"/>
                    <a:pt x="89" y="155"/>
                  </a:cubicBezTo>
                  <a:cubicBezTo>
                    <a:pt x="89" y="154"/>
                    <a:pt x="87" y="154"/>
                    <a:pt x="89" y="154"/>
                  </a:cubicBezTo>
                  <a:cubicBezTo>
                    <a:pt x="87" y="154"/>
                    <a:pt x="89" y="155"/>
                    <a:pt x="87" y="155"/>
                  </a:cubicBezTo>
                  <a:cubicBezTo>
                    <a:pt x="86" y="151"/>
                    <a:pt x="83" y="147"/>
                    <a:pt x="82" y="145"/>
                  </a:cubicBezTo>
                  <a:cubicBezTo>
                    <a:pt x="81" y="145"/>
                    <a:pt x="81" y="145"/>
                    <a:pt x="81" y="145"/>
                  </a:cubicBezTo>
                  <a:cubicBezTo>
                    <a:pt x="81" y="143"/>
                    <a:pt x="80" y="143"/>
                    <a:pt x="81" y="142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80" y="142"/>
                    <a:pt x="81" y="142"/>
                    <a:pt x="80" y="141"/>
                  </a:cubicBezTo>
                  <a:cubicBezTo>
                    <a:pt x="80" y="142"/>
                    <a:pt x="80" y="142"/>
                    <a:pt x="78" y="142"/>
                  </a:cubicBezTo>
                  <a:cubicBezTo>
                    <a:pt x="80" y="141"/>
                    <a:pt x="78" y="141"/>
                    <a:pt x="78" y="139"/>
                  </a:cubicBezTo>
                  <a:cubicBezTo>
                    <a:pt x="78" y="139"/>
                    <a:pt x="78" y="139"/>
                    <a:pt x="78" y="141"/>
                  </a:cubicBezTo>
                  <a:cubicBezTo>
                    <a:pt x="78" y="139"/>
                    <a:pt x="77" y="139"/>
                    <a:pt x="78" y="138"/>
                  </a:cubicBezTo>
                  <a:cubicBezTo>
                    <a:pt x="77" y="138"/>
                    <a:pt x="77" y="138"/>
                    <a:pt x="77" y="138"/>
                  </a:cubicBezTo>
                  <a:cubicBezTo>
                    <a:pt x="76" y="138"/>
                    <a:pt x="78" y="138"/>
                    <a:pt x="77" y="137"/>
                  </a:cubicBezTo>
                  <a:cubicBezTo>
                    <a:pt x="77" y="138"/>
                    <a:pt x="77" y="138"/>
                    <a:pt x="77" y="138"/>
                  </a:cubicBezTo>
                  <a:cubicBezTo>
                    <a:pt x="77" y="137"/>
                    <a:pt x="77" y="134"/>
                    <a:pt x="77" y="133"/>
                  </a:cubicBezTo>
                  <a:cubicBezTo>
                    <a:pt x="76" y="134"/>
                    <a:pt x="76" y="134"/>
                    <a:pt x="76" y="134"/>
                  </a:cubicBezTo>
                  <a:cubicBezTo>
                    <a:pt x="76" y="133"/>
                    <a:pt x="76" y="132"/>
                    <a:pt x="76" y="132"/>
                  </a:cubicBezTo>
                  <a:cubicBezTo>
                    <a:pt x="74" y="130"/>
                    <a:pt x="74" y="132"/>
                    <a:pt x="74" y="130"/>
                  </a:cubicBezTo>
                  <a:cubicBezTo>
                    <a:pt x="74" y="130"/>
                    <a:pt x="73" y="129"/>
                    <a:pt x="74" y="129"/>
                  </a:cubicBezTo>
                  <a:cubicBezTo>
                    <a:pt x="74" y="129"/>
                    <a:pt x="73" y="128"/>
                    <a:pt x="73" y="126"/>
                  </a:cubicBezTo>
                  <a:cubicBezTo>
                    <a:pt x="73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69" y="128"/>
                    <a:pt x="70" y="128"/>
                    <a:pt x="69" y="129"/>
                  </a:cubicBezTo>
                  <a:cubicBezTo>
                    <a:pt x="69" y="128"/>
                    <a:pt x="69" y="126"/>
                    <a:pt x="69" y="126"/>
                  </a:cubicBezTo>
                  <a:cubicBezTo>
                    <a:pt x="69" y="126"/>
                    <a:pt x="70" y="125"/>
                    <a:pt x="70" y="124"/>
                  </a:cubicBezTo>
                  <a:cubicBezTo>
                    <a:pt x="70" y="125"/>
                    <a:pt x="69" y="124"/>
                    <a:pt x="69" y="125"/>
                  </a:cubicBezTo>
                  <a:cubicBezTo>
                    <a:pt x="70" y="121"/>
                    <a:pt x="70" y="121"/>
                    <a:pt x="70" y="121"/>
                  </a:cubicBezTo>
                  <a:cubicBezTo>
                    <a:pt x="69" y="121"/>
                    <a:pt x="69" y="121"/>
                    <a:pt x="69" y="121"/>
                  </a:cubicBezTo>
                  <a:cubicBezTo>
                    <a:pt x="69" y="121"/>
                    <a:pt x="69" y="120"/>
                    <a:pt x="70" y="120"/>
                  </a:cubicBezTo>
                  <a:cubicBezTo>
                    <a:pt x="69" y="120"/>
                    <a:pt x="69" y="119"/>
                    <a:pt x="68" y="120"/>
                  </a:cubicBezTo>
                  <a:cubicBezTo>
                    <a:pt x="68" y="120"/>
                    <a:pt x="68" y="120"/>
                    <a:pt x="68" y="120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6" y="119"/>
                    <a:pt x="68" y="117"/>
                    <a:pt x="68" y="117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6"/>
                    <a:pt x="68" y="115"/>
                    <a:pt x="68" y="113"/>
                  </a:cubicBezTo>
                  <a:cubicBezTo>
                    <a:pt x="66" y="115"/>
                    <a:pt x="66" y="115"/>
                    <a:pt x="66" y="115"/>
                  </a:cubicBezTo>
                  <a:cubicBezTo>
                    <a:pt x="65" y="113"/>
                    <a:pt x="66" y="112"/>
                    <a:pt x="65" y="111"/>
                  </a:cubicBezTo>
                  <a:cubicBezTo>
                    <a:pt x="65" y="112"/>
                    <a:pt x="66" y="111"/>
                    <a:pt x="66" y="111"/>
                  </a:cubicBezTo>
                  <a:cubicBezTo>
                    <a:pt x="65" y="111"/>
                    <a:pt x="65" y="111"/>
                    <a:pt x="65" y="111"/>
                  </a:cubicBezTo>
                  <a:cubicBezTo>
                    <a:pt x="64" y="111"/>
                    <a:pt x="65" y="110"/>
                    <a:pt x="65" y="110"/>
                  </a:cubicBezTo>
                  <a:cubicBezTo>
                    <a:pt x="65" y="110"/>
                    <a:pt x="64" y="110"/>
                    <a:pt x="65" y="110"/>
                  </a:cubicBezTo>
                  <a:cubicBezTo>
                    <a:pt x="65" y="110"/>
                    <a:pt x="64" y="106"/>
                    <a:pt x="63" y="106"/>
                  </a:cubicBezTo>
                  <a:cubicBezTo>
                    <a:pt x="64" y="106"/>
                    <a:pt x="64" y="104"/>
                    <a:pt x="64" y="104"/>
                  </a:cubicBezTo>
                  <a:cubicBezTo>
                    <a:pt x="63" y="104"/>
                    <a:pt x="63" y="104"/>
                    <a:pt x="63" y="104"/>
                  </a:cubicBezTo>
                  <a:cubicBezTo>
                    <a:pt x="63" y="103"/>
                    <a:pt x="63" y="103"/>
                    <a:pt x="63" y="103"/>
                  </a:cubicBezTo>
                  <a:cubicBezTo>
                    <a:pt x="63" y="106"/>
                    <a:pt x="63" y="106"/>
                    <a:pt x="63" y="106"/>
                  </a:cubicBezTo>
                  <a:cubicBezTo>
                    <a:pt x="63" y="106"/>
                    <a:pt x="63" y="103"/>
                    <a:pt x="63" y="104"/>
                  </a:cubicBezTo>
                  <a:cubicBezTo>
                    <a:pt x="63" y="103"/>
                    <a:pt x="63" y="103"/>
                    <a:pt x="61" y="103"/>
                  </a:cubicBezTo>
                  <a:cubicBezTo>
                    <a:pt x="61" y="103"/>
                    <a:pt x="61" y="103"/>
                    <a:pt x="61" y="103"/>
                  </a:cubicBezTo>
                  <a:cubicBezTo>
                    <a:pt x="60" y="102"/>
                    <a:pt x="61" y="103"/>
                    <a:pt x="61" y="102"/>
                  </a:cubicBezTo>
                  <a:cubicBezTo>
                    <a:pt x="61" y="102"/>
                    <a:pt x="61" y="102"/>
                    <a:pt x="61" y="102"/>
                  </a:cubicBezTo>
                  <a:cubicBezTo>
                    <a:pt x="61" y="102"/>
                    <a:pt x="60" y="100"/>
                    <a:pt x="61" y="100"/>
                  </a:cubicBezTo>
                  <a:cubicBezTo>
                    <a:pt x="61" y="100"/>
                    <a:pt x="61" y="99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99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61" y="99"/>
                    <a:pt x="57" y="99"/>
                    <a:pt x="60" y="98"/>
                  </a:cubicBezTo>
                  <a:cubicBezTo>
                    <a:pt x="57" y="98"/>
                    <a:pt x="57" y="97"/>
                    <a:pt x="57" y="97"/>
                  </a:cubicBezTo>
                  <a:cubicBezTo>
                    <a:pt x="57" y="94"/>
                    <a:pt x="57" y="94"/>
                    <a:pt x="56" y="94"/>
                  </a:cubicBezTo>
                  <a:cubicBezTo>
                    <a:pt x="56" y="94"/>
                    <a:pt x="56" y="94"/>
                    <a:pt x="56" y="94"/>
                  </a:cubicBezTo>
                  <a:cubicBezTo>
                    <a:pt x="56" y="94"/>
                    <a:pt x="56" y="94"/>
                    <a:pt x="56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1"/>
                    <a:pt x="55" y="91"/>
                    <a:pt x="56" y="91"/>
                  </a:cubicBezTo>
                  <a:cubicBezTo>
                    <a:pt x="53" y="91"/>
                    <a:pt x="56" y="90"/>
                    <a:pt x="55" y="90"/>
                  </a:cubicBezTo>
                  <a:cubicBezTo>
                    <a:pt x="53" y="90"/>
                    <a:pt x="53" y="91"/>
                    <a:pt x="53" y="90"/>
                  </a:cubicBezTo>
                  <a:cubicBezTo>
                    <a:pt x="52" y="91"/>
                    <a:pt x="53" y="89"/>
                    <a:pt x="53" y="89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3" y="87"/>
                    <a:pt x="52" y="87"/>
                    <a:pt x="53" y="86"/>
                  </a:cubicBezTo>
                  <a:cubicBezTo>
                    <a:pt x="52" y="86"/>
                    <a:pt x="52" y="84"/>
                    <a:pt x="49" y="84"/>
                  </a:cubicBezTo>
                  <a:cubicBezTo>
                    <a:pt x="49" y="84"/>
                    <a:pt x="49" y="84"/>
                    <a:pt x="49" y="81"/>
                  </a:cubicBezTo>
                  <a:cubicBezTo>
                    <a:pt x="51" y="81"/>
                    <a:pt x="49" y="84"/>
                    <a:pt x="51" y="84"/>
                  </a:cubicBezTo>
                  <a:cubicBezTo>
                    <a:pt x="51" y="84"/>
                    <a:pt x="51" y="84"/>
                    <a:pt x="51" y="81"/>
                  </a:cubicBezTo>
                  <a:cubicBezTo>
                    <a:pt x="51" y="81"/>
                    <a:pt x="49" y="81"/>
                    <a:pt x="49" y="84"/>
                  </a:cubicBezTo>
                  <a:cubicBezTo>
                    <a:pt x="48" y="81"/>
                    <a:pt x="51" y="80"/>
                    <a:pt x="49" y="80"/>
                  </a:cubicBezTo>
                  <a:cubicBezTo>
                    <a:pt x="49" y="80"/>
                    <a:pt x="49" y="80"/>
                    <a:pt x="49" y="80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8" y="78"/>
                    <a:pt x="48" y="78"/>
                    <a:pt x="47" y="78"/>
                  </a:cubicBezTo>
                  <a:cubicBezTo>
                    <a:pt x="47" y="78"/>
                    <a:pt x="47" y="78"/>
                    <a:pt x="47" y="77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7" y="77"/>
                    <a:pt x="47" y="77"/>
                    <a:pt x="47" y="76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8" y="76"/>
                    <a:pt x="47" y="76"/>
                    <a:pt x="48" y="76"/>
                  </a:cubicBezTo>
                  <a:cubicBezTo>
                    <a:pt x="47" y="76"/>
                    <a:pt x="47" y="76"/>
                    <a:pt x="47" y="74"/>
                  </a:cubicBezTo>
                  <a:cubicBezTo>
                    <a:pt x="44" y="74"/>
                    <a:pt x="47" y="74"/>
                    <a:pt x="47" y="74"/>
                  </a:cubicBezTo>
                  <a:cubicBezTo>
                    <a:pt x="47" y="74"/>
                    <a:pt x="47" y="73"/>
                    <a:pt x="44" y="74"/>
                  </a:cubicBezTo>
                  <a:cubicBezTo>
                    <a:pt x="47" y="74"/>
                    <a:pt x="47" y="74"/>
                    <a:pt x="47" y="74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73"/>
                    <a:pt x="47" y="73"/>
                    <a:pt x="47" y="73"/>
                  </a:cubicBezTo>
                  <a:cubicBezTo>
                    <a:pt x="44" y="73"/>
                    <a:pt x="44" y="73"/>
                    <a:pt x="44" y="74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4" y="72"/>
                    <a:pt x="43" y="72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42" y="68"/>
                    <a:pt x="40" y="71"/>
                    <a:pt x="40" y="68"/>
                  </a:cubicBezTo>
                  <a:cubicBezTo>
                    <a:pt x="40" y="67"/>
                    <a:pt x="42" y="67"/>
                    <a:pt x="42" y="67"/>
                  </a:cubicBezTo>
                  <a:cubicBezTo>
                    <a:pt x="42" y="65"/>
                    <a:pt x="42" y="64"/>
                    <a:pt x="40" y="64"/>
                  </a:cubicBezTo>
                  <a:cubicBezTo>
                    <a:pt x="40" y="64"/>
                    <a:pt x="40" y="64"/>
                    <a:pt x="40" y="63"/>
                  </a:cubicBezTo>
                  <a:cubicBezTo>
                    <a:pt x="39" y="61"/>
                    <a:pt x="40" y="60"/>
                    <a:pt x="38" y="60"/>
                  </a:cubicBezTo>
                  <a:cubicBezTo>
                    <a:pt x="38" y="60"/>
                    <a:pt x="38" y="60"/>
                    <a:pt x="36" y="60"/>
                  </a:cubicBezTo>
                  <a:cubicBezTo>
                    <a:pt x="38" y="60"/>
                    <a:pt x="36" y="60"/>
                    <a:pt x="38" y="60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8"/>
                    <a:pt x="36" y="58"/>
                  </a:cubicBezTo>
                  <a:cubicBezTo>
                    <a:pt x="38" y="58"/>
                    <a:pt x="38" y="58"/>
                    <a:pt x="38" y="55"/>
                  </a:cubicBezTo>
                  <a:cubicBezTo>
                    <a:pt x="36" y="58"/>
                    <a:pt x="36" y="55"/>
                    <a:pt x="36" y="55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4"/>
                    <a:pt x="36" y="54"/>
                    <a:pt x="36" y="54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35" y="54"/>
                    <a:pt x="36" y="52"/>
                    <a:pt x="3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1"/>
                    <a:pt x="35" y="51"/>
                    <a:pt x="35" y="51"/>
                  </a:cubicBezTo>
                  <a:cubicBezTo>
                    <a:pt x="34" y="51"/>
                    <a:pt x="34" y="50"/>
                    <a:pt x="31" y="50"/>
                  </a:cubicBezTo>
                  <a:cubicBezTo>
                    <a:pt x="34" y="48"/>
                    <a:pt x="31" y="46"/>
                    <a:pt x="30" y="45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0" y="45"/>
                    <a:pt x="28" y="43"/>
                    <a:pt x="28" y="45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30" y="41"/>
                    <a:pt x="28" y="43"/>
                    <a:pt x="30" y="43"/>
                  </a:cubicBezTo>
                  <a:cubicBezTo>
                    <a:pt x="30" y="41"/>
                    <a:pt x="28" y="41"/>
                    <a:pt x="30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7" y="41"/>
                    <a:pt x="27" y="43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5" y="43"/>
                    <a:pt x="25" y="45"/>
                    <a:pt x="25" y="45"/>
                  </a:cubicBezTo>
                  <a:cubicBezTo>
                    <a:pt x="25" y="43"/>
                    <a:pt x="26" y="41"/>
                    <a:pt x="26" y="43"/>
                  </a:cubicBezTo>
                  <a:cubicBezTo>
                    <a:pt x="26" y="41"/>
                    <a:pt x="27" y="39"/>
                    <a:pt x="27" y="39"/>
                  </a:cubicBezTo>
                  <a:cubicBezTo>
                    <a:pt x="27" y="39"/>
                    <a:pt x="27" y="39"/>
                    <a:pt x="27" y="41"/>
                  </a:cubicBezTo>
                  <a:cubicBezTo>
                    <a:pt x="26" y="41"/>
                    <a:pt x="27" y="39"/>
                    <a:pt x="26" y="39"/>
                  </a:cubicBezTo>
                  <a:cubicBezTo>
                    <a:pt x="27" y="39"/>
                    <a:pt x="27" y="38"/>
                    <a:pt x="27" y="38"/>
                  </a:cubicBezTo>
                  <a:cubicBezTo>
                    <a:pt x="27" y="38"/>
                    <a:pt x="27" y="38"/>
                    <a:pt x="26" y="38"/>
                  </a:cubicBezTo>
                  <a:cubicBezTo>
                    <a:pt x="27" y="38"/>
                    <a:pt x="27" y="37"/>
                    <a:pt x="27" y="37"/>
                  </a:cubicBezTo>
                  <a:cubicBezTo>
                    <a:pt x="28" y="37"/>
                    <a:pt x="27" y="37"/>
                    <a:pt x="27" y="35"/>
                  </a:cubicBezTo>
                  <a:cubicBezTo>
                    <a:pt x="26" y="37"/>
                    <a:pt x="26" y="38"/>
                    <a:pt x="25" y="37"/>
                  </a:cubicBezTo>
                  <a:cubicBezTo>
                    <a:pt x="26" y="37"/>
                    <a:pt x="26" y="35"/>
                    <a:pt x="27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5" y="35"/>
                    <a:pt x="26" y="34"/>
                    <a:pt x="25" y="35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5" y="33"/>
                    <a:pt x="23" y="33"/>
                  </a:cubicBezTo>
                  <a:cubicBezTo>
                    <a:pt x="23" y="33"/>
                    <a:pt x="23" y="33"/>
                    <a:pt x="25" y="33"/>
                  </a:cubicBezTo>
                  <a:cubicBezTo>
                    <a:pt x="25" y="33"/>
                    <a:pt x="25" y="33"/>
                    <a:pt x="26" y="33"/>
                  </a:cubicBezTo>
                  <a:cubicBezTo>
                    <a:pt x="25" y="33"/>
                    <a:pt x="25" y="33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3" y="32"/>
                    <a:pt x="23" y="30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2" y="32"/>
                    <a:pt x="22" y="30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5" y="28"/>
                    <a:pt x="23" y="28"/>
                    <a:pt x="23" y="28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2" y="30"/>
                    <a:pt x="22" y="28"/>
                  </a:cubicBezTo>
                  <a:cubicBezTo>
                    <a:pt x="22" y="28"/>
                    <a:pt x="22" y="26"/>
                    <a:pt x="23" y="28"/>
                  </a:cubicBezTo>
                  <a:cubicBezTo>
                    <a:pt x="23" y="26"/>
                    <a:pt x="22" y="26"/>
                    <a:pt x="22" y="28"/>
                  </a:cubicBezTo>
                  <a:cubicBezTo>
                    <a:pt x="22" y="26"/>
                    <a:pt x="22" y="26"/>
                    <a:pt x="23" y="26"/>
                  </a:cubicBezTo>
                  <a:cubicBezTo>
                    <a:pt x="22" y="26"/>
                    <a:pt x="21" y="26"/>
                    <a:pt x="21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8"/>
                    <a:pt x="18" y="26"/>
                    <a:pt x="17" y="28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8" y="26"/>
                    <a:pt x="18" y="25"/>
                    <a:pt x="21" y="24"/>
                  </a:cubicBezTo>
                  <a:cubicBezTo>
                    <a:pt x="21" y="22"/>
                    <a:pt x="17" y="25"/>
                    <a:pt x="18" y="24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21" y="22"/>
                    <a:pt x="21" y="21"/>
                  </a:cubicBezTo>
                  <a:cubicBezTo>
                    <a:pt x="18" y="22"/>
                    <a:pt x="17" y="21"/>
                    <a:pt x="17" y="22"/>
                  </a:cubicBezTo>
                  <a:cubicBezTo>
                    <a:pt x="17" y="22"/>
                    <a:pt x="18" y="22"/>
                    <a:pt x="18" y="24"/>
                  </a:cubicBezTo>
                  <a:cubicBezTo>
                    <a:pt x="17" y="24"/>
                    <a:pt x="17" y="24"/>
                    <a:pt x="15" y="24"/>
                  </a:cubicBezTo>
                  <a:cubicBezTo>
                    <a:pt x="15" y="22"/>
                    <a:pt x="15" y="22"/>
                    <a:pt x="17" y="22"/>
                  </a:cubicBezTo>
                  <a:cubicBezTo>
                    <a:pt x="17" y="21"/>
                    <a:pt x="17" y="22"/>
                    <a:pt x="17" y="22"/>
                  </a:cubicBezTo>
                  <a:cubicBezTo>
                    <a:pt x="17" y="21"/>
                    <a:pt x="15" y="21"/>
                    <a:pt x="17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20"/>
                    <a:pt x="18" y="20"/>
                    <a:pt x="18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20"/>
                    <a:pt x="18" y="20"/>
                    <a:pt x="17" y="21"/>
                  </a:cubicBezTo>
                  <a:cubicBezTo>
                    <a:pt x="17" y="20"/>
                    <a:pt x="17" y="20"/>
                    <a:pt x="15" y="19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4" y="20"/>
                    <a:pt x="14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7"/>
                    <a:pt x="15" y="17"/>
                    <a:pt x="15" y="15"/>
                  </a:cubicBezTo>
                  <a:cubicBezTo>
                    <a:pt x="14" y="17"/>
                    <a:pt x="14" y="15"/>
                    <a:pt x="14" y="15"/>
                  </a:cubicBezTo>
                  <a:cubicBezTo>
                    <a:pt x="14" y="15"/>
                    <a:pt x="15" y="17"/>
                    <a:pt x="14" y="19"/>
                  </a:cubicBezTo>
                  <a:cubicBezTo>
                    <a:pt x="13" y="19"/>
                    <a:pt x="15" y="19"/>
                    <a:pt x="14" y="20"/>
                  </a:cubicBezTo>
                  <a:cubicBezTo>
                    <a:pt x="14" y="20"/>
                    <a:pt x="13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3" y="19"/>
                    <a:pt x="13" y="20"/>
                    <a:pt x="13" y="19"/>
                  </a:cubicBezTo>
                  <a:cubicBezTo>
                    <a:pt x="13" y="19"/>
                    <a:pt x="13" y="17"/>
                    <a:pt x="13" y="15"/>
                  </a:cubicBezTo>
                  <a:cubicBezTo>
                    <a:pt x="13" y="15"/>
                    <a:pt x="11" y="17"/>
                    <a:pt x="13" y="17"/>
                  </a:cubicBezTo>
                  <a:cubicBezTo>
                    <a:pt x="11" y="15"/>
                    <a:pt x="11" y="15"/>
                    <a:pt x="10" y="13"/>
                  </a:cubicBezTo>
                  <a:cubicBezTo>
                    <a:pt x="11" y="13"/>
                    <a:pt x="10" y="12"/>
                    <a:pt x="11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1" y="12"/>
                    <a:pt x="11" y="11"/>
                  </a:cubicBezTo>
                  <a:cubicBezTo>
                    <a:pt x="11" y="12"/>
                    <a:pt x="10" y="12"/>
                    <a:pt x="10" y="13"/>
                  </a:cubicBezTo>
                  <a:cubicBezTo>
                    <a:pt x="10" y="12"/>
                    <a:pt x="9" y="13"/>
                    <a:pt x="9" y="12"/>
                  </a:cubicBezTo>
                  <a:cubicBezTo>
                    <a:pt x="9" y="12"/>
                    <a:pt x="9" y="11"/>
                    <a:pt x="9" y="9"/>
                  </a:cubicBezTo>
                  <a:cubicBezTo>
                    <a:pt x="8" y="9"/>
                    <a:pt x="8" y="8"/>
                    <a:pt x="8" y="7"/>
                  </a:cubicBezTo>
                  <a:cubicBezTo>
                    <a:pt x="5" y="7"/>
                    <a:pt x="5" y="8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2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1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6"/>
                  </a:cubicBezTo>
                  <a:cubicBezTo>
                    <a:pt x="0" y="4"/>
                    <a:pt x="1" y="6"/>
                    <a:pt x="1" y="4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2" y="7"/>
                    <a:pt x="2" y="7"/>
                    <a:pt x="4" y="7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11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5"/>
                    <a:pt x="5" y="15"/>
                    <a:pt x="5" y="17"/>
                  </a:cubicBezTo>
                  <a:cubicBezTo>
                    <a:pt x="8" y="19"/>
                    <a:pt x="8" y="20"/>
                    <a:pt x="9" y="20"/>
                  </a:cubicBezTo>
                  <a:cubicBezTo>
                    <a:pt x="9" y="22"/>
                    <a:pt x="10" y="24"/>
                    <a:pt x="11" y="26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6"/>
                    <a:pt x="13" y="25"/>
                    <a:pt x="13" y="26"/>
                  </a:cubicBezTo>
                  <a:cubicBezTo>
                    <a:pt x="11" y="26"/>
                    <a:pt x="11" y="26"/>
                    <a:pt x="11" y="28"/>
                  </a:cubicBezTo>
                  <a:cubicBezTo>
                    <a:pt x="13" y="28"/>
                    <a:pt x="13" y="30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3"/>
                    <a:pt x="14" y="33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5"/>
                    <a:pt x="15" y="35"/>
                    <a:pt x="15" y="37"/>
                  </a:cubicBezTo>
                  <a:cubicBezTo>
                    <a:pt x="15" y="38"/>
                    <a:pt x="17" y="38"/>
                    <a:pt x="17" y="39"/>
                  </a:cubicBezTo>
                  <a:cubicBezTo>
                    <a:pt x="17" y="43"/>
                    <a:pt x="21" y="45"/>
                    <a:pt x="21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50"/>
                    <a:pt x="25" y="52"/>
                    <a:pt x="25" y="55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5"/>
                    <a:pt x="26" y="58"/>
                  </a:cubicBezTo>
                  <a:cubicBezTo>
                    <a:pt x="26" y="58"/>
                    <a:pt x="26" y="59"/>
                    <a:pt x="27" y="59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8" y="61"/>
                    <a:pt x="28" y="61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8" y="63"/>
                    <a:pt x="28" y="63"/>
                    <a:pt x="30" y="63"/>
                  </a:cubicBezTo>
                  <a:cubicBezTo>
                    <a:pt x="30" y="63"/>
                    <a:pt x="30" y="64"/>
                    <a:pt x="28" y="64"/>
                  </a:cubicBezTo>
                  <a:cubicBezTo>
                    <a:pt x="30" y="65"/>
                    <a:pt x="30" y="68"/>
                    <a:pt x="31" y="68"/>
                  </a:cubicBezTo>
                  <a:cubicBezTo>
                    <a:pt x="31" y="68"/>
                    <a:pt x="31" y="68"/>
                    <a:pt x="31" y="71"/>
                  </a:cubicBezTo>
                  <a:cubicBezTo>
                    <a:pt x="31" y="71"/>
                    <a:pt x="34" y="72"/>
                    <a:pt x="34" y="73"/>
                  </a:cubicBezTo>
                  <a:cubicBezTo>
                    <a:pt x="35" y="73"/>
                    <a:pt x="35" y="72"/>
                    <a:pt x="35" y="73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35" y="76"/>
                    <a:pt x="38" y="77"/>
                    <a:pt x="38" y="78"/>
                  </a:cubicBezTo>
                  <a:cubicBezTo>
                    <a:pt x="39" y="84"/>
                    <a:pt x="40" y="86"/>
                    <a:pt x="42" y="89"/>
                  </a:cubicBezTo>
                  <a:cubicBezTo>
                    <a:pt x="43" y="89"/>
                    <a:pt x="43" y="89"/>
                    <a:pt x="43" y="89"/>
                  </a:cubicBezTo>
                  <a:cubicBezTo>
                    <a:pt x="42" y="90"/>
                    <a:pt x="44" y="90"/>
                    <a:pt x="43" y="91"/>
                  </a:cubicBezTo>
                  <a:cubicBezTo>
                    <a:pt x="44" y="91"/>
                    <a:pt x="44" y="93"/>
                    <a:pt x="44" y="91"/>
                  </a:cubicBezTo>
                  <a:cubicBezTo>
                    <a:pt x="44" y="93"/>
                    <a:pt x="48" y="94"/>
                    <a:pt x="47" y="97"/>
                  </a:cubicBezTo>
                  <a:cubicBezTo>
                    <a:pt x="47" y="97"/>
                    <a:pt x="47" y="97"/>
                    <a:pt x="47" y="94"/>
                  </a:cubicBezTo>
                  <a:cubicBezTo>
                    <a:pt x="48" y="97"/>
                    <a:pt x="48" y="98"/>
                    <a:pt x="49" y="99"/>
                  </a:cubicBezTo>
                  <a:cubicBezTo>
                    <a:pt x="49" y="98"/>
                    <a:pt x="49" y="98"/>
                    <a:pt x="49" y="98"/>
                  </a:cubicBezTo>
                  <a:cubicBezTo>
                    <a:pt x="51" y="98"/>
                    <a:pt x="49" y="100"/>
                    <a:pt x="51" y="99"/>
                  </a:cubicBezTo>
                  <a:cubicBezTo>
                    <a:pt x="51" y="99"/>
                    <a:pt x="49" y="100"/>
                    <a:pt x="49" y="99"/>
                  </a:cubicBezTo>
                  <a:cubicBezTo>
                    <a:pt x="52" y="102"/>
                    <a:pt x="52" y="104"/>
                    <a:pt x="53" y="110"/>
                  </a:cubicBezTo>
                  <a:cubicBezTo>
                    <a:pt x="56" y="111"/>
                    <a:pt x="56" y="107"/>
                    <a:pt x="56" y="110"/>
                  </a:cubicBezTo>
                  <a:cubicBezTo>
                    <a:pt x="56" y="110"/>
                    <a:pt x="55" y="110"/>
                    <a:pt x="56" y="110"/>
                  </a:cubicBezTo>
                  <a:cubicBezTo>
                    <a:pt x="56" y="111"/>
                    <a:pt x="57" y="110"/>
                    <a:pt x="57" y="111"/>
                  </a:cubicBezTo>
                  <a:cubicBezTo>
                    <a:pt x="56" y="111"/>
                    <a:pt x="57" y="111"/>
                    <a:pt x="56" y="112"/>
                  </a:cubicBezTo>
                  <a:cubicBezTo>
                    <a:pt x="57" y="112"/>
                    <a:pt x="60" y="112"/>
                    <a:pt x="60" y="113"/>
                  </a:cubicBezTo>
                  <a:cubicBezTo>
                    <a:pt x="60" y="113"/>
                    <a:pt x="60" y="113"/>
                    <a:pt x="60" y="113"/>
                  </a:cubicBezTo>
                  <a:cubicBezTo>
                    <a:pt x="57" y="115"/>
                    <a:pt x="60" y="116"/>
                    <a:pt x="60" y="117"/>
                  </a:cubicBezTo>
                  <a:cubicBezTo>
                    <a:pt x="63" y="124"/>
                    <a:pt x="65" y="130"/>
                    <a:pt x="68" y="137"/>
                  </a:cubicBezTo>
                  <a:cubicBezTo>
                    <a:pt x="73" y="142"/>
                    <a:pt x="74" y="150"/>
                    <a:pt x="78" y="155"/>
                  </a:cubicBezTo>
                  <a:cubicBezTo>
                    <a:pt x="81" y="155"/>
                    <a:pt x="81" y="155"/>
                    <a:pt x="81" y="158"/>
                  </a:cubicBezTo>
                  <a:cubicBezTo>
                    <a:pt x="81" y="156"/>
                    <a:pt x="81" y="156"/>
                    <a:pt x="81" y="156"/>
                  </a:cubicBezTo>
                  <a:cubicBezTo>
                    <a:pt x="81" y="158"/>
                    <a:pt x="82" y="158"/>
                    <a:pt x="81" y="159"/>
                  </a:cubicBezTo>
                  <a:cubicBezTo>
                    <a:pt x="82" y="160"/>
                    <a:pt x="83" y="164"/>
                    <a:pt x="86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7" y="172"/>
                    <a:pt x="93" y="178"/>
                    <a:pt x="95" y="184"/>
                  </a:cubicBezTo>
                  <a:cubicBezTo>
                    <a:pt x="97" y="185"/>
                    <a:pt x="97" y="186"/>
                    <a:pt x="99" y="188"/>
                  </a:cubicBezTo>
                  <a:cubicBezTo>
                    <a:pt x="102" y="193"/>
                    <a:pt x="106" y="195"/>
                    <a:pt x="107" y="201"/>
                  </a:cubicBezTo>
                  <a:cubicBezTo>
                    <a:pt x="107" y="201"/>
                    <a:pt x="108" y="198"/>
                    <a:pt x="108" y="197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76" name="Freeform 152"/>
            <p:cNvSpPr>
              <a:spLocks/>
            </p:cNvSpPr>
            <p:nvPr/>
          </p:nvSpPr>
          <p:spPr bwMode="auto">
            <a:xfrm>
              <a:off x="4227" y="1606"/>
              <a:ext cx="59" cy="2471"/>
            </a:xfrm>
            <a:custGeom>
              <a:avLst/>
              <a:gdLst>
                <a:gd name="T0" fmla="*/ 23 w 25"/>
                <a:gd name="T1" fmla="*/ 0 h 1046"/>
                <a:gd name="T2" fmla="*/ 17 w 25"/>
                <a:gd name="T3" fmla="*/ 518 h 1046"/>
                <a:gd name="T4" fmla="*/ 25 w 25"/>
                <a:gd name="T5" fmla="*/ 1046 h 1046"/>
                <a:gd name="T6" fmla="*/ 4 w 25"/>
                <a:gd name="T7" fmla="*/ 1046 h 1046"/>
                <a:gd name="T8" fmla="*/ 11 w 25"/>
                <a:gd name="T9" fmla="*/ 758 h 1046"/>
                <a:gd name="T10" fmla="*/ 0 w 25"/>
                <a:gd name="T11" fmla="*/ 239 h 1046"/>
                <a:gd name="T12" fmla="*/ 8 w 25"/>
                <a:gd name="T13" fmla="*/ 0 h 1046"/>
                <a:gd name="T14" fmla="*/ 23 w 25"/>
                <a:gd name="T15" fmla="*/ 0 h 1046"/>
                <a:gd name="T16" fmla="*/ 23 w 25"/>
                <a:gd name="T17" fmla="*/ 0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046">
                  <a:moveTo>
                    <a:pt x="23" y="0"/>
                  </a:moveTo>
                  <a:cubicBezTo>
                    <a:pt x="17" y="518"/>
                    <a:pt x="17" y="518"/>
                    <a:pt x="17" y="518"/>
                  </a:cubicBezTo>
                  <a:cubicBezTo>
                    <a:pt x="25" y="1046"/>
                    <a:pt x="25" y="1046"/>
                    <a:pt x="25" y="1046"/>
                  </a:cubicBezTo>
                  <a:cubicBezTo>
                    <a:pt x="4" y="1046"/>
                    <a:pt x="4" y="1046"/>
                    <a:pt x="4" y="1046"/>
                  </a:cubicBezTo>
                  <a:cubicBezTo>
                    <a:pt x="11" y="758"/>
                    <a:pt x="11" y="758"/>
                    <a:pt x="11" y="758"/>
                  </a:cubicBezTo>
                  <a:cubicBezTo>
                    <a:pt x="0" y="239"/>
                    <a:pt x="0" y="239"/>
                    <a:pt x="0" y="239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177" name="Group 69"/>
          <p:cNvGrpSpPr>
            <a:grpSpLocks noChangeAspect="1"/>
          </p:cNvGrpSpPr>
          <p:nvPr/>
        </p:nvGrpSpPr>
        <p:grpSpPr bwMode="auto">
          <a:xfrm>
            <a:off x="6815592" y="2736981"/>
            <a:ext cx="679655" cy="2416549"/>
            <a:chOff x="3124" y="236"/>
            <a:chExt cx="1443" cy="3848"/>
          </a:xfrm>
        </p:grpSpPr>
        <p:sp>
          <p:nvSpPr>
            <p:cNvPr id="178" name="Freeform 70"/>
            <p:cNvSpPr>
              <a:spLocks/>
            </p:cNvSpPr>
            <p:nvPr/>
          </p:nvSpPr>
          <p:spPr bwMode="auto">
            <a:xfrm>
              <a:off x="3990" y="493"/>
              <a:ext cx="29" cy="1347"/>
            </a:xfrm>
            <a:custGeom>
              <a:avLst/>
              <a:gdLst>
                <a:gd name="T0" fmla="*/ 3 w 29"/>
                <a:gd name="T1" fmla="*/ 0 h 1347"/>
                <a:gd name="T2" fmla="*/ 0 w 29"/>
                <a:gd name="T3" fmla="*/ 1347 h 1347"/>
                <a:gd name="T4" fmla="*/ 24 w 29"/>
                <a:gd name="T5" fmla="*/ 1347 h 1347"/>
                <a:gd name="T6" fmla="*/ 29 w 29"/>
                <a:gd name="T7" fmla="*/ 0 h 1347"/>
                <a:gd name="T8" fmla="*/ 3 w 29"/>
                <a:gd name="T9" fmla="*/ 0 h 1347"/>
                <a:gd name="T10" fmla="*/ 3 w 29"/>
                <a:gd name="T11" fmla="*/ 0 h 1347"/>
                <a:gd name="T12" fmla="*/ 3 w 29"/>
                <a:gd name="T13" fmla="*/ 0 h 1347"/>
                <a:gd name="T14" fmla="*/ 3 w 29"/>
                <a:gd name="T15" fmla="*/ 0 h 1347"/>
                <a:gd name="T16" fmla="*/ 3 w 29"/>
                <a:gd name="T17" fmla="*/ 0 h 1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347">
                  <a:moveTo>
                    <a:pt x="3" y="0"/>
                  </a:moveTo>
                  <a:lnTo>
                    <a:pt x="0" y="1347"/>
                  </a:lnTo>
                  <a:lnTo>
                    <a:pt x="24" y="1347"/>
                  </a:lnTo>
                  <a:lnTo>
                    <a:pt x="29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79" name="Freeform 71"/>
            <p:cNvSpPr>
              <a:spLocks/>
            </p:cNvSpPr>
            <p:nvPr/>
          </p:nvSpPr>
          <p:spPr bwMode="auto">
            <a:xfrm>
              <a:off x="3811" y="1216"/>
              <a:ext cx="161" cy="248"/>
            </a:xfrm>
            <a:custGeom>
              <a:avLst/>
              <a:gdLst>
                <a:gd name="T0" fmla="*/ 65 w 68"/>
                <a:gd name="T1" fmla="*/ 105 h 105"/>
                <a:gd name="T2" fmla="*/ 5 w 68"/>
                <a:gd name="T3" fmla="*/ 0 h 105"/>
                <a:gd name="T4" fmla="*/ 65 w 68"/>
                <a:gd name="T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105">
                  <a:moveTo>
                    <a:pt x="65" y="105"/>
                  </a:moveTo>
                  <a:cubicBezTo>
                    <a:pt x="65" y="105"/>
                    <a:pt x="0" y="71"/>
                    <a:pt x="5" y="0"/>
                  </a:cubicBezTo>
                  <a:cubicBezTo>
                    <a:pt x="68" y="30"/>
                    <a:pt x="65" y="105"/>
                    <a:pt x="65" y="105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80" name="Freeform 72"/>
            <p:cNvSpPr>
              <a:spLocks/>
            </p:cNvSpPr>
            <p:nvPr/>
          </p:nvSpPr>
          <p:spPr bwMode="auto">
            <a:xfrm>
              <a:off x="4021" y="1006"/>
              <a:ext cx="161" cy="250"/>
            </a:xfrm>
            <a:custGeom>
              <a:avLst/>
              <a:gdLst>
                <a:gd name="T0" fmla="*/ 4 w 68"/>
                <a:gd name="T1" fmla="*/ 106 h 106"/>
                <a:gd name="T2" fmla="*/ 64 w 68"/>
                <a:gd name="T3" fmla="*/ 0 h 106"/>
                <a:gd name="T4" fmla="*/ 4 w 68"/>
                <a:gd name="T5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106">
                  <a:moveTo>
                    <a:pt x="4" y="106"/>
                  </a:moveTo>
                  <a:cubicBezTo>
                    <a:pt x="4" y="106"/>
                    <a:pt x="68" y="71"/>
                    <a:pt x="64" y="0"/>
                  </a:cubicBezTo>
                  <a:cubicBezTo>
                    <a:pt x="0" y="31"/>
                    <a:pt x="4" y="106"/>
                    <a:pt x="4" y="106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81" name="Freeform 73"/>
            <p:cNvSpPr>
              <a:spLocks/>
            </p:cNvSpPr>
            <p:nvPr/>
          </p:nvSpPr>
          <p:spPr bwMode="auto">
            <a:xfrm>
              <a:off x="3811" y="1509"/>
              <a:ext cx="161" cy="253"/>
            </a:xfrm>
            <a:custGeom>
              <a:avLst/>
              <a:gdLst>
                <a:gd name="T0" fmla="*/ 65 w 68"/>
                <a:gd name="T1" fmla="*/ 107 h 107"/>
                <a:gd name="T2" fmla="*/ 5 w 68"/>
                <a:gd name="T3" fmla="*/ 0 h 107"/>
                <a:gd name="T4" fmla="*/ 65 w 68"/>
                <a:gd name="T5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107">
                  <a:moveTo>
                    <a:pt x="65" y="107"/>
                  </a:moveTo>
                  <a:cubicBezTo>
                    <a:pt x="65" y="107"/>
                    <a:pt x="0" y="71"/>
                    <a:pt x="5" y="0"/>
                  </a:cubicBezTo>
                  <a:cubicBezTo>
                    <a:pt x="68" y="31"/>
                    <a:pt x="65" y="107"/>
                    <a:pt x="65" y="107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82" name="Freeform 74"/>
            <p:cNvSpPr>
              <a:spLocks/>
            </p:cNvSpPr>
            <p:nvPr/>
          </p:nvSpPr>
          <p:spPr bwMode="auto">
            <a:xfrm>
              <a:off x="4021" y="1301"/>
              <a:ext cx="161" cy="250"/>
            </a:xfrm>
            <a:custGeom>
              <a:avLst/>
              <a:gdLst>
                <a:gd name="T0" fmla="*/ 4 w 68"/>
                <a:gd name="T1" fmla="*/ 106 h 106"/>
                <a:gd name="T2" fmla="*/ 64 w 68"/>
                <a:gd name="T3" fmla="*/ 0 h 106"/>
                <a:gd name="T4" fmla="*/ 4 w 68"/>
                <a:gd name="T5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106">
                  <a:moveTo>
                    <a:pt x="4" y="106"/>
                  </a:moveTo>
                  <a:cubicBezTo>
                    <a:pt x="4" y="106"/>
                    <a:pt x="68" y="70"/>
                    <a:pt x="64" y="0"/>
                  </a:cubicBezTo>
                  <a:cubicBezTo>
                    <a:pt x="0" y="31"/>
                    <a:pt x="4" y="106"/>
                    <a:pt x="4" y="106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83" name="Freeform 75"/>
            <p:cNvSpPr>
              <a:spLocks/>
            </p:cNvSpPr>
            <p:nvPr/>
          </p:nvSpPr>
          <p:spPr bwMode="auto">
            <a:xfrm>
              <a:off x="4021" y="1632"/>
              <a:ext cx="161" cy="252"/>
            </a:xfrm>
            <a:custGeom>
              <a:avLst/>
              <a:gdLst>
                <a:gd name="T0" fmla="*/ 4 w 68"/>
                <a:gd name="T1" fmla="*/ 107 h 107"/>
                <a:gd name="T2" fmla="*/ 64 w 68"/>
                <a:gd name="T3" fmla="*/ 0 h 107"/>
                <a:gd name="T4" fmla="*/ 4 w 68"/>
                <a:gd name="T5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107">
                  <a:moveTo>
                    <a:pt x="4" y="107"/>
                  </a:moveTo>
                  <a:cubicBezTo>
                    <a:pt x="4" y="107"/>
                    <a:pt x="68" y="71"/>
                    <a:pt x="64" y="0"/>
                  </a:cubicBezTo>
                  <a:cubicBezTo>
                    <a:pt x="0" y="31"/>
                    <a:pt x="4" y="107"/>
                    <a:pt x="4" y="107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84" name="Freeform 76"/>
            <p:cNvSpPr>
              <a:spLocks/>
            </p:cNvSpPr>
            <p:nvPr/>
          </p:nvSpPr>
          <p:spPr bwMode="auto">
            <a:xfrm>
              <a:off x="3811" y="885"/>
              <a:ext cx="161" cy="253"/>
            </a:xfrm>
            <a:custGeom>
              <a:avLst/>
              <a:gdLst>
                <a:gd name="T0" fmla="*/ 65 w 68"/>
                <a:gd name="T1" fmla="*/ 107 h 107"/>
                <a:gd name="T2" fmla="*/ 5 w 68"/>
                <a:gd name="T3" fmla="*/ 0 h 107"/>
                <a:gd name="T4" fmla="*/ 65 w 68"/>
                <a:gd name="T5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107">
                  <a:moveTo>
                    <a:pt x="65" y="107"/>
                  </a:moveTo>
                  <a:cubicBezTo>
                    <a:pt x="65" y="107"/>
                    <a:pt x="0" y="72"/>
                    <a:pt x="5" y="0"/>
                  </a:cubicBezTo>
                  <a:cubicBezTo>
                    <a:pt x="68" y="32"/>
                    <a:pt x="65" y="107"/>
                    <a:pt x="65" y="107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85" name="Freeform 77"/>
            <p:cNvSpPr>
              <a:spLocks/>
            </p:cNvSpPr>
            <p:nvPr/>
          </p:nvSpPr>
          <p:spPr bwMode="auto">
            <a:xfrm>
              <a:off x="4021" y="677"/>
              <a:ext cx="161" cy="251"/>
            </a:xfrm>
            <a:custGeom>
              <a:avLst/>
              <a:gdLst>
                <a:gd name="T0" fmla="*/ 4 w 68"/>
                <a:gd name="T1" fmla="*/ 106 h 106"/>
                <a:gd name="T2" fmla="*/ 64 w 68"/>
                <a:gd name="T3" fmla="*/ 0 h 106"/>
                <a:gd name="T4" fmla="*/ 4 w 68"/>
                <a:gd name="T5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106">
                  <a:moveTo>
                    <a:pt x="4" y="106"/>
                  </a:moveTo>
                  <a:cubicBezTo>
                    <a:pt x="4" y="106"/>
                    <a:pt x="68" y="71"/>
                    <a:pt x="64" y="0"/>
                  </a:cubicBezTo>
                  <a:cubicBezTo>
                    <a:pt x="0" y="31"/>
                    <a:pt x="4" y="106"/>
                    <a:pt x="4" y="106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86" name="Freeform 78"/>
            <p:cNvSpPr>
              <a:spLocks/>
            </p:cNvSpPr>
            <p:nvPr/>
          </p:nvSpPr>
          <p:spPr bwMode="auto">
            <a:xfrm>
              <a:off x="3811" y="569"/>
              <a:ext cx="161" cy="250"/>
            </a:xfrm>
            <a:custGeom>
              <a:avLst/>
              <a:gdLst>
                <a:gd name="T0" fmla="*/ 65 w 68"/>
                <a:gd name="T1" fmla="*/ 106 h 106"/>
                <a:gd name="T2" fmla="*/ 5 w 68"/>
                <a:gd name="T3" fmla="*/ 0 h 106"/>
                <a:gd name="T4" fmla="*/ 65 w 68"/>
                <a:gd name="T5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106">
                  <a:moveTo>
                    <a:pt x="65" y="106"/>
                  </a:moveTo>
                  <a:cubicBezTo>
                    <a:pt x="65" y="106"/>
                    <a:pt x="0" y="71"/>
                    <a:pt x="5" y="0"/>
                  </a:cubicBezTo>
                  <a:cubicBezTo>
                    <a:pt x="68" y="31"/>
                    <a:pt x="65" y="106"/>
                    <a:pt x="65" y="106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87" name="Freeform 79"/>
            <p:cNvSpPr>
              <a:spLocks/>
            </p:cNvSpPr>
            <p:nvPr/>
          </p:nvSpPr>
          <p:spPr bwMode="auto">
            <a:xfrm>
              <a:off x="3811" y="273"/>
              <a:ext cx="161" cy="251"/>
            </a:xfrm>
            <a:custGeom>
              <a:avLst/>
              <a:gdLst>
                <a:gd name="T0" fmla="*/ 65 w 68"/>
                <a:gd name="T1" fmla="*/ 106 h 106"/>
                <a:gd name="T2" fmla="*/ 5 w 68"/>
                <a:gd name="T3" fmla="*/ 0 h 106"/>
                <a:gd name="T4" fmla="*/ 65 w 68"/>
                <a:gd name="T5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106">
                  <a:moveTo>
                    <a:pt x="65" y="106"/>
                  </a:moveTo>
                  <a:cubicBezTo>
                    <a:pt x="65" y="106"/>
                    <a:pt x="0" y="71"/>
                    <a:pt x="5" y="0"/>
                  </a:cubicBezTo>
                  <a:cubicBezTo>
                    <a:pt x="68" y="31"/>
                    <a:pt x="65" y="106"/>
                    <a:pt x="65" y="106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88" name="Freeform 80"/>
            <p:cNvSpPr>
              <a:spLocks/>
            </p:cNvSpPr>
            <p:nvPr/>
          </p:nvSpPr>
          <p:spPr bwMode="auto">
            <a:xfrm>
              <a:off x="4021" y="361"/>
              <a:ext cx="161" cy="250"/>
            </a:xfrm>
            <a:custGeom>
              <a:avLst/>
              <a:gdLst>
                <a:gd name="T0" fmla="*/ 4 w 68"/>
                <a:gd name="T1" fmla="*/ 106 h 106"/>
                <a:gd name="T2" fmla="*/ 64 w 68"/>
                <a:gd name="T3" fmla="*/ 0 h 106"/>
                <a:gd name="T4" fmla="*/ 4 w 68"/>
                <a:gd name="T5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106">
                  <a:moveTo>
                    <a:pt x="4" y="106"/>
                  </a:moveTo>
                  <a:cubicBezTo>
                    <a:pt x="4" y="106"/>
                    <a:pt x="68" y="71"/>
                    <a:pt x="64" y="0"/>
                  </a:cubicBezTo>
                  <a:cubicBezTo>
                    <a:pt x="0" y="31"/>
                    <a:pt x="4" y="106"/>
                    <a:pt x="4" y="106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89" name="Freeform 81"/>
            <p:cNvSpPr>
              <a:spLocks/>
            </p:cNvSpPr>
            <p:nvPr/>
          </p:nvSpPr>
          <p:spPr bwMode="auto">
            <a:xfrm>
              <a:off x="3360" y="486"/>
              <a:ext cx="21" cy="1049"/>
            </a:xfrm>
            <a:custGeom>
              <a:avLst/>
              <a:gdLst>
                <a:gd name="T0" fmla="*/ 2 w 21"/>
                <a:gd name="T1" fmla="*/ 0 h 1049"/>
                <a:gd name="T2" fmla="*/ 0 w 21"/>
                <a:gd name="T3" fmla="*/ 1049 h 1049"/>
                <a:gd name="T4" fmla="*/ 19 w 21"/>
                <a:gd name="T5" fmla="*/ 1049 h 1049"/>
                <a:gd name="T6" fmla="*/ 21 w 21"/>
                <a:gd name="T7" fmla="*/ 0 h 1049"/>
                <a:gd name="T8" fmla="*/ 2 w 21"/>
                <a:gd name="T9" fmla="*/ 0 h 1049"/>
                <a:gd name="T10" fmla="*/ 2 w 21"/>
                <a:gd name="T11" fmla="*/ 0 h 1049"/>
                <a:gd name="T12" fmla="*/ 2 w 21"/>
                <a:gd name="T13" fmla="*/ 0 h 1049"/>
                <a:gd name="T14" fmla="*/ 2 w 21"/>
                <a:gd name="T15" fmla="*/ 0 h 1049"/>
                <a:gd name="T16" fmla="*/ 2 w 21"/>
                <a:gd name="T17" fmla="*/ 0 h 10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049">
                  <a:moveTo>
                    <a:pt x="2" y="0"/>
                  </a:moveTo>
                  <a:lnTo>
                    <a:pt x="0" y="1049"/>
                  </a:lnTo>
                  <a:lnTo>
                    <a:pt x="19" y="1049"/>
                  </a:lnTo>
                  <a:lnTo>
                    <a:pt x="2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90" name="Freeform 82"/>
            <p:cNvSpPr>
              <a:spLocks/>
            </p:cNvSpPr>
            <p:nvPr/>
          </p:nvSpPr>
          <p:spPr bwMode="auto">
            <a:xfrm>
              <a:off x="3220" y="1048"/>
              <a:ext cx="126" cy="194"/>
            </a:xfrm>
            <a:custGeom>
              <a:avLst/>
              <a:gdLst>
                <a:gd name="T0" fmla="*/ 51 w 53"/>
                <a:gd name="T1" fmla="*/ 82 h 82"/>
                <a:gd name="T2" fmla="*/ 4 w 53"/>
                <a:gd name="T3" fmla="*/ 0 h 82"/>
                <a:gd name="T4" fmla="*/ 51 w 53"/>
                <a:gd name="T5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82">
                  <a:moveTo>
                    <a:pt x="51" y="82"/>
                  </a:moveTo>
                  <a:cubicBezTo>
                    <a:pt x="51" y="82"/>
                    <a:pt x="0" y="55"/>
                    <a:pt x="4" y="0"/>
                  </a:cubicBezTo>
                  <a:cubicBezTo>
                    <a:pt x="53" y="24"/>
                    <a:pt x="51" y="82"/>
                    <a:pt x="51" y="82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91" name="Freeform 83"/>
            <p:cNvSpPr>
              <a:spLocks/>
            </p:cNvSpPr>
            <p:nvPr/>
          </p:nvSpPr>
          <p:spPr bwMode="auto">
            <a:xfrm>
              <a:off x="3386" y="885"/>
              <a:ext cx="123" cy="196"/>
            </a:xfrm>
            <a:custGeom>
              <a:avLst/>
              <a:gdLst>
                <a:gd name="T0" fmla="*/ 3 w 52"/>
                <a:gd name="T1" fmla="*/ 83 h 83"/>
                <a:gd name="T2" fmla="*/ 49 w 52"/>
                <a:gd name="T3" fmla="*/ 0 h 83"/>
                <a:gd name="T4" fmla="*/ 3 w 52"/>
                <a:gd name="T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83">
                  <a:moveTo>
                    <a:pt x="3" y="83"/>
                  </a:moveTo>
                  <a:cubicBezTo>
                    <a:pt x="3" y="83"/>
                    <a:pt x="52" y="55"/>
                    <a:pt x="49" y="0"/>
                  </a:cubicBezTo>
                  <a:cubicBezTo>
                    <a:pt x="0" y="25"/>
                    <a:pt x="3" y="83"/>
                    <a:pt x="3" y="83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92" name="Freeform 84"/>
            <p:cNvSpPr>
              <a:spLocks/>
            </p:cNvSpPr>
            <p:nvPr/>
          </p:nvSpPr>
          <p:spPr bwMode="auto">
            <a:xfrm>
              <a:off x="3220" y="1277"/>
              <a:ext cx="126" cy="196"/>
            </a:xfrm>
            <a:custGeom>
              <a:avLst/>
              <a:gdLst>
                <a:gd name="T0" fmla="*/ 51 w 53"/>
                <a:gd name="T1" fmla="*/ 83 h 83"/>
                <a:gd name="T2" fmla="*/ 4 w 53"/>
                <a:gd name="T3" fmla="*/ 0 h 83"/>
                <a:gd name="T4" fmla="*/ 51 w 53"/>
                <a:gd name="T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83">
                  <a:moveTo>
                    <a:pt x="51" y="83"/>
                  </a:moveTo>
                  <a:cubicBezTo>
                    <a:pt x="51" y="83"/>
                    <a:pt x="0" y="55"/>
                    <a:pt x="4" y="0"/>
                  </a:cubicBezTo>
                  <a:cubicBezTo>
                    <a:pt x="53" y="24"/>
                    <a:pt x="51" y="83"/>
                    <a:pt x="51" y="83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93" name="Freeform 85"/>
            <p:cNvSpPr>
              <a:spLocks/>
            </p:cNvSpPr>
            <p:nvPr/>
          </p:nvSpPr>
          <p:spPr bwMode="auto">
            <a:xfrm>
              <a:off x="3386" y="1114"/>
              <a:ext cx="123" cy="194"/>
            </a:xfrm>
            <a:custGeom>
              <a:avLst/>
              <a:gdLst>
                <a:gd name="T0" fmla="*/ 3 w 52"/>
                <a:gd name="T1" fmla="*/ 82 h 82"/>
                <a:gd name="T2" fmla="*/ 49 w 52"/>
                <a:gd name="T3" fmla="*/ 0 h 82"/>
                <a:gd name="T4" fmla="*/ 3 w 52"/>
                <a:gd name="T5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82">
                  <a:moveTo>
                    <a:pt x="3" y="82"/>
                  </a:moveTo>
                  <a:cubicBezTo>
                    <a:pt x="3" y="82"/>
                    <a:pt x="52" y="55"/>
                    <a:pt x="49" y="0"/>
                  </a:cubicBezTo>
                  <a:cubicBezTo>
                    <a:pt x="0" y="24"/>
                    <a:pt x="3" y="82"/>
                    <a:pt x="3" y="82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94" name="Freeform 86"/>
            <p:cNvSpPr>
              <a:spLocks/>
            </p:cNvSpPr>
            <p:nvPr/>
          </p:nvSpPr>
          <p:spPr bwMode="auto">
            <a:xfrm>
              <a:off x="3386" y="1372"/>
              <a:ext cx="123" cy="196"/>
            </a:xfrm>
            <a:custGeom>
              <a:avLst/>
              <a:gdLst>
                <a:gd name="T0" fmla="*/ 3 w 52"/>
                <a:gd name="T1" fmla="*/ 83 h 83"/>
                <a:gd name="T2" fmla="*/ 49 w 52"/>
                <a:gd name="T3" fmla="*/ 0 h 83"/>
                <a:gd name="T4" fmla="*/ 3 w 52"/>
                <a:gd name="T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83">
                  <a:moveTo>
                    <a:pt x="3" y="83"/>
                  </a:moveTo>
                  <a:cubicBezTo>
                    <a:pt x="3" y="83"/>
                    <a:pt x="52" y="55"/>
                    <a:pt x="49" y="0"/>
                  </a:cubicBezTo>
                  <a:cubicBezTo>
                    <a:pt x="0" y="24"/>
                    <a:pt x="3" y="83"/>
                    <a:pt x="3" y="83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95" name="Freeform 87"/>
            <p:cNvSpPr>
              <a:spLocks/>
            </p:cNvSpPr>
            <p:nvPr/>
          </p:nvSpPr>
          <p:spPr bwMode="auto">
            <a:xfrm>
              <a:off x="3220" y="793"/>
              <a:ext cx="126" cy="196"/>
            </a:xfrm>
            <a:custGeom>
              <a:avLst/>
              <a:gdLst>
                <a:gd name="T0" fmla="*/ 51 w 53"/>
                <a:gd name="T1" fmla="*/ 83 h 83"/>
                <a:gd name="T2" fmla="*/ 4 w 53"/>
                <a:gd name="T3" fmla="*/ 0 h 83"/>
                <a:gd name="T4" fmla="*/ 51 w 53"/>
                <a:gd name="T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83">
                  <a:moveTo>
                    <a:pt x="51" y="83"/>
                  </a:moveTo>
                  <a:cubicBezTo>
                    <a:pt x="51" y="83"/>
                    <a:pt x="0" y="55"/>
                    <a:pt x="4" y="0"/>
                  </a:cubicBezTo>
                  <a:cubicBezTo>
                    <a:pt x="53" y="25"/>
                    <a:pt x="51" y="83"/>
                    <a:pt x="51" y="83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96" name="Freeform 88"/>
            <p:cNvSpPr>
              <a:spLocks/>
            </p:cNvSpPr>
            <p:nvPr/>
          </p:nvSpPr>
          <p:spPr bwMode="auto">
            <a:xfrm>
              <a:off x="3386" y="630"/>
              <a:ext cx="123" cy="196"/>
            </a:xfrm>
            <a:custGeom>
              <a:avLst/>
              <a:gdLst>
                <a:gd name="T0" fmla="*/ 3 w 52"/>
                <a:gd name="T1" fmla="*/ 83 h 83"/>
                <a:gd name="T2" fmla="*/ 49 w 52"/>
                <a:gd name="T3" fmla="*/ 0 h 83"/>
                <a:gd name="T4" fmla="*/ 3 w 52"/>
                <a:gd name="T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83">
                  <a:moveTo>
                    <a:pt x="3" y="83"/>
                  </a:moveTo>
                  <a:cubicBezTo>
                    <a:pt x="3" y="83"/>
                    <a:pt x="52" y="56"/>
                    <a:pt x="49" y="0"/>
                  </a:cubicBezTo>
                  <a:cubicBezTo>
                    <a:pt x="0" y="24"/>
                    <a:pt x="3" y="83"/>
                    <a:pt x="3" y="83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97" name="Freeform 89"/>
            <p:cNvSpPr>
              <a:spLocks/>
            </p:cNvSpPr>
            <p:nvPr/>
          </p:nvSpPr>
          <p:spPr bwMode="auto">
            <a:xfrm>
              <a:off x="3220" y="545"/>
              <a:ext cx="126" cy="196"/>
            </a:xfrm>
            <a:custGeom>
              <a:avLst/>
              <a:gdLst>
                <a:gd name="T0" fmla="*/ 51 w 53"/>
                <a:gd name="T1" fmla="*/ 83 h 83"/>
                <a:gd name="T2" fmla="*/ 4 w 53"/>
                <a:gd name="T3" fmla="*/ 0 h 83"/>
                <a:gd name="T4" fmla="*/ 51 w 53"/>
                <a:gd name="T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83">
                  <a:moveTo>
                    <a:pt x="51" y="83"/>
                  </a:moveTo>
                  <a:cubicBezTo>
                    <a:pt x="51" y="83"/>
                    <a:pt x="0" y="55"/>
                    <a:pt x="4" y="0"/>
                  </a:cubicBezTo>
                  <a:cubicBezTo>
                    <a:pt x="53" y="25"/>
                    <a:pt x="51" y="83"/>
                    <a:pt x="51" y="83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98" name="Freeform 90"/>
            <p:cNvSpPr>
              <a:spLocks/>
            </p:cNvSpPr>
            <p:nvPr/>
          </p:nvSpPr>
          <p:spPr bwMode="auto">
            <a:xfrm>
              <a:off x="3220" y="316"/>
              <a:ext cx="126" cy="196"/>
            </a:xfrm>
            <a:custGeom>
              <a:avLst/>
              <a:gdLst>
                <a:gd name="T0" fmla="*/ 51 w 53"/>
                <a:gd name="T1" fmla="*/ 83 h 83"/>
                <a:gd name="T2" fmla="*/ 4 w 53"/>
                <a:gd name="T3" fmla="*/ 0 h 83"/>
                <a:gd name="T4" fmla="*/ 51 w 53"/>
                <a:gd name="T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83">
                  <a:moveTo>
                    <a:pt x="51" y="83"/>
                  </a:moveTo>
                  <a:cubicBezTo>
                    <a:pt x="51" y="83"/>
                    <a:pt x="0" y="56"/>
                    <a:pt x="4" y="0"/>
                  </a:cubicBezTo>
                  <a:cubicBezTo>
                    <a:pt x="53" y="25"/>
                    <a:pt x="51" y="83"/>
                    <a:pt x="51" y="83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99" name="Freeform 91"/>
            <p:cNvSpPr>
              <a:spLocks/>
            </p:cNvSpPr>
            <p:nvPr/>
          </p:nvSpPr>
          <p:spPr bwMode="auto">
            <a:xfrm>
              <a:off x="3386" y="385"/>
              <a:ext cx="123" cy="193"/>
            </a:xfrm>
            <a:custGeom>
              <a:avLst/>
              <a:gdLst>
                <a:gd name="T0" fmla="*/ 3 w 52"/>
                <a:gd name="T1" fmla="*/ 82 h 82"/>
                <a:gd name="T2" fmla="*/ 49 w 52"/>
                <a:gd name="T3" fmla="*/ 0 h 82"/>
                <a:gd name="T4" fmla="*/ 3 w 52"/>
                <a:gd name="T5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82">
                  <a:moveTo>
                    <a:pt x="3" y="82"/>
                  </a:moveTo>
                  <a:cubicBezTo>
                    <a:pt x="3" y="82"/>
                    <a:pt x="52" y="55"/>
                    <a:pt x="49" y="0"/>
                  </a:cubicBezTo>
                  <a:cubicBezTo>
                    <a:pt x="0" y="24"/>
                    <a:pt x="3" y="82"/>
                    <a:pt x="3" y="82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00" name="Freeform 92"/>
            <p:cNvSpPr>
              <a:spLocks/>
            </p:cNvSpPr>
            <p:nvPr/>
          </p:nvSpPr>
          <p:spPr bwMode="auto">
            <a:xfrm>
              <a:off x="3124" y="1062"/>
              <a:ext cx="264" cy="1241"/>
            </a:xfrm>
            <a:custGeom>
              <a:avLst/>
              <a:gdLst>
                <a:gd name="T0" fmla="*/ 51 w 112"/>
                <a:gd name="T1" fmla="*/ 487 h 525"/>
                <a:gd name="T2" fmla="*/ 51 w 112"/>
                <a:gd name="T3" fmla="*/ 429 h 525"/>
                <a:gd name="T4" fmla="*/ 3 w 112"/>
                <a:gd name="T5" fmla="*/ 343 h 525"/>
                <a:gd name="T6" fmla="*/ 51 w 112"/>
                <a:gd name="T7" fmla="*/ 410 h 525"/>
                <a:gd name="T8" fmla="*/ 51 w 112"/>
                <a:gd name="T9" fmla="*/ 335 h 525"/>
                <a:gd name="T10" fmla="*/ 3 w 112"/>
                <a:gd name="T11" fmla="*/ 249 h 525"/>
                <a:gd name="T12" fmla="*/ 50 w 112"/>
                <a:gd name="T13" fmla="*/ 314 h 525"/>
                <a:gd name="T14" fmla="*/ 50 w 112"/>
                <a:gd name="T15" fmla="*/ 214 h 525"/>
                <a:gd name="T16" fmla="*/ 7 w 112"/>
                <a:gd name="T17" fmla="*/ 131 h 525"/>
                <a:gd name="T18" fmla="*/ 50 w 112"/>
                <a:gd name="T19" fmla="*/ 183 h 525"/>
                <a:gd name="T20" fmla="*/ 50 w 112"/>
                <a:gd name="T21" fmla="*/ 117 h 525"/>
                <a:gd name="T22" fmla="*/ 5 w 112"/>
                <a:gd name="T23" fmla="*/ 33 h 525"/>
                <a:gd name="T24" fmla="*/ 50 w 112"/>
                <a:gd name="T25" fmla="*/ 88 h 525"/>
                <a:gd name="T26" fmla="*/ 50 w 112"/>
                <a:gd name="T27" fmla="*/ 56 h 525"/>
                <a:gd name="T28" fmla="*/ 58 w 112"/>
                <a:gd name="T29" fmla="*/ 56 h 525"/>
                <a:gd name="T30" fmla="*/ 103 w 112"/>
                <a:gd name="T31" fmla="*/ 0 h 525"/>
                <a:gd name="T32" fmla="*/ 59 w 112"/>
                <a:gd name="T33" fmla="*/ 84 h 525"/>
                <a:gd name="T34" fmla="*/ 59 w 112"/>
                <a:gd name="T35" fmla="*/ 162 h 525"/>
                <a:gd name="T36" fmla="*/ 106 w 112"/>
                <a:gd name="T37" fmla="*/ 93 h 525"/>
                <a:gd name="T38" fmla="*/ 59 w 112"/>
                <a:gd name="T39" fmla="*/ 179 h 525"/>
                <a:gd name="T40" fmla="*/ 59 w 112"/>
                <a:gd name="T41" fmla="*/ 264 h 525"/>
                <a:gd name="T42" fmla="*/ 105 w 112"/>
                <a:gd name="T43" fmla="*/ 204 h 525"/>
                <a:gd name="T44" fmla="*/ 59 w 112"/>
                <a:gd name="T45" fmla="*/ 290 h 525"/>
                <a:gd name="T46" fmla="*/ 59 w 112"/>
                <a:gd name="T47" fmla="*/ 371 h 525"/>
                <a:gd name="T48" fmla="*/ 105 w 112"/>
                <a:gd name="T49" fmla="*/ 313 h 525"/>
                <a:gd name="T50" fmla="*/ 59 w 112"/>
                <a:gd name="T51" fmla="*/ 397 h 525"/>
                <a:gd name="T52" fmla="*/ 60 w 112"/>
                <a:gd name="T53" fmla="*/ 492 h 525"/>
                <a:gd name="T54" fmla="*/ 108 w 112"/>
                <a:gd name="T55" fmla="*/ 415 h 525"/>
                <a:gd name="T56" fmla="*/ 60 w 112"/>
                <a:gd name="T57" fmla="*/ 502 h 525"/>
                <a:gd name="T58" fmla="*/ 60 w 112"/>
                <a:gd name="T59" fmla="*/ 525 h 525"/>
                <a:gd name="T60" fmla="*/ 51 w 112"/>
                <a:gd name="T61" fmla="*/ 525 h 525"/>
                <a:gd name="T62" fmla="*/ 51 w 112"/>
                <a:gd name="T63" fmla="*/ 518 h 525"/>
                <a:gd name="T64" fmla="*/ 7 w 112"/>
                <a:gd name="T65" fmla="*/ 434 h 525"/>
                <a:gd name="T66" fmla="*/ 51 w 112"/>
                <a:gd name="T67" fmla="*/ 487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2" h="525">
                  <a:moveTo>
                    <a:pt x="51" y="487"/>
                  </a:moveTo>
                  <a:cubicBezTo>
                    <a:pt x="51" y="429"/>
                    <a:pt x="51" y="429"/>
                    <a:pt x="51" y="429"/>
                  </a:cubicBezTo>
                  <a:cubicBezTo>
                    <a:pt x="42" y="424"/>
                    <a:pt x="0" y="395"/>
                    <a:pt x="3" y="343"/>
                  </a:cubicBezTo>
                  <a:cubicBezTo>
                    <a:pt x="37" y="359"/>
                    <a:pt x="48" y="389"/>
                    <a:pt x="51" y="410"/>
                  </a:cubicBezTo>
                  <a:cubicBezTo>
                    <a:pt x="51" y="335"/>
                    <a:pt x="51" y="335"/>
                    <a:pt x="51" y="335"/>
                  </a:cubicBezTo>
                  <a:cubicBezTo>
                    <a:pt x="42" y="329"/>
                    <a:pt x="0" y="301"/>
                    <a:pt x="3" y="249"/>
                  </a:cubicBezTo>
                  <a:cubicBezTo>
                    <a:pt x="36" y="265"/>
                    <a:pt x="47" y="294"/>
                    <a:pt x="50" y="314"/>
                  </a:cubicBezTo>
                  <a:cubicBezTo>
                    <a:pt x="50" y="214"/>
                    <a:pt x="50" y="214"/>
                    <a:pt x="50" y="214"/>
                  </a:cubicBezTo>
                  <a:cubicBezTo>
                    <a:pt x="37" y="206"/>
                    <a:pt x="4" y="178"/>
                    <a:pt x="7" y="131"/>
                  </a:cubicBezTo>
                  <a:cubicBezTo>
                    <a:pt x="33" y="144"/>
                    <a:pt x="44" y="164"/>
                    <a:pt x="50" y="183"/>
                  </a:cubicBezTo>
                  <a:cubicBezTo>
                    <a:pt x="50" y="117"/>
                    <a:pt x="50" y="117"/>
                    <a:pt x="50" y="117"/>
                  </a:cubicBezTo>
                  <a:cubicBezTo>
                    <a:pt x="38" y="109"/>
                    <a:pt x="2" y="81"/>
                    <a:pt x="5" y="33"/>
                  </a:cubicBezTo>
                  <a:cubicBezTo>
                    <a:pt x="33" y="46"/>
                    <a:pt x="45" y="70"/>
                    <a:pt x="50" y="88"/>
                  </a:cubicBezTo>
                  <a:cubicBezTo>
                    <a:pt x="50" y="56"/>
                    <a:pt x="50" y="56"/>
                    <a:pt x="50" y="56"/>
                  </a:cubicBezTo>
                  <a:cubicBezTo>
                    <a:pt x="58" y="56"/>
                    <a:pt x="58" y="56"/>
                    <a:pt x="58" y="56"/>
                  </a:cubicBezTo>
                  <a:cubicBezTo>
                    <a:pt x="64" y="37"/>
                    <a:pt x="76" y="13"/>
                    <a:pt x="103" y="0"/>
                  </a:cubicBezTo>
                  <a:cubicBezTo>
                    <a:pt x="106" y="47"/>
                    <a:pt x="72" y="75"/>
                    <a:pt x="59" y="84"/>
                  </a:cubicBezTo>
                  <a:cubicBezTo>
                    <a:pt x="59" y="162"/>
                    <a:pt x="59" y="162"/>
                    <a:pt x="59" y="162"/>
                  </a:cubicBezTo>
                  <a:cubicBezTo>
                    <a:pt x="63" y="142"/>
                    <a:pt x="73" y="109"/>
                    <a:pt x="106" y="93"/>
                  </a:cubicBezTo>
                  <a:cubicBezTo>
                    <a:pt x="110" y="146"/>
                    <a:pt x="68" y="174"/>
                    <a:pt x="59" y="179"/>
                  </a:cubicBezTo>
                  <a:cubicBezTo>
                    <a:pt x="59" y="264"/>
                    <a:pt x="59" y="264"/>
                    <a:pt x="59" y="264"/>
                  </a:cubicBezTo>
                  <a:cubicBezTo>
                    <a:pt x="65" y="245"/>
                    <a:pt x="76" y="218"/>
                    <a:pt x="105" y="204"/>
                  </a:cubicBezTo>
                  <a:cubicBezTo>
                    <a:pt x="108" y="253"/>
                    <a:pt x="71" y="282"/>
                    <a:pt x="59" y="290"/>
                  </a:cubicBezTo>
                  <a:cubicBezTo>
                    <a:pt x="59" y="371"/>
                    <a:pt x="59" y="371"/>
                    <a:pt x="59" y="371"/>
                  </a:cubicBezTo>
                  <a:cubicBezTo>
                    <a:pt x="65" y="351"/>
                    <a:pt x="77" y="327"/>
                    <a:pt x="105" y="313"/>
                  </a:cubicBezTo>
                  <a:cubicBezTo>
                    <a:pt x="108" y="361"/>
                    <a:pt x="72" y="389"/>
                    <a:pt x="59" y="397"/>
                  </a:cubicBezTo>
                  <a:cubicBezTo>
                    <a:pt x="60" y="492"/>
                    <a:pt x="60" y="492"/>
                    <a:pt x="60" y="492"/>
                  </a:cubicBezTo>
                  <a:cubicBezTo>
                    <a:pt x="62" y="474"/>
                    <a:pt x="70" y="434"/>
                    <a:pt x="108" y="415"/>
                  </a:cubicBezTo>
                  <a:cubicBezTo>
                    <a:pt x="112" y="471"/>
                    <a:pt x="65" y="499"/>
                    <a:pt x="60" y="502"/>
                  </a:cubicBezTo>
                  <a:cubicBezTo>
                    <a:pt x="60" y="525"/>
                    <a:pt x="60" y="525"/>
                    <a:pt x="60" y="525"/>
                  </a:cubicBezTo>
                  <a:cubicBezTo>
                    <a:pt x="51" y="525"/>
                    <a:pt x="51" y="525"/>
                    <a:pt x="51" y="525"/>
                  </a:cubicBezTo>
                  <a:cubicBezTo>
                    <a:pt x="51" y="518"/>
                    <a:pt x="51" y="518"/>
                    <a:pt x="51" y="518"/>
                  </a:cubicBezTo>
                  <a:cubicBezTo>
                    <a:pt x="38" y="510"/>
                    <a:pt x="4" y="482"/>
                    <a:pt x="7" y="434"/>
                  </a:cubicBezTo>
                  <a:cubicBezTo>
                    <a:pt x="34" y="447"/>
                    <a:pt x="45" y="469"/>
                    <a:pt x="51" y="487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01" name="Freeform 94"/>
            <p:cNvSpPr>
              <a:spLocks/>
            </p:cNvSpPr>
            <p:nvPr/>
          </p:nvSpPr>
          <p:spPr bwMode="auto">
            <a:xfrm>
              <a:off x="3249" y="2924"/>
              <a:ext cx="359" cy="560"/>
            </a:xfrm>
            <a:custGeom>
              <a:avLst/>
              <a:gdLst>
                <a:gd name="T0" fmla="*/ 144 w 152"/>
                <a:gd name="T1" fmla="*/ 237 h 237"/>
                <a:gd name="T2" fmla="*/ 11 w 152"/>
                <a:gd name="T3" fmla="*/ 0 h 237"/>
                <a:gd name="T4" fmla="*/ 144 w 152"/>
                <a:gd name="T5" fmla="*/ 23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2" h="237">
                  <a:moveTo>
                    <a:pt x="144" y="237"/>
                  </a:moveTo>
                  <a:cubicBezTo>
                    <a:pt x="144" y="237"/>
                    <a:pt x="0" y="159"/>
                    <a:pt x="11" y="0"/>
                  </a:cubicBezTo>
                  <a:cubicBezTo>
                    <a:pt x="152" y="69"/>
                    <a:pt x="144" y="237"/>
                    <a:pt x="144" y="237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02" name="Freeform 95"/>
            <p:cNvSpPr>
              <a:spLocks/>
            </p:cNvSpPr>
            <p:nvPr/>
          </p:nvSpPr>
          <p:spPr bwMode="auto">
            <a:xfrm>
              <a:off x="3324" y="2992"/>
              <a:ext cx="305" cy="520"/>
            </a:xfrm>
            <a:custGeom>
              <a:avLst/>
              <a:gdLst>
                <a:gd name="T0" fmla="*/ 112 w 129"/>
                <a:gd name="T1" fmla="*/ 197 h 220"/>
                <a:gd name="T2" fmla="*/ 108 w 129"/>
                <a:gd name="T3" fmla="*/ 190 h 220"/>
                <a:gd name="T4" fmla="*/ 100 w 129"/>
                <a:gd name="T5" fmla="*/ 178 h 220"/>
                <a:gd name="T6" fmla="*/ 96 w 129"/>
                <a:gd name="T7" fmla="*/ 173 h 220"/>
                <a:gd name="T8" fmla="*/ 88 w 129"/>
                <a:gd name="T9" fmla="*/ 158 h 220"/>
                <a:gd name="T10" fmla="*/ 87 w 129"/>
                <a:gd name="T11" fmla="*/ 154 h 220"/>
                <a:gd name="T12" fmla="*/ 82 w 129"/>
                <a:gd name="T13" fmla="*/ 146 h 220"/>
                <a:gd name="T14" fmla="*/ 78 w 129"/>
                <a:gd name="T15" fmla="*/ 139 h 220"/>
                <a:gd name="T16" fmla="*/ 76 w 129"/>
                <a:gd name="T17" fmla="*/ 135 h 220"/>
                <a:gd name="T18" fmla="*/ 74 w 129"/>
                <a:gd name="T19" fmla="*/ 132 h 220"/>
                <a:gd name="T20" fmla="*/ 68 w 129"/>
                <a:gd name="T21" fmla="*/ 124 h 220"/>
                <a:gd name="T22" fmla="*/ 66 w 129"/>
                <a:gd name="T23" fmla="*/ 121 h 220"/>
                <a:gd name="T24" fmla="*/ 63 w 129"/>
                <a:gd name="T25" fmla="*/ 115 h 220"/>
                <a:gd name="T26" fmla="*/ 60 w 129"/>
                <a:gd name="T27" fmla="*/ 110 h 220"/>
                <a:gd name="T28" fmla="*/ 55 w 129"/>
                <a:gd name="T29" fmla="*/ 103 h 220"/>
                <a:gd name="T30" fmla="*/ 51 w 129"/>
                <a:gd name="T31" fmla="*/ 95 h 220"/>
                <a:gd name="T32" fmla="*/ 49 w 129"/>
                <a:gd name="T33" fmla="*/ 92 h 220"/>
                <a:gd name="T34" fmla="*/ 48 w 129"/>
                <a:gd name="T35" fmla="*/ 88 h 220"/>
                <a:gd name="T36" fmla="*/ 46 w 129"/>
                <a:gd name="T37" fmla="*/ 86 h 220"/>
                <a:gd name="T38" fmla="*/ 45 w 129"/>
                <a:gd name="T39" fmla="*/ 85 h 220"/>
                <a:gd name="T40" fmla="*/ 43 w 129"/>
                <a:gd name="T41" fmla="*/ 81 h 220"/>
                <a:gd name="T42" fmla="*/ 36 w 129"/>
                <a:gd name="T43" fmla="*/ 70 h 220"/>
                <a:gd name="T44" fmla="*/ 34 w 129"/>
                <a:gd name="T45" fmla="*/ 66 h 220"/>
                <a:gd name="T46" fmla="*/ 31 w 129"/>
                <a:gd name="T47" fmla="*/ 61 h 220"/>
                <a:gd name="T48" fmla="*/ 27 w 129"/>
                <a:gd name="T49" fmla="*/ 53 h 220"/>
                <a:gd name="T50" fmla="*/ 27 w 129"/>
                <a:gd name="T51" fmla="*/ 49 h 220"/>
                <a:gd name="T52" fmla="*/ 23 w 129"/>
                <a:gd name="T53" fmla="*/ 47 h 220"/>
                <a:gd name="T54" fmla="*/ 20 w 129"/>
                <a:gd name="T55" fmla="*/ 45 h 220"/>
                <a:gd name="T56" fmla="*/ 18 w 129"/>
                <a:gd name="T57" fmla="*/ 40 h 220"/>
                <a:gd name="T58" fmla="*/ 17 w 129"/>
                <a:gd name="T59" fmla="*/ 40 h 220"/>
                <a:gd name="T60" fmla="*/ 16 w 129"/>
                <a:gd name="T61" fmla="*/ 38 h 220"/>
                <a:gd name="T62" fmla="*/ 16 w 129"/>
                <a:gd name="T63" fmla="*/ 33 h 220"/>
                <a:gd name="T64" fmla="*/ 12 w 129"/>
                <a:gd name="T65" fmla="*/ 31 h 220"/>
                <a:gd name="T66" fmla="*/ 12 w 129"/>
                <a:gd name="T67" fmla="*/ 29 h 220"/>
                <a:gd name="T68" fmla="*/ 9 w 129"/>
                <a:gd name="T69" fmla="*/ 26 h 220"/>
                <a:gd name="T70" fmla="*/ 8 w 129"/>
                <a:gd name="T71" fmla="*/ 23 h 220"/>
                <a:gd name="T72" fmla="*/ 10 w 129"/>
                <a:gd name="T73" fmla="*/ 23 h 220"/>
                <a:gd name="T74" fmla="*/ 6 w 129"/>
                <a:gd name="T75" fmla="*/ 18 h 220"/>
                <a:gd name="T76" fmla="*/ 3 w 129"/>
                <a:gd name="T77" fmla="*/ 8 h 220"/>
                <a:gd name="T78" fmla="*/ 2 w 129"/>
                <a:gd name="T79" fmla="*/ 6 h 220"/>
                <a:gd name="T80" fmla="*/ 0 w 129"/>
                <a:gd name="T81" fmla="*/ 0 h 220"/>
                <a:gd name="T82" fmla="*/ 2 w 129"/>
                <a:gd name="T83" fmla="*/ 3 h 220"/>
                <a:gd name="T84" fmla="*/ 3 w 129"/>
                <a:gd name="T85" fmla="*/ 7 h 220"/>
                <a:gd name="T86" fmla="*/ 11 w 129"/>
                <a:gd name="T87" fmla="*/ 16 h 220"/>
                <a:gd name="T88" fmla="*/ 21 w 129"/>
                <a:gd name="T89" fmla="*/ 32 h 220"/>
                <a:gd name="T90" fmla="*/ 31 w 129"/>
                <a:gd name="T91" fmla="*/ 48 h 220"/>
                <a:gd name="T92" fmla="*/ 39 w 129"/>
                <a:gd name="T93" fmla="*/ 61 h 220"/>
                <a:gd name="T94" fmla="*/ 46 w 129"/>
                <a:gd name="T95" fmla="*/ 73 h 220"/>
                <a:gd name="T96" fmla="*/ 57 w 129"/>
                <a:gd name="T97" fmla="*/ 94 h 220"/>
                <a:gd name="T98" fmla="*/ 63 w 129"/>
                <a:gd name="T99" fmla="*/ 105 h 220"/>
                <a:gd name="T100" fmla="*/ 70 w 129"/>
                <a:gd name="T101" fmla="*/ 120 h 220"/>
                <a:gd name="T102" fmla="*/ 101 w 129"/>
                <a:gd name="T103" fmla="*/ 167 h 220"/>
                <a:gd name="T104" fmla="*/ 107 w 129"/>
                <a:gd name="T105" fmla="*/ 180 h 220"/>
                <a:gd name="T106" fmla="*/ 125 w 129"/>
                <a:gd name="T107" fmla="*/ 21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9" h="220">
                  <a:moveTo>
                    <a:pt x="125" y="218"/>
                  </a:moveTo>
                  <a:cubicBezTo>
                    <a:pt x="122" y="217"/>
                    <a:pt x="122" y="213"/>
                    <a:pt x="120" y="210"/>
                  </a:cubicBezTo>
                  <a:cubicBezTo>
                    <a:pt x="119" y="210"/>
                    <a:pt x="120" y="210"/>
                    <a:pt x="120" y="209"/>
                  </a:cubicBezTo>
                  <a:cubicBezTo>
                    <a:pt x="116" y="207"/>
                    <a:pt x="115" y="202"/>
                    <a:pt x="114" y="198"/>
                  </a:cubicBezTo>
                  <a:cubicBezTo>
                    <a:pt x="114" y="198"/>
                    <a:pt x="114" y="198"/>
                    <a:pt x="114" y="198"/>
                  </a:cubicBezTo>
                  <a:cubicBezTo>
                    <a:pt x="114" y="197"/>
                    <a:pt x="113" y="197"/>
                    <a:pt x="112" y="197"/>
                  </a:cubicBezTo>
                  <a:cubicBezTo>
                    <a:pt x="113" y="197"/>
                    <a:pt x="113" y="197"/>
                    <a:pt x="113" y="197"/>
                  </a:cubicBezTo>
                  <a:cubicBezTo>
                    <a:pt x="112" y="197"/>
                    <a:pt x="112" y="196"/>
                    <a:pt x="111" y="196"/>
                  </a:cubicBezTo>
                  <a:cubicBezTo>
                    <a:pt x="111" y="194"/>
                    <a:pt x="112" y="194"/>
                    <a:pt x="112" y="194"/>
                  </a:cubicBezTo>
                  <a:cubicBezTo>
                    <a:pt x="111" y="193"/>
                    <a:pt x="111" y="193"/>
                    <a:pt x="111" y="193"/>
                  </a:cubicBezTo>
                  <a:cubicBezTo>
                    <a:pt x="109" y="193"/>
                    <a:pt x="110" y="191"/>
                    <a:pt x="108" y="190"/>
                  </a:cubicBezTo>
                  <a:cubicBezTo>
                    <a:pt x="108" y="190"/>
                    <a:pt x="108" y="190"/>
                    <a:pt x="108" y="190"/>
                  </a:cubicBezTo>
                  <a:cubicBezTo>
                    <a:pt x="106" y="188"/>
                    <a:pt x="105" y="184"/>
                    <a:pt x="103" y="183"/>
                  </a:cubicBezTo>
                  <a:cubicBezTo>
                    <a:pt x="103" y="182"/>
                    <a:pt x="103" y="182"/>
                    <a:pt x="103" y="182"/>
                  </a:cubicBezTo>
                  <a:cubicBezTo>
                    <a:pt x="103" y="182"/>
                    <a:pt x="102" y="182"/>
                    <a:pt x="102" y="181"/>
                  </a:cubicBezTo>
                  <a:cubicBezTo>
                    <a:pt x="102" y="180"/>
                    <a:pt x="101" y="180"/>
                    <a:pt x="101" y="179"/>
                  </a:cubicBezTo>
                  <a:cubicBezTo>
                    <a:pt x="101" y="179"/>
                    <a:pt x="101" y="179"/>
                    <a:pt x="101" y="179"/>
                  </a:cubicBezTo>
                  <a:cubicBezTo>
                    <a:pt x="100" y="179"/>
                    <a:pt x="101" y="178"/>
                    <a:pt x="100" y="178"/>
                  </a:cubicBezTo>
                  <a:cubicBezTo>
                    <a:pt x="100" y="176"/>
                    <a:pt x="100" y="176"/>
                    <a:pt x="100" y="176"/>
                  </a:cubicBezTo>
                  <a:cubicBezTo>
                    <a:pt x="98" y="176"/>
                    <a:pt x="100" y="176"/>
                    <a:pt x="100" y="175"/>
                  </a:cubicBezTo>
                  <a:cubicBezTo>
                    <a:pt x="98" y="176"/>
                    <a:pt x="98" y="176"/>
                    <a:pt x="98" y="176"/>
                  </a:cubicBezTo>
                  <a:cubicBezTo>
                    <a:pt x="98" y="175"/>
                    <a:pt x="98" y="175"/>
                    <a:pt x="98" y="174"/>
                  </a:cubicBezTo>
                  <a:cubicBezTo>
                    <a:pt x="98" y="174"/>
                    <a:pt x="98" y="174"/>
                    <a:pt x="98" y="174"/>
                  </a:cubicBezTo>
                  <a:cubicBezTo>
                    <a:pt x="97" y="173"/>
                    <a:pt x="97" y="172"/>
                    <a:pt x="96" y="173"/>
                  </a:cubicBezTo>
                  <a:cubicBezTo>
                    <a:pt x="97" y="172"/>
                    <a:pt x="97" y="174"/>
                    <a:pt x="98" y="173"/>
                  </a:cubicBezTo>
                  <a:cubicBezTo>
                    <a:pt x="95" y="170"/>
                    <a:pt x="94" y="166"/>
                    <a:pt x="92" y="163"/>
                  </a:cubicBezTo>
                  <a:cubicBezTo>
                    <a:pt x="92" y="162"/>
                    <a:pt x="92" y="162"/>
                    <a:pt x="92" y="162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1" y="159"/>
                    <a:pt x="91" y="159"/>
                    <a:pt x="91" y="159"/>
                  </a:cubicBezTo>
                  <a:cubicBezTo>
                    <a:pt x="91" y="158"/>
                    <a:pt x="90" y="159"/>
                    <a:pt x="88" y="158"/>
                  </a:cubicBezTo>
                  <a:cubicBezTo>
                    <a:pt x="90" y="158"/>
                    <a:pt x="90" y="158"/>
                    <a:pt x="90" y="158"/>
                  </a:cubicBezTo>
                  <a:cubicBezTo>
                    <a:pt x="88" y="157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5"/>
                    <a:pt x="87" y="155"/>
                  </a:cubicBezTo>
                  <a:cubicBezTo>
                    <a:pt x="88" y="155"/>
                    <a:pt x="88" y="155"/>
                    <a:pt x="88" y="155"/>
                  </a:cubicBezTo>
                  <a:cubicBezTo>
                    <a:pt x="88" y="154"/>
                    <a:pt x="87" y="155"/>
                    <a:pt x="87" y="154"/>
                  </a:cubicBezTo>
                  <a:cubicBezTo>
                    <a:pt x="87" y="154"/>
                    <a:pt x="87" y="154"/>
                    <a:pt x="87" y="154"/>
                  </a:cubicBezTo>
                  <a:cubicBezTo>
                    <a:pt x="86" y="153"/>
                    <a:pt x="85" y="152"/>
                    <a:pt x="85" y="150"/>
                  </a:cubicBezTo>
                  <a:cubicBezTo>
                    <a:pt x="85" y="150"/>
                    <a:pt x="85" y="150"/>
                    <a:pt x="85" y="150"/>
                  </a:cubicBezTo>
                  <a:cubicBezTo>
                    <a:pt x="84" y="149"/>
                    <a:pt x="84" y="149"/>
                    <a:pt x="83" y="148"/>
                  </a:cubicBezTo>
                  <a:cubicBezTo>
                    <a:pt x="83" y="147"/>
                    <a:pt x="84" y="148"/>
                    <a:pt x="83" y="147"/>
                  </a:cubicBezTo>
                  <a:cubicBezTo>
                    <a:pt x="82" y="147"/>
                    <a:pt x="82" y="145"/>
                    <a:pt x="82" y="146"/>
                  </a:cubicBezTo>
                  <a:cubicBezTo>
                    <a:pt x="82" y="145"/>
                    <a:pt x="81" y="144"/>
                    <a:pt x="81" y="143"/>
                  </a:cubicBezTo>
                  <a:cubicBezTo>
                    <a:pt x="81" y="143"/>
                    <a:pt x="81" y="142"/>
                    <a:pt x="82" y="143"/>
                  </a:cubicBezTo>
                  <a:cubicBezTo>
                    <a:pt x="82" y="142"/>
                    <a:pt x="82" y="142"/>
                    <a:pt x="82" y="142"/>
                  </a:cubicBezTo>
                  <a:cubicBezTo>
                    <a:pt x="82" y="142"/>
                    <a:pt x="82" y="143"/>
                    <a:pt x="82" y="142"/>
                  </a:cubicBezTo>
                  <a:cubicBezTo>
                    <a:pt x="82" y="142"/>
                    <a:pt x="81" y="141"/>
                    <a:pt x="81" y="141"/>
                  </a:cubicBezTo>
                  <a:cubicBezTo>
                    <a:pt x="79" y="140"/>
                    <a:pt x="78" y="140"/>
                    <a:pt x="78" y="139"/>
                  </a:cubicBezTo>
                  <a:cubicBezTo>
                    <a:pt x="78" y="139"/>
                    <a:pt x="78" y="138"/>
                    <a:pt x="79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7"/>
                    <a:pt x="77" y="137"/>
                    <a:pt x="76" y="137"/>
                  </a:cubicBezTo>
                  <a:cubicBezTo>
                    <a:pt x="76" y="137"/>
                    <a:pt x="76" y="137"/>
                    <a:pt x="75" y="137"/>
                  </a:cubicBezTo>
                  <a:cubicBezTo>
                    <a:pt x="76" y="137"/>
                    <a:pt x="75" y="135"/>
                    <a:pt x="75" y="135"/>
                  </a:cubicBezTo>
                  <a:cubicBezTo>
                    <a:pt x="76" y="135"/>
                    <a:pt x="76" y="135"/>
                    <a:pt x="76" y="135"/>
                  </a:cubicBezTo>
                  <a:cubicBezTo>
                    <a:pt x="75" y="135"/>
                    <a:pt x="75" y="135"/>
                    <a:pt x="75" y="135"/>
                  </a:cubicBezTo>
                  <a:cubicBezTo>
                    <a:pt x="75" y="133"/>
                    <a:pt x="75" y="133"/>
                    <a:pt x="75" y="133"/>
                  </a:cubicBezTo>
                  <a:cubicBezTo>
                    <a:pt x="75" y="133"/>
                    <a:pt x="75" y="132"/>
                    <a:pt x="74" y="133"/>
                  </a:cubicBezTo>
                  <a:cubicBezTo>
                    <a:pt x="75" y="133"/>
                    <a:pt x="75" y="133"/>
                    <a:pt x="75" y="133"/>
                  </a:cubicBezTo>
                  <a:cubicBezTo>
                    <a:pt x="74" y="133"/>
                    <a:pt x="74" y="132"/>
                    <a:pt x="73" y="132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3" y="131"/>
                    <a:pt x="72" y="130"/>
                    <a:pt x="70" y="129"/>
                  </a:cubicBezTo>
                  <a:cubicBezTo>
                    <a:pt x="70" y="130"/>
                    <a:pt x="72" y="129"/>
                    <a:pt x="72" y="130"/>
                  </a:cubicBezTo>
                  <a:cubicBezTo>
                    <a:pt x="72" y="129"/>
                    <a:pt x="69" y="128"/>
                    <a:pt x="69" y="127"/>
                  </a:cubicBezTo>
                  <a:cubicBezTo>
                    <a:pt x="68" y="127"/>
                    <a:pt x="68" y="127"/>
                    <a:pt x="68" y="127"/>
                  </a:cubicBezTo>
                  <a:cubicBezTo>
                    <a:pt x="68" y="127"/>
                    <a:pt x="69" y="126"/>
                    <a:pt x="68" y="126"/>
                  </a:cubicBezTo>
                  <a:cubicBezTo>
                    <a:pt x="69" y="126"/>
                    <a:pt x="68" y="126"/>
                    <a:pt x="68" y="124"/>
                  </a:cubicBezTo>
                  <a:cubicBezTo>
                    <a:pt x="68" y="124"/>
                    <a:pt x="68" y="124"/>
                    <a:pt x="68" y="124"/>
                  </a:cubicBezTo>
                  <a:cubicBezTo>
                    <a:pt x="68" y="124"/>
                    <a:pt x="66" y="122"/>
                    <a:pt x="66" y="121"/>
                  </a:cubicBezTo>
                  <a:cubicBezTo>
                    <a:pt x="66" y="121"/>
                    <a:pt x="65" y="121"/>
                    <a:pt x="65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64" y="119"/>
                    <a:pt x="67" y="121"/>
                    <a:pt x="66" y="121"/>
                  </a:cubicBezTo>
                  <a:cubicBezTo>
                    <a:pt x="66" y="120"/>
                    <a:pt x="64" y="120"/>
                    <a:pt x="65" y="120"/>
                  </a:cubicBezTo>
                  <a:cubicBezTo>
                    <a:pt x="65" y="119"/>
                    <a:pt x="64" y="119"/>
                    <a:pt x="64" y="118"/>
                  </a:cubicBezTo>
                  <a:cubicBezTo>
                    <a:pt x="64" y="118"/>
                    <a:pt x="65" y="118"/>
                    <a:pt x="65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3" y="115"/>
                    <a:pt x="63" y="115"/>
                    <a:pt x="63" y="115"/>
                  </a:cubicBezTo>
                  <a:cubicBezTo>
                    <a:pt x="63" y="117"/>
                    <a:pt x="63" y="115"/>
                    <a:pt x="63" y="115"/>
                  </a:cubicBezTo>
                  <a:cubicBezTo>
                    <a:pt x="62" y="115"/>
                    <a:pt x="62" y="115"/>
                    <a:pt x="62" y="115"/>
                  </a:cubicBezTo>
                  <a:cubicBezTo>
                    <a:pt x="63" y="114"/>
                    <a:pt x="63" y="114"/>
                    <a:pt x="63" y="114"/>
                  </a:cubicBezTo>
                  <a:cubicBezTo>
                    <a:pt x="62" y="114"/>
                    <a:pt x="62" y="114"/>
                    <a:pt x="62" y="114"/>
                  </a:cubicBezTo>
                  <a:cubicBezTo>
                    <a:pt x="62" y="114"/>
                    <a:pt x="62" y="114"/>
                    <a:pt x="62" y="114"/>
                  </a:cubicBezTo>
                  <a:cubicBezTo>
                    <a:pt x="61" y="114"/>
                    <a:pt x="61" y="113"/>
                    <a:pt x="60" y="113"/>
                  </a:cubicBezTo>
                  <a:cubicBezTo>
                    <a:pt x="60" y="112"/>
                    <a:pt x="59" y="111"/>
                    <a:pt x="60" y="110"/>
                  </a:cubicBezTo>
                  <a:cubicBezTo>
                    <a:pt x="59" y="109"/>
                    <a:pt x="58" y="109"/>
                    <a:pt x="58" y="108"/>
                  </a:cubicBezTo>
                  <a:cubicBezTo>
                    <a:pt x="58" y="108"/>
                    <a:pt x="58" y="109"/>
                    <a:pt x="59" y="108"/>
                  </a:cubicBezTo>
                  <a:cubicBezTo>
                    <a:pt x="58" y="108"/>
                    <a:pt x="58" y="108"/>
                    <a:pt x="58" y="108"/>
                  </a:cubicBezTo>
                  <a:cubicBezTo>
                    <a:pt x="58" y="106"/>
                    <a:pt x="58" y="106"/>
                    <a:pt x="58" y="106"/>
                  </a:cubicBezTo>
                  <a:cubicBezTo>
                    <a:pt x="57" y="105"/>
                    <a:pt x="57" y="106"/>
                    <a:pt x="57" y="106"/>
                  </a:cubicBezTo>
                  <a:cubicBezTo>
                    <a:pt x="57" y="105"/>
                    <a:pt x="55" y="104"/>
                    <a:pt x="55" y="103"/>
                  </a:cubicBezTo>
                  <a:cubicBezTo>
                    <a:pt x="56" y="103"/>
                    <a:pt x="56" y="104"/>
                    <a:pt x="56" y="103"/>
                  </a:cubicBezTo>
                  <a:cubicBezTo>
                    <a:pt x="57" y="102"/>
                    <a:pt x="55" y="102"/>
                    <a:pt x="55" y="101"/>
                  </a:cubicBezTo>
                  <a:cubicBezTo>
                    <a:pt x="55" y="102"/>
                    <a:pt x="55" y="102"/>
                    <a:pt x="55" y="102"/>
                  </a:cubicBezTo>
                  <a:cubicBezTo>
                    <a:pt x="55" y="101"/>
                    <a:pt x="54" y="101"/>
                    <a:pt x="55" y="101"/>
                  </a:cubicBezTo>
                  <a:cubicBezTo>
                    <a:pt x="54" y="101"/>
                    <a:pt x="55" y="100"/>
                    <a:pt x="54" y="101"/>
                  </a:cubicBezTo>
                  <a:cubicBezTo>
                    <a:pt x="54" y="99"/>
                    <a:pt x="50" y="96"/>
                    <a:pt x="51" y="95"/>
                  </a:cubicBezTo>
                  <a:cubicBezTo>
                    <a:pt x="51" y="95"/>
                    <a:pt x="51" y="94"/>
                    <a:pt x="50" y="94"/>
                  </a:cubicBezTo>
                  <a:cubicBezTo>
                    <a:pt x="50" y="95"/>
                    <a:pt x="51" y="95"/>
                    <a:pt x="51" y="95"/>
                  </a:cubicBezTo>
                  <a:cubicBezTo>
                    <a:pt x="50" y="95"/>
                    <a:pt x="50" y="95"/>
                    <a:pt x="50" y="95"/>
                  </a:cubicBezTo>
                  <a:cubicBezTo>
                    <a:pt x="50" y="94"/>
                    <a:pt x="50" y="94"/>
                    <a:pt x="51" y="94"/>
                  </a:cubicBezTo>
                  <a:cubicBezTo>
                    <a:pt x="51" y="94"/>
                    <a:pt x="49" y="94"/>
                    <a:pt x="49" y="93"/>
                  </a:cubicBezTo>
                  <a:cubicBezTo>
                    <a:pt x="49" y="93"/>
                    <a:pt x="49" y="93"/>
                    <a:pt x="49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1"/>
                    <a:pt x="48" y="91"/>
                    <a:pt x="49" y="91"/>
                  </a:cubicBezTo>
                  <a:cubicBezTo>
                    <a:pt x="48" y="90"/>
                    <a:pt x="48" y="90"/>
                    <a:pt x="48" y="90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8" y="90"/>
                    <a:pt x="48" y="88"/>
                    <a:pt x="48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7" y="88"/>
                    <a:pt x="47" y="88"/>
                    <a:pt x="47" y="88"/>
                  </a:cubicBezTo>
                  <a:cubicBezTo>
                    <a:pt x="47" y="87"/>
                    <a:pt x="47" y="87"/>
                    <a:pt x="47" y="87"/>
                  </a:cubicBezTo>
                  <a:cubicBezTo>
                    <a:pt x="46" y="87"/>
                    <a:pt x="46" y="87"/>
                    <a:pt x="46" y="87"/>
                  </a:cubicBezTo>
                  <a:cubicBezTo>
                    <a:pt x="46" y="87"/>
                    <a:pt x="45" y="86"/>
                    <a:pt x="46" y="86"/>
                  </a:cubicBezTo>
                  <a:cubicBezTo>
                    <a:pt x="46" y="87"/>
                    <a:pt x="46" y="87"/>
                    <a:pt x="46" y="87"/>
                  </a:cubicBezTo>
                  <a:cubicBezTo>
                    <a:pt x="46" y="86"/>
                    <a:pt x="47" y="86"/>
                    <a:pt x="46" y="86"/>
                  </a:cubicBezTo>
                  <a:cubicBezTo>
                    <a:pt x="46" y="85"/>
                    <a:pt x="45" y="86"/>
                    <a:pt x="45" y="85"/>
                  </a:cubicBezTo>
                  <a:cubicBezTo>
                    <a:pt x="46" y="85"/>
                    <a:pt x="46" y="85"/>
                    <a:pt x="46" y="85"/>
                  </a:cubicBezTo>
                  <a:cubicBezTo>
                    <a:pt x="46" y="85"/>
                    <a:pt x="46" y="85"/>
                    <a:pt x="46" y="85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5" y="85"/>
                    <a:pt x="45" y="84"/>
                    <a:pt x="44" y="84"/>
                  </a:cubicBezTo>
                  <a:cubicBezTo>
                    <a:pt x="44" y="83"/>
                    <a:pt x="44" y="83"/>
                    <a:pt x="44" y="82"/>
                  </a:cubicBezTo>
                  <a:cubicBezTo>
                    <a:pt x="44" y="82"/>
                    <a:pt x="44" y="82"/>
                    <a:pt x="44" y="82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2" y="79"/>
                    <a:pt x="43" y="79"/>
                    <a:pt x="42" y="78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1" y="77"/>
                    <a:pt x="39" y="76"/>
                    <a:pt x="39" y="75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38" y="74"/>
                    <a:pt x="36" y="71"/>
                    <a:pt x="36" y="70"/>
                  </a:cubicBezTo>
                  <a:cubicBezTo>
                    <a:pt x="37" y="70"/>
                    <a:pt x="37" y="69"/>
                    <a:pt x="37" y="69"/>
                  </a:cubicBezTo>
                  <a:cubicBezTo>
                    <a:pt x="36" y="69"/>
                    <a:pt x="37" y="68"/>
                    <a:pt x="36" y="69"/>
                  </a:cubicBezTo>
                  <a:cubicBezTo>
                    <a:pt x="36" y="69"/>
                    <a:pt x="36" y="69"/>
                    <a:pt x="36" y="70"/>
                  </a:cubicBezTo>
                  <a:cubicBezTo>
                    <a:pt x="35" y="69"/>
                    <a:pt x="35" y="67"/>
                    <a:pt x="35" y="67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35" y="67"/>
                    <a:pt x="35" y="66"/>
                    <a:pt x="34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4" y="65"/>
                    <a:pt x="32" y="66"/>
                    <a:pt x="32" y="65"/>
                  </a:cubicBezTo>
                  <a:cubicBezTo>
                    <a:pt x="34" y="65"/>
                    <a:pt x="34" y="65"/>
                    <a:pt x="34" y="65"/>
                  </a:cubicBezTo>
                  <a:cubicBezTo>
                    <a:pt x="32" y="64"/>
                    <a:pt x="31" y="64"/>
                    <a:pt x="31" y="62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28" y="59"/>
                    <a:pt x="27" y="56"/>
                    <a:pt x="26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3"/>
                    <a:pt x="26" y="52"/>
                    <a:pt x="27" y="53"/>
                  </a:cubicBezTo>
                  <a:cubicBezTo>
                    <a:pt x="27" y="52"/>
                    <a:pt x="26" y="52"/>
                    <a:pt x="25" y="51"/>
                  </a:cubicBezTo>
                  <a:cubicBezTo>
                    <a:pt x="25" y="52"/>
                    <a:pt x="26" y="52"/>
                    <a:pt x="25" y="52"/>
                  </a:cubicBezTo>
                  <a:cubicBezTo>
                    <a:pt x="25" y="52"/>
                    <a:pt x="25" y="51"/>
                    <a:pt x="23" y="51"/>
                  </a:cubicBezTo>
                  <a:cubicBezTo>
                    <a:pt x="23" y="50"/>
                    <a:pt x="25" y="50"/>
                    <a:pt x="25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5" y="49"/>
                    <a:pt x="27" y="51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8"/>
                    <a:pt x="28" y="50"/>
                    <a:pt x="28" y="49"/>
                  </a:cubicBezTo>
                  <a:cubicBezTo>
                    <a:pt x="27" y="48"/>
                    <a:pt x="26" y="48"/>
                    <a:pt x="26" y="49"/>
                  </a:cubicBezTo>
                  <a:cubicBezTo>
                    <a:pt x="25" y="48"/>
                    <a:pt x="23" y="49"/>
                    <a:pt x="23" y="48"/>
                  </a:cubicBezTo>
                  <a:cubicBezTo>
                    <a:pt x="23" y="48"/>
                    <a:pt x="23" y="49"/>
                    <a:pt x="25" y="49"/>
                  </a:cubicBezTo>
                  <a:cubicBezTo>
                    <a:pt x="25" y="48"/>
                    <a:pt x="23" y="48"/>
                    <a:pt x="23" y="47"/>
                  </a:cubicBezTo>
                  <a:cubicBezTo>
                    <a:pt x="23" y="48"/>
                    <a:pt x="22" y="48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1" y="47"/>
                    <a:pt x="22" y="47"/>
                    <a:pt x="21" y="47"/>
                  </a:cubicBezTo>
                  <a:cubicBezTo>
                    <a:pt x="21" y="45"/>
                    <a:pt x="22" y="47"/>
                    <a:pt x="22" y="45"/>
                  </a:cubicBezTo>
                  <a:cubicBezTo>
                    <a:pt x="22" y="45"/>
                    <a:pt x="21" y="44"/>
                    <a:pt x="20" y="45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4"/>
                    <a:pt x="20" y="44"/>
                    <a:pt x="21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2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0"/>
                    <a:pt x="18" y="40"/>
                  </a:cubicBezTo>
                  <a:cubicBezTo>
                    <a:pt x="18" y="41"/>
                    <a:pt x="19" y="41"/>
                    <a:pt x="19" y="42"/>
                  </a:cubicBezTo>
                  <a:cubicBezTo>
                    <a:pt x="19" y="41"/>
                    <a:pt x="18" y="41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6" y="40"/>
                    <a:pt x="18" y="40"/>
                    <a:pt x="17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39"/>
                    <a:pt x="17" y="38"/>
                  </a:cubicBezTo>
                  <a:cubicBezTo>
                    <a:pt x="17" y="38"/>
                    <a:pt x="16" y="38"/>
                    <a:pt x="16" y="39"/>
                  </a:cubicBezTo>
                  <a:cubicBezTo>
                    <a:pt x="15" y="38"/>
                    <a:pt x="16" y="38"/>
                    <a:pt x="15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7" y="38"/>
                    <a:pt x="17" y="36"/>
                    <a:pt x="16" y="36"/>
                  </a:cubicBezTo>
                  <a:cubicBezTo>
                    <a:pt x="16" y="35"/>
                    <a:pt x="15" y="35"/>
                    <a:pt x="15" y="36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4"/>
                    <a:pt x="15" y="35"/>
                    <a:pt x="14" y="35"/>
                  </a:cubicBezTo>
                  <a:cubicBezTo>
                    <a:pt x="15" y="34"/>
                    <a:pt x="15" y="33"/>
                    <a:pt x="15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7" y="33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5" y="33"/>
                    <a:pt x="14" y="32"/>
                    <a:pt x="13" y="33"/>
                  </a:cubicBezTo>
                  <a:cubicBezTo>
                    <a:pt x="12" y="32"/>
                    <a:pt x="15" y="31"/>
                    <a:pt x="13" y="30"/>
                  </a:cubicBezTo>
                  <a:cubicBezTo>
                    <a:pt x="13" y="31"/>
                    <a:pt x="12" y="30"/>
                    <a:pt x="12" y="31"/>
                  </a:cubicBezTo>
                  <a:cubicBezTo>
                    <a:pt x="12" y="30"/>
                    <a:pt x="11" y="31"/>
                    <a:pt x="11" y="30"/>
                  </a:cubicBezTo>
                  <a:cubicBezTo>
                    <a:pt x="12" y="30"/>
                    <a:pt x="12" y="29"/>
                    <a:pt x="13" y="29"/>
                  </a:cubicBezTo>
                  <a:cubicBezTo>
                    <a:pt x="12" y="29"/>
                    <a:pt x="13" y="30"/>
                    <a:pt x="13" y="30"/>
                  </a:cubicBezTo>
                  <a:cubicBezTo>
                    <a:pt x="13" y="30"/>
                    <a:pt x="14" y="30"/>
                    <a:pt x="13" y="29"/>
                  </a:cubicBezTo>
                  <a:cubicBezTo>
                    <a:pt x="13" y="27"/>
                    <a:pt x="13" y="27"/>
                    <a:pt x="12" y="27"/>
                  </a:cubicBezTo>
                  <a:cubicBezTo>
                    <a:pt x="12" y="29"/>
                    <a:pt x="13" y="29"/>
                    <a:pt x="12" y="29"/>
                  </a:cubicBezTo>
                  <a:cubicBezTo>
                    <a:pt x="11" y="27"/>
                    <a:pt x="12" y="26"/>
                    <a:pt x="11" y="27"/>
                  </a:cubicBezTo>
                  <a:cubicBezTo>
                    <a:pt x="11" y="27"/>
                    <a:pt x="11" y="29"/>
                    <a:pt x="10" y="29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6"/>
                    <a:pt x="9" y="27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6"/>
                    <a:pt x="10" y="27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1" y="25"/>
                    <a:pt x="10" y="24"/>
                  </a:cubicBezTo>
                  <a:cubicBezTo>
                    <a:pt x="9" y="24"/>
                    <a:pt x="9" y="24"/>
                    <a:pt x="9" y="25"/>
                  </a:cubicBezTo>
                  <a:cubicBezTo>
                    <a:pt x="8" y="24"/>
                    <a:pt x="8" y="23"/>
                    <a:pt x="8" y="23"/>
                  </a:cubicBezTo>
                  <a:cubicBezTo>
                    <a:pt x="8" y="23"/>
                    <a:pt x="8" y="22"/>
                    <a:pt x="8" y="22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10" y="23"/>
                    <a:pt x="10" y="25"/>
                    <a:pt x="11" y="25"/>
                  </a:cubicBezTo>
                  <a:cubicBezTo>
                    <a:pt x="10" y="24"/>
                    <a:pt x="11" y="23"/>
                    <a:pt x="12" y="23"/>
                  </a:cubicBezTo>
                  <a:cubicBezTo>
                    <a:pt x="12" y="23"/>
                    <a:pt x="11" y="23"/>
                    <a:pt x="11" y="22"/>
                  </a:cubicBezTo>
                  <a:cubicBezTo>
                    <a:pt x="10" y="23"/>
                    <a:pt x="11" y="23"/>
                    <a:pt x="10" y="23"/>
                  </a:cubicBezTo>
                  <a:cubicBezTo>
                    <a:pt x="10" y="22"/>
                    <a:pt x="9" y="21"/>
                    <a:pt x="8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0"/>
                    <a:pt x="8" y="19"/>
                    <a:pt x="8" y="17"/>
                  </a:cubicBezTo>
                  <a:cubicBezTo>
                    <a:pt x="8" y="19"/>
                    <a:pt x="7" y="16"/>
                    <a:pt x="7" y="17"/>
                  </a:cubicBezTo>
                  <a:cubicBezTo>
                    <a:pt x="7" y="18"/>
                    <a:pt x="7" y="19"/>
                    <a:pt x="6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7" y="17"/>
                    <a:pt x="6" y="17"/>
                  </a:cubicBezTo>
                  <a:cubicBezTo>
                    <a:pt x="7" y="18"/>
                    <a:pt x="7" y="17"/>
                    <a:pt x="8" y="16"/>
                  </a:cubicBezTo>
                  <a:cubicBezTo>
                    <a:pt x="7" y="16"/>
                    <a:pt x="8" y="16"/>
                    <a:pt x="8" y="15"/>
                  </a:cubicBezTo>
                  <a:cubicBezTo>
                    <a:pt x="7" y="15"/>
                    <a:pt x="6" y="14"/>
                    <a:pt x="4" y="13"/>
                  </a:cubicBezTo>
                  <a:cubicBezTo>
                    <a:pt x="4" y="12"/>
                    <a:pt x="3" y="12"/>
                    <a:pt x="2" y="10"/>
                  </a:cubicBezTo>
                  <a:cubicBezTo>
                    <a:pt x="2" y="9"/>
                    <a:pt x="3" y="9"/>
                    <a:pt x="3" y="8"/>
                  </a:cubicBezTo>
                  <a:cubicBezTo>
                    <a:pt x="3" y="8"/>
                    <a:pt x="3" y="9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5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4"/>
                    <a:pt x="0" y="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3"/>
                    <a:pt x="1" y="1"/>
                    <a:pt x="1" y="1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5"/>
                  </a:cubicBezTo>
                  <a:cubicBezTo>
                    <a:pt x="3" y="5"/>
                    <a:pt x="4" y="6"/>
                    <a:pt x="6" y="7"/>
                  </a:cubicBezTo>
                  <a:cubicBezTo>
                    <a:pt x="4" y="7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6" y="7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7" y="8"/>
                    <a:pt x="7" y="9"/>
                  </a:cubicBezTo>
                  <a:cubicBezTo>
                    <a:pt x="8" y="12"/>
                    <a:pt x="8" y="12"/>
                    <a:pt x="9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4"/>
                    <a:pt x="10" y="16"/>
                    <a:pt x="11" y="16"/>
                  </a:cubicBezTo>
                  <a:cubicBezTo>
                    <a:pt x="11" y="18"/>
                    <a:pt x="13" y="19"/>
                    <a:pt x="12" y="20"/>
                  </a:cubicBezTo>
                  <a:cubicBezTo>
                    <a:pt x="14" y="22"/>
                    <a:pt x="16" y="24"/>
                    <a:pt x="17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7" y="26"/>
                    <a:pt x="16" y="27"/>
                    <a:pt x="16" y="27"/>
                  </a:cubicBezTo>
                  <a:cubicBezTo>
                    <a:pt x="17" y="26"/>
                    <a:pt x="17" y="27"/>
                    <a:pt x="18" y="27"/>
                  </a:cubicBezTo>
                  <a:cubicBezTo>
                    <a:pt x="18" y="30"/>
                    <a:pt x="20" y="31"/>
                    <a:pt x="21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2" y="33"/>
                    <a:pt x="22" y="33"/>
                    <a:pt x="22" y="35"/>
                  </a:cubicBezTo>
                  <a:cubicBezTo>
                    <a:pt x="22" y="35"/>
                    <a:pt x="22" y="35"/>
                    <a:pt x="22" y="36"/>
                  </a:cubicBezTo>
                  <a:cubicBezTo>
                    <a:pt x="22" y="36"/>
                    <a:pt x="22" y="36"/>
                    <a:pt x="23" y="38"/>
                  </a:cubicBezTo>
                  <a:cubicBezTo>
                    <a:pt x="25" y="39"/>
                    <a:pt x="25" y="40"/>
                    <a:pt x="26" y="40"/>
                  </a:cubicBezTo>
                  <a:cubicBezTo>
                    <a:pt x="28" y="43"/>
                    <a:pt x="28" y="47"/>
                    <a:pt x="31" y="48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4" y="51"/>
                    <a:pt x="35" y="55"/>
                    <a:pt x="36" y="57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5" y="58"/>
                    <a:pt x="36" y="59"/>
                    <a:pt x="37" y="59"/>
                  </a:cubicBezTo>
                  <a:cubicBezTo>
                    <a:pt x="37" y="60"/>
                    <a:pt x="38" y="60"/>
                    <a:pt x="38" y="60"/>
                  </a:cubicBezTo>
                  <a:cubicBezTo>
                    <a:pt x="38" y="61"/>
                    <a:pt x="39" y="61"/>
                    <a:pt x="39" y="61"/>
                  </a:cubicBezTo>
                  <a:cubicBezTo>
                    <a:pt x="40" y="64"/>
                    <a:pt x="40" y="65"/>
                    <a:pt x="41" y="66"/>
                  </a:cubicBezTo>
                  <a:cubicBezTo>
                    <a:pt x="41" y="66"/>
                    <a:pt x="41" y="66"/>
                    <a:pt x="41" y="66"/>
                  </a:cubicBezTo>
                  <a:cubicBezTo>
                    <a:pt x="40" y="66"/>
                    <a:pt x="40" y="66"/>
                    <a:pt x="40" y="66"/>
                  </a:cubicBezTo>
                  <a:cubicBezTo>
                    <a:pt x="41" y="67"/>
                    <a:pt x="41" y="67"/>
                    <a:pt x="42" y="67"/>
                  </a:cubicBezTo>
                  <a:cubicBezTo>
                    <a:pt x="42" y="68"/>
                    <a:pt x="45" y="70"/>
                    <a:pt x="45" y="73"/>
                  </a:cubicBezTo>
                  <a:cubicBezTo>
                    <a:pt x="45" y="71"/>
                    <a:pt x="45" y="73"/>
                    <a:pt x="46" y="73"/>
                  </a:cubicBezTo>
                  <a:cubicBezTo>
                    <a:pt x="46" y="74"/>
                    <a:pt x="47" y="75"/>
                    <a:pt x="48" y="76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8" y="77"/>
                    <a:pt x="48" y="76"/>
                    <a:pt x="48" y="76"/>
                  </a:cubicBezTo>
                  <a:cubicBezTo>
                    <a:pt x="49" y="78"/>
                    <a:pt x="49" y="81"/>
                    <a:pt x="51" y="83"/>
                  </a:cubicBezTo>
                  <a:cubicBezTo>
                    <a:pt x="54" y="87"/>
                    <a:pt x="55" y="91"/>
                    <a:pt x="57" y="94"/>
                  </a:cubicBezTo>
                  <a:cubicBezTo>
                    <a:pt x="57" y="94"/>
                    <a:pt x="57" y="94"/>
                    <a:pt x="57" y="94"/>
                  </a:cubicBezTo>
                  <a:cubicBezTo>
                    <a:pt x="58" y="94"/>
                    <a:pt x="58" y="96"/>
                    <a:pt x="59" y="96"/>
                  </a:cubicBezTo>
                  <a:cubicBezTo>
                    <a:pt x="59" y="97"/>
                    <a:pt x="60" y="99"/>
                    <a:pt x="59" y="99"/>
                  </a:cubicBezTo>
                  <a:cubicBezTo>
                    <a:pt x="60" y="99"/>
                    <a:pt x="60" y="101"/>
                    <a:pt x="62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103"/>
                    <a:pt x="63" y="104"/>
                    <a:pt x="64" y="105"/>
                  </a:cubicBezTo>
                  <a:cubicBezTo>
                    <a:pt x="63" y="105"/>
                    <a:pt x="63" y="105"/>
                    <a:pt x="63" y="105"/>
                  </a:cubicBezTo>
                  <a:cubicBezTo>
                    <a:pt x="63" y="106"/>
                    <a:pt x="65" y="106"/>
                    <a:pt x="64" y="108"/>
                  </a:cubicBezTo>
                  <a:cubicBezTo>
                    <a:pt x="64" y="108"/>
                    <a:pt x="64" y="108"/>
                    <a:pt x="64" y="106"/>
                  </a:cubicBezTo>
                  <a:cubicBezTo>
                    <a:pt x="66" y="110"/>
                    <a:pt x="68" y="113"/>
                    <a:pt x="69" y="115"/>
                  </a:cubicBezTo>
                  <a:cubicBezTo>
                    <a:pt x="70" y="119"/>
                    <a:pt x="68" y="117"/>
                    <a:pt x="70" y="118"/>
                  </a:cubicBezTo>
                  <a:cubicBezTo>
                    <a:pt x="69" y="119"/>
                    <a:pt x="70" y="118"/>
                    <a:pt x="70" y="118"/>
                  </a:cubicBezTo>
                  <a:cubicBezTo>
                    <a:pt x="72" y="119"/>
                    <a:pt x="69" y="120"/>
                    <a:pt x="70" y="120"/>
                  </a:cubicBezTo>
                  <a:cubicBezTo>
                    <a:pt x="72" y="120"/>
                    <a:pt x="72" y="121"/>
                    <a:pt x="72" y="120"/>
                  </a:cubicBezTo>
                  <a:cubicBezTo>
                    <a:pt x="72" y="122"/>
                    <a:pt x="72" y="122"/>
                    <a:pt x="73" y="122"/>
                  </a:cubicBezTo>
                  <a:cubicBezTo>
                    <a:pt x="73" y="123"/>
                    <a:pt x="73" y="123"/>
                    <a:pt x="73" y="123"/>
                  </a:cubicBezTo>
                  <a:cubicBezTo>
                    <a:pt x="75" y="123"/>
                    <a:pt x="75" y="126"/>
                    <a:pt x="76" y="127"/>
                  </a:cubicBezTo>
                  <a:cubicBezTo>
                    <a:pt x="81" y="133"/>
                    <a:pt x="85" y="139"/>
                    <a:pt x="88" y="146"/>
                  </a:cubicBezTo>
                  <a:cubicBezTo>
                    <a:pt x="93" y="154"/>
                    <a:pt x="96" y="159"/>
                    <a:pt x="101" y="167"/>
                  </a:cubicBezTo>
                  <a:cubicBezTo>
                    <a:pt x="101" y="170"/>
                    <a:pt x="101" y="170"/>
                    <a:pt x="102" y="171"/>
                  </a:cubicBezTo>
                  <a:cubicBezTo>
                    <a:pt x="102" y="171"/>
                    <a:pt x="102" y="170"/>
                    <a:pt x="102" y="171"/>
                  </a:cubicBezTo>
                  <a:cubicBezTo>
                    <a:pt x="102" y="170"/>
                    <a:pt x="102" y="172"/>
                    <a:pt x="102" y="172"/>
                  </a:cubicBezTo>
                  <a:cubicBezTo>
                    <a:pt x="104" y="174"/>
                    <a:pt x="105" y="176"/>
                    <a:pt x="107" y="179"/>
                  </a:cubicBezTo>
                  <a:cubicBezTo>
                    <a:pt x="107" y="179"/>
                    <a:pt x="106" y="179"/>
                    <a:pt x="106" y="180"/>
                  </a:cubicBezTo>
                  <a:cubicBezTo>
                    <a:pt x="107" y="180"/>
                    <a:pt x="107" y="180"/>
                    <a:pt x="107" y="180"/>
                  </a:cubicBezTo>
                  <a:cubicBezTo>
                    <a:pt x="107" y="180"/>
                    <a:pt x="107" y="180"/>
                    <a:pt x="107" y="180"/>
                  </a:cubicBezTo>
                  <a:cubicBezTo>
                    <a:pt x="107" y="180"/>
                    <a:pt x="108" y="181"/>
                    <a:pt x="108" y="180"/>
                  </a:cubicBezTo>
                  <a:cubicBezTo>
                    <a:pt x="112" y="187"/>
                    <a:pt x="115" y="193"/>
                    <a:pt x="119" y="200"/>
                  </a:cubicBezTo>
                  <a:cubicBezTo>
                    <a:pt x="119" y="201"/>
                    <a:pt x="121" y="203"/>
                    <a:pt x="122" y="205"/>
                  </a:cubicBezTo>
                  <a:cubicBezTo>
                    <a:pt x="123" y="211"/>
                    <a:pt x="125" y="216"/>
                    <a:pt x="129" y="219"/>
                  </a:cubicBezTo>
                  <a:cubicBezTo>
                    <a:pt x="129" y="219"/>
                    <a:pt x="128" y="220"/>
                    <a:pt x="125" y="218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03" name="Freeform 96"/>
            <p:cNvSpPr>
              <a:spLocks/>
            </p:cNvSpPr>
            <p:nvPr/>
          </p:nvSpPr>
          <p:spPr bwMode="auto">
            <a:xfrm>
              <a:off x="3610" y="375"/>
              <a:ext cx="232" cy="444"/>
            </a:xfrm>
            <a:custGeom>
              <a:avLst/>
              <a:gdLst>
                <a:gd name="T0" fmla="*/ 61 w 98"/>
                <a:gd name="T1" fmla="*/ 4 h 188"/>
                <a:gd name="T2" fmla="*/ 14 w 98"/>
                <a:gd name="T3" fmla="*/ 188 h 188"/>
                <a:gd name="T4" fmla="*/ 79 w 98"/>
                <a:gd name="T5" fmla="*/ 116 h 188"/>
                <a:gd name="T6" fmla="*/ 61 w 98"/>
                <a:gd name="T7" fmla="*/ 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8" h="188">
                  <a:moveTo>
                    <a:pt x="61" y="4"/>
                  </a:moveTo>
                  <a:cubicBezTo>
                    <a:pt x="51" y="0"/>
                    <a:pt x="0" y="79"/>
                    <a:pt x="14" y="188"/>
                  </a:cubicBezTo>
                  <a:cubicBezTo>
                    <a:pt x="32" y="183"/>
                    <a:pt x="79" y="116"/>
                    <a:pt x="79" y="116"/>
                  </a:cubicBezTo>
                  <a:cubicBezTo>
                    <a:pt x="79" y="116"/>
                    <a:pt x="98" y="18"/>
                    <a:pt x="61" y="4"/>
                  </a:cubicBezTo>
                  <a:close/>
                </a:path>
              </a:pathLst>
            </a:custGeom>
            <a:solidFill>
              <a:srgbClr val="F7D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04" name="Freeform 97"/>
            <p:cNvSpPr>
              <a:spLocks/>
            </p:cNvSpPr>
            <p:nvPr/>
          </p:nvSpPr>
          <p:spPr bwMode="auto">
            <a:xfrm>
              <a:off x="3712" y="387"/>
              <a:ext cx="118" cy="371"/>
            </a:xfrm>
            <a:custGeom>
              <a:avLst/>
              <a:gdLst>
                <a:gd name="T0" fmla="*/ 18 w 50"/>
                <a:gd name="T1" fmla="*/ 0 h 157"/>
                <a:gd name="T2" fmla="*/ 0 w 50"/>
                <a:gd name="T3" fmla="*/ 157 h 157"/>
                <a:gd name="T4" fmla="*/ 36 w 50"/>
                <a:gd name="T5" fmla="*/ 111 h 157"/>
                <a:gd name="T6" fmla="*/ 18 w 50"/>
                <a:gd name="T7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157">
                  <a:moveTo>
                    <a:pt x="18" y="0"/>
                  </a:moveTo>
                  <a:cubicBezTo>
                    <a:pt x="0" y="157"/>
                    <a:pt x="0" y="157"/>
                    <a:pt x="0" y="157"/>
                  </a:cubicBezTo>
                  <a:cubicBezTo>
                    <a:pt x="0" y="157"/>
                    <a:pt x="28" y="132"/>
                    <a:pt x="36" y="111"/>
                  </a:cubicBezTo>
                  <a:cubicBezTo>
                    <a:pt x="43" y="88"/>
                    <a:pt x="50" y="12"/>
                    <a:pt x="18" y="0"/>
                  </a:cubicBezTo>
                  <a:close/>
                </a:path>
              </a:pathLst>
            </a:custGeom>
            <a:solidFill>
              <a:srgbClr val="EAA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05" name="Freeform 98"/>
            <p:cNvSpPr>
              <a:spLocks/>
            </p:cNvSpPr>
            <p:nvPr/>
          </p:nvSpPr>
          <p:spPr bwMode="auto">
            <a:xfrm>
              <a:off x="3627" y="1757"/>
              <a:ext cx="252" cy="498"/>
            </a:xfrm>
            <a:custGeom>
              <a:avLst/>
              <a:gdLst>
                <a:gd name="T0" fmla="*/ 67 w 107"/>
                <a:gd name="T1" fmla="*/ 4 h 211"/>
                <a:gd name="T2" fmla="*/ 16 w 107"/>
                <a:gd name="T3" fmla="*/ 211 h 211"/>
                <a:gd name="T4" fmla="*/ 87 w 107"/>
                <a:gd name="T5" fmla="*/ 130 h 211"/>
                <a:gd name="T6" fmla="*/ 67 w 107"/>
                <a:gd name="T7" fmla="*/ 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" h="211">
                  <a:moveTo>
                    <a:pt x="67" y="4"/>
                  </a:moveTo>
                  <a:cubicBezTo>
                    <a:pt x="57" y="0"/>
                    <a:pt x="0" y="88"/>
                    <a:pt x="16" y="211"/>
                  </a:cubicBezTo>
                  <a:cubicBezTo>
                    <a:pt x="34" y="205"/>
                    <a:pt x="87" y="130"/>
                    <a:pt x="87" y="130"/>
                  </a:cubicBezTo>
                  <a:cubicBezTo>
                    <a:pt x="87" y="130"/>
                    <a:pt x="107" y="20"/>
                    <a:pt x="67" y="4"/>
                  </a:cubicBezTo>
                  <a:close/>
                </a:path>
              </a:pathLst>
            </a:custGeom>
            <a:solidFill>
              <a:srgbClr val="F7D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06" name="Freeform 99"/>
            <p:cNvSpPr>
              <a:spLocks/>
            </p:cNvSpPr>
            <p:nvPr/>
          </p:nvSpPr>
          <p:spPr bwMode="auto">
            <a:xfrm>
              <a:off x="3740" y="1766"/>
              <a:ext cx="128" cy="416"/>
            </a:xfrm>
            <a:custGeom>
              <a:avLst/>
              <a:gdLst>
                <a:gd name="T0" fmla="*/ 19 w 54"/>
                <a:gd name="T1" fmla="*/ 0 h 176"/>
                <a:gd name="T2" fmla="*/ 0 w 54"/>
                <a:gd name="T3" fmla="*/ 176 h 176"/>
                <a:gd name="T4" fmla="*/ 38 w 54"/>
                <a:gd name="T5" fmla="*/ 125 h 176"/>
                <a:gd name="T6" fmla="*/ 19 w 54"/>
                <a:gd name="T7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176">
                  <a:moveTo>
                    <a:pt x="19" y="0"/>
                  </a:moveTo>
                  <a:cubicBezTo>
                    <a:pt x="0" y="176"/>
                    <a:pt x="0" y="176"/>
                    <a:pt x="0" y="176"/>
                  </a:cubicBezTo>
                  <a:cubicBezTo>
                    <a:pt x="0" y="176"/>
                    <a:pt x="30" y="149"/>
                    <a:pt x="38" y="125"/>
                  </a:cubicBezTo>
                  <a:cubicBezTo>
                    <a:pt x="46" y="100"/>
                    <a:pt x="54" y="13"/>
                    <a:pt x="19" y="0"/>
                  </a:cubicBezTo>
                  <a:close/>
                </a:path>
              </a:pathLst>
            </a:custGeom>
            <a:solidFill>
              <a:srgbClr val="EAA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07" name="Freeform 100"/>
            <p:cNvSpPr>
              <a:spLocks/>
            </p:cNvSpPr>
            <p:nvPr/>
          </p:nvSpPr>
          <p:spPr bwMode="auto">
            <a:xfrm>
              <a:off x="3608" y="3016"/>
              <a:ext cx="255" cy="498"/>
            </a:xfrm>
            <a:custGeom>
              <a:avLst/>
              <a:gdLst>
                <a:gd name="T0" fmla="*/ 68 w 108"/>
                <a:gd name="T1" fmla="*/ 3 h 211"/>
                <a:gd name="T2" fmla="*/ 15 w 108"/>
                <a:gd name="T3" fmla="*/ 211 h 211"/>
                <a:gd name="T4" fmla="*/ 87 w 108"/>
                <a:gd name="T5" fmla="*/ 130 h 211"/>
                <a:gd name="T6" fmla="*/ 68 w 108"/>
                <a:gd name="T7" fmla="*/ 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211">
                  <a:moveTo>
                    <a:pt x="68" y="3"/>
                  </a:moveTo>
                  <a:cubicBezTo>
                    <a:pt x="56" y="0"/>
                    <a:pt x="0" y="88"/>
                    <a:pt x="15" y="211"/>
                  </a:cubicBezTo>
                  <a:cubicBezTo>
                    <a:pt x="35" y="204"/>
                    <a:pt x="87" y="130"/>
                    <a:pt x="87" y="130"/>
                  </a:cubicBezTo>
                  <a:cubicBezTo>
                    <a:pt x="87" y="130"/>
                    <a:pt x="108" y="20"/>
                    <a:pt x="68" y="3"/>
                  </a:cubicBezTo>
                  <a:close/>
                </a:path>
              </a:pathLst>
            </a:custGeom>
            <a:solidFill>
              <a:srgbClr val="F7D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08" name="Freeform 101"/>
            <p:cNvSpPr>
              <a:spLocks/>
            </p:cNvSpPr>
            <p:nvPr/>
          </p:nvSpPr>
          <p:spPr bwMode="auto">
            <a:xfrm>
              <a:off x="3721" y="3025"/>
              <a:ext cx="128" cy="416"/>
            </a:xfrm>
            <a:custGeom>
              <a:avLst/>
              <a:gdLst>
                <a:gd name="T0" fmla="*/ 20 w 54"/>
                <a:gd name="T1" fmla="*/ 0 h 176"/>
                <a:gd name="T2" fmla="*/ 0 w 54"/>
                <a:gd name="T3" fmla="*/ 176 h 176"/>
                <a:gd name="T4" fmla="*/ 39 w 54"/>
                <a:gd name="T5" fmla="*/ 126 h 176"/>
                <a:gd name="T6" fmla="*/ 20 w 54"/>
                <a:gd name="T7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176">
                  <a:moveTo>
                    <a:pt x="20" y="0"/>
                  </a:moveTo>
                  <a:cubicBezTo>
                    <a:pt x="0" y="176"/>
                    <a:pt x="0" y="176"/>
                    <a:pt x="0" y="176"/>
                  </a:cubicBezTo>
                  <a:cubicBezTo>
                    <a:pt x="0" y="176"/>
                    <a:pt x="30" y="149"/>
                    <a:pt x="39" y="126"/>
                  </a:cubicBezTo>
                  <a:cubicBezTo>
                    <a:pt x="47" y="101"/>
                    <a:pt x="54" y="14"/>
                    <a:pt x="20" y="0"/>
                  </a:cubicBezTo>
                  <a:close/>
                </a:path>
              </a:pathLst>
            </a:custGeom>
            <a:solidFill>
              <a:srgbClr val="EAA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09" name="Freeform 102"/>
            <p:cNvSpPr>
              <a:spLocks/>
            </p:cNvSpPr>
            <p:nvPr/>
          </p:nvSpPr>
          <p:spPr bwMode="auto">
            <a:xfrm>
              <a:off x="3329" y="1528"/>
              <a:ext cx="255" cy="496"/>
            </a:xfrm>
            <a:custGeom>
              <a:avLst/>
              <a:gdLst>
                <a:gd name="T0" fmla="*/ 40 w 108"/>
                <a:gd name="T1" fmla="*/ 3 h 210"/>
                <a:gd name="T2" fmla="*/ 92 w 108"/>
                <a:gd name="T3" fmla="*/ 210 h 210"/>
                <a:gd name="T4" fmla="*/ 22 w 108"/>
                <a:gd name="T5" fmla="*/ 128 h 210"/>
                <a:gd name="T6" fmla="*/ 40 w 108"/>
                <a:gd name="T7" fmla="*/ 3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210">
                  <a:moveTo>
                    <a:pt x="40" y="3"/>
                  </a:moveTo>
                  <a:cubicBezTo>
                    <a:pt x="51" y="0"/>
                    <a:pt x="108" y="88"/>
                    <a:pt x="92" y="210"/>
                  </a:cubicBezTo>
                  <a:cubicBezTo>
                    <a:pt x="73" y="204"/>
                    <a:pt x="22" y="128"/>
                    <a:pt x="22" y="128"/>
                  </a:cubicBezTo>
                  <a:cubicBezTo>
                    <a:pt x="22" y="128"/>
                    <a:pt x="0" y="20"/>
                    <a:pt x="40" y="3"/>
                  </a:cubicBezTo>
                  <a:close/>
                </a:path>
              </a:pathLst>
            </a:custGeom>
            <a:solidFill>
              <a:srgbClr val="F7D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10" name="Freeform 103"/>
            <p:cNvSpPr>
              <a:spLocks/>
            </p:cNvSpPr>
            <p:nvPr/>
          </p:nvSpPr>
          <p:spPr bwMode="auto">
            <a:xfrm>
              <a:off x="3341" y="1537"/>
              <a:ext cx="127" cy="418"/>
            </a:xfrm>
            <a:custGeom>
              <a:avLst/>
              <a:gdLst>
                <a:gd name="T0" fmla="*/ 35 w 54"/>
                <a:gd name="T1" fmla="*/ 0 h 177"/>
                <a:gd name="T2" fmla="*/ 54 w 54"/>
                <a:gd name="T3" fmla="*/ 177 h 177"/>
                <a:gd name="T4" fmla="*/ 17 w 54"/>
                <a:gd name="T5" fmla="*/ 124 h 177"/>
                <a:gd name="T6" fmla="*/ 35 w 54"/>
                <a:gd name="T7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177">
                  <a:moveTo>
                    <a:pt x="35" y="0"/>
                  </a:moveTo>
                  <a:cubicBezTo>
                    <a:pt x="54" y="177"/>
                    <a:pt x="54" y="177"/>
                    <a:pt x="54" y="177"/>
                  </a:cubicBezTo>
                  <a:cubicBezTo>
                    <a:pt x="54" y="177"/>
                    <a:pt x="25" y="150"/>
                    <a:pt x="17" y="124"/>
                  </a:cubicBezTo>
                  <a:cubicBezTo>
                    <a:pt x="8" y="100"/>
                    <a:pt x="0" y="14"/>
                    <a:pt x="35" y="0"/>
                  </a:cubicBezTo>
                  <a:close/>
                </a:path>
              </a:pathLst>
            </a:custGeom>
            <a:solidFill>
              <a:srgbClr val="EAA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11" name="Freeform 104"/>
            <p:cNvSpPr>
              <a:spLocks/>
            </p:cNvSpPr>
            <p:nvPr/>
          </p:nvSpPr>
          <p:spPr bwMode="auto">
            <a:xfrm>
              <a:off x="3261" y="2272"/>
              <a:ext cx="356" cy="560"/>
            </a:xfrm>
            <a:custGeom>
              <a:avLst/>
              <a:gdLst>
                <a:gd name="T0" fmla="*/ 143 w 151"/>
                <a:gd name="T1" fmla="*/ 237 h 237"/>
                <a:gd name="T2" fmla="*/ 10 w 151"/>
                <a:gd name="T3" fmla="*/ 0 h 237"/>
                <a:gd name="T4" fmla="*/ 143 w 151"/>
                <a:gd name="T5" fmla="*/ 23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1" h="237">
                  <a:moveTo>
                    <a:pt x="143" y="237"/>
                  </a:moveTo>
                  <a:cubicBezTo>
                    <a:pt x="143" y="237"/>
                    <a:pt x="0" y="158"/>
                    <a:pt x="10" y="0"/>
                  </a:cubicBezTo>
                  <a:cubicBezTo>
                    <a:pt x="151" y="69"/>
                    <a:pt x="143" y="237"/>
                    <a:pt x="143" y="237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12" name="Freeform 105"/>
            <p:cNvSpPr>
              <a:spLocks/>
            </p:cNvSpPr>
            <p:nvPr/>
          </p:nvSpPr>
          <p:spPr bwMode="auto">
            <a:xfrm>
              <a:off x="3615" y="1863"/>
              <a:ext cx="357" cy="560"/>
            </a:xfrm>
            <a:custGeom>
              <a:avLst/>
              <a:gdLst>
                <a:gd name="T0" fmla="*/ 7 w 151"/>
                <a:gd name="T1" fmla="*/ 237 h 237"/>
                <a:gd name="T2" fmla="*/ 140 w 151"/>
                <a:gd name="T3" fmla="*/ 0 h 237"/>
                <a:gd name="T4" fmla="*/ 7 w 151"/>
                <a:gd name="T5" fmla="*/ 23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1" h="237">
                  <a:moveTo>
                    <a:pt x="7" y="237"/>
                  </a:moveTo>
                  <a:cubicBezTo>
                    <a:pt x="7" y="237"/>
                    <a:pt x="151" y="159"/>
                    <a:pt x="140" y="0"/>
                  </a:cubicBezTo>
                  <a:cubicBezTo>
                    <a:pt x="0" y="69"/>
                    <a:pt x="7" y="237"/>
                    <a:pt x="7" y="237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13" name="Freeform 106"/>
            <p:cNvSpPr>
              <a:spLocks/>
            </p:cNvSpPr>
            <p:nvPr/>
          </p:nvSpPr>
          <p:spPr bwMode="auto">
            <a:xfrm>
              <a:off x="3587" y="2463"/>
              <a:ext cx="356" cy="562"/>
            </a:xfrm>
            <a:custGeom>
              <a:avLst/>
              <a:gdLst>
                <a:gd name="T0" fmla="*/ 8 w 151"/>
                <a:gd name="T1" fmla="*/ 238 h 238"/>
                <a:gd name="T2" fmla="*/ 140 w 151"/>
                <a:gd name="T3" fmla="*/ 0 h 238"/>
                <a:gd name="T4" fmla="*/ 8 w 151"/>
                <a:gd name="T5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1" h="238">
                  <a:moveTo>
                    <a:pt x="8" y="238"/>
                  </a:moveTo>
                  <a:cubicBezTo>
                    <a:pt x="8" y="238"/>
                    <a:pt x="151" y="159"/>
                    <a:pt x="140" y="0"/>
                  </a:cubicBezTo>
                  <a:cubicBezTo>
                    <a:pt x="0" y="70"/>
                    <a:pt x="8" y="238"/>
                    <a:pt x="8" y="238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14" name="Freeform 107"/>
            <p:cNvSpPr>
              <a:spLocks/>
            </p:cNvSpPr>
            <p:nvPr/>
          </p:nvSpPr>
          <p:spPr bwMode="auto">
            <a:xfrm>
              <a:off x="3591" y="3096"/>
              <a:ext cx="352" cy="562"/>
            </a:xfrm>
            <a:custGeom>
              <a:avLst/>
              <a:gdLst>
                <a:gd name="T0" fmla="*/ 7 w 149"/>
                <a:gd name="T1" fmla="*/ 238 h 238"/>
                <a:gd name="T2" fmla="*/ 140 w 149"/>
                <a:gd name="T3" fmla="*/ 0 h 238"/>
                <a:gd name="T4" fmla="*/ 7 w 149"/>
                <a:gd name="T5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9" h="238">
                  <a:moveTo>
                    <a:pt x="7" y="238"/>
                  </a:moveTo>
                  <a:cubicBezTo>
                    <a:pt x="7" y="238"/>
                    <a:pt x="149" y="159"/>
                    <a:pt x="140" y="0"/>
                  </a:cubicBezTo>
                  <a:cubicBezTo>
                    <a:pt x="0" y="70"/>
                    <a:pt x="7" y="238"/>
                    <a:pt x="7" y="238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15" name="Freeform 108"/>
            <p:cNvSpPr>
              <a:spLocks/>
            </p:cNvSpPr>
            <p:nvPr/>
          </p:nvSpPr>
          <p:spPr bwMode="auto">
            <a:xfrm>
              <a:off x="3244" y="1603"/>
              <a:ext cx="357" cy="555"/>
            </a:xfrm>
            <a:custGeom>
              <a:avLst/>
              <a:gdLst>
                <a:gd name="T0" fmla="*/ 144 w 151"/>
                <a:gd name="T1" fmla="*/ 235 h 235"/>
                <a:gd name="T2" fmla="*/ 11 w 151"/>
                <a:gd name="T3" fmla="*/ 0 h 235"/>
                <a:gd name="T4" fmla="*/ 144 w 151"/>
                <a:gd name="T5" fmla="*/ 23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1" h="235">
                  <a:moveTo>
                    <a:pt x="144" y="235"/>
                  </a:moveTo>
                  <a:cubicBezTo>
                    <a:pt x="144" y="235"/>
                    <a:pt x="0" y="157"/>
                    <a:pt x="11" y="0"/>
                  </a:cubicBezTo>
                  <a:cubicBezTo>
                    <a:pt x="151" y="68"/>
                    <a:pt x="144" y="235"/>
                    <a:pt x="144" y="235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16" name="Freeform 109"/>
            <p:cNvSpPr>
              <a:spLocks/>
            </p:cNvSpPr>
            <p:nvPr/>
          </p:nvSpPr>
          <p:spPr bwMode="auto">
            <a:xfrm>
              <a:off x="3631" y="1138"/>
              <a:ext cx="355" cy="558"/>
            </a:xfrm>
            <a:custGeom>
              <a:avLst/>
              <a:gdLst>
                <a:gd name="T0" fmla="*/ 6 w 150"/>
                <a:gd name="T1" fmla="*/ 236 h 236"/>
                <a:gd name="T2" fmla="*/ 140 w 150"/>
                <a:gd name="T3" fmla="*/ 0 h 236"/>
                <a:gd name="T4" fmla="*/ 6 w 150"/>
                <a:gd name="T5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0" h="236">
                  <a:moveTo>
                    <a:pt x="6" y="236"/>
                  </a:moveTo>
                  <a:cubicBezTo>
                    <a:pt x="6" y="236"/>
                    <a:pt x="150" y="158"/>
                    <a:pt x="140" y="0"/>
                  </a:cubicBezTo>
                  <a:cubicBezTo>
                    <a:pt x="0" y="69"/>
                    <a:pt x="6" y="236"/>
                    <a:pt x="6" y="236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17" name="Freeform 110"/>
            <p:cNvSpPr>
              <a:spLocks/>
            </p:cNvSpPr>
            <p:nvPr/>
          </p:nvSpPr>
          <p:spPr bwMode="auto">
            <a:xfrm>
              <a:off x="3244" y="895"/>
              <a:ext cx="357" cy="560"/>
            </a:xfrm>
            <a:custGeom>
              <a:avLst/>
              <a:gdLst>
                <a:gd name="T0" fmla="*/ 144 w 151"/>
                <a:gd name="T1" fmla="*/ 237 h 237"/>
                <a:gd name="T2" fmla="*/ 11 w 151"/>
                <a:gd name="T3" fmla="*/ 0 h 237"/>
                <a:gd name="T4" fmla="*/ 144 w 151"/>
                <a:gd name="T5" fmla="*/ 23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1" h="237">
                  <a:moveTo>
                    <a:pt x="144" y="237"/>
                  </a:moveTo>
                  <a:cubicBezTo>
                    <a:pt x="144" y="237"/>
                    <a:pt x="0" y="159"/>
                    <a:pt x="11" y="0"/>
                  </a:cubicBezTo>
                  <a:cubicBezTo>
                    <a:pt x="151" y="70"/>
                    <a:pt x="144" y="237"/>
                    <a:pt x="144" y="237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18" name="Freeform 111"/>
            <p:cNvSpPr>
              <a:spLocks/>
            </p:cNvSpPr>
            <p:nvPr/>
          </p:nvSpPr>
          <p:spPr bwMode="auto">
            <a:xfrm>
              <a:off x="3228" y="236"/>
              <a:ext cx="359" cy="562"/>
            </a:xfrm>
            <a:custGeom>
              <a:avLst/>
              <a:gdLst>
                <a:gd name="T0" fmla="*/ 144 w 152"/>
                <a:gd name="T1" fmla="*/ 238 h 238"/>
                <a:gd name="T2" fmla="*/ 11 w 152"/>
                <a:gd name="T3" fmla="*/ 0 h 238"/>
                <a:gd name="T4" fmla="*/ 144 w 152"/>
                <a:gd name="T5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2" h="238">
                  <a:moveTo>
                    <a:pt x="144" y="238"/>
                  </a:moveTo>
                  <a:cubicBezTo>
                    <a:pt x="144" y="238"/>
                    <a:pt x="0" y="160"/>
                    <a:pt x="11" y="0"/>
                  </a:cubicBezTo>
                  <a:cubicBezTo>
                    <a:pt x="152" y="70"/>
                    <a:pt x="144" y="238"/>
                    <a:pt x="144" y="238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19" name="Freeform 112"/>
            <p:cNvSpPr>
              <a:spLocks/>
            </p:cNvSpPr>
            <p:nvPr/>
          </p:nvSpPr>
          <p:spPr bwMode="auto">
            <a:xfrm>
              <a:off x="3601" y="488"/>
              <a:ext cx="321" cy="501"/>
            </a:xfrm>
            <a:custGeom>
              <a:avLst/>
              <a:gdLst>
                <a:gd name="T0" fmla="*/ 6 w 136"/>
                <a:gd name="T1" fmla="*/ 212 h 212"/>
                <a:gd name="T2" fmla="*/ 126 w 136"/>
                <a:gd name="T3" fmla="*/ 0 h 212"/>
                <a:gd name="T4" fmla="*/ 6 w 136"/>
                <a:gd name="T5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6" h="212">
                  <a:moveTo>
                    <a:pt x="6" y="212"/>
                  </a:moveTo>
                  <a:cubicBezTo>
                    <a:pt x="6" y="212"/>
                    <a:pt x="136" y="143"/>
                    <a:pt x="126" y="0"/>
                  </a:cubicBezTo>
                  <a:cubicBezTo>
                    <a:pt x="0" y="63"/>
                    <a:pt x="6" y="212"/>
                    <a:pt x="6" y="212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20" name="Freeform 113"/>
            <p:cNvSpPr>
              <a:spLocks/>
            </p:cNvSpPr>
            <p:nvPr/>
          </p:nvSpPr>
          <p:spPr bwMode="auto">
            <a:xfrm>
              <a:off x="3636" y="1863"/>
              <a:ext cx="300" cy="551"/>
            </a:xfrm>
            <a:custGeom>
              <a:avLst/>
              <a:gdLst>
                <a:gd name="T0" fmla="*/ 13 w 127"/>
                <a:gd name="T1" fmla="*/ 206 h 233"/>
                <a:gd name="T2" fmla="*/ 17 w 127"/>
                <a:gd name="T3" fmla="*/ 199 h 233"/>
                <a:gd name="T4" fmla="*/ 23 w 127"/>
                <a:gd name="T5" fmla="*/ 185 h 233"/>
                <a:gd name="T6" fmla="*/ 26 w 127"/>
                <a:gd name="T7" fmla="*/ 179 h 233"/>
                <a:gd name="T8" fmla="*/ 35 w 127"/>
                <a:gd name="T9" fmla="*/ 166 h 233"/>
                <a:gd name="T10" fmla="*/ 37 w 127"/>
                <a:gd name="T11" fmla="*/ 160 h 233"/>
                <a:gd name="T12" fmla="*/ 42 w 127"/>
                <a:gd name="T13" fmla="*/ 152 h 233"/>
                <a:gd name="T14" fmla="*/ 46 w 127"/>
                <a:gd name="T15" fmla="*/ 145 h 233"/>
                <a:gd name="T16" fmla="*/ 49 w 127"/>
                <a:gd name="T17" fmla="*/ 141 h 233"/>
                <a:gd name="T18" fmla="*/ 49 w 127"/>
                <a:gd name="T19" fmla="*/ 137 h 233"/>
                <a:gd name="T20" fmla="*/ 54 w 127"/>
                <a:gd name="T21" fmla="*/ 128 h 233"/>
                <a:gd name="T22" fmla="*/ 56 w 127"/>
                <a:gd name="T23" fmla="*/ 124 h 233"/>
                <a:gd name="T24" fmla="*/ 58 w 127"/>
                <a:gd name="T25" fmla="*/ 119 h 233"/>
                <a:gd name="T26" fmla="*/ 63 w 127"/>
                <a:gd name="T27" fmla="*/ 113 h 233"/>
                <a:gd name="T28" fmla="*/ 66 w 127"/>
                <a:gd name="T29" fmla="*/ 106 h 233"/>
                <a:gd name="T30" fmla="*/ 71 w 127"/>
                <a:gd name="T31" fmla="*/ 98 h 233"/>
                <a:gd name="T32" fmla="*/ 72 w 127"/>
                <a:gd name="T33" fmla="*/ 94 h 233"/>
                <a:gd name="T34" fmla="*/ 75 w 127"/>
                <a:gd name="T35" fmla="*/ 91 h 233"/>
                <a:gd name="T36" fmla="*/ 76 w 127"/>
                <a:gd name="T37" fmla="*/ 87 h 233"/>
                <a:gd name="T38" fmla="*/ 76 w 127"/>
                <a:gd name="T39" fmla="*/ 86 h 233"/>
                <a:gd name="T40" fmla="*/ 79 w 127"/>
                <a:gd name="T41" fmla="*/ 82 h 233"/>
                <a:gd name="T42" fmla="*/ 85 w 127"/>
                <a:gd name="T43" fmla="*/ 71 h 233"/>
                <a:gd name="T44" fmla="*/ 88 w 127"/>
                <a:gd name="T45" fmla="*/ 65 h 233"/>
                <a:gd name="T46" fmla="*/ 90 w 127"/>
                <a:gd name="T47" fmla="*/ 62 h 233"/>
                <a:gd name="T48" fmla="*/ 95 w 127"/>
                <a:gd name="T49" fmla="*/ 52 h 233"/>
                <a:gd name="T50" fmla="*/ 98 w 127"/>
                <a:gd name="T51" fmla="*/ 51 h 233"/>
                <a:gd name="T52" fmla="*/ 99 w 127"/>
                <a:gd name="T53" fmla="*/ 46 h 233"/>
                <a:gd name="T54" fmla="*/ 99 w 127"/>
                <a:gd name="T55" fmla="*/ 43 h 233"/>
                <a:gd name="T56" fmla="*/ 102 w 127"/>
                <a:gd name="T57" fmla="*/ 38 h 233"/>
                <a:gd name="T58" fmla="*/ 102 w 127"/>
                <a:gd name="T59" fmla="*/ 37 h 233"/>
                <a:gd name="T60" fmla="*/ 103 w 127"/>
                <a:gd name="T61" fmla="*/ 35 h 233"/>
                <a:gd name="T62" fmla="*/ 107 w 127"/>
                <a:gd name="T63" fmla="*/ 32 h 233"/>
                <a:gd name="T64" fmla="*/ 108 w 127"/>
                <a:gd name="T65" fmla="*/ 28 h 233"/>
                <a:gd name="T66" fmla="*/ 109 w 127"/>
                <a:gd name="T67" fmla="*/ 26 h 233"/>
                <a:gd name="T68" fmla="*/ 110 w 127"/>
                <a:gd name="T69" fmla="*/ 23 h 233"/>
                <a:gd name="T70" fmla="*/ 111 w 127"/>
                <a:gd name="T71" fmla="*/ 19 h 233"/>
                <a:gd name="T72" fmla="*/ 112 w 127"/>
                <a:gd name="T73" fmla="*/ 23 h 233"/>
                <a:gd name="T74" fmla="*/ 116 w 127"/>
                <a:gd name="T75" fmla="*/ 16 h 233"/>
                <a:gd name="T76" fmla="*/ 122 w 127"/>
                <a:gd name="T77" fmla="*/ 8 h 233"/>
                <a:gd name="T78" fmla="*/ 124 w 127"/>
                <a:gd name="T79" fmla="*/ 6 h 233"/>
                <a:gd name="T80" fmla="*/ 127 w 127"/>
                <a:gd name="T81" fmla="*/ 0 h 233"/>
                <a:gd name="T82" fmla="*/ 127 w 127"/>
                <a:gd name="T83" fmla="*/ 3 h 233"/>
                <a:gd name="T84" fmla="*/ 123 w 127"/>
                <a:gd name="T85" fmla="*/ 8 h 233"/>
                <a:gd name="T86" fmla="*/ 119 w 127"/>
                <a:gd name="T87" fmla="*/ 18 h 233"/>
                <a:gd name="T88" fmla="*/ 110 w 127"/>
                <a:gd name="T89" fmla="*/ 35 h 233"/>
                <a:gd name="T90" fmla="*/ 101 w 127"/>
                <a:gd name="T91" fmla="*/ 54 h 233"/>
                <a:gd name="T92" fmla="*/ 93 w 127"/>
                <a:gd name="T93" fmla="*/ 69 h 233"/>
                <a:gd name="T94" fmla="*/ 88 w 127"/>
                <a:gd name="T95" fmla="*/ 79 h 233"/>
                <a:gd name="T96" fmla="*/ 75 w 127"/>
                <a:gd name="T97" fmla="*/ 101 h 233"/>
                <a:gd name="T98" fmla="*/ 68 w 127"/>
                <a:gd name="T99" fmla="*/ 113 h 233"/>
                <a:gd name="T100" fmla="*/ 58 w 127"/>
                <a:gd name="T101" fmla="*/ 127 h 233"/>
                <a:gd name="T102" fmla="*/ 33 w 127"/>
                <a:gd name="T103" fmla="*/ 179 h 233"/>
                <a:gd name="T104" fmla="*/ 26 w 127"/>
                <a:gd name="T105" fmla="*/ 193 h 233"/>
                <a:gd name="T106" fmla="*/ 1 w 127"/>
                <a:gd name="T107" fmla="*/ 229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7" h="233">
                  <a:moveTo>
                    <a:pt x="1" y="229"/>
                  </a:moveTo>
                  <a:cubicBezTo>
                    <a:pt x="1" y="226"/>
                    <a:pt x="5" y="223"/>
                    <a:pt x="5" y="220"/>
                  </a:cubicBezTo>
                  <a:cubicBezTo>
                    <a:pt x="5" y="220"/>
                    <a:pt x="6" y="220"/>
                    <a:pt x="6" y="220"/>
                  </a:cubicBezTo>
                  <a:cubicBezTo>
                    <a:pt x="7" y="215"/>
                    <a:pt x="9" y="212"/>
                    <a:pt x="12" y="209"/>
                  </a:cubicBezTo>
                  <a:cubicBezTo>
                    <a:pt x="12" y="209"/>
                    <a:pt x="12" y="209"/>
                    <a:pt x="12" y="209"/>
                  </a:cubicBezTo>
                  <a:cubicBezTo>
                    <a:pt x="13" y="207"/>
                    <a:pt x="13" y="206"/>
                    <a:pt x="13" y="206"/>
                  </a:cubicBezTo>
                  <a:cubicBezTo>
                    <a:pt x="13" y="206"/>
                    <a:pt x="13" y="206"/>
                    <a:pt x="15" y="206"/>
                  </a:cubicBezTo>
                  <a:cubicBezTo>
                    <a:pt x="13" y="206"/>
                    <a:pt x="15" y="205"/>
                    <a:pt x="15" y="205"/>
                  </a:cubicBezTo>
                  <a:cubicBezTo>
                    <a:pt x="15" y="204"/>
                    <a:pt x="15" y="205"/>
                    <a:pt x="15" y="204"/>
                  </a:cubicBezTo>
                  <a:cubicBezTo>
                    <a:pt x="15" y="204"/>
                    <a:pt x="15" y="204"/>
                    <a:pt x="15" y="204"/>
                  </a:cubicBezTo>
                  <a:cubicBezTo>
                    <a:pt x="15" y="202"/>
                    <a:pt x="17" y="201"/>
                    <a:pt x="17" y="199"/>
                  </a:cubicBezTo>
                  <a:cubicBezTo>
                    <a:pt x="17" y="199"/>
                    <a:pt x="17" y="199"/>
                    <a:pt x="17" y="199"/>
                  </a:cubicBezTo>
                  <a:cubicBezTo>
                    <a:pt x="18" y="196"/>
                    <a:pt x="20" y="193"/>
                    <a:pt x="21" y="190"/>
                  </a:cubicBezTo>
                  <a:cubicBezTo>
                    <a:pt x="21" y="190"/>
                    <a:pt x="21" y="190"/>
                    <a:pt x="22" y="190"/>
                  </a:cubicBezTo>
                  <a:cubicBezTo>
                    <a:pt x="21" y="190"/>
                    <a:pt x="22" y="189"/>
                    <a:pt x="22" y="188"/>
                  </a:cubicBezTo>
                  <a:cubicBezTo>
                    <a:pt x="23" y="188"/>
                    <a:pt x="22" y="186"/>
                    <a:pt x="23" y="186"/>
                  </a:cubicBezTo>
                  <a:cubicBezTo>
                    <a:pt x="23" y="186"/>
                    <a:pt x="23" y="186"/>
                    <a:pt x="23" y="186"/>
                  </a:cubicBezTo>
                  <a:cubicBezTo>
                    <a:pt x="23" y="186"/>
                    <a:pt x="24" y="186"/>
                    <a:pt x="23" y="185"/>
                  </a:cubicBezTo>
                  <a:cubicBezTo>
                    <a:pt x="24" y="185"/>
                    <a:pt x="24" y="185"/>
                    <a:pt x="24" y="185"/>
                  </a:cubicBezTo>
                  <a:cubicBezTo>
                    <a:pt x="24" y="184"/>
                    <a:pt x="25" y="184"/>
                    <a:pt x="25" y="183"/>
                  </a:cubicBezTo>
                  <a:cubicBezTo>
                    <a:pt x="25" y="183"/>
                    <a:pt x="25" y="183"/>
                    <a:pt x="25" y="183"/>
                  </a:cubicBezTo>
                  <a:cubicBezTo>
                    <a:pt x="25" y="183"/>
                    <a:pt x="26" y="183"/>
                    <a:pt x="26" y="181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6" y="180"/>
                    <a:pt x="27" y="179"/>
                    <a:pt x="26" y="179"/>
                  </a:cubicBezTo>
                  <a:cubicBezTo>
                    <a:pt x="27" y="179"/>
                    <a:pt x="26" y="180"/>
                    <a:pt x="27" y="180"/>
                  </a:cubicBezTo>
                  <a:cubicBezTo>
                    <a:pt x="29" y="177"/>
                    <a:pt x="30" y="173"/>
                    <a:pt x="33" y="169"/>
                  </a:cubicBezTo>
                  <a:cubicBezTo>
                    <a:pt x="34" y="169"/>
                    <a:pt x="34" y="169"/>
                    <a:pt x="34" y="169"/>
                  </a:cubicBezTo>
                  <a:cubicBezTo>
                    <a:pt x="34" y="168"/>
                    <a:pt x="35" y="167"/>
                    <a:pt x="35" y="167"/>
                  </a:cubicBezTo>
                  <a:cubicBezTo>
                    <a:pt x="34" y="167"/>
                    <a:pt x="35" y="167"/>
                    <a:pt x="35" y="167"/>
                  </a:cubicBezTo>
                  <a:cubicBezTo>
                    <a:pt x="35" y="166"/>
                    <a:pt x="35" y="166"/>
                    <a:pt x="35" y="166"/>
                  </a:cubicBezTo>
                  <a:cubicBezTo>
                    <a:pt x="35" y="166"/>
                    <a:pt x="35" y="166"/>
                    <a:pt x="35" y="166"/>
                  </a:cubicBezTo>
                  <a:cubicBezTo>
                    <a:pt x="35" y="165"/>
                    <a:pt x="35" y="165"/>
                    <a:pt x="36" y="163"/>
                  </a:cubicBezTo>
                  <a:cubicBezTo>
                    <a:pt x="36" y="163"/>
                    <a:pt x="36" y="163"/>
                    <a:pt x="36" y="163"/>
                  </a:cubicBezTo>
                  <a:cubicBezTo>
                    <a:pt x="36" y="162"/>
                    <a:pt x="37" y="162"/>
                    <a:pt x="37" y="161"/>
                  </a:cubicBezTo>
                  <a:cubicBezTo>
                    <a:pt x="37" y="161"/>
                    <a:pt x="37" y="161"/>
                    <a:pt x="37" y="161"/>
                  </a:cubicBezTo>
                  <a:cubicBezTo>
                    <a:pt x="38" y="160"/>
                    <a:pt x="37" y="161"/>
                    <a:pt x="37" y="160"/>
                  </a:cubicBezTo>
                  <a:cubicBezTo>
                    <a:pt x="38" y="160"/>
                    <a:pt x="38" y="160"/>
                    <a:pt x="38" y="160"/>
                  </a:cubicBezTo>
                  <a:cubicBezTo>
                    <a:pt x="38" y="159"/>
                    <a:pt x="39" y="158"/>
                    <a:pt x="39" y="157"/>
                  </a:cubicBezTo>
                  <a:cubicBezTo>
                    <a:pt x="39" y="157"/>
                    <a:pt x="39" y="157"/>
                    <a:pt x="39" y="157"/>
                  </a:cubicBezTo>
                  <a:cubicBezTo>
                    <a:pt x="40" y="156"/>
                    <a:pt x="40" y="154"/>
                    <a:pt x="42" y="153"/>
                  </a:cubicBezTo>
                  <a:cubicBezTo>
                    <a:pt x="42" y="153"/>
                    <a:pt x="42" y="154"/>
                    <a:pt x="42" y="153"/>
                  </a:cubicBezTo>
                  <a:cubicBezTo>
                    <a:pt x="42" y="153"/>
                    <a:pt x="43" y="152"/>
                    <a:pt x="42" y="152"/>
                  </a:cubicBezTo>
                  <a:cubicBezTo>
                    <a:pt x="42" y="151"/>
                    <a:pt x="43" y="150"/>
                    <a:pt x="43" y="149"/>
                  </a:cubicBezTo>
                  <a:cubicBezTo>
                    <a:pt x="43" y="149"/>
                    <a:pt x="45" y="149"/>
                    <a:pt x="44" y="150"/>
                  </a:cubicBezTo>
                  <a:cubicBezTo>
                    <a:pt x="45" y="149"/>
                    <a:pt x="45" y="149"/>
                    <a:pt x="45" y="149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6" y="148"/>
                    <a:pt x="46" y="148"/>
                    <a:pt x="46" y="148"/>
                  </a:cubicBezTo>
                  <a:cubicBezTo>
                    <a:pt x="46" y="147"/>
                    <a:pt x="45" y="146"/>
                    <a:pt x="46" y="145"/>
                  </a:cubicBezTo>
                  <a:cubicBezTo>
                    <a:pt x="47" y="145"/>
                    <a:pt x="47" y="145"/>
                    <a:pt x="47" y="145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46" y="142"/>
                    <a:pt x="47" y="143"/>
                    <a:pt x="47" y="142"/>
                  </a:cubicBezTo>
                  <a:cubicBezTo>
                    <a:pt x="47" y="142"/>
                    <a:pt x="47" y="142"/>
                    <a:pt x="47" y="142"/>
                  </a:cubicBezTo>
                  <a:cubicBezTo>
                    <a:pt x="47" y="142"/>
                    <a:pt x="47" y="140"/>
                    <a:pt x="48" y="140"/>
                  </a:cubicBezTo>
                  <a:cubicBezTo>
                    <a:pt x="49" y="140"/>
                    <a:pt x="48" y="141"/>
                    <a:pt x="49" y="141"/>
                  </a:cubicBezTo>
                  <a:cubicBezTo>
                    <a:pt x="49" y="140"/>
                    <a:pt x="49" y="140"/>
                    <a:pt x="49" y="139"/>
                  </a:cubicBezTo>
                  <a:cubicBezTo>
                    <a:pt x="49" y="139"/>
                    <a:pt x="49" y="139"/>
                    <a:pt x="49" y="139"/>
                  </a:cubicBezTo>
                  <a:cubicBezTo>
                    <a:pt x="49" y="139"/>
                    <a:pt x="49" y="137"/>
                    <a:pt x="49" y="139"/>
                  </a:cubicBezTo>
                  <a:cubicBezTo>
                    <a:pt x="49" y="139"/>
                    <a:pt x="49" y="139"/>
                    <a:pt x="49" y="139"/>
                  </a:cubicBezTo>
                  <a:cubicBezTo>
                    <a:pt x="49" y="139"/>
                    <a:pt x="49" y="137"/>
                    <a:pt x="49" y="136"/>
                  </a:cubicBezTo>
                  <a:cubicBezTo>
                    <a:pt x="49" y="136"/>
                    <a:pt x="49" y="136"/>
                    <a:pt x="49" y="137"/>
                  </a:cubicBezTo>
                  <a:cubicBezTo>
                    <a:pt x="49" y="135"/>
                    <a:pt x="49" y="134"/>
                    <a:pt x="51" y="133"/>
                  </a:cubicBezTo>
                  <a:cubicBezTo>
                    <a:pt x="49" y="133"/>
                    <a:pt x="51" y="134"/>
                    <a:pt x="51" y="134"/>
                  </a:cubicBezTo>
                  <a:cubicBezTo>
                    <a:pt x="52" y="133"/>
                    <a:pt x="52" y="132"/>
                    <a:pt x="53" y="131"/>
                  </a:cubicBezTo>
                  <a:cubicBezTo>
                    <a:pt x="53" y="131"/>
                    <a:pt x="52" y="131"/>
                    <a:pt x="53" y="131"/>
                  </a:cubicBezTo>
                  <a:cubicBezTo>
                    <a:pt x="53" y="130"/>
                    <a:pt x="53" y="130"/>
                    <a:pt x="53" y="130"/>
                  </a:cubicBezTo>
                  <a:cubicBezTo>
                    <a:pt x="54" y="130"/>
                    <a:pt x="54" y="128"/>
                    <a:pt x="54" y="128"/>
                  </a:cubicBezTo>
                  <a:cubicBezTo>
                    <a:pt x="54" y="127"/>
                    <a:pt x="54" y="128"/>
                    <a:pt x="54" y="128"/>
                  </a:cubicBezTo>
                  <a:cubicBezTo>
                    <a:pt x="54" y="127"/>
                    <a:pt x="55" y="126"/>
                    <a:pt x="56" y="124"/>
                  </a:cubicBezTo>
                  <a:cubicBezTo>
                    <a:pt x="56" y="123"/>
                    <a:pt x="56" y="123"/>
                    <a:pt x="56" y="123"/>
                  </a:cubicBezTo>
                  <a:cubicBezTo>
                    <a:pt x="56" y="123"/>
                    <a:pt x="56" y="123"/>
                    <a:pt x="56" y="123"/>
                  </a:cubicBezTo>
                  <a:cubicBezTo>
                    <a:pt x="56" y="123"/>
                    <a:pt x="56" y="122"/>
                    <a:pt x="56" y="122"/>
                  </a:cubicBezTo>
                  <a:cubicBezTo>
                    <a:pt x="56" y="121"/>
                    <a:pt x="56" y="125"/>
                    <a:pt x="56" y="124"/>
                  </a:cubicBezTo>
                  <a:cubicBezTo>
                    <a:pt x="56" y="124"/>
                    <a:pt x="56" y="122"/>
                    <a:pt x="56" y="123"/>
                  </a:cubicBezTo>
                  <a:cubicBezTo>
                    <a:pt x="56" y="122"/>
                    <a:pt x="56" y="121"/>
                    <a:pt x="57" y="121"/>
                  </a:cubicBezTo>
                  <a:cubicBezTo>
                    <a:pt x="57" y="121"/>
                    <a:pt x="57" y="122"/>
                    <a:pt x="58" y="121"/>
                  </a:cubicBezTo>
                  <a:cubicBezTo>
                    <a:pt x="58" y="120"/>
                    <a:pt x="58" y="121"/>
                    <a:pt x="58" y="120"/>
                  </a:cubicBezTo>
                  <a:cubicBezTo>
                    <a:pt x="58" y="119"/>
                    <a:pt x="58" y="119"/>
                    <a:pt x="58" y="119"/>
                  </a:cubicBezTo>
                  <a:cubicBezTo>
                    <a:pt x="57" y="119"/>
                    <a:pt x="58" y="119"/>
                    <a:pt x="58" y="119"/>
                  </a:cubicBezTo>
                  <a:cubicBezTo>
                    <a:pt x="58" y="119"/>
                    <a:pt x="58" y="117"/>
                    <a:pt x="60" y="118"/>
                  </a:cubicBezTo>
                  <a:cubicBezTo>
                    <a:pt x="61" y="118"/>
                    <a:pt x="61" y="118"/>
                    <a:pt x="61" y="118"/>
                  </a:cubicBezTo>
                  <a:cubicBezTo>
                    <a:pt x="60" y="117"/>
                    <a:pt x="60" y="117"/>
                    <a:pt x="60" y="117"/>
                  </a:cubicBezTo>
                  <a:cubicBezTo>
                    <a:pt x="60" y="117"/>
                    <a:pt x="60" y="117"/>
                    <a:pt x="61" y="117"/>
                  </a:cubicBezTo>
                  <a:cubicBezTo>
                    <a:pt x="60" y="116"/>
                    <a:pt x="61" y="116"/>
                    <a:pt x="61" y="115"/>
                  </a:cubicBezTo>
                  <a:cubicBezTo>
                    <a:pt x="62" y="114"/>
                    <a:pt x="62" y="113"/>
                    <a:pt x="63" y="113"/>
                  </a:cubicBezTo>
                  <a:cubicBezTo>
                    <a:pt x="63" y="112"/>
                    <a:pt x="63" y="112"/>
                    <a:pt x="63" y="110"/>
                  </a:cubicBezTo>
                  <a:cubicBezTo>
                    <a:pt x="63" y="112"/>
                    <a:pt x="63" y="112"/>
                    <a:pt x="63" y="112"/>
                  </a:cubicBezTo>
                  <a:cubicBezTo>
                    <a:pt x="63" y="110"/>
                    <a:pt x="63" y="110"/>
                    <a:pt x="63" y="110"/>
                  </a:cubicBezTo>
                  <a:cubicBezTo>
                    <a:pt x="63" y="110"/>
                    <a:pt x="64" y="109"/>
                    <a:pt x="65" y="109"/>
                  </a:cubicBezTo>
                  <a:cubicBezTo>
                    <a:pt x="65" y="108"/>
                    <a:pt x="64" y="108"/>
                    <a:pt x="64" y="108"/>
                  </a:cubicBezTo>
                  <a:cubicBezTo>
                    <a:pt x="65" y="108"/>
                    <a:pt x="64" y="106"/>
                    <a:pt x="66" y="106"/>
                  </a:cubicBezTo>
                  <a:cubicBezTo>
                    <a:pt x="66" y="106"/>
                    <a:pt x="65" y="106"/>
                    <a:pt x="66" y="106"/>
                  </a:cubicBezTo>
                  <a:cubicBezTo>
                    <a:pt x="67" y="106"/>
                    <a:pt x="66" y="105"/>
                    <a:pt x="67" y="105"/>
                  </a:cubicBezTo>
                  <a:cubicBezTo>
                    <a:pt x="66" y="105"/>
                    <a:pt x="66" y="105"/>
                    <a:pt x="66" y="105"/>
                  </a:cubicBezTo>
                  <a:cubicBezTo>
                    <a:pt x="67" y="104"/>
                    <a:pt x="66" y="103"/>
                    <a:pt x="67" y="103"/>
                  </a:cubicBezTo>
                  <a:cubicBezTo>
                    <a:pt x="67" y="103"/>
                    <a:pt x="68" y="101"/>
                    <a:pt x="67" y="101"/>
                  </a:cubicBezTo>
                  <a:cubicBezTo>
                    <a:pt x="69" y="100"/>
                    <a:pt x="69" y="98"/>
                    <a:pt x="71" y="98"/>
                  </a:cubicBezTo>
                  <a:cubicBezTo>
                    <a:pt x="71" y="97"/>
                    <a:pt x="71" y="97"/>
                    <a:pt x="71" y="97"/>
                  </a:cubicBezTo>
                  <a:cubicBezTo>
                    <a:pt x="70" y="97"/>
                    <a:pt x="71" y="98"/>
                    <a:pt x="71" y="98"/>
                  </a:cubicBezTo>
                  <a:cubicBezTo>
                    <a:pt x="71" y="97"/>
                    <a:pt x="70" y="97"/>
                    <a:pt x="70" y="97"/>
                  </a:cubicBezTo>
                  <a:cubicBezTo>
                    <a:pt x="71" y="97"/>
                    <a:pt x="71" y="96"/>
                    <a:pt x="71" y="97"/>
                  </a:cubicBezTo>
                  <a:cubicBezTo>
                    <a:pt x="72" y="96"/>
                    <a:pt x="71" y="95"/>
                    <a:pt x="72" y="94"/>
                  </a:cubicBezTo>
                  <a:cubicBezTo>
                    <a:pt x="72" y="94"/>
                    <a:pt x="72" y="94"/>
                    <a:pt x="72" y="94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3" y="92"/>
                    <a:pt x="73" y="92"/>
                    <a:pt x="74" y="92"/>
                  </a:cubicBezTo>
                  <a:cubicBezTo>
                    <a:pt x="74" y="92"/>
                    <a:pt x="74" y="92"/>
                    <a:pt x="74" y="91"/>
                  </a:cubicBezTo>
                  <a:cubicBezTo>
                    <a:pt x="75" y="91"/>
                    <a:pt x="75" y="91"/>
                    <a:pt x="75" y="91"/>
                  </a:cubicBezTo>
                  <a:cubicBezTo>
                    <a:pt x="74" y="91"/>
                    <a:pt x="75" y="91"/>
                    <a:pt x="75" y="90"/>
                  </a:cubicBezTo>
                  <a:cubicBezTo>
                    <a:pt x="75" y="91"/>
                    <a:pt x="75" y="91"/>
                    <a:pt x="75" y="91"/>
                  </a:cubicBezTo>
                  <a:cubicBezTo>
                    <a:pt x="75" y="91"/>
                    <a:pt x="75" y="90"/>
                    <a:pt x="76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4" y="90"/>
                    <a:pt x="75" y="90"/>
                    <a:pt x="75" y="89"/>
                  </a:cubicBezTo>
                  <a:cubicBezTo>
                    <a:pt x="75" y="90"/>
                    <a:pt x="75" y="89"/>
                    <a:pt x="76" y="88"/>
                  </a:cubicBezTo>
                  <a:cubicBezTo>
                    <a:pt x="76" y="88"/>
                    <a:pt x="75" y="88"/>
                    <a:pt x="76" y="87"/>
                  </a:cubicBezTo>
                  <a:cubicBezTo>
                    <a:pt x="76" y="88"/>
                    <a:pt x="76" y="87"/>
                    <a:pt x="76" y="87"/>
                  </a:cubicBezTo>
                  <a:cubicBezTo>
                    <a:pt x="76" y="87"/>
                    <a:pt x="76" y="87"/>
                    <a:pt x="76" y="88"/>
                  </a:cubicBezTo>
                  <a:cubicBezTo>
                    <a:pt x="76" y="88"/>
                    <a:pt x="76" y="88"/>
                    <a:pt x="76" y="87"/>
                  </a:cubicBezTo>
                  <a:cubicBezTo>
                    <a:pt x="76" y="87"/>
                    <a:pt x="76" y="87"/>
                    <a:pt x="76" y="86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5"/>
                    <a:pt x="78" y="85"/>
                    <a:pt x="76" y="84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9" y="83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1"/>
                    <a:pt x="79" y="81"/>
                    <a:pt x="79" y="80"/>
                  </a:cubicBezTo>
                  <a:cubicBezTo>
                    <a:pt x="80" y="80"/>
                    <a:pt x="81" y="81"/>
                    <a:pt x="81" y="80"/>
                  </a:cubicBezTo>
                  <a:cubicBezTo>
                    <a:pt x="81" y="79"/>
                    <a:pt x="81" y="79"/>
                    <a:pt x="80" y="79"/>
                  </a:cubicBezTo>
                  <a:cubicBezTo>
                    <a:pt x="81" y="79"/>
                    <a:pt x="81" y="77"/>
                    <a:pt x="83" y="76"/>
                  </a:cubicBezTo>
                  <a:cubicBezTo>
                    <a:pt x="83" y="76"/>
                    <a:pt x="82" y="76"/>
                    <a:pt x="82" y="74"/>
                  </a:cubicBezTo>
                  <a:cubicBezTo>
                    <a:pt x="83" y="73"/>
                    <a:pt x="83" y="71"/>
                    <a:pt x="85" y="71"/>
                  </a:cubicBezTo>
                  <a:cubicBezTo>
                    <a:pt x="85" y="71"/>
                    <a:pt x="85" y="71"/>
                    <a:pt x="85" y="71"/>
                  </a:cubicBezTo>
                  <a:cubicBezTo>
                    <a:pt x="85" y="70"/>
                    <a:pt x="86" y="71"/>
                    <a:pt x="85" y="70"/>
                  </a:cubicBezTo>
                  <a:cubicBezTo>
                    <a:pt x="85" y="70"/>
                    <a:pt x="85" y="70"/>
                    <a:pt x="84" y="70"/>
                  </a:cubicBezTo>
                  <a:cubicBezTo>
                    <a:pt x="85" y="69"/>
                    <a:pt x="86" y="67"/>
                    <a:pt x="86" y="67"/>
                  </a:cubicBezTo>
                  <a:cubicBezTo>
                    <a:pt x="86" y="67"/>
                    <a:pt x="86" y="67"/>
                    <a:pt x="86" y="67"/>
                  </a:cubicBezTo>
                  <a:cubicBezTo>
                    <a:pt x="88" y="67"/>
                    <a:pt x="88" y="65"/>
                    <a:pt x="88" y="65"/>
                  </a:cubicBezTo>
                  <a:cubicBezTo>
                    <a:pt x="88" y="65"/>
                    <a:pt x="88" y="65"/>
                    <a:pt x="88" y="65"/>
                  </a:cubicBezTo>
                  <a:cubicBezTo>
                    <a:pt x="89" y="65"/>
                    <a:pt x="89" y="65"/>
                    <a:pt x="89" y="65"/>
                  </a:cubicBezTo>
                  <a:cubicBezTo>
                    <a:pt x="89" y="65"/>
                    <a:pt x="88" y="65"/>
                    <a:pt x="89" y="64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9" y="63"/>
                    <a:pt x="89" y="62"/>
                    <a:pt x="90" y="62"/>
                  </a:cubicBezTo>
                  <a:cubicBezTo>
                    <a:pt x="90" y="62"/>
                    <a:pt x="90" y="62"/>
                    <a:pt x="90" y="62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0" y="60"/>
                    <a:pt x="91" y="59"/>
                    <a:pt x="91" y="59"/>
                  </a:cubicBezTo>
                  <a:cubicBezTo>
                    <a:pt x="91" y="57"/>
                    <a:pt x="93" y="54"/>
                    <a:pt x="94" y="52"/>
                  </a:cubicBezTo>
                  <a:cubicBezTo>
                    <a:pt x="94" y="52"/>
                    <a:pt x="94" y="52"/>
                    <a:pt x="94" y="52"/>
                  </a:cubicBezTo>
                  <a:cubicBezTo>
                    <a:pt x="95" y="52"/>
                    <a:pt x="94" y="52"/>
                    <a:pt x="94" y="52"/>
                  </a:cubicBezTo>
                  <a:cubicBezTo>
                    <a:pt x="94" y="52"/>
                    <a:pt x="95" y="52"/>
                    <a:pt x="95" y="52"/>
                  </a:cubicBezTo>
                  <a:cubicBezTo>
                    <a:pt x="96" y="52"/>
                    <a:pt x="95" y="51"/>
                    <a:pt x="95" y="51"/>
                  </a:cubicBezTo>
                  <a:cubicBezTo>
                    <a:pt x="95" y="50"/>
                    <a:pt x="95" y="51"/>
                    <a:pt x="95" y="51"/>
                  </a:cubicBezTo>
                  <a:cubicBezTo>
                    <a:pt x="95" y="51"/>
                    <a:pt x="96" y="50"/>
                    <a:pt x="95" y="48"/>
                  </a:cubicBezTo>
                  <a:cubicBezTo>
                    <a:pt x="96" y="48"/>
                    <a:pt x="96" y="50"/>
                    <a:pt x="96" y="50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97" y="48"/>
                    <a:pt x="97" y="51"/>
                    <a:pt x="98" y="51"/>
                  </a:cubicBezTo>
                  <a:cubicBezTo>
                    <a:pt x="98" y="51"/>
                    <a:pt x="98" y="51"/>
                    <a:pt x="98" y="51"/>
                  </a:cubicBezTo>
                  <a:cubicBezTo>
                    <a:pt x="99" y="51"/>
                    <a:pt x="98" y="52"/>
                    <a:pt x="99" y="51"/>
                  </a:cubicBezTo>
                  <a:cubicBezTo>
                    <a:pt x="99" y="51"/>
                    <a:pt x="99" y="50"/>
                    <a:pt x="98" y="50"/>
                  </a:cubicBezTo>
                  <a:cubicBezTo>
                    <a:pt x="98" y="48"/>
                    <a:pt x="97" y="48"/>
                    <a:pt x="98" y="46"/>
                  </a:cubicBezTo>
                  <a:cubicBezTo>
                    <a:pt x="98" y="46"/>
                    <a:pt x="97" y="47"/>
                    <a:pt x="98" y="48"/>
                  </a:cubicBezTo>
                  <a:cubicBezTo>
                    <a:pt x="99" y="47"/>
                    <a:pt x="98" y="46"/>
                    <a:pt x="99" y="46"/>
                  </a:cubicBezTo>
                  <a:cubicBezTo>
                    <a:pt x="98" y="46"/>
                    <a:pt x="98" y="45"/>
                    <a:pt x="98" y="45"/>
                  </a:cubicBezTo>
                  <a:cubicBezTo>
                    <a:pt x="98" y="45"/>
                    <a:pt x="98" y="46"/>
                    <a:pt x="99" y="45"/>
                  </a:cubicBezTo>
                  <a:cubicBezTo>
                    <a:pt x="98" y="45"/>
                    <a:pt x="99" y="45"/>
                    <a:pt x="98" y="45"/>
                  </a:cubicBezTo>
                  <a:cubicBezTo>
                    <a:pt x="97" y="44"/>
                    <a:pt x="99" y="44"/>
                    <a:pt x="98" y="44"/>
                  </a:cubicBezTo>
                  <a:cubicBezTo>
                    <a:pt x="99" y="44"/>
                    <a:pt x="99" y="45"/>
                    <a:pt x="100" y="45"/>
                  </a:cubicBezTo>
                  <a:cubicBezTo>
                    <a:pt x="99" y="44"/>
                    <a:pt x="100" y="43"/>
                    <a:pt x="99" y="43"/>
                  </a:cubicBezTo>
                  <a:cubicBezTo>
                    <a:pt x="99" y="43"/>
                    <a:pt x="99" y="43"/>
                    <a:pt x="100" y="43"/>
                  </a:cubicBezTo>
                  <a:cubicBezTo>
                    <a:pt x="100" y="43"/>
                    <a:pt x="99" y="42"/>
                    <a:pt x="101" y="42"/>
                  </a:cubicBezTo>
                  <a:cubicBezTo>
                    <a:pt x="100" y="41"/>
                    <a:pt x="100" y="41"/>
                    <a:pt x="100" y="41"/>
                  </a:cubicBezTo>
                  <a:cubicBezTo>
                    <a:pt x="101" y="41"/>
                    <a:pt x="101" y="41"/>
                    <a:pt x="101" y="41"/>
                  </a:cubicBezTo>
                  <a:cubicBezTo>
                    <a:pt x="101" y="41"/>
                    <a:pt x="101" y="38"/>
                    <a:pt x="102" y="39"/>
                  </a:cubicBezTo>
                  <a:cubicBezTo>
                    <a:pt x="102" y="39"/>
                    <a:pt x="103" y="38"/>
                    <a:pt x="102" y="38"/>
                  </a:cubicBezTo>
                  <a:cubicBezTo>
                    <a:pt x="101" y="38"/>
                    <a:pt x="102" y="39"/>
                    <a:pt x="101" y="39"/>
                  </a:cubicBezTo>
                  <a:cubicBezTo>
                    <a:pt x="102" y="38"/>
                    <a:pt x="101" y="38"/>
                    <a:pt x="101" y="38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6"/>
                    <a:pt x="103" y="37"/>
                    <a:pt x="103" y="36"/>
                  </a:cubicBezTo>
                  <a:cubicBezTo>
                    <a:pt x="103" y="37"/>
                    <a:pt x="103" y="37"/>
                    <a:pt x="103" y="37"/>
                  </a:cubicBezTo>
                  <a:cubicBezTo>
                    <a:pt x="103" y="37"/>
                    <a:pt x="103" y="37"/>
                    <a:pt x="103" y="36"/>
                  </a:cubicBezTo>
                  <a:cubicBezTo>
                    <a:pt x="103" y="35"/>
                    <a:pt x="103" y="35"/>
                    <a:pt x="103" y="35"/>
                  </a:cubicBezTo>
                  <a:cubicBezTo>
                    <a:pt x="103" y="34"/>
                    <a:pt x="103" y="35"/>
                    <a:pt x="103" y="34"/>
                  </a:cubicBezTo>
                  <a:cubicBezTo>
                    <a:pt x="103" y="35"/>
                    <a:pt x="103" y="35"/>
                    <a:pt x="103" y="35"/>
                  </a:cubicBezTo>
                  <a:cubicBezTo>
                    <a:pt x="103" y="35"/>
                    <a:pt x="105" y="35"/>
                    <a:pt x="105" y="34"/>
                  </a:cubicBezTo>
                  <a:cubicBezTo>
                    <a:pt x="105" y="34"/>
                    <a:pt x="105" y="33"/>
                    <a:pt x="103" y="33"/>
                  </a:cubicBezTo>
                  <a:cubicBezTo>
                    <a:pt x="105" y="33"/>
                    <a:pt x="105" y="33"/>
                    <a:pt x="105" y="33"/>
                  </a:cubicBezTo>
                  <a:cubicBezTo>
                    <a:pt x="105" y="32"/>
                    <a:pt x="103" y="33"/>
                    <a:pt x="105" y="32"/>
                  </a:cubicBezTo>
                  <a:cubicBezTo>
                    <a:pt x="105" y="32"/>
                    <a:pt x="106" y="32"/>
                    <a:pt x="107" y="32"/>
                  </a:cubicBezTo>
                  <a:cubicBezTo>
                    <a:pt x="107" y="32"/>
                    <a:pt x="107" y="32"/>
                    <a:pt x="107" y="32"/>
                  </a:cubicBezTo>
                  <a:cubicBezTo>
                    <a:pt x="107" y="32"/>
                    <a:pt x="107" y="32"/>
                    <a:pt x="107" y="32"/>
                  </a:cubicBezTo>
                  <a:cubicBezTo>
                    <a:pt x="107" y="33"/>
                    <a:pt x="108" y="32"/>
                    <a:pt x="108" y="33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7" y="32"/>
                    <a:pt x="108" y="30"/>
                    <a:pt x="107" y="29"/>
                  </a:cubicBezTo>
                  <a:cubicBezTo>
                    <a:pt x="107" y="28"/>
                    <a:pt x="109" y="30"/>
                    <a:pt x="109" y="28"/>
                  </a:cubicBezTo>
                  <a:cubicBezTo>
                    <a:pt x="108" y="28"/>
                    <a:pt x="108" y="27"/>
                    <a:pt x="108" y="28"/>
                  </a:cubicBezTo>
                  <a:cubicBezTo>
                    <a:pt x="108" y="27"/>
                    <a:pt x="107" y="27"/>
                    <a:pt x="108" y="26"/>
                  </a:cubicBezTo>
                  <a:cubicBezTo>
                    <a:pt x="108" y="27"/>
                    <a:pt x="109" y="26"/>
                    <a:pt x="109" y="27"/>
                  </a:cubicBezTo>
                  <a:cubicBezTo>
                    <a:pt x="109" y="27"/>
                    <a:pt x="109" y="27"/>
                    <a:pt x="109" y="28"/>
                  </a:cubicBezTo>
                  <a:cubicBezTo>
                    <a:pt x="109" y="28"/>
                    <a:pt x="110" y="28"/>
                    <a:pt x="110" y="27"/>
                  </a:cubicBezTo>
                  <a:cubicBezTo>
                    <a:pt x="110" y="27"/>
                    <a:pt x="110" y="26"/>
                    <a:pt x="110" y="26"/>
                  </a:cubicBezTo>
                  <a:cubicBezTo>
                    <a:pt x="110" y="26"/>
                    <a:pt x="110" y="27"/>
                    <a:pt x="109" y="26"/>
                  </a:cubicBezTo>
                  <a:cubicBezTo>
                    <a:pt x="110" y="25"/>
                    <a:pt x="110" y="25"/>
                    <a:pt x="110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10" y="24"/>
                    <a:pt x="109" y="25"/>
                    <a:pt x="109" y="24"/>
                  </a:cubicBezTo>
                  <a:cubicBezTo>
                    <a:pt x="110" y="23"/>
                    <a:pt x="110" y="23"/>
                    <a:pt x="110" y="23"/>
                  </a:cubicBezTo>
                  <a:cubicBezTo>
                    <a:pt x="110" y="24"/>
                    <a:pt x="109" y="25"/>
                    <a:pt x="110" y="25"/>
                  </a:cubicBezTo>
                  <a:cubicBezTo>
                    <a:pt x="110" y="25"/>
                    <a:pt x="110" y="24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0" y="24"/>
                    <a:pt x="112" y="24"/>
                    <a:pt x="111" y="23"/>
                  </a:cubicBezTo>
                  <a:cubicBezTo>
                    <a:pt x="111" y="21"/>
                    <a:pt x="111" y="23"/>
                    <a:pt x="111" y="21"/>
                  </a:cubicBezTo>
                  <a:cubicBezTo>
                    <a:pt x="111" y="20"/>
                    <a:pt x="111" y="20"/>
                    <a:pt x="111" y="19"/>
                  </a:cubicBezTo>
                  <a:cubicBezTo>
                    <a:pt x="112" y="19"/>
                    <a:pt x="112" y="18"/>
                    <a:pt x="112" y="19"/>
                  </a:cubicBezTo>
                  <a:cubicBezTo>
                    <a:pt x="111" y="21"/>
                    <a:pt x="111" y="21"/>
                    <a:pt x="111" y="21"/>
                  </a:cubicBezTo>
                  <a:cubicBezTo>
                    <a:pt x="113" y="21"/>
                    <a:pt x="111" y="23"/>
                    <a:pt x="112" y="24"/>
                  </a:cubicBezTo>
                  <a:cubicBezTo>
                    <a:pt x="112" y="23"/>
                    <a:pt x="113" y="24"/>
                    <a:pt x="113" y="24"/>
                  </a:cubicBezTo>
                  <a:cubicBezTo>
                    <a:pt x="115" y="23"/>
                    <a:pt x="115" y="23"/>
                    <a:pt x="115" y="23"/>
                  </a:cubicBezTo>
                  <a:cubicBezTo>
                    <a:pt x="113" y="23"/>
                    <a:pt x="113" y="23"/>
                    <a:pt x="112" y="23"/>
                  </a:cubicBezTo>
                  <a:cubicBezTo>
                    <a:pt x="113" y="21"/>
                    <a:pt x="113" y="19"/>
                    <a:pt x="113" y="19"/>
                  </a:cubicBezTo>
                  <a:cubicBezTo>
                    <a:pt x="115" y="18"/>
                    <a:pt x="115" y="19"/>
                    <a:pt x="115" y="19"/>
                  </a:cubicBezTo>
                  <a:cubicBezTo>
                    <a:pt x="115" y="18"/>
                    <a:pt x="116" y="18"/>
                    <a:pt x="117" y="17"/>
                  </a:cubicBezTo>
                  <a:cubicBezTo>
                    <a:pt x="116" y="17"/>
                    <a:pt x="117" y="15"/>
                    <a:pt x="117" y="15"/>
                  </a:cubicBezTo>
                  <a:cubicBezTo>
                    <a:pt x="116" y="16"/>
                    <a:pt x="115" y="16"/>
                    <a:pt x="115" y="16"/>
                  </a:cubicBezTo>
                  <a:cubicBezTo>
                    <a:pt x="115" y="15"/>
                    <a:pt x="115" y="16"/>
                    <a:pt x="116" y="16"/>
                  </a:cubicBezTo>
                  <a:cubicBezTo>
                    <a:pt x="115" y="15"/>
                    <a:pt x="117" y="15"/>
                    <a:pt x="116" y="14"/>
                  </a:cubicBezTo>
                  <a:cubicBezTo>
                    <a:pt x="116" y="16"/>
                    <a:pt x="117" y="15"/>
                    <a:pt x="117" y="16"/>
                  </a:cubicBezTo>
                  <a:cubicBezTo>
                    <a:pt x="117" y="15"/>
                    <a:pt x="117" y="16"/>
                    <a:pt x="118" y="15"/>
                  </a:cubicBezTo>
                  <a:cubicBezTo>
                    <a:pt x="118" y="14"/>
                    <a:pt x="118" y="12"/>
                    <a:pt x="118" y="12"/>
                  </a:cubicBezTo>
                  <a:cubicBezTo>
                    <a:pt x="120" y="11"/>
                    <a:pt x="120" y="9"/>
                    <a:pt x="120" y="8"/>
                  </a:cubicBezTo>
                  <a:cubicBezTo>
                    <a:pt x="121" y="8"/>
                    <a:pt x="122" y="9"/>
                    <a:pt x="122" y="8"/>
                  </a:cubicBezTo>
                  <a:cubicBezTo>
                    <a:pt x="122" y="8"/>
                    <a:pt x="121" y="8"/>
                    <a:pt x="122" y="8"/>
                  </a:cubicBezTo>
                  <a:cubicBezTo>
                    <a:pt x="122" y="8"/>
                    <a:pt x="122" y="8"/>
                    <a:pt x="122" y="8"/>
                  </a:cubicBezTo>
                  <a:cubicBezTo>
                    <a:pt x="122" y="7"/>
                    <a:pt x="124" y="6"/>
                    <a:pt x="123" y="5"/>
                  </a:cubicBezTo>
                  <a:cubicBezTo>
                    <a:pt x="123" y="6"/>
                    <a:pt x="123" y="6"/>
                    <a:pt x="123" y="6"/>
                  </a:cubicBezTo>
                  <a:cubicBezTo>
                    <a:pt x="123" y="6"/>
                    <a:pt x="123" y="6"/>
                    <a:pt x="123" y="5"/>
                  </a:cubicBezTo>
                  <a:cubicBezTo>
                    <a:pt x="124" y="6"/>
                    <a:pt x="124" y="5"/>
                    <a:pt x="124" y="6"/>
                  </a:cubicBezTo>
                  <a:cubicBezTo>
                    <a:pt x="125" y="6"/>
                    <a:pt x="125" y="5"/>
                    <a:pt x="125" y="4"/>
                  </a:cubicBezTo>
                  <a:cubicBezTo>
                    <a:pt x="124" y="4"/>
                    <a:pt x="124" y="4"/>
                    <a:pt x="124" y="4"/>
                  </a:cubicBezTo>
                  <a:cubicBezTo>
                    <a:pt x="124" y="3"/>
                    <a:pt x="125" y="2"/>
                    <a:pt x="126" y="1"/>
                  </a:cubicBezTo>
                  <a:cubicBezTo>
                    <a:pt x="126" y="1"/>
                    <a:pt x="126" y="1"/>
                    <a:pt x="126" y="1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7" y="1"/>
                    <a:pt x="127" y="0"/>
                    <a:pt x="127" y="0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7" y="3"/>
                    <a:pt x="127" y="1"/>
                    <a:pt x="126" y="1"/>
                  </a:cubicBezTo>
                  <a:cubicBezTo>
                    <a:pt x="126" y="1"/>
                    <a:pt x="125" y="3"/>
                    <a:pt x="126" y="3"/>
                  </a:cubicBezTo>
                  <a:cubicBezTo>
                    <a:pt x="126" y="3"/>
                    <a:pt x="126" y="3"/>
                    <a:pt x="126" y="2"/>
                  </a:cubicBezTo>
                  <a:cubicBezTo>
                    <a:pt x="127" y="2"/>
                    <a:pt x="126" y="3"/>
                    <a:pt x="127" y="3"/>
                  </a:cubicBezTo>
                  <a:cubicBezTo>
                    <a:pt x="127" y="3"/>
                    <a:pt x="127" y="3"/>
                    <a:pt x="127" y="3"/>
                  </a:cubicBezTo>
                  <a:cubicBezTo>
                    <a:pt x="127" y="4"/>
                    <a:pt x="127" y="4"/>
                    <a:pt x="126" y="5"/>
                  </a:cubicBezTo>
                  <a:cubicBezTo>
                    <a:pt x="126" y="4"/>
                    <a:pt x="126" y="5"/>
                    <a:pt x="126" y="4"/>
                  </a:cubicBezTo>
                  <a:cubicBezTo>
                    <a:pt x="126" y="5"/>
                    <a:pt x="126" y="5"/>
                    <a:pt x="126" y="6"/>
                  </a:cubicBezTo>
                  <a:cubicBezTo>
                    <a:pt x="125" y="6"/>
                    <a:pt x="125" y="8"/>
                    <a:pt x="124" y="9"/>
                  </a:cubicBezTo>
                  <a:cubicBezTo>
                    <a:pt x="124" y="8"/>
                    <a:pt x="124" y="7"/>
                    <a:pt x="124" y="7"/>
                  </a:cubicBezTo>
                  <a:cubicBezTo>
                    <a:pt x="123" y="7"/>
                    <a:pt x="124" y="7"/>
                    <a:pt x="123" y="8"/>
                  </a:cubicBezTo>
                  <a:cubicBezTo>
                    <a:pt x="123" y="8"/>
                    <a:pt x="124" y="9"/>
                    <a:pt x="124" y="10"/>
                  </a:cubicBezTo>
                  <a:cubicBezTo>
                    <a:pt x="123" y="10"/>
                    <a:pt x="123" y="10"/>
                    <a:pt x="123" y="10"/>
                  </a:cubicBezTo>
                  <a:cubicBezTo>
                    <a:pt x="123" y="10"/>
                    <a:pt x="124" y="11"/>
                    <a:pt x="123" y="12"/>
                  </a:cubicBezTo>
                  <a:cubicBezTo>
                    <a:pt x="122" y="12"/>
                    <a:pt x="121" y="15"/>
                    <a:pt x="120" y="16"/>
                  </a:cubicBezTo>
                  <a:cubicBezTo>
                    <a:pt x="120" y="16"/>
                    <a:pt x="120" y="16"/>
                    <a:pt x="120" y="16"/>
                  </a:cubicBezTo>
                  <a:cubicBezTo>
                    <a:pt x="120" y="17"/>
                    <a:pt x="119" y="18"/>
                    <a:pt x="119" y="18"/>
                  </a:cubicBezTo>
                  <a:cubicBezTo>
                    <a:pt x="118" y="19"/>
                    <a:pt x="118" y="23"/>
                    <a:pt x="117" y="23"/>
                  </a:cubicBezTo>
                  <a:cubicBezTo>
                    <a:pt x="116" y="25"/>
                    <a:pt x="115" y="27"/>
                    <a:pt x="113" y="30"/>
                  </a:cubicBezTo>
                  <a:cubicBezTo>
                    <a:pt x="112" y="29"/>
                    <a:pt x="112" y="29"/>
                    <a:pt x="112" y="29"/>
                  </a:cubicBezTo>
                  <a:cubicBezTo>
                    <a:pt x="112" y="30"/>
                    <a:pt x="112" y="29"/>
                    <a:pt x="111" y="30"/>
                  </a:cubicBezTo>
                  <a:cubicBezTo>
                    <a:pt x="112" y="29"/>
                    <a:pt x="112" y="32"/>
                    <a:pt x="112" y="32"/>
                  </a:cubicBezTo>
                  <a:cubicBezTo>
                    <a:pt x="111" y="32"/>
                    <a:pt x="110" y="34"/>
                    <a:pt x="110" y="35"/>
                  </a:cubicBezTo>
                  <a:cubicBezTo>
                    <a:pt x="110" y="35"/>
                    <a:pt x="110" y="35"/>
                    <a:pt x="110" y="35"/>
                  </a:cubicBezTo>
                  <a:cubicBezTo>
                    <a:pt x="110" y="37"/>
                    <a:pt x="110" y="38"/>
                    <a:pt x="109" y="38"/>
                  </a:cubicBezTo>
                  <a:cubicBezTo>
                    <a:pt x="108" y="38"/>
                    <a:pt x="108" y="38"/>
                    <a:pt x="108" y="38"/>
                  </a:cubicBezTo>
                  <a:cubicBezTo>
                    <a:pt x="108" y="41"/>
                    <a:pt x="108" y="41"/>
                    <a:pt x="108" y="42"/>
                  </a:cubicBezTo>
                  <a:cubicBezTo>
                    <a:pt x="107" y="43"/>
                    <a:pt x="106" y="44"/>
                    <a:pt x="105" y="45"/>
                  </a:cubicBezTo>
                  <a:cubicBezTo>
                    <a:pt x="105" y="47"/>
                    <a:pt x="102" y="51"/>
                    <a:pt x="101" y="54"/>
                  </a:cubicBezTo>
                  <a:cubicBezTo>
                    <a:pt x="101" y="53"/>
                    <a:pt x="101" y="53"/>
                    <a:pt x="101" y="53"/>
                  </a:cubicBezTo>
                  <a:cubicBezTo>
                    <a:pt x="100" y="57"/>
                    <a:pt x="97" y="60"/>
                    <a:pt x="96" y="63"/>
                  </a:cubicBezTo>
                  <a:cubicBezTo>
                    <a:pt x="95" y="62"/>
                    <a:pt x="95" y="62"/>
                    <a:pt x="95" y="62"/>
                  </a:cubicBezTo>
                  <a:cubicBezTo>
                    <a:pt x="95" y="63"/>
                    <a:pt x="95" y="64"/>
                    <a:pt x="95" y="64"/>
                  </a:cubicBezTo>
                  <a:cubicBezTo>
                    <a:pt x="95" y="65"/>
                    <a:pt x="95" y="67"/>
                    <a:pt x="94" y="67"/>
                  </a:cubicBezTo>
                  <a:cubicBezTo>
                    <a:pt x="93" y="68"/>
                    <a:pt x="94" y="68"/>
                    <a:pt x="93" y="69"/>
                  </a:cubicBezTo>
                  <a:cubicBezTo>
                    <a:pt x="92" y="70"/>
                    <a:pt x="92" y="71"/>
                    <a:pt x="91" y="72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91" y="72"/>
                    <a:pt x="90" y="73"/>
                    <a:pt x="91" y="73"/>
                  </a:cubicBezTo>
                  <a:cubicBezTo>
                    <a:pt x="90" y="74"/>
                    <a:pt x="90" y="78"/>
                    <a:pt x="88" y="79"/>
                  </a:cubicBezTo>
                  <a:cubicBezTo>
                    <a:pt x="88" y="79"/>
                    <a:pt x="88" y="79"/>
                    <a:pt x="88" y="79"/>
                  </a:cubicBezTo>
                  <a:cubicBezTo>
                    <a:pt x="88" y="81"/>
                    <a:pt x="85" y="82"/>
                    <a:pt x="85" y="83"/>
                  </a:cubicBezTo>
                  <a:cubicBezTo>
                    <a:pt x="85" y="83"/>
                    <a:pt x="85" y="83"/>
                    <a:pt x="84" y="83"/>
                  </a:cubicBezTo>
                  <a:cubicBezTo>
                    <a:pt x="84" y="84"/>
                    <a:pt x="85" y="83"/>
                    <a:pt x="85" y="84"/>
                  </a:cubicBezTo>
                  <a:cubicBezTo>
                    <a:pt x="84" y="87"/>
                    <a:pt x="82" y="88"/>
                    <a:pt x="81" y="91"/>
                  </a:cubicBezTo>
                  <a:cubicBezTo>
                    <a:pt x="80" y="95"/>
                    <a:pt x="76" y="98"/>
                    <a:pt x="75" y="101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5" y="104"/>
                    <a:pt x="73" y="104"/>
                    <a:pt x="73" y="106"/>
                  </a:cubicBezTo>
                  <a:cubicBezTo>
                    <a:pt x="73" y="106"/>
                    <a:pt x="73" y="106"/>
                    <a:pt x="72" y="106"/>
                  </a:cubicBezTo>
                  <a:cubicBezTo>
                    <a:pt x="72" y="107"/>
                    <a:pt x="70" y="108"/>
                    <a:pt x="70" y="110"/>
                  </a:cubicBezTo>
                  <a:cubicBezTo>
                    <a:pt x="70" y="110"/>
                    <a:pt x="70" y="110"/>
                    <a:pt x="70" y="110"/>
                  </a:cubicBezTo>
                  <a:cubicBezTo>
                    <a:pt x="69" y="112"/>
                    <a:pt x="69" y="112"/>
                    <a:pt x="68" y="114"/>
                  </a:cubicBezTo>
                  <a:cubicBezTo>
                    <a:pt x="68" y="113"/>
                    <a:pt x="68" y="113"/>
                    <a:pt x="68" y="113"/>
                  </a:cubicBezTo>
                  <a:cubicBezTo>
                    <a:pt x="67" y="113"/>
                    <a:pt x="68" y="115"/>
                    <a:pt x="67" y="115"/>
                  </a:cubicBezTo>
                  <a:cubicBezTo>
                    <a:pt x="67" y="115"/>
                    <a:pt x="67" y="115"/>
                    <a:pt x="67" y="115"/>
                  </a:cubicBezTo>
                  <a:cubicBezTo>
                    <a:pt x="65" y="118"/>
                    <a:pt x="64" y="122"/>
                    <a:pt x="63" y="125"/>
                  </a:cubicBezTo>
                  <a:cubicBezTo>
                    <a:pt x="61" y="126"/>
                    <a:pt x="61" y="124"/>
                    <a:pt x="61" y="126"/>
                  </a:cubicBezTo>
                  <a:cubicBezTo>
                    <a:pt x="61" y="126"/>
                    <a:pt x="61" y="126"/>
                    <a:pt x="61" y="126"/>
                  </a:cubicBezTo>
                  <a:cubicBezTo>
                    <a:pt x="61" y="127"/>
                    <a:pt x="58" y="127"/>
                    <a:pt x="58" y="127"/>
                  </a:cubicBezTo>
                  <a:cubicBezTo>
                    <a:pt x="60" y="128"/>
                    <a:pt x="60" y="128"/>
                    <a:pt x="60" y="128"/>
                  </a:cubicBezTo>
                  <a:cubicBezTo>
                    <a:pt x="58" y="130"/>
                    <a:pt x="57" y="130"/>
                    <a:pt x="57" y="132"/>
                  </a:cubicBezTo>
                  <a:cubicBezTo>
                    <a:pt x="56" y="132"/>
                    <a:pt x="56" y="132"/>
                    <a:pt x="56" y="132"/>
                  </a:cubicBezTo>
                  <a:cubicBezTo>
                    <a:pt x="57" y="133"/>
                    <a:pt x="56" y="134"/>
                    <a:pt x="56" y="136"/>
                  </a:cubicBezTo>
                  <a:cubicBezTo>
                    <a:pt x="53" y="143"/>
                    <a:pt x="49" y="151"/>
                    <a:pt x="45" y="158"/>
                  </a:cubicBezTo>
                  <a:cubicBezTo>
                    <a:pt x="42" y="166"/>
                    <a:pt x="37" y="172"/>
                    <a:pt x="33" y="179"/>
                  </a:cubicBezTo>
                  <a:cubicBezTo>
                    <a:pt x="31" y="180"/>
                    <a:pt x="31" y="180"/>
                    <a:pt x="30" y="183"/>
                  </a:cubicBezTo>
                  <a:cubicBezTo>
                    <a:pt x="30" y="183"/>
                    <a:pt x="30" y="183"/>
                    <a:pt x="30" y="183"/>
                  </a:cubicBezTo>
                  <a:cubicBezTo>
                    <a:pt x="30" y="183"/>
                    <a:pt x="29" y="184"/>
                    <a:pt x="29" y="185"/>
                  </a:cubicBezTo>
                  <a:cubicBezTo>
                    <a:pt x="29" y="186"/>
                    <a:pt x="28" y="189"/>
                    <a:pt x="26" y="193"/>
                  </a:cubicBezTo>
                  <a:cubicBezTo>
                    <a:pt x="26" y="192"/>
                    <a:pt x="26" y="192"/>
                    <a:pt x="25" y="192"/>
                  </a:cubicBezTo>
                  <a:cubicBezTo>
                    <a:pt x="26" y="193"/>
                    <a:pt x="26" y="193"/>
                    <a:pt x="26" y="193"/>
                  </a:cubicBezTo>
                  <a:cubicBezTo>
                    <a:pt x="25" y="193"/>
                    <a:pt x="25" y="193"/>
                    <a:pt x="25" y="193"/>
                  </a:cubicBezTo>
                  <a:cubicBezTo>
                    <a:pt x="25" y="193"/>
                    <a:pt x="25" y="193"/>
                    <a:pt x="26" y="193"/>
                  </a:cubicBezTo>
                  <a:cubicBezTo>
                    <a:pt x="22" y="200"/>
                    <a:pt x="17" y="206"/>
                    <a:pt x="13" y="213"/>
                  </a:cubicBezTo>
                  <a:cubicBezTo>
                    <a:pt x="12" y="214"/>
                    <a:pt x="11" y="217"/>
                    <a:pt x="10" y="220"/>
                  </a:cubicBezTo>
                  <a:cubicBezTo>
                    <a:pt x="7" y="223"/>
                    <a:pt x="3" y="228"/>
                    <a:pt x="1" y="233"/>
                  </a:cubicBezTo>
                  <a:cubicBezTo>
                    <a:pt x="1" y="233"/>
                    <a:pt x="0" y="232"/>
                    <a:pt x="1" y="229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21" name="Freeform 114"/>
            <p:cNvSpPr>
              <a:spLocks/>
            </p:cNvSpPr>
            <p:nvPr/>
          </p:nvSpPr>
          <p:spPr bwMode="auto">
            <a:xfrm>
              <a:off x="3653" y="1157"/>
              <a:ext cx="300" cy="550"/>
            </a:xfrm>
            <a:custGeom>
              <a:avLst/>
              <a:gdLst>
                <a:gd name="T0" fmla="*/ 13 w 127"/>
                <a:gd name="T1" fmla="*/ 206 h 233"/>
                <a:gd name="T2" fmla="*/ 17 w 127"/>
                <a:gd name="T3" fmla="*/ 199 h 233"/>
                <a:gd name="T4" fmla="*/ 23 w 127"/>
                <a:gd name="T5" fmla="*/ 184 h 233"/>
                <a:gd name="T6" fmla="*/ 26 w 127"/>
                <a:gd name="T7" fmla="*/ 179 h 233"/>
                <a:gd name="T8" fmla="*/ 36 w 127"/>
                <a:gd name="T9" fmla="*/ 165 h 233"/>
                <a:gd name="T10" fmla="*/ 37 w 127"/>
                <a:gd name="T11" fmla="*/ 160 h 233"/>
                <a:gd name="T12" fmla="*/ 42 w 127"/>
                <a:gd name="T13" fmla="*/ 151 h 233"/>
                <a:gd name="T14" fmla="*/ 46 w 127"/>
                <a:gd name="T15" fmla="*/ 144 h 233"/>
                <a:gd name="T16" fmla="*/ 49 w 127"/>
                <a:gd name="T17" fmla="*/ 140 h 233"/>
                <a:gd name="T18" fmla="*/ 50 w 127"/>
                <a:gd name="T19" fmla="*/ 137 h 233"/>
                <a:gd name="T20" fmla="*/ 54 w 127"/>
                <a:gd name="T21" fmla="*/ 128 h 233"/>
                <a:gd name="T22" fmla="*/ 57 w 127"/>
                <a:gd name="T23" fmla="*/ 124 h 233"/>
                <a:gd name="T24" fmla="*/ 58 w 127"/>
                <a:gd name="T25" fmla="*/ 118 h 233"/>
                <a:gd name="T26" fmla="*/ 63 w 127"/>
                <a:gd name="T27" fmla="*/ 112 h 233"/>
                <a:gd name="T28" fmla="*/ 66 w 127"/>
                <a:gd name="T29" fmla="*/ 106 h 233"/>
                <a:gd name="T30" fmla="*/ 71 w 127"/>
                <a:gd name="T31" fmla="*/ 97 h 233"/>
                <a:gd name="T32" fmla="*/ 73 w 127"/>
                <a:gd name="T33" fmla="*/ 93 h 233"/>
                <a:gd name="T34" fmla="*/ 75 w 127"/>
                <a:gd name="T35" fmla="*/ 90 h 233"/>
                <a:gd name="T36" fmla="*/ 76 w 127"/>
                <a:gd name="T37" fmla="*/ 88 h 233"/>
                <a:gd name="T38" fmla="*/ 77 w 127"/>
                <a:gd name="T39" fmla="*/ 85 h 233"/>
                <a:gd name="T40" fmla="*/ 79 w 127"/>
                <a:gd name="T41" fmla="*/ 82 h 233"/>
                <a:gd name="T42" fmla="*/ 85 w 127"/>
                <a:gd name="T43" fmla="*/ 70 h 233"/>
                <a:gd name="T44" fmla="*/ 88 w 127"/>
                <a:gd name="T45" fmla="*/ 65 h 233"/>
                <a:gd name="T46" fmla="*/ 91 w 127"/>
                <a:gd name="T47" fmla="*/ 62 h 233"/>
                <a:gd name="T48" fmla="*/ 95 w 127"/>
                <a:gd name="T49" fmla="*/ 52 h 233"/>
                <a:gd name="T50" fmla="*/ 98 w 127"/>
                <a:gd name="T51" fmla="*/ 51 h 233"/>
                <a:gd name="T52" fmla="*/ 99 w 127"/>
                <a:gd name="T53" fmla="*/ 46 h 233"/>
                <a:gd name="T54" fmla="*/ 99 w 127"/>
                <a:gd name="T55" fmla="*/ 42 h 233"/>
                <a:gd name="T56" fmla="*/ 102 w 127"/>
                <a:gd name="T57" fmla="*/ 38 h 233"/>
                <a:gd name="T58" fmla="*/ 102 w 127"/>
                <a:gd name="T59" fmla="*/ 36 h 233"/>
                <a:gd name="T60" fmla="*/ 104 w 127"/>
                <a:gd name="T61" fmla="*/ 35 h 233"/>
                <a:gd name="T62" fmla="*/ 107 w 127"/>
                <a:gd name="T63" fmla="*/ 32 h 233"/>
                <a:gd name="T64" fmla="*/ 108 w 127"/>
                <a:gd name="T65" fmla="*/ 28 h 233"/>
                <a:gd name="T66" fmla="*/ 109 w 127"/>
                <a:gd name="T67" fmla="*/ 27 h 233"/>
                <a:gd name="T68" fmla="*/ 110 w 127"/>
                <a:gd name="T69" fmla="*/ 22 h 233"/>
                <a:gd name="T70" fmla="*/ 111 w 127"/>
                <a:gd name="T71" fmla="*/ 19 h 233"/>
                <a:gd name="T72" fmla="*/ 112 w 127"/>
                <a:gd name="T73" fmla="*/ 21 h 233"/>
                <a:gd name="T74" fmla="*/ 116 w 127"/>
                <a:gd name="T75" fmla="*/ 15 h 233"/>
                <a:gd name="T76" fmla="*/ 123 w 127"/>
                <a:gd name="T77" fmla="*/ 8 h 233"/>
                <a:gd name="T78" fmla="*/ 125 w 127"/>
                <a:gd name="T79" fmla="*/ 6 h 233"/>
                <a:gd name="T80" fmla="*/ 127 w 127"/>
                <a:gd name="T81" fmla="*/ 0 h 233"/>
                <a:gd name="T82" fmla="*/ 127 w 127"/>
                <a:gd name="T83" fmla="*/ 2 h 233"/>
                <a:gd name="T84" fmla="*/ 124 w 127"/>
                <a:gd name="T85" fmla="*/ 8 h 233"/>
                <a:gd name="T86" fmla="*/ 119 w 127"/>
                <a:gd name="T87" fmla="*/ 18 h 233"/>
                <a:gd name="T88" fmla="*/ 111 w 127"/>
                <a:gd name="T89" fmla="*/ 35 h 233"/>
                <a:gd name="T90" fmla="*/ 101 w 127"/>
                <a:gd name="T91" fmla="*/ 54 h 233"/>
                <a:gd name="T92" fmla="*/ 93 w 127"/>
                <a:gd name="T93" fmla="*/ 68 h 233"/>
                <a:gd name="T94" fmla="*/ 88 w 127"/>
                <a:gd name="T95" fmla="*/ 80 h 233"/>
                <a:gd name="T96" fmla="*/ 75 w 127"/>
                <a:gd name="T97" fmla="*/ 101 h 233"/>
                <a:gd name="T98" fmla="*/ 68 w 127"/>
                <a:gd name="T99" fmla="*/ 112 h 233"/>
                <a:gd name="T100" fmla="*/ 58 w 127"/>
                <a:gd name="T101" fmla="*/ 128 h 233"/>
                <a:gd name="T102" fmla="*/ 32 w 127"/>
                <a:gd name="T103" fmla="*/ 179 h 233"/>
                <a:gd name="T104" fmla="*/ 26 w 127"/>
                <a:gd name="T105" fmla="*/ 192 h 233"/>
                <a:gd name="T106" fmla="*/ 1 w 127"/>
                <a:gd name="T107" fmla="*/ 229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7" h="233">
                  <a:moveTo>
                    <a:pt x="1" y="229"/>
                  </a:moveTo>
                  <a:cubicBezTo>
                    <a:pt x="1" y="226"/>
                    <a:pt x="4" y="223"/>
                    <a:pt x="4" y="219"/>
                  </a:cubicBezTo>
                  <a:cubicBezTo>
                    <a:pt x="5" y="219"/>
                    <a:pt x="5" y="219"/>
                    <a:pt x="5" y="219"/>
                  </a:cubicBezTo>
                  <a:cubicBezTo>
                    <a:pt x="6" y="215"/>
                    <a:pt x="10" y="211"/>
                    <a:pt x="12" y="208"/>
                  </a:cubicBezTo>
                  <a:cubicBezTo>
                    <a:pt x="12" y="208"/>
                    <a:pt x="12" y="208"/>
                    <a:pt x="12" y="208"/>
                  </a:cubicBezTo>
                  <a:cubicBezTo>
                    <a:pt x="13" y="208"/>
                    <a:pt x="13" y="206"/>
                    <a:pt x="13" y="206"/>
                  </a:cubicBezTo>
                  <a:cubicBezTo>
                    <a:pt x="13" y="206"/>
                    <a:pt x="13" y="206"/>
                    <a:pt x="14" y="206"/>
                  </a:cubicBezTo>
                  <a:cubicBezTo>
                    <a:pt x="13" y="206"/>
                    <a:pt x="14" y="206"/>
                    <a:pt x="14" y="205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3"/>
                    <a:pt x="15" y="203"/>
                    <a:pt x="15" y="203"/>
                  </a:cubicBezTo>
                  <a:cubicBezTo>
                    <a:pt x="14" y="201"/>
                    <a:pt x="17" y="200"/>
                    <a:pt x="17" y="199"/>
                  </a:cubicBezTo>
                  <a:cubicBezTo>
                    <a:pt x="17" y="199"/>
                    <a:pt x="17" y="199"/>
                    <a:pt x="17" y="199"/>
                  </a:cubicBezTo>
                  <a:cubicBezTo>
                    <a:pt x="18" y="196"/>
                    <a:pt x="20" y="192"/>
                    <a:pt x="21" y="190"/>
                  </a:cubicBezTo>
                  <a:cubicBezTo>
                    <a:pt x="21" y="190"/>
                    <a:pt x="21" y="191"/>
                    <a:pt x="22" y="191"/>
                  </a:cubicBezTo>
                  <a:cubicBezTo>
                    <a:pt x="21" y="190"/>
                    <a:pt x="22" y="189"/>
                    <a:pt x="22" y="188"/>
                  </a:cubicBezTo>
                  <a:cubicBezTo>
                    <a:pt x="23" y="188"/>
                    <a:pt x="22" y="187"/>
                    <a:pt x="23" y="185"/>
                  </a:cubicBezTo>
                  <a:cubicBezTo>
                    <a:pt x="23" y="185"/>
                    <a:pt x="23" y="185"/>
                    <a:pt x="23" y="185"/>
                  </a:cubicBezTo>
                  <a:cubicBezTo>
                    <a:pt x="23" y="185"/>
                    <a:pt x="23" y="185"/>
                    <a:pt x="23" y="184"/>
                  </a:cubicBezTo>
                  <a:cubicBezTo>
                    <a:pt x="23" y="184"/>
                    <a:pt x="23" y="184"/>
                    <a:pt x="23" y="184"/>
                  </a:cubicBezTo>
                  <a:cubicBezTo>
                    <a:pt x="23" y="183"/>
                    <a:pt x="25" y="184"/>
                    <a:pt x="25" y="183"/>
                  </a:cubicBezTo>
                  <a:cubicBezTo>
                    <a:pt x="25" y="183"/>
                    <a:pt x="25" y="183"/>
                    <a:pt x="25" y="183"/>
                  </a:cubicBezTo>
                  <a:cubicBezTo>
                    <a:pt x="25" y="182"/>
                    <a:pt x="26" y="182"/>
                    <a:pt x="26" y="181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6" y="180"/>
                    <a:pt x="27" y="180"/>
                    <a:pt x="26" y="179"/>
                  </a:cubicBezTo>
                  <a:cubicBezTo>
                    <a:pt x="27" y="179"/>
                    <a:pt x="26" y="181"/>
                    <a:pt x="27" y="180"/>
                  </a:cubicBezTo>
                  <a:cubicBezTo>
                    <a:pt x="29" y="176"/>
                    <a:pt x="30" y="172"/>
                    <a:pt x="32" y="170"/>
                  </a:cubicBezTo>
                  <a:cubicBezTo>
                    <a:pt x="32" y="169"/>
                    <a:pt x="34" y="169"/>
                    <a:pt x="34" y="169"/>
                  </a:cubicBezTo>
                  <a:cubicBezTo>
                    <a:pt x="34" y="169"/>
                    <a:pt x="35" y="167"/>
                    <a:pt x="35" y="166"/>
                  </a:cubicBezTo>
                  <a:cubicBezTo>
                    <a:pt x="35" y="166"/>
                    <a:pt x="35" y="166"/>
                    <a:pt x="35" y="166"/>
                  </a:cubicBezTo>
                  <a:cubicBezTo>
                    <a:pt x="36" y="165"/>
                    <a:pt x="35" y="165"/>
                    <a:pt x="36" y="165"/>
                  </a:cubicBezTo>
                  <a:cubicBezTo>
                    <a:pt x="36" y="165"/>
                    <a:pt x="36" y="165"/>
                    <a:pt x="36" y="165"/>
                  </a:cubicBezTo>
                  <a:cubicBezTo>
                    <a:pt x="36" y="165"/>
                    <a:pt x="36" y="164"/>
                    <a:pt x="37" y="163"/>
                  </a:cubicBezTo>
                  <a:cubicBezTo>
                    <a:pt x="37" y="164"/>
                    <a:pt x="37" y="164"/>
                    <a:pt x="37" y="164"/>
                  </a:cubicBezTo>
                  <a:cubicBezTo>
                    <a:pt x="37" y="163"/>
                    <a:pt x="37" y="162"/>
                    <a:pt x="37" y="161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38" y="161"/>
                    <a:pt x="37" y="161"/>
                    <a:pt x="37" y="160"/>
                  </a:cubicBezTo>
                  <a:cubicBezTo>
                    <a:pt x="37" y="160"/>
                    <a:pt x="38" y="160"/>
                    <a:pt x="38" y="161"/>
                  </a:cubicBezTo>
                  <a:cubicBezTo>
                    <a:pt x="38" y="158"/>
                    <a:pt x="39" y="158"/>
                    <a:pt x="39" y="157"/>
                  </a:cubicBezTo>
                  <a:cubicBezTo>
                    <a:pt x="39" y="157"/>
                    <a:pt x="39" y="157"/>
                    <a:pt x="39" y="157"/>
                  </a:cubicBezTo>
                  <a:cubicBezTo>
                    <a:pt x="40" y="156"/>
                    <a:pt x="40" y="155"/>
                    <a:pt x="41" y="154"/>
                  </a:cubicBezTo>
                  <a:cubicBezTo>
                    <a:pt x="41" y="153"/>
                    <a:pt x="42" y="154"/>
                    <a:pt x="42" y="153"/>
                  </a:cubicBezTo>
                  <a:cubicBezTo>
                    <a:pt x="41" y="153"/>
                    <a:pt x="44" y="151"/>
                    <a:pt x="42" y="151"/>
                  </a:cubicBezTo>
                  <a:cubicBezTo>
                    <a:pt x="42" y="151"/>
                    <a:pt x="44" y="149"/>
                    <a:pt x="44" y="148"/>
                  </a:cubicBezTo>
                  <a:cubicBezTo>
                    <a:pt x="44" y="149"/>
                    <a:pt x="45" y="148"/>
                    <a:pt x="44" y="149"/>
                  </a:cubicBezTo>
                  <a:cubicBezTo>
                    <a:pt x="45" y="149"/>
                    <a:pt x="45" y="149"/>
                    <a:pt x="45" y="149"/>
                  </a:cubicBezTo>
                  <a:cubicBezTo>
                    <a:pt x="45" y="149"/>
                    <a:pt x="45" y="149"/>
                    <a:pt x="45" y="149"/>
                  </a:cubicBezTo>
                  <a:cubicBezTo>
                    <a:pt x="45" y="149"/>
                    <a:pt x="46" y="148"/>
                    <a:pt x="46" y="147"/>
                  </a:cubicBezTo>
                  <a:cubicBezTo>
                    <a:pt x="46" y="146"/>
                    <a:pt x="45" y="145"/>
                    <a:pt x="46" y="144"/>
                  </a:cubicBezTo>
                  <a:cubicBezTo>
                    <a:pt x="46" y="145"/>
                    <a:pt x="47" y="144"/>
                    <a:pt x="47" y="145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47" y="143"/>
                    <a:pt x="47" y="143"/>
                    <a:pt x="47" y="143"/>
                  </a:cubicBezTo>
                  <a:cubicBezTo>
                    <a:pt x="47" y="142"/>
                    <a:pt x="47" y="142"/>
                    <a:pt x="47" y="142"/>
                  </a:cubicBezTo>
                  <a:cubicBezTo>
                    <a:pt x="47" y="142"/>
                    <a:pt x="47" y="139"/>
                    <a:pt x="48" y="140"/>
                  </a:cubicBezTo>
                  <a:cubicBezTo>
                    <a:pt x="49" y="140"/>
                    <a:pt x="48" y="140"/>
                    <a:pt x="49" y="140"/>
                  </a:cubicBezTo>
                  <a:cubicBezTo>
                    <a:pt x="49" y="139"/>
                    <a:pt x="49" y="139"/>
                    <a:pt x="49" y="138"/>
                  </a:cubicBezTo>
                  <a:cubicBezTo>
                    <a:pt x="49" y="138"/>
                    <a:pt x="49" y="138"/>
                    <a:pt x="49" y="138"/>
                  </a:cubicBezTo>
                  <a:cubicBezTo>
                    <a:pt x="50" y="138"/>
                    <a:pt x="50" y="137"/>
                    <a:pt x="49" y="137"/>
                  </a:cubicBezTo>
                  <a:cubicBezTo>
                    <a:pt x="49" y="137"/>
                    <a:pt x="50" y="137"/>
                    <a:pt x="49" y="138"/>
                  </a:cubicBezTo>
                  <a:cubicBezTo>
                    <a:pt x="49" y="137"/>
                    <a:pt x="49" y="137"/>
                    <a:pt x="50" y="136"/>
                  </a:cubicBezTo>
                  <a:cubicBezTo>
                    <a:pt x="50" y="137"/>
                    <a:pt x="50" y="137"/>
                    <a:pt x="50" y="137"/>
                  </a:cubicBezTo>
                  <a:cubicBezTo>
                    <a:pt x="50" y="136"/>
                    <a:pt x="50" y="135"/>
                    <a:pt x="51" y="133"/>
                  </a:cubicBezTo>
                  <a:cubicBezTo>
                    <a:pt x="50" y="133"/>
                    <a:pt x="51" y="134"/>
                    <a:pt x="51" y="134"/>
                  </a:cubicBezTo>
                  <a:cubicBezTo>
                    <a:pt x="52" y="133"/>
                    <a:pt x="52" y="131"/>
                    <a:pt x="53" y="130"/>
                  </a:cubicBezTo>
                  <a:cubicBezTo>
                    <a:pt x="53" y="130"/>
                    <a:pt x="52" y="130"/>
                    <a:pt x="53" y="130"/>
                  </a:cubicBezTo>
                  <a:cubicBezTo>
                    <a:pt x="53" y="129"/>
                    <a:pt x="53" y="130"/>
                    <a:pt x="54" y="129"/>
                  </a:cubicBezTo>
                  <a:cubicBezTo>
                    <a:pt x="54" y="129"/>
                    <a:pt x="54" y="129"/>
                    <a:pt x="54" y="128"/>
                  </a:cubicBezTo>
                  <a:cubicBezTo>
                    <a:pt x="54" y="128"/>
                    <a:pt x="54" y="128"/>
                    <a:pt x="54" y="129"/>
                  </a:cubicBezTo>
                  <a:cubicBezTo>
                    <a:pt x="54" y="128"/>
                    <a:pt x="55" y="125"/>
                    <a:pt x="56" y="124"/>
                  </a:cubicBezTo>
                  <a:cubicBezTo>
                    <a:pt x="56" y="124"/>
                    <a:pt x="56" y="124"/>
                    <a:pt x="56" y="122"/>
                  </a:cubicBezTo>
                  <a:cubicBezTo>
                    <a:pt x="57" y="124"/>
                    <a:pt x="57" y="124"/>
                    <a:pt x="57" y="124"/>
                  </a:cubicBezTo>
                  <a:cubicBezTo>
                    <a:pt x="57" y="122"/>
                    <a:pt x="57" y="121"/>
                    <a:pt x="57" y="122"/>
                  </a:cubicBezTo>
                  <a:cubicBezTo>
                    <a:pt x="57" y="121"/>
                    <a:pt x="56" y="125"/>
                    <a:pt x="57" y="124"/>
                  </a:cubicBezTo>
                  <a:cubicBezTo>
                    <a:pt x="57" y="122"/>
                    <a:pt x="57" y="122"/>
                    <a:pt x="57" y="122"/>
                  </a:cubicBezTo>
                  <a:cubicBezTo>
                    <a:pt x="57" y="122"/>
                    <a:pt x="57" y="121"/>
                    <a:pt x="57" y="120"/>
                  </a:cubicBezTo>
                  <a:cubicBezTo>
                    <a:pt x="57" y="120"/>
                    <a:pt x="57" y="121"/>
                    <a:pt x="58" y="121"/>
                  </a:cubicBezTo>
                  <a:cubicBezTo>
                    <a:pt x="58" y="120"/>
                    <a:pt x="58" y="120"/>
                    <a:pt x="58" y="119"/>
                  </a:cubicBezTo>
                  <a:cubicBezTo>
                    <a:pt x="58" y="119"/>
                    <a:pt x="58" y="119"/>
                    <a:pt x="58" y="119"/>
                  </a:cubicBezTo>
                  <a:cubicBezTo>
                    <a:pt x="58" y="118"/>
                    <a:pt x="58" y="118"/>
                    <a:pt x="58" y="118"/>
                  </a:cubicBezTo>
                  <a:cubicBezTo>
                    <a:pt x="58" y="118"/>
                    <a:pt x="58" y="117"/>
                    <a:pt x="59" y="117"/>
                  </a:cubicBezTo>
                  <a:cubicBezTo>
                    <a:pt x="61" y="118"/>
                    <a:pt x="61" y="118"/>
                    <a:pt x="61" y="118"/>
                  </a:cubicBezTo>
                  <a:cubicBezTo>
                    <a:pt x="61" y="117"/>
                    <a:pt x="59" y="117"/>
                    <a:pt x="59" y="117"/>
                  </a:cubicBezTo>
                  <a:cubicBezTo>
                    <a:pt x="59" y="117"/>
                    <a:pt x="59" y="117"/>
                    <a:pt x="61" y="117"/>
                  </a:cubicBezTo>
                  <a:cubicBezTo>
                    <a:pt x="59" y="116"/>
                    <a:pt x="61" y="116"/>
                    <a:pt x="61" y="115"/>
                  </a:cubicBezTo>
                  <a:cubicBezTo>
                    <a:pt x="62" y="115"/>
                    <a:pt x="62" y="112"/>
                    <a:pt x="63" y="112"/>
                  </a:cubicBezTo>
                  <a:cubicBezTo>
                    <a:pt x="63" y="111"/>
                    <a:pt x="63" y="110"/>
                    <a:pt x="63" y="110"/>
                  </a:cubicBezTo>
                  <a:cubicBezTo>
                    <a:pt x="63" y="110"/>
                    <a:pt x="63" y="110"/>
                    <a:pt x="64" y="110"/>
                  </a:cubicBezTo>
                  <a:cubicBezTo>
                    <a:pt x="64" y="110"/>
                    <a:pt x="64" y="110"/>
                    <a:pt x="64" y="110"/>
                  </a:cubicBezTo>
                  <a:cubicBezTo>
                    <a:pt x="64" y="110"/>
                    <a:pt x="64" y="110"/>
                    <a:pt x="65" y="109"/>
                  </a:cubicBezTo>
                  <a:cubicBezTo>
                    <a:pt x="65" y="108"/>
                    <a:pt x="64" y="108"/>
                    <a:pt x="64" y="108"/>
                  </a:cubicBezTo>
                  <a:cubicBezTo>
                    <a:pt x="65" y="108"/>
                    <a:pt x="64" y="106"/>
                    <a:pt x="66" y="106"/>
                  </a:cubicBezTo>
                  <a:cubicBezTo>
                    <a:pt x="66" y="106"/>
                    <a:pt x="66" y="107"/>
                    <a:pt x="66" y="106"/>
                  </a:cubicBezTo>
                  <a:cubicBezTo>
                    <a:pt x="67" y="106"/>
                    <a:pt x="66" y="105"/>
                    <a:pt x="67" y="103"/>
                  </a:cubicBezTo>
                  <a:cubicBezTo>
                    <a:pt x="66" y="103"/>
                    <a:pt x="66" y="103"/>
                    <a:pt x="66" y="103"/>
                  </a:cubicBezTo>
                  <a:cubicBezTo>
                    <a:pt x="67" y="103"/>
                    <a:pt x="66" y="102"/>
                    <a:pt x="67" y="103"/>
                  </a:cubicBezTo>
                  <a:cubicBezTo>
                    <a:pt x="67" y="102"/>
                    <a:pt x="68" y="102"/>
                    <a:pt x="67" y="102"/>
                  </a:cubicBezTo>
                  <a:cubicBezTo>
                    <a:pt x="70" y="100"/>
                    <a:pt x="70" y="98"/>
                    <a:pt x="71" y="97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1" y="97"/>
                    <a:pt x="71" y="97"/>
                    <a:pt x="71" y="97"/>
                  </a:cubicBezTo>
                  <a:cubicBezTo>
                    <a:pt x="71" y="97"/>
                    <a:pt x="71" y="97"/>
                    <a:pt x="71" y="97"/>
                  </a:cubicBezTo>
                  <a:cubicBezTo>
                    <a:pt x="71" y="96"/>
                    <a:pt x="71" y="96"/>
                    <a:pt x="71" y="97"/>
                  </a:cubicBezTo>
                  <a:cubicBezTo>
                    <a:pt x="73" y="96"/>
                    <a:pt x="71" y="95"/>
                    <a:pt x="72" y="94"/>
                  </a:cubicBezTo>
                  <a:cubicBezTo>
                    <a:pt x="72" y="94"/>
                    <a:pt x="72" y="94"/>
                    <a:pt x="73" y="93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3" y="91"/>
                    <a:pt x="73" y="92"/>
                    <a:pt x="74" y="92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5" y="91"/>
                    <a:pt x="75" y="91"/>
                    <a:pt x="75" y="91"/>
                  </a:cubicBezTo>
                  <a:cubicBezTo>
                    <a:pt x="74" y="91"/>
                    <a:pt x="75" y="90"/>
                    <a:pt x="75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0"/>
                    <a:pt x="76" y="90"/>
                    <a:pt x="76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4" y="90"/>
                    <a:pt x="75" y="90"/>
                    <a:pt x="75" y="90"/>
                  </a:cubicBezTo>
                  <a:cubicBezTo>
                    <a:pt x="75" y="90"/>
                    <a:pt x="75" y="89"/>
                    <a:pt x="76" y="89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6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7" y="88"/>
                    <a:pt x="77" y="88"/>
                    <a:pt x="77" y="88"/>
                  </a:cubicBezTo>
                  <a:cubicBezTo>
                    <a:pt x="77" y="86"/>
                    <a:pt x="76" y="86"/>
                    <a:pt x="76" y="85"/>
                  </a:cubicBezTo>
                  <a:cubicBezTo>
                    <a:pt x="76" y="86"/>
                    <a:pt x="77" y="86"/>
                    <a:pt x="77" y="86"/>
                  </a:cubicBezTo>
                  <a:cubicBezTo>
                    <a:pt x="77" y="86"/>
                    <a:pt x="77" y="86"/>
                    <a:pt x="77" y="86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8" y="84"/>
                    <a:pt x="77" y="83"/>
                  </a:cubicBezTo>
                  <a:cubicBezTo>
                    <a:pt x="77" y="83"/>
                    <a:pt x="78" y="83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9" y="83"/>
                    <a:pt x="79" y="83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80" y="81"/>
                    <a:pt x="79" y="81"/>
                  </a:cubicBezTo>
                  <a:cubicBezTo>
                    <a:pt x="80" y="80"/>
                    <a:pt x="81" y="81"/>
                    <a:pt x="81" y="80"/>
                  </a:cubicBezTo>
                  <a:cubicBezTo>
                    <a:pt x="81" y="80"/>
                    <a:pt x="81" y="79"/>
                    <a:pt x="80" y="79"/>
                  </a:cubicBezTo>
                  <a:cubicBezTo>
                    <a:pt x="81" y="78"/>
                    <a:pt x="81" y="76"/>
                    <a:pt x="83" y="75"/>
                  </a:cubicBezTo>
                  <a:cubicBezTo>
                    <a:pt x="83" y="75"/>
                    <a:pt x="82" y="75"/>
                    <a:pt x="83" y="75"/>
                  </a:cubicBezTo>
                  <a:cubicBezTo>
                    <a:pt x="84" y="73"/>
                    <a:pt x="84" y="71"/>
                    <a:pt x="85" y="70"/>
                  </a:cubicBezTo>
                  <a:cubicBezTo>
                    <a:pt x="85" y="71"/>
                    <a:pt x="85" y="70"/>
                    <a:pt x="85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5" y="69"/>
                    <a:pt x="85" y="69"/>
                    <a:pt x="84" y="70"/>
                  </a:cubicBezTo>
                  <a:cubicBezTo>
                    <a:pt x="85" y="68"/>
                    <a:pt x="87" y="67"/>
                    <a:pt x="87" y="67"/>
                  </a:cubicBezTo>
                  <a:cubicBezTo>
                    <a:pt x="87" y="66"/>
                    <a:pt x="87" y="66"/>
                    <a:pt x="87" y="66"/>
                  </a:cubicBezTo>
                  <a:cubicBezTo>
                    <a:pt x="88" y="67"/>
                    <a:pt x="88" y="66"/>
                    <a:pt x="88" y="65"/>
                  </a:cubicBezTo>
                  <a:cubicBezTo>
                    <a:pt x="88" y="65"/>
                    <a:pt x="88" y="65"/>
                    <a:pt x="88" y="65"/>
                  </a:cubicBezTo>
                  <a:cubicBezTo>
                    <a:pt x="89" y="65"/>
                    <a:pt x="89" y="65"/>
                    <a:pt x="89" y="65"/>
                  </a:cubicBezTo>
                  <a:cubicBezTo>
                    <a:pt x="89" y="64"/>
                    <a:pt x="88" y="64"/>
                    <a:pt x="89" y="64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9" y="63"/>
                    <a:pt x="89" y="62"/>
                    <a:pt x="90" y="62"/>
                  </a:cubicBezTo>
                  <a:cubicBezTo>
                    <a:pt x="91" y="62"/>
                    <a:pt x="91" y="62"/>
                    <a:pt x="91" y="62"/>
                  </a:cubicBezTo>
                  <a:cubicBezTo>
                    <a:pt x="91" y="62"/>
                    <a:pt x="91" y="61"/>
                    <a:pt x="90" y="61"/>
                  </a:cubicBezTo>
                  <a:cubicBezTo>
                    <a:pt x="91" y="61"/>
                    <a:pt x="91" y="59"/>
                    <a:pt x="91" y="59"/>
                  </a:cubicBezTo>
                  <a:cubicBezTo>
                    <a:pt x="91" y="56"/>
                    <a:pt x="93" y="54"/>
                    <a:pt x="94" y="52"/>
                  </a:cubicBezTo>
                  <a:cubicBezTo>
                    <a:pt x="94" y="52"/>
                    <a:pt x="94" y="52"/>
                    <a:pt x="94" y="52"/>
                  </a:cubicBezTo>
                  <a:cubicBezTo>
                    <a:pt x="95" y="52"/>
                    <a:pt x="94" y="52"/>
                    <a:pt x="94" y="52"/>
                  </a:cubicBezTo>
                  <a:cubicBezTo>
                    <a:pt x="94" y="52"/>
                    <a:pt x="95" y="51"/>
                    <a:pt x="95" y="52"/>
                  </a:cubicBezTo>
                  <a:cubicBezTo>
                    <a:pt x="97" y="51"/>
                    <a:pt x="95" y="51"/>
                    <a:pt x="97" y="49"/>
                  </a:cubicBezTo>
                  <a:cubicBezTo>
                    <a:pt x="95" y="49"/>
                    <a:pt x="97" y="51"/>
                    <a:pt x="95" y="49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98" y="48"/>
                    <a:pt x="98" y="51"/>
                    <a:pt x="98" y="51"/>
                  </a:cubicBezTo>
                  <a:cubicBezTo>
                    <a:pt x="98" y="49"/>
                    <a:pt x="98" y="49"/>
                    <a:pt x="98" y="49"/>
                  </a:cubicBezTo>
                  <a:cubicBezTo>
                    <a:pt x="99" y="49"/>
                    <a:pt x="98" y="52"/>
                    <a:pt x="99" y="51"/>
                  </a:cubicBezTo>
                  <a:cubicBezTo>
                    <a:pt x="99" y="49"/>
                    <a:pt x="99" y="49"/>
                    <a:pt x="98" y="49"/>
                  </a:cubicBezTo>
                  <a:cubicBezTo>
                    <a:pt x="98" y="48"/>
                    <a:pt x="98" y="48"/>
                    <a:pt x="98" y="47"/>
                  </a:cubicBezTo>
                  <a:cubicBezTo>
                    <a:pt x="98" y="47"/>
                    <a:pt x="98" y="48"/>
                    <a:pt x="98" y="48"/>
                  </a:cubicBezTo>
                  <a:cubicBezTo>
                    <a:pt x="99" y="48"/>
                    <a:pt x="98" y="47"/>
                    <a:pt x="99" y="46"/>
                  </a:cubicBezTo>
                  <a:cubicBezTo>
                    <a:pt x="98" y="47"/>
                    <a:pt x="98" y="46"/>
                    <a:pt x="98" y="45"/>
                  </a:cubicBezTo>
                  <a:cubicBezTo>
                    <a:pt x="98" y="45"/>
                    <a:pt x="98" y="46"/>
                    <a:pt x="99" y="45"/>
                  </a:cubicBezTo>
                  <a:cubicBezTo>
                    <a:pt x="98" y="45"/>
                    <a:pt x="99" y="44"/>
                    <a:pt x="98" y="45"/>
                  </a:cubicBezTo>
                  <a:cubicBezTo>
                    <a:pt x="98" y="44"/>
                    <a:pt x="99" y="44"/>
                    <a:pt x="98" y="43"/>
                  </a:cubicBezTo>
                  <a:cubicBezTo>
                    <a:pt x="99" y="43"/>
                    <a:pt x="99" y="45"/>
                    <a:pt x="100" y="44"/>
                  </a:cubicBezTo>
                  <a:cubicBezTo>
                    <a:pt x="99" y="44"/>
                    <a:pt x="100" y="42"/>
                    <a:pt x="99" y="42"/>
                  </a:cubicBezTo>
                  <a:cubicBezTo>
                    <a:pt x="99" y="42"/>
                    <a:pt x="100" y="42"/>
                    <a:pt x="100" y="43"/>
                  </a:cubicBezTo>
                  <a:cubicBezTo>
                    <a:pt x="100" y="42"/>
                    <a:pt x="99" y="41"/>
                    <a:pt x="101" y="41"/>
                  </a:cubicBezTo>
                  <a:cubicBezTo>
                    <a:pt x="100" y="41"/>
                    <a:pt x="100" y="41"/>
                    <a:pt x="100" y="41"/>
                  </a:cubicBezTo>
                  <a:cubicBezTo>
                    <a:pt x="101" y="41"/>
                    <a:pt x="101" y="41"/>
                    <a:pt x="101" y="41"/>
                  </a:cubicBezTo>
                  <a:cubicBezTo>
                    <a:pt x="101" y="40"/>
                    <a:pt x="101" y="39"/>
                    <a:pt x="102" y="39"/>
                  </a:cubicBezTo>
                  <a:cubicBezTo>
                    <a:pt x="102" y="39"/>
                    <a:pt x="103" y="38"/>
                    <a:pt x="102" y="38"/>
                  </a:cubicBezTo>
                  <a:cubicBezTo>
                    <a:pt x="101" y="39"/>
                    <a:pt x="102" y="39"/>
                    <a:pt x="101" y="39"/>
                  </a:cubicBezTo>
                  <a:cubicBezTo>
                    <a:pt x="102" y="39"/>
                    <a:pt x="101" y="38"/>
                    <a:pt x="101" y="37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2" y="37"/>
                    <a:pt x="102" y="37"/>
                    <a:pt x="102" y="36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102" y="35"/>
                    <a:pt x="103" y="36"/>
                    <a:pt x="103" y="35"/>
                  </a:cubicBezTo>
                  <a:cubicBezTo>
                    <a:pt x="103" y="36"/>
                    <a:pt x="103" y="36"/>
                    <a:pt x="103" y="36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4" y="35"/>
                    <a:pt x="103" y="35"/>
                    <a:pt x="103" y="35"/>
                  </a:cubicBezTo>
                  <a:cubicBezTo>
                    <a:pt x="103" y="35"/>
                    <a:pt x="104" y="35"/>
                    <a:pt x="103" y="35"/>
                  </a:cubicBezTo>
                  <a:cubicBezTo>
                    <a:pt x="104" y="35"/>
                    <a:pt x="104" y="35"/>
                    <a:pt x="104" y="35"/>
                  </a:cubicBezTo>
                  <a:cubicBezTo>
                    <a:pt x="104" y="35"/>
                    <a:pt x="105" y="35"/>
                    <a:pt x="105" y="35"/>
                  </a:cubicBezTo>
                  <a:cubicBezTo>
                    <a:pt x="105" y="34"/>
                    <a:pt x="105" y="32"/>
                    <a:pt x="104" y="34"/>
                  </a:cubicBezTo>
                  <a:cubicBezTo>
                    <a:pt x="104" y="32"/>
                    <a:pt x="105" y="32"/>
                    <a:pt x="105" y="34"/>
                  </a:cubicBezTo>
                  <a:cubicBezTo>
                    <a:pt x="105" y="32"/>
                    <a:pt x="104" y="32"/>
                    <a:pt x="105" y="32"/>
                  </a:cubicBezTo>
                  <a:cubicBezTo>
                    <a:pt x="105" y="32"/>
                    <a:pt x="106" y="31"/>
                    <a:pt x="107" y="31"/>
                  </a:cubicBezTo>
                  <a:cubicBezTo>
                    <a:pt x="107" y="32"/>
                    <a:pt x="107" y="32"/>
                    <a:pt x="107" y="32"/>
                  </a:cubicBezTo>
                  <a:cubicBezTo>
                    <a:pt x="107" y="31"/>
                    <a:pt x="107" y="31"/>
                    <a:pt x="107" y="31"/>
                  </a:cubicBezTo>
                  <a:cubicBezTo>
                    <a:pt x="108" y="32"/>
                    <a:pt x="108" y="31"/>
                    <a:pt x="108" y="32"/>
                  </a:cubicBezTo>
                  <a:cubicBezTo>
                    <a:pt x="109" y="32"/>
                    <a:pt x="109" y="31"/>
                    <a:pt x="109" y="31"/>
                  </a:cubicBezTo>
                  <a:cubicBezTo>
                    <a:pt x="107" y="31"/>
                    <a:pt x="108" y="29"/>
                    <a:pt x="107" y="29"/>
                  </a:cubicBezTo>
                  <a:cubicBezTo>
                    <a:pt x="107" y="28"/>
                    <a:pt x="109" y="29"/>
                    <a:pt x="109" y="28"/>
                  </a:cubicBezTo>
                  <a:cubicBezTo>
                    <a:pt x="108" y="28"/>
                    <a:pt x="108" y="27"/>
                    <a:pt x="108" y="28"/>
                  </a:cubicBezTo>
                  <a:cubicBezTo>
                    <a:pt x="108" y="27"/>
                    <a:pt x="107" y="27"/>
                    <a:pt x="108" y="26"/>
                  </a:cubicBezTo>
                  <a:cubicBezTo>
                    <a:pt x="108" y="27"/>
                    <a:pt x="109" y="26"/>
                    <a:pt x="109" y="27"/>
                  </a:cubicBezTo>
                  <a:cubicBezTo>
                    <a:pt x="109" y="28"/>
                    <a:pt x="109" y="28"/>
                    <a:pt x="109" y="28"/>
                  </a:cubicBezTo>
                  <a:cubicBezTo>
                    <a:pt x="109" y="28"/>
                    <a:pt x="110" y="28"/>
                    <a:pt x="110" y="28"/>
                  </a:cubicBezTo>
                  <a:cubicBezTo>
                    <a:pt x="110" y="27"/>
                    <a:pt x="111" y="27"/>
                    <a:pt x="110" y="27"/>
                  </a:cubicBezTo>
                  <a:cubicBezTo>
                    <a:pt x="110" y="26"/>
                    <a:pt x="110" y="27"/>
                    <a:pt x="109" y="27"/>
                  </a:cubicBezTo>
                  <a:cubicBezTo>
                    <a:pt x="110" y="26"/>
                    <a:pt x="111" y="26"/>
                    <a:pt x="110" y="25"/>
                  </a:cubicBezTo>
                  <a:cubicBezTo>
                    <a:pt x="110" y="26"/>
                    <a:pt x="109" y="25"/>
                    <a:pt x="109" y="25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10" y="24"/>
                    <a:pt x="109" y="24"/>
                    <a:pt x="109" y="22"/>
                  </a:cubicBezTo>
                  <a:cubicBezTo>
                    <a:pt x="110" y="22"/>
                    <a:pt x="110" y="22"/>
                    <a:pt x="110" y="22"/>
                  </a:cubicBezTo>
                  <a:cubicBezTo>
                    <a:pt x="111" y="22"/>
                    <a:pt x="109" y="24"/>
                    <a:pt x="110" y="25"/>
                  </a:cubicBezTo>
                  <a:cubicBezTo>
                    <a:pt x="111" y="24"/>
                    <a:pt x="110" y="22"/>
                    <a:pt x="111" y="22"/>
                  </a:cubicBezTo>
                  <a:cubicBezTo>
                    <a:pt x="111" y="22"/>
                    <a:pt x="111" y="22"/>
                    <a:pt x="111" y="24"/>
                  </a:cubicBezTo>
                  <a:cubicBezTo>
                    <a:pt x="111" y="22"/>
                    <a:pt x="112" y="24"/>
                    <a:pt x="111" y="21"/>
                  </a:cubicBezTo>
                  <a:cubicBezTo>
                    <a:pt x="111" y="21"/>
                    <a:pt x="111" y="21"/>
                    <a:pt x="111" y="21"/>
                  </a:cubicBezTo>
                  <a:cubicBezTo>
                    <a:pt x="111" y="21"/>
                    <a:pt x="111" y="20"/>
                    <a:pt x="111" y="19"/>
                  </a:cubicBezTo>
                  <a:cubicBezTo>
                    <a:pt x="112" y="20"/>
                    <a:pt x="112" y="18"/>
                    <a:pt x="114" y="19"/>
                  </a:cubicBezTo>
                  <a:cubicBezTo>
                    <a:pt x="112" y="19"/>
                    <a:pt x="111" y="21"/>
                    <a:pt x="111" y="21"/>
                  </a:cubicBezTo>
                  <a:cubicBezTo>
                    <a:pt x="114" y="21"/>
                    <a:pt x="111" y="22"/>
                    <a:pt x="112" y="22"/>
                  </a:cubicBezTo>
                  <a:cubicBezTo>
                    <a:pt x="112" y="21"/>
                    <a:pt x="114" y="22"/>
                    <a:pt x="115" y="22"/>
                  </a:cubicBezTo>
                  <a:cubicBezTo>
                    <a:pt x="115" y="22"/>
                    <a:pt x="115" y="22"/>
                    <a:pt x="115" y="21"/>
                  </a:cubicBezTo>
                  <a:cubicBezTo>
                    <a:pt x="114" y="21"/>
                    <a:pt x="114" y="21"/>
                    <a:pt x="112" y="21"/>
                  </a:cubicBezTo>
                  <a:cubicBezTo>
                    <a:pt x="114" y="21"/>
                    <a:pt x="114" y="20"/>
                    <a:pt x="114" y="19"/>
                  </a:cubicBezTo>
                  <a:cubicBezTo>
                    <a:pt x="115" y="19"/>
                    <a:pt x="115" y="19"/>
                    <a:pt x="115" y="20"/>
                  </a:cubicBezTo>
                  <a:cubicBezTo>
                    <a:pt x="115" y="18"/>
                    <a:pt x="116" y="17"/>
                    <a:pt x="117" y="16"/>
                  </a:cubicBezTo>
                  <a:cubicBezTo>
                    <a:pt x="116" y="16"/>
                    <a:pt x="118" y="15"/>
                    <a:pt x="117" y="15"/>
                  </a:cubicBezTo>
                  <a:cubicBezTo>
                    <a:pt x="116" y="15"/>
                    <a:pt x="115" y="15"/>
                    <a:pt x="115" y="15"/>
                  </a:cubicBezTo>
                  <a:cubicBezTo>
                    <a:pt x="115" y="15"/>
                    <a:pt x="115" y="15"/>
                    <a:pt x="116" y="15"/>
                  </a:cubicBezTo>
                  <a:cubicBezTo>
                    <a:pt x="115" y="14"/>
                    <a:pt x="117" y="15"/>
                    <a:pt x="116" y="14"/>
                  </a:cubicBezTo>
                  <a:cubicBezTo>
                    <a:pt x="116" y="15"/>
                    <a:pt x="117" y="15"/>
                    <a:pt x="118" y="15"/>
                  </a:cubicBezTo>
                  <a:cubicBezTo>
                    <a:pt x="118" y="14"/>
                    <a:pt x="118" y="15"/>
                    <a:pt x="118" y="15"/>
                  </a:cubicBezTo>
                  <a:cubicBezTo>
                    <a:pt x="118" y="14"/>
                    <a:pt x="118" y="13"/>
                    <a:pt x="118" y="12"/>
                  </a:cubicBezTo>
                  <a:cubicBezTo>
                    <a:pt x="120" y="11"/>
                    <a:pt x="120" y="9"/>
                    <a:pt x="121" y="8"/>
                  </a:cubicBezTo>
                  <a:cubicBezTo>
                    <a:pt x="121" y="8"/>
                    <a:pt x="123" y="8"/>
                    <a:pt x="123" y="8"/>
                  </a:cubicBezTo>
                  <a:cubicBezTo>
                    <a:pt x="123" y="8"/>
                    <a:pt x="121" y="8"/>
                    <a:pt x="123" y="8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3" y="8"/>
                    <a:pt x="125" y="7"/>
                    <a:pt x="124" y="6"/>
                  </a:cubicBezTo>
                  <a:cubicBezTo>
                    <a:pt x="124" y="6"/>
                    <a:pt x="124" y="6"/>
                    <a:pt x="124" y="6"/>
                  </a:cubicBezTo>
                  <a:cubicBezTo>
                    <a:pt x="124" y="6"/>
                    <a:pt x="124" y="6"/>
                    <a:pt x="124" y="6"/>
                  </a:cubicBezTo>
                  <a:cubicBezTo>
                    <a:pt x="125" y="6"/>
                    <a:pt x="125" y="6"/>
                    <a:pt x="125" y="6"/>
                  </a:cubicBezTo>
                  <a:cubicBezTo>
                    <a:pt x="125" y="6"/>
                    <a:pt x="125" y="4"/>
                    <a:pt x="125" y="3"/>
                  </a:cubicBezTo>
                  <a:cubicBezTo>
                    <a:pt x="125" y="3"/>
                    <a:pt x="125" y="3"/>
                    <a:pt x="125" y="3"/>
                  </a:cubicBezTo>
                  <a:cubicBezTo>
                    <a:pt x="125" y="2"/>
                    <a:pt x="125" y="2"/>
                    <a:pt x="126" y="1"/>
                  </a:cubicBezTo>
                  <a:cubicBezTo>
                    <a:pt x="126" y="1"/>
                    <a:pt x="126" y="1"/>
                    <a:pt x="126" y="1"/>
                  </a:cubicBezTo>
                  <a:cubicBezTo>
                    <a:pt x="126" y="1"/>
                    <a:pt x="126" y="1"/>
                    <a:pt x="126" y="1"/>
                  </a:cubicBezTo>
                  <a:cubicBezTo>
                    <a:pt x="127" y="1"/>
                    <a:pt x="127" y="1"/>
                    <a:pt x="127" y="0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7" y="2"/>
                    <a:pt x="127" y="1"/>
                    <a:pt x="126" y="1"/>
                  </a:cubicBezTo>
                  <a:cubicBezTo>
                    <a:pt x="126" y="2"/>
                    <a:pt x="126" y="2"/>
                    <a:pt x="126" y="2"/>
                  </a:cubicBezTo>
                  <a:cubicBezTo>
                    <a:pt x="126" y="2"/>
                    <a:pt x="126" y="2"/>
                    <a:pt x="126" y="2"/>
                  </a:cubicBezTo>
                  <a:cubicBezTo>
                    <a:pt x="127" y="2"/>
                    <a:pt x="126" y="2"/>
                    <a:pt x="127" y="3"/>
                  </a:cubicBezTo>
                  <a:cubicBezTo>
                    <a:pt x="127" y="3"/>
                    <a:pt x="127" y="3"/>
                    <a:pt x="127" y="2"/>
                  </a:cubicBezTo>
                  <a:cubicBezTo>
                    <a:pt x="127" y="3"/>
                    <a:pt x="127" y="3"/>
                    <a:pt x="126" y="4"/>
                  </a:cubicBezTo>
                  <a:cubicBezTo>
                    <a:pt x="126" y="3"/>
                    <a:pt x="126" y="4"/>
                    <a:pt x="126" y="4"/>
                  </a:cubicBezTo>
                  <a:cubicBezTo>
                    <a:pt x="126" y="4"/>
                    <a:pt x="126" y="6"/>
                    <a:pt x="126" y="7"/>
                  </a:cubicBezTo>
                  <a:cubicBezTo>
                    <a:pt x="125" y="7"/>
                    <a:pt x="125" y="8"/>
                    <a:pt x="125" y="8"/>
                  </a:cubicBezTo>
                  <a:cubicBezTo>
                    <a:pt x="125" y="8"/>
                    <a:pt x="125" y="8"/>
                    <a:pt x="125" y="7"/>
                  </a:cubicBezTo>
                  <a:cubicBezTo>
                    <a:pt x="124" y="8"/>
                    <a:pt x="125" y="8"/>
                    <a:pt x="124" y="8"/>
                  </a:cubicBezTo>
                  <a:cubicBezTo>
                    <a:pt x="124" y="8"/>
                    <a:pt x="125" y="8"/>
                    <a:pt x="125" y="9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24" y="10"/>
                    <a:pt x="125" y="10"/>
                    <a:pt x="124" y="11"/>
                  </a:cubicBezTo>
                  <a:cubicBezTo>
                    <a:pt x="123" y="12"/>
                    <a:pt x="121" y="14"/>
                    <a:pt x="120" y="15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20" y="16"/>
                    <a:pt x="119" y="17"/>
                    <a:pt x="119" y="18"/>
                  </a:cubicBezTo>
                  <a:cubicBezTo>
                    <a:pt x="118" y="20"/>
                    <a:pt x="118" y="21"/>
                    <a:pt x="117" y="21"/>
                  </a:cubicBezTo>
                  <a:cubicBezTo>
                    <a:pt x="116" y="25"/>
                    <a:pt x="115" y="28"/>
                    <a:pt x="114" y="29"/>
                  </a:cubicBezTo>
                  <a:cubicBezTo>
                    <a:pt x="112" y="28"/>
                    <a:pt x="112" y="28"/>
                    <a:pt x="112" y="28"/>
                  </a:cubicBezTo>
                  <a:cubicBezTo>
                    <a:pt x="112" y="29"/>
                    <a:pt x="112" y="29"/>
                    <a:pt x="112" y="29"/>
                  </a:cubicBezTo>
                  <a:cubicBezTo>
                    <a:pt x="112" y="29"/>
                    <a:pt x="112" y="30"/>
                    <a:pt x="112" y="31"/>
                  </a:cubicBezTo>
                  <a:cubicBezTo>
                    <a:pt x="111" y="32"/>
                    <a:pt x="111" y="35"/>
                    <a:pt x="111" y="35"/>
                  </a:cubicBezTo>
                  <a:cubicBezTo>
                    <a:pt x="111" y="35"/>
                    <a:pt x="111" y="35"/>
                    <a:pt x="111" y="35"/>
                  </a:cubicBezTo>
                  <a:cubicBezTo>
                    <a:pt x="111" y="36"/>
                    <a:pt x="110" y="37"/>
                    <a:pt x="109" y="38"/>
                  </a:cubicBezTo>
                  <a:cubicBezTo>
                    <a:pt x="108" y="38"/>
                    <a:pt x="108" y="38"/>
                    <a:pt x="108" y="39"/>
                  </a:cubicBezTo>
                  <a:cubicBezTo>
                    <a:pt x="108" y="40"/>
                    <a:pt x="108" y="40"/>
                    <a:pt x="108" y="42"/>
                  </a:cubicBezTo>
                  <a:cubicBezTo>
                    <a:pt x="107" y="42"/>
                    <a:pt x="106" y="44"/>
                    <a:pt x="106" y="44"/>
                  </a:cubicBezTo>
                  <a:cubicBezTo>
                    <a:pt x="105" y="48"/>
                    <a:pt x="102" y="51"/>
                    <a:pt x="101" y="54"/>
                  </a:cubicBezTo>
                  <a:cubicBezTo>
                    <a:pt x="101" y="54"/>
                    <a:pt x="101" y="54"/>
                    <a:pt x="101" y="54"/>
                  </a:cubicBezTo>
                  <a:cubicBezTo>
                    <a:pt x="100" y="57"/>
                    <a:pt x="98" y="61"/>
                    <a:pt x="97" y="63"/>
                  </a:cubicBezTo>
                  <a:cubicBezTo>
                    <a:pt x="95" y="62"/>
                    <a:pt x="95" y="62"/>
                    <a:pt x="95" y="62"/>
                  </a:cubicBezTo>
                  <a:cubicBezTo>
                    <a:pt x="95" y="64"/>
                    <a:pt x="95" y="64"/>
                    <a:pt x="95" y="64"/>
                  </a:cubicBezTo>
                  <a:cubicBezTo>
                    <a:pt x="95" y="65"/>
                    <a:pt x="95" y="66"/>
                    <a:pt x="94" y="66"/>
                  </a:cubicBezTo>
                  <a:cubicBezTo>
                    <a:pt x="93" y="67"/>
                    <a:pt x="94" y="67"/>
                    <a:pt x="93" y="68"/>
                  </a:cubicBezTo>
                  <a:cubicBezTo>
                    <a:pt x="92" y="70"/>
                    <a:pt x="92" y="70"/>
                    <a:pt x="91" y="72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91" y="72"/>
                    <a:pt x="90" y="73"/>
                    <a:pt x="91" y="73"/>
                  </a:cubicBezTo>
                  <a:cubicBezTo>
                    <a:pt x="90" y="75"/>
                    <a:pt x="90" y="78"/>
                    <a:pt x="88" y="79"/>
                  </a:cubicBezTo>
                  <a:cubicBezTo>
                    <a:pt x="89" y="79"/>
                    <a:pt x="88" y="79"/>
                    <a:pt x="88" y="80"/>
                  </a:cubicBezTo>
                  <a:cubicBezTo>
                    <a:pt x="88" y="81"/>
                    <a:pt x="85" y="82"/>
                    <a:pt x="85" y="83"/>
                  </a:cubicBezTo>
                  <a:cubicBezTo>
                    <a:pt x="85" y="83"/>
                    <a:pt x="85" y="83"/>
                    <a:pt x="84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4" y="86"/>
                    <a:pt x="82" y="89"/>
                    <a:pt x="81" y="90"/>
                  </a:cubicBezTo>
                  <a:cubicBezTo>
                    <a:pt x="80" y="94"/>
                    <a:pt x="77" y="98"/>
                    <a:pt x="75" y="102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5" y="103"/>
                    <a:pt x="73" y="103"/>
                    <a:pt x="73" y="105"/>
                  </a:cubicBezTo>
                  <a:cubicBezTo>
                    <a:pt x="73" y="106"/>
                    <a:pt x="73" y="107"/>
                    <a:pt x="72" y="106"/>
                  </a:cubicBezTo>
                  <a:cubicBezTo>
                    <a:pt x="72" y="107"/>
                    <a:pt x="71" y="109"/>
                    <a:pt x="71" y="110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70" y="110"/>
                    <a:pt x="70" y="112"/>
                    <a:pt x="68" y="113"/>
                  </a:cubicBezTo>
                  <a:cubicBezTo>
                    <a:pt x="68" y="112"/>
                    <a:pt x="68" y="112"/>
                    <a:pt x="68" y="112"/>
                  </a:cubicBezTo>
                  <a:cubicBezTo>
                    <a:pt x="67" y="113"/>
                    <a:pt x="68" y="115"/>
                    <a:pt x="67" y="115"/>
                  </a:cubicBezTo>
                  <a:cubicBezTo>
                    <a:pt x="67" y="115"/>
                    <a:pt x="67" y="115"/>
                    <a:pt x="67" y="115"/>
                  </a:cubicBezTo>
                  <a:cubicBezTo>
                    <a:pt x="65" y="117"/>
                    <a:pt x="64" y="121"/>
                    <a:pt x="63" y="125"/>
                  </a:cubicBezTo>
                  <a:cubicBezTo>
                    <a:pt x="61" y="127"/>
                    <a:pt x="61" y="124"/>
                    <a:pt x="61" y="126"/>
                  </a:cubicBezTo>
                  <a:cubicBezTo>
                    <a:pt x="61" y="126"/>
                    <a:pt x="61" y="127"/>
                    <a:pt x="61" y="126"/>
                  </a:cubicBezTo>
                  <a:cubicBezTo>
                    <a:pt x="61" y="127"/>
                    <a:pt x="58" y="127"/>
                    <a:pt x="58" y="128"/>
                  </a:cubicBezTo>
                  <a:cubicBezTo>
                    <a:pt x="59" y="128"/>
                    <a:pt x="59" y="128"/>
                    <a:pt x="59" y="129"/>
                  </a:cubicBezTo>
                  <a:cubicBezTo>
                    <a:pt x="58" y="130"/>
                    <a:pt x="57" y="130"/>
                    <a:pt x="57" y="131"/>
                  </a:cubicBezTo>
                  <a:cubicBezTo>
                    <a:pt x="57" y="131"/>
                    <a:pt x="57" y="131"/>
                    <a:pt x="57" y="131"/>
                  </a:cubicBezTo>
                  <a:cubicBezTo>
                    <a:pt x="57" y="133"/>
                    <a:pt x="56" y="134"/>
                    <a:pt x="57" y="136"/>
                  </a:cubicBezTo>
                  <a:cubicBezTo>
                    <a:pt x="53" y="144"/>
                    <a:pt x="49" y="151"/>
                    <a:pt x="45" y="158"/>
                  </a:cubicBezTo>
                  <a:cubicBezTo>
                    <a:pt x="41" y="165"/>
                    <a:pt x="37" y="172"/>
                    <a:pt x="32" y="179"/>
                  </a:cubicBezTo>
                  <a:cubicBezTo>
                    <a:pt x="31" y="180"/>
                    <a:pt x="31" y="180"/>
                    <a:pt x="30" y="182"/>
                  </a:cubicBezTo>
                  <a:cubicBezTo>
                    <a:pt x="30" y="182"/>
                    <a:pt x="30" y="182"/>
                    <a:pt x="30" y="182"/>
                  </a:cubicBezTo>
                  <a:cubicBezTo>
                    <a:pt x="30" y="183"/>
                    <a:pt x="30" y="183"/>
                    <a:pt x="30" y="184"/>
                  </a:cubicBezTo>
                  <a:cubicBezTo>
                    <a:pt x="29" y="187"/>
                    <a:pt x="28" y="189"/>
                    <a:pt x="26" y="192"/>
                  </a:cubicBezTo>
                  <a:cubicBezTo>
                    <a:pt x="26" y="192"/>
                    <a:pt x="26" y="191"/>
                    <a:pt x="25" y="192"/>
                  </a:cubicBezTo>
                  <a:cubicBezTo>
                    <a:pt x="26" y="192"/>
                    <a:pt x="26" y="192"/>
                    <a:pt x="26" y="192"/>
                  </a:cubicBezTo>
                  <a:cubicBezTo>
                    <a:pt x="25" y="192"/>
                    <a:pt x="25" y="192"/>
                    <a:pt x="25" y="192"/>
                  </a:cubicBezTo>
                  <a:cubicBezTo>
                    <a:pt x="25" y="192"/>
                    <a:pt x="25" y="193"/>
                    <a:pt x="26" y="192"/>
                  </a:cubicBezTo>
                  <a:cubicBezTo>
                    <a:pt x="22" y="200"/>
                    <a:pt x="17" y="206"/>
                    <a:pt x="13" y="212"/>
                  </a:cubicBezTo>
                  <a:cubicBezTo>
                    <a:pt x="12" y="215"/>
                    <a:pt x="11" y="217"/>
                    <a:pt x="10" y="219"/>
                  </a:cubicBezTo>
                  <a:cubicBezTo>
                    <a:pt x="6" y="224"/>
                    <a:pt x="3" y="227"/>
                    <a:pt x="1" y="233"/>
                  </a:cubicBezTo>
                  <a:cubicBezTo>
                    <a:pt x="1" y="233"/>
                    <a:pt x="0" y="231"/>
                    <a:pt x="1" y="229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22" name="Freeform 115"/>
            <p:cNvSpPr>
              <a:spLocks/>
            </p:cNvSpPr>
            <p:nvPr/>
          </p:nvSpPr>
          <p:spPr bwMode="auto">
            <a:xfrm>
              <a:off x="3620" y="496"/>
              <a:ext cx="269" cy="493"/>
            </a:xfrm>
            <a:custGeom>
              <a:avLst/>
              <a:gdLst>
                <a:gd name="T0" fmla="*/ 12 w 114"/>
                <a:gd name="T1" fmla="*/ 184 h 209"/>
                <a:gd name="T2" fmla="*/ 16 w 114"/>
                <a:gd name="T3" fmla="*/ 178 h 209"/>
                <a:gd name="T4" fmla="*/ 21 w 114"/>
                <a:gd name="T5" fmla="*/ 165 h 209"/>
                <a:gd name="T6" fmla="*/ 23 w 114"/>
                <a:gd name="T7" fmla="*/ 160 h 209"/>
                <a:gd name="T8" fmla="*/ 31 w 114"/>
                <a:gd name="T9" fmla="*/ 147 h 209"/>
                <a:gd name="T10" fmla="*/ 34 w 114"/>
                <a:gd name="T11" fmla="*/ 144 h 209"/>
                <a:gd name="T12" fmla="*/ 37 w 114"/>
                <a:gd name="T13" fmla="*/ 136 h 209"/>
                <a:gd name="T14" fmla="*/ 42 w 114"/>
                <a:gd name="T15" fmla="*/ 129 h 209"/>
                <a:gd name="T16" fmla="*/ 43 w 114"/>
                <a:gd name="T17" fmla="*/ 126 h 209"/>
                <a:gd name="T18" fmla="*/ 44 w 114"/>
                <a:gd name="T19" fmla="*/ 122 h 209"/>
                <a:gd name="T20" fmla="*/ 48 w 114"/>
                <a:gd name="T21" fmla="*/ 114 h 209"/>
                <a:gd name="T22" fmla="*/ 50 w 114"/>
                <a:gd name="T23" fmla="*/ 111 h 209"/>
                <a:gd name="T24" fmla="*/ 52 w 114"/>
                <a:gd name="T25" fmla="*/ 106 h 209"/>
                <a:gd name="T26" fmla="*/ 56 w 114"/>
                <a:gd name="T27" fmla="*/ 101 h 209"/>
                <a:gd name="T28" fmla="*/ 59 w 114"/>
                <a:gd name="T29" fmla="*/ 94 h 209"/>
                <a:gd name="T30" fmla="*/ 63 w 114"/>
                <a:gd name="T31" fmla="*/ 87 h 209"/>
                <a:gd name="T32" fmla="*/ 64 w 114"/>
                <a:gd name="T33" fmla="*/ 84 h 209"/>
                <a:gd name="T34" fmla="*/ 68 w 114"/>
                <a:gd name="T35" fmla="*/ 81 h 209"/>
                <a:gd name="T36" fmla="*/ 69 w 114"/>
                <a:gd name="T37" fmla="*/ 78 h 209"/>
                <a:gd name="T38" fmla="*/ 69 w 114"/>
                <a:gd name="T39" fmla="*/ 77 h 209"/>
                <a:gd name="T40" fmla="*/ 70 w 114"/>
                <a:gd name="T41" fmla="*/ 73 h 209"/>
                <a:gd name="T42" fmla="*/ 76 w 114"/>
                <a:gd name="T43" fmla="*/ 63 h 209"/>
                <a:gd name="T44" fmla="*/ 78 w 114"/>
                <a:gd name="T45" fmla="*/ 59 h 209"/>
                <a:gd name="T46" fmla="*/ 80 w 114"/>
                <a:gd name="T47" fmla="*/ 55 h 209"/>
                <a:gd name="T48" fmla="*/ 85 w 114"/>
                <a:gd name="T49" fmla="*/ 46 h 209"/>
                <a:gd name="T50" fmla="*/ 88 w 114"/>
                <a:gd name="T51" fmla="*/ 46 h 209"/>
                <a:gd name="T52" fmla="*/ 88 w 114"/>
                <a:gd name="T53" fmla="*/ 41 h 209"/>
                <a:gd name="T54" fmla="*/ 88 w 114"/>
                <a:gd name="T55" fmla="*/ 38 h 209"/>
                <a:gd name="T56" fmla="*/ 90 w 114"/>
                <a:gd name="T57" fmla="*/ 35 h 209"/>
                <a:gd name="T58" fmla="*/ 90 w 114"/>
                <a:gd name="T59" fmla="*/ 32 h 209"/>
                <a:gd name="T60" fmla="*/ 92 w 114"/>
                <a:gd name="T61" fmla="*/ 31 h 209"/>
                <a:gd name="T62" fmla="*/ 96 w 114"/>
                <a:gd name="T63" fmla="*/ 29 h 209"/>
                <a:gd name="T64" fmla="*/ 96 w 114"/>
                <a:gd name="T65" fmla="*/ 26 h 209"/>
                <a:gd name="T66" fmla="*/ 97 w 114"/>
                <a:gd name="T67" fmla="*/ 23 h 209"/>
                <a:gd name="T68" fmla="*/ 98 w 114"/>
                <a:gd name="T69" fmla="*/ 20 h 209"/>
                <a:gd name="T70" fmla="*/ 100 w 114"/>
                <a:gd name="T71" fmla="*/ 18 h 209"/>
                <a:gd name="T72" fmla="*/ 101 w 114"/>
                <a:gd name="T73" fmla="*/ 19 h 209"/>
                <a:gd name="T74" fmla="*/ 103 w 114"/>
                <a:gd name="T75" fmla="*/ 13 h 209"/>
                <a:gd name="T76" fmla="*/ 109 w 114"/>
                <a:gd name="T77" fmla="*/ 8 h 209"/>
                <a:gd name="T78" fmla="*/ 111 w 114"/>
                <a:gd name="T79" fmla="*/ 5 h 209"/>
                <a:gd name="T80" fmla="*/ 114 w 114"/>
                <a:gd name="T81" fmla="*/ 0 h 209"/>
                <a:gd name="T82" fmla="*/ 114 w 114"/>
                <a:gd name="T83" fmla="*/ 3 h 209"/>
                <a:gd name="T84" fmla="*/ 109 w 114"/>
                <a:gd name="T85" fmla="*/ 6 h 209"/>
                <a:gd name="T86" fmla="*/ 107 w 114"/>
                <a:gd name="T87" fmla="*/ 17 h 209"/>
                <a:gd name="T88" fmla="*/ 99 w 114"/>
                <a:gd name="T89" fmla="*/ 32 h 209"/>
                <a:gd name="T90" fmla="*/ 90 w 114"/>
                <a:gd name="T91" fmla="*/ 48 h 209"/>
                <a:gd name="T92" fmla="*/ 83 w 114"/>
                <a:gd name="T93" fmla="*/ 62 h 209"/>
                <a:gd name="T94" fmla="*/ 79 w 114"/>
                <a:gd name="T95" fmla="*/ 72 h 209"/>
                <a:gd name="T96" fmla="*/ 68 w 114"/>
                <a:gd name="T97" fmla="*/ 92 h 209"/>
                <a:gd name="T98" fmla="*/ 61 w 114"/>
                <a:gd name="T99" fmla="*/ 101 h 209"/>
                <a:gd name="T100" fmla="*/ 53 w 114"/>
                <a:gd name="T101" fmla="*/ 114 h 209"/>
                <a:gd name="T102" fmla="*/ 30 w 114"/>
                <a:gd name="T103" fmla="*/ 160 h 209"/>
                <a:gd name="T104" fmla="*/ 23 w 114"/>
                <a:gd name="T105" fmla="*/ 173 h 209"/>
                <a:gd name="T106" fmla="*/ 1 w 114"/>
                <a:gd name="T107" fmla="*/ 205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4" h="209">
                  <a:moveTo>
                    <a:pt x="1" y="205"/>
                  </a:moveTo>
                  <a:cubicBezTo>
                    <a:pt x="1" y="202"/>
                    <a:pt x="4" y="200"/>
                    <a:pt x="4" y="196"/>
                  </a:cubicBezTo>
                  <a:cubicBezTo>
                    <a:pt x="4" y="195"/>
                    <a:pt x="4" y="196"/>
                    <a:pt x="6" y="195"/>
                  </a:cubicBezTo>
                  <a:cubicBezTo>
                    <a:pt x="6" y="193"/>
                    <a:pt x="9" y="189"/>
                    <a:pt x="11" y="186"/>
                  </a:cubicBezTo>
                  <a:cubicBezTo>
                    <a:pt x="11" y="186"/>
                    <a:pt x="11" y="186"/>
                    <a:pt x="11" y="186"/>
                  </a:cubicBezTo>
                  <a:cubicBezTo>
                    <a:pt x="11" y="186"/>
                    <a:pt x="11" y="185"/>
                    <a:pt x="12" y="184"/>
                  </a:cubicBezTo>
                  <a:cubicBezTo>
                    <a:pt x="12" y="185"/>
                    <a:pt x="12" y="185"/>
                    <a:pt x="12" y="185"/>
                  </a:cubicBezTo>
                  <a:cubicBezTo>
                    <a:pt x="12" y="184"/>
                    <a:pt x="12" y="183"/>
                    <a:pt x="12" y="183"/>
                  </a:cubicBezTo>
                  <a:cubicBezTo>
                    <a:pt x="13" y="183"/>
                    <a:pt x="13" y="183"/>
                    <a:pt x="13" y="183"/>
                  </a:cubicBezTo>
                  <a:cubicBezTo>
                    <a:pt x="13" y="182"/>
                    <a:pt x="13" y="182"/>
                    <a:pt x="13" y="182"/>
                  </a:cubicBezTo>
                  <a:cubicBezTo>
                    <a:pt x="12" y="180"/>
                    <a:pt x="16" y="179"/>
                    <a:pt x="16" y="178"/>
                  </a:cubicBezTo>
                  <a:cubicBezTo>
                    <a:pt x="16" y="178"/>
                    <a:pt x="16" y="178"/>
                    <a:pt x="16" y="178"/>
                  </a:cubicBezTo>
                  <a:cubicBezTo>
                    <a:pt x="16" y="175"/>
                    <a:pt x="17" y="173"/>
                    <a:pt x="18" y="171"/>
                  </a:cubicBezTo>
                  <a:cubicBezTo>
                    <a:pt x="19" y="171"/>
                    <a:pt x="19" y="171"/>
                    <a:pt x="19" y="171"/>
                  </a:cubicBezTo>
                  <a:cubicBezTo>
                    <a:pt x="19" y="171"/>
                    <a:pt x="19" y="169"/>
                    <a:pt x="19" y="168"/>
                  </a:cubicBezTo>
                  <a:cubicBezTo>
                    <a:pt x="20" y="168"/>
                    <a:pt x="19" y="166"/>
                    <a:pt x="20" y="166"/>
                  </a:cubicBezTo>
                  <a:cubicBezTo>
                    <a:pt x="20" y="166"/>
                    <a:pt x="20" y="166"/>
                    <a:pt x="20" y="166"/>
                  </a:cubicBezTo>
                  <a:cubicBezTo>
                    <a:pt x="20" y="166"/>
                    <a:pt x="21" y="166"/>
                    <a:pt x="21" y="165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21" y="164"/>
                    <a:pt x="22" y="165"/>
                    <a:pt x="22" y="164"/>
                  </a:cubicBezTo>
                  <a:cubicBezTo>
                    <a:pt x="22" y="164"/>
                    <a:pt x="22" y="164"/>
                    <a:pt x="22" y="164"/>
                  </a:cubicBezTo>
                  <a:cubicBezTo>
                    <a:pt x="22" y="163"/>
                    <a:pt x="23" y="163"/>
                    <a:pt x="23" y="163"/>
                  </a:cubicBezTo>
                  <a:cubicBezTo>
                    <a:pt x="23" y="163"/>
                    <a:pt x="23" y="163"/>
                    <a:pt x="23" y="163"/>
                  </a:cubicBezTo>
                  <a:cubicBezTo>
                    <a:pt x="23" y="160"/>
                    <a:pt x="24" y="160"/>
                    <a:pt x="23" y="160"/>
                  </a:cubicBezTo>
                  <a:cubicBezTo>
                    <a:pt x="24" y="160"/>
                    <a:pt x="23" y="162"/>
                    <a:pt x="24" y="162"/>
                  </a:cubicBezTo>
                  <a:cubicBezTo>
                    <a:pt x="25" y="158"/>
                    <a:pt x="27" y="155"/>
                    <a:pt x="29" y="151"/>
                  </a:cubicBezTo>
                  <a:cubicBezTo>
                    <a:pt x="30" y="151"/>
                    <a:pt x="30" y="151"/>
                    <a:pt x="30" y="151"/>
                  </a:cubicBezTo>
                  <a:cubicBezTo>
                    <a:pt x="30" y="150"/>
                    <a:pt x="30" y="150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1" y="148"/>
                    <a:pt x="30" y="148"/>
                    <a:pt x="31" y="147"/>
                  </a:cubicBezTo>
                  <a:cubicBezTo>
                    <a:pt x="31" y="148"/>
                    <a:pt x="31" y="148"/>
                    <a:pt x="31" y="148"/>
                  </a:cubicBezTo>
                  <a:cubicBezTo>
                    <a:pt x="31" y="147"/>
                    <a:pt x="31" y="146"/>
                    <a:pt x="33" y="146"/>
                  </a:cubicBezTo>
                  <a:cubicBezTo>
                    <a:pt x="33" y="146"/>
                    <a:pt x="33" y="146"/>
                    <a:pt x="33" y="146"/>
                  </a:cubicBezTo>
                  <a:cubicBezTo>
                    <a:pt x="33" y="146"/>
                    <a:pt x="34" y="146"/>
                    <a:pt x="34" y="145"/>
                  </a:cubicBezTo>
                  <a:cubicBezTo>
                    <a:pt x="34" y="145"/>
                    <a:pt x="34" y="145"/>
                    <a:pt x="34" y="145"/>
                  </a:cubicBezTo>
                  <a:cubicBezTo>
                    <a:pt x="35" y="144"/>
                    <a:pt x="33" y="144"/>
                    <a:pt x="34" y="144"/>
                  </a:cubicBezTo>
                  <a:cubicBezTo>
                    <a:pt x="34" y="144"/>
                    <a:pt x="34" y="144"/>
                    <a:pt x="34" y="144"/>
                  </a:cubicBezTo>
                  <a:cubicBezTo>
                    <a:pt x="34" y="142"/>
                    <a:pt x="35" y="141"/>
                    <a:pt x="35" y="140"/>
                  </a:cubicBezTo>
                  <a:cubicBezTo>
                    <a:pt x="36" y="140"/>
                    <a:pt x="36" y="140"/>
                    <a:pt x="36" y="140"/>
                  </a:cubicBezTo>
                  <a:cubicBezTo>
                    <a:pt x="36" y="140"/>
                    <a:pt x="37" y="139"/>
                    <a:pt x="37" y="138"/>
                  </a:cubicBezTo>
                  <a:cubicBezTo>
                    <a:pt x="37" y="137"/>
                    <a:pt x="37" y="138"/>
                    <a:pt x="37" y="137"/>
                  </a:cubicBezTo>
                  <a:cubicBezTo>
                    <a:pt x="37" y="137"/>
                    <a:pt x="38" y="136"/>
                    <a:pt x="37" y="136"/>
                  </a:cubicBezTo>
                  <a:cubicBezTo>
                    <a:pt x="37" y="135"/>
                    <a:pt x="38" y="133"/>
                    <a:pt x="38" y="133"/>
                  </a:cubicBezTo>
                  <a:cubicBezTo>
                    <a:pt x="38" y="133"/>
                    <a:pt x="40" y="133"/>
                    <a:pt x="39" y="133"/>
                  </a:cubicBezTo>
                  <a:cubicBezTo>
                    <a:pt x="40" y="133"/>
                    <a:pt x="40" y="133"/>
                    <a:pt x="40" y="133"/>
                  </a:cubicBezTo>
                  <a:cubicBezTo>
                    <a:pt x="40" y="133"/>
                    <a:pt x="40" y="133"/>
                    <a:pt x="40" y="133"/>
                  </a:cubicBezTo>
                  <a:cubicBezTo>
                    <a:pt x="40" y="133"/>
                    <a:pt x="40" y="133"/>
                    <a:pt x="42" y="132"/>
                  </a:cubicBezTo>
                  <a:cubicBezTo>
                    <a:pt x="42" y="131"/>
                    <a:pt x="40" y="130"/>
                    <a:pt x="42" y="129"/>
                  </a:cubicBezTo>
                  <a:cubicBezTo>
                    <a:pt x="42" y="130"/>
                    <a:pt x="43" y="129"/>
                    <a:pt x="43" y="130"/>
                  </a:cubicBezTo>
                  <a:cubicBezTo>
                    <a:pt x="42" y="128"/>
                    <a:pt x="42" y="128"/>
                    <a:pt x="42" y="128"/>
                  </a:cubicBezTo>
                  <a:cubicBezTo>
                    <a:pt x="42" y="127"/>
                    <a:pt x="43" y="128"/>
                    <a:pt x="43" y="127"/>
                  </a:cubicBezTo>
                  <a:cubicBezTo>
                    <a:pt x="42" y="127"/>
                    <a:pt x="42" y="127"/>
                    <a:pt x="42" y="127"/>
                  </a:cubicBezTo>
                  <a:cubicBezTo>
                    <a:pt x="42" y="126"/>
                    <a:pt x="43" y="126"/>
                    <a:pt x="43" y="126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3" y="126"/>
                    <a:pt x="43" y="126"/>
                    <a:pt x="44" y="124"/>
                  </a:cubicBezTo>
                  <a:cubicBezTo>
                    <a:pt x="44" y="124"/>
                    <a:pt x="44" y="124"/>
                    <a:pt x="44" y="124"/>
                  </a:cubicBezTo>
                  <a:cubicBezTo>
                    <a:pt x="44" y="124"/>
                    <a:pt x="44" y="123"/>
                    <a:pt x="43" y="123"/>
                  </a:cubicBezTo>
                  <a:cubicBezTo>
                    <a:pt x="43" y="123"/>
                    <a:pt x="44" y="123"/>
                    <a:pt x="43" y="124"/>
                  </a:cubicBezTo>
                  <a:cubicBezTo>
                    <a:pt x="43" y="123"/>
                    <a:pt x="43" y="122"/>
                    <a:pt x="44" y="122"/>
                  </a:cubicBezTo>
                  <a:cubicBezTo>
                    <a:pt x="44" y="122"/>
                    <a:pt x="44" y="122"/>
                    <a:pt x="44" y="122"/>
                  </a:cubicBezTo>
                  <a:cubicBezTo>
                    <a:pt x="44" y="121"/>
                    <a:pt x="44" y="120"/>
                    <a:pt x="45" y="119"/>
                  </a:cubicBezTo>
                  <a:cubicBezTo>
                    <a:pt x="44" y="119"/>
                    <a:pt x="45" y="119"/>
                    <a:pt x="45" y="120"/>
                  </a:cubicBezTo>
                  <a:cubicBezTo>
                    <a:pt x="46" y="119"/>
                    <a:pt x="46" y="118"/>
                    <a:pt x="47" y="117"/>
                  </a:cubicBezTo>
                  <a:cubicBezTo>
                    <a:pt x="46" y="117"/>
                    <a:pt x="46" y="117"/>
                    <a:pt x="46" y="117"/>
                  </a:cubicBezTo>
                  <a:cubicBezTo>
                    <a:pt x="47" y="115"/>
                    <a:pt x="47" y="117"/>
                    <a:pt x="47" y="115"/>
                  </a:cubicBezTo>
                  <a:cubicBezTo>
                    <a:pt x="48" y="115"/>
                    <a:pt x="48" y="115"/>
                    <a:pt x="48" y="114"/>
                  </a:cubicBezTo>
                  <a:cubicBezTo>
                    <a:pt x="48" y="114"/>
                    <a:pt x="48" y="114"/>
                    <a:pt x="48" y="114"/>
                  </a:cubicBezTo>
                  <a:cubicBezTo>
                    <a:pt x="48" y="114"/>
                    <a:pt x="49" y="112"/>
                    <a:pt x="50" y="111"/>
                  </a:cubicBezTo>
                  <a:cubicBezTo>
                    <a:pt x="49" y="111"/>
                    <a:pt x="49" y="110"/>
                    <a:pt x="50" y="110"/>
                  </a:cubicBezTo>
                  <a:cubicBezTo>
                    <a:pt x="50" y="110"/>
                    <a:pt x="50" y="110"/>
                    <a:pt x="50" y="110"/>
                  </a:cubicBezTo>
                  <a:cubicBezTo>
                    <a:pt x="50" y="110"/>
                    <a:pt x="50" y="109"/>
                    <a:pt x="51" y="109"/>
                  </a:cubicBezTo>
                  <a:cubicBezTo>
                    <a:pt x="51" y="108"/>
                    <a:pt x="50" y="112"/>
                    <a:pt x="50" y="111"/>
                  </a:cubicBezTo>
                  <a:cubicBezTo>
                    <a:pt x="51" y="111"/>
                    <a:pt x="50" y="109"/>
                    <a:pt x="51" y="110"/>
                  </a:cubicBezTo>
                  <a:cubicBezTo>
                    <a:pt x="51" y="109"/>
                    <a:pt x="51" y="108"/>
                    <a:pt x="51" y="108"/>
                  </a:cubicBezTo>
                  <a:cubicBezTo>
                    <a:pt x="51" y="108"/>
                    <a:pt x="52" y="109"/>
                    <a:pt x="52" y="108"/>
                  </a:cubicBezTo>
                  <a:cubicBezTo>
                    <a:pt x="52" y="107"/>
                    <a:pt x="52" y="108"/>
                    <a:pt x="52" y="107"/>
                  </a:cubicBezTo>
                  <a:cubicBezTo>
                    <a:pt x="52" y="107"/>
                    <a:pt x="52" y="107"/>
                    <a:pt x="52" y="107"/>
                  </a:cubicBezTo>
                  <a:cubicBezTo>
                    <a:pt x="52" y="106"/>
                    <a:pt x="53" y="106"/>
                    <a:pt x="52" y="106"/>
                  </a:cubicBezTo>
                  <a:cubicBezTo>
                    <a:pt x="52" y="106"/>
                    <a:pt x="52" y="105"/>
                    <a:pt x="53" y="105"/>
                  </a:cubicBezTo>
                  <a:cubicBezTo>
                    <a:pt x="54" y="106"/>
                    <a:pt x="54" y="106"/>
                    <a:pt x="54" y="106"/>
                  </a:cubicBezTo>
                  <a:cubicBezTo>
                    <a:pt x="54" y="105"/>
                    <a:pt x="53" y="105"/>
                    <a:pt x="53" y="104"/>
                  </a:cubicBezTo>
                  <a:cubicBezTo>
                    <a:pt x="54" y="104"/>
                    <a:pt x="54" y="104"/>
                    <a:pt x="54" y="104"/>
                  </a:cubicBezTo>
                  <a:cubicBezTo>
                    <a:pt x="53" y="104"/>
                    <a:pt x="54" y="103"/>
                    <a:pt x="54" y="103"/>
                  </a:cubicBezTo>
                  <a:cubicBezTo>
                    <a:pt x="54" y="102"/>
                    <a:pt x="55" y="101"/>
                    <a:pt x="56" y="101"/>
                  </a:cubicBezTo>
                  <a:cubicBezTo>
                    <a:pt x="56" y="100"/>
                    <a:pt x="56" y="99"/>
                    <a:pt x="56" y="99"/>
                  </a:cubicBezTo>
                  <a:cubicBezTo>
                    <a:pt x="56" y="99"/>
                    <a:pt x="56" y="99"/>
                    <a:pt x="56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99"/>
                    <a:pt x="57" y="99"/>
                    <a:pt x="57" y="97"/>
                  </a:cubicBezTo>
                  <a:cubicBezTo>
                    <a:pt x="57" y="97"/>
                    <a:pt x="57" y="96"/>
                    <a:pt x="57" y="96"/>
                  </a:cubicBezTo>
                  <a:cubicBezTo>
                    <a:pt x="59" y="96"/>
                    <a:pt x="57" y="94"/>
                    <a:pt x="59" y="94"/>
                  </a:cubicBezTo>
                  <a:cubicBezTo>
                    <a:pt x="59" y="95"/>
                    <a:pt x="59" y="95"/>
                    <a:pt x="59" y="95"/>
                  </a:cubicBezTo>
                  <a:cubicBezTo>
                    <a:pt x="61" y="95"/>
                    <a:pt x="59" y="93"/>
                    <a:pt x="60" y="93"/>
                  </a:cubicBezTo>
                  <a:cubicBezTo>
                    <a:pt x="59" y="93"/>
                    <a:pt x="59" y="93"/>
                    <a:pt x="59" y="93"/>
                  </a:cubicBezTo>
                  <a:cubicBezTo>
                    <a:pt x="60" y="93"/>
                    <a:pt x="60" y="92"/>
                    <a:pt x="60" y="92"/>
                  </a:cubicBezTo>
                  <a:cubicBezTo>
                    <a:pt x="60" y="92"/>
                    <a:pt x="61" y="92"/>
                    <a:pt x="60" y="91"/>
                  </a:cubicBezTo>
                  <a:cubicBezTo>
                    <a:pt x="62" y="90"/>
                    <a:pt x="62" y="87"/>
                    <a:pt x="63" y="87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64" y="86"/>
                    <a:pt x="63" y="85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2"/>
                    <a:pt x="65" y="83"/>
                    <a:pt x="66" y="83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6" y="82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8" y="80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8" y="80"/>
                    <a:pt x="68" y="79"/>
                    <a:pt x="68" y="79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7"/>
                    <a:pt x="69" y="78"/>
                  </a:cubicBezTo>
                  <a:cubicBezTo>
                    <a:pt x="69" y="78"/>
                    <a:pt x="68" y="78"/>
                    <a:pt x="68" y="79"/>
                  </a:cubicBezTo>
                  <a:cubicBezTo>
                    <a:pt x="69" y="78"/>
                    <a:pt x="69" y="79"/>
                    <a:pt x="69" y="78"/>
                  </a:cubicBezTo>
                  <a:cubicBezTo>
                    <a:pt x="69" y="77"/>
                    <a:pt x="68" y="77"/>
                    <a:pt x="69" y="77"/>
                  </a:cubicBezTo>
                  <a:cubicBezTo>
                    <a:pt x="69" y="77"/>
                    <a:pt x="69" y="77"/>
                    <a:pt x="69" y="78"/>
                  </a:cubicBezTo>
                  <a:cubicBezTo>
                    <a:pt x="70" y="77"/>
                    <a:pt x="70" y="77"/>
                    <a:pt x="70" y="77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6"/>
                    <a:pt x="70" y="76"/>
                    <a:pt x="69" y="75"/>
                  </a:cubicBezTo>
                  <a:cubicBezTo>
                    <a:pt x="70" y="75"/>
                    <a:pt x="70" y="75"/>
                    <a:pt x="70" y="74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70" y="74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1" y="72"/>
                    <a:pt x="72" y="73"/>
                    <a:pt x="72" y="72"/>
                  </a:cubicBezTo>
                  <a:cubicBezTo>
                    <a:pt x="72" y="72"/>
                    <a:pt x="72" y="70"/>
                    <a:pt x="71" y="70"/>
                  </a:cubicBezTo>
                  <a:cubicBezTo>
                    <a:pt x="72" y="69"/>
                    <a:pt x="72" y="68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4" y="66"/>
                    <a:pt x="74" y="64"/>
                    <a:pt x="76" y="63"/>
                  </a:cubicBezTo>
                  <a:cubicBezTo>
                    <a:pt x="76" y="64"/>
                    <a:pt x="76" y="63"/>
                    <a:pt x="77" y="64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76" y="63"/>
                    <a:pt x="76" y="62"/>
                    <a:pt x="76" y="63"/>
                  </a:cubicBezTo>
                  <a:cubicBezTo>
                    <a:pt x="76" y="62"/>
                    <a:pt x="77" y="59"/>
                    <a:pt x="77" y="59"/>
                  </a:cubicBezTo>
                  <a:cubicBezTo>
                    <a:pt x="77" y="59"/>
                    <a:pt x="77" y="59"/>
                    <a:pt x="77" y="59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78" y="58"/>
                    <a:pt x="78" y="58"/>
                    <a:pt x="78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8"/>
                    <a:pt x="78" y="58"/>
                    <a:pt x="78" y="57"/>
                  </a:cubicBezTo>
                  <a:cubicBezTo>
                    <a:pt x="79" y="57"/>
                    <a:pt x="79" y="57"/>
                    <a:pt x="79" y="57"/>
                  </a:cubicBezTo>
                  <a:cubicBezTo>
                    <a:pt x="79" y="57"/>
                    <a:pt x="79" y="56"/>
                    <a:pt x="79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80" y="55"/>
                    <a:pt x="80" y="54"/>
                    <a:pt x="80" y="55"/>
                  </a:cubicBezTo>
                  <a:cubicBezTo>
                    <a:pt x="81" y="54"/>
                    <a:pt x="81" y="53"/>
                    <a:pt x="82" y="53"/>
                  </a:cubicBezTo>
                  <a:cubicBezTo>
                    <a:pt x="82" y="51"/>
                    <a:pt x="83" y="48"/>
                    <a:pt x="83" y="46"/>
                  </a:cubicBezTo>
                  <a:cubicBezTo>
                    <a:pt x="83" y="46"/>
                    <a:pt x="83" y="46"/>
                    <a:pt x="83" y="46"/>
                  </a:cubicBezTo>
                  <a:cubicBezTo>
                    <a:pt x="85" y="46"/>
                    <a:pt x="83" y="46"/>
                    <a:pt x="83" y="46"/>
                  </a:cubicBezTo>
                  <a:cubicBezTo>
                    <a:pt x="85" y="46"/>
                    <a:pt x="85" y="46"/>
                    <a:pt x="85" y="46"/>
                  </a:cubicBezTo>
                  <a:cubicBezTo>
                    <a:pt x="86" y="46"/>
                    <a:pt x="85" y="46"/>
                    <a:pt x="86" y="45"/>
                  </a:cubicBezTo>
                  <a:cubicBezTo>
                    <a:pt x="85" y="45"/>
                    <a:pt x="86" y="46"/>
                    <a:pt x="85" y="45"/>
                  </a:cubicBezTo>
                  <a:cubicBezTo>
                    <a:pt x="85" y="45"/>
                    <a:pt x="86" y="45"/>
                    <a:pt x="86" y="44"/>
                  </a:cubicBezTo>
                  <a:cubicBezTo>
                    <a:pt x="86" y="44"/>
                    <a:pt x="86" y="44"/>
                    <a:pt x="86" y="45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7" y="44"/>
                    <a:pt x="87" y="46"/>
                    <a:pt x="88" y="46"/>
                  </a:cubicBezTo>
                  <a:cubicBezTo>
                    <a:pt x="88" y="46"/>
                    <a:pt x="88" y="46"/>
                    <a:pt x="88" y="46"/>
                  </a:cubicBezTo>
                  <a:cubicBezTo>
                    <a:pt x="89" y="45"/>
                    <a:pt x="88" y="46"/>
                    <a:pt x="89" y="46"/>
                  </a:cubicBezTo>
                  <a:cubicBezTo>
                    <a:pt x="89" y="45"/>
                    <a:pt x="89" y="45"/>
                    <a:pt x="88" y="45"/>
                  </a:cubicBezTo>
                  <a:cubicBezTo>
                    <a:pt x="88" y="44"/>
                    <a:pt x="87" y="44"/>
                    <a:pt x="87" y="42"/>
                  </a:cubicBezTo>
                  <a:cubicBezTo>
                    <a:pt x="88" y="41"/>
                    <a:pt x="87" y="42"/>
                    <a:pt x="88" y="42"/>
                  </a:cubicBezTo>
                  <a:cubicBezTo>
                    <a:pt x="88" y="41"/>
                    <a:pt x="88" y="41"/>
                    <a:pt x="88" y="41"/>
                  </a:cubicBezTo>
                  <a:cubicBezTo>
                    <a:pt x="88" y="41"/>
                    <a:pt x="88" y="41"/>
                    <a:pt x="88" y="40"/>
                  </a:cubicBezTo>
                  <a:cubicBezTo>
                    <a:pt x="88" y="40"/>
                    <a:pt x="88" y="41"/>
                    <a:pt x="88" y="40"/>
                  </a:cubicBezTo>
                  <a:cubicBezTo>
                    <a:pt x="88" y="39"/>
                    <a:pt x="88" y="39"/>
                    <a:pt x="88" y="39"/>
                  </a:cubicBezTo>
                  <a:cubicBezTo>
                    <a:pt x="87" y="39"/>
                    <a:pt x="88" y="39"/>
                    <a:pt x="88" y="39"/>
                  </a:cubicBezTo>
                  <a:cubicBezTo>
                    <a:pt x="89" y="39"/>
                    <a:pt x="89" y="40"/>
                    <a:pt x="89" y="39"/>
                  </a:cubicBezTo>
                  <a:cubicBezTo>
                    <a:pt x="89" y="39"/>
                    <a:pt x="89" y="38"/>
                    <a:pt x="88" y="38"/>
                  </a:cubicBezTo>
                  <a:cubicBezTo>
                    <a:pt x="89" y="38"/>
                    <a:pt x="89" y="38"/>
                    <a:pt x="89" y="39"/>
                  </a:cubicBezTo>
                  <a:cubicBezTo>
                    <a:pt x="89" y="39"/>
                    <a:pt x="89" y="37"/>
                    <a:pt x="89" y="38"/>
                  </a:cubicBezTo>
                  <a:cubicBezTo>
                    <a:pt x="89" y="37"/>
                    <a:pt x="89" y="37"/>
                    <a:pt x="89" y="37"/>
                  </a:cubicBezTo>
                  <a:cubicBezTo>
                    <a:pt x="89" y="37"/>
                    <a:pt x="89" y="37"/>
                    <a:pt x="90" y="37"/>
                  </a:cubicBezTo>
                  <a:cubicBezTo>
                    <a:pt x="90" y="36"/>
                    <a:pt x="90" y="35"/>
                    <a:pt x="90" y="36"/>
                  </a:cubicBezTo>
                  <a:cubicBezTo>
                    <a:pt x="90" y="35"/>
                    <a:pt x="91" y="35"/>
                    <a:pt x="90" y="35"/>
                  </a:cubicBezTo>
                  <a:cubicBezTo>
                    <a:pt x="90" y="35"/>
                    <a:pt x="90" y="35"/>
                    <a:pt x="89" y="35"/>
                  </a:cubicBezTo>
                  <a:cubicBezTo>
                    <a:pt x="90" y="35"/>
                    <a:pt x="90" y="33"/>
                    <a:pt x="90" y="33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90" y="32"/>
                    <a:pt x="90" y="32"/>
                    <a:pt x="91" y="32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90" y="32"/>
                    <a:pt x="91" y="32"/>
                    <a:pt x="91" y="32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91" y="31"/>
                    <a:pt x="91" y="31"/>
                    <a:pt x="91" y="31"/>
                  </a:cubicBezTo>
                  <a:cubicBezTo>
                    <a:pt x="91" y="31"/>
                    <a:pt x="92" y="31"/>
                    <a:pt x="92" y="30"/>
                  </a:cubicBezTo>
                  <a:cubicBezTo>
                    <a:pt x="92" y="31"/>
                    <a:pt x="92" y="31"/>
                    <a:pt x="92" y="31"/>
                  </a:cubicBezTo>
                  <a:cubicBezTo>
                    <a:pt x="92" y="32"/>
                    <a:pt x="94" y="31"/>
                    <a:pt x="94" y="31"/>
                  </a:cubicBezTo>
                  <a:cubicBezTo>
                    <a:pt x="94" y="30"/>
                    <a:pt x="94" y="29"/>
                    <a:pt x="92" y="30"/>
                  </a:cubicBezTo>
                  <a:cubicBezTo>
                    <a:pt x="92" y="30"/>
                    <a:pt x="94" y="29"/>
                    <a:pt x="94" y="30"/>
                  </a:cubicBezTo>
                  <a:cubicBezTo>
                    <a:pt x="94" y="29"/>
                    <a:pt x="94" y="29"/>
                    <a:pt x="94" y="29"/>
                  </a:cubicBezTo>
                  <a:cubicBezTo>
                    <a:pt x="94" y="29"/>
                    <a:pt x="95" y="28"/>
                    <a:pt x="96" y="28"/>
                  </a:cubicBezTo>
                  <a:cubicBezTo>
                    <a:pt x="96" y="29"/>
                    <a:pt x="96" y="29"/>
                    <a:pt x="96" y="29"/>
                  </a:cubicBezTo>
                  <a:cubicBezTo>
                    <a:pt x="96" y="29"/>
                    <a:pt x="96" y="29"/>
                    <a:pt x="96" y="29"/>
                  </a:cubicBezTo>
                  <a:cubicBezTo>
                    <a:pt x="96" y="29"/>
                    <a:pt x="96" y="29"/>
                    <a:pt x="96" y="29"/>
                  </a:cubicBezTo>
                  <a:cubicBezTo>
                    <a:pt x="97" y="29"/>
                    <a:pt x="97" y="29"/>
                    <a:pt x="97" y="28"/>
                  </a:cubicBezTo>
                  <a:cubicBezTo>
                    <a:pt x="96" y="28"/>
                    <a:pt x="96" y="26"/>
                    <a:pt x="96" y="26"/>
                  </a:cubicBezTo>
                  <a:cubicBezTo>
                    <a:pt x="96" y="26"/>
                    <a:pt x="97" y="27"/>
                    <a:pt x="96" y="26"/>
                  </a:cubicBezTo>
                  <a:cubicBezTo>
                    <a:pt x="96" y="26"/>
                    <a:pt x="96" y="24"/>
                    <a:pt x="96" y="26"/>
                  </a:cubicBezTo>
                  <a:cubicBezTo>
                    <a:pt x="96" y="24"/>
                    <a:pt x="96" y="24"/>
                    <a:pt x="96" y="23"/>
                  </a:cubicBezTo>
                  <a:cubicBezTo>
                    <a:pt x="96" y="24"/>
                    <a:pt x="97" y="23"/>
                    <a:pt x="97" y="24"/>
                  </a:cubicBezTo>
                  <a:cubicBezTo>
                    <a:pt x="97" y="26"/>
                    <a:pt x="97" y="26"/>
                    <a:pt x="97" y="26"/>
                  </a:cubicBezTo>
                  <a:cubicBezTo>
                    <a:pt x="97" y="26"/>
                    <a:pt x="97" y="26"/>
                    <a:pt x="98" y="26"/>
                  </a:cubicBezTo>
                  <a:cubicBezTo>
                    <a:pt x="98" y="24"/>
                    <a:pt x="98" y="24"/>
                    <a:pt x="98" y="23"/>
                  </a:cubicBezTo>
                  <a:cubicBezTo>
                    <a:pt x="97" y="23"/>
                    <a:pt x="97" y="24"/>
                    <a:pt x="97" y="23"/>
                  </a:cubicBezTo>
                  <a:cubicBezTo>
                    <a:pt x="97" y="23"/>
                    <a:pt x="98" y="23"/>
                    <a:pt x="98" y="22"/>
                  </a:cubicBezTo>
                  <a:cubicBezTo>
                    <a:pt x="97" y="23"/>
                    <a:pt x="97" y="22"/>
                    <a:pt x="96" y="22"/>
                  </a:cubicBezTo>
                  <a:cubicBezTo>
                    <a:pt x="96" y="21"/>
                    <a:pt x="96" y="21"/>
                    <a:pt x="96" y="21"/>
                  </a:cubicBezTo>
                  <a:cubicBezTo>
                    <a:pt x="97" y="22"/>
                    <a:pt x="97" y="22"/>
                    <a:pt x="97" y="22"/>
                  </a:cubicBezTo>
                  <a:cubicBezTo>
                    <a:pt x="98" y="21"/>
                    <a:pt x="96" y="21"/>
                    <a:pt x="97" y="20"/>
                  </a:cubicBezTo>
                  <a:cubicBezTo>
                    <a:pt x="98" y="20"/>
                    <a:pt x="98" y="20"/>
                    <a:pt x="98" y="20"/>
                  </a:cubicBezTo>
                  <a:cubicBezTo>
                    <a:pt x="98" y="21"/>
                    <a:pt x="97" y="21"/>
                    <a:pt x="98" y="22"/>
                  </a:cubicBezTo>
                  <a:cubicBezTo>
                    <a:pt x="98" y="21"/>
                    <a:pt x="98" y="21"/>
                    <a:pt x="99" y="20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99" y="20"/>
                    <a:pt x="100" y="21"/>
                    <a:pt x="100" y="20"/>
                  </a:cubicBezTo>
                  <a:cubicBezTo>
                    <a:pt x="100" y="19"/>
                    <a:pt x="100" y="19"/>
                    <a:pt x="99" y="19"/>
                  </a:cubicBezTo>
                  <a:cubicBezTo>
                    <a:pt x="100" y="19"/>
                    <a:pt x="99" y="19"/>
                    <a:pt x="100" y="18"/>
                  </a:cubicBezTo>
                  <a:cubicBezTo>
                    <a:pt x="100" y="18"/>
                    <a:pt x="100" y="17"/>
                    <a:pt x="101" y="18"/>
                  </a:cubicBezTo>
                  <a:cubicBezTo>
                    <a:pt x="100" y="18"/>
                    <a:pt x="99" y="19"/>
                    <a:pt x="100" y="19"/>
                  </a:cubicBezTo>
                  <a:cubicBezTo>
                    <a:pt x="101" y="19"/>
                    <a:pt x="99" y="20"/>
                    <a:pt x="100" y="21"/>
                  </a:cubicBezTo>
                  <a:cubicBezTo>
                    <a:pt x="100" y="20"/>
                    <a:pt x="101" y="20"/>
                    <a:pt x="103" y="20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3" y="19"/>
                    <a:pt x="101" y="20"/>
                    <a:pt x="101" y="19"/>
                  </a:cubicBezTo>
                  <a:cubicBezTo>
                    <a:pt x="101" y="19"/>
                    <a:pt x="103" y="18"/>
                    <a:pt x="101" y="18"/>
                  </a:cubicBezTo>
                  <a:cubicBezTo>
                    <a:pt x="103" y="18"/>
                    <a:pt x="103" y="18"/>
                    <a:pt x="103" y="18"/>
                  </a:cubicBezTo>
                  <a:cubicBezTo>
                    <a:pt x="103" y="17"/>
                    <a:pt x="103" y="15"/>
                    <a:pt x="104" y="14"/>
                  </a:cubicBezTo>
                  <a:cubicBezTo>
                    <a:pt x="103" y="14"/>
                    <a:pt x="105" y="13"/>
                    <a:pt x="104" y="13"/>
                  </a:cubicBezTo>
                  <a:cubicBezTo>
                    <a:pt x="103" y="13"/>
                    <a:pt x="103" y="13"/>
                    <a:pt x="103" y="13"/>
                  </a:cubicBezTo>
                  <a:cubicBezTo>
                    <a:pt x="103" y="13"/>
                    <a:pt x="103" y="13"/>
                    <a:pt x="103" y="13"/>
                  </a:cubicBezTo>
                  <a:cubicBezTo>
                    <a:pt x="103" y="12"/>
                    <a:pt x="104" y="13"/>
                    <a:pt x="103" y="12"/>
                  </a:cubicBezTo>
                  <a:cubicBezTo>
                    <a:pt x="103" y="13"/>
                    <a:pt x="104" y="13"/>
                    <a:pt x="105" y="13"/>
                  </a:cubicBezTo>
                  <a:cubicBezTo>
                    <a:pt x="105" y="12"/>
                    <a:pt x="105" y="14"/>
                    <a:pt x="106" y="13"/>
                  </a:cubicBezTo>
                  <a:cubicBezTo>
                    <a:pt x="106" y="12"/>
                    <a:pt x="106" y="12"/>
                    <a:pt x="106" y="11"/>
                  </a:cubicBezTo>
                  <a:cubicBezTo>
                    <a:pt x="107" y="10"/>
                    <a:pt x="108" y="9"/>
                    <a:pt x="108" y="8"/>
                  </a:cubicBezTo>
                  <a:cubicBezTo>
                    <a:pt x="109" y="6"/>
                    <a:pt x="109" y="8"/>
                    <a:pt x="109" y="8"/>
                  </a:cubicBezTo>
                  <a:cubicBezTo>
                    <a:pt x="109" y="6"/>
                    <a:pt x="109" y="8"/>
                    <a:pt x="109" y="6"/>
                  </a:cubicBezTo>
                  <a:cubicBezTo>
                    <a:pt x="109" y="6"/>
                    <a:pt x="109" y="6"/>
                    <a:pt x="109" y="6"/>
                  </a:cubicBezTo>
                  <a:cubicBezTo>
                    <a:pt x="109" y="6"/>
                    <a:pt x="111" y="6"/>
                    <a:pt x="109" y="5"/>
                  </a:cubicBezTo>
                  <a:cubicBezTo>
                    <a:pt x="111" y="6"/>
                    <a:pt x="111" y="6"/>
                    <a:pt x="111" y="6"/>
                  </a:cubicBezTo>
                  <a:cubicBezTo>
                    <a:pt x="111" y="5"/>
                    <a:pt x="111" y="5"/>
                    <a:pt x="111" y="5"/>
                  </a:cubicBezTo>
                  <a:cubicBezTo>
                    <a:pt x="111" y="5"/>
                    <a:pt x="111" y="5"/>
                    <a:pt x="111" y="5"/>
                  </a:cubicBezTo>
                  <a:cubicBezTo>
                    <a:pt x="112" y="5"/>
                    <a:pt x="112" y="4"/>
                    <a:pt x="112" y="4"/>
                  </a:cubicBezTo>
                  <a:cubicBezTo>
                    <a:pt x="112" y="4"/>
                    <a:pt x="112" y="4"/>
                    <a:pt x="112" y="4"/>
                  </a:cubicBezTo>
                  <a:cubicBezTo>
                    <a:pt x="112" y="3"/>
                    <a:pt x="113" y="2"/>
                    <a:pt x="113" y="1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4" y="1"/>
                    <a:pt x="114" y="1"/>
                    <a:pt x="114" y="0"/>
                  </a:cubicBezTo>
                  <a:cubicBezTo>
                    <a:pt x="114" y="2"/>
                    <a:pt x="114" y="2"/>
                    <a:pt x="114" y="2"/>
                  </a:cubicBezTo>
                  <a:cubicBezTo>
                    <a:pt x="114" y="3"/>
                    <a:pt x="114" y="2"/>
                    <a:pt x="114" y="2"/>
                  </a:cubicBezTo>
                  <a:cubicBezTo>
                    <a:pt x="113" y="2"/>
                    <a:pt x="113" y="3"/>
                    <a:pt x="113" y="3"/>
                  </a:cubicBezTo>
                  <a:cubicBezTo>
                    <a:pt x="113" y="3"/>
                    <a:pt x="113" y="3"/>
                    <a:pt x="113" y="2"/>
                  </a:cubicBezTo>
                  <a:cubicBezTo>
                    <a:pt x="114" y="2"/>
                    <a:pt x="114" y="3"/>
                    <a:pt x="114" y="3"/>
                  </a:cubicBezTo>
                  <a:cubicBezTo>
                    <a:pt x="114" y="3"/>
                    <a:pt x="114" y="3"/>
                    <a:pt x="114" y="3"/>
                  </a:cubicBezTo>
                  <a:cubicBezTo>
                    <a:pt x="114" y="4"/>
                    <a:pt x="114" y="4"/>
                    <a:pt x="114" y="4"/>
                  </a:cubicBezTo>
                  <a:cubicBezTo>
                    <a:pt x="113" y="4"/>
                    <a:pt x="113" y="4"/>
                    <a:pt x="113" y="4"/>
                  </a:cubicBezTo>
                  <a:cubicBezTo>
                    <a:pt x="114" y="5"/>
                    <a:pt x="113" y="5"/>
                    <a:pt x="113" y="6"/>
                  </a:cubicBezTo>
                  <a:cubicBezTo>
                    <a:pt x="112" y="6"/>
                    <a:pt x="113" y="6"/>
                    <a:pt x="112" y="8"/>
                  </a:cubicBezTo>
                  <a:cubicBezTo>
                    <a:pt x="112" y="8"/>
                    <a:pt x="111" y="6"/>
                    <a:pt x="111" y="6"/>
                  </a:cubicBezTo>
                  <a:cubicBezTo>
                    <a:pt x="111" y="6"/>
                    <a:pt x="111" y="6"/>
                    <a:pt x="109" y="6"/>
                  </a:cubicBezTo>
                  <a:cubicBezTo>
                    <a:pt x="111" y="8"/>
                    <a:pt x="111" y="8"/>
                    <a:pt x="111" y="9"/>
                  </a:cubicBezTo>
                  <a:cubicBezTo>
                    <a:pt x="111" y="9"/>
                    <a:pt x="111" y="9"/>
                    <a:pt x="111" y="9"/>
                  </a:cubicBezTo>
                  <a:cubicBezTo>
                    <a:pt x="111" y="10"/>
                    <a:pt x="111" y="10"/>
                    <a:pt x="111" y="11"/>
                  </a:cubicBezTo>
                  <a:cubicBezTo>
                    <a:pt x="109" y="12"/>
                    <a:pt x="109" y="12"/>
                    <a:pt x="108" y="13"/>
                  </a:cubicBezTo>
                  <a:cubicBezTo>
                    <a:pt x="108" y="13"/>
                    <a:pt x="108" y="13"/>
                    <a:pt x="108" y="13"/>
                  </a:cubicBezTo>
                  <a:cubicBezTo>
                    <a:pt x="108" y="14"/>
                    <a:pt x="107" y="15"/>
                    <a:pt x="107" y="17"/>
                  </a:cubicBezTo>
                  <a:cubicBezTo>
                    <a:pt x="106" y="19"/>
                    <a:pt x="106" y="20"/>
                    <a:pt x="105" y="20"/>
                  </a:cubicBezTo>
                  <a:cubicBezTo>
                    <a:pt x="104" y="22"/>
                    <a:pt x="103" y="26"/>
                    <a:pt x="101" y="27"/>
                  </a:cubicBezTo>
                  <a:cubicBezTo>
                    <a:pt x="101" y="26"/>
                    <a:pt x="101" y="26"/>
                    <a:pt x="101" y="26"/>
                  </a:cubicBezTo>
                  <a:cubicBezTo>
                    <a:pt x="101" y="27"/>
                    <a:pt x="100" y="26"/>
                    <a:pt x="100" y="27"/>
                  </a:cubicBezTo>
                  <a:cubicBezTo>
                    <a:pt x="101" y="27"/>
                    <a:pt x="101" y="28"/>
                    <a:pt x="101" y="28"/>
                  </a:cubicBezTo>
                  <a:cubicBezTo>
                    <a:pt x="100" y="29"/>
                    <a:pt x="99" y="31"/>
                    <a:pt x="99" y="32"/>
                  </a:cubicBezTo>
                  <a:cubicBezTo>
                    <a:pt x="99" y="32"/>
                    <a:pt x="99" y="32"/>
                    <a:pt x="99" y="32"/>
                  </a:cubicBezTo>
                  <a:cubicBezTo>
                    <a:pt x="99" y="32"/>
                    <a:pt x="98" y="33"/>
                    <a:pt x="97" y="35"/>
                  </a:cubicBezTo>
                  <a:cubicBezTo>
                    <a:pt x="97" y="35"/>
                    <a:pt x="96" y="35"/>
                    <a:pt x="96" y="36"/>
                  </a:cubicBezTo>
                  <a:cubicBezTo>
                    <a:pt x="96" y="37"/>
                    <a:pt x="96" y="37"/>
                    <a:pt x="96" y="38"/>
                  </a:cubicBezTo>
                  <a:cubicBezTo>
                    <a:pt x="96" y="39"/>
                    <a:pt x="96" y="39"/>
                    <a:pt x="95" y="40"/>
                  </a:cubicBezTo>
                  <a:cubicBezTo>
                    <a:pt x="95" y="44"/>
                    <a:pt x="91" y="46"/>
                    <a:pt x="90" y="48"/>
                  </a:cubicBezTo>
                  <a:cubicBezTo>
                    <a:pt x="90" y="48"/>
                    <a:pt x="90" y="48"/>
                    <a:pt x="90" y="48"/>
                  </a:cubicBezTo>
                  <a:cubicBezTo>
                    <a:pt x="89" y="51"/>
                    <a:pt x="88" y="54"/>
                    <a:pt x="87" y="57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5" y="57"/>
                    <a:pt x="85" y="58"/>
                    <a:pt x="86" y="58"/>
                  </a:cubicBezTo>
                  <a:cubicBezTo>
                    <a:pt x="86" y="59"/>
                    <a:pt x="86" y="59"/>
                    <a:pt x="85" y="59"/>
                  </a:cubicBezTo>
                  <a:cubicBezTo>
                    <a:pt x="83" y="60"/>
                    <a:pt x="85" y="60"/>
                    <a:pt x="83" y="62"/>
                  </a:cubicBezTo>
                  <a:cubicBezTo>
                    <a:pt x="83" y="63"/>
                    <a:pt x="83" y="64"/>
                    <a:pt x="82" y="65"/>
                  </a:cubicBezTo>
                  <a:cubicBezTo>
                    <a:pt x="83" y="65"/>
                    <a:pt x="83" y="65"/>
                    <a:pt x="83" y="65"/>
                  </a:cubicBezTo>
                  <a:cubicBezTo>
                    <a:pt x="82" y="65"/>
                    <a:pt x="82" y="64"/>
                    <a:pt x="82" y="65"/>
                  </a:cubicBezTo>
                  <a:cubicBezTo>
                    <a:pt x="82" y="65"/>
                    <a:pt x="81" y="66"/>
                    <a:pt x="82" y="66"/>
                  </a:cubicBezTo>
                  <a:cubicBezTo>
                    <a:pt x="80" y="67"/>
                    <a:pt x="80" y="69"/>
                    <a:pt x="79" y="70"/>
                  </a:cubicBezTo>
                  <a:cubicBezTo>
                    <a:pt x="79" y="72"/>
                    <a:pt x="79" y="72"/>
                    <a:pt x="79" y="72"/>
                  </a:cubicBezTo>
                  <a:cubicBezTo>
                    <a:pt x="78" y="73"/>
                    <a:pt x="77" y="73"/>
                    <a:pt x="77" y="75"/>
                  </a:cubicBezTo>
                  <a:cubicBezTo>
                    <a:pt x="77" y="75"/>
                    <a:pt x="77" y="74"/>
                    <a:pt x="76" y="75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76" y="78"/>
                    <a:pt x="74" y="79"/>
                    <a:pt x="73" y="81"/>
                  </a:cubicBezTo>
                  <a:cubicBezTo>
                    <a:pt x="71" y="85"/>
                    <a:pt x="70" y="87"/>
                    <a:pt x="68" y="92"/>
                  </a:cubicBezTo>
                  <a:cubicBezTo>
                    <a:pt x="68" y="92"/>
                    <a:pt x="68" y="92"/>
                    <a:pt x="68" y="92"/>
                  </a:cubicBezTo>
                  <a:cubicBezTo>
                    <a:pt x="68" y="93"/>
                    <a:pt x="65" y="93"/>
                    <a:pt x="66" y="94"/>
                  </a:cubicBezTo>
                  <a:cubicBezTo>
                    <a:pt x="65" y="94"/>
                    <a:pt x="65" y="95"/>
                    <a:pt x="65" y="95"/>
                  </a:cubicBezTo>
                  <a:cubicBezTo>
                    <a:pt x="65" y="96"/>
                    <a:pt x="63" y="97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101"/>
                    <a:pt x="62" y="102"/>
                  </a:cubicBezTo>
                  <a:cubicBezTo>
                    <a:pt x="62" y="102"/>
                    <a:pt x="62" y="101"/>
                    <a:pt x="61" y="101"/>
                  </a:cubicBezTo>
                  <a:cubicBezTo>
                    <a:pt x="61" y="101"/>
                    <a:pt x="62" y="103"/>
                    <a:pt x="61" y="103"/>
                  </a:cubicBezTo>
                  <a:cubicBezTo>
                    <a:pt x="60" y="103"/>
                    <a:pt x="61" y="103"/>
                    <a:pt x="61" y="103"/>
                  </a:cubicBezTo>
                  <a:cubicBezTo>
                    <a:pt x="59" y="106"/>
                    <a:pt x="57" y="109"/>
                    <a:pt x="56" y="112"/>
                  </a:cubicBezTo>
                  <a:cubicBezTo>
                    <a:pt x="55" y="113"/>
                    <a:pt x="55" y="111"/>
                    <a:pt x="54" y="113"/>
                  </a:cubicBezTo>
                  <a:cubicBezTo>
                    <a:pt x="54" y="113"/>
                    <a:pt x="55" y="113"/>
                    <a:pt x="54" y="113"/>
                  </a:cubicBezTo>
                  <a:cubicBezTo>
                    <a:pt x="54" y="114"/>
                    <a:pt x="53" y="113"/>
                    <a:pt x="53" y="114"/>
                  </a:cubicBezTo>
                  <a:cubicBezTo>
                    <a:pt x="54" y="114"/>
                    <a:pt x="53" y="115"/>
                    <a:pt x="54" y="115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51" y="118"/>
                    <a:pt x="51" y="118"/>
                    <a:pt x="51" y="118"/>
                  </a:cubicBezTo>
                  <a:cubicBezTo>
                    <a:pt x="52" y="119"/>
                    <a:pt x="50" y="120"/>
                    <a:pt x="51" y="121"/>
                  </a:cubicBezTo>
                  <a:cubicBezTo>
                    <a:pt x="47" y="128"/>
                    <a:pt x="44" y="135"/>
                    <a:pt x="40" y="141"/>
                  </a:cubicBezTo>
                  <a:cubicBezTo>
                    <a:pt x="37" y="147"/>
                    <a:pt x="34" y="154"/>
                    <a:pt x="30" y="160"/>
                  </a:cubicBezTo>
                  <a:cubicBezTo>
                    <a:pt x="28" y="162"/>
                    <a:pt x="28" y="162"/>
                    <a:pt x="28" y="164"/>
                  </a:cubicBezTo>
                  <a:cubicBezTo>
                    <a:pt x="28" y="164"/>
                    <a:pt x="28" y="163"/>
                    <a:pt x="27" y="164"/>
                  </a:cubicBezTo>
                  <a:cubicBezTo>
                    <a:pt x="28" y="164"/>
                    <a:pt x="27" y="165"/>
                    <a:pt x="27" y="165"/>
                  </a:cubicBezTo>
                  <a:cubicBezTo>
                    <a:pt x="26" y="167"/>
                    <a:pt x="25" y="169"/>
                    <a:pt x="23" y="173"/>
                  </a:cubicBezTo>
                  <a:cubicBezTo>
                    <a:pt x="24" y="172"/>
                    <a:pt x="23" y="172"/>
                    <a:pt x="23" y="172"/>
                  </a:cubicBezTo>
                  <a:cubicBezTo>
                    <a:pt x="23" y="173"/>
                    <a:pt x="23" y="173"/>
                    <a:pt x="23" y="173"/>
                  </a:cubicBezTo>
                  <a:cubicBezTo>
                    <a:pt x="23" y="173"/>
                    <a:pt x="23" y="173"/>
                    <a:pt x="23" y="173"/>
                  </a:cubicBezTo>
                  <a:cubicBezTo>
                    <a:pt x="23" y="173"/>
                    <a:pt x="23" y="173"/>
                    <a:pt x="23" y="173"/>
                  </a:cubicBezTo>
                  <a:cubicBezTo>
                    <a:pt x="20" y="179"/>
                    <a:pt x="16" y="185"/>
                    <a:pt x="12" y="191"/>
                  </a:cubicBezTo>
                  <a:cubicBezTo>
                    <a:pt x="11" y="193"/>
                    <a:pt x="10" y="194"/>
                    <a:pt x="10" y="196"/>
                  </a:cubicBezTo>
                  <a:cubicBezTo>
                    <a:pt x="7" y="200"/>
                    <a:pt x="3" y="204"/>
                    <a:pt x="1" y="209"/>
                  </a:cubicBezTo>
                  <a:cubicBezTo>
                    <a:pt x="1" y="209"/>
                    <a:pt x="0" y="207"/>
                    <a:pt x="1" y="205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23" name="Freeform 116"/>
            <p:cNvSpPr>
              <a:spLocks/>
            </p:cNvSpPr>
            <p:nvPr/>
          </p:nvSpPr>
          <p:spPr bwMode="auto">
            <a:xfrm>
              <a:off x="3265" y="273"/>
              <a:ext cx="319" cy="530"/>
            </a:xfrm>
            <a:custGeom>
              <a:avLst/>
              <a:gdLst>
                <a:gd name="T0" fmla="*/ 118 w 135"/>
                <a:gd name="T1" fmla="*/ 200 h 224"/>
                <a:gd name="T2" fmla="*/ 113 w 135"/>
                <a:gd name="T3" fmla="*/ 193 h 224"/>
                <a:gd name="T4" fmla="*/ 104 w 135"/>
                <a:gd name="T5" fmla="*/ 180 h 224"/>
                <a:gd name="T6" fmla="*/ 102 w 135"/>
                <a:gd name="T7" fmla="*/ 176 h 224"/>
                <a:gd name="T8" fmla="*/ 93 w 135"/>
                <a:gd name="T9" fmla="*/ 160 h 224"/>
                <a:gd name="T10" fmla="*/ 91 w 135"/>
                <a:gd name="T11" fmla="*/ 156 h 224"/>
                <a:gd name="T12" fmla="*/ 86 w 135"/>
                <a:gd name="T13" fmla="*/ 149 h 224"/>
                <a:gd name="T14" fmla="*/ 82 w 135"/>
                <a:gd name="T15" fmla="*/ 141 h 224"/>
                <a:gd name="T16" fmla="*/ 79 w 135"/>
                <a:gd name="T17" fmla="*/ 137 h 224"/>
                <a:gd name="T18" fmla="*/ 77 w 135"/>
                <a:gd name="T19" fmla="*/ 134 h 224"/>
                <a:gd name="T20" fmla="*/ 73 w 135"/>
                <a:gd name="T21" fmla="*/ 126 h 224"/>
                <a:gd name="T22" fmla="*/ 69 w 135"/>
                <a:gd name="T23" fmla="*/ 123 h 224"/>
                <a:gd name="T24" fmla="*/ 66 w 135"/>
                <a:gd name="T25" fmla="*/ 118 h 224"/>
                <a:gd name="T26" fmla="*/ 63 w 135"/>
                <a:gd name="T27" fmla="*/ 112 h 224"/>
                <a:gd name="T28" fmla="*/ 59 w 135"/>
                <a:gd name="T29" fmla="*/ 106 h 224"/>
                <a:gd name="T30" fmla="*/ 55 w 135"/>
                <a:gd name="T31" fmla="*/ 97 h 224"/>
                <a:gd name="T32" fmla="*/ 52 w 135"/>
                <a:gd name="T33" fmla="*/ 93 h 224"/>
                <a:gd name="T34" fmla="*/ 51 w 135"/>
                <a:gd name="T35" fmla="*/ 90 h 224"/>
                <a:gd name="T36" fmla="*/ 48 w 135"/>
                <a:gd name="T37" fmla="*/ 87 h 224"/>
                <a:gd name="T38" fmla="*/ 47 w 135"/>
                <a:gd name="T39" fmla="*/ 86 h 224"/>
                <a:gd name="T40" fmla="*/ 46 w 135"/>
                <a:gd name="T41" fmla="*/ 82 h 224"/>
                <a:gd name="T42" fmla="*/ 39 w 135"/>
                <a:gd name="T43" fmla="*/ 71 h 224"/>
                <a:gd name="T44" fmla="*/ 36 w 135"/>
                <a:gd name="T45" fmla="*/ 66 h 224"/>
                <a:gd name="T46" fmla="*/ 33 w 135"/>
                <a:gd name="T47" fmla="*/ 63 h 224"/>
                <a:gd name="T48" fmla="*/ 28 w 135"/>
                <a:gd name="T49" fmla="*/ 53 h 224"/>
                <a:gd name="T50" fmla="*/ 29 w 135"/>
                <a:gd name="T51" fmla="*/ 50 h 224"/>
                <a:gd name="T52" fmla="*/ 25 w 135"/>
                <a:gd name="T53" fmla="*/ 47 h 224"/>
                <a:gd name="T54" fmla="*/ 22 w 135"/>
                <a:gd name="T55" fmla="*/ 45 h 224"/>
                <a:gd name="T56" fmla="*/ 20 w 135"/>
                <a:gd name="T57" fmla="*/ 40 h 224"/>
                <a:gd name="T58" fmla="*/ 19 w 135"/>
                <a:gd name="T59" fmla="*/ 39 h 224"/>
                <a:gd name="T60" fmla="*/ 19 w 135"/>
                <a:gd name="T61" fmla="*/ 38 h 224"/>
                <a:gd name="T62" fmla="*/ 17 w 135"/>
                <a:gd name="T63" fmla="*/ 34 h 224"/>
                <a:gd name="T64" fmla="*/ 13 w 135"/>
                <a:gd name="T65" fmla="*/ 31 h 224"/>
                <a:gd name="T66" fmla="*/ 13 w 135"/>
                <a:gd name="T67" fmla="*/ 29 h 224"/>
                <a:gd name="T68" fmla="*/ 11 w 135"/>
                <a:gd name="T69" fmla="*/ 26 h 224"/>
                <a:gd name="T70" fmla="*/ 8 w 135"/>
                <a:gd name="T71" fmla="*/ 23 h 224"/>
                <a:gd name="T72" fmla="*/ 12 w 135"/>
                <a:gd name="T73" fmla="*/ 23 h 224"/>
                <a:gd name="T74" fmla="*/ 6 w 135"/>
                <a:gd name="T75" fmla="*/ 19 h 224"/>
                <a:gd name="T76" fmla="*/ 5 w 135"/>
                <a:gd name="T77" fmla="*/ 9 h 224"/>
                <a:gd name="T78" fmla="*/ 4 w 135"/>
                <a:gd name="T79" fmla="*/ 5 h 224"/>
                <a:gd name="T80" fmla="*/ 0 w 135"/>
                <a:gd name="T81" fmla="*/ 0 h 224"/>
                <a:gd name="T82" fmla="*/ 3 w 135"/>
                <a:gd name="T83" fmla="*/ 2 h 224"/>
                <a:gd name="T84" fmla="*/ 5 w 135"/>
                <a:gd name="T85" fmla="*/ 8 h 224"/>
                <a:gd name="T86" fmla="*/ 12 w 135"/>
                <a:gd name="T87" fmla="*/ 17 h 224"/>
                <a:gd name="T88" fmla="*/ 22 w 135"/>
                <a:gd name="T89" fmla="*/ 32 h 224"/>
                <a:gd name="T90" fmla="*/ 32 w 135"/>
                <a:gd name="T91" fmla="*/ 49 h 224"/>
                <a:gd name="T92" fmla="*/ 41 w 135"/>
                <a:gd name="T93" fmla="*/ 63 h 224"/>
                <a:gd name="T94" fmla="*/ 48 w 135"/>
                <a:gd name="T95" fmla="*/ 73 h 224"/>
                <a:gd name="T96" fmla="*/ 59 w 135"/>
                <a:gd name="T97" fmla="*/ 94 h 224"/>
                <a:gd name="T98" fmla="*/ 66 w 135"/>
                <a:gd name="T99" fmla="*/ 107 h 224"/>
                <a:gd name="T100" fmla="*/ 74 w 135"/>
                <a:gd name="T101" fmla="*/ 121 h 224"/>
                <a:gd name="T102" fmla="*/ 105 w 135"/>
                <a:gd name="T103" fmla="*/ 170 h 224"/>
                <a:gd name="T104" fmla="*/ 112 w 135"/>
                <a:gd name="T105" fmla="*/ 182 h 224"/>
                <a:gd name="T106" fmla="*/ 131 w 135"/>
                <a:gd name="T107" fmla="*/ 222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5" h="224">
                  <a:moveTo>
                    <a:pt x="131" y="222"/>
                  </a:moveTo>
                  <a:cubicBezTo>
                    <a:pt x="128" y="220"/>
                    <a:pt x="127" y="215"/>
                    <a:pt x="124" y="213"/>
                  </a:cubicBezTo>
                  <a:cubicBezTo>
                    <a:pt x="124" y="213"/>
                    <a:pt x="125" y="213"/>
                    <a:pt x="125" y="213"/>
                  </a:cubicBezTo>
                  <a:cubicBezTo>
                    <a:pt x="122" y="210"/>
                    <a:pt x="120" y="206"/>
                    <a:pt x="120" y="200"/>
                  </a:cubicBezTo>
                  <a:cubicBezTo>
                    <a:pt x="120" y="200"/>
                    <a:pt x="120" y="200"/>
                    <a:pt x="120" y="200"/>
                  </a:cubicBezTo>
                  <a:cubicBezTo>
                    <a:pt x="118" y="200"/>
                    <a:pt x="118" y="200"/>
                    <a:pt x="118" y="200"/>
                  </a:cubicBezTo>
                  <a:cubicBezTo>
                    <a:pt x="118" y="199"/>
                    <a:pt x="118" y="200"/>
                    <a:pt x="119" y="199"/>
                  </a:cubicBezTo>
                  <a:cubicBezTo>
                    <a:pt x="118" y="199"/>
                    <a:pt x="118" y="198"/>
                    <a:pt x="117" y="198"/>
                  </a:cubicBezTo>
                  <a:cubicBezTo>
                    <a:pt x="117" y="197"/>
                    <a:pt x="117" y="197"/>
                    <a:pt x="117" y="197"/>
                  </a:cubicBezTo>
                  <a:cubicBezTo>
                    <a:pt x="117" y="197"/>
                    <a:pt x="117" y="197"/>
                    <a:pt x="117" y="197"/>
                  </a:cubicBezTo>
                  <a:cubicBezTo>
                    <a:pt x="114" y="197"/>
                    <a:pt x="114" y="194"/>
                    <a:pt x="113" y="193"/>
                  </a:cubicBezTo>
                  <a:cubicBezTo>
                    <a:pt x="113" y="193"/>
                    <a:pt x="113" y="193"/>
                    <a:pt x="113" y="193"/>
                  </a:cubicBezTo>
                  <a:cubicBezTo>
                    <a:pt x="112" y="191"/>
                    <a:pt x="110" y="187"/>
                    <a:pt x="108" y="186"/>
                  </a:cubicBezTo>
                  <a:cubicBezTo>
                    <a:pt x="108" y="186"/>
                    <a:pt x="109" y="186"/>
                    <a:pt x="109" y="185"/>
                  </a:cubicBezTo>
                  <a:cubicBezTo>
                    <a:pt x="108" y="186"/>
                    <a:pt x="106" y="185"/>
                    <a:pt x="106" y="183"/>
                  </a:cubicBezTo>
                  <a:cubicBezTo>
                    <a:pt x="106" y="182"/>
                    <a:pt x="106" y="182"/>
                    <a:pt x="105" y="181"/>
                  </a:cubicBezTo>
                  <a:cubicBezTo>
                    <a:pt x="106" y="181"/>
                    <a:pt x="106" y="181"/>
                    <a:pt x="106" y="181"/>
                  </a:cubicBezTo>
                  <a:cubicBezTo>
                    <a:pt x="105" y="181"/>
                    <a:pt x="105" y="180"/>
                    <a:pt x="104" y="180"/>
                  </a:cubicBezTo>
                  <a:cubicBezTo>
                    <a:pt x="105" y="180"/>
                    <a:pt x="105" y="180"/>
                    <a:pt x="105" y="180"/>
                  </a:cubicBezTo>
                  <a:cubicBezTo>
                    <a:pt x="104" y="180"/>
                    <a:pt x="104" y="179"/>
                    <a:pt x="104" y="179"/>
                  </a:cubicBezTo>
                  <a:cubicBezTo>
                    <a:pt x="104" y="179"/>
                    <a:pt x="104" y="179"/>
                    <a:pt x="104" y="179"/>
                  </a:cubicBezTo>
                  <a:cubicBezTo>
                    <a:pt x="103" y="178"/>
                    <a:pt x="103" y="178"/>
                    <a:pt x="103" y="177"/>
                  </a:cubicBezTo>
                  <a:cubicBezTo>
                    <a:pt x="103" y="177"/>
                    <a:pt x="103" y="177"/>
                    <a:pt x="103" y="177"/>
                  </a:cubicBezTo>
                  <a:cubicBezTo>
                    <a:pt x="102" y="176"/>
                    <a:pt x="102" y="174"/>
                    <a:pt x="102" y="176"/>
                  </a:cubicBezTo>
                  <a:cubicBezTo>
                    <a:pt x="102" y="174"/>
                    <a:pt x="102" y="177"/>
                    <a:pt x="103" y="176"/>
                  </a:cubicBezTo>
                  <a:cubicBezTo>
                    <a:pt x="100" y="172"/>
                    <a:pt x="98" y="169"/>
                    <a:pt x="96" y="165"/>
                  </a:cubicBezTo>
                  <a:cubicBezTo>
                    <a:pt x="96" y="164"/>
                    <a:pt x="96" y="164"/>
                    <a:pt x="96" y="164"/>
                  </a:cubicBezTo>
                  <a:cubicBezTo>
                    <a:pt x="96" y="163"/>
                    <a:pt x="95" y="162"/>
                    <a:pt x="94" y="162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4" y="161"/>
                    <a:pt x="93" y="161"/>
                    <a:pt x="93" y="160"/>
                  </a:cubicBezTo>
                  <a:cubicBezTo>
                    <a:pt x="94" y="161"/>
                    <a:pt x="94" y="161"/>
                    <a:pt x="94" y="160"/>
                  </a:cubicBezTo>
                  <a:cubicBezTo>
                    <a:pt x="93" y="160"/>
                    <a:pt x="93" y="159"/>
                    <a:pt x="93" y="159"/>
                  </a:cubicBezTo>
                  <a:cubicBezTo>
                    <a:pt x="93" y="159"/>
                    <a:pt x="93" y="159"/>
                    <a:pt x="93" y="159"/>
                  </a:cubicBezTo>
                  <a:cubicBezTo>
                    <a:pt x="93" y="159"/>
                    <a:pt x="93" y="158"/>
                    <a:pt x="92" y="156"/>
                  </a:cubicBezTo>
                  <a:cubicBezTo>
                    <a:pt x="93" y="158"/>
                    <a:pt x="93" y="158"/>
                    <a:pt x="93" y="158"/>
                  </a:cubicBezTo>
                  <a:cubicBezTo>
                    <a:pt x="92" y="155"/>
                    <a:pt x="92" y="158"/>
                    <a:pt x="91" y="156"/>
                  </a:cubicBezTo>
                  <a:cubicBezTo>
                    <a:pt x="92" y="156"/>
                    <a:pt x="92" y="156"/>
                    <a:pt x="92" y="155"/>
                  </a:cubicBezTo>
                  <a:cubicBezTo>
                    <a:pt x="91" y="155"/>
                    <a:pt x="90" y="153"/>
                    <a:pt x="88" y="153"/>
                  </a:cubicBezTo>
                  <a:cubicBezTo>
                    <a:pt x="88" y="153"/>
                    <a:pt x="88" y="153"/>
                    <a:pt x="88" y="153"/>
                  </a:cubicBezTo>
                  <a:cubicBezTo>
                    <a:pt x="88" y="153"/>
                    <a:pt x="87" y="151"/>
                    <a:pt x="86" y="150"/>
                  </a:cubicBezTo>
                  <a:cubicBezTo>
                    <a:pt x="86" y="150"/>
                    <a:pt x="87" y="150"/>
                    <a:pt x="87" y="149"/>
                  </a:cubicBezTo>
                  <a:cubicBezTo>
                    <a:pt x="86" y="150"/>
                    <a:pt x="86" y="146"/>
                    <a:pt x="86" y="149"/>
                  </a:cubicBezTo>
                  <a:cubicBezTo>
                    <a:pt x="85" y="147"/>
                    <a:pt x="85" y="146"/>
                    <a:pt x="84" y="145"/>
                  </a:cubicBezTo>
                  <a:cubicBezTo>
                    <a:pt x="85" y="146"/>
                    <a:pt x="85" y="145"/>
                    <a:pt x="85" y="145"/>
                  </a:cubicBezTo>
                  <a:cubicBezTo>
                    <a:pt x="86" y="144"/>
                    <a:pt x="86" y="144"/>
                    <a:pt x="86" y="144"/>
                  </a:cubicBezTo>
                  <a:cubicBezTo>
                    <a:pt x="86" y="145"/>
                    <a:pt x="86" y="145"/>
                    <a:pt x="86" y="145"/>
                  </a:cubicBezTo>
                  <a:cubicBezTo>
                    <a:pt x="86" y="144"/>
                    <a:pt x="85" y="143"/>
                    <a:pt x="85" y="143"/>
                  </a:cubicBezTo>
                  <a:cubicBezTo>
                    <a:pt x="84" y="142"/>
                    <a:pt x="83" y="142"/>
                    <a:pt x="82" y="141"/>
                  </a:cubicBezTo>
                  <a:cubicBezTo>
                    <a:pt x="83" y="142"/>
                    <a:pt x="83" y="140"/>
                    <a:pt x="83" y="141"/>
                  </a:cubicBezTo>
                  <a:cubicBezTo>
                    <a:pt x="81" y="140"/>
                    <a:pt x="81" y="140"/>
                    <a:pt x="81" y="140"/>
                  </a:cubicBezTo>
                  <a:cubicBezTo>
                    <a:pt x="79" y="140"/>
                    <a:pt x="81" y="140"/>
                    <a:pt x="81" y="139"/>
                  </a:cubicBezTo>
                  <a:cubicBezTo>
                    <a:pt x="79" y="139"/>
                    <a:pt x="79" y="139"/>
                    <a:pt x="79" y="139"/>
                  </a:cubicBezTo>
                  <a:cubicBezTo>
                    <a:pt x="79" y="139"/>
                    <a:pt x="79" y="138"/>
                    <a:pt x="79" y="137"/>
                  </a:cubicBezTo>
                  <a:cubicBezTo>
                    <a:pt x="79" y="137"/>
                    <a:pt x="79" y="138"/>
                    <a:pt x="79" y="137"/>
                  </a:cubicBezTo>
                  <a:cubicBezTo>
                    <a:pt x="79" y="136"/>
                    <a:pt x="79" y="136"/>
                    <a:pt x="79" y="136"/>
                  </a:cubicBezTo>
                  <a:cubicBezTo>
                    <a:pt x="79" y="136"/>
                    <a:pt x="79" y="136"/>
                    <a:pt x="79" y="136"/>
                  </a:cubicBezTo>
                  <a:cubicBezTo>
                    <a:pt x="79" y="135"/>
                    <a:pt x="78" y="134"/>
                    <a:pt x="78" y="135"/>
                  </a:cubicBezTo>
                  <a:cubicBezTo>
                    <a:pt x="78" y="136"/>
                    <a:pt x="78" y="135"/>
                    <a:pt x="78" y="135"/>
                  </a:cubicBezTo>
                  <a:cubicBezTo>
                    <a:pt x="77" y="135"/>
                    <a:pt x="77" y="135"/>
                    <a:pt x="76" y="134"/>
                  </a:cubicBezTo>
                  <a:cubicBezTo>
                    <a:pt x="77" y="134"/>
                    <a:pt x="77" y="134"/>
                    <a:pt x="77" y="134"/>
                  </a:cubicBezTo>
                  <a:cubicBezTo>
                    <a:pt x="76" y="133"/>
                    <a:pt x="75" y="133"/>
                    <a:pt x="74" y="133"/>
                  </a:cubicBezTo>
                  <a:cubicBezTo>
                    <a:pt x="75" y="133"/>
                    <a:pt x="75" y="133"/>
                    <a:pt x="75" y="133"/>
                  </a:cubicBezTo>
                  <a:cubicBezTo>
                    <a:pt x="75" y="130"/>
                    <a:pt x="73" y="129"/>
                    <a:pt x="73" y="128"/>
                  </a:cubicBezTo>
                  <a:cubicBezTo>
                    <a:pt x="73" y="128"/>
                    <a:pt x="73" y="128"/>
                    <a:pt x="73" y="128"/>
                  </a:cubicBezTo>
                  <a:cubicBezTo>
                    <a:pt x="73" y="128"/>
                    <a:pt x="73" y="127"/>
                    <a:pt x="73" y="127"/>
                  </a:cubicBezTo>
                  <a:cubicBezTo>
                    <a:pt x="73" y="127"/>
                    <a:pt x="73" y="127"/>
                    <a:pt x="73" y="126"/>
                  </a:cubicBezTo>
                  <a:cubicBezTo>
                    <a:pt x="71" y="126"/>
                    <a:pt x="73" y="126"/>
                    <a:pt x="73" y="126"/>
                  </a:cubicBezTo>
                  <a:cubicBezTo>
                    <a:pt x="71" y="126"/>
                    <a:pt x="69" y="125"/>
                    <a:pt x="69" y="123"/>
                  </a:cubicBezTo>
                  <a:cubicBezTo>
                    <a:pt x="69" y="123"/>
                    <a:pt x="68" y="123"/>
                    <a:pt x="68" y="121"/>
                  </a:cubicBezTo>
                  <a:cubicBezTo>
                    <a:pt x="68" y="121"/>
                    <a:pt x="68" y="121"/>
                    <a:pt x="68" y="121"/>
                  </a:cubicBezTo>
                  <a:cubicBezTo>
                    <a:pt x="68" y="120"/>
                    <a:pt x="68" y="120"/>
                    <a:pt x="68" y="120"/>
                  </a:cubicBezTo>
                  <a:cubicBezTo>
                    <a:pt x="67" y="119"/>
                    <a:pt x="70" y="123"/>
                    <a:pt x="69" y="123"/>
                  </a:cubicBezTo>
                  <a:cubicBezTo>
                    <a:pt x="69" y="121"/>
                    <a:pt x="67" y="121"/>
                    <a:pt x="68" y="120"/>
                  </a:cubicBezTo>
                  <a:cubicBezTo>
                    <a:pt x="68" y="120"/>
                    <a:pt x="67" y="120"/>
                    <a:pt x="67" y="119"/>
                  </a:cubicBezTo>
                  <a:cubicBezTo>
                    <a:pt x="67" y="119"/>
                    <a:pt x="68" y="119"/>
                    <a:pt x="68" y="119"/>
                  </a:cubicBezTo>
                  <a:cubicBezTo>
                    <a:pt x="67" y="118"/>
                    <a:pt x="67" y="119"/>
                    <a:pt x="67" y="119"/>
                  </a:cubicBezTo>
                  <a:cubicBezTo>
                    <a:pt x="66" y="118"/>
                    <a:pt x="66" y="118"/>
                    <a:pt x="66" y="118"/>
                  </a:cubicBezTo>
                  <a:cubicBezTo>
                    <a:pt x="66" y="118"/>
                    <a:pt x="66" y="117"/>
                    <a:pt x="66" y="118"/>
                  </a:cubicBezTo>
                  <a:cubicBezTo>
                    <a:pt x="66" y="118"/>
                    <a:pt x="65" y="117"/>
                    <a:pt x="66" y="116"/>
                  </a:cubicBezTo>
                  <a:cubicBezTo>
                    <a:pt x="66" y="116"/>
                    <a:pt x="66" y="116"/>
                    <a:pt x="66" y="116"/>
                  </a:cubicBezTo>
                  <a:cubicBezTo>
                    <a:pt x="66" y="116"/>
                    <a:pt x="66" y="116"/>
                    <a:pt x="65" y="116"/>
                  </a:cubicBezTo>
                  <a:cubicBezTo>
                    <a:pt x="66" y="116"/>
                    <a:pt x="66" y="115"/>
                    <a:pt x="66" y="115"/>
                  </a:cubicBezTo>
                  <a:cubicBezTo>
                    <a:pt x="65" y="116"/>
                    <a:pt x="65" y="114"/>
                    <a:pt x="64" y="114"/>
                  </a:cubicBezTo>
                  <a:cubicBezTo>
                    <a:pt x="64" y="112"/>
                    <a:pt x="63" y="112"/>
                    <a:pt x="63" y="112"/>
                  </a:cubicBezTo>
                  <a:cubicBezTo>
                    <a:pt x="63" y="111"/>
                    <a:pt x="61" y="111"/>
                    <a:pt x="61" y="110"/>
                  </a:cubicBezTo>
                  <a:cubicBezTo>
                    <a:pt x="61" y="110"/>
                    <a:pt x="61" y="110"/>
                    <a:pt x="61" y="110"/>
                  </a:cubicBezTo>
                  <a:cubicBezTo>
                    <a:pt x="61" y="109"/>
                    <a:pt x="61" y="109"/>
                    <a:pt x="61" y="109"/>
                  </a:cubicBezTo>
                  <a:cubicBezTo>
                    <a:pt x="61" y="109"/>
                    <a:pt x="61" y="108"/>
                    <a:pt x="61" y="107"/>
                  </a:cubicBezTo>
                  <a:cubicBezTo>
                    <a:pt x="60" y="107"/>
                    <a:pt x="60" y="107"/>
                    <a:pt x="59" y="107"/>
                  </a:cubicBezTo>
                  <a:cubicBezTo>
                    <a:pt x="60" y="106"/>
                    <a:pt x="59" y="106"/>
                    <a:pt x="59" y="106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60" y="105"/>
                    <a:pt x="59" y="105"/>
                    <a:pt x="59" y="103"/>
                  </a:cubicBezTo>
                  <a:cubicBezTo>
                    <a:pt x="58" y="103"/>
                    <a:pt x="58" y="103"/>
                    <a:pt x="58" y="103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57" y="102"/>
                    <a:pt x="57" y="101"/>
                    <a:pt x="56" y="101"/>
                  </a:cubicBezTo>
                  <a:cubicBezTo>
                    <a:pt x="56" y="99"/>
                    <a:pt x="54" y="99"/>
                    <a:pt x="55" y="97"/>
                  </a:cubicBezTo>
                  <a:cubicBezTo>
                    <a:pt x="54" y="97"/>
                    <a:pt x="54" y="96"/>
                    <a:pt x="54" y="97"/>
                  </a:cubicBezTo>
                  <a:cubicBezTo>
                    <a:pt x="54" y="97"/>
                    <a:pt x="54" y="97"/>
                    <a:pt x="54" y="97"/>
                  </a:cubicBezTo>
                  <a:cubicBezTo>
                    <a:pt x="54" y="97"/>
                    <a:pt x="54" y="97"/>
                    <a:pt x="54" y="97"/>
                  </a:cubicBezTo>
                  <a:cubicBezTo>
                    <a:pt x="54" y="97"/>
                    <a:pt x="53" y="96"/>
                    <a:pt x="54" y="96"/>
                  </a:cubicBezTo>
                  <a:cubicBezTo>
                    <a:pt x="54" y="94"/>
                    <a:pt x="52" y="96"/>
                    <a:pt x="52" y="93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1" y="92"/>
                    <a:pt x="52" y="92"/>
                    <a:pt x="52" y="92"/>
                  </a:cubicBezTo>
                  <a:cubicBezTo>
                    <a:pt x="51" y="91"/>
                    <a:pt x="51" y="91"/>
                    <a:pt x="51" y="91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1" y="91"/>
                    <a:pt x="51" y="90"/>
                    <a:pt x="50" y="90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0" y="89"/>
                    <a:pt x="50" y="89"/>
                    <a:pt x="50" y="89"/>
                  </a:cubicBezTo>
                  <a:cubicBezTo>
                    <a:pt x="50" y="90"/>
                    <a:pt x="50" y="90"/>
                    <a:pt x="50" y="90"/>
                  </a:cubicBezTo>
                  <a:cubicBezTo>
                    <a:pt x="50" y="90"/>
                    <a:pt x="50" y="90"/>
                    <a:pt x="49" y="90"/>
                  </a:cubicBezTo>
                  <a:cubicBezTo>
                    <a:pt x="50" y="89"/>
                    <a:pt x="49" y="89"/>
                    <a:pt x="49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8" y="87"/>
                    <a:pt x="48" y="87"/>
                    <a:pt x="48" y="87"/>
                  </a:cubicBezTo>
                  <a:cubicBezTo>
                    <a:pt x="48" y="87"/>
                    <a:pt x="48" y="88"/>
                    <a:pt x="49" y="88"/>
                  </a:cubicBezTo>
                  <a:cubicBezTo>
                    <a:pt x="49" y="87"/>
                    <a:pt x="49" y="87"/>
                    <a:pt x="48" y="87"/>
                  </a:cubicBezTo>
                  <a:cubicBezTo>
                    <a:pt x="48" y="87"/>
                    <a:pt x="48" y="87"/>
                    <a:pt x="47" y="86"/>
                  </a:cubicBezTo>
                  <a:cubicBezTo>
                    <a:pt x="48" y="87"/>
                    <a:pt x="48" y="87"/>
                    <a:pt x="48" y="87"/>
                  </a:cubicBezTo>
                  <a:cubicBezTo>
                    <a:pt x="48" y="86"/>
                    <a:pt x="48" y="86"/>
                    <a:pt x="48" y="86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8" y="86"/>
                    <a:pt x="48" y="86"/>
                    <a:pt x="48" y="86"/>
                  </a:cubicBezTo>
                  <a:cubicBezTo>
                    <a:pt x="47" y="86"/>
                    <a:pt x="47" y="85"/>
                    <a:pt x="46" y="85"/>
                  </a:cubicBezTo>
                  <a:cubicBezTo>
                    <a:pt x="46" y="84"/>
                    <a:pt x="46" y="84"/>
                    <a:pt x="46" y="83"/>
                  </a:cubicBezTo>
                  <a:cubicBezTo>
                    <a:pt x="46" y="83"/>
                    <a:pt x="46" y="83"/>
                    <a:pt x="46" y="83"/>
                  </a:cubicBezTo>
                  <a:cubicBezTo>
                    <a:pt x="46" y="82"/>
                    <a:pt x="46" y="82"/>
                    <a:pt x="46" y="82"/>
                  </a:cubicBezTo>
                  <a:cubicBezTo>
                    <a:pt x="46" y="82"/>
                    <a:pt x="46" y="82"/>
                    <a:pt x="46" y="82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4" y="80"/>
                    <a:pt x="46" y="80"/>
                    <a:pt x="46" y="79"/>
                  </a:cubicBezTo>
                  <a:cubicBezTo>
                    <a:pt x="44" y="79"/>
                    <a:pt x="43" y="79"/>
                    <a:pt x="43" y="79"/>
                  </a:cubicBezTo>
                  <a:cubicBezTo>
                    <a:pt x="43" y="79"/>
                    <a:pt x="41" y="77"/>
                    <a:pt x="41" y="76"/>
                  </a:cubicBezTo>
                  <a:cubicBezTo>
                    <a:pt x="41" y="76"/>
                    <a:pt x="41" y="76"/>
                    <a:pt x="41" y="75"/>
                  </a:cubicBezTo>
                  <a:cubicBezTo>
                    <a:pt x="40" y="74"/>
                    <a:pt x="39" y="72"/>
                    <a:pt x="39" y="71"/>
                  </a:cubicBezTo>
                  <a:cubicBezTo>
                    <a:pt x="39" y="72"/>
                    <a:pt x="39" y="71"/>
                    <a:pt x="39" y="71"/>
                  </a:cubicBezTo>
                  <a:cubicBezTo>
                    <a:pt x="39" y="71"/>
                    <a:pt x="39" y="70"/>
                    <a:pt x="39" y="70"/>
                  </a:cubicBezTo>
                  <a:cubicBezTo>
                    <a:pt x="39" y="71"/>
                    <a:pt x="38" y="71"/>
                    <a:pt x="39" y="71"/>
                  </a:cubicBezTo>
                  <a:cubicBezTo>
                    <a:pt x="38" y="71"/>
                    <a:pt x="37" y="68"/>
                    <a:pt x="37" y="67"/>
                  </a:cubicBezTo>
                  <a:cubicBezTo>
                    <a:pt x="37" y="68"/>
                    <a:pt x="37" y="67"/>
                    <a:pt x="36" y="67"/>
                  </a:cubicBezTo>
                  <a:cubicBezTo>
                    <a:pt x="37" y="67"/>
                    <a:pt x="37" y="66"/>
                    <a:pt x="36" y="66"/>
                  </a:cubicBezTo>
                  <a:cubicBezTo>
                    <a:pt x="36" y="66"/>
                    <a:pt x="36" y="66"/>
                    <a:pt x="36" y="66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4" y="66"/>
                    <a:pt x="34" y="65"/>
                  </a:cubicBezTo>
                  <a:cubicBezTo>
                    <a:pt x="34" y="65"/>
                    <a:pt x="34" y="65"/>
                    <a:pt x="34" y="65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2" y="62"/>
                    <a:pt x="32" y="63"/>
                  </a:cubicBezTo>
                  <a:cubicBezTo>
                    <a:pt x="32" y="62"/>
                    <a:pt x="32" y="61"/>
                    <a:pt x="32" y="60"/>
                  </a:cubicBezTo>
                  <a:cubicBezTo>
                    <a:pt x="30" y="59"/>
                    <a:pt x="29" y="56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3"/>
                    <a:pt x="27" y="54"/>
                    <a:pt x="27" y="54"/>
                  </a:cubicBezTo>
                  <a:cubicBezTo>
                    <a:pt x="28" y="54"/>
                    <a:pt x="28" y="53"/>
                    <a:pt x="28" y="53"/>
                  </a:cubicBezTo>
                  <a:cubicBezTo>
                    <a:pt x="28" y="52"/>
                    <a:pt x="27" y="52"/>
                    <a:pt x="27" y="52"/>
                  </a:cubicBezTo>
                  <a:cubicBezTo>
                    <a:pt x="26" y="52"/>
                    <a:pt x="27" y="52"/>
                    <a:pt x="27" y="52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6" y="52"/>
                    <a:pt x="26" y="52"/>
                    <a:pt x="27" y="52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49"/>
                    <a:pt x="28" y="52"/>
                    <a:pt x="29" y="50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9" y="49"/>
                    <a:pt x="30" y="50"/>
                    <a:pt x="29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8"/>
                    <a:pt x="26" y="50"/>
                    <a:pt x="25" y="48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8"/>
                    <a:pt x="25" y="48"/>
                    <a:pt x="25" y="47"/>
                  </a:cubicBezTo>
                  <a:cubicBezTo>
                    <a:pt x="25" y="48"/>
                    <a:pt x="24" y="48"/>
                    <a:pt x="24" y="48"/>
                  </a:cubicBezTo>
                  <a:cubicBezTo>
                    <a:pt x="24" y="47"/>
                    <a:pt x="25" y="48"/>
                    <a:pt x="24" y="47"/>
                  </a:cubicBezTo>
                  <a:cubicBezTo>
                    <a:pt x="24" y="47"/>
                    <a:pt x="23" y="46"/>
                    <a:pt x="23" y="47"/>
                  </a:cubicBezTo>
                  <a:cubicBezTo>
                    <a:pt x="22" y="47"/>
                    <a:pt x="23" y="46"/>
                    <a:pt x="22" y="46"/>
                  </a:cubicBezTo>
                  <a:cubicBezTo>
                    <a:pt x="23" y="45"/>
                    <a:pt x="24" y="46"/>
                    <a:pt x="24" y="45"/>
                  </a:cubicBezTo>
                  <a:cubicBezTo>
                    <a:pt x="23" y="45"/>
                    <a:pt x="22" y="45"/>
                    <a:pt x="22" y="45"/>
                  </a:cubicBezTo>
                  <a:cubicBezTo>
                    <a:pt x="22" y="45"/>
                    <a:pt x="22" y="45"/>
                    <a:pt x="23" y="45"/>
                  </a:cubicBezTo>
                  <a:cubicBezTo>
                    <a:pt x="23" y="45"/>
                    <a:pt x="21" y="45"/>
                    <a:pt x="22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4"/>
                    <a:pt x="21" y="44"/>
                    <a:pt x="21" y="43"/>
                  </a:cubicBezTo>
                  <a:cubicBezTo>
                    <a:pt x="21" y="43"/>
                    <a:pt x="20" y="41"/>
                    <a:pt x="21" y="41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1"/>
                    <a:pt x="20" y="41"/>
                    <a:pt x="20" y="43"/>
                  </a:cubicBezTo>
                  <a:cubicBezTo>
                    <a:pt x="20" y="41"/>
                    <a:pt x="19" y="41"/>
                    <a:pt x="19" y="41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7" y="39"/>
                    <a:pt x="19" y="39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39"/>
                    <a:pt x="19" y="39"/>
                    <a:pt x="19" y="38"/>
                  </a:cubicBezTo>
                  <a:cubicBezTo>
                    <a:pt x="19" y="39"/>
                    <a:pt x="17" y="39"/>
                    <a:pt x="17" y="39"/>
                  </a:cubicBezTo>
                  <a:cubicBezTo>
                    <a:pt x="16" y="38"/>
                    <a:pt x="17" y="38"/>
                    <a:pt x="17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7" y="36"/>
                    <a:pt x="16" y="36"/>
                    <a:pt x="16" y="37"/>
                  </a:cubicBezTo>
                  <a:cubicBezTo>
                    <a:pt x="16" y="37"/>
                    <a:pt x="16" y="36"/>
                    <a:pt x="17" y="36"/>
                  </a:cubicBezTo>
                  <a:cubicBezTo>
                    <a:pt x="16" y="35"/>
                    <a:pt x="16" y="36"/>
                    <a:pt x="16" y="36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9" y="34"/>
                    <a:pt x="17" y="32"/>
                    <a:pt x="19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6" y="34"/>
                    <a:pt x="15" y="32"/>
                    <a:pt x="14" y="32"/>
                  </a:cubicBezTo>
                  <a:cubicBezTo>
                    <a:pt x="13" y="32"/>
                    <a:pt x="16" y="31"/>
                    <a:pt x="14" y="30"/>
                  </a:cubicBezTo>
                  <a:cubicBezTo>
                    <a:pt x="14" y="31"/>
                    <a:pt x="13" y="30"/>
                    <a:pt x="13" y="31"/>
                  </a:cubicBezTo>
                  <a:cubicBezTo>
                    <a:pt x="13" y="30"/>
                    <a:pt x="12" y="31"/>
                    <a:pt x="12" y="30"/>
                  </a:cubicBezTo>
                  <a:cubicBezTo>
                    <a:pt x="13" y="30"/>
                    <a:pt x="13" y="29"/>
                    <a:pt x="14" y="29"/>
                  </a:cubicBezTo>
                  <a:cubicBezTo>
                    <a:pt x="13" y="29"/>
                    <a:pt x="14" y="30"/>
                    <a:pt x="14" y="30"/>
                  </a:cubicBezTo>
                  <a:cubicBezTo>
                    <a:pt x="14" y="30"/>
                    <a:pt x="15" y="30"/>
                    <a:pt x="14" y="29"/>
                  </a:cubicBezTo>
                  <a:cubicBezTo>
                    <a:pt x="14" y="28"/>
                    <a:pt x="14" y="28"/>
                    <a:pt x="13" y="28"/>
                  </a:cubicBezTo>
                  <a:cubicBezTo>
                    <a:pt x="13" y="28"/>
                    <a:pt x="14" y="29"/>
                    <a:pt x="13" y="29"/>
                  </a:cubicBezTo>
                  <a:cubicBezTo>
                    <a:pt x="12" y="28"/>
                    <a:pt x="13" y="27"/>
                    <a:pt x="12" y="28"/>
                  </a:cubicBezTo>
                  <a:cubicBezTo>
                    <a:pt x="12" y="28"/>
                    <a:pt x="12" y="29"/>
                    <a:pt x="12" y="29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7"/>
                    <a:pt x="11" y="28"/>
                    <a:pt x="11" y="27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6"/>
                    <a:pt x="12" y="28"/>
                    <a:pt x="12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5"/>
                    <a:pt x="12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0" y="23"/>
                    <a:pt x="10" y="23"/>
                    <a:pt x="8" y="23"/>
                  </a:cubicBezTo>
                  <a:cubicBezTo>
                    <a:pt x="10" y="22"/>
                    <a:pt x="8" y="21"/>
                    <a:pt x="10" y="22"/>
                  </a:cubicBezTo>
                  <a:cubicBezTo>
                    <a:pt x="8" y="22"/>
                    <a:pt x="10" y="24"/>
                    <a:pt x="11" y="24"/>
                  </a:cubicBezTo>
                  <a:cubicBezTo>
                    <a:pt x="12" y="23"/>
                    <a:pt x="12" y="25"/>
                    <a:pt x="12" y="25"/>
                  </a:cubicBezTo>
                  <a:cubicBezTo>
                    <a:pt x="12" y="24"/>
                    <a:pt x="12" y="23"/>
                    <a:pt x="13" y="2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3"/>
                    <a:pt x="12" y="23"/>
                  </a:cubicBezTo>
                  <a:cubicBezTo>
                    <a:pt x="12" y="22"/>
                    <a:pt x="11" y="21"/>
                    <a:pt x="10" y="21"/>
                  </a:cubicBezTo>
                  <a:cubicBezTo>
                    <a:pt x="10" y="20"/>
                    <a:pt x="11" y="20"/>
                    <a:pt x="11" y="21"/>
                  </a:cubicBezTo>
                  <a:cubicBezTo>
                    <a:pt x="10" y="20"/>
                    <a:pt x="8" y="19"/>
                    <a:pt x="8" y="18"/>
                  </a:cubicBezTo>
                  <a:cubicBezTo>
                    <a:pt x="7" y="19"/>
                    <a:pt x="7" y="17"/>
                    <a:pt x="6" y="18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7" y="18"/>
                    <a:pt x="6" y="18"/>
                  </a:cubicBezTo>
                  <a:cubicBezTo>
                    <a:pt x="6" y="19"/>
                    <a:pt x="7" y="17"/>
                    <a:pt x="7" y="17"/>
                  </a:cubicBezTo>
                  <a:cubicBezTo>
                    <a:pt x="7" y="15"/>
                    <a:pt x="8" y="17"/>
                    <a:pt x="7" y="15"/>
                  </a:cubicBezTo>
                  <a:cubicBezTo>
                    <a:pt x="7" y="14"/>
                    <a:pt x="6" y="14"/>
                    <a:pt x="6" y="13"/>
                  </a:cubicBezTo>
                  <a:cubicBezTo>
                    <a:pt x="6" y="12"/>
                    <a:pt x="5" y="11"/>
                    <a:pt x="4" y="10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4" y="8"/>
                    <a:pt x="4" y="10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5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4" y="5"/>
                    <a:pt x="3" y="5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1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2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3"/>
                    <a:pt x="4" y="3"/>
                  </a:cubicBezTo>
                  <a:cubicBezTo>
                    <a:pt x="3" y="3"/>
                    <a:pt x="4" y="4"/>
                    <a:pt x="3" y="4"/>
                  </a:cubicBezTo>
                  <a:cubicBezTo>
                    <a:pt x="4" y="3"/>
                    <a:pt x="4" y="4"/>
                    <a:pt x="5" y="5"/>
                  </a:cubicBezTo>
                  <a:cubicBezTo>
                    <a:pt x="4" y="5"/>
                    <a:pt x="6" y="5"/>
                    <a:pt x="6" y="7"/>
                  </a:cubicBezTo>
                  <a:cubicBezTo>
                    <a:pt x="6" y="7"/>
                    <a:pt x="5" y="7"/>
                    <a:pt x="4" y="5"/>
                  </a:cubicBezTo>
                  <a:cubicBezTo>
                    <a:pt x="4" y="7"/>
                    <a:pt x="5" y="7"/>
                    <a:pt x="5" y="8"/>
                  </a:cubicBezTo>
                  <a:cubicBezTo>
                    <a:pt x="5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7" y="9"/>
                    <a:pt x="7" y="10"/>
                  </a:cubicBezTo>
                  <a:cubicBezTo>
                    <a:pt x="8" y="11"/>
                    <a:pt x="10" y="12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3"/>
                    <a:pt x="11" y="15"/>
                    <a:pt x="12" y="17"/>
                  </a:cubicBezTo>
                  <a:cubicBezTo>
                    <a:pt x="12" y="18"/>
                    <a:pt x="14" y="19"/>
                    <a:pt x="13" y="20"/>
                  </a:cubicBezTo>
                  <a:cubicBezTo>
                    <a:pt x="15" y="22"/>
                    <a:pt x="17" y="24"/>
                    <a:pt x="19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9" y="27"/>
                    <a:pt x="17" y="28"/>
                    <a:pt x="17" y="28"/>
                  </a:cubicBezTo>
                  <a:cubicBezTo>
                    <a:pt x="19" y="27"/>
                    <a:pt x="19" y="28"/>
                    <a:pt x="19" y="28"/>
                  </a:cubicBezTo>
                  <a:cubicBezTo>
                    <a:pt x="19" y="30"/>
                    <a:pt x="21" y="31"/>
                    <a:pt x="22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3" y="32"/>
                    <a:pt x="23" y="34"/>
                    <a:pt x="23" y="36"/>
                  </a:cubicBezTo>
                  <a:cubicBezTo>
                    <a:pt x="23" y="36"/>
                    <a:pt x="23" y="36"/>
                    <a:pt x="23" y="37"/>
                  </a:cubicBezTo>
                  <a:cubicBezTo>
                    <a:pt x="24" y="37"/>
                    <a:pt x="25" y="38"/>
                    <a:pt x="26" y="38"/>
                  </a:cubicBezTo>
                  <a:cubicBezTo>
                    <a:pt x="26" y="39"/>
                    <a:pt x="27" y="39"/>
                    <a:pt x="27" y="40"/>
                  </a:cubicBezTo>
                  <a:cubicBezTo>
                    <a:pt x="30" y="44"/>
                    <a:pt x="31" y="46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4" y="52"/>
                    <a:pt x="37" y="56"/>
                    <a:pt x="39" y="58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38" y="59"/>
                    <a:pt x="39" y="60"/>
                    <a:pt x="39" y="59"/>
                  </a:cubicBezTo>
                  <a:cubicBezTo>
                    <a:pt x="39" y="60"/>
                    <a:pt x="40" y="61"/>
                    <a:pt x="39" y="62"/>
                  </a:cubicBezTo>
                  <a:cubicBezTo>
                    <a:pt x="40" y="63"/>
                    <a:pt x="40" y="63"/>
                    <a:pt x="41" y="63"/>
                  </a:cubicBezTo>
                  <a:cubicBezTo>
                    <a:pt x="42" y="65"/>
                    <a:pt x="42" y="65"/>
                    <a:pt x="43" y="66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43" y="65"/>
                    <a:pt x="42" y="66"/>
                    <a:pt x="42" y="66"/>
                  </a:cubicBezTo>
                  <a:cubicBezTo>
                    <a:pt x="43" y="66"/>
                    <a:pt x="43" y="68"/>
                    <a:pt x="44" y="67"/>
                  </a:cubicBezTo>
                  <a:cubicBezTo>
                    <a:pt x="44" y="70"/>
                    <a:pt x="47" y="72"/>
                    <a:pt x="47" y="73"/>
                  </a:cubicBezTo>
                  <a:cubicBezTo>
                    <a:pt x="47" y="72"/>
                    <a:pt x="47" y="73"/>
                    <a:pt x="48" y="73"/>
                  </a:cubicBezTo>
                  <a:cubicBezTo>
                    <a:pt x="48" y="74"/>
                    <a:pt x="49" y="76"/>
                    <a:pt x="50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50" y="79"/>
                    <a:pt x="50" y="77"/>
                    <a:pt x="50" y="77"/>
                  </a:cubicBezTo>
                  <a:cubicBezTo>
                    <a:pt x="52" y="79"/>
                    <a:pt x="52" y="82"/>
                    <a:pt x="54" y="84"/>
                  </a:cubicBezTo>
                  <a:cubicBezTo>
                    <a:pt x="56" y="88"/>
                    <a:pt x="58" y="92"/>
                    <a:pt x="60" y="94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61" y="96"/>
                    <a:pt x="60" y="99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4" y="100"/>
                    <a:pt x="64" y="102"/>
                    <a:pt x="65" y="103"/>
                  </a:cubicBezTo>
                  <a:cubicBezTo>
                    <a:pt x="65" y="103"/>
                    <a:pt x="65" y="103"/>
                    <a:pt x="65" y="103"/>
                  </a:cubicBezTo>
                  <a:cubicBezTo>
                    <a:pt x="66" y="105"/>
                    <a:pt x="66" y="106"/>
                    <a:pt x="66" y="107"/>
                  </a:cubicBezTo>
                  <a:cubicBezTo>
                    <a:pt x="66" y="107"/>
                    <a:pt x="66" y="107"/>
                    <a:pt x="66" y="107"/>
                  </a:cubicBezTo>
                  <a:cubicBezTo>
                    <a:pt x="66" y="107"/>
                    <a:pt x="67" y="107"/>
                    <a:pt x="67" y="108"/>
                  </a:cubicBezTo>
                  <a:cubicBezTo>
                    <a:pt x="67" y="109"/>
                    <a:pt x="67" y="108"/>
                    <a:pt x="67" y="108"/>
                  </a:cubicBezTo>
                  <a:cubicBezTo>
                    <a:pt x="69" y="111"/>
                    <a:pt x="71" y="115"/>
                    <a:pt x="73" y="118"/>
                  </a:cubicBezTo>
                  <a:cubicBezTo>
                    <a:pt x="74" y="119"/>
                    <a:pt x="73" y="119"/>
                    <a:pt x="74" y="119"/>
                  </a:cubicBezTo>
                  <a:cubicBezTo>
                    <a:pt x="73" y="120"/>
                    <a:pt x="74" y="119"/>
                    <a:pt x="74" y="119"/>
                  </a:cubicBezTo>
                  <a:cubicBezTo>
                    <a:pt x="75" y="120"/>
                    <a:pt x="73" y="121"/>
                    <a:pt x="74" y="121"/>
                  </a:cubicBezTo>
                  <a:cubicBezTo>
                    <a:pt x="75" y="121"/>
                    <a:pt x="75" y="121"/>
                    <a:pt x="75" y="121"/>
                  </a:cubicBezTo>
                  <a:cubicBezTo>
                    <a:pt x="76" y="124"/>
                    <a:pt x="75" y="125"/>
                    <a:pt x="76" y="125"/>
                  </a:cubicBezTo>
                  <a:cubicBezTo>
                    <a:pt x="76" y="125"/>
                    <a:pt x="76" y="125"/>
                    <a:pt x="76" y="125"/>
                  </a:cubicBezTo>
                  <a:cubicBezTo>
                    <a:pt x="78" y="126"/>
                    <a:pt x="78" y="127"/>
                    <a:pt x="79" y="128"/>
                  </a:cubicBezTo>
                  <a:cubicBezTo>
                    <a:pt x="84" y="135"/>
                    <a:pt x="88" y="142"/>
                    <a:pt x="93" y="149"/>
                  </a:cubicBezTo>
                  <a:cubicBezTo>
                    <a:pt x="96" y="155"/>
                    <a:pt x="101" y="162"/>
                    <a:pt x="105" y="170"/>
                  </a:cubicBezTo>
                  <a:cubicBezTo>
                    <a:pt x="105" y="172"/>
                    <a:pt x="105" y="172"/>
                    <a:pt x="106" y="173"/>
                  </a:cubicBezTo>
                  <a:cubicBezTo>
                    <a:pt x="106" y="173"/>
                    <a:pt x="106" y="173"/>
                    <a:pt x="106" y="173"/>
                  </a:cubicBezTo>
                  <a:cubicBezTo>
                    <a:pt x="106" y="173"/>
                    <a:pt x="106" y="174"/>
                    <a:pt x="108" y="174"/>
                  </a:cubicBezTo>
                  <a:cubicBezTo>
                    <a:pt x="109" y="177"/>
                    <a:pt x="111" y="180"/>
                    <a:pt x="112" y="182"/>
                  </a:cubicBezTo>
                  <a:cubicBezTo>
                    <a:pt x="112" y="181"/>
                    <a:pt x="111" y="181"/>
                    <a:pt x="112" y="182"/>
                  </a:cubicBezTo>
                  <a:cubicBezTo>
                    <a:pt x="112" y="182"/>
                    <a:pt x="112" y="182"/>
                    <a:pt x="112" y="182"/>
                  </a:cubicBezTo>
                  <a:cubicBezTo>
                    <a:pt x="112" y="182"/>
                    <a:pt x="112" y="182"/>
                    <a:pt x="112" y="182"/>
                  </a:cubicBezTo>
                  <a:cubicBezTo>
                    <a:pt x="113" y="183"/>
                    <a:pt x="113" y="183"/>
                    <a:pt x="113" y="182"/>
                  </a:cubicBezTo>
                  <a:cubicBezTo>
                    <a:pt x="118" y="189"/>
                    <a:pt x="120" y="196"/>
                    <a:pt x="124" y="203"/>
                  </a:cubicBezTo>
                  <a:cubicBezTo>
                    <a:pt x="124" y="205"/>
                    <a:pt x="126" y="206"/>
                    <a:pt x="127" y="208"/>
                  </a:cubicBezTo>
                  <a:cubicBezTo>
                    <a:pt x="129" y="213"/>
                    <a:pt x="131" y="219"/>
                    <a:pt x="135" y="223"/>
                  </a:cubicBezTo>
                  <a:cubicBezTo>
                    <a:pt x="135" y="223"/>
                    <a:pt x="133" y="224"/>
                    <a:pt x="131" y="222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24" name="Freeform 117"/>
            <p:cNvSpPr>
              <a:spLocks/>
            </p:cNvSpPr>
            <p:nvPr/>
          </p:nvSpPr>
          <p:spPr bwMode="auto">
            <a:xfrm>
              <a:off x="3279" y="916"/>
              <a:ext cx="319" cy="529"/>
            </a:xfrm>
            <a:custGeom>
              <a:avLst/>
              <a:gdLst>
                <a:gd name="T0" fmla="*/ 118 w 135"/>
                <a:gd name="T1" fmla="*/ 198 h 224"/>
                <a:gd name="T2" fmla="*/ 114 w 135"/>
                <a:gd name="T3" fmla="*/ 193 h 224"/>
                <a:gd name="T4" fmla="*/ 104 w 135"/>
                <a:gd name="T5" fmla="*/ 180 h 224"/>
                <a:gd name="T6" fmla="*/ 102 w 135"/>
                <a:gd name="T7" fmla="*/ 176 h 224"/>
                <a:gd name="T8" fmla="*/ 93 w 135"/>
                <a:gd name="T9" fmla="*/ 160 h 224"/>
                <a:gd name="T10" fmla="*/ 91 w 135"/>
                <a:gd name="T11" fmla="*/ 155 h 224"/>
                <a:gd name="T12" fmla="*/ 86 w 135"/>
                <a:gd name="T13" fmla="*/ 148 h 224"/>
                <a:gd name="T14" fmla="*/ 82 w 135"/>
                <a:gd name="T15" fmla="*/ 141 h 224"/>
                <a:gd name="T16" fmla="*/ 80 w 135"/>
                <a:gd name="T17" fmla="*/ 137 h 224"/>
                <a:gd name="T18" fmla="*/ 78 w 135"/>
                <a:gd name="T19" fmla="*/ 134 h 224"/>
                <a:gd name="T20" fmla="*/ 72 w 135"/>
                <a:gd name="T21" fmla="*/ 126 h 224"/>
                <a:gd name="T22" fmla="*/ 70 w 135"/>
                <a:gd name="T23" fmla="*/ 122 h 224"/>
                <a:gd name="T24" fmla="*/ 65 w 135"/>
                <a:gd name="T25" fmla="*/ 117 h 224"/>
                <a:gd name="T26" fmla="*/ 63 w 135"/>
                <a:gd name="T27" fmla="*/ 111 h 224"/>
                <a:gd name="T28" fmla="*/ 58 w 135"/>
                <a:gd name="T29" fmla="*/ 105 h 224"/>
                <a:gd name="T30" fmla="*/ 55 w 135"/>
                <a:gd name="T31" fmla="*/ 97 h 224"/>
                <a:gd name="T32" fmla="*/ 52 w 135"/>
                <a:gd name="T33" fmla="*/ 94 h 224"/>
                <a:gd name="T34" fmla="*/ 51 w 135"/>
                <a:gd name="T35" fmla="*/ 90 h 224"/>
                <a:gd name="T36" fmla="*/ 48 w 135"/>
                <a:gd name="T37" fmla="*/ 87 h 224"/>
                <a:gd name="T38" fmla="*/ 47 w 135"/>
                <a:gd name="T39" fmla="*/ 86 h 224"/>
                <a:gd name="T40" fmla="*/ 45 w 135"/>
                <a:gd name="T41" fmla="*/ 82 h 224"/>
                <a:gd name="T42" fmla="*/ 38 w 135"/>
                <a:gd name="T43" fmla="*/ 70 h 224"/>
                <a:gd name="T44" fmla="*/ 36 w 135"/>
                <a:gd name="T45" fmla="*/ 67 h 224"/>
                <a:gd name="T46" fmla="*/ 34 w 135"/>
                <a:gd name="T47" fmla="*/ 63 h 224"/>
                <a:gd name="T48" fmla="*/ 28 w 135"/>
                <a:gd name="T49" fmla="*/ 53 h 224"/>
                <a:gd name="T50" fmla="*/ 29 w 135"/>
                <a:gd name="T51" fmla="*/ 50 h 224"/>
                <a:gd name="T52" fmla="*/ 25 w 135"/>
                <a:gd name="T53" fmla="*/ 47 h 224"/>
                <a:gd name="T54" fmla="*/ 22 w 135"/>
                <a:gd name="T55" fmla="*/ 45 h 224"/>
                <a:gd name="T56" fmla="*/ 20 w 135"/>
                <a:gd name="T57" fmla="*/ 41 h 224"/>
                <a:gd name="T58" fmla="*/ 18 w 135"/>
                <a:gd name="T59" fmla="*/ 40 h 224"/>
                <a:gd name="T60" fmla="*/ 18 w 135"/>
                <a:gd name="T61" fmla="*/ 37 h 224"/>
                <a:gd name="T62" fmla="*/ 17 w 135"/>
                <a:gd name="T63" fmla="*/ 34 h 224"/>
                <a:gd name="T64" fmla="*/ 13 w 135"/>
                <a:gd name="T65" fmla="*/ 31 h 224"/>
                <a:gd name="T66" fmla="*/ 13 w 135"/>
                <a:gd name="T67" fmla="*/ 29 h 224"/>
                <a:gd name="T68" fmla="*/ 10 w 135"/>
                <a:gd name="T69" fmla="*/ 26 h 224"/>
                <a:gd name="T70" fmla="*/ 9 w 135"/>
                <a:gd name="T71" fmla="*/ 23 h 224"/>
                <a:gd name="T72" fmla="*/ 11 w 135"/>
                <a:gd name="T73" fmla="*/ 23 h 224"/>
                <a:gd name="T74" fmla="*/ 7 w 135"/>
                <a:gd name="T75" fmla="*/ 18 h 224"/>
                <a:gd name="T76" fmla="*/ 4 w 135"/>
                <a:gd name="T77" fmla="*/ 9 h 224"/>
                <a:gd name="T78" fmla="*/ 4 w 135"/>
                <a:gd name="T79" fmla="*/ 6 h 224"/>
                <a:gd name="T80" fmla="*/ 0 w 135"/>
                <a:gd name="T81" fmla="*/ 0 h 224"/>
                <a:gd name="T82" fmla="*/ 3 w 135"/>
                <a:gd name="T83" fmla="*/ 2 h 224"/>
                <a:gd name="T84" fmla="*/ 4 w 135"/>
                <a:gd name="T85" fmla="*/ 8 h 224"/>
                <a:gd name="T86" fmla="*/ 11 w 135"/>
                <a:gd name="T87" fmla="*/ 16 h 224"/>
                <a:gd name="T88" fmla="*/ 22 w 135"/>
                <a:gd name="T89" fmla="*/ 32 h 224"/>
                <a:gd name="T90" fmla="*/ 32 w 135"/>
                <a:gd name="T91" fmla="*/ 50 h 224"/>
                <a:gd name="T92" fmla="*/ 41 w 135"/>
                <a:gd name="T93" fmla="*/ 63 h 224"/>
                <a:gd name="T94" fmla="*/ 48 w 135"/>
                <a:gd name="T95" fmla="*/ 73 h 224"/>
                <a:gd name="T96" fmla="*/ 60 w 135"/>
                <a:gd name="T97" fmla="*/ 95 h 224"/>
                <a:gd name="T98" fmla="*/ 66 w 135"/>
                <a:gd name="T99" fmla="*/ 107 h 224"/>
                <a:gd name="T100" fmla="*/ 74 w 135"/>
                <a:gd name="T101" fmla="*/ 122 h 224"/>
                <a:gd name="T102" fmla="*/ 105 w 135"/>
                <a:gd name="T103" fmla="*/ 169 h 224"/>
                <a:gd name="T104" fmla="*/ 112 w 135"/>
                <a:gd name="T105" fmla="*/ 182 h 224"/>
                <a:gd name="T106" fmla="*/ 131 w 135"/>
                <a:gd name="T107" fmla="*/ 222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5" h="224">
                  <a:moveTo>
                    <a:pt x="131" y="222"/>
                  </a:moveTo>
                  <a:cubicBezTo>
                    <a:pt x="128" y="220"/>
                    <a:pt x="127" y="215"/>
                    <a:pt x="124" y="213"/>
                  </a:cubicBezTo>
                  <a:cubicBezTo>
                    <a:pt x="125" y="212"/>
                    <a:pt x="125" y="212"/>
                    <a:pt x="125" y="212"/>
                  </a:cubicBezTo>
                  <a:cubicBezTo>
                    <a:pt x="123" y="211"/>
                    <a:pt x="121" y="204"/>
                    <a:pt x="119" y="200"/>
                  </a:cubicBezTo>
                  <a:cubicBezTo>
                    <a:pt x="119" y="200"/>
                    <a:pt x="119" y="200"/>
                    <a:pt x="119" y="200"/>
                  </a:cubicBezTo>
                  <a:cubicBezTo>
                    <a:pt x="119" y="200"/>
                    <a:pt x="118" y="199"/>
                    <a:pt x="118" y="198"/>
                  </a:cubicBezTo>
                  <a:cubicBezTo>
                    <a:pt x="118" y="198"/>
                    <a:pt x="118" y="199"/>
                    <a:pt x="118" y="198"/>
                  </a:cubicBezTo>
                  <a:cubicBezTo>
                    <a:pt x="118" y="198"/>
                    <a:pt x="118" y="197"/>
                    <a:pt x="117" y="197"/>
                  </a:cubicBezTo>
                  <a:cubicBezTo>
                    <a:pt x="118" y="197"/>
                    <a:pt x="118" y="197"/>
                    <a:pt x="118" y="197"/>
                  </a:cubicBezTo>
                  <a:cubicBezTo>
                    <a:pt x="117" y="197"/>
                    <a:pt x="117" y="197"/>
                    <a:pt x="117" y="197"/>
                  </a:cubicBezTo>
                  <a:cubicBezTo>
                    <a:pt x="115" y="196"/>
                    <a:pt x="115" y="194"/>
                    <a:pt x="114" y="193"/>
                  </a:cubicBezTo>
                  <a:cubicBezTo>
                    <a:pt x="114" y="193"/>
                    <a:pt x="114" y="193"/>
                    <a:pt x="114" y="193"/>
                  </a:cubicBezTo>
                  <a:cubicBezTo>
                    <a:pt x="112" y="191"/>
                    <a:pt x="110" y="187"/>
                    <a:pt x="108" y="185"/>
                  </a:cubicBezTo>
                  <a:cubicBezTo>
                    <a:pt x="108" y="185"/>
                    <a:pt x="109" y="185"/>
                    <a:pt x="109" y="184"/>
                  </a:cubicBezTo>
                  <a:cubicBezTo>
                    <a:pt x="108" y="184"/>
                    <a:pt x="108" y="184"/>
                    <a:pt x="107" y="184"/>
                  </a:cubicBezTo>
                  <a:cubicBezTo>
                    <a:pt x="107" y="182"/>
                    <a:pt x="106" y="182"/>
                    <a:pt x="105" y="181"/>
                  </a:cubicBezTo>
                  <a:cubicBezTo>
                    <a:pt x="106" y="181"/>
                    <a:pt x="106" y="181"/>
                    <a:pt x="106" y="181"/>
                  </a:cubicBezTo>
                  <a:cubicBezTo>
                    <a:pt x="105" y="181"/>
                    <a:pt x="105" y="180"/>
                    <a:pt x="104" y="180"/>
                  </a:cubicBezTo>
                  <a:cubicBezTo>
                    <a:pt x="105" y="179"/>
                    <a:pt x="105" y="179"/>
                    <a:pt x="105" y="179"/>
                  </a:cubicBezTo>
                  <a:cubicBezTo>
                    <a:pt x="104" y="179"/>
                    <a:pt x="104" y="178"/>
                    <a:pt x="104" y="177"/>
                  </a:cubicBezTo>
                  <a:cubicBezTo>
                    <a:pt x="104" y="178"/>
                    <a:pt x="104" y="178"/>
                    <a:pt x="104" y="178"/>
                  </a:cubicBezTo>
                  <a:cubicBezTo>
                    <a:pt x="104" y="177"/>
                    <a:pt x="104" y="177"/>
                    <a:pt x="104" y="177"/>
                  </a:cubicBezTo>
                  <a:cubicBezTo>
                    <a:pt x="104" y="177"/>
                    <a:pt x="104" y="177"/>
                    <a:pt x="104" y="177"/>
                  </a:cubicBezTo>
                  <a:cubicBezTo>
                    <a:pt x="102" y="176"/>
                    <a:pt x="102" y="175"/>
                    <a:pt x="102" y="176"/>
                  </a:cubicBezTo>
                  <a:cubicBezTo>
                    <a:pt x="102" y="175"/>
                    <a:pt x="102" y="177"/>
                    <a:pt x="104" y="176"/>
                  </a:cubicBezTo>
                  <a:cubicBezTo>
                    <a:pt x="100" y="171"/>
                    <a:pt x="98" y="168"/>
                    <a:pt x="97" y="165"/>
                  </a:cubicBezTo>
                  <a:cubicBezTo>
                    <a:pt x="97" y="164"/>
                    <a:pt x="97" y="164"/>
                    <a:pt x="97" y="164"/>
                  </a:cubicBezTo>
                  <a:cubicBezTo>
                    <a:pt x="97" y="163"/>
                    <a:pt x="96" y="162"/>
                    <a:pt x="95" y="162"/>
                  </a:cubicBezTo>
                  <a:cubicBezTo>
                    <a:pt x="96" y="162"/>
                    <a:pt x="96" y="162"/>
                    <a:pt x="96" y="162"/>
                  </a:cubicBezTo>
                  <a:cubicBezTo>
                    <a:pt x="95" y="161"/>
                    <a:pt x="93" y="161"/>
                    <a:pt x="93" y="160"/>
                  </a:cubicBezTo>
                  <a:cubicBezTo>
                    <a:pt x="95" y="161"/>
                    <a:pt x="95" y="161"/>
                    <a:pt x="95" y="160"/>
                  </a:cubicBezTo>
                  <a:cubicBezTo>
                    <a:pt x="93" y="160"/>
                    <a:pt x="93" y="159"/>
                    <a:pt x="92" y="158"/>
                  </a:cubicBezTo>
                  <a:cubicBezTo>
                    <a:pt x="92" y="158"/>
                    <a:pt x="93" y="159"/>
                    <a:pt x="93" y="158"/>
                  </a:cubicBezTo>
                  <a:cubicBezTo>
                    <a:pt x="92" y="158"/>
                    <a:pt x="92" y="157"/>
                    <a:pt x="91" y="157"/>
                  </a:cubicBezTo>
                  <a:cubicBezTo>
                    <a:pt x="92" y="157"/>
                    <a:pt x="92" y="157"/>
                    <a:pt x="92" y="157"/>
                  </a:cubicBezTo>
                  <a:cubicBezTo>
                    <a:pt x="92" y="155"/>
                    <a:pt x="91" y="157"/>
                    <a:pt x="91" y="155"/>
                  </a:cubicBezTo>
                  <a:cubicBezTo>
                    <a:pt x="91" y="157"/>
                    <a:pt x="91" y="155"/>
                    <a:pt x="91" y="155"/>
                  </a:cubicBezTo>
                  <a:cubicBezTo>
                    <a:pt x="91" y="155"/>
                    <a:pt x="90" y="153"/>
                    <a:pt x="89" y="152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1"/>
                    <a:pt x="88" y="150"/>
                    <a:pt x="87" y="150"/>
                  </a:cubicBezTo>
                  <a:cubicBezTo>
                    <a:pt x="87" y="150"/>
                    <a:pt x="88" y="150"/>
                    <a:pt x="88" y="149"/>
                  </a:cubicBezTo>
                  <a:cubicBezTo>
                    <a:pt x="87" y="149"/>
                    <a:pt x="86" y="146"/>
                    <a:pt x="86" y="148"/>
                  </a:cubicBezTo>
                  <a:cubicBezTo>
                    <a:pt x="84" y="146"/>
                    <a:pt x="84" y="145"/>
                    <a:pt x="84" y="144"/>
                  </a:cubicBezTo>
                  <a:cubicBezTo>
                    <a:pt x="84" y="145"/>
                    <a:pt x="84" y="144"/>
                    <a:pt x="84" y="144"/>
                  </a:cubicBezTo>
                  <a:cubicBezTo>
                    <a:pt x="86" y="144"/>
                    <a:pt x="86" y="144"/>
                    <a:pt x="86" y="144"/>
                  </a:cubicBezTo>
                  <a:cubicBezTo>
                    <a:pt x="86" y="144"/>
                    <a:pt x="86" y="144"/>
                    <a:pt x="86" y="144"/>
                  </a:cubicBezTo>
                  <a:cubicBezTo>
                    <a:pt x="86" y="144"/>
                    <a:pt x="84" y="143"/>
                    <a:pt x="84" y="143"/>
                  </a:cubicBezTo>
                  <a:cubicBezTo>
                    <a:pt x="84" y="142"/>
                    <a:pt x="83" y="142"/>
                    <a:pt x="82" y="141"/>
                  </a:cubicBezTo>
                  <a:cubicBezTo>
                    <a:pt x="83" y="142"/>
                    <a:pt x="83" y="140"/>
                    <a:pt x="83" y="141"/>
                  </a:cubicBezTo>
                  <a:cubicBezTo>
                    <a:pt x="81" y="140"/>
                    <a:pt x="81" y="140"/>
                    <a:pt x="81" y="140"/>
                  </a:cubicBezTo>
                  <a:cubicBezTo>
                    <a:pt x="80" y="140"/>
                    <a:pt x="81" y="140"/>
                    <a:pt x="81" y="139"/>
                  </a:cubicBezTo>
                  <a:cubicBezTo>
                    <a:pt x="80" y="139"/>
                    <a:pt x="80" y="139"/>
                    <a:pt x="80" y="139"/>
                  </a:cubicBezTo>
                  <a:cubicBezTo>
                    <a:pt x="80" y="139"/>
                    <a:pt x="79" y="138"/>
                    <a:pt x="79" y="137"/>
                  </a:cubicBezTo>
                  <a:cubicBezTo>
                    <a:pt x="80" y="137"/>
                    <a:pt x="80" y="137"/>
                    <a:pt x="80" y="137"/>
                  </a:cubicBezTo>
                  <a:cubicBezTo>
                    <a:pt x="80" y="136"/>
                    <a:pt x="79" y="136"/>
                    <a:pt x="79" y="136"/>
                  </a:cubicBezTo>
                  <a:cubicBezTo>
                    <a:pt x="79" y="136"/>
                    <a:pt x="79" y="136"/>
                    <a:pt x="79" y="136"/>
                  </a:cubicBezTo>
                  <a:cubicBezTo>
                    <a:pt x="79" y="135"/>
                    <a:pt x="78" y="134"/>
                    <a:pt x="78" y="135"/>
                  </a:cubicBezTo>
                  <a:cubicBezTo>
                    <a:pt x="78" y="135"/>
                    <a:pt x="78" y="135"/>
                    <a:pt x="78" y="135"/>
                  </a:cubicBezTo>
                  <a:cubicBezTo>
                    <a:pt x="78" y="135"/>
                    <a:pt x="78" y="135"/>
                    <a:pt x="78" y="134"/>
                  </a:cubicBezTo>
                  <a:cubicBezTo>
                    <a:pt x="78" y="134"/>
                    <a:pt x="78" y="134"/>
                    <a:pt x="78" y="134"/>
                  </a:cubicBezTo>
                  <a:cubicBezTo>
                    <a:pt x="76" y="133"/>
                    <a:pt x="75" y="132"/>
                    <a:pt x="74" y="131"/>
                  </a:cubicBezTo>
                  <a:cubicBezTo>
                    <a:pt x="74" y="132"/>
                    <a:pt x="75" y="131"/>
                    <a:pt x="75" y="132"/>
                  </a:cubicBezTo>
                  <a:cubicBezTo>
                    <a:pt x="75" y="130"/>
                    <a:pt x="73" y="130"/>
                    <a:pt x="73" y="128"/>
                  </a:cubicBezTo>
                  <a:cubicBezTo>
                    <a:pt x="73" y="128"/>
                    <a:pt x="73" y="128"/>
                    <a:pt x="73" y="128"/>
                  </a:cubicBezTo>
                  <a:cubicBezTo>
                    <a:pt x="72" y="128"/>
                    <a:pt x="73" y="127"/>
                    <a:pt x="72" y="127"/>
                  </a:cubicBezTo>
                  <a:cubicBezTo>
                    <a:pt x="73" y="127"/>
                    <a:pt x="72" y="126"/>
                    <a:pt x="72" y="126"/>
                  </a:cubicBezTo>
                  <a:cubicBezTo>
                    <a:pt x="71" y="126"/>
                    <a:pt x="72" y="126"/>
                    <a:pt x="72" y="126"/>
                  </a:cubicBezTo>
                  <a:cubicBezTo>
                    <a:pt x="71" y="126"/>
                    <a:pt x="70" y="124"/>
                    <a:pt x="70" y="123"/>
                  </a:cubicBezTo>
                  <a:cubicBezTo>
                    <a:pt x="70" y="123"/>
                    <a:pt x="69" y="123"/>
                    <a:pt x="69" y="122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9" y="121"/>
                    <a:pt x="69" y="121"/>
                    <a:pt x="69" y="121"/>
                  </a:cubicBezTo>
                  <a:cubicBezTo>
                    <a:pt x="67" y="119"/>
                    <a:pt x="71" y="123"/>
                    <a:pt x="70" y="122"/>
                  </a:cubicBezTo>
                  <a:cubicBezTo>
                    <a:pt x="70" y="122"/>
                    <a:pt x="67" y="122"/>
                    <a:pt x="69" y="121"/>
                  </a:cubicBezTo>
                  <a:cubicBezTo>
                    <a:pt x="67" y="119"/>
                    <a:pt x="67" y="119"/>
                    <a:pt x="67" y="119"/>
                  </a:cubicBezTo>
                  <a:cubicBezTo>
                    <a:pt x="67" y="119"/>
                    <a:pt x="69" y="119"/>
                    <a:pt x="69" y="118"/>
                  </a:cubicBezTo>
                  <a:cubicBezTo>
                    <a:pt x="67" y="117"/>
                    <a:pt x="67" y="118"/>
                    <a:pt x="67" y="117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6" y="117"/>
                    <a:pt x="66" y="117"/>
                    <a:pt x="65" y="117"/>
                  </a:cubicBezTo>
                  <a:cubicBezTo>
                    <a:pt x="66" y="117"/>
                    <a:pt x="64" y="117"/>
                    <a:pt x="65" y="116"/>
                  </a:cubicBezTo>
                  <a:cubicBezTo>
                    <a:pt x="66" y="116"/>
                    <a:pt x="66" y="116"/>
                    <a:pt x="66" y="116"/>
                  </a:cubicBezTo>
                  <a:cubicBezTo>
                    <a:pt x="65" y="116"/>
                    <a:pt x="65" y="116"/>
                    <a:pt x="65" y="116"/>
                  </a:cubicBezTo>
                  <a:cubicBezTo>
                    <a:pt x="65" y="115"/>
                    <a:pt x="65" y="115"/>
                    <a:pt x="65" y="115"/>
                  </a:cubicBezTo>
                  <a:cubicBezTo>
                    <a:pt x="64" y="116"/>
                    <a:pt x="64" y="114"/>
                    <a:pt x="64" y="114"/>
                  </a:cubicBezTo>
                  <a:cubicBezTo>
                    <a:pt x="64" y="113"/>
                    <a:pt x="63" y="112"/>
                    <a:pt x="63" y="111"/>
                  </a:cubicBezTo>
                  <a:cubicBezTo>
                    <a:pt x="63" y="111"/>
                    <a:pt x="62" y="111"/>
                    <a:pt x="62" y="110"/>
                  </a:cubicBezTo>
                  <a:cubicBezTo>
                    <a:pt x="62" y="110"/>
                    <a:pt x="62" y="110"/>
                    <a:pt x="62" y="110"/>
                  </a:cubicBezTo>
                  <a:cubicBezTo>
                    <a:pt x="62" y="109"/>
                    <a:pt x="62" y="109"/>
                    <a:pt x="62" y="109"/>
                  </a:cubicBezTo>
                  <a:cubicBezTo>
                    <a:pt x="62" y="109"/>
                    <a:pt x="62" y="108"/>
                    <a:pt x="62" y="107"/>
                  </a:cubicBezTo>
                  <a:cubicBezTo>
                    <a:pt x="61" y="107"/>
                    <a:pt x="61" y="107"/>
                    <a:pt x="60" y="107"/>
                  </a:cubicBezTo>
                  <a:cubicBezTo>
                    <a:pt x="61" y="106"/>
                    <a:pt x="58" y="106"/>
                    <a:pt x="58" y="105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61" y="104"/>
                    <a:pt x="58" y="104"/>
                    <a:pt x="58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3"/>
                    <a:pt x="57" y="101"/>
                    <a:pt x="56" y="101"/>
                  </a:cubicBezTo>
                  <a:cubicBezTo>
                    <a:pt x="56" y="99"/>
                    <a:pt x="54" y="98"/>
                    <a:pt x="55" y="97"/>
                  </a:cubicBezTo>
                  <a:cubicBezTo>
                    <a:pt x="54" y="97"/>
                    <a:pt x="54" y="96"/>
                    <a:pt x="54" y="96"/>
                  </a:cubicBezTo>
                  <a:cubicBezTo>
                    <a:pt x="54" y="97"/>
                    <a:pt x="54" y="97"/>
                    <a:pt x="54" y="97"/>
                  </a:cubicBezTo>
                  <a:cubicBezTo>
                    <a:pt x="54" y="97"/>
                    <a:pt x="54" y="97"/>
                    <a:pt x="54" y="97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4" y="95"/>
                    <a:pt x="53" y="96"/>
                    <a:pt x="52" y="94"/>
                  </a:cubicBezTo>
                  <a:cubicBezTo>
                    <a:pt x="52" y="94"/>
                    <a:pt x="52" y="94"/>
                    <a:pt x="52" y="94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1" y="91"/>
                    <a:pt x="52" y="91"/>
                    <a:pt x="52" y="91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1" y="90"/>
                    <a:pt x="51" y="90"/>
                    <a:pt x="50" y="90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0" y="89"/>
                    <a:pt x="50" y="89"/>
                    <a:pt x="50" y="89"/>
                  </a:cubicBezTo>
                  <a:cubicBezTo>
                    <a:pt x="50" y="90"/>
                    <a:pt x="50" y="90"/>
                    <a:pt x="50" y="90"/>
                  </a:cubicBezTo>
                  <a:cubicBezTo>
                    <a:pt x="50" y="90"/>
                    <a:pt x="50" y="90"/>
                    <a:pt x="49" y="89"/>
                  </a:cubicBezTo>
                  <a:cubicBezTo>
                    <a:pt x="50" y="89"/>
                    <a:pt x="49" y="88"/>
                    <a:pt x="49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8" y="87"/>
                    <a:pt x="48" y="87"/>
                    <a:pt x="48" y="87"/>
                  </a:cubicBezTo>
                  <a:cubicBezTo>
                    <a:pt x="49" y="87"/>
                    <a:pt x="48" y="88"/>
                    <a:pt x="49" y="88"/>
                  </a:cubicBezTo>
                  <a:cubicBezTo>
                    <a:pt x="49" y="87"/>
                    <a:pt x="49" y="87"/>
                    <a:pt x="48" y="87"/>
                  </a:cubicBezTo>
                  <a:cubicBezTo>
                    <a:pt x="48" y="86"/>
                    <a:pt x="48" y="87"/>
                    <a:pt x="47" y="86"/>
                  </a:cubicBezTo>
                  <a:cubicBezTo>
                    <a:pt x="48" y="87"/>
                    <a:pt x="48" y="86"/>
                    <a:pt x="48" y="87"/>
                  </a:cubicBezTo>
                  <a:cubicBezTo>
                    <a:pt x="48" y="86"/>
                    <a:pt x="48" y="86"/>
                    <a:pt x="48" y="86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8" y="86"/>
                    <a:pt x="48" y="86"/>
                    <a:pt x="48" y="86"/>
                  </a:cubicBezTo>
                  <a:cubicBezTo>
                    <a:pt x="47" y="86"/>
                    <a:pt x="47" y="85"/>
                    <a:pt x="46" y="85"/>
                  </a:cubicBezTo>
                  <a:cubicBezTo>
                    <a:pt x="46" y="84"/>
                    <a:pt x="46" y="84"/>
                    <a:pt x="46" y="83"/>
                  </a:cubicBezTo>
                  <a:cubicBezTo>
                    <a:pt x="46" y="83"/>
                    <a:pt x="46" y="83"/>
                    <a:pt x="46" y="83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4" y="80"/>
                    <a:pt x="46" y="80"/>
                    <a:pt x="45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78"/>
                    <a:pt x="41" y="77"/>
                    <a:pt x="41" y="76"/>
                  </a:cubicBezTo>
                  <a:cubicBezTo>
                    <a:pt x="41" y="76"/>
                    <a:pt x="41" y="76"/>
                    <a:pt x="41" y="76"/>
                  </a:cubicBezTo>
                  <a:cubicBezTo>
                    <a:pt x="40" y="74"/>
                    <a:pt x="38" y="72"/>
                    <a:pt x="38" y="70"/>
                  </a:cubicBezTo>
                  <a:cubicBezTo>
                    <a:pt x="39" y="71"/>
                    <a:pt x="39" y="70"/>
                    <a:pt x="39" y="70"/>
                  </a:cubicBezTo>
                  <a:cubicBezTo>
                    <a:pt x="38" y="70"/>
                    <a:pt x="39" y="70"/>
                    <a:pt x="38" y="70"/>
                  </a:cubicBezTo>
                  <a:cubicBezTo>
                    <a:pt x="38" y="70"/>
                    <a:pt x="37" y="70"/>
                    <a:pt x="38" y="70"/>
                  </a:cubicBezTo>
                  <a:cubicBezTo>
                    <a:pt x="37" y="70"/>
                    <a:pt x="37" y="69"/>
                    <a:pt x="37" y="68"/>
                  </a:cubicBezTo>
                  <a:cubicBezTo>
                    <a:pt x="37" y="69"/>
                    <a:pt x="37" y="68"/>
                    <a:pt x="36" y="68"/>
                  </a:cubicBezTo>
                  <a:cubicBezTo>
                    <a:pt x="37" y="68"/>
                    <a:pt x="37" y="67"/>
                    <a:pt x="36" y="67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2"/>
                    <a:pt x="32" y="62"/>
                    <a:pt x="32" y="63"/>
                  </a:cubicBezTo>
                  <a:cubicBezTo>
                    <a:pt x="32" y="61"/>
                    <a:pt x="32" y="61"/>
                    <a:pt x="32" y="60"/>
                  </a:cubicBezTo>
                  <a:cubicBezTo>
                    <a:pt x="31" y="59"/>
                    <a:pt x="29" y="56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3"/>
                    <a:pt x="27" y="54"/>
                    <a:pt x="27" y="53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28" y="52"/>
                    <a:pt x="27" y="52"/>
                    <a:pt x="27" y="52"/>
                  </a:cubicBezTo>
                  <a:cubicBezTo>
                    <a:pt x="26" y="52"/>
                    <a:pt x="27" y="52"/>
                    <a:pt x="27" y="52"/>
                  </a:cubicBezTo>
                  <a:cubicBezTo>
                    <a:pt x="26" y="52"/>
                    <a:pt x="26" y="51"/>
                    <a:pt x="26" y="51"/>
                  </a:cubicBezTo>
                  <a:cubicBezTo>
                    <a:pt x="26" y="51"/>
                    <a:pt x="26" y="51"/>
                    <a:pt x="27" y="51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8" y="51"/>
                    <a:pt x="29" y="50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9" y="50"/>
                    <a:pt x="30" y="50"/>
                    <a:pt x="29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49"/>
                    <a:pt x="26" y="50"/>
                    <a:pt x="25" y="49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49"/>
                    <a:pt x="25" y="49"/>
                    <a:pt x="25" y="47"/>
                  </a:cubicBezTo>
                  <a:cubicBezTo>
                    <a:pt x="25" y="49"/>
                    <a:pt x="24" y="49"/>
                    <a:pt x="24" y="49"/>
                  </a:cubicBezTo>
                  <a:cubicBezTo>
                    <a:pt x="24" y="47"/>
                    <a:pt x="25" y="49"/>
                    <a:pt x="24" y="47"/>
                  </a:cubicBezTo>
                  <a:cubicBezTo>
                    <a:pt x="24" y="47"/>
                    <a:pt x="23" y="46"/>
                    <a:pt x="23" y="47"/>
                  </a:cubicBezTo>
                  <a:cubicBezTo>
                    <a:pt x="22" y="47"/>
                    <a:pt x="23" y="46"/>
                    <a:pt x="22" y="46"/>
                  </a:cubicBezTo>
                  <a:cubicBezTo>
                    <a:pt x="23" y="45"/>
                    <a:pt x="24" y="46"/>
                    <a:pt x="24" y="45"/>
                  </a:cubicBezTo>
                  <a:cubicBezTo>
                    <a:pt x="23" y="45"/>
                    <a:pt x="22" y="44"/>
                    <a:pt x="22" y="45"/>
                  </a:cubicBezTo>
                  <a:cubicBezTo>
                    <a:pt x="22" y="45"/>
                    <a:pt x="22" y="44"/>
                    <a:pt x="23" y="45"/>
                  </a:cubicBezTo>
                  <a:cubicBezTo>
                    <a:pt x="23" y="44"/>
                    <a:pt x="21" y="44"/>
                    <a:pt x="22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3"/>
                    <a:pt x="20" y="42"/>
                    <a:pt x="21" y="42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2"/>
                    <a:pt x="21" y="42"/>
                    <a:pt x="20" y="43"/>
                  </a:cubicBezTo>
                  <a:cubicBezTo>
                    <a:pt x="20" y="42"/>
                    <a:pt x="19" y="42"/>
                    <a:pt x="19" y="42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8" y="41"/>
                  </a:cubicBezTo>
                  <a:cubicBezTo>
                    <a:pt x="19" y="41"/>
                    <a:pt x="19" y="41"/>
                    <a:pt x="19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40"/>
                    <a:pt x="19" y="40"/>
                    <a:pt x="18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39"/>
                    <a:pt x="19" y="39"/>
                    <a:pt x="19" y="37"/>
                  </a:cubicBezTo>
                  <a:cubicBezTo>
                    <a:pt x="18" y="37"/>
                    <a:pt x="17" y="37"/>
                    <a:pt x="17" y="39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5"/>
                    <a:pt x="17" y="36"/>
                    <a:pt x="17" y="36"/>
                  </a:cubicBezTo>
                  <a:cubicBezTo>
                    <a:pt x="17" y="35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8" y="34"/>
                    <a:pt x="17" y="33"/>
                    <a:pt x="18" y="33"/>
                  </a:cubicBezTo>
                  <a:cubicBezTo>
                    <a:pt x="18" y="32"/>
                    <a:pt x="17" y="32"/>
                    <a:pt x="17" y="32"/>
                  </a:cubicBezTo>
                  <a:cubicBezTo>
                    <a:pt x="17" y="33"/>
                    <a:pt x="15" y="32"/>
                    <a:pt x="14" y="33"/>
                  </a:cubicBezTo>
                  <a:cubicBezTo>
                    <a:pt x="13" y="32"/>
                    <a:pt x="17" y="31"/>
                    <a:pt x="14" y="30"/>
                  </a:cubicBezTo>
                  <a:cubicBezTo>
                    <a:pt x="14" y="30"/>
                    <a:pt x="13" y="30"/>
                    <a:pt x="13" y="31"/>
                  </a:cubicBezTo>
                  <a:cubicBezTo>
                    <a:pt x="13" y="30"/>
                    <a:pt x="12" y="31"/>
                    <a:pt x="12" y="30"/>
                  </a:cubicBezTo>
                  <a:cubicBezTo>
                    <a:pt x="13" y="30"/>
                    <a:pt x="13" y="29"/>
                    <a:pt x="14" y="29"/>
                  </a:cubicBezTo>
                  <a:cubicBezTo>
                    <a:pt x="13" y="29"/>
                    <a:pt x="14" y="30"/>
                    <a:pt x="14" y="30"/>
                  </a:cubicBezTo>
                  <a:cubicBezTo>
                    <a:pt x="14" y="29"/>
                    <a:pt x="15" y="29"/>
                    <a:pt x="14" y="29"/>
                  </a:cubicBezTo>
                  <a:cubicBezTo>
                    <a:pt x="14" y="28"/>
                    <a:pt x="14" y="28"/>
                    <a:pt x="13" y="28"/>
                  </a:cubicBezTo>
                  <a:cubicBezTo>
                    <a:pt x="13" y="28"/>
                    <a:pt x="14" y="29"/>
                    <a:pt x="13" y="29"/>
                  </a:cubicBezTo>
                  <a:cubicBezTo>
                    <a:pt x="12" y="28"/>
                    <a:pt x="13" y="27"/>
                    <a:pt x="12" y="27"/>
                  </a:cubicBezTo>
                  <a:cubicBezTo>
                    <a:pt x="12" y="28"/>
                    <a:pt x="12" y="28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7"/>
                    <a:pt x="10" y="28"/>
                    <a:pt x="10" y="27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6"/>
                    <a:pt x="11" y="28"/>
                    <a:pt x="12" y="27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2" y="25"/>
                    <a:pt x="11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3"/>
                    <a:pt x="10" y="23"/>
                    <a:pt x="9" y="23"/>
                  </a:cubicBezTo>
                  <a:cubicBezTo>
                    <a:pt x="10" y="23"/>
                    <a:pt x="9" y="22"/>
                    <a:pt x="10" y="23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1" y="23"/>
                    <a:pt x="11" y="25"/>
                    <a:pt x="12" y="24"/>
                  </a:cubicBezTo>
                  <a:cubicBezTo>
                    <a:pt x="11" y="24"/>
                    <a:pt x="12" y="23"/>
                    <a:pt x="13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1" y="23"/>
                    <a:pt x="12" y="23"/>
                    <a:pt x="11" y="23"/>
                  </a:cubicBezTo>
                  <a:cubicBezTo>
                    <a:pt x="11" y="23"/>
                    <a:pt x="10" y="22"/>
                    <a:pt x="10" y="22"/>
                  </a:cubicBezTo>
                  <a:cubicBezTo>
                    <a:pt x="10" y="20"/>
                    <a:pt x="10" y="20"/>
                    <a:pt x="10" y="22"/>
                  </a:cubicBezTo>
                  <a:cubicBezTo>
                    <a:pt x="10" y="19"/>
                    <a:pt x="9" y="18"/>
                    <a:pt x="9" y="17"/>
                  </a:cubicBezTo>
                  <a:cubicBezTo>
                    <a:pt x="8" y="18"/>
                    <a:pt x="8" y="16"/>
                    <a:pt x="8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8" y="17"/>
                    <a:pt x="7" y="16"/>
                  </a:cubicBezTo>
                  <a:cubicBezTo>
                    <a:pt x="7" y="17"/>
                    <a:pt x="8" y="16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8" y="15"/>
                    <a:pt x="7" y="15"/>
                    <a:pt x="5" y="14"/>
                  </a:cubicBezTo>
                  <a:cubicBezTo>
                    <a:pt x="5" y="12"/>
                    <a:pt x="4" y="10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9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6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5"/>
                    <a:pt x="3" y="5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1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4" y="3"/>
                  </a:cubicBezTo>
                  <a:cubicBezTo>
                    <a:pt x="3" y="3"/>
                    <a:pt x="4" y="4"/>
                    <a:pt x="3" y="4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4" y="6"/>
                    <a:pt x="5" y="6"/>
                    <a:pt x="5" y="7"/>
                  </a:cubicBezTo>
                  <a:cubicBezTo>
                    <a:pt x="5" y="7"/>
                    <a:pt x="4" y="7"/>
                    <a:pt x="4" y="6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5" y="8"/>
                    <a:pt x="7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7" y="9"/>
                    <a:pt x="8" y="9"/>
                    <a:pt x="8" y="9"/>
                  </a:cubicBezTo>
                  <a:cubicBezTo>
                    <a:pt x="9" y="10"/>
                    <a:pt x="10" y="13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6"/>
                    <a:pt x="11" y="16"/>
                  </a:cubicBezTo>
                  <a:cubicBezTo>
                    <a:pt x="12" y="17"/>
                    <a:pt x="14" y="19"/>
                    <a:pt x="13" y="20"/>
                  </a:cubicBezTo>
                  <a:cubicBezTo>
                    <a:pt x="15" y="23"/>
                    <a:pt x="17" y="24"/>
                    <a:pt x="18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8" y="27"/>
                    <a:pt x="17" y="27"/>
                    <a:pt x="18" y="28"/>
                  </a:cubicBezTo>
                  <a:cubicBezTo>
                    <a:pt x="18" y="27"/>
                    <a:pt x="19" y="28"/>
                    <a:pt x="19" y="28"/>
                  </a:cubicBezTo>
                  <a:cubicBezTo>
                    <a:pt x="19" y="30"/>
                    <a:pt x="21" y="31"/>
                    <a:pt x="22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3" y="33"/>
                    <a:pt x="23" y="34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5" y="36"/>
                    <a:pt x="25" y="36"/>
                    <a:pt x="26" y="37"/>
                  </a:cubicBezTo>
                  <a:cubicBezTo>
                    <a:pt x="26" y="39"/>
                    <a:pt x="27" y="40"/>
                    <a:pt x="27" y="41"/>
                  </a:cubicBezTo>
                  <a:cubicBezTo>
                    <a:pt x="30" y="43"/>
                    <a:pt x="31" y="46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5" y="51"/>
                    <a:pt x="37" y="56"/>
                    <a:pt x="38" y="58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7" y="59"/>
                    <a:pt x="38" y="60"/>
                    <a:pt x="38" y="59"/>
                  </a:cubicBezTo>
                  <a:cubicBezTo>
                    <a:pt x="39" y="60"/>
                    <a:pt x="40" y="61"/>
                    <a:pt x="39" y="62"/>
                  </a:cubicBezTo>
                  <a:cubicBezTo>
                    <a:pt x="40" y="63"/>
                    <a:pt x="40" y="62"/>
                    <a:pt x="41" y="63"/>
                  </a:cubicBezTo>
                  <a:cubicBezTo>
                    <a:pt x="43" y="64"/>
                    <a:pt x="43" y="64"/>
                    <a:pt x="44" y="67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44" y="67"/>
                    <a:pt x="44" y="69"/>
                    <a:pt x="44" y="68"/>
                  </a:cubicBezTo>
                  <a:cubicBezTo>
                    <a:pt x="44" y="70"/>
                    <a:pt x="47" y="70"/>
                    <a:pt x="47" y="73"/>
                  </a:cubicBezTo>
                  <a:cubicBezTo>
                    <a:pt x="47" y="72"/>
                    <a:pt x="47" y="73"/>
                    <a:pt x="48" y="73"/>
                  </a:cubicBezTo>
                  <a:cubicBezTo>
                    <a:pt x="48" y="74"/>
                    <a:pt x="49" y="76"/>
                    <a:pt x="50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50" y="78"/>
                    <a:pt x="50" y="77"/>
                    <a:pt x="50" y="77"/>
                  </a:cubicBezTo>
                  <a:cubicBezTo>
                    <a:pt x="52" y="79"/>
                    <a:pt x="52" y="82"/>
                    <a:pt x="54" y="84"/>
                  </a:cubicBezTo>
                  <a:cubicBezTo>
                    <a:pt x="56" y="88"/>
                    <a:pt x="57" y="91"/>
                    <a:pt x="61" y="95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62" y="96"/>
                    <a:pt x="61" y="98"/>
                    <a:pt x="63" y="98"/>
                  </a:cubicBezTo>
                  <a:cubicBezTo>
                    <a:pt x="63" y="98"/>
                    <a:pt x="64" y="99"/>
                    <a:pt x="63" y="99"/>
                  </a:cubicBezTo>
                  <a:cubicBezTo>
                    <a:pt x="64" y="100"/>
                    <a:pt x="64" y="103"/>
                    <a:pt x="65" y="103"/>
                  </a:cubicBezTo>
                  <a:cubicBezTo>
                    <a:pt x="64" y="103"/>
                    <a:pt x="64" y="103"/>
                    <a:pt x="64" y="103"/>
                  </a:cubicBezTo>
                  <a:cubicBezTo>
                    <a:pt x="65" y="104"/>
                    <a:pt x="66" y="105"/>
                    <a:pt x="66" y="107"/>
                  </a:cubicBezTo>
                  <a:cubicBezTo>
                    <a:pt x="66" y="107"/>
                    <a:pt x="66" y="106"/>
                    <a:pt x="66" y="107"/>
                  </a:cubicBezTo>
                  <a:cubicBezTo>
                    <a:pt x="66" y="107"/>
                    <a:pt x="67" y="107"/>
                    <a:pt x="67" y="108"/>
                  </a:cubicBezTo>
                  <a:cubicBezTo>
                    <a:pt x="67" y="109"/>
                    <a:pt x="67" y="108"/>
                    <a:pt x="67" y="108"/>
                  </a:cubicBezTo>
                  <a:cubicBezTo>
                    <a:pt x="70" y="111"/>
                    <a:pt x="71" y="114"/>
                    <a:pt x="73" y="117"/>
                  </a:cubicBezTo>
                  <a:cubicBezTo>
                    <a:pt x="74" y="119"/>
                    <a:pt x="72" y="118"/>
                    <a:pt x="74" y="119"/>
                  </a:cubicBezTo>
                  <a:cubicBezTo>
                    <a:pt x="73" y="119"/>
                    <a:pt x="74" y="119"/>
                    <a:pt x="74" y="119"/>
                  </a:cubicBezTo>
                  <a:cubicBezTo>
                    <a:pt x="75" y="121"/>
                    <a:pt x="73" y="122"/>
                    <a:pt x="74" y="122"/>
                  </a:cubicBezTo>
                  <a:cubicBezTo>
                    <a:pt x="75" y="122"/>
                    <a:pt x="75" y="122"/>
                    <a:pt x="75" y="122"/>
                  </a:cubicBezTo>
                  <a:cubicBezTo>
                    <a:pt x="76" y="123"/>
                    <a:pt x="75" y="123"/>
                    <a:pt x="76" y="124"/>
                  </a:cubicBezTo>
                  <a:cubicBezTo>
                    <a:pt x="76" y="124"/>
                    <a:pt x="76" y="124"/>
                    <a:pt x="76" y="124"/>
                  </a:cubicBezTo>
                  <a:cubicBezTo>
                    <a:pt x="78" y="125"/>
                    <a:pt x="78" y="127"/>
                    <a:pt x="80" y="128"/>
                  </a:cubicBezTo>
                  <a:cubicBezTo>
                    <a:pt x="84" y="135"/>
                    <a:pt x="89" y="142"/>
                    <a:pt x="92" y="149"/>
                  </a:cubicBezTo>
                  <a:cubicBezTo>
                    <a:pt x="97" y="155"/>
                    <a:pt x="101" y="162"/>
                    <a:pt x="105" y="169"/>
                  </a:cubicBezTo>
                  <a:cubicBezTo>
                    <a:pt x="105" y="171"/>
                    <a:pt x="105" y="171"/>
                    <a:pt x="106" y="172"/>
                  </a:cubicBezTo>
                  <a:cubicBezTo>
                    <a:pt x="106" y="172"/>
                    <a:pt x="106" y="172"/>
                    <a:pt x="106" y="173"/>
                  </a:cubicBezTo>
                  <a:cubicBezTo>
                    <a:pt x="107" y="172"/>
                    <a:pt x="107" y="175"/>
                    <a:pt x="108" y="175"/>
                  </a:cubicBezTo>
                  <a:cubicBezTo>
                    <a:pt x="109" y="177"/>
                    <a:pt x="111" y="179"/>
                    <a:pt x="112" y="181"/>
                  </a:cubicBezTo>
                  <a:cubicBezTo>
                    <a:pt x="112" y="181"/>
                    <a:pt x="111" y="181"/>
                    <a:pt x="112" y="182"/>
                  </a:cubicBezTo>
                  <a:cubicBezTo>
                    <a:pt x="112" y="182"/>
                    <a:pt x="112" y="182"/>
                    <a:pt x="112" y="182"/>
                  </a:cubicBezTo>
                  <a:cubicBezTo>
                    <a:pt x="112" y="182"/>
                    <a:pt x="112" y="182"/>
                    <a:pt x="112" y="182"/>
                  </a:cubicBezTo>
                  <a:cubicBezTo>
                    <a:pt x="113" y="182"/>
                    <a:pt x="113" y="184"/>
                    <a:pt x="113" y="182"/>
                  </a:cubicBezTo>
                  <a:cubicBezTo>
                    <a:pt x="118" y="189"/>
                    <a:pt x="119" y="196"/>
                    <a:pt x="124" y="203"/>
                  </a:cubicBezTo>
                  <a:cubicBezTo>
                    <a:pt x="124" y="204"/>
                    <a:pt x="126" y="206"/>
                    <a:pt x="127" y="208"/>
                  </a:cubicBezTo>
                  <a:cubicBezTo>
                    <a:pt x="130" y="213"/>
                    <a:pt x="131" y="217"/>
                    <a:pt x="135" y="223"/>
                  </a:cubicBezTo>
                  <a:cubicBezTo>
                    <a:pt x="135" y="223"/>
                    <a:pt x="133" y="224"/>
                    <a:pt x="131" y="222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25" name="Freeform 118"/>
            <p:cNvSpPr>
              <a:spLocks/>
            </p:cNvSpPr>
            <p:nvPr/>
          </p:nvSpPr>
          <p:spPr bwMode="auto">
            <a:xfrm>
              <a:off x="3289" y="1625"/>
              <a:ext cx="305" cy="517"/>
            </a:xfrm>
            <a:custGeom>
              <a:avLst/>
              <a:gdLst>
                <a:gd name="T0" fmla="*/ 112 w 129"/>
                <a:gd name="T1" fmla="*/ 195 h 219"/>
                <a:gd name="T2" fmla="*/ 109 w 129"/>
                <a:gd name="T3" fmla="*/ 188 h 219"/>
                <a:gd name="T4" fmla="*/ 100 w 129"/>
                <a:gd name="T5" fmla="*/ 176 h 219"/>
                <a:gd name="T6" fmla="*/ 96 w 129"/>
                <a:gd name="T7" fmla="*/ 172 h 219"/>
                <a:gd name="T8" fmla="*/ 89 w 129"/>
                <a:gd name="T9" fmla="*/ 157 h 219"/>
                <a:gd name="T10" fmla="*/ 86 w 129"/>
                <a:gd name="T11" fmla="*/ 153 h 219"/>
                <a:gd name="T12" fmla="*/ 82 w 129"/>
                <a:gd name="T13" fmla="*/ 145 h 219"/>
                <a:gd name="T14" fmla="*/ 77 w 129"/>
                <a:gd name="T15" fmla="*/ 138 h 219"/>
                <a:gd name="T16" fmla="*/ 76 w 129"/>
                <a:gd name="T17" fmla="*/ 134 h 219"/>
                <a:gd name="T18" fmla="*/ 74 w 129"/>
                <a:gd name="T19" fmla="*/ 132 h 219"/>
                <a:gd name="T20" fmla="*/ 68 w 129"/>
                <a:gd name="T21" fmla="*/ 124 h 219"/>
                <a:gd name="T22" fmla="*/ 66 w 129"/>
                <a:gd name="T23" fmla="*/ 119 h 219"/>
                <a:gd name="T24" fmla="*/ 62 w 129"/>
                <a:gd name="T25" fmla="*/ 115 h 219"/>
                <a:gd name="T26" fmla="*/ 59 w 129"/>
                <a:gd name="T27" fmla="*/ 109 h 219"/>
                <a:gd name="T28" fmla="*/ 56 w 129"/>
                <a:gd name="T29" fmla="*/ 102 h 219"/>
                <a:gd name="T30" fmla="*/ 51 w 129"/>
                <a:gd name="T31" fmla="*/ 93 h 219"/>
                <a:gd name="T32" fmla="*/ 49 w 129"/>
                <a:gd name="T33" fmla="*/ 91 h 219"/>
                <a:gd name="T34" fmla="*/ 48 w 129"/>
                <a:gd name="T35" fmla="*/ 87 h 219"/>
                <a:gd name="T36" fmla="*/ 46 w 129"/>
                <a:gd name="T37" fmla="*/ 85 h 219"/>
                <a:gd name="T38" fmla="*/ 45 w 129"/>
                <a:gd name="T39" fmla="*/ 84 h 219"/>
                <a:gd name="T40" fmla="*/ 42 w 129"/>
                <a:gd name="T41" fmla="*/ 80 h 219"/>
                <a:gd name="T42" fmla="*/ 36 w 129"/>
                <a:gd name="T43" fmla="*/ 69 h 219"/>
                <a:gd name="T44" fmla="*/ 33 w 129"/>
                <a:gd name="T45" fmla="*/ 65 h 219"/>
                <a:gd name="T46" fmla="*/ 31 w 129"/>
                <a:gd name="T47" fmla="*/ 61 h 219"/>
                <a:gd name="T48" fmla="*/ 27 w 129"/>
                <a:gd name="T49" fmla="*/ 52 h 219"/>
                <a:gd name="T50" fmla="*/ 27 w 129"/>
                <a:gd name="T51" fmla="*/ 48 h 219"/>
                <a:gd name="T52" fmla="*/ 22 w 129"/>
                <a:gd name="T53" fmla="*/ 47 h 219"/>
                <a:gd name="T54" fmla="*/ 20 w 129"/>
                <a:gd name="T55" fmla="*/ 45 h 219"/>
                <a:gd name="T56" fmla="*/ 18 w 129"/>
                <a:gd name="T57" fmla="*/ 40 h 219"/>
                <a:gd name="T58" fmla="*/ 16 w 129"/>
                <a:gd name="T59" fmla="*/ 39 h 219"/>
                <a:gd name="T60" fmla="*/ 16 w 129"/>
                <a:gd name="T61" fmla="*/ 37 h 219"/>
                <a:gd name="T62" fmla="*/ 16 w 129"/>
                <a:gd name="T63" fmla="*/ 33 h 219"/>
                <a:gd name="T64" fmla="*/ 12 w 129"/>
                <a:gd name="T65" fmla="*/ 30 h 219"/>
                <a:gd name="T66" fmla="*/ 12 w 129"/>
                <a:gd name="T67" fmla="*/ 28 h 219"/>
                <a:gd name="T68" fmla="*/ 9 w 129"/>
                <a:gd name="T69" fmla="*/ 26 h 219"/>
                <a:gd name="T70" fmla="*/ 7 w 129"/>
                <a:gd name="T71" fmla="*/ 22 h 219"/>
                <a:gd name="T72" fmla="*/ 10 w 129"/>
                <a:gd name="T73" fmla="*/ 22 h 219"/>
                <a:gd name="T74" fmla="*/ 5 w 129"/>
                <a:gd name="T75" fmla="*/ 18 h 219"/>
                <a:gd name="T76" fmla="*/ 3 w 129"/>
                <a:gd name="T77" fmla="*/ 8 h 219"/>
                <a:gd name="T78" fmla="*/ 3 w 129"/>
                <a:gd name="T79" fmla="*/ 5 h 219"/>
                <a:gd name="T80" fmla="*/ 0 w 129"/>
                <a:gd name="T81" fmla="*/ 0 h 219"/>
                <a:gd name="T82" fmla="*/ 2 w 129"/>
                <a:gd name="T83" fmla="*/ 1 h 219"/>
                <a:gd name="T84" fmla="*/ 3 w 129"/>
                <a:gd name="T85" fmla="*/ 7 h 219"/>
                <a:gd name="T86" fmla="*/ 10 w 129"/>
                <a:gd name="T87" fmla="*/ 16 h 219"/>
                <a:gd name="T88" fmla="*/ 20 w 129"/>
                <a:gd name="T89" fmla="*/ 31 h 219"/>
                <a:gd name="T90" fmla="*/ 30 w 129"/>
                <a:gd name="T91" fmla="*/ 47 h 219"/>
                <a:gd name="T92" fmla="*/ 39 w 129"/>
                <a:gd name="T93" fmla="*/ 61 h 219"/>
                <a:gd name="T94" fmla="*/ 45 w 129"/>
                <a:gd name="T95" fmla="*/ 72 h 219"/>
                <a:gd name="T96" fmla="*/ 57 w 129"/>
                <a:gd name="T97" fmla="*/ 93 h 219"/>
                <a:gd name="T98" fmla="*/ 63 w 129"/>
                <a:gd name="T99" fmla="*/ 105 h 219"/>
                <a:gd name="T100" fmla="*/ 70 w 129"/>
                <a:gd name="T101" fmla="*/ 119 h 219"/>
                <a:gd name="T102" fmla="*/ 100 w 129"/>
                <a:gd name="T103" fmla="*/ 165 h 219"/>
                <a:gd name="T104" fmla="*/ 108 w 129"/>
                <a:gd name="T105" fmla="*/ 179 h 219"/>
                <a:gd name="T106" fmla="*/ 126 w 129"/>
                <a:gd name="T107" fmla="*/ 217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9" h="219">
                  <a:moveTo>
                    <a:pt x="126" y="217"/>
                  </a:moveTo>
                  <a:cubicBezTo>
                    <a:pt x="122" y="215"/>
                    <a:pt x="122" y="210"/>
                    <a:pt x="119" y="208"/>
                  </a:cubicBezTo>
                  <a:cubicBezTo>
                    <a:pt x="119" y="208"/>
                    <a:pt x="120" y="208"/>
                    <a:pt x="120" y="207"/>
                  </a:cubicBezTo>
                  <a:cubicBezTo>
                    <a:pt x="117" y="206"/>
                    <a:pt x="115" y="201"/>
                    <a:pt x="114" y="197"/>
                  </a:cubicBezTo>
                  <a:cubicBezTo>
                    <a:pt x="114" y="197"/>
                    <a:pt x="114" y="197"/>
                    <a:pt x="114" y="197"/>
                  </a:cubicBezTo>
                  <a:cubicBezTo>
                    <a:pt x="114" y="196"/>
                    <a:pt x="113" y="196"/>
                    <a:pt x="112" y="195"/>
                  </a:cubicBezTo>
                  <a:cubicBezTo>
                    <a:pt x="113" y="195"/>
                    <a:pt x="113" y="195"/>
                    <a:pt x="113" y="195"/>
                  </a:cubicBezTo>
                  <a:cubicBezTo>
                    <a:pt x="112" y="195"/>
                    <a:pt x="112" y="193"/>
                    <a:pt x="111" y="193"/>
                  </a:cubicBezTo>
                  <a:cubicBezTo>
                    <a:pt x="111" y="193"/>
                    <a:pt x="112" y="193"/>
                    <a:pt x="112" y="192"/>
                  </a:cubicBezTo>
                  <a:cubicBezTo>
                    <a:pt x="111" y="192"/>
                    <a:pt x="111" y="192"/>
                    <a:pt x="111" y="192"/>
                  </a:cubicBezTo>
                  <a:cubicBezTo>
                    <a:pt x="109" y="192"/>
                    <a:pt x="109" y="189"/>
                    <a:pt x="109" y="188"/>
                  </a:cubicBezTo>
                  <a:cubicBezTo>
                    <a:pt x="109" y="188"/>
                    <a:pt x="109" y="188"/>
                    <a:pt x="109" y="188"/>
                  </a:cubicBezTo>
                  <a:cubicBezTo>
                    <a:pt x="106" y="187"/>
                    <a:pt x="104" y="183"/>
                    <a:pt x="102" y="180"/>
                  </a:cubicBezTo>
                  <a:cubicBezTo>
                    <a:pt x="103" y="180"/>
                    <a:pt x="103" y="180"/>
                    <a:pt x="103" y="180"/>
                  </a:cubicBezTo>
                  <a:cubicBezTo>
                    <a:pt x="103" y="180"/>
                    <a:pt x="102" y="180"/>
                    <a:pt x="102" y="180"/>
                  </a:cubicBezTo>
                  <a:cubicBezTo>
                    <a:pt x="102" y="179"/>
                    <a:pt x="101" y="179"/>
                    <a:pt x="101" y="178"/>
                  </a:cubicBezTo>
                  <a:cubicBezTo>
                    <a:pt x="101" y="178"/>
                    <a:pt x="101" y="178"/>
                    <a:pt x="101" y="178"/>
                  </a:cubicBezTo>
                  <a:cubicBezTo>
                    <a:pt x="100" y="177"/>
                    <a:pt x="101" y="177"/>
                    <a:pt x="100" y="176"/>
                  </a:cubicBezTo>
                  <a:cubicBezTo>
                    <a:pt x="100" y="176"/>
                    <a:pt x="100" y="176"/>
                    <a:pt x="100" y="176"/>
                  </a:cubicBezTo>
                  <a:cubicBezTo>
                    <a:pt x="99" y="176"/>
                    <a:pt x="100" y="174"/>
                    <a:pt x="99" y="174"/>
                  </a:cubicBezTo>
                  <a:cubicBezTo>
                    <a:pt x="99" y="174"/>
                    <a:pt x="99" y="174"/>
                    <a:pt x="99" y="174"/>
                  </a:cubicBezTo>
                  <a:cubicBezTo>
                    <a:pt x="99" y="173"/>
                    <a:pt x="99" y="173"/>
                    <a:pt x="99" y="173"/>
                  </a:cubicBezTo>
                  <a:cubicBezTo>
                    <a:pt x="99" y="173"/>
                    <a:pt x="99" y="173"/>
                    <a:pt x="99" y="173"/>
                  </a:cubicBezTo>
                  <a:cubicBezTo>
                    <a:pt x="97" y="172"/>
                    <a:pt x="97" y="171"/>
                    <a:pt x="96" y="172"/>
                  </a:cubicBezTo>
                  <a:cubicBezTo>
                    <a:pt x="97" y="171"/>
                    <a:pt x="97" y="172"/>
                    <a:pt x="97" y="171"/>
                  </a:cubicBezTo>
                  <a:cubicBezTo>
                    <a:pt x="96" y="168"/>
                    <a:pt x="94" y="164"/>
                    <a:pt x="92" y="161"/>
                  </a:cubicBezTo>
                  <a:cubicBezTo>
                    <a:pt x="92" y="160"/>
                    <a:pt x="92" y="160"/>
                    <a:pt x="92" y="160"/>
                  </a:cubicBezTo>
                  <a:cubicBezTo>
                    <a:pt x="91" y="160"/>
                    <a:pt x="91" y="159"/>
                    <a:pt x="90" y="159"/>
                  </a:cubicBezTo>
                  <a:cubicBezTo>
                    <a:pt x="90" y="159"/>
                    <a:pt x="91" y="159"/>
                    <a:pt x="90" y="159"/>
                  </a:cubicBezTo>
                  <a:cubicBezTo>
                    <a:pt x="90" y="157"/>
                    <a:pt x="89" y="157"/>
                    <a:pt x="89" y="157"/>
                  </a:cubicBezTo>
                  <a:cubicBezTo>
                    <a:pt x="90" y="157"/>
                    <a:pt x="90" y="157"/>
                    <a:pt x="90" y="156"/>
                  </a:cubicBezTo>
                  <a:cubicBezTo>
                    <a:pt x="89" y="156"/>
                    <a:pt x="89" y="155"/>
                    <a:pt x="88" y="155"/>
                  </a:cubicBezTo>
                  <a:cubicBezTo>
                    <a:pt x="89" y="155"/>
                    <a:pt x="89" y="155"/>
                    <a:pt x="89" y="155"/>
                  </a:cubicBezTo>
                  <a:cubicBezTo>
                    <a:pt x="88" y="154"/>
                    <a:pt x="88" y="154"/>
                    <a:pt x="87" y="154"/>
                  </a:cubicBezTo>
                  <a:cubicBezTo>
                    <a:pt x="88" y="154"/>
                    <a:pt x="88" y="154"/>
                    <a:pt x="88" y="154"/>
                  </a:cubicBezTo>
                  <a:cubicBezTo>
                    <a:pt x="88" y="152"/>
                    <a:pt x="87" y="154"/>
                    <a:pt x="86" y="153"/>
                  </a:cubicBezTo>
                  <a:cubicBezTo>
                    <a:pt x="87" y="153"/>
                    <a:pt x="87" y="153"/>
                    <a:pt x="87" y="153"/>
                  </a:cubicBezTo>
                  <a:cubicBezTo>
                    <a:pt x="86" y="152"/>
                    <a:pt x="85" y="151"/>
                    <a:pt x="84" y="150"/>
                  </a:cubicBezTo>
                  <a:cubicBezTo>
                    <a:pt x="85" y="150"/>
                    <a:pt x="85" y="150"/>
                    <a:pt x="85" y="150"/>
                  </a:cubicBezTo>
                  <a:cubicBezTo>
                    <a:pt x="84" y="149"/>
                    <a:pt x="84" y="147"/>
                    <a:pt x="83" y="147"/>
                  </a:cubicBezTo>
                  <a:cubicBezTo>
                    <a:pt x="83" y="146"/>
                    <a:pt x="84" y="146"/>
                    <a:pt x="83" y="145"/>
                  </a:cubicBezTo>
                  <a:cubicBezTo>
                    <a:pt x="82" y="146"/>
                    <a:pt x="82" y="144"/>
                    <a:pt x="82" y="145"/>
                  </a:cubicBezTo>
                  <a:cubicBezTo>
                    <a:pt x="82" y="144"/>
                    <a:pt x="81" y="142"/>
                    <a:pt x="81" y="142"/>
                  </a:cubicBezTo>
                  <a:cubicBezTo>
                    <a:pt x="81" y="142"/>
                    <a:pt x="81" y="141"/>
                    <a:pt x="82" y="142"/>
                  </a:cubicBezTo>
                  <a:cubicBezTo>
                    <a:pt x="82" y="141"/>
                    <a:pt x="82" y="141"/>
                    <a:pt x="82" y="141"/>
                  </a:cubicBezTo>
                  <a:cubicBezTo>
                    <a:pt x="82" y="141"/>
                    <a:pt x="82" y="141"/>
                    <a:pt x="82" y="141"/>
                  </a:cubicBezTo>
                  <a:cubicBezTo>
                    <a:pt x="82" y="141"/>
                    <a:pt x="81" y="140"/>
                    <a:pt x="81" y="139"/>
                  </a:cubicBezTo>
                  <a:cubicBezTo>
                    <a:pt x="79" y="139"/>
                    <a:pt x="78" y="139"/>
                    <a:pt x="77" y="138"/>
                  </a:cubicBezTo>
                  <a:cubicBezTo>
                    <a:pt x="78" y="138"/>
                    <a:pt x="78" y="137"/>
                    <a:pt x="78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6"/>
                    <a:pt x="77" y="136"/>
                    <a:pt x="76" y="136"/>
                  </a:cubicBezTo>
                  <a:cubicBezTo>
                    <a:pt x="76" y="136"/>
                    <a:pt x="76" y="136"/>
                    <a:pt x="76" y="136"/>
                  </a:cubicBezTo>
                  <a:cubicBezTo>
                    <a:pt x="76" y="135"/>
                    <a:pt x="75" y="134"/>
                    <a:pt x="76" y="134"/>
                  </a:cubicBezTo>
                  <a:cubicBezTo>
                    <a:pt x="76" y="134"/>
                    <a:pt x="76" y="134"/>
                    <a:pt x="76" y="134"/>
                  </a:cubicBezTo>
                  <a:cubicBezTo>
                    <a:pt x="76" y="134"/>
                    <a:pt x="76" y="134"/>
                    <a:pt x="75" y="133"/>
                  </a:cubicBezTo>
                  <a:cubicBezTo>
                    <a:pt x="75" y="133"/>
                    <a:pt x="75" y="133"/>
                    <a:pt x="75" y="133"/>
                  </a:cubicBezTo>
                  <a:cubicBezTo>
                    <a:pt x="75" y="133"/>
                    <a:pt x="74" y="132"/>
                    <a:pt x="74" y="133"/>
                  </a:cubicBezTo>
                  <a:cubicBezTo>
                    <a:pt x="74" y="133"/>
                    <a:pt x="75" y="132"/>
                    <a:pt x="75" y="133"/>
                  </a:cubicBezTo>
                  <a:cubicBezTo>
                    <a:pt x="74" y="133"/>
                    <a:pt x="73" y="132"/>
                    <a:pt x="73" y="132"/>
                  </a:cubicBezTo>
                  <a:cubicBezTo>
                    <a:pt x="73" y="132"/>
                    <a:pt x="73" y="132"/>
                    <a:pt x="74" y="132"/>
                  </a:cubicBezTo>
                  <a:cubicBezTo>
                    <a:pt x="73" y="130"/>
                    <a:pt x="72" y="129"/>
                    <a:pt x="70" y="128"/>
                  </a:cubicBezTo>
                  <a:cubicBezTo>
                    <a:pt x="70" y="128"/>
                    <a:pt x="72" y="128"/>
                    <a:pt x="72" y="129"/>
                  </a:cubicBezTo>
                  <a:cubicBezTo>
                    <a:pt x="72" y="127"/>
                    <a:pt x="69" y="127"/>
                    <a:pt x="69" y="126"/>
                  </a:cubicBezTo>
                  <a:cubicBezTo>
                    <a:pt x="69" y="126"/>
                    <a:pt x="69" y="126"/>
                    <a:pt x="69" y="126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69" y="125"/>
                    <a:pt x="69" y="124"/>
                    <a:pt x="68" y="124"/>
                  </a:cubicBezTo>
                  <a:cubicBezTo>
                    <a:pt x="68" y="124"/>
                    <a:pt x="68" y="124"/>
                    <a:pt x="69" y="124"/>
                  </a:cubicBezTo>
                  <a:cubicBezTo>
                    <a:pt x="68" y="124"/>
                    <a:pt x="66" y="121"/>
                    <a:pt x="66" y="120"/>
                  </a:cubicBezTo>
                  <a:cubicBezTo>
                    <a:pt x="66" y="120"/>
                    <a:pt x="65" y="120"/>
                    <a:pt x="64" y="119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65" y="119"/>
                    <a:pt x="64" y="118"/>
                    <a:pt x="65" y="118"/>
                  </a:cubicBezTo>
                  <a:cubicBezTo>
                    <a:pt x="64" y="117"/>
                    <a:pt x="67" y="120"/>
                    <a:pt x="66" y="119"/>
                  </a:cubicBezTo>
                  <a:cubicBezTo>
                    <a:pt x="66" y="119"/>
                    <a:pt x="64" y="119"/>
                    <a:pt x="65" y="118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5" y="117"/>
                    <a:pt x="65" y="116"/>
                  </a:cubicBezTo>
                  <a:cubicBezTo>
                    <a:pt x="64" y="115"/>
                    <a:pt x="64" y="116"/>
                    <a:pt x="64" y="115"/>
                  </a:cubicBezTo>
                  <a:cubicBezTo>
                    <a:pt x="63" y="115"/>
                    <a:pt x="63" y="115"/>
                    <a:pt x="63" y="115"/>
                  </a:cubicBezTo>
                  <a:cubicBezTo>
                    <a:pt x="63" y="115"/>
                    <a:pt x="63" y="114"/>
                    <a:pt x="62" y="115"/>
                  </a:cubicBezTo>
                  <a:cubicBezTo>
                    <a:pt x="63" y="115"/>
                    <a:pt x="61" y="114"/>
                    <a:pt x="62" y="114"/>
                  </a:cubicBezTo>
                  <a:cubicBezTo>
                    <a:pt x="63" y="114"/>
                    <a:pt x="63" y="114"/>
                    <a:pt x="63" y="114"/>
                  </a:cubicBezTo>
                  <a:cubicBezTo>
                    <a:pt x="63" y="114"/>
                    <a:pt x="62" y="114"/>
                    <a:pt x="61" y="114"/>
                  </a:cubicBezTo>
                  <a:cubicBezTo>
                    <a:pt x="61" y="114"/>
                    <a:pt x="62" y="114"/>
                    <a:pt x="62" y="112"/>
                  </a:cubicBezTo>
                  <a:cubicBezTo>
                    <a:pt x="61" y="114"/>
                    <a:pt x="61" y="112"/>
                    <a:pt x="60" y="111"/>
                  </a:cubicBezTo>
                  <a:cubicBezTo>
                    <a:pt x="60" y="110"/>
                    <a:pt x="59" y="109"/>
                    <a:pt x="59" y="109"/>
                  </a:cubicBezTo>
                  <a:cubicBezTo>
                    <a:pt x="59" y="108"/>
                    <a:pt x="58" y="108"/>
                    <a:pt x="58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58" y="107"/>
                    <a:pt x="58" y="106"/>
                    <a:pt x="58" y="105"/>
                  </a:cubicBezTo>
                  <a:cubicBezTo>
                    <a:pt x="57" y="105"/>
                    <a:pt x="57" y="105"/>
                    <a:pt x="56" y="106"/>
                  </a:cubicBezTo>
                  <a:cubicBezTo>
                    <a:pt x="57" y="103"/>
                    <a:pt x="56" y="103"/>
                    <a:pt x="56" y="102"/>
                  </a:cubicBezTo>
                  <a:cubicBezTo>
                    <a:pt x="56" y="102"/>
                    <a:pt x="56" y="103"/>
                    <a:pt x="56" y="102"/>
                  </a:cubicBezTo>
                  <a:cubicBezTo>
                    <a:pt x="57" y="101"/>
                    <a:pt x="56" y="101"/>
                    <a:pt x="56" y="100"/>
                  </a:cubicBezTo>
                  <a:cubicBezTo>
                    <a:pt x="55" y="101"/>
                    <a:pt x="55" y="101"/>
                    <a:pt x="55" y="101"/>
                  </a:cubicBezTo>
                  <a:cubicBezTo>
                    <a:pt x="55" y="100"/>
                    <a:pt x="54" y="100"/>
                    <a:pt x="55" y="100"/>
                  </a:cubicBezTo>
                  <a:cubicBezTo>
                    <a:pt x="54" y="100"/>
                    <a:pt x="54" y="99"/>
                    <a:pt x="54" y="100"/>
                  </a:cubicBezTo>
                  <a:cubicBezTo>
                    <a:pt x="52" y="98"/>
                    <a:pt x="50" y="96"/>
                    <a:pt x="51" y="93"/>
                  </a:cubicBezTo>
                  <a:cubicBezTo>
                    <a:pt x="51" y="93"/>
                    <a:pt x="51" y="93"/>
                    <a:pt x="50" y="93"/>
                  </a:cubicBezTo>
                  <a:cubicBezTo>
                    <a:pt x="50" y="94"/>
                    <a:pt x="51" y="93"/>
                    <a:pt x="51" y="94"/>
                  </a:cubicBezTo>
                  <a:cubicBezTo>
                    <a:pt x="50" y="93"/>
                    <a:pt x="50" y="94"/>
                    <a:pt x="50" y="94"/>
                  </a:cubicBezTo>
                  <a:cubicBezTo>
                    <a:pt x="50" y="93"/>
                    <a:pt x="50" y="93"/>
                    <a:pt x="51" y="93"/>
                  </a:cubicBezTo>
                  <a:cubicBezTo>
                    <a:pt x="51" y="92"/>
                    <a:pt x="49" y="93"/>
                    <a:pt x="49" y="92"/>
                  </a:cubicBezTo>
                  <a:cubicBezTo>
                    <a:pt x="49" y="92"/>
                    <a:pt x="49" y="92"/>
                    <a:pt x="49" y="91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48" y="90"/>
                    <a:pt x="49" y="90"/>
                    <a:pt x="49" y="90"/>
                  </a:cubicBezTo>
                  <a:cubicBezTo>
                    <a:pt x="49" y="89"/>
                    <a:pt x="49" y="89"/>
                    <a:pt x="48" y="89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48" y="88"/>
                    <a:pt x="48" y="87"/>
                    <a:pt x="48" y="87"/>
                  </a:cubicBezTo>
                  <a:cubicBezTo>
                    <a:pt x="48" y="87"/>
                    <a:pt x="48" y="87"/>
                    <a:pt x="48" y="87"/>
                  </a:cubicBezTo>
                  <a:cubicBezTo>
                    <a:pt x="48" y="87"/>
                    <a:pt x="48" y="87"/>
                    <a:pt x="48" y="87"/>
                  </a:cubicBezTo>
                  <a:cubicBezTo>
                    <a:pt x="47" y="87"/>
                    <a:pt x="48" y="87"/>
                    <a:pt x="48" y="88"/>
                  </a:cubicBezTo>
                  <a:cubicBezTo>
                    <a:pt x="47" y="88"/>
                    <a:pt x="47" y="87"/>
                    <a:pt x="47" y="87"/>
                  </a:cubicBezTo>
                  <a:cubicBezTo>
                    <a:pt x="47" y="87"/>
                    <a:pt x="47" y="86"/>
                    <a:pt x="46" y="86"/>
                  </a:cubicBezTo>
                  <a:cubicBezTo>
                    <a:pt x="46" y="85"/>
                    <a:pt x="46" y="86"/>
                    <a:pt x="46" y="85"/>
                  </a:cubicBezTo>
                  <a:cubicBezTo>
                    <a:pt x="46" y="85"/>
                    <a:pt x="45" y="85"/>
                    <a:pt x="46" y="85"/>
                  </a:cubicBezTo>
                  <a:cubicBezTo>
                    <a:pt x="46" y="85"/>
                    <a:pt x="46" y="85"/>
                    <a:pt x="46" y="85"/>
                  </a:cubicBezTo>
                  <a:cubicBezTo>
                    <a:pt x="46" y="85"/>
                    <a:pt x="47" y="85"/>
                    <a:pt x="46" y="84"/>
                  </a:cubicBezTo>
                  <a:cubicBezTo>
                    <a:pt x="46" y="84"/>
                    <a:pt x="45" y="85"/>
                    <a:pt x="45" y="84"/>
                  </a:cubicBezTo>
                  <a:cubicBezTo>
                    <a:pt x="45" y="84"/>
                    <a:pt x="45" y="84"/>
                    <a:pt x="46" y="84"/>
                  </a:cubicBezTo>
                  <a:cubicBezTo>
                    <a:pt x="45" y="83"/>
                    <a:pt x="45" y="83"/>
                    <a:pt x="45" y="83"/>
                  </a:cubicBezTo>
                  <a:cubicBezTo>
                    <a:pt x="45" y="84"/>
                    <a:pt x="45" y="84"/>
                    <a:pt x="45" y="84"/>
                  </a:cubicBezTo>
                  <a:cubicBezTo>
                    <a:pt x="45" y="83"/>
                    <a:pt x="45" y="83"/>
                    <a:pt x="45" y="83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2" y="82"/>
                    <a:pt x="43" y="81"/>
                    <a:pt x="42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3" y="80"/>
                    <a:pt x="42" y="80"/>
                    <a:pt x="42" y="80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2" y="79"/>
                    <a:pt x="42" y="79"/>
                    <a:pt x="42" y="78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0" y="76"/>
                    <a:pt x="39" y="75"/>
                    <a:pt x="39" y="74"/>
                  </a:cubicBezTo>
                  <a:cubicBezTo>
                    <a:pt x="39" y="73"/>
                    <a:pt x="39" y="74"/>
                    <a:pt x="38" y="73"/>
                  </a:cubicBezTo>
                  <a:cubicBezTo>
                    <a:pt x="38" y="73"/>
                    <a:pt x="36" y="71"/>
                    <a:pt x="36" y="69"/>
                  </a:cubicBezTo>
                  <a:cubicBezTo>
                    <a:pt x="36" y="70"/>
                    <a:pt x="36" y="69"/>
                    <a:pt x="37" y="69"/>
                  </a:cubicBezTo>
                  <a:cubicBezTo>
                    <a:pt x="36" y="69"/>
                    <a:pt x="37" y="67"/>
                    <a:pt x="36" y="67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69"/>
                    <a:pt x="34" y="67"/>
                    <a:pt x="34" y="66"/>
                  </a:cubicBezTo>
                  <a:cubicBezTo>
                    <a:pt x="34" y="67"/>
                    <a:pt x="34" y="66"/>
                    <a:pt x="33" y="66"/>
                  </a:cubicBezTo>
                  <a:cubicBezTo>
                    <a:pt x="34" y="66"/>
                    <a:pt x="34" y="65"/>
                    <a:pt x="33" y="65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3" y="64"/>
                    <a:pt x="32" y="65"/>
                    <a:pt x="32" y="64"/>
                  </a:cubicBezTo>
                  <a:cubicBezTo>
                    <a:pt x="32" y="64"/>
                    <a:pt x="32" y="64"/>
                    <a:pt x="32" y="63"/>
                  </a:cubicBezTo>
                  <a:cubicBezTo>
                    <a:pt x="32" y="63"/>
                    <a:pt x="31" y="63"/>
                    <a:pt x="31" y="62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1" y="61"/>
                    <a:pt x="30" y="60"/>
                    <a:pt x="30" y="61"/>
                  </a:cubicBezTo>
                  <a:cubicBezTo>
                    <a:pt x="30" y="60"/>
                    <a:pt x="30" y="59"/>
                    <a:pt x="30" y="58"/>
                  </a:cubicBezTo>
                  <a:cubicBezTo>
                    <a:pt x="29" y="57"/>
                    <a:pt x="27" y="55"/>
                    <a:pt x="25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3"/>
                    <a:pt x="25" y="52"/>
                    <a:pt x="27" y="52"/>
                  </a:cubicBezTo>
                  <a:cubicBezTo>
                    <a:pt x="25" y="50"/>
                    <a:pt x="24" y="52"/>
                    <a:pt x="24" y="50"/>
                  </a:cubicBezTo>
                  <a:cubicBezTo>
                    <a:pt x="24" y="50"/>
                    <a:pt x="24" y="50"/>
                    <a:pt x="24" y="52"/>
                  </a:cubicBezTo>
                  <a:cubicBezTo>
                    <a:pt x="24" y="52"/>
                    <a:pt x="24" y="49"/>
                    <a:pt x="23" y="50"/>
                  </a:cubicBezTo>
                  <a:cubicBezTo>
                    <a:pt x="23" y="49"/>
                    <a:pt x="24" y="49"/>
                    <a:pt x="24" y="49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4" y="48"/>
                    <a:pt x="25" y="49"/>
                    <a:pt x="27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7" y="47"/>
                    <a:pt x="28" y="49"/>
                    <a:pt x="27" y="47"/>
                  </a:cubicBezTo>
                  <a:cubicBezTo>
                    <a:pt x="27" y="47"/>
                    <a:pt x="25" y="47"/>
                    <a:pt x="25" y="48"/>
                  </a:cubicBezTo>
                  <a:cubicBezTo>
                    <a:pt x="24" y="47"/>
                    <a:pt x="23" y="48"/>
                    <a:pt x="22" y="47"/>
                  </a:cubicBezTo>
                  <a:cubicBezTo>
                    <a:pt x="23" y="47"/>
                    <a:pt x="23" y="48"/>
                    <a:pt x="23" y="47"/>
                  </a:cubicBezTo>
                  <a:cubicBezTo>
                    <a:pt x="24" y="47"/>
                    <a:pt x="22" y="47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6"/>
                    <a:pt x="22" y="47"/>
                    <a:pt x="22" y="46"/>
                  </a:cubicBezTo>
                  <a:cubicBezTo>
                    <a:pt x="22" y="46"/>
                    <a:pt x="22" y="46"/>
                    <a:pt x="22" y="47"/>
                  </a:cubicBezTo>
                  <a:cubicBezTo>
                    <a:pt x="21" y="47"/>
                    <a:pt x="21" y="46"/>
                    <a:pt x="21" y="46"/>
                  </a:cubicBezTo>
                  <a:cubicBezTo>
                    <a:pt x="21" y="45"/>
                    <a:pt x="22" y="46"/>
                    <a:pt x="22" y="45"/>
                  </a:cubicBezTo>
                  <a:cubicBezTo>
                    <a:pt x="22" y="45"/>
                    <a:pt x="21" y="44"/>
                    <a:pt x="20" y="45"/>
                  </a:cubicBezTo>
                  <a:cubicBezTo>
                    <a:pt x="20" y="44"/>
                    <a:pt x="21" y="44"/>
                    <a:pt x="21" y="44"/>
                  </a:cubicBezTo>
                  <a:cubicBezTo>
                    <a:pt x="21" y="43"/>
                    <a:pt x="19" y="44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0"/>
                    <a:pt x="18" y="40"/>
                    <a:pt x="19" y="40"/>
                  </a:cubicBezTo>
                  <a:cubicBezTo>
                    <a:pt x="19" y="40"/>
                    <a:pt x="19" y="39"/>
                    <a:pt x="18" y="40"/>
                  </a:cubicBezTo>
                  <a:cubicBezTo>
                    <a:pt x="18" y="40"/>
                    <a:pt x="19" y="40"/>
                    <a:pt x="18" y="40"/>
                  </a:cubicBezTo>
                  <a:cubicBezTo>
                    <a:pt x="19" y="40"/>
                    <a:pt x="18" y="40"/>
                    <a:pt x="16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6" y="40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8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5" y="37"/>
                    <a:pt x="16" y="37"/>
                    <a:pt x="15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6"/>
                    <a:pt x="16" y="35"/>
                  </a:cubicBezTo>
                  <a:cubicBezTo>
                    <a:pt x="16" y="35"/>
                    <a:pt x="15" y="35"/>
                    <a:pt x="15" y="36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4"/>
                    <a:pt x="15" y="35"/>
                    <a:pt x="14" y="35"/>
                  </a:cubicBezTo>
                  <a:cubicBezTo>
                    <a:pt x="14" y="34"/>
                    <a:pt x="14" y="33"/>
                    <a:pt x="14" y="32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5" y="32"/>
                    <a:pt x="14" y="31"/>
                    <a:pt x="13" y="32"/>
                  </a:cubicBezTo>
                  <a:cubicBezTo>
                    <a:pt x="12" y="30"/>
                    <a:pt x="15" y="29"/>
                    <a:pt x="13" y="29"/>
                  </a:cubicBezTo>
                  <a:cubicBezTo>
                    <a:pt x="12" y="29"/>
                    <a:pt x="11" y="29"/>
                    <a:pt x="12" y="30"/>
                  </a:cubicBezTo>
                  <a:cubicBezTo>
                    <a:pt x="12" y="29"/>
                    <a:pt x="11" y="30"/>
                    <a:pt x="11" y="29"/>
                  </a:cubicBezTo>
                  <a:cubicBezTo>
                    <a:pt x="12" y="29"/>
                    <a:pt x="11" y="28"/>
                    <a:pt x="12" y="28"/>
                  </a:cubicBezTo>
                  <a:cubicBezTo>
                    <a:pt x="12" y="28"/>
                    <a:pt x="12" y="29"/>
                    <a:pt x="13" y="29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7"/>
                    <a:pt x="12" y="27"/>
                    <a:pt x="12" y="27"/>
                  </a:cubicBezTo>
                  <a:cubicBezTo>
                    <a:pt x="11" y="27"/>
                    <a:pt x="12" y="28"/>
                    <a:pt x="12" y="28"/>
                  </a:cubicBezTo>
                  <a:cubicBezTo>
                    <a:pt x="11" y="27"/>
                    <a:pt x="12" y="26"/>
                    <a:pt x="11" y="26"/>
                  </a:cubicBezTo>
                  <a:cubicBezTo>
                    <a:pt x="11" y="27"/>
                    <a:pt x="11" y="27"/>
                    <a:pt x="10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6"/>
                    <a:pt x="9" y="27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6"/>
                    <a:pt x="10" y="27"/>
                    <a:pt x="11" y="26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1" y="25"/>
                    <a:pt x="10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2"/>
                    <a:pt x="9" y="22"/>
                    <a:pt x="7" y="22"/>
                  </a:cubicBezTo>
                  <a:cubicBezTo>
                    <a:pt x="9" y="21"/>
                    <a:pt x="6" y="20"/>
                    <a:pt x="9" y="21"/>
                  </a:cubicBezTo>
                  <a:cubicBezTo>
                    <a:pt x="7" y="21"/>
                    <a:pt x="9" y="23"/>
                    <a:pt x="9" y="23"/>
                  </a:cubicBezTo>
                  <a:cubicBezTo>
                    <a:pt x="10" y="22"/>
                    <a:pt x="10" y="25"/>
                    <a:pt x="11" y="23"/>
                  </a:cubicBezTo>
                  <a:cubicBezTo>
                    <a:pt x="10" y="23"/>
                    <a:pt x="11" y="22"/>
                    <a:pt x="11" y="22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0" y="21"/>
                    <a:pt x="10" y="22"/>
                    <a:pt x="10" y="22"/>
                  </a:cubicBezTo>
                  <a:cubicBezTo>
                    <a:pt x="10" y="21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7" y="18"/>
                    <a:pt x="7" y="17"/>
                  </a:cubicBezTo>
                  <a:cubicBezTo>
                    <a:pt x="6" y="18"/>
                    <a:pt x="6" y="16"/>
                    <a:pt x="6" y="17"/>
                  </a:cubicBezTo>
                  <a:cubicBezTo>
                    <a:pt x="6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6" y="17"/>
                    <a:pt x="5" y="17"/>
                  </a:cubicBezTo>
                  <a:cubicBezTo>
                    <a:pt x="5" y="18"/>
                    <a:pt x="6" y="16"/>
                    <a:pt x="6" y="16"/>
                  </a:cubicBezTo>
                  <a:cubicBezTo>
                    <a:pt x="6" y="16"/>
                    <a:pt x="7" y="16"/>
                    <a:pt x="7" y="14"/>
                  </a:cubicBezTo>
                  <a:cubicBezTo>
                    <a:pt x="6" y="14"/>
                    <a:pt x="5" y="13"/>
                    <a:pt x="4" y="13"/>
                  </a:cubicBezTo>
                  <a:cubicBezTo>
                    <a:pt x="4" y="12"/>
                    <a:pt x="3" y="10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ubicBezTo>
                    <a:pt x="3" y="7"/>
                    <a:pt x="3" y="9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5"/>
                    <a:pt x="4" y="5"/>
                    <a:pt x="5" y="6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6" y="8"/>
                    <a:pt x="6" y="9"/>
                  </a:cubicBezTo>
                  <a:cubicBezTo>
                    <a:pt x="7" y="10"/>
                    <a:pt x="9" y="12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10" y="16"/>
                  </a:cubicBezTo>
                  <a:cubicBezTo>
                    <a:pt x="11" y="18"/>
                    <a:pt x="13" y="19"/>
                    <a:pt x="12" y="20"/>
                  </a:cubicBezTo>
                  <a:cubicBezTo>
                    <a:pt x="14" y="21"/>
                    <a:pt x="16" y="23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7"/>
                  </a:cubicBezTo>
                  <a:cubicBezTo>
                    <a:pt x="16" y="26"/>
                    <a:pt x="16" y="27"/>
                    <a:pt x="18" y="27"/>
                  </a:cubicBezTo>
                  <a:cubicBezTo>
                    <a:pt x="18" y="29"/>
                    <a:pt x="19" y="30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1" y="33"/>
                    <a:pt x="22" y="34"/>
                  </a:cubicBezTo>
                  <a:cubicBezTo>
                    <a:pt x="22" y="35"/>
                    <a:pt x="22" y="35"/>
                    <a:pt x="22" y="36"/>
                  </a:cubicBezTo>
                  <a:cubicBezTo>
                    <a:pt x="22" y="36"/>
                    <a:pt x="22" y="36"/>
                    <a:pt x="23" y="37"/>
                  </a:cubicBezTo>
                  <a:cubicBezTo>
                    <a:pt x="24" y="38"/>
                    <a:pt x="24" y="39"/>
                    <a:pt x="24" y="40"/>
                  </a:cubicBezTo>
                  <a:cubicBezTo>
                    <a:pt x="28" y="42"/>
                    <a:pt x="29" y="46"/>
                    <a:pt x="30" y="47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33" y="50"/>
                    <a:pt x="34" y="54"/>
                    <a:pt x="36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6" y="57"/>
                    <a:pt x="36" y="58"/>
                    <a:pt x="36" y="57"/>
                  </a:cubicBezTo>
                  <a:cubicBezTo>
                    <a:pt x="37" y="58"/>
                    <a:pt x="38" y="59"/>
                    <a:pt x="37" y="60"/>
                  </a:cubicBezTo>
                  <a:cubicBezTo>
                    <a:pt x="38" y="61"/>
                    <a:pt x="38" y="61"/>
                    <a:pt x="39" y="61"/>
                  </a:cubicBezTo>
                  <a:cubicBezTo>
                    <a:pt x="40" y="63"/>
                    <a:pt x="40" y="64"/>
                    <a:pt x="41" y="65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40" y="64"/>
                    <a:pt x="40" y="65"/>
                    <a:pt x="40" y="65"/>
                  </a:cubicBezTo>
                  <a:cubicBezTo>
                    <a:pt x="41" y="66"/>
                    <a:pt x="41" y="67"/>
                    <a:pt x="42" y="66"/>
                  </a:cubicBezTo>
                  <a:cubicBezTo>
                    <a:pt x="42" y="67"/>
                    <a:pt x="45" y="70"/>
                    <a:pt x="45" y="72"/>
                  </a:cubicBezTo>
                  <a:cubicBezTo>
                    <a:pt x="45" y="71"/>
                    <a:pt x="45" y="72"/>
                    <a:pt x="45" y="72"/>
                  </a:cubicBezTo>
                  <a:cubicBezTo>
                    <a:pt x="46" y="73"/>
                    <a:pt x="46" y="74"/>
                    <a:pt x="48" y="75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8" y="75"/>
                    <a:pt x="48" y="75"/>
                    <a:pt x="48" y="75"/>
                  </a:cubicBezTo>
                  <a:cubicBezTo>
                    <a:pt x="49" y="78"/>
                    <a:pt x="49" y="80"/>
                    <a:pt x="50" y="82"/>
                  </a:cubicBezTo>
                  <a:cubicBezTo>
                    <a:pt x="54" y="85"/>
                    <a:pt x="56" y="89"/>
                    <a:pt x="57" y="93"/>
                  </a:cubicBezTo>
                  <a:cubicBezTo>
                    <a:pt x="57" y="93"/>
                    <a:pt x="57" y="93"/>
                    <a:pt x="57" y="93"/>
                  </a:cubicBezTo>
                  <a:cubicBezTo>
                    <a:pt x="58" y="93"/>
                    <a:pt x="58" y="96"/>
                    <a:pt x="59" y="96"/>
                  </a:cubicBezTo>
                  <a:cubicBezTo>
                    <a:pt x="59" y="97"/>
                    <a:pt x="60" y="97"/>
                    <a:pt x="59" y="97"/>
                  </a:cubicBezTo>
                  <a:cubicBezTo>
                    <a:pt x="60" y="98"/>
                    <a:pt x="60" y="100"/>
                    <a:pt x="62" y="100"/>
                  </a:cubicBezTo>
                  <a:cubicBezTo>
                    <a:pt x="62" y="100"/>
                    <a:pt x="62" y="100"/>
                    <a:pt x="61" y="100"/>
                  </a:cubicBezTo>
                  <a:cubicBezTo>
                    <a:pt x="62" y="102"/>
                    <a:pt x="63" y="102"/>
                    <a:pt x="63" y="105"/>
                  </a:cubicBezTo>
                  <a:cubicBezTo>
                    <a:pt x="63" y="105"/>
                    <a:pt x="63" y="105"/>
                    <a:pt x="63" y="105"/>
                  </a:cubicBezTo>
                  <a:cubicBezTo>
                    <a:pt x="63" y="106"/>
                    <a:pt x="64" y="106"/>
                    <a:pt x="64" y="106"/>
                  </a:cubicBezTo>
                  <a:cubicBezTo>
                    <a:pt x="64" y="107"/>
                    <a:pt x="64" y="106"/>
                    <a:pt x="64" y="106"/>
                  </a:cubicBezTo>
                  <a:cubicBezTo>
                    <a:pt x="66" y="109"/>
                    <a:pt x="68" y="112"/>
                    <a:pt x="69" y="115"/>
                  </a:cubicBezTo>
                  <a:cubicBezTo>
                    <a:pt x="70" y="117"/>
                    <a:pt x="69" y="116"/>
                    <a:pt x="69" y="117"/>
                  </a:cubicBezTo>
                  <a:cubicBezTo>
                    <a:pt x="70" y="117"/>
                    <a:pt x="70" y="117"/>
                    <a:pt x="70" y="117"/>
                  </a:cubicBezTo>
                  <a:cubicBezTo>
                    <a:pt x="70" y="118"/>
                    <a:pt x="69" y="119"/>
                    <a:pt x="70" y="119"/>
                  </a:cubicBezTo>
                  <a:cubicBezTo>
                    <a:pt x="70" y="119"/>
                    <a:pt x="70" y="119"/>
                    <a:pt x="72" y="119"/>
                  </a:cubicBezTo>
                  <a:cubicBezTo>
                    <a:pt x="72" y="120"/>
                    <a:pt x="72" y="120"/>
                    <a:pt x="73" y="121"/>
                  </a:cubicBezTo>
                  <a:cubicBezTo>
                    <a:pt x="73" y="121"/>
                    <a:pt x="73" y="121"/>
                    <a:pt x="73" y="121"/>
                  </a:cubicBezTo>
                  <a:cubicBezTo>
                    <a:pt x="74" y="123"/>
                    <a:pt x="75" y="125"/>
                    <a:pt x="76" y="125"/>
                  </a:cubicBezTo>
                  <a:cubicBezTo>
                    <a:pt x="81" y="133"/>
                    <a:pt x="84" y="138"/>
                    <a:pt x="89" y="145"/>
                  </a:cubicBezTo>
                  <a:cubicBezTo>
                    <a:pt x="92" y="152"/>
                    <a:pt x="96" y="159"/>
                    <a:pt x="100" y="165"/>
                  </a:cubicBezTo>
                  <a:cubicBezTo>
                    <a:pt x="101" y="168"/>
                    <a:pt x="101" y="168"/>
                    <a:pt x="102" y="169"/>
                  </a:cubicBezTo>
                  <a:cubicBezTo>
                    <a:pt x="102" y="169"/>
                    <a:pt x="102" y="169"/>
                    <a:pt x="102" y="169"/>
                  </a:cubicBezTo>
                  <a:cubicBezTo>
                    <a:pt x="102" y="169"/>
                    <a:pt x="102" y="171"/>
                    <a:pt x="102" y="170"/>
                  </a:cubicBezTo>
                  <a:cubicBezTo>
                    <a:pt x="104" y="173"/>
                    <a:pt x="105" y="174"/>
                    <a:pt x="108" y="178"/>
                  </a:cubicBezTo>
                  <a:cubicBezTo>
                    <a:pt x="106" y="178"/>
                    <a:pt x="106" y="178"/>
                    <a:pt x="106" y="178"/>
                  </a:cubicBezTo>
                  <a:cubicBezTo>
                    <a:pt x="108" y="179"/>
                    <a:pt x="108" y="179"/>
                    <a:pt x="108" y="179"/>
                  </a:cubicBezTo>
                  <a:cubicBezTo>
                    <a:pt x="108" y="179"/>
                    <a:pt x="108" y="179"/>
                    <a:pt x="108" y="179"/>
                  </a:cubicBezTo>
                  <a:cubicBezTo>
                    <a:pt x="109" y="179"/>
                    <a:pt x="109" y="179"/>
                    <a:pt x="109" y="179"/>
                  </a:cubicBezTo>
                  <a:cubicBezTo>
                    <a:pt x="112" y="184"/>
                    <a:pt x="115" y="192"/>
                    <a:pt x="119" y="198"/>
                  </a:cubicBezTo>
                  <a:cubicBezTo>
                    <a:pt x="119" y="200"/>
                    <a:pt x="121" y="201"/>
                    <a:pt x="122" y="204"/>
                  </a:cubicBezTo>
                  <a:cubicBezTo>
                    <a:pt x="123" y="208"/>
                    <a:pt x="126" y="214"/>
                    <a:pt x="129" y="218"/>
                  </a:cubicBezTo>
                  <a:cubicBezTo>
                    <a:pt x="129" y="218"/>
                    <a:pt x="127" y="219"/>
                    <a:pt x="126" y="217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26" name="Freeform 119"/>
            <p:cNvSpPr>
              <a:spLocks/>
            </p:cNvSpPr>
            <p:nvPr/>
          </p:nvSpPr>
          <p:spPr bwMode="auto">
            <a:xfrm>
              <a:off x="3291" y="2277"/>
              <a:ext cx="310" cy="517"/>
            </a:xfrm>
            <a:custGeom>
              <a:avLst/>
              <a:gdLst>
                <a:gd name="T0" fmla="*/ 115 w 131"/>
                <a:gd name="T1" fmla="*/ 195 h 219"/>
                <a:gd name="T2" fmla="*/ 111 w 131"/>
                <a:gd name="T3" fmla="*/ 189 h 219"/>
                <a:gd name="T4" fmla="*/ 102 w 131"/>
                <a:gd name="T5" fmla="*/ 176 h 219"/>
                <a:gd name="T6" fmla="*/ 100 w 131"/>
                <a:gd name="T7" fmla="*/ 172 h 219"/>
                <a:gd name="T8" fmla="*/ 92 w 131"/>
                <a:gd name="T9" fmla="*/ 157 h 219"/>
                <a:gd name="T10" fmla="*/ 89 w 131"/>
                <a:gd name="T11" fmla="*/ 153 h 219"/>
                <a:gd name="T12" fmla="*/ 84 w 131"/>
                <a:gd name="T13" fmla="*/ 146 h 219"/>
                <a:gd name="T14" fmla="*/ 80 w 131"/>
                <a:gd name="T15" fmla="*/ 139 h 219"/>
                <a:gd name="T16" fmla="*/ 78 w 131"/>
                <a:gd name="T17" fmla="*/ 134 h 219"/>
                <a:gd name="T18" fmla="*/ 75 w 131"/>
                <a:gd name="T19" fmla="*/ 131 h 219"/>
                <a:gd name="T20" fmla="*/ 70 w 131"/>
                <a:gd name="T21" fmla="*/ 124 h 219"/>
                <a:gd name="T22" fmla="*/ 68 w 131"/>
                <a:gd name="T23" fmla="*/ 120 h 219"/>
                <a:gd name="T24" fmla="*/ 65 w 131"/>
                <a:gd name="T25" fmla="*/ 115 h 219"/>
                <a:gd name="T26" fmla="*/ 61 w 131"/>
                <a:gd name="T27" fmla="*/ 109 h 219"/>
                <a:gd name="T28" fmla="*/ 58 w 131"/>
                <a:gd name="T29" fmla="*/ 103 h 219"/>
                <a:gd name="T30" fmla="*/ 53 w 131"/>
                <a:gd name="T31" fmla="*/ 94 h 219"/>
                <a:gd name="T32" fmla="*/ 51 w 131"/>
                <a:gd name="T33" fmla="*/ 92 h 219"/>
                <a:gd name="T34" fmla="*/ 50 w 131"/>
                <a:gd name="T35" fmla="*/ 87 h 219"/>
                <a:gd name="T36" fmla="*/ 48 w 131"/>
                <a:gd name="T37" fmla="*/ 86 h 219"/>
                <a:gd name="T38" fmla="*/ 47 w 131"/>
                <a:gd name="T39" fmla="*/ 84 h 219"/>
                <a:gd name="T40" fmla="*/ 44 w 131"/>
                <a:gd name="T41" fmla="*/ 80 h 219"/>
                <a:gd name="T42" fmla="*/ 38 w 131"/>
                <a:gd name="T43" fmla="*/ 69 h 219"/>
                <a:gd name="T44" fmla="*/ 35 w 131"/>
                <a:gd name="T45" fmla="*/ 66 h 219"/>
                <a:gd name="T46" fmla="*/ 33 w 131"/>
                <a:gd name="T47" fmla="*/ 61 h 219"/>
                <a:gd name="T48" fmla="*/ 28 w 131"/>
                <a:gd name="T49" fmla="*/ 52 h 219"/>
                <a:gd name="T50" fmla="*/ 28 w 131"/>
                <a:gd name="T51" fmla="*/ 49 h 219"/>
                <a:gd name="T52" fmla="*/ 25 w 131"/>
                <a:gd name="T53" fmla="*/ 47 h 219"/>
                <a:gd name="T54" fmla="*/ 22 w 131"/>
                <a:gd name="T55" fmla="*/ 45 h 219"/>
                <a:gd name="T56" fmla="*/ 20 w 131"/>
                <a:gd name="T57" fmla="*/ 40 h 219"/>
                <a:gd name="T58" fmla="*/ 18 w 131"/>
                <a:gd name="T59" fmla="*/ 40 h 219"/>
                <a:gd name="T60" fmla="*/ 18 w 131"/>
                <a:gd name="T61" fmla="*/ 38 h 219"/>
                <a:gd name="T62" fmla="*/ 17 w 131"/>
                <a:gd name="T63" fmla="*/ 33 h 219"/>
                <a:gd name="T64" fmla="*/ 14 w 131"/>
                <a:gd name="T65" fmla="*/ 31 h 219"/>
                <a:gd name="T66" fmla="*/ 13 w 131"/>
                <a:gd name="T67" fmla="*/ 28 h 219"/>
                <a:gd name="T68" fmla="*/ 12 w 131"/>
                <a:gd name="T69" fmla="*/ 26 h 219"/>
                <a:gd name="T70" fmla="*/ 9 w 131"/>
                <a:gd name="T71" fmla="*/ 22 h 219"/>
                <a:gd name="T72" fmla="*/ 12 w 131"/>
                <a:gd name="T73" fmla="*/ 23 h 219"/>
                <a:gd name="T74" fmla="*/ 7 w 131"/>
                <a:gd name="T75" fmla="*/ 18 h 219"/>
                <a:gd name="T76" fmla="*/ 5 w 131"/>
                <a:gd name="T77" fmla="*/ 8 h 219"/>
                <a:gd name="T78" fmla="*/ 4 w 131"/>
                <a:gd name="T79" fmla="*/ 6 h 219"/>
                <a:gd name="T80" fmla="*/ 0 w 131"/>
                <a:gd name="T81" fmla="*/ 0 h 219"/>
                <a:gd name="T82" fmla="*/ 3 w 131"/>
                <a:gd name="T83" fmla="*/ 2 h 219"/>
                <a:gd name="T84" fmla="*/ 5 w 131"/>
                <a:gd name="T85" fmla="*/ 7 h 219"/>
                <a:gd name="T86" fmla="*/ 13 w 131"/>
                <a:gd name="T87" fmla="*/ 16 h 219"/>
                <a:gd name="T88" fmla="*/ 22 w 131"/>
                <a:gd name="T89" fmla="*/ 31 h 219"/>
                <a:gd name="T90" fmla="*/ 33 w 131"/>
                <a:gd name="T91" fmla="*/ 48 h 219"/>
                <a:gd name="T92" fmla="*/ 41 w 131"/>
                <a:gd name="T93" fmla="*/ 61 h 219"/>
                <a:gd name="T94" fmla="*/ 48 w 131"/>
                <a:gd name="T95" fmla="*/ 71 h 219"/>
                <a:gd name="T96" fmla="*/ 59 w 131"/>
                <a:gd name="T97" fmla="*/ 93 h 219"/>
                <a:gd name="T98" fmla="*/ 65 w 131"/>
                <a:gd name="T99" fmla="*/ 105 h 219"/>
                <a:gd name="T100" fmla="*/ 73 w 131"/>
                <a:gd name="T101" fmla="*/ 120 h 219"/>
                <a:gd name="T102" fmla="*/ 103 w 131"/>
                <a:gd name="T103" fmla="*/ 166 h 219"/>
                <a:gd name="T104" fmla="*/ 110 w 131"/>
                <a:gd name="T105" fmla="*/ 178 h 219"/>
                <a:gd name="T106" fmla="*/ 128 w 131"/>
                <a:gd name="T107" fmla="*/ 217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1" h="219">
                  <a:moveTo>
                    <a:pt x="128" y="217"/>
                  </a:moveTo>
                  <a:cubicBezTo>
                    <a:pt x="124" y="216"/>
                    <a:pt x="124" y="211"/>
                    <a:pt x="122" y="209"/>
                  </a:cubicBezTo>
                  <a:cubicBezTo>
                    <a:pt x="121" y="208"/>
                    <a:pt x="123" y="208"/>
                    <a:pt x="122" y="208"/>
                  </a:cubicBezTo>
                  <a:cubicBezTo>
                    <a:pt x="119" y="206"/>
                    <a:pt x="117" y="201"/>
                    <a:pt x="116" y="197"/>
                  </a:cubicBezTo>
                  <a:cubicBezTo>
                    <a:pt x="117" y="197"/>
                    <a:pt x="117" y="197"/>
                    <a:pt x="117" y="197"/>
                  </a:cubicBezTo>
                  <a:cubicBezTo>
                    <a:pt x="116" y="197"/>
                    <a:pt x="115" y="195"/>
                    <a:pt x="115" y="195"/>
                  </a:cubicBezTo>
                  <a:cubicBezTo>
                    <a:pt x="115" y="194"/>
                    <a:pt x="115" y="195"/>
                    <a:pt x="115" y="194"/>
                  </a:cubicBezTo>
                  <a:cubicBezTo>
                    <a:pt x="114" y="194"/>
                    <a:pt x="114" y="194"/>
                    <a:pt x="114" y="194"/>
                  </a:cubicBezTo>
                  <a:cubicBezTo>
                    <a:pt x="114" y="194"/>
                    <a:pt x="114" y="194"/>
                    <a:pt x="114" y="193"/>
                  </a:cubicBezTo>
                  <a:cubicBezTo>
                    <a:pt x="113" y="193"/>
                    <a:pt x="113" y="193"/>
                    <a:pt x="113" y="193"/>
                  </a:cubicBezTo>
                  <a:cubicBezTo>
                    <a:pt x="111" y="193"/>
                    <a:pt x="112" y="190"/>
                    <a:pt x="110" y="189"/>
                  </a:cubicBezTo>
                  <a:cubicBezTo>
                    <a:pt x="111" y="189"/>
                    <a:pt x="111" y="189"/>
                    <a:pt x="111" y="189"/>
                  </a:cubicBezTo>
                  <a:cubicBezTo>
                    <a:pt x="109" y="187"/>
                    <a:pt x="107" y="184"/>
                    <a:pt x="105" y="181"/>
                  </a:cubicBezTo>
                  <a:cubicBezTo>
                    <a:pt x="106" y="181"/>
                    <a:pt x="106" y="181"/>
                    <a:pt x="106" y="181"/>
                  </a:cubicBezTo>
                  <a:cubicBezTo>
                    <a:pt x="105" y="181"/>
                    <a:pt x="104" y="180"/>
                    <a:pt x="104" y="180"/>
                  </a:cubicBezTo>
                  <a:cubicBezTo>
                    <a:pt x="104" y="180"/>
                    <a:pt x="103" y="180"/>
                    <a:pt x="103" y="177"/>
                  </a:cubicBezTo>
                  <a:cubicBezTo>
                    <a:pt x="103" y="177"/>
                    <a:pt x="103" y="177"/>
                    <a:pt x="103" y="177"/>
                  </a:cubicBezTo>
                  <a:cubicBezTo>
                    <a:pt x="103" y="177"/>
                    <a:pt x="103" y="176"/>
                    <a:pt x="102" y="176"/>
                  </a:cubicBezTo>
                  <a:cubicBezTo>
                    <a:pt x="103" y="176"/>
                    <a:pt x="103" y="176"/>
                    <a:pt x="103" y="176"/>
                  </a:cubicBezTo>
                  <a:cubicBezTo>
                    <a:pt x="102" y="176"/>
                    <a:pt x="102" y="174"/>
                    <a:pt x="102" y="174"/>
                  </a:cubicBezTo>
                  <a:cubicBezTo>
                    <a:pt x="102" y="174"/>
                    <a:pt x="102" y="174"/>
                    <a:pt x="102" y="174"/>
                  </a:cubicBezTo>
                  <a:cubicBezTo>
                    <a:pt x="101" y="174"/>
                    <a:pt x="101" y="174"/>
                    <a:pt x="101" y="174"/>
                  </a:cubicBezTo>
                  <a:cubicBezTo>
                    <a:pt x="101" y="174"/>
                    <a:pt x="101" y="174"/>
                    <a:pt x="101" y="174"/>
                  </a:cubicBezTo>
                  <a:cubicBezTo>
                    <a:pt x="100" y="173"/>
                    <a:pt x="100" y="172"/>
                    <a:pt x="100" y="172"/>
                  </a:cubicBezTo>
                  <a:cubicBezTo>
                    <a:pt x="100" y="172"/>
                    <a:pt x="100" y="173"/>
                    <a:pt x="101" y="172"/>
                  </a:cubicBezTo>
                  <a:cubicBezTo>
                    <a:pt x="97" y="168"/>
                    <a:pt x="96" y="165"/>
                    <a:pt x="94" y="162"/>
                  </a:cubicBezTo>
                  <a:cubicBezTo>
                    <a:pt x="94" y="161"/>
                    <a:pt x="94" y="161"/>
                    <a:pt x="94" y="161"/>
                  </a:cubicBezTo>
                  <a:cubicBezTo>
                    <a:pt x="94" y="160"/>
                    <a:pt x="93" y="159"/>
                    <a:pt x="93" y="159"/>
                  </a:cubicBezTo>
                  <a:cubicBezTo>
                    <a:pt x="93" y="159"/>
                    <a:pt x="93" y="159"/>
                    <a:pt x="93" y="158"/>
                  </a:cubicBezTo>
                  <a:cubicBezTo>
                    <a:pt x="93" y="158"/>
                    <a:pt x="92" y="158"/>
                    <a:pt x="92" y="157"/>
                  </a:cubicBezTo>
                  <a:cubicBezTo>
                    <a:pt x="92" y="157"/>
                    <a:pt x="92" y="157"/>
                    <a:pt x="92" y="157"/>
                  </a:cubicBezTo>
                  <a:cubicBezTo>
                    <a:pt x="92" y="157"/>
                    <a:pt x="91" y="156"/>
                    <a:pt x="91" y="155"/>
                  </a:cubicBezTo>
                  <a:cubicBezTo>
                    <a:pt x="91" y="155"/>
                    <a:pt x="91" y="156"/>
                    <a:pt x="91" y="155"/>
                  </a:cubicBezTo>
                  <a:cubicBezTo>
                    <a:pt x="90" y="155"/>
                    <a:pt x="90" y="154"/>
                    <a:pt x="90" y="154"/>
                  </a:cubicBezTo>
                  <a:cubicBezTo>
                    <a:pt x="90" y="154"/>
                    <a:pt x="90" y="154"/>
                    <a:pt x="90" y="154"/>
                  </a:cubicBezTo>
                  <a:cubicBezTo>
                    <a:pt x="90" y="153"/>
                    <a:pt x="89" y="154"/>
                    <a:pt x="89" y="153"/>
                  </a:cubicBezTo>
                  <a:cubicBezTo>
                    <a:pt x="89" y="154"/>
                    <a:pt x="89" y="153"/>
                    <a:pt x="89" y="153"/>
                  </a:cubicBezTo>
                  <a:cubicBezTo>
                    <a:pt x="88" y="153"/>
                    <a:pt x="88" y="150"/>
                    <a:pt x="87" y="150"/>
                  </a:cubicBezTo>
                  <a:cubicBezTo>
                    <a:pt x="87" y="149"/>
                    <a:pt x="87" y="149"/>
                    <a:pt x="87" y="149"/>
                  </a:cubicBezTo>
                  <a:cubicBezTo>
                    <a:pt x="86" y="149"/>
                    <a:pt x="86" y="147"/>
                    <a:pt x="85" y="147"/>
                  </a:cubicBezTo>
                  <a:cubicBezTo>
                    <a:pt x="85" y="147"/>
                    <a:pt x="86" y="147"/>
                    <a:pt x="85" y="146"/>
                  </a:cubicBezTo>
                  <a:cubicBezTo>
                    <a:pt x="85" y="147"/>
                    <a:pt x="84" y="145"/>
                    <a:pt x="84" y="146"/>
                  </a:cubicBezTo>
                  <a:cubicBezTo>
                    <a:pt x="83" y="145"/>
                    <a:pt x="83" y="142"/>
                    <a:pt x="82" y="142"/>
                  </a:cubicBezTo>
                  <a:cubicBezTo>
                    <a:pt x="83" y="142"/>
                    <a:pt x="83" y="141"/>
                    <a:pt x="83" y="141"/>
                  </a:cubicBezTo>
                  <a:cubicBezTo>
                    <a:pt x="83" y="141"/>
                    <a:pt x="83" y="141"/>
                    <a:pt x="83" y="141"/>
                  </a:cubicBezTo>
                  <a:cubicBezTo>
                    <a:pt x="84" y="140"/>
                    <a:pt x="84" y="141"/>
                    <a:pt x="84" y="141"/>
                  </a:cubicBezTo>
                  <a:cubicBezTo>
                    <a:pt x="84" y="140"/>
                    <a:pt x="83" y="140"/>
                    <a:pt x="83" y="140"/>
                  </a:cubicBezTo>
                  <a:cubicBezTo>
                    <a:pt x="82" y="140"/>
                    <a:pt x="80" y="140"/>
                    <a:pt x="80" y="139"/>
                  </a:cubicBezTo>
                  <a:cubicBezTo>
                    <a:pt x="80" y="139"/>
                    <a:pt x="80" y="138"/>
                    <a:pt x="82" y="138"/>
                  </a:cubicBezTo>
                  <a:cubicBezTo>
                    <a:pt x="78" y="137"/>
                    <a:pt x="78" y="137"/>
                    <a:pt x="78" y="137"/>
                  </a:cubicBezTo>
                  <a:cubicBezTo>
                    <a:pt x="78" y="137"/>
                    <a:pt x="79" y="137"/>
                    <a:pt x="78" y="136"/>
                  </a:cubicBezTo>
                  <a:cubicBezTo>
                    <a:pt x="78" y="137"/>
                    <a:pt x="78" y="136"/>
                    <a:pt x="78" y="136"/>
                  </a:cubicBezTo>
                  <a:cubicBezTo>
                    <a:pt x="78" y="136"/>
                    <a:pt x="77" y="135"/>
                    <a:pt x="77" y="134"/>
                  </a:cubicBezTo>
                  <a:cubicBezTo>
                    <a:pt x="78" y="134"/>
                    <a:pt x="78" y="135"/>
                    <a:pt x="78" y="134"/>
                  </a:cubicBezTo>
                  <a:cubicBezTo>
                    <a:pt x="77" y="134"/>
                    <a:pt x="77" y="134"/>
                    <a:pt x="77" y="133"/>
                  </a:cubicBezTo>
                  <a:cubicBezTo>
                    <a:pt x="77" y="133"/>
                    <a:pt x="77" y="133"/>
                    <a:pt x="77" y="133"/>
                  </a:cubicBezTo>
                  <a:cubicBezTo>
                    <a:pt x="77" y="133"/>
                    <a:pt x="76" y="132"/>
                    <a:pt x="76" y="133"/>
                  </a:cubicBezTo>
                  <a:cubicBezTo>
                    <a:pt x="76" y="133"/>
                    <a:pt x="76" y="132"/>
                    <a:pt x="76" y="133"/>
                  </a:cubicBezTo>
                  <a:cubicBezTo>
                    <a:pt x="75" y="133"/>
                    <a:pt x="75" y="132"/>
                    <a:pt x="75" y="131"/>
                  </a:cubicBezTo>
                  <a:cubicBezTo>
                    <a:pt x="75" y="132"/>
                    <a:pt x="75" y="131"/>
                    <a:pt x="75" y="131"/>
                  </a:cubicBezTo>
                  <a:cubicBezTo>
                    <a:pt x="75" y="131"/>
                    <a:pt x="74" y="130"/>
                    <a:pt x="73" y="129"/>
                  </a:cubicBezTo>
                  <a:cubicBezTo>
                    <a:pt x="74" y="129"/>
                    <a:pt x="74" y="129"/>
                    <a:pt x="74" y="129"/>
                  </a:cubicBezTo>
                  <a:cubicBezTo>
                    <a:pt x="74" y="128"/>
                    <a:pt x="71" y="127"/>
                    <a:pt x="71" y="125"/>
                  </a:cubicBezTo>
                  <a:cubicBezTo>
                    <a:pt x="71" y="127"/>
                    <a:pt x="71" y="127"/>
                    <a:pt x="71" y="127"/>
                  </a:cubicBezTo>
                  <a:cubicBezTo>
                    <a:pt x="70" y="125"/>
                    <a:pt x="71" y="125"/>
                    <a:pt x="71" y="125"/>
                  </a:cubicBezTo>
                  <a:cubicBezTo>
                    <a:pt x="71" y="124"/>
                    <a:pt x="70" y="124"/>
                    <a:pt x="70" y="124"/>
                  </a:cubicBezTo>
                  <a:cubicBezTo>
                    <a:pt x="69" y="124"/>
                    <a:pt x="70" y="124"/>
                    <a:pt x="70" y="124"/>
                  </a:cubicBezTo>
                  <a:cubicBezTo>
                    <a:pt x="70" y="123"/>
                    <a:pt x="68" y="121"/>
                    <a:pt x="68" y="120"/>
                  </a:cubicBezTo>
                  <a:cubicBezTo>
                    <a:pt x="67" y="120"/>
                    <a:pt x="67" y="120"/>
                    <a:pt x="67" y="120"/>
                  </a:cubicBezTo>
                  <a:cubicBezTo>
                    <a:pt x="67" y="120"/>
                    <a:pt x="67" y="120"/>
                    <a:pt x="67" y="120"/>
                  </a:cubicBezTo>
                  <a:cubicBezTo>
                    <a:pt x="68" y="119"/>
                    <a:pt x="67" y="119"/>
                    <a:pt x="67" y="119"/>
                  </a:cubicBezTo>
                  <a:cubicBezTo>
                    <a:pt x="66" y="118"/>
                    <a:pt x="68" y="120"/>
                    <a:pt x="68" y="120"/>
                  </a:cubicBezTo>
                  <a:cubicBezTo>
                    <a:pt x="68" y="120"/>
                    <a:pt x="67" y="119"/>
                    <a:pt x="68" y="119"/>
                  </a:cubicBezTo>
                  <a:cubicBezTo>
                    <a:pt x="67" y="119"/>
                    <a:pt x="66" y="118"/>
                    <a:pt x="66" y="117"/>
                  </a:cubicBezTo>
                  <a:cubicBezTo>
                    <a:pt x="66" y="118"/>
                    <a:pt x="67" y="118"/>
                    <a:pt x="67" y="117"/>
                  </a:cubicBezTo>
                  <a:cubicBezTo>
                    <a:pt x="66" y="115"/>
                    <a:pt x="67" y="117"/>
                    <a:pt x="66" y="115"/>
                  </a:cubicBezTo>
                  <a:cubicBezTo>
                    <a:pt x="66" y="115"/>
                    <a:pt x="66" y="115"/>
                    <a:pt x="66" y="115"/>
                  </a:cubicBezTo>
                  <a:cubicBezTo>
                    <a:pt x="65" y="115"/>
                    <a:pt x="65" y="114"/>
                    <a:pt x="65" y="115"/>
                  </a:cubicBezTo>
                  <a:cubicBezTo>
                    <a:pt x="65" y="114"/>
                    <a:pt x="64" y="114"/>
                    <a:pt x="65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4" y="114"/>
                    <a:pt x="64" y="114"/>
                    <a:pt x="64" y="114"/>
                  </a:cubicBezTo>
                  <a:cubicBezTo>
                    <a:pt x="64" y="113"/>
                    <a:pt x="64" y="113"/>
                    <a:pt x="64" y="113"/>
                  </a:cubicBezTo>
                  <a:cubicBezTo>
                    <a:pt x="62" y="114"/>
                    <a:pt x="64" y="112"/>
                    <a:pt x="62" y="112"/>
                  </a:cubicBezTo>
                  <a:cubicBezTo>
                    <a:pt x="61" y="111"/>
                    <a:pt x="61" y="110"/>
                    <a:pt x="61" y="109"/>
                  </a:cubicBezTo>
                  <a:cubicBezTo>
                    <a:pt x="61" y="109"/>
                    <a:pt x="61" y="109"/>
                    <a:pt x="60" y="108"/>
                  </a:cubicBezTo>
                  <a:cubicBezTo>
                    <a:pt x="61" y="108"/>
                    <a:pt x="61" y="108"/>
                    <a:pt x="61" y="108"/>
                  </a:cubicBezTo>
                  <a:cubicBezTo>
                    <a:pt x="61" y="107"/>
                    <a:pt x="61" y="107"/>
                    <a:pt x="60" y="107"/>
                  </a:cubicBezTo>
                  <a:cubicBezTo>
                    <a:pt x="60" y="107"/>
                    <a:pt x="60" y="106"/>
                    <a:pt x="60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9" y="104"/>
                    <a:pt x="57" y="104"/>
                    <a:pt x="58" y="103"/>
                  </a:cubicBezTo>
                  <a:cubicBezTo>
                    <a:pt x="59" y="103"/>
                    <a:pt x="59" y="103"/>
                    <a:pt x="59" y="103"/>
                  </a:cubicBezTo>
                  <a:cubicBezTo>
                    <a:pt x="59" y="102"/>
                    <a:pt x="57" y="102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5" y="100"/>
                    <a:pt x="56" y="100"/>
                  </a:cubicBezTo>
                  <a:cubicBezTo>
                    <a:pt x="56" y="100"/>
                    <a:pt x="56" y="100"/>
                    <a:pt x="55" y="100"/>
                  </a:cubicBezTo>
                  <a:cubicBezTo>
                    <a:pt x="55" y="97"/>
                    <a:pt x="53" y="96"/>
                    <a:pt x="53" y="94"/>
                  </a:cubicBezTo>
                  <a:cubicBezTo>
                    <a:pt x="53" y="94"/>
                    <a:pt x="53" y="93"/>
                    <a:pt x="53" y="94"/>
                  </a:cubicBezTo>
                  <a:cubicBezTo>
                    <a:pt x="52" y="94"/>
                    <a:pt x="53" y="94"/>
                    <a:pt x="53" y="94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2" y="94"/>
                    <a:pt x="52" y="93"/>
                    <a:pt x="53" y="93"/>
                  </a:cubicBezTo>
                  <a:cubicBezTo>
                    <a:pt x="53" y="93"/>
                    <a:pt x="51" y="93"/>
                    <a:pt x="51" y="93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0" y="92"/>
                    <a:pt x="50" y="92"/>
                    <a:pt x="50" y="92"/>
                  </a:cubicBezTo>
                  <a:cubicBezTo>
                    <a:pt x="50" y="91"/>
                    <a:pt x="50" y="91"/>
                    <a:pt x="51" y="89"/>
                  </a:cubicBezTo>
                  <a:cubicBezTo>
                    <a:pt x="50" y="88"/>
                    <a:pt x="50" y="88"/>
                    <a:pt x="50" y="88"/>
                  </a:cubicBezTo>
                  <a:cubicBezTo>
                    <a:pt x="50" y="87"/>
                    <a:pt x="50" y="87"/>
                    <a:pt x="50" y="87"/>
                  </a:cubicBezTo>
                  <a:cubicBezTo>
                    <a:pt x="50" y="88"/>
                    <a:pt x="50" y="87"/>
                    <a:pt x="49" y="87"/>
                  </a:cubicBezTo>
                  <a:cubicBezTo>
                    <a:pt x="50" y="87"/>
                    <a:pt x="50" y="87"/>
                    <a:pt x="50" y="87"/>
                  </a:cubicBezTo>
                  <a:cubicBezTo>
                    <a:pt x="50" y="87"/>
                    <a:pt x="49" y="87"/>
                    <a:pt x="49" y="87"/>
                  </a:cubicBezTo>
                  <a:cubicBezTo>
                    <a:pt x="49" y="87"/>
                    <a:pt x="49" y="87"/>
                    <a:pt x="49" y="88"/>
                  </a:cubicBezTo>
                  <a:cubicBezTo>
                    <a:pt x="49" y="87"/>
                    <a:pt x="49" y="87"/>
                    <a:pt x="48" y="87"/>
                  </a:cubicBezTo>
                  <a:cubicBezTo>
                    <a:pt x="49" y="87"/>
                    <a:pt x="48" y="87"/>
                    <a:pt x="48" y="87"/>
                  </a:cubicBezTo>
                  <a:cubicBezTo>
                    <a:pt x="48" y="86"/>
                    <a:pt x="48" y="86"/>
                    <a:pt x="48" y="86"/>
                  </a:cubicBezTo>
                  <a:cubicBezTo>
                    <a:pt x="48" y="86"/>
                    <a:pt x="48" y="86"/>
                    <a:pt x="48" y="86"/>
                  </a:cubicBezTo>
                  <a:cubicBezTo>
                    <a:pt x="48" y="86"/>
                    <a:pt x="48" y="86"/>
                    <a:pt x="48" y="86"/>
                  </a:cubicBezTo>
                  <a:cubicBezTo>
                    <a:pt x="48" y="86"/>
                    <a:pt x="48" y="86"/>
                    <a:pt x="48" y="85"/>
                  </a:cubicBezTo>
                  <a:cubicBezTo>
                    <a:pt x="48" y="85"/>
                    <a:pt x="48" y="86"/>
                    <a:pt x="47" y="85"/>
                  </a:cubicBezTo>
                  <a:cubicBezTo>
                    <a:pt x="48" y="85"/>
                    <a:pt x="48" y="85"/>
                    <a:pt x="48" y="85"/>
                  </a:cubicBezTo>
                  <a:cubicBezTo>
                    <a:pt x="48" y="84"/>
                    <a:pt x="48" y="84"/>
                    <a:pt x="48" y="84"/>
                  </a:cubicBezTo>
                  <a:cubicBezTo>
                    <a:pt x="47" y="84"/>
                    <a:pt x="47" y="84"/>
                    <a:pt x="47" y="84"/>
                  </a:cubicBezTo>
                  <a:cubicBezTo>
                    <a:pt x="48" y="84"/>
                    <a:pt x="48" y="84"/>
                    <a:pt x="48" y="84"/>
                  </a:cubicBezTo>
                  <a:cubicBezTo>
                    <a:pt x="47" y="84"/>
                    <a:pt x="47" y="83"/>
                    <a:pt x="45" y="83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5" y="80"/>
                    <a:pt x="44" y="80"/>
                    <a:pt x="44" y="80"/>
                  </a:cubicBezTo>
                  <a:cubicBezTo>
                    <a:pt x="44" y="80"/>
                    <a:pt x="44" y="80"/>
                    <a:pt x="44" y="80"/>
                  </a:cubicBezTo>
                  <a:cubicBezTo>
                    <a:pt x="44" y="80"/>
                    <a:pt x="43" y="80"/>
                    <a:pt x="43" y="80"/>
                  </a:cubicBezTo>
                  <a:cubicBezTo>
                    <a:pt x="43" y="79"/>
                    <a:pt x="45" y="78"/>
                    <a:pt x="44" y="78"/>
                  </a:cubicBezTo>
                  <a:cubicBezTo>
                    <a:pt x="43" y="77"/>
                    <a:pt x="42" y="77"/>
                    <a:pt x="42" y="78"/>
                  </a:cubicBezTo>
                  <a:cubicBezTo>
                    <a:pt x="42" y="77"/>
                    <a:pt x="41" y="76"/>
                    <a:pt x="41" y="74"/>
                  </a:cubicBezTo>
                  <a:cubicBezTo>
                    <a:pt x="41" y="74"/>
                    <a:pt x="41" y="74"/>
                    <a:pt x="41" y="74"/>
                  </a:cubicBezTo>
                  <a:cubicBezTo>
                    <a:pt x="40" y="73"/>
                    <a:pt x="38" y="71"/>
                    <a:pt x="38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8" y="69"/>
                    <a:pt x="39" y="68"/>
                    <a:pt x="38" y="68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6" y="68"/>
                    <a:pt x="35" y="67"/>
                    <a:pt x="35" y="67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36" y="67"/>
                    <a:pt x="35" y="66"/>
                    <a:pt x="35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4" y="65"/>
                    <a:pt x="34" y="65"/>
                    <a:pt x="34" y="65"/>
                  </a:cubicBezTo>
                  <a:cubicBezTo>
                    <a:pt x="34" y="65"/>
                    <a:pt x="34" y="65"/>
                    <a:pt x="34" y="65"/>
                  </a:cubicBezTo>
                  <a:cubicBezTo>
                    <a:pt x="34" y="65"/>
                    <a:pt x="34" y="64"/>
                    <a:pt x="34" y="64"/>
                  </a:cubicBezTo>
                  <a:cubicBezTo>
                    <a:pt x="34" y="64"/>
                    <a:pt x="33" y="62"/>
                    <a:pt x="33" y="62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33" y="60"/>
                    <a:pt x="33" y="60"/>
                    <a:pt x="33" y="61"/>
                  </a:cubicBezTo>
                  <a:cubicBezTo>
                    <a:pt x="32" y="60"/>
                    <a:pt x="32" y="60"/>
                    <a:pt x="32" y="59"/>
                  </a:cubicBezTo>
                  <a:cubicBezTo>
                    <a:pt x="30" y="58"/>
                    <a:pt x="29" y="55"/>
                    <a:pt x="27" y="53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28" y="52"/>
                    <a:pt x="27" y="53"/>
                    <a:pt x="27" y="53"/>
                  </a:cubicBezTo>
                  <a:cubicBezTo>
                    <a:pt x="27" y="53"/>
                    <a:pt x="27" y="52"/>
                    <a:pt x="28" y="52"/>
                  </a:cubicBezTo>
                  <a:cubicBezTo>
                    <a:pt x="28" y="51"/>
                    <a:pt x="27" y="51"/>
                    <a:pt x="26" y="51"/>
                  </a:cubicBezTo>
                  <a:cubicBezTo>
                    <a:pt x="26" y="51"/>
                    <a:pt x="27" y="51"/>
                    <a:pt x="26" y="51"/>
                  </a:cubicBezTo>
                  <a:cubicBezTo>
                    <a:pt x="26" y="51"/>
                    <a:pt x="26" y="50"/>
                    <a:pt x="25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48"/>
                    <a:pt x="28" y="50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8"/>
                    <a:pt x="29" y="49"/>
                    <a:pt x="29" y="48"/>
                  </a:cubicBezTo>
                  <a:cubicBezTo>
                    <a:pt x="28" y="48"/>
                    <a:pt x="27" y="48"/>
                    <a:pt x="27" y="48"/>
                  </a:cubicBezTo>
                  <a:cubicBezTo>
                    <a:pt x="26" y="48"/>
                    <a:pt x="25" y="49"/>
                    <a:pt x="25" y="48"/>
                  </a:cubicBezTo>
                  <a:cubicBezTo>
                    <a:pt x="25" y="47"/>
                    <a:pt x="25" y="49"/>
                    <a:pt x="26" y="48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5" y="47"/>
                    <a:pt x="24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2" y="47"/>
                    <a:pt x="23" y="45"/>
                    <a:pt x="22" y="45"/>
                  </a:cubicBezTo>
                  <a:cubicBezTo>
                    <a:pt x="22" y="45"/>
                    <a:pt x="24" y="45"/>
                    <a:pt x="24" y="44"/>
                  </a:cubicBezTo>
                  <a:cubicBezTo>
                    <a:pt x="23" y="45"/>
                    <a:pt x="22" y="44"/>
                    <a:pt x="22" y="45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3" y="43"/>
                    <a:pt x="21" y="43"/>
                    <a:pt x="22" y="42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1"/>
                    <a:pt x="20" y="41"/>
                    <a:pt x="21" y="40"/>
                  </a:cubicBezTo>
                  <a:cubicBezTo>
                    <a:pt x="21" y="40"/>
                    <a:pt x="20" y="40"/>
                    <a:pt x="20" y="40"/>
                  </a:cubicBezTo>
                  <a:cubicBezTo>
                    <a:pt x="20" y="41"/>
                    <a:pt x="20" y="40"/>
                    <a:pt x="20" y="41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20" y="40"/>
                    <a:pt x="18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39"/>
                    <a:pt x="20" y="39"/>
                    <a:pt x="18" y="38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18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6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38"/>
                    <a:pt x="18" y="36"/>
                    <a:pt x="18" y="35"/>
                  </a:cubicBezTo>
                  <a:cubicBezTo>
                    <a:pt x="17" y="35"/>
                    <a:pt x="16" y="35"/>
                    <a:pt x="16" y="35"/>
                  </a:cubicBezTo>
                  <a:cubicBezTo>
                    <a:pt x="16" y="35"/>
                    <a:pt x="16" y="34"/>
                    <a:pt x="17" y="35"/>
                  </a:cubicBezTo>
                  <a:cubicBezTo>
                    <a:pt x="16" y="34"/>
                    <a:pt x="16" y="35"/>
                    <a:pt x="16" y="34"/>
                  </a:cubicBezTo>
                  <a:cubicBezTo>
                    <a:pt x="16" y="34"/>
                    <a:pt x="16" y="33"/>
                    <a:pt x="16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8" y="33"/>
                    <a:pt x="17" y="32"/>
                    <a:pt x="18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3"/>
                    <a:pt x="15" y="31"/>
                    <a:pt x="14" y="32"/>
                  </a:cubicBezTo>
                  <a:cubicBezTo>
                    <a:pt x="13" y="31"/>
                    <a:pt x="16" y="30"/>
                    <a:pt x="14" y="30"/>
                  </a:cubicBezTo>
                  <a:cubicBezTo>
                    <a:pt x="14" y="30"/>
                    <a:pt x="13" y="30"/>
                    <a:pt x="14" y="31"/>
                  </a:cubicBezTo>
                  <a:cubicBezTo>
                    <a:pt x="13" y="30"/>
                    <a:pt x="13" y="31"/>
                    <a:pt x="13" y="30"/>
                  </a:cubicBezTo>
                  <a:cubicBezTo>
                    <a:pt x="13" y="30"/>
                    <a:pt x="13" y="28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29"/>
                    <a:pt x="15" y="29"/>
                    <a:pt x="15" y="28"/>
                  </a:cubicBezTo>
                  <a:cubicBezTo>
                    <a:pt x="14" y="28"/>
                    <a:pt x="14" y="26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6"/>
                    <a:pt x="13" y="2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6"/>
                    <a:pt x="12" y="28"/>
                    <a:pt x="11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3" y="26"/>
                    <a:pt x="12" y="26"/>
                    <a:pt x="12" y="25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4"/>
                    <a:pt x="12" y="24"/>
                  </a:cubicBezTo>
                  <a:cubicBezTo>
                    <a:pt x="12" y="24"/>
                    <a:pt x="12" y="24"/>
                    <a:pt x="11" y="24"/>
                  </a:cubicBezTo>
                  <a:cubicBezTo>
                    <a:pt x="11" y="23"/>
                    <a:pt x="9" y="23"/>
                    <a:pt x="9" y="22"/>
                  </a:cubicBezTo>
                  <a:cubicBezTo>
                    <a:pt x="9" y="22"/>
                    <a:pt x="8" y="21"/>
                    <a:pt x="9" y="21"/>
                  </a:cubicBezTo>
                  <a:cubicBezTo>
                    <a:pt x="9" y="22"/>
                    <a:pt x="11" y="24"/>
                    <a:pt x="12" y="24"/>
                  </a:cubicBezTo>
                  <a:cubicBezTo>
                    <a:pt x="12" y="23"/>
                    <a:pt x="12" y="25"/>
                    <a:pt x="13" y="24"/>
                  </a:cubicBezTo>
                  <a:cubicBezTo>
                    <a:pt x="13" y="23"/>
                    <a:pt x="13" y="23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3"/>
                    <a:pt x="12" y="23"/>
                  </a:cubicBezTo>
                  <a:cubicBezTo>
                    <a:pt x="12" y="22"/>
                    <a:pt x="11" y="21"/>
                    <a:pt x="9" y="21"/>
                  </a:cubicBezTo>
                  <a:cubicBezTo>
                    <a:pt x="9" y="20"/>
                    <a:pt x="11" y="20"/>
                    <a:pt x="11" y="20"/>
                  </a:cubicBezTo>
                  <a:cubicBezTo>
                    <a:pt x="9" y="20"/>
                    <a:pt x="9" y="18"/>
                    <a:pt x="8" y="17"/>
                  </a:cubicBezTo>
                  <a:cubicBezTo>
                    <a:pt x="8" y="18"/>
                    <a:pt x="7" y="16"/>
                    <a:pt x="7" y="17"/>
                  </a:cubicBezTo>
                  <a:cubicBezTo>
                    <a:pt x="7" y="17"/>
                    <a:pt x="7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6" y="17"/>
                    <a:pt x="7" y="17"/>
                    <a:pt x="6" y="16"/>
                  </a:cubicBezTo>
                  <a:cubicBezTo>
                    <a:pt x="7" y="17"/>
                    <a:pt x="7" y="16"/>
                    <a:pt x="8" y="16"/>
                  </a:cubicBezTo>
                  <a:cubicBezTo>
                    <a:pt x="7" y="15"/>
                    <a:pt x="8" y="16"/>
                    <a:pt x="8" y="15"/>
                  </a:cubicBezTo>
                  <a:cubicBezTo>
                    <a:pt x="7" y="14"/>
                    <a:pt x="6" y="14"/>
                    <a:pt x="6" y="13"/>
                  </a:cubicBezTo>
                  <a:cubicBezTo>
                    <a:pt x="6" y="12"/>
                    <a:pt x="5" y="11"/>
                    <a:pt x="5" y="9"/>
                  </a:cubicBezTo>
                  <a:cubicBezTo>
                    <a:pt x="5" y="8"/>
                    <a:pt x="6" y="8"/>
                    <a:pt x="5" y="8"/>
                  </a:cubicBezTo>
                  <a:cubicBezTo>
                    <a:pt x="5" y="7"/>
                    <a:pt x="5" y="9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4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5"/>
                    <a:pt x="4" y="5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2" y="3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2" y="0"/>
                    <a:pt x="2" y="2"/>
                  </a:cubicBezTo>
                  <a:cubicBezTo>
                    <a:pt x="2" y="2"/>
                    <a:pt x="2" y="3"/>
                    <a:pt x="3" y="3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3" y="2"/>
                    <a:pt x="3" y="3"/>
                    <a:pt x="4" y="3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4" y="2"/>
                    <a:pt x="4" y="3"/>
                    <a:pt x="5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8" y="9"/>
                  </a:cubicBezTo>
                  <a:cubicBezTo>
                    <a:pt x="8" y="11"/>
                    <a:pt x="9" y="13"/>
                    <a:pt x="11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2" y="13"/>
                    <a:pt x="12" y="15"/>
                    <a:pt x="13" y="16"/>
                  </a:cubicBezTo>
                  <a:cubicBezTo>
                    <a:pt x="13" y="17"/>
                    <a:pt x="14" y="20"/>
                    <a:pt x="14" y="20"/>
                  </a:cubicBezTo>
                  <a:cubicBezTo>
                    <a:pt x="15" y="22"/>
                    <a:pt x="17" y="24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7" y="26"/>
                    <a:pt x="18" y="28"/>
                  </a:cubicBezTo>
                  <a:cubicBezTo>
                    <a:pt x="18" y="26"/>
                    <a:pt x="20" y="28"/>
                    <a:pt x="20" y="28"/>
                  </a:cubicBezTo>
                  <a:cubicBezTo>
                    <a:pt x="20" y="29"/>
                    <a:pt x="21" y="31"/>
                    <a:pt x="22" y="31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3" y="32"/>
                    <a:pt x="23" y="33"/>
                    <a:pt x="24" y="34"/>
                  </a:cubicBezTo>
                  <a:cubicBezTo>
                    <a:pt x="23" y="34"/>
                    <a:pt x="23" y="35"/>
                    <a:pt x="23" y="35"/>
                  </a:cubicBezTo>
                  <a:cubicBezTo>
                    <a:pt x="25" y="36"/>
                    <a:pt x="25" y="36"/>
                    <a:pt x="26" y="38"/>
                  </a:cubicBezTo>
                  <a:cubicBezTo>
                    <a:pt x="26" y="39"/>
                    <a:pt x="27" y="40"/>
                    <a:pt x="27" y="40"/>
                  </a:cubicBezTo>
                  <a:cubicBezTo>
                    <a:pt x="29" y="42"/>
                    <a:pt x="30" y="45"/>
                    <a:pt x="33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4" y="51"/>
                    <a:pt x="35" y="55"/>
                    <a:pt x="38" y="57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6" y="58"/>
                    <a:pt x="38" y="59"/>
                    <a:pt x="39" y="58"/>
                  </a:cubicBezTo>
                  <a:cubicBezTo>
                    <a:pt x="39" y="59"/>
                    <a:pt x="40" y="60"/>
                    <a:pt x="40" y="60"/>
                  </a:cubicBezTo>
                  <a:cubicBezTo>
                    <a:pt x="40" y="61"/>
                    <a:pt x="41" y="60"/>
                    <a:pt x="41" y="61"/>
                  </a:cubicBezTo>
                  <a:cubicBezTo>
                    <a:pt x="41" y="64"/>
                    <a:pt x="41" y="64"/>
                    <a:pt x="42" y="66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5"/>
                    <a:pt x="42" y="65"/>
                    <a:pt x="42" y="66"/>
                  </a:cubicBezTo>
                  <a:cubicBezTo>
                    <a:pt x="42" y="66"/>
                    <a:pt x="43" y="67"/>
                    <a:pt x="43" y="67"/>
                  </a:cubicBezTo>
                  <a:cubicBezTo>
                    <a:pt x="44" y="68"/>
                    <a:pt x="47" y="69"/>
                    <a:pt x="47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73"/>
                    <a:pt x="48" y="75"/>
                    <a:pt x="49" y="75"/>
                  </a:cubicBezTo>
                  <a:cubicBezTo>
                    <a:pt x="49" y="76"/>
                    <a:pt x="48" y="75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51" y="78"/>
                    <a:pt x="51" y="80"/>
                    <a:pt x="53" y="83"/>
                  </a:cubicBezTo>
                  <a:cubicBezTo>
                    <a:pt x="55" y="86"/>
                    <a:pt x="57" y="89"/>
                    <a:pt x="59" y="93"/>
                  </a:cubicBezTo>
                  <a:cubicBezTo>
                    <a:pt x="59" y="93"/>
                    <a:pt x="59" y="93"/>
                    <a:pt x="59" y="93"/>
                  </a:cubicBezTo>
                  <a:cubicBezTo>
                    <a:pt x="61" y="93"/>
                    <a:pt x="60" y="96"/>
                    <a:pt x="61" y="96"/>
                  </a:cubicBezTo>
                  <a:cubicBezTo>
                    <a:pt x="61" y="97"/>
                    <a:pt x="61" y="97"/>
                    <a:pt x="61" y="97"/>
                  </a:cubicBezTo>
                  <a:cubicBezTo>
                    <a:pt x="62" y="98"/>
                    <a:pt x="62" y="100"/>
                    <a:pt x="64" y="101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64" y="102"/>
                    <a:pt x="65" y="103"/>
                    <a:pt x="66" y="105"/>
                  </a:cubicBezTo>
                  <a:cubicBezTo>
                    <a:pt x="66" y="105"/>
                    <a:pt x="65" y="104"/>
                    <a:pt x="65" y="105"/>
                  </a:cubicBezTo>
                  <a:cubicBezTo>
                    <a:pt x="65" y="105"/>
                    <a:pt x="67" y="105"/>
                    <a:pt x="66" y="106"/>
                  </a:cubicBezTo>
                  <a:cubicBezTo>
                    <a:pt x="66" y="107"/>
                    <a:pt x="67" y="106"/>
                    <a:pt x="67" y="106"/>
                  </a:cubicBezTo>
                  <a:cubicBezTo>
                    <a:pt x="68" y="109"/>
                    <a:pt x="70" y="112"/>
                    <a:pt x="73" y="114"/>
                  </a:cubicBezTo>
                  <a:cubicBezTo>
                    <a:pt x="73" y="118"/>
                    <a:pt x="70" y="117"/>
                    <a:pt x="73" y="118"/>
                  </a:cubicBezTo>
                  <a:cubicBezTo>
                    <a:pt x="73" y="118"/>
                    <a:pt x="73" y="118"/>
                    <a:pt x="73" y="118"/>
                  </a:cubicBezTo>
                  <a:cubicBezTo>
                    <a:pt x="74" y="119"/>
                    <a:pt x="73" y="120"/>
                    <a:pt x="73" y="120"/>
                  </a:cubicBezTo>
                  <a:cubicBezTo>
                    <a:pt x="74" y="119"/>
                    <a:pt x="74" y="120"/>
                    <a:pt x="74" y="120"/>
                  </a:cubicBezTo>
                  <a:cubicBezTo>
                    <a:pt x="75" y="121"/>
                    <a:pt x="74" y="121"/>
                    <a:pt x="75" y="122"/>
                  </a:cubicBezTo>
                  <a:cubicBezTo>
                    <a:pt x="75" y="122"/>
                    <a:pt x="75" y="122"/>
                    <a:pt x="75" y="122"/>
                  </a:cubicBezTo>
                  <a:cubicBezTo>
                    <a:pt x="76" y="123"/>
                    <a:pt x="76" y="125"/>
                    <a:pt x="78" y="125"/>
                  </a:cubicBezTo>
                  <a:cubicBezTo>
                    <a:pt x="82" y="132"/>
                    <a:pt x="87" y="139"/>
                    <a:pt x="91" y="146"/>
                  </a:cubicBezTo>
                  <a:cubicBezTo>
                    <a:pt x="95" y="153"/>
                    <a:pt x="98" y="159"/>
                    <a:pt x="103" y="166"/>
                  </a:cubicBezTo>
                  <a:cubicBezTo>
                    <a:pt x="103" y="167"/>
                    <a:pt x="103" y="167"/>
                    <a:pt x="103" y="169"/>
                  </a:cubicBezTo>
                  <a:cubicBezTo>
                    <a:pt x="103" y="169"/>
                    <a:pt x="103" y="169"/>
                    <a:pt x="103" y="169"/>
                  </a:cubicBezTo>
                  <a:cubicBezTo>
                    <a:pt x="104" y="169"/>
                    <a:pt x="104" y="171"/>
                    <a:pt x="105" y="171"/>
                  </a:cubicBezTo>
                  <a:cubicBezTo>
                    <a:pt x="106" y="174"/>
                    <a:pt x="109" y="175"/>
                    <a:pt x="110" y="178"/>
                  </a:cubicBezTo>
                  <a:cubicBezTo>
                    <a:pt x="110" y="178"/>
                    <a:pt x="109" y="178"/>
                    <a:pt x="110" y="178"/>
                  </a:cubicBezTo>
                  <a:cubicBezTo>
                    <a:pt x="110" y="178"/>
                    <a:pt x="110" y="178"/>
                    <a:pt x="110" y="178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5" y="185"/>
                    <a:pt x="117" y="193"/>
                    <a:pt x="121" y="199"/>
                  </a:cubicBezTo>
                  <a:cubicBezTo>
                    <a:pt x="122" y="201"/>
                    <a:pt x="123" y="202"/>
                    <a:pt x="124" y="204"/>
                  </a:cubicBezTo>
                  <a:cubicBezTo>
                    <a:pt x="126" y="209"/>
                    <a:pt x="128" y="214"/>
                    <a:pt x="131" y="219"/>
                  </a:cubicBezTo>
                  <a:cubicBezTo>
                    <a:pt x="131" y="219"/>
                    <a:pt x="130" y="219"/>
                    <a:pt x="128" y="217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27" name="Freeform 120"/>
            <p:cNvSpPr>
              <a:spLocks/>
            </p:cNvSpPr>
            <p:nvPr/>
          </p:nvSpPr>
          <p:spPr bwMode="auto">
            <a:xfrm>
              <a:off x="3608" y="2437"/>
              <a:ext cx="300" cy="551"/>
            </a:xfrm>
            <a:custGeom>
              <a:avLst/>
              <a:gdLst>
                <a:gd name="T0" fmla="*/ 14 w 127"/>
                <a:gd name="T1" fmla="*/ 205 h 233"/>
                <a:gd name="T2" fmla="*/ 17 w 127"/>
                <a:gd name="T3" fmla="*/ 199 h 233"/>
                <a:gd name="T4" fmla="*/ 23 w 127"/>
                <a:gd name="T5" fmla="*/ 185 h 233"/>
                <a:gd name="T6" fmla="*/ 27 w 127"/>
                <a:gd name="T7" fmla="*/ 179 h 233"/>
                <a:gd name="T8" fmla="*/ 35 w 127"/>
                <a:gd name="T9" fmla="*/ 165 h 233"/>
                <a:gd name="T10" fmla="*/ 38 w 127"/>
                <a:gd name="T11" fmla="*/ 160 h 233"/>
                <a:gd name="T12" fmla="*/ 41 w 127"/>
                <a:gd name="T13" fmla="*/ 152 h 233"/>
                <a:gd name="T14" fmla="*/ 46 w 127"/>
                <a:gd name="T15" fmla="*/ 145 h 233"/>
                <a:gd name="T16" fmla="*/ 48 w 127"/>
                <a:gd name="T17" fmla="*/ 141 h 233"/>
                <a:gd name="T18" fmla="*/ 49 w 127"/>
                <a:gd name="T19" fmla="*/ 137 h 233"/>
                <a:gd name="T20" fmla="*/ 54 w 127"/>
                <a:gd name="T21" fmla="*/ 128 h 233"/>
                <a:gd name="T22" fmla="*/ 56 w 127"/>
                <a:gd name="T23" fmla="*/ 124 h 233"/>
                <a:gd name="T24" fmla="*/ 58 w 127"/>
                <a:gd name="T25" fmla="*/ 118 h 233"/>
                <a:gd name="T26" fmla="*/ 62 w 127"/>
                <a:gd name="T27" fmla="*/ 112 h 233"/>
                <a:gd name="T28" fmla="*/ 66 w 127"/>
                <a:gd name="T29" fmla="*/ 105 h 233"/>
                <a:gd name="T30" fmla="*/ 71 w 127"/>
                <a:gd name="T31" fmla="*/ 98 h 233"/>
                <a:gd name="T32" fmla="*/ 73 w 127"/>
                <a:gd name="T33" fmla="*/ 93 h 233"/>
                <a:gd name="T34" fmla="*/ 74 w 127"/>
                <a:gd name="T35" fmla="*/ 91 h 233"/>
                <a:gd name="T36" fmla="*/ 76 w 127"/>
                <a:gd name="T37" fmla="*/ 87 h 233"/>
                <a:gd name="T38" fmla="*/ 76 w 127"/>
                <a:gd name="T39" fmla="*/ 85 h 233"/>
                <a:gd name="T40" fmla="*/ 78 w 127"/>
                <a:gd name="T41" fmla="*/ 82 h 233"/>
                <a:gd name="T42" fmla="*/ 85 w 127"/>
                <a:gd name="T43" fmla="*/ 71 h 233"/>
                <a:gd name="T44" fmla="*/ 88 w 127"/>
                <a:gd name="T45" fmla="*/ 65 h 233"/>
                <a:gd name="T46" fmla="*/ 90 w 127"/>
                <a:gd name="T47" fmla="*/ 62 h 233"/>
                <a:gd name="T48" fmla="*/ 95 w 127"/>
                <a:gd name="T49" fmla="*/ 52 h 233"/>
                <a:gd name="T50" fmla="*/ 98 w 127"/>
                <a:gd name="T51" fmla="*/ 50 h 233"/>
                <a:gd name="T52" fmla="*/ 99 w 127"/>
                <a:gd name="T53" fmla="*/ 46 h 233"/>
                <a:gd name="T54" fmla="*/ 99 w 127"/>
                <a:gd name="T55" fmla="*/ 43 h 233"/>
                <a:gd name="T56" fmla="*/ 101 w 127"/>
                <a:gd name="T57" fmla="*/ 38 h 233"/>
                <a:gd name="T58" fmla="*/ 101 w 127"/>
                <a:gd name="T59" fmla="*/ 37 h 233"/>
                <a:gd name="T60" fmla="*/ 103 w 127"/>
                <a:gd name="T61" fmla="*/ 35 h 233"/>
                <a:gd name="T62" fmla="*/ 107 w 127"/>
                <a:gd name="T63" fmla="*/ 31 h 233"/>
                <a:gd name="T64" fmla="*/ 107 w 127"/>
                <a:gd name="T65" fmla="*/ 28 h 233"/>
                <a:gd name="T66" fmla="*/ 109 w 127"/>
                <a:gd name="T67" fmla="*/ 26 h 233"/>
                <a:gd name="T68" fmla="*/ 110 w 127"/>
                <a:gd name="T69" fmla="*/ 23 h 233"/>
                <a:gd name="T70" fmla="*/ 112 w 127"/>
                <a:gd name="T71" fmla="*/ 19 h 233"/>
                <a:gd name="T72" fmla="*/ 113 w 127"/>
                <a:gd name="T73" fmla="*/ 22 h 233"/>
                <a:gd name="T74" fmla="*/ 115 w 127"/>
                <a:gd name="T75" fmla="*/ 15 h 233"/>
                <a:gd name="T76" fmla="*/ 121 w 127"/>
                <a:gd name="T77" fmla="*/ 8 h 233"/>
                <a:gd name="T78" fmla="*/ 124 w 127"/>
                <a:gd name="T79" fmla="*/ 5 h 233"/>
                <a:gd name="T80" fmla="*/ 127 w 127"/>
                <a:gd name="T81" fmla="*/ 0 h 233"/>
                <a:gd name="T82" fmla="*/ 127 w 127"/>
                <a:gd name="T83" fmla="*/ 3 h 233"/>
                <a:gd name="T84" fmla="*/ 122 w 127"/>
                <a:gd name="T85" fmla="*/ 8 h 233"/>
                <a:gd name="T86" fmla="*/ 119 w 127"/>
                <a:gd name="T87" fmla="*/ 18 h 233"/>
                <a:gd name="T88" fmla="*/ 111 w 127"/>
                <a:gd name="T89" fmla="*/ 36 h 233"/>
                <a:gd name="T90" fmla="*/ 101 w 127"/>
                <a:gd name="T91" fmla="*/ 54 h 233"/>
                <a:gd name="T92" fmla="*/ 94 w 127"/>
                <a:gd name="T93" fmla="*/ 68 h 233"/>
                <a:gd name="T94" fmla="*/ 88 w 127"/>
                <a:gd name="T95" fmla="*/ 79 h 233"/>
                <a:gd name="T96" fmla="*/ 75 w 127"/>
                <a:gd name="T97" fmla="*/ 101 h 233"/>
                <a:gd name="T98" fmla="*/ 68 w 127"/>
                <a:gd name="T99" fmla="*/ 112 h 233"/>
                <a:gd name="T100" fmla="*/ 59 w 127"/>
                <a:gd name="T101" fmla="*/ 128 h 233"/>
                <a:gd name="T102" fmla="*/ 33 w 127"/>
                <a:gd name="T103" fmla="*/ 179 h 233"/>
                <a:gd name="T104" fmla="*/ 26 w 127"/>
                <a:gd name="T105" fmla="*/ 192 h 233"/>
                <a:gd name="T106" fmla="*/ 1 w 127"/>
                <a:gd name="T107" fmla="*/ 23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7" h="233">
                  <a:moveTo>
                    <a:pt x="1" y="230"/>
                  </a:moveTo>
                  <a:cubicBezTo>
                    <a:pt x="1" y="226"/>
                    <a:pt x="4" y="223"/>
                    <a:pt x="5" y="219"/>
                  </a:cubicBezTo>
                  <a:cubicBezTo>
                    <a:pt x="5" y="219"/>
                    <a:pt x="6" y="220"/>
                    <a:pt x="6" y="219"/>
                  </a:cubicBezTo>
                  <a:cubicBezTo>
                    <a:pt x="6" y="215"/>
                    <a:pt x="10" y="212"/>
                    <a:pt x="13" y="208"/>
                  </a:cubicBezTo>
                  <a:cubicBezTo>
                    <a:pt x="13" y="208"/>
                    <a:pt x="13" y="208"/>
                    <a:pt x="13" y="208"/>
                  </a:cubicBezTo>
                  <a:cubicBezTo>
                    <a:pt x="13" y="207"/>
                    <a:pt x="13" y="206"/>
                    <a:pt x="14" y="205"/>
                  </a:cubicBezTo>
                  <a:cubicBezTo>
                    <a:pt x="14" y="206"/>
                    <a:pt x="14" y="206"/>
                    <a:pt x="14" y="206"/>
                  </a:cubicBezTo>
                  <a:cubicBezTo>
                    <a:pt x="14" y="205"/>
                    <a:pt x="15" y="205"/>
                    <a:pt x="14" y="205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4"/>
                    <a:pt x="15" y="204"/>
                    <a:pt x="15" y="204"/>
                  </a:cubicBezTo>
                  <a:cubicBezTo>
                    <a:pt x="14" y="201"/>
                    <a:pt x="17" y="200"/>
                    <a:pt x="17" y="199"/>
                  </a:cubicBezTo>
                  <a:cubicBezTo>
                    <a:pt x="17" y="199"/>
                    <a:pt x="17" y="199"/>
                    <a:pt x="17" y="199"/>
                  </a:cubicBezTo>
                  <a:cubicBezTo>
                    <a:pt x="18" y="196"/>
                    <a:pt x="20" y="192"/>
                    <a:pt x="21" y="190"/>
                  </a:cubicBezTo>
                  <a:cubicBezTo>
                    <a:pt x="21" y="190"/>
                    <a:pt x="21" y="190"/>
                    <a:pt x="21" y="190"/>
                  </a:cubicBezTo>
                  <a:cubicBezTo>
                    <a:pt x="21" y="190"/>
                    <a:pt x="21" y="189"/>
                    <a:pt x="21" y="188"/>
                  </a:cubicBezTo>
                  <a:cubicBezTo>
                    <a:pt x="22" y="188"/>
                    <a:pt x="21" y="186"/>
                    <a:pt x="22" y="186"/>
                  </a:cubicBezTo>
                  <a:cubicBezTo>
                    <a:pt x="22" y="186"/>
                    <a:pt x="22" y="186"/>
                    <a:pt x="22" y="186"/>
                  </a:cubicBezTo>
                  <a:cubicBezTo>
                    <a:pt x="22" y="185"/>
                    <a:pt x="23" y="185"/>
                    <a:pt x="23" y="185"/>
                  </a:cubicBezTo>
                  <a:cubicBezTo>
                    <a:pt x="24" y="185"/>
                    <a:pt x="24" y="185"/>
                    <a:pt x="24" y="185"/>
                  </a:cubicBezTo>
                  <a:cubicBezTo>
                    <a:pt x="23" y="183"/>
                    <a:pt x="26" y="183"/>
                    <a:pt x="24" y="182"/>
                  </a:cubicBezTo>
                  <a:cubicBezTo>
                    <a:pt x="24" y="182"/>
                    <a:pt x="24" y="182"/>
                    <a:pt x="24" y="182"/>
                  </a:cubicBezTo>
                  <a:cubicBezTo>
                    <a:pt x="24" y="182"/>
                    <a:pt x="26" y="182"/>
                    <a:pt x="26" y="181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7" y="180"/>
                    <a:pt x="27" y="179"/>
                    <a:pt x="27" y="179"/>
                  </a:cubicBezTo>
                  <a:cubicBezTo>
                    <a:pt x="27" y="179"/>
                    <a:pt x="26" y="180"/>
                    <a:pt x="27" y="180"/>
                  </a:cubicBezTo>
                  <a:cubicBezTo>
                    <a:pt x="28" y="177"/>
                    <a:pt x="30" y="172"/>
                    <a:pt x="32" y="169"/>
                  </a:cubicBezTo>
                  <a:cubicBezTo>
                    <a:pt x="33" y="169"/>
                    <a:pt x="33" y="169"/>
                    <a:pt x="33" y="169"/>
                  </a:cubicBezTo>
                  <a:cubicBezTo>
                    <a:pt x="33" y="168"/>
                    <a:pt x="34" y="167"/>
                    <a:pt x="34" y="167"/>
                  </a:cubicBezTo>
                  <a:cubicBezTo>
                    <a:pt x="34" y="167"/>
                    <a:pt x="34" y="167"/>
                    <a:pt x="35" y="167"/>
                  </a:cubicBezTo>
                  <a:cubicBezTo>
                    <a:pt x="35" y="165"/>
                    <a:pt x="34" y="165"/>
                    <a:pt x="35" y="165"/>
                  </a:cubicBezTo>
                  <a:cubicBezTo>
                    <a:pt x="35" y="165"/>
                    <a:pt x="35" y="165"/>
                    <a:pt x="35" y="165"/>
                  </a:cubicBezTo>
                  <a:cubicBezTo>
                    <a:pt x="35" y="165"/>
                    <a:pt x="36" y="164"/>
                    <a:pt x="36" y="163"/>
                  </a:cubicBezTo>
                  <a:cubicBezTo>
                    <a:pt x="36" y="163"/>
                    <a:pt x="36" y="163"/>
                    <a:pt x="36" y="163"/>
                  </a:cubicBezTo>
                  <a:cubicBezTo>
                    <a:pt x="36" y="162"/>
                    <a:pt x="37" y="162"/>
                    <a:pt x="37" y="161"/>
                  </a:cubicBezTo>
                  <a:cubicBezTo>
                    <a:pt x="38" y="162"/>
                    <a:pt x="38" y="162"/>
                    <a:pt x="38" y="162"/>
                  </a:cubicBezTo>
                  <a:cubicBezTo>
                    <a:pt x="39" y="161"/>
                    <a:pt x="37" y="161"/>
                    <a:pt x="38" y="160"/>
                  </a:cubicBezTo>
                  <a:cubicBezTo>
                    <a:pt x="38" y="160"/>
                    <a:pt x="38" y="160"/>
                    <a:pt x="38" y="160"/>
                  </a:cubicBezTo>
                  <a:cubicBezTo>
                    <a:pt x="38" y="159"/>
                    <a:pt x="39" y="158"/>
                    <a:pt x="39" y="156"/>
                  </a:cubicBezTo>
                  <a:cubicBezTo>
                    <a:pt x="39" y="157"/>
                    <a:pt x="39" y="157"/>
                    <a:pt x="39" y="157"/>
                  </a:cubicBezTo>
                  <a:cubicBezTo>
                    <a:pt x="40" y="156"/>
                    <a:pt x="41" y="155"/>
                    <a:pt x="41" y="153"/>
                  </a:cubicBezTo>
                  <a:cubicBezTo>
                    <a:pt x="41" y="153"/>
                    <a:pt x="41" y="154"/>
                    <a:pt x="41" y="153"/>
                  </a:cubicBezTo>
                  <a:cubicBezTo>
                    <a:pt x="41" y="152"/>
                    <a:pt x="42" y="152"/>
                    <a:pt x="41" y="152"/>
                  </a:cubicBezTo>
                  <a:cubicBezTo>
                    <a:pt x="42" y="151"/>
                    <a:pt x="44" y="150"/>
                    <a:pt x="44" y="148"/>
                  </a:cubicBezTo>
                  <a:cubicBezTo>
                    <a:pt x="44" y="148"/>
                    <a:pt x="45" y="148"/>
                    <a:pt x="45" y="150"/>
                  </a:cubicBezTo>
                  <a:cubicBezTo>
                    <a:pt x="45" y="148"/>
                    <a:pt x="45" y="148"/>
                    <a:pt x="45" y="148"/>
                  </a:cubicBezTo>
                  <a:cubicBezTo>
                    <a:pt x="46" y="150"/>
                    <a:pt x="45" y="150"/>
                    <a:pt x="45" y="150"/>
                  </a:cubicBezTo>
                  <a:cubicBezTo>
                    <a:pt x="46" y="150"/>
                    <a:pt x="46" y="147"/>
                    <a:pt x="46" y="147"/>
                  </a:cubicBezTo>
                  <a:cubicBezTo>
                    <a:pt x="46" y="146"/>
                    <a:pt x="46" y="145"/>
                    <a:pt x="46" y="145"/>
                  </a:cubicBezTo>
                  <a:cubicBezTo>
                    <a:pt x="47" y="145"/>
                    <a:pt x="47" y="145"/>
                    <a:pt x="47" y="145"/>
                  </a:cubicBezTo>
                  <a:cubicBezTo>
                    <a:pt x="47" y="143"/>
                    <a:pt x="47" y="143"/>
                    <a:pt x="47" y="143"/>
                  </a:cubicBezTo>
                  <a:cubicBezTo>
                    <a:pt x="47" y="142"/>
                    <a:pt x="47" y="143"/>
                    <a:pt x="47" y="142"/>
                  </a:cubicBezTo>
                  <a:cubicBezTo>
                    <a:pt x="47" y="142"/>
                    <a:pt x="47" y="142"/>
                    <a:pt x="47" y="142"/>
                  </a:cubicBezTo>
                  <a:cubicBezTo>
                    <a:pt x="47" y="142"/>
                    <a:pt x="48" y="140"/>
                    <a:pt x="48" y="140"/>
                  </a:cubicBezTo>
                  <a:cubicBezTo>
                    <a:pt x="48" y="140"/>
                    <a:pt x="48" y="141"/>
                    <a:pt x="48" y="141"/>
                  </a:cubicBezTo>
                  <a:cubicBezTo>
                    <a:pt x="48" y="140"/>
                    <a:pt x="48" y="140"/>
                    <a:pt x="49" y="138"/>
                  </a:cubicBezTo>
                  <a:cubicBezTo>
                    <a:pt x="49" y="138"/>
                    <a:pt x="49" y="138"/>
                    <a:pt x="49" y="138"/>
                  </a:cubicBezTo>
                  <a:cubicBezTo>
                    <a:pt x="49" y="138"/>
                    <a:pt x="49" y="138"/>
                    <a:pt x="48" y="138"/>
                  </a:cubicBezTo>
                  <a:cubicBezTo>
                    <a:pt x="48" y="138"/>
                    <a:pt x="49" y="138"/>
                    <a:pt x="48" y="138"/>
                  </a:cubicBezTo>
                  <a:cubicBezTo>
                    <a:pt x="48" y="138"/>
                    <a:pt x="48" y="137"/>
                    <a:pt x="49" y="136"/>
                  </a:cubicBezTo>
                  <a:cubicBezTo>
                    <a:pt x="49" y="137"/>
                    <a:pt x="49" y="137"/>
                    <a:pt x="49" y="137"/>
                  </a:cubicBezTo>
                  <a:cubicBezTo>
                    <a:pt x="49" y="135"/>
                    <a:pt x="50" y="134"/>
                    <a:pt x="50" y="133"/>
                  </a:cubicBezTo>
                  <a:cubicBezTo>
                    <a:pt x="50" y="134"/>
                    <a:pt x="50" y="134"/>
                    <a:pt x="50" y="134"/>
                  </a:cubicBezTo>
                  <a:cubicBezTo>
                    <a:pt x="51" y="133"/>
                    <a:pt x="51" y="132"/>
                    <a:pt x="53" y="130"/>
                  </a:cubicBezTo>
                  <a:cubicBezTo>
                    <a:pt x="53" y="130"/>
                    <a:pt x="53" y="130"/>
                    <a:pt x="53" y="130"/>
                  </a:cubicBezTo>
                  <a:cubicBezTo>
                    <a:pt x="53" y="129"/>
                    <a:pt x="54" y="129"/>
                    <a:pt x="54" y="129"/>
                  </a:cubicBezTo>
                  <a:cubicBezTo>
                    <a:pt x="54" y="128"/>
                    <a:pt x="54" y="128"/>
                    <a:pt x="54" y="128"/>
                  </a:cubicBezTo>
                  <a:cubicBezTo>
                    <a:pt x="54" y="128"/>
                    <a:pt x="54" y="128"/>
                    <a:pt x="54" y="128"/>
                  </a:cubicBezTo>
                  <a:cubicBezTo>
                    <a:pt x="54" y="127"/>
                    <a:pt x="54" y="125"/>
                    <a:pt x="55" y="125"/>
                  </a:cubicBezTo>
                  <a:cubicBezTo>
                    <a:pt x="55" y="124"/>
                    <a:pt x="55" y="123"/>
                    <a:pt x="55" y="123"/>
                  </a:cubicBezTo>
                  <a:cubicBezTo>
                    <a:pt x="56" y="123"/>
                    <a:pt x="56" y="123"/>
                    <a:pt x="56" y="123"/>
                  </a:cubicBezTo>
                  <a:cubicBezTo>
                    <a:pt x="56" y="123"/>
                    <a:pt x="56" y="121"/>
                    <a:pt x="57" y="121"/>
                  </a:cubicBezTo>
                  <a:cubicBezTo>
                    <a:pt x="57" y="120"/>
                    <a:pt x="56" y="125"/>
                    <a:pt x="56" y="124"/>
                  </a:cubicBezTo>
                  <a:cubicBezTo>
                    <a:pt x="56" y="124"/>
                    <a:pt x="56" y="121"/>
                    <a:pt x="56" y="123"/>
                  </a:cubicBezTo>
                  <a:cubicBezTo>
                    <a:pt x="57" y="121"/>
                    <a:pt x="57" y="120"/>
                    <a:pt x="57" y="120"/>
                  </a:cubicBezTo>
                  <a:cubicBezTo>
                    <a:pt x="57" y="120"/>
                    <a:pt x="58" y="121"/>
                    <a:pt x="58" y="120"/>
                  </a:cubicBezTo>
                  <a:cubicBezTo>
                    <a:pt x="58" y="119"/>
                    <a:pt x="58" y="120"/>
                    <a:pt x="58" y="119"/>
                  </a:cubicBezTo>
                  <a:cubicBezTo>
                    <a:pt x="58" y="118"/>
                    <a:pt x="58" y="118"/>
                    <a:pt x="58" y="118"/>
                  </a:cubicBezTo>
                  <a:cubicBezTo>
                    <a:pt x="58" y="118"/>
                    <a:pt x="59" y="118"/>
                    <a:pt x="58" y="118"/>
                  </a:cubicBezTo>
                  <a:cubicBezTo>
                    <a:pt x="59" y="118"/>
                    <a:pt x="59" y="117"/>
                    <a:pt x="59" y="118"/>
                  </a:cubicBezTo>
                  <a:cubicBezTo>
                    <a:pt x="60" y="118"/>
                    <a:pt x="60" y="118"/>
                    <a:pt x="60" y="118"/>
                  </a:cubicBezTo>
                  <a:cubicBezTo>
                    <a:pt x="60" y="117"/>
                    <a:pt x="60" y="117"/>
                    <a:pt x="60" y="117"/>
                  </a:cubicBezTo>
                  <a:cubicBezTo>
                    <a:pt x="60" y="117"/>
                    <a:pt x="60" y="117"/>
                    <a:pt x="60" y="117"/>
                  </a:cubicBezTo>
                  <a:cubicBezTo>
                    <a:pt x="59" y="116"/>
                    <a:pt x="60" y="116"/>
                    <a:pt x="60" y="115"/>
                  </a:cubicBezTo>
                  <a:cubicBezTo>
                    <a:pt x="61" y="114"/>
                    <a:pt x="61" y="112"/>
                    <a:pt x="62" y="112"/>
                  </a:cubicBezTo>
                  <a:cubicBezTo>
                    <a:pt x="62" y="111"/>
                    <a:pt x="62" y="111"/>
                    <a:pt x="63" y="110"/>
                  </a:cubicBezTo>
                  <a:cubicBezTo>
                    <a:pt x="63" y="111"/>
                    <a:pt x="63" y="111"/>
                    <a:pt x="63" y="111"/>
                  </a:cubicBezTo>
                  <a:cubicBezTo>
                    <a:pt x="63" y="110"/>
                    <a:pt x="63" y="110"/>
                    <a:pt x="63" y="110"/>
                  </a:cubicBezTo>
                  <a:cubicBezTo>
                    <a:pt x="63" y="110"/>
                    <a:pt x="64" y="109"/>
                    <a:pt x="65" y="109"/>
                  </a:cubicBezTo>
                  <a:cubicBezTo>
                    <a:pt x="65" y="108"/>
                    <a:pt x="64" y="108"/>
                    <a:pt x="64" y="108"/>
                  </a:cubicBezTo>
                  <a:cubicBezTo>
                    <a:pt x="65" y="108"/>
                    <a:pt x="65" y="106"/>
                    <a:pt x="66" y="105"/>
                  </a:cubicBezTo>
                  <a:cubicBezTo>
                    <a:pt x="66" y="106"/>
                    <a:pt x="66" y="107"/>
                    <a:pt x="66" y="106"/>
                  </a:cubicBezTo>
                  <a:cubicBezTo>
                    <a:pt x="68" y="106"/>
                    <a:pt x="66" y="105"/>
                    <a:pt x="67" y="104"/>
                  </a:cubicBezTo>
                  <a:cubicBezTo>
                    <a:pt x="66" y="104"/>
                    <a:pt x="66" y="104"/>
                    <a:pt x="66" y="104"/>
                  </a:cubicBezTo>
                  <a:cubicBezTo>
                    <a:pt x="67" y="104"/>
                    <a:pt x="67" y="102"/>
                    <a:pt x="68" y="103"/>
                  </a:cubicBezTo>
                  <a:cubicBezTo>
                    <a:pt x="67" y="102"/>
                    <a:pt x="68" y="102"/>
                    <a:pt x="68" y="101"/>
                  </a:cubicBezTo>
                  <a:cubicBezTo>
                    <a:pt x="68" y="100"/>
                    <a:pt x="68" y="98"/>
                    <a:pt x="71" y="98"/>
                  </a:cubicBezTo>
                  <a:cubicBezTo>
                    <a:pt x="71" y="98"/>
                    <a:pt x="72" y="97"/>
                    <a:pt x="71" y="97"/>
                  </a:cubicBezTo>
                  <a:cubicBezTo>
                    <a:pt x="71" y="98"/>
                    <a:pt x="71" y="98"/>
                    <a:pt x="71" y="98"/>
                  </a:cubicBezTo>
                  <a:cubicBezTo>
                    <a:pt x="71" y="97"/>
                    <a:pt x="71" y="97"/>
                    <a:pt x="71" y="97"/>
                  </a:cubicBezTo>
                  <a:cubicBezTo>
                    <a:pt x="71" y="97"/>
                    <a:pt x="71" y="97"/>
                    <a:pt x="72" y="97"/>
                  </a:cubicBezTo>
                  <a:cubicBezTo>
                    <a:pt x="73" y="97"/>
                    <a:pt x="71" y="96"/>
                    <a:pt x="72" y="93"/>
                  </a:cubicBezTo>
                  <a:cubicBezTo>
                    <a:pt x="72" y="94"/>
                    <a:pt x="73" y="94"/>
                    <a:pt x="73" y="93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1"/>
                    <a:pt x="74" y="92"/>
                    <a:pt x="74" y="92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5" y="91"/>
                    <a:pt x="75" y="90"/>
                    <a:pt x="75" y="90"/>
                  </a:cubicBezTo>
                  <a:cubicBezTo>
                    <a:pt x="75" y="90"/>
                    <a:pt x="74" y="90"/>
                    <a:pt x="74" y="91"/>
                  </a:cubicBezTo>
                  <a:cubicBezTo>
                    <a:pt x="74" y="90"/>
                    <a:pt x="74" y="90"/>
                    <a:pt x="74" y="89"/>
                  </a:cubicBezTo>
                  <a:cubicBezTo>
                    <a:pt x="74" y="90"/>
                    <a:pt x="75" y="89"/>
                    <a:pt x="75" y="88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5" y="88"/>
                    <a:pt x="75" y="87"/>
                    <a:pt x="76" y="87"/>
                  </a:cubicBezTo>
                  <a:cubicBezTo>
                    <a:pt x="76" y="88"/>
                    <a:pt x="75" y="88"/>
                    <a:pt x="75" y="88"/>
                  </a:cubicBezTo>
                  <a:cubicBezTo>
                    <a:pt x="76" y="88"/>
                    <a:pt x="76" y="88"/>
                    <a:pt x="76" y="87"/>
                  </a:cubicBezTo>
                  <a:cubicBezTo>
                    <a:pt x="76" y="87"/>
                    <a:pt x="75" y="87"/>
                    <a:pt x="76" y="85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7" y="85"/>
                  </a:cubicBezTo>
                  <a:cubicBezTo>
                    <a:pt x="76" y="84"/>
                    <a:pt x="77" y="84"/>
                    <a:pt x="77" y="84"/>
                  </a:cubicBezTo>
                  <a:cubicBezTo>
                    <a:pt x="77" y="84"/>
                    <a:pt x="77" y="84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80" y="81"/>
                    <a:pt x="80" y="81"/>
                    <a:pt x="80" y="80"/>
                  </a:cubicBezTo>
                  <a:cubicBezTo>
                    <a:pt x="80" y="80"/>
                    <a:pt x="81" y="81"/>
                    <a:pt x="81" y="80"/>
                  </a:cubicBezTo>
                  <a:cubicBezTo>
                    <a:pt x="81" y="79"/>
                    <a:pt x="81" y="79"/>
                    <a:pt x="81" y="79"/>
                  </a:cubicBezTo>
                  <a:cubicBezTo>
                    <a:pt x="81" y="78"/>
                    <a:pt x="81" y="76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3" y="73"/>
                    <a:pt x="83" y="71"/>
                    <a:pt x="85" y="71"/>
                  </a:cubicBezTo>
                  <a:cubicBezTo>
                    <a:pt x="85" y="71"/>
                    <a:pt x="85" y="71"/>
                    <a:pt x="86" y="71"/>
                  </a:cubicBezTo>
                  <a:cubicBezTo>
                    <a:pt x="86" y="70"/>
                    <a:pt x="86" y="71"/>
                    <a:pt x="86" y="70"/>
                  </a:cubicBezTo>
                  <a:cubicBezTo>
                    <a:pt x="85" y="70"/>
                    <a:pt x="85" y="70"/>
                    <a:pt x="85" y="70"/>
                  </a:cubicBezTo>
                  <a:cubicBezTo>
                    <a:pt x="85" y="68"/>
                    <a:pt x="86" y="67"/>
                    <a:pt x="87" y="66"/>
                  </a:cubicBezTo>
                  <a:cubicBezTo>
                    <a:pt x="86" y="66"/>
                    <a:pt x="86" y="66"/>
                    <a:pt x="86" y="66"/>
                  </a:cubicBezTo>
                  <a:cubicBezTo>
                    <a:pt x="87" y="66"/>
                    <a:pt x="88" y="66"/>
                    <a:pt x="88" y="65"/>
                  </a:cubicBezTo>
                  <a:cubicBezTo>
                    <a:pt x="87" y="65"/>
                    <a:pt x="87" y="65"/>
                    <a:pt x="87" y="65"/>
                  </a:cubicBezTo>
                  <a:cubicBezTo>
                    <a:pt x="88" y="64"/>
                    <a:pt x="88" y="64"/>
                    <a:pt x="88" y="64"/>
                  </a:cubicBezTo>
                  <a:cubicBezTo>
                    <a:pt x="88" y="64"/>
                    <a:pt x="87" y="64"/>
                    <a:pt x="88" y="64"/>
                  </a:cubicBezTo>
                  <a:cubicBezTo>
                    <a:pt x="88" y="64"/>
                    <a:pt x="88" y="64"/>
                    <a:pt x="88" y="64"/>
                  </a:cubicBezTo>
                  <a:cubicBezTo>
                    <a:pt x="88" y="64"/>
                    <a:pt x="88" y="62"/>
                    <a:pt x="89" y="62"/>
                  </a:cubicBezTo>
                  <a:cubicBezTo>
                    <a:pt x="90" y="62"/>
                    <a:pt x="90" y="62"/>
                    <a:pt x="90" y="62"/>
                  </a:cubicBezTo>
                  <a:cubicBezTo>
                    <a:pt x="90" y="61"/>
                    <a:pt x="90" y="61"/>
                    <a:pt x="89" y="61"/>
                  </a:cubicBezTo>
                  <a:cubicBezTo>
                    <a:pt x="90" y="59"/>
                    <a:pt x="91" y="59"/>
                    <a:pt x="92" y="59"/>
                  </a:cubicBezTo>
                  <a:cubicBezTo>
                    <a:pt x="91" y="57"/>
                    <a:pt x="93" y="54"/>
                    <a:pt x="94" y="52"/>
                  </a:cubicBezTo>
                  <a:cubicBezTo>
                    <a:pt x="94" y="52"/>
                    <a:pt x="94" y="52"/>
                    <a:pt x="94" y="52"/>
                  </a:cubicBezTo>
                  <a:cubicBezTo>
                    <a:pt x="94" y="52"/>
                    <a:pt x="94" y="52"/>
                    <a:pt x="94" y="51"/>
                  </a:cubicBezTo>
                  <a:cubicBezTo>
                    <a:pt x="94" y="52"/>
                    <a:pt x="94" y="51"/>
                    <a:pt x="95" y="52"/>
                  </a:cubicBezTo>
                  <a:cubicBezTo>
                    <a:pt x="95" y="51"/>
                    <a:pt x="95" y="50"/>
                    <a:pt x="95" y="50"/>
                  </a:cubicBezTo>
                  <a:cubicBezTo>
                    <a:pt x="94" y="49"/>
                    <a:pt x="95" y="50"/>
                    <a:pt x="94" y="50"/>
                  </a:cubicBezTo>
                  <a:cubicBezTo>
                    <a:pt x="94" y="50"/>
                    <a:pt x="95" y="49"/>
                    <a:pt x="95" y="48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97" y="48"/>
                    <a:pt x="97" y="48"/>
                    <a:pt x="97" y="48"/>
                  </a:cubicBezTo>
                  <a:cubicBezTo>
                    <a:pt x="98" y="48"/>
                    <a:pt x="97" y="51"/>
                    <a:pt x="98" y="50"/>
                  </a:cubicBezTo>
                  <a:cubicBezTo>
                    <a:pt x="99" y="50"/>
                    <a:pt x="99" y="50"/>
                    <a:pt x="99" y="50"/>
                  </a:cubicBezTo>
                  <a:cubicBezTo>
                    <a:pt x="100" y="50"/>
                    <a:pt x="99" y="52"/>
                    <a:pt x="100" y="50"/>
                  </a:cubicBezTo>
                  <a:cubicBezTo>
                    <a:pt x="100" y="50"/>
                    <a:pt x="99" y="49"/>
                    <a:pt x="98" y="49"/>
                  </a:cubicBezTo>
                  <a:cubicBezTo>
                    <a:pt x="99" y="48"/>
                    <a:pt x="97" y="48"/>
                    <a:pt x="98" y="47"/>
                  </a:cubicBezTo>
                  <a:cubicBezTo>
                    <a:pt x="98" y="47"/>
                    <a:pt x="97" y="48"/>
                    <a:pt x="98" y="48"/>
                  </a:cubicBezTo>
                  <a:cubicBezTo>
                    <a:pt x="99" y="47"/>
                    <a:pt x="98" y="46"/>
                    <a:pt x="99" y="46"/>
                  </a:cubicBezTo>
                  <a:cubicBezTo>
                    <a:pt x="98" y="46"/>
                    <a:pt x="98" y="46"/>
                    <a:pt x="98" y="45"/>
                  </a:cubicBezTo>
                  <a:cubicBezTo>
                    <a:pt x="99" y="45"/>
                    <a:pt x="98" y="46"/>
                    <a:pt x="99" y="45"/>
                  </a:cubicBezTo>
                  <a:cubicBezTo>
                    <a:pt x="99" y="45"/>
                    <a:pt x="99" y="44"/>
                    <a:pt x="98" y="44"/>
                  </a:cubicBezTo>
                  <a:cubicBezTo>
                    <a:pt x="98" y="44"/>
                    <a:pt x="99" y="44"/>
                    <a:pt x="99" y="44"/>
                  </a:cubicBezTo>
                  <a:cubicBezTo>
                    <a:pt x="99" y="44"/>
                    <a:pt x="99" y="44"/>
                    <a:pt x="100" y="44"/>
                  </a:cubicBezTo>
                  <a:cubicBezTo>
                    <a:pt x="100" y="44"/>
                    <a:pt x="100" y="43"/>
                    <a:pt x="99" y="43"/>
                  </a:cubicBezTo>
                  <a:cubicBezTo>
                    <a:pt x="100" y="43"/>
                    <a:pt x="100" y="43"/>
                    <a:pt x="100" y="43"/>
                  </a:cubicBezTo>
                  <a:cubicBezTo>
                    <a:pt x="101" y="43"/>
                    <a:pt x="100" y="41"/>
                    <a:pt x="101" y="41"/>
                  </a:cubicBezTo>
                  <a:cubicBezTo>
                    <a:pt x="100" y="41"/>
                    <a:pt x="100" y="41"/>
                    <a:pt x="100" y="41"/>
                  </a:cubicBezTo>
                  <a:cubicBezTo>
                    <a:pt x="101" y="41"/>
                    <a:pt x="101" y="40"/>
                    <a:pt x="101" y="40"/>
                  </a:cubicBezTo>
                  <a:cubicBezTo>
                    <a:pt x="101" y="40"/>
                    <a:pt x="101" y="38"/>
                    <a:pt x="101" y="39"/>
                  </a:cubicBezTo>
                  <a:cubicBezTo>
                    <a:pt x="101" y="39"/>
                    <a:pt x="102" y="38"/>
                    <a:pt x="101" y="38"/>
                  </a:cubicBezTo>
                  <a:cubicBezTo>
                    <a:pt x="101" y="38"/>
                    <a:pt x="101" y="39"/>
                    <a:pt x="101" y="39"/>
                  </a:cubicBezTo>
                  <a:cubicBezTo>
                    <a:pt x="101" y="39"/>
                    <a:pt x="101" y="38"/>
                    <a:pt x="101" y="37"/>
                  </a:cubicBezTo>
                  <a:cubicBezTo>
                    <a:pt x="101" y="37"/>
                    <a:pt x="101" y="37"/>
                    <a:pt x="101" y="37"/>
                  </a:cubicBezTo>
                  <a:cubicBezTo>
                    <a:pt x="101" y="37"/>
                    <a:pt x="101" y="37"/>
                    <a:pt x="101" y="37"/>
                  </a:cubicBezTo>
                  <a:cubicBezTo>
                    <a:pt x="101" y="37"/>
                    <a:pt x="101" y="37"/>
                    <a:pt x="102" y="37"/>
                  </a:cubicBezTo>
                  <a:cubicBezTo>
                    <a:pt x="101" y="37"/>
                    <a:pt x="101" y="37"/>
                    <a:pt x="101" y="37"/>
                  </a:cubicBezTo>
                  <a:cubicBezTo>
                    <a:pt x="101" y="36"/>
                    <a:pt x="102" y="37"/>
                    <a:pt x="103" y="36"/>
                  </a:cubicBezTo>
                  <a:cubicBezTo>
                    <a:pt x="103" y="37"/>
                    <a:pt x="103" y="37"/>
                    <a:pt x="103" y="37"/>
                  </a:cubicBezTo>
                  <a:cubicBezTo>
                    <a:pt x="103" y="37"/>
                    <a:pt x="103" y="37"/>
                    <a:pt x="103" y="36"/>
                  </a:cubicBezTo>
                  <a:cubicBezTo>
                    <a:pt x="103" y="36"/>
                    <a:pt x="103" y="35"/>
                    <a:pt x="102" y="35"/>
                  </a:cubicBezTo>
                  <a:cubicBezTo>
                    <a:pt x="102" y="34"/>
                    <a:pt x="103" y="35"/>
                    <a:pt x="103" y="34"/>
                  </a:cubicBezTo>
                  <a:cubicBezTo>
                    <a:pt x="103" y="35"/>
                    <a:pt x="103" y="35"/>
                    <a:pt x="103" y="35"/>
                  </a:cubicBezTo>
                  <a:cubicBezTo>
                    <a:pt x="104" y="35"/>
                    <a:pt x="104" y="35"/>
                    <a:pt x="104" y="35"/>
                  </a:cubicBezTo>
                  <a:cubicBezTo>
                    <a:pt x="104" y="34"/>
                    <a:pt x="104" y="32"/>
                    <a:pt x="103" y="34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105" y="31"/>
                    <a:pt x="104" y="32"/>
                    <a:pt x="104" y="31"/>
                  </a:cubicBezTo>
                  <a:cubicBezTo>
                    <a:pt x="104" y="31"/>
                    <a:pt x="105" y="31"/>
                    <a:pt x="107" y="31"/>
                  </a:cubicBezTo>
                  <a:cubicBezTo>
                    <a:pt x="107" y="31"/>
                    <a:pt x="107" y="31"/>
                    <a:pt x="107" y="31"/>
                  </a:cubicBezTo>
                  <a:cubicBezTo>
                    <a:pt x="107" y="31"/>
                    <a:pt x="107" y="31"/>
                    <a:pt x="107" y="31"/>
                  </a:cubicBezTo>
                  <a:cubicBezTo>
                    <a:pt x="107" y="32"/>
                    <a:pt x="107" y="31"/>
                    <a:pt x="108" y="32"/>
                  </a:cubicBezTo>
                  <a:cubicBezTo>
                    <a:pt x="108" y="31"/>
                    <a:pt x="108" y="31"/>
                    <a:pt x="108" y="31"/>
                  </a:cubicBezTo>
                  <a:cubicBezTo>
                    <a:pt x="107" y="31"/>
                    <a:pt x="107" y="30"/>
                    <a:pt x="107" y="29"/>
                  </a:cubicBezTo>
                  <a:cubicBezTo>
                    <a:pt x="107" y="28"/>
                    <a:pt x="109" y="30"/>
                    <a:pt x="108" y="28"/>
                  </a:cubicBezTo>
                  <a:cubicBezTo>
                    <a:pt x="108" y="28"/>
                    <a:pt x="107" y="27"/>
                    <a:pt x="107" y="28"/>
                  </a:cubicBezTo>
                  <a:cubicBezTo>
                    <a:pt x="108" y="27"/>
                    <a:pt x="107" y="27"/>
                    <a:pt x="107" y="26"/>
                  </a:cubicBezTo>
                  <a:cubicBezTo>
                    <a:pt x="107" y="27"/>
                    <a:pt x="109" y="26"/>
                    <a:pt x="109" y="27"/>
                  </a:cubicBezTo>
                  <a:cubicBezTo>
                    <a:pt x="108" y="27"/>
                    <a:pt x="108" y="28"/>
                    <a:pt x="108" y="28"/>
                  </a:cubicBezTo>
                  <a:cubicBezTo>
                    <a:pt x="109" y="28"/>
                    <a:pt x="109" y="28"/>
                    <a:pt x="109" y="28"/>
                  </a:cubicBezTo>
                  <a:cubicBezTo>
                    <a:pt x="110" y="27"/>
                    <a:pt x="110" y="26"/>
                    <a:pt x="109" y="26"/>
                  </a:cubicBezTo>
                  <a:cubicBezTo>
                    <a:pt x="109" y="26"/>
                    <a:pt x="109" y="27"/>
                    <a:pt x="109" y="26"/>
                  </a:cubicBezTo>
                  <a:cubicBezTo>
                    <a:pt x="109" y="25"/>
                    <a:pt x="110" y="26"/>
                    <a:pt x="109" y="25"/>
                  </a:cubicBezTo>
                  <a:cubicBezTo>
                    <a:pt x="108" y="25"/>
                    <a:pt x="108" y="25"/>
                    <a:pt x="108" y="25"/>
                  </a:cubicBezTo>
                  <a:cubicBezTo>
                    <a:pt x="108" y="24"/>
                    <a:pt x="108" y="24"/>
                    <a:pt x="108" y="24"/>
                  </a:cubicBezTo>
                  <a:cubicBezTo>
                    <a:pt x="108" y="24"/>
                    <a:pt x="108" y="24"/>
                    <a:pt x="108" y="24"/>
                  </a:cubicBezTo>
                  <a:cubicBezTo>
                    <a:pt x="109" y="23"/>
                    <a:pt x="108" y="24"/>
                    <a:pt x="109" y="23"/>
                  </a:cubicBezTo>
                  <a:cubicBezTo>
                    <a:pt x="110" y="23"/>
                    <a:pt x="110" y="23"/>
                    <a:pt x="110" y="23"/>
                  </a:cubicBezTo>
                  <a:cubicBezTo>
                    <a:pt x="110" y="23"/>
                    <a:pt x="109" y="24"/>
                    <a:pt x="110" y="24"/>
                  </a:cubicBezTo>
                  <a:cubicBezTo>
                    <a:pt x="110" y="23"/>
                    <a:pt x="110" y="23"/>
                    <a:pt x="110" y="23"/>
                  </a:cubicBezTo>
                  <a:cubicBezTo>
                    <a:pt x="110" y="23"/>
                    <a:pt x="110" y="23"/>
                    <a:pt x="110" y="23"/>
                  </a:cubicBezTo>
                  <a:cubicBezTo>
                    <a:pt x="110" y="23"/>
                    <a:pt x="112" y="24"/>
                    <a:pt x="112" y="22"/>
                  </a:cubicBezTo>
                  <a:cubicBezTo>
                    <a:pt x="112" y="21"/>
                    <a:pt x="111" y="22"/>
                    <a:pt x="111" y="22"/>
                  </a:cubicBezTo>
                  <a:cubicBezTo>
                    <a:pt x="112" y="20"/>
                    <a:pt x="111" y="20"/>
                    <a:pt x="112" y="19"/>
                  </a:cubicBezTo>
                  <a:cubicBezTo>
                    <a:pt x="112" y="20"/>
                    <a:pt x="113" y="18"/>
                    <a:pt x="113" y="19"/>
                  </a:cubicBezTo>
                  <a:cubicBezTo>
                    <a:pt x="112" y="19"/>
                    <a:pt x="111" y="21"/>
                    <a:pt x="112" y="22"/>
                  </a:cubicBezTo>
                  <a:cubicBezTo>
                    <a:pt x="113" y="22"/>
                    <a:pt x="111" y="22"/>
                    <a:pt x="112" y="23"/>
                  </a:cubicBezTo>
                  <a:cubicBezTo>
                    <a:pt x="112" y="22"/>
                    <a:pt x="113" y="23"/>
                    <a:pt x="114" y="23"/>
                  </a:cubicBezTo>
                  <a:cubicBezTo>
                    <a:pt x="114" y="22"/>
                    <a:pt x="114" y="22"/>
                    <a:pt x="114" y="22"/>
                  </a:cubicBezTo>
                  <a:cubicBezTo>
                    <a:pt x="113" y="22"/>
                    <a:pt x="113" y="22"/>
                    <a:pt x="113" y="22"/>
                  </a:cubicBezTo>
                  <a:cubicBezTo>
                    <a:pt x="113" y="21"/>
                    <a:pt x="114" y="20"/>
                    <a:pt x="114" y="19"/>
                  </a:cubicBezTo>
                  <a:cubicBezTo>
                    <a:pt x="114" y="19"/>
                    <a:pt x="114" y="19"/>
                    <a:pt x="114" y="19"/>
                  </a:cubicBezTo>
                  <a:cubicBezTo>
                    <a:pt x="115" y="18"/>
                    <a:pt x="116" y="17"/>
                    <a:pt x="116" y="17"/>
                  </a:cubicBezTo>
                  <a:cubicBezTo>
                    <a:pt x="115" y="17"/>
                    <a:pt x="117" y="14"/>
                    <a:pt x="116" y="14"/>
                  </a:cubicBezTo>
                  <a:cubicBezTo>
                    <a:pt x="115" y="15"/>
                    <a:pt x="115" y="15"/>
                    <a:pt x="114" y="15"/>
                  </a:cubicBezTo>
                  <a:cubicBezTo>
                    <a:pt x="115" y="14"/>
                    <a:pt x="115" y="15"/>
                    <a:pt x="115" y="15"/>
                  </a:cubicBezTo>
                  <a:cubicBezTo>
                    <a:pt x="115" y="14"/>
                    <a:pt x="116" y="14"/>
                    <a:pt x="116" y="14"/>
                  </a:cubicBezTo>
                  <a:cubicBezTo>
                    <a:pt x="115" y="15"/>
                    <a:pt x="117" y="14"/>
                    <a:pt x="117" y="15"/>
                  </a:cubicBezTo>
                  <a:cubicBezTo>
                    <a:pt x="117" y="14"/>
                    <a:pt x="118" y="15"/>
                    <a:pt x="118" y="14"/>
                  </a:cubicBezTo>
                  <a:cubicBezTo>
                    <a:pt x="118" y="13"/>
                    <a:pt x="118" y="12"/>
                    <a:pt x="119" y="11"/>
                  </a:cubicBezTo>
                  <a:cubicBezTo>
                    <a:pt x="120" y="11"/>
                    <a:pt x="120" y="9"/>
                    <a:pt x="121" y="8"/>
                  </a:cubicBezTo>
                  <a:cubicBezTo>
                    <a:pt x="121" y="8"/>
                    <a:pt x="121" y="9"/>
                    <a:pt x="121" y="8"/>
                  </a:cubicBezTo>
                  <a:cubicBezTo>
                    <a:pt x="122" y="8"/>
                    <a:pt x="121" y="8"/>
                    <a:pt x="121" y="8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121" y="7"/>
                    <a:pt x="124" y="5"/>
                    <a:pt x="122" y="4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5" y="5"/>
                    <a:pt x="125" y="4"/>
                    <a:pt x="125" y="4"/>
                  </a:cubicBezTo>
                  <a:cubicBezTo>
                    <a:pt x="125" y="4"/>
                    <a:pt x="125" y="4"/>
                    <a:pt x="125" y="4"/>
                  </a:cubicBezTo>
                  <a:cubicBezTo>
                    <a:pt x="125" y="3"/>
                    <a:pt x="126" y="2"/>
                    <a:pt x="126" y="1"/>
                  </a:cubicBezTo>
                  <a:cubicBezTo>
                    <a:pt x="127" y="1"/>
                    <a:pt x="127" y="1"/>
                    <a:pt x="127" y="1"/>
                  </a:cubicBezTo>
                  <a:cubicBezTo>
                    <a:pt x="127" y="1"/>
                    <a:pt x="127" y="1"/>
                    <a:pt x="127" y="1"/>
                  </a:cubicBezTo>
                  <a:cubicBezTo>
                    <a:pt x="127" y="1"/>
                    <a:pt x="127" y="1"/>
                    <a:pt x="127" y="0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7" y="3"/>
                    <a:pt x="127" y="2"/>
                    <a:pt x="127" y="2"/>
                  </a:cubicBezTo>
                  <a:cubicBezTo>
                    <a:pt x="126" y="2"/>
                    <a:pt x="126" y="3"/>
                    <a:pt x="126" y="3"/>
                  </a:cubicBezTo>
                  <a:cubicBezTo>
                    <a:pt x="126" y="3"/>
                    <a:pt x="126" y="3"/>
                    <a:pt x="126" y="2"/>
                  </a:cubicBezTo>
                  <a:cubicBezTo>
                    <a:pt x="127" y="3"/>
                    <a:pt x="127" y="3"/>
                    <a:pt x="127" y="4"/>
                  </a:cubicBezTo>
                  <a:cubicBezTo>
                    <a:pt x="127" y="3"/>
                    <a:pt x="127" y="3"/>
                    <a:pt x="127" y="3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27" y="4"/>
                    <a:pt x="126" y="4"/>
                    <a:pt x="126" y="4"/>
                  </a:cubicBezTo>
                  <a:cubicBezTo>
                    <a:pt x="127" y="4"/>
                    <a:pt x="127" y="5"/>
                    <a:pt x="126" y="5"/>
                  </a:cubicBezTo>
                  <a:cubicBezTo>
                    <a:pt x="125" y="7"/>
                    <a:pt x="125" y="8"/>
                    <a:pt x="125" y="9"/>
                  </a:cubicBezTo>
                  <a:cubicBezTo>
                    <a:pt x="124" y="8"/>
                    <a:pt x="124" y="7"/>
                    <a:pt x="124" y="7"/>
                  </a:cubicBezTo>
                  <a:cubicBezTo>
                    <a:pt x="124" y="7"/>
                    <a:pt x="124" y="7"/>
                    <a:pt x="122" y="8"/>
                  </a:cubicBezTo>
                  <a:cubicBezTo>
                    <a:pt x="124" y="8"/>
                    <a:pt x="124" y="9"/>
                    <a:pt x="124" y="10"/>
                  </a:cubicBezTo>
                  <a:cubicBezTo>
                    <a:pt x="124" y="10"/>
                    <a:pt x="124" y="10"/>
                    <a:pt x="124" y="10"/>
                  </a:cubicBezTo>
                  <a:cubicBezTo>
                    <a:pt x="122" y="11"/>
                    <a:pt x="124" y="11"/>
                    <a:pt x="122" y="11"/>
                  </a:cubicBezTo>
                  <a:cubicBezTo>
                    <a:pt x="121" y="12"/>
                    <a:pt x="121" y="14"/>
                    <a:pt x="121" y="15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21" y="17"/>
                    <a:pt x="119" y="17"/>
                    <a:pt x="119" y="18"/>
                  </a:cubicBezTo>
                  <a:cubicBezTo>
                    <a:pt x="118" y="19"/>
                    <a:pt x="118" y="22"/>
                    <a:pt x="117" y="22"/>
                  </a:cubicBezTo>
                  <a:cubicBezTo>
                    <a:pt x="116" y="25"/>
                    <a:pt x="115" y="27"/>
                    <a:pt x="113" y="30"/>
                  </a:cubicBezTo>
                  <a:cubicBezTo>
                    <a:pt x="113" y="29"/>
                    <a:pt x="113" y="29"/>
                    <a:pt x="113" y="29"/>
                  </a:cubicBezTo>
                  <a:cubicBezTo>
                    <a:pt x="113" y="30"/>
                    <a:pt x="112" y="29"/>
                    <a:pt x="112" y="30"/>
                  </a:cubicBezTo>
                  <a:cubicBezTo>
                    <a:pt x="113" y="30"/>
                    <a:pt x="112" y="31"/>
                    <a:pt x="112" y="31"/>
                  </a:cubicBezTo>
                  <a:cubicBezTo>
                    <a:pt x="111" y="31"/>
                    <a:pt x="111" y="34"/>
                    <a:pt x="111" y="36"/>
                  </a:cubicBezTo>
                  <a:cubicBezTo>
                    <a:pt x="110" y="35"/>
                    <a:pt x="110" y="35"/>
                    <a:pt x="110" y="35"/>
                  </a:cubicBezTo>
                  <a:cubicBezTo>
                    <a:pt x="110" y="37"/>
                    <a:pt x="109" y="37"/>
                    <a:pt x="108" y="38"/>
                  </a:cubicBezTo>
                  <a:cubicBezTo>
                    <a:pt x="108" y="38"/>
                    <a:pt x="107" y="38"/>
                    <a:pt x="107" y="39"/>
                  </a:cubicBezTo>
                  <a:cubicBezTo>
                    <a:pt x="107" y="40"/>
                    <a:pt x="107" y="40"/>
                    <a:pt x="107" y="41"/>
                  </a:cubicBezTo>
                  <a:cubicBezTo>
                    <a:pt x="107" y="43"/>
                    <a:pt x="107" y="44"/>
                    <a:pt x="105" y="44"/>
                  </a:cubicBezTo>
                  <a:cubicBezTo>
                    <a:pt x="104" y="48"/>
                    <a:pt x="102" y="50"/>
                    <a:pt x="101" y="54"/>
                  </a:cubicBezTo>
                  <a:cubicBezTo>
                    <a:pt x="101" y="54"/>
                    <a:pt x="101" y="54"/>
                    <a:pt x="101" y="54"/>
                  </a:cubicBezTo>
                  <a:cubicBezTo>
                    <a:pt x="100" y="57"/>
                    <a:pt x="97" y="59"/>
                    <a:pt x="97" y="63"/>
                  </a:cubicBezTo>
                  <a:cubicBezTo>
                    <a:pt x="95" y="63"/>
                    <a:pt x="95" y="63"/>
                    <a:pt x="95" y="63"/>
                  </a:cubicBezTo>
                  <a:cubicBezTo>
                    <a:pt x="94" y="63"/>
                    <a:pt x="94" y="64"/>
                    <a:pt x="95" y="64"/>
                  </a:cubicBezTo>
                  <a:cubicBezTo>
                    <a:pt x="94" y="64"/>
                    <a:pt x="94" y="66"/>
                    <a:pt x="94" y="66"/>
                  </a:cubicBezTo>
                  <a:cubicBezTo>
                    <a:pt x="93" y="67"/>
                    <a:pt x="94" y="67"/>
                    <a:pt x="94" y="68"/>
                  </a:cubicBezTo>
                  <a:cubicBezTo>
                    <a:pt x="92" y="70"/>
                    <a:pt x="92" y="71"/>
                    <a:pt x="91" y="72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91" y="72"/>
                    <a:pt x="90" y="73"/>
                    <a:pt x="91" y="73"/>
                  </a:cubicBezTo>
                  <a:cubicBezTo>
                    <a:pt x="89" y="75"/>
                    <a:pt x="89" y="77"/>
                    <a:pt x="87" y="78"/>
                  </a:cubicBezTo>
                  <a:cubicBezTo>
                    <a:pt x="88" y="79"/>
                    <a:pt x="88" y="79"/>
                    <a:pt x="88" y="79"/>
                  </a:cubicBezTo>
                  <a:cubicBezTo>
                    <a:pt x="87" y="81"/>
                    <a:pt x="86" y="82"/>
                    <a:pt x="85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84"/>
                    <a:pt x="85" y="83"/>
                    <a:pt x="85" y="84"/>
                  </a:cubicBezTo>
                  <a:cubicBezTo>
                    <a:pt x="84" y="87"/>
                    <a:pt x="82" y="88"/>
                    <a:pt x="81" y="91"/>
                  </a:cubicBezTo>
                  <a:cubicBezTo>
                    <a:pt x="80" y="94"/>
                    <a:pt x="77" y="98"/>
                    <a:pt x="75" y="101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5" y="103"/>
                    <a:pt x="73" y="104"/>
                    <a:pt x="74" y="105"/>
                  </a:cubicBezTo>
                  <a:cubicBezTo>
                    <a:pt x="73" y="105"/>
                    <a:pt x="73" y="106"/>
                    <a:pt x="73" y="106"/>
                  </a:cubicBezTo>
                  <a:cubicBezTo>
                    <a:pt x="73" y="107"/>
                    <a:pt x="71" y="108"/>
                    <a:pt x="71" y="110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69" y="111"/>
                    <a:pt x="68" y="111"/>
                    <a:pt x="68" y="114"/>
                  </a:cubicBezTo>
                  <a:cubicBezTo>
                    <a:pt x="68" y="112"/>
                    <a:pt x="68" y="112"/>
                    <a:pt x="68" y="112"/>
                  </a:cubicBezTo>
                  <a:cubicBezTo>
                    <a:pt x="67" y="112"/>
                    <a:pt x="68" y="115"/>
                    <a:pt x="67" y="115"/>
                  </a:cubicBezTo>
                  <a:cubicBezTo>
                    <a:pt x="67" y="115"/>
                    <a:pt x="67" y="115"/>
                    <a:pt x="67" y="115"/>
                  </a:cubicBezTo>
                  <a:cubicBezTo>
                    <a:pt x="65" y="118"/>
                    <a:pt x="64" y="121"/>
                    <a:pt x="62" y="125"/>
                  </a:cubicBezTo>
                  <a:cubicBezTo>
                    <a:pt x="60" y="127"/>
                    <a:pt x="61" y="125"/>
                    <a:pt x="60" y="126"/>
                  </a:cubicBezTo>
                  <a:cubicBezTo>
                    <a:pt x="60" y="126"/>
                    <a:pt x="60" y="126"/>
                    <a:pt x="60" y="126"/>
                  </a:cubicBezTo>
                  <a:cubicBezTo>
                    <a:pt x="60" y="127"/>
                    <a:pt x="59" y="127"/>
                    <a:pt x="59" y="128"/>
                  </a:cubicBezTo>
                  <a:cubicBezTo>
                    <a:pt x="59" y="128"/>
                    <a:pt x="59" y="128"/>
                    <a:pt x="59" y="128"/>
                  </a:cubicBezTo>
                  <a:cubicBezTo>
                    <a:pt x="58" y="130"/>
                    <a:pt x="57" y="130"/>
                    <a:pt x="57" y="132"/>
                  </a:cubicBezTo>
                  <a:cubicBezTo>
                    <a:pt x="57" y="132"/>
                    <a:pt x="57" y="132"/>
                    <a:pt x="57" y="132"/>
                  </a:cubicBezTo>
                  <a:cubicBezTo>
                    <a:pt x="57" y="133"/>
                    <a:pt x="56" y="134"/>
                    <a:pt x="56" y="136"/>
                  </a:cubicBezTo>
                  <a:cubicBezTo>
                    <a:pt x="53" y="143"/>
                    <a:pt x="48" y="151"/>
                    <a:pt x="45" y="158"/>
                  </a:cubicBezTo>
                  <a:cubicBezTo>
                    <a:pt x="41" y="165"/>
                    <a:pt x="37" y="172"/>
                    <a:pt x="33" y="179"/>
                  </a:cubicBezTo>
                  <a:cubicBezTo>
                    <a:pt x="31" y="180"/>
                    <a:pt x="31" y="180"/>
                    <a:pt x="30" y="182"/>
                  </a:cubicBezTo>
                  <a:cubicBezTo>
                    <a:pt x="30" y="182"/>
                    <a:pt x="30" y="182"/>
                    <a:pt x="30" y="182"/>
                  </a:cubicBezTo>
                  <a:cubicBezTo>
                    <a:pt x="31" y="182"/>
                    <a:pt x="29" y="183"/>
                    <a:pt x="30" y="185"/>
                  </a:cubicBezTo>
                  <a:cubicBezTo>
                    <a:pt x="28" y="186"/>
                    <a:pt x="28" y="189"/>
                    <a:pt x="26" y="192"/>
                  </a:cubicBezTo>
                  <a:cubicBezTo>
                    <a:pt x="26" y="191"/>
                    <a:pt x="26" y="191"/>
                    <a:pt x="26" y="191"/>
                  </a:cubicBezTo>
                  <a:cubicBezTo>
                    <a:pt x="26" y="192"/>
                    <a:pt x="26" y="192"/>
                    <a:pt x="26" y="192"/>
                  </a:cubicBezTo>
                  <a:cubicBezTo>
                    <a:pt x="26" y="192"/>
                    <a:pt x="26" y="192"/>
                    <a:pt x="26" y="192"/>
                  </a:cubicBezTo>
                  <a:cubicBezTo>
                    <a:pt x="26" y="192"/>
                    <a:pt x="26" y="192"/>
                    <a:pt x="26" y="192"/>
                  </a:cubicBezTo>
                  <a:cubicBezTo>
                    <a:pt x="22" y="200"/>
                    <a:pt x="17" y="206"/>
                    <a:pt x="14" y="213"/>
                  </a:cubicBezTo>
                  <a:cubicBezTo>
                    <a:pt x="12" y="214"/>
                    <a:pt x="11" y="217"/>
                    <a:pt x="11" y="219"/>
                  </a:cubicBezTo>
                  <a:cubicBezTo>
                    <a:pt x="7" y="224"/>
                    <a:pt x="3" y="227"/>
                    <a:pt x="2" y="233"/>
                  </a:cubicBezTo>
                  <a:cubicBezTo>
                    <a:pt x="2" y="233"/>
                    <a:pt x="0" y="232"/>
                    <a:pt x="1" y="230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28" name="Freeform 121"/>
            <p:cNvSpPr>
              <a:spLocks/>
            </p:cNvSpPr>
            <p:nvPr/>
          </p:nvSpPr>
          <p:spPr bwMode="auto">
            <a:xfrm>
              <a:off x="3608" y="3089"/>
              <a:ext cx="300" cy="551"/>
            </a:xfrm>
            <a:custGeom>
              <a:avLst/>
              <a:gdLst>
                <a:gd name="T0" fmla="*/ 14 w 127"/>
                <a:gd name="T1" fmla="*/ 205 h 233"/>
                <a:gd name="T2" fmla="*/ 18 w 127"/>
                <a:gd name="T3" fmla="*/ 199 h 233"/>
                <a:gd name="T4" fmla="*/ 25 w 127"/>
                <a:gd name="T5" fmla="*/ 184 h 233"/>
                <a:gd name="T6" fmla="*/ 26 w 127"/>
                <a:gd name="T7" fmla="*/ 179 h 233"/>
                <a:gd name="T8" fmla="*/ 36 w 127"/>
                <a:gd name="T9" fmla="*/ 165 h 233"/>
                <a:gd name="T10" fmla="*/ 39 w 127"/>
                <a:gd name="T11" fmla="*/ 160 h 233"/>
                <a:gd name="T12" fmla="*/ 43 w 127"/>
                <a:gd name="T13" fmla="*/ 151 h 233"/>
                <a:gd name="T14" fmla="*/ 46 w 127"/>
                <a:gd name="T15" fmla="*/ 145 h 233"/>
                <a:gd name="T16" fmla="*/ 50 w 127"/>
                <a:gd name="T17" fmla="*/ 140 h 233"/>
                <a:gd name="T18" fmla="*/ 51 w 127"/>
                <a:gd name="T19" fmla="*/ 137 h 233"/>
                <a:gd name="T20" fmla="*/ 54 w 127"/>
                <a:gd name="T21" fmla="*/ 128 h 233"/>
                <a:gd name="T22" fmla="*/ 57 w 127"/>
                <a:gd name="T23" fmla="*/ 123 h 233"/>
                <a:gd name="T24" fmla="*/ 59 w 127"/>
                <a:gd name="T25" fmla="*/ 119 h 233"/>
                <a:gd name="T26" fmla="*/ 63 w 127"/>
                <a:gd name="T27" fmla="*/ 113 h 233"/>
                <a:gd name="T28" fmla="*/ 66 w 127"/>
                <a:gd name="T29" fmla="*/ 105 h 233"/>
                <a:gd name="T30" fmla="*/ 72 w 127"/>
                <a:gd name="T31" fmla="*/ 97 h 233"/>
                <a:gd name="T32" fmla="*/ 73 w 127"/>
                <a:gd name="T33" fmla="*/ 93 h 233"/>
                <a:gd name="T34" fmla="*/ 75 w 127"/>
                <a:gd name="T35" fmla="*/ 91 h 233"/>
                <a:gd name="T36" fmla="*/ 77 w 127"/>
                <a:gd name="T37" fmla="*/ 86 h 233"/>
                <a:gd name="T38" fmla="*/ 78 w 127"/>
                <a:gd name="T39" fmla="*/ 86 h 233"/>
                <a:gd name="T40" fmla="*/ 80 w 127"/>
                <a:gd name="T41" fmla="*/ 82 h 233"/>
                <a:gd name="T42" fmla="*/ 87 w 127"/>
                <a:gd name="T43" fmla="*/ 70 h 233"/>
                <a:gd name="T44" fmla="*/ 88 w 127"/>
                <a:gd name="T45" fmla="*/ 65 h 233"/>
                <a:gd name="T46" fmla="*/ 91 w 127"/>
                <a:gd name="T47" fmla="*/ 61 h 233"/>
                <a:gd name="T48" fmla="*/ 96 w 127"/>
                <a:gd name="T49" fmla="*/ 52 h 233"/>
                <a:gd name="T50" fmla="*/ 99 w 127"/>
                <a:gd name="T51" fmla="*/ 50 h 233"/>
                <a:gd name="T52" fmla="*/ 100 w 127"/>
                <a:gd name="T53" fmla="*/ 46 h 233"/>
                <a:gd name="T54" fmla="*/ 100 w 127"/>
                <a:gd name="T55" fmla="*/ 42 h 233"/>
                <a:gd name="T56" fmla="*/ 102 w 127"/>
                <a:gd name="T57" fmla="*/ 38 h 233"/>
                <a:gd name="T58" fmla="*/ 102 w 127"/>
                <a:gd name="T59" fmla="*/ 37 h 233"/>
                <a:gd name="T60" fmla="*/ 105 w 127"/>
                <a:gd name="T61" fmla="*/ 34 h 233"/>
                <a:gd name="T62" fmla="*/ 107 w 127"/>
                <a:gd name="T63" fmla="*/ 32 h 233"/>
                <a:gd name="T64" fmla="*/ 108 w 127"/>
                <a:gd name="T65" fmla="*/ 28 h 233"/>
                <a:gd name="T66" fmla="*/ 109 w 127"/>
                <a:gd name="T67" fmla="*/ 25 h 233"/>
                <a:gd name="T68" fmla="*/ 110 w 127"/>
                <a:gd name="T69" fmla="*/ 23 h 233"/>
                <a:gd name="T70" fmla="*/ 112 w 127"/>
                <a:gd name="T71" fmla="*/ 19 h 233"/>
                <a:gd name="T72" fmla="*/ 114 w 127"/>
                <a:gd name="T73" fmla="*/ 22 h 233"/>
                <a:gd name="T74" fmla="*/ 116 w 127"/>
                <a:gd name="T75" fmla="*/ 15 h 233"/>
                <a:gd name="T76" fmla="*/ 123 w 127"/>
                <a:gd name="T77" fmla="*/ 7 h 233"/>
                <a:gd name="T78" fmla="*/ 125 w 127"/>
                <a:gd name="T79" fmla="*/ 5 h 233"/>
                <a:gd name="T80" fmla="*/ 127 w 127"/>
                <a:gd name="T81" fmla="*/ 0 h 233"/>
                <a:gd name="T82" fmla="*/ 127 w 127"/>
                <a:gd name="T83" fmla="*/ 3 h 233"/>
                <a:gd name="T84" fmla="*/ 124 w 127"/>
                <a:gd name="T85" fmla="*/ 7 h 233"/>
                <a:gd name="T86" fmla="*/ 120 w 127"/>
                <a:gd name="T87" fmla="*/ 18 h 233"/>
                <a:gd name="T88" fmla="*/ 111 w 127"/>
                <a:gd name="T89" fmla="*/ 35 h 233"/>
                <a:gd name="T90" fmla="*/ 101 w 127"/>
                <a:gd name="T91" fmla="*/ 54 h 233"/>
                <a:gd name="T92" fmla="*/ 93 w 127"/>
                <a:gd name="T93" fmla="*/ 68 h 233"/>
                <a:gd name="T94" fmla="*/ 88 w 127"/>
                <a:gd name="T95" fmla="*/ 79 h 233"/>
                <a:gd name="T96" fmla="*/ 75 w 127"/>
                <a:gd name="T97" fmla="*/ 101 h 233"/>
                <a:gd name="T98" fmla="*/ 69 w 127"/>
                <a:gd name="T99" fmla="*/ 113 h 233"/>
                <a:gd name="T100" fmla="*/ 59 w 127"/>
                <a:gd name="T101" fmla="*/ 128 h 233"/>
                <a:gd name="T102" fmla="*/ 33 w 127"/>
                <a:gd name="T103" fmla="*/ 179 h 233"/>
                <a:gd name="T104" fmla="*/ 26 w 127"/>
                <a:gd name="T105" fmla="*/ 192 h 233"/>
                <a:gd name="T106" fmla="*/ 1 w 127"/>
                <a:gd name="T107" fmla="*/ 229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7" h="233">
                  <a:moveTo>
                    <a:pt x="1" y="229"/>
                  </a:moveTo>
                  <a:cubicBezTo>
                    <a:pt x="1" y="226"/>
                    <a:pt x="5" y="222"/>
                    <a:pt x="5" y="219"/>
                  </a:cubicBezTo>
                  <a:cubicBezTo>
                    <a:pt x="6" y="219"/>
                    <a:pt x="6" y="220"/>
                    <a:pt x="7" y="219"/>
                  </a:cubicBezTo>
                  <a:cubicBezTo>
                    <a:pt x="7" y="215"/>
                    <a:pt x="10" y="211"/>
                    <a:pt x="13" y="208"/>
                  </a:cubicBezTo>
                  <a:cubicBezTo>
                    <a:pt x="14" y="208"/>
                    <a:pt x="14" y="208"/>
                    <a:pt x="14" y="208"/>
                  </a:cubicBezTo>
                  <a:cubicBezTo>
                    <a:pt x="14" y="208"/>
                    <a:pt x="14" y="206"/>
                    <a:pt x="14" y="205"/>
                  </a:cubicBezTo>
                  <a:cubicBezTo>
                    <a:pt x="14" y="206"/>
                    <a:pt x="14" y="206"/>
                    <a:pt x="15" y="206"/>
                  </a:cubicBezTo>
                  <a:cubicBezTo>
                    <a:pt x="14" y="205"/>
                    <a:pt x="15" y="204"/>
                    <a:pt x="15" y="204"/>
                  </a:cubicBezTo>
                  <a:cubicBezTo>
                    <a:pt x="16" y="204"/>
                    <a:pt x="16" y="204"/>
                    <a:pt x="16" y="204"/>
                  </a:cubicBezTo>
                  <a:cubicBezTo>
                    <a:pt x="16" y="203"/>
                    <a:pt x="16" y="203"/>
                    <a:pt x="16" y="203"/>
                  </a:cubicBezTo>
                  <a:cubicBezTo>
                    <a:pt x="15" y="201"/>
                    <a:pt x="18" y="201"/>
                    <a:pt x="18" y="199"/>
                  </a:cubicBezTo>
                  <a:cubicBezTo>
                    <a:pt x="18" y="199"/>
                    <a:pt x="18" y="199"/>
                    <a:pt x="18" y="199"/>
                  </a:cubicBezTo>
                  <a:cubicBezTo>
                    <a:pt x="19" y="195"/>
                    <a:pt x="20" y="193"/>
                    <a:pt x="22" y="190"/>
                  </a:cubicBezTo>
                  <a:cubicBezTo>
                    <a:pt x="22" y="190"/>
                    <a:pt x="22" y="191"/>
                    <a:pt x="23" y="190"/>
                  </a:cubicBezTo>
                  <a:cubicBezTo>
                    <a:pt x="22" y="190"/>
                    <a:pt x="23" y="188"/>
                    <a:pt x="23" y="188"/>
                  </a:cubicBezTo>
                  <a:cubicBezTo>
                    <a:pt x="24" y="188"/>
                    <a:pt x="23" y="187"/>
                    <a:pt x="24" y="186"/>
                  </a:cubicBezTo>
                  <a:cubicBezTo>
                    <a:pt x="24" y="186"/>
                    <a:pt x="24" y="186"/>
                    <a:pt x="24" y="186"/>
                  </a:cubicBezTo>
                  <a:cubicBezTo>
                    <a:pt x="24" y="185"/>
                    <a:pt x="25" y="185"/>
                    <a:pt x="25" y="184"/>
                  </a:cubicBezTo>
                  <a:cubicBezTo>
                    <a:pt x="25" y="184"/>
                    <a:pt x="25" y="184"/>
                    <a:pt x="25" y="184"/>
                  </a:cubicBezTo>
                  <a:cubicBezTo>
                    <a:pt x="25" y="183"/>
                    <a:pt x="26" y="183"/>
                    <a:pt x="26" y="183"/>
                  </a:cubicBezTo>
                  <a:cubicBezTo>
                    <a:pt x="26" y="182"/>
                    <a:pt x="26" y="182"/>
                    <a:pt x="26" y="182"/>
                  </a:cubicBezTo>
                  <a:cubicBezTo>
                    <a:pt x="26" y="182"/>
                    <a:pt x="26" y="182"/>
                    <a:pt x="26" y="181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6" y="181"/>
                    <a:pt x="27" y="181"/>
                    <a:pt x="26" y="179"/>
                  </a:cubicBezTo>
                  <a:cubicBezTo>
                    <a:pt x="27" y="179"/>
                    <a:pt x="26" y="181"/>
                    <a:pt x="27" y="181"/>
                  </a:cubicBezTo>
                  <a:cubicBezTo>
                    <a:pt x="29" y="176"/>
                    <a:pt x="32" y="173"/>
                    <a:pt x="33" y="168"/>
                  </a:cubicBezTo>
                  <a:cubicBezTo>
                    <a:pt x="34" y="168"/>
                    <a:pt x="34" y="168"/>
                    <a:pt x="34" y="168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36" y="166"/>
                    <a:pt x="35" y="166"/>
                    <a:pt x="36" y="165"/>
                  </a:cubicBezTo>
                  <a:cubicBezTo>
                    <a:pt x="36" y="166"/>
                    <a:pt x="36" y="166"/>
                    <a:pt x="36" y="166"/>
                  </a:cubicBezTo>
                  <a:cubicBezTo>
                    <a:pt x="36" y="165"/>
                    <a:pt x="37" y="164"/>
                    <a:pt x="37" y="163"/>
                  </a:cubicBezTo>
                  <a:cubicBezTo>
                    <a:pt x="37" y="163"/>
                    <a:pt x="37" y="163"/>
                    <a:pt x="37" y="164"/>
                  </a:cubicBezTo>
                  <a:cubicBezTo>
                    <a:pt x="37" y="161"/>
                    <a:pt x="38" y="161"/>
                    <a:pt x="38" y="160"/>
                  </a:cubicBezTo>
                  <a:cubicBezTo>
                    <a:pt x="38" y="161"/>
                    <a:pt x="38" y="161"/>
                    <a:pt x="38" y="161"/>
                  </a:cubicBezTo>
                  <a:cubicBezTo>
                    <a:pt x="39" y="160"/>
                    <a:pt x="38" y="160"/>
                    <a:pt x="39" y="160"/>
                  </a:cubicBezTo>
                  <a:cubicBezTo>
                    <a:pt x="38" y="160"/>
                    <a:pt x="39" y="160"/>
                    <a:pt x="39" y="160"/>
                  </a:cubicBezTo>
                  <a:cubicBezTo>
                    <a:pt x="39" y="159"/>
                    <a:pt x="40" y="158"/>
                    <a:pt x="40" y="157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41" y="156"/>
                    <a:pt x="41" y="155"/>
                    <a:pt x="42" y="154"/>
                  </a:cubicBezTo>
                  <a:cubicBezTo>
                    <a:pt x="42" y="154"/>
                    <a:pt x="43" y="154"/>
                    <a:pt x="43" y="154"/>
                  </a:cubicBezTo>
                  <a:cubicBezTo>
                    <a:pt x="42" y="152"/>
                    <a:pt x="44" y="151"/>
                    <a:pt x="43" y="151"/>
                  </a:cubicBezTo>
                  <a:cubicBezTo>
                    <a:pt x="43" y="150"/>
                    <a:pt x="44" y="149"/>
                    <a:pt x="44" y="148"/>
                  </a:cubicBezTo>
                  <a:cubicBezTo>
                    <a:pt x="45" y="149"/>
                    <a:pt x="46" y="148"/>
                    <a:pt x="45" y="149"/>
                  </a:cubicBezTo>
                  <a:cubicBezTo>
                    <a:pt x="46" y="149"/>
                    <a:pt x="46" y="149"/>
                    <a:pt x="46" y="149"/>
                  </a:cubicBezTo>
                  <a:cubicBezTo>
                    <a:pt x="46" y="149"/>
                    <a:pt x="46" y="149"/>
                    <a:pt x="46" y="149"/>
                  </a:cubicBezTo>
                  <a:cubicBezTo>
                    <a:pt x="46" y="147"/>
                    <a:pt x="46" y="147"/>
                    <a:pt x="46" y="147"/>
                  </a:cubicBezTo>
                  <a:cubicBezTo>
                    <a:pt x="46" y="147"/>
                    <a:pt x="46" y="146"/>
                    <a:pt x="46" y="145"/>
                  </a:cubicBezTo>
                  <a:cubicBezTo>
                    <a:pt x="47" y="145"/>
                    <a:pt x="47" y="145"/>
                    <a:pt x="47" y="145"/>
                  </a:cubicBezTo>
                  <a:cubicBezTo>
                    <a:pt x="46" y="142"/>
                    <a:pt x="46" y="142"/>
                    <a:pt x="46" y="142"/>
                  </a:cubicBezTo>
                  <a:cubicBezTo>
                    <a:pt x="47" y="142"/>
                    <a:pt x="47" y="142"/>
                    <a:pt x="47" y="142"/>
                  </a:cubicBezTo>
                  <a:cubicBezTo>
                    <a:pt x="47" y="141"/>
                    <a:pt x="47" y="141"/>
                    <a:pt x="47" y="141"/>
                  </a:cubicBezTo>
                  <a:cubicBezTo>
                    <a:pt x="48" y="140"/>
                    <a:pt x="48" y="140"/>
                    <a:pt x="48" y="140"/>
                  </a:cubicBezTo>
                  <a:cubicBezTo>
                    <a:pt x="50" y="140"/>
                    <a:pt x="48" y="140"/>
                    <a:pt x="50" y="140"/>
                  </a:cubicBezTo>
                  <a:cubicBezTo>
                    <a:pt x="50" y="140"/>
                    <a:pt x="50" y="140"/>
                    <a:pt x="50" y="139"/>
                  </a:cubicBezTo>
                  <a:cubicBezTo>
                    <a:pt x="50" y="139"/>
                    <a:pt x="50" y="139"/>
                    <a:pt x="50" y="139"/>
                  </a:cubicBezTo>
                  <a:cubicBezTo>
                    <a:pt x="51" y="139"/>
                    <a:pt x="51" y="138"/>
                    <a:pt x="50" y="138"/>
                  </a:cubicBezTo>
                  <a:cubicBezTo>
                    <a:pt x="50" y="138"/>
                    <a:pt x="51" y="138"/>
                    <a:pt x="50" y="138"/>
                  </a:cubicBezTo>
                  <a:cubicBezTo>
                    <a:pt x="50" y="138"/>
                    <a:pt x="50" y="137"/>
                    <a:pt x="51" y="136"/>
                  </a:cubicBezTo>
                  <a:cubicBezTo>
                    <a:pt x="51" y="137"/>
                    <a:pt x="51" y="137"/>
                    <a:pt x="51" y="137"/>
                  </a:cubicBezTo>
                  <a:cubicBezTo>
                    <a:pt x="51" y="136"/>
                    <a:pt x="51" y="133"/>
                    <a:pt x="52" y="133"/>
                  </a:cubicBezTo>
                  <a:cubicBezTo>
                    <a:pt x="51" y="133"/>
                    <a:pt x="52" y="133"/>
                    <a:pt x="52" y="133"/>
                  </a:cubicBezTo>
                  <a:cubicBezTo>
                    <a:pt x="53" y="133"/>
                    <a:pt x="53" y="131"/>
                    <a:pt x="53" y="130"/>
                  </a:cubicBezTo>
                  <a:cubicBezTo>
                    <a:pt x="53" y="130"/>
                    <a:pt x="53" y="130"/>
                    <a:pt x="53" y="130"/>
                  </a:cubicBezTo>
                  <a:cubicBezTo>
                    <a:pt x="53" y="129"/>
                    <a:pt x="54" y="130"/>
                    <a:pt x="54" y="129"/>
                  </a:cubicBezTo>
                  <a:cubicBezTo>
                    <a:pt x="54" y="128"/>
                    <a:pt x="54" y="128"/>
                    <a:pt x="54" y="128"/>
                  </a:cubicBezTo>
                  <a:cubicBezTo>
                    <a:pt x="54" y="128"/>
                    <a:pt x="54" y="128"/>
                    <a:pt x="54" y="128"/>
                  </a:cubicBezTo>
                  <a:cubicBezTo>
                    <a:pt x="54" y="128"/>
                    <a:pt x="55" y="125"/>
                    <a:pt x="56" y="124"/>
                  </a:cubicBezTo>
                  <a:cubicBezTo>
                    <a:pt x="56" y="122"/>
                    <a:pt x="56" y="122"/>
                    <a:pt x="56" y="122"/>
                  </a:cubicBezTo>
                  <a:cubicBezTo>
                    <a:pt x="57" y="122"/>
                    <a:pt x="57" y="122"/>
                    <a:pt x="57" y="122"/>
                  </a:cubicBezTo>
                  <a:cubicBezTo>
                    <a:pt x="57" y="122"/>
                    <a:pt x="57" y="121"/>
                    <a:pt x="59" y="121"/>
                  </a:cubicBezTo>
                  <a:cubicBezTo>
                    <a:pt x="57" y="120"/>
                    <a:pt x="57" y="124"/>
                    <a:pt x="57" y="123"/>
                  </a:cubicBezTo>
                  <a:cubicBezTo>
                    <a:pt x="57" y="123"/>
                    <a:pt x="57" y="121"/>
                    <a:pt x="57" y="122"/>
                  </a:cubicBezTo>
                  <a:cubicBezTo>
                    <a:pt x="59" y="121"/>
                    <a:pt x="57" y="120"/>
                    <a:pt x="59" y="120"/>
                  </a:cubicBezTo>
                  <a:cubicBezTo>
                    <a:pt x="59" y="120"/>
                    <a:pt x="59" y="121"/>
                    <a:pt x="59" y="120"/>
                  </a:cubicBezTo>
                  <a:cubicBezTo>
                    <a:pt x="59" y="120"/>
                    <a:pt x="59" y="120"/>
                    <a:pt x="59" y="120"/>
                  </a:cubicBezTo>
                  <a:cubicBezTo>
                    <a:pt x="59" y="120"/>
                    <a:pt x="59" y="120"/>
                    <a:pt x="59" y="120"/>
                  </a:cubicBezTo>
                  <a:cubicBezTo>
                    <a:pt x="59" y="119"/>
                    <a:pt x="60" y="119"/>
                    <a:pt x="59" y="119"/>
                  </a:cubicBezTo>
                  <a:cubicBezTo>
                    <a:pt x="59" y="119"/>
                    <a:pt x="59" y="116"/>
                    <a:pt x="60" y="118"/>
                  </a:cubicBezTo>
                  <a:cubicBezTo>
                    <a:pt x="61" y="118"/>
                    <a:pt x="61" y="118"/>
                    <a:pt x="61" y="118"/>
                  </a:cubicBezTo>
                  <a:cubicBezTo>
                    <a:pt x="60" y="116"/>
                    <a:pt x="60" y="116"/>
                    <a:pt x="60" y="116"/>
                  </a:cubicBezTo>
                  <a:cubicBezTo>
                    <a:pt x="61" y="116"/>
                    <a:pt x="61" y="116"/>
                    <a:pt x="61" y="116"/>
                  </a:cubicBezTo>
                  <a:cubicBezTo>
                    <a:pt x="60" y="115"/>
                    <a:pt x="61" y="115"/>
                    <a:pt x="61" y="114"/>
                  </a:cubicBezTo>
                  <a:cubicBezTo>
                    <a:pt x="62" y="113"/>
                    <a:pt x="62" y="113"/>
                    <a:pt x="63" y="113"/>
                  </a:cubicBezTo>
                  <a:cubicBezTo>
                    <a:pt x="63" y="112"/>
                    <a:pt x="63" y="111"/>
                    <a:pt x="64" y="111"/>
                  </a:cubicBezTo>
                  <a:cubicBezTo>
                    <a:pt x="64" y="111"/>
                    <a:pt x="63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10"/>
                    <a:pt x="65" y="109"/>
                    <a:pt x="66" y="109"/>
                  </a:cubicBezTo>
                  <a:cubicBezTo>
                    <a:pt x="66" y="108"/>
                    <a:pt x="65" y="108"/>
                    <a:pt x="65" y="108"/>
                  </a:cubicBezTo>
                  <a:cubicBezTo>
                    <a:pt x="66" y="108"/>
                    <a:pt x="65" y="106"/>
                    <a:pt x="66" y="105"/>
                  </a:cubicBezTo>
                  <a:cubicBezTo>
                    <a:pt x="66" y="106"/>
                    <a:pt x="66" y="106"/>
                    <a:pt x="66" y="106"/>
                  </a:cubicBezTo>
                  <a:cubicBezTo>
                    <a:pt x="68" y="106"/>
                    <a:pt x="66" y="105"/>
                    <a:pt x="68" y="104"/>
                  </a:cubicBezTo>
                  <a:cubicBezTo>
                    <a:pt x="66" y="104"/>
                    <a:pt x="66" y="104"/>
                    <a:pt x="66" y="104"/>
                  </a:cubicBezTo>
                  <a:cubicBezTo>
                    <a:pt x="68" y="104"/>
                    <a:pt x="68" y="102"/>
                    <a:pt x="68" y="103"/>
                  </a:cubicBezTo>
                  <a:cubicBezTo>
                    <a:pt x="68" y="102"/>
                    <a:pt x="69" y="102"/>
                    <a:pt x="68" y="101"/>
                  </a:cubicBezTo>
                  <a:cubicBezTo>
                    <a:pt x="70" y="100"/>
                    <a:pt x="70" y="97"/>
                    <a:pt x="72" y="97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71" y="96"/>
                    <a:pt x="72" y="97"/>
                    <a:pt x="72" y="97"/>
                  </a:cubicBezTo>
                  <a:cubicBezTo>
                    <a:pt x="72" y="97"/>
                    <a:pt x="72" y="96"/>
                    <a:pt x="71" y="96"/>
                  </a:cubicBezTo>
                  <a:cubicBezTo>
                    <a:pt x="72" y="96"/>
                    <a:pt x="72" y="96"/>
                    <a:pt x="73" y="96"/>
                  </a:cubicBezTo>
                  <a:cubicBezTo>
                    <a:pt x="73" y="96"/>
                    <a:pt x="72" y="95"/>
                    <a:pt x="73" y="93"/>
                  </a:cubicBezTo>
                  <a:cubicBezTo>
                    <a:pt x="73" y="94"/>
                    <a:pt x="73" y="94"/>
                    <a:pt x="73" y="93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3" y="92"/>
                    <a:pt x="74" y="92"/>
                  </a:cubicBezTo>
                  <a:cubicBezTo>
                    <a:pt x="74" y="92"/>
                    <a:pt x="75" y="92"/>
                    <a:pt x="74" y="92"/>
                  </a:cubicBezTo>
                  <a:cubicBezTo>
                    <a:pt x="75" y="91"/>
                    <a:pt x="75" y="91"/>
                    <a:pt x="75" y="91"/>
                  </a:cubicBezTo>
                  <a:cubicBezTo>
                    <a:pt x="75" y="92"/>
                    <a:pt x="75" y="91"/>
                    <a:pt x="75" y="91"/>
                  </a:cubicBezTo>
                  <a:cubicBezTo>
                    <a:pt x="75" y="91"/>
                    <a:pt x="75" y="91"/>
                    <a:pt x="75" y="91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5" y="89"/>
                    <a:pt x="75" y="89"/>
                    <a:pt x="75" y="91"/>
                  </a:cubicBezTo>
                  <a:cubicBezTo>
                    <a:pt x="75" y="89"/>
                    <a:pt x="75" y="89"/>
                    <a:pt x="75" y="88"/>
                  </a:cubicBezTo>
                  <a:cubicBezTo>
                    <a:pt x="75" y="89"/>
                    <a:pt x="75" y="88"/>
                    <a:pt x="77" y="88"/>
                  </a:cubicBezTo>
                  <a:cubicBezTo>
                    <a:pt x="77" y="87"/>
                    <a:pt x="77" y="87"/>
                    <a:pt x="77" y="87"/>
                  </a:cubicBezTo>
                  <a:cubicBezTo>
                    <a:pt x="77" y="86"/>
                    <a:pt x="77" y="86"/>
                    <a:pt x="77" y="86"/>
                  </a:cubicBezTo>
                  <a:cubicBezTo>
                    <a:pt x="77" y="87"/>
                    <a:pt x="77" y="87"/>
                    <a:pt x="77" y="87"/>
                  </a:cubicBezTo>
                  <a:cubicBezTo>
                    <a:pt x="77" y="87"/>
                    <a:pt x="78" y="87"/>
                    <a:pt x="78" y="86"/>
                  </a:cubicBezTo>
                  <a:cubicBezTo>
                    <a:pt x="78" y="86"/>
                    <a:pt x="77" y="86"/>
                    <a:pt x="77" y="86"/>
                  </a:cubicBezTo>
                  <a:cubicBezTo>
                    <a:pt x="77" y="86"/>
                    <a:pt x="78" y="86"/>
                    <a:pt x="78" y="86"/>
                  </a:cubicBezTo>
                  <a:cubicBezTo>
                    <a:pt x="78" y="86"/>
                    <a:pt x="78" y="86"/>
                    <a:pt x="78" y="86"/>
                  </a:cubicBezTo>
                  <a:cubicBezTo>
                    <a:pt x="78" y="86"/>
                    <a:pt x="78" y="86"/>
                    <a:pt x="78" y="86"/>
                  </a:cubicBezTo>
                  <a:cubicBezTo>
                    <a:pt x="78" y="86"/>
                    <a:pt x="78" y="86"/>
                    <a:pt x="78" y="86"/>
                  </a:cubicBezTo>
                  <a:cubicBezTo>
                    <a:pt x="78" y="86"/>
                    <a:pt x="79" y="85"/>
                    <a:pt x="78" y="84"/>
                  </a:cubicBezTo>
                  <a:cubicBezTo>
                    <a:pt x="79" y="84"/>
                    <a:pt x="79" y="84"/>
                    <a:pt x="79" y="83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80" y="83"/>
                    <a:pt x="80" y="82"/>
                    <a:pt x="80" y="82"/>
                  </a:cubicBezTo>
                  <a:cubicBezTo>
                    <a:pt x="80" y="82"/>
                    <a:pt x="80" y="82"/>
                    <a:pt x="80" y="82"/>
                  </a:cubicBezTo>
                  <a:cubicBezTo>
                    <a:pt x="80" y="82"/>
                    <a:pt x="80" y="81"/>
                    <a:pt x="80" y="79"/>
                  </a:cubicBezTo>
                  <a:cubicBezTo>
                    <a:pt x="80" y="79"/>
                    <a:pt x="81" y="81"/>
                    <a:pt x="81" y="79"/>
                  </a:cubicBezTo>
                  <a:cubicBezTo>
                    <a:pt x="82" y="79"/>
                    <a:pt x="81" y="79"/>
                    <a:pt x="80" y="79"/>
                  </a:cubicBezTo>
                  <a:cubicBezTo>
                    <a:pt x="81" y="78"/>
                    <a:pt x="81" y="76"/>
                    <a:pt x="83" y="75"/>
                  </a:cubicBezTo>
                  <a:cubicBezTo>
                    <a:pt x="83" y="75"/>
                    <a:pt x="82" y="75"/>
                    <a:pt x="83" y="75"/>
                  </a:cubicBezTo>
                  <a:cubicBezTo>
                    <a:pt x="84" y="73"/>
                    <a:pt x="84" y="71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69"/>
                  </a:cubicBezTo>
                  <a:cubicBezTo>
                    <a:pt x="87" y="69"/>
                    <a:pt x="87" y="69"/>
                    <a:pt x="85" y="69"/>
                  </a:cubicBezTo>
                  <a:cubicBezTo>
                    <a:pt x="87" y="68"/>
                    <a:pt x="87" y="67"/>
                    <a:pt x="87" y="66"/>
                  </a:cubicBezTo>
                  <a:cubicBezTo>
                    <a:pt x="87" y="66"/>
                    <a:pt x="87" y="66"/>
                    <a:pt x="87" y="66"/>
                  </a:cubicBezTo>
                  <a:cubicBezTo>
                    <a:pt x="88" y="66"/>
                    <a:pt x="88" y="66"/>
                    <a:pt x="88" y="65"/>
                  </a:cubicBezTo>
                  <a:cubicBezTo>
                    <a:pt x="88" y="65"/>
                    <a:pt x="88" y="65"/>
                    <a:pt x="88" y="65"/>
                  </a:cubicBezTo>
                  <a:cubicBezTo>
                    <a:pt x="89" y="65"/>
                    <a:pt x="89" y="65"/>
                    <a:pt x="89" y="65"/>
                  </a:cubicBezTo>
                  <a:cubicBezTo>
                    <a:pt x="89" y="65"/>
                    <a:pt x="88" y="65"/>
                    <a:pt x="89" y="64"/>
                  </a:cubicBezTo>
                  <a:cubicBezTo>
                    <a:pt x="89" y="64"/>
                    <a:pt x="89" y="65"/>
                    <a:pt x="89" y="64"/>
                  </a:cubicBezTo>
                  <a:cubicBezTo>
                    <a:pt x="89" y="64"/>
                    <a:pt x="89" y="62"/>
                    <a:pt x="90" y="61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1" y="61"/>
                    <a:pt x="91" y="60"/>
                    <a:pt x="90" y="60"/>
                  </a:cubicBezTo>
                  <a:cubicBezTo>
                    <a:pt x="91" y="59"/>
                    <a:pt x="92" y="59"/>
                    <a:pt x="92" y="59"/>
                  </a:cubicBezTo>
                  <a:cubicBezTo>
                    <a:pt x="92" y="57"/>
                    <a:pt x="93" y="54"/>
                    <a:pt x="95" y="52"/>
                  </a:cubicBezTo>
                  <a:cubicBezTo>
                    <a:pt x="95" y="52"/>
                    <a:pt x="95" y="52"/>
                    <a:pt x="95" y="52"/>
                  </a:cubicBezTo>
                  <a:cubicBezTo>
                    <a:pt x="96" y="52"/>
                    <a:pt x="95" y="52"/>
                    <a:pt x="95" y="51"/>
                  </a:cubicBezTo>
                  <a:cubicBezTo>
                    <a:pt x="96" y="52"/>
                    <a:pt x="96" y="51"/>
                    <a:pt x="96" y="52"/>
                  </a:cubicBezTo>
                  <a:cubicBezTo>
                    <a:pt x="97" y="51"/>
                    <a:pt x="96" y="50"/>
                    <a:pt x="97" y="50"/>
                  </a:cubicBezTo>
                  <a:cubicBezTo>
                    <a:pt x="96" y="50"/>
                    <a:pt x="97" y="50"/>
                    <a:pt x="96" y="50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97" y="48"/>
                    <a:pt x="97" y="49"/>
                    <a:pt x="97" y="49"/>
                  </a:cubicBezTo>
                  <a:cubicBezTo>
                    <a:pt x="97" y="48"/>
                    <a:pt x="97" y="48"/>
                    <a:pt x="97" y="48"/>
                  </a:cubicBezTo>
                  <a:cubicBezTo>
                    <a:pt x="99" y="48"/>
                    <a:pt x="98" y="51"/>
                    <a:pt x="99" y="50"/>
                  </a:cubicBezTo>
                  <a:cubicBezTo>
                    <a:pt x="99" y="50"/>
                    <a:pt x="99" y="50"/>
                    <a:pt x="99" y="50"/>
                  </a:cubicBezTo>
                  <a:cubicBezTo>
                    <a:pt x="100" y="50"/>
                    <a:pt x="99" y="52"/>
                    <a:pt x="100" y="50"/>
                  </a:cubicBezTo>
                  <a:cubicBezTo>
                    <a:pt x="100" y="50"/>
                    <a:pt x="100" y="49"/>
                    <a:pt x="99" y="49"/>
                  </a:cubicBezTo>
                  <a:cubicBezTo>
                    <a:pt x="100" y="48"/>
                    <a:pt x="98" y="48"/>
                    <a:pt x="99" y="47"/>
                  </a:cubicBezTo>
                  <a:cubicBezTo>
                    <a:pt x="99" y="47"/>
                    <a:pt x="98" y="48"/>
                    <a:pt x="99" y="48"/>
                  </a:cubicBezTo>
                  <a:cubicBezTo>
                    <a:pt x="100" y="47"/>
                    <a:pt x="99" y="46"/>
                    <a:pt x="100" y="46"/>
                  </a:cubicBezTo>
                  <a:cubicBezTo>
                    <a:pt x="99" y="47"/>
                    <a:pt x="99" y="46"/>
                    <a:pt x="99" y="45"/>
                  </a:cubicBezTo>
                  <a:cubicBezTo>
                    <a:pt x="99" y="45"/>
                    <a:pt x="99" y="46"/>
                    <a:pt x="100" y="45"/>
                  </a:cubicBezTo>
                  <a:cubicBezTo>
                    <a:pt x="99" y="45"/>
                    <a:pt x="100" y="44"/>
                    <a:pt x="99" y="44"/>
                  </a:cubicBezTo>
                  <a:cubicBezTo>
                    <a:pt x="98" y="44"/>
                    <a:pt x="100" y="44"/>
                    <a:pt x="99" y="43"/>
                  </a:cubicBezTo>
                  <a:cubicBezTo>
                    <a:pt x="100" y="43"/>
                    <a:pt x="100" y="44"/>
                    <a:pt x="100" y="44"/>
                  </a:cubicBezTo>
                  <a:cubicBezTo>
                    <a:pt x="100" y="44"/>
                    <a:pt x="100" y="42"/>
                    <a:pt x="100" y="42"/>
                  </a:cubicBezTo>
                  <a:cubicBezTo>
                    <a:pt x="100" y="42"/>
                    <a:pt x="100" y="42"/>
                    <a:pt x="100" y="43"/>
                  </a:cubicBezTo>
                  <a:cubicBezTo>
                    <a:pt x="100" y="42"/>
                    <a:pt x="100" y="41"/>
                    <a:pt x="101" y="41"/>
                  </a:cubicBezTo>
                  <a:cubicBezTo>
                    <a:pt x="100" y="41"/>
                    <a:pt x="100" y="41"/>
                    <a:pt x="100" y="41"/>
                  </a:cubicBezTo>
                  <a:cubicBezTo>
                    <a:pt x="101" y="40"/>
                    <a:pt x="101" y="40"/>
                    <a:pt x="101" y="40"/>
                  </a:cubicBezTo>
                  <a:cubicBezTo>
                    <a:pt x="101" y="40"/>
                    <a:pt x="101" y="38"/>
                    <a:pt x="102" y="39"/>
                  </a:cubicBezTo>
                  <a:cubicBezTo>
                    <a:pt x="102" y="39"/>
                    <a:pt x="103" y="38"/>
                    <a:pt x="102" y="38"/>
                  </a:cubicBezTo>
                  <a:cubicBezTo>
                    <a:pt x="101" y="38"/>
                    <a:pt x="102" y="39"/>
                    <a:pt x="101" y="39"/>
                  </a:cubicBezTo>
                  <a:cubicBezTo>
                    <a:pt x="102" y="39"/>
                    <a:pt x="101" y="38"/>
                    <a:pt x="101" y="38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2" y="38"/>
                    <a:pt x="102" y="38"/>
                    <a:pt x="102" y="37"/>
                  </a:cubicBezTo>
                  <a:cubicBezTo>
                    <a:pt x="102" y="38"/>
                    <a:pt x="102" y="38"/>
                    <a:pt x="102" y="37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5"/>
                    <a:pt x="103" y="37"/>
                    <a:pt x="103" y="35"/>
                  </a:cubicBezTo>
                  <a:cubicBezTo>
                    <a:pt x="103" y="37"/>
                    <a:pt x="103" y="37"/>
                    <a:pt x="103" y="37"/>
                  </a:cubicBezTo>
                  <a:cubicBezTo>
                    <a:pt x="103" y="37"/>
                    <a:pt x="105" y="37"/>
                    <a:pt x="105" y="35"/>
                  </a:cubicBezTo>
                  <a:cubicBezTo>
                    <a:pt x="103" y="34"/>
                    <a:pt x="103" y="34"/>
                    <a:pt x="103" y="34"/>
                  </a:cubicBezTo>
                  <a:cubicBezTo>
                    <a:pt x="103" y="33"/>
                    <a:pt x="105" y="34"/>
                    <a:pt x="103" y="33"/>
                  </a:cubicBezTo>
                  <a:cubicBezTo>
                    <a:pt x="105" y="34"/>
                    <a:pt x="105" y="34"/>
                    <a:pt x="105" y="34"/>
                  </a:cubicBezTo>
                  <a:cubicBezTo>
                    <a:pt x="106" y="34"/>
                    <a:pt x="106" y="34"/>
                    <a:pt x="106" y="34"/>
                  </a:cubicBezTo>
                  <a:cubicBezTo>
                    <a:pt x="106" y="33"/>
                    <a:pt x="106" y="32"/>
                    <a:pt x="105" y="33"/>
                  </a:cubicBezTo>
                  <a:cubicBezTo>
                    <a:pt x="105" y="32"/>
                    <a:pt x="106" y="32"/>
                    <a:pt x="106" y="32"/>
                  </a:cubicBezTo>
                  <a:cubicBezTo>
                    <a:pt x="106" y="32"/>
                    <a:pt x="106" y="32"/>
                    <a:pt x="106" y="31"/>
                  </a:cubicBezTo>
                  <a:cubicBezTo>
                    <a:pt x="106" y="31"/>
                    <a:pt x="107" y="31"/>
                    <a:pt x="107" y="31"/>
                  </a:cubicBezTo>
                  <a:cubicBezTo>
                    <a:pt x="107" y="32"/>
                    <a:pt x="107" y="32"/>
                    <a:pt x="107" y="32"/>
                  </a:cubicBezTo>
                  <a:cubicBezTo>
                    <a:pt x="107" y="31"/>
                    <a:pt x="107" y="31"/>
                    <a:pt x="107" y="31"/>
                  </a:cubicBezTo>
                  <a:cubicBezTo>
                    <a:pt x="108" y="32"/>
                    <a:pt x="108" y="31"/>
                    <a:pt x="108" y="32"/>
                  </a:cubicBezTo>
                  <a:cubicBezTo>
                    <a:pt x="109" y="31"/>
                    <a:pt x="109" y="31"/>
                    <a:pt x="109" y="31"/>
                  </a:cubicBezTo>
                  <a:cubicBezTo>
                    <a:pt x="107" y="31"/>
                    <a:pt x="108" y="30"/>
                    <a:pt x="107" y="30"/>
                  </a:cubicBezTo>
                  <a:cubicBezTo>
                    <a:pt x="107" y="28"/>
                    <a:pt x="109" y="30"/>
                    <a:pt x="109" y="28"/>
                  </a:cubicBezTo>
                  <a:cubicBezTo>
                    <a:pt x="108" y="28"/>
                    <a:pt x="108" y="27"/>
                    <a:pt x="108" y="28"/>
                  </a:cubicBezTo>
                  <a:cubicBezTo>
                    <a:pt x="108" y="27"/>
                    <a:pt x="107" y="27"/>
                    <a:pt x="108" y="25"/>
                  </a:cubicBezTo>
                  <a:cubicBezTo>
                    <a:pt x="108" y="27"/>
                    <a:pt x="109" y="25"/>
                    <a:pt x="109" y="27"/>
                  </a:cubicBezTo>
                  <a:cubicBezTo>
                    <a:pt x="109" y="28"/>
                    <a:pt x="109" y="28"/>
                    <a:pt x="109" y="28"/>
                  </a:cubicBezTo>
                  <a:cubicBezTo>
                    <a:pt x="110" y="28"/>
                    <a:pt x="110" y="28"/>
                    <a:pt x="110" y="28"/>
                  </a:cubicBezTo>
                  <a:cubicBezTo>
                    <a:pt x="110" y="27"/>
                    <a:pt x="111" y="25"/>
                    <a:pt x="110" y="25"/>
                  </a:cubicBezTo>
                  <a:cubicBezTo>
                    <a:pt x="110" y="25"/>
                    <a:pt x="110" y="27"/>
                    <a:pt x="109" y="25"/>
                  </a:cubicBezTo>
                  <a:cubicBezTo>
                    <a:pt x="110" y="24"/>
                    <a:pt x="111" y="25"/>
                    <a:pt x="110" y="24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10" y="24"/>
                    <a:pt x="109" y="24"/>
                    <a:pt x="109" y="23"/>
                  </a:cubicBezTo>
                  <a:cubicBezTo>
                    <a:pt x="110" y="23"/>
                    <a:pt x="110" y="23"/>
                    <a:pt x="110" y="23"/>
                  </a:cubicBezTo>
                  <a:cubicBezTo>
                    <a:pt x="111" y="23"/>
                    <a:pt x="109" y="24"/>
                    <a:pt x="110" y="24"/>
                  </a:cubicBezTo>
                  <a:cubicBezTo>
                    <a:pt x="111" y="24"/>
                    <a:pt x="110" y="23"/>
                    <a:pt x="111" y="23"/>
                  </a:cubicBezTo>
                  <a:cubicBezTo>
                    <a:pt x="111" y="23"/>
                    <a:pt x="111" y="23"/>
                    <a:pt x="111" y="23"/>
                  </a:cubicBezTo>
                  <a:cubicBezTo>
                    <a:pt x="111" y="23"/>
                    <a:pt x="114" y="24"/>
                    <a:pt x="112" y="22"/>
                  </a:cubicBezTo>
                  <a:cubicBezTo>
                    <a:pt x="112" y="21"/>
                    <a:pt x="112" y="22"/>
                    <a:pt x="112" y="22"/>
                  </a:cubicBezTo>
                  <a:cubicBezTo>
                    <a:pt x="112" y="20"/>
                    <a:pt x="112" y="20"/>
                    <a:pt x="112" y="19"/>
                  </a:cubicBezTo>
                  <a:cubicBezTo>
                    <a:pt x="114" y="20"/>
                    <a:pt x="114" y="18"/>
                    <a:pt x="114" y="19"/>
                  </a:cubicBezTo>
                  <a:cubicBezTo>
                    <a:pt x="114" y="19"/>
                    <a:pt x="112" y="21"/>
                    <a:pt x="114" y="22"/>
                  </a:cubicBezTo>
                  <a:cubicBezTo>
                    <a:pt x="114" y="22"/>
                    <a:pt x="112" y="22"/>
                    <a:pt x="114" y="23"/>
                  </a:cubicBezTo>
                  <a:cubicBezTo>
                    <a:pt x="114" y="22"/>
                    <a:pt x="114" y="23"/>
                    <a:pt x="115" y="23"/>
                  </a:cubicBezTo>
                  <a:cubicBezTo>
                    <a:pt x="115" y="22"/>
                    <a:pt x="115" y="22"/>
                    <a:pt x="115" y="22"/>
                  </a:cubicBezTo>
                  <a:cubicBezTo>
                    <a:pt x="114" y="22"/>
                    <a:pt x="114" y="22"/>
                    <a:pt x="114" y="22"/>
                  </a:cubicBezTo>
                  <a:cubicBezTo>
                    <a:pt x="114" y="21"/>
                    <a:pt x="114" y="20"/>
                    <a:pt x="114" y="19"/>
                  </a:cubicBezTo>
                  <a:cubicBezTo>
                    <a:pt x="115" y="19"/>
                    <a:pt x="115" y="19"/>
                    <a:pt x="115" y="19"/>
                  </a:cubicBezTo>
                  <a:cubicBezTo>
                    <a:pt x="116" y="18"/>
                    <a:pt x="116" y="17"/>
                    <a:pt x="117" y="16"/>
                  </a:cubicBezTo>
                  <a:cubicBezTo>
                    <a:pt x="116" y="16"/>
                    <a:pt x="118" y="14"/>
                    <a:pt x="117" y="15"/>
                  </a:cubicBezTo>
                  <a:cubicBezTo>
                    <a:pt x="116" y="15"/>
                    <a:pt x="115" y="15"/>
                    <a:pt x="115" y="15"/>
                  </a:cubicBezTo>
                  <a:cubicBezTo>
                    <a:pt x="115" y="14"/>
                    <a:pt x="115" y="15"/>
                    <a:pt x="116" y="15"/>
                  </a:cubicBezTo>
                  <a:cubicBezTo>
                    <a:pt x="116" y="14"/>
                    <a:pt x="117" y="15"/>
                    <a:pt x="116" y="14"/>
                  </a:cubicBezTo>
                  <a:cubicBezTo>
                    <a:pt x="116" y="15"/>
                    <a:pt x="117" y="14"/>
                    <a:pt x="118" y="15"/>
                  </a:cubicBezTo>
                  <a:cubicBezTo>
                    <a:pt x="118" y="14"/>
                    <a:pt x="118" y="15"/>
                    <a:pt x="119" y="14"/>
                  </a:cubicBezTo>
                  <a:cubicBezTo>
                    <a:pt x="119" y="13"/>
                    <a:pt x="119" y="12"/>
                    <a:pt x="119" y="11"/>
                  </a:cubicBezTo>
                  <a:cubicBezTo>
                    <a:pt x="120" y="11"/>
                    <a:pt x="120" y="10"/>
                    <a:pt x="121" y="9"/>
                  </a:cubicBezTo>
                  <a:cubicBezTo>
                    <a:pt x="121" y="7"/>
                    <a:pt x="123" y="9"/>
                    <a:pt x="123" y="7"/>
                  </a:cubicBezTo>
                  <a:cubicBezTo>
                    <a:pt x="124" y="7"/>
                    <a:pt x="121" y="9"/>
                    <a:pt x="123" y="7"/>
                  </a:cubicBezTo>
                  <a:cubicBezTo>
                    <a:pt x="123" y="7"/>
                    <a:pt x="123" y="7"/>
                    <a:pt x="123" y="7"/>
                  </a:cubicBezTo>
                  <a:cubicBezTo>
                    <a:pt x="123" y="7"/>
                    <a:pt x="125" y="5"/>
                    <a:pt x="124" y="4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5" y="5"/>
                    <a:pt x="124" y="5"/>
                    <a:pt x="124" y="5"/>
                  </a:cubicBezTo>
                  <a:cubicBezTo>
                    <a:pt x="125" y="5"/>
                    <a:pt x="125" y="5"/>
                    <a:pt x="125" y="5"/>
                  </a:cubicBezTo>
                  <a:cubicBezTo>
                    <a:pt x="126" y="5"/>
                    <a:pt x="126" y="4"/>
                    <a:pt x="126" y="4"/>
                  </a:cubicBezTo>
                  <a:cubicBezTo>
                    <a:pt x="125" y="4"/>
                    <a:pt x="125" y="4"/>
                    <a:pt x="125" y="4"/>
                  </a:cubicBezTo>
                  <a:cubicBezTo>
                    <a:pt x="126" y="3"/>
                    <a:pt x="126" y="2"/>
                    <a:pt x="127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7" y="1"/>
                    <a:pt x="127" y="1"/>
                    <a:pt x="127" y="1"/>
                  </a:cubicBezTo>
                  <a:cubicBezTo>
                    <a:pt x="127" y="1"/>
                    <a:pt x="127" y="1"/>
                    <a:pt x="127" y="0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7" y="3"/>
                    <a:pt x="127" y="2"/>
                    <a:pt x="127" y="2"/>
                  </a:cubicBezTo>
                  <a:cubicBezTo>
                    <a:pt x="127" y="2"/>
                    <a:pt x="127" y="3"/>
                    <a:pt x="127" y="3"/>
                  </a:cubicBezTo>
                  <a:cubicBezTo>
                    <a:pt x="127" y="3"/>
                    <a:pt x="127" y="3"/>
                    <a:pt x="127" y="2"/>
                  </a:cubicBezTo>
                  <a:cubicBezTo>
                    <a:pt x="127" y="3"/>
                    <a:pt x="127" y="3"/>
                    <a:pt x="127" y="4"/>
                  </a:cubicBezTo>
                  <a:cubicBezTo>
                    <a:pt x="127" y="3"/>
                    <a:pt x="127" y="3"/>
                    <a:pt x="127" y="3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27" y="5"/>
                    <a:pt x="127" y="5"/>
                    <a:pt x="127" y="5"/>
                  </a:cubicBezTo>
                  <a:cubicBezTo>
                    <a:pt x="126" y="6"/>
                    <a:pt x="126" y="7"/>
                    <a:pt x="126" y="9"/>
                  </a:cubicBezTo>
                  <a:cubicBezTo>
                    <a:pt x="125" y="7"/>
                    <a:pt x="125" y="7"/>
                    <a:pt x="125" y="6"/>
                  </a:cubicBezTo>
                  <a:cubicBezTo>
                    <a:pt x="124" y="6"/>
                    <a:pt x="125" y="7"/>
                    <a:pt x="124" y="7"/>
                  </a:cubicBezTo>
                  <a:cubicBezTo>
                    <a:pt x="124" y="9"/>
                    <a:pt x="125" y="9"/>
                    <a:pt x="125" y="10"/>
                  </a:cubicBezTo>
                  <a:cubicBezTo>
                    <a:pt x="124" y="10"/>
                    <a:pt x="124" y="10"/>
                    <a:pt x="124" y="10"/>
                  </a:cubicBezTo>
                  <a:cubicBezTo>
                    <a:pt x="124" y="11"/>
                    <a:pt x="125" y="11"/>
                    <a:pt x="124" y="11"/>
                  </a:cubicBezTo>
                  <a:cubicBezTo>
                    <a:pt x="123" y="12"/>
                    <a:pt x="121" y="14"/>
                    <a:pt x="120" y="15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21" y="16"/>
                    <a:pt x="120" y="17"/>
                    <a:pt x="120" y="18"/>
                  </a:cubicBezTo>
                  <a:cubicBezTo>
                    <a:pt x="119" y="20"/>
                    <a:pt x="119" y="22"/>
                    <a:pt x="117" y="22"/>
                  </a:cubicBezTo>
                  <a:cubicBezTo>
                    <a:pt x="116" y="24"/>
                    <a:pt x="115" y="27"/>
                    <a:pt x="114" y="30"/>
                  </a:cubicBezTo>
                  <a:cubicBezTo>
                    <a:pt x="114" y="29"/>
                    <a:pt x="114" y="29"/>
                    <a:pt x="114" y="29"/>
                  </a:cubicBezTo>
                  <a:cubicBezTo>
                    <a:pt x="114" y="30"/>
                    <a:pt x="114" y="29"/>
                    <a:pt x="114" y="30"/>
                  </a:cubicBezTo>
                  <a:cubicBezTo>
                    <a:pt x="114" y="30"/>
                    <a:pt x="114" y="31"/>
                    <a:pt x="114" y="31"/>
                  </a:cubicBezTo>
                  <a:cubicBezTo>
                    <a:pt x="112" y="31"/>
                    <a:pt x="112" y="33"/>
                    <a:pt x="111" y="35"/>
                  </a:cubicBezTo>
                  <a:cubicBezTo>
                    <a:pt x="111" y="34"/>
                    <a:pt x="111" y="34"/>
                    <a:pt x="111" y="34"/>
                  </a:cubicBezTo>
                  <a:cubicBezTo>
                    <a:pt x="111" y="37"/>
                    <a:pt x="110" y="38"/>
                    <a:pt x="109" y="38"/>
                  </a:cubicBezTo>
                  <a:cubicBezTo>
                    <a:pt x="108" y="38"/>
                    <a:pt x="108" y="38"/>
                    <a:pt x="108" y="39"/>
                  </a:cubicBezTo>
                  <a:cubicBezTo>
                    <a:pt x="108" y="40"/>
                    <a:pt x="108" y="40"/>
                    <a:pt x="108" y="42"/>
                  </a:cubicBezTo>
                  <a:cubicBezTo>
                    <a:pt x="107" y="42"/>
                    <a:pt x="107" y="43"/>
                    <a:pt x="107" y="44"/>
                  </a:cubicBezTo>
                  <a:cubicBezTo>
                    <a:pt x="106" y="48"/>
                    <a:pt x="103" y="50"/>
                    <a:pt x="101" y="54"/>
                  </a:cubicBezTo>
                  <a:cubicBezTo>
                    <a:pt x="101" y="54"/>
                    <a:pt x="101" y="54"/>
                    <a:pt x="101" y="54"/>
                  </a:cubicBezTo>
                  <a:cubicBezTo>
                    <a:pt x="100" y="57"/>
                    <a:pt x="98" y="59"/>
                    <a:pt x="97" y="62"/>
                  </a:cubicBezTo>
                  <a:cubicBezTo>
                    <a:pt x="97" y="62"/>
                    <a:pt x="97" y="62"/>
                    <a:pt x="97" y="62"/>
                  </a:cubicBezTo>
                  <a:cubicBezTo>
                    <a:pt x="96" y="62"/>
                    <a:pt x="96" y="65"/>
                    <a:pt x="96" y="65"/>
                  </a:cubicBezTo>
                  <a:cubicBezTo>
                    <a:pt x="96" y="65"/>
                    <a:pt x="96" y="66"/>
                    <a:pt x="95" y="66"/>
                  </a:cubicBezTo>
                  <a:cubicBezTo>
                    <a:pt x="93" y="67"/>
                    <a:pt x="95" y="67"/>
                    <a:pt x="93" y="68"/>
                  </a:cubicBezTo>
                  <a:cubicBezTo>
                    <a:pt x="93" y="69"/>
                    <a:pt x="93" y="70"/>
                    <a:pt x="92" y="72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2" y="72"/>
                    <a:pt x="90" y="73"/>
                    <a:pt x="92" y="73"/>
                  </a:cubicBezTo>
                  <a:cubicBezTo>
                    <a:pt x="90" y="75"/>
                    <a:pt x="90" y="77"/>
                    <a:pt x="88" y="79"/>
                  </a:cubicBezTo>
                  <a:cubicBezTo>
                    <a:pt x="89" y="79"/>
                    <a:pt x="88" y="79"/>
                    <a:pt x="88" y="79"/>
                  </a:cubicBezTo>
                  <a:cubicBezTo>
                    <a:pt x="88" y="81"/>
                    <a:pt x="87" y="82"/>
                    <a:pt x="87" y="83"/>
                  </a:cubicBezTo>
                  <a:cubicBezTo>
                    <a:pt x="87" y="84"/>
                    <a:pt x="87" y="83"/>
                    <a:pt x="85" y="83"/>
                  </a:cubicBezTo>
                  <a:cubicBezTo>
                    <a:pt x="85" y="84"/>
                    <a:pt x="87" y="84"/>
                    <a:pt x="87" y="84"/>
                  </a:cubicBezTo>
                  <a:cubicBezTo>
                    <a:pt x="85" y="86"/>
                    <a:pt x="83" y="88"/>
                    <a:pt x="81" y="91"/>
                  </a:cubicBezTo>
                  <a:cubicBezTo>
                    <a:pt x="80" y="94"/>
                    <a:pt x="78" y="98"/>
                    <a:pt x="75" y="101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5" y="103"/>
                    <a:pt x="73" y="104"/>
                    <a:pt x="74" y="105"/>
                  </a:cubicBezTo>
                  <a:cubicBezTo>
                    <a:pt x="73" y="105"/>
                    <a:pt x="73" y="106"/>
                    <a:pt x="73" y="106"/>
                  </a:cubicBezTo>
                  <a:cubicBezTo>
                    <a:pt x="73" y="106"/>
                    <a:pt x="71" y="108"/>
                    <a:pt x="71" y="110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70" y="111"/>
                    <a:pt x="70" y="113"/>
                    <a:pt x="69" y="113"/>
                  </a:cubicBezTo>
                  <a:cubicBezTo>
                    <a:pt x="69" y="113"/>
                    <a:pt x="69" y="113"/>
                    <a:pt x="69" y="113"/>
                  </a:cubicBezTo>
                  <a:cubicBezTo>
                    <a:pt x="68" y="113"/>
                    <a:pt x="69" y="114"/>
                    <a:pt x="68" y="114"/>
                  </a:cubicBezTo>
                  <a:cubicBezTo>
                    <a:pt x="68" y="114"/>
                    <a:pt x="68" y="114"/>
                    <a:pt x="68" y="114"/>
                  </a:cubicBezTo>
                  <a:cubicBezTo>
                    <a:pt x="66" y="118"/>
                    <a:pt x="65" y="121"/>
                    <a:pt x="63" y="124"/>
                  </a:cubicBezTo>
                  <a:cubicBezTo>
                    <a:pt x="61" y="127"/>
                    <a:pt x="61" y="124"/>
                    <a:pt x="61" y="126"/>
                  </a:cubicBezTo>
                  <a:cubicBezTo>
                    <a:pt x="61" y="126"/>
                    <a:pt x="61" y="126"/>
                    <a:pt x="61" y="126"/>
                  </a:cubicBezTo>
                  <a:cubicBezTo>
                    <a:pt x="61" y="127"/>
                    <a:pt x="59" y="127"/>
                    <a:pt x="59" y="128"/>
                  </a:cubicBezTo>
                  <a:cubicBezTo>
                    <a:pt x="60" y="128"/>
                    <a:pt x="60" y="128"/>
                    <a:pt x="60" y="128"/>
                  </a:cubicBezTo>
                  <a:cubicBezTo>
                    <a:pt x="59" y="130"/>
                    <a:pt x="59" y="130"/>
                    <a:pt x="59" y="131"/>
                  </a:cubicBezTo>
                  <a:cubicBezTo>
                    <a:pt x="59" y="131"/>
                    <a:pt x="59" y="131"/>
                    <a:pt x="59" y="131"/>
                  </a:cubicBezTo>
                  <a:cubicBezTo>
                    <a:pt x="59" y="133"/>
                    <a:pt x="56" y="133"/>
                    <a:pt x="57" y="136"/>
                  </a:cubicBezTo>
                  <a:cubicBezTo>
                    <a:pt x="53" y="143"/>
                    <a:pt x="50" y="150"/>
                    <a:pt x="46" y="158"/>
                  </a:cubicBezTo>
                  <a:cubicBezTo>
                    <a:pt x="42" y="165"/>
                    <a:pt x="38" y="172"/>
                    <a:pt x="33" y="179"/>
                  </a:cubicBezTo>
                  <a:cubicBezTo>
                    <a:pt x="32" y="181"/>
                    <a:pt x="32" y="181"/>
                    <a:pt x="32" y="182"/>
                  </a:cubicBezTo>
                  <a:cubicBezTo>
                    <a:pt x="32" y="182"/>
                    <a:pt x="32" y="182"/>
                    <a:pt x="32" y="182"/>
                  </a:cubicBezTo>
                  <a:cubicBezTo>
                    <a:pt x="32" y="182"/>
                    <a:pt x="30" y="183"/>
                    <a:pt x="30" y="184"/>
                  </a:cubicBezTo>
                  <a:cubicBezTo>
                    <a:pt x="29" y="187"/>
                    <a:pt x="28" y="188"/>
                    <a:pt x="26" y="192"/>
                  </a:cubicBezTo>
                  <a:cubicBezTo>
                    <a:pt x="26" y="192"/>
                    <a:pt x="26" y="191"/>
                    <a:pt x="26" y="192"/>
                  </a:cubicBezTo>
                  <a:cubicBezTo>
                    <a:pt x="26" y="192"/>
                    <a:pt x="26" y="192"/>
                    <a:pt x="26" y="192"/>
                  </a:cubicBezTo>
                  <a:cubicBezTo>
                    <a:pt x="26" y="192"/>
                    <a:pt x="26" y="192"/>
                    <a:pt x="26" y="192"/>
                  </a:cubicBezTo>
                  <a:cubicBezTo>
                    <a:pt x="26" y="193"/>
                    <a:pt x="26" y="193"/>
                    <a:pt x="26" y="193"/>
                  </a:cubicBezTo>
                  <a:cubicBezTo>
                    <a:pt x="23" y="201"/>
                    <a:pt x="18" y="206"/>
                    <a:pt x="14" y="213"/>
                  </a:cubicBezTo>
                  <a:cubicBezTo>
                    <a:pt x="13" y="214"/>
                    <a:pt x="12" y="217"/>
                    <a:pt x="11" y="219"/>
                  </a:cubicBezTo>
                  <a:cubicBezTo>
                    <a:pt x="7" y="223"/>
                    <a:pt x="5" y="228"/>
                    <a:pt x="2" y="233"/>
                  </a:cubicBezTo>
                  <a:cubicBezTo>
                    <a:pt x="2" y="233"/>
                    <a:pt x="0" y="231"/>
                    <a:pt x="1" y="229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29" name="Freeform 122"/>
            <p:cNvSpPr>
              <a:spLocks/>
            </p:cNvSpPr>
            <p:nvPr/>
          </p:nvSpPr>
          <p:spPr bwMode="auto">
            <a:xfrm>
              <a:off x="3575" y="751"/>
              <a:ext cx="68" cy="2938"/>
            </a:xfrm>
            <a:custGeom>
              <a:avLst/>
              <a:gdLst>
                <a:gd name="T0" fmla="*/ 4 w 29"/>
                <a:gd name="T1" fmla="*/ 0 h 1244"/>
                <a:gd name="T2" fmla="*/ 9 w 29"/>
                <a:gd name="T3" fmla="*/ 616 h 1244"/>
                <a:gd name="T4" fmla="*/ 0 w 29"/>
                <a:gd name="T5" fmla="*/ 1244 h 1244"/>
                <a:gd name="T6" fmla="*/ 26 w 29"/>
                <a:gd name="T7" fmla="*/ 1244 h 1244"/>
                <a:gd name="T8" fmla="*/ 17 w 29"/>
                <a:gd name="T9" fmla="*/ 901 h 1244"/>
                <a:gd name="T10" fmla="*/ 29 w 29"/>
                <a:gd name="T11" fmla="*/ 283 h 1244"/>
                <a:gd name="T12" fmla="*/ 20 w 29"/>
                <a:gd name="T13" fmla="*/ 0 h 1244"/>
                <a:gd name="T14" fmla="*/ 4 w 29"/>
                <a:gd name="T15" fmla="*/ 0 h 1244"/>
                <a:gd name="T16" fmla="*/ 4 w 29"/>
                <a:gd name="T17" fmla="*/ 0 h 1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244">
                  <a:moveTo>
                    <a:pt x="4" y="0"/>
                  </a:moveTo>
                  <a:cubicBezTo>
                    <a:pt x="9" y="616"/>
                    <a:pt x="9" y="616"/>
                    <a:pt x="9" y="616"/>
                  </a:cubicBezTo>
                  <a:cubicBezTo>
                    <a:pt x="0" y="1244"/>
                    <a:pt x="0" y="1244"/>
                    <a:pt x="0" y="1244"/>
                  </a:cubicBezTo>
                  <a:cubicBezTo>
                    <a:pt x="26" y="1244"/>
                    <a:pt x="26" y="1244"/>
                    <a:pt x="26" y="1244"/>
                  </a:cubicBezTo>
                  <a:cubicBezTo>
                    <a:pt x="17" y="901"/>
                    <a:pt x="17" y="901"/>
                    <a:pt x="17" y="901"/>
                  </a:cubicBezTo>
                  <a:cubicBezTo>
                    <a:pt x="29" y="283"/>
                    <a:pt x="29" y="283"/>
                    <a:pt x="29" y="283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30" name="Freeform 123"/>
            <p:cNvSpPr>
              <a:spLocks/>
            </p:cNvSpPr>
            <p:nvPr/>
          </p:nvSpPr>
          <p:spPr bwMode="auto">
            <a:xfrm>
              <a:off x="4061" y="1280"/>
              <a:ext cx="194" cy="385"/>
            </a:xfrm>
            <a:custGeom>
              <a:avLst/>
              <a:gdLst>
                <a:gd name="T0" fmla="*/ 30 w 82"/>
                <a:gd name="T1" fmla="*/ 5 h 163"/>
                <a:gd name="T2" fmla="*/ 69 w 82"/>
                <a:gd name="T3" fmla="*/ 163 h 163"/>
                <a:gd name="T4" fmla="*/ 15 w 82"/>
                <a:gd name="T5" fmla="*/ 101 h 163"/>
                <a:gd name="T6" fmla="*/ 30 w 82"/>
                <a:gd name="T7" fmla="*/ 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30" y="5"/>
                  </a:moveTo>
                  <a:cubicBezTo>
                    <a:pt x="39" y="0"/>
                    <a:pt x="82" y="68"/>
                    <a:pt x="69" y="163"/>
                  </a:cubicBezTo>
                  <a:cubicBezTo>
                    <a:pt x="54" y="158"/>
                    <a:pt x="15" y="101"/>
                    <a:pt x="15" y="101"/>
                  </a:cubicBezTo>
                  <a:cubicBezTo>
                    <a:pt x="15" y="101"/>
                    <a:pt x="0" y="16"/>
                    <a:pt x="30" y="5"/>
                  </a:cubicBezTo>
                  <a:close/>
                </a:path>
              </a:pathLst>
            </a:custGeom>
            <a:solidFill>
              <a:srgbClr val="F7D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31" name="Freeform 124"/>
            <p:cNvSpPr>
              <a:spLocks/>
            </p:cNvSpPr>
            <p:nvPr/>
          </p:nvSpPr>
          <p:spPr bwMode="auto">
            <a:xfrm>
              <a:off x="4068" y="1292"/>
              <a:ext cx="102" cy="318"/>
            </a:xfrm>
            <a:custGeom>
              <a:avLst/>
              <a:gdLst>
                <a:gd name="T0" fmla="*/ 28 w 43"/>
                <a:gd name="T1" fmla="*/ 0 h 135"/>
                <a:gd name="T2" fmla="*/ 43 w 43"/>
                <a:gd name="T3" fmla="*/ 135 h 135"/>
                <a:gd name="T4" fmla="*/ 13 w 43"/>
                <a:gd name="T5" fmla="*/ 96 h 135"/>
                <a:gd name="T6" fmla="*/ 28 w 43"/>
                <a:gd name="T7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135">
                  <a:moveTo>
                    <a:pt x="28" y="0"/>
                  </a:moveTo>
                  <a:cubicBezTo>
                    <a:pt x="43" y="135"/>
                    <a:pt x="43" y="135"/>
                    <a:pt x="43" y="135"/>
                  </a:cubicBezTo>
                  <a:cubicBezTo>
                    <a:pt x="43" y="135"/>
                    <a:pt x="19" y="115"/>
                    <a:pt x="13" y="96"/>
                  </a:cubicBezTo>
                  <a:cubicBezTo>
                    <a:pt x="8" y="77"/>
                    <a:pt x="0" y="9"/>
                    <a:pt x="28" y="0"/>
                  </a:cubicBezTo>
                  <a:close/>
                </a:path>
              </a:pathLst>
            </a:custGeom>
            <a:solidFill>
              <a:srgbClr val="EAA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32" name="Freeform 125"/>
            <p:cNvSpPr>
              <a:spLocks/>
            </p:cNvSpPr>
            <p:nvPr/>
          </p:nvSpPr>
          <p:spPr bwMode="auto">
            <a:xfrm>
              <a:off x="4040" y="2484"/>
              <a:ext cx="220" cy="426"/>
            </a:xfrm>
            <a:custGeom>
              <a:avLst/>
              <a:gdLst>
                <a:gd name="T0" fmla="*/ 35 w 93"/>
                <a:gd name="T1" fmla="*/ 4 h 180"/>
                <a:gd name="T2" fmla="*/ 80 w 93"/>
                <a:gd name="T3" fmla="*/ 180 h 180"/>
                <a:gd name="T4" fmla="*/ 18 w 93"/>
                <a:gd name="T5" fmla="*/ 109 h 180"/>
                <a:gd name="T6" fmla="*/ 35 w 93"/>
                <a:gd name="T7" fmla="*/ 4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180">
                  <a:moveTo>
                    <a:pt x="35" y="4"/>
                  </a:moveTo>
                  <a:cubicBezTo>
                    <a:pt x="43" y="0"/>
                    <a:pt x="93" y="75"/>
                    <a:pt x="80" y="180"/>
                  </a:cubicBezTo>
                  <a:cubicBezTo>
                    <a:pt x="63" y="175"/>
                    <a:pt x="18" y="109"/>
                    <a:pt x="18" y="109"/>
                  </a:cubicBezTo>
                  <a:cubicBezTo>
                    <a:pt x="18" y="109"/>
                    <a:pt x="0" y="18"/>
                    <a:pt x="35" y="4"/>
                  </a:cubicBezTo>
                  <a:close/>
                </a:path>
              </a:pathLst>
            </a:custGeom>
            <a:solidFill>
              <a:srgbClr val="F7D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33" name="Freeform 126"/>
            <p:cNvSpPr>
              <a:spLocks/>
            </p:cNvSpPr>
            <p:nvPr/>
          </p:nvSpPr>
          <p:spPr bwMode="auto">
            <a:xfrm>
              <a:off x="4050" y="2492"/>
              <a:ext cx="111" cy="359"/>
            </a:xfrm>
            <a:custGeom>
              <a:avLst/>
              <a:gdLst>
                <a:gd name="T0" fmla="*/ 31 w 47"/>
                <a:gd name="T1" fmla="*/ 0 h 152"/>
                <a:gd name="T2" fmla="*/ 47 w 47"/>
                <a:gd name="T3" fmla="*/ 152 h 152"/>
                <a:gd name="T4" fmla="*/ 14 w 47"/>
                <a:gd name="T5" fmla="*/ 107 h 152"/>
                <a:gd name="T6" fmla="*/ 31 w 47"/>
                <a:gd name="T7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152">
                  <a:moveTo>
                    <a:pt x="31" y="0"/>
                  </a:moveTo>
                  <a:cubicBezTo>
                    <a:pt x="47" y="152"/>
                    <a:pt x="47" y="152"/>
                    <a:pt x="47" y="152"/>
                  </a:cubicBezTo>
                  <a:cubicBezTo>
                    <a:pt x="47" y="152"/>
                    <a:pt x="22" y="129"/>
                    <a:pt x="14" y="107"/>
                  </a:cubicBezTo>
                  <a:cubicBezTo>
                    <a:pt x="8" y="87"/>
                    <a:pt x="0" y="11"/>
                    <a:pt x="31" y="0"/>
                  </a:cubicBezTo>
                  <a:close/>
                </a:path>
              </a:pathLst>
            </a:custGeom>
            <a:solidFill>
              <a:srgbClr val="EAA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34" name="Freeform 127"/>
            <p:cNvSpPr>
              <a:spLocks/>
            </p:cNvSpPr>
            <p:nvPr/>
          </p:nvSpPr>
          <p:spPr bwMode="auto">
            <a:xfrm>
              <a:off x="4050" y="3545"/>
              <a:ext cx="222" cy="428"/>
            </a:xfrm>
            <a:custGeom>
              <a:avLst/>
              <a:gdLst>
                <a:gd name="T0" fmla="*/ 35 w 94"/>
                <a:gd name="T1" fmla="*/ 5 h 181"/>
                <a:gd name="T2" fmla="*/ 79 w 94"/>
                <a:gd name="T3" fmla="*/ 181 h 181"/>
                <a:gd name="T4" fmla="*/ 19 w 94"/>
                <a:gd name="T5" fmla="*/ 112 h 181"/>
                <a:gd name="T6" fmla="*/ 35 w 94"/>
                <a:gd name="T7" fmla="*/ 5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181">
                  <a:moveTo>
                    <a:pt x="35" y="5"/>
                  </a:moveTo>
                  <a:cubicBezTo>
                    <a:pt x="45" y="0"/>
                    <a:pt x="94" y="76"/>
                    <a:pt x="79" y="181"/>
                  </a:cubicBezTo>
                  <a:cubicBezTo>
                    <a:pt x="64" y="177"/>
                    <a:pt x="19" y="112"/>
                    <a:pt x="19" y="112"/>
                  </a:cubicBezTo>
                  <a:cubicBezTo>
                    <a:pt x="19" y="112"/>
                    <a:pt x="0" y="19"/>
                    <a:pt x="35" y="5"/>
                  </a:cubicBezTo>
                  <a:close/>
                </a:path>
              </a:pathLst>
            </a:custGeom>
            <a:solidFill>
              <a:srgbClr val="F7D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35" name="Freeform 128"/>
            <p:cNvSpPr>
              <a:spLocks/>
            </p:cNvSpPr>
            <p:nvPr/>
          </p:nvSpPr>
          <p:spPr bwMode="auto">
            <a:xfrm>
              <a:off x="4066" y="3557"/>
              <a:ext cx="106" cy="354"/>
            </a:xfrm>
            <a:custGeom>
              <a:avLst/>
              <a:gdLst>
                <a:gd name="T0" fmla="*/ 28 w 45"/>
                <a:gd name="T1" fmla="*/ 0 h 150"/>
                <a:gd name="T2" fmla="*/ 45 w 45"/>
                <a:gd name="T3" fmla="*/ 150 h 150"/>
                <a:gd name="T4" fmla="*/ 13 w 45"/>
                <a:gd name="T5" fmla="*/ 107 h 150"/>
                <a:gd name="T6" fmla="*/ 28 w 45"/>
                <a:gd name="T7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150">
                  <a:moveTo>
                    <a:pt x="28" y="0"/>
                  </a:moveTo>
                  <a:cubicBezTo>
                    <a:pt x="45" y="150"/>
                    <a:pt x="45" y="150"/>
                    <a:pt x="45" y="150"/>
                  </a:cubicBezTo>
                  <a:cubicBezTo>
                    <a:pt x="45" y="150"/>
                    <a:pt x="19" y="126"/>
                    <a:pt x="13" y="107"/>
                  </a:cubicBezTo>
                  <a:cubicBezTo>
                    <a:pt x="5" y="84"/>
                    <a:pt x="0" y="10"/>
                    <a:pt x="28" y="0"/>
                  </a:cubicBezTo>
                  <a:close/>
                </a:path>
              </a:pathLst>
            </a:custGeom>
            <a:solidFill>
              <a:srgbClr val="EAA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36" name="Freeform 129"/>
            <p:cNvSpPr>
              <a:spLocks/>
            </p:cNvSpPr>
            <p:nvPr/>
          </p:nvSpPr>
          <p:spPr bwMode="auto">
            <a:xfrm>
              <a:off x="4269" y="2321"/>
              <a:ext cx="218" cy="433"/>
            </a:xfrm>
            <a:custGeom>
              <a:avLst/>
              <a:gdLst>
                <a:gd name="T0" fmla="*/ 57 w 92"/>
                <a:gd name="T1" fmla="*/ 5 h 183"/>
                <a:gd name="T2" fmla="*/ 13 w 92"/>
                <a:gd name="T3" fmla="*/ 183 h 183"/>
                <a:gd name="T4" fmla="*/ 72 w 92"/>
                <a:gd name="T5" fmla="*/ 111 h 183"/>
                <a:gd name="T6" fmla="*/ 57 w 92"/>
                <a:gd name="T7" fmla="*/ 5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183">
                  <a:moveTo>
                    <a:pt x="57" y="5"/>
                  </a:moveTo>
                  <a:cubicBezTo>
                    <a:pt x="49" y="0"/>
                    <a:pt x="0" y="75"/>
                    <a:pt x="13" y="183"/>
                  </a:cubicBezTo>
                  <a:cubicBezTo>
                    <a:pt x="29" y="176"/>
                    <a:pt x="72" y="111"/>
                    <a:pt x="72" y="111"/>
                  </a:cubicBezTo>
                  <a:cubicBezTo>
                    <a:pt x="72" y="111"/>
                    <a:pt x="92" y="18"/>
                    <a:pt x="57" y="5"/>
                  </a:cubicBezTo>
                  <a:close/>
                </a:path>
              </a:pathLst>
            </a:custGeom>
            <a:solidFill>
              <a:srgbClr val="F7D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37" name="Freeform 130"/>
            <p:cNvSpPr>
              <a:spLocks/>
            </p:cNvSpPr>
            <p:nvPr/>
          </p:nvSpPr>
          <p:spPr bwMode="auto">
            <a:xfrm>
              <a:off x="4366" y="2333"/>
              <a:ext cx="111" cy="355"/>
            </a:xfrm>
            <a:custGeom>
              <a:avLst/>
              <a:gdLst>
                <a:gd name="T0" fmla="*/ 17 w 47"/>
                <a:gd name="T1" fmla="*/ 0 h 150"/>
                <a:gd name="T2" fmla="*/ 0 w 47"/>
                <a:gd name="T3" fmla="*/ 150 h 150"/>
                <a:gd name="T4" fmla="*/ 33 w 47"/>
                <a:gd name="T5" fmla="*/ 106 h 150"/>
                <a:gd name="T6" fmla="*/ 17 w 47"/>
                <a:gd name="T7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150">
                  <a:moveTo>
                    <a:pt x="17" y="0"/>
                  </a:moveTo>
                  <a:cubicBezTo>
                    <a:pt x="0" y="150"/>
                    <a:pt x="0" y="150"/>
                    <a:pt x="0" y="150"/>
                  </a:cubicBezTo>
                  <a:cubicBezTo>
                    <a:pt x="0" y="150"/>
                    <a:pt x="25" y="128"/>
                    <a:pt x="33" y="106"/>
                  </a:cubicBezTo>
                  <a:cubicBezTo>
                    <a:pt x="39" y="86"/>
                    <a:pt x="47" y="12"/>
                    <a:pt x="17" y="0"/>
                  </a:cubicBezTo>
                  <a:close/>
                </a:path>
              </a:pathLst>
            </a:custGeom>
            <a:solidFill>
              <a:srgbClr val="EAA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38" name="Freeform 131"/>
            <p:cNvSpPr>
              <a:spLocks/>
            </p:cNvSpPr>
            <p:nvPr/>
          </p:nvSpPr>
          <p:spPr bwMode="auto">
            <a:xfrm>
              <a:off x="4253" y="2955"/>
              <a:ext cx="304" cy="481"/>
            </a:xfrm>
            <a:custGeom>
              <a:avLst/>
              <a:gdLst>
                <a:gd name="T0" fmla="*/ 6 w 129"/>
                <a:gd name="T1" fmla="*/ 204 h 204"/>
                <a:gd name="T2" fmla="*/ 120 w 129"/>
                <a:gd name="T3" fmla="*/ 0 h 204"/>
                <a:gd name="T4" fmla="*/ 6 w 129"/>
                <a:gd name="T5" fmla="*/ 20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204">
                  <a:moveTo>
                    <a:pt x="6" y="204"/>
                  </a:moveTo>
                  <a:cubicBezTo>
                    <a:pt x="6" y="204"/>
                    <a:pt x="129" y="136"/>
                    <a:pt x="120" y="0"/>
                  </a:cubicBezTo>
                  <a:cubicBezTo>
                    <a:pt x="0" y="59"/>
                    <a:pt x="6" y="204"/>
                    <a:pt x="6" y="204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39" name="Freeform 132"/>
            <p:cNvSpPr>
              <a:spLocks/>
            </p:cNvSpPr>
            <p:nvPr/>
          </p:nvSpPr>
          <p:spPr bwMode="auto">
            <a:xfrm>
              <a:off x="3964" y="2577"/>
              <a:ext cx="305" cy="477"/>
            </a:xfrm>
            <a:custGeom>
              <a:avLst/>
              <a:gdLst>
                <a:gd name="T0" fmla="*/ 123 w 129"/>
                <a:gd name="T1" fmla="*/ 202 h 202"/>
                <a:gd name="T2" fmla="*/ 10 w 129"/>
                <a:gd name="T3" fmla="*/ 0 h 202"/>
                <a:gd name="T4" fmla="*/ 123 w 129"/>
                <a:gd name="T5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202">
                  <a:moveTo>
                    <a:pt x="123" y="202"/>
                  </a:moveTo>
                  <a:cubicBezTo>
                    <a:pt x="123" y="202"/>
                    <a:pt x="0" y="136"/>
                    <a:pt x="10" y="0"/>
                  </a:cubicBezTo>
                  <a:cubicBezTo>
                    <a:pt x="129" y="59"/>
                    <a:pt x="123" y="202"/>
                    <a:pt x="123" y="202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40" name="Freeform 133"/>
            <p:cNvSpPr>
              <a:spLocks/>
            </p:cNvSpPr>
            <p:nvPr/>
          </p:nvSpPr>
          <p:spPr bwMode="auto">
            <a:xfrm>
              <a:off x="4262" y="3590"/>
              <a:ext cx="305" cy="479"/>
            </a:xfrm>
            <a:custGeom>
              <a:avLst/>
              <a:gdLst>
                <a:gd name="T0" fmla="*/ 6 w 129"/>
                <a:gd name="T1" fmla="*/ 203 h 203"/>
                <a:gd name="T2" fmla="*/ 120 w 129"/>
                <a:gd name="T3" fmla="*/ 0 h 203"/>
                <a:gd name="T4" fmla="*/ 6 w 129"/>
                <a:gd name="T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203">
                  <a:moveTo>
                    <a:pt x="6" y="203"/>
                  </a:moveTo>
                  <a:cubicBezTo>
                    <a:pt x="6" y="203"/>
                    <a:pt x="129" y="136"/>
                    <a:pt x="120" y="0"/>
                  </a:cubicBezTo>
                  <a:cubicBezTo>
                    <a:pt x="0" y="59"/>
                    <a:pt x="6" y="203"/>
                    <a:pt x="6" y="203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41" name="Freeform 134"/>
            <p:cNvSpPr>
              <a:spLocks/>
            </p:cNvSpPr>
            <p:nvPr/>
          </p:nvSpPr>
          <p:spPr bwMode="auto">
            <a:xfrm>
              <a:off x="3972" y="3122"/>
              <a:ext cx="304" cy="475"/>
            </a:xfrm>
            <a:custGeom>
              <a:avLst/>
              <a:gdLst>
                <a:gd name="T0" fmla="*/ 124 w 129"/>
                <a:gd name="T1" fmla="*/ 201 h 201"/>
                <a:gd name="T2" fmla="*/ 9 w 129"/>
                <a:gd name="T3" fmla="*/ 0 h 201"/>
                <a:gd name="T4" fmla="*/ 124 w 129"/>
                <a:gd name="T5" fmla="*/ 20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201">
                  <a:moveTo>
                    <a:pt x="124" y="201"/>
                  </a:moveTo>
                  <a:cubicBezTo>
                    <a:pt x="124" y="201"/>
                    <a:pt x="0" y="135"/>
                    <a:pt x="9" y="0"/>
                  </a:cubicBezTo>
                  <a:cubicBezTo>
                    <a:pt x="129" y="58"/>
                    <a:pt x="124" y="201"/>
                    <a:pt x="124" y="201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42" name="Freeform 135"/>
            <p:cNvSpPr>
              <a:spLocks/>
            </p:cNvSpPr>
            <p:nvPr/>
          </p:nvSpPr>
          <p:spPr bwMode="auto">
            <a:xfrm>
              <a:off x="3981" y="3595"/>
              <a:ext cx="305" cy="482"/>
            </a:xfrm>
            <a:custGeom>
              <a:avLst/>
              <a:gdLst>
                <a:gd name="T0" fmla="*/ 124 w 129"/>
                <a:gd name="T1" fmla="*/ 204 h 204"/>
                <a:gd name="T2" fmla="*/ 9 w 129"/>
                <a:gd name="T3" fmla="*/ 0 h 204"/>
                <a:gd name="T4" fmla="*/ 124 w 129"/>
                <a:gd name="T5" fmla="*/ 20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204">
                  <a:moveTo>
                    <a:pt x="124" y="204"/>
                  </a:moveTo>
                  <a:cubicBezTo>
                    <a:pt x="124" y="204"/>
                    <a:pt x="0" y="136"/>
                    <a:pt x="9" y="0"/>
                  </a:cubicBezTo>
                  <a:cubicBezTo>
                    <a:pt x="129" y="60"/>
                    <a:pt x="124" y="204"/>
                    <a:pt x="124" y="204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43" name="Freeform 136"/>
            <p:cNvSpPr>
              <a:spLocks/>
            </p:cNvSpPr>
            <p:nvPr/>
          </p:nvSpPr>
          <p:spPr bwMode="auto">
            <a:xfrm>
              <a:off x="4253" y="2385"/>
              <a:ext cx="304" cy="482"/>
            </a:xfrm>
            <a:custGeom>
              <a:avLst/>
              <a:gdLst>
                <a:gd name="T0" fmla="*/ 6 w 129"/>
                <a:gd name="T1" fmla="*/ 204 h 204"/>
                <a:gd name="T2" fmla="*/ 120 w 129"/>
                <a:gd name="T3" fmla="*/ 0 h 204"/>
                <a:gd name="T4" fmla="*/ 6 w 129"/>
                <a:gd name="T5" fmla="*/ 20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204">
                  <a:moveTo>
                    <a:pt x="6" y="204"/>
                  </a:moveTo>
                  <a:cubicBezTo>
                    <a:pt x="6" y="204"/>
                    <a:pt x="129" y="137"/>
                    <a:pt x="120" y="0"/>
                  </a:cubicBezTo>
                  <a:cubicBezTo>
                    <a:pt x="0" y="60"/>
                    <a:pt x="6" y="204"/>
                    <a:pt x="6" y="204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44" name="Freeform 137"/>
            <p:cNvSpPr>
              <a:spLocks/>
            </p:cNvSpPr>
            <p:nvPr/>
          </p:nvSpPr>
          <p:spPr bwMode="auto">
            <a:xfrm>
              <a:off x="3950" y="1946"/>
              <a:ext cx="305" cy="484"/>
            </a:xfrm>
            <a:custGeom>
              <a:avLst/>
              <a:gdLst>
                <a:gd name="T0" fmla="*/ 122 w 129"/>
                <a:gd name="T1" fmla="*/ 205 h 205"/>
                <a:gd name="T2" fmla="*/ 8 w 129"/>
                <a:gd name="T3" fmla="*/ 0 h 205"/>
                <a:gd name="T4" fmla="*/ 122 w 129"/>
                <a:gd name="T5" fmla="*/ 20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205">
                  <a:moveTo>
                    <a:pt x="122" y="205"/>
                  </a:moveTo>
                  <a:cubicBezTo>
                    <a:pt x="122" y="205"/>
                    <a:pt x="0" y="137"/>
                    <a:pt x="8" y="0"/>
                  </a:cubicBezTo>
                  <a:cubicBezTo>
                    <a:pt x="129" y="60"/>
                    <a:pt x="122" y="205"/>
                    <a:pt x="122" y="205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45" name="Freeform 138"/>
            <p:cNvSpPr>
              <a:spLocks/>
            </p:cNvSpPr>
            <p:nvPr/>
          </p:nvSpPr>
          <p:spPr bwMode="auto">
            <a:xfrm>
              <a:off x="4253" y="1747"/>
              <a:ext cx="304" cy="478"/>
            </a:xfrm>
            <a:custGeom>
              <a:avLst/>
              <a:gdLst>
                <a:gd name="T0" fmla="*/ 6 w 129"/>
                <a:gd name="T1" fmla="*/ 202 h 202"/>
                <a:gd name="T2" fmla="*/ 120 w 129"/>
                <a:gd name="T3" fmla="*/ 0 h 202"/>
                <a:gd name="T4" fmla="*/ 6 w 129"/>
                <a:gd name="T5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202">
                  <a:moveTo>
                    <a:pt x="6" y="202"/>
                  </a:moveTo>
                  <a:cubicBezTo>
                    <a:pt x="6" y="202"/>
                    <a:pt x="129" y="136"/>
                    <a:pt x="120" y="0"/>
                  </a:cubicBezTo>
                  <a:cubicBezTo>
                    <a:pt x="0" y="59"/>
                    <a:pt x="6" y="202"/>
                    <a:pt x="6" y="202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46" name="Freeform 139"/>
            <p:cNvSpPr>
              <a:spLocks/>
            </p:cNvSpPr>
            <p:nvPr/>
          </p:nvSpPr>
          <p:spPr bwMode="auto">
            <a:xfrm>
              <a:off x="4248" y="1211"/>
              <a:ext cx="307" cy="475"/>
            </a:xfrm>
            <a:custGeom>
              <a:avLst/>
              <a:gdLst>
                <a:gd name="T0" fmla="*/ 7 w 130"/>
                <a:gd name="T1" fmla="*/ 201 h 201"/>
                <a:gd name="T2" fmla="*/ 120 w 130"/>
                <a:gd name="T3" fmla="*/ 0 h 201"/>
                <a:gd name="T4" fmla="*/ 7 w 130"/>
                <a:gd name="T5" fmla="*/ 20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0" h="201">
                  <a:moveTo>
                    <a:pt x="7" y="201"/>
                  </a:moveTo>
                  <a:cubicBezTo>
                    <a:pt x="7" y="201"/>
                    <a:pt x="130" y="135"/>
                    <a:pt x="120" y="0"/>
                  </a:cubicBezTo>
                  <a:cubicBezTo>
                    <a:pt x="0" y="59"/>
                    <a:pt x="7" y="201"/>
                    <a:pt x="7" y="201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47" name="Freeform 140"/>
            <p:cNvSpPr>
              <a:spLocks/>
            </p:cNvSpPr>
            <p:nvPr/>
          </p:nvSpPr>
          <p:spPr bwMode="auto">
            <a:xfrm>
              <a:off x="3990" y="1381"/>
              <a:ext cx="274" cy="428"/>
            </a:xfrm>
            <a:custGeom>
              <a:avLst/>
              <a:gdLst>
                <a:gd name="T0" fmla="*/ 112 w 116"/>
                <a:gd name="T1" fmla="*/ 181 h 181"/>
                <a:gd name="T2" fmla="*/ 8 w 116"/>
                <a:gd name="T3" fmla="*/ 0 h 181"/>
                <a:gd name="T4" fmla="*/ 112 w 116"/>
                <a:gd name="T5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6" h="181">
                  <a:moveTo>
                    <a:pt x="112" y="181"/>
                  </a:moveTo>
                  <a:cubicBezTo>
                    <a:pt x="112" y="181"/>
                    <a:pt x="0" y="121"/>
                    <a:pt x="8" y="0"/>
                  </a:cubicBezTo>
                  <a:cubicBezTo>
                    <a:pt x="116" y="54"/>
                    <a:pt x="112" y="181"/>
                    <a:pt x="112" y="181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48" name="Freeform 141"/>
            <p:cNvSpPr>
              <a:spLocks/>
            </p:cNvSpPr>
            <p:nvPr/>
          </p:nvSpPr>
          <p:spPr bwMode="auto">
            <a:xfrm>
              <a:off x="3993" y="2577"/>
              <a:ext cx="260" cy="474"/>
            </a:xfrm>
            <a:custGeom>
              <a:avLst/>
              <a:gdLst>
                <a:gd name="T0" fmla="*/ 97 w 110"/>
                <a:gd name="T1" fmla="*/ 176 h 201"/>
                <a:gd name="T2" fmla="*/ 93 w 110"/>
                <a:gd name="T3" fmla="*/ 169 h 201"/>
                <a:gd name="T4" fmla="*/ 89 w 110"/>
                <a:gd name="T5" fmla="*/ 156 h 201"/>
                <a:gd name="T6" fmla="*/ 88 w 110"/>
                <a:gd name="T7" fmla="*/ 153 h 201"/>
                <a:gd name="T8" fmla="*/ 79 w 110"/>
                <a:gd name="T9" fmla="*/ 140 h 201"/>
                <a:gd name="T10" fmla="*/ 76 w 110"/>
                <a:gd name="T11" fmla="*/ 136 h 201"/>
                <a:gd name="T12" fmla="*/ 73 w 110"/>
                <a:gd name="T13" fmla="*/ 128 h 201"/>
                <a:gd name="T14" fmla="*/ 71 w 110"/>
                <a:gd name="T15" fmla="*/ 123 h 201"/>
                <a:gd name="T16" fmla="*/ 68 w 110"/>
                <a:gd name="T17" fmla="*/ 120 h 201"/>
                <a:gd name="T18" fmla="*/ 68 w 110"/>
                <a:gd name="T19" fmla="*/ 116 h 201"/>
                <a:gd name="T20" fmla="*/ 64 w 110"/>
                <a:gd name="T21" fmla="*/ 108 h 201"/>
                <a:gd name="T22" fmla="*/ 62 w 110"/>
                <a:gd name="T23" fmla="*/ 104 h 201"/>
                <a:gd name="T24" fmla="*/ 60 w 110"/>
                <a:gd name="T25" fmla="*/ 99 h 201"/>
                <a:gd name="T26" fmla="*/ 58 w 110"/>
                <a:gd name="T27" fmla="*/ 95 h 201"/>
                <a:gd name="T28" fmla="*/ 55 w 110"/>
                <a:gd name="T29" fmla="*/ 89 h 201"/>
                <a:gd name="T30" fmla="*/ 49 w 110"/>
                <a:gd name="T31" fmla="*/ 82 h 201"/>
                <a:gd name="T32" fmla="*/ 49 w 110"/>
                <a:gd name="T33" fmla="*/ 80 h 201"/>
                <a:gd name="T34" fmla="*/ 46 w 110"/>
                <a:gd name="T35" fmla="*/ 76 h 201"/>
                <a:gd name="T36" fmla="*/ 45 w 110"/>
                <a:gd name="T37" fmla="*/ 73 h 201"/>
                <a:gd name="T38" fmla="*/ 45 w 110"/>
                <a:gd name="T39" fmla="*/ 72 h 201"/>
                <a:gd name="T40" fmla="*/ 43 w 110"/>
                <a:gd name="T41" fmla="*/ 69 h 201"/>
                <a:gd name="T42" fmla="*/ 37 w 110"/>
                <a:gd name="T43" fmla="*/ 59 h 201"/>
                <a:gd name="T44" fmla="*/ 36 w 110"/>
                <a:gd name="T45" fmla="*/ 55 h 201"/>
                <a:gd name="T46" fmla="*/ 33 w 110"/>
                <a:gd name="T47" fmla="*/ 51 h 201"/>
                <a:gd name="T48" fmla="*/ 29 w 110"/>
                <a:gd name="T49" fmla="*/ 43 h 201"/>
                <a:gd name="T50" fmla="*/ 27 w 110"/>
                <a:gd name="T51" fmla="*/ 42 h 201"/>
                <a:gd name="T52" fmla="*/ 27 w 110"/>
                <a:gd name="T53" fmla="*/ 39 h 201"/>
                <a:gd name="T54" fmla="*/ 28 w 110"/>
                <a:gd name="T55" fmla="*/ 34 h 201"/>
                <a:gd name="T56" fmla="*/ 24 w 110"/>
                <a:gd name="T57" fmla="*/ 31 h 201"/>
                <a:gd name="T58" fmla="*/ 24 w 110"/>
                <a:gd name="T59" fmla="*/ 29 h 201"/>
                <a:gd name="T60" fmla="*/ 23 w 110"/>
                <a:gd name="T61" fmla="*/ 29 h 201"/>
                <a:gd name="T62" fmla="*/ 19 w 110"/>
                <a:gd name="T63" fmla="*/ 26 h 201"/>
                <a:gd name="T64" fmla="*/ 20 w 110"/>
                <a:gd name="T65" fmla="*/ 21 h 201"/>
                <a:gd name="T66" fmla="*/ 17 w 110"/>
                <a:gd name="T67" fmla="*/ 21 h 201"/>
                <a:gd name="T68" fmla="*/ 17 w 110"/>
                <a:gd name="T69" fmla="*/ 17 h 201"/>
                <a:gd name="T70" fmla="*/ 16 w 110"/>
                <a:gd name="T71" fmla="*/ 14 h 201"/>
                <a:gd name="T72" fmla="*/ 15 w 110"/>
                <a:gd name="T73" fmla="*/ 17 h 201"/>
                <a:gd name="T74" fmla="*/ 13 w 110"/>
                <a:gd name="T75" fmla="*/ 11 h 201"/>
                <a:gd name="T76" fmla="*/ 4 w 110"/>
                <a:gd name="T77" fmla="*/ 5 h 201"/>
                <a:gd name="T78" fmla="*/ 3 w 110"/>
                <a:gd name="T79" fmla="*/ 4 h 201"/>
                <a:gd name="T80" fmla="*/ 0 w 110"/>
                <a:gd name="T81" fmla="*/ 0 h 201"/>
                <a:gd name="T82" fmla="*/ 0 w 110"/>
                <a:gd name="T83" fmla="*/ 3 h 201"/>
                <a:gd name="T84" fmla="*/ 4 w 110"/>
                <a:gd name="T85" fmla="*/ 5 h 201"/>
                <a:gd name="T86" fmla="*/ 6 w 110"/>
                <a:gd name="T87" fmla="*/ 16 h 201"/>
                <a:gd name="T88" fmla="*/ 13 w 110"/>
                <a:gd name="T89" fmla="*/ 30 h 201"/>
                <a:gd name="T90" fmla="*/ 20 w 110"/>
                <a:gd name="T91" fmla="*/ 46 h 201"/>
                <a:gd name="T92" fmla="*/ 28 w 110"/>
                <a:gd name="T93" fmla="*/ 59 h 201"/>
                <a:gd name="T94" fmla="*/ 32 w 110"/>
                <a:gd name="T95" fmla="*/ 69 h 201"/>
                <a:gd name="T96" fmla="*/ 43 w 110"/>
                <a:gd name="T97" fmla="*/ 87 h 201"/>
                <a:gd name="T98" fmla="*/ 49 w 110"/>
                <a:gd name="T99" fmla="*/ 97 h 201"/>
                <a:gd name="T100" fmla="*/ 58 w 110"/>
                <a:gd name="T101" fmla="*/ 110 h 201"/>
                <a:gd name="T102" fmla="*/ 77 w 110"/>
                <a:gd name="T103" fmla="*/ 154 h 201"/>
                <a:gd name="T104" fmla="*/ 85 w 110"/>
                <a:gd name="T105" fmla="*/ 166 h 201"/>
                <a:gd name="T106" fmla="*/ 109 w 110"/>
                <a:gd name="T107" fmla="*/ 196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0" h="201">
                  <a:moveTo>
                    <a:pt x="109" y="196"/>
                  </a:moveTo>
                  <a:cubicBezTo>
                    <a:pt x="110" y="192"/>
                    <a:pt x="105" y="190"/>
                    <a:pt x="105" y="188"/>
                  </a:cubicBezTo>
                  <a:cubicBezTo>
                    <a:pt x="105" y="186"/>
                    <a:pt x="103" y="188"/>
                    <a:pt x="103" y="188"/>
                  </a:cubicBezTo>
                  <a:cubicBezTo>
                    <a:pt x="103" y="183"/>
                    <a:pt x="101" y="180"/>
                    <a:pt x="98" y="177"/>
                  </a:cubicBezTo>
                  <a:cubicBezTo>
                    <a:pt x="98" y="177"/>
                    <a:pt x="98" y="177"/>
                    <a:pt x="98" y="177"/>
                  </a:cubicBezTo>
                  <a:cubicBezTo>
                    <a:pt x="97" y="177"/>
                    <a:pt x="98" y="176"/>
                    <a:pt x="97" y="176"/>
                  </a:cubicBezTo>
                  <a:cubicBezTo>
                    <a:pt x="97" y="176"/>
                    <a:pt x="97" y="176"/>
                    <a:pt x="97" y="176"/>
                  </a:cubicBezTo>
                  <a:cubicBezTo>
                    <a:pt x="97" y="175"/>
                    <a:pt x="97" y="175"/>
                    <a:pt x="97" y="175"/>
                  </a:cubicBezTo>
                  <a:cubicBezTo>
                    <a:pt x="96" y="175"/>
                    <a:pt x="96" y="175"/>
                    <a:pt x="96" y="175"/>
                  </a:cubicBezTo>
                  <a:cubicBezTo>
                    <a:pt x="96" y="173"/>
                    <a:pt x="96" y="173"/>
                    <a:pt x="96" y="173"/>
                  </a:cubicBezTo>
                  <a:cubicBezTo>
                    <a:pt x="97" y="171"/>
                    <a:pt x="93" y="171"/>
                    <a:pt x="96" y="168"/>
                  </a:cubicBezTo>
                  <a:cubicBezTo>
                    <a:pt x="96" y="169"/>
                    <a:pt x="93" y="169"/>
                    <a:pt x="93" y="169"/>
                  </a:cubicBezTo>
                  <a:cubicBezTo>
                    <a:pt x="93" y="167"/>
                    <a:pt x="92" y="164"/>
                    <a:pt x="90" y="162"/>
                  </a:cubicBezTo>
                  <a:cubicBezTo>
                    <a:pt x="90" y="163"/>
                    <a:pt x="90" y="163"/>
                    <a:pt x="90" y="163"/>
                  </a:cubicBezTo>
                  <a:cubicBezTo>
                    <a:pt x="90" y="162"/>
                    <a:pt x="90" y="162"/>
                    <a:pt x="90" y="160"/>
                  </a:cubicBezTo>
                  <a:cubicBezTo>
                    <a:pt x="89" y="160"/>
                    <a:pt x="90" y="159"/>
                    <a:pt x="89" y="159"/>
                  </a:cubicBezTo>
                  <a:cubicBezTo>
                    <a:pt x="89" y="159"/>
                    <a:pt x="89" y="159"/>
                    <a:pt x="89" y="159"/>
                  </a:cubicBezTo>
                  <a:cubicBezTo>
                    <a:pt x="90" y="156"/>
                    <a:pt x="89" y="156"/>
                    <a:pt x="89" y="156"/>
                  </a:cubicBezTo>
                  <a:cubicBezTo>
                    <a:pt x="89" y="156"/>
                    <a:pt x="89" y="156"/>
                    <a:pt x="89" y="156"/>
                  </a:cubicBezTo>
                  <a:cubicBezTo>
                    <a:pt x="89" y="155"/>
                    <a:pt x="88" y="155"/>
                    <a:pt x="88" y="155"/>
                  </a:cubicBezTo>
                  <a:cubicBezTo>
                    <a:pt x="88" y="155"/>
                    <a:pt x="88" y="155"/>
                    <a:pt x="88" y="155"/>
                  </a:cubicBezTo>
                  <a:cubicBezTo>
                    <a:pt x="88" y="154"/>
                    <a:pt x="88" y="154"/>
                    <a:pt x="88" y="154"/>
                  </a:cubicBezTo>
                  <a:cubicBezTo>
                    <a:pt x="88" y="154"/>
                    <a:pt x="88" y="154"/>
                    <a:pt x="88" y="154"/>
                  </a:cubicBezTo>
                  <a:cubicBezTo>
                    <a:pt x="88" y="153"/>
                    <a:pt x="86" y="153"/>
                    <a:pt x="88" y="153"/>
                  </a:cubicBezTo>
                  <a:cubicBezTo>
                    <a:pt x="86" y="153"/>
                    <a:pt x="88" y="154"/>
                    <a:pt x="86" y="154"/>
                  </a:cubicBezTo>
                  <a:cubicBezTo>
                    <a:pt x="85" y="150"/>
                    <a:pt x="84" y="147"/>
                    <a:pt x="83" y="143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42"/>
                    <a:pt x="79" y="142"/>
                    <a:pt x="81" y="141"/>
                  </a:cubicBezTo>
                  <a:cubicBezTo>
                    <a:pt x="81" y="142"/>
                    <a:pt x="79" y="142"/>
                    <a:pt x="79" y="141"/>
                  </a:cubicBezTo>
                  <a:cubicBezTo>
                    <a:pt x="79" y="141"/>
                    <a:pt x="81" y="141"/>
                    <a:pt x="79" y="140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79" y="140"/>
                    <a:pt x="77" y="140"/>
                    <a:pt x="77" y="138"/>
                  </a:cubicBezTo>
                  <a:cubicBezTo>
                    <a:pt x="77" y="138"/>
                    <a:pt x="77" y="138"/>
                    <a:pt x="77" y="140"/>
                  </a:cubicBezTo>
                  <a:cubicBezTo>
                    <a:pt x="77" y="138"/>
                    <a:pt x="77" y="138"/>
                    <a:pt x="77" y="137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5" y="137"/>
                    <a:pt x="77" y="137"/>
                    <a:pt x="76" y="136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6"/>
                    <a:pt x="76" y="134"/>
                    <a:pt x="76" y="133"/>
                  </a:cubicBezTo>
                  <a:cubicBezTo>
                    <a:pt x="76" y="134"/>
                    <a:pt x="76" y="134"/>
                    <a:pt x="76" y="134"/>
                  </a:cubicBezTo>
                  <a:cubicBezTo>
                    <a:pt x="75" y="133"/>
                    <a:pt x="75" y="130"/>
                    <a:pt x="75" y="130"/>
                  </a:cubicBezTo>
                  <a:cubicBezTo>
                    <a:pt x="73" y="129"/>
                    <a:pt x="73" y="130"/>
                    <a:pt x="73" y="129"/>
                  </a:cubicBezTo>
                  <a:cubicBezTo>
                    <a:pt x="73" y="129"/>
                    <a:pt x="72" y="128"/>
                    <a:pt x="73" y="128"/>
                  </a:cubicBezTo>
                  <a:cubicBezTo>
                    <a:pt x="73" y="128"/>
                    <a:pt x="72" y="126"/>
                    <a:pt x="72" y="125"/>
                  </a:cubicBezTo>
                  <a:cubicBezTo>
                    <a:pt x="72" y="126"/>
                    <a:pt x="71" y="126"/>
                    <a:pt x="71" y="126"/>
                  </a:cubicBezTo>
                  <a:cubicBezTo>
                    <a:pt x="71" y="126"/>
                    <a:pt x="71" y="126"/>
                    <a:pt x="71" y="126"/>
                  </a:cubicBezTo>
                  <a:cubicBezTo>
                    <a:pt x="70" y="126"/>
                    <a:pt x="71" y="126"/>
                    <a:pt x="71" y="128"/>
                  </a:cubicBezTo>
                  <a:cubicBezTo>
                    <a:pt x="70" y="126"/>
                    <a:pt x="70" y="126"/>
                    <a:pt x="70" y="125"/>
                  </a:cubicBezTo>
                  <a:cubicBezTo>
                    <a:pt x="70" y="125"/>
                    <a:pt x="71" y="124"/>
                    <a:pt x="71" y="123"/>
                  </a:cubicBezTo>
                  <a:cubicBezTo>
                    <a:pt x="71" y="124"/>
                    <a:pt x="70" y="123"/>
                    <a:pt x="70" y="124"/>
                  </a:cubicBezTo>
                  <a:cubicBezTo>
                    <a:pt x="71" y="121"/>
                    <a:pt x="71" y="121"/>
                    <a:pt x="71" y="121"/>
                  </a:cubicBezTo>
                  <a:cubicBezTo>
                    <a:pt x="70" y="121"/>
                    <a:pt x="70" y="121"/>
                    <a:pt x="70" y="121"/>
                  </a:cubicBezTo>
                  <a:cubicBezTo>
                    <a:pt x="70" y="121"/>
                    <a:pt x="70" y="120"/>
                    <a:pt x="71" y="120"/>
                  </a:cubicBezTo>
                  <a:cubicBezTo>
                    <a:pt x="70" y="120"/>
                    <a:pt x="70" y="117"/>
                    <a:pt x="68" y="120"/>
                  </a:cubicBezTo>
                  <a:cubicBezTo>
                    <a:pt x="68" y="120"/>
                    <a:pt x="68" y="120"/>
                    <a:pt x="68" y="120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6" y="117"/>
                    <a:pt x="68" y="116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5"/>
                    <a:pt x="68" y="116"/>
                  </a:cubicBezTo>
                  <a:cubicBezTo>
                    <a:pt x="68" y="115"/>
                    <a:pt x="68" y="113"/>
                    <a:pt x="68" y="112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4" y="112"/>
                    <a:pt x="66" y="111"/>
                    <a:pt x="64" y="110"/>
                  </a:cubicBezTo>
                  <a:cubicBezTo>
                    <a:pt x="64" y="111"/>
                    <a:pt x="66" y="110"/>
                    <a:pt x="66" y="110"/>
                  </a:cubicBezTo>
                  <a:cubicBezTo>
                    <a:pt x="64" y="110"/>
                    <a:pt x="64" y="110"/>
                    <a:pt x="64" y="110"/>
                  </a:cubicBezTo>
                  <a:cubicBezTo>
                    <a:pt x="64" y="110"/>
                    <a:pt x="64" y="110"/>
                    <a:pt x="64" y="108"/>
                  </a:cubicBezTo>
                  <a:cubicBezTo>
                    <a:pt x="64" y="108"/>
                    <a:pt x="64" y="108"/>
                    <a:pt x="64" y="108"/>
                  </a:cubicBezTo>
                  <a:cubicBezTo>
                    <a:pt x="64" y="108"/>
                    <a:pt x="63" y="104"/>
                    <a:pt x="62" y="104"/>
                  </a:cubicBezTo>
                  <a:cubicBezTo>
                    <a:pt x="63" y="104"/>
                    <a:pt x="63" y="103"/>
                    <a:pt x="63" y="103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62" y="103"/>
                    <a:pt x="62" y="102"/>
                    <a:pt x="62" y="103"/>
                  </a:cubicBezTo>
                  <a:cubicBezTo>
                    <a:pt x="62" y="102"/>
                    <a:pt x="62" y="104"/>
                    <a:pt x="62" y="104"/>
                  </a:cubicBezTo>
                  <a:cubicBezTo>
                    <a:pt x="62" y="104"/>
                    <a:pt x="62" y="102"/>
                    <a:pt x="62" y="103"/>
                  </a:cubicBezTo>
                  <a:cubicBezTo>
                    <a:pt x="62" y="102"/>
                    <a:pt x="62" y="102"/>
                    <a:pt x="60" y="102"/>
                  </a:cubicBezTo>
                  <a:cubicBezTo>
                    <a:pt x="62" y="102"/>
                    <a:pt x="60" y="102"/>
                    <a:pt x="60" y="102"/>
                  </a:cubicBezTo>
                  <a:cubicBezTo>
                    <a:pt x="60" y="100"/>
                    <a:pt x="60" y="102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60" y="99"/>
                    <a:pt x="60" y="98"/>
                    <a:pt x="59" y="99"/>
                  </a:cubicBezTo>
                  <a:cubicBezTo>
                    <a:pt x="59" y="99"/>
                    <a:pt x="59" y="99"/>
                    <a:pt x="59" y="99"/>
                  </a:cubicBezTo>
                  <a:cubicBezTo>
                    <a:pt x="59" y="99"/>
                    <a:pt x="59" y="99"/>
                    <a:pt x="59" y="98"/>
                  </a:cubicBezTo>
                  <a:cubicBezTo>
                    <a:pt x="59" y="98"/>
                    <a:pt x="59" y="98"/>
                    <a:pt x="59" y="98"/>
                  </a:cubicBezTo>
                  <a:cubicBezTo>
                    <a:pt x="60" y="98"/>
                    <a:pt x="59" y="98"/>
                    <a:pt x="59" y="97"/>
                  </a:cubicBezTo>
                  <a:cubicBezTo>
                    <a:pt x="58" y="97"/>
                    <a:pt x="58" y="95"/>
                    <a:pt x="58" y="95"/>
                  </a:cubicBezTo>
                  <a:cubicBezTo>
                    <a:pt x="58" y="94"/>
                    <a:pt x="58" y="94"/>
                    <a:pt x="56" y="94"/>
                  </a:cubicBezTo>
                  <a:cubicBezTo>
                    <a:pt x="56" y="94"/>
                    <a:pt x="56" y="94"/>
                    <a:pt x="56" y="94"/>
                  </a:cubicBezTo>
                  <a:cubicBezTo>
                    <a:pt x="56" y="94"/>
                    <a:pt x="56" y="94"/>
                    <a:pt x="56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0"/>
                    <a:pt x="55" y="90"/>
                    <a:pt x="56" y="90"/>
                  </a:cubicBezTo>
                  <a:cubicBezTo>
                    <a:pt x="55" y="90"/>
                    <a:pt x="56" y="89"/>
                    <a:pt x="55" y="89"/>
                  </a:cubicBezTo>
                  <a:cubicBezTo>
                    <a:pt x="55" y="89"/>
                    <a:pt x="54" y="90"/>
                    <a:pt x="54" y="89"/>
                  </a:cubicBezTo>
                  <a:cubicBezTo>
                    <a:pt x="51" y="90"/>
                    <a:pt x="54" y="87"/>
                    <a:pt x="54" y="87"/>
                  </a:cubicBezTo>
                  <a:cubicBezTo>
                    <a:pt x="54" y="87"/>
                    <a:pt x="54" y="87"/>
                    <a:pt x="54" y="87"/>
                  </a:cubicBezTo>
                  <a:cubicBezTo>
                    <a:pt x="54" y="86"/>
                    <a:pt x="54" y="86"/>
                    <a:pt x="54" y="86"/>
                  </a:cubicBezTo>
                  <a:cubicBezTo>
                    <a:pt x="54" y="86"/>
                    <a:pt x="51" y="86"/>
                    <a:pt x="54" y="85"/>
                  </a:cubicBezTo>
                  <a:cubicBezTo>
                    <a:pt x="51" y="85"/>
                    <a:pt x="51" y="82"/>
                    <a:pt x="49" y="82"/>
                  </a:cubicBezTo>
                  <a:cubicBezTo>
                    <a:pt x="49" y="82"/>
                    <a:pt x="49" y="82"/>
                    <a:pt x="49" y="81"/>
                  </a:cubicBezTo>
                  <a:cubicBezTo>
                    <a:pt x="50" y="81"/>
                    <a:pt x="49" y="82"/>
                    <a:pt x="50" y="82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50" y="81"/>
                    <a:pt x="49" y="81"/>
                    <a:pt x="49" y="82"/>
                  </a:cubicBezTo>
                  <a:cubicBezTo>
                    <a:pt x="47" y="81"/>
                    <a:pt x="50" y="80"/>
                    <a:pt x="49" y="80"/>
                  </a:cubicBezTo>
                  <a:cubicBezTo>
                    <a:pt x="49" y="80"/>
                    <a:pt x="49" y="80"/>
                    <a:pt x="49" y="80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7" y="77"/>
                    <a:pt x="47" y="77"/>
                    <a:pt x="46" y="77"/>
                  </a:cubicBezTo>
                  <a:cubicBezTo>
                    <a:pt x="46" y="77"/>
                    <a:pt x="46" y="77"/>
                    <a:pt x="47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4"/>
                    <a:pt x="46" y="76"/>
                    <a:pt x="46" y="76"/>
                  </a:cubicBezTo>
                  <a:cubicBezTo>
                    <a:pt x="47" y="74"/>
                    <a:pt x="46" y="74"/>
                    <a:pt x="47" y="74"/>
                  </a:cubicBezTo>
                  <a:cubicBezTo>
                    <a:pt x="46" y="74"/>
                    <a:pt x="46" y="74"/>
                    <a:pt x="46" y="74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46" y="73"/>
                    <a:pt x="46" y="73"/>
                    <a:pt x="45" y="73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5" y="72"/>
                    <a:pt x="45" y="72"/>
                    <a:pt x="45" y="73"/>
                  </a:cubicBezTo>
                  <a:cubicBezTo>
                    <a:pt x="45" y="72"/>
                    <a:pt x="45" y="72"/>
                    <a:pt x="45" y="72"/>
                  </a:cubicBezTo>
                  <a:cubicBezTo>
                    <a:pt x="45" y="72"/>
                    <a:pt x="45" y="72"/>
                    <a:pt x="45" y="72"/>
                  </a:cubicBezTo>
                  <a:cubicBezTo>
                    <a:pt x="45" y="72"/>
                    <a:pt x="45" y="72"/>
                    <a:pt x="45" y="72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5" y="70"/>
                    <a:pt x="45" y="70"/>
                    <a:pt x="43" y="69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42" y="68"/>
                    <a:pt x="41" y="69"/>
                    <a:pt x="41" y="68"/>
                  </a:cubicBezTo>
                  <a:cubicBezTo>
                    <a:pt x="41" y="67"/>
                    <a:pt x="42" y="67"/>
                    <a:pt x="42" y="67"/>
                  </a:cubicBezTo>
                  <a:cubicBezTo>
                    <a:pt x="42" y="64"/>
                    <a:pt x="42" y="63"/>
                    <a:pt x="41" y="63"/>
                  </a:cubicBezTo>
                  <a:cubicBezTo>
                    <a:pt x="41" y="63"/>
                    <a:pt x="41" y="63"/>
                    <a:pt x="41" y="61"/>
                  </a:cubicBezTo>
                  <a:cubicBezTo>
                    <a:pt x="38" y="61"/>
                    <a:pt x="41" y="59"/>
                    <a:pt x="37" y="59"/>
                  </a:cubicBezTo>
                  <a:cubicBezTo>
                    <a:pt x="37" y="59"/>
                    <a:pt x="37" y="59"/>
                    <a:pt x="36" y="59"/>
                  </a:cubicBezTo>
                  <a:cubicBezTo>
                    <a:pt x="37" y="59"/>
                    <a:pt x="36" y="59"/>
                    <a:pt x="37" y="59"/>
                  </a:cubicBezTo>
                  <a:cubicBezTo>
                    <a:pt x="37" y="57"/>
                    <a:pt x="37" y="57"/>
                    <a:pt x="38" y="57"/>
                  </a:cubicBezTo>
                  <a:cubicBezTo>
                    <a:pt x="37" y="57"/>
                    <a:pt x="37" y="56"/>
                    <a:pt x="36" y="56"/>
                  </a:cubicBezTo>
                  <a:cubicBezTo>
                    <a:pt x="37" y="56"/>
                    <a:pt x="37" y="56"/>
                    <a:pt x="37" y="55"/>
                  </a:cubicBezTo>
                  <a:cubicBezTo>
                    <a:pt x="36" y="56"/>
                    <a:pt x="36" y="55"/>
                    <a:pt x="36" y="55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4"/>
                    <a:pt x="36" y="54"/>
                    <a:pt x="36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4"/>
                    <a:pt x="36" y="51"/>
                    <a:pt x="34" y="51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3" y="50"/>
                    <a:pt x="34" y="50"/>
                    <a:pt x="34" y="50"/>
                  </a:cubicBezTo>
                  <a:cubicBezTo>
                    <a:pt x="33" y="50"/>
                    <a:pt x="33" y="48"/>
                    <a:pt x="32" y="48"/>
                  </a:cubicBezTo>
                  <a:cubicBezTo>
                    <a:pt x="33" y="47"/>
                    <a:pt x="32" y="44"/>
                    <a:pt x="30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0" y="43"/>
                    <a:pt x="32" y="42"/>
                    <a:pt x="30" y="42"/>
                  </a:cubicBezTo>
                  <a:cubicBezTo>
                    <a:pt x="30" y="43"/>
                    <a:pt x="29" y="42"/>
                    <a:pt x="29" y="43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30" y="40"/>
                    <a:pt x="29" y="42"/>
                    <a:pt x="30" y="42"/>
                  </a:cubicBezTo>
                  <a:cubicBezTo>
                    <a:pt x="30" y="42"/>
                    <a:pt x="29" y="40"/>
                    <a:pt x="30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8" y="40"/>
                    <a:pt x="28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4" y="42"/>
                    <a:pt x="24" y="43"/>
                    <a:pt x="24" y="43"/>
                  </a:cubicBezTo>
                  <a:cubicBezTo>
                    <a:pt x="24" y="42"/>
                    <a:pt x="27" y="42"/>
                    <a:pt x="27" y="42"/>
                  </a:cubicBezTo>
                  <a:cubicBezTo>
                    <a:pt x="27" y="40"/>
                    <a:pt x="28" y="40"/>
                    <a:pt x="28" y="39"/>
                  </a:cubicBezTo>
                  <a:cubicBezTo>
                    <a:pt x="28" y="39"/>
                    <a:pt x="28" y="39"/>
                    <a:pt x="28" y="40"/>
                  </a:cubicBezTo>
                  <a:cubicBezTo>
                    <a:pt x="27" y="40"/>
                    <a:pt x="28" y="39"/>
                    <a:pt x="27" y="39"/>
                  </a:cubicBezTo>
                  <a:cubicBezTo>
                    <a:pt x="28" y="39"/>
                    <a:pt x="28" y="37"/>
                    <a:pt x="28" y="37"/>
                  </a:cubicBezTo>
                  <a:cubicBezTo>
                    <a:pt x="28" y="37"/>
                    <a:pt x="28" y="39"/>
                    <a:pt x="27" y="37"/>
                  </a:cubicBezTo>
                  <a:cubicBezTo>
                    <a:pt x="28" y="37"/>
                    <a:pt x="28" y="35"/>
                    <a:pt x="28" y="35"/>
                  </a:cubicBezTo>
                  <a:cubicBezTo>
                    <a:pt x="29" y="35"/>
                    <a:pt x="28" y="35"/>
                    <a:pt x="28" y="34"/>
                  </a:cubicBezTo>
                  <a:cubicBezTo>
                    <a:pt x="27" y="35"/>
                    <a:pt x="27" y="37"/>
                    <a:pt x="27" y="35"/>
                  </a:cubicBezTo>
                  <a:cubicBezTo>
                    <a:pt x="27" y="35"/>
                    <a:pt x="27" y="34"/>
                    <a:pt x="28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4" y="34"/>
                    <a:pt x="27" y="33"/>
                    <a:pt x="24" y="34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1"/>
                    <a:pt x="23" y="31"/>
                  </a:cubicBezTo>
                  <a:cubicBezTo>
                    <a:pt x="24" y="31"/>
                    <a:pt x="23" y="31"/>
                    <a:pt x="24" y="31"/>
                  </a:cubicBezTo>
                  <a:cubicBezTo>
                    <a:pt x="24" y="31"/>
                    <a:pt x="24" y="31"/>
                    <a:pt x="27" y="31"/>
                  </a:cubicBezTo>
                  <a:cubicBezTo>
                    <a:pt x="24" y="31"/>
                    <a:pt x="24" y="31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3" y="30"/>
                    <a:pt x="23" y="29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1" y="30"/>
                    <a:pt x="21" y="29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1" y="29"/>
                    <a:pt x="21" y="27"/>
                  </a:cubicBezTo>
                  <a:cubicBezTo>
                    <a:pt x="21" y="27"/>
                    <a:pt x="21" y="26"/>
                    <a:pt x="23" y="27"/>
                  </a:cubicBezTo>
                  <a:cubicBezTo>
                    <a:pt x="23" y="26"/>
                    <a:pt x="21" y="26"/>
                    <a:pt x="21" y="27"/>
                  </a:cubicBezTo>
                  <a:cubicBezTo>
                    <a:pt x="21" y="26"/>
                    <a:pt x="21" y="26"/>
                    <a:pt x="23" y="26"/>
                  </a:cubicBezTo>
                  <a:cubicBezTo>
                    <a:pt x="21" y="26"/>
                    <a:pt x="20" y="26"/>
                    <a:pt x="20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7"/>
                    <a:pt x="19" y="26"/>
                    <a:pt x="17" y="27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9" y="26"/>
                    <a:pt x="19" y="24"/>
                    <a:pt x="20" y="22"/>
                  </a:cubicBezTo>
                  <a:cubicBezTo>
                    <a:pt x="20" y="21"/>
                    <a:pt x="17" y="24"/>
                    <a:pt x="19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9" y="21"/>
                    <a:pt x="20" y="21"/>
                    <a:pt x="20" y="20"/>
                  </a:cubicBezTo>
                  <a:cubicBezTo>
                    <a:pt x="19" y="21"/>
                    <a:pt x="17" y="20"/>
                    <a:pt x="17" y="21"/>
                  </a:cubicBezTo>
                  <a:cubicBezTo>
                    <a:pt x="17" y="21"/>
                    <a:pt x="19" y="21"/>
                    <a:pt x="19" y="22"/>
                  </a:cubicBezTo>
                  <a:cubicBezTo>
                    <a:pt x="17" y="22"/>
                    <a:pt x="17" y="22"/>
                    <a:pt x="16" y="22"/>
                  </a:cubicBezTo>
                  <a:cubicBezTo>
                    <a:pt x="16" y="21"/>
                    <a:pt x="16" y="21"/>
                    <a:pt x="17" y="21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7" y="20"/>
                    <a:pt x="16" y="20"/>
                    <a:pt x="17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7" y="18"/>
                    <a:pt x="19" y="18"/>
                    <a:pt x="19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8"/>
                    <a:pt x="19" y="18"/>
                    <a:pt x="17" y="20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8"/>
                    <a:pt x="17" y="18"/>
                    <a:pt x="16" y="18"/>
                  </a:cubicBezTo>
                  <a:cubicBezTo>
                    <a:pt x="16" y="18"/>
                    <a:pt x="15" y="18"/>
                    <a:pt x="15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6" y="16"/>
                    <a:pt x="16" y="14"/>
                  </a:cubicBezTo>
                  <a:cubicBezTo>
                    <a:pt x="15" y="16"/>
                    <a:pt x="15" y="14"/>
                    <a:pt x="15" y="14"/>
                  </a:cubicBezTo>
                  <a:cubicBezTo>
                    <a:pt x="15" y="14"/>
                    <a:pt x="16" y="16"/>
                    <a:pt x="15" y="17"/>
                  </a:cubicBezTo>
                  <a:cubicBezTo>
                    <a:pt x="13" y="17"/>
                    <a:pt x="16" y="17"/>
                    <a:pt x="15" y="18"/>
                  </a:cubicBezTo>
                  <a:cubicBezTo>
                    <a:pt x="15" y="18"/>
                    <a:pt x="13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3" y="17"/>
                    <a:pt x="13" y="18"/>
                    <a:pt x="15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3" y="14"/>
                    <a:pt x="11" y="16"/>
                    <a:pt x="13" y="16"/>
                  </a:cubicBezTo>
                  <a:cubicBezTo>
                    <a:pt x="11" y="14"/>
                    <a:pt x="11" y="14"/>
                    <a:pt x="10" y="13"/>
                  </a:cubicBezTo>
                  <a:cubicBezTo>
                    <a:pt x="11" y="13"/>
                    <a:pt x="10" y="11"/>
                    <a:pt x="11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1" y="11"/>
                    <a:pt x="11" y="9"/>
                  </a:cubicBezTo>
                  <a:cubicBezTo>
                    <a:pt x="11" y="11"/>
                    <a:pt x="10" y="11"/>
                    <a:pt x="10" y="13"/>
                  </a:cubicBezTo>
                  <a:cubicBezTo>
                    <a:pt x="10" y="11"/>
                    <a:pt x="8" y="13"/>
                    <a:pt x="8" y="11"/>
                  </a:cubicBezTo>
                  <a:cubicBezTo>
                    <a:pt x="8" y="11"/>
                    <a:pt x="8" y="9"/>
                    <a:pt x="8" y="8"/>
                  </a:cubicBezTo>
                  <a:cubicBezTo>
                    <a:pt x="7" y="8"/>
                    <a:pt x="7" y="7"/>
                    <a:pt x="7" y="5"/>
                  </a:cubicBezTo>
                  <a:cubicBezTo>
                    <a:pt x="6" y="5"/>
                    <a:pt x="6" y="7"/>
                    <a:pt x="4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4" y="4"/>
                    <a:pt x="6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2" y="1"/>
                  </a:cubicBezTo>
                  <a:cubicBezTo>
                    <a:pt x="2" y="1"/>
                    <a:pt x="2" y="1"/>
                    <a:pt x="2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1"/>
                    <a:pt x="2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3"/>
                    <a:pt x="2" y="4"/>
                    <a:pt x="2" y="4"/>
                  </a:cubicBezTo>
                  <a:cubicBezTo>
                    <a:pt x="0" y="4"/>
                    <a:pt x="0" y="4"/>
                    <a:pt x="2" y="5"/>
                  </a:cubicBezTo>
                  <a:cubicBezTo>
                    <a:pt x="3" y="5"/>
                    <a:pt x="2" y="7"/>
                    <a:pt x="2" y="7"/>
                  </a:cubicBezTo>
                  <a:cubicBezTo>
                    <a:pt x="3" y="7"/>
                    <a:pt x="3" y="5"/>
                    <a:pt x="3" y="5"/>
                  </a:cubicBezTo>
                  <a:cubicBezTo>
                    <a:pt x="4" y="5"/>
                    <a:pt x="3" y="5"/>
                    <a:pt x="4" y="5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4" y="11"/>
                    <a:pt x="4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4" y="14"/>
                    <a:pt x="6" y="14"/>
                    <a:pt x="6" y="16"/>
                  </a:cubicBezTo>
                  <a:cubicBezTo>
                    <a:pt x="7" y="17"/>
                    <a:pt x="7" y="18"/>
                    <a:pt x="8" y="18"/>
                  </a:cubicBezTo>
                  <a:cubicBezTo>
                    <a:pt x="8" y="21"/>
                    <a:pt x="10" y="22"/>
                    <a:pt x="11" y="26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6"/>
                    <a:pt x="13" y="24"/>
                    <a:pt x="13" y="26"/>
                  </a:cubicBezTo>
                  <a:cubicBezTo>
                    <a:pt x="11" y="26"/>
                    <a:pt x="11" y="26"/>
                    <a:pt x="11" y="27"/>
                  </a:cubicBezTo>
                  <a:cubicBezTo>
                    <a:pt x="13" y="27"/>
                    <a:pt x="13" y="29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1"/>
                    <a:pt x="15" y="31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4"/>
                    <a:pt x="16" y="34"/>
                    <a:pt x="16" y="35"/>
                  </a:cubicBezTo>
                  <a:cubicBezTo>
                    <a:pt x="16" y="37"/>
                    <a:pt x="17" y="37"/>
                    <a:pt x="17" y="39"/>
                  </a:cubicBezTo>
                  <a:cubicBezTo>
                    <a:pt x="17" y="42"/>
                    <a:pt x="20" y="43"/>
                    <a:pt x="20" y="46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8"/>
                    <a:pt x="24" y="51"/>
                    <a:pt x="24" y="55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8" y="55"/>
                    <a:pt x="27" y="55"/>
                    <a:pt x="27" y="56"/>
                  </a:cubicBezTo>
                  <a:cubicBezTo>
                    <a:pt x="27" y="56"/>
                    <a:pt x="27" y="57"/>
                    <a:pt x="28" y="57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9" y="60"/>
                    <a:pt x="29" y="60"/>
                    <a:pt x="29" y="61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9" y="61"/>
                    <a:pt x="29" y="61"/>
                    <a:pt x="30" y="61"/>
                  </a:cubicBezTo>
                  <a:cubicBezTo>
                    <a:pt x="30" y="61"/>
                    <a:pt x="32" y="63"/>
                    <a:pt x="29" y="63"/>
                  </a:cubicBezTo>
                  <a:cubicBezTo>
                    <a:pt x="30" y="64"/>
                    <a:pt x="30" y="68"/>
                    <a:pt x="32" y="68"/>
                  </a:cubicBezTo>
                  <a:cubicBezTo>
                    <a:pt x="32" y="68"/>
                    <a:pt x="32" y="68"/>
                    <a:pt x="32" y="69"/>
                  </a:cubicBezTo>
                  <a:cubicBezTo>
                    <a:pt x="32" y="69"/>
                    <a:pt x="34" y="70"/>
                    <a:pt x="33" y="72"/>
                  </a:cubicBezTo>
                  <a:cubicBezTo>
                    <a:pt x="34" y="72"/>
                    <a:pt x="34" y="70"/>
                    <a:pt x="34" y="72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4" y="74"/>
                    <a:pt x="37" y="76"/>
                    <a:pt x="37" y="77"/>
                  </a:cubicBezTo>
                  <a:cubicBezTo>
                    <a:pt x="38" y="82"/>
                    <a:pt x="41" y="85"/>
                    <a:pt x="42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2" y="89"/>
                    <a:pt x="45" y="89"/>
                    <a:pt x="45" y="90"/>
                  </a:cubicBezTo>
                  <a:cubicBezTo>
                    <a:pt x="45" y="90"/>
                    <a:pt x="45" y="93"/>
                    <a:pt x="45" y="90"/>
                  </a:cubicBezTo>
                  <a:cubicBezTo>
                    <a:pt x="45" y="93"/>
                    <a:pt x="47" y="94"/>
                    <a:pt x="46" y="95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7" y="95"/>
                    <a:pt x="47" y="97"/>
                    <a:pt x="49" y="98"/>
                  </a:cubicBezTo>
                  <a:cubicBezTo>
                    <a:pt x="49" y="97"/>
                    <a:pt x="49" y="97"/>
                    <a:pt x="49" y="97"/>
                  </a:cubicBezTo>
                  <a:cubicBezTo>
                    <a:pt x="50" y="97"/>
                    <a:pt x="49" y="99"/>
                    <a:pt x="50" y="98"/>
                  </a:cubicBezTo>
                  <a:cubicBezTo>
                    <a:pt x="50" y="98"/>
                    <a:pt x="49" y="99"/>
                    <a:pt x="49" y="98"/>
                  </a:cubicBezTo>
                  <a:cubicBezTo>
                    <a:pt x="51" y="100"/>
                    <a:pt x="51" y="103"/>
                    <a:pt x="54" y="108"/>
                  </a:cubicBezTo>
                  <a:cubicBezTo>
                    <a:pt x="56" y="110"/>
                    <a:pt x="56" y="107"/>
                    <a:pt x="56" y="108"/>
                  </a:cubicBezTo>
                  <a:cubicBezTo>
                    <a:pt x="56" y="108"/>
                    <a:pt x="55" y="110"/>
                    <a:pt x="56" y="108"/>
                  </a:cubicBezTo>
                  <a:cubicBezTo>
                    <a:pt x="56" y="110"/>
                    <a:pt x="58" y="108"/>
                    <a:pt x="58" y="110"/>
                  </a:cubicBezTo>
                  <a:cubicBezTo>
                    <a:pt x="56" y="110"/>
                    <a:pt x="58" y="110"/>
                    <a:pt x="56" y="111"/>
                  </a:cubicBezTo>
                  <a:cubicBezTo>
                    <a:pt x="58" y="111"/>
                    <a:pt x="59" y="111"/>
                    <a:pt x="59" y="112"/>
                  </a:cubicBezTo>
                  <a:cubicBezTo>
                    <a:pt x="59" y="112"/>
                    <a:pt x="59" y="112"/>
                    <a:pt x="59" y="112"/>
                  </a:cubicBezTo>
                  <a:cubicBezTo>
                    <a:pt x="58" y="113"/>
                    <a:pt x="59" y="115"/>
                    <a:pt x="59" y="116"/>
                  </a:cubicBezTo>
                  <a:cubicBezTo>
                    <a:pt x="62" y="124"/>
                    <a:pt x="64" y="129"/>
                    <a:pt x="68" y="136"/>
                  </a:cubicBezTo>
                  <a:cubicBezTo>
                    <a:pt x="72" y="141"/>
                    <a:pt x="73" y="149"/>
                    <a:pt x="77" y="154"/>
                  </a:cubicBezTo>
                  <a:cubicBezTo>
                    <a:pt x="81" y="154"/>
                    <a:pt x="81" y="154"/>
                    <a:pt x="81" y="156"/>
                  </a:cubicBezTo>
                  <a:cubicBezTo>
                    <a:pt x="81" y="155"/>
                    <a:pt x="81" y="155"/>
                    <a:pt x="81" y="155"/>
                  </a:cubicBezTo>
                  <a:cubicBezTo>
                    <a:pt x="81" y="156"/>
                    <a:pt x="83" y="156"/>
                    <a:pt x="81" y="159"/>
                  </a:cubicBezTo>
                  <a:cubicBezTo>
                    <a:pt x="83" y="160"/>
                    <a:pt x="84" y="163"/>
                    <a:pt x="85" y="164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5" y="166"/>
                    <a:pt x="85" y="166"/>
                    <a:pt x="85" y="166"/>
                  </a:cubicBezTo>
                  <a:cubicBezTo>
                    <a:pt x="85" y="166"/>
                    <a:pt x="85" y="166"/>
                    <a:pt x="85" y="166"/>
                  </a:cubicBezTo>
                  <a:cubicBezTo>
                    <a:pt x="85" y="166"/>
                    <a:pt x="85" y="166"/>
                    <a:pt x="85" y="166"/>
                  </a:cubicBezTo>
                  <a:cubicBezTo>
                    <a:pt x="86" y="173"/>
                    <a:pt x="92" y="177"/>
                    <a:pt x="96" y="183"/>
                  </a:cubicBezTo>
                  <a:cubicBezTo>
                    <a:pt x="97" y="184"/>
                    <a:pt x="97" y="186"/>
                    <a:pt x="98" y="188"/>
                  </a:cubicBezTo>
                  <a:cubicBezTo>
                    <a:pt x="101" y="192"/>
                    <a:pt x="105" y="194"/>
                    <a:pt x="106" y="201"/>
                  </a:cubicBezTo>
                  <a:cubicBezTo>
                    <a:pt x="106" y="201"/>
                    <a:pt x="109" y="197"/>
                    <a:pt x="109" y="196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49" name="Freeform 142"/>
            <p:cNvSpPr>
              <a:spLocks/>
            </p:cNvSpPr>
            <p:nvPr/>
          </p:nvSpPr>
          <p:spPr bwMode="auto">
            <a:xfrm>
              <a:off x="3979" y="1962"/>
              <a:ext cx="257" cy="478"/>
            </a:xfrm>
            <a:custGeom>
              <a:avLst/>
              <a:gdLst>
                <a:gd name="T0" fmla="*/ 96 w 109"/>
                <a:gd name="T1" fmla="*/ 177 h 202"/>
                <a:gd name="T2" fmla="*/ 94 w 109"/>
                <a:gd name="T3" fmla="*/ 172 h 202"/>
                <a:gd name="T4" fmla="*/ 88 w 109"/>
                <a:gd name="T5" fmla="*/ 158 h 202"/>
                <a:gd name="T6" fmla="*/ 87 w 109"/>
                <a:gd name="T7" fmla="*/ 155 h 202"/>
                <a:gd name="T8" fmla="*/ 79 w 109"/>
                <a:gd name="T9" fmla="*/ 143 h 202"/>
                <a:gd name="T10" fmla="*/ 75 w 109"/>
                <a:gd name="T11" fmla="*/ 138 h 202"/>
                <a:gd name="T12" fmla="*/ 73 w 109"/>
                <a:gd name="T13" fmla="*/ 131 h 202"/>
                <a:gd name="T14" fmla="*/ 70 w 109"/>
                <a:gd name="T15" fmla="*/ 124 h 202"/>
                <a:gd name="T16" fmla="*/ 68 w 109"/>
                <a:gd name="T17" fmla="*/ 122 h 202"/>
                <a:gd name="T18" fmla="*/ 68 w 109"/>
                <a:gd name="T19" fmla="*/ 118 h 202"/>
                <a:gd name="T20" fmla="*/ 65 w 109"/>
                <a:gd name="T21" fmla="*/ 110 h 202"/>
                <a:gd name="T22" fmla="*/ 61 w 109"/>
                <a:gd name="T23" fmla="*/ 106 h 202"/>
                <a:gd name="T24" fmla="*/ 60 w 109"/>
                <a:gd name="T25" fmla="*/ 102 h 202"/>
                <a:gd name="T26" fmla="*/ 57 w 109"/>
                <a:gd name="T27" fmla="*/ 97 h 202"/>
                <a:gd name="T28" fmla="*/ 55 w 109"/>
                <a:gd name="T29" fmla="*/ 91 h 202"/>
                <a:gd name="T30" fmla="*/ 48 w 109"/>
                <a:gd name="T31" fmla="*/ 84 h 202"/>
                <a:gd name="T32" fmla="*/ 48 w 109"/>
                <a:gd name="T33" fmla="*/ 80 h 202"/>
                <a:gd name="T34" fmla="*/ 46 w 109"/>
                <a:gd name="T35" fmla="*/ 79 h 202"/>
                <a:gd name="T36" fmla="*/ 44 w 109"/>
                <a:gd name="T37" fmla="*/ 76 h 202"/>
                <a:gd name="T38" fmla="*/ 44 w 109"/>
                <a:gd name="T39" fmla="*/ 75 h 202"/>
                <a:gd name="T40" fmla="*/ 43 w 109"/>
                <a:gd name="T41" fmla="*/ 70 h 202"/>
                <a:gd name="T42" fmla="*/ 38 w 109"/>
                <a:gd name="T43" fmla="*/ 61 h 202"/>
                <a:gd name="T44" fmla="*/ 37 w 109"/>
                <a:gd name="T45" fmla="*/ 57 h 202"/>
                <a:gd name="T46" fmla="*/ 33 w 109"/>
                <a:gd name="T47" fmla="*/ 53 h 202"/>
                <a:gd name="T48" fmla="*/ 29 w 109"/>
                <a:gd name="T49" fmla="*/ 45 h 202"/>
                <a:gd name="T50" fmla="*/ 26 w 109"/>
                <a:gd name="T51" fmla="*/ 44 h 202"/>
                <a:gd name="T52" fmla="*/ 26 w 109"/>
                <a:gd name="T53" fmla="*/ 40 h 202"/>
                <a:gd name="T54" fmla="*/ 27 w 109"/>
                <a:gd name="T55" fmla="*/ 37 h 202"/>
                <a:gd name="T56" fmla="*/ 25 w 109"/>
                <a:gd name="T57" fmla="*/ 33 h 202"/>
                <a:gd name="T58" fmla="*/ 25 w 109"/>
                <a:gd name="T59" fmla="*/ 30 h 202"/>
                <a:gd name="T60" fmla="*/ 24 w 109"/>
                <a:gd name="T61" fmla="*/ 29 h 202"/>
                <a:gd name="T62" fmla="*/ 18 w 109"/>
                <a:gd name="T63" fmla="*/ 28 h 202"/>
                <a:gd name="T64" fmla="*/ 18 w 109"/>
                <a:gd name="T65" fmla="*/ 24 h 202"/>
                <a:gd name="T66" fmla="*/ 17 w 109"/>
                <a:gd name="T67" fmla="*/ 23 h 202"/>
                <a:gd name="T68" fmla="*/ 17 w 109"/>
                <a:gd name="T69" fmla="*/ 20 h 202"/>
                <a:gd name="T70" fmla="*/ 16 w 109"/>
                <a:gd name="T71" fmla="*/ 16 h 202"/>
                <a:gd name="T72" fmla="*/ 13 w 109"/>
                <a:gd name="T73" fmla="*/ 20 h 202"/>
                <a:gd name="T74" fmla="*/ 13 w 109"/>
                <a:gd name="T75" fmla="*/ 13 h 202"/>
                <a:gd name="T76" fmla="*/ 4 w 109"/>
                <a:gd name="T77" fmla="*/ 8 h 202"/>
                <a:gd name="T78" fmla="*/ 3 w 109"/>
                <a:gd name="T79" fmla="*/ 7 h 202"/>
                <a:gd name="T80" fmla="*/ 0 w 109"/>
                <a:gd name="T81" fmla="*/ 0 h 202"/>
                <a:gd name="T82" fmla="*/ 0 w 109"/>
                <a:gd name="T83" fmla="*/ 3 h 202"/>
                <a:gd name="T84" fmla="*/ 4 w 109"/>
                <a:gd name="T85" fmla="*/ 8 h 202"/>
                <a:gd name="T86" fmla="*/ 5 w 109"/>
                <a:gd name="T87" fmla="*/ 17 h 202"/>
                <a:gd name="T88" fmla="*/ 13 w 109"/>
                <a:gd name="T89" fmla="*/ 33 h 202"/>
                <a:gd name="T90" fmla="*/ 20 w 109"/>
                <a:gd name="T91" fmla="*/ 49 h 202"/>
                <a:gd name="T92" fmla="*/ 27 w 109"/>
                <a:gd name="T93" fmla="*/ 62 h 202"/>
                <a:gd name="T94" fmla="*/ 31 w 109"/>
                <a:gd name="T95" fmla="*/ 70 h 202"/>
                <a:gd name="T96" fmla="*/ 43 w 109"/>
                <a:gd name="T97" fmla="*/ 89 h 202"/>
                <a:gd name="T98" fmla="*/ 48 w 109"/>
                <a:gd name="T99" fmla="*/ 98 h 202"/>
                <a:gd name="T100" fmla="*/ 57 w 109"/>
                <a:gd name="T101" fmla="*/ 111 h 202"/>
                <a:gd name="T102" fmla="*/ 78 w 109"/>
                <a:gd name="T103" fmla="*/ 156 h 202"/>
                <a:gd name="T104" fmla="*/ 85 w 109"/>
                <a:gd name="T105" fmla="*/ 168 h 202"/>
                <a:gd name="T106" fmla="*/ 108 w 109"/>
                <a:gd name="T107" fmla="*/ 19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9" h="202">
                  <a:moveTo>
                    <a:pt x="108" y="198"/>
                  </a:moveTo>
                  <a:cubicBezTo>
                    <a:pt x="109" y="195"/>
                    <a:pt x="105" y="194"/>
                    <a:pt x="105" y="188"/>
                  </a:cubicBezTo>
                  <a:cubicBezTo>
                    <a:pt x="105" y="188"/>
                    <a:pt x="103" y="190"/>
                    <a:pt x="103" y="188"/>
                  </a:cubicBezTo>
                  <a:cubicBezTo>
                    <a:pt x="103" y="186"/>
                    <a:pt x="100" y="182"/>
                    <a:pt x="98" y="181"/>
                  </a:cubicBezTo>
                  <a:cubicBezTo>
                    <a:pt x="98" y="181"/>
                    <a:pt x="98" y="181"/>
                    <a:pt x="98" y="181"/>
                  </a:cubicBezTo>
                  <a:cubicBezTo>
                    <a:pt x="96" y="181"/>
                    <a:pt x="98" y="178"/>
                    <a:pt x="96" y="177"/>
                  </a:cubicBezTo>
                  <a:cubicBezTo>
                    <a:pt x="96" y="178"/>
                    <a:pt x="96" y="178"/>
                    <a:pt x="96" y="178"/>
                  </a:cubicBezTo>
                  <a:cubicBezTo>
                    <a:pt x="96" y="177"/>
                    <a:pt x="96" y="177"/>
                    <a:pt x="96" y="175"/>
                  </a:cubicBezTo>
                  <a:cubicBezTo>
                    <a:pt x="95" y="177"/>
                    <a:pt x="95" y="177"/>
                    <a:pt x="95" y="177"/>
                  </a:cubicBezTo>
                  <a:cubicBezTo>
                    <a:pt x="95" y="175"/>
                    <a:pt x="95" y="175"/>
                    <a:pt x="95" y="175"/>
                  </a:cubicBezTo>
                  <a:cubicBezTo>
                    <a:pt x="96" y="174"/>
                    <a:pt x="94" y="173"/>
                    <a:pt x="95" y="172"/>
                  </a:cubicBezTo>
                  <a:cubicBezTo>
                    <a:pt x="94" y="172"/>
                    <a:pt x="94" y="172"/>
                    <a:pt x="94" y="172"/>
                  </a:cubicBezTo>
                  <a:cubicBezTo>
                    <a:pt x="94" y="169"/>
                    <a:pt x="92" y="168"/>
                    <a:pt x="91" y="164"/>
                  </a:cubicBezTo>
                  <a:cubicBezTo>
                    <a:pt x="91" y="164"/>
                    <a:pt x="91" y="164"/>
                    <a:pt x="91" y="164"/>
                  </a:cubicBezTo>
                  <a:cubicBezTo>
                    <a:pt x="91" y="162"/>
                    <a:pt x="91" y="162"/>
                    <a:pt x="91" y="162"/>
                  </a:cubicBezTo>
                  <a:cubicBezTo>
                    <a:pt x="88" y="162"/>
                    <a:pt x="91" y="161"/>
                    <a:pt x="88" y="160"/>
                  </a:cubicBezTo>
                  <a:cubicBezTo>
                    <a:pt x="88" y="160"/>
                    <a:pt x="88" y="160"/>
                    <a:pt x="88" y="160"/>
                  </a:cubicBezTo>
                  <a:cubicBezTo>
                    <a:pt x="91" y="160"/>
                    <a:pt x="88" y="160"/>
                    <a:pt x="88" y="158"/>
                  </a:cubicBezTo>
                  <a:cubicBezTo>
                    <a:pt x="88" y="158"/>
                    <a:pt x="88" y="158"/>
                    <a:pt x="88" y="158"/>
                  </a:cubicBezTo>
                  <a:cubicBezTo>
                    <a:pt x="88" y="158"/>
                    <a:pt x="87" y="158"/>
                    <a:pt x="87" y="157"/>
                  </a:cubicBezTo>
                  <a:cubicBezTo>
                    <a:pt x="87" y="157"/>
                    <a:pt x="87" y="157"/>
                    <a:pt x="87" y="157"/>
                  </a:cubicBezTo>
                  <a:cubicBezTo>
                    <a:pt x="87" y="157"/>
                    <a:pt x="87" y="157"/>
                    <a:pt x="87" y="157"/>
                  </a:cubicBezTo>
                  <a:cubicBezTo>
                    <a:pt x="87" y="157"/>
                    <a:pt x="87" y="157"/>
                    <a:pt x="87" y="157"/>
                  </a:cubicBezTo>
                  <a:cubicBezTo>
                    <a:pt x="87" y="156"/>
                    <a:pt x="86" y="156"/>
                    <a:pt x="87" y="155"/>
                  </a:cubicBezTo>
                  <a:cubicBezTo>
                    <a:pt x="86" y="156"/>
                    <a:pt x="87" y="156"/>
                    <a:pt x="86" y="156"/>
                  </a:cubicBezTo>
                  <a:cubicBezTo>
                    <a:pt x="85" y="153"/>
                    <a:pt x="83" y="149"/>
                    <a:pt x="82" y="145"/>
                  </a:cubicBezTo>
                  <a:cubicBezTo>
                    <a:pt x="81" y="145"/>
                    <a:pt x="81" y="145"/>
                    <a:pt x="81" y="145"/>
                  </a:cubicBezTo>
                  <a:cubicBezTo>
                    <a:pt x="81" y="145"/>
                    <a:pt x="79" y="144"/>
                    <a:pt x="81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81" y="143"/>
                    <a:pt x="79" y="143"/>
                  </a:cubicBezTo>
                  <a:cubicBezTo>
                    <a:pt x="79" y="143"/>
                    <a:pt x="79" y="143"/>
                    <a:pt x="79" y="143"/>
                  </a:cubicBezTo>
                  <a:cubicBezTo>
                    <a:pt x="78" y="141"/>
                    <a:pt x="78" y="141"/>
                    <a:pt x="78" y="141"/>
                  </a:cubicBezTo>
                  <a:cubicBezTo>
                    <a:pt x="78" y="141"/>
                    <a:pt x="78" y="141"/>
                    <a:pt x="78" y="141"/>
                  </a:cubicBezTo>
                  <a:cubicBezTo>
                    <a:pt x="78" y="140"/>
                    <a:pt x="75" y="140"/>
                    <a:pt x="78" y="140"/>
                  </a:cubicBezTo>
                  <a:cubicBezTo>
                    <a:pt x="75" y="140"/>
                    <a:pt x="75" y="140"/>
                    <a:pt x="75" y="140"/>
                  </a:cubicBezTo>
                  <a:cubicBezTo>
                    <a:pt x="74" y="140"/>
                    <a:pt x="78" y="138"/>
                    <a:pt x="75" y="138"/>
                  </a:cubicBezTo>
                  <a:cubicBezTo>
                    <a:pt x="75" y="138"/>
                    <a:pt x="75" y="138"/>
                    <a:pt x="75" y="138"/>
                  </a:cubicBezTo>
                  <a:cubicBezTo>
                    <a:pt x="75" y="136"/>
                    <a:pt x="75" y="136"/>
                    <a:pt x="75" y="135"/>
                  </a:cubicBezTo>
                  <a:cubicBezTo>
                    <a:pt x="75" y="135"/>
                    <a:pt x="75" y="135"/>
                    <a:pt x="75" y="135"/>
                  </a:cubicBezTo>
                  <a:cubicBezTo>
                    <a:pt x="74" y="135"/>
                    <a:pt x="74" y="134"/>
                    <a:pt x="74" y="132"/>
                  </a:cubicBezTo>
                  <a:cubicBezTo>
                    <a:pt x="73" y="132"/>
                    <a:pt x="73" y="134"/>
                    <a:pt x="73" y="132"/>
                  </a:cubicBezTo>
                  <a:cubicBezTo>
                    <a:pt x="73" y="132"/>
                    <a:pt x="72" y="131"/>
                    <a:pt x="73" y="131"/>
                  </a:cubicBezTo>
                  <a:cubicBezTo>
                    <a:pt x="73" y="130"/>
                    <a:pt x="72" y="130"/>
                    <a:pt x="72" y="128"/>
                  </a:cubicBezTo>
                  <a:cubicBezTo>
                    <a:pt x="72" y="130"/>
                    <a:pt x="70" y="128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9" y="130"/>
                    <a:pt x="70" y="130"/>
                    <a:pt x="70" y="130"/>
                  </a:cubicBezTo>
                  <a:cubicBezTo>
                    <a:pt x="69" y="130"/>
                    <a:pt x="69" y="128"/>
                    <a:pt x="69" y="128"/>
                  </a:cubicBezTo>
                  <a:cubicBezTo>
                    <a:pt x="69" y="127"/>
                    <a:pt x="70" y="124"/>
                    <a:pt x="70" y="124"/>
                  </a:cubicBezTo>
                  <a:cubicBezTo>
                    <a:pt x="69" y="124"/>
                    <a:pt x="69" y="124"/>
                    <a:pt x="69" y="124"/>
                  </a:cubicBezTo>
                  <a:cubicBezTo>
                    <a:pt x="70" y="123"/>
                    <a:pt x="70" y="123"/>
                    <a:pt x="70" y="123"/>
                  </a:cubicBezTo>
                  <a:cubicBezTo>
                    <a:pt x="70" y="122"/>
                    <a:pt x="69" y="123"/>
                    <a:pt x="69" y="122"/>
                  </a:cubicBezTo>
                  <a:cubicBezTo>
                    <a:pt x="69" y="122"/>
                    <a:pt x="69" y="122"/>
                    <a:pt x="70" y="122"/>
                  </a:cubicBezTo>
                  <a:cubicBezTo>
                    <a:pt x="69" y="122"/>
                    <a:pt x="69" y="121"/>
                    <a:pt x="68" y="121"/>
                  </a:cubicBezTo>
                  <a:cubicBezTo>
                    <a:pt x="68" y="122"/>
                    <a:pt x="68" y="122"/>
                    <a:pt x="68" y="122"/>
                  </a:cubicBezTo>
                  <a:cubicBezTo>
                    <a:pt x="68" y="121"/>
                    <a:pt x="68" y="121"/>
                    <a:pt x="68" y="121"/>
                  </a:cubicBezTo>
                  <a:cubicBezTo>
                    <a:pt x="68" y="121"/>
                    <a:pt x="68" y="121"/>
                    <a:pt x="68" y="121"/>
                  </a:cubicBezTo>
                  <a:cubicBezTo>
                    <a:pt x="66" y="119"/>
                    <a:pt x="68" y="119"/>
                    <a:pt x="68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8" y="118"/>
                    <a:pt x="68" y="118"/>
                    <a:pt x="68" y="118"/>
                  </a:cubicBezTo>
                  <a:cubicBezTo>
                    <a:pt x="68" y="118"/>
                    <a:pt x="68" y="118"/>
                    <a:pt x="68" y="118"/>
                  </a:cubicBezTo>
                  <a:cubicBezTo>
                    <a:pt x="68" y="117"/>
                    <a:pt x="68" y="117"/>
                    <a:pt x="68" y="115"/>
                  </a:cubicBezTo>
                  <a:cubicBezTo>
                    <a:pt x="66" y="115"/>
                    <a:pt x="66" y="115"/>
                    <a:pt x="66" y="115"/>
                  </a:cubicBezTo>
                  <a:cubicBezTo>
                    <a:pt x="65" y="115"/>
                    <a:pt x="66" y="111"/>
                    <a:pt x="65" y="111"/>
                  </a:cubicBezTo>
                  <a:cubicBezTo>
                    <a:pt x="66" y="111"/>
                    <a:pt x="66" y="111"/>
                    <a:pt x="66" y="111"/>
                  </a:cubicBezTo>
                  <a:cubicBezTo>
                    <a:pt x="65" y="111"/>
                    <a:pt x="65" y="111"/>
                    <a:pt x="65" y="111"/>
                  </a:cubicBezTo>
                  <a:cubicBezTo>
                    <a:pt x="64" y="111"/>
                    <a:pt x="65" y="110"/>
                    <a:pt x="65" y="110"/>
                  </a:cubicBezTo>
                  <a:cubicBezTo>
                    <a:pt x="65" y="110"/>
                    <a:pt x="65" y="110"/>
                    <a:pt x="65" y="110"/>
                  </a:cubicBezTo>
                  <a:cubicBezTo>
                    <a:pt x="65" y="110"/>
                    <a:pt x="64" y="108"/>
                    <a:pt x="61" y="106"/>
                  </a:cubicBezTo>
                  <a:cubicBezTo>
                    <a:pt x="64" y="106"/>
                    <a:pt x="64" y="105"/>
                    <a:pt x="64" y="105"/>
                  </a:cubicBezTo>
                  <a:cubicBezTo>
                    <a:pt x="61" y="106"/>
                    <a:pt x="61" y="106"/>
                    <a:pt x="61" y="106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1" y="104"/>
                    <a:pt x="61" y="108"/>
                    <a:pt x="61" y="106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1" y="105"/>
                    <a:pt x="61" y="104"/>
                    <a:pt x="60" y="104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0" y="102"/>
                    <a:pt x="60" y="101"/>
                    <a:pt x="59" y="101"/>
                  </a:cubicBezTo>
                  <a:cubicBezTo>
                    <a:pt x="59" y="102"/>
                    <a:pt x="59" y="102"/>
                    <a:pt x="59" y="102"/>
                  </a:cubicBezTo>
                  <a:cubicBezTo>
                    <a:pt x="59" y="101"/>
                    <a:pt x="59" y="101"/>
                    <a:pt x="59" y="101"/>
                  </a:cubicBezTo>
                  <a:cubicBezTo>
                    <a:pt x="59" y="101"/>
                    <a:pt x="59" y="101"/>
                    <a:pt x="59" y="101"/>
                  </a:cubicBezTo>
                  <a:cubicBezTo>
                    <a:pt x="60" y="98"/>
                    <a:pt x="59" y="98"/>
                    <a:pt x="59" y="98"/>
                  </a:cubicBezTo>
                  <a:cubicBezTo>
                    <a:pt x="57" y="97"/>
                    <a:pt x="57" y="96"/>
                    <a:pt x="57" y="97"/>
                  </a:cubicBezTo>
                  <a:cubicBezTo>
                    <a:pt x="57" y="96"/>
                    <a:pt x="57" y="96"/>
                    <a:pt x="56" y="94"/>
                  </a:cubicBezTo>
                  <a:cubicBezTo>
                    <a:pt x="56" y="94"/>
                    <a:pt x="56" y="94"/>
                    <a:pt x="56" y="96"/>
                  </a:cubicBezTo>
                  <a:cubicBezTo>
                    <a:pt x="56" y="94"/>
                    <a:pt x="56" y="94"/>
                    <a:pt x="56" y="94"/>
                  </a:cubicBezTo>
                  <a:cubicBezTo>
                    <a:pt x="55" y="94"/>
                    <a:pt x="55" y="94"/>
                    <a:pt x="55" y="94"/>
                  </a:cubicBezTo>
                  <a:cubicBezTo>
                    <a:pt x="55" y="93"/>
                    <a:pt x="55" y="93"/>
                    <a:pt x="56" y="93"/>
                  </a:cubicBezTo>
                  <a:cubicBezTo>
                    <a:pt x="55" y="93"/>
                    <a:pt x="56" y="91"/>
                    <a:pt x="55" y="91"/>
                  </a:cubicBezTo>
                  <a:cubicBezTo>
                    <a:pt x="53" y="92"/>
                    <a:pt x="53" y="92"/>
                    <a:pt x="53" y="92"/>
                  </a:cubicBezTo>
                  <a:cubicBezTo>
                    <a:pt x="52" y="92"/>
                    <a:pt x="53" y="91"/>
                    <a:pt x="53" y="91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53" y="89"/>
                    <a:pt x="53" y="88"/>
                    <a:pt x="53" y="89"/>
                  </a:cubicBezTo>
                  <a:cubicBezTo>
                    <a:pt x="53" y="88"/>
                    <a:pt x="52" y="88"/>
                    <a:pt x="53" y="88"/>
                  </a:cubicBezTo>
                  <a:cubicBezTo>
                    <a:pt x="52" y="87"/>
                    <a:pt x="52" y="84"/>
                    <a:pt x="48" y="84"/>
                  </a:cubicBezTo>
                  <a:cubicBezTo>
                    <a:pt x="48" y="83"/>
                    <a:pt x="48" y="83"/>
                    <a:pt x="48" y="83"/>
                  </a:cubicBezTo>
                  <a:cubicBezTo>
                    <a:pt x="51" y="83"/>
                    <a:pt x="48" y="84"/>
                    <a:pt x="51" y="83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48" y="83"/>
                    <a:pt x="48" y="83"/>
                    <a:pt x="48" y="83"/>
                  </a:cubicBezTo>
                  <a:cubicBezTo>
                    <a:pt x="47" y="83"/>
                    <a:pt x="51" y="81"/>
                    <a:pt x="48" y="80"/>
                  </a:cubicBezTo>
                  <a:cubicBezTo>
                    <a:pt x="48" y="81"/>
                    <a:pt x="48" y="81"/>
                    <a:pt x="48" y="80"/>
                  </a:cubicBezTo>
                  <a:cubicBezTo>
                    <a:pt x="48" y="80"/>
                    <a:pt x="48" y="80"/>
                    <a:pt x="48" y="80"/>
                  </a:cubicBezTo>
                  <a:cubicBezTo>
                    <a:pt x="47" y="79"/>
                    <a:pt x="47" y="80"/>
                    <a:pt x="46" y="80"/>
                  </a:cubicBezTo>
                  <a:cubicBezTo>
                    <a:pt x="46" y="80"/>
                    <a:pt x="46" y="79"/>
                    <a:pt x="47" y="79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46" y="79"/>
                    <a:pt x="46" y="79"/>
                    <a:pt x="46" y="77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7" y="77"/>
                    <a:pt x="46" y="77"/>
                    <a:pt x="47" y="77"/>
                  </a:cubicBezTo>
                  <a:cubicBezTo>
                    <a:pt x="46" y="77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5"/>
                    <a:pt x="44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44" y="75"/>
                    <a:pt x="46" y="75"/>
                    <a:pt x="46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71"/>
                    <a:pt x="44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0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3" y="70"/>
                    <a:pt x="43" y="70"/>
                    <a:pt x="43" y="68"/>
                  </a:cubicBezTo>
                  <a:cubicBezTo>
                    <a:pt x="42" y="68"/>
                    <a:pt x="40" y="70"/>
                    <a:pt x="40" y="70"/>
                  </a:cubicBezTo>
                  <a:cubicBezTo>
                    <a:pt x="40" y="68"/>
                    <a:pt x="42" y="67"/>
                    <a:pt x="42" y="67"/>
                  </a:cubicBezTo>
                  <a:cubicBezTo>
                    <a:pt x="42" y="67"/>
                    <a:pt x="42" y="66"/>
                    <a:pt x="40" y="64"/>
                  </a:cubicBezTo>
                  <a:cubicBezTo>
                    <a:pt x="40" y="64"/>
                    <a:pt x="40" y="64"/>
                    <a:pt x="40" y="64"/>
                  </a:cubicBezTo>
                  <a:cubicBezTo>
                    <a:pt x="39" y="63"/>
                    <a:pt x="40" y="62"/>
                    <a:pt x="38" y="61"/>
                  </a:cubicBezTo>
                  <a:cubicBezTo>
                    <a:pt x="38" y="62"/>
                    <a:pt x="38" y="62"/>
                    <a:pt x="37" y="62"/>
                  </a:cubicBezTo>
                  <a:cubicBezTo>
                    <a:pt x="38" y="61"/>
                    <a:pt x="37" y="62"/>
                    <a:pt x="38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8" y="58"/>
                    <a:pt x="38" y="57"/>
                    <a:pt x="37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4" y="54"/>
                    <a:pt x="37" y="53"/>
                    <a:pt x="34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3" y="51"/>
                    <a:pt x="33" y="51"/>
                    <a:pt x="31" y="51"/>
                  </a:cubicBezTo>
                  <a:cubicBezTo>
                    <a:pt x="33" y="49"/>
                    <a:pt x="31" y="47"/>
                    <a:pt x="30" y="44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4"/>
                    <a:pt x="29" y="44"/>
                    <a:pt x="29" y="45"/>
                  </a:cubicBezTo>
                  <a:cubicBezTo>
                    <a:pt x="29" y="44"/>
                    <a:pt x="29" y="44"/>
                    <a:pt x="29" y="42"/>
                  </a:cubicBezTo>
                  <a:cubicBezTo>
                    <a:pt x="30" y="42"/>
                    <a:pt x="29" y="44"/>
                    <a:pt x="30" y="42"/>
                  </a:cubicBezTo>
                  <a:cubicBezTo>
                    <a:pt x="30" y="42"/>
                    <a:pt x="29" y="42"/>
                    <a:pt x="30" y="41"/>
                  </a:cubicBezTo>
                  <a:cubicBezTo>
                    <a:pt x="29" y="41"/>
                    <a:pt x="29" y="42"/>
                    <a:pt x="29" y="42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7" y="41"/>
                    <a:pt x="27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5" y="44"/>
                    <a:pt x="25" y="45"/>
                    <a:pt x="25" y="44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2"/>
                    <a:pt x="27" y="41"/>
                    <a:pt x="27" y="40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6" y="41"/>
                    <a:pt x="27" y="40"/>
                    <a:pt x="26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38"/>
                    <a:pt x="27" y="40"/>
                    <a:pt x="26" y="40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9" y="37"/>
                    <a:pt x="27" y="38"/>
                    <a:pt x="27" y="37"/>
                  </a:cubicBezTo>
                  <a:cubicBezTo>
                    <a:pt x="26" y="37"/>
                    <a:pt x="26" y="38"/>
                    <a:pt x="26" y="38"/>
                  </a:cubicBezTo>
                  <a:cubicBezTo>
                    <a:pt x="26" y="38"/>
                    <a:pt x="26" y="37"/>
                    <a:pt x="27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5" y="37"/>
                    <a:pt x="26" y="36"/>
                    <a:pt x="25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6"/>
                    <a:pt x="25" y="34"/>
                    <a:pt x="24" y="34"/>
                  </a:cubicBezTo>
                  <a:cubicBezTo>
                    <a:pt x="24" y="34"/>
                    <a:pt x="24" y="33"/>
                    <a:pt x="25" y="33"/>
                  </a:cubicBezTo>
                  <a:cubicBezTo>
                    <a:pt x="25" y="33"/>
                    <a:pt x="25" y="34"/>
                    <a:pt x="26" y="34"/>
                  </a:cubicBezTo>
                  <a:cubicBezTo>
                    <a:pt x="25" y="34"/>
                    <a:pt x="25" y="33"/>
                    <a:pt x="25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5" y="33"/>
                    <a:pt x="25" y="33"/>
                    <a:pt x="25" y="30"/>
                  </a:cubicBezTo>
                  <a:cubicBezTo>
                    <a:pt x="25" y="30"/>
                    <a:pt x="25" y="33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29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5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8"/>
                    <a:pt x="24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4" y="27"/>
                  </a:cubicBezTo>
                  <a:cubicBezTo>
                    <a:pt x="21" y="27"/>
                    <a:pt x="20" y="27"/>
                    <a:pt x="20" y="27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8" y="28"/>
                    <a:pt x="18" y="25"/>
                    <a:pt x="20" y="25"/>
                  </a:cubicBezTo>
                  <a:cubicBezTo>
                    <a:pt x="20" y="24"/>
                    <a:pt x="17" y="27"/>
                    <a:pt x="18" y="24"/>
                  </a:cubicBezTo>
                  <a:cubicBezTo>
                    <a:pt x="18" y="24"/>
                    <a:pt x="20" y="23"/>
                    <a:pt x="18" y="24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18" y="24"/>
                    <a:pt x="17" y="23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7" y="24"/>
                    <a:pt x="17" y="25"/>
                    <a:pt x="16" y="24"/>
                  </a:cubicBezTo>
                  <a:cubicBezTo>
                    <a:pt x="16" y="24"/>
                    <a:pt x="16" y="24"/>
                    <a:pt x="17" y="23"/>
                  </a:cubicBezTo>
                  <a:cubicBezTo>
                    <a:pt x="17" y="23"/>
                    <a:pt x="17" y="24"/>
                    <a:pt x="17" y="23"/>
                  </a:cubicBezTo>
                  <a:cubicBezTo>
                    <a:pt x="17" y="23"/>
                    <a:pt x="16" y="23"/>
                    <a:pt x="17" y="21"/>
                  </a:cubicBezTo>
                  <a:cubicBezTo>
                    <a:pt x="17" y="23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7" y="21"/>
                    <a:pt x="18" y="20"/>
                    <a:pt x="18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8" y="21"/>
                    <a:pt x="17" y="21"/>
                  </a:cubicBezTo>
                  <a:cubicBezTo>
                    <a:pt x="17" y="21"/>
                    <a:pt x="17" y="20"/>
                    <a:pt x="16" y="20"/>
                  </a:cubicBezTo>
                  <a:cubicBezTo>
                    <a:pt x="16" y="20"/>
                    <a:pt x="16" y="20"/>
                    <a:pt x="16" y="21"/>
                  </a:cubicBezTo>
                  <a:cubicBezTo>
                    <a:pt x="16" y="20"/>
                    <a:pt x="14" y="21"/>
                    <a:pt x="14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17"/>
                    <a:pt x="16" y="16"/>
                    <a:pt x="16" y="16"/>
                  </a:cubicBezTo>
                  <a:cubicBezTo>
                    <a:pt x="14" y="16"/>
                    <a:pt x="14" y="15"/>
                    <a:pt x="14" y="16"/>
                  </a:cubicBezTo>
                  <a:cubicBezTo>
                    <a:pt x="14" y="16"/>
                    <a:pt x="16" y="17"/>
                    <a:pt x="14" y="20"/>
                  </a:cubicBezTo>
                  <a:cubicBezTo>
                    <a:pt x="13" y="20"/>
                    <a:pt x="16" y="20"/>
                    <a:pt x="14" y="21"/>
                  </a:cubicBezTo>
                  <a:cubicBezTo>
                    <a:pt x="14" y="20"/>
                    <a:pt x="13" y="21"/>
                    <a:pt x="12" y="21"/>
                  </a:cubicBezTo>
                  <a:cubicBezTo>
                    <a:pt x="12" y="21"/>
                    <a:pt x="12" y="21"/>
                    <a:pt x="12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17"/>
                    <a:pt x="13" y="17"/>
                    <a:pt x="13" y="16"/>
                  </a:cubicBezTo>
                  <a:cubicBezTo>
                    <a:pt x="13" y="16"/>
                    <a:pt x="12" y="16"/>
                    <a:pt x="13" y="17"/>
                  </a:cubicBezTo>
                  <a:cubicBezTo>
                    <a:pt x="12" y="16"/>
                    <a:pt x="12" y="15"/>
                    <a:pt x="11" y="15"/>
                  </a:cubicBezTo>
                  <a:cubicBezTo>
                    <a:pt x="12" y="15"/>
                    <a:pt x="11" y="13"/>
                    <a:pt x="12" y="13"/>
                  </a:cubicBezTo>
                  <a:cubicBezTo>
                    <a:pt x="12" y="13"/>
                    <a:pt x="13" y="13"/>
                    <a:pt x="13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2" y="13"/>
                    <a:pt x="12" y="12"/>
                  </a:cubicBezTo>
                  <a:cubicBezTo>
                    <a:pt x="12" y="13"/>
                    <a:pt x="11" y="13"/>
                    <a:pt x="11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2"/>
                    <a:pt x="9" y="12"/>
                    <a:pt x="9" y="11"/>
                  </a:cubicBezTo>
                  <a:cubicBezTo>
                    <a:pt x="7" y="11"/>
                    <a:pt x="7" y="8"/>
                    <a:pt x="7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4" y="7"/>
                    <a:pt x="4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4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2" y="7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0" y="2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3"/>
                    <a:pt x="2" y="3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7"/>
                    <a:pt x="2" y="7"/>
                  </a:cubicBezTo>
                  <a:cubicBezTo>
                    <a:pt x="3" y="7"/>
                    <a:pt x="2" y="8"/>
                    <a:pt x="2" y="10"/>
                  </a:cubicBezTo>
                  <a:cubicBezTo>
                    <a:pt x="3" y="8"/>
                    <a:pt x="3" y="8"/>
                    <a:pt x="3" y="7"/>
                  </a:cubicBezTo>
                  <a:cubicBezTo>
                    <a:pt x="4" y="8"/>
                    <a:pt x="3" y="8"/>
                    <a:pt x="4" y="8"/>
                  </a:cubicBezTo>
                  <a:cubicBezTo>
                    <a:pt x="3" y="8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3" y="11"/>
                    <a:pt x="3" y="12"/>
                  </a:cubicBezTo>
                  <a:cubicBezTo>
                    <a:pt x="4" y="12"/>
                    <a:pt x="4" y="13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5" y="16"/>
                    <a:pt x="5" y="17"/>
                  </a:cubicBezTo>
                  <a:cubicBezTo>
                    <a:pt x="7" y="17"/>
                    <a:pt x="7" y="21"/>
                    <a:pt x="9" y="21"/>
                  </a:cubicBezTo>
                  <a:cubicBezTo>
                    <a:pt x="9" y="24"/>
                    <a:pt x="11" y="25"/>
                    <a:pt x="12" y="28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2" y="27"/>
                    <a:pt x="12" y="28"/>
                    <a:pt x="12" y="28"/>
                  </a:cubicBezTo>
                  <a:cubicBezTo>
                    <a:pt x="13" y="29"/>
                    <a:pt x="13" y="30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4"/>
                    <a:pt x="14" y="34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7"/>
                    <a:pt x="16" y="37"/>
                    <a:pt x="16" y="38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2"/>
                    <a:pt x="20" y="45"/>
                    <a:pt x="20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51"/>
                    <a:pt x="25" y="54"/>
                    <a:pt x="25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7" y="55"/>
                    <a:pt x="26" y="57"/>
                    <a:pt x="26" y="57"/>
                  </a:cubicBezTo>
                  <a:cubicBezTo>
                    <a:pt x="26" y="58"/>
                    <a:pt x="26" y="61"/>
                    <a:pt x="27" y="58"/>
                  </a:cubicBezTo>
                  <a:cubicBezTo>
                    <a:pt x="27" y="61"/>
                    <a:pt x="27" y="61"/>
                    <a:pt x="27" y="62"/>
                  </a:cubicBezTo>
                  <a:cubicBezTo>
                    <a:pt x="29" y="62"/>
                    <a:pt x="29" y="63"/>
                    <a:pt x="29" y="64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3"/>
                    <a:pt x="29" y="63"/>
                    <a:pt x="30" y="63"/>
                  </a:cubicBezTo>
                  <a:cubicBezTo>
                    <a:pt x="30" y="64"/>
                    <a:pt x="31" y="66"/>
                    <a:pt x="29" y="66"/>
                  </a:cubicBezTo>
                  <a:cubicBezTo>
                    <a:pt x="30" y="66"/>
                    <a:pt x="30" y="68"/>
                    <a:pt x="31" y="70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1" y="71"/>
                    <a:pt x="33" y="74"/>
                    <a:pt x="33" y="75"/>
                  </a:cubicBezTo>
                  <a:cubicBezTo>
                    <a:pt x="34" y="75"/>
                    <a:pt x="34" y="74"/>
                    <a:pt x="34" y="74"/>
                  </a:cubicBezTo>
                  <a:cubicBezTo>
                    <a:pt x="34" y="75"/>
                    <a:pt x="34" y="75"/>
                    <a:pt x="34" y="75"/>
                  </a:cubicBezTo>
                  <a:cubicBezTo>
                    <a:pt x="34" y="77"/>
                    <a:pt x="38" y="77"/>
                    <a:pt x="38" y="80"/>
                  </a:cubicBezTo>
                  <a:cubicBezTo>
                    <a:pt x="39" y="83"/>
                    <a:pt x="40" y="87"/>
                    <a:pt x="42" y="89"/>
                  </a:cubicBezTo>
                  <a:cubicBezTo>
                    <a:pt x="43" y="89"/>
                    <a:pt x="43" y="89"/>
                    <a:pt x="43" y="89"/>
                  </a:cubicBezTo>
                  <a:cubicBezTo>
                    <a:pt x="42" y="91"/>
                    <a:pt x="44" y="91"/>
                    <a:pt x="44" y="93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4" y="94"/>
                    <a:pt x="47" y="94"/>
                    <a:pt x="46" y="96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47" y="97"/>
                    <a:pt x="47" y="98"/>
                    <a:pt x="48" y="98"/>
                  </a:cubicBezTo>
                  <a:cubicBezTo>
                    <a:pt x="48" y="98"/>
                    <a:pt x="48" y="98"/>
                    <a:pt x="48" y="98"/>
                  </a:cubicBezTo>
                  <a:cubicBezTo>
                    <a:pt x="51" y="98"/>
                    <a:pt x="48" y="101"/>
                    <a:pt x="51" y="101"/>
                  </a:cubicBezTo>
                  <a:cubicBezTo>
                    <a:pt x="48" y="101"/>
                    <a:pt x="48" y="101"/>
                    <a:pt x="48" y="101"/>
                  </a:cubicBezTo>
                  <a:cubicBezTo>
                    <a:pt x="52" y="104"/>
                    <a:pt x="52" y="106"/>
                    <a:pt x="53" y="109"/>
                  </a:cubicBezTo>
                  <a:cubicBezTo>
                    <a:pt x="56" y="110"/>
                    <a:pt x="56" y="108"/>
                    <a:pt x="56" y="110"/>
                  </a:cubicBezTo>
                  <a:cubicBezTo>
                    <a:pt x="56" y="110"/>
                    <a:pt x="55" y="110"/>
                    <a:pt x="56" y="110"/>
                  </a:cubicBezTo>
                  <a:cubicBezTo>
                    <a:pt x="56" y="111"/>
                    <a:pt x="57" y="110"/>
                    <a:pt x="57" y="111"/>
                  </a:cubicBezTo>
                  <a:cubicBezTo>
                    <a:pt x="56" y="111"/>
                    <a:pt x="57" y="111"/>
                    <a:pt x="56" y="111"/>
                  </a:cubicBezTo>
                  <a:cubicBezTo>
                    <a:pt x="57" y="114"/>
                    <a:pt x="59" y="114"/>
                    <a:pt x="59" y="115"/>
                  </a:cubicBezTo>
                  <a:cubicBezTo>
                    <a:pt x="59" y="114"/>
                    <a:pt x="59" y="114"/>
                    <a:pt x="59" y="114"/>
                  </a:cubicBezTo>
                  <a:cubicBezTo>
                    <a:pt x="57" y="117"/>
                    <a:pt x="59" y="117"/>
                    <a:pt x="59" y="119"/>
                  </a:cubicBezTo>
                  <a:cubicBezTo>
                    <a:pt x="61" y="124"/>
                    <a:pt x="65" y="132"/>
                    <a:pt x="68" y="138"/>
                  </a:cubicBezTo>
                  <a:cubicBezTo>
                    <a:pt x="72" y="144"/>
                    <a:pt x="73" y="149"/>
                    <a:pt x="78" y="156"/>
                  </a:cubicBezTo>
                  <a:cubicBezTo>
                    <a:pt x="81" y="157"/>
                    <a:pt x="81" y="157"/>
                    <a:pt x="81" y="158"/>
                  </a:cubicBezTo>
                  <a:cubicBezTo>
                    <a:pt x="81" y="158"/>
                    <a:pt x="81" y="158"/>
                    <a:pt x="81" y="158"/>
                  </a:cubicBezTo>
                  <a:cubicBezTo>
                    <a:pt x="81" y="160"/>
                    <a:pt x="82" y="160"/>
                    <a:pt x="81" y="160"/>
                  </a:cubicBezTo>
                  <a:cubicBezTo>
                    <a:pt x="82" y="162"/>
                    <a:pt x="83" y="164"/>
                    <a:pt x="85" y="168"/>
                  </a:cubicBezTo>
                  <a:cubicBezTo>
                    <a:pt x="85" y="168"/>
                    <a:pt x="85" y="165"/>
                    <a:pt x="85" y="168"/>
                  </a:cubicBezTo>
                  <a:cubicBezTo>
                    <a:pt x="85" y="168"/>
                    <a:pt x="85" y="168"/>
                    <a:pt x="85" y="168"/>
                  </a:cubicBezTo>
                  <a:cubicBezTo>
                    <a:pt x="85" y="168"/>
                    <a:pt x="85" y="168"/>
                    <a:pt x="85" y="168"/>
                  </a:cubicBezTo>
                  <a:cubicBezTo>
                    <a:pt x="85" y="169"/>
                    <a:pt x="85" y="169"/>
                    <a:pt x="85" y="169"/>
                  </a:cubicBezTo>
                  <a:cubicBezTo>
                    <a:pt x="86" y="174"/>
                    <a:pt x="92" y="178"/>
                    <a:pt x="95" y="185"/>
                  </a:cubicBezTo>
                  <a:cubicBezTo>
                    <a:pt x="96" y="186"/>
                    <a:pt x="96" y="188"/>
                    <a:pt x="98" y="190"/>
                  </a:cubicBezTo>
                  <a:cubicBezTo>
                    <a:pt x="100" y="194"/>
                    <a:pt x="105" y="198"/>
                    <a:pt x="107" y="202"/>
                  </a:cubicBezTo>
                  <a:cubicBezTo>
                    <a:pt x="107" y="202"/>
                    <a:pt x="108" y="200"/>
                    <a:pt x="108" y="198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50" name="Freeform 143"/>
            <p:cNvSpPr>
              <a:spLocks/>
            </p:cNvSpPr>
            <p:nvPr/>
          </p:nvSpPr>
          <p:spPr bwMode="auto">
            <a:xfrm>
              <a:off x="4019" y="1388"/>
              <a:ext cx="229" cy="421"/>
            </a:xfrm>
            <a:custGeom>
              <a:avLst/>
              <a:gdLst>
                <a:gd name="T0" fmla="*/ 86 w 97"/>
                <a:gd name="T1" fmla="*/ 156 h 178"/>
                <a:gd name="T2" fmla="*/ 83 w 97"/>
                <a:gd name="T3" fmla="*/ 151 h 178"/>
                <a:gd name="T4" fmla="*/ 80 w 97"/>
                <a:gd name="T5" fmla="*/ 139 h 178"/>
                <a:gd name="T6" fmla="*/ 77 w 97"/>
                <a:gd name="T7" fmla="*/ 137 h 178"/>
                <a:gd name="T8" fmla="*/ 70 w 97"/>
                <a:gd name="T9" fmla="*/ 125 h 178"/>
                <a:gd name="T10" fmla="*/ 69 w 97"/>
                <a:gd name="T11" fmla="*/ 121 h 178"/>
                <a:gd name="T12" fmla="*/ 65 w 97"/>
                <a:gd name="T13" fmla="*/ 114 h 178"/>
                <a:gd name="T14" fmla="*/ 62 w 97"/>
                <a:gd name="T15" fmla="*/ 109 h 178"/>
                <a:gd name="T16" fmla="*/ 60 w 97"/>
                <a:gd name="T17" fmla="*/ 107 h 178"/>
                <a:gd name="T18" fmla="*/ 60 w 97"/>
                <a:gd name="T19" fmla="*/ 103 h 178"/>
                <a:gd name="T20" fmla="*/ 57 w 97"/>
                <a:gd name="T21" fmla="*/ 96 h 178"/>
                <a:gd name="T22" fmla="*/ 56 w 97"/>
                <a:gd name="T23" fmla="*/ 94 h 178"/>
                <a:gd name="T24" fmla="*/ 54 w 97"/>
                <a:gd name="T25" fmla="*/ 88 h 178"/>
                <a:gd name="T26" fmla="*/ 50 w 97"/>
                <a:gd name="T27" fmla="*/ 85 h 178"/>
                <a:gd name="T28" fmla="*/ 48 w 97"/>
                <a:gd name="T29" fmla="*/ 79 h 178"/>
                <a:gd name="T30" fmla="*/ 44 w 97"/>
                <a:gd name="T31" fmla="*/ 73 h 178"/>
                <a:gd name="T32" fmla="*/ 43 w 97"/>
                <a:gd name="T33" fmla="*/ 70 h 178"/>
                <a:gd name="T34" fmla="*/ 41 w 97"/>
                <a:gd name="T35" fmla="*/ 68 h 178"/>
                <a:gd name="T36" fmla="*/ 40 w 97"/>
                <a:gd name="T37" fmla="*/ 65 h 178"/>
                <a:gd name="T38" fmla="*/ 40 w 97"/>
                <a:gd name="T39" fmla="*/ 65 h 178"/>
                <a:gd name="T40" fmla="*/ 39 w 97"/>
                <a:gd name="T41" fmla="*/ 60 h 178"/>
                <a:gd name="T42" fmla="*/ 33 w 97"/>
                <a:gd name="T43" fmla="*/ 52 h 178"/>
                <a:gd name="T44" fmla="*/ 31 w 97"/>
                <a:gd name="T45" fmla="*/ 48 h 178"/>
                <a:gd name="T46" fmla="*/ 30 w 97"/>
                <a:gd name="T47" fmla="*/ 46 h 178"/>
                <a:gd name="T48" fmla="*/ 26 w 97"/>
                <a:gd name="T49" fmla="*/ 39 h 178"/>
                <a:gd name="T50" fmla="*/ 22 w 97"/>
                <a:gd name="T51" fmla="*/ 38 h 178"/>
                <a:gd name="T52" fmla="*/ 24 w 97"/>
                <a:gd name="T53" fmla="*/ 34 h 178"/>
                <a:gd name="T54" fmla="*/ 24 w 97"/>
                <a:gd name="T55" fmla="*/ 30 h 178"/>
                <a:gd name="T56" fmla="*/ 20 w 97"/>
                <a:gd name="T57" fmla="*/ 27 h 178"/>
                <a:gd name="T58" fmla="*/ 22 w 97"/>
                <a:gd name="T59" fmla="*/ 26 h 178"/>
                <a:gd name="T60" fmla="*/ 20 w 97"/>
                <a:gd name="T61" fmla="*/ 25 h 178"/>
                <a:gd name="T62" fmla="*/ 17 w 97"/>
                <a:gd name="T63" fmla="*/ 22 h 178"/>
                <a:gd name="T64" fmla="*/ 17 w 97"/>
                <a:gd name="T65" fmla="*/ 18 h 178"/>
                <a:gd name="T66" fmla="*/ 15 w 97"/>
                <a:gd name="T67" fmla="*/ 18 h 178"/>
                <a:gd name="T68" fmla="*/ 15 w 97"/>
                <a:gd name="T69" fmla="*/ 16 h 178"/>
                <a:gd name="T70" fmla="*/ 14 w 97"/>
                <a:gd name="T71" fmla="*/ 13 h 178"/>
                <a:gd name="T72" fmla="*/ 13 w 97"/>
                <a:gd name="T73" fmla="*/ 16 h 178"/>
                <a:gd name="T74" fmla="*/ 11 w 97"/>
                <a:gd name="T75" fmla="*/ 10 h 178"/>
                <a:gd name="T76" fmla="*/ 3 w 97"/>
                <a:gd name="T77" fmla="*/ 5 h 178"/>
                <a:gd name="T78" fmla="*/ 2 w 97"/>
                <a:gd name="T79" fmla="*/ 4 h 178"/>
                <a:gd name="T80" fmla="*/ 0 w 97"/>
                <a:gd name="T81" fmla="*/ 0 h 178"/>
                <a:gd name="T82" fmla="*/ 0 w 97"/>
                <a:gd name="T83" fmla="*/ 1 h 178"/>
                <a:gd name="T84" fmla="*/ 2 w 97"/>
                <a:gd name="T85" fmla="*/ 5 h 178"/>
                <a:gd name="T86" fmla="*/ 5 w 97"/>
                <a:gd name="T87" fmla="*/ 14 h 178"/>
                <a:gd name="T88" fmla="*/ 11 w 97"/>
                <a:gd name="T89" fmla="*/ 27 h 178"/>
                <a:gd name="T90" fmla="*/ 18 w 97"/>
                <a:gd name="T91" fmla="*/ 42 h 178"/>
                <a:gd name="T92" fmla="*/ 24 w 97"/>
                <a:gd name="T93" fmla="*/ 53 h 178"/>
                <a:gd name="T94" fmla="*/ 27 w 97"/>
                <a:gd name="T95" fmla="*/ 61 h 178"/>
                <a:gd name="T96" fmla="*/ 36 w 97"/>
                <a:gd name="T97" fmla="*/ 78 h 178"/>
                <a:gd name="T98" fmla="*/ 43 w 97"/>
                <a:gd name="T99" fmla="*/ 86 h 178"/>
                <a:gd name="T100" fmla="*/ 49 w 97"/>
                <a:gd name="T101" fmla="*/ 98 h 178"/>
                <a:gd name="T102" fmla="*/ 69 w 97"/>
                <a:gd name="T103" fmla="*/ 138 h 178"/>
                <a:gd name="T104" fmla="*/ 74 w 97"/>
                <a:gd name="T105" fmla="*/ 148 h 178"/>
                <a:gd name="T106" fmla="*/ 96 w 97"/>
                <a:gd name="T107" fmla="*/ 176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7" h="178">
                  <a:moveTo>
                    <a:pt x="96" y="176"/>
                  </a:moveTo>
                  <a:cubicBezTo>
                    <a:pt x="97" y="172"/>
                    <a:pt x="92" y="169"/>
                    <a:pt x="92" y="166"/>
                  </a:cubicBezTo>
                  <a:cubicBezTo>
                    <a:pt x="91" y="166"/>
                    <a:pt x="91" y="166"/>
                    <a:pt x="91" y="166"/>
                  </a:cubicBezTo>
                  <a:cubicBezTo>
                    <a:pt x="92" y="164"/>
                    <a:pt x="90" y="161"/>
                    <a:pt x="87" y="159"/>
                  </a:cubicBezTo>
                  <a:cubicBezTo>
                    <a:pt x="86" y="160"/>
                    <a:pt x="86" y="160"/>
                    <a:pt x="86" y="160"/>
                  </a:cubicBezTo>
                  <a:cubicBezTo>
                    <a:pt x="86" y="159"/>
                    <a:pt x="87" y="156"/>
                    <a:pt x="86" y="156"/>
                  </a:cubicBezTo>
                  <a:cubicBezTo>
                    <a:pt x="86" y="156"/>
                    <a:pt x="86" y="156"/>
                    <a:pt x="86" y="156"/>
                  </a:cubicBezTo>
                  <a:cubicBezTo>
                    <a:pt x="86" y="156"/>
                    <a:pt x="86" y="156"/>
                    <a:pt x="86" y="155"/>
                  </a:cubicBezTo>
                  <a:cubicBezTo>
                    <a:pt x="84" y="155"/>
                    <a:pt x="84" y="155"/>
                    <a:pt x="84" y="155"/>
                  </a:cubicBezTo>
                  <a:cubicBezTo>
                    <a:pt x="84" y="155"/>
                    <a:pt x="84" y="155"/>
                    <a:pt x="84" y="155"/>
                  </a:cubicBezTo>
                  <a:cubicBezTo>
                    <a:pt x="86" y="152"/>
                    <a:pt x="84" y="152"/>
                    <a:pt x="84" y="151"/>
                  </a:cubicBezTo>
                  <a:cubicBezTo>
                    <a:pt x="84" y="151"/>
                    <a:pt x="84" y="151"/>
                    <a:pt x="83" y="151"/>
                  </a:cubicBezTo>
                  <a:cubicBezTo>
                    <a:pt x="84" y="150"/>
                    <a:pt x="82" y="147"/>
                    <a:pt x="82" y="143"/>
                  </a:cubicBezTo>
                  <a:cubicBezTo>
                    <a:pt x="82" y="146"/>
                    <a:pt x="80" y="146"/>
                    <a:pt x="80" y="146"/>
                  </a:cubicBezTo>
                  <a:cubicBezTo>
                    <a:pt x="82" y="143"/>
                    <a:pt x="82" y="143"/>
                    <a:pt x="80" y="142"/>
                  </a:cubicBezTo>
                  <a:cubicBezTo>
                    <a:pt x="80" y="143"/>
                    <a:pt x="82" y="140"/>
                    <a:pt x="80" y="140"/>
                  </a:cubicBezTo>
                  <a:cubicBezTo>
                    <a:pt x="80" y="140"/>
                    <a:pt x="80" y="140"/>
                    <a:pt x="80" y="140"/>
                  </a:cubicBezTo>
                  <a:cubicBezTo>
                    <a:pt x="80" y="140"/>
                    <a:pt x="78" y="140"/>
                    <a:pt x="80" y="139"/>
                  </a:cubicBezTo>
                  <a:cubicBezTo>
                    <a:pt x="78" y="139"/>
                    <a:pt x="78" y="139"/>
                    <a:pt x="78" y="139"/>
                  </a:cubicBezTo>
                  <a:cubicBezTo>
                    <a:pt x="80" y="139"/>
                    <a:pt x="78" y="139"/>
                    <a:pt x="78" y="138"/>
                  </a:cubicBezTo>
                  <a:cubicBezTo>
                    <a:pt x="78" y="138"/>
                    <a:pt x="78" y="138"/>
                    <a:pt x="78" y="138"/>
                  </a:cubicBezTo>
                  <a:cubicBezTo>
                    <a:pt x="78" y="138"/>
                    <a:pt x="78" y="138"/>
                    <a:pt x="78" y="138"/>
                  </a:cubicBezTo>
                  <a:cubicBezTo>
                    <a:pt x="77" y="138"/>
                    <a:pt x="77" y="138"/>
                    <a:pt x="77" y="138"/>
                  </a:cubicBezTo>
                  <a:cubicBezTo>
                    <a:pt x="77" y="137"/>
                    <a:pt x="77" y="137"/>
                    <a:pt x="77" y="137"/>
                  </a:cubicBezTo>
                  <a:cubicBezTo>
                    <a:pt x="77" y="137"/>
                    <a:pt x="77" y="137"/>
                    <a:pt x="75" y="137"/>
                  </a:cubicBezTo>
                  <a:cubicBezTo>
                    <a:pt x="75" y="134"/>
                    <a:pt x="74" y="131"/>
                    <a:pt x="73" y="127"/>
                  </a:cubicBezTo>
                  <a:cubicBezTo>
                    <a:pt x="71" y="127"/>
                    <a:pt x="71" y="127"/>
                    <a:pt x="71" y="127"/>
                  </a:cubicBezTo>
                  <a:cubicBezTo>
                    <a:pt x="71" y="126"/>
                    <a:pt x="71" y="126"/>
                    <a:pt x="71" y="126"/>
                  </a:cubicBezTo>
                  <a:cubicBezTo>
                    <a:pt x="70" y="126"/>
                    <a:pt x="70" y="126"/>
                    <a:pt x="70" y="126"/>
                  </a:cubicBezTo>
                  <a:cubicBezTo>
                    <a:pt x="70" y="126"/>
                    <a:pt x="71" y="125"/>
                    <a:pt x="70" y="125"/>
                  </a:cubicBezTo>
                  <a:cubicBezTo>
                    <a:pt x="70" y="125"/>
                    <a:pt x="70" y="125"/>
                    <a:pt x="70" y="126"/>
                  </a:cubicBezTo>
                  <a:cubicBezTo>
                    <a:pt x="70" y="125"/>
                    <a:pt x="70" y="125"/>
                    <a:pt x="70" y="124"/>
                  </a:cubicBezTo>
                  <a:cubicBezTo>
                    <a:pt x="70" y="124"/>
                    <a:pt x="70" y="124"/>
                    <a:pt x="69" y="124"/>
                  </a:cubicBezTo>
                  <a:cubicBezTo>
                    <a:pt x="70" y="124"/>
                    <a:pt x="69" y="124"/>
                    <a:pt x="69" y="122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7" y="122"/>
                    <a:pt x="69" y="122"/>
                    <a:pt x="69" y="121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9" y="121"/>
                    <a:pt x="67" y="120"/>
                    <a:pt x="67" y="120"/>
                  </a:cubicBezTo>
                  <a:cubicBezTo>
                    <a:pt x="67" y="120"/>
                    <a:pt x="67" y="120"/>
                    <a:pt x="67" y="120"/>
                  </a:cubicBezTo>
                  <a:cubicBezTo>
                    <a:pt x="67" y="118"/>
                    <a:pt x="65" y="118"/>
                    <a:pt x="65" y="116"/>
                  </a:cubicBezTo>
                  <a:cubicBezTo>
                    <a:pt x="65" y="116"/>
                    <a:pt x="64" y="118"/>
                    <a:pt x="64" y="116"/>
                  </a:cubicBezTo>
                  <a:cubicBezTo>
                    <a:pt x="65" y="116"/>
                    <a:pt x="64" y="114"/>
                    <a:pt x="65" y="114"/>
                  </a:cubicBezTo>
                  <a:cubicBezTo>
                    <a:pt x="65" y="113"/>
                    <a:pt x="64" y="113"/>
                    <a:pt x="64" y="112"/>
                  </a:cubicBezTo>
                  <a:cubicBezTo>
                    <a:pt x="64" y="113"/>
                    <a:pt x="62" y="113"/>
                    <a:pt x="62" y="113"/>
                  </a:cubicBezTo>
                  <a:cubicBezTo>
                    <a:pt x="62" y="113"/>
                    <a:pt x="62" y="113"/>
                    <a:pt x="62" y="113"/>
                  </a:cubicBezTo>
                  <a:cubicBezTo>
                    <a:pt x="61" y="113"/>
                    <a:pt x="62" y="113"/>
                    <a:pt x="61" y="113"/>
                  </a:cubicBezTo>
                  <a:cubicBezTo>
                    <a:pt x="61" y="112"/>
                    <a:pt x="61" y="112"/>
                    <a:pt x="61" y="112"/>
                  </a:cubicBezTo>
                  <a:cubicBezTo>
                    <a:pt x="61" y="112"/>
                    <a:pt x="62" y="111"/>
                    <a:pt x="62" y="109"/>
                  </a:cubicBezTo>
                  <a:cubicBezTo>
                    <a:pt x="62" y="111"/>
                    <a:pt x="61" y="109"/>
                    <a:pt x="61" y="111"/>
                  </a:cubicBezTo>
                  <a:cubicBezTo>
                    <a:pt x="62" y="108"/>
                    <a:pt x="62" y="108"/>
                    <a:pt x="62" y="108"/>
                  </a:cubicBezTo>
                  <a:cubicBezTo>
                    <a:pt x="61" y="108"/>
                    <a:pt x="61" y="108"/>
                    <a:pt x="61" y="108"/>
                  </a:cubicBezTo>
                  <a:cubicBezTo>
                    <a:pt x="61" y="108"/>
                    <a:pt x="62" y="108"/>
                    <a:pt x="62" y="107"/>
                  </a:cubicBezTo>
                  <a:cubicBezTo>
                    <a:pt x="62" y="107"/>
                    <a:pt x="61" y="105"/>
                    <a:pt x="61" y="107"/>
                  </a:cubicBezTo>
                  <a:cubicBezTo>
                    <a:pt x="60" y="107"/>
                    <a:pt x="61" y="107"/>
                    <a:pt x="60" y="107"/>
                  </a:cubicBezTo>
                  <a:cubicBezTo>
                    <a:pt x="60" y="107"/>
                    <a:pt x="60" y="107"/>
                    <a:pt x="60" y="105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60" y="103"/>
                    <a:pt x="60" y="103"/>
                    <a:pt x="60" y="103"/>
                  </a:cubicBezTo>
                  <a:cubicBezTo>
                    <a:pt x="61" y="105"/>
                    <a:pt x="60" y="105"/>
                    <a:pt x="60" y="105"/>
                  </a:cubicBezTo>
                  <a:cubicBezTo>
                    <a:pt x="61" y="103"/>
                    <a:pt x="61" y="103"/>
                    <a:pt x="60" y="101"/>
                  </a:cubicBezTo>
                  <a:cubicBezTo>
                    <a:pt x="60" y="103"/>
                    <a:pt x="60" y="103"/>
                    <a:pt x="60" y="103"/>
                  </a:cubicBezTo>
                  <a:cubicBezTo>
                    <a:pt x="60" y="101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58" y="100"/>
                    <a:pt x="60" y="98"/>
                    <a:pt x="58" y="98"/>
                  </a:cubicBezTo>
                  <a:cubicBezTo>
                    <a:pt x="58" y="98"/>
                    <a:pt x="58" y="98"/>
                    <a:pt x="58" y="98"/>
                  </a:cubicBezTo>
                  <a:cubicBezTo>
                    <a:pt x="57" y="98"/>
                    <a:pt x="57" y="98"/>
                    <a:pt x="57" y="98"/>
                  </a:cubicBezTo>
                  <a:cubicBezTo>
                    <a:pt x="57" y="96"/>
                    <a:pt x="57" y="96"/>
                    <a:pt x="57" y="96"/>
                  </a:cubicBezTo>
                  <a:cubicBezTo>
                    <a:pt x="57" y="96"/>
                    <a:pt x="57" y="96"/>
                    <a:pt x="57" y="96"/>
                  </a:cubicBezTo>
                  <a:cubicBezTo>
                    <a:pt x="57" y="96"/>
                    <a:pt x="57" y="94"/>
                    <a:pt x="56" y="94"/>
                  </a:cubicBezTo>
                  <a:cubicBezTo>
                    <a:pt x="57" y="92"/>
                    <a:pt x="57" y="92"/>
                    <a:pt x="57" y="92"/>
                  </a:cubicBezTo>
                  <a:cubicBezTo>
                    <a:pt x="56" y="92"/>
                    <a:pt x="56" y="92"/>
                    <a:pt x="56" y="92"/>
                  </a:cubicBezTo>
                  <a:cubicBezTo>
                    <a:pt x="56" y="92"/>
                    <a:pt x="56" y="92"/>
                    <a:pt x="54" y="92"/>
                  </a:cubicBezTo>
                  <a:cubicBezTo>
                    <a:pt x="56" y="91"/>
                    <a:pt x="56" y="95"/>
                    <a:pt x="56" y="94"/>
                  </a:cubicBezTo>
                  <a:cubicBezTo>
                    <a:pt x="54" y="94"/>
                    <a:pt x="56" y="92"/>
                    <a:pt x="56" y="92"/>
                  </a:cubicBezTo>
                  <a:cubicBezTo>
                    <a:pt x="54" y="92"/>
                    <a:pt x="56" y="91"/>
                    <a:pt x="54" y="91"/>
                  </a:cubicBezTo>
                  <a:cubicBezTo>
                    <a:pt x="54" y="91"/>
                    <a:pt x="54" y="92"/>
                    <a:pt x="54" y="91"/>
                  </a:cubicBezTo>
                  <a:cubicBezTo>
                    <a:pt x="53" y="91"/>
                    <a:pt x="54" y="91"/>
                    <a:pt x="54" y="91"/>
                  </a:cubicBezTo>
                  <a:cubicBezTo>
                    <a:pt x="54" y="88"/>
                    <a:pt x="54" y="88"/>
                    <a:pt x="54" y="88"/>
                  </a:cubicBezTo>
                  <a:cubicBezTo>
                    <a:pt x="54" y="88"/>
                    <a:pt x="53" y="88"/>
                    <a:pt x="54" y="88"/>
                  </a:cubicBezTo>
                  <a:cubicBezTo>
                    <a:pt x="54" y="88"/>
                    <a:pt x="54" y="87"/>
                    <a:pt x="53" y="87"/>
                  </a:cubicBezTo>
                  <a:cubicBezTo>
                    <a:pt x="53" y="88"/>
                    <a:pt x="53" y="88"/>
                    <a:pt x="53" y="88"/>
                  </a:cubicBezTo>
                  <a:cubicBezTo>
                    <a:pt x="50" y="88"/>
                    <a:pt x="53" y="87"/>
                    <a:pt x="53" y="87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4" y="86"/>
                    <a:pt x="53" y="86"/>
                    <a:pt x="53" y="86"/>
                  </a:cubicBezTo>
                  <a:cubicBezTo>
                    <a:pt x="50" y="85"/>
                    <a:pt x="50" y="85"/>
                    <a:pt x="50" y="85"/>
                  </a:cubicBezTo>
                  <a:cubicBezTo>
                    <a:pt x="50" y="83"/>
                    <a:pt x="50" y="83"/>
                    <a:pt x="50" y="83"/>
                  </a:cubicBezTo>
                  <a:cubicBezTo>
                    <a:pt x="50" y="83"/>
                    <a:pt x="50" y="83"/>
                    <a:pt x="49" y="83"/>
                  </a:cubicBezTo>
                  <a:cubicBezTo>
                    <a:pt x="49" y="83"/>
                    <a:pt x="49" y="83"/>
                    <a:pt x="49" y="82"/>
                  </a:cubicBezTo>
                  <a:cubicBezTo>
                    <a:pt x="49" y="83"/>
                    <a:pt x="48" y="82"/>
                    <a:pt x="48" y="82"/>
                  </a:cubicBezTo>
                  <a:cubicBezTo>
                    <a:pt x="49" y="81"/>
                    <a:pt x="49" y="81"/>
                    <a:pt x="49" y="81"/>
                  </a:cubicBezTo>
                  <a:cubicBezTo>
                    <a:pt x="48" y="81"/>
                    <a:pt x="49" y="79"/>
                    <a:pt x="48" y="79"/>
                  </a:cubicBezTo>
                  <a:cubicBezTo>
                    <a:pt x="48" y="79"/>
                    <a:pt x="48" y="81"/>
                    <a:pt x="47" y="81"/>
                  </a:cubicBezTo>
                  <a:cubicBezTo>
                    <a:pt x="45" y="81"/>
                    <a:pt x="48" y="79"/>
                    <a:pt x="47" y="78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47" y="78"/>
                    <a:pt x="48" y="75"/>
                    <a:pt x="47" y="78"/>
                  </a:cubicBezTo>
                  <a:cubicBezTo>
                    <a:pt x="47" y="75"/>
                    <a:pt x="45" y="75"/>
                    <a:pt x="47" y="75"/>
                  </a:cubicBezTo>
                  <a:cubicBezTo>
                    <a:pt x="45" y="74"/>
                    <a:pt x="47" y="73"/>
                    <a:pt x="44" y="73"/>
                  </a:cubicBezTo>
                  <a:cubicBezTo>
                    <a:pt x="44" y="73"/>
                    <a:pt x="44" y="73"/>
                    <a:pt x="44" y="72"/>
                  </a:cubicBezTo>
                  <a:cubicBezTo>
                    <a:pt x="45" y="72"/>
                    <a:pt x="44" y="73"/>
                    <a:pt x="44" y="73"/>
                  </a:cubicBezTo>
                  <a:cubicBezTo>
                    <a:pt x="44" y="73"/>
                    <a:pt x="44" y="72"/>
                    <a:pt x="45" y="72"/>
                  </a:cubicBezTo>
                  <a:cubicBezTo>
                    <a:pt x="44" y="72"/>
                    <a:pt x="44" y="72"/>
                    <a:pt x="44" y="73"/>
                  </a:cubicBezTo>
                  <a:cubicBezTo>
                    <a:pt x="43" y="72"/>
                    <a:pt x="45" y="70"/>
                    <a:pt x="44" y="70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3" y="69"/>
                    <a:pt x="43" y="69"/>
                    <a:pt x="41" y="70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6"/>
                  </a:cubicBezTo>
                  <a:cubicBezTo>
                    <a:pt x="41" y="68"/>
                    <a:pt x="41" y="66"/>
                    <a:pt x="41" y="66"/>
                  </a:cubicBezTo>
                  <a:cubicBezTo>
                    <a:pt x="40" y="66"/>
                    <a:pt x="41" y="65"/>
                    <a:pt x="41" y="65"/>
                  </a:cubicBezTo>
                  <a:cubicBezTo>
                    <a:pt x="41" y="65"/>
                    <a:pt x="41" y="65"/>
                    <a:pt x="40" y="65"/>
                  </a:cubicBezTo>
                  <a:cubicBezTo>
                    <a:pt x="40" y="65"/>
                    <a:pt x="41" y="65"/>
                    <a:pt x="41" y="66"/>
                  </a:cubicBezTo>
                  <a:cubicBezTo>
                    <a:pt x="40" y="66"/>
                    <a:pt x="40" y="66"/>
                    <a:pt x="40" y="65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40" y="65"/>
                    <a:pt x="40" y="65"/>
                    <a:pt x="40" y="65"/>
                  </a:cubicBezTo>
                  <a:cubicBezTo>
                    <a:pt x="40" y="65"/>
                    <a:pt x="40" y="65"/>
                    <a:pt x="40" y="65"/>
                  </a:cubicBezTo>
                  <a:cubicBezTo>
                    <a:pt x="40" y="65"/>
                    <a:pt x="40" y="65"/>
                    <a:pt x="40" y="65"/>
                  </a:cubicBezTo>
                  <a:cubicBezTo>
                    <a:pt x="40" y="65"/>
                    <a:pt x="40" y="65"/>
                    <a:pt x="40" y="65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0" y="61"/>
                    <a:pt x="40" y="61"/>
                    <a:pt x="39" y="61"/>
                  </a:cubicBezTo>
                  <a:cubicBezTo>
                    <a:pt x="39" y="61"/>
                    <a:pt x="39" y="61"/>
                    <a:pt x="39" y="61"/>
                  </a:cubicBezTo>
                  <a:cubicBezTo>
                    <a:pt x="39" y="61"/>
                    <a:pt x="39" y="61"/>
                    <a:pt x="39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59"/>
                    <a:pt x="35" y="60"/>
                    <a:pt x="36" y="60"/>
                  </a:cubicBezTo>
                  <a:cubicBezTo>
                    <a:pt x="35" y="59"/>
                    <a:pt x="36" y="59"/>
                    <a:pt x="39" y="59"/>
                  </a:cubicBezTo>
                  <a:cubicBezTo>
                    <a:pt x="36" y="57"/>
                    <a:pt x="36" y="56"/>
                    <a:pt x="35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5" y="55"/>
                    <a:pt x="35" y="52"/>
                    <a:pt x="33" y="52"/>
                  </a:cubicBezTo>
                  <a:cubicBezTo>
                    <a:pt x="33" y="53"/>
                    <a:pt x="32" y="52"/>
                    <a:pt x="32" y="53"/>
                  </a:cubicBezTo>
                  <a:cubicBezTo>
                    <a:pt x="32" y="52"/>
                    <a:pt x="31" y="53"/>
                    <a:pt x="32" y="52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33" y="51"/>
                    <a:pt x="33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1" y="46"/>
                    <a:pt x="32" y="46"/>
                    <a:pt x="31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4"/>
                    <a:pt x="30" y="44"/>
                    <a:pt x="31" y="44"/>
                  </a:cubicBezTo>
                  <a:cubicBezTo>
                    <a:pt x="30" y="44"/>
                    <a:pt x="30" y="43"/>
                    <a:pt x="28" y="44"/>
                  </a:cubicBezTo>
                  <a:cubicBezTo>
                    <a:pt x="30" y="42"/>
                    <a:pt x="28" y="39"/>
                    <a:pt x="27" y="38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38"/>
                    <a:pt x="28" y="38"/>
                    <a:pt x="27" y="38"/>
                  </a:cubicBezTo>
                  <a:cubicBezTo>
                    <a:pt x="27" y="38"/>
                    <a:pt x="27" y="38"/>
                    <a:pt x="26" y="39"/>
                  </a:cubicBezTo>
                  <a:cubicBezTo>
                    <a:pt x="26" y="38"/>
                    <a:pt x="27" y="38"/>
                    <a:pt x="27" y="35"/>
                  </a:cubicBezTo>
                  <a:cubicBezTo>
                    <a:pt x="27" y="35"/>
                    <a:pt x="26" y="38"/>
                    <a:pt x="27" y="35"/>
                  </a:cubicBezTo>
                  <a:cubicBezTo>
                    <a:pt x="27" y="35"/>
                    <a:pt x="26" y="35"/>
                    <a:pt x="27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4" y="35"/>
                    <a:pt x="24" y="38"/>
                    <a:pt x="22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0" y="38"/>
                    <a:pt x="22" y="39"/>
                    <a:pt x="20" y="39"/>
                  </a:cubicBezTo>
                  <a:cubicBezTo>
                    <a:pt x="20" y="38"/>
                    <a:pt x="22" y="35"/>
                    <a:pt x="22" y="35"/>
                  </a:cubicBezTo>
                  <a:cubicBezTo>
                    <a:pt x="22" y="35"/>
                    <a:pt x="26" y="34"/>
                    <a:pt x="24" y="34"/>
                  </a:cubicBezTo>
                  <a:cubicBezTo>
                    <a:pt x="24" y="34"/>
                    <a:pt x="26" y="34"/>
                    <a:pt x="24" y="34"/>
                  </a:cubicBezTo>
                  <a:cubicBezTo>
                    <a:pt x="22" y="34"/>
                    <a:pt x="24" y="34"/>
                    <a:pt x="24" y="34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1"/>
                    <a:pt x="26" y="31"/>
                  </a:cubicBezTo>
                  <a:cubicBezTo>
                    <a:pt x="26" y="31"/>
                    <a:pt x="24" y="31"/>
                    <a:pt x="26" y="31"/>
                  </a:cubicBezTo>
                  <a:cubicBezTo>
                    <a:pt x="24" y="31"/>
                    <a:pt x="22" y="33"/>
                    <a:pt x="22" y="31"/>
                  </a:cubicBezTo>
                  <a:cubicBezTo>
                    <a:pt x="24" y="31"/>
                    <a:pt x="22" y="30"/>
                    <a:pt x="24" y="30"/>
                  </a:cubicBezTo>
                  <a:cubicBezTo>
                    <a:pt x="24" y="30"/>
                    <a:pt x="24" y="30"/>
                    <a:pt x="22" y="31"/>
                  </a:cubicBezTo>
                  <a:cubicBezTo>
                    <a:pt x="22" y="31"/>
                    <a:pt x="24" y="29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0" y="29"/>
                    <a:pt x="22" y="27"/>
                    <a:pt x="20" y="29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2" y="27"/>
                    <a:pt x="20" y="29"/>
                    <a:pt x="22" y="27"/>
                  </a:cubicBezTo>
                  <a:cubicBezTo>
                    <a:pt x="20" y="29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5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2"/>
                    <a:pt x="20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5"/>
                    <a:pt x="17" y="22"/>
                    <a:pt x="15" y="25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7" y="22"/>
                    <a:pt x="17" y="21"/>
                    <a:pt x="18" y="20"/>
                  </a:cubicBezTo>
                  <a:cubicBezTo>
                    <a:pt x="18" y="20"/>
                    <a:pt x="15" y="21"/>
                    <a:pt x="17" y="20"/>
                  </a:cubicBezTo>
                  <a:cubicBezTo>
                    <a:pt x="17" y="20"/>
                    <a:pt x="18" y="18"/>
                    <a:pt x="17" y="18"/>
                  </a:cubicBezTo>
                  <a:cubicBezTo>
                    <a:pt x="17" y="18"/>
                    <a:pt x="18" y="18"/>
                    <a:pt x="18" y="17"/>
                  </a:cubicBezTo>
                  <a:cubicBezTo>
                    <a:pt x="17" y="18"/>
                    <a:pt x="15" y="18"/>
                    <a:pt x="15" y="18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5" y="20"/>
                    <a:pt x="15" y="20"/>
                    <a:pt x="14" y="20"/>
                  </a:cubicBezTo>
                  <a:cubicBezTo>
                    <a:pt x="14" y="20"/>
                    <a:pt x="14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7"/>
                    <a:pt x="14" y="18"/>
                    <a:pt x="15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5" y="16"/>
                    <a:pt x="17" y="16"/>
                    <a:pt x="17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7" y="16"/>
                    <a:pt x="15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6"/>
                    <a:pt x="13" y="17"/>
                    <a:pt x="14" y="16"/>
                  </a:cubicBezTo>
                  <a:cubicBezTo>
                    <a:pt x="14" y="14"/>
                    <a:pt x="14" y="16"/>
                    <a:pt x="14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4" y="12"/>
                    <a:pt x="13" y="13"/>
                  </a:cubicBezTo>
                  <a:cubicBezTo>
                    <a:pt x="14" y="13"/>
                    <a:pt x="14" y="14"/>
                    <a:pt x="14" y="16"/>
                  </a:cubicBezTo>
                  <a:cubicBezTo>
                    <a:pt x="13" y="16"/>
                    <a:pt x="14" y="16"/>
                    <a:pt x="13" y="17"/>
                  </a:cubicBezTo>
                  <a:cubicBezTo>
                    <a:pt x="13" y="16"/>
                    <a:pt x="11" y="17"/>
                    <a:pt x="11" y="17"/>
                  </a:cubicBezTo>
                  <a:cubicBezTo>
                    <a:pt x="10" y="17"/>
                    <a:pt x="11" y="16"/>
                    <a:pt x="11" y="16"/>
                  </a:cubicBezTo>
                  <a:cubicBezTo>
                    <a:pt x="11" y="16"/>
                    <a:pt x="11" y="16"/>
                    <a:pt x="13" y="16"/>
                  </a:cubicBezTo>
                  <a:cubicBezTo>
                    <a:pt x="11" y="14"/>
                    <a:pt x="11" y="14"/>
                    <a:pt x="13" y="13"/>
                  </a:cubicBezTo>
                  <a:cubicBezTo>
                    <a:pt x="11" y="13"/>
                    <a:pt x="11" y="13"/>
                    <a:pt x="11" y="14"/>
                  </a:cubicBezTo>
                  <a:cubicBezTo>
                    <a:pt x="11" y="13"/>
                    <a:pt x="10" y="12"/>
                    <a:pt x="10" y="12"/>
                  </a:cubicBezTo>
                  <a:cubicBezTo>
                    <a:pt x="11" y="12"/>
                    <a:pt x="10" y="10"/>
                    <a:pt x="10" y="10"/>
                  </a:cubicBezTo>
                  <a:cubicBezTo>
                    <a:pt x="11" y="10"/>
                    <a:pt x="11" y="10"/>
                    <a:pt x="13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3" y="8"/>
                    <a:pt x="10" y="10"/>
                    <a:pt x="11" y="8"/>
                  </a:cubicBezTo>
                  <a:cubicBezTo>
                    <a:pt x="11" y="10"/>
                    <a:pt x="10" y="10"/>
                    <a:pt x="7" y="10"/>
                  </a:cubicBezTo>
                  <a:cubicBezTo>
                    <a:pt x="7" y="10"/>
                    <a:pt x="7" y="12"/>
                    <a:pt x="7" y="10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7"/>
                    <a:pt x="6" y="5"/>
                    <a:pt x="6" y="5"/>
                  </a:cubicBezTo>
                  <a:cubicBezTo>
                    <a:pt x="5" y="4"/>
                    <a:pt x="3" y="5"/>
                    <a:pt x="3" y="5"/>
                  </a:cubicBezTo>
                  <a:cubicBezTo>
                    <a:pt x="3" y="4"/>
                    <a:pt x="5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4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3"/>
                  </a:cubicBezTo>
                  <a:cubicBezTo>
                    <a:pt x="0" y="3"/>
                    <a:pt x="0" y="3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0" y="5"/>
                    <a:pt x="1" y="7"/>
                  </a:cubicBezTo>
                  <a:cubicBezTo>
                    <a:pt x="1" y="5"/>
                    <a:pt x="2" y="5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1" y="8"/>
                    <a:pt x="2" y="8"/>
                  </a:cubicBezTo>
                  <a:cubicBezTo>
                    <a:pt x="2" y="10"/>
                    <a:pt x="3" y="12"/>
                    <a:pt x="3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3" y="13"/>
                    <a:pt x="5" y="13"/>
                    <a:pt x="5" y="14"/>
                  </a:cubicBezTo>
                  <a:cubicBezTo>
                    <a:pt x="6" y="14"/>
                    <a:pt x="5" y="17"/>
                    <a:pt x="6" y="17"/>
                  </a:cubicBezTo>
                  <a:cubicBezTo>
                    <a:pt x="7" y="18"/>
                    <a:pt x="7" y="21"/>
                    <a:pt x="10" y="22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2"/>
                    <a:pt x="11" y="21"/>
                    <a:pt x="11" y="22"/>
                  </a:cubicBezTo>
                  <a:cubicBezTo>
                    <a:pt x="10" y="22"/>
                    <a:pt x="10" y="22"/>
                    <a:pt x="10" y="25"/>
                  </a:cubicBezTo>
                  <a:cubicBezTo>
                    <a:pt x="11" y="25"/>
                    <a:pt x="11" y="26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9"/>
                    <a:pt x="13" y="29"/>
                    <a:pt x="13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1"/>
                    <a:pt x="14" y="31"/>
                    <a:pt x="14" y="33"/>
                  </a:cubicBezTo>
                  <a:cubicBezTo>
                    <a:pt x="14" y="33"/>
                    <a:pt x="14" y="34"/>
                    <a:pt x="15" y="34"/>
                  </a:cubicBezTo>
                  <a:cubicBezTo>
                    <a:pt x="15" y="38"/>
                    <a:pt x="17" y="39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4"/>
                    <a:pt x="20" y="46"/>
                    <a:pt x="20" y="48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8"/>
                    <a:pt x="22" y="48"/>
                    <a:pt x="22" y="51"/>
                  </a:cubicBezTo>
                  <a:cubicBezTo>
                    <a:pt x="22" y="51"/>
                    <a:pt x="22" y="52"/>
                    <a:pt x="24" y="52"/>
                  </a:cubicBezTo>
                  <a:cubicBezTo>
                    <a:pt x="24" y="52"/>
                    <a:pt x="22" y="52"/>
                    <a:pt x="24" y="53"/>
                  </a:cubicBezTo>
                  <a:cubicBezTo>
                    <a:pt x="24" y="55"/>
                    <a:pt x="24" y="55"/>
                    <a:pt x="26" y="56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6"/>
                    <a:pt x="27" y="56"/>
                    <a:pt x="26" y="57"/>
                  </a:cubicBezTo>
                  <a:cubicBezTo>
                    <a:pt x="27" y="57"/>
                    <a:pt x="26" y="60"/>
                    <a:pt x="28" y="60"/>
                  </a:cubicBezTo>
                  <a:cubicBezTo>
                    <a:pt x="27" y="60"/>
                    <a:pt x="27" y="61"/>
                    <a:pt x="27" y="61"/>
                  </a:cubicBezTo>
                  <a:cubicBezTo>
                    <a:pt x="28" y="62"/>
                    <a:pt x="30" y="62"/>
                    <a:pt x="30" y="65"/>
                  </a:cubicBezTo>
                  <a:cubicBezTo>
                    <a:pt x="30" y="65"/>
                    <a:pt x="30" y="62"/>
                    <a:pt x="30" y="65"/>
                  </a:cubicBezTo>
                  <a:cubicBezTo>
                    <a:pt x="30" y="65"/>
                    <a:pt x="30" y="65"/>
                    <a:pt x="30" y="65"/>
                  </a:cubicBezTo>
                  <a:cubicBezTo>
                    <a:pt x="30" y="68"/>
                    <a:pt x="32" y="68"/>
                    <a:pt x="32" y="70"/>
                  </a:cubicBezTo>
                  <a:cubicBezTo>
                    <a:pt x="33" y="73"/>
                    <a:pt x="35" y="75"/>
                    <a:pt x="36" y="79"/>
                  </a:cubicBezTo>
                  <a:cubicBezTo>
                    <a:pt x="36" y="78"/>
                    <a:pt x="36" y="78"/>
                    <a:pt x="36" y="78"/>
                  </a:cubicBezTo>
                  <a:cubicBezTo>
                    <a:pt x="36" y="79"/>
                    <a:pt x="40" y="79"/>
                    <a:pt x="39" y="82"/>
                  </a:cubicBezTo>
                  <a:cubicBezTo>
                    <a:pt x="39" y="82"/>
                    <a:pt x="39" y="82"/>
                    <a:pt x="40" y="82"/>
                  </a:cubicBezTo>
                  <a:cubicBezTo>
                    <a:pt x="39" y="83"/>
                    <a:pt x="41" y="83"/>
                    <a:pt x="41" y="85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43" y="85"/>
                    <a:pt x="41" y="86"/>
                    <a:pt x="43" y="87"/>
                  </a:cubicBezTo>
                  <a:cubicBezTo>
                    <a:pt x="43" y="86"/>
                    <a:pt x="43" y="86"/>
                    <a:pt x="43" y="86"/>
                  </a:cubicBezTo>
                  <a:cubicBezTo>
                    <a:pt x="44" y="86"/>
                    <a:pt x="43" y="88"/>
                    <a:pt x="44" y="87"/>
                  </a:cubicBezTo>
                  <a:cubicBezTo>
                    <a:pt x="44" y="87"/>
                    <a:pt x="44" y="88"/>
                    <a:pt x="44" y="87"/>
                  </a:cubicBezTo>
                  <a:cubicBezTo>
                    <a:pt x="45" y="91"/>
                    <a:pt x="45" y="94"/>
                    <a:pt x="47" y="96"/>
                  </a:cubicBezTo>
                  <a:cubicBezTo>
                    <a:pt x="48" y="98"/>
                    <a:pt x="49" y="95"/>
                    <a:pt x="48" y="96"/>
                  </a:cubicBezTo>
                  <a:cubicBezTo>
                    <a:pt x="49" y="96"/>
                    <a:pt x="48" y="98"/>
                    <a:pt x="48" y="98"/>
                  </a:cubicBezTo>
                  <a:cubicBezTo>
                    <a:pt x="48" y="98"/>
                    <a:pt x="50" y="98"/>
                    <a:pt x="49" y="98"/>
                  </a:cubicBezTo>
                  <a:cubicBezTo>
                    <a:pt x="49" y="98"/>
                    <a:pt x="49" y="98"/>
                    <a:pt x="49" y="99"/>
                  </a:cubicBezTo>
                  <a:cubicBezTo>
                    <a:pt x="50" y="99"/>
                    <a:pt x="50" y="99"/>
                    <a:pt x="50" y="100"/>
                  </a:cubicBezTo>
                  <a:cubicBezTo>
                    <a:pt x="50" y="100"/>
                    <a:pt x="50" y="100"/>
                    <a:pt x="50" y="100"/>
                  </a:cubicBezTo>
                  <a:cubicBezTo>
                    <a:pt x="50" y="101"/>
                    <a:pt x="53" y="103"/>
                    <a:pt x="50" y="105"/>
                  </a:cubicBezTo>
                  <a:cubicBezTo>
                    <a:pt x="54" y="111"/>
                    <a:pt x="57" y="116"/>
                    <a:pt x="60" y="122"/>
                  </a:cubicBezTo>
                  <a:cubicBezTo>
                    <a:pt x="62" y="126"/>
                    <a:pt x="65" y="133"/>
                    <a:pt x="69" y="138"/>
                  </a:cubicBezTo>
                  <a:cubicBezTo>
                    <a:pt x="71" y="138"/>
                    <a:pt x="71" y="138"/>
                    <a:pt x="71" y="139"/>
                  </a:cubicBezTo>
                  <a:cubicBezTo>
                    <a:pt x="71" y="139"/>
                    <a:pt x="71" y="139"/>
                    <a:pt x="71" y="139"/>
                  </a:cubicBezTo>
                  <a:cubicBezTo>
                    <a:pt x="70" y="140"/>
                    <a:pt x="71" y="140"/>
                    <a:pt x="71" y="140"/>
                  </a:cubicBezTo>
                  <a:cubicBezTo>
                    <a:pt x="73" y="143"/>
                    <a:pt x="73" y="146"/>
                    <a:pt x="74" y="148"/>
                  </a:cubicBezTo>
                  <a:cubicBezTo>
                    <a:pt x="74" y="147"/>
                    <a:pt x="75" y="147"/>
                    <a:pt x="75" y="147"/>
                  </a:cubicBezTo>
                  <a:cubicBezTo>
                    <a:pt x="74" y="148"/>
                    <a:pt x="74" y="148"/>
                    <a:pt x="74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4" y="148"/>
                    <a:pt x="74" y="148"/>
                    <a:pt x="74" y="148"/>
                  </a:cubicBezTo>
                  <a:cubicBezTo>
                    <a:pt x="75" y="153"/>
                    <a:pt x="82" y="159"/>
                    <a:pt x="84" y="164"/>
                  </a:cubicBezTo>
                  <a:cubicBezTo>
                    <a:pt x="84" y="164"/>
                    <a:pt x="86" y="166"/>
                    <a:pt x="86" y="168"/>
                  </a:cubicBezTo>
                  <a:cubicBezTo>
                    <a:pt x="90" y="172"/>
                    <a:pt x="92" y="174"/>
                    <a:pt x="95" y="178"/>
                  </a:cubicBezTo>
                  <a:cubicBezTo>
                    <a:pt x="95" y="178"/>
                    <a:pt x="96" y="177"/>
                    <a:pt x="96" y="176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51" name="Freeform 144"/>
            <p:cNvSpPr>
              <a:spLocks/>
            </p:cNvSpPr>
            <p:nvPr/>
          </p:nvSpPr>
          <p:spPr bwMode="auto">
            <a:xfrm>
              <a:off x="4248" y="1240"/>
              <a:ext cx="276" cy="448"/>
            </a:xfrm>
            <a:custGeom>
              <a:avLst/>
              <a:gdLst>
                <a:gd name="T0" fmla="*/ 16 w 117"/>
                <a:gd name="T1" fmla="*/ 171 h 190"/>
                <a:gd name="T2" fmla="*/ 19 w 117"/>
                <a:gd name="T3" fmla="*/ 164 h 190"/>
                <a:gd name="T4" fmla="*/ 28 w 117"/>
                <a:gd name="T5" fmla="*/ 154 h 190"/>
                <a:gd name="T6" fmla="*/ 30 w 117"/>
                <a:gd name="T7" fmla="*/ 150 h 190"/>
                <a:gd name="T8" fmla="*/ 38 w 117"/>
                <a:gd name="T9" fmla="*/ 137 h 190"/>
                <a:gd name="T10" fmla="*/ 40 w 117"/>
                <a:gd name="T11" fmla="*/ 134 h 190"/>
                <a:gd name="T12" fmla="*/ 45 w 117"/>
                <a:gd name="T13" fmla="*/ 126 h 190"/>
                <a:gd name="T14" fmla="*/ 47 w 117"/>
                <a:gd name="T15" fmla="*/ 121 h 190"/>
                <a:gd name="T16" fmla="*/ 49 w 117"/>
                <a:gd name="T17" fmla="*/ 117 h 190"/>
                <a:gd name="T18" fmla="*/ 53 w 117"/>
                <a:gd name="T19" fmla="*/ 116 h 190"/>
                <a:gd name="T20" fmla="*/ 57 w 117"/>
                <a:gd name="T21" fmla="*/ 110 h 190"/>
                <a:gd name="T22" fmla="*/ 59 w 117"/>
                <a:gd name="T23" fmla="*/ 106 h 190"/>
                <a:gd name="T24" fmla="*/ 62 w 117"/>
                <a:gd name="T25" fmla="*/ 102 h 190"/>
                <a:gd name="T26" fmla="*/ 63 w 117"/>
                <a:gd name="T27" fmla="*/ 97 h 190"/>
                <a:gd name="T28" fmla="*/ 68 w 117"/>
                <a:gd name="T29" fmla="*/ 91 h 190"/>
                <a:gd name="T30" fmla="*/ 71 w 117"/>
                <a:gd name="T31" fmla="*/ 84 h 190"/>
                <a:gd name="T32" fmla="*/ 74 w 117"/>
                <a:gd name="T33" fmla="*/ 81 h 190"/>
                <a:gd name="T34" fmla="*/ 74 w 117"/>
                <a:gd name="T35" fmla="*/ 78 h 190"/>
                <a:gd name="T36" fmla="*/ 76 w 117"/>
                <a:gd name="T37" fmla="*/ 76 h 190"/>
                <a:gd name="T38" fmla="*/ 79 w 117"/>
                <a:gd name="T39" fmla="*/ 76 h 190"/>
                <a:gd name="T40" fmla="*/ 80 w 117"/>
                <a:gd name="T41" fmla="*/ 70 h 190"/>
                <a:gd name="T42" fmla="*/ 85 w 117"/>
                <a:gd name="T43" fmla="*/ 63 h 190"/>
                <a:gd name="T44" fmla="*/ 88 w 117"/>
                <a:gd name="T45" fmla="*/ 57 h 190"/>
                <a:gd name="T46" fmla="*/ 89 w 117"/>
                <a:gd name="T47" fmla="*/ 55 h 190"/>
                <a:gd name="T48" fmla="*/ 94 w 117"/>
                <a:gd name="T49" fmla="*/ 47 h 190"/>
                <a:gd name="T50" fmla="*/ 93 w 117"/>
                <a:gd name="T51" fmla="*/ 43 h 190"/>
                <a:gd name="T52" fmla="*/ 97 w 117"/>
                <a:gd name="T53" fmla="*/ 42 h 190"/>
                <a:gd name="T54" fmla="*/ 101 w 117"/>
                <a:gd name="T55" fmla="*/ 41 h 190"/>
                <a:gd name="T56" fmla="*/ 102 w 117"/>
                <a:gd name="T57" fmla="*/ 37 h 190"/>
                <a:gd name="T58" fmla="*/ 105 w 117"/>
                <a:gd name="T59" fmla="*/ 37 h 190"/>
                <a:gd name="T60" fmla="*/ 105 w 117"/>
                <a:gd name="T61" fmla="*/ 35 h 190"/>
                <a:gd name="T62" fmla="*/ 105 w 117"/>
                <a:gd name="T63" fmla="*/ 30 h 190"/>
                <a:gd name="T64" fmla="*/ 107 w 117"/>
                <a:gd name="T65" fmla="*/ 28 h 190"/>
                <a:gd name="T66" fmla="*/ 107 w 117"/>
                <a:gd name="T67" fmla="*/ 26 h 190"/>
                <a:gd name="T68" fmla="*/ 110 w 117"/>
                <a:gd name="T69" fmla="*/ 25 h 190"/>
                <a:gd name="T70" fmla="*/ 111 w 117"/>
                <a:gd name="T71" fmla="*/ 22 h 190"/>
                <a:gd name="T72" fmla="*/ 109 w 117"/>
                <a:gd name="T73" fmla="*/ 21 h 190"/>
                <a:gd name="T74" fmla="*/ 113 w 117"/>
                <a:gd name="T75" fmla="*/ 17 h 190"/>
                <a:gd name="T76" fmla="*/ 113 w 117"/>
                <a:gd name="T77" fmla="*/ 8 h 190"/>
                <a:gd name="T78" fmla="*/ 114 w 117"/>
                <a:gd name="T79" fmla="*/ 7 h 190"/>
                <a:gd name="T80" fmla="*/ 117 w 117"/>
                <a:gd name="T81" fmla="*/ 0 h 190"/>
                <a:gd name="T82" fmla="*/ 114 w 117"/>
                <a:gd name="T83" fmla="*/ 1 h 190"/>
                <a:gd name="T84" fmla="*/ 113 w 117"/>
                <a:gd name="T85" fmla="*/ 8 h 190"/>
                <a:gd name="T86" fmla="*/ 106 w 117"/>
                <a:gd name="T87" fmla="*/ 13 h 190"/>
                <a:gd name="T88" fmla="*/ 97 w 117"/>
                <a:gd name="T89" fmla="*/ 26 h 190"/>
                <a:gd name="T90" fmla="*/ 87 w 117"/>
                <a:gd name="T91" fmla="*/ 41 h 190"/>
                <a:gd name="T92" fmla="*/ 80 w 117"/>
                <a:gd name="T93" fmla="*/ 54 h 190"/>
                <a:gd name="T94" fmla="*/ 74 w 117"/>
                <a:gd name="T95" fmla="*/ 63 h 190"/>
                <a:gd name="T96" fmla="*/ 63 w 117"/>
                <a:gd name="T97" fmla="*/ 81 h 190"/>
                <a:gd name="T98" fmla="*/ 59 w 117"/>
                <a:gd name="T99" fmla="*/ 91 h 190"/>
                <a:gd name="T100" fmla="*/ 53 w 117"/>
                <a:gd name="T101" fmla="*/ 104 h 190"/>
                <a:gd name="T102" fmla="*/ 25 w 117"/>
                <a:gd name="T103" fmla="*/ 143 h 190"/>
                <a:gd name="T104" fmla="*/ 19 w 117"/>
                <a:gd name="T105" fmla="*/ 154 h 190"/>
                <a:gd name="T106" fmla="*/ 4 w 117"/>
                <a:gd name="T107" fmla="*/ 189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7" h="190">
                  <a:moveTo>
                    <a:pt x="4" y="189"/>
                  </a:moveTo>
                  <a:cubicBezTo>
                    <a:pt x="7" y="189"/>
                    <a:pt x="7" y="185"/>
                    <a:pt x="10" y="181"/>
                  </a:cubicBezTo>
                  <a:cubicBezTo>
                    <a:pt x="10" y="181"/>
                    <a:pt x="8" y="181"/>
                    <a:pt x="10" y="181"/>
                  </a:cubicBezTo>
                  <a:cubicBezTo>
                    <a:pt x="14" y="180"/>
                    <a:pt x="15" y="176"/>
                    <a:pt x="15" y="172"/>
                  </a:cubicBezTo>
                  <a:cubicBezTo>
                    <a:pt x="15" y="172"/>
                    <a:pt x="15" y="172"/>
                    <a:pt x="15" y="172"/>
                  </a:cubicBezTo>
                  <a:cubicBezTo>
                    <a:pt x="15" y="172"/>
                    <a:pt x="16" y="172"/>
                    <a:pt x="16" y="171"/>
                  </a:cubicBezTo>
                  <a:cubicBezTo>
                    <a:pt x="16" y="171"/>
                    <a:pt x="16" y="171"/>
                    <a:pt x="15" y="171"/>
                  </a:cubicBezTo>
                  <a:cubicBezTo>
                    <a:pt x="16" y="171"/>
                    <a:pt x="16" y="168"/>
                    <a:pt x="17" y="168"/>
                  </a:cubicBezTo>
                  <a:cubicBezTo>
                    <a:pt x="16" y="168"/>
                    <a:pt x="16" y="168"/>
                    <a:pt x="16" y="167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9" y="168"/>
                    <a:pt x="17" y="166"/>
                    <a:pt x="20" y="164"/>
                  </a:cubicBezTo>
                  <a:cubicBezTo>
                    <a:pt x="19" y="164"/>
                    <a:pt x="19" y="164"/>
                    <a:pt x="19" y="164"/>
                  </a:cubicBezTo>
                  <a:cubicBezTo>
                    <a:pt x="21" y="163"/>
                    <a:pt x="23" y="160"/>
                    <a:pt x="25" y="159"/>
                  </a:cubicBezTo>
                  <a:cubicBezTo>
                    <a:pt x="25" y="159"/>
                    <a:pt x="23" y="159"/>
                    <a:pt x="23" y="158"/>
                  </a:cubicBezTo>
                  <a:cubicBezTo>
                    <a:pt x="25" y="159"/>
                    <a:pt x="25" y="158"/>
                    <a:pt x="27" y="158"/>
                  </a:cubicBezTo>
                  <a:cubicBezTo>
                    <a:pt x="25" y="156"/>
                    <a:pt x="28" y="158"/>
                    <a:pt x="28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9" y="154"/>
                    <a:pt x="28" y="153"/>
                    <a:pt x="29" y="153"/>
                  </a:cubicBezTo>
                  <a:cubicBezTo>
                    <a:pt x="29" y="153"/>
                    <a:pt x="29" y="153"/>
                    <a:pt x="29" y="153"/>
                  </a:cubicBezTo>
                  <a:cubicBezTo>
                    <a:pt x="29" y="151"/>
                    <a:pt x="29" y="151"/>
                    <a:pt x="29" y="151"/>
                  </a:cubicBezTo>
                  <a:cubicBezTo>
                    <a:pt x="29" y="151"/>
                    <a:pt x="29" y="151"/>
                    <a:pt x="29" y="151"/>
                  </a:cubicBezTo>
                  <a:cubicBezTo>
                    <a:pt x="30" y="151"/>
                    <a:pt x="29" y="150"/>
                    <a:pt x="30" y="150"/>
                  </a:cubicBezTo>
                  <a:cubicBezTo>
                    <a:pt x="30" y="150"/>
                    <a:pt x="29" y="151"/>
                    <a:pt x="29" y="150"/>
                  </a:cubicBezTo>
                  <a:cubicBezTo>
                    <a:pt x="32" y="147"/>
                    <a:pt x="33" y="145"/>
                    <a:pt x="34" y="141"/>
                  </a:cubicBezTo>
                  <a:cubicBezTo>
                    <a:pt x="34" y="139"/>
                    <a:pt x="34" y="139"/>
                    <a:pt x="34" y="139"/>
                  </a:cubicBezTo>
                  <a:cubicBezTo>
                    <a:pt x="34" y="139"/>
                    <a:pt x="34" y="138"/>
                    <a:pt x="36" y="138"/>
                  </a:cubicBezTo>
                  <a:cubicBezTo>
                    <a:pt x="36" y="138"/>
                    <a:pt x="36" y="138"/>
                    <a:pt x="36" y="138"/>
                  </a:cubicBezTo>
                  <a:cubicBezTo>
                    <a:pt x="36" y="137"/>
                    <a:pt x="38" y="138"/>
                    <a:pt x="38" y="137"/>
                  </a:cubicBezTo>
                  <a:cubicBezTo>
                    <a:pt x="36" y="137"/>
                    <a:pt x="36" y="137"/>
                    <a:pt x="36" y="137"/>
                  </a:cubicBezTo>
                  <a:cubicBezTo>
                    <a:pt x="38" y="137"/>
                    <a:pt x="38" y="137"/>
                    <a:pt x="38" y="136"/>
                  </a:cubicBezTo>
                  <a:cubicBezTo>
                    <a:pt x="38" y="136"/>
                    <a:pt x="38" y="136"/>
                    <a:pt x="38" y="136"/>
                  </a:cubicBezTo>
                  <a:cubicBezTo>
                    <a:pt x="40" y="136"/>
                    <a:pt x="38" y="134"/>
                    <a:pt x="40" y="134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38" y="133"/>
                    <a:pt x="40" y="134"/>
                    <a:pt x="40" y="134"/>
                  </a:cubicBezTo>
                  <a:cubicBezTo>
                    <a:pt x="40" y="133"/>
                    <a:pt x="40" y="133"/>
                    <a:pt x="40" y="133"/>
                  </a:cubicBezTo>
                  <a:cubicBezTo>
                    <a:pt x="41" y="133"/>
                    <a:pt x="41" y="132"/>
                    <a:pt x="41" y="132"/>
                  </a:cubicBezTo>
                  <a:cubicBezTo>
                    <a:pt x="41" y="132"/>
                    <a:pt x="41" y="132"/>
                    <a:pt x="41" y="132"/>
                  </a:cubicBezTo>
                  <a:cubicBezTo>
                    <a:pt x="42" y="130"/>
                    <a:pt x="42" y="130"/>
                    <a:pt x="44" y="129"/>
                  </a:cubicBezTo>
                  <a:cubicBezTo>
                    <a:pt x="42" y="129"/>
                    <a:pt x="42" y="129"/>
                    <a:pt x="42" y="126"/>
                  </a:cubicBezTo>
                  <a:cubicBezTo>
                    <a:pt x="44" y="129"/>
                    <a:pt x="44" y="125"/>
                    <a:pt x="45" y="126"/>
                  </a:cubicBezTo>
                  <a:cubicBezTo>
                    <a:pt x="45" y="126"/>
                    <a:pt x="45" y="125"/>
                    <a:pt x="45" y="124"/>
                  </a:cubicBezTo>
                  <a:cubicBezTo>
                    <a:pt x="45" y="124"/>
                    <a:pt x="45" y="124"/>
                    <a:pt x="44" y="124"/>
                  </a:cubicBezTo>
                  <a:cubicBezTo>
                    <a:pt x="44" y="123"/>
                    <a:pt x="44" y="123"/>
                    <a:pt x="44" y="123"/>
                  </a:cubicBezTo>
                  <a:cubicBezTo>
                    <a:pt x="44" y="123"/>
                    <a:pt x="44" y="124"/>
                    <a:pt x="44" y="123"/>
                  </a:cubicBezTo>
                  <a:cubicBezTo>
                    <a:pt x="44" y="123"/>
                    <a:pt x="44" y="123"/>
                    <a:pt x="44" y="123"/>
                  </a:cubicBezTo>
                  <a:cubicBezTo>
                    <a:pt x="45" y="121"/>
                    <a:pt x="46" y="123"/>
                    <a:pt x="47" y="121"/>
                  </a:cubicBezTo>
                  <a:cubicBezTo>
                    <a:pt x="46" y="121"/>
                    <a:pt x="46" y="120"/>
                    <a:pt x="46" y="120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0"/>
                    <a:pt x="47" y="120"/>
                    <a:pt x="49" y="120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0"/>
                    <a:pt x="51" y="119"/>
                    <a:pt x="49" y="119"/>
                  </a:cubicBezTo>
                  <a:cubicBezTo>
                    <a:pt x="49" y="117"/>
                    <a:pt x="49" y="119"/>
                    <a:pt x="49" y="117"/>
                  </a:cubicBezTo>
                  <a:cubicBezTo>
                    <a:pt x="49" y="117"/>
                    <a:pt x="49" y="117"/>
                    <a:pt x="49" y="117"/>
                  </a:cubicBezTo>
                  <a:cubicBezTo>
                    <a:pt x="49" y="117"/>
                    <a:pt x="49" y="117"/>
                    <a:pt x="49" y="117"/>
                  </a:cubicBezTo>
                  <a:cubicBezTo>
                    <a:pt x="49" y="116"/>
                    <a:pt x="51" y="116"/>
                    <a:pt x="51" y="117"/>
                  </a:cubicBezTo>
                  <a:cubicBezTo>
                    <a:pt x="51" y="117"/>
                    <a:pt x="51" y="116"/>
                    <a:pt x="51" y="117"/>
                  </a:cubicBezTo>
                  <a:cubicBezTo>
                    <a:pt x="53" y="117"/>
                    <a:pt x="53" y="116"/>
                    <a:pt x="53" y="116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6"/>
                    <a:pt x="54" y="113"/>
                    <a:pt x="55" y="113"/>
                  </a:cubicBezTo>
                  <a:cubicBezTo>
                    <a:pt x="54" y="113"/>
                    <a:pt x="54" y="113"/>
                    <a:pt x="54" y="113"/>
                  </a:cubicBezTo>
                  <a:cubicBezTo>
                    <a:pt x="54" y="112"/>
                    <a:pt x="57" y="112"/>
                    <a:pt x="55" y="111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7" y="110"/>
                    <a:pt x="55" y="110"/>
                    <a:pt x="57" y="110"/>
                  </a:cubicBezTo>
                  <a:cubicBezTo>
                    <a:pt x="55" y="110"/>
                    <a:pt x="57" y="110"/>
                    <a:pt x="57" y="110"/>
                  </a:cubicBezTo>
                  <a:cubicBezTo>
                    <a:pt x="57" y="110"/>
                    <a:pt x="57" y="108"/>
                    <a:pt x="57" y="110"/>
                  </a:cubicBezTo>
                  <a:cubicBezTo>
                    <a:pt x="57" y="108"/>
                    <a:pt x="59" y="107"/>
                    <a:pt x="59" y="106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59" y="106"/>
                    <a:pt x="60" y="104"/>
                    <a:pt x="59" y="104"/>
                  </a:cubicBezTo>
                  <a:cubicBezTo>
                    <a:pt x="60" y="104"/>
                    <a:pt x="58" y="106"/>
                    <a:pt x="59" y="106"/>
                  </a:cubicBezTo>
                  <a:cubicBezTo>
                    <a:pt x="58" y="106"/>
                    <a:pt x="60" y="106"/>
                    <a:pt x="59" y="104"/>
                  </a:cubicBezTo>
                  <a:cubicBezTo>
                    <a:pt x="59" y="104"/>
                    <a:pt x="60" y="104"/>
                    <a:pt x="60" y="103"/>
                  </a:cubicBezTo>
                  <a:cubicBezTo>
                    <a:pt x="60" y="104"/>
                    <a:pt x="59" y="103"/>
                    <a:pt x="59" y="103"/>
                  </a:cubicBezTo>
                  <a:cubicBezTo>
                    <a:pt x="60" y="103"/>
                    <a:pt x="59" y="103"/>
                    <a:pt x="60" y="103"/>
                  </a:cubicBezTo>
                  <a:cubicBezTo>
                    <a:pt x="60" y="103"/>
                    <a:pt x="60" y="103"/>
                    <a:pt x="60" y="103"/>
                  </a:cubicBezTo>
                  <a:cubicBezTo>
                    <a:pt x="62" y="103"/>
                    <a:pt x="60" y="102"/>
                    <a:pt x="62" y="102"/>
                  </a:cubicBezTo>
                  <a:cubicBezTo>
                    <a:pt x="60" y="102"/>
                    <a:pt x="63" y="102"/>
                    <a:pt x="62" y="99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3" y="99"/>
                    <a:pt x="62" y="98"/>
                    <a:pt x="63" y="99"/>
                  </a:cubicBezTo>
                  <a:cubicBezTo>
                    <a:pt x="63" y="98"/>
                    <a:pt x="66" y="97"/>
                    <a:pt x="63" y="97"/>
                  </a:cubicBezTo>
                  <a:cubicBezTo>
                    <a:pt x="66" y="97"/>
                    <a:pt x="66" y="95"/>
                    <a:pt x="66" y="95"/>
                  </a:cubicBezTo>
                  <a:cubicBezTo>
                    <a:pt x="66" y="95"/>
                    <a:pt x="66" y="95"/>
                    <a:pt x="66" y="95"/>
                  </a:cubicBezTo>
                  <a:cubicBezTo>
                    <a:pt x="66" y="94"/>
                    <a:pt x="66" y="95"/>
                    <a:pt x="66" y="94"/>
                  </a:cubicBezTo>
                  <a:cubicBezTo>
                    <a:pt x="66" y="94"/>
                    <a:pt x="66" y="94"/>
                    <a:pt x="66" y="93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7" y="93"/>
                    <a:pt x="70" y="93"/>
                    <a:pt x="68" y="91"/>
                  </a:cubicBezTo>
                  <a:cubicBezTo>
                    <a:pt x="67" y="91"/>
                    <a:pt x="67" y="91"/>
                    <a:pt x="67" y="91"/>
                  </a:cubicBezTo>
                  <a:cubicBezTo>
                    <a:pt x="66" y="90"/>
                    <a:pt x="68" y="90"/>
                    <a:pt x="68" y="90"/>
                  </a:cubicBezTo>
                  <a:cubicBezTo>
                    <a:pt x="70" y="90"/>
                    <a:pt x="70" y="90"/>
                    <a:pt x="70" y="90"/>
                  </a:cubicBezTo>
                  <a:cubicBezTo>
                    <a:pt x="68" y="90"/>
                    <a:pt x="71" y="90"/>
                    <a:pt x="70" y="89"/>
                  </a:cubicBezTo>
                  <a:cubicBezTo>
                    <a:pt x="70" y="89"/>
                    <a:pt x="70" y="86"/>
                    <a:pt x="71" y="89"/>
                  </a:cubicBezTo>
                  <a:cubicBezTo>
                    <a:pt x="71" y="86"/>
                    <a:pt x="72" y="85"/>
                    <a:pt x="71" y="84"/>
                  </a:cubicBezTo>
                  <a:cubicBezTo>
                    <a:pt x="71" y="84"/>
                    <a:pt x="72" y="82"/>
                    <a:pt x="72" y="84"/>
                  </a:cubicBezTo>
                  <a:cubicBezTo>
                    <a:pt x="72" y="84"/>
                    <a:pt x="71" y="84"/>
                    <a:pt x="72" y="84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72" y="84"/>
                    <a:pt x="72" y="82"/>
                    <a:pt x="71" y="82"/>
                  </a:cubicBezTo>
                  <a:cubicBezTo>
                    <a:pt x="71" y="81"/>
                    <a:pt x="74" y="82"/>
                    <a:pt x="74" y="81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5" y="81"/>
                    <a:pt x="75" y="81"/>
                    <a:pt x="75" y="81"/>
                  </a:cubicBezTo>
                  <a:cubicBezTo>
                    <a:pt x="75" y="80"/>
                    <a:pt x="74" y="80"/>
                    <a:pt x="74" y="80"/>
                  </a:cubicBezTo>
                  <a:cubicBezTo>
                    <a:pt x="74" y="80"/>
                    <a:pt x="74" y="78"/>
                    <a:pt x="75" y="78"/>
                  </a:cubicBezTo>
                  <a:cubicBezTo>
                    <a:pt x="74" y="78"/>
                    <a:pt x="74" y="78"/>
                    <a:pt x="74" y="78"/>
                  </a:cubicBezTo>
                  <a:cubicBezTo>
                    <a:pt x="74" y="78"/>
                    <a:pt x="74" y="78"/>
                    <a:pt x="75" y="78"/>
                  </a:cubicBezTo>
                  <a:cubicBezTo>
                    <a:pt x="74" y="78"/>
                    <a:pt x="74" y="78"/>
                    <a:pt x="74" y="78"/>
                  </a:cubicBezTo>
                  <a:cubicBezTo>
                    <a:pt x="74" y="77"/>
                    <a:pt x="75" y="77"/>
                    <a:pt x="75" y="77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5" y="78"/>
                    <a:pt x="75" y="78"/>
                    <a:pt x="76" y="78"/>
                  </a:cubicBezTo>
                  <a:cubicBezTo>
                    <a:pt x="75" y="77"/>
                    <a:pt x="76" y="77"/>
                    <a:pt x="76" y="77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6" y="77"/>
                    <a:pt x="79" y="76"/>
                    <a:pt x="76" y="76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6" y="76"/>
                    <a:pt x="75" y="76"/>
                    <a:pt x="76" y="76"/>
                  </a:cubicBezTo>
                  <a:cubicBezTo>
                    <a:pt x="76" y="76"/>
                    <a:pt x="79" y="77"/>
                    <a:pt x="79" y="76"/>
                  </a:cubicBezTo>
                  <a:cubicBezTo>
                    <a:pt x="76" y="76"/>
                    <a:pt x="76" y="76"/>
                    <a:pt x="76" y="76"/>
                  </a:cubicBezTo>
                  <a:cubicBezTo>
                    <a:pt x="76" y="74"/>
                    <a:pt x="76" y="74"/>
                    <a:pt x="76" y="74"/>
                  </a:cubicBezTo>
                  <a:cubicBezTo>
                    <a:pt x="79" y="76"/>
                    <a:pt x="79" y="76"/>
                    <a:pt x="79" y="76"/>
                  </a:cubicBezTo>
                  <a:cubicBezTo>
                    <a:pt x="79" y="74"/>
                    <a:pt x="76" y="74"/>
                    <a:pt x="76" y="74"/>
                  </a:cubicBezTo>
                  <a:cubicBezTo>
                    <a:pt x="79" y="76"/>
                    <a:pt x="79" y="74"/>
                    <a:pt x="80" y="74"/>
                  </a:cubicBezTo>
                  <a:cubicBezTo>
                    <a:pt x="80" y="72"/>
                    <a:pt x="80" y="72"/>
                    <a:pt x="80" y="72"/>
                  </a:cubicBezTo>
                  <a:cubicBezTo>
                    <a:pt x="80" y="72"/>
                    <a:pt x="80" y="72"/>
                    <a:pt x="80" y="72"/>
                  </a:cubicBezTo>
                  <a:cubicBezTo>
                    <a:pt x="79" y="72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1" y="70"/>
                  </a:cubicBezTo>
                  <a:cubicBezTo>
                    <a:pt x="81" y="69"/>
                    <a:pt x="79" y="69"/>
                    <a:pt x="80" y="69"/>
                  </a:cubicBezTo>
                  <a:cubicBezTo>
                    <a:pt x="80" y="68"/>
                    <a:pt x="81" y="69"/>
                    <a:pt x="81" y="69"/>
                  </a:cubicBezTo>
                  <a:cubicBezTo>
                    <a:pt x="81" y="68"/>
                    <a:pt x="84" y="68"/>
                    <a:pt x="83" y="67"/>
                  </a:cubicBezTo>
                  <a:cubicBezTo>
                    <a:pt x="84" y="67"/>
                    <a:pt x="84" y="67"/>
                    <a:pt x="84" y="67"/>
                  </a:cubicBezTo>
                  <a:cubicBezTo>
                    <a:pt x="84" y="65"/>
                    <a:pt x="87" y="64"/>
                    <a:pt x="85" y="63"/>
                  </a:cubicBezTo>
                  <a:cubicBezTo>
                    <a:pt x="85" y="63"/>
                    <a:pt x="85" y="61"/>
                    <a:pt x="84" y="61"/>
                  </a:cubicBezTo>
                  <a:cubicBezTo>
                    <a:pt x="85" y="61"/>
                    <a:pt x="84" y="61"/>
                    <a:pt x="85" y="61"/>
                  </a:cubicBezTo>
                  <a:cubicBezTo>
                    <a:pt x="85" y="61"/>
                    <a:pt x="85" y="61"/>
                    <a:pt x="85" y="63"/>
                  </a:cubicBezTo>
                  <a:cubicBezTo>
                    <a:pt x="87" y="61"/>
                    <a:pt x="88" y="61"/>
                    <a:pt x="87" y="59"/>
                  </a:cubicBezTo>
                  <a:cubicBezTo>
                    <a:pt x="88" y="59"/>
                    <a:pt x="88" y="59"/>
                    <a:pt x="88" y="59"/>
                  </a:cubicBezTo>
                  <a:cubicBezTo>
                    <a:pt x="87" y="59"/>
                    <a:pt x="87" y="57"/>
                    <a:pt x="88" y="57"/>
                  </a:cubicBezTo>
                  <a:cubicBezTo>
                    <a:pt x="88" y="57"/>
                    <a:pt x="88" y="57"/>
                    <a:pt x="88" y="57"/>
                  </a:cubicBezTo>
                  <a:cubicBezTo>
                    <a:pt x="88" y="57"/>
                    <a:pt x="88" y="57"/>
                    <a:pt x="88" y="57"/>
                  </a:cubicBezTo>
                  <a:cubicBezTo>
                    <a:pt x="89" y="57"/>
                    <a:pt x="89" y="57"/>
                    <a:pt x="89" y="57"/>
                  </a:cubicBezTo>
                  <a:cubicBezTo>
                    <a:pt x="88" y="57"/>
                    <a:pt x="88" y="56"/>
                    <a:pt x="88" y="56"/>
                  </a:cubicBezTo>
                  <a:cubicBezTo>
                    <a:pt x="89" y="56"/>
                    <a:pt x="92" y="56"/>
                    <a:pt x="89" y="56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92" y="55"/>
                    <a:pt x="92" y="55"/>
                    <a:pt x="92" y="55"/>
                  </a:cubicBezTo>
                  <a:cubicBezTo>
                    <a:pt x="92" y="54"/>
                    <a:pt x="92" y="54"/>
                    <a:pt x="92" y="52"/>
                  </a:cubicBezTo>
                  <a:cubicBezTo>
                    <a:pt x="93" y="52"/>
                    <a:pt x="94" y="50"/>
                    <a:pt x="96" y="48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96" y="48"/>
                    <a:pt x="96" y="47"/>
                    <a:pt x="94" y="47"/>
                  </a:cubicBezTo>
                  <a:cubicBezTo>
                    <a:pt x="96" y="47"/>
                    <a:pt x="96" y="47"/>
                    <a:pt x="96" y="47"/>
                  </a:cubicBezTo>
                  <a:cubicBezTo>
                    <a:pt x="97" y="47"/>
                    <a:pt x="96" y="47"/>
                    <a:pt x="97" y="47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97" y="44"/>
                    <a:pt x="97" y="44"/>
                    <a:pt x="96" y="44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96" y="43"/>
                    <a:pt x="94" y="44"/>
                    <a:pt x="93" y="43"/>
                  </a:cubicBezTo>
                  <a:cubicBezTo>
                    <a:pt x="94" y="43"/>
                    <a:pt x="94" y="43"/>
                    <a:pt x="94" y="43"/>
                  </a:cubicBezTo>
                  <a:cubicBezTo>
                    <a:pt x="93" y="42"/>
                    <a:pt x="93" y="43"/>
                    <a:pt x="93" y="42"/>
                  </a:cubicBezTo>
                  <a:cubicBezTo>
                    <a:pt x="93" y="42"/>
                    <a:pt x="94" y="42"/>
                    <a:pt x="94" y="43"/>
                  </a:cubicBezTo>
                  <a:cubicBezTo>
                    <a:pt x="96" y="42"/>
                    <a:pt x="97" y="43"/>
                    <a:pt x="97" y="43"/>
                  </a:cubicBezTo>
                  <a:cubicBezTo>
                    <a:pt x="97" y="42"/>
                    <a:pt x="97" y="43"/>
                    <a:pt x="96" y="43"/>
                  </a:cubicBezTo>
                  <a:cubicBezTo>
                    <a:pt x="96" y="42"/>
                    <a:pt x="97" y="42"/>
                    <a:pt x="97" y="42"/>
                  </a:cubicBezTo>
                  <a:cubicBezTo>
                    <a:pt x="97" y="42"/>
                    <a:pt x="98" y="43"/>
                    <a:pt x="98" y="42"/>
                  </a:cubicBezTo>
                  <a:cubicBezTo>
                    <a:pt x="98" y="42"/>
                    <a:pt x="97" y="42"/>
                    <a:pt x="98" y="42"/>
                  </a:cubicBezTo>
                  <a:cubicBezTo>
                    <a:pt x="100" y="42"/>
                    <a:pt x="100" y="42"/>
                    <a:pt x="100" y="42"/>
                  </a:cubicBezTo>
                  <a:cubicBezTo>
                    <a:pt x="100" y="42"/>
                    <a:pt x="100" y="42"/>
                    <a:pt x="100" y="42"/>
                  </a:cubicBezTo>
                  <a:cubicBezTo>
                    <a:pt x="100" y="41"/>
                    <a:pt x="98" y="41"/>
                    <a:pt x="98" y="41"/>
                  </a:cubicBezTo>
                  <a:cubicBezTo>
                    <a:pt x="98" y="41"/>
                    <a:pt x="100" y="39"/>
                    <a:pt x="101" y="41"/>
                  </a:cubicBezTo>
                  <a:cubicBezTo>
                    <a:pt x="100" y="41"/>
                    <a:pt x="100" y="41"/>
                    <a:pt x="100" y="41"/>
                  </a:cubicBezTo>
                  <a:cubicBezTo>
                    <a:pt x="100" y="39"/>
                    <a:pt x="101" y="39"/>
                    <a:pt x="100" y="39"/>
                  </a:cubicBezTo>
                  <a:cubicBezTo>
                    <a:pt x="101" y="39"/>
                    <a:pt x="101" y="39"/>
                    <a:pt x="101" y="39"/>
                  </a:cubicBezTo>
                  <a:cubicBezTo>
                    <a:pt x="101" y="39"/>
                    <a:pt x="101" y="39"/>
                    <a:pt x="100" y="38"/>
                  </a:cubicBezTo>
                  <a:cubicBezTo>
                    <a:pt x="100" y="38"/>
                    <a:pt x="102" y="38"/>
                    <a:pt x="101" y="37"/>
                  </a:cubicBezTo>
                  <a:cubicBezTo>
                    <a:pt x="101" y="37"/>
                    <a:pt x="101" y="37"/>
                    <a:pt x="102" y="37"/>
                  </a:cubicBezTo>
                  <a:cubicBezTo>
                    <a:pt x="102" y="38"/>
                    <a:pt x="101" y="38"/>
                    <a:pt x="102" y="38"/>
                  </a:cubicBezTo>
                  <a:cubicBezTo>
                    <a:pt x="101" y="38"/>
                    <a:pt x="102" y="38"/>
                    <a:pt x="102" y="38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7"/>
                    <a:pt x="102" y="37"/>
                    <a:pt x="105" y="37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5" y="37"/>
                    <a:pt x="105" y="37"/>
                    <a:pt x="105" y="37"/>
                  </a:cubicBezTo>
                  <a:cubicBezTo>
                    <a:pt x="102" y="35"/>
                    <a:pt x="102" y="35"/>
                    <a:pt x="102" y="35"/>
                  </a:cubicBezTo>
                  <a:cubicBezTo>
                    <a:pt x="102" y="35"/>
                    <a:pt x="102" y="35"/>
                    <a:pt x="102" y="35"/>
                  </a:cubicBezTo>
                  <a:cubicBezTo>
                    <a:pt x="102" y="35"/>
                    <a:pt x="102" y="35"/>
                    <a:pt x="102" y="34"/>
                  </a:cubicBezTo>
                  <a:cubicBezTo>
                    <a:pt x="105" y="35"/>
                    <a:pt x="105" y="35"/>
                    <a:pt x="105" y="35"/>
                  </a:cubicBezTo>
                  <a:cubicBezTo>
                    <a:pt x="106" y="35"/>
                    <a:pt x="105" y="34"/>
                    <a:pt x="106" y="34"/>
                  </a:cubicBezTo>
                  <a:cubicBezTo>
                    <a:pt x="105" y="35"/>
                    <a:pt x="105" y="35"/>
                    <a:pt x="105" y="35"/>
                  </a:cubicBezTo>
                  <a:cubicBezTo>
                    <a:pt x="105" y="34"/>
                    <a:pt x="102" y="34"/>
                    <a:pt x="102" y="31"/>
                  </a:cubicBezTo>
                  <a:cubicBezTo>
                    <a:pt x="105" y="31"/>
                    <a:pt x="106" y="31"/>
                    <a:pt x="106" y="34"/>
                  </a:cubicBezTo>
                  <a:cubicBezTo>
                    <a:pt x="106" y="34"/>
                    <a:pt x="106" y="31"/>
                    <a:pt x="105" y="31"/>
                  </a:cubicBezTo>
                  <a:cubicBezTo>
                    <a:pt x="106" y="31"/>
                    <a:pt x="106" y="34"/>
                    <a:pt x="106" y="31"/>
                  </a:cubicBezTo>
                  <a:cubicBezTo>
                    <a:pt x="106" y="30"/>
                    <a:pt x="106" y="30"/>
                    <a:pt x="106" y="30"/>
                  </a:cubicBezTo>
                  <a:cubicBezTo>
                    <a:pt x="105" y="30"/>
                    <a:pt x="105" y="30"/>
                    <a:pt x="105" y="30"/>
                  </a:cubicBezTo>
                  <a:cubicBezTo>
                    <a:pt x="105" y="29"/>
                    <a:pt x="105" y="29"/>
                    <a:pt x="105" y="29"/>
                  </a:cubicBezTo>
                  <a:cubicBezTo>
                    <a:pt x="102" y="29"/>
                    <a:pt x="102" y="29"/>
                    <a:pt x="102" y="29"/>
                  </a:cubicBezTo>
                  <a:cubicBezTo>
                    <a:pt x="102" y="29"/>
                    <a:pt x="102" y="29"/>
                    <a:pt x="102" y="28"/>
                  </a:cubicBezTo>
                  <a:cubicBezTo>
                    <a:pt x="105" y="30"/>
                    <a:pt x="106" y="29"/>
                    <a:pt x="107" y="29"/>
                  </a:cubicBezTo>
                  <a:cubicBezTo>
                    <a:pt x="107" y="29"/>
                    <a:pt x="105" y="28"/>
                    <a:pt x="107" y="28"/>
                  </a:cubicBezTo>
                  <a:cubicBezTo>
                    <a:pt x="107" y="28"/>
                    <a:pt x="109" y="28"/>
                    <a:pt x="107" y="28"/>
                  </a:cubicBezTo>
                  <a:cubicBezTo>
                    <a:pt x="107" y="28"/>
                    <a:pt x="109" y="29"/>
                    <a:pt x="109" y="28"/>
                  </a:cubicBezTo>
                  <a:cubicBezTo>
                    <a:pt x="109" y="28"/>
                    <a:pt x="109" y="26"/>
                    <a:pt x="107" y="26"/>
                  </a:cubicBezTo>
                  <a:cubicBezTo>
                    <a:pt x="107" y="28"/>
                    <a:pt x="107" y="28"/>
                    <a:pt x="107" y="28"/>
                  </a:cubicBezTo>
                  <a:cubicBezTo>
                    <a:pt x="106" y="26"/>
                    <a:pt x="106" y="26"/>
                    <a:pt x="106" y="26"/>
                  </a:cubicBezTo>
                  <a:cubicBezTo>
                    <a:pt x="106" y="25"/>
                    <a:pt x="106" y="25"/>
                    <a:pt x="107" y="25"/>
                  </a:cubicBezTo>
                  <a:cubicBezTo>
                    <a:pt x="107" y="26"/>
                    <a:pt x="107" y="26"/>
                    <a:pt x="107" y="26"/>
                  </a:cubicBezTo>
                  <a:cubicBezTo>
                    <a:pt x="109" y="26"/>
                    <a:pt x="107" y="25"/>
                    <a:pt x="109" y="25"/>
                  </a:cubicBezTo>
                  <a:cubicBezTo>
                    <a:pt x="109" y="26"/>
                    <a:pt x="109" y="26"/>
                    <a:pt x="110" y="26"/>
                  </a:cubicBezTo>
                  <a:cubicBezTo>
                    <a:pt x="110" y="26"/>
                    <a:pt x="110" y="26"/>
                    <a:pt x="110" y="26"/>
                  </a:cubicBezTo>
                  <a:cubicBezTo>
                    <a:pt x="110" y="26"/>
                    <a:pt x="110" y="26"/>
                    <a:pt x="110" y="26"/>
                  </a:cubicBezTo>
                  <a:cubicBezTo>
                    <a:pt x="110" y="25"/>
                    <a:pt x="110" y="26"/>
                    <a:pt x="111" y="25"/>
                  </a:cubicBezTo>
                  <a:cubicBezTo>
                    <a:pt x="110" y="25"/>
                    <a:pt x="110" y="25"/>
                    <a:pt x="110" y="25"/>
                  </a:cubicBezTo>
                  <a:cubicBezTo>
                    <a:pt x="109" y="24"/>
                    <a:pt x="110" y="26"/>
                    <a:pt x="109" y="25"/>
                  </a:cubicBezTo>
                  <a:cubicBezTo>
                    <a:pt x="109" y="25"/>
                    <a:pt x="110" y="25"/>
                    <a:pt x="110" y="24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9" y="24"/>
                    <a:pt x="107" y="22"/>
                    <a:pt x="109" y="22"/>
                  </a:cubicBezTo>
                  <a:cubicBezTo>
                    <a:pt x="110" y="22"/>
                    <a:pt x="110" y="22"/>
                    <a:pt x="110" y="24"/>
                  </a:cubicBezTo>
                  <a:cubicBezTo>
                    <a:pt x="110" y="22"/>
                    <a:pt x="111" y="22"/>
                    <a:pt x="111" y="22"/>
                  </a:cubicBezTo>
                  <a:cubicBezTo>
                    <a:pt x="110" y="21"/>
                    <a:pt x="113" y="21"/>
                    <a:pt x="111" y="21"/>
                  </a:cubicBezTo>
                  <a:cubicBezTo>
                    <a:pt x="110" y="22"/>
                    <a:pt x="110" y="22"/>
                    <a:pt x="110" y="22"/>
                  </a:cubicBezTo>
                  <a:cubicBezTo>
                    <a:pt x="109" y="21"/>
                    <a:pt x="109" y="24"/>
                    <a:pt x="107" y="22"/>
                  </a:cubicBezTo>
                  <a:cubicBezTo>
                    <a:pt x="109" y="22"/>
                    <a:pt x="107" y="21"/>
                    <a:pt x="106" y="21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7" y="21"/>
                    <a:pt x="107" y="21"/>
                    <a:pt x="109" y="21"/>
                  </a:cubicBezTo>
                  <a:cubicBezTo>
                    <a:pt x="110" y="20"/>
                    <a:pt x="110" y="20"/>
                    <a:pt x="110" y="20"/>
                  </a:cubicBezTo>
                  <a:cubicBezTo>
                    <a:pt x="110" y="20"/>
                    <a:pt x="110" y="20"/>
                    <a:pt x="109" y="20"/>
                  </a:cubicBezTo>
                  <a:cubicBezTo>
                    <a:pt x="110" y="17"/>
                    <a:pt x="110" y="17"/>
                    <a:pt x="111" y="16"/>
                  </a:cubicBezTo>
                  <a:cubicBezTo>
                    <a:pt x="111" y="17"/>
                    <a:pt x="111" y="15"/>
                    <a:pt x="113" y="16"/>
                  </a:cubicBezTo>
                  <a:cubicBezTo>
                    <a:pt x="113" y="16"/>
                    <a:pt x="113" y="17"/>
                    <a:pt x="114" y="17"/>
                  </a:cubicBezTo>
                  <a:cubicBezTo>
                    <a:pt x="113" y="17"/>
                    <a:pt x="113" y="17"/>
                    <a:pt x="113" y="17"/>
                  </a:cubicBezTo>
                  <a:cubicBezTo>
                    <a:pt x="114" y="17"/>
                    <a:pt x="113" y="16"/>
                    <a:pt x="113" y="16"/>
                  </a:cubicBezTo>
                  <a:cubicBezTo>
                    <a:pt x="113" y="17"/>
                    <a:pt x="111" y="16"/>
                    <a:pt x="111" y="15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11" y="13"/>
                    <a:pt x="113" y="13"/>
                    <a:pt x="113" y="13"/>
                  </a:cubicBezTo>
                  <a:cubicBezTo>
                    <a:pt x="113" y="12"/>
                    <a:pt x="114" y="11"/>
                    <a:pt x="114" y="9"/>
                  </a:cubicBezTo>
                  <a:cubicBezTo>
                    <a:pt x="114" y="9"/>
                    <a:pt x="113" y="9"/>
                    <a:pt x="113" y="8"/>
                  </a:cubicBezTo>
                  <a:cubicBezTo>
                    <a:pt x="114" y="8"/>
                    <a:pt x="114" y="9"/>
                    <a:pt x="114" y="8"/>
                  </a:cubicBezTo>
                  <a:cubicBezTo>
                    <a:pt x="114" y="8"/>
                    <a:pt x="114" y="8"/>
                    <a:pt x="114" y="8"/>
                  </a:cubicBezTo>
                  <a:cubicBezTo>
                    <a:pt x="114" y="8"/>
                    <a:pt x="114" y="7"/>
                    <a:pt x="115" y="7"/>
                  </a:cubicBezTo>
                  <a:cubicBezTo>
                    <a:pt x="114" y="7"/>
                    <a:pt x="114" y="7"/>
                    <a:pt x="114" y="7"/>
                  </a:cubicBezTo>
                  <a:cubicBezTo>
                    <a:pt x="114" y="7"/>
                    <a:pt x="114" y="7"/>
                    <a:pt x="115" y="7"/>
                  </a:cubicBezTo>
                  <a:cubicBezTo>
                    <a:pt x="114" y="7"/>
                    <a:pt x="114" y="7"/>
                    <a:pt x="114" y="7"/>
                  </a:cubicBezTo>
                  <a:cubicBezTo>
                    <a:pt x="114" y="4"/>
                    <a:pt x="114" y="4"/>
                    <a:pt x="115" y="4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7" y="4"/>
                    <a:pt x="115" y="3"/>
                    <a:pt x="117" y="3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17" y="1"/>
                    <a:pt x="117" y="1"/>
                    <a:pt x="117" y="1"/>
                  </a:cubicBezTo>
                  <a:cubicBezTo>
                    <a:pt x="115" y="1"/>
                    <a:pt x="115" y="0"/>
                    <a:pt x="117" y="0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17" y="3"/>
                    <a:pt x="115" y="3"/>
                    <a:pt x="115" y="3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4" y="1"/>
                    <a:pt x="114" y="3"/>
                    <a:pt x="114" y="1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14" y="1"/>
                    <a:pt x="113" y="1"/>
                    <a:pt x="113" y="3"/>
                  </a:cubicBezTo>
                  <a:cubicBezTo>
                    <a:pt x="114" y="3"/>
                    <a:pt x="113" y="3"/>
                    <a:pt x="114" y="3"/>
                  </a:cubicBezTo>
                  <a:cubicBezTo>
                    <a:pt x="113" y="3"/>
                    <a:pt x="113" y="3"/>
                    <a:pt x="113" y="4"/>
                  </a:cubicBezTo>
                  <a:cubicBezTo>
                    <a:pt x="113" y="4"/>
                    <a:pt x="111" y="4"/>
                    <a:pt x="111" y="7"/>
                  </a:cubicBezTo>
                  <a:cubicBezTo>
                    <a:pt x="113" y="7"/>
                    <a:pt x="113" y="7"/>
                    <a:pt x="113" y="7"/>
                  </a:cubicBezTo>
                  <a:cubicBezTo>
                    <a:pt x="113" y="7"/>
                    <a:pt x="113" y="7"/>
                    <a:pt x="113" y="8"/>
                  </a:cubicBezTo>
                  <a:cubicBezTo>
                    <a:pt x="113" y="8"/>
                    <a:pt x="111" y="7"/>
                    <a:pt x="110" y="8"/>
                  </a:cubicBezTo>
                  <a:cubicBezTo>
                    <a:pt x="111" y="8"/>
                    <a:pt x="111" y="8"/>
                    <a:pt x="111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9" y="9"/>
                    <a:pt x="109" y="11"/>
                    <a:pt x="107" y="12"/>
                  </a:cubicBezTo>
                  <a:cubicBezTo>
                    <a:pt x="109" y="12"/>
                    <a:pt x="109" y="12"/>
                    <a:pt x="109" y="12"/>
                  </a:cubicBezTo>
                  <a:cubicBezTo>
                    <a:pt x="107" y="12"/>
                    <a:pt x="107" y="13"/>
                    <a:pt x="106" y="13"/>
                  </a:cubicBezTo>
                  <a:cubicBezTo>
                    <a:pt x="106" y="15"/>
                    <a:pt x="105" y="16"/>
                    <a:pt x="105" y="17"/>
                  </a:cubicBezTo>
                  <a:cubicBezTo>
                    <a:pt x="102" y="20"/>
                    <a:pt x="101" y="21"/>
                    <a:pt x="100" y="24"/>
                  </a:cubicBezTo>
                  <a:cubicBezTo>
                    <a:pt x="101" y="24"/>
                    <a:pt x="101" y="24"/>
                    <a:pt x="101" y="24"/>
                  </a:cubicBezTo>
                  <a:cubicBezTo>
                    <a:pt x="100" y="24"/>
                    <a:pt x="101" y="24"/>
                    <a:pt x="101" y="25"/>
                  </a:cubicBezTo>
                  <a:cubicBezTo>
                    <a:pt x="101" y="24"/>
                    <a:pt x="100" y="25"/>
                    <a:pt x="100" y="24"/>
                  </a:cubicBezTo>
                  <a:cubicBezTo>
                    <a:pt x="100" y="25"/>
                    <a:pt x="98" y="26"/>
                    <a:pt x="97" y="26"/>
                  </a:cubicBezTo>
                  <a:cubicBezTo>
                    <a:pt x="97" y="28"/>
                    <a:pt x="97" y="28"/>
                    <a:pt x="97" y="28"/>
                  </a:cubicBezTo>
                  <a:cubicBezTo>
                    <a:pt x="96" y="28"/>
                    <a:pt x="96" y="29"/>
                    <a:pt x="96" y="30"/>
                  </a:cubicBezTo>
                  <a:cubicBezTo>
                    <a:pt x="96" y="30"/>
                    <a:pt x="97" y="30"/>
                    <a:pt x="96" y="30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93" y="34"/>
                    <a:pt x="93" y="34"/>
                    <a:pt x="93" y="35"/>
                  </a:cubicBezTo>
                  <a:cubicBezTo>
                    <a:pt x="89" y="37"/>
                    <a:pt x="89" y="39"/>
                    <a:pt x="87" y="41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85" y="43"/>
                    <a:pt x="84" y="48"/>
                    <a:pt x="83" y="50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84" y="51"/>
                    <a:pt x="83" y="51"/>
                    <a:pt x="83" y="50"/>
                  </a:cubicBezTo>
                  <a:cubicBezTo>
                    <a:pt x="83" y="51"/>
                    <a:pt x="81" y="51"/>
                    <a:pt x="81" y="52"/>
                  </a:cubicBezTo>
                  <a:cubicBezTo>
                    <a:pt x="81" y="54"/>
                    <a:pt x="80" y="52"/>
                    <a:pt x="80" y="54"/>
                  </a:cubicBezTo>
                  <a:cubicBezTo>
                    <a:pt x="80" y="55"/>
                    <a:pt x="79" y="55"/>
                    <a:pt x="79" y="56"/>
                  </a:cubicBezTo>
                  <a:cubicBezTo>
                    <a:pt x="79" y="56"/>
                    <a:pt x="79" y="56"/>
                    <a:pt x="79" y="56"/>
                  </a:cubicBezTo>
                  <a:cubicBezTo>
                    <a:pt x="79" y="56"/>
                    <a:pt x="80" y="56"/>
                    <a:pt x="79" y="56"/>
                  </a:cubicBezTo>
                  <a:cubicBezTo>
                    <a:pt x="79" y="56"/>
                    <a:pt x="79" y="57"/>
                    <a:pt x="76" y="56"/>
                  </a:cubicBezTo>
                  <a:cubicBezTo>
                    <a:pt x="76" y="59"/>
                    <a:pt x="74" y="59"/>
                    <a:pt x="75" y="63"/>
                  </a:cubicBezTo>
                  <a:cubicBezTo>
                    <a:pt x="74" y="61"/>
                    <a:pt x="74" y="63"/>
                    <a:pt x="74" y="63"/>
                  </a:cubicBezTo>
                  <a:cubicBezTo>
                    <a:pt x="74" y="63"/>
                    <a:pt x="74" y="65"/>
                    <a:pt x="72" y="65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70" y="67"/>
                    <a:pt x="71" y="69"/>
                    <a:pt x="70" y="70"/>
                  </a:cubicBezTo>
                  <a:cubicBezTo>
                    <a:pt x="67" y="74"/>
                    <a:pt x="66" y="78"/>
                    <a:pt x="63" y="80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2" y="81"/>
                    <a:pt x="63" y="84"/>
                    <a:pt x="60" y="82"/>
                  </a:cubicBezTo>
                  <a:cubicBezTo>
                    <a:pt x="60" y="84"/>
                    <a:pt x="60" y="84"/>
                    <a:pt x="60" y="84"/>
                  </a:cubicBezTo>
                  <a:cubicBezTo>
                    <a:pt x="60" y="84"/>
                    <a:pt x="60" y="86"/>
                    <a:pt x="59" y="86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59" y="89"/>
                    <a:pt x="58" y="90"/>
                    <a:pt x="58" y="91"/>
                  </a:cubicBezTo>
                  <a:cubicBezTo>
                    <a:pt x="58" y="91"/>
                    <a:pt x="58" y="91"/>
                    <a:pt x="59" y="91"/>
                  </a:cubicBezTo>
                  <a:cubicBezTo>
                    <a:pt x="59" y="91"/>
                    <a:pt x="57" y="91"/>
                    <a:pt x="58" y="93"/>
                  </a:cubicBezTo>
                  <a:cubicBezTo>
                    <a:pt x="58" y="93"/>
                    <a:pt x="58" y="93"/>
                    <a:pt x="58" y="91"/>
                  </a:cubicBezTo>
                  <a:cubicBezTo>
                    <a:pt x="57" y="95"/>
                    <a:pt x="54" y="97"/>
                    <a:pt x="53" y="99"/>
                  </a:cubicBezTo>
                  <a:cubicBezTo>
                    <a:pt x="53" y="103"/>
                    <a:pt x="54" y="102"/>
                    <a:pt x="53" y="103"/>
                  </a:cubicBezTo>
                  <a:cubicBezTo>
                    <a:pt x="53" y="103"/>
                    <a:pt x="53" y="102"/>
                    <a:pt x="53" y="103"/>
                  </a:cubicBezTo>
                  <a:cubicBezTo>
                    <a:pt x="51" y="103"/>
                    <a:pt x="54" y="104"/>
                    <a:pt x="53" y="104"/>
                  </a:cubicBezTo>
                  <a:cubicBezTo>
                    <a:pt x="51" y="103"/>
                    <a:pt x="51" y="104"/>
                    <a:pt x="51" y="104"/>
                  </a:cubicBezTo>
                  <a:cubicBezTo>
                    <a:pt x="51" y="106"/>
                    <a:pt x="51" y="106"/>
                    <a:pt x="51" y="107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49" y="107"/>
                    <a:pt x="49" y="108"/>
                    <a:pt x="46" y="108"/>
                  </a:cubicBezTo>
                  <a:cubicBezTo>
                    <a:pt x="42" y="113"/>
                    <a:pt x="40" y="120"/>
                    <a:pt x="34" y="125"/>
                  </a:cubicBezTo>
                  <a:cubicBezTo>
                    <a:pt x="32" y="132"/>
                    <a:pt x="28" y="137"/>
                    <a:pt x="25" y="143"/>
                  </a:cubicBezTo>
                  <a:cubicBezTo>
                    <a:pt x="25" y="146"/>
                    <a:pt x="25" y="146"/>
                    <a:pt x="23" y="147"/>
                  </a:cubicBezTo>
                  <a:cubicBezTo>
                    <a:pt x="25" y="147"/>
                    <a:pt x="25" y="147"/>
                    <a:pt x="25" y="147"/>
                  </a:cubicBezTo>
                  <a:cubicBezTo>
                    <a:pt x="23" y="147"/>
                    <a:pt x="23" y="149"/>
                    <a:pt x="21" y="147"/>
                  </a:cubicBezTo>
                  <a:cubicBezTo>
                    <a:pt x="21" y="150"/>
                    <a:pt x="20" y="151"/>
                    <a:pt x="19" y="154"/>
                  </a:cubicBezTo>
                  <a:cubicBezTo>
                    <a:pt x="19" y="154"/>
                    <a:pt x="20" y="154"/>
                    <a:pt x="19" y="154"/>
                  </a:cubicBezTo>
                  <a:cubicBezTo>
                    <a:pt x="19" y="154"/>
                    <a:pt x="19" y="154"/>
                    <a:pt x="19" y="154"/>
                  </a:cubicBezTo>
                  <a:cubicBezTo>
                    <a:pt x="19" y="154"/>
                    <a:pt x="19" y="154"/>
                    <a:pt x="19" y="154"/>
                  </a:cubicBezTo>
                  <a:cubicBezTo>
                    <a:pt x="19" y="156"/>
                    <a:pt x="17" y="156"/>
                    <a:pt x="17" y="154"/>
                  </a:cubicBezTo>
                  <a:cubicBezTo>
                    <a:pt x="14" y="160"/>
                    <a:pt x="12" y="167"/>
                    <a:pt x="8" y="172"/>
                  </a:cubicBezTo>
                  <a:cubicBezTo>
                    <a:pt x="8" y="173"/>
                    <a:pt x="7" y="176"/>
                    <a:pt x="6" y="176"/>
                  </a:cubicBezTo>
                  <a:cubicBezTo>
                    <a:pt x="4" y="181"/>
                    <a:pt x="3" y="186"/>
                    <a:pt x="0" y="190"/>
                  </a:cubicBezTo>
                  <a:cubicBezTo>
                    <a:pt x="0" y="190"/>
                    <a:pt x="3" y="190"/>
                    <a:pt x="4" y="189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52" name="Freeform 145"/>
            <p:cNvSpPr>
              <a:spLocks/>
            </p:cNvSpPr>
            <p:nvPr/>
          </p:nvSpPr>
          <p:spPr bwMode="auto">
            <a:xfrm>
              <a:off x="4253" y="1766"/>
              <a:ext cx="274" cy="449"/>
            </a:xfrm>
            <a:custGeom>
              <a:avLst/>
              <a:gdLst>
                <a:gd name="T0" fmla="*/ 16 w 116"/>
                <a:gd name="T1" fmla="*/ 170 h 190"/>
                <a:gd name="T2" fmla="*/ 18 w 116"/>
                <a:gd name="T3" fmla="*/ 164 h 190"/>
                <a:gd name="T4" fmla="*/ 27 w 116"/>
                <a:gd name="T5" fmla="*/ 154 h 190"/>
                <a:gd name="T6" fmla="*/ 30 w 116"/>
                <a:gd name="T7" fmla="*/ 150 h 190"/>
                <a:gd name="T8" fmla="*/ 36 w 116"/>
                <a:gd name="T9" fmla="*/ 137 h 190"/>
                <a:gd name="T10" fmla="*/ 39 w 116"/>
                <a:gd name="T11" fmla="*/ 134 h 190"/>
                <a:gd name="T12" fmla="*/ 44 w 116"/>
                <a:gd name="T13" fmla="*/ 127 h 190"/>
                <a:gd name="T14" fmla="*/ 47 w 116"/>
                <a:gd name="T15" fmla="*/ 121 h 190"/>
                <a:gd name="T16" fmla="*/ 48 w 116"/>
                <a:gd name="T17" fmla="*/ 117 h 190"/>
                <a:gd name="T18" fmla="*/ 51 w 116"/>
                <a:gd name="T19" fmla="*/ 115 h 190"/>
                <a:gd name="T20" fmla="*/ 56 w 116"/>
                <a:gd name="T21" fmla="*/ 110 h 190"/>
                <a:gd name="T22" fmla="*/ 59 w 116"/>
                <a:gd name="T23" fmla="*/ 106 h 190"/>
                <a:gd name="T24" fmla="*/ 61 w 116"/>
                <a:gd name="T25" fmla="*/ 102 h 190"/>
                <a:gd name="T26" fmla="*/ 63 w 116"/>
                <a:gd name="T27" fmla="*/ 96 h 190"/>
                <a:gd name="T28" fmla="*/ 66 w 116"/>
                <a:gd name="T29" fmla="*/ 91 h 190"/>
                <a:gd name="T30" fmla="*/ 70 w 116"/>
                <a:gd name="T31" fmla="*/ 83 h 190"/>
                <a:gd name="T32" fmla="*/ 73 w 116"/>
                <a:gd name="T33" fmla="*/ 81 h 190"/>
                <a:gd name="T34" fmla="*/ 73 w 116"/>
                <a:gd name="T35" fmla="*/ 78 h 190"/>
                <a:gd name="T36" fmla="*/ 76 w 116"/>
                <a:gd name="T37" fmla="*/ 74 h 190"/>
                <a:gd name="T38" fmla="*/ 77 w 116"/>
                <a:gd name="T39" fmla="*/ 74 h 190"/>
                <a:gd name="T40" fmla="*/ 78 w 116"/>
                <a:gd name="T41" fmla="*/ 70 h 190"/>
                <a:gd name="T42" fmla="*/ 85 w 116"/>
                <a:gd name="T43" fmla="*/ 63 h 190"/>
                <a:gd name="T44" fmla="*/ 87 w 116"/>
                <a:gd name="T45" fmla="*/ 57 h 190"/>
                <a:gd name="T46" fmla="*/ 89 w 116"/>
                <a:gd name="T47" fmla="*/ 55 h 190"/>
                <a:gd name="T48" fmla="*/ 93 w 116"/>
                <a:gd name="T49" fmla="*/ 46 h 190"/>
                <a:gd name="T50" fmla="*/ 91 w 116"/>
                <a:gd name="T51" fmla="*/ 43 h 190"/>
                <a:gd name="T52" fmla="*/ 95 w 116"/>
                <a:gd name="T53" fmla="*/ 42 h 190"/>
                <a:gd name="T54" fmla="*/ 100 w 116"/>
                <a:gd name="T55" fmla="*/ 40 h 190"/>
                <a:gd name="T56" fmla="*/ 102 w 116"/>
                <a:gd name="T57" fmla="*/ 36 h 190"/>
                <a:gd name="T58" fmla="*/ 103 w 116"/>
                <a:gd name="T59" fmla="*/ 36 h 190"/>
                <a:gd name="T60" fmla="*/ 103 w 116"/>
                <a:gd name="T61" fmla="*/ 35 h 190"/>
                <a:gd name="T62" fmla="*/ 103 w 116"/>
                <a:gd name="T63" fmla="*/ 30 h 190"/>
                <a:gd name="T64" fmla="*/ 106 w 116"/>
                <a:gd name="T65" fmla="*/ 27 h 190"/>
                <a:gd name="T66" fmla="*/ 106 w 116"/>
                <a:gd name="T67" fmla="*/ 26 h 190"/>
                <a:gd name="T68" fmla="*/ 108 w 116"/>
                <a:gd name="T69" fmla="*/ 25 h 190"/>
                <a:gd name="T70" fmla="*/ 110 w 116"/>
                <a:gd name="T71" fmla="*/ 22 h 190"/>
                <a:gd name="T72" fmla="*/ 107 w 116"/>
                <a:gd name="T73" fmla="*/ 19 h 190"/>
                <a:gd name="T74" fmla="*/ 111 w 116"/>
                <a:gd name="T75" fmla="*/ 17 h 190"/>
                <a:gd name="T76" fmla="*/ 111 w 116"/>
                <a:gd name="T77" fmla="*/ 8 h 190"/>
                <a:gd name="T78" fmla="*/ 113 w 116"/>
                <a:gd name="T79" fmla="*/ 5 h 190"/>
                <a:gd name="T80" fmla="*/ 116 w 116"/>
                <a:gd name="T81" fmla="*/ 0 h 190"/>
                <a:gd name="T82" fmla="*/ 113 w 116"/>
                <a:gd name="T83" fmla="*/ 1 h 190"/>
                <a:gd name="T84" fmla="*/ 111 w 116"/>
                <a:gd name="T85" fmla="*/ 8 h 190"/>
                <a:gd name="T86" fmla="*/ 104 w 116"/>
                <a:gd name="T87" fmla="*/ 13 h 190"/>
                <a:gd name="T88" fmla="*/ 95 w 116"/>
                <a:gd name="T89" fmla="*/ 26 h 190"/>
                <a:gd name="T90" fmla="*/ 86 w 116"/>
                <a:gd name="T91" fmla="*/ 40 h 190"/>
                <a:gd name="T92" fmla="*/ 78 w 116"/>
                <a:gd name="T93" fmla="*/ 53 h 190"/>
                <a:gd name="T94" fmla="*/ 73 w 116"/>
                <a:gd name="T95" fmla="*/ 63 h 190"/>
                <a:gd name="T96" fmla="*/ 63 w 116"/>
                <a:gd name="T97" fmla="*/ 81 h 190"/>
                <a:gd name="T98" fmla="*/ 57 w 116"/>
                <a:gd name="T99" fmla="*/ 91 h 190"/>
                <a:gd name="T100" fmla="*/ 51 w 116"/>
                <a:gd name="T101" fmla="*/ 104 h 190"/>
                <a:gd name="T102" fmla="*/ 25 w 116"/>
                <a:gd name="T103" fmla="*/ 142 h 190"/>
                <a:gd name="T104" fmla="*/ 18 w 116"/>
                <a:gd name="T105" fmla="*/ 154 h 190"/>
                <a:gd name="T106" fmla="*/ 4 w 116"/>
                <a:gd name="T107" fmla="*/ 189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6" h="190">
                  <a:moveTo>
                    <a:pt x="4" y="189"/>
                  </a:moveTo>
                  <a:cubicBezTo>
                    <a:pt x="6" y="189"/>
                    <a:pt x="6" y="184"/>
                    <a:pt x="10" y="183"/>
                  </a:cubicBezTo>
                  <a:cubicBezTo>
                    <a:pt x="10" y="181"/>
                    <a:pt x="9" y="181"/>
                    <a:pt x="10" y="181"/>
                  </a:cubicBezTo>
                  <a:cubicBezTo>
                    <a:pt x="13" y="180"/>
                    <a:pt x="14" y="176"/>
                    <a:pt x="14" y="172"/>
                  </a:cubicBezTo>
                  <a:cubicBezTo>
                    <a:pt x="14" y="172"/>
                    <a:pt x="14" y="172"/>
                    <a:pt x="14" y="172"/>
                  </a:cubicBezTo>
                  <a:cubicBezTo>
                    <a:pt x="14" y="172"/>
                    <a:pt x="16" y="172"/>
                    <a:pt x="16" y="170"/>
                  </a:cubicBezTo>
                  <a:cubicBezTo>
                    <a:pt x="16" y="170"/>
                    <a:pt x="16" y="170"/>
                    <a:pt x="14" y="170"/>
                  </a:cubicBezTo>
                  <a:cubicBezTo>
                    <a:pt x="16" y="170"/>
                    <a:pt x="16" y="168"/>
                    <a:pt x="17" y="168"/>
                  </a:cubicBezTo>
                  <a:cubicBezTo>
                    <a:pt x="16" y="168"/>
                    <a:pt x="16" y="168"/>
                    <a:pt x="16" y="167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8" y="168"/>
                    <a:pt x="17" y="166"/>
                    <a:pt x="19" y="164"/>
                  </a:cubicBezTo>
                  <a:cubicBezTo>
                    <a:pt x="18" y="164"/>
                    <a:pt x="18" y="164"/>
                    <a:pt x="18" y="164"/>
                  </a:cubicBezTo>
                  <a:cubicBezTo>
                    <a:pt x="21" y="163"/>
                    <a:pt x="22" y="160"/>
                    <a:pt x="25" y="159"/>
                  </a:cubicBezTo>
                  <a:cubicBezTo>
                    <a:pt x="25" y="159"/>
                    <a:pt x="22" y="159"/>
                    <a:pt x="22" y="157"/>
                  </a:cubicBezTo>
                  <a:cubicBezTo>
                    <a:pt x="25" y="159"/>
                    <a:pt x="25" y="157"/>
                    <a:pt x="26" y="157"/>
                  </a:cubicBezTo>
                  <a:cubicBezTo>
                    <a:pt x="25" y="155"/>
                    <a:pt x="27" y="157"/>
                    <a:pt x="27" y="155"/>
                  </a:cubicBezTo>
                  <a:cubicBezTo>
                    <a:pt x="27" y="155"/>
                    <a:pt x="27" y="155"/>
                    <a:pt x="27" y="155"/>
                  </a:cubicBezTo>
                  <a:cubicBezTo>
                    <a:pt x="27" y="155"/>
                    <a:pt x="26" y="154"/>
                    <a:pt x="27" y="154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29" y="154"/>
                    <a:pt x="27" y="153"/>
                    <a:pt x="29" y="153"/>
                  </a:cubicBezTo>
                  <a:cubicBezTo>
                    <a:pt x="29" y="153"/>
                    <a:pt x="29" y="153"/>
                    <a:pt x="29" y="153"/>
                  </a:cubicBezTo>
                  <a:cubicBezTo>
                    <a:pt x="29" y="151"/>
                    <a:pt x="29" y="151"/>
                    <a:pt x="29" y="151"/>
                  </a:cubicBezTo>
                  <a:cubicBezTo>
                    <a:pt x="29" y="151"/>
                    <a:pt x="29" y="151"/>
                    <a:pt x="29" y="151"/>
                  </a:cubicBezTo>
                  <a:cubicBezTo>
                    <a:pt x="30" y="151"/>
                    <a:pt x="29" y="150"/>
                    <a:pt x="30" y="150"/>
                  </a:cubicBezTo>
                  <a:cubicBezTo>
                    <a:pt x="30" y="150"/>
                    <a:pt x="29" y="151"/>
                    <a:pt x="29" y="150"/>
                  </a:cubicBezTo>
                  <a:cubicBezTo>
                    <a:pt x="31" y="147"/>
                    <a:pt x="33" y="145"/>
                    <a:pt x="34" y="141"/>
                  </a:cubicBezTo>
                  <a:cubicBezTo>
                    <a:pt x="34" y="140"/>
                    <a:pt x="34" y="140"/>
                    <a:pt x="34" y="140"/>
                  </a:cubicBezTo>
                  <a:cubicBezTo>
                    <a:pt x="34" y="140"/>
                    <a:pt x="34" y="138"/>
                    <a:pt x="35" y="138"/>
                  </a:cubicBezTo>
                  <a:cubicBezTo>
                    <a:pt x="35" y="140"/>
                    <a:pt x="35" y="138"/>
                    <a:pt x="35" y="138"/>
                  </a:cubicBezTo>
                  <a:cubicBezTo>
                    <a:pt x="35" y="137"/>
                    <a:pt x="36" y="138"/>
                    <a:pt x="36" y="137"/>
                  </a:cubicBezTo>
                  <a:cubicBezTo>
                    <a:pt x="35" y="137"/>
                    <a:pt x="35" y="137"/>
                    <a:pt x="35" y="137"/>
                  </a:cubicBezTo>
                  <a:cubicBezTo>
                    <a:pt x="35" y="137"/>
                    <a:pt x="36" y="137"/>
                    <a:pt x="36" y="136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36" y="136"/>
                    <a:pt x="36" y="134"/>
                    <a:pt x="39" y="134"/>
                  </a:cubicBezTo>
                  <a:cubicBezTo>
                    <a:pt x="36" y="134"/>
                    <a:pt x="36" y="134"/>
                    <a:pt x="36" y="134"/>
                  </a:cubicBezTo>
                  <a:cubicBezTo>
                    <a:pt x="36" y="133"/>
                    <a:pt x="39" y="134"/>
                    <a:pt x="39" y="134"/>
                  </a:cubicBezTo>
                  <a:cubicBezTo>
                    <a:pt x="39" y="134"/>
                    <a:pt x="39" y="134"/>
                    <a:pt x="39" y="133"/>
                  </a:cubicBezTo>
                  <a:cubicBezTo>
                    <a:pt x="40" y="133"/>
                    <a:pt x="40" y="132"/>
                    <a:pt x="40" y="132"/>
                  </a:cubicBezTo>
                  <a:cubicBezTo>
                    <a:pt x="40" y="132"/>
                    <a:pt x="40" y="132"/>
                    <a:pt x="40" y="132"/>
                  </a:cubicBezTo>
                  <a:cubicBezTo>
                    <a:pt x="42" y="129"/>
                    <a:pt x="42" y="129"/>
                    <a:pt x="43" y="128"/>
                  </a:cubicBezTo>
                  <a:cubicBezTo>
                    <a:pt x="42" y="128"/>
                    <a:pt x="42" y="128"/>
                    <a:pt x="42" y="127"/>
                  </a:cubicBezTo>
                  <a:cubicBezTo>
                    <a:pt x="43" y="128"/>
                    <a:pt x="43" y="125"/>
                    <a:pt x="44" y="127"/>
                  </a:cubicBezTo>
                  <a:cubicBezTo>
                    <a:pt x="44" y="127"/>
                    <a:pt x="44" y="125"/>
                    <a:pt x="44" y="124"/>
                  </a:cubicBezTo>
                  <a:cubicBezTo>
                    <a:pt x="44" y="124"/>
                    <a:pt x="44" y="124"/>
                    <a:pt x="43" y="124"/>
                  </a:cubicBezTo>
                  <a:cubicBezTo>
                    <a:pt x="43" y="123"/>
                    <a:pt x="43" y="123"/>
                    <a:pt x="43" y="123"/>
                  </a:cubicBezTo>
                  <a:cubicBezTo>
                    <a:pt x="43" y="123"/>
                    <a:pt x="43" y="124"/>
                    <a:pt x="43" y="123"/>
                  </a:cubicBezTo>
                  <a:cubicBezTo>
                    <a:pt x="43" y="123"/>
                    <a:pt x="43" y="123"/>
                    <a:pt x="43" y="123"/>
                  </a:cubicBezTo>
                  <a:cubicBezTo>
                    <a:pt x="44" y="121"/>
                    <a:pt x="46" y="123"/>
                    <a:pt x="47" y="121"/>
                  </a:cubicBezTo>
                  <a:cubicBezTo>
                    <a:pt x="46" y="121"/>
                    <a:pt x="46" y="120"/>
                    <a:pt x="46" y="120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0"/>
                    <a:pt x="47" y="120"/>
                    <a:pt x="48" y="120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0"/>
                    <a:pt x="49" y="119"/>
                    <a:pt x="48" y="119"/>
                  </a:cubicBezTo>
                  <a:cubicBezTo>
                    <a:pt x="48" y="117"/>
                    <a:pt x="48" y="119"/>
                    <a:pt x="48" y="117"/>
                  </a:cubicBezTo>
                  <a:cubicBezTo>
                    <a:pt x="48" y="117"/>
                    <a:pt x="48" y="117"/>
                    <a:pt x="48" y="117"/>
                  </a:cubicBezTo>
                  <a:cubicBezTo>
                    <a:pt x="48" y="117"/>
                    <a:pt x="48" y="117"/>
                    <a:pt x="48" y="117"/>
                  </a:cubicBezTo>
                  <a:cubicBezTo>
                    <a:pt x="48" y="115"/>
                    <a:pt x="49" y="115"/>
                    <a:pt x="49" y="117"/>
                  </a:cubicBezTo>
                  <a:cubicBezTo>
                    <a:pt x="49" y="117"/>
                    <a:pt x="49" y="115"/>
                    <a:pt x="49" y="117"/>
                  </a:cubicBezTo>
                  <a:cubicBezTo>
                    <a:pt x="51" y="117"/>
                    <a:pt x="51" y="115"/>
                    <a:pt x="51" y="115"/>
                  </a:cubicBezTo>
                  <a:cubicBezTo>
                    <a:pt x="51" y="115"/>
                    <a:pt x="51" y="115"/>
                    <a:pt x="51" y="115"/>
                  </a:cubicBezTo>
                  <a:cubicBezTo>
                    <a:pt x="51" y="115"/>
                    <a:pt x="52" y="113"/>
                    <a:pt x="55" y="113"/>
                  </a:cubicBezTo>
                  <a:cubicBezTo>
                    <a:pt x="52" y="113"/>
                    <a:pt x="52" y="113"/>
                    <a:pt x="52" y="113"/>
                  </a:cubicBezTo>
                  <a:cubicBezTo>
                    <a:pt x="52" y="112"/>
                    <a:pt x="56" y="112"/>
                    <a:pt x="55" y="111"/>
                  </a:cubicBezTo>
                  <a:cubicBezTo>
                    <a:pt x="56" y="111"/>
                    <a:pt x="56" y="111"/>
                    <a:pt x="56" y="111"/>
                  </a:cubicBezTo>
                  <a:cubicBezTo>
                    <a:pt x="56" y="110"/>
                    <a:pt x="55" y="110"/>
                    <a:pt x="56" y="110"/>
                  </a:cubicBezTo>
                  <a:cubicBezTo>
                    <a:pt x="55" y="110"/>
                    <a:pt x="56" y="110"/>
                    <a:pt x="56" y="110"/>
                  </a:cubicBezTo>
                  <a:cubicBezTo>
                    <a:pt x="56" y="110"/>
                    <a:pt x="56" y="108"/>
                    <a:pt x="56" y="110"/>
                  </a:cubicBezTo>
                  <a:cubicBezTo>
                    <a:pt x="56" y="108"/>
                    <a:pt x="59" y="107"/>
                    <a:pt x="59" y="106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59" y="106"/>
                    <a:pt x="60" y="104"/>
                    <a:pt x="59" y="104"/>
                  </a:cubicBezTo>
                  <a:cubicBezTo>
                    <a:pt x="60" y="104"/>
                    <a:pt x="57" y="106"/>
                    <a:pt x="59" y="106"/>
                  </a:cubicBezTo>
                  <a:cubicBezTo>
                    <a:pt x="57" y="106"/>
                    <a:pt x="60" y="106"/>
                    <a:pt x="59" y="104"/>
                  </a:cubicBezTo>
                  <a:cubicBezTo>
                    <a:pt x="59" y="104"/>
                    <a:pt x="60" y="104"/>
                    <a:pt x="60" y="102"/>
                  </a:cubicBezTo>
                  <a:cubicBezTo>
                    <a:pt x="60" y="104"/>
                    <a:pt x="59" y="102"/>
                    <a:pt x="59" y="102"/>
                  </a:cubicBezTo>
                  <a:cubicBezTo>
                    <a:pt x="60" y="102"/>
                    <a:pt x="59" y="102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2"/>
                    <a:pt x="60" y="100"/>
                    <a:pt x="61" y="102"/>
                  </a:cubicBezTo>
                  <a:cubicBezTo>
                    <a:pt x="60" y="100"/>
                    <a:pt x="61" y="100"/>
                    <a:pt x="61" y="99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61" y="99"/>
                    <a:pt x="61" y="99"/>
                    <a:pt x="61" y="99"/>
                  </a:cubicBezTo>
                  <a:cubicBezTo>
                    <a:pt x="61" y="99"/>
                    <a:pt x="61" y="99"/>
                    <a:pt x="61" y="99"/>
                  </a:cubicBezTo>
                  <a:cubicBezTo>
                    <a:pt x="63" y="99"/>
                    <a:pt x="61" y="98"/>
                    <a:pt x="63" y="99"/>
                  </a:cubicBezTo>
                  <a:cubicBezTo>
                    <a:pt x="63" y="98"/>
                    <a:pt x="64" y="96"/>
                    <a:pt x="63" y="96"/>
                  </a:cubicBezTo>
                  <a:cubicBezTo>
                    <a:pt x="64" y="96"/>
                    <a:pt x="64" y="95"/>
                    <a:pt x="64" y="95"/>
                  </a:cubicBezTo>
                  <a:cubicBezTo>
                    <a:pt x="64" y="95"/>
                    <a:pt x="64" y="95"/>
                    <a:pt x="64" y="95"/>
                  </a:cubicBezTo>
                  <a:cubicBezTo>
                    <a:pt x="64" y="94"/>
                    <a:pt x="64" y="95"/>
                    <a:pt x="64" y="94"/>
                  </a:cubicBezTo>
                  <a:cubicBezTo>
                    <a:pt x="64" y="94"/>
                    <a:pt x="64" y="94"/>
                    <a:pt x="64" y="93"/>
                  </a:cubicBezTo>
                  <a:cubicBezTo>
                    <a:pt x="65" y="93"/>
                    <a:pt x="65" y="93"/>
                    <a:pt x="65" y="93"/>
                  </a:cubicBezTo>
                  <a:cubicBezTo>
                    <a:pt x="65" y="93"/>
                    <a:pt x="66" y="93"/>
                    <a:pt x="66" y="91"/>
                  </a:cubicBezTo>
                  <a:cubicBezTo>
                    <a:pt x="65" y="91"/>
                    <a:pt x="65" y="91"/>
                    <a:pt x="65" y="91"/>
                  </a:cubicBezTo>
                  <a:cubicBezTo>
                    <a:pt x="64" y="90"/>
                    <a:pt x="66" y="90"/>
                    <a:pt x="66" y="90"/>
                  </a:cubicBezTo>
                  <a:cubicBezTo>
                    <a:pt x="69" y="90"/>
                    <a:pt x="69" y="90"/>
                    <a:pt x="69" y="90"/>
                  </a:cubicBezTo>
                  <a:cubicBezTo>
                    <a:pt x="66" y="90"/>
                    <a:pt x="70" y="90"/>
                    <a:pt x="69" y="87"/>
                  </a:cubicBezTo>
                  <a:cubicBezTo>
                    <a:pt x="69" y="87"/>
                    <a:pt x="69" y="87"/>
                    <a:pt x="70" y="87"/>
                  </a:cubicBezTo>
                  <a:cubicBezTo>
                    <a:pt x="70" y="86"/>
                    <a:pt x="72" y="85"/>
                    <a:pt x="70" y="83"/>
                  </a:cubicBezTo>
                  <a:cubicBezTo>
                    <a:pt x="70" y="83"/>
                    <a:pt x="72" y="82"/>
                    <a:pt x="72" y="83"/>
                  </a:cubicBezTo>
                  <a:cubicBezTo>
                    <a:pt x="72" y="83"/>
                    <a:pt x="70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2"/>
                    <a:pt x="70" y="82"/>
                  </a:cubicBezTo>
                  <a:cubicBezTo>
                    <a:pt x="70" y="81"/>
                    <a:pt x="73" y="82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4" y="80"/>
                    <a:pt x="73" y="80"/>
                    <a:pt x="73" y="80"/>
                  </a:cubicBezTo>
                  <a:cubicBezTo>
                    <a:pt x="73" y="78"/>
                    <a:pt x="73" y="78"/>
                    <a:pt x="73" y="78"/>
                  </a:cubicBezTo>
                  <a:cubicBezTo>
                    <a:pt x="73" y="78"/>
                    <a:pt x="73" y="78"/>
                    <a:pt x="73" y="78"/>
                  </a:cubicBezTo>
                  <a:cubicBezTo>
                    <a:pt x="73" y="78"/>
                    <a:pt x="73" y="78"/>
                    <a:pt x="74" y="78"/>
                  </a:cubicBezTo>
                  <a:cubicBezTo>
                    <a:pt x="73" y="78"/>
                    <a:pt x="73" y="78"/>
                    <a:pt x="73" y="78"/>
                  </a:cubicBezTo>
                  <a:cubicBezTo>
                    <a:pt x="74" y="77"/>
                    <a:pt x="74" y="77"/>
                    <a:pt x="74" y="77"/>
                  </a:cubicBezTo>
                  <a:cubicBezTo>
                    <a:pt x="74" y="78"/>
                    <a:pt x="74" y="78"/>
                    <a:pt x="74" y="78"/>
                  </a:cubicBezTo>
                  <a:cubicBezTo>
                    <a:pt x="74" y="78"/>
                    <a:pt x="74" y="78"/>
                    <a:pt x="76" y="78"/>
                  </a:cubicBezTo>
                  <a:cubicBezTo>
                    <a:pt x="74" y="77"/>
                    <a:pt x="76" y="77"/>
                    <a:pt x="76" y="77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6" y="77"/>
                    <a:pt x="77" y="74"/>
                    <a:pt x="76" y="74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6" y="74"/>
                    <a:pt x="74" y="74"/>
                    <a:pt x="76" y="74"/>
                  </a:cubicBezTo>
                  <a:cubicBezTo>
                    <a:pt x="76" y="74"/>
                    <a:pt x="77" y="77"/>
                    <a:pt x="77" y="74"/>
                  </a:cubicBezTo>
                  <a:cubicBezTo>
                    <a:pt x="76" y="74"/>
                    <a:pt x="76" y="74"/>
                    <a:pt x="76" y="74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7" y="74"/>
                    <a:pt x="77" y="73"/>
                    <a:pt x="78" y="73"/>
                  </a:cubicBezTo>
                  <a:cubicBezTo>
                    <a:pt x="78" y="73"/>
                    <a:pt x="77" y="72"/>
                    <a:pt x="78" y="72"/>
                  </a:cubicBezTo>
                  <a:cubicBezTo>
                    <a:pt x="78" y="72"/>
                    <a:pt x="78" y="72"/>
                    <a:pt x="78" y="72"/>
                  </a:cubicBezTo>
                  <a:cubicBezTo>
                    <a:pt x="77" y="72"/>
                    <a:pt x="78" y="70"/>
                    <a:pt x="78" y="70"/>
                  </a:cubicBezTo>
                  <a:cubicBezTo>
                    <a:pt x="78" y="70"/>
                    <a:pt x="78" y="70"/>
                    <a:pt x="78" y="70"/>
                  </a:cubicBezTo>
                  <a:cubicBezTo>
                    <a:pt x="78" y="70"/>
                    <a:pt x="78" y="70"/>
                    <a:pt x="80" y="70"/>
                  </a:cubicBezTo>
                  <a:cubicBezTo>
                    <a:pt x="80" y="69"/>
                    <a:pt x="77" y="69"/>
                    <a:pt x="78" y="69"/>
                  </a:cubicBezTo>
                  <a:cubicBezTo>
                    <a:pt x="78" y="68"/>
                    <a:pt x="80" y="69"/>
                    <a:pt x="80" y="69"/>
                  </a:cubicBezTo>
                  <a:cubicBezTo>
                    <a:pt x="80" y="68"/>
                    <a:pt x="83" y="68"/>
                    <a:pt x="81" y="66"/>
                  </a:cubicBezTo>
                  <a:cubicBezTo>
                    <a:pt x="83" y="66"/>
                    <a:pt x="83" y="66"/>
                    <a:pt x="83" y="66"/>
                  </a:cubicBezTo>
                  <a:cubicBezTo>
                    <a:pt x="83" y="65"/>
                    <a:pt x="86" y="64"/>
                    <a:pt x="85" y="63"/>
                  </a:cubicBezTo>
                  <a:cubicBezTo>
                    <a:pt x="85" y="63"/>
                    <a:pt x="85" y="60"/>
                    <a:pt x="83" y="60"/>
                  </a:cubicBezTo>
                  <a:cubicBezTo>
                    <a:pt x="85" y="60"/>
                    <a:pt x="83" y="60"/>
                    <a:pt x="85" y="60"/>
                  </a:cubicBezTo>
                  <a:cubicBezTo>
                    <a:pt x="85" y="63"/>
                    <a:pt x="85" y="63"/>
                    <a:pt x="85" y="63"/>
                  </a:cubicBezTo>
                  <a:cubicBezTo>
                    <a:pt x="86" y="60"/>
                    <a:pt x="87" y="60"/>
                    <a:pt x="86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6" y="59"/>
                    <a:pt x="86" y="57"/>
                    <a:pt x="87" y="57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89" y="57"/>
                    <a:pt x="89" y="57"/>
                    <a:pt x="89" y="57"/>
                  </a:cubicBezTo>
                  <a:cubicBezTo>
                    <a:pt x="87" y="57"/>
                    <a:pt x="87" y="56"/>
                    <a:pt x="87" y="56"/>
                  </a:cubicBezTo>
                  <a:cubicBezTo>
                    <a:pt x="89" y="56"/>
                    <a:pt x="90" y="56"/>
                    <a:pt x="89" y="56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90" y="55"/>
                    <a:pt x="90" y="55"/>
                    <a:pt x="90" y="55"/>
                  </a:cubicBezTo>
                  <a:cubicBezTo>
                    <a:pt x="90" y="53"/>
                    <a:pt x="90" y="53"/>
                    <a:pt x="89" y="52"/>
                  </a:cubicBezTo>
                  <a:cubicBezTo>
                    <a:pt x="91" y="52"/>
                    <a:pt x="93" y="50"/>
                    <a:pt x="94" y="47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94" y="47"/>
                    <a:pt x="94" y="46"/>
                    <a:pt x="93" y="46"/>
                  </a:cubicBezTo>
                  <a:cubicBezTo>
                    <a:pt x="94" y="46"/>
                    <a:pt x="94" y="46"/>
                    <a:pt x="94" y="46"/>
                  </a:cubicBezTo>
                  <a:cubicBezTo>
                    <a:pt x="95" y="46"/>
                    <a:pt x="94" y="46"/>
                    <a:pt x="95" y="46"/>
                  </a:cubicBezTo>
                  <a:cubicBezTo>
                    <a:pt x="95" y="46"/>
                    <a:pt x="95" y="44"/>
                    <a:pt x="95" y="46"/>
                  </a:cubicBezTo>
                  <a:cubicBezTo>
                    <a:pt x="95" y="44"/>
                    <a:pt x="95" y="44"/>
                    <a:pt x="94" y="44"/>
                  </a:cubicBezTo>
                  <a:cubicBezTo>
                    <a:pt x="95" y="44"/>
                    <a:pt x="95" y="44"/>
                    <a:pt x="95" y="44"/>
                  </a:cubicBezTo>
                  <a:cubicBezTo>
                    <a:pt x="94" y="43"/>
                    <a:pt x="93" y="44"/>
                    <a:pt x="91" y="43"/>
                  </a:cubicBezTo>
                  <a:cubicBezTo>
                    <a:pt x="93" y="43"/>
                    <a:pt x="93" y="43"/>
                    <a:pt x="93" y="43"/>
                  </a:cubicBezTo>
                  <a:cubicBezTo>
                    <a:pt x="91" y="42"/>
                    <a:pt x="91" y="43"/>
                    <a:pt x="91" y="42"/>
                  </a:cubicBezTo>
                  <a:cubicBezTo>
                    <a:pt x="93" y="43"/>
                    <a:pt x="93" y="43"/>
                    <a:pt x="93" y="43"/>
                  </a:cubicBezTo>
                  <a:cubicBezTo>
                    <a:pt x="94" y="42"/>
                    <a:pt x="95" y="43"/>
                    <a:pt x="95" y="43"/>
                  </a:cubicBezTo>
                  <a:cubicBezTo>
                    <a:pt x="95" y="42"/>
                    <a:pt x="95" y="43"/>
                    <a:pt x="94" y="43"/>
                  </a:cubicBezTo>
                  <a:cubicBezTo>
                    <a:pt x="94" y="42"/>
                    <a:pt x="95" y="42"/>
                    <a:pt x="95" y="42"/>
                  </a:cubicBezTo>
                  <a:cubicBezTo>
                    <a:pt x="95" y="42"/>
                    <a:pt x="96" y="43"/>
                    <a:pt x="96" y="42"/>
                  </a:cubicBezTo>
                  <a:cubicBezTo>
                    <a:pt x="96" y="42"/>
                    <a:pt x="95" y="42"/>
                    <a:pt x="96" y="42"/>
                  </a:cubicBezTo>
                  <a:cubicBezTo>
                    <a:pt x="96" y="42"/>
                    <a:pt x="96" y="42"/>
                    <a:pt x="99" y="42"/>
                  </a:cubicBezTo>
                  <a:cubicBezTo>
                    <a:pt x="99" y="42"/>
                    <a:pt x="99" y="42"/>
                    <a:pt x="99" y="42"/>
                  </a:cubicBezTo>
                  <a:cubicBezTo>
                    <a:pt x="99" y="40"/>
                    <a:pt x="96" y="40"/>
                    <a:pt x="96" y="40"/>
                  </a:cubicBezTo>
                  <a:cubicBezTo>
                    <a:pt x="96" y="40"/>
                    <a:pt x="99" y="39"/>
                    <a:pt x="100" y="40"/>
                  </a:cubicBezTo>
                  <a:cubicBezTo>
                    <a:pt x="99" y="40"/>
                    <a:pt x="99" y="40"/>
                    <a:pt x="99" y="40"/>
                  </a:cubicBezTo>
                  <a:cubicBezTo>
                    <a:pt x="99" y="39"/>
                    <a:pt x="100" y="39"/>
                    <a:pt x="99" y="39"/>
                  </a:cubicBezTo>
                  <a:cubicBezTo>
                    <a:pt x="100" y="39"/>
                    <a:pt x="100" y="39"/>
                    <a:pt x="100" y="39"/>
                  </a:cubicBezTo>
                  <a:cubicBezTo>
                    <a:pt x="100" y="39"/>
                    <a:pt x="99" y="39"/>
                    <a:pt x="99" y="38"/>
                  </a:cubicBezTo>
                  <a:cubicBezTo>
                    <a:pt x="99" y="38"/>
                    <a:pt x="100" y="38"/>
                    <a:pt x="100" y="36"/>
                  </a:cubicBezTo>
                  <a:cubicBezTo>
                    <a:pt x="100" y="36"/>
                    <a:pt x="100" y="36"/>
                    <a:pt x="102" y="36"/>
                  </a:cubicBezTo>
                  <a:cubicBezTo>
                    <a:pt x="102" y="38"/>
                    <a:pt x="100" y="38"/>
                    <a:pt x="102" y="38"/>
                  </a:cubicBezTo>
                  <a:cubicBezTo>
                    <a:pt x="100" y="38"/>
                    <a:pt x="102" y="38"/>
                    <a:pt x="102" y="38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102" y="36"/>
                    <a:pt x="102" y="36"/>
                    <a:pt x="103" y="36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103" y="36"/>
                    <a:pt x="103" y="36"/>
                    <a:pt x="103" y="36"/>
                  </a:cubicBezTo>
                  <a:cubicBezTo>
                    <a:pt x="102" y="35"/>
                    <a:pt x="102" y="35"/>
                    <a:pt x="102" y="35"/>
                  </a:cubicBezTo>
                  <a:cubicBezTo>
                    <a:pt x="102" y="35"/>
                    <a:pt x="102" y="35"/>
                    <a:pt x="102" y="35"/>
                  </a:cubicBezTo>
                  <a:cubicBezTo>
                    <a:pt x="102" y="35"/>
                    <a:pt x="102" y="35"/>
                    <a:pt x="102" y="33"/>
                  </a:cubicBezTo>
                  <a:cubicBezTo>
                    <a:pt x="103" y="35"/>
                    <a:pt x="103" y="35"/>
                    <a:pt x="103" y="35"/>
                  </a:cubicBezTo>
                  <a:cubicBezTo>
                    <a:pt x="104" y="35"/>
                    <a:pt x="103" y="33"/>
                    <a:pt x="104" y="33"/>
                  </a:cubicBezTo>
                  <a:cubicBezTo>
                    <a:pt x="103" y="35"/>
                    <a:pt x="103" y="35"/>
                    <a:pt x="103" y="35"/>
                  </a:cubicBezTo>
                  <a:cubicBezTo>
                    <a:pt x="103" y="33"/>
                    <a:pt x="102" y="33"/>
                    <a:pt x="102" y="31"/>
                  </a:cubicBezTo>
                  <a:cubicBezTo>
                    <a:pt x="103" y="31"/>
                    <a:pt x="104" y="31"/>
                    <a:pt x="104" y="33"/>
                  </a:cubicBezTo>
                  <a:cubicBezTo>
                    <a:pt x="104" y="33"/>
                    <a:pt x="104" y="31"/>
                    <a:pt x="103" y="31"/>
                  </a:cubicBezTo>
                  <a:cubicBezTo>
                    <a:pt x="104" y="31"/>
                    <a:pt x="104" y="33"/>
                    <a:pt x="104" y="31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103" y="30"/>
                    <a:pt x="103" y="30"/>
                    <a:pt x="103" y="30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102" y="29"/>
                    <a:pt x="102" y="29"/>
                    <a:pt x="102" y="29"/>
                  </a:cubicBezTo>
                  <a:cubicBezTo>
                    <a:pt x="102" y="29"/>
                    <a:pt x="102" y="29"/>
                    <a:pt x="102" y="27"/>
                  </a:cubicBezTo>
                  <a:cubicBezTo>
                    <a:pt x="103" y="30"/>
                    <a:pt x="104" y="29"/>
                    <a:pt x="106" y="29"/>
                  </a:cubicBezTo>
                  <a:cubicBezTo>
                    <a:pt x="106" y="29"/>
                    <a:pt x="103" y="27"/>
                    <a:pt x="106" y="27"/>
                  </a:cubicBezTo>
                  <a:cubicBezTo>
                    <a:pt x="106" y="27"/>
                    <a:pt x="107" y="27"/>
                    <a:pt x="106" y="27"/>
                  </a:cubicBezTo>
                  <a:cubicBezTo>
                    <a:pt x="106" y="27"/>
                    <a:pt x="107" y="29"/>
                    <a:pt x="107" y="27"/>
                  </a:cubicBezTo>
                  <a:cubicBezTo>
                    <a:pt x="106" y="26"/>
                    <a:pt x="106" y="26"/>
                    <a:pt x="106" y="26"/>
                  </a:cubicBezTo>
                  <a:cubicBezTo>
                    <a:pt x="106" y="27"/>
                    <a:pt x="106" y="27"/>
                    <a:pt x="106" y="27"/>
                  </a:cubicBezTo>
                  <a:cubicBezTo>
                    <a:pt x="104" y="26"/>
                    <a:pt x="104" y="26"/>
                    <a:pt x="104" y="26"/>
                  </a:cubicBezTo>
                  <a:cubicBezTo>
                    <a:pt x="104" y="26"/>
                    <a:pt x="104" y="25"/>
                    <a:pt x="106" y="25"/>
                  </a:cubicBezTo>
                  <a:cubicBezTo>
                    <a:pt x="106" y="26"/>
                    <a:pt x="104" y="26"/>
                    <a:pt x="106" y="26"/>
                  </a:cubicBezTo>
                  <a:cubicBezTo>
                    <a:pt x="107" y="26"/>
                    <a:pt x="106" y="25"/>
                    <a:pt x="107" y="25"/>
                  </a:cubicBezTo>
                  <a:cubicBezTo>
                    <a:pt x="107" y="26"/>
                    <a:pt x="107" y="26"/>
                    <a:pt x="108" y="26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8" y="25"/>
                    <a:pt x="108" y="26"/>
                    <a:pt x="110" y="25"/>
                  </a:cubicBezTo>
                  <a:cubicBezTo>
                    <a:pt x="108" y="25"/>
                    <a:pt x="108" y="25"/>
                    <a:pt x="108" y="25"/>
                  </a:cubicBezTo>
                  <a:cubicBezTo>
                    <a:pt x="107" y="23"/>
                    <a:pt x="108" y="26"/>
                    <a:pt x="107" y="25"/>
                  </a:cubicBezTo>
                  <a:cubicBezTo>
                    <a:pt x="107" y="25"/>
                    <a:pt x="108" y="25"/>
                    <a:pt x="108" y="23"/>
                  </a:cubicBezTo>
                  <a:cubicBezTo>
                    <a:pt x="107" y="23"/>
                    <a:pt x="107" y="23"/>
                    <a:pt x="107" y="23"/>
                  </a:cubicBezTo>
                  <a:cubicBezTo>
                    <a:pt x="107" y="23"/>
                    <a:pt x="106" y="22"/>
                    <a:pt x="107" y="22"/>
                  </a:cubicBezTo>
                  <a:cubicBezTo>
                    <a:pt x="108" y="22"/>
                    <a:pt x="108" y="22"/>
                    <a:pt x="108" y="23"/>
                  </a:cubicBezTo>
                  <a:cubicBezTo>
                    <a:pt x="108" y="22"/>
                    <a:pt x="110" y="22"/>
                    <a:pt x="110" y="22"/>
                  </a:cubicBezTo>
                  <a:cubicBezTo>
                    <a:pt x="108" y="19"/>
                    <a:pt x="111" y="19"/>
                    <a:pt x="110" y="19"/>
                  </a:cubicBezTo>
                  <a:cubicBezTo>
                    <a:pt x="110" y="19"/>
                    <a:pt x="108" y="22"/>
                    <a:pt x="107" y="22"/>
                  </a:cubicBezTo>
                  <a:cubicBezTo>
                    <a:pt x="107" y="19"/>
                    <a:pt x="107" y="23"/>
                    <a:pt x="106" y="22"/>
                  </a:cubicBezTo>
                  <a:cubicBezTo>
                    <a:pt x="107" y="22"/>
                    <a:pt x="106" y="19"/>
                    <a:pt x="104" y="19"/>
                  </a:cubicBezTo>
                  <a:cubicBezTo>
                    <a:pt x="106" y="19"/>
                    <a:pt x="106" y="19"/>
                    <a:pt x="106" y="19"/>
                  </a:cubicBezTo>
                  <a:cubicBezTo>
                    <a:pt x="106" y="19"/>
                    <a:pt x="106" y="19"/>
                    <a:pt x="107" y="19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7" y="18"/>
                  </a:cubicBezTo>
                  <a:cubicBezTo>
                    <a:pt x="108" y="17"/>
                    <a:pt x="108" y="17"/>
                    <a:pt x="110" y="16"/>
                  </a:cubicBezTo>
                  <a:cubicBezTo>
                    <a:pt x="110" y="17"/>
                    <a:pt x="110" y="14"/>
                    <a:pt x="111" y="16"/>
                  </a:cubicBezTo>
                  <a:cubicBezTo>
                    <a:pt x="111" y="16"/>
                    <a:pt x="111" y="17"/>
                    <a:pt x="113" y="17"/>
                  </a:cubicBezTo>
                  <a:cubicBezTo>
                    <a:pt x="111" y="17"/>
                    <a:pt x="111" y="17"/>
                    <a:pt x="111" y="17"/>
                  </a:cubicBezTo>
                  <a:cubicBezTo>
                    <a:pt x="113" y="17"/>
                    <a:pt x="111" y="16"/>
                    <a:pt x="111" y="16"/>
                  </a:cubicBezTo>
                  <a:cubicBezTo>
                    <a:pt x="111" y="17"/>
                    <a:pt x="110" y="16"/>
                    <a:pt x="110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10" y="13"/>
                    <a:pt x="111" y="13"/>
                    <a:pt x="111" y="13"/>
                  </a:cubicBezTo>
                  <a:cubicBezTo>
                    <a:pt x="111" y="12"/>
                    <a:pt x="113" y="10"/>
                    <a:pt x="113" y="9"/>
                  </a:cubicBezTo>
                  <a:cubicBezTo>
                    <a:pt x="113" y="9"/>
                    <a:pt x="111" y="9"/>
                    <a:pt x="111" y="8"/>
                  </a:cubicBezTo>
                  <a:cubicBezTo>
                    <a:pt x="113" y="8"/>
                    <a:pt x="113" y="9"/>
                    <a:pt x="113" y="8"/>
                  </a:cubicBezTo>
                  <a:cubicBezTo>
                    <a:pt x="113" y="8"/>
                    <a:pt x="113" y="8"/>
                    <a:pt x="113" y="8"/>
                  </a:cubicBezTo>
                  <a:cubicBezTo>
                    <a:pt x="113" y="8"/>
                    <a:pt x="113" y="5"/>
                    <a:pt x="115" y="5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3" y="5"/>
                    <a:pt x="113" y="5"/>
                    <a:pt x="115" y="5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1" y="4"/>
                    <a:pt x="113" y="4"/>
                    <a:pt x="115" y="4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6" y="4"/>
                    <a:pt x="115" y="3"/>
                    <a:pt x="116" y="3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16" y="1"/>
                    <a:pt x="116" y="1"/>
                    <a:pt x="116" y="1"/>
                  </a:cubicBezTo>
                  <a:cubicBezTo>
                    <a:pt x="115" y="1"/>
                    <a:pt x="115" y="0"/>
                    <a:pt x="116" y="0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16" y="3"/>
                    <a:pt x="115" y="3"/>
                    <a:pt x="115" y="3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3" y="1"/>
                    <a:pt x="113" y="3"/>
                    <a:pt x="113" y="1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3" y="1"/>
                    <a:pt x="111" y="1"/>
                    <a:pt x="111" y="3"/>
                  </a:cubicBezTo>
                  <a:cubicBezTo>
                    <a:pt x="113" y="3"/>
                    <a:pt x="111" y="3"/>
                    <a:pt x="113" y="3"/>
                  </a:cubicBezTo>
                  <a:cubicBezTo>
                    <a:pt x="111" y="3"/>
                    <a:pt x="111" y="3"/>
                    <a:pt x="111" y="4"/>
                  </a:cubicBezTo>
                  <a:cubicBezTo>
                    <a:pt x="111" y="4"/>
                    <a:pt x="110" y="4"/>
                    <a:pt x="110" y="5"/>
                  </a:cubicBezTo>
                  <a:cubicBezTo>
                    <a:pt x="111" y="5"/>
                    <a:pt x="111" y="5"/>
                    <a:pt x="111" y="5"/>
                  </a:cubicBezTo>
                  <a:cubicBezTo>
                    <a:pt x="111" y="5"/>
                    <a:pt x="111" y="5"/>
                    <a:pt x="111" y="8"/>
                  </a:cubicBezTo>
                  <a:cubicBezTo>
                    <a:pt x="111" y="8"/>
                    <a:pt x="110" y="5"/>
                    <a:pt x="108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7" y="9"/>
                    <a:pt x="107" y="10"/>
                    <a:pt x="106" y="12"/>
                  </a:cubicBezTo>
                  <a:cubicBezTo>
                    <a:pt x="107" y="12"/>
                    <a:pt x="107" y="12"/>
                    <a:pt x="107" y="12"/>
                  </a:cubicBezTo>
                  <a:cubicBezTo>
                    <a:pt x="106" y="12"/>
                    <a:pt x="106" y="13"/>
                    <a:pt x="104" y="13"/>
                  </a:cubicBezTo>
                  <a:cubicBezTo>
                    <a:pt x="104" y="14"/>
                    <a:pt x="103" y="16"/>
                    <a:pt x="103" y="17"/>
                  </a:cubicBezTo>
                  <a:cubicBezTo>
                    <a:pt x="102" y="18"/>
                    <a:pt x="100" y="19"/>
                    <a:pt x="99" y="23"/>
                  </a:cubicBezTo>
                  <a:cubicBezTo>
                    <a:pt x="100" y="23"/>
                    <a:pt x="100" y="23"/>
                    <a:pt x="100" y="23"/>
                  </a:cubicBezTo>
                  <a:cubicBezTo>
                    <a:pt x="99" y="23"/>
                    <a:pt x="100" y="23"/>
                    <a:pt x="100" y="25"/>
                  </a:cubicBezTo>
                  <a:cubicBezTo>
                    <a:pt x="100" y="23"/>
                    <a:pt x="99" y="25"/>
                    <a:pt x="99" y="25"/>
                  </a:cubicBezTo>
                  <a:cubicBezTo>
                    <a:pt x="99" y="25"/>
                    <a:pt x="96" y="26"/>
                    <a:pt x="95" y="26"/>
                  </a:cubicBezTo>
                  <a:cubicBezTo>
                    <a:pt x="95" y="27"/>
                    <a:pt x="95" y="27"/>
                    <a:pt x="95" y="27"/>
                  </a:cubicBezTo>
                  <a:cubicBezTo>
                    <a:pt x="94" y="27"/>
                    <a:pt x="94" y="29"/>
                    <a:pt x="94" y="30"/>
                  </a:cubicBezTo>
                  <a:cubicBezTo>
                    <a:pt x="94" y="30"/>
                    <a:pt x="95" y="30"/>
                    <a:pt x="94" y="31"/>
                  </a:cubicBezTo>
                  <a:cubicBezTo>
                    <a:pt x="93" y="31"/>
                    <a:pt x="93" y="31"/>
                    <a:pt x="93" y="31"/>
                  </a:cubicBezTo>
                  <a:cubicBezTo>
                    <a:pt x="91" y="33"/>
                    <a:pt x="91" y="33"/>
                    <a:pt x="91" y="35"/>
                  </a:cubicBezTo>
                  <a:cubicBezTo>
                    <a:pt x="89" y="36"/>
                    <a:pt x="89" y="39"/>
                    <a:pt x="86" y="40"/>
                  </a:cubicBezTo>
                  <a:cubicBezTo>
                    <a:pt x="87" y="42"/>
                    <a:pt x="87" y="42"/>
                    <a:pt x="87" y="42"/>
                  </a:cubicBezTo>
                  <a:cubicBezTo>
                    <a:pt x="85" y="43"/>
                    <a:pt x="83" y="47"/>
                    <a:pt x="81" y="50"/>
                  </a:cubicBezTo>
                  <a:cubicBezTo>
                    <a:pt x="83" y="50"/>
                    <a:pt x="83" y="50"/>
                    <a:pt x="83" y="50"/>
                  </a:cubicBezTo>
                  <a:cubicBezTo>
                    <a:pt x="83" y="51"/>
                    <a:pt x="81" y="51"/>
                    <a:pt x="81" y="50"/>
                  </a:cubicBezTo>
                  <a:cubicBezTo>
                    <a:pt x="81" y="51"/>
                    <a:pt x="78" y="51"/>
                    <a:pt x="80" y="52"/>
                  </a:cubicBezTo>
                  <a:cubicBezTo>
                    <a:pt x="80" y="53"/>
                    <a:pt x="78" y="52"/>
                    <a:pt x="78" y="53"/>
                  </a:cubicBezTo>
                  <a:cubicBezTo>
                    <a:pt x="78" y="55"/>
                    <a:pt x="77" y="55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7"/>
                    <a:pt x="76" y="56"/>
                  </a:cubicBezTo>
                  <a:cubicBezTo>
                    <a:pt x="76" y="59"/>
                    <a:pt x="73" y="59"/>
                    <a:pt x="74" y="63"/>
                  </a:cubicBezTo>
                  <a:cubicBezTo>
                    <a:pt x="73" y="60"/>
                    <a:pt x="73" y="63"/>
                    <a:pt x="73" y="63"/>
                  </a:cubicBezTo>
                  <a:cubicBezTo>
                    <a:pt x="73" y="63"/>
                    <a:pt x="73" y="65"/>
                    <a:pt x="72" y="65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69" y="66"/>
                    <a:pt x="69" y="69"/>
                    <a:pt x="69" y="70"/>
                  </a:cubicBezTo>
                  <a:cubicBezTo>
                    <a:pt x="65" y="73"/>
                    <a:pt x="64" y="78"/>
                    <a:pt x="63" y="80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1" y="81"/>
                    <a:pt x="63" y="83"/>
                    <a:pt x="60" y="83"/>
                  </a:cubicBezTo>
                  <a:cubicBezTo>
                    <a:pt x="60" y="83"/>
                    <a:pt x="60" y="83"/>
                    <a:pt x="60" y="83"/>
                  </a:cubicBezTo>
                  <a:cubicBezTo>
                    <a:pt x="60" y="83"/>
                    <a:pt x="60" y="86"/>
                    <a:pt x="59" y="86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59" y="87"/>
                    <a:pt x="57" y="90"/>
                    <a:pt x="57" y="91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59" y="91"/>
                    <a:pt x="56" y="91"/>
                    <a:pt x="57" y="93"/>
                  </a:cubicBezTo>
                  <a:cubicBezTo>
                    <a:pt x="57" y="93"/>
                    <a:pt x="56" y="93"/>
                    <a:pt x="57" y="91"/>
                  </a:cubicBezTo>
                  <a:cubicBezTo>
                    <a:pt x="56" y="95"/>
                    <a:pt x="52" y="96"/>
                    <a:pt x="51" y="99"/>
                  </a:cubicBezTo>
                  <a:cubicBezTo>
                    <a:pt x="51" y="102"/>
                    <a:pt x="52" y="100"/>
                    <a:pt x="51" y="102"/>
                  </a:cubicBezTo>
                  <a:cubicBezTo>
                    <a:pt x="51" y="102"/>
                    <a:pt x="51" y="100"/>
                    <a:pt x="51" y="102"/>
                  </a:cubicBezTo>
                  <a:cubicBezTo>
                    <a:pt x="49" y="102"/>
                    <a:pt x="52" y="104"/>
                    <a:pt x="51" y="104"/>
                  </a:cubicBezTo>
                  <a:cubicBezTo>
                    <a:pt x="49" y="102"/>
                    <a:pt x="49" y="104"/>
                    <a:pt x="49" y="104"/>
                  </a:cubicBezTo>
                  <a:cubicBezTo>
                    <a:pt x="49" y="106"/>
                    <a:pt x="49" y="106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8" y="107"/>
                    <a:pt x="48" y="108"/>
                    <a:pt x="46" y="108"/>
                  </a:cubicBezTo>
                  <a:cubicBezTo>
                    <a:pt x="42" y="113"/>
                    <a:pt x="36" y="120"/>
                    <a:pt x="34" y="125"/>
                  </a:cubicBezTo>
                  <a:cubicBezTo>
                    <a:pt x="31" y="132"/>
                    <a:pt x="27" y="137"/>
                    <a:pt x="25" y="142"/>
                  </a:cubicBezTo>
                  <a:cubicBezTo>
                    <a:pt x="25" y="146"/>
                    <a:pt x="25" y="146"/>
                    <a:pt x="22" y="147"/>
                  </a:cubicBezTo>
                  <a:cubicBezTo>
                    <a:pt x="25" y="147"/>
                    <a:pt x="25" y="147"/>
                    <a:pt x="25" y="147"/>
                  </a:cubicBezTo>
                  <a:cubicBezTo>
                    <a:pt x="22" y="147"/>
                    <a:pt x="22" y="149"/>
                    <a:pt x="21" y="147"/>
                  </a:cubicBezTo>
                  <a:cubicBezTo>
                    <a:pt x="21" y="150"/>
                    <a:pt x="19" y="151"/>
                    <a:pt x="18" y="154"/>
                  </a:cubicBezTo>
                  <a:cubicBezTo>
                    <a:pt x="18" y="154"/>
                    <a:pt x="19" y="154"/>
                    <a:pt x="18" y="154"/>
                  </a:cubicBezTo>
                  <a:cubicBezTo>
                    <a:pt x="18" y="154"/>
                    <a:pt x="18" y="154"/>
                    <a:pt x="18" y="154"/>
                  </a:cubicBezTo>
                  <a:cubicBezTo>
                    <a:pt x="18" y="154"/>
                    <a:pt x="18" y="154"/>
                    <a:pt x="18" y="154"/>
                  </a:cubicBezTo>
                  <a:cubicBezTo>
                    <a:pt x="18" y="155"/>
                    <a:pt x="17" y="155"/>
                    <a:pt x="17" y="154"/>
                  </a:cubicBezTo>
                  <a:cubicBezTo>
                    <a:pt x="13" y="160"/>
                    <a:pt x="12" y="167"/>
                    <a:pt x="9" y="172"/>
                  </a:cubicBezTo>
                  <a:cubicBezTo>
                    <a:pt x="9" y="173"/>
                    <a:pt x="6" y="176"/>
                    <a:pt x="5" y="176"/>
                  </a:cubicBezTo>
                  <a:cubicBezTo>
                    <a:pt x="4" y="181"/>
                    <a:pt x="3" y="187"/>
                    <a:pt x="0" y="190"/>
                  </a:cubicBezTo>
                  <a:cubicBezTo>
                    <a:pt x="0" y="190"/>
                    <a:pt x="3" y="190"/>
                    <a:pt x="4" y="189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53" name="Freeform 146"/>
            <p:cNvSpPr>
              <a:spLocks/>
            </p:cNvSpPr>
            <p:nvPr/>
          </p:nvSpPr>
          <p:spPr bwMode="auto">
            <a:xfrm>
              <a:off x="4253" y="2407"/>
              <a:ext cx="271" cy="441"/>
            </a:xfrm>
            <a:custGeom>
              <a:avLst/>
              <a:gdLst>
                <a:gd name="T0" fmla="*/ 17 w 115"/>
                <a:gd name="T1" fmla="*/ 167 h 187"/>
                <a:gd name="T2" fmla="*/ 19 w 115"/>
                <a:gd name="T3" fmla="*/ 161 h 187"/>
                <a:gd name="T4" fmla="*/ 29 w 115"/>
                <a:gd name="T5" fmla="*/ 152 h 187"/>
                <a:gd name="T6" fmla="*/ 31 w 115"/>
                <a:gd name="T7" fmla="*/ 148 h 187"/>
                <a:gd name="T8" fmla="*/ 36 w 115"/>
                <a:gd name="T9" fmla="*/ 135 h 187"/>
                <a:gd name="T10" fmla="*/ 39 w 115"/>
                <a:gd name="T11" fmla="*/ 131 h 187"/>
                <a:gd name="T12" fmla="*/ 44 w 115"/>
                <a:gd name="T13" fmla="*/ 125 h 187"/>
                <a:gd name="T14" fmla="*/ 47 w 115"/>
                <a:gd name="T15" fmla="*/ 119 h 187"/>
                <a:gd name="T16" fmla="*/ 48 w 115"/>
                <a:gd name="T17" fmla="*/ 115 h 187"/>
                <a:gd name="T18" fmla="*/ 51 w 115"/>
                <a:gd name="T19" fmla="*/ 114 h 187"/>
                <a:gd name="T20" fmla="*/ 56 w 115"/>
                <a:gd name="T21" fmla="*/ 106 h 187"/>
                <a:gd name="T22" fmla="*/ 59 w 115"/>
                <a:gd name="T23" fmla="*/ 103 h 187"/>
                <a:gd name="T24" fmla="*/ 61 w 115"/>
                <a:gd name="T25" fmla="*/ 99 h 187"/>
                <a:gd name="T26" fmla="*/ 62 w 115"/>
                <a:gd name="T27" fmla="*/ 94 h 187"/>
                <a:gd name="T28" fmla="*/ 68 w 115"/>
                <a:gd name="T29" fmla="*/ 89 h 187"/>
                <a:gd name="T30" fmla="*/ 70 w 115"/>
                <a:gd name="T31" fmla="*/ 81 h 187"/>
                <a:gd name="T32" fmla="*/ 73 w 115"/>
                <a:gd name="T33" fmla="*/ 78 h 187"/>
                <a:gd name="T34" fmla="*/ 73 w 115"/>
                <a:gd name="T35" fmla="*/ 76 h 187"/>
                <a:gd name="T36" fmla="*/ 76 w 115"/>
                <a:gd name="T37" fmla="*/ 75 h 187"/>
                <a:gd name="T38" fmla="*/ 76 w 115"/>
                <a:gd name="T39" fmla="*/ 73 h 187"/>
                <a:gd name="T40" fmla="*/ 79 w 115"/>
                <a:gd name="T41" fmla="*/ 69 h 187"/>
                <a:gd name="T42" fmla="*/ 85 w 115"/>
                <a:gd name="T43" fmla="*/ 60 h 187"/>
                <a:gd name="T44" fmla="*/ 86 w 115"/>
                <a:gd name="T45" fmla="*/ 56 h 187"/>
                <a:gd name="T46" fmla="*/ 87 w 115"/>
                <a:gd name="T47" fmla="*/ 52 h 187"/>
                <a:gd name="T48" fmla="*/ 92 w 115"/>
                <a:gd name="T49" fmla="*/ 46 h 187"/>
                <a:gd name="T50" fmla="*/ 92 w 115"/>
                <a:gd name="T51" fmla="*/ 42 h 187"/>
                <a:gd name="T52" fmla="*/ 95 w 115"/>
                <a:gd name="T53" fmla="*/ 41 h 187"/>
                <a:gd name="T54" fmla="*/ 99 w 115"/>
                <a:gd name="T55" fmla="*/ 39 h 187"/>
                <a:gd name="T56" fmla="*/ 100 w 115"/>
                <a:gd name="T57" fmla="*/ 35 h 187"/>
                <a:gd name="T58" fmla="*/ 102 w 115"/>
                <a:gd name="T59" fmla="*/ 35 h 187"/>
                <a:gd name="T60" fmla="*/ 102 w 115"/>
                <a:gd name="T61" fmla="*/ 33 h 187"/>
                <a:gd name="T62" fmla="*/ 102 w 115"/>
                <a:gd name="T63" fmla="*/ 29 h 187"/>
                <a:gd name="T64" fmla="*/ 105 w 115"/>
                <a:gd name="T65" fmla="*/ 26 h 187"/>
                <a:gd name="T66" fmla="*/ 105 w 115"/>
                <a:gd name="T67" fmla="*/ 25 h 187"/>
                <a:gd name="T68" fmla="*/ 108 w 115"/>
                <a:gd name="T69" fmla="*/ 24 h 187"/>
                <a:gd name="T70" fmla="*/ 109 w 115"/>
                <a:gd name="T71" fmla="*/ 21 h 187"/>
                <a:gd name="T72" fmla="*/ 107 w 115"/>
                <a:gd name="T73" fmla="*/ 21 h 187"/>
                <a:gd name="T74" fmla="*/ 111 w 115"/>
                <a:gd name="T75" fmla="*/ 16 h 187"/>
                <a:gd name="T76" fmla="*/ 111 w 115"/>
                <a:gd name="T77" fmla="*/ 8 h 187"/>
                <a:gd name="T78" fmla="*/ 112 w 115"/>
                <a:gd name="T79" fmla="*/ 5 h 187"/>
                <a:gd name="T80" fmla="*/ 115 w 115"/>
                <a:gd name="T81" fmla="*/ 0 h 187"/>
                <a:gd name="T82" fmla="*/ 112 w 115"/>
                <a:gd name="T83" fmla="*/ 1 h 187"/>
                <a:gd name="T84" fmla="*/ 111 w 115"/>
                <a:gd name="T85" fmla="*/ 7 h 187"/>
                <a:gd name="T86" fmla="*/ 103 w 115"/>
                <a:gd name="T87" fmla="*/ 13 h 187"/>
                <a:gd name="T88" fmla="*/ 95 w 115"/>
                <a:gd name="T89" fmla="*/ 25 h 187"/>
                <a:gd name="T90" fmla="*/ 85 w 115"/>
                <a:gd name="T91" fmla="*/ 39 h 187"/>
                <a:gd name="T92" fmla="*/ 77 w 115"/>
                <a:gd name="T93" fmla="*/ 51 h 187"/>
                <a:gd name="T94" fmla="*/ 73 w 115"/>
                <a:gd name="T95" fmla="*/ 60 h 187"/>
                <a:gd name="T96" fmla="*/ 62 w 115"/>
                <a:gd name="T97" fmla="*/ 78 h 187"/>
                <a:gd name="T98" fmla="*/ 57 w 115"/>
                <a:gd name="T99" fmla="*/ 89 h 187"/>
                <a:gd name="T100" fmla="*/ 51 w 115"/>
                <a:gd name="T101" fmla="*/ 102 h 187"/>
                <a:gd name="T102" fmla="*/ 25 w 115"/>
                <a:gd name="T103" fmla="*/ 141 h 187"/>
                <a:gd name="T104" fmla="*/ 19 w 115"/>
                <a:gd name="T105" fmla="*/ 152 h 187"/>
                <a:gd name="T106" fmla="*/ 5 w 115"/>
                <a:gd name="T107" fmla="*/ 1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5" h="187">
                  <a:moveTo>
                    <a:pt x="5" y="186"/>
                  </a:moveTo>
                  <a:cubicBezTo>
                    <a:pt x="9" y="184"/>
                    <a:pt x="8" y="180"/>
                    <a:pt x="10" y="179"/>
                  </a:cubicBezTo>
                  <a:cubicBezTo>
                    <a:pt x="10" y="179"/>
                    <a:pt x="9" y="179"/>
                    <a:pt x="10" y="179"/>
                  </a:cubicBezTo>
                  <a:cubicBezTo>
                    <a:pt x="13" y="176"/>
                    <a:pt x="16" y="172"/>
                    <a:pt x="16" y="169"/>
                  </a:cubicBezTo>
                  <a:cubicBezTo>
                    <a:pt x="16" y="169"/>
                    <a:pt x="16" y="169"/>
                    <a:pt x="16" y="169"/>
                  </a:cubicBezTo>
                  <a:cubicBezTo>
                    <a:pt x="16" y="167"/>
                    <a:pt x="17" y="167"/>
                    <a:pt x="17" y="167"/>
                  </a:cubicBezTo>
                  <a:cubicBezTo>
                    <a:pt x="17" y="167"/>
                    <a:pt x="17" y="167"/>
                    <a:pt x="16" y="167"/>
                  </a:cubicBezTo>
                  <a:cubicBezTo>
                    <a:pt x="17" y="167"/>
                    <a:pt x="17" y="166"/>
                    <a:pt x="18" y="166"/>
                  </a:cubicBezTo>
                  <a:cubicBezTo>
                    <a:pt x="17" y="166"/>
                    <a:pt x="17" y="166"/>
                    <a:pt x="17" y="165"/>
                  </a:cubicBezTo>
                  <a:cubicBezTo>
                    <a:pt x="18" y="166"/>
                    <a:pt x="18" y="166"/>
                    <a:pt x="18" y="166"/>
                  </a:cubicBezTo>
                  <a:cubicBezTo>
                    <a:pt x="19" y="166"/>
                    <a:pt x="18" y="162"/>
                    <a:pt x="21" y="161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22" y="159"/>
                    <a:pt x="23" y="157"/>
                    <a:pt x="25" y="155"/>
                  </a:cubicBezTo>
                  <a:cubicBezTo>
                    <a:pt x="23" y="155"/>
                    <a:pt x="23" y="155"/>
                    <a:pt x="23" y="155"/>
                  </a:cubicBezTo>
                  <a:cubicBezTo>
                    <a:pt x="25" y="155"/>
                    <a:pt x="25" y="154"/>
                    <a:pt x="26" y="154"/>
                  </a:cubicBezTo>
                  <a:cubicBezTo>
                    <a:pt x="25" y="154"/>
                    <a:pt x="29" y="154"/>
                    <a:pt x="29" y="153"/>
                  </a:cubicBezTo>
                  <a:cubicBezTo>
                    <a:pt x="26" y="153"/>
                    <a:pt x="26" y="153"/>
                    <a:pt x="26" y="153"/>
                  </a:cubicBezTo>
                  <a:cubicBezTo>
                    <a:pt x="29" y="153"/>
                    <a:pt x="26" y="152"/>
                    <a:pt x="29" y="152"/>
                  </a:cubicBezTo>
                  <a:cubicBezTo>
                    <a:pt x="29" y="152"/>
                    <a:pt x="29" y="152"/>
                    <a:pt x="29" y="152"/>
                  </a:cubicBezTo>
                  <a:cubicBezTo>
                    <a:pt x="30" y="152"/>
                    <a:pt x="29" y="149"/>
                    <a:pt x="29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8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48"/>
                    <a:pt x="30" y="146"/>
                    <a:pt x="31" y="148"/>
                  </a:cubicBezTo>
                  <a:cubicBezTo>
                    <a:pt x="30" y="146"/>
                    <a:pt x="30" y="148"/>
                    <a:pt x="30" y="146"/>
                  </a:cubicBezTo>
                  <a:cubicBezTo>
                    <a:pt x="31" y="145"/>
                    <a:pt x="34" y="141"/>
                    <a:pt x="35" y="139"/>
                  </a:cubicBezTo>
                  <a:cubicBezTo>
                    <a:pt x="35" y="139"/>
                    <a:pt x="35" y="139"/>
                    <a:pt x="34" y="139"/>
                  </a:cubicBezTo>
                  <a:cubicBezTo>
                    <a:pt x="35" y="136"/>
                    <a:pt x="35" y="136"/>
                    <a:pt x="35" y="136"/>
                  </a:cubicBezTo>
                  <a:cubicBezTo>
                    <a:pt x="35" y="136"/>
                    <a:pt x="35" y="136"/>
                    <a:pt x="35" y="135"/>
                  </a:cubicBezTo>
                  <a:cubicBezTo>
                    <a:pt x="36" y="135"/>
                    <a:pt x="36" y="135"/>
                    <a:pt x="36" y="135"/>
                  </a:cubicBezTo>
                  <a:cubicBezTo>
                    <a:pt x="36" y="135"/>
                    <a:pt x="36" y="135"/>
                    <a:pt x="35" y="135"/>
                  </a:cubicBezTo>
                  <a:cubicBezTo>
                    <a:pt x="36" y="135"/>
                    <a:pt x="36" y="133"/>
                    <a:pt x="38" y="133"/>
                  </a:cubicBezTo>
                  <a:cubicBezTo>
                    <a:pt x="36" y="133"/>
                    <a:pt x="36" y="133"/>
                    <a:pt x="36" y="133"/>
                  </a:cubicBezTo>
                  <a:cubicBezTo>
                    <a:pt x="38" y="133"/>
                    <a:pt x="38" y="132"/>
                    <a:pt x="38" y="132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8" y="131"/>
                    <a:pt x="39" y="132"/>
                    <a:pt x="39" y="131"/>
                  </a:cubicBezTo>
                  <a:cubicBezTo>
                    <a:pt x="38" y="131"/>
                    <a:pt x="38" y="131"/>
                    <a:pt x="38" y="131"/>
                  </a:cubicBezTo>
                  <a:cubicBezTo>
                    <a:pt x="39" y="131"/>
                    <a:pt x="39" y="129"/>
                    <a:pt x="42" y="128"/>
                  </a:cubicBezTo>
                  <a:cubicBezTo>
                    <a:pt x="42" y="128"/>
                    <a:pt x="42" y="128"/>
                    <a:pt x="42" y="128"/>
                  </a:cubicBezTo>
                  <a:cubicBezTo>
                    <a:pt x="42" y="128"/>
                    <a:pt x="42" y="127"/>
                    <a:pt x="43" y="127"/>
                  </a:cubicBezTo>
                  <a:cubicBezTo>
                    <a:pt x="43" y="125"/>
                    <a:pt x="42" y="125"/>
                    <a:pt x="42" y="125"/>
                  </a:cubicBezTo>
                  <a:cubicBezTo>
                    <a:pt x="43" y="125"/>
                    <a:pt x="43" y="123"/>
                    <a:pt x="44" y="125"/>
                  </a:cubicBezTo>
                  <a:cubicBezTo>
                    <a:pt x="44" y="123"/>
                    <a:pt x="44" y="122"/>
                    <a:pt x="46" y="122"/>
                  </a:cubicBezTo>
                  <a:cubicBezTo>
                    <a:pt x="44" y="122"/>
                    <a:pt x="44" y="120"/>
                    <a:pt x="44" y="122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4" y="119"/>
                    <a:pt x="44" y="119"/>
                    <a:pt x="44" y="119"/>
                  </a:cubicBezTo>
                  <a:cubicBezTo>
                    <a:pt x="46" y="119"/>
                    <a:pt x="47" y="119"/>
                    <a:pt x="47" y="119"/>
                  </a:cubicBezTo>
                  <a:cubicBezTo>
                    <a:pt x="46" y="118"/>
                    <a:pt x="46" y="118"/>
                    <a:pt x="46" y="118"/>
                  </a:cubicBezTo>
                  <a:cubicBezTo>
                    <a:pt x="48" y="118"/>
                    <a:pt x="48" y="118"/>
                    <a:pt x="48" y="118"/>
                  </a:cubicBezTo>
                  <a:cubicBezTo>
                    <a:pt x="48" y="118"/>
                    <a:pt x="47" y="118"/>
                    <a:pt x="48" y="118"/>
                  </a:cubicBezTo>
                  <a:cubicBezTo>
                    <a:pt x="48" y="118"/>
                    <a:pt x="48" y="118"/>
                    <a:pt x="48" y="118"/>
                  </a:cubicBezTo>
                  <a:cubicBezTo>
                    <a:pt x="48" y="116"/>
                    <a:pt x="49" y="116"/>
                    <a:pt x="48" y="115"/>
                  </a:cubicBezTo>
                  <a:cubicBezTo>
                    <a:pt x="48" y="115"/>
                    <a:pt x="48" y="116"/>
                    <a:pt x="48" y="115"/>
                  </a:cubicBezTo>
                  <a:cubicBezTo>
                    <a:pt x="48" y="115"/>
                    <a:pt x="48" y="115"/>
                    <a:pt x="49" y="115"/>
                  </a:cubicBezTo>
                  <a:cubicBezTo>
                    <a:pt x="49" y="114"/>
                    <a:pt x="49" y="114"/>
                    <a:pt x="49" y="114"/>
                  </a:cubicBezTo>
                  <a:cubicBezTo>
                    <a:pt x="49" y="114"/>
                    <a:pt x="49" y="114"/>
                    <a:pt x="51" y="114"/>
                  </a:cubicBezTo>
                  <a:cubicBezTo>
                    <a:pt x="51" y="115"/>
                    <a:pt x="49" y="114"/>
                    <a:pt x="49" y="114"/>
                  </a:cubicBezTo>
                  <a:cubicBezTo>
                    <a:pt x="51" y="115"/>
                    <a:pt x="51" y="114"/>
                    <a:pt x="51" y="114"/>
                  </a:cubicBezTo>
                  <a:cubicBezTo>
                    <a:pt x="51" y="114"/>
                    <a:pt x="51" y="114"/>
                    <a:pt x="51" y="114"/>
                  </a:cubicBezTo>
                  <a:cubicBezTo>
                    <a:pt x="53" y="112"/>
                    <a:pt x="53" y="112"/>
                    <a:pt x="55" y="112"/>
                  </a:cubicBezTo>
                  <a:cubicBezTo>
                    <a:pt x="55" y="112"/>
                    <a:pt x="53" y="110"/>
                    <a:pt x="53" y="112"/>
                  </a:cubicBezTo>
                  <a:cubicBezTo>
                    <a:pt x="53" y="110"/>
                    <a:pt x="56" y="108"/>
                    <a:pt x="55" y="107"/>
                  </a:cubicBezTo>
                  <a:cubicBezTo>
                    <a:pt x="56" y="108"/>
                    <a:pt x="56" y="108"/>
                    <a:pt x="56" y="108"/>
                  </a:cubicBezTo>
                  <a:cubicBezTo>
                    <a:pt x="56" y="107"/>
                    <a:pt x="55" y="107"/>
                    <a:pt x="56" y="107"/>
                  </a:cubicBezTo>
                  <a:cubicBezTo>
                    <a:pt x="55" y="107"/>
                    <a:pt x="56" y="107"/>
                    <a:pt x="56" y="106"/>
                  </a:cubicBezTo>
                  <a:cubicBezTo>
                    <a:pt x="57" y="106"/>
                    <a:pt x="56" y="106"/>
                    <a:pt x="56" y="107"/>
                  </a:cubicBezTo>
                  <a:cubicBezTo>
                    <a:pt x="56" y="106"/>
                    <a:pt x="59" y="105"/>
                    <a:pt x="59" y="103"/>
                  </a:cubicBezTo>
                  <a:cubicBezTo>
                    <a:pt x="60" y="103"/>
                    <a:pt x="60" y="103"/>
                    <a:pt x="60" y="103"/>
                  </a:cubicBezTo>
                  <a:cubicBezTo>
                    <a:pt x="59" y="103"/>
                    <a:pt x="59" y="103"/>
                    <a:pt x="59" y="103"/>
                  </a:cubicBezTo>
                  <a:cubicBezTo>
                    <a:pt x="59" y="102"/>
                    <a:pt x="60" y="102"/>
                    <a:pt x="59" y="102"/>
                  </a:cubicBezTo>
                  <a:cubicBezTo>
                    <a:pt x="60" y="102"/>
                    <a:pt x="57" y="103"/>
                    <a:pt x="59" y="103"/>
                  </a:cubicBezTo>
                  <a:cubicBezTo>
                    <a:pt x="57" y="102"/>
                    <a:pt x="60" y="103"/>
                    <a:pt x="59" y="102"/>
                  </a:cubicBezTo>
                  <a:cubicBezTo>
                    <a:pt x="59" y="102"/>
                    <a:pt x="60" y="102"/>
                    <a:pt x="60" y="101"/>
                  </a:cubicBezTo>
                  <a:cubicBezTo>
                    <a:pt x="59" y="101"/>
                    <a:pt x="59" y="101"/>
                    <a:pt x="59" y="101"/>
                  </a:cubicBezTo>
                  <a:cubicBezTo>
                    <a:pt x="60" y="99"/>
                    <a:pt x="60" y="101"/>
                    <a:pt x="60" y="101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61" y="101"/>
                    <a:pt x="60" y="99"/>
                    <a:pt x="61" y="99"/>
                  </a:cubicBezTo>
                  <a:cubicBezTo>
                    <a:pt x="61" y="99"/>
                    <a:pt x="62" y="99"/>
                    <a:pt x="61" y="98"/>
                  </a:cubicBezTo>
                  <a:cubicBezTo>
                    <a:pt x="60" y="98"/>
                    <a:pt x="60" y="98"/>
                    <a:pt x="60" y="98"/>
                  </a:cubicBezTo>
                  <a:cubicBezTo>
                    <a:pt x="61" y="98"/>
                    <a:pt x="61" y="98"/>
                    <a:pt x="61" y="98"/>
                  </a:cubicBezTo>
                  <a:cubicBezTo>
                    <a:pt x="61" y="98"/>
                    <a:pt x="61" y="98"/>
                    <a:pt x="61" y="98"/>
                  </a:cubicBezTo>
                  <a:cubicBezTo>
                    <a:pt x="62" y="98"/>
                    <a:pt x="61" y="95"/>
                    <a:pt x="62" y="98"/>
                  </a:cubicBezTo>
                  <a:cubicBezTo>
                    <a:pt x="62" y="95"/>
                    <a:pt x="64" y="94"/>
                    <a:pt x="62" y="94"/>
                  </a:cubicBezTo>
                  <a:cubicBezTo>
                    <a:pt x="64" y="94"/>
                    <a:pt x="64" y="93"/>
                    <a:pt x="64" y="93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64" y="93"/>
                    <a:pt x="64" y="92"/>
                  </a:cubicBezTo>
                  <a:cubicBezTo>
                    <a:pt x="64" y="92"/>
                    <a:pt x="64" y="92"/>
                    <a:pt x="64" y="90"/>
                  </a:cubicBezTo>
                  <a:cubicBezTo>
                    <a:pt x="66" y="90"/>
                    <a:pt x="66" y="90"/>
                    <a:pt x="66" y="92"/>
                  </a:cubicBezTo>
                  <a:cubicBezTo>
                    <a:pt x="66" y="90"/>
                    <a:pt x="68" y="90"/>
                    <a:pt x="68" y="89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4" y="88"/>
                    <a:pt x="68" y="89"/>
                    <a:pt x="68" y="88"/>
                  </a:cubicBezTo>
                  <a:cubicBezTo>
                    <a:pt x="69" y="88"/>
                    <a:pt x="69" y="88"/>
                    <a:pt x="69" y="88"/>
                  </a:cubicBezTo>
                  <a:cubicBezTo>
                    <a:pt x="68" y="88"/>
                    <a:pt x="70" y="88"/>
                    <a:pt x="69" y="86"/>
                  </a:cubicBezTo>
                  <a:cubicBezTo>
                    <a:pt x="69" y="86"/>
                    <a:pt x="69" y="86"/>
                    <a:pt x="70" y="86"/>
                  </a:cubicBezTo>
                  <a:cubicBezTo>
                    <a:pt x="69" y="85"/>
                    <a:pt x="72" y="82"/>
                    <a:pt x="70" y="81"/>
                  </a:cubicBezTo>
                  <a:cubicBezTo>
                    <a:pt x="70" y="81"/>
                    <a:pt x="70" y="81"/>
                    <a:pt x="72" y="81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72" y="81"/>
                    <a:pt x="72" y="81"/>
                    <a:pt x="72" y="81"/>
                  </a:cubicBezTo>
                  <a:cubicBezTo>
                    <a:pt x="72" y="81"/>
                    <a:pt x="72" y="81"/>
                    <a:pt x="70" y="81"/>
                  </a:cubicBezTo>
                  <a:cubicBezTo>
                    <a:pt x="70" y="80"/>
                    <a:pt x="73" y="81"/>
                    <a:pt x="73" y="80"/>
                  </a:cubicBezTo>
                  <a:cubicBezTo>
                    <a:pt x="73" y="80"/>
                    <a:pt x="72" y="78"/>
                    <a:pt x="73" y="78"/>
                  </a:cubicBezTo>
                  <a:cubicBezTo>
                    <a:pt x="73" y="78"/>
                    <a:pt x="73" y="78"/>
                    <a:pt x="73" y="78"/>
                  </a:cubicBezTo>
                  <a:cubicBezTo>
                    <a:pt x="74" y="78"/>
                    <a:pt x="73" y="77"/>
                    <a:pt x="72" y="77"/>
                  </a:cubicBezTo>
                  <a:cubicBezTo>
                    <a:pt x="73" y="77"/>
                    <a:pt x="73" y="77"/>
                    <a:pt x="73" y="77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3" y="77"/>
                    <a:pt x="73" y="76"/>
                    <a:pt x="73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3" y="76"/>
                    <a:pt x="73" y="76"/>
                    <a:pt x="73" y="75"/>
                  </a:cubicBezTo>
                  <a:cubicBezTo>
                    <a:pt x="74" y="76"/>
                    <a:pt x="74" y="76"/>
                    <a:pt x="74" y="76"/>
                  </a:cubicBezTo>
                  <a:cubicBezTo>
                    <a:pt x="74" y="76"/>
                    <a:pt x="74" y="76"/>
                    <a:pt x="74" y="76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4" y="75"/>
                    <a:pt x="74" y="73"/>
                    <a:pt x="76" y="73"/>
                  </a:cubicBezTo>
                  <a:cubicBezTo>
                    <a:pt x="76" y="73"/>
                    <a:pt x="77" y="75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7" y="73"/>
                    <a:pt x="77" y="72"/>
                    <a:pt x="77" y="72"/>
                  </a:cubicBezTo>
                  <a:cubicBezTo>
                    <a:pt x="77" y="72"/>
                    <a:pt x="77" y="72"/>
                    <a:pt x="77" y="69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7" y="69"/>
                    <a:pt x="77" y="69"/>
                    <a:pt x="79" y="69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7" y="67"/>
                    <a:pt x="79" y="67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1" y="67"/>
                    <a:pt x="82" y="65"/>
                    <a:pt x="82" y="64"/>
                  </a:cubicBezTo>
                  <a:cubicBezTo>
                    <a:pt x="82" y="64"/>
                    <a:pt x="82" y="64"/>
                    <a:pt x="82" y="64"/>
                  </a:cubicBezTo>
                  <a:cubicBezTo>
                    <a:pt x="83" y="63"/>
                    <a:pt x="85" y="63"/>
                    <a:pt x="85" y="60"/>
                  </a:cubicBezTo>
                  <a:cubicBezTo>
                    <a:pt x="83" y="60"/>
                    <a:pt x="83" y="60"/>
                    <a:pt x="83" y="60"/>
                  </a:cubicBezTo>
                  <a:cubicBezTo>
                    <a:pt x="83" y="60"/>
                    <a:pt x="83" y="59"/>
                    <a:pt x="83" y="60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86" y="60"/>
                    <a:pt x="86" y="59"/>
                    <a:pt x="86" y="59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7" y="56"/>
                    <a:pt x="87" y="56"/>
                    <a:pt x="87" y="56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7" y="55"/>
                    <a:pt x="87" y="56"/>
                    <a:pt x="87" y="55"/>
                  </a:cubicBezTo>
                  <a:cubicBezTo>
                    <a:pt x="87" y="55"/>
                    <a:pt x="87" y="55"/>
                    <a:pt x="87" y="55"/>
                  </a:cubicBezTo>
                  <a:cubicBezTo>
                    <a:pt x="87" y="55"/>
                    <a:pt x="89" y="55"/>
                    <a:pt x="89" y="54"/>
                  </a:cubicBezTo>
                  <a:cubicBezTo>
                    <a:pt x="87" y="52"/>
                    <a:pt x="87" y="52"/>
                    <a:pt x="87" y="52"/>
                  </a:cubicBezTo>
                  <a:cubicBezTo>
                    <a:pt x="89" y="52"/>
                    <a:pt x="89" y="52"/>
                    <a:pt x="89" y="54"/>
                  </a:cubicBezTo>
                  <a:cubicBezTo>
                    <a:pt x="89" y="52"/>
                    <a:pt x="89" y="51"/>
                    <a:pt x="89" y="51"/>
                  </a:cubicBezTo>
                  <a:cubicBezTo>
                    <a:pt x="92" y="51"/>
                    <a:pt x="94" y="48"/>
                    <a:pt x="94" y="47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94" y="46"/>
                    <a:pt x="95" y="47"/>
                    <a:pt x="94" y="47"/>
                  </a:cubicBezTo>
                  <a:cubicBezTo>
                    <a:pt x="94" y="46"/>
                    <a:pt x="94" y="46"/>
                    <a:pt x="92" y="46"/>
                  </a:cubicBezTo>
                  <a:cubicBezTo>
                    <a:pt x="92" y="43"/>
                    <a:pt x="94" y="46"/>
                    <a:pt x="95" y="43"/>
                  </a:cubicBezTo>
                  <a:cubicBezTo>
                    <a:pt x="95" y="46"/>
                    <a:pt x="94" y="46"/>
                    <a:pt x="95" y="46"/>
                  </a:cubicBezTo>
                  <a:cubicBezTo>
                    <a:pt x="95" y="46"/>
                    <a:pt x="95" y="43"/>
                    <a:pt x="96" y="43"/>
                  </a:cubicBezTo>
                  <a:cubicBezTo>
                    <a:pt x="95" y="43"/>
                    <a:pt x="95" y="43"/>
                    <a:pt x="95" y="43"/>
                  </a:cubicBezTo>
                  <a:cubicBezTo>
                    <a:pt x="95" y="43"/>
                    <a:pt x="95" y="43"/>
                    <a:pt x="95" y="43"/>
                  </a:cubicBezTo>
                  <a:cubicBezTo>
                    <a:pt x="95" y="42"/>
                    <a:pt x="92" y="43"/>
                    <a:pt x="92" y="42"/>
                  </a:cubicBezTo>
                  <a:cubicBezTo>
                    <a:pt x="92" y="42"/>
                    <a:pt x="92" y="42"/>
                    <a:pt x="92" y="42"/>
                  </a:cubicBezTo>
                  <a:cubicBezTo>
                    <a:pt x="90" y="41"/>
                    <a:pt x="90" y="42"/>
                    <a:pt x="90" y="41"/>
                  </a:cubicBezTo>
                  <a:cubicBezTo>
                    <a:pt x="90" y="41"/>
                    <a:pt x="92" y="41"/>
                    <a:pt x="94" y="42"/>
                  </a:cubicBezTo>
                  <a:cubicBezTo>
                    <a:pt x="94" y="41"/>
                    <a:pt x="95" y="42"/>
                    <a:pt x="95" y="42"/>
                  </a:cubicBezTo>
                  <a:cubicBezTo>
                    <a:pt x="95" y="41"/>
                    <a:pt x="95" y="42"/>
                    <a:pt x="95" y="42"/>
                  </a:cubicBezTo>
                  <a:cubicBezTo>
                    <a:pt x="94" y="41"/>
                    <a:pt x="95" y="41"/>
                    <a:pt x="95" y="41"/>
                  </a:cubicBezTo>
                  <a:cubicBezTo>
                    <a:pt x="96" y="41"/>
                    <a:pt x="96" y="41"/>
                    <a:pt x="96" y="41"/>
                  </a:cubicBezTo>
                  <a:cubicBezTo>
                    <a:pt x="96" y="41"/>
                    <a:pt x="96" y="41"/>
                    <a:pt x="96" y="41"/>
                  </a:cubicBezTo>
                  <a:cubicBezTo>
                    <a:pt x="96" y="41"/>
                    <a:pt x="98" y="39"/>
                    <a:pt x="98" y="41"/>
                  </a:cubicBezTo>
                  <a:cubicBezTo>
                    <a:pt x="99" y="41"/>
                    <a:pt x="98" y="39"/>
                    <a:pt x="99" y="39"/>
                  </a:cubicBezTo>
                  <a:cubicBezTo>
                    <a:pt x="98" y="39"/>
                    <a:pt x="96" y="39"/>
                    <a:pt x="96" y="39"/>
                  </a:cubicBezTo>
                  <a:cubicBezTo>
                    <a:pt x="98" y="39"/>
                    <a:pt x="98" y="38"/>
                    <a:pt x="99" y="39"/>
                  </a:cubicBezTo>
                  <a:cubicBezTo>
                    <a:pt x="99" y="39"/>
                    <a:pt x="98" y="39"/>
                    <a:pt x="98" y="38"/>
                  </a:cubicBezTo>
                  <a:cubicBezTo>
                    <a:pt x="98" y="38"/>
                    <a:pt x="99" y="38"/>
                    <a:pt x="98" y="38"/>
                  </a:cubicBezTo>
                  <a:cubicBezTo>
                    <a:pt x="99" y="38"/>
                    <a:pt x="99" y="38"/>
                    <a:pt x="99" y="38"/>
                  </a:cubicBezTo>
                  <a:cubicBezTo>
                    <a:pt x="99" y="38"/>
                    <a:pt x="99" y="37"/>
                    <a:pt x="98" y="37"/>
                  </a:cubicBezTo>
                  <a:cubicBezTo>
                    <a:pt x="99" y="37"/>
                    <a:pt x="100" y="37"/>
                    <a:pt x="99" y="35"/>
                  </a:cubicBezTo>
                  <a:cubicBezTo>
                    <a:pt x="99" y="35"/>
                    <a:pt x="99" y="35"/>
                    <a:pt x="100" y="35"/>
                  </a:cubicBezTo>
                  <a:cubicBezTo>
                    <a:pt x="100" y="37"/>
                    <a:pt x="99" y="35"/>
                    <a:pt x="100" y="37"/>
                  </a:cubicBezTo>
                  <a:cubicBezTo>
                    <a:pt x="99" y="35"/>
                    <a:pt x="100" y="37"/>
                    <a:pt x="100" y="35"/>
                  </a:cubicBezTo>
                  <a:cubicBezTo>
                    <a:pt x="100" y="35"/>
                    <a:pt x="100" y="35"/>
                    <a:pt x="100" y="35"/>
                  </a:cubicBezTo>
                  <a:cubicBezTo>
                    <a:pt x="100" y="35"/>
                    <a:pt x="100" y="35"/>
                    <a:pt x="102" y="35"/>
                  </a:cubicBezTo>
                  <a:cubicBezTo>
                    <a:pt x="100" y="35"/>
                    <a:pt x="100" y="35"/>
                    <a:pt x="100" y="35"/>
                  </a:cubicBezTo>
                  <a:cubicBezTo>
                    <a:pt x="102" y="35"/>
                    <a:pt x="102" y="35"/>
                    <a:pt x="102" y="35"/>
                  </a:cubicBezTo>
                  <a:cubicBezTo>
                    <a:pt x="102" y="35"/>
                    <a:pt x="100" y="34"/>
                    <a:pt x="102" y="34"/>
                  </a:cubicBezTo>
                  <a:cubicBezTo>
                    <a:pt x="100" y="34"/>
                    <a:pt x="100" y="34"/>
                    <a:pt x="100" y="34"/>
                  </a:cubicBezTo>
                  <a:cubicBezTo>
                    <a:pt x="100" y="34"/>
                    <a:pt x="100" y="34"/>
                    <a:pt x="100" y="33"/>
                  </a:cubicBezTo>
                  <a:cubicBezTo>
                    <a:pt x="102" y="34"/>
                    <a:pt x="102" y="34"/>
                    <a:pt x="102" y="34"/>
                  </a:cubicBezTo>
                  <a:cubicBezTo>
                    <a:pt x="103" y="34"/>
                    <a:pt x="102" y="33"/>
                    <a:pt x="103" y="33"/>
                  </a:cubicBezTo>
                  <a:cubicBezTo>
                    <a:pt x="102" y="33"/>
                    <a:pt x="102" y="33"/>
                    <a:pt x="102" y="33"/>
                  </a:cubicBezTo>
                  <a:cubicBezTo>
                    <a:pt x="102" y="33"/>
                    <a:pt x="100" y="33"/>
                    <a:pt x="102" y="30"/>
                  </a:cubicBezTo>
                  <a:cubicBezTo>
                    <a:pt x="102" y="30"/>
                    <a:pt x="103" y="30"/>
                    <a:pt x="103" y="33"/>
                  </a:cubicBezTo>
                  <a:cubicBezTo>
                    <a:pt x="103" y="33"/>
                    <a:pt x="103" y="30"/>
                    <a:pt x="102" y="30"/>
                  </a:cubicBezTo>
                  <a:cubicBezTo>
                    <a:pt x="103" y="30"/>
                    <a:pt x="103" y="30"/>
                    <a:pt x="103" y="30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102" y="29"/>
                    <a:pt x="102" y="29"/>
                    <a:pt x="102" y="29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100" y="28"/>
                    <a:pt x="100" y="28"/>
                    <a:pt x="100" y="26"/>
                  </a:cubicBezTo>
                  <a:cubicBezTo>
                    <a:pt x="102" y="29"/>
                    <a:pt x="103" y="28"/>
                    <a:pt x="105" y="28"/>
                  </a:cubicBezTo>
                  <a:cubicBezTo>
                    <a:pt x="105" y="28"/>
                    <a:pt x="102" y="26"/>
                    <a:pt x="105" y="26"/>
                  </a:cubicBezTo>
                  <a:cubicBezTo>
                    <a:pt x="105" y="26"/>
                    <a:pt x="107" y="26"/>
                    <a:pt x="105" y="26"/>
                  </a:cubicBezTo>
                  <a:cubicBezTo>
                    <a:pt x="105" y="26"/>
                    <a:pt x="107" y="28"/>
                    <a:pt x="107" y="26"/>
                  </a:cubicBezTo>
                  <a:cubicBezTo>
                    <a:pt x="105" y="25"/>
                    <a:pt x="105" y="25"/>
                    <a:pt x="105" y="25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3" y="25"/>
                    <a:pt x="103" y="25"/>
                    <a:pt x="103" y="25"/>
                  </a:cubicBezTo>
                  <a:cubicBezTo>
                    <a:pt x="103" y="25"/>
                    <a:pt x="103" y="24"/>
                    <a:pt x="105" y="25"/>
                  </a:cubicBezTo>
                  <a:cubicBezTo>
                    <a:pt x="105" y="25"/>
                    <a:pt x="103" y="25"/>
                    <a:pt x="105" y="25"/>
                  </a:cubicBezTo>
                  <a:cubicBezTo>
                    <a:pt x="107" y="25"/>
                    <a:pt x="105" y="24"/>
                    <a:pt x="107" y="24"/>
                  </a:cubicBezTo>
                  <a:cubicBezTo>
                    <a:pt x="107" y="25"/>
                    <a:pt x="107" y="25"/>
                    <a:pt x="108" y="25"/>
                  </a:cubicBezTo>
                  <a:cubicBezTo>
                    <a:pt x="108" y="25"/>
                    <a:pt x="108" y="25"/>
                    <a:pt x="108" y="25"/>
                  </a:cubicBezTo>
                  <a:cubicBezTo>
                    <a:pt x="108" y="25"/>
                    <a:pt x="108" y="25"/>
                    <a:pt x="108" y="25"/>
                  </a:cubicBezTo>
                  <a:cubicBezTo>
                    <a:pt x="108" y="24"/>
                    <a:pt x="108" y="25"/>
                    <a:pt x="109" y="24"/>
                  </a:cubicBezTo>
                  <a:cubicBezTo>
                    <a:pt x="108" y="24"/>
                    <a:pt x="108" y="24"/>
                    <a:pt x="108" y="24"/>
                  </a:cubicBezTo>
                  <a:cubicBezTo>
                    <a:pt x="107" y="24"/>
                    <a:pt x="108" y="25"/>
                    <a:pt x="107" y="24"/>
                  </a:cubicBezTo>
                  <a:cubicBezTo>
                    <a:pt x="107" y="24"/>
                    <a:pt x="108" y="24"/>
                    <a:pt x="108" y="22"/>
                  </a:cubicBezTo>
                  <a:cubicBezTo>
                    <a:pt x="107" y="22"/>
                    <a:pt x="107" y="22"/>
                    <a:pt x="107" y="22"/>
                  </a:cubicBezTo>
                  <a:cubicBezTo>
                    <a:pt x="107" y="22"/>
                    <a:pt x="105" y="21"/>
                    <a:pt x="107" y="21"/>
                  </a:cubicBezTo>
                  <a:cubicBezTo>
                    <a:pt x="108" y="21"/>
                    <a:pt x="108" y="21"/>
                    <a:pt x="108" y="22"/>
                  </a:cubicBezTo>
                  <a:cubicBezTo>
                    <a:pt x="108" y="21"/>
                    <a:pt x="109" y="21"/>
                    <a:pt x="109" y="21"/>
                  </a:cubicBezTo>
                  <a:cubicBezTo>
                    <a:pt x="108" y="20"/>
                    <a:pt x="109" y="20"/>
                    <a:pt x="109" y="20"/>
                  </a:cubicBezTo>
                  <a:cubicBezTo>
                    <a:pt x="109" y="20"/>
                    <a:pt x="108" y="21"/>
                    <a:pt x="107" y="21"/>
                  </a:cubicBezTo>
                  <a:cubicBezTo>
                    <a:pt x="107" y="20"/>
                    <a:pt x="107" y="22"/>
                    <a:pt x="105" y="21"/>
                  </a:cubicBezTo>
                  <a:cubicBezTo>
                    <a:pt x="107" y="21"/>
                    <a:pt x="105" y="20"/>
                    <a:pt x="103" y="20"/>
                  </a:cubicBezTo>
                  <a:cubicBezTo>
                    <a:pt x="105" y="20"/>
                    <a:pt x="105" y="20"/>
                    <a:pt x="105" y="20"/>
                  </a:cubicBezTo>
                  <a:cubicBezTo>
                    <a:pt x="105" y="20"/>
                    <a:pt x="105" y="20"/>
                    <a:pt x="107" y="21"/>
                  </a:cubicBezTo>
                  <a:cubicBezTo>
                    <a:pt x="107" y="20"/>
                    <a:pt x="107" y="20"/>
                    <a:pt x="108" y="20"/>
                  </a:cubicBezTo>
                  <a:cubicBezTo>
                    <a:pt x="108" y="18"/>
                    <a:pt x="107" y="18"/>
                    <a:pt x="107" y="18"/>
                  </a:cubicBezTo>
                  <a:cubicBezTo>
                    <a:pt x="108" y="18"/>
                    <a:pt x="108" y="16"/>
                    <a:pt x="108" y="14"/>
                  </a:cubicBezTo>
                  <a:cubicBezTo>
                    <a:pt x="109" y="16"/>
                    <a:pt x="109" y="14"/>
                    <a:pt x="111" y="14"/>
                  </a:cubicBezTo>
                  <a:cubicBezTo>
                    <a:pt x="111" y="16"/>
                    <a:pt x="111" y="16"/>
                    <a:pt x="111" y="16"/>
                  </a:cubicBezTo>
                  <a:cubicBezTo>
                    <a:pt x="111" y="16"/>
                    <a:pt x="111" y="16"/>
                    <a:pt x="111" y="16"/>
                  </a:cubicBezTo>
                  <a:cubicBezTo>
                    <a:pt x="112" y="16"/>
                    <a:pt x="109" y="14"/>
                    <a:pt x="111" y="14"/>
                  </a:cubicBezTo>
                  <a:cubicBezTo>
                    <a:pt x="111" y="16"/>
                    <a:pt x="109" y="14"/>
                    <a:pt x="109" y="13"/>
                  </a:cubicBezTo>
                  <a:cubicBezTo>
                    <a:pt x="108" y="13"/>
                    <a:pt x="108" y="13"/>
                    <a:pt x="108" y="13"/>
                  </a:cubicBezTo>
                  <a:cubicBezTo>
                    <a:pt x="109" y="13"/>
                    <a:pt x="109" y="12"/>
                    <a:pt x="111" y="12"/>
                  </a:cubicBezTo>
                  <a:cubicBezTo>
                    <a:pt x="111" y="11"/>
                    <a:pt x="112" y="9"/>
                    <a:pt x="112" y="9"/>
                  </a:cubicBezTo>
                  <a:cubicBezTo>
                    <a:pt x="112" y="8"/>
                    <a:pt x="111" y="8"/>
                    <a:pt x="111" y="8"/>
                  </a:cubicBezTo>
                  <a:cubicBezTo>
                    <a:pt x="111" y="7"/>
                    <a:pt x="112" y="8"/>
                    <a:pt x="112" y="8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112" y="8"/>
                    <a:pt x="112" y="5"/>
                    <a:pt x="113" y="7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1" y="3"/>
                    <a:pt x="112" y="3"/>
                    <a:pt x="112" y="3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3" y="3"/>
                    <a:pt x="113" y="1"/>
                    <a:pt x="115" y="1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3" y="0"/>
                    <a:pt x="113" y="0"/>
                    <a:pt x="115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2" y="1"/>
                    <a:pt x="113" y="0"/>
                    <a:pt x="113" y="1"/>
                  </a:cubicBezTo>
                  <a:cubicBezTo>
                    <a:pt x="113" y="1"/>
                    <a:pt x="113" y="1"/>
                    <a:pt x="112" y="1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2" y="1"/>
                    <a:pt x="112" y="1"/>
                    <a:pt x="111" y="1"/>
                  </a:cubicBezTo>
                  <a:cubicBezTo>
                    <a:pt x="112" y="1"/>
                    <a:pt x="111" y="0"/>
                    <a:pt x="112" y="1"/>
                  </a:cubicBezTo>
                  <a:cubicBezTo>
                    <a:pt x="111" y="1"/>
                    <a:pt x="111" y="1"/>
                    <a:pt x="111" y="1"/>
                  </a:cubicBezTo>
                  <a:cubicBezTo>
                    <a:pt x="111" y="1"/>
                    <a:pt x="111" y="1"/>
                    <a:pt x="111" y="1"/>
                  </a:cubicBezTo>
                  <a:cubicBezTo>
                    <a:pt x="111" y="1"/>
                    <a:pt x="109" y="1"/>
                    <a:pt x="109" y="3"/>
                  </a:cubicBezTo>
                  <a:cubicBezTo>
                    <a:pt x="111" y="5"/>
                    <a:pt x="108" y="5"/>
                    <a:pt x="108" y="5"/>
                  </a:cubicBezTo>
                  <a:cubicBezTo>
                    <a:pt x="109" y="5"/>
                    <a:pt x="111" y="5"/>
                    <a:pt x="111" y="5"/>
                  </a:cubicBezTo>
                  <a:cubicBezTo>
                    <a:pt x="111" y="7"/>
                    <a:pt x="111" y="5"/>
                    <a:pt x="111" y="7"/>
                  </a:cubicBezTo>
                  <a:cubicBezTo>
                    <a:pt x="109" y="7"/>
                    <a:pt x="109" y="7"/>
                    <a:pt x="108" y="7"/>
                  </a:cubicBezTo>
                  <a:cubicBezTo>
                    <a:pt x="109" y="7"/>
                    <a:pt x="109" y="7"/>
                    <a:pt x="109" y="7"/>
                  </a:cubicBezTo>
                  <a:cubicBezTo>
                    <a:pt x="108" y="7"/>
                    <a:pt x="108" y="7"/>
                    <a:pt x="107" y="8"/>
                  </a:cubicBezTo>
                  <a:cubicBezTo>
                    <a:pt x="107" y="9"/>
                    <a:pt x="107" y="9"/>
                    <a:pt x="105" y="11"/>
                  </a:cubicBezTo>
                  <a:cubicBezTo>
                    <a:pt x="107" y="11"/>
                    <a:pt x="107" y="11"/>
                    <a:pt x="107" y="11"/>
                  </a:cubicBezTo>
                  <a:cubicBezTo>
                    <a:pt x="105" y="11"/>
                    <a:pt x="105" y="12"/>
                    <a:pt x="103" y="13"/>
                  </a:cubicBezTo>
                  <a:cubicBezTo>
                    <a:pt x="103" y="14"/>
                    <a:pt x="102" y="14"/>
                    <a:pt x="102" y="16"/>
                  </a:cubicBezTo>
                  <a:cubicBezTo>
                    <a:pt x="100" y="18"/>
                    <a:pt x="99" y="20"/>
                    <a:pt x="98" y="22"/>
                  </a:cubicBezTo>
                  <a:cubicBezTo>
                    <a:pt x="99" y="22"/>
                    <a:pt x="99" y="22"/>
                    <a:pt x="99" y="22"/>
                  </a:cubicBezTo>
                  <a:cubicBezTo>
                    <a:pt x="98" y="22"/>
                    <a:pt x="99" y="22"/>
                    <a:pt x="99" y="24"/>
                  </a:cubicBezTo>
                  <a:cubicBezTo>
                    <a:pt x="99" y="22"/>
                    <a:pt x="98" y="24"/>
                    <a:pt x="98" y="24"/>
                  </a:cubicBezTo>
                  <a:cubicBezTo>
                    <a:pt x="98" y="24"/>
                    <a:pt x="96" y="25"/>
                    <a:pt x="95" y="25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94" y="26"/>
                    <a:pt x="94" y="28"/>
                    <a:pt x="94" y="29"/>
                  </a:cubicBezTo>
                  <a:cubicBezTo>
                    <a:pt x="94" y="29"/>
                    <a:pt x="95" y="29"/>
                    <a:pt x="94" y="29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0" y="30"/>
                    <a:pt x="90" y="33"/>
                    <a:pt x="90" y="34"/>
                  </a:cubicBezTo>
                  <a:cubicBezTo>
                    <a:pt x="87" y="35"/>
                    <a:pt x="87" y="38"/>
                    <a:pt x="85" y="39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3" y="42"/>
                    <a:pt x="83" y="46"/>
                    <a:pt x="81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2" y="48"/>
                    <a:pt x="81" y="50"/>
                    <a:pt x="81" y="48"/>
                  </a:cubicBezTo>
                  <a:cubicBezTo>
                    <a:pt x="81" y="50"/>
                    <a:pt x="79" y="50"/>
                    <a:pt x="79" y="51"/>
                  </a:cubicBezTo>
                  <a:cubicBezTo>
                    <a:pt x="79" y="51"/>
                    <a:pt x="79" y="51"/>
                    <a:pt x="77" y="51"/>
                  </a:cubicBezTo>
                  <a:cubicBezTo>
                    <a:pt x="77" y="52"/>
                    <a:pt x="77" y="54"/>
                    <a:pt x="76" y="54"/>
                  </a:cubicBezTo>
                  <a:cubicBezTo>
                    <a:pt x="76" y="54"/>
                    <a:pt x="76" y="54"/>
                    <a:pt x="76" y="54"/>
                  </a:cubicBezTo>
                  <a:cubicBezTo>
                    <a:pt x="77" y="54"/>
                    <a:pt x="77" y="54"/>
                    <a:pt x="77" y="55"/>
                  </a:cubicBezTo>
                  <a:cubicBezTo>
                    <a:pt x="76" y="55"/>
                    <a:pt x="76" y="56"/>
                    <a:pt x="76" y="55"/>
                  </a:cubicBezTo>
                  <a:cubicBezTo>
                    <a:pt x="76" y="56"/>
                    <a:pt x="73" y="59"/>
                    <a:pt x="73" y="60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72" y="61"/>
                    <a:pt x="72" y="63"/>
                    <a:pt x="70" y="63"/>
                  </a:cubicBezTo>
                  <a:cubicBezTo>
                    <a:pt x="70" y="64"/>
                    <a:pt x="72" y="63"/>
                    <a:pt x="72" y="64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69" y="65"/>
                    <a:pt x="69" y="68"/>
                    <a:pt x="68" y="69"/>
                  </a:cubicBezTo>
                  <a:cubicBezTo>
                    <a:pt x="66" y="72"/>
                    <a:pt x="64" y="76"/>
                    <a:pt x="61" y="78"/>
                  </a:cubicBezTo>
                  <a:cubicBezTo>
                    <a:pt x="62" y="78"/>
                    <a:pt x="62" y="78"/>
                    <a:pt x="62" y="78"/>
                  </a:cubicBezTo>
                  <a:cubicBezTo>
                    <a:pt x="60" y="78"/>
                    <a:pt x="62" y="81"/>
                    <a:pt x="60" y="81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59" y="82"/>
                    <a:pt x="60" y="85"/>
                    <a:pt x="59" y="86"/>
                  </a:cubicBezTo>
                  <a:cubicBezTo>
                    <a:pt x="59" y="85"/>
                    <a:pt x="59" y="85"/>
                    <a:pt x="59" y="85"/>
                  </a:cubicBezTo>
                  <a:cubicBezTo>
                    <a:pt x="59" y="86"/>
                    <a:pt x="57" y="88"/>
                    <a:pt x="57" y="89"/>
                  </a:cubicBezTo>
                  <a:cubicBezTo>
                    <a:pt x="57" y="89"/>
                    <a:pt x="57" y="89"/>
                    <a:pt x="57" y="89"/>
                  </a:cubicBezTo>
                  <a:cubicBezTo>
                    <a:pt x="59" y="89"/>
                    <a:pt x="56" y="89"/>
                    <a:pt x="57" y="90"/>
                  </a:cubicBezTo>
                  <a:cubicBezTo>
                    <a:pt x="57" y="90"/>
                    <a:pt x="56" y="90"/>
                    <a:pt x="57" y="90"/>
                  </a:cubicBezTo>
                  <a:cubicBezTo>
                    <a:pt x="56" y="93"/>
                    <a:pt x="53" y="94"/>
                    <a:pt x="51" y="98"/>
                  </a:cubicBezTo>
                  <a:cubicBezTo>
                    <a:pt x="51" y="101"/>
                    <a:pt x="53" y="99"/>
                    <a:pt x="51" y="99"/>
                  </a:cubicBezTo>
                  <a:cubicBezTo>
                    <a:pt x="51" y="101"/>
                    <a:pt x="51" y="99"/>
                    <a:pt x="51" y="99"/>
                  </a:cubicBezTo>
                  <a:cubicBezTo>
                    <a:pt x="49" y="101"/>
                    <a:pt x="53" y="102"/>
                    <a:pt x="51" y="102"/>
                  </a:cubicBezTo>
                  <a:cubicBezTo>
                    <a:pt x="49" y="101"/>
                    <a:pt x="51" y="102"/>
                    <a:pt x="49" y="102"/>
                  </a:cubicBezTo>
                  <a:cubicBezTo>
                    <a:pt x="49" y="103"/>
                    <a:pt x="51" y="103"/>
                    <a:pt x="49" y="103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8" y="105"/>
                    <a:pt x="48" y="106"/>
                    <a:pt x="46" y="106"/>
                  </a:cubicBezTo>
                  <a:cubicBezTo>
                    <a:pt x="43" y="112"/>
                    <a:pt x="38" y="118"/>
                    <a:pt x="34" y="123"/>
                  </a:cubicBezTo>
                  <a:cubicBezTo>
                    <a:pt x="31" y="129"/>
                    <a:pt x="29" y="133"/>
                    <a:pt x="25" y="141"/>
                  </a:cubicBezTo>
                  <a:cubicBezTo>
                    <a:pt x="25" y="142"/>
                    <a:pt x="25" y="142"/>
                    <a:pt x="23" y="144"/>
                  </a:cubicBezTo>
                  <a:cubicBezTo>
                    <a:pt x="23" y="144"/>
                    <a:pt x="23" y="144"/>
                    <a:pt x="23" y="144"/>
                  </a:cubicBezTo>
                  <a:cubicBezTo>
                    <a:pt x="23" y="144"/>
                    <a:pt x="23" y="145"/>
                    <a:pt x="22" y="145"/>
                  </a:cubicBezTo>
                  <a:cubicBezTo>
                    <a:pt x="21" y="146"/>
                    <a:pt x="19" y="149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53"/>
                    <a:pt x="18" y="153"/>
                    <a:pt x="18" y="152"/>
                  </a:cubicBezTo>
                  <a:cubicBezTo>
                    <a:pt x="13" y="157"/>
                    <a:pt x="12" y="165"/>
                    <a:pt x="9" y="169"/>
                  </a:cubicBezTo>
                  <a:cubicBezTo>
                    <a:pt x="9" y="170"/>
                    <a:pt x="8" y="171"/>
                    <a:pt x="6" y="172"/>
                  </a:cubicBezTo>
                  <a:cubicBezTo>
                    <a:pt x="5" y="179"/>
                    <a:pt x="4" y="183"/>
                    <a:pt x="0" y="186"/>
                  </a:cubicBezTo>
                  <a:cubicBezTo>
                    <a:pt x="0" y="186"/>
                    <a:pt x="4" y="187"/>
                    <a:pt x="5" y="186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54" name="Freeform 147"/>
            <p:cNvSpPr>
              <a:spLocks/>
            </p:cNvSpPr>
            <p:nvPr/>
          </p:nvSpPr>
          <p:spPr bwMode="auto">
            <a:xfrm>
              <a:off x="4364" y="2647"/>
              <a:ext cx="2" cy="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0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0 h 3"/>
                <a:gd name="T10" fmla="*/ 2 w 2"/>
                <a:gd name="T11" fmla="*/ 0 h 3"/>
                <a:gd name="T12" fmla="*/ 2 w 2"/>
                <a:gd name="T13" fmla="*/ 0 h 3"/>
                <a:gd name="T14" fmla="*/ 2 w 2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55" name="Freeform 148"/>
            <p:cNvSpPr>
              <a:spLocks/>
            </p:cNvSpPr>
            <p:nvPr/>
          </p:nvSpPr>
          <p:spPr bwMode="auto">
            <a:xfrm>
              <a:off x="4262" y="2959"/>
              <a:ext cx="267" cy="444"/>
            </a:xfrm>
            <a:custGeom>
              <a:avLst/>
              <a:gdLst>
                <a:gd name="T0" fmla="*/ 15 w 113"/>
                <a:gd name="T1" fmla="*/ 167 h 188"/>
                <a:gd name="T2" fmla="*/ 18 w 113"/>
                <a:gd name="T3" fmla="*/ 161 h 188"/>
                <a:gd name="T4" fmla="*/ 27 w 113"/>
                <a:gd name="T5" fmla="*/ 151 h 188"/>
                <a:gd name="T6" fmla="*/ 30 w 113"/>
                <a:gd name="T7" fmla="*/ 148 h 188"/>
                <a:gd name="T8" fmla="*/ 35 w 113"/>
                <a:gd name="T9" fmla="*/ 135 h 188"/>
                <a:gd name="T10" fmla="*/ 37 w 113"/>
                <a:gd name="T11" fmla="*/ 130 h 188"/>
                <a:gd name="T12" fmla="*/ 43 w 113"/>
                <a:gd name="T13" fmla="*/ 125 h 188"/>
                <a:gd name="T14" fmla="*/ 45 w 113"/>
                <a:gd name="T15" fmla="*/ 118 h 188"/>
                <a:gd name="T16" fmla="*/ 47 w 113"/>
                <a:gd name="T17" fmla="*/ 115 h 188"/>
                <a:gd name="T18" fmla="*/ 49 w 113"/>
                <a:gd name="T19" fmla="*/ 113 h 188"/>
                <a:gd name="T20" fmla="*/ 54 w 113"/>
                <a:gd name="T21" fmla="*/ 108 h 188"/>
                <a:gd name="T22" fmla="*/ 57 w 113"/>
                <a:gd name="T23" fmla="*/ 103 h 188"/>
                <a:gd name="T24" fmla="*/ 60 w 113"/>
                <a:gd name="T25" fmla="*/ 100 h 188"/>
                <a:gd name="T26" fmla="*/ 61 w 113"/>
                <a:gd name="T27" fmla="*/ 95 h 188"/>
                <a:gd name="T28" fmla="*/ 65 w 113"/>
                <a:gd name="T29" fmla="*/ 88 h 188"/>
                <a:gd name="T30" fmla="*/ 69 w 113"/>
                <a:gd name="T31" fmla="*/ 82 h 188"/>
                <a:gd name="T32" fmla="*/ 71 w 113"/>
                <a:gd name="T33" fmla="*/ 78 h 188"/>
                <a:gd name="T34" fmla="*/ 71 w 113"/>
                <a:gd name="T35" fmla="*/ 75 h 188"/>
                <a:gd name="T36" fmla="*/ 74 w 113"/>
                <a:gd name="T37" fmla="*/ 74 h 188"/>
                <a:gd name="T38" fmla="*/ 74 w 113"/>
                <a:gd name="T39" fmla="*/ 73 h 188"/>
                <a:gd name="T40" fmla="*/ 77 w 113"/>
                <a:gd name="T41" fmla="*/ 70 h 188"/>
                <a:gd name="T42" fmla="*/ 83 w 113"/>
                <a:gd name="T43" fmla="*/ 60 h 188"/>
                <a:gd name="T44" fmla="*/ 84 w 113"/>
                <a:gd name="T45" fmla="*/ 57 h 188"/>
                <a:gd name="T46" fmla="*/ 86 w 113"/>
                <a:gd name="T47" fmla="*/ 55 h 188"/>
                <a:gd name="T48" fmla="*/ 91 w 113"/>
                <a:gd name="T49" fmla="*/ 45 h 188"/>
                <a:gd name="T50" fmla="*/ 90 w 113"/>
                <a:gd name="T51" fmla="*/ 43 h 188"/>
                <a:gd name="T52" fmla="*/ 92 w 113"/>
                <a:gd name="T53" fmla="*/ 42 h 188"/>
                <a:gd name="T54" fmla="*/ 97 w 113"/>
                <a:gd name="T55" fmla="*/ 39 h 188"/>
                <a:gd name="T56" fmla="*/ 99 w 113"/>
                <a:gd name="T57" fmla="*/ 35 h 188"/>
                <a:gd name="T58" fmla="*/ 100 w 113"/>
                <a:gd name="T59" fmla="*/ 35 h 188"/>
                <a:gd name="T60" fmla="*/ 100 w 113"/>
                <a:gd name="T61" fmla="*/ 34 h 188"/>
                <a:gd name="T62" fmla="*/ 100 w 113"/>
                <a:gd name="T63" fmla="*/ 30 h 188"/>
                <a:gd name="T64" fmla="*/ 103 w 113"/>
                <a:gd name="T65" fmla="*/ 26 h 188"/>
                <a:gd name="T66" fmla="*/ 103 w 113"/>
                <a:gd name="T67" fmla="*/ 25 h 188"/>
                <a:gd name="T68" fmla="*/ 105 w 113"/>
                <a:gd name="T69" fmla="*/ 23 h 188"/>
                <a:gd name="T70" fmla="*/ 107 w 113"/>
                <a:gd name="T71" fmla="*/ 21 h 188"/>
                <a:gd name="T72" fmla="*/ 104 w 113"/>
                <a:gd name="T73" fmla="*/ 21 h 188"/>
                <a:gd name="T74" fmla="*/ 109 w 113"/>
                <a:gd name="T75" fmla="*/ 17 h 188"/>
                <a:gd name="T76" fmla="*/ 109 w 113"/>
                <a:gd name="T77" fmla="*/ 8 h 188"/>
                <a:gd name="T78" fmla="*/ 110 w 113"/>
                <a:gd name="T79" fmla="*/ 5 h 188"/>
                <a:gd name="T80" fmla="*/ 113 w 113"/>
                <a:gd name="T81" fmla="*/ 0 h 188"/>
                <a:gd name="T82" fmla="*/ 110 w 113"/>
                <a:gd name="T83" fmla="*/ 2 h 188"/>
                <a:gd name="T84" fmla="*/ 109 w 113"/>
                <a:gd name="T85" fmla="*/ 6 h 188"/>
                <a:gd name="T86" fmla="*/ 101 w 113"/>
                <a:gd name="T87" fmla="*/ 13 h 188"/>
                <a:gd name="T88" fmla="*/ 92 w 113"/>
                <a:gd name="T89" fmla="*/ 25 h 188"/>
                <a:gd name="T90" fmla="*/ 83 w 113"/>
                <a:gd name="T91" fmla="*/ 39 h 188"/>
                <a:gd name="T92" fmla="*/ 75 w 113"/>
                <a:gd name="T93" fmla="*/ 51 h 188"/>
                <a:gd name="T94" fmla="*/ 71 w 113"/>
                <a:gd name="T95" fmla="*/ 60 h 188"/>
                <a:gd name="T96" fmla="*/ 61 w 113"/>
                <a:gd name="T97" fmla="*/ 78 h 188"/>
                <a:gd name="T98" fmla="*/ 56 w 113"/>
                <a:gd name="T99" fmla="*/ 88 h 188"/>
                <a:gd name="T100" fmla="*/ 49 w 113"/>
                <a:gd name="T101" fmla="*/ 102 h 188"/>
                <a:gd name="T102" fmla="*/ 23 w 113"/>
                <a:gd name="T103" fmla="*/ 141 h 188"/>
                <a:gd name="T104" fmla="*/ 18 w 113"/>
                <a:gd name="T105" fmla="*/ 151 h 188"/>
                <a:gd name="T106" fmla="*/ 4 w 113"/>
                <a:gd name="T107" fmla="*/ 18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3" h="188">
                  <a:moveTo>
                    <a:pt x="4" y="185"/>
                  </a:moveTo>
                  <a:cubicBezTo>
                    <a:pt x="8" y="184"/>
                    <a:pt x="6" y="180"/>
                    <a:pt x="9" y="178"/>
                  </a:cubicBezTo>
                  <a:cubicBezTo>
                    <a:pt x="9" y="178"/>
                    <a:pt x="8" y="178"/>
                    <a:pt x="9" y="178"/>
                  </a:cubicBezTo>
                  <a:cubicBezTo>
                    <a:pt x="13" y="177"/>
                    <a:pt x="14" y="172"/>
                    <a:pt x="14" y="168"/>
                  </a:cubicBezTo>
                  <a:cubicBezTo>
                    <a:pt x="14" y="168"/>
                    <a:pt x="14" y="168"/>
                    <a:pt x="14" y="168"/>
                  </a:cubicBezTo>
                  <a:cubicBezTo>
                    <a:pt x="14" y="168"/>
                    <a:pt x="15" y="168"/>
                    <a:pt x="15" y="167"/>
                  </a:cubicBezTo>
                  <a:cubicBezTo>
                    <a:pt x="15" y="167"/>
                    <a:pt x="15" y="167"/>
                    <a:pt x="14" y="167"/>
                  </a:cubicBezTo>
                  <a:cubicBezTo>
                    <a:pt x="15" y="167"/>
                    <a:pt x="15" y="165"/>
                    <a:pt x="17" y="165"/>
                  </a:cubicBezTo>
                  <a:cubicBezTo>
                    <a:pt x="15" y="165"/>
                    <a:pt x="15" y="165"/>
                    <a:pt x="15" y="164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8" y="165"/>
                    <a:pt x="18" y="163"/>
                    <a:pt x="19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21" y="159"/>
                    <a:pt x="22" y="158"/>
                    <a:pt x="23" y="155"/>
                  </a:cubicBezTo>
                  <a:cubicBezTo>
                    <a:pt x="22" y="155"/>
                    <a:pt x="22" y="155"/>
                    <a:pt x="22" y="155"/>
                  </a:cubicBezTo>
                  <a:cubicBezTo>
                    <a:pt x="23" y="155"/>
                    <a:pt x="23" y="155"/>
                    <a:pt x="24" y="154"/>
                  </a:cubicBezTo>
                  <a:cubicBezTo>
                    <a:pt x="23" y="154"/>
                    <a:pt x="27" y="154"/>
                    <a:pt x="27" y="152"/>
                  </a:cubicBezTo>
                  <a:cubicBezTo>
                    <a:pt x="24" y="152"/>
                    <a:pt x="24" y="152"/>
                    <a:pt x="24" y="152"/>
                  </a:cubicBezTo>
                  <a:cubicBezTo>
                    <a:pt x="27" y="152"/>
                    <a:pt x="24" y="151"/>
                    <a:pt x="27" y="151"/>
                  </a:cubicBezTo>
                  <a:cubicBezTo>
                    <a:pt x="27" y="151"/>
                    <a:pt x="27" y="151"/>
                    <a:pt x="27" y="151"/>
                  </a:cubicBezTo>
                  <a:cubicBezTo>
                    <a:pt x="28" y="151"/>
                    <a:pt x="27" y="150"/>
                    <a:pt x="27" y="150"/>
                  </a:cubicBezTo>
                  <a:cubicBezTo>
                    <a:pt x="28" y="150"/>
                    <a:pt x="28" y="150"/>
                    <a:pt x="28" y="150"/>
                  </a:cubicBezTo>
                  <a:cubicBezTo>
                    <a:pt x="28" y="150"/>
                    <a:pt x="28" y="150"/>
                    <a:pt x="28" y="148"/>
                  </a:cubicBezTo>
                  <a:cubicBezTo>
                    <a:pt x="28" y="148"/>
                    <a:pt x="28" y="148"/>
                    <a:pt x="28" y="148"/>
                  </a:cubicBezTo>
                  <a:cubicBezTo>
                    <a:pt x="28" y="148"/>
                    <a:pt x="28" y="146"/>
                    <a:pt x="30" y="148"/>
                  </a:cubicBezTo>
                  <a:cubicBezTo>
                    <a:pt x="28" y="146"/>
                    <a:pt x="28" y="148"/>
                    <a:pt x="28" y="146"/>
                  </a:cubicBezTo>
                  <a:cubicBezTo>
                    <a:pt x="31" y="145"/>
                    <a:pt x="32" y="141"/>
                    <a:pt x="34" y="138"/>
                  </a:cubicBezTo>
                  <a:cubicBezTo>
                    <a:pt x="34" y="138"/>
                    <a:pt x="34" y="138"/>
                    <a:pt x="32" y="138"/>
                  </a:cubicBezTo>
                  <a:cubicBezTo>
                    <a:pt x="34" y="137"/>
                    <a:pt x="34" y="137"/>
                    <a:pt x="34" y="137"/>
                  </a:cubicBezTo>
                  <a:cubicBezTo>
                    <a:pt x="34" y="137"/>
                    <a:pt x="34" y="137"/>
                    <a:pt x="34" y="135"/>
                  </a:cubicBezTo>
                  <a:cubicBezTo>
                    <a:pt x="35" y="135"/>
                    <a:pt x="35" y="135"/>
                    <a:pt x="35" y="135"/>
                  </a:cubicBezTo>
                  <a:cubicBezTo>
                    <a:pt x="35" y="135"/>
                    <a:pt x="35" y="135"/>
                    <a:pt x="34" y="135"/>
                  </a:cubicBezTo>
                  <a:cubicBezTo>
                    <a:pt x="35" y="135"/>
                    <a:pt x="35" y="134"/>
                    <a:pt x="36" y="134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36" y="134"/>
                    <a:pt x="36" y="132"/>
                    <a:pt x="36" y="132"/>
                  </a:cubicBezTo>
                  <a:cubicBezTo>
                    <a:pt x="36" y="132"/>
                    <a:pt x="36" y="132"/>
                    <a:pt x="36" y="132"/>
                  </a:cubicBezTo>
                  <a:cubicBezTo>
                    <a:pt x="36" y="130"/>
                    <a:pt x="37" y="132"/>
                    <a:pt x="37" y="130"/>
                  </a:cubicBezTo>
                  <a:cubicBezTo>
                    <a:pt x="36" y="130"/>
                    <a:pt x="36" y="130"/>
                    <a:pt x="36" y="130"/>
                  </a:cubicBezTo>
                  <a:cubicBezTo>
                    <a:pt x="37" y="130"/>
                    <a:pt x="37" y="129"/>
                    <a:pt x="40" y="129"/>
                  </a:cubicBezTo>
                  <a:cubicBezTo>
                    <a:pt x="40" y="128"/>
                    <a:pt x="40" y="128"/>
                    <a:pt x="40" y="128"/>
                  </a:cubicBezTo>
                  <a:cubicBezTo>
                    <a:pt x="40" y="128"/>
                    <a:pt x="40" y="126"/>
                    <a:pt x="41" y="126"/>
                  </a:cubicBezTo>
                  <a:cubicBezTo>
                    <a:pt x="41" y="125"/>
                    <a:pt x="40" y="125"/>
                    <a:pt x="41" y="125"/>
                  </a:cubicBezTo>
                  <a:cubicBezTo>
                    <a:pt x="41" y="125"/>
                    <a:pt x="41" y="124"/>
                    <a:pt x="43" y="125"/>
                  </a:cubicBezTo>
                  <a:cubicBezTo>
                    <a:pt x="43" y="124"/>
                    <a:pt x="43" y="122"/>
                    <a:pt x="44" y="122"/>
                  </a:cubicBezTo>
                  <a:cubicBezTo>
                    <a:pt x="43" y="122"/>
                    <a:pt x="43" y="121"/>
                    <a:pt x="43" y="122"/>
                  </a:cubicBezTo>
                  <a:cubicBezTo>
                    <a:pt x="41" y="121"/>
                    <a:pt x="41" y="121"/>
                    <a:pt x="41" y="121"/>
                  </a:cubicBezTo>
                  <a:cubicBezTo>
                    <a:pt x="41" y="121"/>
                    <a:pt x="41" y="122"/>
                    <a:pt x="41" y="121"/>
                  </a:cubicBezTo>
                  <a:cubicBezTo>
                    <a:pt x="41" y="121"/>
                    <a:pt x="43" y="121"/>
                    <a:pt x="43" y="118"/>
                  </a:cubicBezTo>
                  <a:cubicBezTo>
                    <a:pt x="44" y="118"/>
                    <a:pt x="45" y="118"/>
                    <a:pt x="45" y="118"/>
                  </a:cubicBezTo>
                  <a:cubicBezTo>
                    <a:pt x="44" y="117"/>
                    <a:pt x="44" y="117"/>
                    <a:pt x="44" y="117"/>
                  </a:cubicBezTo>
                  <a:cubicBezTo>
                    <a:pt x="47" y="117"/>
                    <a:pt x="47" y="117"/>
                    <a:pt x="47" y="117"/>
                  </a:cubicBezTo>
                  <a:cubicBezTo>
                    <a:pt x="47" y="117"/>
                    <a:pt x="47" y="117"/>
                    <a:pt x="47" y="117"/>
                  </a:cubicBezTo>
                  <a:cubicBezTo>
                    <a:pt x="47" y="117"/>
                    <a:pt x="47" y="117"/>
                    <a:pt x="48" y="117"/>
                  </a:cubicBezTo>
                  <a:cubicBezTo>
                    <a:pt x="47" y="117"/>
                    <a:pt x="48" y="116"/>
                    <a:pt x="47" y="115"/>
                  </a:cubicBezTo>
                  <a:cubicBezTo>
                    <a:pt x="47" y="115"/>
                    <a:pt x="47" y="116"/>
                    <a:pt x="47" y="115"/>
                  </a:cubicBezTo>
                  <a:cubicBezTo>
                    <a:pt x="48" y="115"/>
                    <a:pt x="48" y="115"/>
                    <a:pt x="48" y="115"/>
                  </a:cubicBezTo>
                  <a:cubicBezTo>
                    <a:pt x="48" y="115"/>
                    <a:pt x="48" y="115"/>
                    <a:pt x="48" y="115"/>
                  </a:cubicBezTo>
                  <a:cubicBezTo>
                    <a:pt x="48" y="113"/>
                    <a:pt x="48" y="113"/>
                    <a:pt x="49" y="113"/>
                  </a:cubicBezTo>
                  <a:cubicBezTo>
                    <a:pt x="49" y="115"/>
                    <a:pt x="48" y="113"/>
                    <a:pt x="48" y="115"/>
                  </a:cubicBezTo>
                  <a:cubicBezTo>
                    <a:pt x="49" y="115"/>
                    <a:pt x="49" y="113"/>
                    <a:pt x="49" y="113"/>
                  </a:cubicBezTo>
                  <a:cubicBezTo>
                    <a:pt x="49" y="113"/>
                    <a:pt x="49" y="113"/>
                    <a:pt x="49" y="113"/>
                  </a:cubicBezTo>
                  <a:cubicBezTo>
                    <a:pt x="51" y="113"/>
                    <a:pt x="51" y="112"/>
                    <a:pt x="52" y="112"/>
                  </a:cubicBezTo>
                  <a:cubicBezTo>
                    <a:pt x="52" y="112"/>
                    <a:pt x="51" y="111"/>
                    <a:pt x="51" y="112"/>
                  </a:cubicBezTo>
                  <a:cubicBezTo>
                    <a:pt x="51" y="111"/>
                    <a:pt x="54" y="111"/>
                    <a:pt x="52" y="108"/>
                  </a:cubicBezTo>
                  <a:cubicBezTo>
                    <a:pt x="52" y="109"/>
                    <a:pt x="54" y="109"/>
                    <a:pt x="54" y="109"/>
                  </a:cubicBezTo>
                  <a:cubicBezTo>
                    <a:pt x="54" y="108"/>
                    <a:pt x="52" y="108"/>
                    <a:pt x="54" y="108"/>
                  </a:cubicBezTo>
                  <a:cubicBezTo>
                    <a:pt x="52" y="108"/>
                    <a:pt x="54" y="108"/>
                    <a:pt x="54" y="108"/>
                  </a:cubicBezTo>
                  <a:cubicBezTo>
                    <a:pt x="56" y="108"/>
                    <a:pt x="54" y="105"/>
                    <a:pt x="54" y="108"/>
                  </a:cubicBezTo>
                  <a:cubicBezTo>
                    <a:pt x="54" y="105"/>
                    <a:pt x="57" y="104"/>
                    <a:pt x="57" y="103"/>
                  </a:cubicBezTo>
                  <a:cubicBezTo>
                    <a:pt x="58" y="103"/>
                    <a:pt x="58" y="103"/>
                    <a:pt x="58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3"/>
                    <a:pt x="58" y="102"/>
                    <a:pt x="57" y="102"/>
                  </a:cubicBezTo>
                  <a:cubicBezTo>
                    <a:pt x="58" y="102"/>
                    <a:pt x="56" y="103"/>
                    <a:pt x="57" y="103"/>
                  </a:cubicBezTo>
                  <a:cubicBezTo>
                    <a:pt x="56" y="103"/>
                    <a:pt x="58" y="103"/>
                    <a:pt x="57" y="102"/>
                  </a:cubicBezTo>
                  <a:cubicBezTo>
                    <a:pt x="57" y="102"/>
                    <a:pt x="58" y="102"/>
                    <a:pt x="58" y="100"/>
                  </a:cubicBezTo>
                  <a:cubicBezTo>
                    <a:pt x="58" y="102"/>
                    <a:pt x="57" y="100"/>
                    <a:pt x="57" y="100"/>
                  </a:cubicBezTo>
                  <a:cubicBezTo>
                    <a:pt x="58" y="100"/>
                    <a:pt x="58" y="100"/>
                    <a:pt x="58" y="100"/>
                  </a:cubicBezTo>
                  <a:cubicBezTo>
                    <a:pt x="58" y="100"/>
                    <a:pt x="58" y="100"/>
                    <a:pt x="58" y="100"/>
                  </a:cubicBezTo>
                  <a:cubicBezTo>
                    <a:pt x="60" y="100"/>
                    <a:pt x="60" y="99"/>
                    <a:pt x="60" y="100"/>
                  </a:cubicBezTo>
                  <a:cubicBezTo>
                    <a:pt x="60" y="99"/>
                    <a:pt x="61" y="99"/>
                    <a:pt x="60" y="99"/>
                  </a:cubicBezTo>
                  <a:cubicBezTo>
                    <a:pt x="58" y="98"/>
                    <a:pt x="58" y="98"/>
                    <a:pt x="58" y="98"/>
                  </a:cubicBezTo>
                  <a:cubicBezTo>
                    <a:pt x="60" y="98"/>
                    <a:pt x="60" y="98"/>
                    <a:pt x="60" y="98"/>
                  </a:cubicBezTo>
                  <a:cubicBezTo>
                    <a:pt x="60" y="98"/>
                    <a:pt x="60" y="98"/>
                    <a:pt x="60" y="98"/>
                  </a:cubicBezTo>
                  <a:cubicBezTo>
                    <a:pt x="61" y="98"/>
                    <a:pt x="60" y="96"/>
                    <a:pt x="61" y="98"/>
                  </a:cubicBezTo>
                  <a:cubicBezTo>
                    <a:pt x="61" y="96"/>
                    <a:pt x="62" y="95"/>
                    <a:pt x="61" y="95"/>
                  </a:cubicBezTo>
                  <a:cubicBezTo>
                    <a:pt x="62" y="95"/>
                    <a:pt x="62" y="92"/>
                    <a:pt x="62" y="92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2" y="92"/>
                    <a:pt x="62" y="91"/>
                    <a:pt x="62" y="90"/>
                  </a:cubicBezTo>
                  <a:cubicBezTo>
                    <a:pt x="64" y="90"/>
                    <a:pt x="64" y="90"/>
                    <a:pt x="64" y="91"/>
                  </a:cubicBezTo>
                  <a:cubicBezTo>
                    <a:pt x="64" y="90"/>
                    <a:pt x="65" y="90"/>
                    <a:pt x="65" y="8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2" y="87"/>
                    <a:pt x="65" y="88"/>
                    <a:pt x="65" y="87"/>
                  </a:cubicBezTo>
                  <a:cubicBezTo>
                    <a:pt x="67" y="87"/>
                    <a:pt x="67" y="87"/>
                    <a:pt x="67" y="87"/>
                  </a:cubicBezTo>
                  <a:cubicBezTo>
                    <a:pt x="65" y="87"/>
                    <a:pt x="69" y="87"/>
                    <a:pt x="67" y="86"/>
                  </a:cubicBezTo>
                  <a:cubicBezTo>
                    <a:pt x="67" y="86"/>
                    <a:pt x="67" y="86"/>
                    <a:pt x="69" y="86"/>
                  </a:cubicBezTo>
                  <a:cubicBezTo>
                    <a:pt x="67" y="85"/>
                    <a:pt x="70" y="83"/>
                    <a:pt x="69" y="82"/>
                  </a:cubicBezTo>
                  <a:cubicBezTo>
                    <a:pt x="69" y="82"/>
                    <a:pt x="69" y="82"/>
                    <a:pt x="70" y="82"/>
                  </a:cubicBezTo>
                  <a:cubicBezTo>
                    <a:pt x="69" y="82"/>
                    <a:pt x="69" y="82"/>
                    <a:pt x="69" y="82"/>
                  </a:cubicBezTo>
                  <a:cubicBezTo>
                    <a:pt x="70" y="82"/>
                    <a:pt x="70" y="82"/>
                    <a:pt x="70" y="82"/>
                  </a:cubicBezTo>
                  <a:cubicBezTo>
                    <a:pt x="70" y="82"/>
                    <a:pt x="70" y="82"/>
                    <a:pt x="69" y="82"/>
                  </a:cubicBezTo>
                  <a:cubicBezTo>
                    <a:pt x="69" y="79"/>
                    <a:pt x="71" y="82"/>
                    <a:pt x="71" y="79"/>
                  </a:cubicBezTo>
                  <a:cubicBezTo>
                    <a:pt x="71" y="79"/>
                    <a:pt x="71" y="79"/>
                    <a:pt x="71" y="78"/>
                  </a:cubicBezTo>
                  <a:cubicBezTo>
                    <a:pt x="71" y="78"/>
                    <a:pt x="71" y="78"/>
                    <a:pt x="71" y="78"/>
                  </a:cubicBezTo>
                  <a:cubicBezTo>
                    <a:pt x="73" y="78"/>
                    <a:pt x="71" y="78"/>
                    <a:pt x="70" y="77"/>
                  </a:cubicBezTo>
                  <a:cubicBezTo>
                    <a:pt x="71" y="77"/>
                    <a:pt x="71" y="77"/>
                    <a:pt x="71" y="77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7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5"/>
                    <a:pt x="71" y="75"/>
                    <a:pt x="73" y="75"/>
                  </a:cubicBezTo>
                  <a:cubicBezTo>
                    <a:pt x="73" y="75"/>
                    <a:pt x="73" y="75"/>
                    <a:pt x="73" y="75"/>
                  </a:cubicBezTo>
                  <a:cubicBezTo>
                    <a:pt x="73" y="75"/>
                    <a:pt x="73" y="75"/>
                    <a:pt x="74" y="75"/>
                  </a:cubicBezTo>
                  <a:cubicBezTo>
                    <a:pt x="73" y="75"/>
                    <a:pt x="73" y="74"/>
                    <a:pt x="73" y="74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4" y="74"/>
                    <a:pt x="73" y="74"/>
                    <a:pt x="74" y="73"/>
                  </a:cubicBezTo>
                  <a:cubicBezTo>
                    <a:pt x="74" y="73"/>
                    <a:pt x="75" y="74"/>
                    <a:pt x="74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5" y="73"/>
                    <a:pt x="75" y="72"/>
                    <a:pt x="75" y="72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5" y="70"/>
                    <a:pt x="75" y="70"/>
                    <a:pt x="77" y="70"/>
                  </a:cubicBezTo>
                  <a:cubicBezTo>
                    <a:pt x="77" y="70"/>
                    <a:pt x="77" y="70"/>
                    <a:pt x="77" y="70"/>
                  </a:cubicBezTo>
                  <a:cubicBezTo>
                    <a:pt x="77" y="69"/>
                    <a:pt x="77" y="69"/>
                    <a:pt x="77" y="69"/>
                  </a:cubicBezTo>
                  <a:cubicBezTo>
                    <a:pt x="77" y="69"/>
                    <a:pt x="75" y="66"/>
                    <a:pt x="77" y="66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78" y="66"/>
                    <a:pt x="79" y="65"/>
                    <a:pt x="79" y="64"/>
                  </a:cubicBezTo>
                  <a:cubicBezTo>
                    <a:pt x="79" y="64"/>
                    <a:pt x="79" y="64"/>
                    <a:pt x="79" y="64"/>
                  </a:cubicBezTo>
                  <a:cubicBezTo>
                    <a:pt x="82" y="62"/>
                    <a:pt x="83" y="62"/>
                    <a:pt x="83" y="60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2" y="60"/>
                    <a:pt x="82" y="59"/>
                    <a:pt x="82" y="60"/>
                  </a:cubicBezTo>
                  <a:cubicBezTo>
                    <a:pt x="83" y="60"/>
                    <a:pt x="83" y="60"/>
                    <a:pt x="83" y="60"/>
                  </a:cubicBezTo>
                  <a:cubicBezTo>
                    <a:pt x="84" y="60"/>
                    <a:pt x="84" y="59"/>
                    <a:pt x="84" y="59"/>
                  </a:cubicBezTo>
                  <a:cubicBezTo>
                    <a:pt x="84" y="59"/>
                    <a:pt x="84" y="59"/>
                    <a:pt x="84" y="59"/>
                  </a:cubicBezTo>
                  <a:cubicBezTo>
                    <a:pt x="84" y="57"/>
                    <a:pt x="84" y="57"/>
                    <a:pt x="84" y="57"/>
                  </a:cubicBezTo>
                  <a:cubicBezTo>
                    <a:pt x="86" y="57"/>
                    <a:pt x="86" y="57"/>
                    <a:pt x="86" y="57"/>
                  </a:cubicBezTo>
                  <a:cubicBezTo>
                    <a:pt x="84" y="57"/>
                    <a:pt x="84" y="57"/>
                    <a:pt x="84" y="57"/>
                  </a:cubicBezTo>
                  <a:cubicBezTo>
                    <a:pt x="86" y="56"/>
                    <a:pt x="86" y="57"/>
                    <a:pt x="86" y="56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6" y="56"/>
                    <a:pt x="87" y="56"/>
                    <a:pt x="87" y="55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7" y="52"/>
                    <a:pt x="87" y="52"/>
                    <a:pt x="87" y="55"/>
                  </a:cubicBezTo>
                  <a:cubicBezTo>
                    <a:pt x="87" y="52"/>
                    <a:pt x="87" y="52"/>
                    <a:pt x="87" y="51"/>
                  </a:cubicBezTo>
                  <a:cubicBezTo>
                    <a:pt x="90" y="51"/>
                    <a:pt x="91" y="48"/>
                    <a:pt x="91" y="47"/>
                  </a:cubicBezTo>
                  <a:cubicBezTo>
                    <a:pt x="91" y="47"/>
                    <a:pt x="91" y="47"/>
                    <a:pt x="91" y="47"/>
                  </a:cubicBezTo>
                  <a:cubicBezTo>
                    <a:pt x="91" y="45"/>
                    <a:pt x="92" y="47"/>
                    <a:pt x="92" y="47"/>
                  </a:cubicBezTo>
                  <a:cubicBezTo>
                    <a:pt x="91" y="47"/>
                    <a:pt x="91" y="45"/>
                    <a:pt x="91" y="45"/>
                  </a:cubicBezTo>
                  <a:cubicBezTo>
                    <a:pt x="90" y="44"/>
                    <a:pt x="91" y="45"/>
                    <a:pt x="92" y="45"/>
                  </a:cubicBezTo>
                  <a:cubicBezTo>
                    <a:pt x="92" y="45"/>
                    <a:pt x="91" y="45"/>
                    <a:pt x="92" y="45"/>
                  </a:cubicBezTo>
                  <a:cubicBezTo>
                    <a:pt x="92" y="45"/>
                    <a:pt x="92" y="44"/>
                    <a:pt x="95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2" y="43"/>
                    <a:pt x="90" y="44"/>
                    <a:pt x="90" y="43"/>
                  </a:cubicBezTo>
                  <a:cubicBezTo>
                    <a:pt x="90" y="43"/>
                    <a:pt x="90" y="43"/>
                    <a:pt x="90" y="43"/>
                  </a:cubicBezTo>
                  <a:cubicBezTo>
                    <a:pt x="88" y="42"/>
                    <a:pt x="88" y="43"/>
                    <a:pt x="88" y="42"/>
                  </a:cubicBezTo>
                  <a:cubicBezTo>
                    <a:pt x="88" y="42"/>
                    <a:pt x="90" y="42"/>
                    <a:pt x="91" y="43"/>
                  </a:cubicBezTo>
                  <a:cubicBezTo>
                    <a:pt x="91" y="42"/>
                    <a:pt x="92" y="43"/>
                    <a:pt x="95" y="43"/>
                  </a:cubicBezTo>
                  <a:cubicBezTo>
                    <a:pt x="92" y="42"/>
                    <a:pt x="92" y="43"/>
                    <a:pt x="92" y="43"/>
                  </a:cubicBezTo>
                  <a:cubicBezTo>
                    <a:pt x="91" y="42"/>
                    <a:pt x="92" y="42"/>
                    <a:pt x="92" y="42"/>
                  </a:cubicBezTo>
                  <a:cubicBezTo>
                    <a:pt x="95" y="42"/>
                    <a:pt x="95" y="42"/>
                    <a:pt x="95" y="42"/>
                  </a:cubicBezTo>
                  <a:cubicBezTo>
                    <a:pt x="95" y="42"/>
                    <a:pt x="95" y="42"/>
                    <a:pt x="95" y="42"/>
                  </a:cubicBezTo>
                  <a:cubicBezTo>
                    <a:pt x="96" y="42"/>
                    <a:pt x="96" y="42"/>
                    <a:pt x="96" y="42"/>
                  </a:cubicBezTo>
                  <a:cubicBezTo>
                    <a:pt x="97" y="42"/>
                    <a:pt x="96" y="39"/>
                    <a:pt x="97" y="42"/>
                  </a:cubicBezTo>
                  <a:cubicBezTo>
                    <a:pt x="96" y="39"/>
                    <a:pt x="95" y="39"/>
                    <a:pt x="95" y="39"/>
                  </a:cubicBezTo>
                  <a:cubicBezTo>
                    <a:pt x="96" y="39"/>
                    <a:pt x="96" y="38"/>
                    <a:pt x="97" y="39"/>
                  </a:cubicBezTo>
                  <a:cubicBezTo>
                    <a:pt x="96" y="39"/>
                    <a:pt x="96" y="39"/>
                    <a:pt x="96" y="39"/>
                  </a:cubicBezTo>
                  <a:cubicBezTo>
                    <a:pt x="96" y="38"/>
                    <a:pt x="97" y="38"/>
                    <a:pt x="96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7" y="38"/>
                    <a:pt x="97" y="38"/>
                    <a:pt x="96" y="36"/>
                  </a:cubicBezTo>
                  <a:cubicBezTo>
                    <a:pt x="97" y="36"/>
                    <a:pt x="99" y="36"/>
                    <a:pt x="97" y="35"/>
                  </a:cubicBezTo>
                  <a:cubicBezTo>
                    <a:pt x="97" y="35"/>
                    <a:pt x="97" y="35"/>
                    <a:pt x="99" y="35"/>
                  </a:cubicBezTo>
                  <a:cubicBezTo>
                    <a:pt x="99" y="36"/>
                    <a:pt x="97" y="35"/>
                    <a:pt x="99" y="36"/>
                  </a:cubicBezTo>
                  <a:cubicBezTo>
                    <a:pt x="97" y="35"/>
                    <a:pt x="99" y="36"/>
                    <a:pt x="99" y="36"/>
                  </a:cubicBezTo>
                  <a:cubicBezTo>
                    <a:pt x="99" y="35"/>
                    <a:pt x="99" y="35"/>
                    <a:pt x="99" y="35"/>
                  </a:cubicBezTo>
                  <a:cubicBezTo>
                    <a:pt x="99" y="35"/>
                    <a:pt x="99" y="35"/>
                    <a:pt x="100" y="35"/>
                  </a:cubicBezTo>
                  <a:cubicBezTo>
                    <a:pt x="99" y="35"/>
                    <a:pt x="99" y="35"/>
                    <a:pt x="99" y="35"/>
                  </a:cubicBezTo>
                  <a:cubicBezTo>
                    <a:pt x="100" y="35"/>
                    <a:pt x="100" y="35"/>
                    <a:pt x="100" y="35"/>
                  </a:cubicBezTo>
                  <a:cubicBezTo>
                    <a:pt x="100" y="35"/>
                    <a:pt x="99" y="34"/>
                    <a:pt x="100" y="34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99" y="34"/>
                    <a:pt x="99" y="34"/>
                    <a:pt x="99" y="32"/>
                  </a:cubicBezTo>
                  <a:cubicBezTo>
                    <a:pt x="101" y="34"/>
                    <a:pt x="101" y="34"/>
                    <a:pt x="101" y="34"/>
                  </a:cubicBezTo>
                  <a:cubicBezTo>
                    <a:pt x="101" y="34"/>
                    <a:pt x="100" y="32"/>
                    <a:pt x="101" y="32"/>
                  </a:cubicBezTo>
                  <a:cubicBezTo>
                    <a:pt x="100" y="34"/>
                    <a:pt x="100" y="34"/>
                    <a:pt x="100" y="34"/>
                  </a:cubicBezTo>
                  <a:cubicBezTo>
                    <a:pt x="100" y="32"/>
                    <a:pt x="99" y="32"/>
                    <a:pt x="100" y="31"/>
                  </a:cubicBezTo>
                  <a:cubicBezTo>
                    <a:pt x="100" y="31"/>
                    <a:pt x="101" y="31"/>
                    <a:pt x="101" y="32"/>
                  </a:cubicBezTo>
                  <a:cubicBezTo>
                    <a:pt x="101" y="32"/>
                    <a:pt x="101" y="31"/>
                    <a:pt x="100" y="31"/>
                  </a:cubicBezTo>
                  <a:cubicBezTo>
                    <a:pt x="101" y="31"/>
                    <a:pt x="101" y="32"/>
                    <a:pt x="101" y="31"/>
                  </a:cubicBezTo>
                  <a:cubicBezTo>
                    <a:pt x="101" y="30"/>
                    <a:pt x="101" y="30"/>
                    <a:pt x="101" y="30"/>
                  </a:cubicBezTo>
                  <a:cubicBezTo>
                    <a:pt x="100" y="30"/>
                    <a:pt x="100" y="30"/>
                    <a:pt x="100" y="30"/>
                  </a:cubicBezTo>
                  <a:cubicBezTo>
                    <a:pt x="100" y="30"/>
                    <a:pt x="100" y="30"/>
                    <a:pt x="100" y="30"/>
                  </a:cubicBezTo>
                  <a:cubicBezTo>
                    <a:pt x="99" y="29"/>
                    <a:pt x="99" y="29"/>
                    <a:pt x="99" y="29"/>
                  </a:cubicBezTo>
                  <a:cubicBezTo>
                    <a:pt x="99" y="29"/>
                    <a:pt x="99" y="29"/>
                    <a:pt x="99" y="29"/>
                  </a:cubicBezTo>
                  <a:cubicBezTo>
                    <a:pt x="100" y="30"/>
                    <a:pt x="101" y="29"/>
                    <a:pt x="103" y="29"/>
                  </a:cubicBezTo>
                  <a:cubicBezTo>
                    <a:pt x="103" y="29"/>
                    <a:pt x="100" y="26"/>
                    <a:pt x="103" y="26"/>
                  </a:cubicBezTo>
                  <a:cubicBezTo>
                    <a:pt x="103" y="26"/>
                    <a:pt x="104" y="26"/>
                    <a:pt x="103" y="26"/>
                  </a:cubicBezTo>
                  <a:cubicBezTo>
                    <a:pt x="103" y="26"/>
                    <a:pt x="104" y="29"/>
                    <a:pt x="104" y="26"/>
                  </a:cubicBezTo>
                  <a:cubicBezTo>
                    <a:pt x="104" y="26"/>
                    <a:pt x="104" y="25"/>
                    <a:pt x="103" y="25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101" y="25"/>
                    <a:pt x="101" y="23"/>
                    <a:pt x="103" y="25"/>
                  </a:cubicBezTo>
                  <a:cubicBezTo>
                    <a:pt x="103" y="25"/>
                    <a:pt x="103" y="25"/>
                    <a:pt x="103" y="25"/>
                  </a:cubicBezTo>
                  <a:cubicBezTo>
                    <a:pt x="104" y="25"/>
                    <a:pt x="103" y="23"/>
                    <a:pt x="104" y="23"/>
                  </a:cubicBezTo>
                  <a:cubicBezTo>
                    <a:pt x="104" y="25"/>
                    <a:pt x="104" y="25"/>
                    <a:pt x="105" y="25"/>
                  </a:cubicBezTo>
                  <a:cubicBezTo>
                    <a:pt x="105" y="25"/>
                    <a:pt x="105" y="25"/>
                    <a:pt x="105" y="25"/>
                  </a:cubicBezTo>
                  <a:cubicBezTo>
                    <a:pt x="105" y="25"/>
                    <a:pt x="105" y="25"/>
                    <a:pt x="105" y="25"/>
                  </a:cubicBezTo>
                  <a:cubicBezTo>
                    <a:pt x="105" y="23"/>
                    <a:pt x="105" y="25"/>
                    <a:pt x="107" y="23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4" y="23"/>
                    <a:pt x="105" y="25"/>
                    <a:pt x="104" y="23"/>
                  </a:cubicBezTo>
                  <a:cubicBezTo>
                    <a:pt x="104" y="23"/>
                    <a:pt x="105" y="23"/>
                    <a:pt x="105" y="22"/>
                  </a:cubicBezTo>
                  <a:cubicBezTo>
                    <a:pt x="104" y="22"/>
                    <a:pt x="104" y="23"/>
                    <a:pt x="104" y="23"/>
                  </a:cubicBezTo>
                  <a:cubicBezTo>
                    <a:pt x="104" y="22"/>
                    <a:pt x="103" y="22"/>
                    <a:pt x="104" y="21"/>
                  </a:cubicBezTo>
                  <a:cubicBezTo>
                    <a:pt x="105" y="21"/>
                    <a:pt x="105" y="22"/>
                    <a:pt x="105" y="22"/>
                  </a:cubicBezTo>
                  <a:cubicBezTo>
                    <a:pt x="105" y="21"/>
                    <a:pt x="107" y="21"/>
                    <a:pt x="107" y="21"/>
                  </a:cubicBezTo>
                  <a:cubicBezTo>
                    <a:pt x="105" y="19"/>
                    <a:pt x="109" y="19"/>
                    <a:pt x="107" y="19"/>
                  </a:cubicBezTo>
                  <a:cubicBezTo>
                    <a:pt x="107" y="21"/>
                    <a:pt x="105" y="21"/>
                    <a:pt x="104" y="21"/>
                  </a:cubicBezTo>
                  <a:cubicBezTo>
                    <a:pt x="104" y="21"/>
                    <a:pt x="104" y="22"/>
                    <a:pt x="103" y="21"/>
                  </a:cubicBezTo>
                  <a:cubicBezTo>
                    <a:pt x="104" y="21"/>
                    <a:pt x="103" y="19"/>
                    <a:pt x="101" y="19"/>
                  </a:cubicBezTo>
                  <a:cubicBezTo>
                    <a:pt x="103" y="19"/>
                    <a:pt x="103" y="19"/>
                    <a:pt x="103" y="19"/>
                  </a:cubicBezTo>
                  <a:cubicBezTo>
                    <a:pt x="103" y="19"/>
                    <a:pt x="103" y="19"/>
                    <a:pt x="104" y="21"/>
                  </a:cubicBezTo>
                  <a:cubicBezTo>
                    <a:pt x="104" y="19"/>
                    <a:pt x="105" y="19"/>
                    <a:pt x="105" y="19"/>
                  </a:cubicBezTo>
                  <a:cubicBezTo>
                    <a:pt x="105" y="18"/>
                    <a:pt x="105" y="18"/>
                    <a:pt x="104" y="18"/>
                  </a:cubicBezTo>
                  <a:cubicBezTo>
                    <a:pt x="105" y="18"/>
                    <a:pt x="105" y="17"/>
                    <a:pt x="105" y="16"/>
                  </a:cubicBezTo>
                  <a:cubicBezTo>
                    <a:pt x="107" y="17"/>
                    <a:pt x="107" y="16"/>
                    <a:pt x="109" y="16"/>
                  </a:cubicBezTo>
                  <a:cubicBezTo>
                    <a:pt x="109" y="17"/>
                    <a:pt x="109" y="17"/>
                    <a:pt x="109" y="17"/>
                  </a:cubicBezTo>
                  <a:cubicBezTo>
                    <a:pt x="110" y="17"/>
                    <a:pt x="109" y="17"/>
                    <a:pt x="109" y="17"/>
                  </a:cubicBezTo>
                  <a:cubicBezTo>
                    <a:pt x="110" y="17"/>
                    <a:pt x="107" y="16"/>
                    <a:pt x="109" y="16"/>
                  </a:cubicBezTo>
                  <a:cubicBezTo>
                    <a:pt x="109" y="17"/>
                    <a:pt x="107" y="16"/>
                    <a:pt x="107" y="16"/>
                  </a:cubicBezTo>
                  <a:cubicBezTo>
                    <a:pt x="107" y="13"/>
                    <a:pt x="105" y="13"/>
                    <a:pt x="105" y="13"/>
                  </a:cubicBezTo>
                  <a:cubicBezTo>
                    <a:pt x="107" y="13"/>
                    <a:pt x="109" y="12"/>
                    <a:pt x="109" y="12"/>
                  </a:cubicBezTo>
                  <a:cubicBezTo>
                    <a:pt x="109" y="10"/>
                    <a:pt x="110" y="9"/>
                    <a:pt x="110" y="9"/>
                  </a:cubicBezTo>
                  <a:cubicBezTo>
                    <a:pt x="110" y="8"/>
                    <a:pt x="109" y="8"/>
                    <a:pt x="109" y="8"/>
                  </a:cubicBezTo>
                  <a:cubicBezTo>
                    <a:pt x="109" y="6"/>
                    <a:pt x="110" y="8"/>
                    <a:pt x="110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10" y="8"/>
                    <a:pt x="110" y="5"/>
                    <a:pt x="112" y="6"/>
                  </a:cubicBezTo>
                  <a:cubicBezTo>
                    <a:pt x="110" y="6"/>
                    <a:pt x="110" y="6"/>
                    <a:pt x="110" y="6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09" y="4"/>
                    <a:pt x="110" y="4"/>
                    <a:pt x="110" y="4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2" y="4"/>
                    <a:pt x="112" y="2"/>
                    <a:pt x="113" y="2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3" y="2"/>
                    <a:pt x="113" y="2"/>
                    <a:pt x="113" y="2"/>
                  </a:cubicBezTo>
                  <a:cubicBezTo>
                    <a:pt x="112" y="0"/>
                    <a:pt x="112" y="0"/>
                    <a:pt x="113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0" y="2"/>
                    <a:pt x="112" y="0"/>
                    <a:pt x="112" y="2"/>
                  </a:cubicBezTo>
                  <a:cubicBezTo>
                    <a:pt x="112" y="2"/>
                    <a:pt x="112" y="2"/>
                    <a:pt x="110" y="2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0" y="2"/>
                    <a:pt x="110" y="2"/>
                    <a:pt x="110" y="2"/>
                  </a:cubicBezTo>
                  <a:cubicBezTo>
                    <a:pt x="110" y="2"/>
                    <a:pt x="109" y="2"/>
                    <a:pt x="110" y="2"/>
                  </a:cubicBezTo>
                  <a:cubicBezTo>
                    <a:pt x="109" y="2"/>
                    <a:pt x="109" y="2"/>
                    <a:pt x="109" y="2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09" y="2"/>
                    <a:pt x="107" y="2"/>
                    <a:pt x="107" y="4"/>
                  </a:cubicBezTo>
                  <a:cubicBezTo>
                    <a:pt x="109" y="5"/>
                    <a:pt x="105" y="5"/>
                    <a:pt x="105" y="5"/>
                  </a:cubicBezTo>
                  <a:cubicBezTo>
                    <a:pt x="107" y="5"/>
                    <a:pt x="109" y="5"/>
                    <a:pt x="109" y="5"/>
                  </a:cubicBezTo>
                  <a:cubicBezTo>
                    <a:pt x="109" y="6"/>
                    <a:pt x="109" y="6"/>
                    <a:pt x="109" y="6"/>
                  </a:cubicBezTo>
                  <a:cubicBezTo>
                    <a:pt x="107" y="6"/>
                    <a:pt x="107" y="6"/>
                    <a:pt x="105" y="6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5" y="6"/>
                    <a:pt x="105" y="6"/>
                    <a:pt x="104" y="8"/>
                  </a:cubicBezTo>
                  <a:cubicBezTo>
                    <a:pt x="104" y="9"/>
                    <a:pt x="104" y="9"/>
                    <a:pt x="103" y="10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3" y="10"/>
                    <a:pt x="103" y="12"/>
                    <a:pt x="101" y="13"/>
                  </a:cubicBezTo>
                  <a:cubicBezTo>
                    <a:pt x="101" y="16"/>
                    <a:pt x="100" y="16"/>
                    <a:pt x="100" y="17"/>
                  </a:cubicBezTo>
                  <a:cubicBezTo>
                    <a:pt x="99" y="18"/>
                    <a:pt x="97" y="19"/>
                    <a:pt x="96" y="22"/>
                  </a:cubicBezTo>
                  <a:cubicBezTo>
                    <a:pt x="97" y="22"/>
                    <a:pt x="97" y="22"/>
                    <a:pt x="97" y="22"/>
                  </a:cubicBezTo>
                  <a:cubicBezTo>
                    <a:pt x="96" y="22"/>
                    <a:pt x="97" y="22"/>
                    <a:pt x="97" y="23"/>
                  </a:cubicBezTo>
                  <a:cubicBezTo>
                    <a:pt x="97" y="22"/>
                    <a:pt x="96" y="23"/>
                    <a:pt x="96" y="23"/>
                  </a:cubicBezTo>
                  <a:cubicBezTo>
                    <a:pt x="96" y="25"/>
                    <a:pt x="95" y="25"/>
                    <a:pt x="92" y="25"/>
                  </a:cubicBezTo>
                  <a:cubicBezTo>
                    <a:pt x="92" y="26"/>
                    <a:pt x="92" y="26"/>
                    <a:pt x="92" y="26"/>
                  </a:cubicBezTo>
                  <a:cubicBezTo>
                    <a:pt x="91" y="26"/>
                    <a:pt x="92" y="29"/>
                    <a:pt x="91" y="30"/>
                  </a:cubicBezTo>
                  <a:cubicBezTo>
                    <a:pt x="91" y="30"/>
                    <a:pt x="92" y="30"/>
                    <a:pt x="91" y="30"/>
                  </a:cubicBezTo>
                  <a:cubicBezTo>
                    <a:pt x="91" y="31"/>
                    <a:pt x="90" y="31"/>
                    <a:pt x="90" y="31"/>
                  </a:cubicBezTo>
                  <a:cubicBezTo>
                    <a:pt x="88" y="32"/>
                    <a:pt x="88" y="32"/>
                    <a:pt x="88" y="34"/>
                  </a:cubicBezTo>
                  <a:cubicBezTo>
                    <a:pt x="86" y="35"/>
                    <a:pt x="86" y="38"/>
                    <a:pt x="83" y="39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2" y="43"/>
                    <a:pt x="82" y="45"/>
                    <a:pt x="78" y="47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79" y="48"/>
                    <a:pt x="78" y="49"/>
                    <a:pt x="78" y="48"/>
                  </a:cubicBezTo>
                  <a:cubicBezTo>
                    <a:pt x="78" y="49"/>
                    <a:pt x="77" y="49"/>
                    <a:pt x="77" y="51"/>
                  </a:cubicBezTo>
                  <a:cubicBezTo>
                    <a:pt x="77" y="51"/>
                    <a:pt x="77" y="51"/>
                    <a:pt x="75" y="51"/>
                  </a:cubicBezTo>
                  <a:cubicBezTo>
                    <a:pt x="75" y="52"/>
                    <a:pt x="75" y="55"/>
                    <a:pt x="74" y="55"/>
                  </a:cubicBezTo>
                  <a:cubicBezTo>
                    <a:pt x="74" y="55"/>
                    <a:pt x="74" y="55"/>
                    <a:pt x="74" y="55"/>
                  </a:cubicBezTo>
                  <a:cubicBezTo>
                    <a:pt x="75" y="55"/>
                    <a:pt x="75" y="55"/>
                    <a:pt x="75" y="56"/>
                  </a:cubicBezTo>
                  <a:cubicBezTo>
                    <a:pt x="74" y="56"/>
                    <a:pt x="74" y="57"/>
                    <a:pt x="74" y="56"/>
                  </a:cubicBezTo>
                  <a:cubicBezTo>
                    <a:pt x="74" y="57"/>
                    <a:pt x="71" y="59"/>
                    <a:pt x="71" y="60"/>
                  </a:cubicBezTo>
                  <a:cubicBezTo>
                    <a:pt x="71" y="60"/>
                    <a:pt x="71" y="60"/>
                    <a:pt x="71" y="60"/>
                  </a:cubicBezTo>
                  <a:cubicBezTo>
                    <a:pt x="70" y="61"/>
                    <a:pt x="70" y="62"/>
                    <a:pt x="69" y="62"/>
                  </a:cubicBezTo>
                  <a:cubicBezTo>
                    <a:pt x="69" y="64"/>
                    <a:pt x="70" y="64"/>
                    <a:pt x="70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7" y="65"/>
                    <a:pt x="67" y="69"/>
                    <a:pt x="65" y="70"/>
                  </a:cubicBezTo>
                  <a:cubicBezTo>
                    <a:pt x="64" y="73"/>
                    <a:pt x="62" y="75"/>
                    <a:pt x="60" y="78"/>
                  </a:cubicBezTo>
                  <a:cubicBezTo>
                    <a:pt x="61" y="78"/>
                    <a:pt x="61" y="78"/>
                    <a:pt x="61" y="78"/>
                  </a:cubicBezTo>
                  <a:cubicBezTo>
                    <a:pt x="60" y="78"/>
                    <a:pt x="61" y="82"/>
                    <a:pt x="58" y="82"/>
                  </a:cubicBezTo>
                  <a:cubicBezTo>
                    <a:pt x="58" y="82"/>
                    <a:pt x="58" y="82"/>
                    <a:pt x="58" y="83"/>
                  </a:cubicBezTo>
                  <a:cubicBezTo>
                    <a:pt x="57" y="83"/>
                    <a:pt x="58" y="85"/>
                    <a:pt x="57" y="86"/>
                  </a:cubicBezTo>
                  <a:cubicBezTo>
                    <a:pt x="57" y="86"/>
                    <a:pt x="57" y="86"/>
                    <a:pt x="57" y="86"/>
                  </a:cubicBezTo>
                  <a:cubicBezTo>
                    <a:pt x="57" y="87"/>
                    <a:pt x="56" y="87"/>
                    <a:pt x="56" y="8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57" y="88"/>
                    <a:pt x="54" y="88"/>
                    <a:pt x="56" y="90"/>
                  </a:cubicBezTo>
                  <a:cubicBezTo>
                    <a:pt x="56" y="90"/>
                    <a:pt x="54" y="90"/>
                    <a:pt x="56" y="90"/>
                  </a:cubicBezTo>
                  <a:cubicBezTo>
                    <a:pt x="54" y="92"/>
                    <a:pt x="51" y="95"/>
                    <a:pt x="49" y="98"/>
                  </a:cubicBezTo>
                  <a:cubicBezTo>
                    <a:pt x="49" y="100"/>
                    <a:pt x="52" y="99"/>
                    <a:pt x="49" y="100"/>
                  </a:cubicBezTo>
                  <a:cubicBezTo>
                    <a:pt x="49" y="100"/>
                    <a:pt x="49" y="99"/>
                    <a:pt x="49" y="100"/>
                  </a:cubicBezTo>
                  <a:cubicBezTo>
                    <a:pt x="48" y="100"/>
                    <a:pt x="51" y="102"/>
                    <a:pt x="49" y="102"/>
                  </a:cubicBezTo>
                  <a:cubicBezTo>
                    <a:pt x="48" y="100"/>
                    <a:pt x="49" y="102"/>
                    <a:pt x="48" y="102"/>
                  </a:cubicBezTo>
                  <a:cubicBezTo>
                    <a:pt x="48" y="103"/>
                    <a:pt x="49" y="103"/>
                    <a:pt x="48" y="103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7" y="104"/>
                    <a:pt x="47" y="105"/>
                    <a:pt x="44" y="105"/>
                  </a:cubicBezTo>
                  <a:cubicBezTo>
                    <a:pt x="41" y="112"/>
                    <a:pt x="36" y="117"/>
                    <a:pt x="32" y="124"/>
                  </a:cubicBezTo>
                  <a:cubicBezTo>
                    <a:pt x="30" y="129"/>
                    <a:pt x="27" y="134"/>
                    <a:pt x="23" y="141"/>
                  </a:cubicBezTo>
                  <a:cubicBezTo>
                    <a:pt x="23" y="142"/>
                    <a:pt x="23" y="142"/>
                    <a:pt x="22" y="143"/>
                  </a:cubicBezTo>
                  <a:cubicBezTo>
                    <a:pt x="22" y="143"/>
                    <a:pt x="22" y="143"/>
                    <a:pt x="22" y="143"/>
                  </a:cubicBezTo>
                  <a:cubicBezTo>
                    <a:pt x="22" y="143"/>
                    <a:pt x="22" y="145"/>
                    <a:pt x="21" y="145"/>
                  </a:cubicBezTo>
                  <a:cubicBezTo>
                    <a:pt x="19" y="146"/>
                    <a:pt x="18" y="150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8" y="152"/>
                    <a:pt x="17" y="152"/>
                    <a:pt x="17" y="151"/>
                  </a:cubicBezTo>
                  <a:cubicBezTo>
                    <a:pt x="13" y="156"/>
                    <a:pt x="10" y="164"/>
                    <a:pt x="8" y="168"/>
                  </a:cubicBezTo>
                  <a:cubicBezTo>
                    <a:pt x="8" y="169"/>
                    <a:pt x="6" y="171"/>
                    <a:pt x="5" y="172"/>
                  </a:cubicBezTo>
                  <a:cubicBezTo>
                    <a:pt x="4" y="178"/>
                    <a:pt x="2" y="182"/>
                    <a:pt x="0" y="185"/>
                  </a:cubicBezTo>
                  <a:cubicBezTo>
                    <a:pt x="0" y="185"/>
                    <a:pt x="2" y="188"/>
                    <a:pt x="4" y="185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56" name="Freeform 149"/>
            <p:cNvSpPr>
              <a:spLocks/>
            </p:cNvSpPr>
            <p:nvPr/>
          </p:nvSpPr>
          <p:spPr bwMode="auto">
            <a:xfrm>
              <a:off x="4269" y="3621"/>
              <a:ext cx="267" cy="441"/>
            </a:xfrm>
            <a:custGeom>
              <a:avLst/>
              <a:gdLst>
                <a:gd name="T0" fmla="*/ 14 w 113"/>
                <a:gd name="T1" fmla="*/ 166 h 187"/>
                <a:gd name="T2" fmla="*/ 19 w 113"/>
                <a:gd name="T3" fmla="*/ 161 h 187"/>
                <a:gd name="T4" fmla="*/ 27 w 113"/>
                <a:gd name="T5" fmla="*/ 150 h 187"/>
                <a:gd name="T6" fmla="*/ 28 w 113"/>
                <a:gd name="T7" fmla="*/ 146 h 187"/>
                <a:gd name="T8" fmla="*/ 36 w 113"/>
                <a:gd name="T9" fmla="*/ 135 h 187"/>
                <a:gd name="T10" fmla="*/ 37 w 113"/>
                <a:gd name="T11" fmla="*/ 131 h 187"/>
                <a:gd name="T12" fmla="*/ 43 w 113"/>
                <a:gd name="T13" fmla="*/ 124 h 187"/>
                <a:gd name="T14" fmla="*/ 46 w 113"/>
                <a:gd name="T15" fmla="*/ 118 h 187"/>
                <a:gd name="T16" fmla="*/ 46 w 113"/>
                <a:gd name="T17" fmla="*/ 114 h 187"/>
                <a:gd name="T18" fmla="*/ 49 w 113"/>
                <a:gd name="T19" fmla="*/ 111 h 187"/>
                <a:gd name="T20" fmla="*/ 54 w 113"/>
                <a:gd name="T21" fmla="*/ 106 h 187"/>
                <a:gd name="T22" fmla="*/ 56 w 113"/>
                <a:gd name="T23" fmla="*/ 103 h 187"/>
                <a:gd name="T24" fmla="*/ 60 w 113"/>
                <a:gd name="T25" fmla="*/ 98 h 187"/>
                <a:gd name="T26" fmla="*/ 62 w 113"/>
                <a:gd name="T27" fmla="*/ 94 h 187"/>
                <a:gd name="T28" fmla="*/ 65 w 113"/>
                <a:gd name="T29" fmla="*/ 89 h 187"/>
                <a:gd name="T30" fmla="*/ 69 w 113"/>
                <a:gd name="T31" fmla="*/ 81 h 187"/>
                <a:gd name="T32" fmla="*/ 70 w 113"/>
                <a:gd name="T33" fmla="*/ 79 h 187"/>
                <a:gd name="T34" fmla="*/ 73 w 113"/>
                <a:gd name="T35" fmla="*/ 76 h 187"/>
                <a:gd name="T36" fmla="*/ 74 w 113"/>
                <a:gd name="T37" fmla="*/ 72 h 187"/>
                <a:gd name="T38" fmla="*/ 75 w 113"/>
                <a:gd name="T39" fmla="*/ 72 h 187"/>
                <a:gd name="T40" fmla="*/ 76 w 113"/>
                <a:gd name="T41" fmla="*/ 69 h 187"/>
                <a:gd name="T42" fmla="*/ 82 w 113"/>
                <a:gd name="T43" fmla="*/ 59 h 187"/>
                <a:gd name="T44" fmla="*/ 86 w 113"/>
                <a:gd name="T45" fmla="*/ 56 h 187"/>
                <a:gd name="T46" fmla="*/ 87 w 113"/>
                <a:gd name="T47" fmla="*/ 52 h 187"/>
                <a:gd name="T48" fmla="*/ 91 w 113"/>
                <a:gd name="T49" fmla="*/ 45 h 187"/>
                <a:gd name="T50" fmla="*/ 89 w 113"/>
                <a:gd name="T51" fmla="*/ 42 h 187"/>
                <a:gd name="T52" fmla="*/ 93 w 113"/>
                <a:gd name="T53" fmla="*/ 41 h 187"/>
                <a:gd name="T54" fmla="*/ 96 w 113"/>
                <a:gd name="T55" fmla="*/ 39 h 187"/>
                <a:gd name="T56" fmla="*/ 99 w 113"/>
                <a:gd name="T57" fmla="*/ 35 h 187"/>
                <a:gd name="T58" fmla="*/ 100 w 113"/>
                <a:gd name="T59" fmla="*/ 35 h 187"/>
                <a:gd name="T60" fmla="*/ 100 w 113"/>
                <a:gd name="T61" fmla="*/ 32 h 187"/>
                <a:gd name="T62" fmla="*/ 100 w 113"/>
                <a:gd name="T63" fmla="*/ 29 h 187"/>
                <a:gd name="T64" fmla="*/ 104 w 113"/>
                <a:gd name="T65" fmla="*/ 26 h 187"/>
                <a:gd name="T66" fmla="*/ 104 w 113"/>
                <a:gd name="T67" fmla="*/ 25 h 187"/>
                <a:gd name="T68" fmla="*/ 105 w 113"/>
                <a:gd name="T69" fmla="*/ 24 h 187"/>
                <a:gd name="T70" fmla="*/ 108 w 113"/>
                <a:gd name="T71" fmla="*/ 20 h 187"/>
                <a:gd name="T72" fmla="*/ 104 w 113"/>
                <a:gd name="T73" fmla="*/ 18 h 187"/>
                <a:gd name="T74" fmla="*/ 108 w 113"/>
                <a:gd name="T75" fmla="*/ 16 h 187"/>
                <a:gd name="T76" fmla="*/ 109 w 113"/>
                <a:gd name="T77" fmla="*/ 5 h 187"/>
                <a:gd name="T78" fmla="*/ 109 w 113"/>
                <a:gd name="T79" fmla="*/ 4 h 187"/>
                <a:gd name="T80" fmla="*/ 113 w 113"/>
                <a:gd name="T81" fmla="*/ 0 h 187"/>
                <a:gd name="T82" fmla="*/ 109 w 113"/>
                <a:gd name="T83" fmla="*/ 0 h 187"/>
                <a:gd name="T84" fmla="*/ 108 w 113"/>
                <a:gd name="T85" fmla="*/ 5 h 187"/>
                <a:gd name="T86" fmla="*/ 101 w 113"/>
                <a:gd name="T87" fmla="*/ 12 h 187"/>
                <a:gd name="T88" fmla="*/ 92 w 113"/>
                <a:gd name="T89" fmla="*/ 25 h 187"/>
                <a:gd name="T90" fmla="*/ 83 w 113"/>
                <a:gd name="T91" fmla="*/ 39 h 187"/>
                <a:gd name="T92" fmla="*/ 76 w 113"/>
                <a:gd name="T93" fmla="*/ 51 h 187"/>
                <a:gd name="T94" fmla="*/ 70 w 113"/>
                <a:gd name="T95" fmla="*/ 59 h 187"/>
                <a:gd name="T96" fmla="*/ 61 w 113"/>
                <a:gd name="T97" fmla="*/ 79 h 187"/>
                <a:gd name="T98" fmla="*/ 56 w 113"/>
                <a:gd name="T99" fmla="*/ 89 h 187"/>
                <a:gd name="T100" fmla="*/ 49 w 113"/>
                <a:gd name="T101" fmla="*/ 102 h 187"/>
                <a:gd name="T102" fmla="*/ 23 w 113"/>
                <a:gd name="T103" fmla="*/ 140 h 187"/>
                <a:gd name="T104" fmla="*/ 17 w 113"/>
                <a:gd name="T105" fmla="*/ 150 h 187"/>
                <a:gd name="T106" fmla="*/ 5 w 113"/>
                <a:gd name="T107" fmla="*/ 1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3" h="187">
                  <a:moveTo>
                    <a:pt x="5" y="186"/>
                  </a:moveTo>
                  <a:cubicBezTo>
                    <a:pt x="7" y="184"/>
                    <a:pt x="7" y="179"/>
                    <a:pt x="10" y="178"/>
                  </a:cubicBezTo>
                  <a:cubicBezTo>
                    <a:pt x="10" y="178"/>
                    <a:pt x="9" y="178"/>
                    <a:pt x="9" y="176"/>
                  </a:cubicBezTo>
                  <a:cubicBezTo>
                    <a:pt x="11" y="175"/>
                    <a:pt x="13" y="171"/>
                    <a:pt x="13" y="169"/>
                  </a:cubicBezTo>
                  <a:cubicBezTo>
                    <a:pt x="13" y="169"/>
                    <a:pt x="13" y="169"/>
                    <a:pt x="13" y="169"/>
                  </a:cubicBezTo>
                  <a:cubicBezTo>
                    <a:pt x="13" y="166"/>
                    <a:pt x="14" y="166"/>
                    <a:pt x="14" y="166"/>
                  </a:cubicBezTo>
                  <a:cubicBezTo>
                    <a:pt x="14" y="166"/>
                    <a:pt x="14" y="166"/>
                    <a:pt x="14" y="166"/>
                  </a:cubicBezTo>
                  <a:cubicBezTo>
                    <a:pt x="15" y="165"/>
                    <a:pt x="15" y="165"/>
                    <a:pt x="15" y="165"/>
                  </a:cubicBezTo>
                  <a:cubicBezTo>
                    <a:pt x="15" y="165"/>
                    <a:pt x="15" y="165"/>
                    <a:pt x="14" y="163"/>
                  </a:cubicBezTo>
                  <a:cubicBezTo>
                    <a:pt x="15" y="163"/>
                    <a:pt x="15" y="163"/>
                    <a:pt x="15" y="163"/>
                  </a:cubicBezTo>
                  <a:cubicBezTo>
                    <a:pt x="19" y="163"/>
                    <a:pt x="17" y="162"/>
                    <a:pt x="19" y="161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20" y="159"/>
                    <a:pt x="22" y="157"/>
                    <a:pt x="23" y="156"/>
                  </a:cubicBezTo>
                  <a:cubicBezTo>
                    <a:pt x="23" y="156"/>
                    <a:pt x="23" y="156"/>
                    <a:pt x="23" y="153"/>
                  </a:cubicBezTo>
                  <a:cubicBezTo>
                    <a:pt x="23" y="156"/>
                    <a:pt x="24" y="153"/>
                    <a:pt x="24" y="153"/>
                  </a:cubicBezTo>
                  <a:cubicBezTo>
                    <a:pt x="24" y="152"/>
                    <a:pt x="26" y="153"/>
                    <a:pt x="26" y="152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27" y="152"/>
                    <a:pt x="26" y="150"/>
                    <a:pt x="27" y="150"/>
                  </a:cubicBezTo>
                  <a:cubicBezTo>
                    <a:pt x="26" y="150"/>
                    <a:pt x="26" y="150"/>
                    <a:pt x="26" y="150"/>
                  </a:cubicBezTo>
                  <a:cubicBezTo>
                    <a:pt x="27" y="150"/>
                    <a:pt x="26" y="149"/>
                    <a:pt x="27" y="149"/>
                  </a:cubicBezTo>
                  <a:cubicBezTo>
                    <a:pt x="27" y="149"/>
                    <a:pt x="27" y="149"/>
                    <a:pt x="27" y="149"/>
                  </a:cubicBezTo>
                  <a:cubicBezTo>
                    <a:pt x="27" y="148"/>
                    <a:pt x="27" y="148"/>
                    <a:pt x="27" y="148"/>
                  </a:cubicBezTo>
                  <a:cubicBezTo>
                    <a:pt x="27" y="148"/>
                    <a:pt x="27" y="148"/>
                    <a:pt x="27" y="148"/>
                  </a:cubicBezTo>
                  <a:cubicBezTo>
                    <a:pt x="28" y="148"/>
                    <a:pt x="28" y="146"/>
                    <a:pt x="28" y="146"/>
                  </a:cubicBezTo>
                  <a:cubicBezTo>
                    <a:pt x="28" y="146"/>
                    <a:pt x="28" y="148"/>
                    <a:pt x="27" y="146"/>
                  </a:cubicBezTo>
                  <a:cubicBezTo>
                    <a:pt x="30" y="144"/>
                    <a:pt x="32" y="140"/>
                    <a:pt x="33" y="137"/>
                  </a:cubicBezTo>
                  <a:cubicBezTo>
                    <a:pt x="33" y="137"/>
                    <a:pt x="33" y="137"/>
                    <a:pt x="33" y="136"/>
                  </a:cubicBezTo>
                  <a:cubicBezTo>
                    <a:pt x="33" y="136"/>
                    <a:pt x="33" y="136"/>
                    <a:pt x="35" y="136"/>
                  </a:cubicBezTo>
                  <a:cubicBezTo>
                    <a:pt x="35" y="135"/>
                    <a:pt x="35" y="135"/>
                    <a:pt x="35" y="135"/>
                  </a:cubicBezTo>
                  <a:cubicBezTo>
                    <a:pt x="36" y="135"/>
                    <a:pt x="36" y="135"/>
                    <a:pt x="36" y="135"/>
                  </a:cubicBezTo>
                  <a:cubicBezTo>
                    <a:pt x="35" y="135"/>
                    <a:pt x="35" y="135"/>
                    <a:pt x="35" y="133"/>
                  </a:cubicBezTo>
                  <a:cubicBezTo>
                    <a:pt x="36" y="133"/>
                    <a:pt x="36" y="133"/>
                    <a:pt x="36" y="133"/>
                  </a:cubicBezTo>
                  <a:cubicBezTo>
                    <a:pt x="36" y="133"/>
                    <a:pt x="36" y="133"/>
                    <a:pt x="36" y="132"/>
                  </a:cubicBezTo>
                  <a:cubicBezTo>
                    <a:pt x="37" y="132"/>
                    <a:pt x="36" y="132"/>
                    <a:pt x="37" y="131"/>
                  </a:cubicBezTo>
                  <a:cubicBezTo>
                    <a:pt x="36" y="131"/>
                    <a:pt x="36" y="131"/>
                    <a:pt x="36" y="131"/>
                  </a:cubicBezTo>
                  <a:cubicBezTo>
                    <a:pt x="36" y="129"/>
                    <a:pt x="37" y="132"/>
                    <a:pt x="37" y="131"/>
                  </a:cubicBezTo>
                  <a:cubicBezTo>
                    <a:pt x="37" y="131"/>
                    <a:pt x="37" y="131"/>
                    <a:pt x="37" y="131"/>
                  </a:cubicBezTo>
                  <a:cubicBezTo>
                    <a:pt x="39" y="131"/>
                    <a:pt x="39" y="129"/>
                    <a:pt x="39" y="127"/>
                  </a:cubicBezTo>
                  <a:cubicBezTo>
                    <a:pt x="39" y="127"/>
                    <a:pt x="39" y="127"/>
                    <a:pt x="39" y="127"/>
                  </a:cubicBezTo>
                  <a:cubicBezTo>
                    <a:pt x="40" y="127"/>
                    <a:pt x="40" y="126"/>
                    <a:pt x="40" y="126"/>
                  </a:cubicBezTo>
                  <a:cubicBezTo>
                    <a:pt x="40" y="124"/>
                    <a:pt x="39" y="124"/>
                    <a:pt x="40" y="124"/>
                  </a:cubicBezTo>
                  <a:cubicBezTo>
                    <a:pt x="41" y="124"/>
                    <a:pt x="41" y="123"/>
                    <a:pt x="43" y="124"/>
                  </a:cubicBezTo>
                  <a:cubicBezTo>
                    <a:pt x="43" y="123"/>
                    <a:pt x="43" y="122"/>
                    <a:pt x="43" y="122"/>
                  </a:cubicBezTo>
                  <a:cubicBezTo>
                    <a:pt x="41" y="120"/>
                    <a:pt x="41" y="120"/>
                    <a:pt x="41" y="120"/>
                  </a:cubicBezTo>
                  <a:cubicBezTo>
                    <a:pt x="41" y="120"/>
                    <a:pt x="41" y="120"/>
                    <a:pt x="41" y="120"/>
                  </a:cubicBezTo>
                  <a:cubicBezTo>
                    <a:pt x="41" y="120"/>
                    <a:pt x="41" y="120"/>
                    <a:pt x="40" y="120"/>
                  </a:cubicBezTo>
                  <a:cubicBezTo>
                    <a:pt x="41" y="120"/>
                    <a:pt x="41" y="119"/>
                    <a:pt x="41" y="119"/>
                  </a:cubicBezTo>
                  <a:cubicBezTo>
                    <a:pt x="43" y="119"/>
                    <a:pt x="45" y="119"/>
                    <a:pt x="46" y="118"/>
                  </a:cubicBezTo>
                  <a:cubicBezTo>
                    <a:pt x="45" y="119"/>
                    <a:pt x="45" y="118"/>
                    <a:pt x="45" y="118"/>
                  </a:cubicBezTo>
                  <a:cubicBezTo>
                    <a:pt x="48" y="118"/>
                    <a:pt x="48" y="118"/>
                    <a:pt x="48" y="118"/>
                  </a:cubicBezTo>
                  <a:cubicBezTo>
                    <a:pt x="48" y="118"/>
                    <a:pt x="46" y="118"/>
                    <a:pt x="46" y="116"/>
                  </a:cubicBezTo>
                  <a:cubicBezTo>
                    <a:pt x="48" y="116"/>
                    <a:pt x="48" y="116"/>
                    <a:pt x="48" y="116"/>
                  </a:cubicBezTo>
                  <a:cubicBezTo>
                    <a:pt x="48" y="116"/>
                    <a:pt x="49" y="116"/>
                    <a:pt x="48" y="114"/>
                  </a:cubicBezTo>
                  <a:cubicBezTo>
                    <a:pt x="48" y="114"/>
                    <a:pt x="48" y="114"/>
                    <a:pt x="46" y="114"/>
                  </a:cubicBezTo>
                  <a:cubicBezTo>
                    <a:pt x="48" y="114"/>
                    <a:pt x="48" y="114"/>
                    <a:pt x="48" y="112"/>
                  </a:cubicBezTo>
                  <a:cubicBezTo>
                    <a:pt x="48" y="112"/>
                    <a:pt x="48" y="112"/>
                    <a:pt x="48" y="112"/>
                  </a:cubicBezTo>
                  <a:cubicBezTo>
                    <a:pt x="49" y="112"/>
                    <a:pt x="49" y="112"/>
                    <a:pt x="49" y="112"/>
                  </a:cubicBezTo>
                  <a:cubicBezTo>
                    <a:pt x="49" y="112"/>
                    <a:pt x="49" y="112"/>
                    <a:pt x="49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0" y="112"/>
                    <a:pt x="50" y="112"/>
                    <a:pt x="49" y="111"/>
                  </a:cubicBezTo>
                  <a:cubicBezTo>
                    <a:pt x="50" y="111"/>
                    <a:pt x="52" y="111"/>
                    <a:pt x="52" y="110"/>
                  </a:cubicBezTo>
                  <a:cubicBezTo>
                    <a:pt x="53" y="111"/>
                    <a:pt x="50" y="110"/>
                    <a:pt x="52" y="110"/>
                  </a:cubicBezTo>
                  <a:cubicBezTo>
                    <a:pt x="52" y="109"/>
                    <a:pt x="53" y="109"/>
                    <a:pt x="53" y="107"/>
                  </a:cubicBezTo>
                  <a:cubicBezTo>
                    <a:pt x="53" y="109"/>
                    <a:pt x="53" y="109"/>
                    <a:pt x="53" y="109"/>
                  </a:cubicBezTo>
                  <a:cubicBezTo>
                    <a:pt x="53" y="107"/>
                    <a:pt x="53" y="107"/>
                    <a:pt x="53" y="107"/>
                  </a:cubicBezTo>
                  <a:cubicBezTo>
                    <a:pt x="53" y="107"/>
                    <a:pt x="53" y="106"/>
                    <a:pt x="54" y="106"/>
                  </a:cubicBezTo>
                  <a:cubicBezTo>
                    <a:pt x="54" y="106"/>
                    <a:pt x="54" y="106"/>
                    <a:pt x="53" y="106"/>
                  </a:cubicBezTo>
                  <a:cubicBezTo>
                    <a:pt x="54" y="106"/>
                    <a:pt x="56" y="105"/>
                    <a:pt x="56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60" y="102"/>
                    <a:pt x="54" y="103"/>
                    <a:pt x="56" y="103"/>
                  </a:cubicBezTo>
                  <a:cubicBezTo>
                    <a:pt x="56" y="102"/>
                    <a:pt x="57" y="102"/>
                    <a:pt x="57" y="102"/>
                  </a:cubicBezTo>
                  <a:cubicBezTo>
                    <a:pt x="57" y="102"/>
                    <a:pt x="60" y="102"/>
                    <a:pt x="57" y="99"/>
                  </a:cubicBezTo>
                  <a:cubicBezTo>
                    <a:pt x="57" y="99"/>
                    <a:pt x="56" y="99"/>
                    <a:pt x="57" y="99"/>
                  </a:cubicBezTo>
                  <a:cubicBezTo>
                    <a:pt x="57" y="98"/>
                    <a:pt x="57" y="99"/>
                    <a:pt x="57" y="98"/>
                  </a:cubicBezTo>
                  <a:cubicBezTo>
                    <a:pt x="60" y="98"/>
                    <a:pt x="60" y="98"/>
                    <a:pt x="60" y="98"/>
                  </a:cubicBezTo>
                  <a:cubicBezTo>
                    <a:pt x="60" y="99"/>
                    <a:pt x="60" y="98"/>
                    <a:pt x="60" y="98"/>
                  </a:cubicBezTo>
                  <a:cubicBezTo>
                    <a:pt x="60" y="98"/>
                    <a:pt x="61" y="98"/>
                    <a:pt x="60" y="97"/>
                  </a:cubicBezTo>
                  <a:cubicBezTo>
                    <a:pt x="60" y="97"/>
                    <a:pt x="60" y="97"/>
                    <a:pt x="60" y="97"/>
                  </a:cubicBezTo>
                  <a:cubicBezTo>
                    <a:pt x="60" y="97"/>
                    <a:pt x="60" y="97"/>
                    <a:pt x="61" y="97"/>
                  </a:cubicBezTo>
                  <a:cubicBezTo>
                    <a:pt x="61" y="97"/>
                    <a:pt x="61" y="97"/>
                    <a:pt x="61" y="97"/>
                  </a:cubicBezTo>
                  <a:cubicBezTo>
                    <a:pt x="61" y="97"/>
                    <a:pt x="61" y="96"/>
                    <a:pt x="62" y="96"/>
                  </a:cubicBezTo>
                  <a:cubicBezTo>
                    <a:pt x="62" y="94"/>
                    <a:pt x="62" y="94"/>
                    <a:pt x="62" y="94"/>
                  </a:cubicBezTo>
                  <a:cubicBezTo>
                    <a:pt x="62" y="93"/>
                    <a:pt x="63" y="93"/>
                    <a:pt x="63" y="93"/>
                  </a:cubicBezTo>
                  <a:cubicBezTo>
                    <a:pt x="63" y="93"/>
                    <a:pt x="63" y="93"/>
                    <a:pt x="62" y="93"/>
                  </a:cubicBezTo>
                  <a:cubicBezTo>
                    <a:pt x="62" y="92"/>
                    <a:pt x="63" y="92"/>
                    <a:pt x="63" y="92"/>
                  </a:cubicBezTo>
                  <a:cubicBezTo>
                    <a:pt x="63" y="92"/>
                    <a:pt x="63" y="90"/>
                    <a:pt x="62" y="90"/>
                  </a:cubicBezTo>
                  <a:cubicBezTo>
                    <a:pt x="63" y="90"/>
                    <a:pt x="63" y="90"/>
                    <a:pt x="65" y="90"/>
                  </a:cubicBezTo>
                  <a:cubicBezTo>
                    <a:pt x="63" y="89"/>
                    <a:pt x="66" y="90"/>
                    <a:pt x="65" y="89"/>
                  </a:cubicBezTo>
                  <a:cubicBezTo>
                    <a:pt x="65" y="89"/>
                    <a:pt x="65" y="89"/>
                    <a:pt x="63" y="89"/>
                  </a:cubicBezTo>
                  <a:cubicBezTo>
                    <a:pt x="63" y="86"/>
                    <a:pt x="66" y="86"/>
                    <a:pt x="65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6"/>
                    <a:pt x="67" y="86"/>
                    <a:pt x="66" y="85"/>
                  </a:cubicBezTo>
                  <a:cubicBezTo>
                    <a:pt x="67" y="85"/>
                    <a:pt x="66" y="84"/>
                    <a:pt x="67" y="85"/>
                  </a:cubicBezTo>
                  <a:cubicBezTo>
                    <a:pt x="67" y="84"/>
                    <a:pt x="70" y="82"/>
                    <a:pt x="69" y="81"/>
                  </a:cubicBezTo>
                  <a:cubicBezTo>
                    <a:pt x="69" y="81"/>
                    <a:pt x="69" y="80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7" y="79"/>
                    <a:pt x="70" y="80"/>
                    <a:pt x="70" y="80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3" y="77"/>
                    <a:pt x="70" y="77"/>
                    <a:pt x="70" y="77"/>
                  </a:cubicBezTo>
                  <a:cubicBezTo>
                    <a:pt x="70" y="77"/>
                    <a:pt x="70" y="76"/>
                    <a:pt x="73" y="77"/>
                  </a:cubicBezTo>
                  <a:cubicBezTo>
                    <a:pt x="70" y="76"/>
                    <a:pt x="70" y="76"/>
                    <a:pt x="70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0" y="76"/>
                    <a:pt x="73" y="73"/>
                    <a:pt x="73" y="73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4" y="76"/>
                    <a:pt x="74" y="76"/>
                    <a:pt x="74" y="76"/>
                  </a:cubicBezTo>
                  <a:cubicBezTo>
                    <a:pt x="73" y="76"/>
                    <a:pt x="74" y="73"/>
                    <a:pt x="74" y="73"/>
                  </a:cubicBezTo>
                  <a:cubicBezTo>
                    <a:pt x="74" y="73"/>
                    <a:pt x="74" y="73"/>
                    <a:pt x="75" y="73"/>
                  </a:cubicBezTo>
                  <a:cubicBezTo>
                    <a:pt x="74" y="73"/>
                    <a:pt x="75" y="72"/>
                    <a:pt x="74" y="72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2"/>
                    <a:pt x="73" y="72"/>
                    <a:pt x="74" y="72"/>
                  </a:cubicBezTo>
                  <a:cubicBezTo>
                    <a:pt x="74" y="72"/>
                    <a:pt x="75" y="73"/>
                    <a:pt x="75" y="72"/>
                  </a:cubicBezTo>
                  <a:cubicBezTo>
                    <a:pt x="75" y="72"/>
                    <a:pt x="75" y="72"/>
                    <a:pt x="74" y="72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5" y="72"/>
                    <a:pt x="75" y="71"/>
                    <a:pt x="76" y="71"/>
                  </a:cubicBezTo>
                  <a:cubicBezTo>
                    <a:pt x="76" y="71"/>
                    <a:pt x="76" y="71"/>
                    <a:pt x="76" y="69"/>
                  </a:cubicBezTo>
                  <a:cubicBezTo>
                    <a:pt x="76" y="69"/>
                    <a:pt x="76" y="69"/>
                    <a:pt x="76" y="69"/>
                  </a:cubicBezTo>
                  <a:cubicBezTo>
                    <a:pt x="76" y="69"/>
                    <a:pt x="76" y="69"/>
                    <a:pt x="76" y="69"/>
                  </a:cubicBezTo>
                  <a:cubicBezTo>
                    <a:pt x="76" y="69"/>
                    <a:pt x="76" y="69"/>
                    <a:pt x="76" y="69"/>
                  </a:cubicBezTo>
                  <a:cubicBezTo>
                    <a:pt x="76" y="68"/>
                    <a:pt x="78" y="68"/>
                    <a:pt x="78" y="68"/>
                  </a:cubicBezTo>
                  <a:cubicBezTo>
                    <a:pt x="78" y="68"/>
                    <a:pt x="75" y="67"/>
                    <a:pt x="76" y="67"/>
                  </a:cubicBez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80" y="65"/>
                    <a:pt x="79" y="64"/>
                  </a:cubicBezTo>
                  <a:cubicBezTo>
                    <a:pt x="80" y="64"/>
                    <a:pt x="80" y="64"/>
                    <a:pt x="80" y="64"/>
                  </a:cubicBezTo>
                  <a:cubicBezTo>
                    <a:pt x="80" y="63"/>
                    <a:pt x="83" y="60"/>
                    <a:pt x="82" y="59"/>
                  </a:cubicBezTo>
                  <a:cubicBezTo>
                    <a:pt x="82" y="59"/>
                    <a:pt x="82" y="59"/>
                    <a:pt x="80" y="59"/>
                  </a:cubicBezTo>
                  <a:cubicBezTo>
                    <a:pt x="82" y="59"/>
                    <a:pt x="80" y="58"/>
                    <a:pt x="82" y="58"/>
                  </a:cubicBezTo>
                  <a:cubicBezTo>
                    <a:pt x="82" y="59"/>
                    <a:pt x="82" y="59"/>
                    <a:pt x="82" y="59"/>
                  </a:cubicBezTo>
                  <a:cubicBezTo>
                    <a:pt x="83" y="59"/>
                    <a:pt x="83" y="58"/>
                    <a:pt x="83" y="56"/>
                  </a:cubicBezTo>
                  <a:cubicBezTo>
                    <a:pt x="83" y="58"/>
                    <a:pt x="86" y="58"/>
                    <a:pt x="86" y="58"/>
                  </a:cubicBezTo>
                  <a:cubicBezTo>
                    <a:pt x="83" y="56"/>
                    <a:pt x="83" y="56"/>
                    <a:pt x="86" y="56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6" y="55"/>
                    <a:pt x="87" y="56"/>
                    <a:pt x="86" y="55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7" y="55"/>
                    <a:pt x="87" y="54"/>
                    <a:pt x="87" y="54"/>
                  </a:cubicBezTo>
                  <a:cubicBezTo>
                    <a:pt x="87" y="52"/>
                    <a:pt x="87" y="52"/>
                    <a:pt x="87" y="52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88" y="52"/>
                    <a:pt x="88" y="51"/>
                    <a:pt x="87" y="51"/>
                  </a:cubicBezTo>
                  <a:cubicBezTo>
                    <a:pt x="89" y="50"/>
                    <a:pt x="91" y="47"/>
                    <a:pt x="92" y="46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91" y="45"/>
                    <a:pt x="92" y="46"/>
                    <a:pt x="92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3"/>
                    <a:pt x="92" y="45"/>
                    <a:pt x="92" y="43"/>
                  </a:cubicBezTo>
                  <a:cubicBezTo>
                    <a:pt x="93" y="43"/>
                    <a:pt x="92" y="43"/>
                    <a:pt x="92" y="45"/>
                  </a:cubicBezTo>
                  <a:cubicBezTo>
                    <a:pt x="92" y="45"/>
                    <a:pt x="92" y="43"/>
                    <a:pt x="93" y="43"/>
                  </a:cubicBezTo>
                  <a:cubicBezTo>
                    <a:pt x="92" y="43"/>
                    <a:pt x="92" y="43"/>
                    <a:pt x="92" y="43"/>
                  </a:cubicBezTo>
                  <a:cubicBezTo>
                    <a:pt x="92" y="42"/>
                    <a:pt x="92" y="42"/>
                    <a:pt x="92" y="42"/>
                  </a:cubicBezTo>
                  <a:cubicBezTo>
                    <a:pt x="92" y="42"/>
                    <a:pt x="91" y="43"/>
                    <a:pt x="89" y="42"/>
                  </a:cubicBezTo>
                  <a:cubicBezTo>
                    <a:pt x="89" y="41"/>
                    <a:pt x="89" y="41"/>
                    <a:pt x="89" y="41"/>
                  </a:cubicBezTo>
                  <a:cubicBezTo>
                    <a:pt x="89" y="41"/>
                    <a:pt x="88" y="42"/>
                    <a:pt x="88" y="41"/>
                  </a:cubicBezTo>
                  <a:cubicBezTo>
                    <a:pt x="89" y="41"/>
                    <a:pt x="91" y="41"/>
                    <a:pt x="91" y="41"/>
                  </a:cubicBezTo>
                  <a:cubicBezTo>
                    <a:pt x="92" y="41"/>
                    <a:pt x="93" y="42"/>
                    <a:pt x="93" y="41"/>
                  </a:cubicBezTo>
                  <a:cubicBezTo>
                    <a:pt x="93" y="41"/>
                    <a:pt x="93" y="42"/>
                    <a:pt x="92" y="41"/>
                  </a:cubicBezTo>
                  <a:cubicBezTo>
                    <a:pt x="93" y="41"/>
                    <a:pt x="93" y="41"/>
                    <a:pt x="93" y="41"/>
                  </a:cubicBezTo>
                  <a:cubicBezTo>
                    <a:pt x="95" y="41"/>
                    <a:pt x="95" y="41"/>
                    <a:pt x="95" y="41"/>
                  </a:cubicBezTo>
                  <a:cubicBezTo>
                    <a:pt x="95" y="41"/>
                    <a:pt x="93" y="41"/>
                    <a:pt x="93" y="39"/>
                  </a:cubicBezTo>
                  <a:cubicBezTo>
                    <a:pt x="95" y="41"/>
                    <a:pt x="95" y="39"/>
                    <a:pt x="95" y="41"/>
                  </a:cubicBezTo>
                  <a:cubicBezTo>
                    <a:pt x="96" y="41"/>
                    <a:pt x="95" y="39"/>
                    <a:pt x="96" y="39"/>
                  </a:cubicBezTo>
                  <a:cubicBezTo>
                    <a:pt x="96" y="39"/>
                    <a:pt x="93" y="39"/>
                    <a:pt x="93" y="38"/>
                  </a:cubicBezTo>
                  <a:cubicBezTo>
                    <a:pt x="95" y="39"/>
                    <a:pt x="96" y="38"/>
                    <a:pt x="96" y="39"/>
                  </a:cubicBezTo>
                  <a:cubicBezTo>
                    <a:pt x="96" y="39"/>
                    <a:pt x="96" y="38"/>
                    <a:pt x="95" y="38"/>
                  </a:cubicBezTo>
                  <a:cubicBezTo>
                    <a:pt x="95" y="38"/>
                    <a:pt x="99" y="38"/>
                    <a:pt x="96" y="37"/>
                  </a:cubicBezTo>
                  <a:cubicBezTo>
                    <a:pt x="96" y="38"/>
                    <a:pt x="96" y="38"/>
                    <a:pt x="96" y="38"/>
                  </a:cubicBezTo>
                  <a:cubicBezTo>
                    <a:pt x="96" y="37"/>
                    <a:pt x="96" y="37"/>
                    <a:pt x="96" y="37"/>
                  </a:cubicBezTo>
                  <a:cubicBezTo>
                    <a:pt x="96" y="37"/>
                    <a:pt x="99" y="37"/>
                    <a:pt x="96" y="35"/>
                  </a:cubicBezTo>
                  <a:cubicBezTo>
                    <a:pt x="96" y="35"/>
                    <a:pt x="99" y="33"/>
                    <a:pt x="99" y="35"/>
                  </a:cubicBezTo>
                  <a:cubicBezTo>
                    <a:pt x="99" y="37"/>
                    <a:pt x="96" y="35"/>
                    <a:pt x="99" y="37"/>
                  </a:cubicBezTo>
                  <a:cubicBezTo>
                    <a:pt x="99" y="35"/>
                    <a:pt x="100" y="35"/>
                    <a:pt x="100" y="35"/>
                  </a:cubicBezTo>
                  <a:cubicBezTo>
                    <a:pt x="100" y="35"/>
                    <a:pt x="100" y="35"/>
                    <a:pt x="100" y="35"/>
                  </a:cubicBezTo>
                  <a:cubicBezTo>
                    <a:pt x="100" y="35"/>
                    <a:pt x="100" y="35"/>
                    <a:pt x="100" y="35"/>
                  </a:cubicBezTo>
                  <a:cubicBezTo>
                    <a:pt x="100" y="35"/>
                    <a:pt x="100" y="35"/>
                    <a:pt x="100" y="35"/>
                  </a:cubicBezTo>
                  <a:cubicBezTo>
                    <a:pt x="100" y="35"/>
                    <a:pt x="100" y="35"/>
                    <a:pt x="100" y="35"/>
                  </a:cubicBezTo>
                  <a:cubicBezTo>
                    <a:pt x="101" y="33"/>
                    <a:pt x="100" y="33"/>
                    <a:pt x="100" y="33"/>
                  </a:cubicBezTo>
                  <a:cubicBezTo>
                    <a:pt x="99" y="33"/>
                    <a:pt x="99" y="33"/>
                    <a:pt x="99" y="33"/>
                  </a:cubicBezTo>
                  <a:cubicBezTo>
                    <a:pt x="100" y="33"/>
                    <a:pt x="99" y="32"/>
                    <a:pt x="99" y="32"/>
                  </a:cubicBezTo>
                  <a:cubicBezTo>
                    <a:pt x="101" y="33"/>
                    <a:pt x="101" y="33"/>
                    <a:pt x="101" y="33"/>
                  </a:cubicBezTo>
                  <a:cubicBezTo>
                    <a:pt x="101" y="32"/>
                    <a:pt x="101" y="32"/>
                    <a:pt x="101" y="32"/>
                  </a:cubicBezTo>
                  <a:cubicBezTo>
                    <a:pt x="100" y="32"/>
                    <a:pt x="100" y="32"/>
                    <a:pt x="100" y="32"/>
                  </a:cubicBezTo>
                  <a:cubicBezTo>
                    <a:pt x="100" y="32"/>
                    <a:pt x="100" y="32"/>
                    <a:pt x="100" y="30"/>
                  </a:cubicBezTo>
                  <a:cubicBezTo>
                    <a:pt x="100" y="30"/>
                    <a:pt x="101" y="30"/>
                    <a:pt x="101" y="32"/>
                  </a:cubicBezTo>
                  <a:cubicBezTo>
                    <a:pt x="101" y="30"/>
                    <a:pt x="101" y="30"/>
                    <a:pt x="101" y="30"/>
                  </a:cubicBezTo>
                  <a:cubicBezTo>
                    <a:pt x="101" y="30"/>
                    <a:pt x="101" y="30"/>
                    <a:pt x="102" y="30"/>
                  </a:cubicBezTo>
                  <a:cubicBezTo>
                    <a:pt x="101" y="30"/>
                    <a:pt x="101" y="29"/>
                    <a:pt x="101" y="29"/>
                  </a:cubicBezTo>
                  <a:cubicBezTo>
                    <a:pt x="100" y="29"/>
                    <a:pt x="100" y="29"/>
                    <a:pt x="100" y="29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9" y="28"/>
                    <a:pt x="100" y="28"/>
                    <a:pt x="99" y="28"/>
                  </a:cubicBezTo>
                  <a:cubicBezTo>
                    <a:pt x="99" y="26"/>
                    <a:pt x="99" y="26"/>
                    <a:pt x="100" y="26"/>
                  </a:cubicBezTo>
                  <a:cubicBezTo>
                    <a:pt x="100" y="28"/>
                    <a:pt x="101" y="28"/>
                    <a:pt x="102" y="28"/>
                  </a:cubicBezTo>
                  <a:cubicBezTo>
                    <a:pt x="104" y="28"/>
                    <a:pt x="100" y="25"/>
                    <a:pt x="102" y="26"/>
                  </a:cubicBezTo>
                  <a:cubicBezTo>
                    <a:pt x="104" y="26"/>
                    <a:pt x="104" y="26"/>
                    <a:pt x="104" y="26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4" y="26"/>
                    <a:pt x="104" y="25"/>
                    <a:pt x="102" y="25"/>
                  </a:cubicBezTo>
                  <a:cubicBezTo>
                    <a:pt x="102" y="25"/>
                    <a:pt x="102" y="25"/>
                    <a:pt x="102" y="25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104" y="25"/>
                    <a:pt x="102" y="25"/>
                    <a:pt x="104" y="25"/>
                  </a:cubicBezTo>
                  <a:cubicBezTo>
                    <a:pt x="104" y="24"/>
                    <a:pt x="102" y="24"/>
                    <a:pt x="104" y="24"/>
                  </a:cubicBezTo>
                  <a:cubicBezTo>
                    <a:pt x="105" y="25"/>
                    <a:pt x="105" y="25"/>
                    <a:pt x="105" y="25"/>
                  </a:cubicBezTo>
                  <a:cubicBezTo>
                    <a:pt x="105" y="25"/>
                    <a:pt x="105" y="25"/>
                    <a:pt x="105" y="25"/>
                  </a:cubicBezTo>
                  <a:cubicBezTo>
                    <a:pt x="105" y="25"/>
                    <a:pt x="105" y="25"/>
                    <a:pt x="105" y="25"/>
                  </a:cubicBezTo>
                  <a:cubicBezTo>
                    <a:pt x="105" y="24"/>
                    <a:pt x="106" y="25"/>
                    <a:pt x="106" y="24"/>
                  </a:cubicBezTo>
                  <a:cubicBezTo>
                    <a:pt x="105" y="24"/>
                    <a:pt x="105" y="24"/>
                    <a:pt x="105" y="24"/>
                  </a:cubicBezTo>
                  <a:cubicBezTo>
                    <a:pt x="105" y="22"/>
                    <a:pt x="105" y="25"/>
                    <a:pt x="104" y="24"/>
                  </a:cubicBezTo>
                  <a:cubicBezTo>
                    <a:pt x="105" y="22"/>
                    <a:pt x="105" y="24"/>
                    <a:pt x="105" y="22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5" y="22"/>
                    <a:pt x="104" y="20"/>
                    <a:pt x="105" y="20"/>
                  </a:cubicBezTo>
                  <a:cubicBezTo>
                    <a:pt x="105" y="20"/>
                    <a:pt x="105" y="20"/>
                    <a:pt x="105" y="20"/>
                  </a:cubicBezTo>
                  <a:cubicBezTo>
                    <a:pt x="106" y="20"/>
                    <a:pt x="106" y="20"/>
                    <a:pt x="108" y="20"/>
                  </a:cubicBezTo>
                  <a:cubicBezTo>
                    <a:pt x="106" y="18"/>
                    <a:pt x="108" y="18"/>
                    <a:pt x="106" y="18"/>
                  </a:cubicBezTo>
                  <a:cubicBezTo>
                    <a:pt x="106" y="18"/>
                    <a:pt x="106" y="20"/>
                    <a:pt x="105" y="20"/>
                  </a:cubicBezTo>
                  <a:cubicBezTo>
                    <a:pt x="104" y="18"/>
                    <a:pt x="105" y="22"/>
                    <a:pt x="104" y="20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04" y="18"/>
                    <a:pt x="105" y="17"/>
                    <a:pt x="106" y="17"/>
                  </a:cubicBezTo>
                  <a:cubicBezTo>
                    <a:pt x="105" y="17"/>
                    <a:pt x="105" y="17"/>
                    <a:pt x="105" y="17"/>
                  </a:cubicBezTo>
                  <a:cubicBezTo>
                    <a:pt x="105" y="16"/>
                    <a:pt x="106" y="16"/>
                    <a:pt x="106" y="15"/>
                  </a:cubicBezTo>
                  <a:cubicBezTo>
                    <a:pt x="106" y="16"/>
                    <a:pt x="106" y="13"/>
                    <a:pt x="108" y="15"/>
                  </a:cubicBezTo>
                  <a:cubicBezTo>
                    <a:pt x="108" y="15"/>
                    <a:pt x="108" y="16"/>
                    <a:pt x="109" y="16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9" y="16"/>
                    <a:pt x="108" y="15"/>
                    <a:pt x="109" y="15"/>
                  </a:cubicBezTo>
                  <a:cubicBezTo>
                    <a:pt x="108" y="15"/>
                    <a:pt x="108" y="15"/>
                    <a:pt x="106" y="13"/>
                  </a:cubicBezTo>
                  <a:cubicBezTo>
                    <a:pt x="108" y="13"/>
                    <a:pt x="105" y="13"/>
                    <a:pt x="106" y="13"/>
                  </a:cubicBezTo>
                  <a:cubicBezTo>
                    <a:pt x="106" y="12"/>
                    <a:pt x="108" y="12"/>
                    <a:pt x="108" y="12"/>
                  </a:cubicBezTo>
                  <a:cubicBezTo>
                    <a:pt x="108" y="11"/>
                    <a:pt x="109" y="9"/>
                    <a:pt x="110" y="9"/>
                  </a:cubicBezTo>
                  <a:cubicBezTo>
                    <a:pt x="109" y="7"/>
                    <a:pt x="109" y="7"/>
                    <a:pt x="109" y="5"/>
                  </a:cubicBezTo>
                  <a:cubicBezTo>
                    <a:pt x="109" y="5"/>
                    <a:pt x="109" y="7"/>
                    <a:pt x="109" y="5"/>
                  </a:cubicBezTo>
                  <a:cubicBezTo>
                    <a:pt x="109" y="5"/>
                    <a:pt x="109" y="5"/>
                    <a:pt x="109" y="5"/>
                  </a:cubicBezTo>
                  <a:cubicBezTo>
                    <a:pt x="109" y="5"/>
                    <a:pt x="109" y="4"/>
                    <a:pt x="110" y="5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09" y="3"/>
                    <a:pt x="110" y="3"/>
                    <a:pt x="110" y="3"/>
                  </a:cubicBezTo>
                  <a:cubicBezTo>
                    <a:pt x="110" y="3"/>
                    <a:pt x="110" y="3"/>
                    <a:pt x="110" y="3"/>
                  </a:cubicBezTo>
                  <a:cubicBezTo>
                    <a:pt x="113" y="3"/>
                    <a:pt x="113" y="1"/>
                    <a:pt x="113" y="1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3" y="0"/>
                    <a:pt x="110" y="0"/>
                    <a:pt x="113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3" y="1"/>
                    <a:pt x="110" y="1"/>
                    <a:pt x="110" y="1"/>
                  </a:cubicBezTo>
                  <a:cubicBezTo>
                    <a:pt x="110" y="1"/>
                    <a:pt x="110" y="1"/>
                    <a:pt x="110" y="1"/>
                  </a:cubicBezTo>
                  <a:cubicBezTo>
                    <a:pt x="110" y="0"/>
                    <a:pt x="109" y="1"/>
                    <a:pt x="109" y="1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0"/>
                    <a:pt x="109" y="1"/>
                    <a:pt x="108" y="1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8" y="1"/>
                    <a:pt x="108" y="1"/>
                    <a:pt x="108" y="3"/>
                  </a:cubicBezTo>
                  <a:cubicBezTo>
                    <a:pt x="108" y="3"/>
                    <a:pt x="106" y="3"/>
                    <a:pt x="106" y="4"/>
                  </a:cubicBezTo>
                  <a:cubicBezTo>
                    <a:pt x="106" y="4"/>
                    <a:pt x="108" y="4"/>
                    <a:pt x="109" y="4"/>
                  </a:cubicBezTo>
                  <a:cubicBezTo>
                    <a:pt x="109" y="4"/>
                    <a:pt x="108" y="4"/>
                    <a:pt x="108" y="5"/>
                  </a:cubicBezTo>
                  <a:cubicBezTo>
                    <a:pt x="108" y="5"/>
                    <a:pt x="106" y="4"/>
                    <a:pt x="106" y="5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5" y="5"/>
                    <a:pt x="105" y="5"/>
                    <a:pt x="105" y="5"/>
                  </a:cubicBezTo>
                  <a:cubicBezTo>
                    <a:pt x="105" y="7"/>
                    <a:pt x="104" y="9"/>
                    <a:pt x="104" y="11"/>
                  </a:cubicBezTo>
                  <a:cubicBezTo>
                    <a:pt x="104" y="11"/>
                    <a:pt x="104" y="11"/>
                    <a:pt x="104" y="11"/>
                  </a:cubicBezTo>
                  <a:cubicBezTo>
                    <a:pt x="102" y="11"/>
                    <a:pt x="102" y="12"/>
                    <a:pt x="101" y="12"/>
                  </a:cubicBezTo>
                  <a:cubicBezTo>
                    <a:pt x="101" y="13"/>
                    <a:pt x="100" y="15"/>
                    <a:pt x="101" y="16"/>
                  </a:cubicBezTo>
                  <a:cubicBezTo>
                    <a:pt x="99" y="17"/>
                    <a:pt x="96" y="18"/>
                    <a:pt x="96" y="22"/>
                  </a:cubicBezTo>
                  <a:cubicBezTo>
                    <a:pt x="96" y="22"/>
                    <a:pt x="96" y="22"/>
                    <a:pt x="96" y="22"/>
                  </a:cubicBezTo>
                  <a:cubicBezTo>
                    <a:pt x="96" y="22"/>
                    <a:pt x="99" y="22"/>
                    <a:pt x="96" y="22"/>
                  </a:cubicBezTo>
                  <a:cubicBezTo>
                    <a:pt x="96" y="22"/>
                    <a:pt x="96" y="22"/>
                    <a:pt x="95" y="22"/>
                  </a:cubicBezTo>
                  <a:cubicBezTo>
                    <a:pt x="95" y="24"/>
                    <a:pt x="93" y="25"/>
                    <a:pt x="92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2" y="26"/>
                    <a:pt x="92" y="28"/>
                    <a:pt x="92" y="28"/>
                  </a:cubicBezTo>
                  <a:cubicBezTo>
                    <a:pt x="92" y="29"/>
                    <a:pt x="92" y="29"/>
                    <a:pt x="92" y="29"/>
                  </a:cubicBezTo>
                  <a:cubicBezTo>
                    <a:pt x="91" y="29"/>
                    <a:pt x="91" y="29"/>
                    <a:pt x="89" y="30"/>
                  </a:cubicBezTo>
                  <a:cubicBezTo>
                    <a:pt x="89" y="30"/>
                    <a:pt x="89" y="32"/>
                    <a:pt x="89" y="33"/>
                  </a:cubicBezTo>
                  <a:cubicBezTo>
                    <a:pt x="87" y="35"/>
                    <a:pt x="86" y="38"/>
                    <a:pt x="83" y="39"/>
                  </a:cubicBezTo>
                  <a:cubicBezTo>
                    <a:pt x="83" y="39"/>
                    <a:pt x="83" y="39"/>
                    <a:pt x="83" y="39"/>
                  </a:cubicBezTo>
                  <a:cubicBezTo>
                    <a:pt x="80" y="41"/>
                    <a:pt x="80" y="45"/>
                    <a:pt x="79" y="46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0" y="47"/>
                    <a:pt x="79" y="47"/>
                    <a:pt x="78" y="47"/>
                  </a:cubicBezTo>
                  <a:cubicBezTo>
                    <a:pt x="78" y="47"/>
                    <a:pt x="76" y="50"/>
                    <a:pt x="78" y="50"/>
                  </a:cubicBezTo>
                  <a:cubicBezTo>
                    <a:pt x="78" y="51"/>
                    <a:pt x="76" y="51"/>
                    <a:pt x="76" y="51"/>
                  </a:cubicBezTo>
                  <a:cubicBezTo>
                    <a:pt x="76" y="52"/>
                    <a:pt x="75" y="52"/>
                    <a:pt x="75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5"/>
                    <a:pt x="75" y="56"/>
                    <a:pt x="74" y="55"/>
                  </a:cubicBezTo>
                  <a:cubicBezTo>
                    <a:pt x="74" y="56"/>
                    <a:pt x="70" y="58"/>
                    <a:pt x="73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60"/>
                    <a:pt x="70" y="63"/>
                    <a:pt x="69" y="63"/>
                  </a:cubicBezTo>
                  <a:cubicBezTo>
                    <a:pt x="69" y="63"/>
                    <a:pt x="69" y="63"/>
                    <a:pt x="69" y="64"/>
                  </a:cubicBezTo>
                  <a:cubicBezTo>
                    <a:pt x="69" y="64"/>
                    <a:pt x="69" y="63"/>
                    <a:pt x="69" y="64"/>
                  </a:cubicBezTo>
                  <a:cubicBezTo>
                    <a:pt x="66" y="65"/>
                    <a:pt x="67" y="67"/>
                    <a:pt x="66" y="69"/>
                  </a:cubicBezTo>
                  <a:cubicBezTo>
                    <a:pt x="63" y="71"/>
                    <a:pt x="62" y="76"/>
                    <a:pt x="61" y="79"/>
                  </a:cubicBezTo>
                  <a:cubicBezTo>
                    <a:pt x="61" y="79"/>
                    <a:pt x="61" y="79"/>
                    <a:pt x="61" y="79"/>
                  </a:cubicBezTo>
                  <a:cubicBezTo>
                    <a:pt x="60" y="79"/>
                    <a:pt x="61" y="81"/>
                    <a:pt x="60" y="80"/>
                  </a:cubicBezTo>
                  <a:cubicBezTo>
                    <a:pt x="60" y="81"/>
                    <a:pt x="57" y="81"/>
                    <a:pt x="60" y="81"/>
                  </a:cubicBezTo>
                  <a:cubicBezTo>
                    <a:pt x="57" y="81"/>
                    <a:pt x="57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5"/>
                    <a:pt x="54" y="86"/>
                    <a:pt x="54" y="89"/>
                  </a:cubicBezTo>
                  <a:cubicBezTo>
                    <a:pt x="56" y="89"/>
                    <a:pt x="56" y="89"/>
                    <a:pt x="56" y="89"/>
                  </a:cubicBezTo>
                  <a:cubicBezTo>
                    <a:pt x="56" y="89"/>
                    <a:pt x="54" y="89"/>
                    <a:pt x="54" y="90"/>
                  </a:cubicBezTo>
                  <a:cubicBezTo>
                    <a:pt x="54" y="89"/>
                    <a:pt x="54" y="89"/>
                    <a:pt x="54" y="89"/>
                  </a:cubicBezTo>
                  <a:cubicBezTo>
                    <a:pt x="53" y="92"/>
                    <a:pt x="52" y="94"/>
                    <a:pt x="49" y="97"/>
                  </a:cubicBezTo>
                  <a:cubicBezTo>
                    <a:pt x="49" y="98"/>
                    <a:pt x="52" y="98"/>
                    <a:pt x="50" y="98"/>
                  </a:cubicBezTo>
                  <a:cubicBezTo>
                    <a:pt x="49" y="98"/>
                    <a:pt x="49" y="98"/>
                    <a:pt x="49" y="98"/>
                  </a:cubicBezTo>
                  <a:cubicBezTo>
                    <a:pt x="49" y="99"/>
                    <a:pt x="50" y="102"/>
                    <a:pt x="49" y="102"/>
                  </a:cubicBezTo>
                  <a:cubicBezTo>
                    <a:pt x="49" y="99"/>
                    <a:pt x="49" y="102"/>
                    <a:pt x="49" y="99"/>
                  </a:cubicBezTo>
                  <a:cubicBezTo>
                    <a:pt x="49" y="102"/>
                    <a:pt x="49" y="103"/>
                    <a:pt x="48" y="103"/>
                  </a:cubicBezTo>
                  <a:cubicBezTo>
                    <a:pt x="49" y="103"/>
                    <a:pt x="49" y="103"/>
                    <a:pt x="49" y="103"/>
                  </a:cubicBezTo>
                  <a:cubicBezTo>
                    <a:pt x="46" y="105"/>
                    <a:pt x="46" y="106"/>
                    <a:pt x="45" y="106"/>
                  </a:cubicBezTo>
                  <a:cubicBezTo>
                    <a:pt x="40" y="111"/>
                    <a:pt x="36" y="116"/>
                    <a:pt x="33" y="122"/>
                  </a:cubicBezTo>
                  <a:cubicBezTo>
                    <a:pt x="30" y="129"/>
                    <a:pt x="26" y="133"/>
                    <a:pt x="23" y="140"/>
                  </a:cubicBezTo>
                  <a:cubicBezTo>
                    <a:pt x="24" y="143"/>
                    <a:pt x="23" y="143"/>
                    <a:pt x="23" y="144"/>
                  </a:cubicBezTo>
                  <a:cubicBezTo>
                    <a:pt x="23" y="144"/>
                    <a:pt x="23" y="144"/>
                    <a:pt x="23" y="144"/>
                  </a:cubicBezTo>
                  <a:cubicBezTo>
                    <a:pt x="22" y="144"/>
                    <a:pt x="22" y="145"/>
                    <a:pt x="22" y="144"/>
                  </a:cubicBezTo>
                  <a:cubicBezTo>
                    <a:pt x="20" y="146"/>
                    <a:pt x="19" y="148"/>
                    <a:pt x="17" y="150"/>
                  </a:cubicBezTo>
                  <a:cubicBezTo>
                    <a:pt x="19" y="150"/>
                    <a:pt x="19" y="150"/>
                    <a:pt x="19" y="150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7" y="150"/>
                    <a:pt x="17" y="152"/>
                    <a:pt x="15" y="150"/>
                  </a:cubicBezTo>
                  <a:cubicBezTo>
                    <a:pt x="13" y="157"/>
                    <a:pt x="11" y="162"/>
                    <a:pt x="7" y="169"/>
                  </a:cubicBezTo>
                  <a:cubicBezTo>
                    <a:pt x="7" y="170"/>
                    <a:pt x="6" y="171"/>
                    <a:pt x="5" y="173"/>
                  </a:cubicBezTo>
                  <a:cubicBezTo>
                    <a:pt x="5" y="178"/>
                    <a:pt x="2" y="183"/>
                    <a:pt x="0" y="186"/>
                  </a:cubicBezTo>
                  <a:cubicBezTo>
                    <a:pt x="0" y="186"/>
                    <a:pt x="2" y="187"/>
                    <a:pt x="5" y="186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57" name="Freeform 150"/>
            <p:cNvSpPr>
              <a:spLocks/>
            </p:cNvSpPr>
            <p:nvPr/>
          </p:nvSpPr>
          <p:spPr bwMode="auto">
            <a:xfrm>
              <a:off x="4002" y="3099"/>
              <a:ext cx="260" cy="472"/>
            </a:xfrm>
            <a:custGeom>
              <a:avLst/>
              <a:gdLst>
                <a:gd name="T0" fmla="*/ 98 w 110"/>
                <a:gd name="T1" fmla="*/ 175 h 200"/>
                <a:gd name="T2" fmla="*/ 95 w 110"/>
                <a:gd name="T3" fmla="*/ 169 h 200"/>
                <a:gd name="T4" fmla="*/ 89 w 110"/>
                <a:gd name="T5" fmla="*/ 156 h 200"/>
                <a:gd name="T6" fmla="*/ 88 w 110"/>
                <a:gd name="T7" fmla="*/ 152 h 200"/>
                <a:gd name="T8" fmla="*/ 78 w 110"/>
                <a:gd name="T9" fmla="*/ 140 h 200"/>
                <a:gd name="T10" fmla="*/ 77 w 110"/>
                <a:gd name="T11" fmla="*/ 136 h 200"/>
                <a:gd name="T12" fmla="*/ 75 w 110"/>
                <a:gd name="T13" fmla="*/ 127 h 200"/>
                <a:gd name="T14" fmla="*/ 71 w 110"/>
                <a:gd name="T15" fmla="*/ 122 h 200"/>
                <a:gd name="T16" fmla="*/ 68 w 110"/>
                <a:gd name="T17" fmla="*/ 119 h 200"/>
                <a:gd name="T18" fmla="*/ 68 w 110"/>
                <a:gd name="T19" fmla="*/ 116 h 200"/>
                <a:gd name="T20" fmla="*/ 64 w 110"/>
                <a:gd name="T21" fmla="*/ 109 h 200"/>
                <a:gd name="T22" fmla="*/ 62 w 110"/>
                <a:gd name="T23" fmla="*/ 105 h 200"/>
                <a:gd name="T24" fmla="*/ 60 w 110"/>
                <a:gd name="T25" fmla="*/ 100 h 200"/>
                <a:gd name="T26" fmla="*/ 58 w 110"/>
                <a:gd name="T27" fmla="*/ 95 h 200"/>
                <a:gd name="T28" fmla="*/ 55 w 110"/>
                <a:gd name="T29" fmla="*/ 88 h 200"/>
                <a:gd name="T30" fmla="*/ 50 w 110"/>
                <a:gd name="T31" fmla="*/ 82 h 200"/>
                <a:gd name="T32" fmla="*/ 49 w 110"/>
                <a:gd name="T33" fmla="*/ 79 h 200"/>
                <a:gd name="T34" fmla="*/ 46 w 110"/>
                <a:gd name="T35" fmla="*/ 75 h 200"/>
                <a:gd name="T36" fmla="*/ 46 w 110"/>
                <a:gd name="T37" fmla="*/ 73 h 200"/>
                <a:gd name="T38" fmla="*/ 45 w 110"/>
                <a:gd name="T39" fmla="*/ 71 h 200"/>
                <a:gd name="T40" fmla="*/ 43 w 110"/>
                <a:gd name="T41" fmla="*/ 69 h 200"/>
                <a:gd name="T42" fmla="*/ 37 w 110"/>
                <a:gd name="T43" fmla="*/ 58 h 200"/>
                <a:gd name="T44" fmla="*/ 35 w 110"/>
                <a:gd name="T45" fmla="*/ 54 h 200"/>
                <a:gd name="T46" fmla="*/ 34 w 110"/>
                <a:gd name="T47" fmla="*/ 52 h 200"/>
                <a:gd name="T48" fmla="*/ 29 w 110"/>
                <a:gd name="T49" fmla="*/ 43 h 200"/>
                <a:gd name="T50" fmla="*/ 25 w 110"/>
                <a:gd name="T51" fmla="*/ 43 h 200"/>
                <a:gd name="T52" fmla="*/ 28 w 110"/>
                <a:gd name="T53" fmla="*/ 39 h 200"/>
                <a:gd name="T54" fmla="*/ 28 w 110"/>
                <a:gd name="T55" fmla="*/ 34 h 200"/>
                <a:gd name="T56" fmla="*/ 24 w 110"/>
                <a:gd name="T57" fmla="*/ 31 h 200"/>
                <a:gd name="T58" fmla="*/ 24 w 110"/>
                <a:gd name="T59" fmla="*/ 30 h 200"/>
                <a:gd name="T60" fmla="*/ 22 w 110"/>
                <a:gd name="T61" fmla="*/ 28 h 200"/>
                <a:gd name="T62" fmla="*/ 20 w 110"/>
                <a:gd name="T63" fmla="*/ 27 h 200"/>
                <a:gd name="T64" fmla="*/ 20 w 110"/>
                <a:gd name="T65" fmla="*/ 22 h 200"/>
                <a:gd name="T66" fmla="*/ 17 w 110"/>
                <a:gd name="T67" fmla="*/ 21 h 200"/>
                <a:gd name="T68" fmla="*/ 17 w 110"/>
                <a:gd name="T69" fmla="*/ 18 h 200"/>
                <a:gd name="T70" fmla="*/ 16 w 110"/>
                <a:gd name="T71" fmla="*/ 16 h 200"/>
                <a:gd name="T72" fmla="*/ 15 w 110"/>
                <a:gd name="T73" fmla="*/ 18 h 200"/>
                <a:gd name="T74" fmla="*/ 13 w 110"/>
                <a:gd name="T75" fmla="*/ 12 h 200"/>
                <a:gd name="T76" fmla="*/ 6 w 110"/>
                <a:gd name="T77" fmla="*/ 6 h 200"/>
                <a:gd name="T78" fmla="*/ 3 w 110"/>
                <a:gd name="T79" fmla="*/ 4 h 200"/>
                <a:gd name="T80" fmla="*/ 2 w 110"/>
                <a:gd name="T81" fmla="*/ 0 h 200"/>
                <a:gd name="T82" fmla="*/ 0 w 110"/>
                <a:gd name="T83" fmla="*/ 3 h 200"/>
                <a:gd name="T84" fmla="*/ 4 w 110"/>
                <a:gd name="T85" fmla="*/ 6 h 200"/>
                <a:gd name="T86" fmla="*/ 7 w 110"/>
                <a:gd name="T87" fmla="*/ 16 h 200"/>
                <a:gd name="T88" fmla="*/ 13 w 110"/>
                <a:gd name="T89" fmla="*/ 31 h 200"/>
                <a:gd name="T90" fmla="*/ 21 w 110"/>
                <a:gd name="T91" fmla="*/ 47 h 200"/>
                <a:gd name="T92" fmla="*/ 28 w 110"/>
                <a:gd name="T93" fmla="*/ 58 h 200"/>
                <a:gd name="T94" fmla="*/ 32 w 110"/>
                <a:gd name="T95" fmla="*/ 69 h 200"/>
                <a:gd name="T96" fmla="*/ 43 w 110"/>
                <a:gd name="T97" fmla="*/ 87 h 200"/>
                <a:gd name="T98" fmla="*/ 49 w 110"/>
                <a:gd name="T99" fmla="*/ 97 h 200"/>
                <a:gd name="T100" fmla="*/ 58 w 110"/>
                <a:gd name="T101" fmla="*/ 109 h 200"/>
                <a:gd name="T102" fmla="*/ 78 w 110"/>
                <a:gd name="T103" fmla="*/ 153 h 200"/>
                <a:gd name="T104" fmla="*/ 85 w 110"/>
                <a:gd name="T105" fmla="*/ 165 h 200"/>
                <a:gd name="T106" fmla="*/ 107 w 110"/>
                <a:gd name="T107" fmla="*/ 195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0" h="200">
                  <a:moveTo>
                    <a:pt x="107" y="195"/>
                  </a:moveTo>
                  <a:cubicBezTo>
                    <a:pt x="110" y="191"/>
                    <a:pt x="105" y="190"/>
                    <a:pt x="105" y="187"/>
                  </a:cubicBezTo>
                  <a:cubicBezTo>
                    <a:pt x="103" y="187"/>
                    <a:pt x="103" y="187"/>
                    <a:pt x="103" y="187"/>
                  </a:cubicBezTo>
                  <a:cubicBezTo>
                    <a:pt x="103" y="182"/>
                    <a:pt x="101" y="179"/>
                    <a:pt x="98" y="177"/>
                  </a:cubicBezTo>
                  <a:cubicBezTo>
                    <a:pt x="98" y="178"/>
                    <a:pt x="98" y="178"/>
                    <a:pt x="98" y="178"/>
                  </a:cubicBezTo>
                  <a:cubicBezTo>
                    <a:pt x="97" y="177"/>
                    <a:pt x="98" y="175"/>
                    <a:pt x="98" y="175"/>
                  </a:cubicBezTo>
                  <a:cubicBezTo>
                    <a:pt x="97" y="175"/>
                    <a:pt x="97" y="175"/>
                    <a:pt x="97" y="175"/>
                  </a:cubicBezTo>
                  <a:cubicBezTo>
                    <a:pt x="98" y="175"/>
                    <a:pt x="97" y="175"/>
                    <a:pt x="97" y="174"/>
                  </a:cubicBezTo>
                  <a:cubicBezTo>
                    <a:pt x="97" y="174"/>
                    <a:pt x="97" y="174"/>
                    <a:pt x="95" y="174"/>
                  </a:cubicBezTo>
                  <a:cubicBezTo>
                    <a:pt x="97" y="174"/>
                    <a:pt x="97" y="174"/>
                    <a:pt x="97" y="174"/>
                  </a:cubicBezTo>
                  <a:cubicBezTo>
                    <a:pt x="98" y="171"/>
                    <a:pt x="95" y="171"/>
                    <a:pt x="95" y="169"/>
                  </a:cubicBezTo>
                  <a:cubicBezTo>
                    <a:pt x="95" y="169"/>
                    <a:pt x="95" y="169"/>
                    <a:pt x="95" y="169"/>
                  </a:cubicBezTo>
                  <a:cubicBezTo>
                    <a:pt x="93" y="166"/>
                    <a:pt x="91" y="164"/>
                    <a:pt x="91" y="161"/>
                  </a:cubicBezTo>
                  <a:cubicBezTo>
                    <a:pt x="91" y="162"/>
                    <a:pt x="90" y="162"/>
                    <a:pt x="90" y="162"/>
                  </a:cubicBezTo>
                  <a:cubicBezTo>
                    <a:pt x="90" y="162"/>
                    <a:pt x="90" y="161"/>
                    <a:pt x="90" y="160"/>
                  </a:cubicBezTo>
                  <a:cubicBezTo>
                    <a:pt x="89" y="161"/>
                    <a:pt x="90" y="158"/>
                    <a:pt x="90" y="158"/>
                  </a:cubicBezTo>
                  <a:cubicBezTo>
                    <a:pt x="90" y="158"/>
                    <a:pt x="90" y="158"/>
                    <a:pt x="90" y="158"/>
                  </a:cubicBezTo>
                  <a:cubicBezTo>
                    <a:pt x="90" y="156"/>
                    <a:pt x="89" y="158"/>
                    <a:pt x="89" y="156"/>
                  </a:cubicBezTo>
                  <a:cubicBezTo>
                    <a:pt x="89" y="156"/>
                    <a:pt x="89" y="156"/>
                    <a:pt x="89" y="156"/>
                  </a:cubicBezTo>
                  <a:cubicBezTo>
                    <a:pt x="90" y="155"/>
                    <a:pt x="88" y="156"/>
                    <a:pt x="88" y="155"/>
                  </a:cubicBezTo>
                  <a:cubicBezTo>
                    <a:pt x="89" y="155"/>
                    <a:pt x="89" y="155"/>
                    <a:pt x="89" y="155"/>
                  </a:cubicBezTo>
                  <a:cubicBezTo>
                    <a:pt x="89" y="155"/>
                    <a:pt x="88" y="155"/>
                    <a:pt x="88" y="153"/>
                  </a:cubicBezTo>
                  <a:cubicBezTo>
                    <a:pt x="88" y="153"/>
                    <a:pt x="88" y="153"/>
                    <a:pt x="88" y="153"/>
                  </a:cubicBezTo>
                  <a:cubicBezTo>
                    <a:pt x="88" y="153"/>
                    <a:pt x="86" y="153"/>
                    <a:pt x="88" y="152"/>
                  </a:cubicBezTo>
                  <a:cubicBezTo>
                    <a:pt x="86" y="152"/>
                    <a:pt x="88" y="153"/>
                    <a:pt x="86" y="153"/>
                  </a:cubicBezTo>
                  <a:cubicBezTo>
                    <a:pt x="85" y="149"/>
                    <a:pt x="84" y="147"/>
                    <a:pt x="82" y="144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78" y="142"/>
                    <a:pt x="78" y="142"/>
                    <a:pt x="78" y="142"/>
                  </a:cubicBezTo>
                  <a:cubicBezTo>
                    <a:pt x="78" y="140"/>
                    <a:pt x="80" y="140"/>
                    <a:pt x="78" y="140"/>
                  </a:cubicBezTo>
                  <a:cubicBezTo>
                    <a:pt x="78" y="140"/>
                    <a:pt x="78" y="140"/>
                    <a:pt x="78" y="140"/>
                  </a:cubicBezTo>
                  <a:cubicBezTo>
                    <a:pt x="78" y="139"/>
                    <a:pt x="78" y="139"/>
                    <a:pt x="78" y="138"/>
                  </a:cubicBezTo>
                  <a:cubicBezTo>
                    <a:pt x="78" y="139"/>
                    <a:pt x="78" y="139"/>
                    <a:pt x="77" y="139"/>
                  </a:cubicBezTo>
                  <a:cubicBezTo>
                    <a:pt x="78" y="138"/>
                    <a:pt x="77" y="138"/>
                    <a:pt x="77" y="136"/>
                  </a:cubicBezTo>
                  <a:cubicBezTo>
                    <a:pt x="77" y="138"/>
                    <a:pt x="77" y="138"/>
                    <a:pt x="77" y="138"/>
                  </a:cubicBezTo>
                  <a:cubicBezTo>
                    <a:pt x="76" y="136"/>
                    <a:pt x="77" y="136"/>
                    <a:pt x="77" y="136"/>
                  </a:cubicBezTo>
                  <a:cubicBezTo>
                    <a:pt x="76" y="136"/>
                    <a:pt x="76" y="136"/>
                    <a:pt x="76" y="136"/>
                  </a:cubicBezTo>
                  <a:cubicBezTo>
                    <a:pt x="77" y="135"/>
                    <a:pt x="76" y="134"/>
                    <a:pt x="76" y="134"/>
                  </a:cubicBezTo>
                  <a:cubicBezTo>
                    <a:pt x="76" y="134"/>
                    <a:pt x="76" y="134"/>
                    <a:pt x="76" y="134"/>
                  </a:cubicBezTo>
                  <a:cubicBezTo>
                    <a:pt x="76" y="132"/>
                    <a:pt x="75" y="132"/>
                    <a:pt x="75" y="131"/>
                  </a:cubicBezTo>
                  <a:cubicBezTo>
                    <a:pt x="73" y="131"/>
                    <a:pt x="73" y="131"/>
                    <a:pt x="73" y="131"/>
                  </a:cubicBezTo>
                  <a:cubicBezTo>
                    <a:pt x="75" y="129"/>
                    <a:pt x="73" y="129"/>
                    <a:pt x="75" y="127"/>
                  </a:cubicBezTo>
                  <a:cubicBezTo>
                    <a:pt x="73" y="127"/>
                    <a:pt x="72" y="126"/>
                    <a:pt x="72" y="126"/>
                  </a:cubicBezTo>
                  <a:cubicBezTo>
                    <a:pt x="72" y="126"/>
                    <a:pt x="71" y="126"/>
                    <a:pt x="72" y="127"/>
                  </a:cubicBezTo>
                  <a:cubicBezTo>
                    <a:pt x="71" y="126"/>
                    <a:pt x="71" y="126"/>
                    <a:pt x="71" y="126"/>
                  </a:cubicBezTo>
                  <a:cubicBezTo>
                    <a:pt x="71" y="127"/>
                    <a:pt x="71" y="127"/>
                    <a:pt x="71" y="127"/>
                  </a:cubicBezTo>
                  <a:cubicBezTo>
                    <a:pt x="71" y="127"/>
                    <a:pt x="71" y="126"/>
                    <a:pt x="69" y="126"/>
                  </a:cubicBezTo>
                  <a:cubicBezTo>
                    <a:pt x="71" y="125"/>
                    <a:pt x="71" y="123"/>
                    <a:pt x="71" y="122"/>
                  </a:cubicBezTo>
                  <a:cubicBezTo>
                    <a:pt x="71" y="123"/>
                    <a:pt x="69" y="123"/>
                    <a:pt x="69" y="123"/>
                  </a:cubicBezTo>
                  <a:cubicBezTo>
                    <a:pt x="71" y="121"/>
                    <a:pt x="71" y="121"/>
                    <a:pt x="71" y="121"/>
                  </a:cubicBezTo>
                  <a:cubicBezTo>
                    <a:pt x="71" y="121"/>
                    <a:pt x="69" y="122"/>
                    <a:pt x="69" y="121"/>
                  </a:cubicBezTo>
                  <a:cubicBezTo>
                    <a:pt x="71" y="121"/>
                    <a:pt x="71" y="121"/>
                    <a:pt x="71" y="121"/>
                  </a:cubicBezTo>
                  <a:cubicBezTo>
                    <a:pt x="69" y="119"/>
                    <a:pt x="69" y="119"/>
                    <a:pt x="69" y="119"/>
                  </a:cubicBezTo>
                  <a:cubicBezTo>
                    <a:pt x="68" y="119"/>
                    <a:pt x="69" y="119"/>
                    <a:pt x="68" y="119"/>
                  </a:cubicBezTo>
                  <a:cubicBezTo>
                    <a:pt x="68" y="119"/>
                    <a:pt x="68" y="119"/>
                    <a:pt x="68" y="118"/>
                  </a:cubicBezTo>
                  <a:cubicBezTo>
                    <a:pt x="68" y="118"/>
                    <a:pt x="68" y="118"/>
                    <a:pt x="68" y="118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9" y="118"/>
                    <a:pt x="68" y="118"/>
                    <a:pt x="68" y="118"/>
                  </a:cubicBezTo>
                  <a:cubicBezTo>
                    <a:pt x="69" y="116"/>
                    <a:pt x="69" y="116"/>
                    <a:pt x="68" y="114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4"/>
                    <a:pt x="68" y="113"/>
                    <a:pt x="68" y="112"/>
                  </a:cubicBezTo>
                  <a:cubicBezTo>
                    <a:pt x="68" y="112"/>
                    <a:pt x="65" y="113"/>
                    <a:pt x="68" y="113"/>
                  </a:cubicBezTo>
                  <a:cubicBezTo>
                    <a:pt x="65" y="113"/>
                    <a:pt x="65" y="110"/>
                    <a:pt x="64" y="110"/>
                  </a:cubicBezTo>
                  <a:cubicBezTo>
                    <a:pt x="65" y="110"/>
                    <a:pt x="65" y="110"/>
                    <a:pt x="65" y="110"/>
                  </a:cubicBezTo>
                  <a:cubicBezTo>
                    <a:pt x="65" y="109"/>
                    <a:pt x="64" y="110"/>
                    <a:pt x="64" y="109"/>
                  </a:cubicBezTo>
                  <a:cubicBezTo>
                    <a:pt x="64" y="109"/>
                    <a:pt x="64" y="109"/>
                    <a:pt x="64" y="109"/>
                  </a:cubicBezTo>
                  <a:cubicBezTo>
                    <a:pt x="64" y="108"/>
                    <a:pt x="64" y="109"/>
                    <a:pt x="64" y="109"/>
                  </a:cubicBezTo>
                  <a:cubicBezTo>
                    <a:pt x="64" y="108"/>
                    <a:pt x="64" y="106"/>
                    <a:pt x="63" y="105"/>
                  </a:cubicBezTo>
                  <a:cubicBezTo>
                    <a:pt x="63" y="103"/>
                    <a:pt x="63" y="103"/>
                    <a:pt x="63" y="103"/>
                  </a:cubicBezTo>
                  <a:cubicBezTo>
                    <a:pt x="63" y="103"/>
                    <a:pt x="63" y="103"/>
                    <a:pt x="63" y="103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62" y="101"/>
                    <a:pt x="62" y="106"/>
                    <a:pt x="62" y="105"/>
                  </a:cubicBezTo>
                  <a:cubicBezTo>
                    <a:pt x="62" y="105"/>
                    <a:pt x="63" y="103"/>
                    <a:pt x="62" y="103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101"/>
                    <a:pt x="60" y="103"/>
                    <a:pt x="60" y="101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2" y="100"/>
                    <a:pt x="60" y="100"/>
                    <a:pt x="60" y="100"/>
                  </a:cubicBezTo>
                  <a:cubicBezTo>
                    <a:pt x="60" y="100"/>
                    <a:pt x="60" y="99"/>
                    <a:pt x="59" y="99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99"/>
                    <a:pt x="59" y="99"/>
                    <a:pt x="59" y="99"/>
                  </a:cubicBezTo>
                  <a:cubicBezTo>
                    <a:pt x="59" y="99"/>
                    <a:pt x="59" y="99"/>
                    <a:pt x="59" y="99"/>
                  </a:cubicBezTo>
                  <a:cubicBezTo>
                    <a:pt x="60" y="97"/>
                    <a:pt x="59" y="97"/>
                    <a:pt x="59" y="96"/>
                  </a:cubicBezTo>
                  <a:cubicBezTo>
                    <a:pt x="59" y="96"/>
                    <a:pt x="59" y="95"/>
                    <a:pt x="58" y="95"/>
                  </a:cubicBezTo>
                  <a:cubicBezTo>
                    <a:pt x="58" y="93"/>
                    <a:pt x="58" y="93"/>
                    <a:pt x="58" y="93"/>
                  </a:cubicBezTo>
                  <a:cubicBezTo>
                    <a:pt x="58" y="93"/>
                    <a:pt x="58" y="93"/>
                    <a:pt x="56" y="93"/>
                  </a:cubicBezTo>
                  <a:cubicBezTo>
                    <a:pt x="56" y="93"/>
                    <a:pt x="56" y="93"/>
                    <a:pt x="56" y="93"/>
                  </a:cubicBezTo>
                  <a:cubicBezTo>
                    <a:pt x="55" y="92"/>
                    <a:pt x="55" y="92"/>
                    <a:pt x="55" y="92"/>
                  </a:cubicBezTo>
                  <a:cubicBezTo>
                    <a:pt x="55" y="92"/>
                    <a:pt x="56" y="92"/>
                    <a:pt x="56" y="90"/>
                  </a:cubicBezTo>
                  <a:cubicBezTo>
                    <a:pt x="55" y="92"/>
                    <a:pt x="56" y="88"/>
                    <a:pt x="55" y="88"/>
                  </a:cubicBezTo>
                  <a:cubicBezTo>
                    <a:pt x="55" y="88"/>
                    <a:pt x="55" y="90"/>
                    <a:pt x="52" y="90"/>
                  </a:cubicBezTo>
                  <a:cubicBezTo>
                    <a:pt x="51" y="90"/>
                    <a:pt x="55" y="88"/>
                    <a:pt x="52" y="87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52" y="87"/>
                    <a:pt x="55" y="86"/>
                    <a:pt x="52" y="86"/>
                  </a:cubicBezTo>
                  <a:cubicBezTo>
                    <a:pt x="52" y="86"/>
                    <a:pt x="51" y="86"/>
                    <a:pt x="52" y="86"/>
                  </a:cubicBezTo>
                  <a:cubicBezTo>
                    <a:pt x="51" y="84"/>
                    <a:pt x="51" y="82"/>
                    <a:pt x="50" y="82"/>
                  </a:cubicBezTo>
                  <a:cubicBezTo>
                    <a:pt x="50" y="82"/>
                    <a:pt x="49" y="82"/>
                    <a:pt x="50" y="82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50" y="82"/>
                    <a:pt x="50" y="80"/>
                    <a:pt x="49" y="82"/>
                  </a:cubicBezTo>
                  <a:cubicBezTo>
                    <a:pt x="47" y="82"/>
                    <a:pt x="50" y="80"/>
                    <a:pt x="49" y="79"/>
                  </a:cubicBezTo>
                  <a:cubicBezTo>
                    <a:pt x="49" y="79"/>
                    <a:pt x="49" y="79"/>
                    <a:pt x="49" y="79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7" y="78"/>
                    <a:pt x="47" y="79"/>
                  </a:cubicBezTo>
                  <a:cubicBezTo>
                    <a:pt x="47" y="78"/>
                    <a:pt x="46" y="78"/>
                    <a:pt x="47" y="78"/>
                  </a:cubicBezTo>
                  <a:cubicBezTo>
                    <a:pt x="46" y="78"/>
                    <a:pt x="46" y="78"/>
                    <a:pt x="46" y="78"/>
                  </a:cubicBezTo>
                  <a:cubicBezTo>
                    <a:pt x="47" y="78"/>
                    <a:pt x="46" y="75"/>
                    <a:pt x="46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5"/>
                    <a:pt x="46" y="75"/>
                    <a:pt x="47" y="75"/>
                  </a:cubicBezTo>
                  <a:cubicBezTo>
                    <a:pt x="47" y="75"/>
                    <a:pt x="47" y="75"/>
                    <a:pt x="47" y="74"/>
                  </a:cubicBezTo>
                  <a:cubicBezTo>
                    <a:pt x="46" y="75"/>
                    <a:pt x="46" y="74"/>
                    <a:pt x="46" y="74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46" y="73"/>
                    <a:pt x="46" y="73"/>
                    <a:pt x="46" y="74"/>
                  </a:cubicBezTo>
                  <a:cubicBezTo>
                    <a:pt x="46" y="73"/>
                    <a:pt x="45" y="74"/>
                    <a:pt x="45" y="73"/>
                  </a:cubicBezTo>
                  <a:cubicBezTo>
                    <a:pt x="45" y="73"/>
                    <a:pt x="46" y="73"/>
                    <a:pt x="46" y="71"/>
                  </a:cubicBezTo>
                  <a:cubicBezTo>
                    <a:pt x="46" y="73"/>
                    <a:pt x="46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1"/>
                    <a:pt x="45" y="71"/>
                    <a:pt x="45" y="71"/>
                  </a:cubicBezTo>
                  <a:cubicBezTo>
                    <a:pt x="45" y="71"/>
                    <a:pt x="45" y="71"/>
                    <a:pt x="45" y="71"/>
                  </a:cubicBezTo>
                  <a:cubicBezTo>
                    <a:pt x="45" y="71"/>
                    <a:pt x="45" y="71"/>
                    <a:pt x="45" y="70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3" y="70"/>
                    <a:pt x="43" y="69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43" y="67"/>
                    <a:pt x="41" y="69"/>
                    <a:pt x="42" y="67"/>
                  </a:cubicBezTo>
                  <a:cubicBezTo>
                    <a:pt x="41" y="67"/>
                    <a:pt x="42" y="66"/>
                    <a:pt x="43" y="66"/>
                  </a:cubicBezTo>
                  <a:cubicBezTo>
                    <a:pt x="42" y="66"/>
                    <a:pt x="42" y="62"/>
                    <a:pt x="41" y="62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1" y="61"/>
                    <a:pt x="41" y="58"/>
                    <a:pt x="37" y="58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7" y="58"/>
                    <a:pt x="35" y="58"/>
                    <a:pt x="37" y="58"/>
                  </a:cubicBezTo>
                  <a:cubicBezTo>
                    <a:pt x="37" y="58"/>
                    <a:pt x="37" y="58"/>
                    <a:pt x="38" y="58"/>
                  </a:cubicBezTo>
                  <a:cubicBezTo>
                    <a:pt x="38" y="57"/>
                    <a:pt x="37" y="56"/>
                    <a:pt x="37" y="56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5" y="56"/>
                    <a:pt x="35" y="56"/>
                    <a:pt x="35" y="54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35" y="54"/>
                    <a:pt x="37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7"/>
                    <a:pt x="32" y="44"/>
                    <a:pt x="32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0" y="43"/>
                    <a:pt x="32" y="43"/>
                    <a:pt x="30" y="43"/>
                  </a:cubicBezTo>
                  <a:cubicBezTo>
                    <a:pt x="30" y="43"/>
                    <a:pt x="30" y="43"/>
                    <a:pt x="29" y="43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29" y="41"/>
                    <a:pt x="30" y="41"/>
                  </a:cubicBezTo>
                  <a:cubicBezTo>
                    <a:pt x="30" y="41"/>
                    <a:pt x="29" y="40"/>
                    <a:pt x="30" y="40"/>
                  </a:cubicBezTo>
                  <a:cubicBezTo>
                    <a:pt x="29" y="40"/>
                    <a:pt x="29" y="40"/>
                    <a:pt x="29" y="41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8" y="40"/>
                    <a:pt x="28" y="43"/>
                    <a:pt x="25" y="43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4" y="43"/>
                    <a:pt x="25" y="44"/>
                    <a:pt x="24" y="43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0"/>
                    <a:pt x="29" y="40"/>
                    <a:pt x="28" y="39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5" y="40"/>
                    <a:pt x="28" y="39"/>
                    <a:pt x="28" y="39"/>
                  </a:cubicBezTo>
                  <a:cubicBezTo>
                    <a:pt x="28" y="39"/>
                    <a:pt x="28" y="39"/>
                    <a:pt x="28" y="36"/>
                  </a:cubicBezTo>
                  <a:cubicBezTo>
                    <a:pt x="28" y="36"/>
                    <a:pt x="28" y="39"/>
                    <a:pt x="28" y="36"/>
                  </a:cubicBezTo>
                  <a:cubicBezTo>
                    <a:pt x="28" y="36"/>
                    <a:pt x="28" y="35"/>
                    <a:pt x="28" y="36"/>
                  </a:cubicBezTo>
                  <a:cubicBezTo>
                    <a:pt x="29" y="35"/>
                    <a:pt x="28" y="35"/>
                    <a:pt x="28" y="35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5"/>
                    <a:pt x="25" y="35"/>
                    <a:pt x="28" y="34"/>
                  </a:cubicBezTo>
                  <a:cubicBezTo>
                    <a:pt x="28" y="34"/>
                    <a:pt x="25" y="34"/>
                    <a:pt x="25" y="35"/>
                  </a:cubicBezTo>
                  <a:cubicBezTo>
                    <a:pt x="25" y="35"/>
                    <a:pt x="28" y="34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5" y="34"/>
                    <a:pt x="24" y="34"/>
                  </a:cubicBezTo>
                  <a:cubicBezTo>
                    <a:pt x="24" y="32"/>
                    <a:pt x="25" y="31"/>
                    <a:pt x="24" y="32"/>
                  </a:cubicBezTo>
                  <a:cubicBezTo>
                    <a:pt x="24" y="32"/>
                    <a:pt x="22" y="31"/>
                    <a:pt x="24" y="31"/>
                  </a:cubicBezTo>
                  <a:cubicBezTo>
                    <a:pt x="25" y="31"/>
                    <a:pt x="24" y="32"/>
                    <a:pt x="25" y="31"/>
                  </a:cubicBezTo>
                  <a:cubicBezTo>
                    <a:pt x="24" y="32"/>
                    <a:pt x="25" y="31"/>
                    <a:pt x="25" y="30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28"/>
                    <a:pt x="22" y="30"/>
                    <a:pt x="22" y="28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7"/>
                    <a:pt x="22" y="28"/>
                    <a:pt x="22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7"/>
                    <a:pt x="22" y="27"/>
                    <a:pt x="22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6"/>
                    <a:pt x="22" y="27"/>
                    <a:pt x="22" y="26"/>
                  </a:cubicBezTo>
                  <a:cubicBezTo>
                    <a:pt x="21" y="26"/>
                    <a:pt x="21" y="26"/>
                    <a:pt x="20" y="26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7"/>
                    <a:pt x="19" y="27"/>
                    <a:pt x="17" y="27"/>
                  </a:cubicBezTo>
                  <a:cubicBezTo>
                    <a:pt x="17" y="27"/>
                    <a:pt x="17" y="27"/>
                    <a:pt x="17" y="26"/>
                  </a:cubicBezTo>
                  <a:cubicBezTo>
                    <a:pt x="20" y="26"/>
                    <a:pt x="19" y="23"/>
                    <a:pt x="20" y="23"/>
                  </a:cubicBezTo>
                  <a:cubicBezTo>
                    <a:pt x="20" y="22"/>
                    <a:pt x="17" y="23"/>
                    <a:pt x="19" y="22"/>
                  </a:cubicBezTo>
                  <a:cubicBezTo>
                    <a:pt x="19" y="22"/>
                    <a:pt x="20" y="21"/>
                    <a:pt x="20" y="22"/>
                  </a:cubicBezTo>
                  <a:cubicBezTo>
                    <a:pt x="19" y="21"/>
                    <a:pt x="20" y="21"/>
                    <a:pt x="20" y="21"/>
                  </a:cubicBezTo>
                  <a:cubicBezTo>
                    <a:pt x="20" y="21"/>
                    <a:pt x="19" y="21"/>
                    <a:pt x="17" y="22"/>
                  </a:cubicBezTo>
                  <a:cubicBezTo>
                    <a:pt x="19" y="21"/>
                    <a:pt x="19" y="22"/>
                    <a:pt x="19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6" y="21"/>
                    <a:pt x="17" y="21"/>
                  </a:cubicBezTo>
                  <a:cubicBezTo>
                    <a:pt x="17" y="21"/>
                    <a:pt x="17" y="22"/>
                    <a:pt x="17" y="21"/>
                  </a:cubicBezTo>
                  <a:cubicBezTo>
                    <a:pt x="17" y="19"/>
                    <a:pt x="16" y="21"/>
                    <a:pt x="17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7" y="18"/>
                    <a:pt x="20" y="18"/>
                    <a:pt x="19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9" y="18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5" y="19"/>
                    <a:pt x="16" y="18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6"/>
                    <a:pt x="16" y="14"/>
                    <a:pt x="15" y="16"/>
                  </a:cubicBezTo>
                  <a:cubicBezTo>
                    <a:pt x="16" y="16"/>
                    <a:pt x="16" y="17"/>
                    <a:pt x="16" y="17"/>
                  </a:cubicBezTo>
                  <a:cubicBezTo>
                    <a:pt x="15" y="18"/>
                    <a:pt x="16" y="18"/>
                    <a:pt x="15" y="18"/>
                  </a:cubicBezTo>
                  <a:cubicBezTo>
                    <a:pt x="15" y="18"/>
                    <a:pt x="13" y="18"/>
                    <a:pt x="13" y="19"/>
                  </a:cubicBezTo>
                  <a:cubicBezTo>
                    <a:pt x="11" y="18"/>
                    <a:pt x="13" y="18"/>
                    <a:pt x="13" y="18"/>
                  </a:cubicBezTo>
                  <a:cubicBezTo>
                    <a:pt x="13" y="18"/>
                    <a:pt x="13" y="18"/>
                    <a:pt x="15" y="18"/>
                  </a:cubicBezTo>
                  <a:cubicBezTo>
                    <a:pt x="13" y="17"/>
                    <a:pt x="13" y="16"/>
                    <a:pt x="15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1" y="14"/>
                    <a:pt x="11" y="13"/>
                  </a:cubicBezTo>
                  <a:cubicBezTo>
                    <a:pt x="13" y="13"/>
                    <a:pt x="9" y="12"/>
                    <a:pt x="11" y="12"/>
                  </a:cubicBezTo>
                  <a:cubicBezTo>
                    <a:pt x="13" y="13"/>
                    <a:pt x="13" y="13"/>
                    <a:pt x="15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1" y="12"/>
                    <a:pt x="13" y="12"/>
                  </a:cubicBezTo>
                  <a:cubicBezTo>
                    <a:pt x="13" y="12"/>
                    <a:pt x="11" y="12"/>
                    <a:pt x="9" y="13"/>
                  </a:cubicBezTo>
                  <a:cubicBezTo>
                    <a:pt x="9" y="12"/>
                    <a:pt x="9" y="13"/>
                    <a:pt x="8" y="13"/>
                  </a:cubicBezTo>
                  <a:cubicBezTo>
                    <a:pt x="8" y="12"/>
                    <a:pt x="8" y="9"/>
                    <a:pt x="8" y="9"/>
                  </a:cubicBezTo>
                  <a:cubicBezTo>
                    <a:pt x="7" y="8"/>
                    <a:pt x="7" y="6"/>
                    <a:pt x="7" y="6"/>
                  </a:cubicBezTo>
                  <a:cubicBezTo>
                    <a:pt x="7" y="5"/>
                    <a:pt x="6" y="6"/>
                    <a:pt x="6" y="6"/>
                  </a:cubicBezTo>
                  <a:cubicBezTo>
                    <a:pt x="4" y="5"/>
                    <a:pt x="7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4" y="5"/>
                    <a:pt x="6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0" y="0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2" y="1"/>
                    <a:pt x="3" y="3"/>
                    <a:pt x="2" y="3"/>
                  </a:cubicBezTo>
                  <a:cubicBezTo>
                    <a:pt x="2" y="3"/>
                    <a:pt x="2" y="3"/>
                    <a:pt x="2" y="1"/>
                  </a:cubicBezTo>
                  <a:cubicBezTo>
                    <a:pt x="2" y="3"/>
                    <a:pt x="2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5"/>
                    <a:pt x="2" y="5"/>
                  </a:cubicBezTo>
                  <a:cubicBezTo>
                    <a:pt x="3" y="5"/>
                    <a:pt x="2" y="6"/>
                    <a:pt x="2" y="8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4" y="5"/>
                    <a:pt x="3" y="5"/>
                    <a:pt x="4" y="6"/>
                  </a:cubicBezTo>
                  <a:cubicBezTo>
                    <a:pt x="4" y="6"/>
                    <a:pt x="3" y="6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2"/>
                    <a:pt x="4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4"/>
                    <a:pt x="7" y="16"/>
                    <a:pt x="7" y="16"/>
                  </a:cubicBezTo>
                  <a:cubicBezTo>
                    <a:pt x="7" y="17"/>
                    <a:pt x="7" y="19"/>
                    <a:pt x="8" y="19"/>
                  </a:cubicBezTo>
                  <a:cubicBezTo>
                    <a:pt x="9" y="21"/>
                    <a:pt x="9" y="23"/>
                    <a:pt x="11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1" y="26"/>
                    <a:pt x="13" y="26"/>
                    <a:pt x="13" y="26"/>
                  </a:cubicBezTo>
                  <a:cubicBezTo>
                    <a:pt x="11" y="26"/>
                    <a:pt x="13" y="27"/>
                    <a:pt x="11" y="27"/>
                  </a:cubicBezTo>
                  <a:cubicBezTo>
                    <a:pt x="13" y="27"/>
                    <a:pt x="13" y="30"/>
                    <a:pt x="13" y="31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3" y="31"/>
                    <a:pt x="15" y="32"/>
                    <a:pt x="16" y="32"/>
                  </a:cubicBezTo>
                  <a:cubicBezTo>
                    <a:pt x="16" y="32"/>
                    <a:pt x="17" y="32"/>
                    <a:pt x="17" y="34"/>
                  </a:cubicBezTo>
                  <a:cubicBezTo>
                    <a:pt x="16" y="34"/>
                    <a:pt x="16" y="35"/>
                    <a:pt x="16" y="35"/>
                  </a:cubicBezTo>
                  <a:cubicBezTo>
                    <a:pt x="16" y="36"/>
                    <a:pt x="17" y="39"/>
                    <a:pt x="19" y="39"/>
                  </a:cubicBezTo>
                  <a:cubicBezTo>
                    <a:pt x="19" y="41"/>
                    <a:pt x="20" y="44"/>
                    <a:pt x="21" y="47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1" y="49"/>
                    <a:pt x="24" y="52"/>
                    <a:pt x="24" y="54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8" y="54"/>
                    <a:pt x="28" y="56"/>
                    <a:pt x="25" y="56"/>
                  </a:cubicBezTo>
                  <a:cubicBezTo>
                    <a:pt x="25" y="56"/>
                    <a:pt x="25" y="57"/>
                    <a:pt x="28" y="57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9" y="60"/>
                    <a:pt x="29" y="61"/>
                    <a:pt x="29" y="62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2"/>
                    <a:pt x="32" y="62"/>
                    <a:pt x="30" y="62"/>
                  </a:cubicBezTo>
                  <a:cubicBezTo>
                    <a:pt x="32" y="65"/>
                    <a:pt x="30" y="67"/>
                    <a:pt x="33" y="67"/>
                  </a:cubicBezTo>
                  <a:cubicBezTo>
                    <a:pt x="32" y="67"/>
                    <a:pt x="32" y="69"/>
                    <a:pt x="32" y="69"/>
                  </a:cubicBezTo>
                  <a:cubicBezTo>
                    <a:pt x="33" y="70"/>
                    <a:pt x="34" y="70"/>
                    <a:pt x="34" y="71"/>
                  </a:cubicBezTo>
                  <a:cubicBezTo>
                    <a:pt x="34" y="71"/>
                    <a:pt x="34" y="71"/>
                    <a:pt x="34" y="71"/>
                  </a:cubicBezTo>
                  <a:cubicBezTo>
                    <a:pt x="34" y="71"/>
                    <a:pt x="34" y="71"/>
                    <a:pt x="34" y="73"/>
                  </a:cubicBezTo>
                  <a:cubicBezTo>
                    <a:pt x="34" y="74"/>
                    <a:pt x="37" y="75"/>
                    <a:pt x="37" y="78"/>
                  </a:cubicBezTo>
                  <a:cubicBezTo>
                    <a:pt x="38" y="82"/>
                    <a:pt x="42" y="84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3" y="88"/>
                    <a:pt x="46" y="88"/>
                    <a:pt x="45" y="90"/>
                  </a:cubicBezTo>
                  <a:cubicBezTo>
                    <a:pt x="45" y="90"/>
                    <a:pt x="45" y="92"/>
                    <a:pt x="46" y="92"/>
                  </a:cubicBezTo>
                  <a:cubicBezTo>
                    <a:pt x="45" y="92"/>
                    <a:pt x="47" y="93"/>
                    <a:pt x="47" y="95"/>
                  </a:cubicBezTo>
                  <a:cubicBezTo>
                    <a:pt x="47" y="95"/>
                    <a:pt x="47" y="95"/>
                    <a:pt x="47" y="95"/>
                  </a:cubicBezTo>
                  <a:cubicBezTo>
                    <a:pt x="49" y="95"/>
                    <a:pt x="47" y="96"/>
                    <a:pt x="49" y="97"/>
                  </a:cubicBezTo>
                  <a:cubicBezTo>
                    <a:pt x="49" y="97"/>
                    <a:pt x="49" y="97"/>
                    <a:pt x="49" y="97"/>
                  </a:cubicBezTo>
                  <a:cubicBezTo>
                    <a:pt x="50" y="97"/>
                    <a:pt x="49" y="99"/>
                    <a:pt x="50" y="97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1" y="100"/>
                    <a:pt x="52" y="105"/>
                    <a:pt x="52" y="108"/>
                  </a:cubicBezTo>
                  <a:cubicBezTo>
                    <a:pt x="56" y="109"/>
                    <a:pt x="56" y="106"/>
                    <a:pt x="56" y="109"/>
                  </a:cubicBezTo>
                  <a:cubicBezTo>
                    <a:pt x="56" y="109"/>
                    <a:pt x="56" y="109"/>
                    <a:pt x="56" y="109"/>
                  </a:cubicBezTo>
                  <a:cubicBezTo>
                    <a:pt x="58" y="109"/>
                    <a:pt x="58" y="109"/>
                    <a:pt x="58" y="109"/>
                  </a:cubicBezTo>
                  <a:cubicBezTo>
                    <a:pt x="56" y="110"/>
                    <a:pt x="58" y="110"/>
                    <a:pt x="56" y="110"/>
                  </a:cubicBezTo>
                  <a:cubicBezTo>
                    <a:pt x="58" y="112"/>
                    <a:pt x="59" y="110"/>
                    <a:pt x="59" y="112"/>
                  </a:cubicBezTo>
                  <a:cubicBezTo>
                    <a:pt x="59" y="112"/>
                    <a:pt x="59" y="112"/>
                    <a:pt x="59" y="112"/>
                  </a:cubicBezTo>
                  <a:cubicBezTo>
                    <a:pt x="59" y="113"/>
                    <a:pt x="60" y="114"/>
                    <a:pt x="59" y="116"/>
                  </a:cubicBezTo>
                  <a:cubicBezTo>
                    <a:pt x="62" y="123"/>
                    <a:pt x="64" y="129"/>
                    <a:pt x="68" y="136"/>
                  </a:cubicBezTo>
                  <a:cubicBezTo>
                    <a:pt x="72" y="142"/>
                    <a:pt x="75" y="148"/>
                    <a:pt x="78" y="153"/>
                  </a:cubicBezTo>
                  <a:cubicBezTo>
                    <a:pt x="80" y="155"/>
                    <a:pt x="80" y="155"/>
                    <a:pt x="80" y="156"/>
                  </a:cubicBezTo>
                  <a:cubicBezTo>
                    <a:pt x="80" y="156"/>
                    <a:pt x="80" y="156"/>
                    <a:pt x="82" y="156"/>
                  </a:cubicBezTo>
                  <a:cubicBezTo>
                    <a:pt x="80" y="156"/>
                    <a:pt x="82" y="158"/>
                    <a:pt x="80" y="158"/>
                  </a:cubicBezTo>
                  <a:cubicBezTo>
                    <a:pt x="82" y="161"/>
                    <a:pt x="84" y="162"/>
                    <a:pt x="85" y="165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5" y="165"/>
                    <a:pt x="85" y="166"/>
                    <a:pt x="85" y="165"/>
                  </a:cubicBezTo>
                  <a:cubicBezTo>
                    <a:pt x="86" y="173"/>
                    <a:pt x="91" y="177"/>
                    <a:pt x="95" y="182"/>
                  </a:cubicBezTo>
                  <a:cubicBezTo>
                    <a:pt x="97" y="184"/>
                    <a:pt x="97" y="186"/>
                    <a:pt x="98" y="188"/>
                  </a:cubicBezTo>
                  <a:cubicBezTo>
                    <a:pt x="102" y="191"/>
                    <a:pt x="105" y="194"/>
                    <a:pt x="106" y="200"/>
                  </a:cubicBezTo>
                  <a:cubicBezTo>
                    <a:pt x="106" y="200"/>
                    <a:pt x="107" y="199"/>
                    <a:pt x="107" y="195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58" name="Freeform 151"/>
            <p:cNvSpPr>
              <a:spLocks/>
            </p:cNvSpPr>
            <p:nvPr/>
          </p:nvSpPr>
          <p:spPr bwMode="auto">
            <a:xfrm>
              <a:off x="4009" y="3609"/>
              <a:ext cx="260" cy="475"/>
            </a:xfrm>
            <a:custGeom>
              <a:avLst/>
              <a:gdLst>
                <a:gd name="T0" fmla="*/ 97 w 110"/>
                <a:gd name="T1" fmla="*/ 177 h 201"/>
                <a:gd name="T2" fmla="*/ 94 w 110"/>
                <a:gd name="T3" fmla="*/ 171 h 201"/>
                <a:gd name="T4" fmla="*/ 90 w 110"/>
                <a:gd name="T5" fmla="*/ 158 h 201"/>
                <a:gd name="T6" fmla="*/ 89 w 110"/>
                <a:gd name="T7" fmla="*/ 154 h 201"/>
                <a:gd name="T8" fmla="*/ 80 w 110"/>
                <a:gd name="T9" fmla="*/ 141 h 201"/>
                <a:gd name="T10" fmla="*/ 77 w 110"/>
                <a:gd name="T11" fmla="*/ 137 h 201"/>
                <a:gd name="T12" fmla="*/ 74 w 110"/>
                <a:gd name="T13" fmla="*/ 129 h 201"/>
                <a:gd name="T14" fmla="*/ 70 w 110"/>
                <a:gd name="T15" fmla="*/ 124 h 201"/>
                <a:gd name="T16" fmla="*/ 68 w 110"/>
                <a:gd name="T17" fmla="*/ 120 h 201"/>
                <a:gd name="T18" fmla="*/ 68 w 110"/>
                <a:gd name="T19" fmla="*/ 116 h 201"/>
                <a:gd name="T20" fmla="*/ 65 w 110"/>
                <a:gd name="T21" fmla="*/ 110 h 201"/>
                <a:gd name="T22" fmla="*/ 63 w 110"/>
                <a:gd name="T23" fmla="*/ 106 h 201"/>
                <a:gd name="T24" fmla="*/ 61 w 110"/>
                <a:gd name="T25" fmla="*/ 100 h 201"/>
                <a:gd name="T26" fmla="*/ 57 w 110"/>
                <a:gd name="T27" fmla="*/ 97 h 201"/>
                <a:gd name="T28" fmla="*/ 55 w 110"/>
                <a:gd name="T29" fmla="*/ 90 h 201"/>
                <a:gd name="T30" fmla="*/ 49 w 110"/>
                <a:gd name="T31" fmla="*/ 84 h 201"/>
                <a:gd name="T32" fmla="*/ 49 w 110"/>
                <a:gd name="T33" fmla="*/ 80 h 201"/>
                <a:gd name="T34" fmla="*/ 47 w 110"/>
                <a:gd name="T35" fmla="*/ 77 h 201"/>
                <a:gd name="T36" fmla="*/ 44 w 110"/>
                <a:gd name="T37" fmla="*/ 74 h 201"/>
                <a:gd name="T38" fmla="*/ 44 w 110"/>
                <a:gd name="T39" fmla="*/ 73 h 201"/>
                <a:gd name="T40" fmla="*/ 43 w 110"/>
                <a:gd name="T41" fmla="*/ 71 h 201"/>
                <a:gd name="T42" fmla="*/ 38 w 110"/>
                <a:gd name="T43" fmla="*/ 60 h 201"/>
                <a:gd name="T44" fmla="*/ 36 w 110"/>
                <a:gd name="T45" fmla="*/ 55 h 201"/>
                <a:gd name="T46" fmla="*/ 34 w 110"/>
                <a:gd name="T47" fmla="*/ 52 h 201"/>
                <a:gd name="T48" fmla="*/ 28 w 110"/>
                <a:gd name="T49" fmla="*/ 45 h 201"/>
                <a:gd name="T50" fmla="*/ 26 w 110"/>
                <a:gd name="T51" fmla="*/ 43 h 201"/>
                <a:gd name="T52" fmla="*/ 26 w 110"/>
                <a:gd name="T53" fmla="*/ 39 h 201"/>
                <a:gd name="T54" fmla="*/ 27 w 110"/>
                <a:gd name="T55" fmla="*/ 35 h 201"/>
                <a:gd name="T56" fmla="*/ 25 w 110"/>
                <a:gd name="T57" fmla="*/ 33 h 201"/>
                <a:gd name="T58" fmla="*/ 25 w 110"/>
                <a:gd name="T59" fmla="*/ 30 h 201"/>
                <a:gd name="T60" fmla="*/ 23 w 110"/>
                <a:gd name="T61" fmla="*/ 30 h 201"/>
                <a:gd name="T62" fmla="*/ 18 w 110"/>
                <a:gd name="T63" fmla="*/ 26 h 201"/>
                <a:gd name="T64" fmla="*/ 18 w 110"/>
                <a:gd name="T65" fmla="*/ 22 h 201"/>
                <a:gd name="T66" fmla="*/ 17 w 110"/>
                <a:gd name="T67" fmla="*/ 22 h 201"/>
                <a:gd name="T68" fmla="*/ 17 w 110"/>
                <a:gd name="T69" fmla="*/ 19 h 201"/>
                <a:gd name="T70" fmla="*/ 15 w 110"/>
                <a:gd name="T71" fmla="*/ 15 h 201"/>
                <a:gd name="T72" fmla="*/ 13 w 110"/>
                <a:gd name="T73" fmla="*/ 19 h 201"/>
                <a:gd name="T74" fmla="*/ 13 w 110"/>
                <a:gd name="T75" fmla="*/ 12 h 201"/>
                <a:gd name="T76" fmla="*/ 4 w 110"/>
                <a:gd name="T77" fmla="*/ 7 h 201"/>
                <a:gd name="T78" fmla="*/ 2 w 110"/>
                <a:gd name="T79" fmla="*/ 6 h 201"/>
                <a:gd name="T80" fmla="*/ 0 w 110"/>
                <a:gd name="T81" fmla="*/ 0 h 201"/>
                <a:gd name="T82" fmla="*/ 0 w 110"/>
                <a:gd name="T83" fmla="*/ 4 h 201"/>
                <a:gd name="T84" fmla="*/ 4 w 110"/>
                <a:gd name="T85" fmla="*/ 7 h 201"/>
                <a:gd name="T86" fmla="*/ 5 w 110"/>
                <a:gd name="T87" fmla="*/ 17 h 201"/>
                <a:gd name="T88" fmla="*/ 13 w 110"/>
                <a:gd name="T89" fmla="*/ 32 h 201"/>
                <a:gd name="T90" fmla="*/ 21 w 110"/>
                <a:gd name="T91" fmla="*/ 47 h 201"/>
                <a:gd name="T92" fmla="*/ 27 w 110"/>
                <a:gd name="T93" fmla="*/ 60 h 201"/>
                <a:gd name="T94" fmla="*/ 31 w 110"/>
                <a:gd name="T95" fmla="*/ 71 h 201"/>
                <a:gd name="T96" fmla="*/ 43 w 110"/>
                <a:gd name="T97" fmla="*/ 89 h 201"/>
                <a:gd name="T98" fmla="*/ 49 w 110"/>
                <a:gd name="T99" fmla="*/ 98 h 201"/>
                <a:gd name="T100" fmla="*/ 57 w 110"/>
                <a:gd name="T101" fmla="*/ 111 h 201"/>
                <a:gd name="T102" fmla="*/ 78 w 110"/>
                <a:gd name="T103" fmla="*/ 155 h 201"/>
                <a:gd name="T104" fmla="*/ 86 w 110"/>
                <a:gd name="T105" fmla="*/ 167 h 201"/>
                <a:gd name="T106" fmla="*/ 108 w 110"/>
                <a:gd name="T107" fmla="*/ 197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0" h="201">
                  <a:moveTo>
                    <a:pt x="108" y="197"/>
                  </a:moveTo>
                  <a:cubicBezTo>
                    <a:pt x="110" y="193"/>
                    <a:pt x="106" y="191"/>
                    <a:pt x="106" y="188"/>
                  </a:cubicBezTo>
                  <a:cubicBezTo>
                    <a:pt x="106" y="186"/>
                    <a:pt x="104" y="188"/>
                    <a:pt x="104" y="186"/>
                  </a:cubicBezTo>
                  <a:cubicBezTo>
                    <a:pt x="104" y="184"/>
                    <a:pt x="102" y="181"/>
                    <a:pt x="99" y="178"/>
                  </a:cubicBezTo>
                  <a:cubicBezTo>
                    <a:pt x="99" y="178"/>
                    <a:pt x="99" y="178"/>
                    <a:pt x="99" y="178"/>
                  </a:cubicBezTo>
                  <a:cubicBezTo>
                    <a:pt x="97" y="178"/>
                    <a:pt x="99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6"/>
                    <a:pt x="97" y="176"/>
                    <a:pt x="97" y="176"/>
                  </a:cubicBezTo>
                  <a:cubicBezTo>
                    <a:pt x="95" y="176"/>
                    <a:pt x="95" y="176"/>
                    <a:pt x="95" y="176"/>
                  </a:cubicBezTo>
                  <a:cubicBezTo>
                    <a:pt x="95" y="173"/>
                    <a:pt x="95" y="173"/>
                    <a:pt x="95" y="173"/>
                  </a:cubicBezTo>
                  <a:cubicBezTo>
                    <a:pt x="97" y="172"/>
                    <a:pt x="94" y="172"/>
                    <a:pt x="95" y="169"/>
                  </a:cubicBezTo>
                  <a:cubicBezTo>
                    <a:pt x="94" y="171"/>
                    <a:pt x="94" y="171"/>
                    <a:pt x="94" y="171"/>
                  </a:cubicBezTo>
                  <a:cubicBezTo>
                    <a:pt x="94" y="168"/>
                    <a:pt x="93" y="165"/>
                    <a:pt x="91" y="163"/>
                  </a:cubicBezTo>
                  <a:cubicBezTo>
                    <a:pt x="91" y="164"/>
                    <a:pt x="91" y="164"/>
                    <a:pt x="91" y="164"/>
                  </a:cubicBezTo>
                  <a:cubicBezTo>
                    <a:pt x="91" y="163"/>
                    <a:pt x="91" y="163"/>
                    <a:pt x="91" y="160"/>
                  </a:cubicBezTo>
                  <a:cubicBezTo>
                    <a:pt x="90" y="160"/>
                    <a:pt x="91" y="159"/>
                    <a:pt x="90" y="159"/>
                  </a:cubicBezTo>
                  <a:cubicBezTo>
                    <a:pt x="90" y="159"/>
                    <a:pt x="90" y="159"/>
                    <a:pt x="90" y="159"/>
                  </a:cubicBezTo>
                  <a:cubicBezTo>
                    <a:pt x="91" y="158"/>
                    <a:pt x="90" y="158"/>
                    <a:pt x="90" y="158"/>
                  </a:cubicBezTo>
                  <a:cubicBezTo>
                    <a:pt x="90" y="158"/>
                    <a:pt x="90" y="158"/>
                    <a:pt x="90" y="158"/>
                  </a:cubicBezTo>
                  <a:cubicBezTo>
                    <a:pt x="90" y="156"/>
                    <a:pt x="89" y="156"/>
                    <a:pt x="89" y="156"/>
                  </a:cubicBezTo>
                  <a:cubicBezTo>
                    <a:pt x="89" y="156"/>
                    <a:pt x="89" y="156"/>
                    <a:pt x="89" y="156"/>
                  </a:cubicBezTo>
                  <a:cubicBezTo>
                    <a:pt x="89" y="155"/>
                    <a:pt x="89" y="155"/>
                    <a:pt x="89" y="155"/>
                  </a:cubicBezTo>
                  <a:cubicBezTo>
                    <a:pt x="89" y="155"/>
                    <a:pt x="89" y="155"/>
                    <a:pt x="89" y="155"/>
                  </a:cubicBezTo>
                  <a:cubicBezTo>
                    <a:pt x="89" y="154"/>
                    <a:pt x="87" y="154"/>
                    <a:pt x="89" y="154"/>
                  </a:cubicBezTo>
                  <a:cubicBezTo>
                    <a:pt x="87" y="154"/>
                    <a:pt x="89" y="155"/>
                    <a:pt x="87" y="155"/>
                  </a:cubicBezTo>
                  <a:cubicBezTo>
                    <a:pt x="86" y="151"/>
                    <a:pt x="83" y="147"/>
                    <a:pt x="82" y="145"/>
                  </a:cubicBezTo>
                  <a:cubicBezTo>
                    <a:pt x="81" y="145"/>
                    <a:pt x="81" y="145"/>
                    <a:pt x="81" y="145"/>
                  </a:cubicBezTo>
                  <a:cubicBezTo>
                    <a:pt x="81" y="143"/>
                    <a:pt x="80" y="143"/>
                    <a:pt x="81" y="142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80" y="142"/>
                    <a:pt x="81" y="142"/>
                    <a:pt x="80" y="141"/>
                  </a:cubicBezTo>
                  <a:cubicBezTo>
                    <a:pt x="80" y="142"/>
                    <a:pt x="80" y="142"/>
                    <a:pt x="78" y="142"/>
                  </a:cubicBezTo>
                  <a:cubicBezTo>
                    <a:pt x="80" y="141"/>
                    <a:pt x="78" y="141"/>
                    <a:pt x="78" y="139"/>
                  </a:cubicBezTo>
                  <a:cubicBezTo>
                    <a:pt x="78" y="139"/>
                    <a:pt x="78" y="139"/>
                    <a:pt x="78" y="141"/>
                  </a:cubicBezTo>
                  <a:cubicBezTo>
                    <a:pt x="78" y="139"/>
                    <a:pt x="77" y="139"/>
                    <a:pt x="78" y="138"/>
                  </a:cubicBezTo>
                  <a:cubicBezTo>
                    <a:pt x="77" y="138"/>
                    <a:pt x="77" y="138"/>
                    <a:pt x="77" y="138"/>
                  </a:cubicBezTo>
                  <a:cubicBezTo>
                    <a:pt x="76" y="138"/>
                    <a:pt x="78" y="138"/>
                    <a:pt x="77" y="137"/>
                  </a:cubicBezTo>
                  <a:cubicBezTo>
                    <a:pt x="77" y="138"/>
                    <a:pt x="77" y="138"/>
                    <a:pt x="77" y="138"/>
                  </a:cubicBezTo>
                  <a:cubicBezTo>
                    <a:pt x="77" y="137"/>
                    <a:pt x="77" y="134"/>
                    <a:pt x="77" y="133"/>
                  </a:cubicBezTo>
                  <a:cubicBezTo>
                    <a:pt x="76" y="134"/>
                    <a:pt x="76" y="134"/>
                    <a:pt x="76" y="134"/>
                  </a:cubicBezTo>
                  <a:cubicBezTo>
                    <a:pt x="76" y="133"/>
                    <a:pt x="76" y="132"/>
                    <a:pt x="76" y="132"/>
                  </a:cubicBezTo>
                  <a:cubicBezTo>
                    <a:pt x="74" y="130"/>
                    <a:pt x="74" y="132"/>
                    <a:pt x="74" y="130"/>
                  </a:cubicBezTo>
                  <a:cubicBezTo>
                    <a:pt x="74" y="130"/>
                    <a:pt x="73" y="129"/>
                    <a:pt x="74" y="129"/>
                  </a:cubicBezTo>
                  <a:cubicBezTo>
                    <a:pt x="74" y="129"/>
                    <a:pt x="73" y="128"/>
                    <a:pt x="73" y="126"/>
                  </a:cubicBezTo>
                  <a:cubicBezTo>
                    <a:pt x="73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69" y="128"/>
                    <a:pt x="70" y="128"/>
                    <a:pt x="69" y="129"/>
                  </a:cubicBezTo>
                  <a:cubicBezTo>
                    <a:pt x="69" y="128"/>
                    <a:pt x="69" y="126"/>
                    <a:pt x="69" y="126"/>
                  </a:cubicBezTo>
                  <a:cubicBezTo>
                    <a:pt x="69" y="126"/>
                    <a:pt x="70" y="125"/>
                    <a:pt x="70" y="124"/>
                  </a:cubicBezTo>
                  <a:cubicBezTo>
                    <a:pt x="70" y="125"/>
                    <a:pt x="69" y="124"/>
                    <a:pt x="69" y="125"/>
                  </a:cubicBezTo>
                  <a:cubicBezTo>
                    <a:pt x="70" y="121"/>
                    <a:pt x="70" y="121"/>
                    <a:pt x="70" y="121"/>
                  </a:cubicBezTo>
                  <a:cubicBezTo>
                    <a:pt x="69" y="121"/>
                    <a:pt x="69" y="121"/>
                    <a:pt x="69" y="121"/>
                  </a:cubicBezTo>
                  <a:cubicBezTo>
                    <a:pt x="69" y="121"/>
                    <a:pt x="69" y="120"/>
                    <a:pt x="70" y="120"/>
                  </a:cubicBezTo>
                  <a:cubicBezTo>
                    <a:pt x="69" y="120"/>
                    <a:pt x="69" y="119"/>
                    <a:pt x="68" y="120"/>
                  </a:cubicBezTo>
                  <a:cubicBezTo>
                    <a:pt x="68" y="120"/>
                    <a:pt x="68" y="120"/>
                    <a:pt x="68" y="120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6" y="119"/>
                    <a:pt x="68" y="117"/>
                    <a:pt x="68" y="117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6"/>
                    <a:pt x="68" y="115"/>
                    <a:pt x="68" y="113"/>
                  </a:cubicBezTo>
                  <a:cubicBezTo>
                    <a:pt x="66" y="115"/>
                    <a:pt x="66" y="115"/>
                    <a:pt x="66" y="115"/>
                  </a:cubicBezTo>
                  <a:cubicBezTo>
                    <a:pt x="65" y="113"/>
                    <a:pt x="66" y="112"/>
                    <a:pt x="65" y="111"/>
                  </a:cubicBezTo>
                  <a:cubicBezTo>
                    <a:pt x="65" y="112"/>
                    <a:pt x="66" y="111"/>
                    <a:pt x="66" y="111"/>
                  </a:cubicBezTo>
                  <a:cubicBezTo>
                    <a:pt x="65" y="111"/>
                    <a:pt x="65" y="111"/>
                    <a:pt x="65" y="111"/>
                  </a:cubicBezTo>
                  <a:cubicBezTo>
                    <a:pt x="64" y="111"/>
                    <a:pt x="65" y="110"/>
                    <a:pt x="65" y="110"/>
                  </a:cubicBezTo>
                  <a:cubicBezTo>
                    <a:pt x="65" y="110"/>
                    <a:pt x="64" y="110"/>
                    <a:pt x="65" y="110"/>
                  </a:cubicBezTo>
                  <a:cubicBezTo>
                    <a:pt x="65" y="110"/>
                    <a:pt x="64" y="106"/>
                    <a:pt x="63" y="106"/>
                  </a:cubicBezTo>
                  <a:cubicBezTo>
                    <a:pt x="64" y="106"/>
                    <a:pt x="64" y="104"/>
                    <a:pt x="64" y="104"/>
                  </a:cubicBezTo>
                  <a:cubicBezTo>
                    <a:pt x="63" y="104"/>
                    <a:pt x="63" y="104"/>
                    <a:pt x="63" y="104"/>
                  </a:cubicBezTo>
                  <a:cubicBezTo>
                    <a:pt x="63" y="103"/>
                    <a:pt x="63" y="103"/>
                    <a:pt x="63" y="103"/>
                  </a:cubicBezTo>
                  <a:cubicBezTo>
                    <a:pt x="63" y="106"/>
                    <a:pt x="63" y="106"/>
                    <a:pt x="63" y="106"/>
                  </a:cubicBezTo>
                  <a:cubicBezTo>
                    <a:pt x="63" y="106"/>
                    <a:pt x="63" y="103"/>
                    <a:pt x="63" y="104"/>
                  </a:cubicBezTo>
                  <a:cubicBezTo>
                    <a:pt x="63" y="103"/>
                    <a:pt x="63" y="103"/>
                    <a:pt x="61" y="103"/>
                  </a:cubicBezTo>
                  <a:cubicBezTo>
                    <a:pt x="61" y="103"/>
                    <a:pt x="61" y="103"/>
                    <a:pt x="61" y="103"/>
                  </a:cubicBezTo>
                  <a:cubicBezTo>
                    <a:pt x="60" y="102"/>
                    <a:pt x="61" y="103"/>
                    <a:pt x="61" y="102"/>
                  </a:cubicBezTo>
                  <a:cubicBezTo>
                    <a:pt x="61" y="102"/>
                    <a:pt x="61" y="102"/>
                    <a:pt x="61" y="102"/>
                  </a:cubicBezTo>
                  <a:cubicBezTo>
                    <a:pt x="61" y="102"/>
                    <a:pt x="60" y="100"/>
                    <a:pt x="61" y="100"/>
                  </a:cubicBezTo>
                  <a:cubicBezTo>
                    <a:pt x="61" y="100"/>
                    <a:pt x="61" y="99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99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61" y="99"/>
                    <a:pt x="57" y="99"/>
                    <a:pt x="60" y="98"/>
                  </a:cubicBezTo>
                  <a:cubicBezTo>
                    <a:pt x="57" y="98"/>
                    <a:pt x="57" y="97"/>
                    <a:pt x="57" y="97"/>
                  </a:cubicBezTo>
                  <a:cubicBezTo>
                    <a:pt x="57" y="94"/>
                    <a:pt x="57" y="94"/>
                    <a:pt x="56" y="94"/>
                  </a:cubicBezTo>
                  <a:cubicBezTo>
                    <a:pt x="56" y="94"/>
                    <a:pt x="56" y="94"/>
                    <a:pt x="56" y="94"/>
                  </a:cubicBezTo>
                  <a:cubicBezTo>
                    <a:pt x="56" y="94"/>
                    <a:pt x="56" y="94"/>
                    <a:pt x="56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1"/>
                    <a:pt x="55" y="91"/>
                    <a:pt x="56" y="91"/>
                  </a:cubicBezTo>
                  <a:cubicBezTo>
                    <a:pt x="53" y="91"/>
                    <a:pt x="56" y="90"/>
                    <a:pt x="55" y="90"/>
                  </a:cubicBezTo>
                  <a:cubicBezTo>
                    <a:pt x="53" y="90"/>
                    <a:pt x="53" y="91"/>
                    <a:pt x="53" y="90"/>
                  </a:cubicBezTo>
                  <a:cubicBezTo>
                    <a:pt x="52" y="91"/>
                    <a:pt x="53" y="89"/>
                    <a:pt x="53" y="89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3" y="87"/>
                    <a:pt x="52" y="87"/>
                    <a:pt x="53" y="86"/>
                  </a:cubicBezTo>
                  <a:cubicBezTo>
                    <a:pt x="52" y="86"/>
                    <a:pt x="52" y="84"/>
                    <a:pt x="49" y="84"/>
                  </a:cubicBezTo>
                  <a:cubicBezTo>
                    <a:pt x="49" y="84"/>
                    <a:pt x="49" y="84"/>
                    <a:pt x="49" y="81"/>
                  </a:cubicBezTo>
                  <a:cubicBezTo>
                    <a:pt x="51" y="81"/>
                    <a:pt x="49" y="84"/>
                    <a:pt x="51" y="84"/>
                  </a:cubicBezTo>
                  <a:cubicBezTo>
                    <a:pt x="51" y="84"/>
                    <a:pt x="51" y="84"/>
                    <a:pt x="51" y="81"/>
                  </a:cubicBezTo>
                  <a:cubicBezTo>
                    <a:pt x="51" y="81"/>
                    <a:pt x="49" y="81"/>
                    <a:pt x="49" y="84"/>
                  </a:cubicBezTo>
                  <a:cubicBezTo>
                    <a:pt x="48" y="81"/>
                    <a:pt x="51" y="80"/>
                    <a:pt x="49" y="80"/>
                  </a:cubicBezTo>
                  <a:cubicBezTo>
                    <a:pt x="49" y="80"/>
                    <a:pt x="49" y="80"/>
                    <a:pt x="49" y="80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8" y="78"/>
                    <a:pt x="48" y="78"/>
                    <a:pt x="47" y="78"/>
                  </a:cubicBezTo>
                  <a:cubicBezTo>
                    <a:pt x="47" y="78"/>
                    <a:pt x="47" y="78"/>
                    <a:pt x="47" y="77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7" y="77"/>
                    <a:pt x="47" y="77"/>
                    <a:pt x="47" y="76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8" y="76"/>
                    <a:pt x="47" y="76"/>
                    <a:pt x="48" y="76"/>
                  </a:cubicBezTo>
                  <a:cubicBezTo>
                    <a:pt x="47" y="76"/>
                    <a:pt x="47" y="76"/>
                    <a:pt x="47" y="74"/>
                  </a:cubicBezTo>
                  <a:cubicBezTo>
                    <a:pt x="44" y="74"/>
                    <a:pt x="47" y="74"/>
                    <a:pt x="47" y="74"/>
                  </a:cubicBezTo>
                  <a:cubicBezTo>
                    <a:pt x="47" y="74"/>
                    <a:pt x="47" y="73"/>
                    <a:pt x="44" y="74"/>
                  </a:cubicBezTo>
                  <a:cubicBezTo>
                    <a:pt x="47" y="74"/>
                    <a:pt x="47" y="74"/>
                    <a:pt x="47" y="74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73"/>
                    <a:pt x="47" y="73"/>
                    <a:pt x="47" y="73"/>
                  </a:cubicBezTo>
                  <a:cubicBezTo>
                    <a:pt x="44" y="73"/>
                    <a:pt x="44" y="73"/>
                    <a:pt x="44" y="74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4" y="72"/>
                    <a:pt x="43" y="72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42" y="68"/>
                    <a:pt x="40" y="71"/>
                    <a:pt x="40" y="68"/>
                  </a:cubicBezTo>
                  <a:cubicBezTo>
                    <a:pt x="40" y="67"/>
                    <a:pt x="42" y="67"/>
                    <a:pt x="42" y="67"/>
                  </a:cubicBezTo>
                  <a:cubicBezTo>
                    <a:pt x="42" y="65"/>
                    <a:pt x="42" y="64"/>
                    <a:pt x="40" y="64"/>
                  </a:cubicBezTo>
                  <a:cubicBezTo>
                    <a:pt x="40" y="64"/>
                    <a:pt x="40" y="64"/>
                    <a:pt x="40" y="63"/>
                  </a:cubicBezTo>
                  <a:cubicBezTo>
                    <a:pt x="39" y="61"/>
                    <a:pt x="40" y="60"/>
                    <a:pt x="38" y="60"/>
                  </a:cubicBezTo>
                  <a:cubicBezTo>
                    <a:pt x="38" y="60"/>
                    <a:pt x="38" y="60"/>
                    <a:pt x="36" y="60"/>
                  </a:cubicBezTo>
                  <a:cubicBezTo>
                    <a:pt x="38" y="60"/>
                    <a:pt x="36" y="60"/>
                    <a:pt x="38" y="60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8"/>
                    <a:pt x="36" y="58"/>
                  </a:cubicBezTo>
                  <a:cubicBezTo>
                    <a:pt x="38" y="58"/>
                    <a:pt x="38" y="58"/>
                    <a:pt x="38" y="55"/>
                  </a:cubicBezTo>
                  <a:cubicBezTo>
                    <a:pt x="36" y="58"/>
                    <a:pt x="36" y="55"/>
                    <a:pt x="36" y="55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4"/>
                    <a:pt x="36" y="54"/>
                    <a:pt x="36" y="54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35" y="54"/>
                    <a:pt x="36" y="52"/>
                    <a:pt x="3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1"/>
                    <a:pt x="35" y="51"/>
                    <a:pt x="35" y="51"/>
                  </a:cubicBezTo>
                  <a:cubicBezTo>
                    <a:pt x="34" y="51"/>
                    <a:pt x="34" y="50"/>
                    <a:pt x="31" y="50"/>
                  </a:cubicBezTo>
                  <a:cubicBezTo>
                    <a:pt x="34" y="48"/>
                    <a:pt x="31" y="46"/>
                    <a:pt x="30" y="45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0" y="45"/>
                    <a:pt x="28" y="43"/>
                    <a:pt x="28" y="45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30" y="41"/>
                    <a:pt x="28" y="43"/>
                    <a:pt x="30" y="43"/>
                  </a:cubicBezTo>
                  <a:cubicBezTo>
                    <a:pt x="30" y="41"/>
                    <a:pt x="28" y="41"/>
                    <a:pt x="30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7" y="41"/>
                    <a:pt x="27" y="43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5" y="43"/>
                    <a:pt x="25" y="45"/>
                    <a:pt x="25" y="45"/>
                  </a:cubicBezTo>
                  <a:cubicBezTo>
                    <a:pt x="25" y="43"/>
                    <a:pt x="26" y="41"/>
                    <a:pt x="26" y="43"/>
                  </a:cubicBezTo>
                  <a:cubicBezTo>
                    <a:pt x="26" y="41"/>
                    <a:pt x="27" y="39"/>
                    <a:pt x="27" y="39"/>
                  </a:cubicBezTo>
                  <a:cubicBezTo>
                    <a:pt x="27" y="39"/>
                    <a:pt x="27" y="39"/>
                    <a:pt x="27" y="41"/>
                  </a:cubicBezTo>
                  <a:cubicBezTo>
                    <a:pt x="26" y="41"/>
                    <a:pt x="27" y="39"/>
                    <a:pt x="26" y="39"/>
                  </a:cubicBezTo>
                  <a:cubicBezTo>
                    <a:pt x="27" y="39"/>
                    <a:pt x="27" y="38"/>
                    <a:pt x="27" y="38"/>
                  </a:cubicBezTo>
                  <a:cubicBezTo>
                    <a:pt x="27" y="38"/>
                    <a:pt x="27" y="38"/>
                    <a:pt x="26" y="38"/>
                  </a:cubicBezTo>
                  <a:cubicBezTo>
                    <a:pt x="27" y="38"/>
                    <a:pt x="27" y="37"/>
                    <a:pt x="27" y="37"/>
                  </a:cubicBezTo>
                  <a:cubicBezTo>
                    <a:pt x="28" y="37"/>
                    <a:pt x="27" y="37"/>
                    <a:pt x="27" y="35"/>
                  </a:cubicBezTo>
                  <a:cubicBezTo>
                    <a:pt x="26" y="37"/>
                    <a:pt x="26" y="38"/>
                    <a:pt x="25" y="37"/>
                  </a:cubicBezTo>
                  <a:cubicBezTo>
                    <a:pt x="26" y="37"/>
                    <a:pt x="26" y="35"/>
                    <a:pt x="27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5" y="35"/>
                    <a:pt x="26" y="34"/>
                    <a:pt x="25" y="35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5" y="33"/>
                    <a:pt x="23" y="33"/>
                  </a:cubicBezTo>
                  <a:cubicBezTo>
                    <a:pt x="23" y="33"/>
                    <a:pt x="23" y="33"/>
                    <a:pt x="25" y="33"/>
                  </a:cubicBezTo>
                  <a:cubicBezTo>
                    <a:pt x="25" y="33"/>
                    <a:pt x="25" y="33"/>
                    <a:pt x="26" y="33"/>
                  </a:cubicBezTo>
                  <a:cubicBezTo>
                    <a:pt x="25" y="33"/>
                    <a:pt x="25" y="33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3" y="32"/>
                    <a:pt x="23" y="30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2" y="32"/>
                    <a:pt x="22" y="30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5" y="28"/>
                    <a:pt x="23" y="28"/>
                    <a:pt x="23" y="28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2" y="30"/>
                    <a:pt x="22" y="28"/>
                  </a:cubicBezTo>
                  <a:cubicBezTo>
                    <a:pt x="22" y="28"/>
                    <a:pt x="22" y="26"/>
                    <a:pt x="23" y="28"/>
                  </a:cubicBezTo>
                  <a:cubicBezTo>
                    <a:pt x="23" y="26"/>
                    <a:pt x="22" y="26"/>
                    <a:pt x="22" y="28"/>
                  </a:cubicBezTo>
                  <a:cubicBezTo>
                    <a:pt x="22" y="26"/>
                    <a:pt x="22" y="26"/>
                    <a:pt x="23" y="26"/>
                  </a:cubicBezTo>
                  <a:cubicBezTo>
                    <a:pt x="22" y="26"/>
                    <a:pt x="21" y="26"/>
                    <a:pt x="21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8"/>
                    <a:pt x="18" y="26"/>
                    <a:pt x="17" y="28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8" y="26"/>
                    <a:pt x="18" y="25"/>
                    <a:pt x="21" y="24"/>
                  </a:cubicBezTo>
                  <a:cubicBezTo>
                    <a:pt x="21" y="22"/>
                    <a:pt x="17" y="25"/>
                    <a:pt x="18" y="24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21" y="22"/>
                    <a:pt x="21" y="21"/>
                  </a:cubicBezTo>
                  <a:cubicBezTo>
                    <a:pt x="18" y="22"/>
                    <a:pt x="17" y="21"/>
                    <a:pt x="17" y="22"/>
                  </a:cubicBezTo>
                  <a:cubicBezTo>
                    <a:pt x="17" y="22"/>
                    <a:pt x="18" y="22"/>
                    <a:pt x="18" y="24"/>
                  </a:cubicBezTo>
                  <a:cubicBezTo>
                    <a:pt x="17" y="24"/>
                    <a:pt x="17" y="24"/>
                    <a:pt x="15" y="24"/>
                  </a:cubicBezTo>
                  <a:cubicBezTo>
                    <a:pt x="15" y="22"/>
                    <a:pt x="15" y="22"/>
                    <a:pt x="17" y="22"/>
                  </a:cubicBezTo>
                  <a:cubicBezTo>
                    <a:pt x="17" y="21"/>
                    <a:pt x="17" y="22"/>
                    <a:pt x="17" y="22"/>
                  </a:cubicBezTo>
                  <a:cubicBezTo>
                    <a:pt x="17" y="21"/>
                    <a:pt x="15" y="21"/>
                    <a:pt x="17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20"/>
                    <a:pt x="18" y="20"/>
                    <a:pt x="18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20"/>
                    <a:pt x="18" y="20"/>
                    <a:pt x="17" y="21"/>
                  </a:cubicBezTo>
                  <a:cubicBezTo>
                    <a:pt x="17" y="20"/>
                    <a:pt x="17" y="20"/>
                    <a:pt x="15" y="19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4" y="20"/>
                    <a:pt x="14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7"/>
                    <a:pt x="15" y="17"/>
                    <a:pt x="15" y="15"/>
                  </a:cubicBezTo>
                  <a:cubicBezTo>
                    <a:pt x="14" y="17"/>
                    <a:pt x="14" y="15"/>
                    <a:pt x="14" y="15"/>
                  </a:cubicBezTo>
                  <a:cubicBezTo>
                    <a:pt x="14" y="15"/>
                    <a:pt x="15" y="17"/>
                    <a:pt x="14" y="19"/>
                  </a:cubicBezTo>
                  <a:cubicBezTo>
                    <a:pt x="13" y="19"/>
                    <a:pt x="15" y="19"/>
                    <a:pt x="14" y="20"/>
                  </a:cubicBezTo>
                  <a:cubicBezTo>
                    <a:pt x="14" y="20"/>
                    <a:pt x="13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3" y="19"/>
                    <a:pt x="13" y="20"/>
                    <a:pt x="13" y="19"/>
                  </a:cubicBezTo>
                  <a:cubicBezTo>
                    <a:pt x="13" y="19"/>
                    <a:pt x="13" y="17"/>
                    <a:pt x="13" y="15"/>
                  </a:cubicBezTo>
                  <a:cubicBezTo>
                    <a:pt x="13" y="15"/>
                    <a:pt x="11" y="17"/>
                    <a:pt x="13" y="17"/>
                  </a:cubicBezTo>
                  <a:cubicBezTo>
                    <a:pt x="11" y="15"/>
                    <a:pt x="11" y="15"/>
                    <a:pt x="10" y="13"/>
                  </a:cubicBezTo>
                  <a:cubicBezTo>
                    <a:pt x="11" y="13"/>
                    <a:pt x="10" y="12"/>
                    <a:pt x="11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1" y="12"/>
                    <a:pt x="11" y="11"/>
                  </a:cubicBezTo>
                  <a:cubicBezTo>
                    <a:pt x="11" y="12"/>
                    <a:pt x="10" y="12"/>
                    <a:pt x="10" y="13"/>
                  </a:cubicBezTo>
                  <a:cubicBezTo>
                    <a:pt x="10" y="12"/>
                    <a:pt x="9" y="13"/>
                    <a:pt x="9" y="12"/>
                  </a:cubicBezTo>
                  <a:cubicBezTo>
                    <a:pt x="9" y="12"/>
                    <a:pt x="9" y="11"/>
                    <a:pt x="9" y="9"/>
                  </a:cubicBezTo>
                  <a:cubicBezTo>
                    <a:pt x="8" y="9"/>
                    <a:pt x="8" y="8"/>
                    <a:pt x="8" y="7"/>
                  </a:cubicBezTo>
                  <a:cubicBezTo>
                    <a:pt x="5" y="7"/>
                    <a:pt x="5" y="8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2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1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6"/>
                  </a:cubicBezTo>
                  <a:cubicBezTo>
                    <a:pt x="0" y="4"/>
                    <a:pt x="1" y="6"/>
                    <a:pt x="1" y="4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2" y="7"/>
                    <a:pt x="2" y="7"/>
                    <a:pt x="4" y="7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11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5"/>
                    <a:pt x="5" y="15"/>
                    <a:pt x="5" y="17"/>
                  </a:cubicBezTo>
                  <a:cubicBezTo>
                    <a:pt x="8" y="19"/>
                    <a:pt x="8" y="20"/>
                    <a:pt x="9" y="20"/>
                  </a:cubicBezTo>
                  <a:cubicBezTo>
                    <a:pt x="9" y="22"/>
                    <a:pt x="10" y="24"/>
                    <a:pt x="11" y="26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6"/>
                    <a:pt x="13" y="25"/>
                    <a:pt x="13" y="26"/>
                  </a:cubicBezTo>
                  <a:cubicBezTo>
                    <a:pt x="11" y="26"/>
                    <a:pt x="11" y="26"/>
                    <a:pt x="11" y="28"/>
                  </a:cubicBezTo>
                  <a:cubicBezTo>
                    <a:pt x="13" y="28"/>
                    <a:pt x="13" y="30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3"/>
                    <a:pt x="14" y="33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5"/>
                    <a:pt x="15" y="35"/>
                    <a:pt x="15" y="37"/>
                  </a:cubicBezTo>
                  <a:cubicBezTo>
                    <a:pt x="15" y="38"/>
                    <a:pt x="17" y="38"/>
                    <a:pt x="17" y="39"/>
                  </a:cubicBezTo>
                  <a:cubicBezTo>
                    <a:pt x="17" y="43"/>
                    <a:pt x="21" y="45"/>
                    <a:pt x="21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50"/>
                    <a:pt x="25" y="52"/>
                    <a:pt x="25" y="55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5"/>
                    <a:pt x="26" y="58"/>
                  </a:cubicBezTo>
                  <a:cubicBezTo>
                    <a:pt x="26" y="58"/>
                    <a:pt x="26" y="59"/>
                    <a:pt x="27" y="59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8" y="61"/>
                    <a:pt x="28" y="61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8" y="63"/>
                    <a:pt x="28" y="63"/>
                    <a:pt x="30" y="63"/>
                  </a:cubicBezTo>
                  <a:cubicBezTo>
                    <a:pt x="30" y="63"/>
                    <a:pt x="30" y="64"/>
                    <a:pt x="28" y="64"/>
                  </a:cubicBezTo>
                  <a:cubicBezTo>
                    <a:pt x="30" y="65"/>
                    <a:pt x="30" y="68"/>
                    <a:pt x="31" y="68"/>
                  </a:cubicBezTo>
                  <a:cubicBezTo>
                    <a:pt x="31" y="68"/>
                    <a:pt x="31" y="68"/>
                    <a:pt x="31" y="71"/>
                  </a:cubicBezTo>
                  <a:cubicBezTo>
                    <a:pt x="31" y="71"/>
                    <a:pt x="34" y="72"/>
                    <a:pt x="34" y="73"/>
                  </a:cubicBezTo>
                  <a:cubicBezTo>
                    <a:pt x="35" y="73"/>
                    <a:pt x="35" y="72"/>
                    <a:pt x="35" y="73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35" y="76"/>
                    <a:pt x="38" y="77"/>
                    <a:pt x="38" y="78"/>
                  </a:cubicBezTo>
                  <a:cubicBezTo>
                    <a:pt x="39" y="84"/>
                    <a:pt x="40" y="86"/>
                    <a:pt x="42" y="89"/>
                  </a:cubicBezTo>
                  <a:cubicBezTo>
                    <a:pt x="43" y="89"/>
                    <a:pt x="43" y="89"/>
                    <a:pt x="43" y="89"/>
                  </a:cubicBezTo>
                  <a:cubicBezTo>
                    <a:pt x="42" y="90"/>
                    <a:pt x="44" y="90"/>
                    <a:pt x="43" y="91"/>
                  </a:cubicBezTo>
                  <a:cubicBezTo>
                    <a:pt x="44" y="91"/>
                    <a:pt x="44" y="93"/>
                    <a:pt x="44" y="91"/>
                  </a:cubicBezTo>
                  <a:cubicBezTo>
                    <a:pt x="44" y="93"/>
                    <a:pt x="48" y="94"/>
                    <a:pt x="47" y="97"/>
                  </a:cubicBezTo>
                  <a:cubicBezTo>
                    <a:pt x="47" y="97"/>
                    <a:pt x="47" y="97"/>
                    <a:pt x="47" y="94"/>
                  </a:cubicBezTo>
                  <a:cubicBezTo>
                    <a:pt x="48" y="97"/>
                    <a:pt x="48" y="98"/>
                    <a:pt x="49" y="99"/>
                  </a:cubicBezTo>
                  <a:cubicBezTo>
                    <a:pt x="49" y="98"/>
                    <a:pt x="49" y="98"/>
                    <a:pt x="49" y="98"/>
                  </a:cubicBezTo>
                  <a:cubicBezTo>
                    <a:pt x="51" y="98"/>
                    <a:pt x="49" y="100"/>
                    <a:pt x="51" y="99"/>
                  </a:cubicBezTo>
                  <a:cubicBezTo>
                    <a:pt x="51" y="99"/>
                    <a:pt x="49" y="100"/>
                    <a:pt x="49" y="99"/>
                  </a:cubicBezTo>
                  <a:cubicBezTo>
                    <a:pt x="52" y="102"/>
                    <a:pt x="52" y="104"/>
                    <a:pt x="53" y="110"/>
                  </a:cubicBezTo>
                  <a:cubicBezTo>
                    <a:pt x="56" y="111"/>
                    <a:pt x="56" y="107"/>
                    <a:pt x="56" y="110"/>
                  </a:cubicBezTo>
                  <a:cubicBezTo>
                    <a:pt x="56" y="110"/>
                    <a:pt x="55" y="110"/>
                    <a:pt x="56" y="110"/>
                  </a:cubicBezTo>
                  <a:cubicBezTo>
                    <a:pt x="56" y="111"/>
                    <a:pt x="57" y="110"/>
                    <a:pt x="57" y="111"/>
                  </a:cubicBezTo>
                  <a:cubicBezTo>
                    <a:pt x="56" y="111"/>
                    <a:pt x="57" y="111"/>
                    <a:pt x="56" y="112"/>
                  </a:cubicBezTo>
                  <a:cubicBezTo>
                    <a:pt x="57" y="112"/>
                    <a:pt x="60" y="112"/>
                    <a:pt x="60" y="113"/>
                  </a:cubicBezTo>
                  <a:cubicBezTo>
                    <a:pt x="60" y="113"/>
                    <a:pt x="60" y="113"/>
                    <a:pt x="60" y="113"/>
                  </a:cubicBezTo>
                  <a:cubicBezTo>
                    <a:pt x="57" y="115"/>
                    <a:pt x="60" y="116"/>
                    <a:pt x="60" y="117"/>
                  </a:cubicBezTo>
                  <a:cubicBezTo>
                    <a:pt x="63" y="124"/>
                    <a:pt x="65" y="130"/>
                    <a:pt x="68" y="137"/>
                  </a:cubicBezTo>
                  <a:cubicBezTo>
                    <a:pt x="73" y="142"/>
                    <a:pt x="74" y="150"/>
                    <a:pt x="78" y="155"/>
                  </a:cubicBezTo>
                  <a:cubicBezTo>
                    <a:pt x="81" y="155"/>
                    <a:pt x="81" y="155"/>
                    <a:pt x="81" y="158"/>
                  </a:cubicBezTo>
                  <a:cubicBezTo>
                    <a:pt x="81" y="156"/>
                    <a:pt x="81" y="156"/>
                    <a:pt x="81" y="156"/>
                  </a:cubicBezTo>
                  <a:cubicBezTo>
                    <a:pt x="81" y="158"/>
                    <a:pt x="82" y="158"/>
                    <a:pt x="81" y="159"/>
                  </a:cubicBezTo>
                  <a:cubicBezTo>
                    <a:pt x="82" y="160"/>
                    <a:pt x="83" y="164"/>
                    <a:pt x="86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7" y="172"/>
                    <a:pt x="93" y="178"/>
                    <a:pt x="95" y="184"/>
                  </a:cubicBezTo>
                  <a:cubicBezTo>
                    <a:pt x="97" y="185"/>
                    <a:pt x="97" y="186"/>
                    <a:pt x="99" y="188"/>
                  </a:cubicBezTo>
                  <a:cubicBezTo>
                    <a:pt x="102" y="193"/>
                    <a:pt x="106" y="195"/>
                    <a:pt x="107" y="201"/>
                  </a:cubicBezTo>
                  <a:cubicBezTo>
                    <a:pt x="107" y="201"/>
                    <a:pt x="108" y="198"/>
                    <a:pt x="108" y="197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59" name="Freeform 152"/>
            <p:cNvSpPr>
              <a:spLocks/>
            </p:cNvSpPr>
            <p:nvPr/>
          </p:nvSpPr>
          <p:spPr bwMode="auto">
            <a:xfrm>
              <a:off x="4227" y="1606"/>
              <a:ext cx="59" cy="2471"/>
            </a:xfrm>
            <a:custGeom>
              <a:avLst/>
              <a:gdLst>
                <a:gd name="T0" fmla="*/ 23 w 25"/>
                <a:gd name="T1" fmla="*/ 0 h 1046"/>
                <a:gd name="T2" fmla="*/ 17 w 25"/>
                <a:gd name="T3" fmla="*/ 518 h 1046"/>
                <a:gd name="T4" fmla="*/ 25 w 25"/>
                <a:gd name="T5" fmla="*/ 1046 h 1046"/>
                <a:gd name="T6" fmla="*/ 4 w 25"/>
                <a:gd name="T7" fmla="*/ 1046 h 1046"/>
                <a:gd name="T8" fmla="*/ 11 w 25"/>
                <a:gd name="T9" fmla="*/ 758 h 1046"/>
                <a:gd name="T10" fmla="*/ 0 w 25"/>
                <a:gd name="T11" fmla="*/ 239 h 1046"/>
                <a:gd name="T12" fmla="*/ 8 w 25"/>
                <a:gd name="T13" fmla="*/ 0 h 1046"/>
                <a:gd name="T14" fmla="*/ 23 w 25"/>
                <a:gd name="T15" fmla="*/ 0 h 1046"/>
                <a:gd name="T16" fmla="*/ 23 w 25"/>
                <a:gd name="T17" fmla="*/ 0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046">
                  <a:moveTo>
                    <a:pt x="23" y="0"/>
                  </a:moveTo>
                  <a:cubicBezTo>
                    <a:pt x="17" y="518"/>
                    <a:pt x="17" y="518"/>
                    <a:pt x="17" y="518"/>
                  </a:cubicBezTo>
                  <a:cubicBezTo>
                    <a:pt x="25" y="1046"/>
                    <a:pt x="25" y="1046"/>
                    <a:pt x="25" y="1046"/>
                  </a:cubicBezTo>
                  <a:cubicBezTo>
                    <a:pt x="4" y="1046"/>
                    <a:pt x="4" y="1046"/>
                    <a:pt x="4" y="1046"/>
                  </a:cubicBezTo>
                  <a:cubicBezTo>
                    <a:pt x="11" y="758"/>
                    <a:pt x="11" y="758"/>
                    <a:pt x="11" y="758"/>
                  </a:cubicBezTo>
                  <a:cubicBezTo>
                    <a:pt x="0" y="239"/>
                    <a:pt x="0" y="239"/>
                    <a:pt x="0" y="239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260" name="Group 50"/>
          <p:cNvGrpSpPr>
            <a:grpSpLocks noChangeAspect="1"/>
          </p:cNvGrpSpPr>
          <p:nvPr/>
        </p:nvGrpSpPr>
        <p:grpSpPr bwMode="auto">
          <a:xfrm>
            <a:off x="7885509" y="2438405"/>
            <a:ext cx="1113762" cy="2195929"/>
            <a:chOff x="3369" y="1563"/>
            <a:chExt cx="940" cy="1390"/>
          </a:xfrm>
        </p:grpSpPr>
        <p:sp>
          <p:nvSpPr>
            <p:cNvPr id="261" name="Freeform 51"/>
            <p:cNvSpPr>
              <a:spLocks/>
            </p:cNvSpPr>
            <p:nvPr/>
          </p:nvSpPr>
          <p:spPr bwMode="auto">
            <a:xfrm>
              <a:off x="3539" y="1906"/>
              <a:ext cx="192" cy="212"/>
            </a:xfrm>
            <a:custGeom>
              <a:avLst/>
              <a:gdLst>
                <a:gd name="T0" fmla="*/ 81 w 81"/>
                <a:gd name="T1" fmla="*/ 73 h 90"/>
                <a:gd name="T2" fmla="*/ 44 w 81"/>
                <a:gd name="T3" fmla="*/ 7 h 90"/>
                <a:gd name="T4" fmla="*/ 0 w 81"/>
                <a:gd name="T5" fmla="*/ 21 h 90"/>
                <a:gd name="T6" fmla="*/ 21 w 81"/>
                <a:gd name="T7" fmla="*/ 19 h 90"/>
                <a:gd name="T8" fmla="*/ 53 w 81"/>
                <a:gd name="T9" fmla="*/ 76 h 90"/>
                <a:gd name="T10" fmla="*/ 81 w 81"/>
                <a:gd name="T11" fmla="*/ 7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1" h="90">
                  <a:moveTo>
                    <a:pt x="81" y="73"/>
                  </a:moveTo>
                  <a:cubicBezTo>
                    <a:pt x="81" y="73"/>
                    <a:pt x="74" y="21"/>
                    <a:pt x="44" y="7"/>
                  </a:cubicBezTo>
                  <a:cubicBezTo>
                    <a:pt x="29" y="0"/>
                    <a:pt x="0" y="14"/>
                    <a:pt x="0" y="21"/>
                  </a:cubicBezTo>
                  <a:cubicBezTo>
                    <a:pt x="8" y="21"/>
                    <a:pt x="21" y="19"/>
                    <a:pt x="21" y="19"/>
                  </a:cubicBezTo>
                  <a:cubicBezTo>
                    <a:pt x="21" y="19"/>
                    <a:pt x="26" y="58"/>
                    <a:pt x="53" y="76"/>
                  </a:cubicBezTo>
                  <a:cubicBezTo>
                    <a:pt x="74" y="90"/>
                    <a:pt x="81" y="73"/>
                    <a:pt x="81" y="73"/>
                  </a:cubicBezTo>
                  <a:close/>
                </a:path>
              </a:pathLst>
            </a:custGeom>
            <a:solidFill>
              <a:srgbClr val="3B3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62" name="Freeform 52"/>
            <p:cNvSpPr>
              <a:spLocks/>
            </p:cNvSpPr>
            <p:nvPr/>
          </p:nvSpPr>
          <p:spPr bwMode="auto">
            <a:xfrm>
              <a:off x="3603" y="1925"/>
              <a:ext cx="17" cy="16"/>
            </a:xfrm>
            <a:custGeom>
              <a:avLst/>
              <a:gdLst>
                <a:gd name="T0" fmla="*/ 7 w 7"/>
                <a:gd name="T1" fmla="*/ 3 h 7"/>
                <a:gd name="T2" fmla="*/ 4 w 7"/>
                <a:gd name="T3" fmla="*/ 7 h 7"/>
                <a:gd name="T4" fmla="*/ 0 w 7"/>
                <a:gd name="T5" fmla="*/ 3 h 7"/>
                <a:gd name="T6" fmla="*/ 4 w 7"/>
                <a:gd name="T7" fmla="*/ 0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2" y="7"/>
                    <a:pt x="0" y="5"/>
                    <a:pt x="0" y="3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5" y="0"/>
                    <a:pt x="7" y="1"/>
                    <a:pt x="7" y="3"/>
                  </a:cubicBezTo>
                  <a:close/>
                </a:path>
              </a:pathLst>
            </a:custGeom>
            <a:solidFill>
              <a:srgbClr val="FFF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63" name="Freeform 53"/>
            <p:cNvSpPr>
              <a:spLocks/>
            </p:cNvSpPr>
            <p:nvPr/>
          </p:nvSpPr>
          <p:spPr bwMode="auto">
            <a:xfrm>
              <a:off x="3636" y="1889"/>
              <a:ext cx="26" cy="31"/>
            </a:xfrm>
            <a:custGeom>
              <a:avLst/>
              <a:gdLst>
                <a:gd name="T0" fmla="*/ 0 w 11"/>
                <a:gd name="T1" fmla="*/ 13 h 13"/>
                <a:gd name="T2" fmla="*/ 8 w 11"/>
                <a:gd name="T3" fmla="*/ 0 h 13"/>
                <a:gd name="T4" fmla="*/ 0 w 11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3">
                  <a:moveTo>
                    <a:pt x="0" y="13"/>
                  </a:moveTo>
                  <a:cubicBezTo>
                    <a:pt x="0" y="13"/>
                    <a:pt x="8" y="5"/>
                    <a:pt x="8" y="0"/>
                  </a:cubicBezTo>
                  <a:cubicBezTo>
                    <a:pt x="11" y="5"/>
                    <a:pt x="10" y="13"/>
                    <a:pt x="0" y="13"/>
                  </a:cubicBezTo>
                  <a:close/>
                </a:path>
              </a:pathLst>
            </a:custGeom>
            <a:solidFill>
              <a:srgbClr val="3B3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64" name="Freeform 54"/>
            <p:cNvSpPr>
              <a:spLocks/>
            </p:cNvSpPr>
            <p:nvPr/>
          </p:nvSpPr>
          <p:spPr bwMode="auto">
            <a:xfrm>
              <a:off x="3622" y="1889"/>
              <a:ext cx="28" cy="36"/>
            </a:xfrm>
            <a:custGeom>
              <a:avLst/>
              <a:gdLst>
                <a:gd name="T0" fmla="*/ 5 w 12"/>
                <a:gd name="T1" fmla="*/ 15 h 15"/>
                <a:gd name="T2" fmla="*/ 0 w 12"/>
                <a:gd name="T3" fmla="*/ 0 h 15"/>
                <a:gd name="T4" fmla="*/ 5 w 12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5">
                  <a:moveTo>
                    <a:pt x="5" y="15"/>
                  </a:moveTo>
                  <a:cubicBezTo>
                    <a:pt x="5" y="15"/>
                    <a:pt x="4" y="3"/>
                    <a:pt x="0" y="0"/>
                  </a:cubicBezTo>
                  <a:cubicBezTo>
                    <a:pt x="7" y="1"/>
                    <a:pt x="12" y="7"/>
                    <a:pt x="5" y="15"/>
                  </a:cubicBezTo>
                  <a:close/>
                </a:path>
              </a:pathLst>
            </a:custGeom>
            <a:solidFill>
              <a:srgbClr val="3B3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65" name="Freeform 55"/>
            <p:cNvSpPr>
              <a:spLocks/>
            </p:cNvSpPr>
            <p:nvPr/>
          </p:nvSpPr>
          <p:spPr bwMode="auto">
            <a:xfrm>
              <a:off x="4061" y="1915"/>
              <a:ext cx="191" cy="210"/>
            </a:xfrm>
            <a:custGeom>
              <a:avLst/>
              <a:gdLst>
                <a:gd name="T0" fmla="*/ 0 w 81"/>
                <a:gd name="T1" fmla="*/ 72 h 89"/>
                <a:gd name="T2" fmla="*/ 37 w 81"/>
                <a:gd name="T3" fmla="*/ 7 h 89"/>
                <a:gd name="T4" fmla="*/ 81 w 81"/>
                <a:gd name="T5" fmla="*/ 20 h 89"/>
                <a:gd name="T6" fmla="*/ 60 w 81"/>
                <a:gd name="T7" fmla="*/ 18 h 89"/>
                <a:gd name="T8" fmla="*/ 28 w 81"/>
                <a:gd name="T9" fmla="*/ 76 h 89"/>
                <a:gd name="T10" fmla="*/ 0 w 81"/>
                <a:gd name="T11" fmla="*/ 7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1" h="89">
                  <a:moveTo>
                    <a:pt x="0" y="72"/>
                  </a:moveTo>
                  <a:cubicBezTo>
                    <a:pt x="0" y="72"/>
                    <a:pt x="7" y="21"/>
                    <a:pt x="37" y="7"/>
                  </a:cubicBezTo>
                  <a:cubicBezTo>
                    <a:pt x="52" y="0"/>
                    <a:pt x="81" y="13"/>
                    <a:pt x="81" y="20"/>
                  </a:cubicBezTo>
                  <a:cubicBezTo>
                    <a:pt x="73" y="21"/>
                    <a:pt x="60" y="18"/>
                    <a:pt x="60" y="18"/>
                  </a:cubicBezTo>
                  <a:cubicBezTo>
                    <a:pt x="60" y="18"/>
                    <a:pt x="56" y="57"/>
                    <a:pt x="28" y="76"/>
                  </a:cubicBezTo>
                  <a:cubicBezTo>
                    <a:pt x="8" y="89"/>
                    <a:pt x="0" y="72"/>
                    <a:pt x="0" y="72"/>
                  </a:cubicBezTo>
                  <a:close/>
                </a:path>
              </a:pathLst>
            </a:custGeom>
            <a:solidFill>
              <a:srgbClr val="3B3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66" name="Freeform 56"/>
            <p:cNvSpPr>
              <a:spLocks/>
            </p:cNvSpPr>
            <p:nvPr/>
          </p:nvSpPr>
          <p:spPr bwMode="auto">
            <a:xfrm>
              <a:off x="4163" y="2189"/>
              <a:ext cx="19" cy="19"/>
            </a:xfrm>
            <a:custGeom>
              <a:avLst/>
              <a:gdLst>
                <a:gd name="T0" fmla="*/ 0 w 8"/>
                <a:gd name="T1" fmla="*/ 4 h 8"/>
                <a:gd name="T2" fmla="*/ 4 w 8"/>
                <a:gd name="T3" fmla="*/ 8 h 8"/>
                <a:gd name="T4" fmla="*/ 8 w 8"/>
                <a:gd name="T5" fmla="*/ 5 h 8"/>
                <a:gd name="T6" fmla="*/ 5 w 8"/>
                <a:gd name="T7" fmla="*/ 0 h 8"/>
                <a:gd name="T8" fmla="*/ 0 w 8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4"/>
                  </a:moveTo>
                  <a:cubicBezTo>
                    <a:pt x="0" y="6"/>
                    <a:pt x="2" y="8"/>
                    <a:pt x="4" y="8"/>
                  </a:cubicBezTo>
                  <a:cubicBezTo>
                    <a:pt x="6" y="8"/>
                    <a:pt x="8" y="6"/>
                    <a:pt x="8" y="5"/>
                  </a:cubicBezTo>
                  <a:cubicBezTo>
                    <a:pt x="8" y="2"/>
                    <a:pt x="6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FFF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67" name="Freeform 57"/>
            <p:cNvSpPr>
              <a:spLocks/>
            </p:cNvSpPr>
            <p:nvPr/>
          </p:nvSpPr>
          <p:spPr bwMode="auto">
            <a:xfrm>
              <a:off x="4132" y="1899"/>
              <a:ext cx="26" cy="33"/>
            </a:xfrm>
            <a:custGeom>
              <a:avLst/>
              <a:gdLst>
                <a:gd name="T0" fmla="*/ 11 w 11"/>
                <a:gd name="T1" fmla="*/ 14 h 14"/>
                <a:gd name="T2" fmla="*/ 3 w 11"/>
                <a:gd name="T3" fmla="*/ 0 h 14"/>
                <a:gd name="T4" fmla="*/ 11 w 11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4">
                  <a:moveTo>
                    <a:pt x="11" y="14"/>
                  </a:moveTo>
                  <a:cubicBezTo>
                    <a:pt x="11" y="14"/>
                    <a:pt x="3" y="4"/>
                    <a:pt x="3" y="0"/>
                  </a:cubicBezTo>
                  <a:cubicBezTo>
                    <a:pt x="0" y="4"/>
                    <a:pt x="1" y="13"/>
                    <a:pt x="11" y="14"/>
                  </a:cubicBezTo>
                  <a:close/>
                </a:path>
              </a:pathLst>
            </a:custGeom>
            <a:solidFill>
              <a:srgbClr val="3B3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68" name="Freeform 58"/>
            <p:cNvSpPr>
              <a:spLocks/>
            </p:cNvSpPr>
            <p:nvPr/>
          </p:nvSpPr>
          <p:spPr bwMode="auto">
            <a:xfrm>
              <a:off x="4144" y="1896"/>
              <a:ext cx="26" cy="36"/>
            </a:xfrm>
            <a:custGeom>
              <a:avLst/>
              <a:gdLst>
                <a:gd name="T0" fmla="*/ 7 w 11"/>
                <a:gd name="T1" fmla="*/ 15 h 15"/>
                <a:gd name="T2" fmla="*/ 11 w 11"/>
                <a:gd name="T3" fmla="*/ 0 h 15"/>
                <a:gd name="T4" fmla="*/ 7 w 11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5">
                  <a:moveTo>
                    <a:pt x="7" y="15"/>
                  </a:moveTo>
                  <a:cubicBezTo>
                    <a:pt x="7" y="15"/>
                    <a:pt x="8" y="4"/>
                    <a:pt x="11" y="0"/>
                  </a:cubicBezTo>
                  <a:cubicBezTo>
                    <a:pt x="5" y="1"/>
                    <a:pt x="0" y="8"/>
                    <a:pt x="7" y="15"/>
                  </a:cubicBezTo>
                  <a:close/>
                </a:path>
              </a:pathLst>
            </a:custGeom>
            <a:solidFill>
              <a:srgbClr val="3B3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69" name="Freeform 59"/>
            <p:cNvSpPr>
              <a:spLocks/>
            </p:cNvSpPr>
            <p:nvPr/>
          </p:nvSpPr>
          <p:spPr bwMode="auto">
            <a:xfrm>
              <a:off x="3369" y="2088"/>
              <a:ext cx="140" cy="94"/>
            </a:xfrm>
            <a:custGeom>
              <a:avLst/>
              <a:gdLst>
                <a:gd name="T0" fmla="*/ 49 w 59"/>
                <a:gd name="T1" fmla="*/ 1 h 40"/>
                <a:gd name="T2" fmla="*/ 6 w 59"/>
                <a:gd name="T3" fmla="*/ 9 h 40"/>
                <a:gd name="T4" fmla="*/ 22 w 59"/>
                <a:gd name="T5" fmla="*/ 12 h 40"/>
                <a:gd name="T6" fmla="*/ 0 w 59"/>
                <a:gd name="T7" fmla="*/ 28 h 40"/>
                <a:gd name="T8" fmla="*/ 29 w 59"/>
                <a:gd name="T9" fmla="*/ 21 h 40"/>
                <a:gd name="T10" fmla="*/ 15 w 59"/>
                <a:gd name="T11" fmla="*/ 40 h 40"/>
                <a:gd name="T12" fmla="*/ 49 w 59"/>
                <a:gd name="T13" fmla="*/ 25 h 40"/>
                <a:gd name="T14" fmla="*/ 48 w 59"/>
                <a:gd name="T15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40">
                  <a:moveTo>
                    <a:pt x="49" y="1"/>
                  </a:moveTo>
                  <a:cubicBezTo>
                    <a:pt x="49" y="1"/>
                    <a:pt x="21" y="0"/>
                    <a:pt x="6" y="9"/>
                  </a:cubicBezTo>
                  <a:cubicBezTo>
                    <a:pt x="16" y="9"/>
                    <a:pt x="22" y="12"/>
                    <a:pt x="22" y="12"/>
                  </a:cubicBezTo>
                  <a:cubicBezTo>
                    <a:pt x="22" y="12"/>
                    <a:pt x="1" y="18"/>
                    <a:pt x="0" y="28"/>
                  </a:cubicBezTo>
                  <a:cubicBezTo>
                    <a:pt x="13" y="22"/>
                    <a:pt x="29" y="21"/>
                    <a:pt x="29" y="21"/>
                  </a:cubicBezTo>
                  <a:cubicBezTo>
                    <a:pt x="29" y="21"/>
                    <a:pt x="16" y="31"/>
                    <a:pt x="15" y="40"/>
                  </a:cubicBezTo>
                  <a:cubicBezTo>
                    <a:pt x="27" y="34"/>
                    <a:pt x="41" y="26"/>
                    <a:pt x="49" y="25"/>
                  </a:cubicBezTo>
                  <a:cubicBezTo>
                    <a:pt x="59" y="24"/>
                    <a:pt x="48" y="5"/>
                    <a:pt x="48" y="5"/>
                  </a:cubicBezTo>
                </a:path>
              </a:pathLst>
            </a:custGeom>
            <a:solidFill>
              <a:srgbClr val="F6E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70" name="Freeform 60"/>
            <p:cNvSpPr>
              <a:spLocks/>
            </p:cNvSpPr>
            <p:nvPr/>
          </p:nvSpPr>
          <p:spPr bwMode="auto">
            <a:xfrm>
              <a:off x="4172" y="2102"/>
              <a:ext cx="137" cy="94"/>
            </a:xfrm>
            <a:custGeom>
              <a:avLst/>
              <a:gdLst>
                <a:gd name="T0" fmla="*/ 8 w 58"/>
                <a:gd name="T1" fmla="*/ 2 h 40"/>
                <a:gd name="T2" fmla="*/ 52 w 58"/>
                <a:gd name="T3" fmla="*/ 9 h 40"/>
                <a:gd name="T4" fmla="*/ 35 w 58"/>
                <a:gd name="T5" fmla="*/ 12 h 40"/>
                <a:gd name="T6" fmla="*/ 58 w 58"/>
                <a:gd name="T7" fmla="*/ 28 h 40"/>
                <a:gd name="T8" fmla="*/ 28 w 58"/>
                <a:gd name="T9" fmla="*/ 21 h 40"/>
                <a:gd name="T10" fmla="*/ 43 w 58"/>
                <a:gd name="T11" fmla="*/ 40 h 40"/>
                <a:gd name="T12" fmla="*/ 8 w 58"/>
                <a:gd name="T13" fmla="*/ 25 h 40"/>
                <a:gd name="T14" fmla="*/ 9 w 58"/>
                <a:gd name="T15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40">
                  <a:moveTo>
                    <a:pt x="8" y="2"/>
                  </a:moveTo>
                  <a:cubicBezTo>
                    <a:pt x="8" y="2"/>
                    <a:pt x="38" y="0"/>
                    <a:pt x="52" y="9"/>
                  </a:cubicBezTo>
                  <a:cubicBezTo>
                    <a:pt x="41" y="9"/>
                    <a:pt x="35" y="12"/>
                    <a:pt x="35" y="12"/>
                  </a:cubicBezTo>
                  <a:cubicBezTo>
                    <a:pt x="35" y="12"/>
                    <a:pt x="57" y="18"/>
                    <a:pt x="58" y="28"/>
                  </a:cubicBezTo>
                  <a:cubicBezTo>
                    <a:pt x="45" y="22"/>
                    <a:pt x="28" y="21"/>
                    <a:pt x="28" y="21"/>
                  </a:cubicBezTo>
                  <a:cubicBezTo>
                    <a:pt x="28" y="21"/>
                    <a:pt x="42" y="31"/>
                    <a:pt x="43" y="40"/>
                  </a:cubicBezTo>
                  <a:cubicBezTo>
                    <a:pt x="31" y="34"/>
                    <a:pt x="17" y="26"/>
                    <a:pt x="8" y="25"/>
                  </a:cubicBezTo>
                  <a:cubicBezTo>
                    <a:pt x="0" y="24"/>
                    <a:pt x="9" y="5"/>
                    <a:pt x="9" y="5"/>
                  </a:cubicBezTo>
                </a:path>
              </a:pathLst>
            </a:custGeom>
            <a:solidFill>
              <a:srgbClr val="F6E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71" name="Freeform 61"/>
            <p:cNvSpPr>
              <a:spLocks/>
            </p:cNvSpPr>
            <p:nvPr/>
          </p:nvSpPr>
          <p:spPr bwMode="auto">
            <a:xfrm>
              <a:off x="3815" y="2414"/>
              <a:ext cx="64" cy="539"/>
            </a:xfrm>
            <a:custGeom>
              <a:avLst/>
              <a:gdLst>
                <a:gd name="T0" fmla="*/ 52 w 52"/>
                <a:gd name="T1" fmla="*/ 0 h 368"/>
                <a:gd name="T2" fmla="*/ 43 w 52"/>
                <a:gd name="T3" fmla="*/ 368 h 368"/>
                <a:gd name="T4" fmla="*/ 0 w 52"/>
                <a:gd name="T5" fmla="*/ 368 h 368"/>
                <a:gd name="T6" fmla="*/ 5 w 52"/>
                <a:gd name="T7" fmla="*/ 26 h 368"/>
                <a:gd name="T8" fmla="*/ 52 w 52"/>
                <a:gd name="T9" fmla="*/ 0 h 368"/>
                <a:gd name="T10" fmla="*/ 52 w 52"/>
                <a:gd name="T11" fmla="*/ 0 h 368"/>
                <a:gd name="T12" fmla="*/ 52 w 52"/>
                <a:gd name="T13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368">
                  <a:moveTo>
                    <a:pt x="52" y="0"/>
                  </a:moveTo>
                  <a:lnTo>
                    <a:pt x="43" y="368"/>
                  </a:lnTo>
                  <a:lnTo>
                    <a:pt x="0" y="368"/>
                  </a:lnTo>
                  <a:lnTo>
                    <a:pt x="5" y="26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6E4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72" name="Freeform 62"/>
            <p:cNvSpPr>
              <a:spLocks/>
            </p:cNvSpPr>
            <p:nvPr/>
          </p:nvSpPr>
          <p:spPr bwMode="auto">
            <a:xfrm>
              <a:off x="3679" y="2388"/>
              <a:ext cx="304" cy="153"/>
            </a:xfrm>
            <a:custGeom>
              <a:avLst/>
              <a:gdLst>
                <a:gd name="T0" fmla="*/ 110 w 129"/>
                <a:gd name="T1" fmla="*/ 9 h 65"/>
                <a:gd name="T2" fmla="*/ 127 w 129"/>
                <a:gd name="T3" fmla="*/ 43 h 65"/>
                <a:gd name="T4" fmla="*/ 114 w 129"/>
                <a:gd name="T5" fmla="*/ 33 h 65"/>
                <a:gd name="T6" fmla="*/ 113 w 129"/>
                <a:gd name="T7" fmla="*/ 58 h 65"/>
                <a:gd name="T8" fmla="*/ 100 w 129"/>
                <a:gd name="T9" fmla="*/ 44 h 65"/>
                <a:gd name="T10" fmla="*/ 95 w 129"/>
                <a:gd name="T11" fmla="*/ 63 h 65"/>
                <a:gd name="T12" fmla="*/ 90 w 129"/>
                <a:gd name="T13" fmla="*/ 37 h 65"/>
                <a:gd name="T14" fmla="*/ 77 w 129"/>
                <a:gd name="T15" fmla="*/ 64 h 65"/>
                <a:gd name="T16" fmla="*/ 74 w 129"/>
                <a:gd name="T17" fmla="*/ 42 h 65"/>
                <a:gd name="T18" fmla="*/ 55 w 129"/>
                <a:gd name="T19" fmla="*/ 65 h 65"/>
                <a:gd name="T20" fmla="*/ 55 w 129"/>
                <a:gd name="T21" fmla="*/ 39 h 65"/>
                <a:gd name="T22" fmla="*/ 42 w 129"/>
                <a:gd name="T23" fmla="*/ 54 h 65"/>
                <a:gd name="T24" fmla="*/ 36 w 129"/>
                <a:gd name="T25" fmla="*/ 34 h 65"/>
                <a:gd name="T26" fmla="*/ 16 w 129"/>
                <a:gd name="T27" fmla="*/ 57 h 65"/>
                <a:gd name="T28" fmla="*/ 18 w 129"/>
                <a:gd name="T29" fmla="*/ 28 h 65"/>
                <a:gd name="T30" fmla="*/ 1 w 129"/>
                <a:gd name="T31" fmla="*/ 43 h 65"/>
                <a:gd name="T32" fmla="*/ 16 w 129"/>
                <a:gd name="T33" fmla="*/ 21 h 65"/>
                <a:gd name="T34" fmla="*/ 70 w 129"/>
                <a:gd name="T35" fmla="*/ 0 h 65"/>
                <a:gd name="T36" fmla="*/ 110 w 129"/>
                <a:gd name="T37" fmla="*/ 9 h 65"/>
                <a:gd name="T38" fmla="*/ 110 w 129"/>
                <a:gd name="T39" fmla="*/ 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9" h="65">
                  <a:moveTo>
                    <a:pt x="110" y="9"/>
                  </a:moveTo>
                  <a:cubicBezTo>
                    <a:pt x="112" y="12"/>
                    <a:pt x="129" y="28"/>
                    <a:pt x="127" y="43"/>
                  </a:cubicBezTo>
                  <a:cubicBezTo>
                    <a:pt x="122" y="36"/>
                    <a:pt x="114" y="33"/>
                    <a:pt x="114" y="33"/>
                  </a:cubicBezTo>
                  <a:cubicBezTo>
                    <a:pt x="114" y="33"/>
                    <a:pt x="118" y="43"/>
                    <a:pt x="113" y="58"/>
                  </a:cubicBezTo>
                  <a:cubicBezTo>
                    <a:pt x="110" y="48"/>
                    <a:pt x="100" y="44"/>
                    <a:pt x="100" y="44"/>
                  </a:cubicBezTo>
                  <a:cubicBezTo>
                    <a:pt x="100" y="44"/>
                    <a:pt x="95" y="58"/>
                    <a:pt x="95" y="63"/>
                  </a:cubicBezTo>
                  <a:cubicBezTo>
                    <a:pt x="85" y="51"/>
                    <a:pt x="90" y="37"/>
                    <a:pt x="90" y="37"/>
                  </a:cubicBezTo>
                  <a:cubicBezTo>
                    <a:pt x="90" y="37"/>
                    <a:pt x="77" y="58"/>
                    <a:pt x="77" y="64"/>
                  </a:cubicBezTo>
                  <a:cubicBezTo>
                    <a:pt x="68" y="56"/>
                    <a:pt x="74" y="42"/>
                    <a:pt x="74" y="42"/>
                  </a:cubicBezTo>
                  <a:cubicBezTo>
                    <a:pt x="74" y="42"/>
                    <a:pt x="55" y="61"/>
                    <a:pt x="55" y="65"/>
                  </a:cubicBezTo>
                  <a:cubicBezTo>
                    <a:pt x="46" y="57"/>
                    <a:pt x="53" y="43"/>
                    <a:pt x="55" y="39"/>
                  </a:cubicBezTo>
                  <a:cubicBezTo>
                    <a:pt x="58" y="36"/>
                    <a:pt x="43" y="43"/>
                    <a:pt x="42" y="54"/>
                  </a:cubicBezTo>
                  <a:cubicBezTo>
                    <a:pt x="30" y="51"/>
                    <a:pt x="36" y="34"/>
                    <a:pt x="36" y="34"/>
                  </a:cubicBezTo>
                  <a:cubicBezTo>
                    <a:pt x="36" y="34"/>
                    <a:pt x="18" y="43"/>
                    <a:pt x="16" y="57"/>
                  </a:cubicBezTo>
                  <a:cubicBezTo>
                    <a:pt x="4" y="51"/>
                    <a:pt x="18" y="28"/>
                    <a:pt x="18" y="28"/>
                  </a:cubicBezTo>
                  <a:cubicBezTo>
                    <a:pt x="18" y="28"/>
                    <a:pt x="2" y="39"/>
                    <a:pt x="1" y="43"/>
                  </a:cubicBezTo>
                  <a:cubicBezTo>
                    <a:pt x="0" y="28"/>
                    <a:pt x="8" y="26"/>
                    <a:pt x="16" y="21"/>
                  </a:cubicBezTo>
                  <a:cubicBezTo>
                    <a:pt x="23" y="15"/>
                    <a:pt x="70" y="0"/>
                    <a:pt x="70" y="0"/>
                  </a:cubicBezTo>
                  <a:cubicBezTo>
                    <a:pt x="110" y="9"/>
                    <a:pt x="110" y="9"/>
                    <a:pt x="110" y="9"/>
                  </a:cubicBezTo>
                  <a:cubicBezTo>
                    <a:pt x="110" y="9"/>
                    <a:pt x="110" y="9"/>
                    <a:pt x="110" y="9"/>
                  </a:cubicBezTo>
                  <a:close/>
                </a:path>
              </a:pathLst>
            </a:custGeom>
            <a:solidFill>
              <a:srgbClr val="F6E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73" name="Freeform 63"/>
            <p:cNvSpPr>
              <a:spLocks/>
            </p:cNvSpPr>
            <p:nvPr/>
          </p:nvSpPr>
          <p:spPr bwMode="auto">
            <a:xfrm>
              <a:off x="3457" y="2073"/>
              <a:ext cx="779" cy="357"/>
            </a:xfrm>
            <a:custGeom>
              <a:avLst/>
              <a:gdLst>
                <a:gd name="T0" fmla="*/ 193 w 330"/>
                <a:gd name="T1" fmla="*/ 0 h 151"/>
                <a:gd name="T2" fmla="*/ 260 w 330"/>
                <a:gd name="T3" fmla="*/ 3 h 151"/>
                <a:gd name="T4" fmla="*/ 320 w 330"/>
                <a:gd name="T5" fmla="*/ 7 h 151"/>
                <a:gd name="T6" fmla="*/ 322 w 330"/>
                <a:gd name="T7" fmla="*/ 42 h 151"/>
                <a:gd name="T8" fmla="*/ 218 w 330"/>
                <a:gd name="T9" fmla="*/ 40 h 151"/>
                <a:gd name="T10" fmla="*/ 224 w 330"/>
                <a:gd name="T11" fmla="*/ 137 h 151"/>
                <a:gd name="T12" fmla="*/ 101 w 330"/>
                <a:gd name="T13" fmla="*/ 143 h 151"/>
                <a:gd name="T14" fmla="*/ 101 w 330"/>
                <a:gd name="T15" fmla="*/ 39 h 151"/>
                <a:gd name="T16" fmla="*/ 9 w 330"/>
                <a:gd name="T17" fmla="*/ 34 h 151"/>
                <a:gd name="T18" fmla="*/ 13 w 330"/>
                <a:gd name="T19" fmla="*/ 3 h 151"/>
                <a:gd name="T20" fmla="*/ 137 w 330"/>
                <a:gd name="T21" fmla="*/ 1 h 151"/>
                <a:gd name="T22" fmla="*/ 193 w 330"/>
                <a:gd name="T23" fmla="*/ 0 h 151"/>
                <a:gd name="T24" fmla="*/ 193 w 330"/>
                <a:gd name="T25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0" h="151">
                  <a:moveTo>
                    <a:pt x="193" y="0"/>
                  </a:moveTo>
                  <a:cubicBezTo>
                    <a:pt x="260" y="3"/>
                    <a:pt x="260" y="3"/>
                    <a:pt x="260" y="3"/>
                  </a:cubicBezTo>
                  <a:cubicBezTo>
                    <a:pt x="260" y="3"/>
                    <a:pt x="308" y="1"/>
                    <a:pt x="320" y="7"/>
                  </a:cubicBezTo>
                  <a:cubicBezTo>
                    <a:pt x="328" y="11"/>
                    <a:pt x="330" y="29"/>
                    <a:pt x="322" y="42"/>
                  </a:cubicBezTo>
                  <a:cubicBezTo>
                    <a:pt x="312" y="59"/>
                    <a:pt x="222" y="34"/>
                    <a:pt x="218" y="40"/>
                  </a:cubicBezTo>
                  <a:cubicBezTo>
                    <a:pt x="212" y="52"/>
                    <a:pt x="240" y="125"/>
                    <a:pt x="224" y="137"/>
                  </a:cubicBezTo>
                  <a:cubicBezTo>
                    <a:pt x="208" y="149"/>
                    <a:pt x="109" y="151"/>
                    <a:pt x="101" y="143"/>
                  </a:cubicBezTo>
                  <a:cubicBezTo>
                    <a:pt x="86" y="128"/>
                    <a:pt x="108" y="60"/>
                    <a:pt x="101" y="39"/>
                  </a:cubicBezTo>
                  <a:cubicBezTo>
                    <a:pt x="97" y="27"/>
                    <a:pt x="17" y="71"/>
                    <a:pt x="9" y="34"/>
                  </a:cubicBezTo>
                  <a:cubicBezTo>
                    <a:pt x="8" y="27"/>
                    <a:pt x="0" y="4"/>
                    <a:pt x="13" y="3"/>
                  </a:cubicBezTo>
                  <a:cubicBezTo>
                    <a:pt x="26" y="1"/>
                    <a:pt x="137" y="1"/>
                    <a:pt x="137" y="1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193" y="0"/>
                    <a:pt x="193" y="0"/>
                    <a:pt x="193" y="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schemeClr val="accent6"/>
                </a:solidFill>
              </a:endParaRPr>
            </a:p>
          </p:txBody>
        </p:sp>
        <p:sp>
          <p:nvSpPr>
            <p:cNvPr id="274" name="Freeform 64"/>
            <p:cNvSpPr>
              <a:spLocks/>
            </p:cNvSpPr>
            <p:nvPr/>
          </p:nvSpPr>
          <p:spPr bwMode="auto">
            <a:xfrm>
              <a:off x="3702" y="1828"/>
              <a:ext cx="300" cy="304"/>
            </a:xfrm>
            <a:custGeom>
              <a:avLst/>
              <a:gdLst>
                <a:gd name="T0" fmla="*/ 63 w 127"/>
                <a:gd name="T1" fmla="*/ 3 h 129"/>
                <a:gd name="T2" fmla="*/ 120 w 127"/>
                <a:gd name="T3" fmla="*/ 65 h 129"/>
                <a:gd name="T4" fmla="*/ 3 w 127"/>
                <a:gd name="T5" fmla="*/ 61 h 129"/>
                <a:gd name="T6" fmla="*/ 63 w 127"/>
                <a:gd name="T7" fmla="*/ 3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7" h="129">
                  <a:moveTo>
                    <a:pt x="63" y="3"/>
                  </a:moveTo>
                  <a:cubicBezTo>
                    <a:pt x="89" y="4"/>
                    <a:pt x="127" y="1"/>
                    <a:pt x="120" y="65"/>
                  </a:cubicBezTo>
                  <a:cubicBezTo>
                    <a:pt x="113" y="129"/>
                    <a:pt x="0" y="109"/>
                    <a:pt x="3" y="61"/>
                  </a:cubicBezTo>
                  <a:cubicBezTo>
                    <a:pt x="5" y="12"/>
                    <a:pt x="19" y="0"/>
                    <a:pt x="63" y="3"/>
                  </a:cubicBezTo>
                  <a:close/>
                </a:path>
              </a:pathLst>
            </a:custGeom>
            <a:solidFill>
              <a:srgbClr val="F6E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75" name="Freeform 65"/>
            <p:cNvSpPr>
              <a:spLocks/>
            </p:cNvSpPr>
            <p:nvPr/>
          </p:nvSpPr>
          <p:spPr bwMode="auto">
            <a:xfrm>
              <a:off x="3679" y="2043"/>
              <a:ext cx="311" cy="115"/>
            </a:xfrm>
            <a:custGeom>
              <a:avLst/>
              <a:gdLst>
                <a:gd name="T0" fmla="*/ 83 w 132"/>
                <a:gd name="T1" fmla="*/ 0 h 49"/>
                <a:gd name="T2" fmla="*/ 127 w 132"/>
                <a:gd name="T3" fmla="*/ 27 h 49"/>
                <a:gd name="T4" fmla="*/ 94 w 132"/>
                <a:gd name="T5" fmla="*/ 19 h 49"/>
                <a:gd name="T6" fmla="*/ 93 w 132"/>
                <a:gd name="T7" fmla="*/ 49 h 49"/>
                <a:gd name="T8" fmla="*/ 69 w 132"/>
                <a:gd name="T9" fmla="*/ 21 h 49"/>
                <a:gd name="T10" fmla="*/ 47 w 132"/>
                <a:gd name="T11" fmla="*/ 47 h 49"/>
                <a:gd name="T12" fmla="*/ 38 w 132"/>
                <a:gd name="T13" fmla="*/ 18 h 49"/>
                <a:gd name="T14" fmla="*/ 0 w 132"/>
                <a:gd name="T15" fmla="*/ 26 h 49"/>
                <a:gd name="T16" fmla="*/ 49 w 132"/>
                <a:gd name="T17" fmla="*/ 0 h 49"/>
                <a:gd name="T18" fmla="*/ 83 w 132"/>
                <a:gd name="T19" fmla="*/ 0 h 49"/>
                <a:gd name="T20" fmla="*/ 83 w 132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2" h="49">
                  <a:moveTo>
                    <a:pt x="83" y="0"/>
                  </a:moveTo>
                  <a:cubicBezTo>
                    <a:pt x="83" y="0"/>
                    <a:pt x="132" y="13"/>
                    <a:pt x="127" y="27"/>
                  </a:cubicBezTo>
                  <a:cubicBezTo>
                    <a:pt x="115" y="22"/>
                    <a:pt x="109" y="15"/>
                    <a:pt x="94" y="19"/>
                  </a:cubicBezTo>
                  <a:cubicBezTo>
                    <a:pt x="99" y="25"/>
                    <a:pt x="97" y="41"/>
                    <a:pt x="93" y="49"/>
                  </a:cubicBezTo>
                  <a:cubicBezTo>
                    <a:pt x="86" y="36"/>
                    <a:pt x="78" y="26"/>
                    <a:pt x="69" y="21"/>
                  </a:cubicBezTo>
                  <a:cubicBezTo>
                    <a:pt x="61" y="26"/>
                    <a:pt x="52" y="36"/>
                    <a:pt x="47" y="47"/>
                  </a:cubicBezTo>
                  <a:cubicBezTo>
                    <a:pt x="42" y="38"/>
                    <a:pt x="41" y="28"/>
                    <a:pt x="38" y="18"/>
                  </a:cubicBezTo>
                  <a:cubicBezTo>
                    <a:pt x="24" y="19"/>
                    <a:pt x="7" y="23"/>
                    <a:pt x="0" y="26"/>
                  </a:cubicBezTo>
                  <a:cubicBezTo>
                    <a:pt x="21" y="3"/>
                    <a:pt x="49" y="0"/>
                    <a:pt x="49" y="0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3" y="0"/>
                    <a:pt x="83" y="0"/>
                    <a:pt x="83" y="0"/>
                  </a:cubicBezTo>
                  <a:close/>
                </a:path>
              </a:pathLst>
            </a:custGeom>
            <a:solidFill>
              <a:srgbClr val="F6E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76" name="Freeform 66"/>
            <p:cNvSpPr>
              <a:spLocks/>
            </p:cNvSpPr>
            <p:nvPr/>
          </p:nvSpPr>
          <p:spPr bwMode="auto">
            <a:xfrm>
              <a:off x="3665" y="2376"/>
              <a:ext cx="325" cy="113"/>
            </a:xfrm>
            <a:custGeom>
              <a:avLst/>
              <a:gdLst>
                <a:gd name="T0" fmla="*/ 107 w 138"/>
                <a:gd name="T1" fmla="*/ 0 h 48"/>
                <a:gd name="T2" fmla="*/ 133 w 138"/>
                <a:gd name="T3" fmla="*/ 24 h 48"/>
                <a:gd name="T4" fmla="*/ 113 w 138"/>
                <a:gd name="T5" fmla="*/ 22 h 48"/>
                <a:gd name="T6" fmla="*/ 111 w 138"/>
                <a:gd name="T7" fmla="*/ 48 h 48"/>
                <a:gd name="T8" fmla="*/ 75 w 138"/>
                <a:gd name="T9" fmla="*/ 31 h 48"/>
                <a:gd name="T10" fmla="*/ 66 w 138"/>
                <a:gd name="T11" fmla="*/ 46 h 48"/>
                <a:gd name="T12" fmla="*/ 44 w 138"/>
                <a:gd name="T13" fmla="*/ 30 h 48"/>
                <a:gd name="T14" fmla="*/ 24 w 138"/>
                <a:gd name="T15" fmla="*/ 44 h 48"/>
                <a:gd name="T16" fmla="*/ 20 w 138"/>
                <a:gd name="T17" fmla="*/ 27 h 48"/>
                <a:gd name="T18" fmla="*/ 3 w 138"/>
                <a:gd name="T19" fmla="*/ 31 h 48"/>
                <a:gd name="T20" fmla="*/ 22 w 138"/>
                <a:gd name="T21" fmla="*/ 11 h 48"/>
                <a:gd name="T22" fmla="*/ 107 w 138"/>
                <a:gd name="T23" fmla="*/ 0 h 48"/>
                <a:gd name="T24" fmla="*/ 107 w 138"/>
                <a:gd name="T2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8" h="48">
                  <a:moveTo>
                    <a:pt x="107" y="0"/>
                  </a:moveTo>
                  <a:cubicBezTo>
                    <a:pt x="107" y="0"/>
                    <a:pt x="138" y="16"/>
                    <a:pt x="133" y="24"/>
                  </a:cubicBezTo>
                  <a:cubicBezTo>
                    <a:pt x="125" y="20"/>
                    <a:pt x="117" y="19"/>
                    <a:pt x="113" y="22"/>
                  </a:cubicBezTo>
                  <a:cubicBezTo>
                    <a:pt x="114" y="28"/>
                    <a:pt x="117" y="45"/>
                    <a:pt x="111" y="48"/>
                  </a:cubicBezTo>
                  <a:cubicBezTo>
                    <a:pt x="104" y="41"/>
                    <a:pt x="85" y="28"/>
                    <a:pt x="75" y="31"/>
                  </a:cubicBezTo>
                  <a:cubicBezTo>
                    <a:pt x="71" y="32"/>
                    <a:pt x="68" y="38"/>
                    <a:pt x="66" y="46"/>
                  </a:cubicBezTo>
                  <a:cubicBezTo>
                    <a:pt x="59" y="46"/>
                    <a:pt x="51" y="30"/>
                    <a:pt x="44" y="30"/>
                  </a:cubicBezTo>
                  <a:cubicBezTo>
                    <a:pt x="38" y="30"/>
                    <a:pt x="29" y="35"/>
                    <a:pt x="24" y="44"/>
                  </a:cubicBezTo>
                  <a:cubicBezTo>
                    <a:pt x="20" y="43"/>
                    <a:pt x="17" y="36"/>
                    <a:pt x="20" y="27"/>
                  </a:cubicBezTo>
                  <a:cubicBezTo>
                    <a:pt x="17" y="25"/>
                    <a:pt x="10" y="27"/>
                    <a:pt x="3" y="31"/>
                  </a:cubicBezTo>
                  <a:cubicBezTo>
                    <a:pt x="0" y="25"/>
                    <a:pt x="22" y="11"/>
                    <a:pt x="22" y="11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7" y="0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77" name="Freeform 67"/>
            <p:cNvSpPr>
              <a:spLocks/>
            </p:cNvSpPr>
            <p:nvPr/>
          </p:nvSpPr>
          <p:spPr bwMode="auto">
            <a:xfrm>
              <a:off x="3650" y="1563"/>
              <a:ext cx="399" cy="369"/>
            </a:xfrm>
            <a:custGeom>
              <a:avLst/>
              <a:gdLst>
                <a:gd name="T0" fmla="*/ 169 w 169"/>
                <a:gd name="T1" fmla="*/ 129 h 156"/>
                <a:gd name="T2" fmla="*/ 107 w 169"/>
                <a:gd name="T3" fmla="*/ 141 h 156"/>
                <a:gd name="T4" fmla="*/ 2 w 169"/>
                <a:gd name="T5" fmla="*/ 127 h 156"/>
                <a:gd name="T6" fmla="*/ 53 w 169"/>
                <a:gd name="T7" fmla="*/ 111 h 156"/>
                <a:gd name="T8" fmla="*/ 54 w 169"/>
                <a:gd name="T9" fmla="*/ 47 h 156"/>
                <a:gd name="T10" fmla="*/ 16 w 169"/>
                <a:gd name="T11" fmla="*/ 44 h 156"/>
                <a:gd name="T12" fmla="*/ 15 w 169"/>
                <a:gd name="T13" fmla="*/ 10 h 156"/>
                <a:gd name="T14" fmla="*/ 0 w 169"/>
                <a:gd name="T15" fmla="*/ 5 h 156"/>
                <a:gd name="T16" fmla="*/ 22 w 169"/>
                <a:gd name="T17" fmla="*/ 4 h 156"/>
                <a:gd name="T18" fmla="*/ 20 w 169"/>
                <a:gd name="T19" fmla="*/ 29 h 156"/>
                <a:gd name="T20" fmla="*/ 26 w 169"/>
                <a:gd name="T21" fmla="*/ 39 h 156"/>
                <a:gd name="T22" fmla="*/ 58 w 169"/>
                <a:gd name="T23" fmla="*/ 31 h 156"/>
                <a:gd name="T24" fmla="*/ 111 w 169"/>
                <a:gd name="T25" fmla="*/ 84 h 156"/>
                <a:gd name="T26" fmla="*/ 116 w 169"/>
                <a:gd name="T27" fmla="*/ 111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9" h="156">
                  <a:moveTo>
                    <a:pt x="169" y="129"/>
                  </a:moveTo>
                  <a:cubicBezTo>
                    <a:pt x="161" y="142"/>
                    <a:pt x="135" y="147"/>
                    <a:pt x="107" y="141"/>
                  </a:cubicBezTo>
                  <a:cubicBezTo>
                    <a:pt x="79" y="135"/>
                    <a:pt x="25" y="156"/>
                    <a:pt x="2" y="127"/>
                  </a:cubicBezTo>
                  <a:cubicBezTo>
                    <a:pt x="17" y="120"/>
                    <a:pt x="53" y="111"/>
                    <a:pt x="53" y="111"/>
                  </a:cubicBezTo>
                  <a:cubicBezTo>
                    <a:pt x="49" y="102"/>
                    <a:pt x="65" y="59"/>
                    <a:pt x="54" y="47"/>
                  </a:cubicBezTo>
                  <a:cubicBezTo>
                    <a:pt x="45" y="37"/>
                    <a:pt x="26" y="54"/>
                    <a:pt x="16" y="44"/>
                  </a:cubicBezTo>
                  <a:cubicBezTo>
                    <a:pt x="3" y="33"/>
                    <a:pt x="17" y="13"/>
                    <a:pt x="15" y="10"/>
                  </a:cubicBezTo>
                  <a:cubicBezTo>
                    <a:pt x="13" y="6"/>
                    <a:pt x="0" y="5"/>
                    <a:pt x="0" y="5"/>
                  </a:cubicBezTo>
                  <a:cubicBezTo>
                    <a:pt x="0" y="5"/>
                    <a:pt x="18" y="0"/>
                    <a:pt x="22" y="4"/>
                  </a:cubicBezTo>
                  <a:cubicBezTo>
                    <a:pt x="26" y="6"/>
                    <a:pt x="19" y="24"/>
                    <a:pt x="20" y="29"/>
                  </a:cubicBezTo>
                  <a:cubicBezTo>
                    <a:pt x="21" y="34"/>
                    <a:pt x="23" y="38"/>
                    <a:pt x="26" y="39"/>
                  </a:cubicBezTo>
                  <a:cubicBezTo>
                    <a:pt x="29" y="40"/>
                    <a:pt x="42" y="31"/>
                    <a:pt x="58" y="31"/>
                  </a:cubicBezTo>
                  <a:cubicBezTo>
                    <a:pt x="95" y="30"/>
                    <a:pt x="108" y="76"/>
                    <a:pt x="111" y="84"/>
                  </a:cubicBezTo>
                  <a:cubicBezTo>
                    <a:pt x="112" y="90"/>
                    <a:pt x="119" y="107"/>
                    <a:pt x="116" y="111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schemeClr val="accent6"/>
                </a:solidFill>
              </a:endParaRPr>
            </a:p>
          </p:txBody>
        </p:sp>
        <p:sp>
          <p:nvSpPr>
            <p:cNvPr id="278" name="Freeform 68"/>
            <p:cNvSpPr>
              <a:spLocks/>
            </p:cNvSpPr>
            <p:nvPr/>
          </p:nvSpPr>
          <p:spPr bwMode="auto">
            <a:xfrm>
              <a:off x="3863" y="1920"/>
              <a:ext cx="66" cy="40"/>
            </a:xfrm>
            <a:custGeom>
              <a:avLst/>
              <a:gdLst>
                <a:gd name="T0" fmla="*/ 21 w 28"/>
                <a:gd name="T1" fmla="*/ 0 h 17"/>
                <a:gd name="T2" fmla="*/ 13 w 28"/>
                <a:gd name="T3" fmla="*/ 17 h 17"/>
                <a:gd name="T4" fmla="*/ 4 w 28"/>
                <a:gd name="T5" fmla="*/ 0 h 17"/>
                <a:gd name="T6" fmla="*/ 15 w 28"/>
                <a:gd name="T7" fmla="*/ 12 h 17"/>
                <a:gd name="T8" fmla="*/ 21 w 28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7">
                  <a:moveTo>
                    <a:pt x="21" y="0"/>
                  </a:moveTo>
                  <a:cubicBezTo>
                    <a:pt x="21" y="0"/>
                    <a:pt x="28" y="17"/>
                    <a:pt x="13" y="17"/>
                  </a:cubicBezTo>
                  <a:cubicBezTo>
                    <a:pt x="0" y="17"/>
                    <a:pt x="4" y="0"/>
                    <a:pt x="4" y="0"/>
                  </a:cubicBezTo>
                  <a:cubicBezTo>
                    <a:pt x="4" y="0"/>
                    <a:pt x="6" y="13"/>
                    <a:pt x="15" y="12"/>
                  </a:cubicBezTo>
                  <a:cubicBezTo>
                    <a:pt x="19" y="12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B1A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79" name="Freeform 69"/>
            <p:cNvSpPr>
              <a:spLocks/>
            </p:cNvSpPr>
            <p:nvPr/>
          </p:nvSpPr>
          <p:spPr bwMode="auto">
            <a:xfrm>
              <a:off x="3780" y="1920"/>
              <a:ext cx="62" cy="40"/>
            </a:xfrm>
            <a:custGeom>
              <a:avLst/>
              <a:gdLst>
                <a:gd name="T0" fmla="*/ 20 w 26"/>
                <a:gd name="T1" fmla="*/ 0 h 17"/>
                <a:gd name="T2" fmla="*/ 12 w 26"/>
                <a:gd name="T3" fmla="*/ 17 h 17"/>
                <a:gd name="T4" fmla="*/ 3 w 26"/>
                <a:gd name="T5" fmla="*/ 0 h 17"/>
                <a:gd name="T6" fmla="*/ 13 w 26"/>
                <a:gd name="T7" fmla="*/ 12 h 17"/>
                <a:gd name="T8" fmla="*/ 20 w 26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7">
                  <a:moveTo>
                    <a:pt x="20" y="0"/>
                  </a:moveTo>
                  <a:cubicBezTo>
                    <a:pt x="20" y="0"/>
                    <a:pt x="26" y="17"/>
                    <a:pt x="12" y="17"/>
                  </a:cubicBezTo>
                  <a:cubicBezTo>
                    <a:pt x="0" y="17"/>
                    <a:pt x="3" y="0"/>
                    <a:pt x="3" y="0"/>
                  </a:cubicBezTo>
                  <a:cubicBezTo>
                    <a:pt x="3" y="0"/>
                    <a:pt x="6" y="13"/>
                    <a:pt x="13" y="12"/>
                  </a:cubicBezTo>
                  <a:cubicBezTo>
                    <a:pt x="18" y="12"/>
                    <a:pt x="20" y="0"/>
                    <a:pt x="20" y="0"/>
                  </a:cubicBezTo>
                  <a:close/>
                </a:path>
              </a:pathLst>
            </a:custGeom>
            <a:solidFill>
              <a:srgbClr val="B1A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80" name="Freeform 70"/>
            <p:cNvSpPr>
              <a:spLocks/>
            </p:cNvSpPr>
            <p:nvPr/>
          </p:nvSpPr>
          <p:spPr bwMode="auto">
            <a:xfrm>
              <a:off x="3709" y="1948"/>
              <a:ext cx="291" cy="130"/>
            </a:xfrm>
            <a:custGeom>
              <a:avLst/>
              <a:gdLst>
                <a:gd name="T0" fmla="*/ 0 w 123"/>
                <a:gd name="T1" fmla="*/ 17 h 55"/>
                <a:gd name="T2" fmla="*/ 39 w 123"/>
                <a:gd name="T3" fmla="*/ 52 h 55"/>
                <a:gd name="T4" fmla="*/ 111 w 123"/>
                <a:gd name="T5" fmla="*/ 32 h 55"/>
                <a:gd name="T6" fmla="*/ 118 w 123"/>
                <a:gd name="T7" fmla="*/ 0 h 55"/>
                <a:gd name="T8" fmla="*/ 89 w 123"/>
                <a:gd name="T9" fmla="*/ 42 h 55"/>
                <a:gd name="T10" fmla="*/ 28 w 123"/>
                <a:gd name="T11" fmla="*/ 41 h 55"/>
                <a:gd name="T12" fmla="*/ 0 w 123"/>
                <a:gd name="T13" fmla="*/ 1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3" h="55">
                  <a:moveTo>
                    <a:pt x="0" y="17"/>
                  </a:moveTo>
                  <a:cubicBezTo>
                    <a:pt x="0" y="17"/>
                    <a:pt x="8" y="50"/>
                    <a:pt x="39" y="52"/>
                  </a:cubicBezTo>
                  <a:cubicBezTo>
                    <a:pt x="66" y="52"/>
                    <a:pt x="96" y="55"/>
                    <a:pt x="111" y="32"/>
                  </a:cubicBezTo>
                  <a:cubicBezTo>
                    <a:pt x="123" y="14"/>
                    <a:pt x="118" y="0"/>
                    <a:pt x="118" y="0"/>
                  </a:cubicBezTo>
                  <a:cubicBezTo>
                    <a:pt x="118" y="0"/>
                    <a:pt x="116" y="36"/>
                    <a:pt x="89" y="42"/>
                  </a:cubicBezTo>
                  <a:cubicBezTo>
                    <a:pt x="66" y="48"/>
                    <a:pt x="42" y="45"/>
                    <a:pt x="28" y="41"/>
                  </a:cubicBezTo>
                  <a:cubicBezTo>
                    <a:pt x="12" y="38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D3C0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81" name="Freeform 71"/>
            <p:cNvSpPr>
              <a:spLocks/>
            </p:cNvSpPr>
            <p:nvPr/>
          </p:nvSpPr>
          <p:spPr bwMode="auto">
            <a:xfrm>
              <a:off x="3745" y="1981"/>
              <a:ext cx="196" cy="29"/>
            </a:xfrm>
            <a:custGeom>
              <a:avLst/>
              <a:gdLst>
                <a:gd name="T0" fmla="*/ 78 w 83"/>
                <a:gd name="T1" fmla="*/ 3 h 12"/>
                <a:gd name="T2" fmla="*/ 40 w 83"/>
                <a:gd name="T3" fmla="*/ 7 h 12"/>
                <a:gd name="T4" fmla="*/ 5 w 83"/>
                <a:gd name="T5" fmla="*/ 0 h 12"/>
                <a:gd name="T6" fmla="*/ 0 w 83"/>
                <a:gd name="T7" fmla="*/ 0 h 12"/>
                <a:gd name="T8" fmla="*/ 39 w 83"/>
                <a:gd name="T9" fmla="*/ 12 h 12"/>
                <a:gd name="T10" fmla="*/ 83 w 83"/>
                <a:gd name="T11" fmla="*/ 5 h 12"/>
                <a:gd name="T12" fmla="*/ 78 w 83"/>
                <a:gd name="T13" fmla="*/ 3 h 12"/>
                <a:gd name="T14" fmla="*/ 78 w 83"/>
                <a:gd name="T15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3" h="12">
                  <a:moveTo>
                    <a:pt x="78" y="3"/>
                  </a:moveTo>
                  <a:cubicBezTo>
                    <a:pt x="78" y="3"/>
                    <a:pt x="64" y="8"/>
                    <a:pt x="40" y="7"/>
                  </a:cubicBezTo>
                  <a:cubicBezTo>
                    <a:pt x="16" y="6"/>
                    <a:pt x="5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8" y="12"/>
                    <a:pt x="39" y="12"/>
                  </a:cubicBezTo>
                  <a:cubicBezTo>
                    <a:pt x="59" y="12"/>
                    <a:pt x="83" y="5"/>
                    <a:pt x="83" y="5"/>
                  </a:cubicBezTo>
                  <a:cubicBezTo>
                    <a:pt x="78" y="3"/>
                    <a:pt x="78" y="3"/>
                    <a:pt x="78" y="3"/>
                  </a:cubicBezTo>
                  <a:cubicBezTo>
                    <a:pt x="78" y="3"/>
                    <a:pt x="78" y="3"/>
                    <a:pt x="78" y="3"/>
                  </a:cubicBezTo>
                  <a:close/>
                </a:path>
              </a:pathLst>
            </a:custGeom>
            <a:solidFill>
              <a:srgbClr val="B1A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82" name="Freeform 72"/>
            <p:cNvSpPr>
              <a:spLocks/>
            </p:cNvSpPr>
            <p:nvPr/>
          </p:nvSpPr>
          <p:spPr bwMode="auto">
            <a:xfrm>
              <a:off x="3721" y="1943"/>
              <a:ext cx="59" cy="55"/>
            </a:xfrm>
            <a:custGeom>
              <a:avLst/>
              <a:gdLst>
                <a:gd name="T0" fmla="*/ 10 w 25"/>
                <a:gd name="T1" fmla="*/ 4 h 23"/>
                <a:gd name="T2" fmla="*/ 20 w 25"/>
                <a:gd name="T3" fmla="*/ 8 h 23"/>
                <a:gd name="T4" fmla="*/ 14 w 25"/>
                <a:gd name="T5" fmla="*/ 22 h 23"/>
                <a:gd name="T6" fmla="*/ 10 w 25"/>
                <a:gd name="T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3">
                  <a:moveTo>
                    <a:pt x="10" y="4"/>
                  </a:moveTo>
                  <a:cubicBezTo>
                    <a:pt x="10" y="4"/>
                    <a:pt x="16" y="0"/>
                    <a:pt x="20" y="8"/>
                  </a:cubicBezTo>
                  <a:cubicBezTo>
                    <a:pt x="25" y="15"/>
                    <a:pt x="21" y="23"/>
                    <a:pt x="14" y="22"/>
                  </a:cubicBezTo>
                  <a:cubicBezTo>
                    <a:pt x="5" y="21"/>
                    <a:pt x="0" y="9"/>
                    <a:pt x="10" y="4"/>
                  </a:cubicBezTo>
                  <a:close/>
                </a:path>
              </a:pathLst>
            </a:custGeom>
            <a:solidFill>
              <a:srgbClr val="E28A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83" name="Freeform 73"/>
            <p:cNvSpPr>
              <a:spLocks/>
            </p:cNvSpPr>
            <p:nvPr/>
          </p:nvSpPr>
          <p:spPr bwMode="auto">
            <a:xfrm>
              <a:off x="3912" y="1960"/>
              <a:ext cx="50" cy="52"/>
            </a:xfrm>
            <a:custGeom>
              <a:avLst/>
              <a:gdLst>
                <a:gd name="T0" fmla="*/ 13 w 21"/>
                <a:gd name="T1" fmla="*/ 1 h 22"/>
                <a:gd name="T2" fmla="*/ 21 w 21"/>
                <a:gd name="T3" fmla="*/ 9 h 22"/>
                <a:gd name="T4" fmla="*/ 7 w 21"/>
                <a:gd name="T5" fmla="*/ 17 h 22"/>
                <a:gd name="T6" fmla="*/ 13 w 21"/>
                <a:gd name="T7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2">
                  <a:moveTo>
                    <a:pt x="13" y="1"/>
                  </a:moveTo>
                  <a:cubicBezTo>
                    <a:pt x="13" y="1"/>
                    <a:pt x="20" y="0"/>
                    <a:pt x="21" y="9"/>
                  </a:cubicBezTo>
                  <a:cubicBezTo>
                    <a:pt x="21" y="17"/>
                    <a:pt x="13" y="22"/>
                    <a:pt x="7" y="17"/>
                  </a:cubicBezTo>
                  <a:cubicBezTo>
                    <a:pt x="0" y="13"/>
                    <a:pt x="2" y="0"/>
                    <a:pt x="13" y="1"/>
                  </a:cubicBezTo>
                  <a:close/>
                </a:path>
              </a:pathLst>
            </a:custGeom>
            <a:solidFill>
              <a:srgbClr val="E28A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84" name="Freeform 74"/>
            <p:cNvSpPr>
              <a:spLocks/>
            </p:cNvSpPr>
            <p:nvPr/>
          </p:nvSpPr>
          <p:spPr bwMode="auto">
            <a:xfrm>
              <a:off x="3724" y="2187"/>
              <a:ext cx="103" cy="116"/>
            </a:xfrm>
            <a:custGeom>
              <a:avLst/>
              <a:gdLst>
                <a:gd name="T0" fmla="*/ 3 w 44"/>
                <a:gd name="T1" fmla="*/ 3 h 49"/>
                <a:gd name="T2" fmla="*/ 38 w 44"/>
                <a:gd name="T3" fmla="*/ 4 h 49"/>
                <a:gd name="T4" fmla="*/ 37 w 44"/>
                <a:gd name="T5" fmla="*/ 45 h 49"/>
                <a:gd name="T6" fmla="*/ 1 w 44"/>
                <a:gd name="T7" fmla="*/ 41 h 49"/>
                <a:gd name="T8" fmla="*/ 3 w 44"/>
                <a:gd name="T9" fmla="*/ 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49">
                  <a:moveTo>
                    <a:pt x="3" y="3"/>
                  </a:moveTo>
                  <a:cubicBezTo>
                    <a:pt x="3" y="3"/>
                    <a:pt x="37" y="0"/>
                    <a:pt x="38" y="4"/>
                  </a:cubicBezTo>
                  <a:cubicBezTo>
                    <a:pt x="39" y="6"/>
                    <a:pt x="44" y="43"/>
                    <a:pt x="37" y="45"/>
                  </a:cubicBezTo>
                  <a:cubicBezTo>
                    <a:pt x="30" y="49"/>
                    <a:pt x="1" y="49"/>
                    <a:pt x="1" y="41"/>
                  </a:cubicBezTo>
                  <a:cubicBezTo>
                    <a:pt x="1" y="32"/>
                    <a:pt x="0" y="6"/>
                    <a:pt x="3" y="3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285" name="Freeform 75"/>
            <p:cNvSpPr>
              <a:spLocks/>
            </p:cNvSpPr>
            <p:nvPr/>
          </p:nvSpPr>
          <p:spPr bwMode="auto">
            <a:xfrm>
              <a:off x="3768" y="1754"/>
              <a:ext cx="163" cy="88"/>
            </a:xfrm>
            <a:custGeom>
              <a:avLst/>
              <a:gdLst>
                <a:gd name="T0" fmla="*/ 66 w 69"/>
                <a:gd name="T1" fmla="*/ 31 h 37"/>
                <a:gd name="T2" fmla="*/ 2 w 69"/>
                <a:gd name="T3" fmla="*/ 31 h 37"/>
                <a:gd name="T4" fmla="*/ 4 w 69"/>
                <a:gd name="T5" fmla="*/ 5 h 37"/>
                <a:gd name="T6" fmla="*/ 61 w 69"/>
                <a:gd name="T7" fmla="*/ 3 h 37"/>
                <a:gd name="T8" fmla="*/ 66 w 69"/>
                <a:gd name="T9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37">
                  <a:moveTo>
                    <a:pt x="66" y="31"/>
                  </a:moveTo>
                  <a:cubicBezTo>
                    <a:pt x="66" y="31"/>
                    <a:pt x="18" y="37"/>
                    <a:pt x="2" y="31"/>
                  </a:cubicBezTo>
                  <a:cubicBezTo>
                    <a:pt x="0" y="27"/>
                    <a:pt x="2" y="8"/>
                    <a:pt x="4" y="5"/>
                  </a:cubicBezTo>
                  <a:cubicBezTo>
                    <a:pt x="14" y="6"/>
                    <a:pt x="53" y="0"/>
                    <a:pt x="61" y="3"/>
                  </a:cubicBezTo>
                  <a:cubicBezTo>
                    <a:pt x="64" y="4"/>
                    <a:pt x="69" y="29"/>
                    <a:pt x="66" y="3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286" name="Freeform 76"/>
            <p:cNvSpPr>
              <a:spLocks/>
            </p:cNvSpPr>
            <p:nvPr/>
          </p:nvSpPr>
          <p:spPr bwMode="auto">
            <a:xfrm>
              <a:off x="3719" y="2407"/>
              <a:ext cx="243" cy="35"/>
            </a:xfrm>
            <a:custGeom>
              <a:avLst/>
              <a:gdLst>
                <a:gd name="T0" fmla="*/ 103 w 103"/>
                <a:gd name="T1" fmla="*/ 0 h 15"/>
                <a:gd name="T2" fmla="*/ 0 w 103"/>
                <a:gd name="T3" fmla="*/ 3 h 15"/>
                <a:gd name="T4" fmla="*/ 103 w 103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3" h="15">
                  <a:moveTo>
                    <a:pt x="103" y="0"/>
                  </a:moveTo>
                  <a:cubicBezTo>
                    <a:pt x="87" y="2"/>
                    <a:pt x="36" y="10"/>
                    <a:pt x="0" y="3"/>
                  </a:cubicBezTo>
                  <a:cubicBezTo>
                    <a:pt x="19" y="15"/>
                    <a:pt x="100" y="7"/>
                    <a:pt x="103" y="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87" name="Freeform 77"/>
            <p:cNvSpPr>
              <a:spLocks/>
            </p:cNvSpPr>
            <p:nvPr/>
          </p:nvSpPr>
          <p:spPr bwMode="auto">
            <a:xfrm>
              <a:off x="3835" y="2116"/>
              <a:ext cx="14" cy="284"/>
            </a:xfrm>
            <a:custGeom>
              <a:avLst/>
              <a:gdLst>
                <a:gd name="T0" fmla="*/ 1 w 6"/>
                <a:gd name="T1" fmla="*/ 0 h 120"/>
                <a:gd name="T2" fmla="*/ 1 w 6"/>
                <a:gd name="T3" fmla="*/ 15 h 120"/>
                <a:gd name="T4" fmla="*/ 2 w 6"/>
                <a:gd name="T5" fmla="*/ 33 h 120"/>
                <a:gd name="T6" fmla="*/ 2 w 6"/>
                <a:gd name="T7" fmla="*/ 60 h 120"/>
                <a:gd name="T8" fmla="*/ 2 w 6"/>
                <a:gd name="T9" fmla="*/ 88 h 120"/>
                <a:gd name="T10" fmla="*/ 0 w 6"/>
                <a:gd name="T11" fmla="*/ 120 h 120"/>
                <a:gd name="T12" fmla="*/ 6 w 6"/>
                <a:gd name="T13" fmla="*/ 90 h 120"/>
                <a:gd name="T14" fmla="*/ 6 w 6"/>
                <a:gd name="T15" fmla="*/ 36 h 120"/>
                <a:gd name="T16" fmla="*/ 1 w 6"/>
                <a:gd name="T17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20">
                  <a:moveTo>
                    <a:pt x="1" y="0"/>
                  </a:moveTo>
                  <a:cubicBezTo>
                    <a:pt x="1" y="0"/>
                    <a:pt x="1" y="6"/>
                    <a:pt x="1" y="15"/>
                  </a:cubicBezTo>
                  <a:cubicBezTo>
                    <a:pt x="3" y="22"/>
                    <a:pt x="2" y="22"/>
                    <a:pt x="2" y="33"/>
                  </a:cubicBezTo>
                  <a:cubicBezTo>
                    <a:pt x="2" y="45"/>
                    <a:pt x="2" y="51"/>
                    <a:pt x="2" y="60"/>
                  </a:cubicBezTo>
                  <a:cubicBezTo>
                    <a:pt x="2" y="69"/>
                    <a:pt x="2" y="78"/>
                    <a:pt x="2" y="88"/>
                  </a:cubicBezTo>
                  <a:cubicBezTo>
                    <a:pt x="2" y="101"/>
                    <a:pt x="0" y="120"/>
                    <a:pt x="0" y="120"/>
                  </a:cubicBezTo>
                  <a:cubicBezTo>
                    <a:pt x="0" y="120"/>
                    <a:pt x="6" y="112"/>
                    <a:pt x="6" y="90"/>
                  </a:cubicBezTo>
                  <a:cubicBezTo>
                    <a:pt x="6" y="66"/>
                    <a:pt x="6" y="43"/>
                    <a:pt x="6" y="36"/>
                  </a:cubicBezTo>
                  <a:cubicBezTo>
                    <a:pt x="6" y="28"/>
                    <a:pt x="5" y="6"/>
                    <a:pt x="1" y="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88" name="Freeform 78"/>
            <p:cNvSpPr>
              <a:spLocks/>
            </p:cNvSpPr>
            <p:nvPr/>
          </p:nvSpPr>
          <p:spPr bwMode="auto">
            <a:xfrm>
              <a:off x="4170" y="1941"/>
              <a:ext cx="19" cy="17"/>
            </a:xfrm>
            <a:custGeom>
              <a:avLst/>
              <a:gdLst>
                <a:gd name="T0" fmla="*/ 8 w 8"/>
                <a:gd name="T1" fmla="*/ 3 h 7"/>
                <a:gd name="T2" fmla="*/ 4 w 8"/>
                <a:gd name="T3" fmla="*/ 7 h 7"/>
                <a:gd name="T4" fmla="*/ 0 w 8"/>
                <a:gd name="T5" fmla="*/ 3 h 7"/>
                <a:gd name="T6" fmla="*/ 3 w 8"/>
                <a:gd name="T7" fmla="*/ 0 h 7"/>
                <a:gd name="T8" fmla="*/ 8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3"/>
                  </a:moveTo>
                  <a:cubicBezTo>
                    <a:pt x="8" y="5"/>
                    <a:pt x="6" y="7"/>
                    <a:pt x="4" y="7"/>
                  </a:cubicBezTo>
                  <a:cubicBezTo>
                    <a:pt x="2" y="7"/>
                    <a:pt x="0" y="6"/>
                    <a:pt x="0" y="3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5" y="0"/>
                    <a:pt x="7" y="1"/>
                    <a:pt x="8" y="3"/>
                  </a:cubicBezTo>
                  <a:close/>
                </a:path>
              </a:pathLst>
            </a:custGeom>
            <a:solidFill>
              <a:srgbClr val="FFF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289" name="Group 5"/>
          <p:cNvGrpSpPr>
            <a:grpSpLocks noChangeAspect="1"/>
          </p:cNvGrpSpPr>
          <p:nvPr/>
        </p:nvGrpSpPr>
        <p:grpSpPr bwMode="auto">
          <a:xfrm>
            <a:off x="5991047" y="2988650"/>
            <a:ext cx="1829681" cy="3074765"/>
            <a:chOff x="2968" y="1107"/>
            <a:chExt cx="1736" cy="2188"/>
          </a:xfrm>
        </p:grpSpPr>
        <p:sp>
          <p:nvSpPr>
            <p:cNvPr id="290" name="Freeform 6"/>
            <p:cNvSpPr>
              <a:spLocks/>
            </p:cNvSpPr>
            <p:nvPr/>
          </p:nvSpPr>
          <p:spPr bwMode="auto">
            <a:xfrm>
              <a:off x="3043" y="1455"/>
              <a:ext cx="518" cy="649"/>
            </a:xfrm>
            <a:custGeom>
              <a:avLst/>
              <a:gdLst>
                <a:gd name="T0" fmla="*/ 124 w 219"/>
                <a:gd name="T1" fmla="*/ 41 h 275"/>
                <a:gd name="T2" fmla="*/ 119 w 219"/>
                <a:gd name="T3" fmla="*/ 39 h 275"/>
                <a:gd name="T4" fmla="*/ 137 w 219"/>
                <a:gd name="T5" fmla="*/ 2 h 275"/>
                <a:gd name="T6" fmla="*/ 117 w 219"/>
                <a:gd name="T7" fmla="*/ 36 h 275"/>
                <a:gd name="T8" fmla="*/ 101 w 219"/>
                <a:gd name="T9" fmla="*/ 0 h 275"/>
                <a:gd name="T10" fmla="*/ 112 w 219"/>
                <a:gd name="T11" fmla="*/ 37 h 275"/>
                <a:gd name="T12" fmla="*/ 0 w 219"/>
                <a:gd name="T13" fmla="*/ 73 h 275"/>
                <a:gd name="T14" fmla="*/ 59 w 219"/>
                <a:gd name="T15" fmla="*/ 70 h 275"/>
                <a:gd name="T16" fmla="*/ 140 w 219"/>
                <a:gd name="T17" fmla="*/ 235 h 275"/>
                <a:gd name="T18" fmla="*/ 219 w 219"/>
                <a:gd name="T19" fmla="*/ 230 h 275"/>
                <a:gd name="T20" fmla="*/ 124 w 219"/>
                <a:gd name="T21" fmla="*/ 41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75">
                  <a:moveTo>
                    <a:pt x="124" y="41"/>
                  </a:moveTo>
                  <a:cubicBezTo>
                    <a:pt x="122" y="40"/>
                    <a:pt x="121" y="40"/>
                    <a:pt x="119" y="39"/>
                  </a:cubicBezTo>
                  <a:cubicBezTo>
                    <a:pt x="143" y="37"/>
                    <a:pt x="146" y="16"/>
                    <a:pt x="137" y="2"/>
                  </a:cubicBezTo>
                  <a:cubicBezTo>
                    <a:pt x="137" y="12"/>
                    <a:pt x="123" y="29"/>
                    <a:pt x="117" y="36"/>
                  </a:cubicBezTo>
                  <a:cubicBezTo>
                    <a:pt x="129" y="18"/>
                    <a:pt x="116" y="3"/>
                    <a:pt x="101" y="0"/>
                  </a:cubicBezTo>
                  <a:cubicBezTo>
                    <a:pt x="108" y="7"/>
                    <a:pt x="111" y="27"/>
                    <a:pt x="112" y="37"/>
                  </a:cubicBezTo>
                  <a:cubicBezTo>
                    <a:pt x="70" y="26"/>
                    <a:pt x="1" y="57"/>
                    <a:pt x="0" y="73"/>
                  </a:cubicBezTo>
                  <a:cubicBezTo>
                    <a:pt x="23" y="76"/>
                    <a:pt x="59" y="70"/>
                    <a:pt x="59" y="70"/>
                  </a:cubicBezTo>
                  <a:cubicBezTo>
                    <a:pt x="59" y="70"/>
                    <a:pt x="67" y="180"/>
                    <a:pt x="140" y="235"/>
                  </a:cubicBezTo>
                  <a:cubicBezTo>
                    <a:pt x="195" y="275"/>
                    <a:pt x="219" y="230"/>
                    <a:pt x="219" y="230"/>
                  </a:cubicBezTo>
                  <a:cubicBezTo>
                    <a:pt x="219" y="230"/>
                    <a:pt x="206" y="84"/>
                    <a:pt x="124" y="41"/>
                  </a:cubicBezTo>
                  <a:close/>
                </a:path>
              </a:pathLst>
            </a:custGeom>
            <a:solidFill>
              <a:srgbClr val="3B3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91" name="Oval 7"/>
            <p:cNvSpPr>
              <a:spLocks noChangeArrowheads="1"/>
            </p:cNvSpPr>
            <p:nvPr/>
          </p:nvSpPr>
          <p:spPr bwMode="auto">
            <a:xfrm>
              <a:off x="3225" y="1551"/>
              <a:ext cx="47" cy="45"/>
            </a:xfrm>
            <a:prstGeom prst="ellipse">
              <a:avLst/>
            </a:prstGeom>
            <a:solidFill>
              <a:srgbClr val="FFF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92" name="Freeform 8"/>
            <p:cNvSpPr>
              <a:spLocks/>
            </p:cNvSpPr>
            <p:nvPr/>
          </p:nvSpPr>
          <p:spPr bwMode="auto">
            <a:xfrm>
              <a:off x="3801" y="2488"/>
              <a:ext cx="86" cy="807"/>
            </a:xfrm>
            <a:custGeom>
              <a:avLst/>
              <a:gdLst>
                <a:gd name="T0" fmla="*/ 0 w 97"/>
                <a:gd name="T1" fmla="*/ 0 h 673"/>
                <a:gd name="T2" fmla="*/ 19 w 97"/>
                <a:gd name="T3" fmla="*/ 673 h 673"/>
                <a:gd name="T4" fmla="*/ 97 w 97"/>
                <a:gd name="T5" fmla="*/ 673 h 673"/>
                <a:gd name="T6" fmla="*/ 85 w 97"/>
                <a:gd name="T7" fmla="*/ 47 h 673"/>
                <a:gd name="T8" fmla="*/ 0 w 97"/>
                <a:gd name="T9" fmla="*/ 0 h 673"/>
                <a:gd name="T10" fmla="*/ 0 w 97"/>
                <a:gd name="T11" fmla="*/ 0 h 673"/>
                <a:gd name="T12" fmla="*/ 0 w 97"/>
                <a:gd name="T13" fmla="*/ 0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" h="673">
                  <a:moveTo>
                    <a:pt x="0" y="0"/>
                  </a:moveTo>
                  <a:lnTo>
                    <a:pt x="19" y="673"/>
                  </a:lnTo>
                  <a:lnTo>
                    <a:pt x="97" y="673"/>
                  </a:lnTo>
                  <a:lnTo>
                    <a:pt x="85" y="47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E4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93" name="Freeform 9"/>
            <p:cNvSpPr>
              <a:spLocks/>
            </p:cNvSpPr>
            <p:nvPr/>
          </p:nvSpPr>
          <p:spPr bwMode="auto">
            <a:xfrm>
              <a:off x="3586" y="2513"/>
              <a:ext cx="553" cy="286"/>
            </a:xfrm>
            <a:custGeom>
              <a:avLst/>
              <a:gdLst>
                <a:gd name="T0" fmla="*/ 35 w 234"/>
                <a:gd name="T1" fmla="*/ 17 h 121"/>
                <a:gd name="T2" fmla="*/ 2 w 234"/>
                <a:gd name="T3" fmla="*/ 78 h 121"/>
                <a:gd name="T4" fmla="*/ 26 w 234"/>
                <a:gd name="T5" fmla="*/ 60 h 121"/>
                <a:gd name="T6" fmla="*/ 28 w 234"/>
                <a:gd name="T7" fmla="*/ 107 h 121"/>
                <a:gd name="T8" fmla="*/ 53 w 234"/>
                <a:gd name="T9" fmla="*/ 81 h 121"/>
                <a:gd name="T10" fmla="*/ 61 w 234"/>
                <a:gd name="T11" fmla="*/ 115 h 121"/>
                <a:gd name="T12" fmla="*/ 72 w 234"/>
                <a:gd name="T13" fmla="*/ 67 h 121"/>
                <a:gd name="T14" fmla="*/ 94 w 234"/>
                <a:gd name="T15" fmla="*/ 117 h 121"/>
                <a:gd name="T16" fmla="*/ 101 w 234"/>
                <a:gd name="T17" fmla="*/ 76 h 121"/>
                <a:gd name="T18" fmla="*/ 134 w 234"/>
                <a:gd name="T19" fmla="*/ 121 h 121"/>
                <a:gd name="T20" fmla="*/ 134 w 234"/>
                <a:gd name="T21" fmla="*/ 72 h 121"/>
                <a:gd name="T22" fmla="*/ 158 w 234"/>
                <a:gd name="T23" fmla="*/ 98 h 121"/>
                <a:gd name="T24" fmla="*/ 169 w 234"/>
                <a:gd name="T25" fmla="*/ 62 h 121"/>
                <a:gd name="T26" fmla="*/ 205 w 234"/>
                <a:gd name="T27" fmla="*/ 105 h 121"/>
                <a:gd name="T28" fmla="*/ 202 w 234"/>
                <a:gd name="T29" fmla="*/ 52 h 121"/>
                <a:gd name="T30" fmla="*/ 233 w 234"/>
                <a:gd name="T31" fmla="*/ 79 h 121"/>
                <a:gd name="T32" fmla="*/ 205 w 234"/>
                <a:gd name="T33" fmla="*/ 38 h 121"/>
                <a:gd name="T34" fmla="*/ 107 w 234"/>
                <a:gd name="T35" fmla="*/ 0 h 121"/>
                <a:gd name="T36" fmla="*/ 35 w 234"/>
                <a:gd name="T37" fmla="*/ 17 h 121"/>
                <a:gd name="T38" fmla="*/ 35 w 234"/>
                <a:gd name="T39" fmla="*/ 17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4" h="121">
                  <a:moveTo>
                    <a:pt x="35" y="17"/>
                  </a:moveTo>
                  <a:cubicBezTo>
                    <a:pt x="30" y="22"/>
                    <a:pt x="0" y="52"/>
                    <a:pt x="2" y="78"/>
                  </a:cubicBezTo>
                  <a:cubicBezTo>
                    <a:pt x="12" y="65"/>
                    <a:pt x="26" y="60"/>
                    <a:pt x="26" y="60"/>
                  </a:cubicBezTo>
                  <a:cubicBezTo>
                    <a:pt x="26" y="60"/>
                    <a:pt x="19" y="79"/>
                    <a:pt x="28" y="107"/>
                  </a:cubicBezTo>
                  <a:cubicBezTo>
                    <a:pt x="35" y="89"/>
                    <a:pt x="53" y="81"/>
                    <a:pt x="53" y="81"/>
                  </a:cubicBezTo>
                  <a:cubicBezTo>
                    <a:pt x="53" y="81"/>
                    <a:pt x="61" y="107"/>
                    <a:pt x="61" y="115"/>
                  </a:cubicBezTo>
                  <a:cubicBezTo>
                    <a:pt x="79" y="94"/>
                    <a:pt x="72" y="67"/>
                    <a:pt x="72" y="67"/>
                  </a:cubicBezTo>
                  <a:cubicBezTo>
                    <a:pt x="72" y="67"/>
                    <a:pt x="94" y="107"/>
                    <a:pt x="94" y="117"/>
                  </a:cubicBezTo>
                  <a:cubicBezTo>
                    <a:pt x="111" y="103"/>
                    <a:pt x="101" y="76"/>
                    <a:pt x="101" y="76"/>
                  </a:cubicBezTo>
                  <a:cubicBezTo>
                    <a:pt x="101" y="76"/>
                    <a:pt x="134" y="112"/>
                    <a:pt x="134" y="121"/>
                  </a:cubicBezTo>
                  <a:cubicBezTo>
                    <a:pt x="151" y="105"/>
                    <a:pt x="137" y="79"/>
                    <a:pt x="134" y="72"/>
                  </a:cubicBezTo>
                  <a:cubicBezTo>
                    <a:pt x="130" y="65"/>
                    <a:pt x="157" y="79"/>
                    <a:pt x="158" y="98"/>
                  </a:cubicBezTo>
                  <a:cubicBezTo>
                    <a:pt x="179" y="94"/>
                    <a:pt x="169" y="62"/>
                    <a:pt x="169" y="62"/>
                  </a:cubicBezTo>
                  <a:cubicBezTo>
                    <a:pt x="169" y="62"/>
                    <a:pt x="202" y="79"/>
                    <a:pt x="205" y="105"/>
                  </a:cubicBezTo>
                  <a:cubicBezTo>
                    <a:pt x="226" y="94"/>
                    <a:pt x="202" y="52"/>
                    <a:pt x="202" y="52"/>
                  </a:cubicBezTo>
                  <a:cubicBezTo>
                    <a:pt x="202" y="52"/>
                    <a:pt x="231" y="72"/>
                    <a:pt x="233" y="79"/>
                  </a:cubicBezTo>
                  <a:cubicBezTo>
                    <a:pt x="234" y="52"/>
                    <a:pt x="219" y="48"/>
                    <a:pt x="205" y="38"/>
                  </a:cubicBezTo>
                  <a:cubicBezTo>
                    <a:pt x="191" y="27"/>
                    <a:pt x="107" y="0"/>
                    <a:pt x="107" y="0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17"/>
                    <a:pt x="35" y="17"/>
                    <a:pt x="35" y="17"/>
                  </a:cubicBezTo>
                  <a:close/>
                </a:path>
              </a:pathLst>
            </a:custGeom>
            <a:solidFill>
              <a:srgbClr val="F6E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94" name="Freeform 10"/>
            <p:cNvSpPr>
              <a:spLocks/>
            </p:cNvSpPr>
            <p:nvPr/>
          </p:nvSpPr>
          <p:spPr bwMode="auto">
            <a:xfrm>
              <a:off x="3124" y="1939"/>
              <a:ext cx="1417" cy="763"/>
            </a:xfrm>
            <a:custGeom>
              <a:avLst/>
              <a:gdLst>
                <a:gd name="T0" fmla="*/ 576 w 600"/>
                <a:gd name="T1" fmla="*/ 6 h 323"/>
                <a:gd name="T2" fmla="*/ 351 w 600"/>
                <a:gd name="T3" fmla="*/ 2 h 323"/>
                <a:gd name="T4" fmla="*/ 249 w 600"/>
                <a:gd name="T5" fmla="*/ 0 h 323"/>
                <a:gd name="T6" fmla="*/ 128 w 600"/>
                <a:gd name="T7" fmla="*/ 8 h 323"/>
                <a:gd name="T8" fmla="*/ 19 w 600"/>
                <a:gd name="T9" fmla="*/ 13 h 323"/>
                <a:gd name="T10" fmla="*/ 15 w 600"/>
                <a:gd name="T11" fmla="*/ 79 h 323"/>
                <a:gd name="T12" fmla="*/ 204 w 600"/>
                <a:gd name="T13" fmla="*/ 76 h 323"/>
                <a:gd name="T14" fmla="*/ 194 w 600"/>
                <a:gd name="T15" fmla="*/ 251 h 323"/>
                <a:gd name="T16" fmla="*/ 210 w 600"/>
                <a:gd name="T17" fmla="*/ 258 h 323"/>
                <a:gd name="T18" fmla="*/ 198 w 600"/>
                <a:gd name="T19" fmla="*/ 279 h 323"/>
                <a:gd name="T20" fmla="*/ 235 w 600"/>
                <a:gd name="T21" fmla="*/ 275 h 323"/>
                <a:gd name="T22" fmla="*/ 238 w 600"/>
                <a:gd name="T23" fmla="*/ 323 h 323"/>
                <a:gd name="T24" fmla="*/ 305 w 600"/>
                <a:gd name="T25" fmla="*/ 292 h 323"/>
                <a:gd name="T26" fmla="*/ 321 w 600"/>
                <a:gd name="T27" fmla="*/ 318 h 323"/>
                <a:gd name="T28" fmla="*/ 361 w 600"/>
                <a:gd name="T29" fmla="*/ 290 h 323"/>
                <a:gd name="T30" fmla="*/ 398 w 600"/>
                <a:gd name="T31" fmla="*/ 316 h 323"/>
                <a:gd name="T32" fmla="*/ 405 w 600"/>
                <a:gd name="T33" fmla="*/ 285 h 323"/>
                <a:gd name="T34" fmla="*/ 435 w 600"/>
                <a:gd name="T35" fmla="*/ 292 h 323"/>
                <a:gd name="T36" fmla="*/ 412 w 600"/>
                <a:gd name="T37" fmla="*/ 264 h 323"/>
                <a:gd name="T38" fmla="*/ 417 w 600"/>
                <a:gd name="T39" fmla="*/ 261 h 323"/>
                <a:gd name="T40" fmla="*/ 417 w 600"/>
                <a:gd name="T41" fmla="*/ 74 h 323"/>
                <a:gd name="T42" fmla="*/ 584 w 600"/>
                <a:gd name="T43" fmla="*/ 65 h 323"/>
                <a:gd name="T44" fmla="*/ 576 w 600"/>
                <a:gd name="T45" fmla="*/ 6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00" h="323">
                  <a:moveTo>
                    <a:pt x="576" y="6"/>
                  </a:moveTo>
                  <a:cubicBezTo>
                    <a:pt x="553" y="3"/>
                    <a:pt x="351" y="2"/>
                    <a:pt x="351" y="2"/>
                  </a:cubicBezTo>
                  <a:cubicBezTo>
                    <a:pt x="249" y="0"/>
                    <a:pt x="249" y="0"/>
                    <a:pt x="249" y="0"/>
                  </a:cubicBezTo>
                  <a:cubicBezTo>
                    <a:pt x="128" y="8"/>
                    <a:pt x="128" y="8"/>
                    <a:pt x="128" y="8"/>
                  </a:cubicBezTo>
                  <a:cubicBezTo>
                    <a:pt x="128" y="8"/>
                    <a:pt x="40" y="2"/>
                    <a:pt x="19" y="13"/>
                  </a:cubicBezTo>
                  <a:cubicBezTo>
                    <a:pt x="3" y="21"/>
                    <a:pt x="0" y="54"/>
                    <a:pt x="15" y="79"/>
                  </a:cubicBezTo>
                  <a:cubicBezTo>
                    <a:pt x="33" y="108"/>
                    <a:pt x="196" y="62"/>
                    <a:pt x="204" y="76"/>
                  </a:cubicBezTo>
                  <a:cubicBezTo>
                    <a:pt x="216" y="97"/>
                    <a:pt x="166" y="229"/>
                    <a:pt x="194" y="251"/>
                  </a:cubicBezTo>
                  <a:cubicBezTo>
                    <a:pt x="197" y="254"/>
                    <a:pt x="203" y="256"/>
                    <a:pt x="210" y="258"/>
                  </a:cubicBezTo>
                  <a:cubicBezTo>
                    <a:pt x="201" y="266"/>
                    <a:pt x="195" y="274"/>
                    <a:pt x="198" y="279"/>
                  </a:cubicBezTo>
                  <a:cubicBezTo>
                    <a:pt x="213" y="271"/>
                    <a:pt x="228" y="269"/>
                    <a:pt x="235" y="275"/>
                  </a:cubicBezTo>
                  <a:cubicBezTo>
                    <a:pt x="233" y="287"/>
                    <a:pt x="228" y="318"/>
                    <a:pt x="238" y="323"/>
                  </a:cubicBezTo>
                  <a:cubicBezTo>
                    <a:pt x="252" y="311"/>
                    <a:pt x="288" y="287"/>
                    <a:pt x="305" y="292"/>
                  </a:cubicBezTo>
                  <a:cubicBezTo>
                    <a:pt x="313" y="294"/>
                    <a:pt x="318" y="306"/>
                    <a:pt x="321" y="318"/>
                  </a:cubicBezTo>
                  <a:cubicBezTo>
                    <a:pt x="333" y="321"/>
                    <a:pt x="349" y="290"/>
                    <a:pt x="361" y="290"/>
                  </a:cubicBezTo>
                  <a:cubicBezTo>
                    <a:pt x="373" y="290"/>
                    <a:pt x="388" y="299"/>
                    <a:pt x="398" y="316"/>
                  </a:cubicBezTo>
                  <a:cubicBezTo>
                    <a:pt x="405" y="314"/>
                    <a:pt x="411" y="300"/>
                    <a:pt x="405" y="285"/>
                  </a:cubicBezTo>
                  <a:cubicBezTo>
                    <a:pt x="411" y="280"/>
                    <a:pt x="422" y="286"/>
                    <a:pt x="435" y="292"/>
                  </a:cubicBezTo>
                  <a:cubicBezTo>
                    <a:pt x="439" y="284"/>
                    <a:pt x="424" y="272"/>
                    <a:pt x="412" y="264"/>
                  </a:cubicBezTo>
                  <a:cubicBezTo>
                    <a:pt x="414" y="263"/>
                    <a:pt x="416" y="262"/>
                    <a:pt x="417" y="261"/>
                  </a:cubicBezTo>
                  <a:cubicBezTo>
                    <a:pt x="445" y="234"/>
                    <a:pt x="405" y="112"/>
                    <a:pt x="417" y="74"/>
                  </a:cubicBezTo>
                  <a:cubicBezTo>
                    <a:pt x="425" y="50"/>
                    <a:pt x="570" y="132"/>
                    <a:pt x="584" y="65"/>
                  </a:cubicBezTo>
                  <a:cubicBezTo>
                    <a:pt x="587" y="51"/>
                    <a:pt x="600" y="8"/>
                    <a:pt x="576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95" name="Freeform 11"/>
            <p:cNvSpPr>
              <a:spLocks/>
            </p:cNvSpPr>
            <p:nvPr/>
          </p:nvSpPr>
          <p:spPr bwMode="auto">
            <a:xfrm>
              <a:off x="4453" y="1967"/>
              <a:ext cx="251" cy="175"/>
            </a:xfrm>
            <a:custGeom>
              <a:avLst/>
              <a:gdLst>
                <a:gd name="T0" fmla="*/ 16 w 106"/>
                <a:gd name="T1" fmla="*/ 4 h 74"/>
                <a:gd name="T2" fmla="*/ 95 w 106"/>
                <a:gd name="T3" fmla="*/ 18 h 74"/>
                <a:gd name="T4" fmla="*/ 66 w 106"/>
                <a:gd name="T5" fmla="*/ 21 h 74"/>
                <a:gd name="T6" fmla="*/ 106 w 106"/>
                <a:gd name="T7" fmla="*/ 53 h 74"/>
                <a:gd name="T8" fmla="*/ 53 w 106"/>
                <a:gd name="T9" fmla="*/ 39 h 74"/>
                <a:gd name="T10" fmla="*/ 80 w 106"/>
                <a:gd name="T11" fmla="*/ 74 h 74"/>
                <a:gd name="T12" fmla="*/ 16 w 106"/>
                <a:gd name="T13" fmla="*/ 46 h 74"/>
                <a:gd name="T14" fmla="*/ 18 w 106"/>
                <a:gd name="T15" fmla="*/ 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74">
                  <a:moveTo>
                    <a:pt x="16" y="4"/>
                  </a:moveTo>
                  <a:cubicBezTo>
                    <a:pt x="16" y="4"/>
                    <a:pt x="69" y="0"/>
                    <a:pt x="95" y="18"/>
                  </a:cubicBezTo>
                  <a:cubicBezTo>
                    <a:pt x="76" y="18"/>
                    <a:pt x="66" y="21"/>
                    <a:pt x="66" y="21"/>
                  </a:cubicBezTo>
                  <a:cubicBezTo>
                    <a:pt x="66" y="21"/>
                    <a:pt x="104" y="34"/>
                    <a:pt x="106" y="53"/>
                  </a:cubicBezTo>
                  <a:cubicBezTo>
                    <a:pt x="83" y="42"/>
                    <a:pt x="53" y="39"/>
                    <a:pt x="53" y="39"/>
                  </a:cubicBezTo>
                  <a:cubicBezTo>
                    <a:pt x="53" y="39"/>
                    <a:pt x="78" y="56"/>
                    <a:pt x="80" y="74"/>
                  </a:cubicBezTo>
                  <a:cubicBezTo>
                    <a:pt x="57" y="63"/>
                    <a:pt x="31" y="48"/>
                    <a:pt x="16" y="46"/>
                  </a:cubicBezTo>
                  <a:cubicBezTo>
                    <a:pt x="0" y="44"/>
                    <a:pt x="18" y="9"/>
                    <a:pt x="18" y="9"/>
                  </a:cubicBezTo>
                </a:path>
              </a:pathLst>
            </a:custGeom>
            <a:solidFill>
              <a:srgbClr val="F6E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96" name="Freeform 12"/>
            <p:cNvSpPr>
              <a:spLocks/>
            </p:cNvSpPr>
            <p:nvPr/>
          </p:nvSpPr>
          <p:spPr bwMode="auto">
            <a:xfrm>
              <a:off x="2968" y="1967"/>
              <a:ext cx="248" cy="175"/>
            </a:xfrm>
            <a:custGeom>
              <a:avLst/>
              <a:gdLst>
                <a:gd name="T0" fmla="*/ 89 w 105"/>
                <a:gd name="T1" fmla="*/ 4 h 74"/>
                <a:gd name="T2" fmla="*/ 10 w 105"/>
                <a:gd name="T3" fmla="*/ 18 h 74"/>
                <a:gd name="T4" fmla="*/ 40 w 105"/>
                <a:gd name="T5" fmla="*/ 21 h 74"/>
                <a:gd name="T6" fmla="*/ 0 w 105"/>
                <a:gd name="T7" fmla="*/ 53 h 74"/>
                <a:gd name="T8" fmla="*/ 52 w 105"/>
                <a:gd name="T9" fmla="*/ 39 h 74"/>
                <a:gd name="T10" fmla="*/ 26 w 105"/>
                <a:gd name="T11" fmla="*/ 74 h 74"/>
                <a:gd name="T12" fmla="*/ 89 w 105"/>
                <a:gd name="T13" fmla="*/ 46 h 74"/>
                <a:gd name="T14" fmla="*/ 87 w 105"/>
                <a:gd name="T15" fmla="*/ 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5" h="74">
                  <a:moveTo>
                    <a:pt x="89" y="4"/>
                  </a:moveTo>
                  <a:cubicBezTo>
                    <a:pt x="89" y="4"/>
                    <a:pt x="37" y="0"/>
                    <a:pt x="10" y="18"/>
                  </a:cubicBezTo>
                  <a:cubicBezTo>
                    <a:pt x="30" y="18"/>
                    <a:pt x="40" y="21"/>
                    <a:pt x="40" y="21"/>
                  </a:cubicBezTo>
                  <a:cubicBezTo>
                    <a:pt x="40" y="21"/>
                    <a:pt x="2" y="34"/>
                    <a:pt x="0" y="53"/>
                  </a:cubicBezTo>
                  <a:cubicBezTo>
                    <a:pt x="23" y="42"/>
                    <a:pt x="52" y="39"/>
                    <a:pt x="52" y="39"/>
                  </a:cubicBezTo>
                  <a:cubicBezTo>
                    <a:pt x="52" y="39"/>
                    <a:pt x="28" y="56"/>
                    <a:pt x="26" y="74"/>
                  </a:cubicBezTo>
                  <a:cubicBezTo>
                    <a:pt x="49" y="63"/>
                    <a:pt x="73" y="48"/>
                    <a:pt x="89" y="46"/>
                  </a:cubicBezTo>
                  <a:cubicBezTo>
                    <a:pt x="105" y="44"/>
                    <a:pt x="87" y="9"/>
                    <a:pt x="87" y="9"/>
                  </a:cubicBezTo>
                </a:path>
              </a:pathLst>
            </a:custGeom>
            <a:solidFill>
              <a:srgbClr val="F6E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97" name="Freeform 13"/>
            <p:cNvSpPr>
              <a:spLocks/>
            </p:cNvSpPr>
            <p:nvPr/>
          </p:nvSpPr>
          <p:spPr bwMode="auto">
            <a:xfrm>
              <a:off x="3549" y="1495"/>
              <a:ext cx="548" cy="557"/>
            </a:xfrm>
            <a:custGeom>
              <a:avLst/>
              <a:gdLst>
                <a:gd name="T0" fmla="*/ 116 w 232"/>
                <a:gd name="T1" fmla="*/ 5 h 236"/>
                <a:gd name="T2" fmla="*/ 13 w 232"/>
                <a:gd name="T3" fmla="*/ 119 h 236"/>
                <a:gd name="T4" fmla="*/ 227 w 232"/>
                <a:gd name="T5" fmla="*/ 111 h 236"/>
                <a:gd name="T6" fmla="*/ 116 w 232"/>
                <a:gd name="T7" fmla="*/ 5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2" h="236">
                  <a:moveTo>
                    <a:pt x="116" y="5"/>
                  </a:moveTo>
                  <a:cubicBezTo>
                    <a:pt x="70" y="8"/>
                    <a:pt x="0" y="2"/>
                    <a:pt x="13" y="119"/>
                  </a:cubicBezTo>
                  <a:cubicBezTo>
                    <a:pt x="26" y="236"/>
                    <a:pt x="232" y="199"/>
                    <a:pt x="227" y="111"/>
                  </a:cubicBezTo>
                  <a:cubicBezTo>
                    <a:pt x="221" y="23"/>
                    <a:pt x="198" y="0"/>
                    <a:pt x="116" y="5"/>
                  </a:cubicBezTo>
                  <a:close/>
                </a:path>
              </a:pathLst>
            </a:custGeom>
            <a:solidFill>
              <a:srgbClr val="F6E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98" name="Freeform 14"/>
            <p:cNvSpPr>
              <a:spLocks/>
            </p:cNvSpPr>
            <p:nvPr/>
          </p:nvSpPr>
          <p:spPr bwMode="auto">
            <a:xfrm>
              <a:off x="3572" y="1889"/>
              <a:ext cx="567" cy="208"/>
            </a:xfrm>
            <a:custGeom>
              <a:avLst/>
              <a:gdLst>
                <a:gd name="T0" fmla="*/ 89 w 240"/>
                <a:gd name="T1" fmla="*/ 0 h 88"/>
                <a:gd name="T2" fmla="*/ 9 w 240"/>
                <a:gd name="T3" fmla="*/ 49 h 88"/>
                <a:gd name="T4" fmla="*/ 69 w 240"/>
                <a:gd name="T5" fmla="*/ 33 h 88"/>
                <a:gd name="T6" fmla="*/ 70 w 240"/>
                <a:gd name="T7" fmla="*/ 88 h 88"/>
                <a:gd name="T8" fmla="*/ 116 w 240"/>
                <a:gd name="T9" fmla="*/ 37 h 88"/>
                <a:gd name="T10" fmla="*/ 155 w 240"/>
                <a:gd name="T11" fmla="*/ 84 h 88"/>
                <a:gd name="T12" fmla="*/ 171 w 240"/>
                <a:gd name="T13" fmla="*/ 31 h 88"/>
                <a:gd name="T14" fmla="*/ 240 w 240"/>
                <a:gd name="T15" fmla="*/ 46 h 88"/>
                <a:gd name="T16" fmla="*/ 151 w 240"/>
                <a:gd name="T17" fmla="*/ 0 h 88"/>
                <a:gd name="T18" fmla="*/ 89 w 240"/>
                <a:gd name="T19" fmla="*/ 0 h 88"/>
                <a:gd name="T20" fmla="*/ 89 w 240"/>
                <a:gd name="T2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0" h="88">
                  <a:moveTo>
                    <a:pt x="89" y="0"/>
                  </a:moveTo>
                  <a:cubicBezTo>
                    <a:pt x="89" y="0"/>
                    <a:pt x="0" y="22"/>
                    <a:pt x="9" y="49"/>
                  </a:cubicBezTo>
                  <a:cubicBezTo>
                    <a:pt x="31" y="39"/>
                    <a:pt x="41" y="26"/>
                    <a:pt x="69" y="33"/>
                  </a:cubicBezTo>
                  <a:cubicBezTo>
                    <a:pt x="60" y="45"/>
                    <a:pt x="64" y="72"/>
                    <a:pt x="70" y="88"/>
                  </a:cubicBezTo>
                  <a:cubicBezTo>
                    <a:pt x="83" y="64"/>
                    <a:pt x="98" y="46"/>
                    <a:pt x="116" y="37"/>
                  </a:cubicBezTo>
                  <a:cubicBezTo>
                    <a:pt x="130" y="47"/>
                    <a:pt x="146" y="64"/>
                    <a:pt x="155" y="84"/>
                  </a:cubicBezTo>
                  <a:cubicBezTo>
                    <a:pt x="164" y="68"/>
                    <a:pt x="166" y="50"/>
                    <a:pt x="171" y="31"/>
                  </a:cubicBezTo>
                  <a:cubicBezTo>
                    <a:pt x="197" y="34"/>
                    <a:pt x="227" y="41"/>
                    <a:pt x="240" y="46"/>
                  </a:cubicBezTo>
                  <a:cubicBezTo>
                    <a:pt x="201" y="5"/>
                    <a:pt x="151" y="0"/>
                    <a:pt x="151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lose/>
                </a:path>
              </a:pathLst>
            </a:custGeom>
            <a:solidFill>
              <a:srgbClr val="F6E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99" name="Freeform 15"/>
            <p:cNvSpPr>
              <a:spLocks/>
            </p:cNvSpPr>
            <p:nvPr/>
          </p:nvSpPr>
          <p:spPr bwMode="auto">
            <a:xfrm>
              <a:off x="3464" y="1107"/>
              <a:ext cx="756" cy="591"/>
            </a:xfrm>
            <a:custGeom>
              <a:avLst/>
              <a:gdLst>
                <a:gd name="T0" fmla="*/ 0 w 320"/>
                <a:gd name="T1" fmla="*/ 208 h 250"/>
                <a:gd name="T2" fmla="*/ 91 w 320"/>
                <a:gd name="T3" fmla="*/ 215 h 250"/>
                <a:gd name="T4" fmla="*/ 305 w 320"/>
                <a:gd name="T5" fmla="*/ 191 h 250"/>
                <a:gd name="T6" fmla="*/ 211 w 320"/>
                <a:gd name="T7" fmla="*/ 160 h 250"/>
                <a:gd name="T8" fmla="*/ 211 w 320"/>
                <a:gd name="T9" fmla="*/ 107 h 250"/>
                <a:gd name="T10" fmla="*/ 247 w 320"/>
                <a:gd name="T11" fmla="*/ 58 h 250"/>
                <a:gd name="T12" fmla="*/ 320 w 320"/>
                <a:gd name="T13" fmla="*/ 83 h 250"/>
                <a:gd name="T14" fmla="*/ 226 w 320"/>
                <a:gd name="T15" fmla="*/ 17 h 250"/>
                <a:gd name="T16" fmla="*/ 109 w 320"/>
                <a:gd name="T17" fmla="*/ 101 h 250"/>
                <a:gd name="T18" fmla="*/ 97 w 320"/>
                <a:gd name="T19" fmla="*/ 162 h 250"/>
                <a:gd name="T20" fmla="*/ 0 w 320"/>
                <a:gd name="T21" fmla="*/ 208 h 250"/>
                <a:gd name="T22" fmla="*/ 0 w 320"/>
                <a:gd name="T23" fmla="*/ 208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0" h="250">
                  <a:moveTo>
                    <a:pt x="0" y="208"/>
                  </a:moveTo>
                  <a:cubicBezTo>
                    <a:pt x="32" y="230"/>
                    <a:pt x="62" y="219"/>
                    <a:pt x="91" y="215"/>
                  </a:cubicBezTo>
                  <a:cubicBezTo>
                    <a:pt x="165" y="205"/>
                    <a:pt x="267" y="250"/>
                    <a:pt x="305" y="191"/>
                  </a:cubicBezTo>
                  <a:cubicBezTo>
                    <a:pt x="278" y="179"/>
                    <a:pt x="211" y="160"/>
                    <a:pt x="211" y="160"/>
                  </a:cubicBezTo>
                  <a:cubicBezTo>
                    <a:pt x="211" y="160"/>
                    <a:pt x="203" y="123"/>
                    <a:pt x="211" y="107"/>
                  </a:cubicBezTo>
                  <a:cubicBezTo>
                    <a:pt x="217" y="94"/>
                    <a:pt x="210" y="68"/>
                    <a:pt x="247" y="58"/>
                  </a:cubicBezTo>
                  <a:cubicBezTo>
                    <a:pt x="284" y="47"/>
                    <a:pt x="320" y="83"/>
                    <a:pt x="320" y="83"/>
                  </a:cubicBezTo>
                  <a:cubicBezTo>
                    <a:pt x="320" y="83"/>
                    <a:pt x="272" y="26"/>
                    <a:pt x="226" y="17"/>
                  </a:cubicBezTo>
                  <a:cubicBezTo>
                    <a:pt x="136" y="0"/>
                    <a:pt x="119" y="61"/>
                    <a:pt x="109" y="101"/>
                  </a:cubicBezTo>
                  <a:cubicBezTo>
                    <a:pt x="104" y="123"/>
                    <a:pt x="97" y="162"/>
                    <a:pt x="97" y="162"/>
                  </a:cubicBezTo>
                  <a:cubicBezTo>
                    <a:pt x="0" y="208"/>
                    <a:pt x="0" y="208"/>
                    <a:pt x="0" y="208"/>
                  </a:cubicBezTo>
                  <a:cubicBezTo>
                    <a:pt x="0" y="208"/>
                    <a:pt x="0" y="208"/>
                    <a:pt x="0" y="2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00" name="Freeform 16"/>
            <p:cNvSpPr>
              <a:spLocks/>
            </p:cNvSpPr>
            <p:nvPr/>
          </p:nvSpPr>
          <p:spPr bwMode="auto">
            <a:xfrm>
              <a:off x="3686" y="1665"/>
              <a:ext cx="113" cy="64"/>
            </a:xfrm>
            <a:custGeom>
              <a:avLst/>
              <a:gdLst>
                <a:gd name="T0" fmla="*/ 12 w 48"/>
                <a:gd name="T1" fmla="*/ 0 h 27"/>
                <a:gd name="T2" fmla="*/ 26 w 48"/>
                <a:gd name="T3" fmla="*/ 27 h 27"/>
                <a:gd name="T4" fmla="*/ 42 w 48"/>
                <a:gd name="T5" fmla="*/ 0 h 27"/>
                <a:gd name="T6" fmla="*/ 24 w 48"/>
                <a:gd name="T7" fmla="*/ 22 h 27"/>
                <a:gd name="T8" fmla="*/ 12 w 48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27">
                  <a:moveTo>
                    <a:pt x="12" y="0"/>
                  </a:moveTo>
                  <a:cubicBezTo>
                    <a:pt x="12" y="0"/>
                    <a:pt x="0" y="27"/>
                    <a:pt x="26" y="27"/>
                  </a:cubicBezTo>
                  <a:cubicBezTo>
                    <a:pt x="48" y="27"/>
                    <a:pt x="42" y="0"/>
                    <a:pt x="42" y="0"/>
                  </a:cubicBezTo>
                  <a:cubicBezTo>
                    <a:pt x="42" y="0"/>
                    <a:pt x="38" y="23"/>
                    <a:pt x="24" y="22"/>
                  </a:cubicBezTo>
                  <a:cubicBezTo>
                    <a:pt x="16" y="21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B1A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01" name="Freeform 17"/>
            <p:cNvSpPr>
              <a:spLocks/>
            </p:cNvSpPr>
            <p:nvPr/>
          </p:nvSpPr>
          <p:spPr bwMode="auto">
            <a:xfrm>
              <a:off x="3839" y="1665"/>
              <a:ext cx="118" cy="64"/>
            </a:xfrm>
            <a:custGeom>
              <a:avLst/>
              <a:gdLst>
                <a:gd name="T0" fmla="*/ 12 w 50"/>
                <a:gd name="T1" fmla="*/ 0 h 27"/>
                <a:gd name="T2" fmla="*/ 28 w 50"/>
                <a:gd name="T3" fmla="*/ 27 h 27"/>
                <a:gd name="T4" fmla="*/ 43 w 50"/>
                <a:gd name="T5" fmla="*/ 0 h 27"/>
                <a:gd name="T6" fmla="*/ 25 w 50"/>
                <a:gd name="T7" fmla="*/ 22 h 27"/>
                <a:gd name="T8" fmla="*/ 12 w 50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27">
                  <a:moveTo>
                    <a:pt x="12" y="0"/>
                  </a:moveTo>
                  <a:cubicBezTo>
                    <a:pt x="12" y="0"/>
                    <a:pt x="0" y="27"/>
                    <a:pt x="28" y="27"/>
                  </a:cubicBezTo>
                  <a:cubicBezTo>
                    <a:pt x="50" y="27"/>
                    <a:pt x="43" y="0"/>
                    <a:pt x="43" y="0"/>
                  </a:cubicBezTo>
                  <a:cubicBezTo>
                    <a:pt x="43" y="0"/>
                    <a:pt x="39" y="23"/>
                    <a:pt x="25" y="22"/>
                  </a:cubicBezTo>
                  <a:cubicBezTo>
                    <a:pt x="16" y="21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B1A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02" name="Freeform 18"/>
            <p:cNvSpPr>
              <a:spLocks/>
            </p:cNvSpPr>
            <p:nvPr/>
          </p:nvSpPr>
          <p:spPr bwMode="auto">
            <a:xfrm>
              <a:off x="3551" y="1717"/>
              <a:ext cx="534" cy="231"/>
            </a:xfrm>
            <a:custGeom>
              <a:avLst/>
              <a:gdLst>
                <a:gd name="T0" fmla="*/ 226 w 226"/>
                <a:gd name="T1" fmla="*/ 30 h 98"/>
                <a:gd name="T2" fmla="*/ 153 w 226"/>
                <a:gd name="T3" fmla="*/ 91 h 98"/>
                <a:gd name="T4" fmla="*/ 23 w 226"/>
                <a:gd name="T5" fmla="*/ 57 h 98"/>
                <a:gd name="T6" fmla="*/ 9 w 226"/>
                <a:gd name="T7" fmla="*/ 0 h 98"/>
                <a:gd name="T8" fmla="*/ 64 w 226"/>
                <a:gd name="T9" fmla="*/ 76 h 98"/>
                <a:gd name="T10" fmla="*/ 176 w 226"/>
                <a:gd name="T11" fmla="*/ 74 h 98"/>
                <a:gd name="T12" fmla="*/ 226 w 226"/>
                <a:gd name="T13" fmla="*/ 3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6" h="98">
                  <a:moveTo>
                    <a:pt x="226" y="30"/>
                  </a:moveTo>
                  <a:cubicBezTo>
                    <a:pt x="226" y="30"/>
                    <a:pt x="211" y="89"/>
                    <a:pt x="153" y="91"/>
                  </a:cubicBezTo>
                  <a:cubicBezTo>
                    <a:pt x="104" y="94"/>
                    <a:pt x="51" y="98"/>
                    <a:pt x="23" y="57"/>
                  </a:cubicBezTo>
                  <a:cubicBezTo>
                    <a:pt x="0" y="25"/>
                    <a:pt x="9" y="0"/>
                    <a:pt x="9" y="0"/>
                  </a:cubicBezTo>
                  <a:cubicBezTo>
                    <a:pt x="9" y="0"/>
                    <a:pt x="13" y="63"/>
                    <a:pt x="64" y="76"/>
                  </a:cubicBezTo>
                  <a:cubicBezTo>
                    <a:pt x="104" y="86"/>
                    <a:pt x="149" y="80"/>
                    <a:pt x="176" y="74"/>
                  </a:cubicBezTo>
                  <a:cubicBezTo>
                    <a:pt x="205" y="68"/>
                    <a:pt x="226" y="30"/>
                    <a:pt x="226" y="30"/>
                  </a:cubicBezTo>
                  <a:close/>
                </a:path>
              </a:pathLst>
            </a:custGeom>
            <a:solidFill>
              <a:srgbClr val="D3C0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03" name="Freeform 19"/>
            <p:cNvSpPr>
              <a:spLocks/>
            </p:cNvSpPr>
            <p:nvPr/>
          </p:nvSpPr>
          <p:spPr bwMode="auto">
            <a:xfrm>
              <a:off x="3662" y="1771"/>
              <a:ext cx="357" cy="54"/>
            </a:xfrm>
            <a:custGeom>
              <a:avLst/>
              <a:gdLst>
                <a:gd name="T0" fmla="*/ 8 w 151"/>
                <a:gd name="T1" fmla="*/ 7 h 23"/>
                <a:gd name="T2" fmla="*/ 78 w 151"/>
                <a:gd name="T3" fmla="*/ 14 h 23"/>
                <a:gd name="T4" fmla="*/ 142 w 151"/>
                <a:gd name="T5" fmla="*/ 0 h 23"/>
                <a:gd name="T6" fmla="*/ 151 w 151"/>
                <a:gd name="T7" fmla="*/ 0 h 23"/>
                <a:gd name="T8" fmla="*/ 80 w 151"/>
                <a:gd name="T9" fmla="*/ 23 h 23"/>
                <a:gd name="T10" fmla="*/ 0 w 151"/>
                <a:gd name="T11" fmla="*/ 9 h 23"/>
                <a:gd name="T12" fmla="*/ 8 w 151"/>
                <a:gd name="T13" fmla="*/ 7 h 23"/>
                <a:gd name="T14" fmla="*/ 8 w 151"/>
                <a:gd name="T15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1" h="23">
                  <a:moveTo>
                    <a:pt x="8" y="7"/>
                  </a:moveTo>
                  <a:cubicBezTo>
                    <a:pt x="8" y="7"/>
                    <a:pt x="34" y="16"/>
                    <a:pt x="78" y="14"/>
                  </a:cubicBezTo>
                  <a:cubicBezTo>
                    <a:pt x="123" y="13"/>
                    <a:pt x="142" y="0"/>
                    <a:pt x="142" y="0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151" y="0"/>
                    <a:pt x="117" y="23"/>
                    <a:pt x="80" y="23"/>
                  </a:cubicBezTo>
                  <a:cubicBezTo>
                    <a:pt x="43" y="23"/>
                    <a:pt x="0" y="9"/>
                    <a:pt x="0" y="9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lose/>
                </a:path>
              </a:pathLst>
            </a:custGeom>
            <a:solidFill>
              <a:srgbClr val="B1A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04" name="Freeform 20"/>
            <p:cNvSpPr>
              <a:spLocks/>
            </p:cNvSpPr>
            <p:nvPr/>
          </p:nvSpPr>
          <p:spPr bwMode="auto">
            <a:xfrm>
              <a:off x="3957" y="1710"/>
              <a:ext cx="104" cy="94"/>
            </a:xfrm>
            <a:custGeom>
              <a:avLst/>
              <a:gdLst>
                <a:gd name="T0" fmla="*/ 26 w 44"/>
                <a:gd name="T1" fmla="*/ 6 h 40"/>
                <a:gd name="T2" fmla="*/ 7 w 44"/>
                <a:gd name="T3" fmla="*/ 13 h 40"/>
                <a:gd name="T4" fmla="*/ 20 w 44"/>
                <a:gd name="T5" fmla="*/ 39 h 40"/>
                <a:gd name="T6" fmla="*/ 26 w 44"/>
                <a:gd name="T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40">
                  <a:moveTo>
                    <a:pt x="26" y="6"/>
                  </a:moveTo>
                  <a:cubicBezTo>
                    <a:pt x="26" y="6"/>
                    <a:pt x="15" y="0"/>
                    <a:pt x="7" y="13"/>
                  </a:cubicBezTo>
                  <a:cubicBezTo>
                    <a:pt x="0" y="26"/>
                    <a:pt x="6" y="40"/>
                    <a:pt x="20" y="39"/>
                  </a:cubicBezTo>
                  <a:cubicBezTo>
                    <a:pt x="35" y="38"/>
                    <a:pt x="44" y="14"/>
                    <a:pt x="26" y="6"/>
                  </a:cubicBezTo>
                  <a:close/>
                </a:path>
              </a:pathLst>
            </a:custGeom>
            <a:solidFill>
              <a:srgbClr val="E28A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05" name="Freeform 21"/>
            <p:cNvSpPr>
              <a:spLocks/>
            </p:cNvSpPr>
            <p:nvPr/>
          </p:nvSpPr>
          <p:spPr bwMode="auto">
            <a:xfrm>
              <a:off x="3627" y="1731"/>
              <a:ext cx="85" cy="101"/>
            </a:xfrm>
            <a:custGeom>
              <a:avLst/>
              <a:gdLst>
                <a:gd name="T0" fmla="*/ 13 w 36"/>
                <a:gd name="T1" fmla="*/ 2 h 43"/>
                <a:gd name="T2" fmla="*/ 0 w 36"/>
                <a:gd name="T3" fmla="*/ 18 h 43"/>
                <a:gd name="T4" fmla="*/ 24 w 36"/>
                <a:gd name="T5" fmla="*/ 34 h 43"/>
                <a:gd name="T6" fmla="*/ 13 w 36"/>
                <a:gd name="T7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43">
                  <a:moveTo>
                    <a:pt x="13" y="2"/>
                  </a:moveTo>
                  <a:cubicBezTo>
                    <a:pt x="13" y="2"/>
                    <a:pt x="0" y="2"/>
                    <a:pt x="0" y="18"/>
                  </a:cubicBezTo>
                  <a:cubicBezTo>
                    <a:pt x="0" y="33"/>
                    <a:pt x="12" y="43"/>
                    <a:pt x="24" y="34"/>
                  </a:cubicBezTo>
                  <a:cubicBezTo>
                    <a:pt x="36" y="26"/>
                    <a:pt x="32" y="0"/>
                    <a:pt x="13" y="2"/>
                  </a:cubicBezTo>
                  <a:close/>
                </a:path>
              </a:pathLst>
            </a:custGeom>
            <a:solidFill>
              <a:srgbClr val="E28A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06" name="Freeform 22"/>
            <p:cNvSpPr>
              <a:spLocks/>
            </p:cNvSpPr>
            <p:nvPr/>
          </p:nvSpPr>
          <p:spPr bwMode="auto">
            <a:xfrm>
              <a:off x="3868" y="2154"/>
              <a:ext cx="191" cy="208"/>
            </a:xfrm>
            <a:custGeom>
              <a:avLst/>
              <a:gdLst>
                <a:gd name="T0" fmla="*/ 74 w 81"/>
                <a:gd name="T1" fmla="*/ 3 h 88"/>
                <a:gd name="T2" fmla="*/ 10 w 81"/>
                <a:gd name="T3" fmla="*/ 5 h 88"/>
                <a:gd name="T4" fmla="*/ 12 w 81"/>
                <a:gd name="T5" fmla="*/ 81 h 88"/>
                <a:gd name="T6" fmla="*/ 79 w 81"/>
                <a:gd name="T7" fmla="*/ 73 h 88"/>
                <a:gd name="T8" fmla="*/ 74 w 81"/>
                <a:gd name="T9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8">
                  <a:moveTo>
                    <a:pt x="74" y="3"/>
                  </a:moveTo>
                  <a:cubicBezTo>
                    <a:pt x="74" y="3"/>
                    <a:pt x="12" y="0"/>
                    <a:pt x="10" y="5"/>
                  </a:cubicBezTo>
                  <a:cubicBezTo>
                    <a:pt x="9" y="10"/>
                    <a:pt x="0" y="76"/>
                    <a:pt x="12" y="81"/>
                  </a:cubicBezTo>
                  <a:cubicBezTo>
                    <a:pt x="24" y="87"/>
                    <a:pt x="79" y="88"/>
                    <a:pt x="79" y="73"/>
                  </a:cubicBezTo>
                  <a:cubicBezTo>
                    <a:pt x="79" y="57"/>
                    <a:pt x="81" y="9"/>
                    <a:pt x="74" y="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07" name="Freeform 23"/>
            <p:cNvSpPr>
              <a:spLocks/>
            </p:cNvSpPr>
            <p:nvPr/>
          </p:nvSpPr>
          <p:spPr bwMode="auto">
            <a:xfrm>
              <a:off x="3674" y="1334"/>
              <a:ext cx="300" cy="187"/>
            </a:xfrm>
            <a:custGeom>
              <a:avLst/>
              <a:gdLst>
                <a:gd name="T0" fmla="*/ 9 w 127"/>
                <a:gd name="T1" fmla="*/ 69 h 79"/>
                <a:gd name="T2" fmla="*/ 125 w 127"/>
                <a:gd name="T3" fmla="*/ 65 h 79"/>
                <a:gd name="T4" fmla="*/ 120 w 127"/>
                <a:gd name="T5" fmla="*/ 9 h 79"/>
                <a:gd name="T6" fmla="*/ 21 w 127"/>
                <a:gd name="T7" fmla="*/ 8 h 79"/>
                <a:gd name="T8" fmla="*/ 9 w 127"/>
                <a:gd name="T9" fmla="*/ 6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79">
                  <a:moveTo>
                    <a:pt x="9" y="69"/>
                  </a:moveTo>
                  <a:cubicBezTo>
                    <a:pt x="9" y="69"/>
                    <a:pt x="96" y="79"/>
                    <a:pt x="125" y="65"/>
                  </a:cubicBezTo>
                  <a:cubicBezTo>
                    <a:pt x="127" y="58"/>
                    <a:pt x="123" y="14"/>
                    <a:pt x="120" y="9"/>
                  </a:cubicBezTo>
                  <a:cubicBezTo>
                    <a:pt x="102" y="10"/>
                    <a:pt x="35" y="0"/>
                    <a:pt x="21" y="8"/>
                  </a:cubicBezTo>
                  <a:cubicBezTo>
                    <a:pt x="14" y="11"/>
                    <a:pt x="0" y="58"/>
                    <a:pt x="9" y="69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08" name="Freeform 24"/>
            <p:cNvSpPr>
              <a:spLocks/>
            </p:cNvSpPr>
            <p:nvPr/>
          </p:nvSpPr>
          <p:spPr bwMode="auto">
            <a:xfrm>
              <a:off x="3827" y="2019"/>
              <a:ext cx="29" cy="515"/>
            </a:xfrm>
            <a:custGeom>
              <a:avLst/>
              <a:gdLst>
                <a:gd name="T0" fmla="*/ 10 w 12"/>
                <a:gd name="T1" fmla="*/ 0 h 218"/>
                <a:gd name="T2" fmla="*/ 9 w 12"/>
                <a:gd name="T3" fmla="*/ 27 h 218"/>
                <a:gd name="T4" fmla="*/ 8 w 12"/>
                <a:gd name="T5" fmla="*/ 61 h 218"/>
                <a:gd name="T6" fmla="*/ 8 w 12"/>
                <a:gd name="T7" fmla="*/ 111 h 218"/>
                <a:gd name="T8" fmla="*/ 8 w 12"/>
                <a:gd name="T9" fmla="*/ 161 h 218"/>
                <a:gd name="T10" fmla="*/ 12 w 12"/>
                <a:gd name="T11" fmla="*/ 218 h 218"/>
                <a:gd name="T12" fmla="*/ 1 w 12"/>
                <a:gd name="T13" fmla="*/ 163 h 218"/>
                <a:gd name="T14" fmla="*/ 1 w 12"/>
                <a:gd name="T15" fmla="*/ 65 h 218"/>
                <a:gd name="T16" fmla="*/ 10 w 12"/>
                <a:gd name="T17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18">
                  <a:moveTo>
                    <a:pt x="10" y="0"/>
                  </a:moveTo>
                  <a:cubicBezTo>
                    <a:pt x="10" y="0"/>
                    <a:pt x="11" y="13"/>
                    <a:pt x="9" y="27"/>
                  </a:cubicBezTo>
                  <a:cubicBezTo>
                    <a:pt x="7" y="42"/>
                    <a:pt x="8" y="40"/>
                    <a:pt x="8" y="61"/>
                  </a:cubicBezTo>
                  <a:cubicBezTo>
                    <a:pt x="8" y="82"/>
                    <a:pt x="8" y="93"/>
                    <a:pt x="8" y="111"/>
                  </a:cubicBezTo>
                  <a:cubicBezTo>
                    <a:pt x="8" y="128"/>
                    <a:pt x="8" y="142"/>
                    <a:pt x="8" y="161"/>
                  </a:cubicBezTo>
                  <a:cubicBezTo>
                    <a:pt x="8" y="185"/>
                    <a:pt x="12" y="218"/>
                    <a:pt x="12" y="218"/>
                  </a:cubicBezTo>
                  <a:cubicBezTo>
                    <a:pt x="12" y="218"/>
                    <a:pt x="0" y="205"/>
                    <a:pt x="1" y="163"/>
                  </a:cubicBezTo>
                  <a:cubicBezTo>
                    <a:pt x="3" y="121"/>
                    <a:pt x="1" y="78"/>
                    <a:pt x="1" y="65"/>
                  </a:cubicBezTo>
                  <a:cubicBezTo>
                    <a:pt x="1" y="52"/>
                    <a:pt x="4" y="12"/>
                    <a:pt x="10" y="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09" name="Freeform 25"/>
            <p:cNvSpPr>
              <a:spLocks/>
            </p:cNvSpPr>
            <p:nvPr/>
          </p:nvSpPr>
          <p:spPr bwMode="auto">
            <a:xfrm>
              <a:off x="3638" y="2541"/>
              <a:ext cx="442" cy="61"/>
            </a:xfrm>
            <a:custGeom>
              <a:avLst/>
              <a:gdLst>
                <a:gd name="T0" fmla="*/ 0 w 187"/>
                <a:gd name="T1" fmla="*/ 0 h 26"/>
                <a:gd name="T2" fmla="*/ 187 w 187"/>
                <a:gd name="T3" fmla="*/ 7 h 26"/>
                <a:gd name="T4" fmla="*/ 0 w 187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7" h="26">
                  <a:moveTo>
                    <a:pt x="0" y="0"/>
                  </a:moveTo>
                  <a:cubicBezTo>
                    <a:pt x="29" y="4"/>
                    <a:pt x="122" y="19"/>
                    <a:pt x="187" y="7"/>
                  </a:cubicBezTo>
                  <a:cubicBezTo>
                    <a:pt x="154" y="26"/>
                    <a:pt x="5" y="13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sp>
        <p:nvSpPr>
          <p:cNvPr id="310" name="Freeform 52"/>
          <p:cNvSpPr>
            <a:spLocks/>
          </p:cNvSpPr>
          <p:nvPr/>
        </p:nvSpPr>
        <p:spPr bwMode="auto">
          <a:xfrm>
            <a:off x="1" y="5181605"/>
            <a:ext cx="8372756" cy="1676399"/>
          </a:xfrm>
          <a:custGeom>
            <a:avLst/>
            <a:gdLst/>
            <a:ahLst/>
            <a:cxnLst/>
            <a:rect l="l" t="t" r="r" b="b"/>
            <a:pathLst>
              <a:path w="11770175" h="1788354">
                <a:moveTo>
                  <a:pt x="4772978" y="1"/>
                </a:moveTo>
                <a:cubicBezTo>
                  <a:pt x="7049831" y="-885"/>
                  <a:pt x="9586677" y="653751"/>
                  <a:pt x="11770175" y="1788354"/>
                </a:cubicBezTo>
                <a:lnTo>
                  <a:pt x="0" y="1788354"/>
                </a:lnTo>
                <a:cubicBezTo>
                  <a:pt x="0" y="1702293"/>
                  <a:pt x="0" y="1591933"/>
                  <a:pt x="0" y="1450411"/>
                </a:cubicBezTo>
                <a:cubicBezTo>
                  <a:pt x="1180705" y="450899"/>
                  <a:pt x="2887716" y="735"/>
                  <a:pt x="4772978" y="1"/>
                </a:cubicBezTo>
                <a:close/>
              </a:path>
            </a:pathLst>
          </a:custGeom>
          <a:solidFill>
            <a:srgbClr val="AFAF5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/>
          </a:p>
        </p:txBody>
      </p:sp>
      <p:grpSp>
        <p:nvGrpSpPr>
          <p:cNvPr id="311" name="Group 29"/>
          <p:cNvGrpSpPr>
            <a:grpSpLocks noChangeAspect="1"/>
          </p:cNvGrpSpPr>
          <p:nvPr/>
        </p:nvGrpSpPr>
        <p:grpSpPr bwMode="auto">
          <a:xfrm flipH="1">
            <a:off x="6893653" y="4800600"/>
            <a:ext cx="2249156" cy="2083312"/>
            <a:chOff x="2481" y="1188"/>
            <a:chExt cx="2735" cy="1900"/>
          </a:xfrm>
        </p:grpSpPr>
        <p:sp>
          <p:nvSpPr>
            <p:cNvPr id="312" name="Freeform 30"/>
            <p:cNvSpPr>
              <a:spLocks/>
            </p:cNvSpPr>
            <p:nvPr/>
          </p:nvSpPr>
          <p:spPr bwMode="auto">
            <a:xfrm>
              <a:off x="3336" y="1462"/>
              <a:ext cx="748" cy="931"/>
            </a:xfrm>
            <a:custGeom>
              <a:avLst/>
              <a:gdLst>
                <a:gd name="T0" fmla="*/ 72 w 317"/>
                <a:gd name="T1" fmla="*/ 21 h 394"/>
                <a:gd name="T2" fmla="*/ 133 w 317"/>
                <a:gd name="T3" fmla="*/ 59 h 394"/>
                <a:gd name="T4" fmla="*/ 293 w 317"/>
                <a:gd name="T5" fmla="*/ 160 h 394"/>
                <a:gd name="T6" fmla="*/ 293 w 317"/>
                <a:gd name="T7" fmla="*/ 298 h 394"/>
                <a:gd name="T8" fmla="*/ 213 w 317"/>
                <a:gd name="T9" fmla="*/ 360 h 394"/>
                <a:gd name="T10" fmla="*/ 169 w 317"/>
                <a:gd name="T11" fmla="*/ 367 h 394"/>
                <a:gd name="T12" fmla="*/ 121 w 317"/>
                <a:gd name="T13" fmla="*/ 385 h 394"/>
                <a:gd name="T14" fmla="*/ 24 w 317"/>
                <a:gd name="T15" fmla="*/ 382 h 394"/>
                <a:gd name="T16" fmla="*/ 2 w 317"/>
                <a:gd name="T17" fmla="*/ 157 h 394"/>
                <a:gd name="T18" fmla="*/ 72 w 317"/>
                <a:gd name="T19" fmla="*/ 2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7" h="394">
                  <a:moveTo>
                    <a:pt x="72" y="21"/>
                  </a:moveTo>
                  <a:cubicBezTo>
                    <a:pt x="72" y="21"/>
                    <a:pt x="140" y="0"/>
                    <a:pt x="133" y="59"/>
                  </a:cubicBezTo>
                  <a:cubicBezTo>
                    <a:pt x="131" y="76"/>
                    <a:pt x="256" y="74"/>
                    <a:pt x="293" y="160"/>
                  </a:cubicBezTo>
                  <a:cubicBezTo>
                    <a:pt x="293" y="160"/>
                    <a:pt x="317" y="248"/>
                    <a:pt x="293" y="298"/>
                  </a:cubicBezTo>
                  <a:cubicBezTo>
                    <a:pt x="270" y="349"/>
                    <a:pt x="213" y="360"/>
                    <a:pt x="213" y="360"/>
                  </a:cubicBezTo>
                  <a:cubicBezTo>
                    <a:pt x="169" y="367"/>
                    <a:pt x="169" y="367"/>
                    <a:pt x="169" y="367"/>
                  </a:cubicBezTo>
                  <a:cubicBezTo>
                    <a:pt x="169" y="367"/>
                    <a:pt x="169" y="385"/>
                    <a:pt x="121" y="385"/>
                  </a:cubicBezTo>
                  <a:cubicBezTo>
                    <a:pt x="73" y="385"/>
                    <a:pt x="31" y="394"/>
                    <a:pt x="24" y="382"/>
                  </a:cubicBezTo>
                  <a:cubicBezTo>
                    <a:pt x="15" y="369"/>
                    <a:pt x="0" y="177"/>
                    <a:pt x="2" y="157"/>
                  </a:cubicBezTo>
                  <a:cubicBezTo>
                    <a:pt x="10" y="86"/>
                    <a:pt x="72" y="21"/>
                    <a:pt x="72" y="21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13" name="Freeform 31"/>
            <p:cNvSpPr>
              <a:spLocks/>
            </p:cNvSpPr>
            <p:nvPr/>
          </p:nvSpPr>
          <p:spPr bwMode="auto">
            <a:xfrm>
              <a:off x="3423" y="1552"/>
              <a:ext cx="307" cy="222"/>
            </a:xfrm>
            <a:custGeom>
              <a:avLst/>
              <a:gdLst>
                <a:gd name="T0" fmla="*/ 37 w 130"/>
                <a:gd name="T1" fmla="*/ 31 h 94"/>
                <a:gd name="T2" fmla="*/ 48 w 130"/>
                <a:gd name="T3" fmla="*/ 3 h 94"/>
                <a:gd name="T4" fmla="*/ 84 w 130"/>
                <a:gd name="T5" fmla="*/ 0 h 94"/>
                <a:gd name="T6" fmla="*/ 77 w 130"/>
                <a:gd name="T7" fmla="*/ 18 h 94"/>
                <a:gd name="T8" fmla="*/ 97 w 130"/>
                <a:gd name="T9" fmla="*/ 45 h 94"/>
                <a:gd name="T10" fmla="*/ 130 w 130"/>
                <a:gd name="T11" fmla="*/ 72 h 94"/>
                <a:gd name="T12" fmla="*/ 14 w 130"/>
                <a:gd name="T13" fmla="*/ 94 h 94"/>
                <a:gd name="T14" fmla="*/ 10 w 130"/>
                <a:gd name="T15" fmla="*/ 70 h 94"/>
                <a:gd name="T16" fmla="*/ 37 w 130"/>
                <a:gd name="T17" fmla="*/ 31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94">
                  <a:moveTo>
                    <a:pt x="37" y="31"/>
                  </a:moveTo>
                  <a:cubicBezTo>
                    <a:pt x="39" y="18"/>
                    <a:pt x="48" y="3"/>
                    <a:pt x="48" y="3"/>
                  </a:cubicBezTo>
                  <a:cubicBezTo>
                    <a:pt x="48" y="3"/>
                    <a:pt x="48" y="3"/>
                    <a:pt x="84" y="0"/>
                  </a:cubicBezTo>
                  <a:cubicBezTo>
                    <a:pt x="84" y="0"/>
                    <a:pt x="84" y="0"/>
                    <a:pt x="77" y="18"/>
                  </a:cubicBezTo>
                  <a:cubicBezTo>
                    <a:pt x="77" y="18"/>
                    <a:pt x="77" y="39"/>
                    <a:pt x="97" y="45"/>
                  </a:cubicBezTo>
                  <a:cubicBezTo>
                    <a:pt x="118" y="50"/>
                    <a:pt x="130" y="72"/>
                    <a:pt x="130" y="72"/>
                  </a:cubicBezTo>
                  <a:cubicBezTo>
                    <a:pt x="14" y="94"/>
                    <a:pt x="14" y="94"/>
                    <a:pt x="14" y="94"/>
                  </a:cubicBezTo>
                  <a:cubicBezTo>
                    <a:pt x="14" y="94"/>
                    <a:pt x="0" y="91"/>
                    <a:pt x="10" y="70"/>
                  </a:cubicBezTo>
                  <a:cubicBezTo>
                    <a:pt x="21" y="43"/>
                    <a:pt x="28" y="40"/>
                    <a:pt x="37" y="31"/>
                  </a:cubicBezTo>
                  <a:close/>
                </a:path>
              </a:pathLst>
            </a:custGeom>
            <a:solidFill>
              <a:srgbClr val="789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14" name="Freeform 32"/>
            <p:cNvSpPr>
              <a:spLocks/>
            </p:cNvSpPr>
            <p:nvPr/>
          </p:nvSpPr>
          <p:spPr bwMode="auto">
            <a:xfrm>
              <a:off x="3241" y="1661"/>
              <a:ext cx="754" cy="661"/>
            </a:xfrm>
            <a:custGeom>
              <a:avLst/>
              <a:gdLst>
                <a:gd name="T0" fmla="*/ 92 w 319"/>
                <a:gd name="T1" fmla="*/ 37 h 280"/>
                <a:gd name="T2" fmla="*/ 193 w 319"/>
                <a:gd name="T3" fmla="*/ 24 h 280"/>
                <a:gd name="T4" fmla="*/ 315 w 319"/>
                <a:gd name="T5" fmla="*/ 124 h 280"/>
                <a:gd name="T6" fmla="*/ 237 w 319"/>
                <a:gd name="T7" fmla="*/ 256 h 280"/>
                <a:gd name="T8" fmla="*/ 117 w 319"/>
                <a:gd name="T9" fmla="*/ 261 h 280"/>
                <a:gd name="T10" fmla="*/ 92 w 319"/>
                <a:gd name="T11" fmla="*/ 37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9" h="280">
                  <a:moveTo>
                    <a:pt x="92" y="37"/>
                  </a:moveTo>
                  <a:cubicBezTo>
                    <a:pt x="118" y="3"/>
                    <a:pt x="158" y="9"/>
                    <a:pt x="193" y="24"/>
                  </a:cubicBezTo>
                  <a:cubicBezTo>
                    <a:pt x="229" y="0"/>
                    <a:pt x="310" y="55"/>
                    <a:pt x="315" y="124"/>
                  </a:cubicBezTo>
                  <a:cubicBezTo>
                    <a:pt x="319" y="181"/>
                    <a:pt x="314" y="248"/>
                    <a:pt x="237" y="256"/>
                  </a:cubicBezTo>
                  <a:cubicBezTo>
                    <a:pt x="204" y="280"/>
                    <a:pt x="143" y="280"/>
                    <a:pt x="117" y="261"/>
                  </a:cubicBezTo>
                  <a:cubicBezTo>
                    <a:pt x="0" y="266"/>
                    <a:pt x="3" y="44"/>
                    <a:pt x="92" y="37"/>
                  </a:cubicBezTo>
                  <a:close/>
                </a:path>
              </a:pathLst>
            </a:custGeom>
            <a:solidFill>
              <a:srgbClr val="CA7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15" name="Freeform 33"/>
            <p:cNvSpPr>
              <a:spLocks/>
            </p:cNvSpPr>
            <p:nvPr/>
          </p:nvSpPr>
          <p:spPr bwMode="auto">
            <a:xfrm>
              <a:off x="2481" y="1188"/>
              <a:ext cx="1055" cy="1314"/>
            </a:xfrm>
            <a:custGeom>
              <a:avLst/>
              <a:gdLst>
                <a:gd name="T0" fmla="*/ 63 w 447"/>
                <a:gd name="T1" fmla="*/ 118 h 556"/>
                <a:gd name="T2" fmla="*/ 145 w 447"/>
                <a:gd name="T3" fmla="*/ 25 h 556"/>
                <a:gd name="T4" fmla="*/ 239 w 447"/>
                <a:gd name="T5" fmla="*/ 63 h 556"/>
                <a:gd name="T6" fmla="*/ 332 w 447"/>
                <a:gd name="T7" fmla="*/ 108 h 556"/>
                <a:gd name="T8" fmla="*/ 447 w 447"/>
                <a:gd name="T9" fmla="*/ 339 h 556"/>
                <a:gd name="T10" fmla="*/ 405 w 447"/>
                <a:gd name="T11" fmla="*/ 471 h 556"/>
                <a:gd name="T12" fmla="*/ 313 w 447"/>
                <a:gd name="T13" fmla="*/ 514 h 556"/>
                <a:gd name="T14" fmla="*/ 211 w 447"/>
                <a:gd name="T15" fmla="*/ 551 h 556"/>
                <a:gd name="T16" fmla="*/ 102 w 447"/>
                <a:gd name="T17" fmla="*/ 530 h 556"/>
                <a:gd name="T18" fmla="*/ 43 w 447"/>
                <a:gd name="T19" fmla="*/ 534 h 556"/>
                <a:gd name="T20" fmla="*/ 0 w 447"/>
                <a:gd name="T21" fmla="*/ 468 h 556"/>
                <a:gd name="T22" fmla="*/ 0 w 447"/>
                <a:gd name="T23" fmla="*/ 152 h 556"/>
                <a:gd name="T24" fmla="*/ 63 w 447"/>
                <a:gd name="T25" fmla="*/ 118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7" h="556">
                  <a:moveTo>
                    <a:pt x="63" y="118"/>
                  </a:moveTo>
                  <a:cubicBezTo>
                    <a:pt x="114" y="44"/>
                    <a:pt x="145" y="25"/>
                    <a:pt x="145" y="25"/>
                  </a:cubicBezTo>
                  <a:cubicBezTo>
                    <a:pt x="209" y="0"/>
                    <a:pt x="239" y="63"/>
                    <a:pt x="239" y="63"/>
                  </a:cubicBezTo>
                  <a:cubicBezTo>
                    <a:pt x="239" y="63"/>
                    <a:pt x="300" y="104"/>
                    <a:pt x="332" y="108"/>
                  </a:cubicBezTo>
                  <a:cubicBezTo>
                    <a:pt x="398" y="118"/>
                    <a:pt x="447" y="288"/>
                    <a:pt x="447" y="339"/>
                  </a:cubicBezTo>
                  <a:cubicBezTo>
                    <a:pt x="447" y="389"/>
                    <a:pt x="426" y="443"/>
                    <a:pt x="405" y="471"/>
                  </a:cubicBezTo>
                  <a:cubicBezTo>
                    <a:pt x="384" y="498"/>
                    <a:pt x="338" y="510"/>
                    <a:pt x="313" y="514"/>
                  </a:cubicBezTo>
                  <a:cubicBezTo>
                    <a:pt x="287" y="536"/>
                    <a:pt x="273" y="545"/>
                    <a:pt x="211" y="551"/>
                  </a:cubicBezTo>
                  <a:cubicBezTo>
                    <a:pt x="151" y="556"/>
                    <a:pt x="102" y="530"/>
                    <a:pt x="102" y="530"/>
                  </a:cubicBezTo>
                  <a:cubicBezTo>
                    <a:pt x="102" y="530"/>
                    <a:pt x="74" y="541"/>
                    <a:pt x="43" y="534"/>
                  </a:cubicBezTo>
                  <a:cubicBezTo>
                    <a:pt x="28" y="530"/>
                    <a:pt x="11" y="498"/>
                    <a:pt x="0" y="468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42" y="112"/>
                    <a:pt x="63" y="118"/>
                    <a:pt x="63" y="118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16" name="Freeform 34"/>
            <p:cNvSpPr>
              <a:spLocks/>
            </p:cNvSpPr>
            <p:nvPr/>
          </p:nvSpPr>
          <p:spPr bwMode="auto">
            <a:xfrm>
              <a:off x="2481" y="1420"/>
              <a:ext cx="1006" cy="1093"/>
            </a:xfrm>
            <a:custGeom>
              <a:avLst/>
              <a:gdLst>
                <a:gd name="T0" fmla="*/ 120 w 426"/>
                <a:gd name="T1" fmla="*/ 39 h 463"/>
                <a:gd name="T2" fmla="*/ 267 w 426"/>
                <a:gd name="T3" fmla="*/ 35 h 463"/>
                <a:gd name="T4" fmla="*/ 417 w 426"/>
                <a:gd name="T5" fmla="*/ 228 h 463"/>
                <a:gd name="T6" fmla="*/ 307 w 426"/>
                <a:gd name="T7" fmla="*/ 397 h 463"/>
                <a:gd name="T8" fmla="*/ 104 w 426"/>
                <a:gd name="T9" fmla="*/ 405 h 463"/>
                <a:gd name="T10" fmla="*/ 0 w 426"/>
                <a:gd name="T11" fmla="*/ 321 h 463"/>
                <a:gd name="T12" fmla="*/ 0 w 426"/>
                <a:gd name="T13" fmla="*/ 110 h 463"/>
                <a:gd name="T14" fmla="*/ 120 w 426"/>
                <a:gd name="T15" fmla="*/ 39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6" h="463">
                  <a:moveTo>
                    <a:pt x="120" y="39"/>
                  </a:moveTo>
                  <a:cubicBezTo>
                    <a:pt x="153" y="3"/>
                    <a:pt x="236" y="0"/>
                    <a:pt x="267" y="35"/>
                  </a:cubicBezTo>
                  <a:cubicBezTo>
                    <a:pt x="339" y="10"/>
                    <a:pt x="407" y="111"/>
                    <a:pt x="417" y="228"/>
                  </a:cubicBezTo>
                  <a:cubicBezTo>
                    <a:pt x="426" y="324"/>
                    <a:pt x="389" y="393"/>
                    <a:pt x="307" y="397"/>
                  </a:cubicBezTo>
                  <a:cubicBezTo>
                    <a:pt x="278" y="437"/>
                    <a:pt x="140" y="463"/>
                    <a:pt x="104" y="405"/>
                  </a:cubicBezTo>
                  <a:cubicBezTo>
                    <a:pt x="58" y="419"/>
                    <a:pt x="5" y="393"/>
                    <a:pt x="0" y="321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20" y="62"/>
                    <a:pt x="59" y="30"/>
                    <a:pt x="120" y="39"/>
                  </a:cubicBezTo>
                  <a:close/>
                </a:path>
              </a:pathLst>
            </a:custGeom>
            <a:solidFill>
              <a:srgbClr val="EB7F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17" name="Freeform 35"/>
            <p:cNvSpPr>
              <a:spLocks/>
            </p:cNvSpPr>
            <p:nvPr/>
          </p:nvSpPr>
          <p:spPr bwMode="auto">
            <a:xfrm>
              <a:off x="3111" y="1502"/>
              <a:ext cx="362" cy="844"/>
            </a:xfrm>
            <a:custGeom>
              <a:avLst/>
              <a:gdLst>
                <a:gd name="T0" fmla="*/ 86 w 153"/>
                <a:gd name="T1" fmla="*/ 40 h 357"/>
                <a:gd name="T2" fmla="*/ 140 w 153"/>
                <a:gd name="T3" fmla="*/ 256 h 357"/>
                <a:gd name="T4" fmla="*/ 68 w 153"/>
                <a:gd name="T5" fmla="*/ 356 h 357"/>
                <a:gd name="T6" fmla="*/ 46 w 153"/>
                <a:gd name="T7" fmla="*/ 355 h 357"/>
                <a:gd name="T8" fmla="*/ 128 w 153"/>
                <a:gd name="T9" fmla="*/ 191 h 357"/>
                <a:gd name="T10" fmla="*/ 45 w 153"/>
                <a:gd name="T11" fmla="*/ 22 h 357"/>
                <a:gd name="T12" fmla="*/ 0 w 153"/>
                <a:gd name="T13" fmla="*/ 0 h 357"/>
                <a:gd name="T14" fmla="*/ 86 w 153"/>
                <a:gd name="T15" fmla="*/ 40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3" h="357">
                  <a:moveTo>
                    <a:pt x="86" y="40"/>
                  </a:moveTo>
                  <a:cubicBezTo>
                    <a:pt x="122" y="90"/>
                    <a:pt x="153" y="169"/>
                    <a:pt x="140" y="256"/>
                  </a:cubicBezTo>
                  <a:cubicBezTo>
                    <a:pt x="131" y="315"/>
                    <a:pt x="99" y="354"/>
                    <a:pt x="68" y="356"/>
                  </a:cubicBezTo>
                  <a:cubicBezTo>
                    <a:pt x="62" y="357"/>
                    <a:pt x="46" y="355"/>
                    <a:pt x="46" y="355"/>
                  </a:cubicBezTo>
                  <a:cubicBezTo>
                    <a:pt x="46" y="355"/>
                    <a:pt x="144" y="329"/>
                    <a:pt x="128" y="191"/>
                  </a:cubicBezTo>
                  <a:cubicBezTo>
                    <a:pt x="115" y="77"/>
                    <a:pt x="68" y="33"/>
                    <a:pt x="45" y="22"/>
                  </a:cubicBezTo>
                  <a:cubicBezTo>
                    <a:pt x="22" y="11"/>
                    <a:pt x="0" y="0"/>
                    <a:pt x="0" y="0"/>
                  </a:cubicBezTo>
                  <a:cubicBezTo>
                    <a:pt x="0" y="0"/>
                    <a:pt x="58" y="3"/>
                    <a:pt x="86" y="40"/>
                  </a:cubicBezTo>
                  <a:close/>
                </a:path>
              </a:pathLst>
            </a:custGeom>
            <a:solidFill>
              <a:srgbClr val="9C5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18" name="Freeform 36"/>
            <p:cNvSpPr>
              <a:spLocks/>
            </p:cNvSpPr>
            <p:nvPr/>
          </p:nvSpPr>
          <p:spPr bwMode="auto">
            <a:xfrm>
              <a:off x="3057" y="1590"/>
              <a:ext cx="227" cy="734"/>
            </a:xfrm>
            <a:custGeom>
              <a:avLst/>
              <a:gdLst>
                <a:gd name="T0" fmla="*/ 80 w 96"/>
                <a:gd name="T1" fmla="*/ 108 h 311"/>
                <a:gd name="T2" fmla="*/ 74 w 96"/>
                <a:gd name="T3" fmla="*/ 284 h 311"/>
                <a:gd name="T4" fmla="*/ 49 w 96"/>
                <a:gd name="T5" fmla="*/ 311 h 311"/>
                <a:gd name="T6" fmla="*/ 70 w 96"/>
                <a:gd name="T7" fmla="*/ 122 h 311"/>
                <a:gd name="T8" fmla="*/ 0 w 96"/>
                <a:gd name="T9" fmla="*/ 0 h 311"/>
                <a:gd name="T10" fmla="*/ 80 w 96"/>
                <a:gd name="T11" fmla="*/ 108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" h="311">
                  <a:moveTo>
                    <a:pt x="80" y="108"/>
                  </a:moveTo>
                  <a:cubicBezTo>
                    <a:pt x="96" y="185"/>
                    <a:pt x="89" y="248"/>
                    <a:pt x="74" y="284"/>
                  </a:cubicBezTo>
                  <a:cubicBezTo>
                    <a:pt x="64" y="309"/>
                    <a:pt x="49" y="311"/>
                    <a:pt x="49" y="311"/>
                  </a:cubicBezTo>
                  <a:cubicBezTo>
                    <a:pt x="49" y="311"/>
                    <a:pt x="79" y="255"/>
                    <a:pt x="70" y="122"/>
                  </a:cubicBezTo>
                  <a:cubicBezTo>
                    <a:pt x="65" y="40"/>
                    <a:pt x="0" y="0"/>
                    <a:pt x="0" y="0"/>
                  </a:cubicBezTo>
                  <a:cubicBezTo>
                    <a:pt x="0" y="0"/>
                    <a:pt x="62" y="4"/>
                    <a:pt x="80" y="108"/>
                  </a:cubicBezTo>
                  <a:close/>
                </a:path>
              </a:pathLst>
            </a:custGeom>
            <a:solidFill>
              <a:srgbClr val="9C5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19" name="Freeform 37"/>
            <p:cNvSpPr>
              <a:spLocks/>
            </p:cNvSpPr>
            <p:nvPr/>
          </p:nvSpPr>
          <p:spPr bwMode="auto">
            <a:xfrm>
              <a:off x="2615" y="1594"/>
              <a:ext cx="149" cy="778"/>
            </a:xfrm>
            <a:custGeom>
              <a:avLst/>
              <a:gdLst>
                <a:gd name="T0" fmla="*/ 49 w 63"/>
                <a:gd name="T1" fmla="*/ 0 h 329"/>
                <a:gd name="T2" fmla="*/ 16 w 63"/>
                <a:gd name="T3" fmla="*/ 104 h 329"/>
                <a:gd name="T4" fmla="*/ 63 w 63"/>
                <a:gd name="T5" fmla="*/ 329 h 329"/>
                <a:gd name="T6" fmla="*/ 47 w 63"/>
                <a:gd name="T7" fmla="*/ 321 h 329"/>
                <a:gd name="T8" fmla="*/ 1 w 63"/>
                <a:gd name="T9" fmla="*/ 101 h 329"/>
                <a:gd name="T10" fmla="*/ 49 w 63"/>
                <a:gd name="T11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329">
                  <a:moveTo>
                    <a:pt x="49" y="0"/>
                  </a:moveTo>
                  <a:cubicBezTo>
                    <a:pt x="49" y="0"/>
                    <a:pt x="19" y="32"/>
                    <a:pt x="16" y="104"/>
                  </a:cubicBezTo>
                  <a:cubicBezTo>
                    <a:pt x="11" y="195"/>
                    <a:pt x="63" y="329"/>
                    <a:pt x="63" y="329"/>
                  </a:cubicBezTo>
                  <a:cubicBezTo>
                    <a:pt x="63" y="329"/>
                    <a:pt x="54" y="322"/>
                    <a:pt x="47" y="321"/>
                  </a:cubicBezTo>
                  <a:cubicBezTo>
                    <a:pt x="18" y="280"/>
                    <a:pt x="0" y="187"/>
                    <a:pt x="1" y="101"/>
                  </a:cubicBezTo>
                  <a:cubicBezTo>
                    <a:pt x="1" y="15"/>
                    <a:pt x="49" y="0"/>
                    <a:pt x="49" y="0"/>
                  </a:cubicBezTo>
                  <a:close/>
                </a:path>
              </a:pathLst>
            </a:custGeom>
            <a:solidFill>
              <a:srgbClr val="9C5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20" name="Freeform 38"/>
            <p:cNvSpPr>
              <a:spLocks/>
            </p:cNvSpPr>
            <p:nvPr/>
          </p:nvSpPr>
          <p:spPr bwMode="auto">
            <a:xfrm>
              <a:off x="2705" y="1301"/>
              <a:ext cx="401" cy="256"/>
            </a:xfrm>
            <a:custGeom>
              <a:avLst/>
              <a:gdLst>
                <a:gd name="T0" fmla="*/ 70 w 170"/>
                <a:gd name="T1" fmla="*/ 0 h 108"/>
                <a:gd name="T2" fmla="*/ 98 w 170"/>
                <a:gd name="T3" fmla="*/ 0 h 108"/>
                <a:gd name="T4" fmla="*/ 96 w 170"/>
                <a:gd name="T5" fmla="*/ 28 h 108"/>
                <a:gd name="T6" fmla="*/ 138 w 170"/>
                <a:gd name="T7" fmla="*/ 47 h 108"/>
                <a:gd name="T8" fmla="*/ 170 w 170"/>
                <a:gd name="T9" fmla="*/ 87 h 108"/>
                <a:gd name="T10" fmla="*/ 3 w 170"/>
                <a:gd name="T11" fmla="*/ 84 h 108"/>
                <a:gd name="T12" fmla="*/ 70 w 170"/>
                <a:gd name="T13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0" h="108">
                  <a:moveTo>
                    <a:pt x="70" y="0"/>
                  </a:moveTo>
                  <a:cubicBezTo>
                    <a:pt x="70" y="0"/>
                    <a:pt x="70" y="0"/>
                    <a:pt x="98" y="0"/>
                  </a:cubicBezTo>
                  <a:cubicBezTo>
                    <a:pt x="98" y="0"/>
                    <a:pt x="98" y="0"/>
                    <a:pt x="96" y="28"/>
                  </a:cubicBezTo>
                  <a:cubicBezTo>
                    <a:pt x="96" y="28"/>
                    <a:pt x="107" y="35"/>
                    <a:pt x="138" y="47"/>
                  </a:cubicBezTo>
                  <a:cubicBezTo>
                    <a:pt x="168" y="58"/>
                    <a:pt x="170" y="87"/>
                    <a:pt x="170" y="87"/>
                  </a:cubicBezTo>
                  <a:cubicBezTo>
                    <a:pt x="110" y="107"/>
                    <a:pt x="4" y="108"/>
                    <a:pt x="3" y="84"/>
                  </a:cubicBezTo>
                  <a:cubicBezTo>
                    <a:pt x="0" y="60"/>
                    <a:pt x="70" y="0"/>
                    <a:pt x="70" y="0"/>
                  </a:cubicBezTo>
                  <a:close/>
                </a:path>
              </a:pathLst>
            </a:custGeom>
            <a:solidFill>
              <a:srgbClr val="6F86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21" name="Freeform 39"/>
            <p:cNvSpPr>
              <a:spLocks/>
            </p:cNvSpPr>
            <p:nvPr/>
          </p:nvSpPr>
          <p:spPr bwMode="auto">
            <a:xfrm>
              <a:off x="2674" y="1301"/>
              <a:ext cx="340" cy="286"/>
            </a:xfrm>
            <a:custGeom>
              <a:avLst/>
              <a:gdLst>
                <a:gd name="T0" fmla="*/ 83 w 144"/>
                <a:gd name="T1" fmla="*/ 0 h 121"/>
                <a:gd name="T2" fmla="*/ 47 w 144"/>
                <a:gd name="T3" fmla="*/ 52 h 121"/>
                <a:gd name="T4" fmla="*/ 52 w 144"/>
                <a:gd name="T5" fmla="*/ 92 h 121"/>
                <a:gd name="T6" fmla="*/ 144 w 144"/>
                <a:gd name="T7" fmla="*/ 96 h 121"/>
                <a:gd name="T8" fmla="*/ 32 w 144"/>
                <a:gd name="T9" fmla="*/ 107 h 121"/>
                <a:gd name="T10" fmla="*/ 27 w 144"/>
                <a:gd name="T11" fmla="*/ 50 h 121"/>
                <a:gd name="T12" fmla="*/ 83 w 144"/>
                <a:gd name="T13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4" h="121">
                  <a:moveTo>
                    <a:pt x="83" y="0"/>
                  </a:moveTo>
                  <a:cubicBezTo>
                    <a:pt x="83" y="0"/>
                    <a:pt x="49" y="39"/>
                    <a:pt x="47" y="52"/>
                  </a:cubicBezTo>
                  <a:cubicBezTo>
                    <a:pt x="46" y="65"/>
                    <a:pt x="46" y="88"/>
                    <a:pt x="52" y="92"/>
                  </a:cubicBezTo>
                  <a:cubicBezTo>
                    <a:pt x="80" y="110"/>
                    <a:pt x="133" y="96"/>
                    <a:pt x="144" y="96"/>
                  </a:cubicBezTo>
                  <a:cubicBezTo>
                    <a:pt x="119" y="112"/>
                    <a:pt x="74" y="121"/>
                    <a:pt x="32" y="107"/>
                  </a:cubicBezTo>
                  <a:cubicBezTo>
                    <a:pt x="0" y="96"/>
                    <a:pt x="15" y="73"/>
                    <a:pt x="27" y="50"/>
                  </a:cubicBezTo>
                  <a:cubicBezTo>
                    <a:pt x="42" y="21"/>
                    <a:pt x="83" y="0"/>
                    <a:pt x="83" y="0"/>
                  </a:cubicBezTo>
                  <a:close/>
                </a:path>
              </a:pathLst>
            </a:custGeom>
            <a:solidFill>
              <a:srgbClr val="5C6B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22" name="Freeform 40"/>
            <p:cNvSpPr>
              <a:spLocks/>
            </p:cNvSpPr>
            <p:nvPr/>
          </p:nvSpPr>
          <p:spPr bwMode="auto">
            <a:xfrm>
              <a:off x="4080" y="2055"/>
              <a:ext cx="1136" cy="1018"/>
            </a:xfrm>
            <a:custGeom>
              <a:avLst/>
              <a:gdLst>
                <a:gd name="T0" fmla="*/ 228 w 481"/>
                <a:gd name="T1" fmla="*/ 1 h 431"/>
                <a:gd name="T2" fmla="*/ 298 w 481"/>
                <a:gd name="T3" fmla="*/ 2 h 431"/>
                <a:gd name="T4" fmla="*/ 330 w 481"/>
                <a:gd name="T5" fmla="*/ 58 h 431"/>
                <a:gd name="T6" fmla="*/ 379 w 481"/>
                <a:gd name="T7" fmla="*/ 116 h 431"/>
                <a:gd name="T8" fmla="*/ 473 w 481"/>
                <a:gd name="T9" fmla="*/ 324 h 431"/>
                <a:gd name="T10" fmla="*/ 380 w 481"/>
                <a:gd name="T11" fmla="*/ 431 h 431"/>
                <a:gd name="T12" fmla="*/ 74 w 481"/>
                <a:gd name="T13" fmla="*/ 431 h 431"/>
                <a:gd name="T14" fmla="*/ 18 w 481"/>
                <a:gd name="T15" fmla="*/ 338 h 431"/>
                <a:gd name="T16" fmla="*/ 110 w 481"/>
                <a:gd name="T17" fmla="*/ 106 h 431"/>
                <a:gd name="T18" fmla="*/ 173 w 481"/>
                <a:gd name="T19" fmla="*/ 89 h 431"/>
                <a:gd name="T20" fmla="*/ 230 w 481"/>
                <a:gd name="T21" fmla="*/ 46 h 431"/>
                <a:gd name="T22" fmla="*/ 228 w 481"/>
                <a:gd name="T23" fmla="*/ 1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1" h="431">
                  <a:moveTo>
                    <a:pt x="228" y="1"/>
                  </a:moveTo>
                  <a:cubicBezTo>
                    <a:pt x="252" y="2"/>
                    <a:pt x="277" y="2"/>
                    <a:pt x="298" y="2"/>
                  </a:cubicBezTo>
                  <a:cubicBezTo>
                    <a:pt x="303" y="19"/>
                    <a:pt x="326" y="46"/>
                    <a:pt x="330" y="58"/>
                  </a:cubicBezTo>
                  <a:cubicBezTo>
                    <a:pt x="355" y="69"/>
                    <a:pt x="370" y="101"/>
                    <a:pt x="379" y="116"/>
                  </a:cubicBezTo>
                  <a:cubicBezTo>
                    <a:pt x="430" y="131"/>
                    <a:pt x="481" y="213"/>
                    <a:pt x="473" y="324"/>
                  </a:cubicBezTo>
                  <a:cubicBezTo>
                    <a:pt x="466" y="417"/>
                    <a:pt x="422" y="423"/>
                    <a:pt x="380" y="431"/>
                  </a:cubicBezTo>
                  <a:cubicBezTo>
                    <a:pt x="74" y="431"/>
                    <a:pt x="74" y="431"/>
                    <a:pt x="74" y="431"/>
                  </a:cubicBezTo>
                  <a:cubicBezTo>
                    <a:pt x="48" y="424"/>
                    <a:pt x="25" y="403"/>
                    <a:pt x="18" y="338"/>
                  </a:cubicBezTo>
                  <a:cubicBezTo>
                    <a:pt x="0" y="188"/>
                    <a:pt x="56" y="131"/>
                    <a:pt x="110" y="106"/>
                  </a:cubicBezTo>
                  <a:cubicBezTo>
                    <a:pt x="125" y="99"/>
                    <a:pt x="148" y="94"/>
                    <a:pt x="173" y="89"/>
                  </a:cubicBezTo>
                  <a:cubicBezTo>
                    <a:pt x="199" y="65"/>
                    <a:pt x="215" y="61"/>
                    <a:pt x="230" y="46"/>
                  </a:cubicBezTo>
                  <a:cubicBezTo>
                    <a:pt x="225" y="33"/>
                    <a:pt x="217" y="0"/>
                    <a:pt x="228" y="1"/>
                  </a:cubicBezTo>
                  <a:close/>
                </a:path>
              </a:pathLst>
            </a:custGeom>
            <a:solidFill>
              <a:srgbClr val="FFF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23" name="Freeform 41"/>
            <p:cNvSpPr>
              <a:spLocks/>
            </p:cNvSpPr>
            <p:nvPr/>
          </p:nvSpPr>
          <p:spPr bwMode="auto">
            <a:xfrm>
              <a:off x="4217" y="2235"/>
              <a:ext cx="992" cy="838"/>
            </a:xfrm>
            <a:custGeom>
              <a:avLst/>
              <a:gdLst>
                <a:gd name="T0" fmla="*/ 221 w 420"/>
                <a:gd name="T1" fmla="*/ 7 h 355"/>
                <a:gd name="T2" fmla="*/ 285 w 420"/>
                <a:gd name="T3" fmla="*/ 37 h 355"/>
                <a:gd name="T4" fmla="*/ 359 w 420"/>
                <a:gd name="T5" fmla="*/ 355 h 355"/>
                <a:gd name="T6" fmla="*/ 159 w 420"/>
                <a:gd name="T7" fmla="*/ 355 h 355"/>
                <a:gd name="T8" fmla="*/ 115 w 420"/>
                <a:gd name="T9" fmla="*/ 339 h 355"/>
                <a:gd name="T10" fmla="*/ 0 w 420"/>
                <a:gd name="T11" fmla="*/ 170 h 355"/>
                <a:gd name="T12" fmla="*/ 151 w 420"/>
                <a:gd name="T13" fmla="*/ 29 h 355"/>
                <a:gd name="T14" fmla="*/ 221 w 420"/>
                <a:gd name="T15" fmla="*/ 7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0" h="355">
                  <a:moveTo>
                    <a:pt x="221" y="7"/>
                  </a:moveTo>
                  <a:cubicBezTo>
                    <a:pt x="244" y="7"/>
                    <a:pt x="267" y="15"/>
                    <a:pt x="285" y="37"/>
                  </a:cubicBezTo>
                  <a:cubicBezTo>
                    <a:pt x="401" y="37"/>
                    <a:pt x="420" y="312"/>
                    <a:pt x="359" y="355"/>
                  </a:cubicBezTo>
                  <a:cubicBezTo>
                    <a:pt x="159" y="355"/>
                    <a:pt x="159" y="355"/>
                    <a:pt x="159" y="355"/>
                  </a:cubicBezTo>
                  <a:cubicBezTo>
                    <a:pt x="141" y="351"/>
                    <a:pt x="125" y="346"/>
                    <a:pt x="115" y="339"/>
                  </a:cubicBezTo>
                  <a:cubicBezTo>
                    <a:pt x="13" y="335"/>
                    <a:pt x="0" y="247"/>
                    <a:pt x="0" y="170"/>
                  </a:cubicBezTo>
                  <a:cubicBezTo>
                    <a:pt x="1" y="80"/>
                    <a:pt x="103" y="0"/>
                    <a:pt x="151" y="29"/>
                  </a:cubicBezTo>
                  <a:cubicBezTo>
                    <a:pt x="174" y="17"/>
                    <a:pt x="198" y="8"/>
                    <a:pt x="221" y="7"/>
                  </a:cubicBezTo>
                  <a:close/>
                </a:path>
              </a:pathLst>
            </a:custGeom>
            <a:solidFill>
              <a:srgbClr val="CB7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24" name="Freeform 42"/>
            <p:cNvSpPr>
              <a:spLocks/>
            </p:cNvSpPr>
            <p:nvPr/>
          </p:nvSpPr>
          <p:spPr bwMode="auto">
            <a:xfrm>
              <a:off x="4472" y="2388"/>
              <a:ext cx="101" cy="624"/>
            </a:xfrm>
            <a:custGeom>
              <a:avLst/>
              <a:gdLst>
                <a:gd name="T0" fmla="*/ 43 w 43"/>
                <a:gd name="T1" fmla="*/ 0 h 264"/>
                <a:gd name="T2" fmla="*/ 1 w 43"/>
                <a:gd name="T3" fmla="*/ 118 h 264"/>
                <a:gd name="T4" fmla="*/ 22 w 43"/>
                <a:gd name="T5" fmla="*/ 264 h 264"/>
                <a:gd name="T6" fmla="*/ 40 w 43"/>
                <a:gd name="T7" fmla="*/ 257 h 264"/>
                <a:gd name="T8" fmla="*/ 25 w 43"/>
                <a:gd name="T9" fmla="*/ 127 h 264"/>
                <a:gd name="T10" fmla="*/ 43 w 43"/>
                <a:gd name="T1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264">
                  <a:moveTo>
                    <a:pt x="43" y="0"/>
                  </a:moveTo>
                  <a:cubicBezTo>
                    <a:pt x="16" y="23"/>
                    <a:pt x="0" y="66"/>
                    <a:pt x="1" y="118"/>
                  </a:cubicBezTo>
                  <a:cubicBezTo>
                    <a:pt x="2" y="170"/>
                    <a:pt x="22" y="264"/>
                    <a:pt x="22" y="264"/>
                  </a:cubicBezTo>
                  <a:cubicBezTo>
                    <a:pt x="40" y="257"/>
                    <a:pt x="40" y="257"/>
                    <a:pt x="40" y="257"/>
                  </a:cubicBezTo>
                  <a:cubicBezTo>
                    <a:pt x="40" y="257"/>
                    <a:pt x="26" y="171"/>
                    <a:pt x="25" y="127"/>
                  </a:cubicBezTo>
                  <a:cubicBezTo>
                    <a:pt x="25" y="83"/>
                    <a:pt x="25" y="49"/>
                    <a:pt x="43" y="0"/>
                  </a:cubicBezTo>
                  <a:close/>
                </a:path>
              </a:pathLst>
            </a:custGeom>
            <a:solidFill>
              <a:srgbClr val="A05F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25" name="Freeform 43"/>
            <p:cNvSpPr>
              <a:spLocks/>
            </p:cNvSpPr>
            <p:nvPr/>
          </p:nvSpPr>
          <p:spPr bwMode="auto">
            <a:xfrm>
              <a:off x="4840" y="2556"/>
              <a:ext cx="132" cy="463"/>
            </a:xfrm>
            <a:custGeom>
              <a:avLst/>
              <a:gdLst>
                <a:gd name="T0" fmla="*/ 31 w 56"/>
                <a:gd name="T1" fmla="*/ 0 h 196"/>
                <a:gd name="T2" fmla="*/ 44 w 56"/>
                <a:gd name="T3" fmla="*/ 118 h 196"/>
                <a:gd name="T4" fmla="*/ 21 w 56"/>
                <a:gd name="T5" fmla="*/ 192 h 196"/>
                <a:gd name="T6" fmla="*/ 0 w 56"/>
                <a:gd name="T7" fmla="*/ 196 h 196"/>
                <a:gd name="T8" fmla="*/ 37 w 56"/>
                <a:gd name="T9" fmla="*/ 91 h 196"/>
                <a:gd name="T10" fmla="*/ 31 w 56"/>
                <a:gd name="T11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196">
                  <a:moveTo>
                    <a:pt x="31" y="0"/>
                  </a:moveTo>
                  <a:cubicBezTo>
                    <a:pt x="56" y="22"/>
                    <a:pt x="50" y="85"/>
                    <a:pt x="44" y="118"/>
                  </a:cubicBezTo>
                  <a:cubicBezTo>
                    <a:pt x="39" y="149"/>
                    <a:pt x="21" y="192"/>
                    <a:pt x="21" y="192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0" y="196"/>
                    <a:pt x="31" y="145"/>
                    <a:pt x="37" y="91"/>
                  </a:cubicBezTo>
                  <a:cubicBezTo>
                    <a:pt x="40" y="72"/>
                    <a:pt x="43" y="32"/>
                    <a:pt x="31" y="0"/>
                  </a:cubicBezTo>
                  <a:close/>
                </a:path>
              </a:pathLst>
            </a:custGeom>
            <a:solidFill>
              <a:srgbClr val="A05F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26" name="Freeform 44"/>
            <p:cNvSpPr>
              <a:spLocks/>
            </p:cNvSpPr>
            <p:nvPr/>
          </p:nvSpPr>
          <p:spPr bwMode="auto">
            <a:xfrm>
              <a:off x="4517" y="2102"/>
              <a:ext cx="408" cy="274"/>
            </a:xfrm>
            <a:custGeom>
              <a:avLst/>
              <a:gdLst>
                <a:gd name="T0" fmla="*/ 0 w 173"/>
                <a:gd name="T1" fmla="*/ 97 h 116"/>
                <a:gd name="T2" fmla="*/ 40 w 173"/>
                <a:gd name="T3" fmla="*/ 59 h 116"/>
                <a:gd name="T4" fmla="*/ 65 w 173"/>
                <a:gd name="T5" fmla="*/ 22 h 116"/>
                <a:gd name="T6" fmla="*/ 54 w 173"/>
                <a:gd name="T7" fmla="*/ 0 h 116"/>
                <a:gd name="T8" fmla="*/ 101 w 173"/>
                <a:gd name="T9" fmla="*/ 0 h 116"/>
                <a:gd name="T10" fmla="*/ 117 w 173"/>
                <a:gd name="T11" fmla="*/ 36 h 116"/>
                <a:gd name="T12" fmla="*/ 158 w 173"/>
                <a:gd name="T13" fmla="*/ 84 h 116"/>
                <a:gd name="T14" fmla="*/ 155 w 173"/>
                <a:gd name="T15" fmla="*/ 116 h 116"/>
                <a:gd name="T16" fmla="*/ 0 w 173"/>
                <a:gd name="T17" fmla="*/ 97 h 116"/>
                <a:gd name="T18" fmla="*/ 0 w 173"/>
                <a:gd name="T19" fmla="*/ 97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3" h="116">
                  <a:moveTo>
                    <a:pt x="0" y="97"/>
                  </a:moveTo>
                  <a:cubicBezTo>
                    <a:pt x="0" y="97"/>
                    <a:pt x="14" y="69"/>
                    <a:pt x="40" y="59"/>
                  </a:cubicBezTo>
                  <a:cubicBezTo>
                    <a:pt x="67" y="50"/>
                    <a:pt x="65" y="22"/>
                    <a:pt x="65" y="22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1" y="0"/>
                    <a:pt x="114" y="19"/>
                    <a:pt x="117" y="36"/>
                  </a:cubicBezTo>
                  <a:cubicBezTo>
                    <a:pt x="130" y="47"/>
                    <a:pt x="139" y="50"/>
                    <a:pt x="158" y="84"/>
                  </a:cubicBezTo>
                  <a:cubicBezTo>
                    <a:pt x="173" y="112"/>
                    <a:pt x="155" y="116"/>
                    <a:pt x="155" y="116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97"/>
                    <a:pt x="0" y="97"/>
                    <a:pt x="0" y="97"/>
                  </a:cubicBezTo>
                  <a:close/>
                </a:path>
              </a:pathLst>
            </a:custGeom>
            <a:solidFill>
              <a:srgbClr val="7794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27" name="Freeform 45"/>
            <p:cNvSpPr>
              <a:spLocks/>
            </p:cNvSpPr>
            <p:nvPr/>
          </p:nvSpPr>
          <p:spPr bwMode="auto">
            <a:xfrm>
              <a:off x="4949" y="2414"/>
              <a:ext cx="234" cy="648"/>
            </a:xfrm>
            <a:custGeom>
              <a:avLst/>
              <a:gdLst>
                <a:gd name="T0" fmla="*/ 28 w 99"/>
                <a:gd name="T1" fmla="*/ 0 h 274"/>
                <a:gd name="T2" fmla="*/ 74 w 99"/>
                <a:gd name="T3" fmla="*/ 104 h 274"/>
                <a:gd name="T4" fmla="*/ 0 w 99"/>
                <a:gd name="T5" fmla="*/ 274 h 274"/>
                <a:gd name="T6" fmla="*/ 6 w 99"/>
                <a:gd name="T7" fmla="*/ 253 h 274"/>
                <a:gd name="T8" fmla="*/ 59 w 99"/>
                <a:gd name="T9" fmla="*/ 110 h 274"/>
                <a:gd name="T10" fmla="*/ 28 w 99"/>
                <a:gd name="T11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" h="274">
                  <a:moveTo>
                    <a:pt x="28" y="0"/>
                  </a:moveTo>
                  <a:cubicBezTo>
                    <a:pt x="28" y="0"/>
                    <a:pt x="63" y="34"/>
                    <a:pt x="74" y="104"/>
                  </a:cubicBezTo>
                  <a:cubicBezTo>
                    <a:pt x="99" y="253"/>
                    <a:pt x="0" y="274"/>
                    <a:pt x="0" y="274"/>
                  </a:cubicBezTo>
                  <a:cubicBezTo>
                    <a:pt x="6" y="253"/>
                    <a:pt x="6" y="253"/>
                    <a:pt x="6" y="253"/>
                  </a:cubicBezTo>
                  <a:cubicBezTo>
                    <a:pt x="6" y="253"/>
                    <a:pt x="67" y="228"/>
                    <a:pt x="59" y="110"/>
                  </a:cubicBezTo>
                  <a:cubicBezTo>
                    <a:pt x="56" y="66"/>
                    <a:pt x="28" y="0"/>
                    <a:pt x="28" y="0"/>
                  </a:cubicBezTo>
                  <a:close/>
                </a:path>
              </a:pathLst>
            </a:custGeom>
            <a:solidFill>
              <a:srgbClr val="A05F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28" name="Freeform 46"/>
            <p:cNvSpPr>
              <a:spLocks/>
            </p:cNvSpPr>
            <p:nvPr/>
          </p:nvSpPr>
          <p:spPr bwMode="auto">
            <a:xfrm>
              <a:off x="4179" y="2322"/>
              <a:ext cx="276" cy="744"/>
            </a:xfrm>
            <a:custGeom>
              <a:avLst/>
              <a:gdLst>
                <a:gd name="T0" fmla="*/ 117 w 117"/>
                <a:gd name="T1" fmla="*/ 0 h 315"/>
                <a:gd name="T2" fmla="*/ 7 w 117"/>
                <a:gd name="T3" fmla="*/ 113 h 315"/>
                <a:gd name="T4" fmla="*/ 32 w 117"/>
                <a:gd name="T5" fmla="*/ 284 h 315"/>
                <a:gd name="T6" fmla="*/ 94 w 117"/>
                <a:gd name="T7" fmla="*/ 303 h 315"/>
                <a:gd name="T8" fmla="*/ 97 w 117"/>
                <a:gd name="T9" fmla="*/ 285 h 315"/>
                <a:gd name="T10" fmla="*/ 26 w 117"/>
                <a:gd name="T11" fmla="*/ 191 h 315"/>
                <a:gd name="T12" fmla="*/ 67 w 117"/>
                <a:gd name="T13" fmla="*/ 40 h 315"/>
                <a:gd name="T14" fmla="*/ 117 w 117"/>
                <a:gd name="T15" fmla="*/ 0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7" h="315">
                  <a:moveTo>
                    <a:pt x="117" y="0"/>
                  </a:moveTo>
                  <a:cubicBezTo>
                    <a:pt x="117" y="0"/>
                    <a:pt x="15" y="35"/>
                    <a:pt x="7" y="113"/>
                  </a:cubicBezTo>
                  <a:cubicBezTo>
                    <a:pt x="0" y="190"/>
                    <a:pt x="9" y="254"/>
                    <a:pt x="32" y="284"/>
                  </a:cubicBezTo>
                  <a:cubicBezTo>
                    <a:pt x="55" y="315"/>
                    <a:pt x="94" y="303"/>
                    <a:pt x="94" y="303"/>
                  </a:cubicBezTo>
                  <a:cubicBezTo>
                    <a:pt x="97" y="285"/>
                    <a:pt x="97" y="285"/>
                    <a:pt x="97" y="285"/>
                  </a:cubicBezTo>
                  <a:cubicBezTo>
                    <a:pt x="97" y="285"/>
                    <a:pt x="36" y="294"/>
                    <a:pt x="26" y="191"/>
                  </a:cubicBezTo>
                  <a:cubicBezTo>
                    <a:pt x="16" y="86"/>
                    <a:pt x="41" y="71"/>
                    <a:pt x="67" y="40"/>
                  </a:cubicBezTo>
                  <a:cubicBezTo>
                    <a:pt x="94" y="9"/>
                    <a:pt x="117" y="0"/>
                    <a:pt x="117" y="0"/>
                  </a:cubicBezTo>
                  <a:close/>
                </a:path>
              </a:pathLst>
            </a:custGeom>
            <a:solidFill>
              <a:srgbClr val="A05F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29" name="Freeform 47"/>
            <p:cNvSpPr>
              <a:spLocks/>
            </p:cNvSpPr>
            <p:nvPr/>
          </p:nvSpPr>
          <p:spPr bwMode="auto">
            <a:xfrm>
              <a:off x="3773" y="1710"/>
              <a:ext cx="233" cy="548"/>
            </a:xfrm>
            <a:custGeom>
              <a:avLst/>
              <a:gdLst>
                <a:gd name="T0" fmla="*/ 40 w 99"/>
                <a:gd name="T1" fmla="*/ 28 h 232"/>
                <a:gd name="T2" fmla="*/ 0 w 99"/>
                <a:gd name="T3" fmla="*/ 0 h 232"/>
                <a:gd name="T4" fmla="*/ 90 w 99"/>
                <a:gd name="T5" fmla="*/ 79 h 232"/>
                <a:gd name="T6" fmla="*/ 80 w 99"/>
                <a:gd name="T7" fmla="*/ 209 h 232"/>
                <a:gd name="T8" fmla="*/ 35 w 99"/>
                <a:gd name="T9" fmla="*/ 227 h 232"/>
                <a:gd name="T10" fmla="*/ 31 w 99"/>
                <a:gd name="T11" fmla="*/ 214 h 232"/>
                <a:gd name="T12" fmla="*/ 80 w 99"/>
                <a:gd name="T13" fmla="*/ 139 h 232"/>
                <a:gd name="T14" fmla="*/ 40 w 99"/>
                <a:gd name="T15" fmla="*/ 2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" h="232">
                  <a:moveTo>
                    <a:pt x="40" y="28"/>
                  </a:moveTo>
                  <a:cubicBezTo>
                    <a:pt x="18" y="5"/>
                    <a:pt x="0" y="0"/>
                    <a:pt x="0" y="0"/>
                  </a:cubicBezTo>
                  <a:cubicBezTo>
                    <a:pt x="0" y="0"/>
                    <a:pt x="80" y="21"/>
                    <a:pt x="90" y="79"/>
                  </a:cubicBezTo>
                  <a:cubicBezTo>
                    <a:pt x="99" y="136"/>
                    <a:pt x="95" y="185"/>
                    <a:pt x="80" y="209"/>
                  </a:cubicBezTo>
                  <a:cubicBezTo>
                    <a:pt x="64" y="232"/>
                    <a:pt x="35" y="227"/>
                    <a:pt x="35" y="227"/>
                  </a:cubicBezTo>
                  <a:cubicBezTo>
                    <a:pt x="31" y="214"/>
                    <a:pt x="31" y="214"/>
                    <a:pt x="31" y="214"/>
                  </a:cubicBezTo>
                  <a:cubicBezTo>
                    <a:pt x="31" y="214"/>
                    <a:pt x="77" y="217"/>
                    <a:pt x="80" y="139"/>
                  </a:cubicBezTo>
                  <a:cubicBezTo>
                    <a:pt x="81" y="59"/>
                    <a:pt x="62" y="49"/>
                    <a:pt x="40" y="28"/>
                  </a:cubicBezTo>
                  <a:close/>
                </a:path>
              </a:pathLst>
            </a:custGeom>
            <a:solidFill>
              <a:srgbClr val="A160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30" name="Freeform 48"/>
            <p:cNvSpPr>
              <a:spLocks/>
            </p:cNvSpPr>
            <p:nvPr/>
          </p:nvSpPr>
          <p:spPr bwMode="auto">
            <a:xfrm>
              <a:off x="3690" y="1765"/>
              <a:ext cx="92" cy="467"/>
            </a:xfrm>
            <a:custGeom>
              <a:avLst/>
              <a:gdLst>
                <a:gd name="T0" fmla="*/ 0 w 39"/>
                <a:gd name="T1" fmla="*/ 0 h 198"/>
                <a:gd name="T2" fmla="*/ 37 w 39"/>
                <a:gd name="T3" fmla="*/ 87 h 198"/>
                <a:gd name="T4" fmla="*/ 29 w 39"/>
                <a:gd name="T5" fmla="*/ 198 h 198"/>
                <a:gd name="T6" fmla="*/ 15 w 39"/>
                <a:gd name="T7" fmla="*/ 194 h 198"/>
                <a:gd name="T8" fmla="*/ 19 w 39"/>
                <a:gd name="T9" fmla="*/ 95 h 198"/>
                <a:gd name="T10" fmla="*/ 0 w 39"/>
                <a:gd name="T11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198">
                  <a:moveTo>
                    <a:pt x="0" y="0"/>
                  </a:moveTo>
                  <a:cubicBezTo>
                    <a:pt x="21" y="16"/>
                    <a:pt x="35" y="47"/>
                    <a:pt x="37" y="87"/>
                  </a:cubicBezTo>
                  <a:cubicBezTo>
                    <a:pt x="39" y="127"/>
                    <a:pt x="29" y="198"/>
                    <a:pt x="29" y="198"/>
                  </a:cubicBezTo>
                  <a:cubicBezTo>
                    <a:pt x="15" y="194"/>
                    <a:pt x="15" y="194"/>
                    <a:pt x="15" y="194"/>
                  </a:cubicBezTo>
                  <a:cubicBezTo>
                    <a:pt x="15" y="194"/>
                    <a:pt x="21" y="129"/>
                    <a:pt x="19" y="95"/>
                  </a:cubicBezTo>
                  <a:cubicBezTo>
                    <a:pt x="18" y="61"/>
                    <a:pt x="15" y="35"/>
                    <a:pt x="0" y="0"/>
                  </a:cubicBezTo>
                  <a:close/>
                </a:path>
              </a:pathLst>
            </a:custGeom>
            <a:solidFill>
              <a:srgbClr val="A160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31" name="Freeform 49"/>
            <p:cNvSpPr>
              <a:spLocks/>
            </p:cNvSpPr>
            <p:nvPr/>
          </p:nvSpPr>
          <p:spPr bwMode="auto">
            <a:xfrm>
              <a:off x="2481" y="1663"/>
              <a:ext cx="2130" cy="1410"/>
            </a:xfrm>
            <a:custGeom>
              <a:avLst/>
              <a:gdLst>
                <a:gd name="T0" fmla="*/ 0 w 902"/>
                <a:gd name="T1" fmla="*/ 242 h 597"/>
                <a:gd name="T2" fmla="*/ 49 w 902"/>
                <a:gd name="T3" fmla="*/ 238 h 597"/>
                <a:gd name="T4" fmla="*/ 239 w 902"/>
                <a:gd name="T5" fmla="*/ 146 h 597"/>
                <a:gd name="T6" fmla="*/ 286 w 902"/>
                <a:gd name="T7" fmla="*/ 10 h 597"/>
                <a:gd name="T8" fmla="*/ 403 w 902"/>
                <a:gd name="T9" fmla="*/ 46 h 597"/>
                <a:gd name="T10" fmla="*/ 387 w 902"/>
                <a:gd name="T11" fmla="*/ 132 h 597"/>
                <a:gd name="T12" fmla="*/ 520 w 902"/>
                <a:gd name="T13" fmla="*/ 148 h 597"/>
                <a:gd name="T14" fmla="*/ 587 w 902"/>
                <a:gd name="T15" fmla="*/ 190 h 597"/>
                <a:gd name="T16" fmla="*/ 723 w 902"/>
                <a:gd name="T17" fmla="*/ 224 h 597"/>
                <a:gd name="T18" fmla="*/ 898 w 902"/>
                <a:gd name="T19" fmla="*/ 500 h 597"/>
                <a:gd name="T20" fmla="*/ 902 w 902"/>
                <a:gd name="T21" fmla="*/ 597 h 597"/>
                <a:gd name="T22" fmla="*/ 0 w 902"/>
                <a:gd name="T23" fmla="*/ 597 h 597"/>
                <a:gd name="T24" fmla="*/ 0 w 902"/>
                <a:gd name="T25" fmla="*/ 242 h 597"/>
                <a:gd name="T26" fmla="*/ 0 w 902"/>
                <a:gd name="T27" fmla="*/ 242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2" h="597">
                  <a:moveTo>
                    <a:pt x="0" y="242"/>
                  </a:moveTo>
                  <a:cubicBezTo>
                    <a:pt x="17" y="238"/>
                    <a:pt x="34" y="238"/>
                    <a:pt x="49" y="238"/>
                  </a:cubicBezTo>
                  <a:cubicBezTo>
                    <a:pt x="78" y="188"/>
                    <a:pt x="161" y="135"/>
                    <a:pt x="239" y="146"/>
                  </a:cubicBezTo>
                  <a:cubicBezTo>
                    <a:pt x="239" y="83"/>
                    <a:pt x="260" y="35"/>
                    <a:pt x="286" y="10"/>
                  </a:cubicBezTo>
                  <a:cubicBezTo>
                    <a:pt x="317" y="0"/>
                    <a:pt x="381" y="28"/>
                    <a:pt x="403" y="46"/>
                  </a:cubicBezTo>
                  <a:cubicBezTo>
                    <a:pt x="387" y="74"/>
                    <a:pt x="382" y="111"/>
                    <a:pt x="387" y="132"/>
                  </a:cubicBezTo>
                  <a:cubicBezTo>
                    <a:pt x="387" y="132"/>
                    <a:pt x="468" y="126"/>
                    <a:pt x="520" y="148"/>
                  </a:cubicBezTo>
                  <a:cubicBezTo>
                    <a:pt x="570" y="169"/>
                    <a:pt x="587" y="190"/>
                    <a:pt x="587" y="190"/>
                  </a:cubicBezTo>
                  <a:cubicBezTo>
                    <a:pt x="587" y="190"/>
                    <a:pt x="684" y="202"/>
                    <a:pt x="723" y="224"/>
                  </a:cubicBezTo>
                  <a:cubicBezTo>
                    <a:pt x="775" y="253"/>
                    <a:pt x="884" y="347"/>
                    <a:pt x="898" y="500"/>
                  </a:cubicBezTo>
                  <a:cubicBezTo>
                    <a:pt x="900" y="536"/>
                    <a:pt x="901" y="568"/>
                    <a:pt x="902" y="597"/>
                  </a:cubicBezTo>
                  <a:cubicBezTo>
                    <a:pt x="0" y="597"/>
                    <a:pt x="0" y="597"/>
                    <a:pt x="0" y="597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242"/>
                    <a:pt x="0" y="242"/>
                    <a:pt x="0" y="242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32" name="Freeform 50"/>
            <p:cNvSpPr>
              <a:spLocks/>
            </p:cNvSpPr>
            <p:nvPr/>
          </p:nvSpPr>
          <p:spPr bwMode="auto">
            <a:xfrm>
              <a:off x="2481" y="2036"/>
              <a:ext cx="2118" cy="1037"/>
            </a:xfrm>
            <a:custGeom>
              <a:avLst/>
              <a:gdLst>
                <a:gd name="T0" fmla="*/ 0 w 897"/>
                <a:gd name="T1" fmla="*/ 127 h 439"/>
                <a:gd name="T2" fmla="*/ 73 w 897"/>
                <a:gd name="T3" fmla="*/ 112 h 439"/>
                <a:gd name="T4" fmla="*/ 463 w 897"/>
                <a:gd name="T5" fmla="*/ 34 h 439"/>
                <a:gd name="T6" fmla="*/ 615 w 897"/>
                <a:gd name="T7" fmla="*/ 60 h 439"/>
                <a:gd name="T8" fmla="*/ 872 w 897"/>
                <a:gd name="T9" fmla="*/ 439 h 439"/>
                <a:gd name="T10" fmla="*/ 0 w 897"/>
                <a:gd name="T11" fmla="*/ 439 h 439"/>
                <a:gd name="T12" fmla="*/ 0 w 897"/>
                <a:gd name="T13" fmla="*/ 127 h 439"/>
                <a:gd name="T14" fmla="*/ 0 w 897"/>
                <a:gd name="T15" fmla="*/ 127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7" h="439">
                  <a:moveTo>
                    <a:pt x="0" y="127"/>
                  </a:moveTo>
                  <a:cubicBezTo>
                    <a:pt x="22" y="118"/>
                    <a:pt x="48" y="112"/>
                    <a:pt x="73" y="112"/>
                  </a:cubicBezTo>
                  <a:cubicBezTo>
                    <a:pt x="161" y="0"/>
                    <a:pt x="344" y="8"/>
                    <a:pt x="463" y="34"/>
                  </a:cubicBezTo>
                  <a:cubicBezTo>
                    <a:pt x="577" y="60"/>
                    <a:pt x="615" y="60"/>
                    <a:pt x="615" y="60"/>
                  </a:cubicBezTo>
                  <a:cubicBezTo>
                    <a:pt x="728" y="57"/>
                    <a:pt x="897" y="200"/>
                    <a:pt x="872" y="439"/>
                  </a:cubicBezTo>
                  <a:cubicBezTo>
                    <a:pt x="0" y="439"/>
                    <a:pt x="0" y="439"/>
                    <a:pt x="0" y="439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127"/>
                    <a:pt x="0" y="127"/>
                    <a:pt x="0" y="127"/>
                  </a:cubicBezTo>
                  <a:close/>
                </a:path>
              </a:pathLst>
            </a:custGeom>
            <a:solidFill>
              <a:srgbClr val="FEBE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33" name="Freeform 51"/>
            <p:cNvSpPr>
              <a:spLocks/>
            </p:cNvSpPr>
            <p:nvPr/>
          </p:nvSpPr>
          <p:spPr bwMode="auto">
            <a:xfrm>
              <a:off x="2639" y="1755"/>
              <a:ext cx="1186" cy="657"/>
            </a:xfrm>
            <a:custGeom>
              <a:avLst/>
              <a:gdLst>
                <a:gd name="T0" fmla="*/ 96 w 502"/>
                <a:gd name="T1" fmla="*/ 162 h 278"/>
                <a:gd name="T2" fmla="*/ 198 w 502"/>
                <a:gd name="T3" fmla="*/ 145 h 278"/>
                <a:gd name="T4" fmla="*/ 228 w 502"/>
                <a:gd name="T5" fmla="*/ 6 h 278"/>
                <a:gd name="T6" fmla="*/ 305 w 502"/>
                <a:gd name="T7" fmla="*/ 30 h 278"/>
                <a:gd name="T8" fmla="*/ 291 w 502"/>
                <a:gd name="T9" fmla="*/ 143 h 278"/>
                <a:gd name="T10" fmla="*/ 502 w 502"/>
                <a:gd name="T11" fmla="*/ 207 h 278"/>
                <a:gd name="T12" fmla="*/ 389 w 502"/>
                <a:gd name="T13" fmla="*/ 184 h 278"/>
                <a:gd name="T14" fmla="*/ 436 w 502"/>
                <a:gd name="T15" fmla="*/ 248 h 278"/>
                <a:gd name="T16" fmla="*/ 285 w 502"/>
                <a:gd name="T17" fmla="*/ 211 h 278"/>
                <a:gd name="T18" fmla="*/ 136 w 502"/>
                <a:gd name="T19" fmla="*/ 278 h 278"/>
                <a:gd name="T20" fmla="*/ 132 w 502"/>
                <a:gd name="T21" fmla="*/ 198 h 278"/>
                <a:gd name="T22" fmla="*/ 0 w 502"/>
                <a:gd name="T23" fmla="*/ 247 h 278"/>
                <a:gd name="T24" fmla="*/ 96 w 502"/>
                <a:gd name="T25" fmla="*/ 162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2" h="278">
                  <a:moveTo>
                    <a:pt x="96" y="162"/>
                  </a:moveTo>
                  <a:cubicBezTo>
                    <a:pt x="149" y="139"/>
                    <a:pt x="198" y="145"/>
                    <a:pt x="198" y="145"/>
                  </a:cubicBezTo>
                  <a:cubicBezTo>
                    <a:pt x="198" y="145"/>
                    <a:pt x="188" y="62"/>
                    <a:pt x="228" y="6"/>
                  </a:cubicBezTo>
                  <a:cubicBezTo>
                    <a:pt x="277" y="0"/>
                    <a:pt x="305" y="30"/>
                    <a:pt x="305" y="30"/>
                  </a:cubicBezTo>
                  <a:cubicBezTo>
                    <a:pt x="305" y="30"/>
                    <a:pt x="275" y="124"/>
                    <a:pt x="291" y="143"/>
                  </a:cubicBezTo>
                  <a:cubicBezTo>
                    <a:pt x="331" y="143"/>
                    <a:pt x="418" y="115"/>
                    <a:pt x="502" y="207"/>
                  </a:cubicBezTo>
                  <a:cubicBezTo>
                    <a:pt x="502" y="207"/>
                    <a:pt x="425" y="179"/>
                    <a:pt x="389" y="184"/>
                  </a:cubicBezTo>
                  <a:cubicBezTo>
                    <a:pt x="436" y="211"/>
                    <a:pt x="436" y="248"/>
                    <a:pt x="436" y="248"/>
                  </a:cubicBezTo>
                  <a:cubicBezTo>
                    <a:pt x="436" y="248"/>
                    <a:pt x="351" y="213"/>
                    <a:pt x="285" y="211"/>
                  </a:cubicBezTo>
                  <a:cubicBezTo>
                    <a:pt x="226" y="221"/>
                    <a:pt x="136" y="278"/>
                    <a:pt x="136" y="278"/>
                  </a:cubicBezTo>
                  <a:cubicBezTo>
                    <a:pt x="136" y="278"/>
                    <a:pt x="122" y="247"/>
                    <a:pt x="132" y="198"/>
                  </a:cubicBezTo>
                  <a:cubicBezTo>
                    <a:pt x="87" y="207"/>
                    <a:pt x="0" y="247"/>
                    <a:pt x="0" y="247"/>
                  </a:cubicBezTo>
                  <a:cubicBezTo>
                    <a:pt x="0" y="247"/>
                    <a:pt x="24" y="194"/>
                    <a:pt x="96" y="162"/>
                  </a:cubicBezTo>
                  <a:close/>
                </a:path>
              </a:pathLst>
            </a:custGeom>
            <a:solidFill>
              <a:srgbClr val="92C4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34" name="Freeform 52"/>
            <p:cNvSpPr>
              <a:spLocks/>
            </p:cNvSpPr>
            <p:nvPr/>
          </p:nvSpPr>
          <p:spPr bwMode="auto">
            <a:xfrm>
              <a:off x="3938" y="2223"/>
              <a:ext cx="567" cy="850"/>
            </a:xfrm>
            <a:custGeom>
              <a:avLst/>
              <a:gdLst>
                <a:gd name="T0" fmla="*/ 189 w 240"/>
                <a:gd name="T1" fmla="*/ 180 h 360"/>
                <a:gd name="T2" fmla="*/ 0 w 240"/>
                <a:gd name="T3" fmla="*/ 19 h 360"/>
                <a:gd name="T4" fmla="*/ 159 w 240"/>
                <a:gd name="T5" fmla="*/ 84 h 360"/>
                <a:gd name="T6" fmla="*/ 240 w 240"/>
                <a:gd name="T7" fmla="*/ 326 h 360"/>
                <a:gd name="T8" fmla="*/ 240 w 240"/>
                <a:gd name="T9" fmla="*/ 360 h 360"/>
                <a:gd name="T10" fmla="*/ 216 w 240"/>
                <a:gd name="T11" fmla="*/ 360 h 360"/>
                <a:gd name="T12" fmla="*/ 189 w 240"/>
                <a:gd name="T13" fmla="*/ 18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0" h="360">
                  <a:moveTo>
                    <a:pt x="189" y="180"/>
                  </a:moveTo>
                  <a:cubicBezTo>
                    <a:pt x="130" y="16"/>
                    <a:pt x="53" y="33"/>
                    <a:pt x="0" y="19"/>
                  </a:cubicBezTo>
                  <a:cubicBezTo>
                    <a:pt x="45" y="0"/>
                    <a:pt x="117" y="27"/>
                    <a:pt x="159" y="84"/>
                  </a:cubicBezTo>
                  <a:cubicBezTo>
                    <a:pt x="202" y="141"/>
                    <a:pt x="240" y="245"/>
                    <a:pt x="240" y="326"/>
                  </a:cubicBezTo>
                  <a:cubicBezTo>
                    <a:pt x="240" y="339"/>
                    <a:pt x="240" y="350"/>
                    <a:pt x="240" y="360"/>
                  </a:cubicBezTo>
                  <a:cubicBezTo>
                    <a:pt x="216" y="360"/>
                    <a:pt x="216" y="360"/>
                    <a:pt x="216" y="360"/>
                  </a:cubicBezTo>
                  <a:cubicBezTo>
                    <a:pt x="218" y="311"/>
                    <a:pt x="213" y="248"/>
                    <a:pt x="189" y="180"/>
                  </a:cubicBezTo>
                  <a:close/>
                </a:path>
              </a:pathLst>
            </a:custGeom>
            <a:solidFill>
              <a:srgbClr val="D27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35" name="Freeform 53"/>
            <p:cNvSpPr>
              <a:spLocks/>
            </p:cNvSpPr>
            <p:nvPr/>
          </p:nvSpPr>
          <p:spPr bwMode="auto">
            <a:xfrm>
              <a:off x="3073" y="1769"/>
              <a:ext cx="102" cy="374"/>
            </a:xfrm>
            <a:custGeom>
              <a:avLst/>
              <a:gdLst>
                <a:gd name="T0" fmla="*/ 43 w 43"/>
                <a:gd name="T1" fmla="*/ 0 h 158"/>
                <a:gd name="T2" fmla="*/ 17 w 43"/>
                <a:gd name="T3" fmla="*/ 85 h 158"/>
                <a:gd name="T4" fmla="*/ 15 w 43"/>
                <a:gd name="T5" fmla="*/ 158 h 158"/>
                <a:gd name="T6" fmla="*/ 8 w 43"/>
                <a:gd name="T7" fmla="*/ 83 h 158"/>
                <a:gd name="T8" fmla="*/ 43 w 43"/>
                <a:gd name="T9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158">
                  <a:moveTo>
                    <a:pt x="43" y="0"/>
                  </a:moveTo>
                  <a:cubicBezTo>
                    <a:pt x="43" y="0"/>
                    <a:pt x="20" y="49"/>
                    <a:pt x="17" y="85"/>
                  </a:cubicBezTo>
                  <a:cubicBezTo>
                    <a:pt x="14" y="106"/>
                    <a:pt x="15" y="158"/>
                    <a:pt x="15" y="158"/>
                  </a:cubicBezTo>
                  <a:cubicBezTo>
                    <a:pt x="15" y="158"/>
                    <a:pt x="0" y="139"/>
                    <a:pt x="8" y="83"/>
                  </a:cubicBezTo>
                  <a:cubicBezTo>
                    <a:pt x="18" y="15"/>
                    <a:pt x="43" y="0"/>
                    <a:pt x="43" y="0"/>
                  </a:cubicBezTo>
                  <a:close/>
                </a:path>
              </a:pathLst>
            </a:custGeom>
            <a:solidFill>
              <a:srgbClr val="7E9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36" name="Freeform 54"/>
            <p:cNvSpPr>
              <a:spLocks/>
            </p:cNvSpPr>
            <p:nvPr/>
          </p:nvSpPr>
          <p:spPr bwMode="auto">
            <a:xfrm>
              <a:off x="3477" y="2414"/>
              <a:ext cx="291" cy="659"/>
            </a:xfrm>
            <a:custGeom>
              <a:avLst/>
              <a:gdLst>
                <a:gd name="T0" fmla="*/ 70 w 123"/>
                <a:gd name="T1" fmla="*/ 131 h 279"/>
                <a:gd name="T2" fmla="*/ 0 w 123"/>
                <a:gd name="T3" fmla="*/ 0 h 279"/>
                <a:gd name="T4" fmla="*/ 94 w 123"/>
                <a:gd name="T5" fmla="*/ 71 h 279"/>
                <a:gd name="T6" fmla="*/ 123 w 123"/>
                <a:gd name="T7" fmla="*/ 245 h 279"/>
                <a:gd name="T8" fmla="*/ 120 w 123"/>
                <a:gd name="T9" fmla="*/ 279 h 279"/>
                <a:gd name="T10" fmla="*/ 78 w 123"/>
                <a:gd name="T11" fmla="*/ 279 h 279"/>
                <a:gd name="T12" fmla="*/ 70 w 123"/>
                <a:gd name="T13" fmla="*/ 131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3" h="279">
                  <a:moveTo>
                    <a:pt x="70" y="131"/>
                  </a:moveTo>
                  <a:cubicBezTo>
                    <a:pt x="59" y="83"/>
                    <a:pt x="0" y="0"/>
                    <a:pt x="0" y="0"/>
                  </a:cubicBezTo>
                  <a:cubicBezTo>
                    <a:pt x="0" y="0"/>
                    <a:pt x="74" y="35"/>
                    <a:pt x="94" y="71"/>
                  </a:cubicBezTo>
                  <a:cubicBezTo>
                    <a:pt x="112" y="108"/>
                    <a:pt x="123" y="239"/>
                    <a:pt x="123" y="245"/>
                  </a:cubicBezTo>
                  <a:cubicBezTo>
                    <a:pt x="123" y="248"/>
                    <a:pt x="122" y="263"/>
                    <a:pt x="120" y="279"/>
                  </a:cubicBezTo>
                  <a:cubicBezTo>
                    <a:pt x="78" y="279"/>
                    <a:pt x="78" y="279"/>
                    <a:pt x="78" y="279"/>
                  </a:cubicBezTo>
                  <a:cubicBezTo>
                    <a:pt x="80" y="237"/>
                    <a:pt x="81" y="180"/>
                    <a:pt x="70" y="131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37" name="Freeform 55"/>
            <p:cNvSpPr>
              <a:spLocks/>
            </p:cNvSpPr>
            <p:nvPr/>
          </p:nvSpPr>
          <p:spPr bwMode="auto">
            <a:xfrm>
              <a:off x="3442" y="2393"/>
              <a:ext cx="364" cy="680"/>
            </a:xfrm>
            <a:custGeom>
              <a:avLst/>
              <a:gdLst>
                <a:gd name="T0" fmla="*/ 119 w 154"/>
                <a:gd name="T1" fmla="*/ 144 h 288"/>
                <a:gd name="T2" fmla="*/ 0 w 154"/>
                <a:gd name="T3" fmla="*/ 0 h 288"/>
                <a:gd name="T4" fmla="*/ 141 w 154"/>
                <a:gd name="T5" fmla="*/ 148 h 288"/>
                <a:gd name="T6" fmla="*/ 148 w 154"/>
                <a:gd name="T7" fmla="*/ 288 h 288"/>
                <a:gd name="T8" fmla="*/ 128 w 154"/>
                <a:gd name="T9" fmla="*/ 288 h 288"/>
                <a:gd name="T10" fmla="*/ 119 w 154"/>
                <a:gd name="T11" fmla="*/ 144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4" h="288">
                  <a:moveTo>
                    <a:pt x="119" y="144"/>
                  </a:moveTo>
                  <a:cubicBezTo>
                    <a:pt x="98" y="50"/>
                    <a:pt x="0" y="0"/>
                    <a:pt x="0" y="0"/>
                  </a:cubicBezTo>
                  <a:cubicBezTo>
                    <a:pt x="0" y="0"/>
                    <a:pt x="110" y="16"/>
                    <a:pt x="141" y="148"/>
                  </a:cubicBezTo>
                  <a:cubicBezTo>
                    <a:pt x="154" y="200"/>
                    <a:pt x="152" y="248"/>
                    <a:pt x="148" y="288"/>
                  </a:cubicBezTo>
                  <a:cubicBezTo>
                    <a:pt x="128" y="288"/>
                    <a:pt x="128" y="288"/>
                    <a:pt x="128" y="288"/>
                  </a:cubicBezTo>
                  <a:cubicBezTo>
                    <a:pt x="129" y="240"/>
                    <a:pt x="128" y="186"/>
                    <a:pt x="119" y="144"/>
                  </a:cubicBezTo>
                  <a:close/>
                </a:path>
              </a:pathLst>
            </a:custGeom>
            <a:solidFill>
              <a:srgbClr val="D27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38" name="Freeform 56"/>
            <p:cNvSpPr>
              <a:spLocks/>
            </p:cNvSpPr>
            <p:nvPr/>
          </p:nvSpPr>
          <p:spPr bwMode="auto">
            <a:xfrm>
              <a:off x="2481" y="2452"/>
              <a:ext cx="276" cy="621"/>
            </a:xfrm>
            <a:custGeom>
              <a:avLst/>
              <a:gdLst>
                <a:gd name="T0" fmla="*/ 0 w 117"/>
                <a:gd name="T1" fmla="*/ 194 h 263"/>
                <a:gd name="T2" fmla="*/ 24 w 117"/>
                <a:gd name="T3" fmla="*/ 72 h 263"/>
                <a:gd name="T4" fmla="*/ 117 w 117"/>
                <a:gd name="T5" fmla="*/ 0 h 263"/>
                <a:gd name="T6" fmla="*/ 48 w 117"/>
                <a:gd name="T7" fmla="*/ 131 h 263"/>
                <a:gd name="T8" fmla="*/ 40 w 117"/>
                <a:gd name="T9" fmla="*/ 263 h 263"/>
                <a:gd name="T10" fmla="*/ 0 w 117"/>
                <a:gd name="T11" fmla="*/ 263 h 263"/>
                <a:gd name="T12" fmla="*/ 0 w 117"/>
                <a:gd name="T13" fmla="*/ 194 h 263"/>
                <a:gd name="T14" fmla="*/ 0 w 117"/>
                <a:gd name="T15" fmla="*/ 194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7" h="263">
                  <a:moveTo>
                    <a:pt x="0" y="194"/>
                  </a:moveTo>
                  <a:cubicBezTo>
                    <a:pt x="5" y="152"/>
                    <a:pt x="13" y="94"/>
                    <a:pt x="24" y="72"/>
                  </a:cubicBezTo>
                  <a:cubicBezTo>
                    <a:pt x="44" y="36"/>
                    <a:pt x="117" y="0"/>
                    <a:pt x="117" y="0"/>
                  </a:cubicBezTo>
                  <a:cubicBezTo>
                    <a:pt x="117" y="0"/>
                    <a:pt x="58" y="84"/>
                    <a:pt x="48" y="131"/>
                  </a:cubicBezTo>
                  <a:cubicBezTo>
                    <a:pt x="38" y="175"/>
                    <a:pt x="37" y="224"/>
                    <a:pt x="40" y="26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0" y="194"/>
                    <a:pt x="0" y="194"/>
                    <a:pt x="0" y="194"/>
                  </a:cubicBezTo>
                  <a:cubicBezTo>
                    <a:pt x="0" y="194"/>
                    <a:pt x="0" y="194"/>
                    <a:pt x="0" y="194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39" name="Freeform 57"/>
            <p:cNvSpPr>
              <a:spLocks/>
            </p:cNvSpPr>
            <p:nvPr/>
          </p:nvSpPr>
          <p:spPr bwMode="auto">
            <a:xfrm>
              <a:off x="2481" y="2433"/>
              <a:ext cx="314" cy="640"/>
            </a:xfrm>
            <a:custGeom>
              <a:avLst/>
              <a:gdLst>
                <a:gd name="T0" fmla="*/ 0 w 133"/>
                <a:gd name="T1" fmla="*/ 118 h 271"/>
                <a:gd name="T2" fmla="*/ 133 w 133"/>
                <a:gd name="T3" fmla="*/ 0 h 271"/>
                <a:gd name="T4" fmla="*/ 13 w 133"/>
                <a:gd name="T5" fmla="*/ 144 h 271"/>
                <a:gd name="T6" fmla="*/ 4 w 133"/>
                <a:gd name="T7" fmla="*/ 271 h 271"/>
                <a:gd name="T8" fmla="*/ 0 w 133"/>
                <a:gd name="T9" fmla="*/ 271 h 271"/>
                <a:gd name="T10" fmla="*/ 0 w 133"/>
                <a:gd name="T11" fmla="*/ 118 h 271"/>
                <a:gd name="T12" fmla="*/ 0 w 133"/>
                <a:gd name="T13" fmla="*/ 118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3" h="271">
                  <a:moveTo>
                    <a:pt x="0" y="118"/>
                  </a:moveTo>
                  <a:cubicBezTo>
                    <a:pt x="38" y="13"/>
                    <a:pt x="133" y="0"/>
                    <a:pt x="133" y="0"/>
                  </a:cubicBezTo>
                  <a:cubicBezTo>
                    <a:pt x="133" y="0"/>
                    <a:pt x="34" y="50"/>
                    <a:pt x="13" y="144"/>
                  </a:cubicBezTo>
                  <a:cubicBezTo>
                    <a:pt x="5" y="181"/>
                    <a:pt x="3" y="228"/>
                    <a:pt x="4" y="271"/>
                  </a:cubicBezTo>
                  <a:cubicBezTo>
                    <a:pt x="0" y="271"/>
                    <a:pt x="0" y="271"/>
                    <a:pt x="0" y="271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lose/>
                </a:path>
              </a:pathLst>
            </a:custGeom>
            <a:solidFill>
              <a:srgbClr val="D27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40" name="Freeform 58"/>
            <p:cNvSpPr>
              <a:spLocks/>
            </p:cNvSpPr>
            <p:nvPr/>
          </p:nvSpPr>
          <p:spPr bwMode="auto">
            <a:xfrm>
              <a:off x="3307" y="1817"/>
              <a:ext cx="57" cy="281"/>
            </a:xfrm>
            <a:custGeom>
              <a:avLst/>
              <a:gdLst>
                <a:gd name="T0" fmla="*/ 24 w 24"/>
                <a:gd name="T1" fmla="*/ 9 h 119"/>
                <a:gd name="T2" fmla="*/ 12 w 24"/>
                <a:gd name="T3" fmla="*/ 62 h 119"/>
                <a:gd name="T4" fmla="*/ 13 w 24"/>
                <a:gd name="T5" fmla="*/ 117 h 119"/>
                <a:gd name="T6" fmla="*/ 4 w 24"/>
                <a:gd name="T7" fmla="*/ 119 h 119"/>
                <a:gd name="T8" fmla="*/ 0 w 24"/>
                <a:gd name="T9" fmla="*/ 60 h 119"/>
                <a:gd name="T10" fmla="*/ 17 w 24"/>
                <a:gd name="T11" fmla="*/ 0 h 119"/>
                <a:gd name="T12" fmla="*/ 24 w 24"/>
                <a:gd name="T13" fmla="*/ 9 h 119"/>
                <a:gd name="T14" fmla="*/ 24 w 24"/>
                <a:gd name="T15" fmla="*/ 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119">
                  <a:moveTo>
                    <a:pt x="24" y="9"/>
                  </a:moveTo>
                  <a:cubicBezTo>
                    <a:pt x="24" y="9"/>
                    <a:pt x="13" y="46"/>
                    <a:pt x="12" y="62"/>
                  </a:cubicBezTo>
                  <a:cubicBezTo>
                    <a:pt x="9" y="79"/>
                    <a:pt x="13" y="117"/>
                    <a:pt x="13" y="117"/>
                  </a:cubicBezTo>
                  <a:cubicBezTo>
                    <a:pt x="4" y="119"/>
                    <a:pt x="4" y="119"/>
                    <a:pt x="4" y="119"/>
                  </a:cubicBezTo>
                  <a:cubicBezTo>
                    <a:pt x="4" y="119"/>
                    <a:pt x="0" y="79"/>
                    <a:pt x="0" y="60"/>
                  </a:cubicBezTo>
                  <a:cubicBezTo>
                    <a:pt x="0" y="41"/>
                    <a:pt x="17" y="0"/>
                    <a:pt x="17" y="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lose/>
                </a:path>
              </a:pathLst>
            </a:custGeom>
            <a:solidFill>
              <a:srgbClr val="7E9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41" name="Freeform 59"/>
            <p:cNvSpPr>
              <a:spLocks/>
            </p:cNvSpPr>
            <p:nvPr/>
          </p:nvSpPr>
          <p:spPr bwMode="auto">
            <a:xfrm>
              <a:off x="3865" y="2511"/>
              <a:ext cx="949" cy="562"/>
            </a:xfrm>
            <a:custGeom>
              <a:avLst/>
              <a:gdLst>
                <a:gd name="T0" fmla="*/ 224 w 402"/>
                <a:gd name="T1" fmla="*/ 0 h 238"/>
                <a:gd name="T2" fmla="*/ 233 w 402"/>
                <a:gd name="T3" fmla="*/ 3 h 238"/>
                <a:gd name="T4" fmla="*/ 245 w 402"/>
                <a:gd name="T5" fmla="*/ 38 h 238"/>
                <a:gd name="T6" fmla="*/ 297 w 402"/>
                <a:gd name="T7" fmla="*/ 69 h 238"/>
                <a:gd name="T8" fmla="*/ 382 w 402"/>
                <a:gd name="T9" fmla="*/ 99 h 238"/>
                <a:gd name="T10" fmla="*/ 400 w 402"/>
                <a:gd name="T11" fmla="*/ 201 h 238"/>
                <a:gd name="T12" fmla="*/ 392 w 402"/>
                <a:gd name="T13" fmla="*/ 238 h 238"/>
                <a:gd name="T14" fmla="*/ 15 w 402"/>
                <a:gd name="T15" fmla="*/ 238 h 238"/>
                <a:gd name="T16" fmla="*/ 8 w 402"/>
                <a:gd name="T17" fmla="*/ 137 h 238"/>
                <a:gd name="T18" fmla="*/ 67 w 402"/>
                <a:gd name="T19" fmla="*/ 54 h 238"/>
                <a:gd name="T20" fmla="*/ 136 w 402"/>
                <a:gd name="T21" fmla="*/ 54 h 238"/>
                <a:gd name="T22" fmla="*/ 185 w 402"/>
                <a:gd name="T23" fmla="*/ 40 h 238"/>
                <a:gd name="T24" fmla="*/ 185 w 402"/>
                <a:gd name="T25" fmla="*/ 6 h 238"/>
                <a:gd name="T26" fmla="*/ 224 w 402"/>
                <a:gd name="T27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2" h="238">
                  <a:moveTo>
                    <a:pt x="224" y="0"/>
                  </a:moveTo>
                  <a:cubicBezTo>
                    <a:pt x="228" y="0"/>
                    <a:pt x="232" y="1"/>
                    <a:pt x="233" y="3"/>
                  </a:cubicBezTo>
                  <a:cubicBezTo>
                    <a:pt x="237" y="12"/>
                    <a:pt x="245" y="38"/>
                    <a:pt x="245" y="38"/>
                  </a:cubicBezTo>
                  <a:cubicBezTo>
                    <a:pt x="245" y="38"/>
                    <a:pt x="284" y="50"/>
                    <a:pt x="297" y="69"/>
                  </a:cubicBezTo>
                  <a:cubicBezTo>
                    <a:pt x="321" y="66"/>
                    <a:pt x="370" y="76"/>
                    <a:pt x="382" y="99"/>
                  </a:cubicBezTo>
                  <a:cubicBezTo>
                    <a:pt x="394" y="121"/>
                    <a:pt x="402" y="157"/>
                    <a:pt x="400" y="201"/>
                  </a:cubicBezTo>
                  <a:cubicBezTo>
                    <a:pt x="399" y="216"/>
                    <a:pt x="396" y="228"/>
                    <a:pt x="392" y="238"/>
                  </a:cubicBezTo>
                  <a:cubicBezTo>
                    <a:pt x="15" y="238"/>
                    <a:pt x="15" y="238"/>
                    <a:pt x="15" y="238"/>
                  </a:cubicBezTo>
                  <a:cubicBezTo>
                    <a:pt x="7" y="218"/>
                    <a:pt x="0" y="185"/>
                    <a:pt x="8" y="137"/>
                  </a:cubicBezTo>
                  <a:cubicBezTo>
                    <a:pt x="12" y="114"/>
                    <a:pt x="44" y="61"/>
                    <a:pt x="67" y="54"/>
                  </a:cubicBezTo>
                  <a:cubicBezTo>
                    <a:pt x="92" y="46"/>
                    <a:pt x="136" y="54"/>
                    <a:pt x="136" y="54"/>
                  </a:cubicBezTo>
                  <a:cubicBezTo>
                    <a:pt x="136" y="54"/>
                    <a:pt x="136" y="54"/>
                    <a:pt x="185" y="40"/>
                  </a:cubicBezTo>
                  <a:cubicBezTo>
                    <a:pt x="185" y="40"/>
                    <a:pt x="185" y="40"/>
                    <a:pt x="185" y="6"/>
                  </a:cubicBezTo>
                  <a:cubicBezTo>
                    <a:pt x="185" y="6"/>
                    <a:pt x="210" y="0"/>
                    <a:pt x="224" y="0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42" name="Freeform 60"/>
            <p:cNvSpPr>
              <a:spLocks/>
            </p:cNvSpPr>
            <p:nvPr/>
          </p:nvSpPr>
          <p:spPr bwMode="auto">
            <a:xfrm>
              <a:off x="4120" y="2639"/>
              <a:ext cx="465" cy="120"/>
            </a:xfrm>
            <a:custGeom>
              <a:avLst/>
              <a:gdLst>
                <a:gd name="T0" fmla="*/ 193 w 197"/>
                <a:gd name="T1" fmla="*/ 49 h 51"/>
                <a:gd name="T2" fmla="*/ 190 w 197"/>
                <a:gd name="T3" fmla="*/ 47 h 51"/>
                <a:gd name="T4" fmla="*/ 113 w 197"/>
                <a:gd name="T5" fmla="*/ 5 h 51"/>
                <a:gd name="T6" fmla="*/ 0 w 197"/>
                <a:gd name="T7" fmla="*/ 32 h 51"/>
                <a:gd name="T8" fmla="*/ 2 w 197"/>
                <a:gd name="T9" fmla="*/ 34 h 51"/>
                <a:gd name="T10" fmla="*/ 197 w 197"/>
                <a:gd name="T11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7" h="51">
                  <a:moveTo>
                    <a:pt x="193" y="49"/>
                  </a:moveTo>
                  <a:cubicBezTo>
                    <a:pt x="193" y="49"/>
                    <a:pt x="192" y="48"/>
                    <a:pt x="190" y="47"/>
                  </a:cubicBezTo>
                  <a:cubicBezTo>
                    <a:pt x="180" y="40"/>
                    <a:pt x="151" y="10"/>
                    <a:pt x="113" y="5"/>
                  </a:cubicBezTo>
                  <a:cubicBezTo>
                    <a:pt x="68" y="0"/>
                    <a:pt x="0" y="32"/>
                    <a:pt x="0" y="32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197" y="51"/>
                    <a:pt x="197" y="51"/>
                    <a:pt x="197" y="51"/>
                  </a:cubicBezTo>
                </a:path>
              </a:pathLst>
            </a:custGeom>
            <a:solidFill>
              <a:srgbClr val="A160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43" name="Freeform 61"/>
            <p:cNvSpPr>
              <a:spLocks/>
            </p:cNvSpPr>
            <p:nvPr/>
          </p:nvSpPr>
          <p:spPr bwMode="auto">
            <a:xfrm>
              <a:off x="3919" y="2629"/>
              <a:ext cx="888" cy="459"/>
            </a:xfrm>
            <a:custGeom>
              <a:avLst/>
              <a:gdLst>
                <a:gd name="T0" fmla="*/ 180 w 376"/>
                <a:gd name="T1" fmla="*/ 24 h 194"/>
                <a:gd name="T2" fmla="*/ 268 w 376"/>
                <a:gd name="T3" fmla="*/ 54 h 194"/>
                <a:gd name="T4" fmla="*/ 341 w 376"/>
                <a:gd name="T5" fmla="*/ 194 h 194"/>
                <a:gd name="T6" fmla="*/ 15 w 376"/>
                <a:gd name="T7" fmla="*/ 194 h 194"/>
                <a:gd name="T8" fmla="*/ 2 w 376"/>
                <a:gd name="T9" fmla="*/ 123 h 194"/>
                <a:gd name="T10" fmla="*/ 101 w 376"/>
                <a:gd name="T11" fmla="*/ 45 h 194"/>
                <a:gd name="T12" fmla="*/ 180 w 376"/>
                <a:gd name="T13" fmla="*/ 2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6" h="194">
                  <a:moveTo>
                    <a:pt x="180" y="24"/>
                  </a:moveTo>
                  <a:cubicBezTo>
                    <a:pt x="212" y="24"/>
                    <a:pt x="246" y="33"/>
                    <a:pt x="268" y="54"/>
                  </a:cubicBezTo>
                  <a:cubicBezTo>
                    <a:pt x="354" y="36"/>
                    <a:pt x="376" y="136"/>
                    <a:pt x="341" y="194"/>
                  </a:cubicBezTo>
                  <a:cubicBezTo>
                    <a:pt x="15" y="194"/>
                    <a:pt x="15" y="194"/>
                    <a:pt x="15" y="194"/>
                  </a:cubicBezTo>
                  <a:cubicBezTo>
                    <a:pt x="4" y="173"/>
                    <a:pt x="0" y="147"/>
                    <a:pt x="2" y="123"/>
                  </a:cubicBezTo>
                  <a:cubicBezTo>
                    <a:pt x="9" y="27"/>
                    <a:pt x="66" y="0"/>
                    <a:pt x="101" y="45"/>
                  </a:cubicBezTo>
                  <a:cubicBezTo>
                    <a:pt x="116" y="32"/>
                    <a:pt x="147" y="24"/>
                    <a:pt x="180" y="24"/>
                  </a:cubicBezTo>
                  <a:close/>
                </a:path>
              </a:pathLst>
            </a:custGeom>
            <a:solidFill>
              <a:srgbClr val="EE9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44" name="Freeform 62"/>
            <p:cNvSpPr>
              <a:spLocks noEditPoints="1"/>
            </p:cNvSpPr>
            <p:nvPr/>
          </p:nvSpPr>
          <p:spPr bwMode="auto">
            <a:xfrm>
              <a:off x="3905" y="2660"/>
              <a:ext cx="869" cy="423"/>
            </a:xfrm>
            <a:custGeom>
              <a:avLst/>
              <a:gdLst>
                <a:gd name="T0" fmla="*/ 252 w 368"/>
                <a:gd name="T1" fmla="*/ 56 h 179"/>
                <a:gd name="T2" fmla="*/ 278 w 368"/>
                <a:gd name="T3" fmla="*/ 133 h 179"/>
                <a:gd name="T4" fmla="*/ 274 w 368"/>
                <a:gd name="T5" fmla="*/ 179 h 179"/>
                <a:gd name="T6" fmla="*/ 260 w 368"/>
                <a:gd name="T7" fmla="*/ 179 h 179"/>
                <a:gd name="T8" fmla="*/ 263 w 368"/>
                <a:gd name="T9" fmla="*/ 141 h 179"/>
                <a:gd name="T10" fmla="*/ 252 w 368"/>
                <a:gd name="T11" fmla="*/ 56 h 179"/>
                <a:gd name="T12" fmla="*/ 117 w 368"/>
                <a:gd name="T13" fmla="*/ 43 h 179"/>
                <a:gd name="T14" fmla="*/ 97 w 368"/>
                <a:gd name="T15" fmla="*/ 126 h 179"/>
                <a:gd name="T16" fmla="*/ 101 w 368"/>
                <a:gd name="T17" fmla="*/ 179 h 179"/>
                <a:gd name="T18" fmla="*/ 87 w 368"/>
                <a:gd name="T19" fmla="*/ 179 h 179"/>
                <a:gd name="T20" fmla="*/ 85 w 368"/>
                <a:gd name="T21" fmla="*/ 120 h 179"/>
                <a:gd name="T22" fmla="*/ 117 w 368"/>
                <a:gd name="T23" fmla="*/ 43 h 179"/>
                <a:gd name="T24" fmla="*/ 308 w 368"/>
                <a:gd name="T25" fmla="*/ 24 h 179"/>
                <a:gd name="T26" fmla="*/ 360 w 368"/>
                <a:gd name="T27" fmla="*/ 80 h 179"/>
                <a:gd name="T28" fmla="*/ 352 w 368"/>
                <a:gd name="T29" fmla="*/ 179 h 179"/>
                <a:gd name="T30" fmla="*/ 334 w 368"/>
                <a:gd name="T31" fmla="*/ 179 h 179"/>
                <a:gd name="T32" fmla="*/ 345 w 368"/>
                <a:gd name="T33" fmla="*/ 160 h 179"/>
                <a:gd name="T34" fmla="*/ 326 w 368"/>
                <a:gd name="T35" fmla="*/ 43 h 179"/>
                <a:gd name="T36" fmla="*/ 266 w 368"/>
                <a:gd name="T37" fmla="*/ 34 h 179"/>
                <a:gd name="T38" fmla="*/ 251 w 368"/>
                <a:gd name="T39" fmla="*/ 29 h 179"/>
                <a:gd name="T40" fmla="*/ 308 w 368"/>
                <a:gd name="T41" fmla="*/ 24 h 179"/>
                <a:gd name="T42" fmla="*/ 77 w 368"/>
                <a:gd name="T43" fmla="*/ 6 h 179"/>
                <a:gd name="T44" fmla="*/ 120 w 368"/>
                <a:gd name="T45" fmla="*/ 22 h 179"/>
                <a:gd name="T46" fmla="*/ 55 w 368"/>
                <a:gd name="T47" fmla="*/ 19 h 179"/>
                <a:gd name="T48" fmla="*/ 18 w 368"/>
                <a:gd name="T49" fmla="*/ 147 h 179"/>
                <a:gd name="T50" fmla="*/ 31 w 368"/>
                <a:gd name="T51" fmla="*/ 179 h 179"/>
                <a:gd name="T52" fmla="*/ 15 w 368"/>
                <a:gd name="T53" fmla="*/ 179 h 179"/>
                <a:gd name="T54" fmla="*/ 6 w 368"/>
                <a:gd name="T55" fmla="*/ 84 h 179"/>
                <a:gd name="T56" fmla="*/ 77 w 368"/>
                <a:gd name="T57" fmla="*/ 6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68" h="179">
                  <a:moveTo>
                    <a:pt x="252" y="56"/>
                  </a:moveTo>
                  <a:cubicBezTo>
                    <a:pt x="267" y="57"/>
                    <a:pt x="273" y="78"/>
                    <a:pt x="278" y="133"/>
                  </a:cubicBezTo>
                  <a:cubicBezTo>
                    <a:pt x="278" y="150"/>
                    <a:pt x="276" y="166"/>
                    <a:pt x="274" y="179"/>
                  </a:cubicBezTo>
                  <a:cubicBezTo>
                    <a:pt x="260" y="179"/>
                    <a:pt x="260" y="179"/>
                    <a:pt x="260" y="179"/>
                  </a:cubicBezTo>
                  <a:cubicBezTo>
                    <a:pt x="261" y="168"/>
                    <a:pt x="263" y="156"/>
                    <a:pt x="263" y="141"/>
                  </a:cubicBezTo>
                  <a:cubicBezTo>
                    <a:pt x="265" y="94"/>
                    <a:pt x="257" y="65"/>
                    <a:pt x="252" y="56"/>
                  </a:cubicBezTo>
                  <a:close/>
                  <a:moveTo>
                    <a:pt x="117" y="43"/>
                  </a:moveTo>
                  <a:cubicBezTo>
                    <a:pt x="117" y="43"/>
                    <a:pt x="103" y="76"/>
                    <a:pt x="97" y="126"/>
                  </a:cubicBezTo>
                  <a:cubicBezTo>
                    <a:pt x="95" y="147"/>
                    <a:pt x="97" y="165"/>
                    <a:pt x="101" y="179"/>
                  </a:cubicBezTo>
                  <a:cubicBezTo>
                    <a:pt x="87" y="179"/>
                    <a:pt x="87" y="179"/>
                    <a:pt x="87" y="179"/>
                  </a:cubicBezTo>
                  <a:cubicBezTo>
                    <a:pt x="83" y="162"/>
                    <a:pt x="81" y="140"/>
                    <a:pt x="85" y="120"/>
                  </a:cubicBezTo>
                  <a:cubicBezTo>
                    <a:pt x="100" y="51"/>
                    <a:pt x="117" y="43"/>
                    <a:pt x="117" y="43"/>
                  </a:cubicBezTo>
                  <a:close/>
                  <a:moveTo>
                    <a:pt x="308" y="24"/>
                  </a:moveTo>
                  <a:cubicBezTo>
                    <a:pt x="334" y="23"/>
                    <a:pt x="353" y="49"/>
                    <a:pt x="360" y="80"/>
                  </a:cubicBezTo>
                  <a:cubicBezTo>
                    <a:pt x="368" y="119"/>
                    <a:pt x="363" y="161"/>
                    <a:pt x="352" y="179"/>
                  </a:cubicBezTo>
                  <a:cubicBezTo>
                    <a:pt x="334" y="179"/>
                    <a:pt x="334" y="179"/>
                    <a:pt x="334" y="179"/>
                  </a:cubicBezTo>
                  <a:cubicBezTo>
                    <a:pt x="345" y="160"/>
                    <a:pt x="345" y="160"/>
                    <a:pt x="345" y="160"/>
                  </a:cubicBezTo>
                  <a:cubicBezTo>
                    <a:pt x="366" y="98"/>
                    <a:pt x="338" y="50"/>
                    <a:pt x="326" y="43"/>
                  </a:cubicBezTo>
                  <a:cubicBezTo>
                    <a:pt x="314" y="36"/>
                    <a:pt x="266" y="34"/>
                    <a:pt x="266" y="34"/>
                  </a:cubicBezTo>
                  <a:cubicBezTo>
                    <a:pt x="251" y="29"/>
                    <a:pt x="251" y="29"/>
                    <a:pt x="251" y="29"/>
                  </a:cubicBezTo>
                  <a:cubicBezTo>
                    <a:pt x="251" y="29"/>
                    <a:pt x="282" y="24"/>
                    <a:pt x="308" y="24"/>
                  </a:cubicBezTo>
                  <a:close/>
                  <a:moveTo>
                    <a:pt x="77" y="6"/>
                  </a:moveTo>
                  <a:cubicBezTo>
                    <a:pt x="90" y="7"/>
                    <a:pt x="104" y="13"/>
                    <a:pt x="120" y="22"/>
                  </a:cubicBezTo>
                  <a:cubicBezTo>
                    <a:pt x="120" y="22"/>
                    <a:pt x="69" y="12"/>
                    <a:pt x="55" y="19"/>
                  </a:cubicBezTo>
                  <a:cubicBezTo>
                    <a:pt x="34" y="41"/>
                    <a:pt x="5" y="88"/>
                    <a:pt x="18" y="147"/>
                  </a:cubicBezTo>
                  <a:cubicBezTo>
                    <a:pt x="21" y="161"/>
                    <a:pt x="26" y="171"/>
                    <a:pt x="31" y="179"/>
                  </a:cubicBezTo>
                  <a:cubicBezTo>
                    <a:pt x="15" y="179"/>
                    <a:pt x="15" y="179"/>
                    <a:pt x="15" y="179"/>
                  </a:cubicBezTo>
                  <a:cubicBezTo>
                    <a:pt x="1" y="153"/>
                    <a:pt x="0" y="118"/>
                    <a:pt x="6" y="84"/>
                  </a:cubicBezTo>
                  <a:cubicBezTo>
                    <a:pt x="17" y="28"/>
                    <a:pt x="39" y="0"/>
                    <a:pt x="77" y="6"/>
                  </a:cubicBezTo>
                  <a:close/>
                </a:path>
              </a:pathLst>
            </a:custGeom>
            <a:solidFill>
              <a:srgbClr val="A160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45" name="Freeform 63"/>
            <p:cNvSpPr>
              <a:spLocks/>
            </p:cNvSpPr>
            <p:nvPr/>
          </p:nvSpPr>
          <p:spPr bwMode="auto">
            <a:xfrm>
              <a:off x="4240" y="2565"/>
              <a:ext cx="218" cy="218"/>
            </a:xfrm>
            <a:custGeom>
              <a:avLst/>
              <a:gdLst>
                <a:gd name="T0" fmla="*/ 0 w 92"/>
                <a:gd name="T1" fmla="*/ 68 h 92"/>
                <a:gd name="T2" fmla="*/ 50 w 92"/>
                <a:gd name="T3" fmla="*/ 89 h 92"/>
                <a:gd name="T4" fmla="*/ 92 w 92"/>
                <a:gd name="T5" fmla="*/ 71 h 92"/>
                <a:gd name="T6" fmla="*/ 69 w 92"/>
                <a:gd name="T7" fmla="*/ 56 h 92"/>
                <a:gd name="T8" fmla="*/ 64 w 92"/>
                <a:gd name="T9" fmla="*/ 6 h 92"/>
                <a:gd name="T10" fmla="*/ 37 w 92"/>
                <a:gd name="T11" fmla="*/ 7 h 92"/>
                <a:gd name="T12" fmla="*/ 42 w 92"/>
                <a:gd name="T13" fmla="*/ 37 h 92"/>
                <a:gd name="T14" fmla="*/ 0 w 92"/>
                <a:gd name="T15" fmla="*/ 68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92">
                  <a:moveTo>
                    <a:pt x="0" y="68"/>
                  </a:moveTo>
                  <a:cubicBezTo>
                    <a:pt x="0" y="68"/>
                    <a:pt x="21" y="87"/>
                    <a:pt x="50" y="89"/>
                  </a:cubicBezTo>
                  <a:cubicBezTo>
                    <a:pt x="87" y="92"/>
                    <a:pt x="92" y="71"/>
                    <a:pt x="92" y="71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69" y="56"/>
                    <a:pt x="83" y="32"/>
                    <a:pt x="64" y="6"/>
                  </a:cubicBezTo>
                  <a:cubicBezTo>
                    <a:pt x="47" y="0"/>
                    <a:pt x="37" y="7"/>
                    <a:pt x="37" y="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1" y="53"/>
                    <a:pt x="0" y="68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46" name="Freeform 64"/>
            <p:cNvSpPr>
              <a:spLocks/>
            </p:cNvSpPr>
            <p:nvPr/>
          </p:nvSpPr>
          <p:spPr bwMode="auto">
            <a:xfrm>
              <a:off x="4243" y="2577"/>
              <a:ext cx="233" cy="213"/>
            </a:xfrm>
            <a:custGeom>
              <a:avLst/>
              <a:gdLst>
                <a:gd name="T0" fmla="*/ 0 w 99"/>
                <a:gd name="T1" fmla="*/ 63 h 90"/>
                <a:gd name="T2" fmla="*/ 46 w 99"/>
                <a:gd name="T3" fmla="*/ 87 h 90"/>
                <a:gd name="T4" fmla="*/ 91 w 99"/>
                <a:gd name="T5" fmla="*/ 71 h 90"/>
                <a:gd name="T6" fmla="*/ 71 w 99"/>
                <a:gd name="T7" fmla="*/ 50 h 90"/>
                <a:gd name="T8" fmla="*/ 76 w 99"/>
                <a:gd name="T9" fmla="*/ 24 h 90"/>
                <a:gd name="T10" fmla="*/ 66 w 99"/>
                <a:gd name="T11" fmla="*/ 1 h 90"/>
                <a:gd name="T12" fmla="*/ 59 w 99"/>
                <a:gd name="T13" fmla="*/ 0 h 90"/>
                <a:gd name="T14" fmla="*/ 67 w 99"/>
                <a:gd name="T15" fmla="*/ 27 h 90"/>
                <a:gd name="T16" fmla="*/ 60 w 99"/>
                <a:gd name="T17" fmla="*/ 54 h 90"/>
                <a:gd name="T18" fmla="*/ 82 w 99"/>
                <a:gd name="T19" fmla="*/ 62 h 90"/>
                <a:gd name="T20" fmla="*/ 58 w 99"/>
                <a:gd name="T21" fmla="*/ 81 h 90"/>
                <a:gd name="T22" fmla="*/ 0 w 99"/>
                <a:gd name="T23" fmla="*/ 6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9" h="90">
                  <a:moveTo>
                    <a:pt x="0" y="63"/>
                  </a:moveTo>
                  <a:cubicBezTo>
                    <a:pt x="0" y="63"/>
                    <a:pt x="19" y="86"/>
                    <a:pt x="46" y="87"/>
                  </a:cubicBezTo>
                  <a:cubicBezTo>
                    <a:pt x="73" y="89"/>
                    <a:pt x="82" y="90"/>
                    <a:pt x="91" y="71"/>
                  </a:cubicBezTo>
                  <a:cubicBezTo>
                    <a:pt x="99" y="53"/>
                    <a:pt x="71" y="50"/>
                    <a:pt x="71" y="50"/>
                  </a:cubicBezTo>
                  <a:cubicBezTo>
                    <a:pt x="71" y="50"/>
                    <a:pt x="78" y="39"/>
                    <a:pt x="76" y="24"/>
                  </a:cubicBezTo>
                  <a:cubicBezTo>
                    <a:pt x="74" y="9"/>
                    <a:pt x="66" y="1"/>
                    <a:pt x="66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0"/>
                    <a:pt x="68" y="13"/>
                    <a:pt x="67" y="27"/>
                  </a:cubicBezTo>
                  <a:cubicBezTo>
                    <a:pt x="66" y="40"/>
                    <a:pt x="60" y="54"/>
                    <a:pt x="60" y="54"/>
                  </a:cubicBezTo>
                  <a:cubicBezTo>
                    <a:pt x="60" y="54"/>
                    <a:pt x="82" y="56"/>
                    <a:pt x="82" y="62"/>
                  </a:cubicBezTo>
                  <a:cubicBezTo>
                    <a:pt x="82" y="74"/>
                    <a:pt x="70" y="81"/>
                    <a:pt x="58" y="81"/>
                  </a:cubicBezTo>
                  <a:cubicBezTo>
                    <a:pt x="47" y="81"/>
                    <a:pt x="0" y="63"/>
                    <a:pt x="0" y="63"/>
                  </a:cubicBezTo>
                  <a:close/>
                </a:path>
              </a:pathLst>
            </a:custGeom>
            <a:solidFill>
              <a:srgbClr val="696A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47" name="Freeform 65"/>
            <p:cNvSpPr>
              <a:spLocks/>
            </p:cNvSpPr>
            <p:nvPr/>
          </p:nvSpPr>
          <p:spPr bwMode="auto">
            <a:xfrm>
              <a:off x="3310" y="2072"/>
              <a:ext cx="507" cy="167"/>
            </a:xfrm>
            <a:custGeom>
              <a:avLst/>
              <a:gdLst>
                <a:gd name="T0" fmla="*/ 82 w 215"/>
                <a:gd name="T1" fmla="*/ 2 h 71"/>
                <a:gd name="T2" fmla="*/ 215 w 215"/>
                <a:gd name="T3" fmla="*/ 71 h 71"/>
                <a:gd name="T4" fmla="*/ 98 w 215"/>
                <a:gd name="T5" fmla="*/ 13 h 71"/>
                <a:gd name="T6" fmla="*/ 0 w 215"/>
                <a:gd name="T7" fmla="*/ 14 h 71"/>
                <a:gd name="T8" fmla="*/ 82 w 215"/>
                <a:gd name="T9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5" h="71">
                  <a:moveTo>
                    <a:pt x="82" y="2"/>
                  </a:moveTo>
                  <a:cubicBezTo>
                    <a:pt x="116" y="3"/>
                    <a:pt x="190" y="29"/>
                    <a:pt x="215" y="71"/>
                  </a:cubicBezTo>
                  <a:cubicBezTo>
                    <a:pt x="161" y="35"/>
                    <a:pt x="125" y="17"/>
                    <a:pt x="98" y="13"/>
                  </a:cubicBezTo>
                  <a:cubicBezTo>
                    <a:pt x="76" y="9"/>
                    <a:pt x="76" y="12"/>
                    <a:pt x="0" y="14"/>
                  </a:cubicBezTo>
                  <a:cubicBezTo>
                    <a:pt x="0" y="14"/>
                    <a:pt x="27" y="0"/>
                    <a:pt x="82" y="2"/>
                  </a:cubicBezTo>
                  <a:close/>
                </a:path>
              </a:pathLst>
            </a:custGeom>
            <a:solidFill>
              <a:srgbClr val="7E9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348" name="Group 347"/>
          <p:cNvGrpSpPr/>
          <p:nvPr/>
        </p:nvGrpSpPr>
        <p:grpSpPr>
          <a:xfrm>
            <a:off x="-1191" y="3799406"/>
            <a:ext cx="3289808" cy="3084511"/>
            <a:chOff x="-1588" y="4419600"/>
            <a:chExt cx="3504440" cy="2464312"/>
          </a:xfrm>
        </p:grpSpPr>
        <p:grpSp>
          <p:nvGrpSpPr>
            <p:cNvPr id="349" name="Group 156"/>
            <p:cNvGrpSpPr>
              <a:grpSpLocks noChangeAspect="1"/>
            </p:cNvGrpSpPr>
            <p:nvPr/>
          </p:nvGrpSpPr>
          <p:grpSpPr bwMode="auto">
            <a:xfrm>
              <a:off x="-321" y="4419600"/>
              <a:ext cx="2827754" cy="2458133"/>
              <a:chOff x="437" y="-367"/>
              <a:chExt cx="5799" cy="5041"/>
            </a:xfrm>
          </p:grpSpPr>
          <p:sp>
            <p:nvSpPr>
              <p:cNvPr id="375" name="Freeform 157"/>
              <p:cNvSpPr>
                <a:spLocks/>
              </p:cNvSpPr>
              <p:nvPr/>
            </p:nvSpPr>
            <p:spPr bwMode="auto">
              <a:xfrm>
                <a:off x="2494" y="-126"/>
                <a:ext cx="1751" cy="1833"/>
              </a:xfrm>
              <a:custGeom>
                <a:avLst/>
                <a:gdLst>
                  <a:gd name="T0" fmla="*/ 484 w 741"/>
                  <a:gd name="T1" fmla="*/ 111 h 776"/>
                  <a:gd name="T2" fmla="*/ 372 w 741"/>
                  <a:gd name="T3" fmla="*/ 48 h 776"/>
                  <a:gd name="T4" fmla="*/ 375 w 741"/>
                  <a:gd name="T5" fmla="*/ 0 h 776"/>
                  <a:gd name="T6" fmla="*/ 301 w 741"/>
                  <a:gd name="T7" fmla="*/ 2 h 776"/>
                  <a:gd name="T8" fmla="*/ 207 w 741"/>
                  <a:gd name="T9" fmla="*/ 112 h 776"/>
                  <a:gd name="T10" fmla="*/ 71 w 741"/>
                  <a:gd name="T11" fmla="*/ 202 h 776"/>
                  <a:gd name="T12" fmla="*/ 48 w 741"/>
                  <a:gd name="T13" fmla="*/ 561 h 776"/>
                  <a:gd name="T14" fmla="*/ 142 w 741"/>
                  <a:gd name="T15" fmla="*/ 741 h 776"/>
                  <a:gd name="T16" fmla="*/ 229 w 741"/>
                  <a:gd name="T17" fmla="*/ 735 h 776"/>
                  <a:gd name="T18" fmla="*/ 392 w 741"/>
                  <a:gd name="T19" fmla="*/ 766 h 776"/>
                  <a:gd name="T20" fmla="*/ 542 w 741"/>
                  <a:gd name="T21" fmla="*/ 711 h 776"/>
                  <a:gd name="T22" fmla="*/ 680 w 741"/>
                  <a:gd name="T23" fmla="*/ 648 h 776"/>
                  <a:gd name="T24" fmla="*/ 741 w 741"/>
                  <a:gd name="T25" fmla="*/ 451 h 776"/>
                  <a:gd name="T26" fmla="*/ 676 w 741"/>
                  <a:gd name="T27" fmla="*/ 218 h 776"/>
                  <a:gd name="T28" fmla="*/ 484 w 741"/>
                  <a:gd name="T29" fmla="*/ 111 h 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41" h="776">
                    <a:moveTo>
                      <a:pt x="484" y="111"/>
                    </a:moveTo>
                    <a:cubicBezTo>
                      <a:pt x="454" y="48"/>
                      <a:pt x="372" y="48"/>
                      <a:pt x="372" y="48"/>
                    </a:cubicBezTo>
                    <a:cubicBezTo>
                      <a:pt x="372" y="48"/>
                      <a:pt x="372" y="48"/>
                      <a:pt x="375" y="0"/>
                    </a:cubicBezTo>
                    <a:cubicBezTo>
                      <a:pt x="375" y="0"/>
                      <a:pt x="375" y="0"/>
                      <a:pt x="301" y="2"/>
                    </a:cubicBezTo>
                    <a:cubicBezTo>
                      <a:pt x="301" y="2"/>
                      <a:pt x="212" y="51"/>
                      <a:pt x="207" y="112"/>
                    </a:cubicBezTo>
                    <a:cubicBezTo>
                      <a:pt x="167" y="115"/>
                      <a:pt x="143" y="132"/>
                      <a:pt x="71" y="202"/>
                    </a:cubicBezTo>
                    <a:cubicBezTo>
                      <a:pt x="0" y="270"/>
                      <a:pt x="48" y="561"/>
                      <a:pt x="48" y="561"/>
                    </a:cubicBezTo>
                    <a:cubicBezTo>
                      <a:pt x="48" y="561"/>
                      <a:pt x="99" y="732"/>
                      <a:pt x="142" y="741"/>
                    </a:cubicBezTo>
                    <a:cubicBezTo>
                      <a:pt x="186" y="751"/>
                      <a:pt x="229" y="735"/>
                      <a:pt x="229" y="735"/>
                    </a:cubicBezTo>
                    <a:cubicBezTo>
                      <a:pt x="229" y="735"/>
                      <a:pt x="301" y="776"/>
                      <a:pt x="392" y="766"/>
                    </a:cubicBezTo>
                    <a:cubicBezTo>
                      <a:pt x="483" y="756"/>
                      <a:pt x="505" y="743"/>
                      <a:pt x="542" y="711"/>
                    </a:cubicBezTo>
                    <a:cubicBezTo>
                      <a:pt x="579" y="706"/>
                      <a:pt x="648" y="688"/>
                      <a:pt x="680" y="648"/>
                    </a:cubicBezTo>
                    <a:cubicBezTo>
                      <a:pt x="711" y="607"/>
                      <a:pt x="741" y="527"/>
                      <a:pt x="741" y="451"/>
                    </a:cubicBezTo>
                    <a:cubicBezTo>
                      <a:pt x="741" y="377"/>
                      <a:pt x="676" y="218"/>
                      <a:pt x="676" y="218"/>
                    </a:cubicBezTo>
                    <a:cubicBezTo>
                      <a:pt x="676" y="218"/>
                      <a:pt x="636" y="120"/>
                      <a:pt x="484" y="111"/>
                    </a:cubicBezTo>
                    <a:close/>
                  </a:path>
                </a:pathLst>
              </a:custGeom>
              <a:solidFill>
                <a:srgbClr val="FFF7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76" name="Freeform 158"/>
              <p:cNvSpPr>
                <a:spLocks/>
              </p:cNvSpPr>
              <p:nvPr/>
            </p:nvSpPr>
            <p:spPr bwMode="auto">
              <a:xfrm>
                <a:off x="2365" y="89"/>
                <a:ext cx="1807" cy="1630"/>
              </a:xfrm>
              <a:custGeom>
                <a:avLst/>
                <a:gdLst>
                  <a:gd name="T0" fmla="*/ 530 w 765"/>
                  <a:gd name="T1" fmla="*/ 54 h 690"/>
                  <a:gd name="T2" fmla="*/ 311 w 765"/>
                  <a:gd name="T3" fmla="*/ 59 h 690"/>
                  <a:gd name="T4" fmla="*/ 288 w 765"/>
                  <a:gd name="T5" fmla="*/ 605 h 690"/>
                  <a:gd name="T6" fmla="*/ 587 w 765"/>
                  <a:gd name="T7" fmla="*/ 593 h 690"/>
                  <a:gd name="T8" fmla="*/ 752 w 765"/>
                  <a:gd name="T9" fmla="*/ 341 h 690"/>
                  <a:gd name="T10" fmla="*/ 530 w 765"/>
                  <a:gd name="T11" fmla="*/ 54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65" h="690">
                    <a:moveTo>
                      <a:pt x="530" y="54"/>
                    </a:moveTo>
                    <a:cubicBezTo>
                      <a:pt x="482" y="0"/>
                      <a:pt x="360" y="6"/>
                      <a:pt x="311" y="59"/>
                    </a:cubicBezTo>
                    <a:cubicBezTo>
                      <a:pt x="0" y="13"/>
                      <a:pt x="79" y="668"/>
                      <a:pt x="288" y="605"/>
                    </a:cubicBezTo>
                    <a:cubicBezTo>
                      <a:pt x="341" y="690"/>
                      <a:pt x="546" y="652"/>
                      <a:pt x="587" y="593"/>
                    </a:cubicBezTo>
                    <a:cubicBezTo>
                      <a:pt x="710" y="587"/>
                      <a:pt x="765" y="485"/>
                      <a:pt x="752" y="341"/>
                    </a:cubicBezTo>
                    <a:cubicBezTo>
                      <a:pt x="737" y="166"/>
                      <a:pt x="635" y="16"/>
                      <a:pt x="530" y="54"/>
                    </a:cubicBezTo>
                    <a:close/>
                  </a:path>
                </a:pathLst>
              </a:custGeom>
              <a:solidFill>
                <a:srgbClr val="EB7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77" name="Freeform 159"/>
              <p:cNvSpPr>
                <a:spLocks/>
              </p:cNvSpPr>
              <p:nvPr/>
            </p:nvSpPr>
            <p:spPr bwMode="auto">
              <a:xfrm>
                <a:off x="3614" y="219"/>
                <a:ext cx="532" cy="1252"/>
              </a:xfrm>
              <a:custGeom>
                <a:avLst/>
                <a:gdLst>
                  <a:gd name="T0" fmla="*/ 0 w 225"/>
                  <a:gd name="T1" fmla="*/ 0 h 530"/>
                  <a:gd name="T2" fmla="*/ 67 w 225"/>
                  <a:gd name="T3" fmla="*/ 32 h 530"/>
                  <a:gd name="T4" fmla="*/ 189 w 225"/>
                  <a:gd name="T5" fmla="*/ 284 h 530"/>
                  <a:gd name="T6" fmla="*/ 68 w 225"/>
                  <a:gd name="T7" fmla="*/ 527 h 530"/>
                  <a:gd name="T8" fmla="*/ 100 w 225"/>
                  <a:gd name="T9" fmla="*/ 530 h 530"/>
                  <a:gd name="T10" fmla="*/ 207 w 225"/>
                  <a:gd name="T11" fmla="*/ 381 h 530"/>
                  <a:gd name="T12" fmla="*/ 126 w 225"/>
                  <a:gd name="T13" fmla="*/ 60 h 530"/>
                  <a:gd name="T14" fmla="*/ 0 w 225"/>
                  <a:gd name="T15" fmla="*/ 0 h 5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5" h="530">
                    <a:moveTo>
                      <a:pt x="0" y="0"/>
                    </a:moveTo>
                    <a:cubicBezTo>
                      <a:pt x="0" y="0"/>
                      <a:pt x="33" y="16"/>
                      <a:pt x="67" y="32"/>
                    </a:cubicBezTo>
                    <a:cubicBezTo>
                      <a:pt x="100" y="49"/>
                      <a:pt x="169" y="115"/>
                      <a:pt x="189" y="284"/>
                    </a:cubicBezTo>
                    <a:cubicBezTo>
                      <a:pt x="213" y="490"/>
                      <a:pt x="68" y="527"/>
                      <a:pt x="68" y="527"/>
                    </a:cubicBezTo>
                    <a:cubicBezTo>
                      <a:pt x="68" y="527"/>
                      <a:pt x="92" y="530"/>
                      <a:pt x="100" y="530"/>
                    </a:cubicBezTo>
                    <a:cubicBezTo>
                      <a:pt x="146" y="526"/>
                      <a:pt x="195" y="468"/>
                      <a:pt x="207" y="381"/>
                    </a:cubicBezTo>
                    <a:cubicBezTo>
                      <a:pt x="225" y="252"/>
                      <a:pt x="181" y="134"/>
                      <a:pt x="126" y="60"/>
                    </a:cubicBezTo>
                    <a:cubicBezTo>
                      <a:pt x="86" y="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6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78" name="Freeform 160"/>
              <p:cNvSpPr>
                <a:spLocks/>
              </p:cNvSpPr>
              <p:nvPr/>
            </p:nvSpPr>
            <p:spPr bwMode="auto">
              <a:xfrm>
                <a:off x="3536" y="349"/>
                <a:ext cx="329" cy="1091"/>
              </a:xfrm>
              <a:custGeom>
                <a:avLst/>
                <a:gdLst>
                  <a:gd name="T0" fmla="*/ 0 w 139"/>
                  <a:gd name="T1" fmla="*/ 0 h 462"/>
                  <a:gd name="T2" fmla="*/ 103 w 139"/>
                  <a:gd name="T3" fmla="*/ 182 h 462"/>
                  <a:gd name="T4" fmla="*/ 71 w 139"/>
                  <a:gd name="T5" fmla="*/ 462 h 462"/>
                  <a:gd name="T6" fmla="*/ 109 w 139"/>
                  <a:gd name="T7" fmla="*/ 422 h 462"/>
                  <a:gd name="T8" fmla="*/ 118 w 139"/>
                  <a:gd name="T9" fmla="*/ 160 h 462"/>
                  <a:gd name="T10" fmla="*/ 0 w 139"/>
                  <a:gd name="T11" fmla="*/ 0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9" h="462">
                    <a:moveTo>
                      <a:pt x="0" y="0"/>
                    </a:moveTo>
                    <a:cubicBezTo>
                      <a:pt x="0" y="0"/>
                      <a:pt x="95" y="59"/>
                      <a:pt x="103" y="182"/>
                    </a:cubicBezTo>
                    <a:cubicBezTo>
                      <a:pt x="115" y="378"/>
                      <a:pt x="71" y="462"/>
                      <a:pt x="71" y="462"/>
                    </a:cubicBezTo>
                    <a:cubicBezTo>
                      <a:pt x="71" y="462"/>
                      <a:pt x="93" y="459"/>
                      <a:pt x="109" y="422"/>
                    </a:cubicBezTo>
                    <a:cubicBezTo>
                      <a:pt x="131" y="369"/>
                      <a:pt x="139" y="276"/>
                      <a:pt x="118" y="160"/>
                    </a:cubicBezTo>
                    <a:cubicBezTo>
                      <a:pt x="90" y="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6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79" name="Freeform 161"/>
              <p:cNvSpPr>
                <a:spLocks/>
              </p:cNvSpPr>
              <p:nvPr/>
            </p:nvSpPr>
            <p:spPr bwMode="auto">
              <a:xfrm>
                <a:off x="3005" y="-100"/>
                <a:ext cx="680" cy="425"/>
              </a:xfrm>
              <a:custGeom>
                <a:avLst/>
                <a:gdLst>
                  <a:gd name="T0" fmla="*/ 234 w 288"/>
                  <a:gd name="T1" fmla="*/ 75 h 180"/>
                  <a:gd name="T2" fmla="*/ 143 w 288"/>
                  <a:gd name="T3" fmla="*/ 52 h 180"/>
                  <a:gd name="T4" fmla="*/ 145 w 288"/>
                  <a:gd name="T5" fmla="*/ 0 h 180"/>
                  <a:gd name="T6" fmla="*/ 108 w 288"/>
                  <a:gd name="T7" fmla="*/ 0 h 180"/>
                  <a:gd name="T8" fmla="*/ 4 w 288"/>
                  <a:gd name="T9" fmla="*/ 138 h 180"/>
                  <a:gd name="T10" fmla="*/ 288 w 288"/>
                  <a:gd name="T11" fmla="*/ 142 h 180"/>
                  <a:gd name="T12" fmla="*/ 234 w 288"/>
                  <a:gd name="T13" fmla="*/ 75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8" h="180">
                    <a:moveTo>
                      <a:pt x="234" y="75"/>
                    </a:moveTo>
                    <a:cubicBezTo>
                      <a:pt x="183" y="55"/>
                      <a:pt x="143" y="52"/>
                      <a:pt x="143" y="52"/>
                    </a:cubicBezTo>
                    <a:cubicBezTo>
                      <a:pt x="145" y="0"/>
                      <a:pt x="145" y="0"/>
                      <a:pt x="145" y="0"/>
                    </a:cubicBezTo>
                    <a:cubicBezTo>
                      <a:pt x="108" y="0"/>
                      <a:pt x="108" y="0"/>
                      <a:pt x="108" y="0"/>
                    </a:cubicBezTo>
                    <a:cubicBezTo>
                      <a:pt x="108" y="0"/>
                      <a:pt x="0" y="96"/>
                      <a:pt x="4" y="138"/>
                    </a:cubicBezTo>
                    <a:cubicBezTo>
                      <a:pt x="6" y="180"/>
                      <a:pt x="186" y="177"/>
                      <a:pt x="288" y="142"/>
                    </a:cubicBezTo>
                    <a:cubicBezTo>
                      <a:pt x="288" y="142"/>
                      <a:pt x="285" y="94"/>
                      <a:pt x="234" y="75"/>
                    </a:cubicBezTo>
                    <a:close/>
                  </a:path>
                </a:pathLst>
              </a:custGeom>
              <a:solidFill>
                <a:srgbClr val="7087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80" name="Freeform 162"/>
              <p:cNvSpPr>
                <a:spLocks/>
              </p:cNvSpPr>
              <p:nvPr/>
            </p:nvSpPr>
            <p:spPr bwMode="auto">
              <a:xfrm>
                <a:off x="2955" y="-100"/>
                <a:ext cx="579" cy="475"/>
              </a:xfrm>
              <a:custGeom>
                <a:avLst/>
                <a:gdLst>
                  <a:gd name="T0" fmla="*/ 87 w 245"/>
                  <a:gd name="T1" fmla="*/ 152 h 201"/>
                  <a:gd name="T2" fmla="*/ 79 w 245"/>
                  <a:gd name="T3" fmla="*/ 83 h 201"/>
                  <a:gd name="T4" fmla="*/ 129 w 245"/>
                  <a:gd name="T5" fmla="*/ 0 h 201"/>
                  <a:gd name="T6" fmla="*/ 44 w 245"/>
                  <a:gd name="T7" fmla="*/ 81 h 201"/>
                  <a:gd name="T8" fmla="*/ 53 w 245"/>
                  <a:gd name="T9" fmla="*/ 177 h 201"/>
                  <a:gd name="T10" fmla="*/ 245 w 245"/>
                  <a:gd name="T11" fmla="*/ 158 h 201"/>
                  <a:gd name="T12" fmla="*/ 87 w 245"/>
                  <a:gd name="T13" fmla="*/ 152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5" h="201">
                    <a:moveTo>
                      <a:pt x="87" y="152"/>
                    </a:moveTo>
                    <a:cubicBezTo>
                      <a:pt x="76" y="146"/>
                      <a:pt x="76" y="105"/>
                      <a:pt x="79" y="83"/>
                    </a:cubicBezTo>
                    <a:cubicBezTo>
                      <a:pt x="82" y="62"/>
                      <a:pt x="129" y="0"/>
                      <a:pt x="129" y="0"/>
                    </a:cubicBezTo>
                    <a:cubicBezTo>
                      <a:pt x="129" y="0"/>
                      <a:pt x="71" y="32"/>
                      <a:pt x="44" y="81"/>
                    </a:cubicBezTo>
                    <a:cubicBezTo>
                      <a:pt x="23" y="118"/>
                      <a:pt x="0" y="158"/>
                      <a:pt x="53" y="177"/>
                    </a:cubicBezTo>
                    <a:cubicBezTo>
                      <a:pt x="124" y="201"/>
                      <a:pt x="202" y="185"/>
                      <a:pt x="245" y="158"/>
                    </a:cubicBezTo>
                    <a:cubicBezTo>
                      <a:pt x="224" y="158"/>
                      <a:pt x="136" y="184"/>
                      <a:pt x="87" y="152"/>
                    </a:cubicBezTo>
                    <a:close/>
                  </a:path>
                </a:pathLst>
              </a:custGeom>
              <a:solidFill>
                <a:srgbClr val="5E6C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81" name="Freeform 163"/>
              <p:cNvSpPr>
                <a:spLocks/>
              </p:cNvSpPr>
              <p:nvPr/>
            </p:nvSpPr>
            <p:spPr bwMode="auto">
              <a:xfrm>
                <a:off x="477" y="-161"/>
                <a:ext cx="2412" cy="1991"/>
              </a:xfrm>
              <a:custGeom>
                <a:avLst/>
                <a:gdLst>
                  <a:gd name="T0" fmla="*/ 604 w 1021"/>
                  <a:gd name="T1" fmla="*/ 82 h 843"/>
                  <a:gd name="T2" fmla="*/ 341 w 1021"/>
                  <a:gd name="T3" fmla="*/ 75 h 843"/>
                  <a:gd name="T4" fmla="*/ 15 w 1021"/>
                  <a:gd name="T5" fmla="*/ 425 h 843"/>
                  <a:gd name="T6" fmla="*/ 270 w 1021"/>
                  <a:gd name="T7" fmla="*/ 726 h 843"/>
                  <a:gd name="T8" fmla="*/ 633 w 1021"/>
                  <a:gd name="T9" fmla="*/ 740 h 843"/>
                  <a:gd name="T10" fmla="*/ 604 w 1021"/>
                  <a:gd name="T11" fmla="*/ 82 h 8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21" h="843">
                    <a:moveTo>
                      <a:pt x="604" y="82"/>
                    </a:moveTo>
                    <a:cubicBezTo>
                      <a:pt x="531" y="0"/>
                      <a:pt x="376" y="37"/>
                      <a:pt x="341" y="75"/>
                    </a:cubicBezTo>
                    <a:cubicBezTo>
                      <a:pt x="163" y="36"/>
                      <a:pt x="34" y="214"/>
                      <a:pt x="15" y="425"/>
                    </a:cubicBezTo>
                    <a:cubicBezTo>
                      <a:pt x="0" y="597"/>
                      <a:pt x="122" y="718"/>
                      <a:pt x="270" y="726"/>
                    </a:cubicBezTo>
                    <a:cubicBezTo>
                      <a:pt x="320" y="797"/>
                      <a:pt x="568" y="843"/>
                      <a:pt x="633" y="740"/>
                    </a:cubicBezTo>
                    <a:cubicBezTo>
                      <a:pt x="884" y="817"/>
                      <a:pt x="1021" y="50"/>
                      <a:pt x="604" y="82"/>
                    </a:cubicBezTo>
                    <a:close/>
                  </a:path>
                </a:pathLst>
              </a:custGeom>
              <a:solidFill>
                <a:srgbClr val="EB7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82" name="Freeform 164"/>
              <p:cNvSpPr>
                <a:spLocks/>
              </p:cNvSpPr>
              <p:nvPr/>
            </p:nvSpPr>
            <p:spPr bwMode="auto">
              <a:xfrm>
                <a:off x="560" y="61"/>
                <a:ext cx="831" cy="1540"/>
              </a:xfrm>
              <a:custGeom>
                <a:avLst/>
                <a:gdLst>
                  <a:gd name="T0" fmla="*/ 193 w 352"/>
                  <a:gd name="T1" fmla="*/ 242 h 652"/>
                  <a:gd name="T2" fmla="*/ 206 w 352"/>
                  <a:gd name="T3" fmla="*/ 596 h 652"/>
                  <a:gd name="T4" fmla="*/ 206 w 352"/>
                  <a:gd name="T5" fmla="*/ 597 h 652"/>
                  <a:gd name="T6" fmla="*/ 48 w 352"/>
                  <a:gd name="T7" fmla="*/ 320 h 652"/>
                  <a:gd name="T8" fmla="*/ 204 w 352"/>
                  <a:gd name="T9" fmla="*/ 34 h 652"/>
                  <a:gd name="T10" fmla="*/ 297 w 352"/>
                  <a:gd name="T11" fmla="*/ 0 h 652"/>
                  <a:gd name="T12" fmla="*/ 134 w 352"/>
                  <a:gd name="T13" fmla="*/ 64 h 652"/>
                  <a:gd name="T14" fmla="*/ 24 w 352"/>
                  <a:gd name="T15" fmla="*/ 432 h 652"/>
                  <a:gd name="T16" fmla="*/ 169 w 352"/>
                  <a:gd name="T17" fmla="*/ 603 h 652"/>
                  <a:gd name="T18" fmla="*/ 207 w 352"/>
                  <a:gd name="T19" fmla="*/ 601 h 652"/>
                  <a:gd name="T20" fmla="*/ 254 w 352"/>
                  <a:gd name="T21" fmla="*/ 652 h 652"/>
                  <a:gd name="T22" fmla="*/ 213 w 352"/>
                  <a:gd name="T23" fmla="*/ 272 h 652"/>
                  <a:gd name="T24" fmla="*/ 352 w 352"/>
                  <a:gd name="T25" fmla="*/ 27 h 652"/>
                  <a:gd name="T26" fmla="*/ 193 w 352"/>
                  <a:gd name="T27" fmla="*/ 242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2" h="652">
                    <a:moveTo>
                      <a:pt x="193" y="242"/>
                    </a:moveTo>
                    <a:cubicBezTo>
                      <a:pt x="164" y="400"/>
                      <a:pt x="175" y="525"/>
                      <a:pt x="206" y="596"/>
                    </a:cubicBezTo>
                    <a:cubicBezTo>
                      <a:pt x="206" y="597"/>
                      <a:pt x="206" y="597"/>
                      <a:pt x="206" y="597"/>
                    </a:cubicBezTo>
                    <a:cubicBezTo>
                      <a:pt x="168" y="587"/>
                      <a:pt x="20" y="528"/>
                      <a:pt x="48" y="320"/>
                    </a:cubicBezTo>
                    <a:cubicBezTo>
                      <a:pt x="76" y="126"/>
                      <a:pt x="157" y="52"/>
                      <a:pt x="204" y="34"/>
                    </a:cubicBezTo>
                    <a:cubicBezTo>
                      <a:pt x="249" y="15"/>
                      <a:pt x="297" y="0"/>
                      <a:pt x="297" y="0"/>
                    </a:cubicBezTo>
                    <a:cubicBezTo>
                      <a:pt x="297" y="0"/>
                      <a:pt x="189" y="1"/>
                      <a:pt x="134" y="64"/>
                    </a:cubicBezTo>
                    <a:cubicBezTo>
                      <a:pt x="60" y="149"/>
                      <a:pt x="0" y="284"/>
                      <a:pt x="24" y="432"/>
                    </a:cubicBezTo>
                    <a:cubicBezTo>
                      <a:pt x="42" y="532"/>
                      <a:pt x="108" y="598"/>
                      <a:pt x="169" y="603"/>
                    </a:cubicBezTo>
                    <a:cubicBezTo>
                      <a:pt x="178" y="603"/>
                      <a:pt x="196" y="602"/>
                      <a:pt x="207" y="601"/>
                    </a:cubicBezTo>
                    <a:cubicBezTo>
                      <a:pt x="227" y="648"/>
                      <a:pt x="254" y="652"/>
                      <a:pt x="254" y="652"/>
                    </a:cubicBezTo>
                    <a:cubicBezTo>
                      <a:pt x="254" y="652"/>
                      <a:pt x="197" y="538"/>
                      <a:pt x="213" y="272"/>
                    </a:cubicBezTo>
                    <a:cubicBezTo>
                      <a:pt x="224" y="106"/>
                      <a:pt x="352" y="27"/>
                      <a:pt x="352" y="27"/>
                    </a:cubicBezTo>
                    <a:cubicBezTo>
                      <a:pt x="352" y="27"/>
                      <a:pt x="230" y="32"/>
                      <a:pt x="193" y="242"/>
                    </a:cubicBezTo>
                    <a:close/>
                  </a:path>
                </a:pathLst>
              </a:custGeom>
              <a:solidFill>
                <a:srgbClr val="9C56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83" name="Freeform 165"/>
              <p:cNvSpPr>
                <a:spLocks/>
              </p:cNvSpPr>
              <p:nvPr/>
            </p:nvSpPr>
            <p:spPr bwMode="auto">
              <a:xfrm>
                <a:off x="1984" y="172"/>
                <a:ext cx="262" cy="1389"/>
              </a:xfrm>
              <a:custGeom>
                <a:avLst/>
                <a:gdLst>
                  <a:gd name="T0" fmla="*/ 24 w 111"/>
                  <a:gd name="T1" fmla="*/ 0 h 588"/>
                  <a:gd name="T2" fmla="*/ 93 w 111"/>
                  <a:gd name="T3" fmla="*/ 185 h 588"/>
                  <a:gd name="T4" fmla="*/ 0 w 111"/>
                  <a:gd name="T5" fmla="*/ 588 h 588"/>
                  <a:gd name="T6" fmla="*/ 26 w 111"/>
                  <a:gd name="T7" fmla="*/ 575 h 588"/>
                  <a:gd name="T8" fmla="*/ 110 w 111"/>
                  <a:gd name="T9" fmla="*/ 182 h 588"/>
                  <a:gd name="T10" fmla="*/ 24 w 111"/>
                  <a:gd name="T11" fmla="*/ 0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1" h="588">
                    <a:moveTo>
                      <a:pt x="24" y="0"/>
                    </a:moveTo>
                    <a:cubicBezTo>
                      <a:pt x="24" y="0"/>
                      <a:pt x="87" y="57"/>
                      <a:pt x="93" y="185"/>
                    </a:cubicBezTo>
                    <a:cubicBezTo>
                      <a:pt x="102" y="350"/>
                      <a:pt x="0" y="588"/>
                      <a:pt x="0" y="588"/>
                    </a:cubicBezTo>
                    <a:cubicBezTo>
                      <a:pt x="0" y="588"/>
                      <a:pt x="16" y="576"/>
                      <a:pt x="26" y="575"/>
                    </a:cubicBezTo>
                    <a:cubicBezTo>
                      <a:pt x="80" y="501"/>
                      <a:pt x="111" y="336"/>
                      <a:pt x="110" y="182"/>
                    </a:cubicBezTo>
                    <a:cubicBezTo>
                      <a:pt x="109" y="27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9C56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84" name="Freeform 166"/>
              <p:cNvSpPr>
                <a:spLocks/>
              </p:cNvSpPr>
              <p:nvPr/>
            </p:nvSpPr>
            <p:spPr bwMode="auto">
              <a:xfrm>
                <a:off x="1287" y="-367"/>
                <a:ext cx="721" cy="470"/>
              </a:xfrm>
              <a:custGeom>
                <a:avLst/>
                <a:gdLst>
                  <a:gd name="T0" fmla="*/ 204 w 305"/>
                  <a:gd name="T1" fmla="*/ 111 h 199"/>
                  <a:gd name="T2" fmla="*/ 192 w 305"/>
                  <a:gd name="T3" fmla="*/ 9 h 199"/>
                  <a:gd name="T4" fmla="*/ 117 w 305"/>
                  <a:gd name="T5" fmla="*/ 15 h 199"/>
                  <a:gd name="T6" fmla="*/ 125 w 305"/>
                  <a:gd name="T7" fmla="*/ 125 h 199"/>
                  <a:gd name="T8" fmla="*/ 29 w 305"/>
                  <a:gd name="T9" fmla="*/ 115 h 199"/>
                  <a:gd name="T10" fmla="*/ 2 w 305"/>
                  <a:gd name="T11" fmla="*/ 156 h 199"/>
                  <a:gd name="T12" fmla="*/ 51 w 305"/>
                  <a:gd name="T13" fmla="*/ 177 h 199"/>
                  <a:gd name="T14" fmla="*/ 195 w 305"/>
                  <a:gd name="T15" fmla="*/ 199 h 199"/>
                  <a:gd name="T16" fmla="*/ 266 w 305"/>
                  <a:gd name="T17" fmla="*/ 147 h 199"/>
                  <a:gd name="T18" fmla="*/ 303 w 305"/>
                  <a:gd name="T19" fmla="*/ 156 h 199"/>
                  <a:gd name="T20" fmla="*/ 204 w 305"/>
                  <a:gd name="T21" fmla="*/ 111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5" h="199">
                    <a:moveTo>
                      <a:pt x="204" y="111"/>
                    </a:moveTo>
                    <a:cubicBezTo>
                      <a:pt x="191" y="73"/>
                      <a:pt x="192" y="9"/>
                      <a:pt x="192" y="9"/>
                    </a:cubicBezTo>
                    <a:cubicBezTo>
                      <a:pt x="192" y="9"/>
                      <a:pt x="157" y="0"/>
                      <a:pt x="117" y="15"/>
                    </a:cubicBezTo>
                    <a:cubicBezTo>
                      <a:pt x="125" y="40"/>
                      <a:pt x="125" y="125"/>
                      <a:pt x="125" y="125"/>
                    </a:cubicBezTo>
                    <a:cubicBezTo>
                      <a:pt x="125" y="125"/>
                      <a:pt x="47" y="98"/>
                      <a:pt x="29" y="115"/>
                    </a:cubicBezTo>
                    <a:cubicBezTo>
                      <a:pt x="0" y="141"/>
                      <a:pt x="2" y="156"/>
                      <a:pt x="2" y="156"/>
                    </a:cubicBezTo>
                    <a:cubicBezTo>
                      <a:pt x="11" y="167"/>
                      <a:pt x="13" y="169"/>
                      <a:pt x="51" y="177"/>
                    </a:cubicBezTo>
                    <a:cubicBezTo>
                      <a:pt x="136" y="167"/>
                      <a:pt x="172" y="180"/>
                      <a:pt x="195" y="199"/>
                    </a:cubicBezTo>
                    <a:cubicBezTo>
                      <a:pt x="223" y="199"/>
                      <a:pt x="248" y="152"/>
                      <a:pt x="266" y="147"/>
                    </a:cubicBezTo>
                    <a:cubicBezTo>
                      <a:pt x="288" y="142"/>
                      <a:pt x="302" y="168"/>
                      <a:pt x="303" y="156"/>
                    </a:cubicBezTo>
                    <a:cubicBezTo>
                      <a:pt x="305" y="137"/>
                      <a:pt x="254" y="110"/>
                      <a:pt x="204" y="111"/>
                    </a:cubicBezTo>
                    <a:close/>
                  </a:path>
                </a:pathLst>
              </a:custGeom>
              <a:solidFill>
                <a:srgbClr val="7087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85" name="Freeform 167"/>
              <p:cNvSpPr>
                <a:spLocks/>
              </p:cNvSpPr>
              <p:nvPr/>
            </p:nvSpPr>
            <p:spPr bwMode="auto">
              <a:xfrm>
                <a:off x="1391" y="-343"/>
                <a:ext cx="659" cy="491"/>
              </a:xfrm>
              <a:custGeom>
                <a:avLst/>
                <a:gdLst>
                  <a:gd name="T0" fmla="*/ 158 w 279"/>
                  <a:gd name="T1" fmla="*/ 101 h 208"/>
                  <a:gd name="T2" fmla="*/ 148 w 279"/>
                  <a:gd name="T3" fmla="*/ 2 h 208"/>
                  <a:gd name="T4" fmla="*/ 129 w 279"/>
                  <a:gd name="T5" fmla="*/ 0 h 208"/>
                  <a:gd name="T6" fmla="*/ 139 w 279"/>
                  <a:gd name="T7" fmla="*/ 119 h 208"/>
                  <a:gd name="T8" fmla="*/ 176 w 279"/>
                  <a:gd name="T9" fmla="*/ 124 h 208"/>
                  <a:gd name="T10" fmla="*/ 163 w 279"/>
                  <a:gd name="T11" fmla="*/ 178 h 208"/>
                  <a:gd name="T12" fmla="*/ 0 w 279"/>
                  <a:gd name="T13" fmla="*/ 171 h 208"/>
                  <a:gd name="T14" fmla="*/ 93 w 279"/>
                  <a:gd name="T15" fmla="*/ 175 h 208"/>
                  <a:gd name="T16" fmla="*/ 178 w 279"/>
                  <a:gd name="T17" fmla="*/ 207 h 208"/>
                  <a:gd name="T18" fmla="*/ 224 w 279"/>
                  <a:gd name="T19" fmla="*/ 175 h 208"/>
                  <a:gd name="T20" fmla="*/ 268 w 279"/>
                  <a:gd name="T21" fmla="*/ 167 h 208"/>
                  <a:gd name="T22" fmla="*/ 158 w 279"/>
                  <a:gd name="T23" fmla="*/ 101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9" h="208">
                    <a:moveTo>
                      <a:pt x="158" y="101"/>
                    </a:moveTo>
                    <a:cubicBezTo>
                      <a:pt x="152" y="76"/>
                      <a:pt x="148" y="2"/>
                      <a:pt x="148" y="2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39" y="119"/>
                      <a:pt x="139" y="119"/>
                      <a:pt x="139" y="119"/>
                    </a:cubicBezTo>
                    <a:cubicBezTo>
                      <a:pt x="139" y="119"/>
                      <a:pt x="168" y="119"/>
                      <a:pt x="176" y="124"/>
                    </a:cubicBezTo>
                    <a:cubicBezTo>
                      <a:pt x="197" y="133"/>
                      <a:pt x="195" y="172"/>
                      <a:pt x="163" y="178"/>
                    </a:cubicBezTo>
                    <a:cubicBezTo>
                      <a:pt x="92" y="139"/>
                      <a:pt x="0" y="171"/>
                      <a:pt x="0" y="171"/>
                    </a:cubicBezTo>
                    <a:cubicBezTo>
                      <a:pt x="0" y="171"/>
                      <a:pt x="55" y="171"/>
                      <a:pt x="93" y="175"/>
                    </a:cubicBezTo>
                    <a:cubicBezTo>
                      <a:pt x="113" y="178"/>
                      <a:pt x="160" y="190"/>
                      <a:pt x="178" y="207"/>
                    </a:cubicBezTo>
                    <a:cubicBezTo>
                      <a:pt x="199" y="208"/>
                      <a:pt x="224" y="204"/>
                      <a:pt x="224" y="175"/>
                    </a:cubicBezTo>
                    <a:cubicBezTo>
                      <a:pt x="234" y="168"/>
                      <a:pt x="258" y="156"/>
                      <a:pt x="268" y="167"/>
                    </a:cubicBezTo>
                    <a:cubicBezTo>
                      <a:pt x="279" y="132"/>
                      <a:pt x="216" y="97"/>
                      <a:pt x="158" y="101"/>
                    </a:cubicBezTo>
                    <a:close/>
                  </a:path>
                </a:pathLst>
              </a:custGeom>
              <a:solidFill>
                <a:srgbClr val="6170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86" name="Freeform 168"/>
              <p:cNvSpPr>
                <a:spLocks/>
              </p:cNvSpPr>
              <p:nvPr/>
            </p:nvSpPr>
            <p:spPr bwMode="auto">
              <a:xfrm>
                <a:off x="3151" y="179"/>
                <a:ext cx="2618" cy="2563"/>
              </a:xfrm>
              <a:custGeom>
                <a:avLst/>
                <a:gdLst>
                  <a:gd name="T0" fmla="*/ 718 w 980"/>
                  <a:gd name="T1" fmla="*/ 228 h 917"/>
                  <a:gd name="T2" fmla="*/ 563 w 980"/>
                  <a:gd name="T3" fmla="*/ 144 h 917"/>
                  <a:gd name="T4" fmla="*/ 535 w 980"/>
                  <a:gd name="T5" fmla="*/ 49 h 917"/>
                  <a:gd name="T6" fmla="*/ 422 w 980"/>
                  <a:gd name="T7" fmla="*/ 10 h 917"/>
                  <a:gd name="T8" fmla="*/ 385 w 980"/>
                  <a:gd name="T9" fmla="*/ 124 h 917"/>
                  <a:gd name="T10" fmla="*/ 440 w 980"/>
                  <a:gd name="T11" fmla="*/ 96 h 917"/>
                  <a:gd name="T12" fmla="*/ 440 w 980"/>
                  <a:gd name="T13" fmla="*/ 136 h 917"/>
                  <a:gd name="T14" fmla="*/ 332 w 980"/>
                  <a:gd name="T15" fmla="*/ 145 h 917"/>
                  <a:gd name="T16" fmla="*/ 245 w 980"/>
                  <a:gd name="T17" fmla="*/ 202 h 917"/>
                  <a:gd name="T18" fmla="*/ 155 w 980"/>
                  <a:gd name="T19" fmla="*/ 233 h 917"/>
                  <a:gd name="T20" fmla="*/ 24 w 980"/>
                  <a:gd name="T21" fmla="*/ 444 h 917"/>
                  <a:gd name="T22" fmla="*/ 15 w 980"/>
                  <a:gd name="T23" fmla="*/ 644 h 917"/>
                  <a:gd name="T24" fmla="*/ 214 w 980"/>
                  <a:gd name="T25" fmla="*/ 865 h 917"/>
                  <a:gd name="T26" fmla="*/ 512 w 980"/>
                  <a:gd name="T27" fmla="*/ 910 h 917"/>
                  <a:gd name="T28" fmla="*/ 824 w 980"/>
                  <a:gd name="T29" fmla="*/ 859 h 917"/>
                  <a:gd name="T30" fmla="*/ 935 w 980"/>
                  <a:gd name="T31" fmla="*/ 690 h 917"/>
                  <a:gd name="T32" fmla="*/ 923 w 980"/>
                  <a:gd name="T33" fmla="*/ 396 h 917"/>
                  <a:gd name="T34" fmla="*/ 718 w 980"/>
                  <a:gd name="T35" fmla="*/ 228 h 9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80" h="917">
                    <a:moveTo>
                      <a:pt x="718" y="228"/>
                    </a:moveTo>
                    <a:cubicBezTo>
                      <a:pt x="694" y="185"/>
                      <a:pt x="638" y="144"/>
                      <a:pt x="563" y="144"/>
                    </a:cubicBezTo>
                    <a:cubicBezTo>
                      <a:pt x="558" y="98"/>
                      <a:pt x="551" y="77"/>
                      <a:pt x="535" y="49"/>
                    </a:cubicBezTo>
                    <a:cubicBezTo>
                      <a:pt x="504" y="19"/>
                      <a:pt x="466" y="0"/>
                      <a:pt x="422" y="10"/>
                    </a:cubicBezTo>
                    <a:cubicBezTo>
                      <a:pt x="410" y="14"/>
                      <a:pt x="358" y="53"/>
                      <a:pt x="385" y="124"/>
                    </a:cubicBezTo>
                    <a:cubicBezTo>
                      <a:pt x="395" y="116"/>
                      <a:pt x="431" y="86"/>
                      <a:pt x="440" y="96"/>
                    </a:cubicBezTo>
                    <a:cubicBezTo>
                      <a:pt x="450" y="109"/>
                      <a:pt x="442" y="125"/>
                      <a:pt x="440" y="136"/>
                    </a:cubicBezTo>
                    <a:cubicBezTo>
                      <a:pt x="440" y="136"/>
                      <a:pt x="375" y="127"/>
                      <a:pt x="332" y="145"/>
                    </a:cubicBezTo>
                    <a:cubicBezTo>
                      <a:pt x="290" y="162"/>
                      <a:pt x="245" y="202"/>
                      <a:pt x="245" y="202"/>
                    </a:cubicBezTo>
                    <a:cubicBezTo>
                      <a:pt x="245" y="202"/>
                      <a:pt x="188" y="214"/>
                      <a:pt x="155" y="233"/>
                    </a:cubicBezTo>
                    <a:cubicBezTo>
                      <a:pt x="112" y="256"/>
                      <a:pt x="47" y="316"/>
                      <a:pt x="24" y="444"/>
                    </a:cubicBezTo>
                    <a:cubicBezTo>
                      <a:pt x="5" y="553"/>
                      <a:pt x="0" y="596"/>
                      <a:pt x="15" y="644"/>
                    </a:cubicBezTo>
                    <a:cubicBezTo>
                      <a:pt x="38" y="715"/>
                      <a:pt x="124" y="816"/>
                      <a:pt x="214" y="865"/>
                    </a:cubicBezTo>
                    <a:cubicBezTo>
                      <a:pt x="281" y="900"/>
                      <a:pt x="437" y="906"/>
                      <a:pt x="512" y="910"/>
                    </a:cubicBezTo>
                    <a:cubicBezTo>
                      <a:pt x="612" y="917"/>
                      <a:pt x="758" y="903"/>
                      <a:pt x="824" y="859"/>
                    </a:cubicBezTo>
                    <a:cubicBezTo>
                      <a:pt x="866" y="831"/>
                      <a:pt x="915" y="736"/>
                      <a:pt x="935" y="690"/>
                    </a:cubicBezTo>
                    <a:cubicBezTo>
                      <a:pt x="961" y="621"/>
                      <a:pt x="980" y="538"/>
                      <a:pt x="923" y="396"/>
                    </a:cubicBezTo>
                    <a:cubicBezTo>
                      <a:pt x="877" y="281"/>
                      <a:pt x="784" y="223"/>
                      <a:pt x="718" y="228"/>
                    </a:cubicBezTo>
                    <a:close/>
                  </a:path>
                </a:pathLst>
              </a:custGeom>
              <a:solidFill>
                <a:srgbClr val="FFF7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87" name="Freeform 169"/>
              <p:cNvSpPr>
                <a:spLocks/>
              </p:cNvSpPr>
              <p:nvPr/>
            </p:nvSpPr>
            <p:spPr bwMode="auto">
              <a:xfrm>
                <a:off x="3255" y="538"/>
                <a:ext cx="2612" cy="2224"/>
              </a:xfrm>
              <a:custGeom>
                <a:avLst/>
                <a:gdLst>
                  <a:gd name="T0" fmla="*/ 652 w 962"/>
                  <a:gd name="T1" fmla="*/ 95 h 688"/>
                  <a:gd name="T2" fmla="*/ 328 w 962"/>
                  <a:gd name="T3" fmla="*/ 30 h 688"/>
                  <a:gd name="T4" fmla="*/ 191 w 962"/>
                  <a:gd name="T5" fmla="*/ 83 h 688"/>
                  <a:gd name="T6" fmla="*/ 8 w 962"/>
                  <a:gd name="T7" fmla="*/ 358 h 688"/>
                  <a:gd name="T8" fmla="*/ 615 w 962"/>
                  <a:gd name="T9" fmla="*/ 673 h 688"/>
                  <a:gd name="T10" fmla="*/ 652 w 962"/>
                  <a:gd name="T11" fmla="*/ 95 h 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62" h="688">
                    <a:moveTo>
                      <a:pt x="652" y="95"/>
                    </a:moveTo>
                    <a:cubicBezTo>
                      <a:pt x="580" y="0"/>
                      <a:pt x="426" y="7"/>
                      <a:pt x="328" y="30"/>
                    </a:cubicBezTo>
                    <a:cubicBezTo>
                      <a:pt x="232" y="50"/>
                      <a:pt x="191" y="83"/>
                      <a:pt x="191" y="83"/>
                    </a:cubicBezTo>
                    <a:cubicBezTo>
                      <a:pt x="191" y="83"/>
                      <a:pt x="25" y="104"/>
                      <a:pt x="8" y="358"/>
                    </a:cubicBezTo>
                    <a:cubicBezTo>
                      <a:pt x="0" y="688"/>
                      <a:pt x="330" y="678"/>
                      <a:pt x="615" y="673"/>
                    </a:cubicBezTo>
                    <a:cubicBezTo>
                      <a:pt x="962" y="651"/>
                      <a:pt x="898" y="90"/>
                      <a:pt x="652" y="95"/>
                    </a:cubicBezTo>
                    <a:close/>
                  </a:path>
                </a:pathLst>
              </a:custGeom>
              <a:solidFill>
                <a:srgbClr val="EE9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88" name="Freeform 170"/>
              <p:cNvSpPr>
                <a:spLocks/>
              </p:cNvSpPr>
              <p:nvPr/>
            </p:nvSpPr>
            <p:spPr bwMode="auto">
              <a:xfrm>
                <a:off x="3817" y="226"/>
                <a:ext cx="1209" cy="655"/>
              </a:xfrm>
              <a:custGeom>
                <a:avLst/>
                <a:gdLst>
                  <a:gd name="T0" fmla="*/ 341 w 420"/>
                  <a:gd name="T1" fmla="*/ 156 h 249"/>
                  <a:gd name="T2" fmla="*/ 255 w 420"/>
                  <a:gd name="T3" fmla="*/ 143 h 249"/>
                  <a:gd name="T4" fmla="*/ 240 w 420"/>
                  <a:gd name="T5" fmla="*/ 44 h 249"/>
                  <a:gd name="T6" fmla="*/ 148 w 420"/>
                  <a:gd name="T7" fmla="*/ 8 h 249"/>
                  <a:gd name="T8" fmla="*/ 112 w 420"/>
                  <a:gd name="T9" fmla="*/ 81 h 249"/>
                  <a:gd name="T10" fmla="*/ 177 w 420"/>
                  <a:gd name="T11" fmla="*/ 140 h 249"/>
                  <a:gd name="T12" fmla="*/ 0 w 420"/>
                  <a:gd name="T13" fmla="*/ 194 h 249"/>
                  <a:gd name="T14" fmla="*/ 95 w 420"/>
                  <a:gd name="T15" fmla="*/ 174 h 249"/>
                  <a:gd name="T16" fmla="*/ 75 w 420"/>
                  <a:gd name="T17" fmla="*/ 223 h 249"/>
                  <a:gd name="T18" fmla="*/ 188 w 420"/>
                  <a:gd name="T19" fmla="*/ 195 h 249"/>
                  <a:gd name="T20" fmla="*/ 285 w 420"/>
                  <a:gd name="T21" fmla="*/ 249 h 249"/>
                  <a:gd name="T22" fmla="*/ 301 w 420"/>
                  <a:gd name="T23" fmla="*/ 187 h 249"/>
                  <a:gd name="T24" fmla="*/ 420 w 420"/>
                  <a:gd name="T25" fmla="*/ 227 h 249"/>
                  <a:gd name="T26" fmla="*/ 341 w 420"/>
                  <a:gd name="T27" fmla="*/ 156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20" h="249">
                    <a:moveTo>
                      <a:pt x="341" y="156"/>
                    </a:moveTo>
                    <a:cubicBezTo>
                      <a:pt x="295" y="137"/>
                      <a:pt x="255" y="143"/>
                      <a:pt x="255" y="143"/>
                    </a:cubicBezTo>
                    <a:cubicBezTo>
                      <a:pt x="255" y="143"/>
                      <a:pt x="273" y="91"/>
                      <a:pt x="240" y="44"/>
                    </a:cubicBezTo>
                    <a:cubicBezTo>
                      <a:pt x="217" y="9"/>
                      <a:pt x="181" y="0"/>
                      <a:pt x="148" y="8"/>
                    </a:cubicBezTo>
                    <a:cubicBezTo>
                      <a:pt x="117" y="15"/>
                      <a:pt x="100" y="49"/>
                      <a:pt x="112" y="81"/>
                    </a:cubicBezTo>
                    <a:cubicBezTo>
                      <a:pt x="160" y="23"/>
                      <a:pt x="216" y="83"/>
                      <a:pt x="177" y="140"/>
                    </a:cubicBezTo>
                    <a:cubicBezTo>
                      <a:pt x="143" y="140"/>
                      <a:pt x="70" y="117"/>
                      <a:pt x="0" y="194"/>
                    </a:cubicBezTo>
                    <a:cubicBezTo>
                      <a:pt x="0" y="194"/>
                      <a:pt x="65" y="170"/>
                      <a:pt x="95" y="174"/>
                    </a:cubicBezTo>
                    <a:cubicBezTo>
                      <a:pt x="74" y="198"/>
                      <a:pt x="75" y="223"/>
                      <a:pt x="75" y="223"/>
                    </a:cubicBezTo>
                    <a:cubicBezTo>
                      <a:pt x="75" y="223"/>
                      <a:pt x="133" y="196"/>
                      <a:pt x="188" y="195"/>
                    </a:cubicBezTo>
                    <a:cubicBezTo>
                      <a:pt x="237" y="210"/>
                      <a:pt x="285" y="249"/>
                      <a:pt x="285" y="249"/>
                    </a:cubicBezTo>
                    <a:cubicBezTo>
                      <a:pt x="285" y="249"/>
                      <a:pt x="310" y="227"/>
                      <a:pt x="301" y="187"/>
                    </a:cubicBezTo>
                    <a:cubicBezTo>
                      <a:pt x="338" y="194"/>
                      <a:pt x="420" y="227"/>
                      <a:pt x="420" y="227"/>
                    </a:cubicBezTo>
                    <a:cubicBezTo>
                      <a:pt x="420" y="227"/>
                      <a:pt x="401" y="183"/>
                      <a:pt x="341" y="156"/>
                    </a:cubicBezTo>
                    <a:close/>
                  </a:path>
                </a:pathLst>
              </a:custGeom>
              <a:solidFill>
                <a:srgbClr val="92C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89" name="Freeform 171"/>
              <p:cNvSpPr>
                <a:spLocks/>
              </p:cNvSpPr>
              <p:nvPr/>
            </p:nvSpPr>
            <p:spPr bwMode="auto">
              <a:xfrm>
                <a:off x="4379" y="325"/>
                <a:ext cx="69" cy="329"/>
              </a:xfrm>
              <a:custGeom>
                <a:avLst/>
                <a:gdLst>
                  <a:gd name="T0" fmla="*/ 0 w 29"/>
                  <a:gd name="T1" fmla="*/ 0 h 139"/>
                  <a:gd name="T2" fmla="*/ 15 w 29"/>
                  <a:gd name="T3" fmla="*/ 54 h 139"/>
                  <a:gd name="T4" fmla="*/ 10 w 29"/>
                  <a:gd name="T5" fmla="*/ 139 h 139"/>
                  <a:gd name="T6" fmla="*/ 21 w 29"/>
                  <a:gd name="T7" fmla="*/ 54 h 139"/>
                  <a:gd name="T8" fmla="*/ 0 w 29"/>
                  <a:gd name="T9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139">
                    <a:moveTo>
                      <a:pt x="0" y="0"/>
                    </a:moveTo>
                    <a:cubicBezTo>
                      <a:pt x="0" y="0"/>
                      <a:pt x="11" y="25"/>
                      <a:pt x="15" y="54"/>
                    </a:cubicBezTo>
                    <a:cubicBezTo>
                      <a:pt x="17" y="72"/>
                      <a:pt x="10" y="139"/>
                      <a:pt x="10" y="139"/>
                    </a:cubicBezTo>
                    <a:cubicBezTo>
                      <a:pt x="10" y="139"/>
                      <a:pt x="29" y="117"/>
                      <a:pt x="21" y="54"/>
                    </a:cubicBezTo>
                    <a:cubicBezTo>
                      <a:pt x="17" y="1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E9D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90" name="Freeform 172"/>
              <p:cNvSpPr>
                <a:spLocks/>
              </p:cNvSpPr>
              <p:nvPr/>
            </p:nvSpPr>
            <p:spPr bwMode="auto">
              <a:xfrm>
                <a:off x="3817" y="536"/>
                <a:ext cx="425" cy="134"/>
              </a:xfrm>
              <a:custGeom>
                <a:avLst/>
                <a:gdLst>
                  <a:gd name="T0" fmla="*/ 112 w 180"/>
                  <a:gd name="T1" fmla="*/ 1 h 57"/>
                  <a:gd name="T2" fmla="*/ 0 w 180"/>
                  <a:gd name="T3" fmla="*/ 57 h 57"/>
                  <a:gd name="T4" fmla="*/ 99 w 180"/>
                  <a:gd name="T5" fmla="*/ 10 h 57"/>
                  <a:gd name="T6" fmla="*/ 180 w 180"/>
                  <a:gd name="T7" fmla="*/ 12 h 57"/>
                  <a:gd name="T8" fmla="*/ 112 w 180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" h="57">
                    <a:moveTo>
                      <a:pt x="112" y="1"/>
                    </a:moveTo>
                    <a:cubicBezTo>
                      <a:pt x="84" y="3"/>
                      <a:pt x="21" y="24"/>
                      <a:pt x="0" y="57"/>
                    </a:cubicBezTo>
                    <a:cubicBezTo>
                      <a:pt x="46" y="28"/>
                      <a:pt x="76" y="14"/>
                      <a:pt x="99" y="10"/>
                    </a:cubicBezTo>
                    <a:cubicBezTo>
                      <a:pt x="116" y="8"/>
                      <a:pt x="117" y="10"/>
                      <a:pt x="180" y="12"/>
                    </a:cubicBezTo>
                    <a:cubicBezTo>
                      <a:pt x="180" y="12"/>
                      <a:pt x="158" y="0"/>
                      <a:pt x="112" y="1"/>
                    </a:cubicBezTo>
                    <a:close/>
                  </a:path>
                </a:pathLst>
              </a:custGeom>
              <a:solidFill>
                <a:srgbClr val="7E9D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91" name="Freeform 173"/>
              <p:cNvSpPr>
                <a:spLocks/>
              </p:cNvSpPr>
              <p:nvPr/>
            </p:nvSpPr>
            <p:spPr bwMode="auto">
              <a:xfrm>
                <a:off x="4828" y="848"/>
                <a:ext cx="476" cy="1580"/>
              </a:xfrm>
              <a:custGeom>
                <a:avLst/>
                <a:gdLst>
                  <a:gd name="T0" fmla="*/ 0 w 212"/>
                  <a:gd name="T1" fmla="*/ 0 h 582"/>
                  <a:gd name="T2" fmla="*/ 103 w 212"/>
                  <a:gd name="T3" fmla="*/ 171 h 582"/>
                  <a:gd name="T4" fmla="*/ 12 w 212"/>
                  <a:gd name="T5" fmla="*/ 582 h 582"/>
                  <a:gd name="T6" fmla="*/ 58 w 212"/>
                  <a:gd name="T7" fmla="*/ 555 h 582"/>
                  <a:gd name="T8" fmla="*/ 141 w 212"/>
                  <a:gd name="T9" fmla="*/ 189 h 582"/>
                  <a:gd name="T10" fmla="*/ 0 w 212"/>
                  <a:gd name="T11" fmla="*/ 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2" h="582">
                    <a:moveTo>
                      <a:pt x="0" y="0"/>
                    </a:moveTo>
                    <a:cubicBezTo>
                      <a:pt x="0" y="0"/>
                      <a:pt x="85" y="87"/>
                      <a:pt x="103" y="171"/>
                    </a:cubicBezTo>
                    <a:cubicBezTo>
                      <a:pt x="167" y="463"/>
                      <a:pt x="42" y="563"/>
                      <a:pt x="12" y="582"/>
                    </a:cubicBezTo>
                    <a:cubicBezTo>
                      <a:pt x="58" y="555"/>
                      <a:pt x="58" y="555"/>
                      <a:pt x="58" y="555"/>
                    </a:cubicBezTo>
                    <a:cubicBezTo>
                      <a:pt x="58" y="555"/>
                      <a:pt x="212" y="522"/>
                      <a:pt x="141" y="189"/>
                    </a:cubicBezTo>
                    <a:cubicBezTo>
                      <a:pt x="125" y="114"/>
                      <a:pt x="68" y="12"/>
                      <a:pt x="0" y="0"/>
                    </a:cubicBezTo>
                    <a:close/>
                  </a:path>
                </a:pathLst>
              </a:custGeom>
              <a:solidFill>
                <a:srgbClr val="FFF7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92" name="Freeform 174"/>
              <p:cNvSpPr>
                <a:spLocks/>
              </p:cNvSpPr>
              <p:nvPr/>
            </p:nvSpPr>
            <p:spPr bwMode="auto">
              <a:xfrm>
                <a:off x="4814" y="840"/>
                <a:ext cx="490" cy="1496"/>
              </a:xfrm>
              <a:custGeom>
                <a:avLst/>
                <a:gdLst>
                  <a:gd name="T0" fmla="*/ 84 w 211"/>
                  <a:gd name="T1" fmla="*/ 55 h 516"/>
                  <a:gd name="T2" fmla="*/ 0 w 211"/>
                  <a:gd name="T3" fmla="*/ 0 h 516"/>
                  <a:gd name="T4" fmla="*/ 133 w 211"/>
                  <a:gd name="T5" fmla="*/ 153 h 516"/>
                  <a:gd name="T6" fmla="*/ 129 w 211"/>
                  <a:gd name="T7" fmla="*/ 515 h 516"/>
                  <a:gd name="T8" fmla="*/ 139 w 211"/>
                  <a:gd name="T9" fmla="*/ 516 h 516"/>
                  <a:gd name="T10" fmla="*/ 156 w 211"/>
                  <a:gd name="T11" fmla="*/ 202 h 516"/>
                  <a:gd name="T12" fmla="*/ 84 w 211"/>
                  <a:gd name="T13" fmla="*/ 55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1" h="516">
                    <a:moveTo>
                      <a:pt x="84" y="55"/>
                    </a:moveTo>
                    <a:cubicBezTo>
                      <a:pt x="65" y="33"/>
                      <a:pt x="31" y="3"/>
                      <a:pt x="0" y="0"/>
                    </a:cubicBezTo>
                    <a:cubicBezTo>
                      <a:pt x="49" y="25"/>
                      <a:pt x="99" y="59"/>
                      <a:pt x="133" y="153"/>
                    </a:cubicBezTo>
                    <a:cubicBezTo>
                      <a:pt x="209" y="364"/>
                      <a:pt x="129" y="515"/>
                      <a:pt x="129" y="515"/>
                    </a:cubicBezTo>
                    <a:cubicBezTo>
                      <a:pt x="129" y="515"/>
                      <a:pt x="129" y="515"/>
                      <a:pt x="139" y="516"/>
                    </a:cubicBezTo>
                    <a:cubicBezTo>
                      <a:pt x="139" y="516"/>
                      <a:pt x="211" y="405"/>
                      <a:pt x="156" y="202"/>
                    </a:cubicBezTo>
                    <a:cubicBezTo>
                      <a:pt x="131" y="114"/>
                      <a:pt x="104" y="79"/>
                      <a:pt x="84" y="55"/>
                    </a:cubicBezTo>
                    <a:close/>
                  </a:path>
                </a:pathLst>
              </a:custGeom>
              <a:solidFill>
                <a:srgbClr val="D27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93" name="Freeform 175"/>
              <p:cNvSpPr>
                <a:spLocks/>
              </p:cNvSpPr>
              <p:nvPr/>
            </p:nvSpPr>
            <p:spPr bwMode="auto">
              <a:xfrm>
                <a:off x="4490" y="916"/>
                <a:ext cx="471" cy="1363"/>
              </a:xfrm>
              <a:custGeom>
                <a:avLst/>
                <a:gdLst>
                  <a:gd name="T0" fmla="*/ 77 w 199"/>
                  <a:gd name="T1" fmla="*/ 0 h 577"/>
                  <a:gd name="T2" fmla="*/ 109 w 199"/>
                  <a:gd name="T3" fmla="*/ 162 h 577"/>
                  <a:gd name="T4" fmla="*/ 0 w 199"/>
                  <a:gd name="T5" fmla="*/ 560 h 577"/>
                  <a:gd name="T6" fmla="*/ 52 w 199"/>
                  <a:gd name="T7" fmla="*/ 577 h 577"/>
                  <a:gd name="T8" fmla="*/ 147 w 199"/>
                  <a:gd name="T9" fmla="*/ 145 h 577"/>
                  <a:gd name="T10" fmla="*/ 77 w 199"/>
                  <a:gd name="T11" fmla="*/ 0 h 5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9" h="577">
                    <a:moveTo>
                      <a:pt x="77" y="0"/>
                    </a:moveTo>
                    <a:cubicBezTo>
                      <a:pt x="77" y="0"/>
                      <a:pt x="104" y="94"/>
                      <a:pt x="109" y="162"/>
                    </a:cubicBezTo>
                    <a:cubicBezTo>
                      <a:pt x="128" y="431"/>
                      <a:pt x="0" y="560"/>
                      <a:pt x="0" y="560"/>
                    </a:cubicBezTo>
                    <a:cubicBezTo>
                      <a:pt x="52" y="577"/>
                      <a:pt x="52" y="577"/>
                      <a:pt x="52" y="577"/>
                    </a:cubicBezTo>
                    <a:cubicBezTo>
                      <a:pt x="52" y="577"/>
                      <a:pt x="199" y="450"/>
                      <a:pt x="147" y="145"/>
                    </a:cubicBezTo>
                    <a:cubicBezTo>
                      <a:pt x="134" y="58"/>
                      <a:pt x="77" y="0"/>
                      <a:pt x="77" y="0"/>
                    </a:cubicBezTo>
                    <a:close/>
                  </a:path>
                </a:pathLst>
              </a:custGeom>
              <a:solidFill>
                <a:srgbClr val="FFF7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94" name="Freeform 176"/>
              <p:cNvSpPr>
                <a:spLocks/>
              </p:cNvSpPr>
              <p:nvPr/>
            </p:nvSpPr>
            <p:spPr bwMode="auto">
              <a:xfrm>
                <a:off x="4635" y="897"/>
                <a:ext cx="337" cy="1382"/>
              </a:xfrm>
              <a:custGeom>
                <a:avLst/>
                <a:gdLst>
                  <a:gd name="T0" fmla="*/ 1 w 143"/>
                  <a:gd name="T1" fmla="*/ 0 h 585"/>
                  <a:gd name="T2" fmla="*/ 86 w 143"/>
                  <a:gd name="T3" fmla="*/ 181 h 585"/>
                  <a:gd name="T4" fmla="*/ 0 w 143"/>
                  <a:gd name="T5" fmla="*/ 564 h 585"/>
                  <a:gd name="T6" fmla="*/ 30 w 143"/>
                  <a:gd name="T7" fmla="*/ 546 h 585"/>
                  <a:gd name="T8" fmla="*/ 90 w 143"/>
                  <a:gd name="T9" fmla="*/ 146 h 585"/>
                  <a:gd name="T10" fmla="*/ 1 w 143"/>
                  <a:gd name="T11" fmla="*/ 0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3" h="585">
                    <a:moveTo>
                      <a:pt x="1" y="0"/>
                    </a:moveTo>
                    <a:cubicBezTo>
                      <a:pt x="23" y="14"/>
                      <a:pt x="79" y="99"/>
                      <a:pt x="86" y="181"/>
                    </a:cubicBezTo>
                    <a:cubicBezTo>
                      <a:pt x="108" y="422"/>
                      <a:pt x="0" y="564"/>
                      <a:pt x="0" y="564"/>
                    </a:cubicBezTo>
                    <a:cubicBezTo>
                      <a:pt x="0" y="564"/>
                      <a:pt x="9" y="585"/>
                      <a:pt x="30" y="546"/>
                    </a:cubicBezTo>
                    <a:cubicBezTo>
                      <a:pt x="51" y="507"/>
                      <a:pt x="143" y="348"/>
                      <a:pt x="90" y="146"/>
                    </a:cubicBezTo>
                    <a:cubicBezTo>
                      <a:pt x="67" y="55"/>
                      <a:pt x="25" y="7"/>
                      <a:pt x="1" y="0"/>
                    </a:cubicBezTo>
                    <a:close/>
                  </a:path>
                </a:pathLst>
              </a:custGeom>
              <a:solidFill>
                <a:srgbClr val="D27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95" name="Freeform 177"/>
              <p:cNvSpPr>
                <a:spLocks/>
              </p:cNvSpPr>
              <p:nvPr/>
            </p:nvSpPr>
            <p:spPr bwMode="auto">
              <a:xfrm>
                <a:off x="3862" y="852"/>
                <a:ext cx="373" cy="1429"/>
              </a:xfrm>
              <a:custGeom>
                <a:avLst/>
                <a:gdLst>
                  <a:gd name="T0" fmla="*/ 83 w 158"/>
                  <a:gd name="T1" fmla="*/ 475 h 605"/>
                  <a:gd name="T2" fmla="*/ 41 w 158"/>
                  <a:gd name="T3" fmla="*/ 258 h 605"/>
                  <a:gd name="T4" fmla="*/ 41 w 158"/>
                  <a:gd name="T5" fmla="*/ 257 h 605"/>
                  <a:gd name="T6" fmla="*/ 45 w 158"/>
                  <a:gd name="T7" fmla="*/ 109 h 605"/>
                  <a:gd name="T8" fmla="*/ 105 w 158"/>
                  <a:gd name="T9" fmla="*/ 0 h 605"/>
                  <a:gd name="T10" fmla="*/ 26 w 158"/>
                  <a:gd name="T11" fmla="*/ 60 h 605"/>
                  <a:gd name="T12" fmla="*/ 1 w 158"/>
                  <a:gd name="T13" fmla="*/ 205 h 605"/>
                  <a:gd name="T14" fmla="*/ 3 w 158"/>
                  <a:gd name="T15" fmla="*/ 237 h 605"/>
                  <a:gd name="T16" fmla="*/ 0 w 158"/>
                  <a:gd name="T17" fmla="*/ 239 h 605"/>
                  <a:gd name="T18" fmla="*/ 13 w 158"/>
                  <a:gd name="T19" fmla="*/ 398 h 605"/>
                  <a:gd name="T20" fmla="*/ 81 w 158"/>
                  <a:gd name="T21" fmla="*/ 605 h 605"/>
                  <a:gd name="T22" fmla="*/ 158 w 158"/>
                  <a:gd name="T23" fmla="*/ 598 h 605"/>
                  <a:gd name="T24" fmla="*/ 83 w 158"/>
                  <a:gd name="T25" fmla="*/ 475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8" h="605">
                    <a:moveTo>
                      <a:pt x="83" y="475"/>
                    </a:moveTo>
                    <a:cubicBezTo>
                      <a:pt x="61" y="396"/>
                      <a:pt x="41" y="258"/>
                      <a:pt x="41" y="258"/>
                    </a:cubicBezTo>
                    <a:cubicBezTo>
                      <a:pt x="41" y="258"/>
                      <a:pt x="41" y="258"/>
                      <a:pt x="41" y="257"/>
                    </a:cubicBezTo>
                    <a:cubicBezTo>
                      <a:pt x="37" y="222"/>
                      <a:pt x="33" y="161"/>
                      <a:pt x="45" y="109"/>
                    </a:cubicBezTo>
                    <a:cubicBezTo>
                      <a:pt x="55" y="70"/>
                      <a:pt x="105" y="0"/>
                      <a:pt x="105" y="0"/>
                    </a:cubicBezTo>
                    <a:cubicBezTo>
                      <a:pt x="105" y="0"/>
                      <a:pt x="41" y="30"/>
                      <a:pt x="26" y="60"/>
                    </a:cubicBezTo>
                    <a:cubicBezTo>
                      <a:pt x="10" y="90"/>
                      <a:pt x="1" y="200"/>
                      <a:pt x="1" y="205"/>
                    </a:cubicBezTo>
                    <a:cubicBezTo>
                      <a:pt x="1" y="208"/>
                      <a:pt x="2" y="221"/>
                      <a:pt x="3" y="237"/>
                    </a:cubicBezTo>
                    <a:cubicBezTo>
                      <a:pt x="0" y="239"/>
                      <a:pt x="0" y="239"/>
                      <a:pt x="0" y="239"/>
                    </a:cubicBezTo>
                    <a:cubicBezTo>
                      <a:pt x="0" y="239"/>
                      <a:pt x="3" y="344"/>
                      <a:pt x="13" y="398"/>
                    </a:cubicBezTo>
                    <a:cubicBezTo>
                      <a:pt x="35" y="514"/>
                      <a:pt x="81" y="605"/>
                      <a:pt x="81" y="605"/>
                    </a:cubicBezTo>
                    <a:cubicBezTo>
                      <a:pt x="81" y="605"/>
                      <a:pt x="81" y="605"/>
                      <a:pt x="158" y="598"/>
                    </a:cubicBezTo>
                    <a:cubicBezTo>
                      <a:pt x="158" y="598"/>
                      <a:pt x="106" y="554"/>
                      <a:pt x="83" y="475"/>
                    </a:cubicBezTo>
                    <a:close/>
                  </a:path>
                </a:pathLst>
              </a:custGeom>
              <a:solidFill>
                <a:srgbClr val="FFF7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96" name="Freeform 178"/>
              <p:cNvSpPr>
                <a:spLocks/>
              </p:cNvSpPr>
              <p:nvPr/>
            </p:nvSpPr>
            <p:spPr bwMode="auto">
              <a:xfrm>
                <a:off x="3751" y="826"/>
                <a:ext cx="388" cy="1429"/>
              </a:xfrm>
              <a:custGeom>
                <a:avLst/>
                <a:gdLst>
                  <a:gd name="T0" fmla="*/ 164 w 164"/>
                  <a:gd name="T1" fmla="*/ 4 h 605"/>
                  <a:gd name="T2" fmla="*/ 46 w 164"/>
                  <a:gd name="T3" fmla="*/ 127 h 605"/>
                  <a:gd name="T4" fmla="*/ 110 w 164"/>
                  <a:gd name="T5" fmla="*/ 591 h 605"/>
                  <a:gd name="T6" fmla="*/ 142 w 164"/>
                  <a:gd name="T7" fmla="*/ 597 h 605"/>
                  <a:gd name="T8" fmla="*/ 65 w 164"/>
                  <a:gd name="T9" fmla="*/ 124 h 605"/>
                  <a:gd name="T10" fmla="*/ 164 w 164"/>
                  <a:gd name="T11" fmla="*/ 4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4" h="605">
                    <a:moveTo>
                      <a:pt x="164" y="4"/>
                    </a:moveTo>
                    <a:cubicBezTo>
                      <a:pt x="164" y="4"/>
                      <a:pt x="83" y="0"/>
                      <a:pt x="46" y="127"/>
                    </a:cubicBezTo>
                    <a:cubicBezTo>
                      <a:pt x="0" y="452"/>
                      <a:pt x="83" y="547"/>
                      <a:pt x="110" y="591"/>
                    </a:cubicBezTo>
                    <a:cubicBezTo>
                      <a:pt x="128" y="605"/>
                      <a:pt x="142" y="597"/>
                      <a:pt x="142" y="597"/>
                    </a:cubicBezTo>
                    <a:cubicBezTo>
                      <a:pt x="142" y="597"/>
                      <a:pt x="0" y="475"/>
                      <a:pt x="65" y="124"/>
                    </a:cubicBezTo>
                    <a:cubicBezTo>
                      <a:pt x="76" y="61"/>
                      <a:pt x="164" y="4"/>
                      <a:pt x="164" y="4"/>
                    </a:cubicBezTo>
                    <a:close/>
                  </a:path>
                </a:pathLst>
              </a:custGeom>
              <a:solidFill>
                <a:srgbClr val="D27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97" name="Freeform 179"/>
              <p:cNvSpPr>
                <a:spLocks/>
              </p:cNvSpPr>
              <p:nvPr/>
            </p:nvSpPr>
            <p:spPr bwMode="auto">
              <a:xfrm>
                <a:off x="3231" y="748"/>
                <a:ext cx="582" cy="1363"/>
              </a:xfrm>
              <a:custGeom>
                <a:avLst/>
                <a:gdLst>
                  <a:gd name="T0" fmla="*/ 77 w 246"/>
                  <a:gd name="T1" fmla="*/ 389 h 577"/>
                  <a:gd name="T2" fmla="*/ 82 w 246"/>
                  <a:gd name="T3" fmla="*/ 153 h 577"/>
                  <a:gd name="T4" fmla="*/ 224 w 246"/>
                  <a:gd name="T5" fmla="*/ 13 h 577"/>
                  <a:gd name="T6" fmla="*/ 118 w 246"/>
                  <a:gd name="T7" fmla="*/ 33 h 577"/>
                  <a:gd name="T8" fmla="*/ 38 w 246"/>
                  <a:gd name="T9" fmla="*/ 94 h 577"/>
                  <a:gd name="T10" fmla="*/ 30 w 246"/>
                  <a:gd name="T11" fmla="*/ 391 h 577"/>
                  <a:gd name="T12" fmla="*/ 246 w 246"/>
                  <a:gd name="T13" fmla="*/ 573 h 577"/>
                  <a:gd name="T14" fmla="*/ 77 w 246"/>
                  <a:gd name="T15" fmla="*/ 389 h 5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6" h="577">
                    <a:moveTo>
                      <a:pt x="77" y="389"/>
                    </a:moveTo>
                    <a:cubicBezTo>
                      <a:pt x="75" y="360"/>
                      <a:pt x="44" y="269"/>
                      <a:pt x="82" y="153"/>
                    </a:cubicBezTo>
                    <a:cubicBezTo>
                      <a:pt x="108" y="70"/>
                      <a:pt x="179" y="27"/>
                      <a:pt x="224" y="13"/>
                    </a:cubicBezTo>
                    <a:cubicBezTo>
                      <a:pt x="174" y="0"/>
                      <a:pt x="118" y="33"/>
                      <a:pt x="118" y="33"/>
                    </a:cubicBezTo>
                    <a:cubicBezTo>
                      <a:pt x="118" y="33"/>
                      <a:pt x="52" y="63"/>
                      <a:pt x="38" y="94"/>
                    </a:cubicBezTo>
                    <a:cubicBezTo>
                      <a:pt x="24" y="126"/>
                      <a:pt x="0" y="240"/>
                      <a:pt x="30" y="391"/>
                    </a:cubicBezTo>
                    <a:cubicBezTo>
                      <a:pt x="58" y="544"/>
                      <a:pt x="165" y="577"/>
                      <a:pt x="246" y="573"/>
                    </a:cubicBezTo>
                    <a:cubicBezTo>
                      <a:pt x="161" y="539"/>
                      <a:pt x="82" y="447"/>
                      <a:pt x="77" y="389"/>
                    </a:cubicBezTo>
                    <a:close/>
                  </a:path>
                </a:pathLst>
              </a:custGeom>
              <a:solidFill>
                <a:srgbClr val="FFF7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98" name="Freeform 180"/>
              <p:cNvSpPr>
                <a:spLocks/>
              </p:cNvSpPr>
              <p:nvPr/>
            </p:nvSpPr>
            <p:spPr bwMode="auto">
              <a:xfrm>
                <a:off x="3246" y="729"/>
                <a:ext cx="472" cy="1304"/>
              </a:xfrm>
              <a:custGeom>
                <a:avLst/>
                <a:gdLst>
                  <a:gd name="T0" fmla="*/ 200 w 200"/>
                  <a:gd name="T1" fmla="*/ 18 h 552"/>
                  <a:gd name="T2" fmla="*/ 107 w 200"/>
                  <a:gd name="T3" fmla="*/ 30 h 552"/>
                  <a:gd name="T4" fmla="*/ 29 w 200"/>
                  <a:gd name="T5" fmla="*/ 146 h 552"/>
                  <a:gd name="T6" fmla="*/ 16 w 200"/>
                  <a:gd name="T7" fmla="*/ 370 h 552"/>
                  <a:gd name="T8" fmla="*/ 136 w 200"/>
                  <a:gd name="T9" fmla="*/ 552 h 552"/>
                  <a:gd name="T10" fmla="*/ 140 w 200"/>
                  <a:gd name="T11" fmla="*/ 537 h 552"/>
                  <a:gd name="T12" fmla="*/ 50 w 200"/>
                  <a:gd name="T13" fmla="*/ 426 h 552"/>
                  <a:gd name="T14" fmla="*/ 20 w 200"/>
                  <a:gd name="T15" fmla="*/ 298 h 552"/>
                  <a:gd name="T16" fmla="*/ 71 w 200"/>
                  <a:gd name="T17" fmla="*/ 103 h 552"/>
                  <a:gd name="T18" fmla="*/ 200 w 200"/>
                  <a:gd name="T19" fmla="*/ 18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0" h="552">
                    <a:moveTo>
                      <a:pt x="200" y="18"/>
                    </a:moveTo>
                    <a:cubicBezTo>
                      <a:pt x="189" y="0"/>
                      <a:pt x="130" y="16"/>
                      <a:pt x="107" y="30"/>
                    </a:cubicBezTo>
                    <a:cubicBezTo>
                      <a:pt x="85" y="44"/>
                      <a:pt x="54" y="90"/>
                      <a:pt x="29" y="146"/>
                    </a:cubicBezTo>
                    <a:cubicBezTo>
                      <a:pt x="4" y="202"/>
                      <a:pt x="0" y="262"/>
                      <a:pt x="16" y="370"/>
                    </a:cubicBezTo>
                    <a:cubicBezTo>
                      <a:pt x="32" y="480"/>
                      <a:pt x="136" y="552"/>
                      <a:pt x="136" y="552"/>
                    </a:cubicBezTo>
                    <a:cubicBezTo>
                      <a:pt x="136" y="552"/>
                      <a:pt x="139" y="545"/>
                      <a:pt x="140" y="537"/>
                    </a:cubicBezTo>
                    <a:cubicBezTo>
                      <a:pt x="96" y="504"/>
                      <a:pt x="58" y="456"/>
                      <a:pt x="50" y="426"/>
                    </a:cubicBezTo>
                    <a:cubicBezTo>
                      <a:pt x="41" y="390"/>
                      <a:pt x="20" y="354"/>
                      <a:pt x="20" y="298"/>
                    </a:cubicBezTo>
                    <a:cubicBezTo>
                      <a:pt x="20" y="241"/>
                      <a:pt x="38" y="173"/>
                      <a:pt x="71" y="103"/>
                    </a:cubicBezTo>
                    <a:cubicBezTo>
                      <a:pt x="103" y="33"/>
                      <a:pt x="175" y="24"/>
                      <a:pt x="200" y="18"/>
                    </a:cubicBezTo>
                    <a:close/>
                  </a:path>
                </a:pathLst>
              </a:custGeom>
              <a:solidFill>
                <a:srgbClr val="D27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99" name="Freeform 190"/>
              <p:cNvSpPr>
                <a:spLocks/>
              </p:cNvSpPr>
              <p:nvPr/>
            </p:nvSpPr>
            <p:spPr bwMode="auto">
              <a:xfrm>
                <a:off x="437" y="-171"/>
                <a:ext cx="4212" cy="3912"/>
              </a:xfrm>
              <a:custGeom>
                <a:avLst/>
                <a:gdLst>
                  <a:gd name="T0" fmla="*/ 349 w 1783"/>
                  <a:gd name="T1" fmla="*/ 1559 h 1656"/>
                  <a:gd name="T2" fmla="*/ 906 w 1783"/>
                  <a:gd name="T3" fmla="*/ 1645 h 1656"/>
                  <a:gd name="T4" fmla="*/ 1491 w 1783"/>
                  <a:gd name="T5" fmla="*/ 1549 h 1656"/>
                  <a:gd name="T6" fmla="*/ 1698 w 1783"/>
                  <a:gd name="T7" fmla="*/ 1231 h 1656"/>
                  <a:gd name="T8" fmla="*/ 1676 w 1783"/>
                  <a:gd name="T9" fmla="*/ 679 h 1656"/>
                  <a:gd name="T10" fmla="*/ 1292 w 1783"/>
                  <a:gd name="T11" fmla="*/ 365 h 1656"/>
                  <a:gd name="T12" fmla="*/ 1000 w 1783"/>
                  <a:gd name="T13" fmla="*/ 206 h 1656"/>
                  <a:gd name="T14" fmla="*/ 949 w 1783"/>
                  <a:gd name="T15" fmla="*/ 28 h 1656"/>
                  <a:gd name="T16" fmla="*/ 747 w 1783"/>
                  <a:gd name="T17" fmla="*/ 49 h 1656"/>
                  <a:gd name="T18" fmla="*/ 773 w 1783"/>
                  <a:gd name="T19" fmla="*/ 192 h 1656"/>
                  <a:gd name="T20" fmla="*/ 568 w 1783"/>
                  <a:gd name="T21" fmla="*/ 208 h 1656"/>
                  <a:gd name="T22" fmla="*/ 406 w 1783"/>
                  <a:gd name="T23" fmla="*/ 316 h 1656"/>
                  <a:gd name="T24" fmla="*/ 239 w 1783"/>
                  <a:gd name="T25" fmla="*/ 373 h 1656"/>
                  <a:gd name="T26" fmla="*/ 0 w 1783"/>
                  <a:gd name="T27" fmla="*/ 733 h 1656"/>
                  <a:gd name="T28" fmla="*/ 0 w 1783"/>
                  <a:gd name="T29" fmla="*/ 1206 h 1656"/>
                  <a:gd name="T30" fmla="*/ 349 w 1783"/>
                  <a:gd name="T31" fmla="*/ 1559 h 16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83" h="1656">
                    <a:moveTo>
                      <a:pt x="349" y="1559"/>
                    </a:moveTo>
                    <a:cubicBezTo>
                      <a:pt x="472" y="1626"/>
                      <a:pt x="765" y="1637"/>
                      <a:pt x="906" y="1645"/>
                    </a:cubicBezTo>
                    <a:cubicBezTo>
                      <a:pt x="1093" y="1656"/>
                      <a:pt x="1368" y="1632"/>
                      <a:pt x="1491" y="1549"/>
                    </a:cubicBezTo>
                    <a:cubicBezTo>
                      <a:pt x="1569" y="1495"/>
                      <a:pt x="1663" y="1319"/>
                      <a:pt x="1698" y="1231"/>
                    </a:cubicBezTo>
                    <a:cubicBezTo>
                      <a:pt x="1747" y="1102"/>
                      <a:pt x="1783" y="945"/>
                      <a:pt x="1676" y="679"/>
                    </a:cubicBezTo>
                    <a:cubicBezTo>
                      <a:pt x="1591" y="465"/>
                      <a:pt x="1416" y="355"/>
                      <a:pt x="1292" y="365"/>
                    </a:cubicBezTo>
                    <a:cubicBezTo>
                      <a:pt x="1247" y="284"/>
                      <a:pt x="1141" y="207"/>
                      <a:pt x="1000" y="206"/>
                    </a:cubicBezTo>
                    <a:cubicBezTo>
                      <a:pt x="992" y="122"/>
                      <a:pt x="979" y="83"/>
                      <a:pt x="949" y="28"/>
                    </a:cubicBezTo>
                    <a:cubicBezTo>
                      <a:pt x="897" y="0"/>
                      <a:pt x="782" y="21"/>
                      <a:pt x="747" y="49"/>
                    </a:cubicBezTo>
                    <a:cubicBezTo>
                      <a:pt x="773" y="93"/>
                      <a:pt x="780" y="158"/>
                      <a:pt x="773" y="192"/>
                    </a:cubicBezTo>
                    <a:cubicBezTo>
                      <a:pt x="773" y="192"/>
                      <a:pt x="649" y="174"/>
                      <a:pt x="568" y="208"/>
                    </a:cubicBezTo>
                    <a:cubicBezTo>
                      <a:pt x="490" y="240"/>
                      <a:pt x="406" y="316"/>
                      <a:pt x="406" y="316"/>
                    </a:cubicBezTo>
                    <a:cubicBezTo>
                      <a:pt x="406" y="316"/>
                      <a:pt x="300" y="338"/>
                      <a:pt x="239" y="373"/>
                    </a:cubicBezTo>
                    <a:cubicBezTo>
                      <a:pt x="161" y="416"/>
                      <a:pt x="47" y="521"/>
                      <a:pt x="0" y="733"/>
                    </a:cubicBezTo>
                    <a:cubicBezTo>
                      <a:pt x="0" y="1206"/>
                      <a:pt x="0" y="1206"/>
                      <a:pt x="0" y="1206"/>
                    </a:cubicBezTo>
                    <a:cubicBezTo>
                      <a:pt x="65" y="1332"/>
                      <a:pt x="204" y="1482"/>
                      <a:pt x="349" y="1559"/>
                    </a:cubicBezTo>
                    <a:close/>
                  </a:path>
                </a:pathLst>
              </a:custGeom>
              <a:solidFill>
                <a:srgbClr val="FFF7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00" name="Freeform 191"/>
              <p:cNvSpPr>
                <a:spLocks/>
              </p:cNvSpPr>
              <p:nvPr/>
            </p:nvSpPr>
            <p:spPr bwMode="auto">
              <a:xfrm>
                <a:off x="506" y="356"/>
                <a:ext cx="4263" cy="3052"/>
              </a:xfrm>
              <a:custGeom>
                <a:avLst/>
                <a:gdLst>
                  <a:gd name="T0" fmla="*/ 1223 w 1805"/>
                  <a:gd name="T1" fmla="*/ 176 h 1292"/>
                  <a:gd name="T2" fmla="*/ 613 w 1805"/>
                  <a:gd name="T3" fmla="*/ 52 h 1292"/>
                  <a:gd name="T4" fmla="*/ 359 w 1805"/>
                  <a:gd name="T5" fmla="*/ 152 h 1292"/>
                  <a:gd name="T6" fmla="*/ 15 w 1805"/>
                  <a:gd name="T7" fmla="*/ 673 h 1292"/>
                  <a:gd name="T8" fmla="*/ 1153 w 1805"/>
                  <a:gd name="T9" fmla="*/ 1263 h 1292"/>
                  <a:gd name="T10" fmla="*/ 1223 w 1805"/>
                  <a:gd name="T11" fmla="*/ 176 h 1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05" h="1292">
                    <a:moveTo>
                      <a:pt x="1223" y="176"/>
                    </a:moveTo>
                    <a:cubicBezTo>
                      <a:pt x="1087" y="0"/>
                      <a:pt x="798" y="12"/>
                      <a:pt x="613" y="52"/>
                    </a:cubicBezTo>
                    <a:cubicBezTo>
                      <a:pt x="434" y="93"/>
                      <a:pt x="359" y="152"/>
                      <a:pt x="359" y="152"/>
                    </a:cubicBezTo>
                    <a:cubicBezTo>
                      <a:pt x="359" y="152"/>
                      <a:pt x="45" y="194"/>
                      <a:pt x="15" y="673"/>
                    </a:cubicBezTo>
                    <a:cubicBezTo>
                      <a:pt x="0" y="1292"/>
                      <a:pt x="619" y="1271"/>
                      <a:pt x="1153" y="1263"/>
                    </a:cubicBezTo>
                    <a:cubicBezTo>
                      <a:pt x="1805" y="1222"/>
                      <a:pt x="1687" y="165"/>
                      <a:pt x="1223" y="176"/>
                    </a:cubicBezTo>
                    <a:close/>
                  </a:path>
                </a:pathLst>
              </a:custGeom>
              <a:solidFill>
                <a:srgbClr val="FEBE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01" name="Freeform 192"/>
              <p:cNvSpPr>
                <a:spLocks/>
              </p:cNvSpPr>
              <p:nvPr/>
            </p:nvSpPr>
            <p:spPr bwMode="auto">
              <a:xfrm>
                <a:off x="1559" y="-126"/>
                <a:ext cx="1861" cy="1007"/>
              </a:xfrm>
              <a:custGeom>
                <a:avLst/>
                <a:gdLst>
                  <a:gd name="T0" fmla="*/ 638 w 788"/>
                  <a:gd name="T1" fmla="*/ 254 h 426"/>
                  <a:gd name="T2" fmla="*/ 477 w 788"/>
                  <a:gd name="T3" fmla="*/ 227 h 426"/>
                  <a:gd name="T4" fmla="*/ 450 w 788"/>
                  <a:gd name="T5" fmla="*/ 42 h 426"/>
                  <a:gd name="T6" fmla="*/ 311 w 788"/>
                  <a:gd name="T7" fmla="*/ 46 h 426"/>
                  <a:gd name="T8" fmla="*/ 331 w 788"/>
                  <a:gd name="T9" fmla="*/ 223 h 426"/>
                  <a:gd name="T10" fmla="*/ 0 w 788"/>
                  <a:gd name="T11" fmla="*/ 323 h 426"/>
                  <a:gd name="T12" fmla="*/ 178 w 788"/>
                  <a:gd name="T13" fmla="*/ 286 h 426"/>
                  <a:gd name="T14" fmla="*/ 141 w 788"/>
                  <a:gd name="T15" fmla="*/ 378 h 426"/>
                  <a:gd name="T16" fmla="*/ 352 w 788"/>
                  <a:gd name="T17" fmla="*/ 324 h 426"/>
                  <a:gd name="T18" fmla="*/ 535 w 788"/>
                  <a:gd name="T19" fmla="*/ 426 h 426"/>
                  <a:gd name="T20" fmla="*/ 565 w 788"/>
                  <a:gd name="T21" fmla="*/ 311 h 426"/>
                  <a:gd name="T22" fmla="*/ 788 w 788"/>
                  <a:gd name="T23" fmla="*/ 387 h 426"/>
                  <a:gd name="T24" fmla="*/ 638 w 788"/>
                  <a:gd name="T25" fmla="*/ 254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88" h="426">
                    <a:moveTo>
                      <a:pt x="638" y="254"/>
                    </a:moveTo>
                    <a:cubicBezTo>
                      <a:pt x="554" y="217"/>
                      <a:pt x="477" y="227"/>
                      <a:pt x="477" y="227"/>
                    </a:cubicBezTo>
                    <a:cubicBezTo>
                      <a:pt x="477" y="227"/>
                      <a:pt x="512" y="131"/>
                      <a:pt x="450" y="42"/>
                    </a:cubicBezTo>
                    <a:cubicBezTo>
                      <a:pt x="396" y="0"/>
                      <a:pt x="311" y="46"/>
                      <a:pt x="311" y="46"/>
                    </a:cubicBezTo>
                    <a:cubicBezTo>
                      <a:pt x="311" y="46"/>
                      <a:pt x="356" y="194"/>
                      <a:pt x="331" y="223"/>
                    </a:cubicBezTo>
                    <a:cubicBezTo>
                      <a:pt x="268" y="223"/>
                      <a:pt x="131" y="179"/>
                      <a:pt x="0" y="323"/>
                    </a:cubicBezTo>
                    <a:cubicBezTo>
                      <a:pt x="0" y="323"/>
                      <a:pt x="122" y="280"/>
                      <a:pt x="178" y="286"/>
                    </a:cubicBezTo>
                    <a:cubicBezTo>
                      <a:pt x="138" y="330"/>
                      <a:pt x="141" y="378"/>
                      <a:pt x="141" y="378"/>
                    </a:cubicBezTo>
                    <a:cubicBezTo>
                      <a:pt x="141" y="378"/>
                      <a:pt x="248" y="327"/>
                      <a:pt x="352" y="324"/>
                    </a:cubicBezTo>
                    <a:cubicBezTo>
                      <a:pt x="441" y="356"/>
                      <a:pt x="535" y="426"/>
                      <a:pt x="535" y="426"/>
                    </a:cubicBezTo>
                    <a:cubicBezTo>
                      <a:pt x="535" y="426"/>
                      <a:pt x="581" y="387"/>
                      <a:pt x="565" y="311"/>
                    </a:cubicBezTo>
                    <a:cubicBezTo>
                      <a:pt x="635" y="323"/>
                      <a:pt x="788" y="387"/>
                      <a:pt x="788" y="387"/>
                    </a:cubicBezTo>
                    <a:cubicBezTo>
                      <a:pt x="788" y="387"/>
                      <a:pt x="751" y="303"/>
                      <a:pt x="638" y="254"/>
                    </a:cubicBezTo>
                    <a:close/>
                  </a:path>
                </a:pathLst>
              </a:custGeom>
              <a:solidFill>
                <a:srgbClr val="92C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02" name="Freeform 193"/>
              <p:cNvSpPr>
                <a:spLocks/>
              </p:cNvSpPr>
              <p:nvPr/>
            </p:nvSpPr>
            <p:spPr bwMode="auto">
              <a:xfrm>
                <a:off x="2610" y="-43"/>
                <a:ext cx="132" cy="609"/>
              </a:xfrm>
              <a:custGeom>
                <a:avLst/>
                <a:gdLst>
                  <a:gd name="T0" fmla="*/ 0 w 56"/>
                  <a:gd name="T1" fmla="*/ 0 h 258"/>
                  <a:gd name="T2" fmla="*/ 28 w 56"/>
                  <a:gd name="T3" fmla="*/ 103 h 258"/>
                  <a:gd name="T4" fmla="*/ 19 w 56"/>
                  <a:gd name="T5" fmla="*/ 258 h 258"/>
                  <a:gd name="T6" fmla="*/ 41 w 56"/>
                  <a:gd name="T7" fmla="*/ 100 h 258"/>
                  <a:gd name="T8" fmla="*/ 0 w 56"/>
                  <a:gd name="T9" fmla="*/ 0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58">
                    <a:moveTo>
                      <a:pt x="0" y="0"/>
                    </a:moveTo>
                    <a:cubicBezTo>
                      <a:pt x="0" y="0"/>
                      <a:pt x="22" y="48"/>
                      <a:pt x="28" y="103"/>
                    </a:cubicBezTo>
                    <a:cubicBezTo>
                      <a:pt x="32" y="136"/>
                      <a:pt x="19" y="258"/>
                      <a:pt x="19" y="258"/>
                    </a:cubicBezTo>
                    <a:cubicBezTo>
                      <a:pt x="19" y="258"/>
                      <a:pt x="56" y="220"/>
                      <a:pt x="41" y="100"/>
                    </a:cubicBezTo>
                    <a:cubicBezTo>
                      <a:pt x="32" y="28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E9D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03" name="Freeform 194"/>
              <p:cNvSpPr>
                <a:spLocks/>
              </p:cNvSpPr>
              <p:nvPr/>
            </p:nvSpPr>
            <p:spPr bwMode="auto">
              <a:xfrm>
                <a:off x="1559" y="344"/>
                <a:ext cx="798" cy="267"/>
              </a:xfrm>
              <a:custGeom>
                <a:avLst/>
                <a:gdLst>
                  <a:gd name="T0" fmla="*/ 208 w 338"/>
                  <a:gd name="T1" fmla="*/ 2 h 113"/>
                  <a:gd name="T2" fmla="*/ 0 w 338"/>
                  <a:gd name="T3" fmla="*/ 113 h 113"/>
                  <a:gd name="T4" fmla="*/ 184 w 338"/>
                  <a:gd name="T5" fmla="*/ 19 h 113"/>
                  <a:gd name="T6" fmla="*/ 338 w 338"/>
                  <a:gd name="T7" fmla="*/ 22 h 113"/>
                  <a:gd name="T8" fmla="*/ 208 w 338"/>
                  <a:gd name="T9" fmla="*/ 2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8" h="113">
                    <a:moveTo>
                      <a:pt x="208" y="2"/>
                    </a:moveTo>
                    <a:cubicBezTo>
                      <a:pt x="155" y="4"/>
                      <a:pt x="37" y="48"/>
                      <a:pt x="0" y="113"/>
                    </a:cubicBezTo>
                    <a:cubicBezTo>
                      <a:pt x="85" y="56"/>
                      <a:pt x="141" y="28"/>
                      <a:pt x="184" y="19"/>
                    </a:cubicBezTo>
                    <a:cubicBezTo>
                      <a:pt x="217" y="15"/>
                      <a:pt x="217" y="18"/>
                      <a:pt x="338" y="22"/>
                    </a:cubicBezTo>
                    <a:cubicBezTo>
                      <a:pt x="338" y="22"/>
                      <a:pt x="296" y="0"/>
                      <a:pt x="208" y="2"/>
                    </a:cubicBezTo>
                    <a:close/>
                  </a:path>
                </a:pathLst>
              </a:custGeom>
              <a:solidFill>
                <a:srgbClr val="7E9D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04" name="Freeform 195"/>
              <p:cNvSpPr>
                <a:spLocks/>
              </p:cNvSpPr>
              <p:nvPr/>
            </p:nvSpPr>
            <p:spPr bwMode="auto">
              <a:xfrm>
                <a:off x="3484" y="3507"/>
                <a:ext cx="45" cy="26"/>
              </a:xfrm>
              <a:custGeom>
                <a:avLst/>
                <a:gdLst>
                  <a:gd name="T0" fmla="*/ 19 w 19"/>
                  <a:gd name="T1" fmla="*/ 0 h 11"/>
                  <a:gd name="T2" fmla="*/ 0 w 19"/>
                  <a:gd name="T3" fmla="*/ 11 h 11"/>
                  <a:gd name="T4" fmla="*/ 19 w 19"/>
                  <a:gd name="T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1">
                    <a:moveTo>
                      <a:pt x="19" y="0"/>
                    </a:moveTo>
                    <a:cubicBezTo>
                      <a:pt x="13" y="3"/>
                      <a:pt x="7" y="6"/>
                      <a:pt x="0" y="11"/>
                    </a:cubicBezTo>
                    <a:cubicBezTo>
                      <a:pt x="0" y="11"/>
                      <a:pt x="7" y="7"/>
                      <a:pt x="19" y="0"/>
                    </a:cubicBezTo>
                    <a:close/>
                  </a:path>
                </a:pathLst>
              </a:custGeom>
              <a:solidFill>
                <a:srgbClr val="FFF7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05" name="Freeform 196"/>
              <p:cNvSpPr>
                <a:spLocks/>
              </p:cNvSpPr>
              <p:nvPr/>
            </p:nvSpPr>
            <p:spPr bwMode="auto">
              <a:xfrm>
                <a:off x="3456" y="937"/>
                <a:ext cx="940" cy="2570"/>
              </a:xfrm>
              <a:custGeom>
                <a:avLst/>
                <a:gdLst>
                  <a:gd name="T0" fmla="*/ 0 w 398"/>
                  <a:gd name="T1" fmla="*/ 0 h 1088"/>
                  <a:gd name="T2" fmla="*/ 194 w 398"/>
                  <a:gd name="T3" fmla="*/ 319 h 1088"/>
                  <a:gd name="T4" fmla="*/ 31 w 398"/>
                  <a:gd name="T5" fmla="*/ 1088 h 1088"/>
                  <a:gd name="T6" fmla="*/ 108 w 398"/>
                  <a:gd name="T7" fmla="*/ 1040 h 1088"/>
                  <a:gd name="T8" fmla="*/ 264 w 398"/>
                  <a:gd name="T9" fmla="*/ 353 h 1088"/>
                  <a:gd name="T10" fmla="*/ 0 w 398"/>
                  <a:gd name="T11" fmla="*/ 0 h 10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8" h="1088">
                    <a:moveTo>
                      <a:pt x="0" y="0"/>
                    </a:moveTo>
                    <a:cubicBezTo>
                      <a:pt x="0" y="0"/>
                      <a:pt x="160" y="162"/>
                      <a:pt x="194" y="319"/>
                    </a:cubicBezTo>
                    <a:cubicBezTo>
                      <a:pt x="309" y="847"/>
                      <a:pt x="99" y="1041"/>
                      <a:pt x="31" y="1088"/>
                    </a:cubicBezTo>
                    <a:cubicBezTo>
                      <a:pt x="108" y="1040"/>
                      <a:pt x="108" y="1040"/>
                      <a:pt x="108" y="1040"/>
                    </a:cubicBezTo>
                    <a:cubicBezTo>
                      <a:pt x="108" y="1040"/>
                      <a:pt x="398" y="980"/>
                      <a:pt x="264" y="353"/>
                    </a:cubicBezTo>
                    <a:cubicBezTo>
                      <a:pt x="233" y="214"/>
                      <a:pt x="128" y="20"/>
                      <a:pt x="0" y="0"/>
                    </a:cubicBezTo>
                    <a:close/>
                  </a:path>
                </a:pathLst>
              </a:custGeom>
              <a:solidFill>
                <a:srgbClr val="FFF7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06" name="Freeform 197"/>
              <p:cNvSpPr>
                <a:spLocks/>
              </p:cNvSpPr>
              <p:nvPr/>
            </p:nvSpPr>
            <p:spPr bwMode="auto">
              <a:xfrm>
                <a:off x="2825" y="1060"/>
                <a:ext cx="877" cy="2553"/>
              </a:xfrm>
              <a:custGeom>
                <a:avLst/>
                <a:gdLst>
                  <a:gd name="T0" fmla="*/ 144 w 371"/>
                  <a:gd name="T1" fmla="*/ 0 h 1081"/>
                  <a:gd name="T2" fmla="*/ 203 w 371"/>
                  <a:gd name="T3" fmla="*/ 302 h 1081"/>
                  <a:gd name="T4" fmla="*/ 0 w 371"/>
                  <a:gd name="T5" fmla="*/ 1051 h 1081"/>
                  <a:gd name="T6" fmla="*/ 98 w 371"/>
                  <a:gd name="T7" fmla="*/ 1081 h 1081"/>
                  <a:gd name="T8" fmla="*/ 277 w 371"/>
                  <a:gd name="T9" fmla="*/ 270 h 1081"/>
                  <a:gd name="T10" fmla="*/ 144 w 371"/>
                  <a:gd name="T11" fmla="*/ 0 h 10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1" h="1081">
                    <a:moveTo>
                      <a:pt x="144" y="0"/>
                    </a:moveTo>
                    <a:cubicBezTo>
                      <a:pt x="144" y="0"/>
                      <a:pt x="195" y="176"/>
                      <a:pt x="203" y="302"/>
                    </a:cubicBezTo>
                    <a:cubicBezTo>
                      <a:pt x="238" y="809"/>
                      <a:pt x="0" y="1051"/>
                      <a:pt x="0" y="1051"/>
                    </a:cubicBezTo>
                    <a:cubicBezTo>
                      <a:pt x="98" y="1081"/>
                      <a:pt x="98" y="1081"/>
                      <a:pt x="98" y="1081"/>
                    </a:cubicBezTo>
                    <a:cubicBezTo>
                      <a:pt x="98" y="1081"/>
                      <a:pt x="371" y="844"/>
                      <a:pt x="277" y="270"/>
                    </a:cubicBezTo>
                    <a:cubicBezTo>
                      <a:pt x="250" y="109"/>
                      <a:pt x="144" y="0"/>
                      <a:pt x="144" y="0"/>
                    </a:cubicBezTo>
                    <a:close/>
                  </a:path>
                </a:pathLst>
              </a:custGeom>
              <a:solidFill>
                <a:srgbClr val="FFF7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07" name="Freeform 198"/>
              <p:cNvSpPr>
                <a:spLocks/>
              </p:cNvSpPr>
              <p:nvPr/>
            </p:nvSpPr>
            <p:spPr bwMode="auto">
              <a:xfrm>
                <a:off x="2294" y="-34"/>
                <a:ext cx="340" cy="123"/>
              </a:xfrm>
              <a:custGeom>
                <a:avLst/>
                <a:gdLst>
                  <a:gd name="T0" fmla="*/ 92 w 144"/>
                  <a:gd name="T1" fmla="*/ 42 h 52"/>
                  <a:gd name="T2" fmla="*/ 0 w 144"/>
                  <a:gd name="T3" fmla="*/ 3 h 52"/>
                  <a:gd name="T4" fmla="*/ 8 w 144"/>
                  <a:gd name="T5" fmla="*/ 17 h 52"/>
                  <a:gd name="T6" fmla="*/ 85 w 144"/>
                  <a:gd name="T7" fmla="*/ 52 h 52"/>
                  <a:gd name="T8" fmla="*/ 144 w 144"/>
                  <a:gd name="T9" fmla="*/ 15 h 52"/>
                  <a:gd name="T10" fmla="*/ 137 w 144"/>
                  <a:gd name="T11" fmla="*/ 0 h 52"/>
                  <a:gd name="T12" fmla="*/ 92 w 144"/>
                  <a:gd name="T13" fmla="*/ 4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" h="52">
                    <a:moveTo>
                      <a:pt x="92" y="42"/>
                    </a:moveTo>
                    <a:cubicBezTo>
                      <a:pt x="47" y="44"/>
                      <a:pt x="0" y="3"/>
                      <a:pt x="0" y="3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25" y="52"/>
                      <a:pt x="85" y="52"/>
                    </a:cubicBezTo>
                    <a:cubicBezTo>
                      <a:pt x="124" y="52"/>
                      <a:pt x="138" y="28"/>
                      <a:pt x="144" y="15"/>
                    </a:cubicBezTo>
                    <a:cubicBezTo>
                      <a:pt x="144" y="12"/>
                      <a:pt x="137" y="0"/>
                      <a:pt x="137" y="0"/>
                    </a:cubicBezTo>
                    <a:cubicBezTo>
                      <a:pt x="137" y="0"/>
                      <a:pt x="129" y="41"/>
                      <a:pt x="92" y="42"/>
                    </a:cubicBezTo>
                    <a:close/>
                  </a:path>
                </a:pathLst>
              </a:custGeom>
              <a:solidFill>
                <a:srgbClr val="7E9D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08" name="Freeform 199"/>
              <p:cNvSpPr>
                <a:spLocks/>
              </p:cNvSpPr>
              <p:nvPr/>
            </p:nvSpPr>
            <p:spPr bwMode="auto">
              <a:xfrm>
                <a:off x="513" y="772"/>
                <a:ext cx="3831" cy="2813"/>
              </a:xfrm>
              <a:custGeom>
                <a:avLst/>
                <a:gdLst>
                  <a:gd name="T0" fmla="*/ 1527 w 1622"/>
                  <a:gd name="T1" fmla="*/ 442 h 1191"/>
                  <a:gd name="T2" fmla="*/ 1393 w 1622"/>
                  <a:gd name="T3" fmla="*/ 165 h 1191"/>
                  <a:gd name="T4" fmla="*/ 1233 w 1622"/>
                  <a:gd name="T5" fmla="*/ 61 h 1191"/>
                  <a:gd name="T6" fmla="*/ 1485 w 1622"/>
                  <a:gd name="T7" fmla="*/ 347 h 1191"/>
                  <a:gd name="T8" fmla="*/ 1495 w 1622"/>
                  <a:gd name="T9" fmla="*/ 984 h 1191"/>
                  <a:gd name="T10" fmla="*/ 1352 w 1622"/>
                  <a:gd name="T11" fmla="*/ 1097 h 1191"/>
                  <a:gd name="T12" fmla="*/ 1145 w 1622"/>
                  <a:gd name="T13" fmla="*/ 1144 h 1191"/>
                  <a:gd name="T14" fmla="*/ 1150 w 1622"/>
                  <a:gd name="T15" fmla="*/ 1135 h 1191"/>
                  <a:gd name="T16" fmla="*/ 1264 w 1622"/>
                  <a:gd name="T17" fmla="*/ 380 h 1191"/>
                  <a:gd name="T18" fmla="*/ 1095 w 1622"/>
                  <a:gd name="T19" fmla="*/ 106 h 1191"/>
                  <a:gd name="T20" fmla="*/ 1257 w 1622"/>
                  <a:gd name="T21" fmla="*/ 444 h 1191"/>
                  <a:gd name="T22" fmla="*/ 1108 w 1622"/>
                  <a:gd name="T23" fmla="*/ 1149 h 1191"/>
                  <a:gd name="T24" fmla="*/ 1091 w 1622"/>
                  <a:gd name="T25" fmla="*/ 1150 h 1191"/>
                  <a:gd name="T26" fmla="*/ 799 w 1622"/>
                  <a:gd name="T27" fmla="*/ 1154 h 1191"/>
                  <a:gd name="T28" fmla="*/ 634 w 1622"/>
                  <a:gd name="T29" fmla="*/ 1150 h 1191"/>
                  <a:gd name="T30" fmla="*/ 511 w 1622"/>
                  <a:gd name="T31" fmla="*/ 284 h 1191"/>
                  <a:gd name="T32" fmla="*/ 698 w 1622"/>
                  <a:gd name="T33" fmla="*/ 60 h 1191"/>
                  <a:gd name="T34" fmla="*/ 476 w 1622"/>
                  <a:gd name="T35" fmla="*/ 289 h 1191"/>
                  <a:gd name="T36" fmla="*/ 586 w 1622"/>
                  <a:gd name="T37" fmla="*/ 1146 h 1191"/>
                  <a:gd name="T38" fmla="*/ 449 w 1622"/>
                  <a:gd name="T39" fmla="*/ 1113 h 1191"/>
                  <a:gd name="T40" fmla="*/ 236 w 1622"/>
                  <a:gd name="T41" fmla="*/ 986 h 1191"/>
                  <a:gd name="T42" fmla="*/ 94 w 1622"/>
                  <a:gd name="T43" fmla="*/ 801 h 1191"/>
                  <a:gd name="T44" fmla="*/ 39 w 1622"/>
                  <a:gd name="T45" fmla="*/ 558 h 1191"/>
                  <a:gd name="T46" fmla="*/ 132 w 1622"/>
                  <a:gd name="T47" fmla="*/ 192 h 1191"/>
                  <a:gd name="T48" fmla="*/ 376 w 1622"/>
                  <a:gd name="T49" fmla="*/ 33 h 1191"/>
                  <a:gd name="T50" fmla="*/ 200 w 1622"/>
                  <a:gd name="T51" fmla="*/ 55 h 1191"/>
                  <a:gd name="T52" fmla="*/ 57 w 1622"/>
                  <a:gd name="T53" fmla="*/ 273 h 1191"/>
                  <a:gd name="T54" fmla="*/ 30 w 1622"/>
                  <a:gd name="T55" fmla="*/ 694 h 1191"/>
                  <a:gd name="T56" fmla="*/ 198 w 1622"/>
                  <a:gd name="T57" fmla="*/ 987 h 1191"/>
                  <a:gd name="T58" fmla="*/ 195 w 1622"/>
                  <a:gd name="T59" fmla="*/ 989 h 1191"/>
                  <a:gd name="T60" fmla="*/ 482 w 1622"/>
                  <a:gd name="T61" fmla="*/ 1154 h 1191"/>
                  <a:gd name="T62" fmla="*/ 860 w 1622"/>
                  <a:gd name="T63" fmla="*/ 1187 h 1191"/>
                  <a:gd name="T64" fmla="*/ 1168 w 1622"/>
                  <a:gd name="T65" fmla="*/ 1174 h 1191"/>
                  <a:gd name="T66" fmla="*/ 1442 w 1622"/>
                  <a:gd name="T67" fmla="*/ 1093 h 1191"/>
                  <a:gd name="T68" fmla="*/ 1604 w 1622"/>
                  <a:gd name="T69" fmla="*/ 833 h 1191"/>
                  <a:gd name="T70" fmla="*/ 1622 w 1622"/>
                  <a:gd name="T71" fmla="*/ 741 h 1191"/>
                  <a:gd name="T72" fmla="*/ 1546 w 1622"/>
                  <a:gd name="T73" fmla="*/ 896 h 1191"/>
                  <a:gd name="T74" fmla="*/ 1527 w 1622"/>
                  <a:gd name="T75" fmla="*/ 442 h 1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22" h="1191">
                    <a:moveTo>
                      <a:pt x="1527" y="442"/>
                    </a:moveTo>
                    <a:cubicBezTo>
                      <a:pt x="1480" y="276"/>
                      <a:pt x="1430" y="209"/>
                      <a:pt x="1393" y="165"/>
                    </a:cubicBezTo>
                    <a:cubicBezTo>
                      <a:pt x="1357" y="122"/>
                      <a:pt x="1294" y="69"/>
                      <a:pt x="1233" y="61"/>
                    </a:cubicBezTo>
                    <a:cubicBezTo>
                      <a:pt x="1327" y="108"/>
                      <a:pt x="1422" y="171"/>
                      <a:pt x="1485" y="347"/>
                    </a:cubicBezTo>
                    <a:cubicBezTo>
                      <a:pt x="1593" y="651"/>
                      <a:pt x="1531" y="888"/>
                      <a:pt x="1495" y="984"/>
                    </a:cubicBezTo>
                    <a:cubicBezTo>
                      <a:pt x="1459" y="1034"/>
                      <a:pt x="1425" y="1075"/>
                      <a:pt x="1352" y="1097"/>
                    </a:cubicBezTo>
                    <a:cubicBezTo>
                      <a:pt x="1295" y="1116"/>
                      <a:pt x="1208" y="1134"/>
                      <a:pt x="1145" y="1144"/>
                    </a:cubicBezTo>
                    <a:cubicBezTo>
                      <a:pt x="1147" y="1140"/>
                      <a:pt x="1148" y="1138"/>
                      <a:pt x="1150" y="1135"/>
                    </a:cubicBezTo>
                    <a:cubicBezTo>
                      <a:pt x="1191" y="1060"/>
                      <a:pt x="1363" y="760"/>
                      <a:pt x="1264" y="380"/>
                    </a:cubicBezTo>
                    <a:cubicBezTo>
                      <a:pt x="1219" y="210"/>
                      <a:pt x="1140" y="119"/>
                      <a:pt x="1095" y="106"/>
                    </a:cubicBezTo>
                    <a:cubicBezTo>
                      <a:pt x="1136" y="132"/>
                      <a:pt x="1242" y="294"/>
                      <a:pt x="1257" y="444"/>
                    </a:cubicBezTo>
                    <a:cubicBezTo>
                      <a:pt x="1293" y="828"/>
                      <a:pt x="1153" y="1078"/>
                      <a:pt x="1108" y="1149"/>
                    </a:cubicBezTo>
                    <a:cubicBezTo>
                      <a:pt x="1102" y="1149"/>
                      <a:pt x="1096" y="1150"/>
                      <a:pt x="1091" y="1150"/>
                    </a:cubicBezTo>
                    <a:cubicBezTo>
                      <a:pt x="1035" y="1154"/>
                      <a:pt x="885" y="1154"/>
                      <a:pt x="799" y="1154"/>
                    </a:cubicBezTo>
                    <a:cubicBezTo>
                      <a:pt x="759" y="1154"/>
                      <a:pt x="697" y="1154"/>
                      <a:pt x="634" y="1150"/>
                    </a:cubicBezTo>
                    <a:cubicBezTo>
                      <a:pt x="573" y="1077"/>
                      <a:pt x="412" y="826"/>
                      <a:pt x="511" y="284"/>
                    </a:cubicBezTo>
                    <a:cubicBezTo>
                      <a:pt x="532" y="166"/>
                      <a:pt x="698" y="60"/>
                      <a:pt x="698" y="60"/>
                    </a:cubicBezTo>
                    <a:cubicBezTo>
                      <a:pt x="698" y="60"/>
                      <a:pt x="544" y="51"/>
                      <a:pt x="476" y="289"/>
                    </a:cubicBezTo>
                    <a:cubicBezTo>
                      <a:pt x="396" y="865"/>
                      <a:pt x="529" y="1057"/>
                      <a:pt x="586" y="1146"/>
                    </a:cubicBezTo>
                    <a:cubicBezTo>
                      <a:pt x="533" y="1139"/>
                      <a:pt x="482" y="1130"/>
                      <a:pt x="449" y="1113"/>
                    </a:cubicBezTo>
                    <a:cubicBezTo>
                      <a:pt x="386" y="1083"/>
                      <a:pt x="282" y="1017"/>
                      <a:pt x="236" y="986"/>
                    </a:cubicBezTo>
                    <a:cubicBezTo>
                      <a:pt x="165" y="926"/>
                      <a:pt x="107" y="850"/>
                      <a:pt x="94" y="801"/>
                    </a:cubicBezTo>
                    <a:cubicBezTo>
                      <a:pt x="77" y="733"/>
                      <a:pt x="39" y="665"/>
                      <a:pt x="39" y="558"/>
                    </a:cubicBezTo>
                    <a:cubicBezTo>
                      <a:pt x="39" y="452"/>
                      <a:pt x="73" y="324"/>
                      <a:pt x="132" y="192"/>
                    </a:cubicBezTo>
                    <a:cubicBezTo>
                      <a:pt x="193" y="60"/>
                      <a:pt x="329" y="43"/>
                      <a:pt x="376" y="33"/>
                    </a:cubicBezTo>
                    <a:cubicBezTo>
                      <a:pt x="356" y="0"/>
                      <a:pt x="244" y="29"/>
                      <a:pt x="200" y="55"/>
                    </a:cubicBezTo>
                    <a:cubicBezTo>
                      <a:pt x="158" y="81"/>
                      <a:pt x="103" y="166"/>
                      <a:pt x="57" y="273"/>
                    </a:cubicBezTo>
                    <a:cubicBezTo>
                      <a:pt x="9" y="379"/>
                      <a:pt x="0" y="490"/>
                      <a:pt x="30" y="694"/>
                    </a:cubicBezTo>
                    <a:cubicBezTo>
                      <a:pt x="50" y="827"/>
                      <a:pt x="138" y="931"/>
                      <a:pt x="198" y="987"/>
                    </a:cubicBezTo>
                    <a:cubicBezTo>
                      <a:pt x="195" y="989"/>
                      <a:pt x="195" y="989"/>
                      <a:pt x="195" y="989"/>
                    </a:cubicBezTo>
                    <a:cubicBezTo>
                      <a:pt x="195" y="989"/>
                      <a:pt x="333" y="1123"/>
                      <a:pt x="482" y="1154"/>
                    </a:cubicBezTo>
                    <a:cubicBezTo>
                      <a:pt x="634" y="1187"/>
                      <a:pt x="774" y="1187"/>
                      <a:pt x="860" y="1187"/>
                    </a:cubicBezTo>
                    <a:cubicBezTo>
                      <a:pt x="945" y="1187"/>
                      <a:pt x="1074" y="1191"/>
                      <a:pt x="1168" y="1174"/>
                    </a:cubicBezTo>
                    <a:cubicBezTo>
                      <a:pt x="1262" y="1157"/>
                      <a:pt x="1403" y="1134"/>
                      <a:pt x="1442" y="1093"/>
                    </a:cubicBezTo>
                    <a:cubicBezTo>
                      <a:pt x="1480" y="1053"/>
                      <a:pt x="1540" y="1013"/>
                      <a:pt x="1604" y="833"/>
                    </a:cubicBezTo>
                    <a:cubicBezTo>
                      <a:pt x="1622" y="785"/>
                      <a:pt x="1622" y="741"/>
                      <a:pt x="1622" y="741"/>
                    </a:cubicBezTo>
                    <a:cubicBezTo>
                      <a:pt x="1622" y="741"/>
                      <a:pt x="1583" y="826"/>
                      <a:pt x="1546" y="896"/>
                    </a:cubicBezTo>
                    <a:cubicBezTo>
                      <a:pt x="1570" y="796"/>
                      <a:pt x="1581" y="643"/>
                      <a:pt x="1527" y="442"/>
                    </a:cubicBezTo>
                    <a:close/>
                  </a:path>
                </a:pathLst>
              </a:custGeom>
              <a:solidFill>
                <a:srgbClr val="D27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09" name="Freeform 214"/>
              <p:cNvSpPr>
                <a:spLocks/>
              </p:cNvSpPr>
              <p:nvPr/>
            </p:nvSpPr>
            <p:spPr bwMode="auto">
              <a:xfrm>
                <a:off x="1408" y="1313"/>
                <a:ext cx="4828" cy="3361"/>
              </a:xfrm>
              <a:custGeom>
                <a:avLst/>
                <a:gdLst>
                  <a:gd name="T0" fmla="*/ 1990 w 2044"/>
                  <a:gd name="T1" fmla="*/ 928 h 1423"/>
                  <a:gd name="T2" fmla="*/ 1718 w 2044"/>
                  <a:gd name="T3" fmla="*/ 486 h 1423"/>
                  <a:gd name="T4" fmla="*/ 1530 w 2044"/>
                  <a:gd name="T5" fmla="*/ 423 h 1423"/>
                  <a:gd name="T6" fmla="*/ 1349 w 2044"/>
                  <a:gd name="T7" fmla="*/ 302 h 1423"/>
                  <a:gd name="T8" fmla="*/ 1121 w 2044"/>
                  <a:gd name="T9" fmla="*/ 283 h 1423"/>
                  <a:gd name="T10" fmla="*/ 1122 w 2044"/>
                  <a:gd name="T11" fmla="*/ 200 h 1423"/>
                  <a:gd name="T12" fmla="*/ 1237 w 2044"/>
                  <a:gd name="T13" fmla="*/ 260 h 1423"/>
                  <a:gd name="T14" fmla="*/ 1158 w 2044"/>
                  <a:gd name="T15" fmla="*/ 20 h 1423"/>
                  <a:gd name="T16" fmla="*/ 924 w 2044"/>
                  <a:gd name="T17" fmla="*/ 101 h 1423"/>
                  <a:gd name="T18" fmla="*/ 867 w 2044"/>
                  <a:gd name="T19" fmla="*/ 299 h 1423"/>
                  <a:gd name="T20" fmla="*/ 541 w 2044"/>
                  <a:gd name="T21" fmla="*/ 476 h 1423"/>
                  <a:gd name="T22" fmla="*/ 113 w 2044"/>
                  <a:gd name="T23" fmla="*/ 829 h 1423"/>
                  <a:gd name="T24" fmla="*/ 82 w 2044"/>
                  <a:gd name="T25" fmla="*/ 1423 h 1423"/>
                  <a:gd name="T26" fmla="*/ 1980 w 2044"/>
                  <a:gd name="T27" fmla="*/ 1423 h 1423"/>
                  <a:gd name="T28" fmla="*/ 2011 w 2044"/>
                  <a:gd name="T29" fmla="*/ 1347 h 1423"/>
                  <a:gd name="T30" fmla="*/ 1990 w 2044"/>
                  <a:gd name="T31" fmla="*/ 928 h 1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44" h="1423">
                    <a:moveTo>
                      <a:pt x="1990" y="928"/>
                    </a:moveTo>
                    <a:cubicBezTo>
                      <a:pt x="1943" y="663"/>
                      <a:pt x="1807" y="536"/>
                      <a:pt x="1718" y="486"/>
                    </a:cubicBezTo>
                    <a:cubicBezTo>
                      <a:pt x="1649" y="448"/>
                      <a:pt x="1530" y="423"/>
                      <a:pt x="1530" y="423"/>
                    </a:cubicBezTo>
                    <a:cubicBezTo>
                      <a:pt x="1530" y="423"/>
                      <a:pt x="1437" y="338"/>
                      <a:pt x="1349" y="302"/>
                    </a:cubicBezTo>
                    <a:cubicBezTo>
                      <a:pt x="1258" y="265"/>
                      <a:pt x="1121" y="283"/>
                      <a:pt x="1121" y="283"/>
                    </a:cubicBezTo>
                    <a:cubicBezTo>
                      <a:pt x="1117" y="263"/>
                      <a:pt x="1101" y="228"/>
                      <a:pt x="1122" y="200"/>
                    </a:cubicBezTo>
                    <a:cubicBezTo>
                      <a:pt x="1140" y="180"/>
                      <a:pt x="1216" y="243"/>
                      <a:pt x="1237" y="260"/>
                    </a:cubicBezTo>
                    <a:cubicBezTo>
                      <a:pt x="1294" y="111"/>
                      <a:pt x="1186" y="28"/>
                      <a:pt x="1158" y="20"/>
                    </a:cubicBezTo>
                    <a:cubicBezTo>
                      <a:pt x="1070" y="0"/>
                      <a:pt x="989" y="41"/>
                      <a:pt x="924" y="101"/>
                    </a:cubicBezTo>
                    <a:cubicBezTo>
                      <a:pt x="891" y="162"/>
                      <a:pt x="876" y="204"/>
                      <a:pt x="867" y="299"/>
                    </a:cubicBezTo>
                    <a:cubicBezTo>
                      <a:pt x="711" y="300"/>
                      <a:pt x="592" y="388"/>
                      <a:pt x="541" y="476"/>
                    </a:cubicBezTo>
                    <a:cubicBezTo>
                      <a:pt x="403" y="465"/>
                      <a:pt x="208" y="588"/>
                      <a:pt x="113" y="829"/>
                    </a:cubicBezTo>
                    <a:cubicBezTo>
                      <a:pt x="0" y="1111"/>
                      <a:pt x="29" y="1283"/>
                      <a:pt x="82" y="1423"/>
                    </a:cubicBezTo>
                    <a:cubicBezTo>
                      <a:pt x="1980" y="1423"/>
                      <a:pt x="1980" y="1423"/>
                      <a:pt x="1980" y="1423"/>
                    </a:cubicBezTo>
                    <a:cubicBezTo>
                      <a:pt x="1993" y="1397"/>
                      <a:pt x="2003" y="1371"/>
                      <a:pt x="2011" y="1347"/>
                    </a:cubicBezTo>
                    <a:cubicBezTo>
                      <a:pt x="2044" y="1247"/>
                      <a:pt x="2030" y="1158"/>
                      <a:pt x="1990" y="928"/>
                    </a:cubicBezTo>
                    <a:close/>
                  </a:path>
                </a:pathLst>
              </a:custGeom>
              <a:solidFill>
                <a:srgbClr val="FFF7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10" name="Freeform 215"/>
              <p:cNvSpPr>
                <a:spLocks/>
              </p:cNvSpPr>
              <p:nvPr/>
            </p:nvSpPr>
            <p:spPr bwMode="auto">
              <a:xfrm>
                <a:off x="1559" y="2099"/>
                <a:ext cx="4424" cy="2575"/>
              </a:xfrm>
              <a:custGeom>
                <a:avLst/>
                <a:gdLst>
                  <a:gd name="T0" fmla="*/ 1869 w 1873"/>
                  <a:gd name="T1" fmla="*/ 755 h 1090"/>
                  <a:gd name="T2" fmla="*/ 1488 w 1873"/>
                  <a:gd name="T3" fmla="*/ 173 h 1090"/>
                  <a:gd name="T4" fmla="*/ 1203 w 1873"/>
                  <a:gd name="T5" fmla="*/ 61 h 1090"/>
                  <a:gd name="T6" fmla="*/ 522 w 1873"/>
                  <a:gd name="T7" fmla="*/ 198 h 1090"/>
                  <a:gd name="T8" fmla="*/ 148 w 1873"/>
                  <a:gd name="T9" fmla="*/ 1090 h 1090"/>
                  <a:gd name="T10" fmla="*/ 1801 w 1873"/>
                  <a:gd name="T11" fmla="*/ 1090 h 1090"/>
                  <a:gd name="T12" fmla="*/ 1869 w 1873"/>
                  <a:gd name="T13" fmla="*/ 755 h 1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73" h="1090">
                    <a:moveTo>
                      <a:pt x="1869" y="755"/>
                    </a:moveTo>
                    <a:cubicBezTo>
                      <a:pt x="1836" y="220"/>
                      <a:pt x="1488" y="173"/>
                      <a:pt x="1488" y="173"/>
                    </a:cubicBezTo>
                    <a:cubicBezTo>
                      <a:pt x="1488" y="173"/>
                      <a:pt x="1403" y="105"/>
                      <a:pt x="1203" y="61"/>
                    </a:cubicBezTo>
                    <a:cubicBezTo>
                      <a:pt x="996" y="14"/>
                      <a:pt x="674" y="0"/>
                      <a:pt x="522" y="198"/>
                    </a:cubicBezTo>
                    <a:cubicBezTo>
                      <a:pt x="173" y="191"/>
                      <a:pt x="0" y="727"/>
                      <a:pt x="148" y="1090"/>
                    </a:cubicBezTo>
                    <a:cubicBezTo>
                      <a:pt x="1801" y="1090"/>
                      <a:pt x="1801" y="1090"/>
                      <a:pt x="1801" y="1090"/>
                    </a:cubicBezTo>
                    <a:cubicBezTo>
                      <a:pt x="1848" y="1003"/>
                      <a:pt x="1873" y="893"/>
                      <a:pt x="1869" y="755"/>
                    </a:cubicBezTo>
                    <a:close/>
                  </a:path>
                </a:pathLst>
              </a:custGeom>
              <a:solidFill>
                <a:srgbClr val="EE9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11" name="Freeform 216"/>
              <p:cNvSpPr>
                <a:spLocks/>
              </p:cNvSpPr>
              <p:nvPr/>
            </p:nvSpPr>
            <p:spPr bwMode="auto">
              <a:xfrm>
                <a:off x="2761" y="1407"/>
                <a:ext cx="2079" cy="1236"/>
              </a:xfrm>
              <a:custGeom>
                <a:avLst/>
                <a:gdLst>
                  <a:gd name="T0" fmla="*/ 880 w 880"/>
                  <a:gd name="T1" fmla="*/ 407 h 523"/>
                  <a:gd name="T2" fmla="*/ 509 w 880"/>
                  <a:gd name="T3" fmla="*/ 296 h 523"/>
                  <a:gd name="T4" fmla="*/ 646 w 880"/>
                  <a:gd name="T5" fmla="*/ 171 h 523"/>
                  <a:gd name="T6" fmla="*/ 569 w 880"/>
                  <a:gd name="T7" fmla="*/ 15 h 523"/>
                  <a:gd name="T8" fmla="*/ 377 w 880"/>
                  <a:gd name="T9" fmla="*/ 94 h 523"/>
                  <a:gd name="T10" fmla="*/ 346 w 880"/>
                  <a:gd name="T11" fmla="*/ 300 h 523"/>
                  <a:gd name="T12" fmla="*/ 168 w 880"/>
                  <a:gd name="T13" fmla="*/ 330 h 523"/>
                  <a:gd name="T14" fmla="*/ 0 w 880"/>
                  <a:gd name="T15" fmla="*/ 478 h 523"/>
                  <a:gd name="T16" fmla="*/ 248 w 880"/>
                  <a:gd name="T17" fmla="*/ 393 h 523"/>
                  <a:gd name="T18" fmla="*/ 283 w 880"/>
                  <a:gd name="T19" fmla="*/ 523 h 523"/>
                  <a:gd name="T20" fmla="*/ 486 w 880"/>
                  <a:gd name="T21" fmla="*/ 408 h 523"/>
                  <a:gd name="T22" fmla="*/ 722 w 880"/>
                  <a:gd name="T23" fmla="*/ 468 h 523"/>
                  <a:gd name="T24" fmla="*/ 681 w 880"/>
                  <a:gd name="T25" fmla="*/ 367 h 523"/>
                  <a:gd name="T26" fmla="*/ 880 w 880"/>
                  <a:gd name="T27" fmla="*/ 407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80" h="523">
                    <a:moveTo>
                      <a:pt x="880" y="407"/>
                    </a:moveTo>
                    <a:cubicBezTo>
                      <a:pt x="734" y="247"/>
                      <a:pt x="580" y="296"/>
                      <a:pt x="509" y="296"/>
                    </a:cubicBezTo>
                    <a:cubicBezTo>
                      <a:pt x="428" y="176"/>
                      <a:pt x="546" y="47"/>
                      <a:pt x="646" y="171"/>
                    </a:cubicBezTo>
                    <a:cubicBezTo>
                      <a:pt x="673" y="105"/>
                      <a:pt x="636" y="30"/>
                      <a:pt x="569" y="15"/>
                    </a:cubicBezTo>
                    <a:cubicBezTo>
                      <a:pt x="501" y="0"/>
                      <a:pt x="424" y="19"/>
                      <a:pt x="377" y="94"/>
                    </a:cubicBezTo>
                    <a:cubicBezTo>
                      <a:pt x="307" y="193"/>
                      <a:pt x="346" y="300"/>
                      <a:pt x="346" y="300"/>
                    </a:cubicBezTo>
                    <a:cubicBezTo>
                      <a:pt x="346" y="300"/>
                      <a:pt x="260" y="289"/>
                      <a:pt x="168" y="330"/>
                    </a:cubicBezTo>
                    <a:cubicBezTo>
                      <a:pt x="42" y="385"/>
                      <a:pt x="0" y="478"/>
                      <a:pt x="0" y="478"/>
                    </a:cubicBezTo>
                    <a:cubicBezTo>
                      <a:pt x="0" y="478"/>
                      <a:pt x="171" y="407"/>
                      <a:pt x="248" y="393"/>
                    </a:cubicBezTo>
                    <a:cubicBezTo>
                      <a:pt x="230" y="478"/>
                      <a:pt x="283" y="523"/>
                      <a:pt x="283" y="523"/>
                    </a:cubicBezTo>
                    <a:cubicBezTo>
                      <a:pt x="283" y="523"/>
                      <a:pt x="385" y="442"/>
                      <a:pt x="486" y="408"/>
                    </a:cubicBezTo>
                    <a:cubicBezTo>
                      <a:pt x="603" y="412"/>
                      <a:pt x="722" y="468"/>
                      <a:pt x="722" y="468"/>
                    </a:cubicBezTo>
                    <a:cubicBezTo>
                      <a:pt x="722" y="468"/>
                      <a:pt x="725" y="415"/>
                      <a:pt x="681" y="367"/>
                    </a:cubicBezTo>
                    <a:cubicBezTo>
                      <a:pt x="745" y="358"/>
                      <a:pt x="880" y="407"/>
                      <a:pt x="880" y="407"/>
                    </a:cubicBezTo>
                    <a:close/>
                  </a:path>
                </a:pathLst>
              </a:custGeom>
              <a:solidFill>
                <a:srgbClr val="92C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12" name="Freeform 217"/>
              <p:cNvSpPr>
                <a:spLocks/>
              </p:cNvSpPr>
              <p:nvPr/>
            </p:nvSpPr>
            <p:spPr bwMode="auto">
              <a:xfrm>
                <a:off x="3520" y="1618"/>
                <a:ext cx="141" cy="682"/>
              </a:xfrm>
              <a:custGeom>
                <a:avLst/>
                <a:gdLst>
                  <a:gd name="T0" fmla="*/ 60 w 60"/>
                  <a:gd name="T1" fmla="*/ 0 h 289"/>
                  <a:gd name="T2" fmla="*/ 16 w 60"/>
                  <a:gd name="T3" fmla="*/ 113 h 289"/>
                  <a:gd name="T4" fmla="*/ 40 w 60"/>
                  <a:gd name="T5" fmla="*/ 289 h 289"/>
                  <a:gd name="T6" fmla="*/ 30 w 60"/>
                  <a:gd name="T7" fmla="*/ 115 h 289"/>
                  <a:gd name="T8" fmla="*/ 60 w 60"/>
                  <a:gd name="T9" fmla="*/ 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89">
                    <a:moveTo>
                      <a:pt x="60" y="0"/>
                    </a:moveTo>
                    <a:cubicBezTo>
                      <a:pt x="60" y="0"/>
                      <a:pt x="25" y="32"/>
                      <a:pt x="16" y="113"/>
                    </a:cubicBezTo>
                    <a:cubicBezTo>
                      <a:pt x="0" y="247"/>
                      <a:pt x="40" y="289"/>
                      <a:pt x="40" y="289"/>
                    </a:cubicBezTo>
                    <a:cubicBezTo>
                      <a:pt x="40" y="289"/>
                      <a:pt x="25" y="153"/>
                      <a:pt x="30" y="115"/>
                    </a:cubicBezTo>
                    <a:cubicBezTo>
                      <a:pt x="37" y="54"/>
                      <a:pt x="60" y="0"/>
                      <a:pt x="60" y="0"/>
                    </a:cubicBezTo>
                    <a:close/>
                  </a:path>
                </a:pathLst>
              </a:custGeom>
              <a:solidFill>
                <a:srgbClr val="7E9D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13" name="Freeform 218"/>
              <p:cNvSpPr>
                <a:spLocks/>
              </p:cNvSpPr>
              <p:nvPr/>
            </p:nvSpPr>
            <p:spPr bwMode="auto">
              <a:xfrm>
                <a:off x="3947" y="2057"/>
                <a:ext cx="893" cy="290"/>
              </a:xfrm>
              <a:custGeom>
                <a:avLst/>
                <a:gdLst>
                  <a:gd name="T0" fmla="*/ 143 w 378"/>
                  <a:gd name="T1" fmla="*/ 2 h 123"/>
                  <a:gd name="T2" fmla="*/ 0 w 378"/>
                  <a:gd name="T3" fmla="*/ 24 h 123"/>
                  <a:gd name="T4" fmla="*/ 172 w 378"/>
                  <a:gd name="T5" fmla="*/ 21 h 123"/>
                  <a:gd name="T6" fmla="*/ 378 w 378"/>
                  <a:gd name="T7" fmla="*/ 123 h 123"/>
                  <a:gd name="T8" fmla="*/ 143 w 378"/>
                  <a:gd name="T9" fmla="*/ 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8" h="123">
                    <a:moveTo>
                      <a:pt x="143" y="2"/>
                    </a:moveTo>
                    <a:cubicBezTo>
                      <a:pt x="47" y="0"/>
                      <a:pt x="0" y="24"/>
                      <a:pt x="0" y="24"/>
                    </a:cubicBezTo>
                    <a:cubicBezTo>
                      <a:pt x="134" y="20"/>
                      <a:pt x="135" y="17"/>
                      <a:pt x="172" y="21"/>
                    </a:cubicBezTo>
                    <a:cubicBezTo>
                      <a:pt x="218" y="29"/>
                      <a:pt x="283" y="61"/>
                      <a:pt x="378" y="123"/>
                    </a:cubicBezTo>
                    <a:cubicBezTo>
                      <a:pt x="335" y="52"/>
                      <a:pt x="204" y="4"/>
                      <a:pt x="143" y="2"/>
                    </a:cubicBezTo>
                    <a:close/>
                  </a:path>
                </a:pathLst>
              </a:custGeom>
              <a:solidFill>
                <a:srgbClr val="7E9D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14" name="Freeform 219"/>
              <p:cNvSpPr>
                <a:spLocks/>
              </p:cNvSpPr>
              <p:nvPr/>
            </p:nvSpPr>
            <p:spPr bwMode="auto">
              <a:xfrm>
                <a:off x="1970" y="2567"/>
                <a:ext cx="808" cy="2107"/>
              </a:xfrm>
              <a:custGeom>
                <a:avLst/>
                <a:gdLst>
                  <a:gd name="T0" fmla="*/ 126 w 342"/>
                  <a:gd name="T1" fmla="*/ 357 h 892"/>
                  <a:gd name="T2" fmla="*/ 342 w 342"/>
                  <a:gd name="T3" fmla="*/ 0 h 892"/>
                  <a:gd name="T4" fmla="*/ 48 w 342"/>
                  <a:gd name="T5" fmla="*/ 393 h 892"/>
                  <a:gd name="T6" fmla="*/ 24 w 342"/>
                  <a:gd name="T7" fmla="*/ 892 h 892"/>
                  <a:gd name="T8" fmla="*/ 112 w 342"/>
                  <a:gd name="T9" fmla="*/ 892 h 892"/>
                  <a:gd name="T10" fmla="*/ 126 w 342"/>
                  <a:gd name="T11" fmla="*/ 357 h 8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2" h="892">
                    <a:moveTo>
                      <a:pt x="126" y="357"/>
                    </a:moveTo>
                    <a:cubicBezTo>
                      <a:pt x="165" y="181"/>
                      <a:pt x="342" y="0"/>
                      <a:pt x="342" y="0"/>
                    </a:cubicBezTo>
                    <a:cubicBezTo>
                      <a:pt x="201" y="22"/>
                      <a:pt x="82" y="238"/>
                      <a:pt x="48" y="393"/>
                    </a:cubicBezTo>
                    <a:cubicBezTo>
                      <a:pt x="0" y="619"/>
                      <a:pt x="1" y="778"/>
                      <a:pt x="24" y="892"/>
                    </a:cubicBezTo>
                    <a:cubicBezTo>
                      <a:pt x="112" y="892"/>
                      <a:pt x="112" y="892"/>
                      <a:pt x="112" y="892"/>
                    </a:cubicBezTo>
                    <a:cubicBezTo>
                      <a:pt x="81" y="763"/>
                      <a:pt x="76" y="589"/>
                      <a:pt x="126" y="357"/>
                    </a:cubicBezTo>
                    <a:close/>
                  </a:path>
                </a:pathLst>
              </a:custGeom>
              <a:solidFill>
                <a:srgbClr val="FFF7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15" name="Freeform 220"/>
              <p:cNvSpPr>
                <a:spLocks/>
              </p:cNvSpPr>
              <p:nvPr/>
            </p:nvSpPr>
            <p:spPr bwMode="auto">
              <a:xfrm>
                <a:off x="1906" y="2543"/>
                <a:ext cx="907" cy="2131"/>
              </a:xfrm>
              <a:custGeom>
                <a:avLst/>
                <a:gdLst>
                  <a:gd name="T0" fmla="*/ 104 w 384"/>
                  <a:gd name="T1" fmla="*/ 320 h 902"/>
                  <a:gd name="T2" fmla="*/ 384 w 384"/>
                  <a:gd name="T3" fmla="*/ 0 h 902"/>
                  <a:gd name="T4" fmla="*/ 205 w 384"/>
                  <a:gd name="T5" fmla="*/ 117 h 902"/>
                  <a:gd name="T6" fmla="*/ 56 w 384"/>
                  <a:gd name="T7" fmla="*/ 425 h 902"/>
                  <a:gd name="T8" fmla="*/ 27 w 384"/>
                  <a:gd name="T9" fmla="*/ 902 h 902"/>
                  <a:gd name="T10" fmla="*/ 54 w 384"/>
                  <a:gd name="T11" fmla="*/ 902 h 902"/>
                  <a:gd name="T12" fmla="*/ 104 w 384"/>
                  <a:gd name="T13" fmla="*/ 320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4" h="902">
                    <a:moveTo>
                      <a:pt x="104" y="320"/>
                    </a:moveTo>
                    <a:cubicBezTo>
                      <a:pt x="174" y="123"/>
                      <a:pt x="279" y="52"/>
                      <a:pt x="384" y="0"/>
                    </a:cubicBezTo>
                    <a:cubicBezTo>
                      <a:pt x="317" y="8"/>
                      <a:pt x="246" y="68"/>
                      <a:pt x="205" y="117"/>
                    </a:cubicBezTo>
                    <a:cubicBezTo>
                      <a:pt x="165" y="166"/>
                      <a:pt x="108" y="240"/>
                      <a:pt x="56" y="425"/>
                    </a:cubicBezTo>
                    <a:cubicBezTo>
                      <a:pt x="0" y="629"/>
                      <a:pt x="6" y="790"/>
                      <a:pt x="27" y="902"/>
                    </a:cubicBezTo>
                    <a:cubicBezTo>
                      <a:pt x="54" y="902"/>
                      <a:pt x="54" y="902"/>
                      <a:pt x="54" y="902"/>
                    </a:cubicBezTo>
                    <a:cubicBezTo>
                      <a:pt x="26" y="766"/>
                      <a:pt x="16" y="562"/>
                      <a:pt x="104" y="320"/>
                    </a:cubicBezTo>
                    <a:close/>
                  </a:path>
                </a:pathLst>
              </a:custGeom>
              <a:solidFill>
                <a:srgbClr val="D27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16" name="Freeform 221"/>
              <p:cNvSpPr>
                <a:spLocks/>
              </p:cNvSpPr>
              <p:nvPr/>
            </p:nvSpPr>
            <p:spPr bwMode="auto">
              <a:xfrm>
                <a:off x="2601" y="2579"/>
                <a:ext cx="446" cy="2095"/>
              </a:xfrm>
              <a:custGeom>
                <a:avLst/>
                <a:gdLst>
                  <a:gd name="T0" fmla="*/ 122 w 189"/>
                  <a:gd name="T1" fmla="*/ 338 h 887"/>
                  <a:gd name="T2" fmla="*/ 188 w 189"/>
                  <a:gd name="T3" fmla="*/ 0 h 887"/>
                  <a:gd name="T4" fmla="*/ 41 w 189"/>
                  <a:gd name="T5" fmla="*/ 303 h 887"/>
                  <a:gd name="T6" fmla="*/ 63 w 189"/>
                  <a:gd name="T7" fmla="*/ 887 h 887"/>
                  <a:gd name="T8" fmla="*/ 189 w 189"/>
                  <a:gd name="T9" fmla="*/ 887 h 887"/>
                  <a:gd name="T10" fmla="*/ 122 w 189"/>
                  <a:gd name="T11" fmla="*/ 338 h 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9" h="887">
                    <a:moveTo>
                      <a:pt x="122" y="338"/>
                    </a:moveTo>
                    <a:cubicBezTo>
                      <a:pt x="132" y="197"/>
                      <a:pt x="188" y="0"/>
                      <a:pt x="188" y="0"/>
                    </a:cubicBezTo>
                    <a:cubicBezTo>
                      <a:pt x="188" y="0"/>
                      <a:pt x="71" y="121"/>
                      <a:pt x="41" y="303"/>
                    </a:cubicBezTo>
                    <a:cubicBezTo>
                      <a:pt x="0" y="552"/>
                      <a:pt x="22" y="745"/>
                      <a:pt x="63" y="887"/>
                    </a:cubicBezTo>
                    <a:cubicBezTo>
                      <a:pt x="189" y="887"/>
                      <a:pt x="189" y="887"/>
                      <a:pt x="189" y="887"/>
                    </a:cubicBezTo>
                    <a:cubicBezTo>
                      <a:pt x="142" y="752"/>
                      <a:pt x="106" y="570"/>
                      <a:pt x="122" y="338"/>
                    </a:cubicBezTo>
                    <a:close/>
                  </a:path>
                </a:pathLst>
              </a:custGeom>
              <a:solidFill>
                <a:srgbClr val="FFF7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17" name="Freeform 222"/>
              <p:cNvSpPr>
                <a:spLocks/>
              </p:cNvSpPr>
              <p:nvPr/>
            </p:nvSpPr>
            <p:spPr bwMode="auto">
              <a:xfrm>
                <a:off x="2528" y="2534"/>
                <a:ext cx="590" cy="2140"/>
              </a:xfrm>
              <a:custGeom>
                <a:avLst/>
                <a:gdLst>
                  <a:gd name="T0" fmla="*/ 72 w 250"/>
                  <a:gd name="T1" fmla="*/ 378 h 906"/>
                  <a:gd name="T2" fmla="*/ 250 w 250"/>
                  <a:gd name="T3" fmla="*/ 0 h 906"/>
                  <a:gd name="T4" fmla="*/ 63 w 250"/>
                  <a:gd name="T5" fmla="*/ 306 h 906"/>
                  <a:gd name="T6" fmla="*/ 83 w 250"/>
                  <a:gd name="T7" fmla="*/ 906 h 906"/>
                  <a:gd name="T8" fmla="*/ 121 w 250"/>
                  <a:gd name="T9" fmla="*/ 906 h 906"/>
                  <a:gd name="T10" fmla="*/ 72 w 250"/>
                  <a:gd name="T11" fmla="*/ 378 h 9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0" h="906">
                    <a:moveTo>
                      <a:pt x="72" y="378"/>
                    </a:moveTo>
                    <a:cubicBezTo>
                      <a:pt x="87" y="208"/>
                      <a:pt x="206" y="30"/>
                      <a:pt x="250" y="0"/>
                    </a:cubicBezTo>
                    <a:cubicBezTo>
                      <a:pt x="201" y="14"/>
                      <a:pt x="113" y="116"/>
                      <a:pt x="63" y="306"/>
                    </a:cubicBezTo>
                    <a:cubicBezTo>
                      <a:pt x="0" y="543"/>
                      <a:pt x="33" y="753"/>
                      <a:pt x="83" y="906"/>
                    </a:cubicBezTo>
                    <a:cubicBezTo>
                      <a:pt x="121" y="906"/>
                      <a:pt x="121" y="906"/>
                      <a:pt x="121" y="906"/>
                    </a:cubicBezTo>
                    <a:cubicBezTo>
                      <a:pt x="81" y="772"/>
                      <a:pt x="52" y="594"/>
                      <a:pt x="72" y="378"/>
                    </a:cubicBezTo>
                    <a:close/>
                  </a:path>
                </a:pathLst>
              </a:custGeom>
              <a:solidFill>
                <a:srgbClr val="D27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18" name="Freeform 223"/>
              <p:cNvSpPr>
                <a:spLocks/>
              </p:cNvSpPr>
              <p:nvPr/>
            </p:nvSpPr>
            <p:spPr bwMode="auto">
              <a:xfrm>
                <a:off x="4228" y="2567"/>
                <a:ext cx="518" cy="2107"/>
              </a:xfrm>
              <a:custGeom>
                <a:avLst/>
                <a:gdLst>
                  <a:gd name="T0" fmla="*/ 219 w 219"/>
                  <a:gd name="T1" fmla="*/ 503 h 892"/>
                  <a:gd name="T2" fmla="*/ 212 w 219"/>
                  <a:gd name="T3" fmla="*/ 498 h 892"/>
                  <a:gd name="T4" fmla="*/ 216 w 219"/>
                  <a:gd name="T5" fmla="*/ 431 h 892"/>
                  <a:gd name="T6" fmla="*/ 165 w 219"/>
                  <a:gd name="T7" fmla="*/ 126 h 892"/>
                  <a:gd name="T8" fmla="*/ 0 w 219"/>
                  <a:gd name="T9" fmla="*/ 0 h 892"/>
                  <a:gd name="T10" fmla="*/ 124 w 219"/>
                  <a:gd name="T11" fmla="*/ 231 h 892"/>
                  <a:gd name="T12" fmla="*/ 132 w 219"/>
                  <a:gd name="T13" fmla="*/ 539 h 892"/>
                  <a:gd name="T14" fmla="*/ 130 w 219"/>
                  <a:gd name="T15" fmla="*/ 541 h 892"/>
                  <a:gd name="T16" fmla="*/ 72 w 219"/>
                  <a:gd name="T17" fmla="*/ 892 h 892"/>
                  <a:gd name="T18" fmla="*/ 180 w 219"/>
                  <a:gd name="T19" fmla="*/ 892 h 892"/>
                  <a:gd name="T20" fmla="*/ 191 w 219"/>
                  <a:gd name="T21" fmla="*/ 837 h 892"/>
                  <a:gd name="T22" fmla="*/ 219 w 219"/>
                  <a:gd name="T23" fmla="*/ 503 h 8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9" h="892">
                    <a:moveTo>
                      <a:pt x="219" y="503"/>
                    </a:moveTo>
                    <a:cubicBezTo>
                      <a:pt x="212" y="498"/>
                      <a:pt x="212" y="498"/>
                      <a:pt x="212" y="498"/>
                    </a:cubicBezTo>
                    <a:cubicBezTo>
                      <a:pt x="214" y="464"/>
                      <a:pt x="216" y="436"/>
                      <a:pt x="216" y="431"/>
                    </a:cubicBezTo>
                    <a:cubicBezTo>
                      <a:pt x="216" y="420"/>
                      <a:pt x="198" y="189"/>
                      <a:pt x="165" y="126"/>
                    </a:cubicBezTo>
                    <a:cubicBezTo>
                      <a:pt x="131" y="63"/>
                      <a:pt x="0" y="0"/>
                      <a:pt x="0" y="0"/>
                    </a:cubicBezTo>
                    <a:cubicBezTo>
                      <a:pt x="0" y="0"/>
                      <a:pt x="105" y="147"/>
                      <a:pt x="124" y="231"/>
                    </a:cubicBezTo>
                    <a:cubicBezTo>
                      <a:pt x="148" y="338"/>
                      <a:pt x="140" y="465"/>
                      <a:pt x="132" y="539"/>
                    </a:cubicBezTo>
                    <a:cubicBezTo>
                      <a:pt x="130" y="541"/>
                      <a:pt x="130" y="541"/>
                      <a:pt x="130" y="541"/>
                    </a:cubicBezTo>
                    <a:cubicBezTo>
                      <a:pt x="130" y="541"/>
                      <a:pt x="106" y="732"/>
                      <a:pt x="72" y="892"/>
                    </a:cubicBezTo>
                    <a:cubicBezTo>
                      <a:pt x="180" y="892"/>
                      <a:pt x="180" y="892"/>
                      <a:pt x="180" y="892"/>
                    </a:cubicBezTo>
                    <a:cubicBezTo>
                      <a:pt x="184" y="874"/>
                      <a:pt x="188" y="855"/>
                      <a:pt x="191" y="837"/>
                    </a:cubicBezTo>
                    <a:cubicBezTo>
                      <a:pt x="212" y="721"/>
                      <a:pt x="219" y="503"/>
                      <a:pt x="219" y="503"/>
                    </a:cubicBezTo>
                    <a:close/>
                  </a:path>
                </a:pathLst>
              </a:custGeom>
              <a:solidFill>
                <a:srgbClr val="FFF7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19" name="Freeform 224"/>
              <p:cNvSpPr>
                <a:spLocks/>
              </p:cNvSpPr>
              <p:nvPr/>
            </p:nvSpPr>
            <p:spPr bwMode="auto">
              <a:xfrm>
                <a:off x="4169" y="2496"/>
                <a:ext cx="685" cy="2178"/>
              </a:xfrm>
              <a:custGeom>
                <a:avLst/>
                <a:gdLst>
                  <a:gd name="T0" fmla="*/ 247 w 290"/>
                  <a:gd name="T1" fmla="*/ 267 h 922"/>
                  <a:gd name="T2" fmla="*/ 0 w 290"/>
                  <a:gd name="T3" fmla="*/ 9 h 922"/>
                  <a:gd name="T4" fmla="*/ 210 w 290"/>
                  <a:gd name="T5" fmla="*/ 262 h 922"/>
                  <a:gd name="T6" fmla="*/ 211 w 290"/>
                  <a:gd name="T7" fmla="*/ 922 h 922"/>
                  <a:gd name="T8" fmla="*/ 250 w 290"/>
                  <a:gd name="T9" fmla="*/ 922 h 922"/>
                  <a:gd name="T10" fmla="*/ 247 w 290"/>
                  <a:gd name="T11" fmla="*/ 267 h 9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0" h="922">
                    <a:moveTo>
                      <a:pt x="247" y="267"/>
                    </a:moveTo>
                    <a:cubicBezTo>
                      <a:pt x="171" y="0"/>
                      <a:pt x="0" y="9"/>
                      <a:pt x="0" y="9"/>
                    </a:cubicBezTo>
                    <a:cubicBezTo>
                      <a:pt x="0" y="9"/>
                      <a:pt x="185" y="130"/>
                      <a:pt x="210" y="262"/>
                    </a:cubicBezTo>
                    <a:cubicBezTo>
                      <a:pt x="262" y="552"/>
                      <a:pt x="248" y="767"/>
                      <a:pt x="211" y="922"/>
                    </a:cubicBezTo>
                    <a:cubicBezTo>
                      <a:pt x="250" y="922"/>
                      <a:pt x="250" y="922"/>
                      <a:pt x="250" y="922"/>
                    </a:cubicBezTo>
                    <a:cubicBezTo>
                      <a:pt x="279" y="776"/>
                      <a:pt x="290" y="569"/>
                      <a:pt x="247" y="267"/>
                    </a:cubicBezTo>
                    <a:close/>
                  </a:path>
                </a:pathLst>
              </a:custGeom>
              <a:solidFill>
                <a:srgbClr val="D27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20" name="Freeform 225"/>
              <p:cNvSpPr>
                <a:spLocks/>
              </p:cNvSpPr>
              <p:nvPr/>
            </p:nvSpPr>
            <p:spPr bwMode="auto">
              <a:xfrm>
                <a:off x="4736" y="2574"/>
                <a:ext cx="1042" cy="2100"/>
              </a:xfrm>
              <a:custGeom>
                <a:avLst/>
                <a:gdLst>
                  <a:gd name="T0" fmla="*/ 365 w 441"/>
                  <a:gd name="T1" fmla="*/ 203 h 889"/>
                  <a:gd name="T2" fmla="*/ 209 w 441"/>
                  <a:gd name="T3" fmla="*/ 72 h 889"/>
                  <a:gd name="T4" fmla="*/ 0 w 441"/>
                  <a:gd name="T5" fmla="*/ 30 h 889"/>
                  <a:gd name="T6" fmla="*/ 280 w 441"/>
                  <a:gd name="T7" fmla="*/ 328 h 889"/>
                  <a:gd name="T8" fmla="*/ 289 w 441"/>
                  <a:gd name="T9" fmla="*/ 829 h 889"/>
                  <a:gd name="T10" fmla="*/ 276 w 441"/>
                  <a:gd name="T11" fmla="*/ 889 h 889"/>
                  <a:gd name="T12" fmla="*/ 371 w 441"/>
                  <a:gd name="T13" fmla="*/ 889 h 889"/>
                  <a:gd name="T14" fmla="*/ 383 w 441"/>
                  <a:gd name="T15" fmla="*/ 834 h 889"/>
                  <a:gd name="T16" fmla="*/ 365 w 441"/>
                  <a:gd name="T17" fmla="*/ 203 h 8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1" h="889">
                    <a:moveTo>
                      <a:pt x="365" y="203"/>
                    </a:moveTo>
                    <a:cubicBezTo>
                      <a:pt x="338" y="135"/>
                      <a:pt x="209" y="72"/>
                      <a:pt x="209" y="72"/>
                    </a:cubicBezTo>
                    <a:cubicBezTo>
                      <a:pt x="209" y="72"/>
                      <a:pt x="98" y="0"/>
                      <a:pt x="0" y="30"/>
                    </a:cubicBezTo>
                    <a:cubicBezTo>
                      <a:pt x="89" y="58"/>
                      <a:pt x="230" y="151"/>
                      <a:pt x="280" y="328"/>
                    </a:cubicBezTo>
                    <a:cubicBezTo>
                      <a:pt x="352" y="574"/>
                      <a:pt x="295" y="766"/>
                      <a:pt x="289" y="829"/>
                    </a:cubicBezTo>
                    <a:cubicBezTo>
                      <a:pt x="288" y="847"/>
                      <a:pt x="283" y="867"/>
                      <a:pt x="276" y="889"/>
                    </a:cubicBezTo>
                    <a:cubicBezTo>
                      <a:pt x="371" y="889"/>
                      <a:pt x="371" y="889"/>
                      <a:pt x="371" y="889"/>
                    </a:cubicBezTo>
                    <a:cubicBezTo>
                      <a:pt x="376" y="871"/>
                      <a:pt x="379" y="853"/>
                      <a:pt x="383" y="834"/>
                    </a:cubicBezTo>
                    <a:cubicBezTo>
                      <a:pt x="441" y="512"/>
                      <a:pt x="392" y="270"/>
                      <a:pt x="365" y="203"/>
                    </a:cubicBezTo>
                    <a:close/>
                  </a:path>
                </a:pathLst>
              </a:custGeom>
              <a:solidFill>
                <a:srgbClr val="FFF7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21" name="Freeform 226"/>
              <p:cNvSpPr>
                <a:spLocks/>
              </p:cNvSpPr>
              <p:nvPr/>
            </p:nvSpPr>
            <p:spPr bwMode="auto">
              <a:xfrm>
                <a:off x="4861" y="2466"/>
                <a:ext cx="990" cy="2208"/>
              </a:xfrm>
              <a:custGeom>
                <a:avLst/>
                <a:gdLst>
                  <a:gd name="T0" fmla="*/ 357 w 419"/>
                  <a:gd name="T1" fmla="*/ 325 h 935"/>
                  <a:gd name="T2" fmla="*/ 196 w 419"/>
                  <a:gd name="T3" fmla="*/ 66 h 935"/>
                  <a:gd name="T4" fmla="*/ 0 w 419"/>
                  <a:gd name="T5" fmla="*/ 40 h 935"/>
                  <a:gd name="T6" fmla="*/ 272 w 419"/>
                  <a:gd name="T7" fmla="*/ 229 h 935"/>
                  <a:gd name="T8" fmla="*/ 377 w 419"/>
                  <a:gd name="T9" fmla="*/ 666 h 935"/>
                  <a:gd name="T10" fmla="*/ 320 w 419"/>
                  <a:gd name="T11" fmla="*/ 935 h 935"/>
                  <a:gd name="T12" fmla="*/ 359 w 419"/>
                  <a:gd name="T13" fmla="*/ 935 h 935"/>
                  <a:gd name="T14" fmla="*/ 386 w 419"/>
                  <a:gd name="T15" fmla="*/ 828 h 935"/>
                  <a:gd name="T16" fmla="*/ 357 w 419"/>
                  <a:gd name="T17" fmla="*/ 325 h 9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9" h="935">
                    <a:moveTo>
                      <a:pt x="357" y="325"/>
                    </a:moveTo>
                    <a:cubicBezTo>
                      <a:pt x="306" y="199"/>
                      <a:pt x="243" y="96"/>
                      <a:pt x="196" y="66"/>
                    </a:cubicBezTo>
                    <a:cubicBezTo>
                      <a:pt x="148" y="35"/>
                      <a:pt x="24" y="0"/>
                      <a:pt x="0" y="40"/>
                    </a:cubicBezTo>
                    <a:cubicBezTo>
                      <a:pt x="53" y="51"/>
                      <a:pt x="205" y="71"/>
                      <a:pt x="272" y="229"/>
                    </a:cubicBezTo>
                    <a:cubicBezTo>
                      <a:pt x="339" y="385"/>
                      <a:pt x="377" y="539"/>
                      <a:pt x="377" y="666"/>
                    </a:cubicBezTo>
                    <a:cubicBezTo>
                      <a:pt x="377" y="782"/>
                      <a:pt x="341" y="860"/>
                      <a:pt x="320" y="935"/>
                    </a:cubicBezTo>
                    <a:cubicBezTo>
                      <a:pt x="359" y="935"/>
                      <a:pt x="359" y="935"/>
                      <a:pt x="359" y="935"/>
                    </a:cubicBezTo>
                    <a:cubicBezTo>
                      <a:pt x="371" y="901"/>
                      <a:pt x="381" y="866"/>
                      <a:pt x="386" y="828"/>
                    </a:cubicBezTo>
                    <a:cubicBezTo>
                      <a:pt x="419" y="584"/>
                      <a:pt x="410" y="452"/>
                      <a:pt x="357" y="325"/>
                    </a:cubicBezTo>
                    <a:close/>
                  </a:path>
                </a:pathLst>
              </a:custGeom>
              <a:solidFill>
                <a:srgbClr val="D27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grpSp>
          <p:nvGrpSpPr>
            <p:cNvPr id="350" name="Group 349"/>
            <p:cNvGrpSpPr/>
            <p:nvPr/>
          </p:nvGrpSpPr>
          <p:grpSpPr>
            <a:xfrm flipH="1">
              <a:off x="2055224" y="5313306"/>
              <a:ext cx="1134584" cy="955223"/>
              <a:chOff x="3900133" y="5425719"/>
              <a:chExt cx="1778554" cy="1449268"/>
            </a:xfrm>
          </p:grpSpPr>
          <p:sp>
            <p:nvSpPr>
              <p:cNvPr id="366" name="Freeform 244"/>
              <p:cNvSpPr>
                <a:spLocks/>
              </p:cNvSpPr>
              <p:nvPr/>
            </p:nvSpPr>
            <p:spPr bwMode="auto">
              <a:xfrm>
                <a:off x="3900133" y="5425719"/>
                <a:ext cx="1778554" cy="1449267"/>
              </a:xfrm>
              <a:custGeom>
                <a:avLst/>
                <a:gdLst/>
                <a:ahLst/>
                <a:cxnLst/>
                <a:rect l="l" t="t" r="r" b="b"/>
                <a:pathLst>
                  <a:path w="1778554" h="1407849">
                    <a:moveTo>
                      <a:pt x="834376" y="641"/>
                    </a:moveTo>
                    <a:cubicBezTo>
                      <a:pt x="890891" y="5368"/>
                      <a:pt x="941632" y="35832"/>
                      <a:pt x="985025" y="77853"/>
                    </a:cubicBezTo>
                    <a:cubicBezTo>
                      <a:pt x="1014886" y="130144"/>
                      <a:pt x="1027951" y="169363"/>
                      <a:pt x="1037282" y="255271"/>
                    </a:cubicBezTo>
                    <a:cubicBezTo>
                      <a:pt x="1177258" y="255271"/>
                      <a:pt x="1281773" y="331841"/>
                      <a:pt x="1326565" y="412146"/>
                    </a:cubicBezTo>
                    <a:cubicBezTo>
                      <a:pt x="1449743" y="402808"/>
                      <a:pt x="1623313" y="511127"/>
                      <a:pt x="1709165" y="724029"/>
                    </a:cubicBezTo>
                    <a:cubicBezTo>
                      <a:pt x="1815546" y="989223"/>
                      <a:pt x="1780086" y="1144230"/>
                      <a:pt x="1731561" y="1273092"/>
                    </a:cubicBezTo>
                    <a:cubicBezTo>
                      <a:pt x="1716570" y="1308345"/>
                      <a:pt x="1692848" y="1358057"/>
                      <a:pt x="1663915" y="1407849"/>
                    </a:cubicBezTo>
                    <a:lnTo>
                      <a:pt x="153541" y="1407849"/>
                    </a:lnTo>
                    <a:cubicBezTo>
                      <a:pt x="87831" y="1332848"/>
                      <a:pt x="37670" y="1252905"/>
                      <a:pt x="16394" y="1187184"/>
                    </a:cubicBezTo>
                    <a:cubicBezTo>
                      <a:pt x="-11601" y="1097541"/>
                      <a:pt x="-2269" y="1017236"/>
                      <a:pt x="33191" y="813672"/>
                    </a:cubicBezTo>
                    <a:cubicBezTo>
                      <a:pt x="76117" y="576492"/>
                      <a:pt x="197429" y="464438"/>
                      <a:pt x="277682" y="421484"/>
                    </a:cubicBezTo>
                    <a:cubicBezTo>
                      <a:pt x="339249" y="386013"/>
                      <a:pt x="445577" y="363606"/>
                      <a:pt x="445653" y="363590"/>
                    </a:cubicBezTo>
                    <a:cubicBezTo>
                      <a:pt x="445653" y="363590"/>
                      <a:pt x="529638" y="288887"/>
                      <a:pt x="608024" y="257139"/>
                    </a:cubicBezTo>
                    <a:cubicBezTo>
                      <a:pt x="688251" y="223534"/>
                      <a:pt x="809510" y="240320"/>
                      <a:pt x="809589" y="240331"/>
                    </a:cubicBezTo>
                    <a:cubicBezTo>
                      <a:pt x="813322" y="219787"/>
                      <a:pt x="828252" y="189906"/>
                      <a:pt x="809589" y="165628"/>
                    </a:cubicBezTo>
                    <a:cubicBezTo>
                      <a:pt x="792792" y="146953"/>
                      <a:pt x="725604" y="202979"/>
                      <a:pt x="706940" y="217920"/>
                    </a:cubicBezTo>
                    <a:cubicBezTo>
                      <a:pt x="656549" y="85323"/>
                      <a:pt x="753599" y="12488"/>
                      <a:pt x="775995" y="5018"/>
                    </a:cubicBezTo>
                    <a:cubicBezTo>
                      <a:pt x="796058" y="349"/>
                      <a:pt x="815538" y="-935"/>
                      <a:pt x="834376" y="641"/>
                    </a:cubicBezTo>
                    <a:close/>
                  </a:path>
                </a:pathLst>
              </a:custGeom>
              <a:solidFill>
                <a:srgbClr val="FFF7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67" name="Freeform 245"/>
              <p:cNvSpPr>
                <a:spLocks/>
              </p:cNvSpPr>
              <p:nvPr/>
            </p:nvSpPr>
            <p:spPr bwMode="auto">
              <a:xfrm>
                <a:off x="3983652" y="5722937"/>
                <a:ext cx="1620621" cy="1152049"/>
              </a:xfrm>
              <a:custGeom>
                <a:avLst/>
                <a:gdLst/>
                <a:ahLst/>
                <a:cxnLst/>
                <a:rect l="l" t="t" r="r" b="b"/>
                <a:pathLst>
                  <a:path w="1620621" h="1152049">
                    <a:moveTo>
                      <a:pt x="833808" y="35"/>
                    </a:moveTo>
                    <a:cubicBezTo>
                      <a:pt x="974457" y="1312"/>
                      <a:pt x="1118203" y="37786"/>
                      <a:pt x="1202177" y="148666"/>
                    </a:cubicBezTo>
                    <a:cubicBezTo>
                      <a:pt x="1555793" y="141503"/>
                      <a:pt x="1790788" y="826807"/>
                      <a:pt x="1466297" y="1152049"/>
                    </a:cubicBezTo>
                    <a:lnTo>
                      <a:pt x="168625" y="1152049"/>
                    </a:lnTo>
                    <a:cubicBezTo>
                      <a:pt x="53448" y="1050468"/>
                      <a:pt x="-5593" y="889826"/>
                      <a:pt x="418" y="641676"/>
                    </a:cubicBezTo>
                    <a:cubicBezTo>
                      <a:pt x="32136" y="165560"/>
                      <a:pt x="341799" y="126271"/>
                      <a:pt x="341912" y="126257"/>
                    </a:cubicBezTo>
                    <a:cubicBezTo>
                      <a:pt x="341912" y="126257"/>
                      <a:pt x="418421" y="64630"/>
                      <a:pt x="597565" y="27281"/>
                    </a:cubicBezTo>
                    <a:cubicBezTo>
                      <a:pt x="666144" y="11174"/>
                      <a:pt x="749418" y="-731"/>
                      <a:pt x="833808" y="35"/>
                    </a:cubicBezTo>
                    <a:close/>
                  </a:path>
                </a:pathLst>
              </a:custGeom>
              <a:solidFill>
                <a:srgbClr val="EB7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68" name="Freeform 246"/>
              <p:cNvSpPr>
                <a:spLocks/>
              </p:cNvSpPr>
              <p:nvPr/>
            </p:nvSpPr>
            <p:spPr bwMode="auto">
              <a:xfrm>
                <a:off x="4413283" y="5447624"/>
                <a:ext cx="783966" cy="467060"/>
              </a:xfrm>
              <a:custGeom>
                <a:avLst/>
                <a:gdLst>
                  <a:gd name="T0" fmla="*/ 341 w 420"/>
                  <a:gd name="T1" fmla="*/ 157 h 250"/>
                  <a:gd name="T2" fmla="*/ 255 w 420"/>
                  <a:gd name="T3" fmla="*/ 144 h 250"/>
                  <a:gd name="T4" fmla="*/ 240 w 420"/>
                  <a:gd name="T5" fmla="*/ 45 h 250"/>
                  <a:gd name="T6" fmla="*/ 148 w 420"/>
                  <a:gd name="T7" fmla="*/ 8 h 250"/>
                  <a:gd name="T8" fmla="*/ 112 w 420"/>
                  <a:gd name="T9" fmla="*/ 82 h 250"/>
                  <a:gd name="T10" fmla="*/ 177 w 420"/>
                  <a:gd name="T11" fmla="*/ 141 h 250"/>
                  <a:gd name="T12" fmla="*/ 0 w 420"/>
                  <a:gd name="T13" fmla="*/ 195 h 250"/>
                  <a:gd name="T14" fmla="*/ 95 w 420"/>
                  <a:gd name="T15" fmla="*/ 175 h 250"/>
                  <a:gd name="T16" fmla="*/ 75 w 420"/>
                  <a:gd name="T17" fmla="*/ 224 h 250"/>
                  <a:gd name="T18" fmla="*/ 188 w 420"/>
                  <a:gd name="T19" fmla="*/ 196 h 250"/>
                  <a:gd name="T20" fmla="*/ 285 w 420"/>
                  <a:gd name="T21" fmla="*/ 250 h 250"/>
                  <a:gd name="T22" fmla="*/ 301 w 420"/>
                  <a:gd name="T23" fmla="*/ 188 h 250"/>
                  <a:gd name="T24" fmla="*/ 420 w 420"/>
                  <a:gd name="T25" fmla="*/ 228 h 250"/>
                  <a:gd name="T26" fmla="*/ 341 w 420"/>
                  <a:gd name="T27" fmla="*/ 157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20" h="250">
                    <a:moveTo>
                      <a:pt x="341" y="157"/>
                    </a:moveTo>
                    <a:cubicBezTo>
                      <a:pt x="295" y="138"/>
                      <a:pt x="255" y="144"/>
                      <a:pt x="255" y="144"/>
                    </a:cubicBezTo>
                    <a:cubicBezTo>
                      <a:pt x="255" y="144"/>
                      <a:pt x="273" y="92"/>
                      <a:pt x="240" y="45"/>
                    </a:cubicBezTo>
                    <a:cubicBezTo>
                      <a:pt x="217" y="9"/>
                      <a:pt x="181" y="0"/>
                      <a:pt x="148" y="8"/>
                    </a:cubicBezTo>
                    <a:cubicBezTo>
                      <a:pt x="117" y="15"/>
                      <a:pt x="100" y="50"/>
                      <a:pt x="112" y="82"/>
                    </a:cubicBezTo>
                    <a:cubicBezTo>
                      <a:pt x="160" y="23"/>
                      <a:pt x="216" y="84"/>
                      <a:pt x="177" y="141"/>
                    </a:cubicBezTo>
                    <a:cubicBezTo>
                      <a:pt x="143" y="141"/>
                      <a:pt x="70" y="118"/>
                      <a:pt x="0" y="195"/>
                    </a:cubicBezTo>
                    <a:cubicBezTo>
                      <a:pt x="0" y="195"/>
                      <a:pt x="65" y="171"/>
                      <a:pt x="95" y="175"/>
                    </a:cubicBezTo>
                    <a:cubicBezTo>
                      <a:pt x="74" y="199"/>
                      <a:pt x="75" y="224"/>
                      <a:pt x="75" y="224"/>
                    </a:cubicBezTo>
                    <a:cubicBezTo>
                      <a:pt x="75" y="224"/>
                      <a:pt x="133" y="197"/>
                      <a:pt x="188" y="196"/>
                    </a:cubicBezTo>
                    <a:cubicBezTo>
                      <a:pt x="237" y="211"/>
                      <a:pt x="285" y="250"/>
                      <a:pt x="285" y="250"/>
                    </a:cubicBezTo>
                    <a:cubicBezTo>
                      <a:pt x="285" y="250"/>
                      <a:pt x="310" y="228"/>
                      <a:pt x="301" y="188"/>
                    </a:cubicBezTo>
                    <a:cubicBezTo>
                      <a:pt x="338" y="195"/>
                      <a:pt x="420" y="228"/>
                      <a:pt x="420" y="228"/>
                    </a:cubicBezTo>
                    <a:cubicBezTo>
                      <a:pt x="420" y="228"/>
                      <a:pt x="401" y="184"/>
                      <a:pt x="341" y="157"/>
                    </a:cubicBezTo>
                    <a:close/>
                  </a:path>
                </a:pathLst>
              </a:custGeom>
              <a:solidFill>
                <a:srgbClr val="92C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69" name="Freeform 247"/>
              <p:cNvSpPr>
                <a:spLocks/>
              </p:cNvSpPr>
              <p:nvPr/>
            </p:nvSpPr>
            <p:spPr bwMode="auto">
              <a:xfrm>
                <a:off x="4857425" y="5528233"/>
                <a:ext cx="53740" cy="257634"/>
              </a:xfrm>
              <a:custGeom>
                <a:avLst/>
                <a:gdLst>
                  <a:gd name="T0" fmla="*/ 0 w 29"/>
                  <a:gd name="T1" fmla="*/ 0 h 138"/>
                  <a:gd name="T2" fmla="*/ 15 w 29"/>
                  <a:gd name="T3" fmla="*/ 54 h 138"/>
                  <a:gd name="T4" fmla="*/ 10 w 29"/>
                  <a:gd name="T5" fmla="*/ 138 h 138"/>
                  <a:gd name="T6" fmla="*/ 21 w 29"/>
                  <a:gd name="T7" fmla="*/ 54 h 138"/>
                  <a:gd name="T8" fmla="*/ 0 w 29"/>
                  <a:gd name="T9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138">
                    <a:moveTo>
                      <a:pt x="0" y="0"/>
                    </a:moveTo>
                    <a:cubicBezTo>
                      <a:pt x="0" y="0"/>
                      <a:pt x="11" y="25"/>
                      <a:pt x="15" y="54"/>
                    </a:cubicBezTo>
                    <a:cubicBezTo>
                      <a:pt x="17" y="72"/>
                      <a:pt x="10" y="138"/>
                      <a:pt x="10" y="138"/>
                    </a:cubicBezTo>
                    <a:cubicBezTo>
                      <a:pt x="10" y="138"/>
                      <a:pt x="29" y="117"/>
                      <a:pt x="21" y="54"/>
                    </a:cubicBezTo>
                    <a:cubicBezTo>
                      <a:pt x="17" y="1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E9D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70" name="Freeform 248"/>
              <p:cNvSpPr>
                <a:spLocks/>
              </p:cNvSpPr>
              <p:nvPr/>
            </p:nvSpPr>
            <p:spPr bwMode="auto">
              <a:xfrm>
                <a:off x="4413283" y="5692613"/>
                <a:ext cx="335873" cy="108269"/>
              </a:xfrm>
              <a:custGeom>
                <a:avLst/>
                <a:gdLst>
                  <a:gd name="T0" fmla="*/ 112 w 180"/>
                  <a:gd name="T1" fmla="*/ 1 h 58"/>
                  <a:gd name="T2" fmla="*/ 0 w 180"/>
                  <a:gd name="T3" fmla="*/ 58 h 58"/>
                  <a:gd name="T4" fmla="*/ 99 w 180"/>
                  <a:gd name="T5" fmla="*/ 10 h 58"/>
                  <a:gd name="T6" fmla="*/ 180 w 180"/>
                  <a:gd name="T7" fmla="*/ 12 h 58"/>
                  <a:gd name="T8" fmla="*/ 112 w 180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" h="58">
                    <a:moveTo>
                      <a:pt x="112" y="1"/>
                    </a:moveTo>
                    <a:cubicBezTo>
                      <a:pt x="84" y="3"/>
                      <a:pt x="21" y="25"/>
                      <a:pt x="0" y="58"/>
                    </a:cubicBezTo>
                    <a:cubicBezTo>
                      <a:pt x="46" y="29"/>
                      <a:pt x="76" y="14"/>
                      <a:pt x="99" y="10"/>
                    </a:cubicBezTo>
                    <a:cubicBezTo>
                      <a:pt x="116" y="8"/>
                      <a:pt x="117" y="10"/>
                      <a:pt x="180" y="12"/>
                    </a:cubicBezTo>
                    <a:cubicBezTo>
                      <a:pt x="180" y="12"/>
                      <a:pt x="158" y="0"/>
                      <a:pt x="112" y="1"/>
                    </a:cubicBezTo>
                    <a:close/>
                  </a:path>
                </a:pathLst>
              </a:custGeom>
              <a:solidFill>
                <a:srgbClr val="7E9D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71" name="Freeform 251"/>
              <p:cNvSpPr>
                <a:spLocks/>
              </p:cNvSpPr>
              <p:nvPr/>
            </p:nvSpPr>
            <p:spPr bwMode="auto">
              <a:xfrm>
                <a:off x="5052476" y="5994504"/>
                <a:ext cx="189023" cy="880483"/>
              </a:xfrm>
              <a:custGeom>
                <a:avLst/>
                <a:gdLst/>
                <a:ahLst/>
                <a:cxnLst/>
                <a:rect l="l" t="t" r="r" b="b"/>
                <a:pathLst>
                  <a:path w="189023" h="880483">
                    <a:moveTo>
                      <a:pt x="38085" y="0"/>
                    </a:moveTo>
                    <a:cubicBezTo>
                      <a:pt x="38085" y="0"/>
                      <a:pt x="144558" y="108276"/>
                      <a:pt x="168842" y="270691"/>
                    </a:cubicBezTo>
                    <a:cubicBezTo>
                      <a:pt x="215658" y="550504"/>
                      <a:pt x="173604" y="750067"/>
                      <a:pt x="118259" y="880483"/>
                    </a:cubicBezTo>
                    <a:lnTo>
                      <a:pt x="0" y="880483"/>
                    </a:lnTo>
                    <a:cubicBezTo>
                      <a:pt x="59249" y="758323"/>
                      <a:pt x="116523" y="566515"/>
                      <a:pt x="97859" y="302427"/>
                    </a:cubicBezTo>
                    <a:cubicBezTo>
                      <a:pt x="88521" y="175495"/>
                      <a:pt x="38095" y="35"/>
                      <a:pt x="38085" y="0"/>
                    </a:cubicBezTo>
                    <a:close/>
                  </a:path>
                </a:pathLst>
              </a:custGeom>
              <a:solidFill>
                <a:srgbClr val="FFF7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72" name="Freeform 252"/>
              <p:cNvSpPr>
                <a:spLocks/>
              </p:cNvSpPr>
              <p:nvPr/>
            </p:nvSpPr>
            <p:spPr bwMode="auto">
              <a:xfrm>
                <a:off x="5062398" y="5980278"/>
                <a:ext cx="196539" cy="894708"/>
              </a:xfrm>
              <a:custGeom>
                <a:avLst/>
                <a:gdLst/>
                <a:ahLst/>
                <a:cxnLst/>
                <a:rect l="l" t="t" r="r" b="b"/>
                <a:pathLst>
                  <a:path w="196539" h="894708">
                    <a:moveTo>
                      <a:pt x="0" y="0"/>
                    </a:moveTo>
                    <a:cubicBezTo>
                      <a:pt x="44831" y="13060"/>
                      <a:pt x="123285" y="102609"/>
                      <a:pt x="166248" y="272381"/>
                    </a:cubicBezTo>
                    <a:cubicBezTo>
                      <a:pt x="235278" y="535149"/>
                      <a:pt x="172625" y="758915"/>
                      <a:pt x="114420" y="894708"/>
                    </a:cubicBezTo>
                    <a:lnTo>
                      <a:pt x="80704" y="894708"/>
                    </a:lnTo>
                    <a:cubicBezTo>
                      <a:pt x="131443" y="772508"/>
                      <a:pt x="181173" y="581866"/>
                      <a:pt x="158776" y="335812"/>
                    </a:cubicBezTo>
                    <a:cubicBezTo>
                      <a:pt x="145700" y="184697"/>
                      <a:pt x="41095" y="26119"/>
                      <a:pt x="0" y="0"/>
                    </a:cubicBezTo>
                    <a:close/>
                  </a:path>
                </a:pathLst>
              </a:custGeom>
              <a:solidFill>
                <a:srgbClr val="D27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73" name="Freeform 253"/>
              <p:cNvSpPr>
                <a:spLocks/>
              </p:cNvSpPr>
              <p:nvPr/>
            </p:nvSpPr>
            <p:spPr bwMode="auto">
              <a:xfrm>
                <a:off x="4450427" y="5944715"/>
                <a:ext cx="194220" cy="930271"/>
              </a:xfrm>
              <a:custGeom>
                <a:avLst/>
                <a:gdLst/>
                <a:ahLst/>
                <a:cxnLst/>
                <a:rect l="l" t="t" r="r" b="b"/>
                <a:pathLst>
                  <a:path w="194220" h="930271">
                    <a:moveTo>
                      <a:pt x="194220" y="0"/>
                    </a:moveTo>
                    <a:cubicBezTo>
                      <a:pt x="194220" y="0"/>
                      <a:pt x="100845" y="130665"/>
                      <a:pt x="84038" y="203465"/>
                    </a:cubicBezTo>
                    <a:cubicBezTo>
                      <a:pt x="61628" y="300530"/>
                      <a:pt x="69098" y="414396"/>
                      <a:pt x="76568" y="479728"/>
                    </a:cubicBezTo>
                    <a:cubicBezTo>
                      <a:pt x="76568" y="481488"/>
                      <a:pt x="76568" y="481589"/>
                      <a:pt x="76568" y="481595"/>
                    </a:cubicBezTo>
                    <a:cubicBezTo>
                      <a:pt x="76568" y="481595"/>
                      <a:pt x="112050" y="739192"/>
                      <a:pt x="153135" y="886657"/>
                    </a:cubicBezTo>
                    <a:cubicBezTo>
                      <a:pt x="157681" y="902264"/>
                      <a:pt x="162833" y="917139"/>
                      <a:pt x="170923" y="930271"/>
                    </a:cubicBezTo>
                    <a:lnTo>
                      <a:pt x="72419" y="930271"/>
                    </a:lnTo>
                    <a:cubicBezTo>
                      <a:pt x="54542" y="875146"/>
                      <a:pt x="37264" y="811367"/>
                      <a:pt x="24278" y="742925"/>
                    </a:cubicBezTo>
                    <a:cubicBezTo>
                      <a:pt x="5604" y="642136"/>
                      <a:pt x="1" y="446165"/>
                      <a:pt x="0" y="446129"/>
                    </a:cubicBezTo>
                    <a:cubicBezTo>
                      <a:pt x="0" y="446129"/>
                      <a:pt x="0" y="446129"/>
                      <a:pt x="701" y="445662"/>
                    </a:cubicBezTo>
                    <a:lnTo>
                      <a:pt x="5603" y="442395"/>
                    </a:lnTo>
                    <a:cubicBezTo>
                      <a:pt x="3735" y="412529"/>
                      <a:pt x="1868" y="388263"/>
                      <a:pt x="1868" y="382663"/>
                    </a:cubicBezTo>
                    <a:cubicBezTo>
                      <a:pt x="1868" y="373329"/>
                      <a:pt x="18675" y="167998"/>
                      <a:pt x="48555" y="111999"/>
                    </a:cubicBezTo>
                    <a:cubicBezTo>
                      <a:pt x="76561" y="56013"/>
                      <a:pt x="194164" y="27"/>
                      <a:pt x="194220" y="0"/>
                    </a:cubicBezTo>
                    <a:close/>
                  </a:path>
                </a:pathLst>
              </a:custGeom>
              <a:solidFill>
                <a:srgbClr val="FFF7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74" name="Freeform 254"/>
              <p:cNvSpPr>
                <a:spLocks/>
              </p:cNvSpPr>
              <p:nvPr/>
            </p:nvSpPr>
            <p:spPr bwMode="auto">
              <a:xfrm>
                <a:off x="4421502" y="5931608"/>
                <a:ext cx="245464" cy="943378"/>
              </a:xfrm>
              <a:custGeom>
                <a:avLst/>
                <a:gdLst/>
                <a:ahLst/>
                <a:cxnLst/>
                <a:rect l="l" t="t" r="r" b="b"/>
                <a:pathLst>
                  <a:path w="245464" h="943378">
                    <a:moveTo>
                      <a:pt x="245464" y="27"/>
                    </a:moveTo>
                    <a:cubicBezTo>
                      <a:pt x="245464" y="27"/>
                      <a:pt x="81354" y="106426"/>
                      <a:pt x="60840" y="224024"/>
                    </a:cubicBezTo>
                    <a:cubicBezTo>
                      <a:pt x="-4713" y="578346"/>
                      <a:pt x="42630" y="807655"/>
                      <a:pt x="100318" y="943378"/>
                    </a:cubicBezTo>
                    <a:lnTo>
                      <a:pt x="61533" y="943378"/>
                    </a:lnTo>
                    <a:cubicBezTo>
                      <a:pt x="11695" y="817844"/>
                      <a:pt x="-27905" y="606641"/>
                      <a:pt x="25407" y="229624"/>
                    </a:cubicBezTo>
                    <a:cubicBezTo>
                      <a:pt x="94408" y="-7440"/>
                      <a:pt x="245464" y="27"/>
                      <a:pt x="245464" y="27"/>
                    </a:cubicBezTo>
                    <a:close/>
                  </a:path>
                </a:pathLst>
              </a:custGeom>
              <a:solidFill>
                <a:srgbClr val="D27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grpSp>
          <p:nvGrpSpPr>
            <p:cNvPr id="351" name="Group 350"/>
            <p:cNvGrpSpPr/>
            <p:nvPr/>
          </p:nvGrpSpPr>
          <p:grpSpPr>
            <a:xfrm>
              <a:off x="-1588" y="5362669"/>
              <a:ext cx="1522208" cy="1521243"/>
              <a:chOff x="-1588" y="5362669"/>
              <a:chExt cx="1522208" cy="1521243"/>
            </a:xfrm>
          </p:grpSpPr>
          <p:sp>
            <p:nvSpPr>
              <p:cNvPr id="359" name="Freeform 343"/>
              <p:cNvSpPr>
                <a:spLocks/>
              </p:cNvSpPr>
              <p:nvPr/>
            </p:nvSpPr>
            <p:spPr bwMode="auto">
              <a:xfrm>
                <a:off x="-1588" y="5362669"/>
                <a:ext cx="1522208" cy="1521243"/>
              </a:xfrm>
              <a:custGeom>
                <a:avLst/>
                <a:gdLst/>
                <a:ahLst/>
                <a:cxnLst/>
                <a:rect l="l" t="t" r="r" b="b"/>
                <a:pathLst>
                  <a:path w="1522208" h="1521243">
                    <a:moveTo>
                      <a:pt x="570110" y="1095"/>
                    </a:moveTo>
                    <a:cubicBezTo>
                      <a:pt x="735670" y="-14895"/>
                      <a:pt x="813888" y="149579"/>
                      <a:pt x="813888" y="149579"/>
                    </a:cubicBezTo>
                    <a:cubicBezTo>
                      <a:pt x="813964" y="149631"/>
                      <a:pt x="1021636" y="289387"/>
                      <a:pt x="1130589" y="303025"/>
                    </a:cubicBezTo>
                    <a:cubicBezTo>
                      <a:pt x="1355344" y="337124"/>
                      <a:pt x="1522208" y="916807"/>
                      <a:pt x="1522208" y="1090712"/>
                    </a:cubicBezTo>
                    <a:cubicBezTo>
                      <a:pt x="1522208" y="1250371"/>
                      <a:pt x="1459496" y="1421991"/>
                      <a:pt x="1392316" y="1521243"/>
                    </a:cubicBezTo>
                    <a:lnTo>
                      <a:pt x="0" y="1521243"/>
                    </a:lnTo>
                    <a:cubicBezTo>
                      <a:pt x="0" y="453060"/>
                      <a:pt x="0" y="453060"/>
                      <a:pt x="0" y="453060"/>
                    </a:cubicBezTo>
                    <a:cubicBezTo>
                      <a:pt x="143026" y="316664"/>
                      <a:pt x="214539" y="337124"/>
                      <a:pt x="214539" y="337124"/>
                    </a:cubicBezTo>
                    <a:cubicBezTo>
                      <a:pt x="388214" y="84791"/>
                      <a:pt x="493781" y="20003"/>
                      <a:pt x="493781" y="20003"/>
                    </a:cubicBezTo>
                    <a:cubicBezTo>
                      <a:pt x="521024" y="9347"/>
                      <a:pt x="546458" y="3379"/>
                      <a:pt x="570110" y="1095"/>
                    </a:cubicBezTo>
                    <a:close/>
                  </a:path>
                </a:pathLst>
              </a:custGeom>
              <a:solidFill>
                <a:srgbClr val="FFF7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60" name="Freeform 344"/>
              <p:cNvSpPr>
                <a:spLocks/>
              </p:cNvSpPr>
              <p:nvPr/>
            </p:nvSpPr>
            <p:spPr bwMode="auto">
              <a:xfrm>
                <a:off x="-1588" y="5667284"/>
                <a:ext cx="1425345" cy="1216628"/>
              </a:xfrm>
              <a:custGeom>
                <a:avLst/>
                <a:gdLst/>
                <a:ahLst/>
                <a:cxnLst/>
                <a:rect l="l" t="t" r="r" b="b"/>
                <a:pathLst>
                  <a:path w="1425345" h="1216628">
                    <a:moveTo>
                      <a:pt x="661868" y="221"/>
                    </a:moveTo>
                    <a:cubicBezTo>
                      <a:pt x="759828" y="-2760"/>
                      <a:pt x="856936" y="24489"/>
                      <a:pt x="909749" y="84097"/>
                    </a:cubicBezTo>
                    <a:cubicBezTo>
                      <a:pt x="1155074" y="-1057"/>
                      <a:pt x="1386770" y="342962"/>
                      <a:pt x="1420843" y="741478"/>
                    </a:cubicBezTo>
                    <a:cubicBezTo>
                      <a:pt x="1440113" y="946949"/>
                      <a:pt x="1397495" y="1116107"/>
                      <a:pt x="1293630" y="1216628"/>
                    </a:cubicBezTo>
                    <a:lnTo>
                      <a:pt x="42881" y="1216628"/>
                    </a:lnTo>
                    <a:cubicBezTo>
                      <a:pt x="19610" y="1174130"/>
                      <a:pt x="4386" y="1121381"/>
                      <a:pt x="0" y="1058248"/>
                    </a:cubicBezTo>
                    <a:cubicBezTo>
                      <a:pt x="0" y="339556"/>
                      <a:pt x="0" y="339556"/>
                      <a:pt x="0" y="339556"/>
                    </a:cubicBezTo>
                    <a:cubicBezTo>
                      <a:pt x="68146" y="176062"/>
                      <a:pt x="201031" y="67066"/>
                      <a:pt x="408876" y="97721"/>
                    </a:cubicBezTo>
                    <a:cubicBezTo>
                      <a:pt x="465096" y="36411"/>
                      <a:pt x="563908" y="3201"/>
                      <a:pt x="661868" y="221"/>
                    </a:cubicBezTo>
                    <a:close/>
                  </a:path>
                </a:pathLst>
              </a:custGeom>
              <a:solidFill>
                <a:srgbClr val="EB7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61" name="Freeform 345"/>
              <p:cNvSpPr>
                <a:spLocks/>
              </p:cNvSpPr>
              <p:nvPr/>
            </p:nvSpPr>
            <p:spPr bwMode="auto">
              <a:xfrm>
                <a:off x="907409" y="5750479"/>
                <a:ext cx="488244" cy="1133433"/>
              </a:xfrm>
              <a:custGeom>
                <a:avLst/>
                <a:gdLst/>
                <a:ahLst/>
                <a:cxnLst/>
                <a:rect l="l" t="t" r="r" b="b"/>
                <a:pathLst>
                  <a:path w="488244" h="1133433">
                    <a:moveTo>
                      <a:pt x="0" y="0"/>
                    </a:moveTo>
                    <a:cubicBezTo>
                      <a:pt x="19" y="1"/>
                      <a:pt x="198005" y="10240"/>
                      <a:pt x="293587" y="136444"/>
                    </a:cubicBezTo>
                    <a:cubicBezTo>
                      <a:pt x="416484" y="307000"/>
                      <a:pt x="522312" y="576477"/>
                      <a:pt x="477933" y="873243"/>
                    </a:cubicBezTo>
                    <a:cubicBezTo>
                      <a:pt x="461002" y="984148"/>
                      <a:pt x="420227" y="1074335"/>
                      <a:pt x="368535" y="1133433"/>
                    </a:cubicBezTo>
                    <a:lnTo>
                      <a:pt x="288146" y="1133433"/>
                    </a:lnTo>
                    <a:cubicBezTo>
                      <a:pt x="375830" y="1059353"/>
                      <a:pt x="467599" y="915517"/>
                      <a:pt x="436967" y="651522"/>
                    </a:cubicBezTo>
                    <a:cubicBezTo>
                      <a:pt x="392588" y="262655"/>
                      <a:pt x="232139" y="112567"/>
                      <a:pt x="153621" y="75045"/>
                    </a:cubicBezTo>
                    <a:cubicBezTo>
                      <a:pt x="75104" y="3752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5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62" name="Freeform 346"/>
              <p:cNvSpPr>
                <a:spLocks/>
              </p:cNvSpPr>
              <p:nvPr/>
            </p:nvSpPr>
            <p:spPr bwMode="auto">
              <a:xfrm>
                <a:off x="829495" y="5883222"/>
                <a:ext cx="371297" cy="967030"/>
              </a:xfrm>
              <a:custGeom>
                <a:avLst/>
                <a:gdLst>
                  <a:gd name="T0" fmla="*/ 80 w 96"/>
                  <a:gd name="T1" fmla="*/ 108 h 311"/>
                  <a:gd name="T2" fmla="*/ 74 w 96"/>
                  <a:gd name="T3" fmla="*/ 284 h 311"/>
                  <a:gd name="T4" fmla="*/ 49 w 96"/>
                  <a:gd name="T5" fmla="*/ 311 h 311"/>
                  <a:gd name="T6" fmla="*/ 70 w 96"/>
                  <a:gd name="T7" fmla="*/ 122 h 311"/>
                  <a:gd name="T8" fmla="*/ 0 w 96"/>
                  <a:gd name="T9" fmla="*/ 0 h 311"/>
                  <a:gd name="T10" fmla="*/ 80 w 96"/>
                  <a:gd name="T11" fmla="*/ 108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6" h="311">
                    <a:moveTo>
                      <a:pt x="80" y="108"/>
                    </a:moveTo>
                    <a:cubicBezTo>
                      <a:pt x="96" y="185"/>
                      <a:pt x="89" y="248"/>
                      <a:pt x="74" y="284"/>
                    </a:cubicBezTo>
                    <a:cubicBezTo>
                      <a:pt x="64" y="309"/>
                      <a:pt x="49" y="311"/>
                      <a:pt x="49" y="311"/>
                    </a:cubicBezTo>
                    <a:cubicBezTo>
                      <a:pt x="49" y="311"/>
                      <a:pt x="79" y="255"/>
                      <a:pt x="70" y="122"/>
                    </a:cubicBezTo>
                    <a:cubicBezTo>
                      <a:pt x="65" y="40"/>
                      <a:pt x="0" y="0"/>
                      <a:pt x="0" y="0"/>
                    </a:cubicBezTo>
                    <a:cubicBezTo>
                      <a:pt x="0" y="0"/>
                      <a:pt x="62" y="4"/>
                      <a:pt x="80" y="108"/>
                    </a:cubicBezTo>
                    <a:close/>
                  </a:path>
                </a:pathLst>
              </a:custGeom>
              <a:solidFill>
                <a:srgbClr val="9C55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63" name="Freeform 347"/>
              <p:cNvSpPr>
                <a:spLocks/>
              </p:cNvSpPr>
              <p:nvPr/>
            </p:nvSpPr>
            <p:spPr bwMode="auto">
              <a:xfrm>
                <a:off x="191754" y="5883222"/>
                <a:ext cx="168331" cy="925033"/>
              </a:xfrm>
              <a:custGeom>
                <a:avLst/>
                <a:gdLst>
                  <a:gd name="T0" fmla="*/ 49 w 63"/>
                  <a:gd name="T1" fmla="*/ 0 h 329"/>
                  <a:gd name="T2" fmla="*/ 16 w 63"/>
                  <a:gd name="T3" fmla="*/ 104 h 329"/>
                  <a:gd name="T4" fmla="*/ 63 w 63"/>
                  <a:gd name="T5" fmla="*/ 329 h 329"/>
                  <a:gd name="T6" fmla="*/ 47 w 63"/>
                  <a:gd name="T7" fmla="*/ 321 h 329"/>
                  <a:gd name="T8" fmla="*/ 1 w 63"/>
                  <a:gd name="T9" fmla="*/ 101 h 329"/>
                  <a:gd name="T10" fmla="*/ 49 w 63"/>
                  <a:gd name="T11" fmla="*/ 0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3" h="329">
                    <a:moveTo>
                      <a:pt x="49" y="0"/>
                    </a:moveTo>
                    <a:cubicBezTo>
                      <a:pt x="49" y="0"/>
                      <a:pt x="19" y="32"/>
                      <a:pt x="16" y="104"/>
                    </a:cubicBezTo>
                    <a:cubicBezTo>
                      <a:pt x="11" y="195"/>
                      <a:pt x="63" y="329"/>
                      <a:pt x="63" y="329"/>
                    </a:cubicBezTo>
                    <a:cubicBezTo>
                      <a:pt x="63" y="329"/>
                      <a:pt x="54" y="322"/>
                      <a:pt x="47" y="321"/>
                    </a:cubicBezTo>
                    <a:cubicBezTo>
                      <a:pt x="18" y="280"/>
                      <a:pt x="0" y="187"/>
                      <a:pt x="1" y="101"/>
                    </a:cubicBezTo>
                    <a:cubicBezTo>
                      <a:pt x="1" y="15"/>
                      <a:pt x="49" y="0"/>
                      <a:pt x="49" y="0"/>
                    </a:cubicBezTo>
                    <a:close/>
                  </a:path>
                </a:pathLst>
              </a:custGeom>
              <a:solidFill>
                <a:srgbClr val="9C55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64" name="Freeform 348"/>
              <p:cNvSpPr>
                <a:spLocks/>
              </p:cNvSpPr>
              <p:nvPr/>
            </p:nvSpPr>
            <p:spPr bwMode="auto">
              <a:xfrm>
                <a:off x="321611" y="5460466"/>
                <a:ext cx="578583" cy="369370"/>
              </a:xfrm>
              <a:custGeom>
                <a:avLst/>
                <a:gdLst>
                  <a:gd name="T0" fmla="*/ 70 w 170"/>
                  <a:gd name="T1" fmla="*/ 0 h 108"/>
                  <a:gd name="T2" fmla="*/ 98 w 170"/>
                  <a:gd name="T3" fmla="*/ 0 h 108"/>
                  <a:gd name="T4" fmla="*/ 96 w 170"/>
                  <a:gd name="T5" fmla="*/ 28 h 108"/>
                  <a:gd name="T6" fmla="*/ 138 w 170"/>
                  <a:gd name="T7" fmla="*/ 47 h 108"/>
                  <a:gd name="T8" fmla="*/ 170 w 170"/>
                  <a:gd name="T9" fmla="*/ 87 h 108"/>
                  <a:gd name="T10" fmla="*/ 3 w 170"/>
                  <a:gd name="T11" fmla="*/ 84 h 108"/>
                  <a:gd name="T12" fmla="*/ 70 w 170"/>
                  <a:gd name="T13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0" h="108">
                    <a:moveTo>
                      <a:pt x="70" y="0"/>
                    </a:moveTo>
                    <a:cubicBezTo>
                      <a:pt x="70" y="0"/>
                      <a:pt x="70" y="0"/>
                      <a:pt x="98" y="0"/>
                    </a:cubicBezTo>
                    <a:cubicBezTo>
                      <a:pt x="98" y="0"/>
                      <a:pt x="98" y="0"/>
                      <a:pt x="96" y="28"/>
                    </a:cubicBezTo>
                    <a:cubicBezTo>
                      <a:pt x="96" y="28"/>
                      <a:pt x="107" y="35"/>
                      <a:pt x="138" y="47"/>
                    </a:cubicBezTo>
                    <a:cubicBezTo>
                      <a:pt x="168" y="58"/>
                      <a:pt x="170" y="87"/>
                      <a:pt x="170" y="87"/>
                    </a:cubicBezTo>
                    <a:cubicBezTo>
                      <a:pt x="110" y="107"/>
                      <a:pt x="4" y="108"/>
                      <a:pt x="3" y="84"/>
                    </a:cubicBezTo>
                    <a:cubicBezTo>
                      <a:pt x="0" y="60"/>
                      <a:pt x="70" y="0"/>
                      <a:pt x="70" y="0"/>
                    </a:cubicBezTo>
                    <a:close/>
                  </a:path>
                </a:pathLst>
              </a:custGeom>
              <a:solidFill>
                <a:srgbClr val="6F86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65" name="Freeform 349"/>
              <p:cNvSpPr>
                <a:spLocks/>
              </p:cNvSpPr>
              <p:nvPr/>
            </p:nvSpPr>
            <p:spPr bwMode="auto">
              <a:xfrm>
                <a:off x="276883" y="5460466"/>
                <a:ext cx="490570" cy="412655"/>
              </a:xfrm>
              <a:custGeom>
                <a:avLst/>
                <a:gdLst>
                  <a:gd name="T0" fmla="*/ 83 w 144"/>
                  <a:gd name="T1" fmla="*/ 0 h 121"/>
                  <a:gd name="T2" fmla="*/ 47 w 144"/>
                  <a:gd name="T3" fmla="*/ 52 h 121"/>
                  <a:gd name="T4" fmla="*/ 52 w 144"/>
                  <a:gd name="T5" fmla="*/ 92 h 121"/>
                  <a:gd name="T6" fmla="*/ 144 w 144"/>
                  <a:gd name="T7" fmla="*/ 96 h 121"/>
                  <a:gd name="T8" fmla="*/ 32 w 144"/>
                  <a:gd name="T9" fmla="*/ 107 h 121"/>
                  <a:gd name="T10" fmla="*/ 27 w 144"/>
                  <a:gd name="T11" fmla="*/ 50 h 121"/>
                  <a:gd name="T12" fmla="*/ 83 w 144"/>
                  <a:gd name="T13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" h="121">
                    <a:moveTo>
                      <a:pt x="83" y="0"/>
                    </a:moveTo>
                    <a:cubicBezTo>
                      <a:pt x="83" y="0"/>
                      <a:pt x="49" y="39"/>
                      <a:pt x="47" y="52"/>
                    </a:cubicBezTo>
                    <a:cubicBezTo>
                      <a:pt x="46" y="65"/>
                      <a:pt x="46" y="88"/>
                      <a:pt x="52" y="92"/>
                    </a:cubicBezTo>
                    <a:cubicBezTo>
                      <a:pt x="80" y="110"/>
                      <a:pt x="133" y="96"/>
                      <a:pt x="144" y="96"/>
                    </a:cubicBezTo>
                    <a:cubicBezTo>
                      <a:pt x="119" y="112"/>
                      <a:pt x="74" y="121"/>
                      <a:pt x="32" y="107"/>
                    </a:cubicBezTo>
                    <a:cubicBezTo>
                      <a:pt x="0" y="96"/>
                      <a:pt x="15" y="73"/>
                      <a:pt x="27" y="50"/>
                    </a:cubicBezTo>
                    <a:cubicBezTo>
                      <a:pt x="42" y="21"/>
                      <a:pt x="83" y="0"/>
                      <a:pt x="83" y="0"/>
                    </a:cubicBezTo>
                    <a:close/>
                  </a:path>
                </a:pathLst>
              </a:custGeom>
              <a:solidFill>
                <a:srgbClr val="5C6B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grpSp>
          <p:nvGrpSpPr>
            <p:cNvPr id="352" name="Group 351"/>
            <p:cNvGrpSpPr/>
            <p:nvPr/>
          </p:nvGrpSpPr>
          <p:grpSpPr>
            <a:xfrm>
              <a:off x="1808901" y="5856153"/>
              <a:ext cx="1693951" cy="1019100"/>
              <a:chOff x="1623186" y="-214403"/>
              <a:chExt cx="1171187" cy="716005"/>
            </a:xfrm>
          </p:grpSpPr>
          <p:sp>
            <p:nvSpPr>
              <p:cNvPr id="353" name="Freeform 369"/>
              <p:cNvSpPr>
                <a:spLocks/>
              </p:cNvSpPr>
              <p:nvPr/>
            </p:nvSpPr>
            <p:spPr bwMode="auto">
              <a:xfrm>
                <a:off x="1623186" y="-214403"/>
                <a:ext cx="1171187" cy="716005"/>
              </a:xfrm>
              <a:custGeom>
                <a:avLst/>
                <a:gdLst>
                  <a:gd name="T0" fmla="*/ 224 w 402"/>
                  <a:gd name="T1" fmla="*/ 0 h 238"/>
                  <a:gd name="T2" fmla="*/ 233 w 402"/>
                  <a:gd name="T3" fmla="*/ 3 h 238"/>
                  <a:gd name="T4" fmla="*/ 245 w 402"/>
                  <a:gd name="T5" fmla="*/ 38 h 238"/>
                  <a:gd name="T6" fmla="*/ 297 w 402"/>
                  <a:gd name="T7" fmla="*/ 69 h 238"/>
                  <a:gd name="T8" fmla="*/ 382 w 402"/>
                  <a:gd name="T9" fmla="*/ 99 h 238"/>
                  <a:gd name="T10" fmla="*/ 400 w 402"/>
                  <a:gd name="T11" fmla="*/ 201 h 238"/>
                  <a:gd name="T12" fmla="*/ 392 w 402"/>
                  <a:gd name="T13" fmla="*/ 238 h 238"/>
                  <a:gd name="T14" fmla="*/ 15 w 402"/>
                  <a:gd name="T15" fmla="*/ 238 h 238"/>
                  <a:gd name="T16" fmla="*/ 8 w 402"/>
                  <a:gd name="T17" fmla="*/ 137 h 238"/>
                  <a:gd name="T18" fmla="*/ 67 w 402"/>
                  <a:gd name="T19" fmla="*/ 54 h 238"/>
                  <a:gd name="T20" fmla="*/ 136 w 402"/>
                  <a:gd name="T21" fmla="*/ 54 h 238"/>
                  <a:gd name="T22" fmla="*/ 185 w 402"/>
                  <a:gd name="T23" fmla="*/ 40 h 238"/>
                  <a:gd name="T24" fmla="*/ 185 w 402"/>
                  <a:gd name="T25" fmla="*/ 6 h 238"/>
                  <a:gd name="T26" fmla="*/ 224 w 402"/>
                  <a:gd name="T27" fmla="*/ 0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2" h="238">
                    <a:moveTo>
                      <a:pt x="224" y="0"/>
                    </a:moveTo>
                    <a:cubicBezTo>
                      <a:pt x="228" y="0"/>
                      <a:pt x="232" y="1"/>
                      <a:pt x="233" y="3"/>
                    </a:cubicBezTo>
                    <a:cubicBezTo>
                      <a:pt x="237" y="12"/>
                      <a:pt x="245" y="38"/>
                      <a:pt x="245" y="38"/>
                    </a:cubicBezTo>
                    <a:cubicBezTo>
                      <a:pt x="245" y="38"/>
                      <a:pt x="284" y="50"/>
                      <a:pt x="297" y="69"/>
                    </a:cubicBezTo>
                    <a:cubicBezTo>
                      <a:pt x="321" y="66"/>
                      <a:pt x="370" y="76"/>
                      <a:pt x="382" y="99"/>
                    </a:cubicBezTo>
                    <a:cubicBezTo>
                      <a:pt x="394" y="121"/>
                      <a:pt x="402" y="157"/>
                      <a:pt x="400" y="201"/>
                    </a:cubicBezTo>
                    <a:cubicBezTo>
                      <a:pt x="399" y="216"/>
                      <a:pt x="396" y="228"/>
                      <a:pt x="392" y="238"/>
                    </a:cubicBezTo>
                    <a:cubicBezTo>
                      <a:pt x="15" y="238"/>
                      <a:pt x="15" y="238"/>
                      <a:pt x="15" y="238"/>
                    </a:cubicBezTo>
                    <a:cubicBezTo>
                      <a:pt x="7" y="218"/>
                      <a:pt x="0" y="185"/>
                      <a:pt x="8" y="137"/>
                    </a:cubicBezTo>
                    <a:cubicBezTo>
                      <a:pt x="12" y="114"/>
                      <a:pt x="44" y="61"/>
                      <a:pt x="67" y="54"/>
                    </a:cubicBezTo>
                    <a:cubicBezTo>
                      <a:pt x="92" y="46"/>
                      <a:pt x="136" y="54"/>
                      <a:pt x="136" y="54"/>
                    </a:cubicBezTo>
                    <a:cubicBezTo>
                      <a:pt x="136" y="54"/>
                      <a:pt x="136" y="54"/>
                      <a:pt x="185" y="40"/>
                    </a:cubicBezTo>
                    <a:cubicBezTo>
                      <a:pt x="185" y="40"/>
                      <a:pt x="185" y="40"/>
                      <a:pt x="185" y="6"/>
                    </a:cubicBezTo>
                    <a:cubicBezTo>
                      <a:pt x="185" y="6"/>
                      <a:pt x="210" y="0"/>
                      <a:pt x="224" y="0"/>
                    </a:cubicBezTo>
                    <a:close/>
                  </a:path>
                </a:pathLst>
              </a:custGeom>
              <a:solidFill>
                <a:srgbClr val="FFF7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54" name="Freeform 370"/>
              <p:cNvSpPr>
                <a:spLocks/>
              </p:cNvSpPr>
              <p:nvPr/>
            </p:nvSpPr>
            <p:spPr bwMode="auto">
              <a:xfrm>
                <a:off x="1937889" y="-65032"/>
                <a:ext cx="573870" cy="148095"/>
              </a:xfrm>
              <a:custGeom>
                <a:avLst/>
                <a:gdLst>
                  <a:gd name="T0" fmla="*/ 193 w 197"/>
                  <a:gd name="T1" fmla="*/ 49 h 51"/>
                  <a:gd name="T2" fmla="*/ 190 w 197"/>
                  <a:gd name="T3" fmla="*/ 47 h 51"/>
                  <a:gd name="T4" fmla="*/ 113 w 197"/>
                  <a:gd name="T5" fmla="*/ 5 h 51"/>
                  <a:gd name="T6" fmla="*/ 0 w 197"/>
                  <a:gd name="T7" fmla="*/ 32 h 51"/>
                  <a:gd name="T8" fmla="*/ 2 w 197"/>
                  <a:gd name="T9" fmla="*/ 34 h 51"/>
                  <a:gd name="T10" fmla="*/ 197 w 197"/>
                  <a:gd name="T11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7" h="51">
                    <a:moveTo>
                      <a:pt x="193" y="49"/>
                    </a:moveTo>
                    <a:cubicBezTo>
                      <a:pt x="193" y="49"/>
                      <a:pt x="192" y="48"/>
                      <a:pt x="190" y="47"/>
                    </a:cubicBezTo>
                    <a:cubicBezTo>
                      <a:pt x="180" y="40"/>
                      <a:pt x="151" y="10"/>
                      <a:pt x="113" y="5"/>
                    </a:cubicBezTo>
                    <a:cubicBezTo>
                      <a:pt x="68" y="0"/>
                      <a:pt x="0" y="32"/>
                      <a:pt x="0" y="32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197" y="51"/>
                      <a:pt x="197" y="51"/>
                      <a:pt x="197" y="51"/>
                    </a:cubicBezTo>
                  </a:path>
                </a:pathLst>
              </a:custGeom>
              <a:solidFill>
                <a:srgbClr val="A160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55" name="Freeform 371"/>
              <p:cNvSpPr>
                <a:spLocks/>
              </p:cNvSpPr>
              <p:nvPr/>
            </p:nvSpPr>
            <p:spPr bwMode="auto">
              <a:xfrm>
                <a:off x="1689829" y="-108344"/>
                <a:ext cx="1095906" cy="609946"/>
              </a:xfrm>
              <a:custGeom>
                <a:avLst/>
                <a:gdLst>
                  <a:gd name="T0" fmla="*/ 180 w 376"/>
                  <a:gd name="T1" fmla="*/ 24 h 194"/>
                  <a:gd name="T2" fmla="*/ 268 w 376"/>
                  <a:gd name="T3" fmla="*/ 54 h 194"/>
                  <a:gd name="T4" fmla="*/ 341 w 376"/>
                  <a:gd name="T5" fmla="*/ 194 h 194"/>
                  <a:gd name="T6" fmla="*/ 15 w 376"/>
                  <a:gd name="T7" fmla="*/ 194 h 194"/>
                  <a:gd name="T8" fmla="*/ 2 w 376"/>
                  <a:gd name="T9" fmla="*/ 123 h 194"/>
                  <a:gd name="T10" fmla="*/ 101 w 376"/>
                  <a:gd name="T11" fmla="*/ 45 h 194"/>
                  <a:gd name="T12" fmla="*/ 180 w 376"/>
                  <a:gd name="T13" fmla="*/ 2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6" h="194">
                    <a:moveTo>
                      <a:pt x="180" y="24"/>
                    </a:moveTo>
                    <a:cubicBezTo>
                      <a:pt x="212" y="24"/>
                      <a:pt x="246" y="33"/>
                      <a:pt x="268" y="54"/>
                    </a:cubicBezTo>
                    <a:cubicBezTo>
                      <a:pt x="354" y="36"/>
                      <a:pt x="376" y="136"/>
                      <a:pt x="341" y="194"/>
                    </a:cubicBezTo>
                    <a:cubicBezTo>
                      <a:pt x="15" y="194"/>
                      <a:pt x="15" y="194"/>
                      <a:pt x="15" y="194"/>
                    </a:cubicBezTo>
                    <a:cubicBezTo>
                      <a:pt x="4" y="173"/>
                      <a:pt x="0" y="147"/>
                      <a:pt x="2" y="123"/>
                    </a:cubicBezTo>
                    <a:cubicBezTo>
                      <a:pt x="9" y="27"/>
                      <a:pt x="66" y="0"/>
                      <a:pt x="101" y="45"/>
                    </a:cubicBezTo>
                    <a:cubicBezTo>
                      <a:pt x="116" y="32"/>
                      <a:pt x="147" y="24"/>
                      <a:pt x="180" y="24"/>
                    </a:cubicBezTo>
                    <a:close/>
                  </a:path>
                </a:pathLst>
              </a:custGeom>
              <a:solidFill>
                <a:srgbClr val="EE91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56" name="Freeform 372"/>
              <p:cNvSpPr>
                <a:spLocks noEditPoints="1"/>
              </p:cNvSpPr>
              <p:nvPr/>
            </p:nvSpPr>
            <p:spPr bwMode="auto">
              <a:xfrm>
                <a:off x="1672551" y="-39116"/>
                <a:ext cx="1072457" cy="540718"/>
              </a:xfrm>
              <a:custGeom>
                <a:avLst/>
                <a:gdLst>
                  <a:gd name="T0" fmla="*/ 252 w 368"/>
                  <a:gd name="T1" fmla="*/ 56 h 179"/>
                  <a:gd name="T2" fmla="*/ 278 w 368"/>
                  <a:gd name="T3" fmla="*/ 133 h 179"/>
                  <a:gd name="T4" fmla="*/ 274 w 368"/>
                  <a:gd name="T5" fmla="*/ 179 h 179"/>
                  <a:gd name="T6" fmla="*/ 260 w 368"/>
                  <a:gd name="T7" fmla="*/ 179 h 179"/>
                  <a:gd name="T8" fmla="*/ 263 w 368"/>
                  <a:gd name="T9" fmla="*/ 141 h 179"/>
                  <a:gd name="T10" fmla="*/ 252 w 368"/>
                  <a:gd name="T11" fmla="*/ 56 h 179"/>
                  <a:gd name="T12" fmla="*/ 117 w 368"/>
                  <a:gd name="T13" fmla="*/ 43 h 179"/>
                  <a:gd name="T14" fmla="*/ 97 w 368"/>
                  <a:gd name="T15" fmla="*/ 126 h 179"/>
                  <a:gd name="T16" fmla="*/ 101 w 368"/>
                  <a:gd name="T17" fmla="*/ 179 h 179"/>
                  <a:gd name="T18" fmla="*/ 87 w 368"/>
                  <a:gd name="T19" fmla="*/ 179 h 179"/>
                  <a:gd name="T20" fmla="*/ 85 w 368"/>
                  <a:gd name="T21" fmla="*/ 120 h 179"/>
                  <a:gd name="T22" fmla="*/ 117 w 368"/>
                  <a:gd name="T23" fmla="*/ 43 h 179"/>
                  <a:gd name="T24" fmla="*/ 308 w 368"/>
                  <a:gd name="T25" fmla="*/ 24 h 179"/>
                  <a:gd name="T26" fmla="*/ 360 w 368"/>
                  <a:gd name="T27" fmla="*/ 80 h 179"/>
                  <a:gd name="T28" fmla="*/ 352 w 368"/>
                  <a:gd name="T29" fmla="*/ 179 h 179"/>
                  <a:gd name="T30" fmla="*/ 334 w 368"/>
                  <a:gd name="T31" fmla="*/ 179 h 179"/>
                  <a:gd name="T32" fmla="*/ 345 w 368"/>
                  <a:gd name="T33" fmla="*/ 160 h 179"/>
                  <a:gd name="T34" fmla="*/ 326 w 368"/>
                  <a:gd name="T35" fmla="*/ 43 h 179"/>
                  <a:gd name="T36" fmla="*/ 266 w 368"/>
                  <a:gd name="T37" fmla="*/ 34 h 179"/>
                  <a:gd name="T38" fmla="*/ 251 w 368"/>
                  <a:gd name="T39" fmla="*/ 29 h 179"/>
                  <a:gd name="T40" fmla="*/ 308 w 368"/>
                  <a:gd name="T41" fmla="*/ 24 h 179"/>
                  <a:gd name="T42" fmla="*/ 77 w 368"/>
                  <a:gd name="T43" fmla="*/ 6 h 179"/>
                  <a:gd name="T44" fmla="*/ 120 w 368"/>
                  <a:gd name="T45" fmla="*/ 22 h 179"/>
                  <a:gd name="T46" fmla="*/ 55 w 368"/>
                  <a:gd name="T47" fmla="*/ 19 h 179"/>
                  <a:gd name="T48" fmla="*/ 18 w 368"/>
                  <a:gd name="T49" fmla="*/ 147 h 179"/>
                  <a:gd name="T50" fmla="*/ 31 w 368"/>
                  <a:gd name="T51" fmla="*/ 179 h 179"/>
                  <a:gd name="T52" fmla="*/ 15 w 368"/>
                  <a:gd name="T53" fmla="*/ 179 h 179"/>
                  <a:gd name="T54" fmla="*/ 6 w 368"/>
                  <a:gd name="T55" fmla="*/ 84 h 179"/>
                  <a:gd name="T56" fmla="*/ 77 w 368"/>
                  <a:gd name="T57" fmla="*/ 6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68" h="179">
                    <a:moveTo>
                      <a:pt x="252" y="56"/>
                    </a:moveTo>
                    <a:cubicBezTo>
                      <a:pt x="267" y="57"/>
                      <a:pt x="273" y="78"/>
                      <a:pt x="278" y="133"/>
                    </a:cubicBezTo>
                    <a:cubicBezTo>
                      <a:pt x="278" y="150"/>
                      <a:pt x="276" y="166"/>
                      <a:pt x="274" y="179"/>
                    </a:cubicBezTo>
                    <a:cubicBezTo>
                      <a:pt x="260" y="179"/>
                      <a:pt x="260" y="179"/>
                      <a:pt x="260" y="179"/>
                    </a:cubicBezTo>
                    <a:cubicBezTo>
                      <a:pt x="261" y="168"/>
                      <a:pt x="263" y="156"/>
                      <a:pt x="263" y="141"/>
                    </a:cubicBezTo>
                    <a:cubicBezTo>
                      <a:pt x="265" y="94"/>
                      <a:pt x="257" y="65"/>
                      <a:pt x="252" y="56"/>
                    </a:cubicBezTo>
                    <a:close/>
                    <a:moveTo>
                      <a:pt x="117" y="43"/>
                    </a:moveTo>
                    <a:cubicBezTo>
                      <a:pt x="117" y="43"/>
                      <a:pt x="103" y="76"/>
                      <a:pt x="97" y="126"/>
                    </a:cubicBezTo>
                    <a:cubicBezTo>
                      <a:pt x="95" y="147"/>
                      <a:pt x="97" y="165"/>
                      <a:pt x="101" y="179"/>
                    </a:cubicBezTo>
                    <a:cubicBezTo>
                      <a:pt x="87" y="179"/>
                      <a:pt x="87" y="179"/>
                      <a:pt x="87" y="179"/>
                    </a:cubicBezTo>
                    <a:cubicBezTo>
                      <a:pt x="83" y="162"/>
                      <a:pt x="81" y="140"/>
                      <a:pt x="85" y="120"/>
                    </a:cubicBezTo>
                    <a:cubicBezTo>
                      <a:pt x="100" y="51"/>
                      <a:pt x="117" y="43"/>
                      <a:pt x="117" y="43"/>
                    </a:cubicBezTo>
                    <a:close/>
                    <a:moveTo>
                      <a:pt x="308" y="24"/>
                    </a:moveTo>
                    <a:cubicBezTo>
                      <a:pt x="334" y="23"/>
                      <a:pt x="353" y="49"/>
                      <a:pt x="360" y="80"/>
                    </a:cubicBezTo>
                    <a:cubicBezTo>
                      <a:pt x="368" y="119"/>
                      <a:pt x="363" y="161"/>
                      <a:pt x="352" y="179"/>
                    </a:cubicBezTo>
                    <a:cubicBezTo>
                      <a:pt x="334" y="179"/>
                      <a:pt x="334" y="179"/>
                      <a:pt x="334" y="179"/>
                    </a:cubicBezTo>
                    <a:cubicBezTo>
                      <a:pt x="345" y="160"/>
                      <a:pt x="345" y="160"/>
                      <a:pt x="345" y="160"/>
                    </a:cubicBezTo>
                    <a:cubicBezTo>
                      <a:pt x="366" y="98"/>
                      <a:pt x="338" y="50"/>
                      <a:pt x="326" y="43"/>
                    </a:cubicBezTo>
                    <a:cubicBezTo>
                      <a:pt x="314" y="36"/>
                      <a:pt x="266" y="34"/>
                      <a:pt x="266" y="34"/>
                    </a:cubicBezTo>
                    <a:cubicBezTo>
                      <a:pt x="251" y="29"/>
                      <a:pt x="251" y="29"/>
                      <a:pt x="251" y="29"/>
                    </a:cubicBezTo>
                    <a:cubicBezTo>
                      <a:pt x="251" y="29"/>
                      <a:pt x="282" y="24"/>
                      <a:pt x="308" y="24"/>
                    </a:cubicBezTo>
                    <a:close/>
                    <a:moveTo>
                      <a:pt x="77" y="6"/>
                    </a:moveTo>
                    <a:cubicBezTo>
                      <a:pt x="90" y="7"/>
                      <a:pt x="104" y="13"/>
                      <a:pt x="120" y="22"/>
                    </a:cubicBezTo>
                    <a:cubicBezTo>
                      <a:pt x="120" y="22"/>
                      <a:pt x="69" y="12"/>
                      <a:pt x="55" y="19"/>
                    </a:cubicBezTo>
                    <a:cubicBezTo>
                      <a:pt x="34" y="41"/>
                      <a:pt x="5" y="88"/>
                      <a:pt x="18" y="147"/>
                    </a:cubicBezTo>
                    <a:cubicBezTo>
                      <a:pt x="21" y="161"/>
                      <a:pt x="26" y="171"/>
                      <a:pt x="31" y="179"/>
                    </a:cubicBezTo>
                    <a:cubicBezTo>
                      <a:pt x="15" y="179"/>
                      <a:pt x="15" y="179"/>
                      <a:pt x="15" y="179"/>
                    </a:cubicBezTo>
                    <a:cubicBezTo>
                      <a:pt x="1" y="153"/>
                      <a:pt x="0" y="118"/>
                      <a:pt x="6" y="84"/>
                    </a:cubicBezTo>
                    <a:cubicBezTo>
                      <a:pt x="17" y="28"/>
                      <a:pt x="39" y="0"/>
                      <a:pt x="77" y="6"/>
                    </a:cubicBezTo>
                    <a:close/>
                  </a:path>
                </a:pathLst>
              </a:custGeom>
              <a:solidFill>
                <a:srgbClr val="A160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57" name="Freeform 373"/>
              <p:cNvSpPr>
                <a:spLocks/>
              </p:cNvSpPr>
              <p:nvPr/>
            </p:nvSpPr>
            <p:spPr bwMode="auto">
              <a:xfrm>
                <a:off x="2085984" y="-156358"/>
                <a:ext cx="269040" cy="269040"/>
              </a:xfrm>
              <a:custGeom>
                <a:avLst/>
                <a:gdLst>
                  <a:gd name="T0" fmla="*/ 0 w 92"/>
                  <a:gd name="T1" fmla="*/ 68 h 92"/>
                  <a:gd name="T2" fmla="*/ 50 w 92"/>
                  <a:gd name="T3" fmla="*/ 89 h 92"/>
                  <a:gd name="T4" fmla="*/ 92 w 92"/>
                  <a:gd name="T5" fmla="*/ 71 h 92"/>
                  <a:gd name="T6" fmla="*/ 69 w 92"/>
                  <a:gd name="T7" fmla="*/ 56 h 92"/>
                  <a:gd name="T8" fmla="*/ 64 w 92"/>
                  <a:gd name="T9" fmla="*/ 6 h 92"/>
                  <a:gd name="T10" fmla="*/ 37 w 92"/>
                  <a:gd name="T11" fmla="*/ 7 h 92"/>
                  <a:gd name="T12" fmla="*/ 42 w 92"/>
                  <a:gd name="T13" fmla="*/ 37 h 92"/>
                  <a:gd name="T14" fmla="*/ 0 w 92"/>
                  <a:gd name="T15" fmla="*/ 68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92">
                    <a:moveTo>
                      <a:pt x="0" y="68"/>
                    </a:moveTo>
                    <a:cubicBezTo>
                      <a:pt x="0" y="68"/>
                      <a:pt x="21" y="87"/>
                      <a:pt x="50" y="89"/>
                    </a:cubicBezTo>
                    <a:cubicBezTo>
                      <a:pt x="87" y="92"/>
                      <a:pt x="92" y="71"/>
                      <a:pt x="92" y="71"/>
                    </a:cubicBezTo>
                    <a:cubicBezTo>
                      <a:pt x="69" y="56"/>
                      <a:pt x="69" y="56"/>
                      <a:pt x="69" y="56"/>
                    </a:cubicBezTo>
                    <a:cubicBezTo>
                      <a:pt x="69" y="56"/>
                      <a:pt x="83" y="32"/>
                      <a:pt x="64" y="6"/>
                    </a:cubicBezTo>
                    <a:cubicBezTo>
                      <a:pt x="47" y="0"/>
                      <a:pt x="37" y="7"/>
                      <a:pt x="37" y="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1" y="53"/>
                      <a:pt x="0" y="68"/>
                    </a:cubicBezTo>
                    <a:close/>
                  </a:path>
                </a:pathLst>
              </a:custGeom>
              <a:solidFill>
                <a:srgbClr val="888A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58" name="Freeform 374"/>
              <p:cNvSpPr>
                <a:spLocks/>
              </p:cNvSpPr>
              <p:nvPr/>
            </p:nvSpPr>
            <p:spPr bwMode="auto">
              <a:xfrm>
                <a:off x="2089686" y="-141548"/>
                <a:ext cx="287552" cy="262869"/>
              </a:xfrm>
              <a:custGeom>
                <a:avLst/>
                <a:gdLst>
                  <a:gd name="T0" fmla="*/ 0 w 99"/>
                  <a:gd name="T1" fmla="*/ 63 h 90"/>
                  <a:gd name="T2" fmla="*/ 46 w 99"/>
                  <a:gd name="T3" fmla="*/ 87 h 90"/>
                  <a:gd name="T4" fmla="*/ 91 w 99"/>
                  <a:gd name="T5" fmla="*/ 71 h 90"/>
                  <a:gd name="T6" fmla="*/ 71 w 99"/>
                  <a:gd name="T7" fmla="*/ 50 h 90"/>
                  <a:gd name="T8" fmla="*/ 76 w 99"/>
                  <a:gd name="T9" fmla="*/ 24 h 90"/>
                  <a:gd name="T10" fmla="*/ 66 w 99"/>
                  <a:gd name="T11" fmla="*/ 1 h 90"/>
                  <a:gd name="T12" fmla="*/ 59 w 99"/>
                  <a:gd name="T13" fmla="*/ 0 h 90"/>
                  <a:gd name="T14" fmla="*/ 67 w 99"/>
                  <a:gd name="T15" fmla="*/ 27 h 90"/>
                  <a:gd name="T16" fmla="*/ 60 w 99"/>
                  <a:gd name="T17" fmla="*/ 54 h 90"/>
                  <a:gd name="T18" fmla="*/ 82 w 99"/>
                  <a:gd name="T19" fmla="*/ 62 h 90"/>
                  <a:gd name="T20" fmla="*/ 58 w 99"/>
                  <a:gd name="T21" fmla="*/ 81 h 90"/>
                  <a:gd name="T22" fmla="*/ 0 w 99"/>
                  <a:gd name="T23" fmla="*/ 6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9" h="90">
                    <a:moveTo>
                      <a:pt x="0" y="63"/>
                    </a:moveTo>
                    <a:cubicBezTo>
                      <a:pt x="0" y="63"/>
                      <a:pt x="19" y="86"/>
                      <a:pt x="46" y="87"/>
                    </a:cubicBezTo>
                    <a:cubicBezTo>
                      <a:pt x="73" y="89"/>
                      <a:pt x="82" y="90"/>
                      <a:pt x="91" y="71"/>
                    </a:cubicBezTo>
                    <a:cubicBezTo>
                      <a:pt x="99" y="53"/>
                      <a:pt x="71" y="50"/>
                      <a:pt x="71" y="50"/>
                    </a:cubicBezTo>
                    <a:cubicBezTo>
                      <a:pt x="71" y="50"/>
                      <a:pt x="78" y="39"/>
                      <a:pt x="76" y="24"/>
                    </a:cubicBezTo>
                    <a:cubicBezTo>
                      <a:pt x="74" y="9"/>
                      <a:pt x="66" y="1"/>
                      <a:pt x="66" y="1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9" y="0"/>
                      <a:pt x="68" y="13"/>
                      <a:pt x="67" y="27"/>
                    </a:cubicBezTo>
                    <a:cubicBezTo>
                      <a:pt x="66" y="40"/>
                      <a:pt x="60" y="54"/>
                      <a:pt x="60" y="54"/>
                    </a:cubicBezTo>
                    <a:cubicBezTo>
                      <a:pt x="60" y="54"/>
                      <a:pt x="82" y="56"/>
                      <a:pt x="82" y="62"/>
                    </a:cubicBezTo>
                    <a:cubicBezTo>
                      <a:pt x="82" y="74"/>
                      <a:pt x="70" y="81"/>
                      <a:pt x="58" y="81"/>
                    </a:cubicBezTo>
                    <a:cubicBezTo>
                      <a:pt x="47" y="81"/>
                      <a:pt x="0" y="63"/>
                      <a:pt x="0" y="63"/>
                    </a:cubicBezTo>
                    <a:close/>
                  </a:path>
                </a:pathLst>
              </a:custGeom>
              <a:solidFill>
                <a:srgbClr val="696A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</p:grpSp>
      <p:grpSp>
        <p:nvGrpSpPr>
          <p:cNvPr id="422" name="Group 52"/>
          <p:cNvGrpSpPr>
            <a:grpSpLocks noChangeAspect="1"/>
          </p:cNvGrpSpPr>
          <p:nvPr/>
        </p:nvGrpSpPr>
        <p:grpSpPr bwMode="auto">
          <a:xfrm rot="19948164">
            <a:off x="276934" y="506295"/>
            <a:ext cx="669674" cy="1021771"/>
            <a:chOff x="4634" y="754"/>
            <a:chExt cx="1164" cy="1332"/>
          </a:xfrm>
        </p:grpSpPr>
        <p:sp>
          <p:nvSpPr>
            <p:cNvPr id="423" name="Freeform 53"/>
            <p:cNvSpPr>
              <a:spLocks/>
            </p:cNvSpPr>
            <p:nvPr/>
          </p:nvSpPr>
          <p:spPr bwMode="auto">
            <a:xfrm>
              <a:off x="4634" y="754"/>
              <a:ext cx="1164" cy="1235"/>
            </a:xfrm>
            <a:custGeom>
              <a:avLst/>
              <a:gdLst>
                <a:gd name="T0" fmla="*/ 215 w 493"/>
                <a:gd name="T1" fmla="*/ 466 h 523"/>
                <a:gd name="T2" fmla="*/ 30 w 493"/>
                <a:gd name="T3" fmla="*/ 330 h 523"/>
                <a:gd name="T4" fmla="*/ 114 w 493"/>
                <a:gd name="T5" fmla="*/ 369 h 523"/>
                <a:gd name="T6" fmla="*/ 58 w 493"/>
                <a:gd name="T7" fmla="*/ 111 h 523"/>
                <a:gd name="T8" fmla="*/ 179 w 493"/>
                <a:gd name="T9" fmla="*/ 237 h 523"/>
                <a:gd name="T10" fmla="*/ 334 w 493"/>
                <a:gd name="T11" fmla="*/ 0 h 523"/>
                <a:gd name="T12" fmla="*/ 322 w 493"/>
                <a:gd name="T13" fmla="*/ 267 h 523"/>
                <a:gd name="T14" fmla="*/ 493 w 493"/>
                <a:gd name="T15" fmla="*/ 187 h 523"/>
                <a:gd name="T16" fmla="*/ 399 w 493"/>
                <a:gd name="T17" fmla="*/ 370 h 523"/>
                <a:gd name="T18" fmla="*/ 466 w 493"/>
                <a:gd name="T19" fmla="*/ 355 h 523"/>
                <a:gd name="T20" fmla="*/ 215 w 493"/>
                <a:gd name="T21" fmla="*/ 466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3" h="523">
                  <a:moveTo>
                    <a:pt x="215" y="466"/>
                  </a:moveTo>
                  <a:cubicBezTo>
                    <a:pt x="215" y="466"/>
                    <a:pt x="56" y="467"/>
                    <a:pt x="30" y="330"/>
                  </a:cubicBezTo>
                  <a:cubicBezTo>
                    <a:pt x="55" y="357"/>
                    <a:pt x="114" y="369"/>
                    <a:pt x="114" y="369"/>
                  </a:cubicBezTo>
                  <a:cubicBezTo>
                    <a:pt x="114" y="369"/>
                    <a:pt x="0" y="235"/>
                    <a:pt x="58" y="111"/>
                  </a:cubicBezTo>
                  <a:cubicBezTo>
                    <a:pt x="87" y="164"/>
                    <a:pt x="179" y="237"/>
                    <a:pt x="179" y="237"/>
                  </a:cubicBezTo>
                  <a:cubicBezTo>
                    <a:pt x="179" y="237"/>
                    <a:pt x="179" y="100"/>
                    <a:pt x="334" y="0"/>
                  </a:cubicBezTo>
                  <a:cubicBezTo>
                    <a:pt x="330" y="72"/>
                    <a:pt x="322" y="267"/>
                    <a:pt x="322" y="267"/>
                  </a:cubicBezTo>
                  <a:cubicBezTo>
                    <a:pt x="493" y="187"/>
                    <a:pt x="493" y="187"/>
                    <a:pt x="493" y="187"/>
                  </a:cubicBezTo>
                  <a:cubicBezTo>
                    <a:pt x="493" y="187"/>
                    <a:pt x="464" y="333"/>
                    <a:pt x="399" y="370"/>
                  </a:cubicBezTo>
                  <a:cubicBezTo>
                    <a:pt x="426" y="380"/>
                    <a:pt x="466" y="355"/>
                    <a:pt x="466" y="355"/>
                  </a:cubicBezTo>
                  <a:cubicBezTo>
                    <a:pt x="466" y="355"/>
                    <a:pt x="407" y="523"/>
                    <a:pt x="215" y="466"/>
                  </a:cubicBezTo>
                  <a:close/>
                </a:path>
              </a:pathLst>
            </a:custGeom>
            <a:solidFill>
              <a:srgbClr val="FFF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24" name="Freeform 54"/>
            <p:cNvSpPr>
              <a:spLocks/>
            </p:cNvSpPr>
            <p:nvPr/>
          </p:nvSpPr>
          <p:spPr bwMode="auto">
            <a:xfrm>
              <a:off x="4733" y="829"/>
              <a:ext cx="987" cy="1002"/>
            </a:xfrm>
            <a:custGeom>
              <a:avLst/>
              <a:gdLst>
                <a:gd name="T0" fmla="*/ 223 w 418"/>
                <a:gd name="T1" fmla="*/ 422 h 424"/>
                <a:gd name="T2" fmla="*/ 385 w 418"/>
                <a:gd name="T3" fmla="*/ 358 h 424"/>
                <a:gd name="T4" fmla="*/ 304 w 418"/>
                <a:gd name="T5" fmla="*/ 360 h 424"/>
                <a:gd name="T6" fmla="*/ 417 w 418"/>
                <a:gd name="T7" fmla="*/ 196 h 424"/>
                <a:gd name="T8" fmla="*/ 255 w 418"/>
                <a:gd name="T9" fmla="*/ 268 h 424"/>
                <a:gd name="T10" fmla="*/ 272 w 418"/>
                <a:gd name="T11" fmla="*/ 0 h 424"/>
                <a:gd name="T12" fmla="*/ 150 w 418"/>
                <a:gd name="T13" fmla="*/ 242 h 424"/>
                <a:gd name="T14" fmla="*/ 25 w 418"/>
                <a:gd name="T15" fmla="*/ 126 h 424"/>
                <a:gd name="T16" fmla="*/ 130 w 418"/>
                <a:gd name="T17" fmla="*/ 365 h 424"/>
                <a:gd name="T18" fmla="*/ 30 w 418"/>
                <a:gd name="T19" fmla="*/ 339 h 424"/>
                <a:gd name="T20" fmla="*/ 217 w 418"/>
                <a:gd name="T21" fmla="*/ 424 h 424"/>
                <a:gd name="T22" fmla="*/ 223 w 418"/>
                <a:gd name="T23" fmla="*/ 422 h 424"/>
                <a:gd name="T24" fmla="*/ 223 w 418"/>
                <a:gd name="T25" fmla="*/ 422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8" h="424">
                  <a:moveTo>
                    <a:pt x="223" y="422"/>
                  </a:moveTo>
                  <a:cubicBezTo>
                    <a:pt x="223" y="422"/>
                    <a:pt x="374" y="422"/>
                    <a:pt x="385" y="358"/>
                  </a:cubicBezTo>
                  <a:cubicBezTo>
                    <a:pt x="347" y="378"/>
                    <a:pt x="304" y="360"/>
                    <a:pt x="304" y="360"/>
                  </a:cubicBezTo>
                  <a:cubicBezTo>
                    <a:pt x="304" y="360"/>
                    <a:pt x="418" y="274"/>
                    <a:pt x="417" y="196"/>
                  </a:cubicBezTo>
                  <a:cubicBezTo>
                    <a:pt x="366" y="228"/>
                    <a:pt x="255" y="268"/>
                    <a:pt x="255" y="268"/>
                  </a:cubicBezTo>
                  <a:cubicBezTo>
                    <a:pt x="255" y="268"/>
                    <a:pt x="254" y="98"/>
                    <a:pt x="272" y="0"/>
                  </a:cubicBezTo>
                  <a:cubicBezTo>
                    <a:pt x="208" y="50"/>
                    <a:pt x="161" y="169"/>
                    <a:pt x="150" y="242"/>
                  </a:cubicBezTo>
                  <a:cubicBezTo>
                    <a:pt x="113" y="233"/>
                    <a:pt x="45" y="163"/>
                    <a:pt x="25" y="126"/>
                  </a:cubicBezTo>
                  <a:cubicBezTo>
                    <a:pt x="0" y="243"/>
                    <a:pt x="117" y="355"/>
                    <a:pt x="130" y="365"/>
                  </a:cubicBezTo>
                  <a:cubicBezTo>
                    <a:pt x="95" y="373"/>
                    <a:pt x="61" y="358"/>
                    <a:pt x="30" y="339"/>
                  </a:cubicBezTo>
                  <a:cubicBezTo>
                    <a:pt x="53" y="396"/>
                    <a:pt x="148" y="422"/>
                    <a:pt x="217" y="424"/>
                  </a:cubicBezTo>
                  <a:cubicBezTo>
                    <a:pt x="223" y="422"/>
                    <a:pt x="223" y="422"/>
                    <a:pt x="223" y="422"/>
                  </a:cubicBezTo>
                  <a:cubicBezTo>
                    <a:pt x="223" y="422"/>
                    <a:pt x="223" y="422"/>
                    <a:pt x="223" y="422"/>
                  </a:cubicBezTo>
                  <a:close/>
                </a:path>
              </a:pathLst>
            </a:custGeom>
            <a:solidFill>
              <a:srgbClr val="DD72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25" name="Freeform 55"/>
            <p:cNvSpPr>
              <a:spLocks/>
            </p:cNvSpPr>
            <p:nvPr/>
          </p:nvSpPr>
          <p:spPr bwMode="auto">
            <a:xfrm>
              <a:off x="5118" y="1094"/>
              <a:ext cx="163" cy="696"/>
            </a:xfrm>
            <a:custGeom>
              <a:avLst/>
              <a:gdLst>
                <a:gd name="T0" fmla="*/ 53 w 69"/>
                <a:gd name="T1" fmla="*/ 295 h 295"/>
                <a:gd name="T2" fmla="*/ 69 w 69"/>
                <a:gd name="T3" fmla="*/ 0 h 295"/>
                <a:gd name="T4" fmla="*/ 53 w 69"/>
                <a:gd name="T5" fmla="*/ 29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9" h="295">
                  <a:moveTo>
                    <a:pt x="53" y="295"/>
                  </a:moveTo>
                  <a:cubicBezTo>
                    <a:pt x="53" y="295"/>
                    <a:pt x="12" y="195"/>
                    <a:pt x="69" y="0"/>
                  </a:cubicBezTo>
                  <a:cubicBezTo>
                    <a:pt x="52" y="26"/>
                    <a:pt x="0" y="217"/>
                    <a:pt x="53" y="295"/>
                  </a:cubicBezTo>
                  <a:close/>
                </a:path>
              </a:pathLst>
            </a:custGeom>
            <a:solidFill>
              <a:srgbClr val="6E4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26" name="Freeform 56"/>
            <p:cNvSpPr>
              <a:spLocks/>
            </p:cNvSpPr>
            <p:nvPr/>
          </p:nvSpPr>
          <p:spPr bwMode="auto">
            <a:xfrm>
              <a:off x="4858" y="1299"/>
              <a:ext cx="317" cy="338"/>
            </a:xfrm>
            <a:custGeom>
              <a:avLst/>
              <a:gdLst>
                <a:gd name="T0" fmla="*/ 134 w 134"/>
                <a:gd name="T1" fmla="*/ 143 h 143"/>
                <a:gd name="T2" fmla="*/ 0 w 134"/>
                <a:gd name="T3" fmla="*/ 0 h 143"/>
                <a:gd name="T4" fmla="*/ 134 w 134"/>
                <a:gd name="T5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4" h="143">
                  <a:moveTo>
                    <a:pt x="134" y="143"/>
                  </a:moveTo>
                  <a:cubicBezTo>
                    <a:pt x="134" y="143"/>
                    <a:pt x="68" y="117"/>
                    <a:pt x="0" y="0"/>
                  </a:cubicBezTo>
                  <a:cubicBezTo>
                    <a:pt x="5" y="20"/>
                    <a:pt x="72" y="133"/>
                    <a:pt x="134" y="143"/>
                  </a:cubicBezTo>
                  <a:close/>
                </a:path>
              </a:pathLst>
            </a:custGeom>
            <a:solidFill>
              <a:srgbClr val="6E4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27" name="Freeform 57"/>
            <p:cNvSpPr>
              <a:spLocks/>
            </p:cNvSpPr>
            <p:nvPr/>
          </p:nvSpPr>
          <p:spPr bwMode="auto">
            <a:xfrm>
              <a:off x="4912" y="1710"/>
              <a:ext cx="277" cy="95"/>
            </a:xfrm>
            <a:custGeom>
              <a:avLst/>
              <a:gdLst>
                <a:gd name="T0" fmla="*/ 117 w 117"/>
                <a:gd name="T1" fmla="*/ 22 h 40"/>
                <a:gd name="T2" fmla="*/ 0 w 117"/>
                <a:gd name="T3" fmla="*/ 0 h 40"/>
                <a:gd name="T4" fmla="*/ 117 w 117"/>
                <a:gd name="T5" fmla="*/ 2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7" h="40">
                  <a:moveTo>
                    <a:pt x="117" y="22"/>
                  </a:moveTo>
                  <a:cubicBezTo>
                    <a:pt x="117" y="22"/>
                    <a:pt x="75" y="34"/>
                    <a:pt x="0" y="0"/>
                  </a:cubicBezTo>
                  <a:cubicBezTo>
                    <a:pt x="9" y="8"/>
                    <a:pt x="82" y="40"/>
                    <a:pt x="117" y="22"/>
                  </a:cubicBezTo>
                  <a:close/>
                </a:path>
              </a:pathLst>
            </a:custGeom>
            <a:solidFill>
              <a:srgbClr val="6E4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28" name="Freeform 58"/>
            <p:cNvSpPr>
              <a:spLocks/>
            </p:cNvSpPr>
            <p:nvPr/>
          </p:nvSpPr>
          <p:spPr bwMode="auto">
            <a:xfrm>
              <a:off x="5257" y="1401"/>
              <a:ext cx="387" cy="260"/>
            </a:xfrm>
            <a:custGeom>
              <a:avLst/>
              <a:gdLst>
                <a:gd name="T0" fmla="*/ 0 w 164"/>
                <a:gd name="T1" fmla="*/ 105 h 110"/>
                <a:gd name="T2" fmla="*/ 164 w 164"/>
                <a:gd name="T3" fmla="*/ 0 h 110"/>
                <a:gd name="T4" fmla="*/ 0 w 164"/>
                <a:gd name="T5" fmla="*/ 10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4" h="110">
                  <a:moveTo>
                    <a:pt x="0" y="105"/>
                  </a:moveTo>
                  <a:cubicBezTo>
                    <a:pt x="0" y="105"/>
                    <a:pt x="70" y="96"/>
                    <a:pt x="164" y="0"/>
                  </a:cubicBezTo>
                  <a:cubicBezTo>
                    <a:pt x="155" y="18"/>
                    <a:pt x="62" y="110"/>
                    <a:pt x="0" y="105"/>
                  </a:cubicBezTo>
                  <a:close/>
                </a:path>
              </a:pathLst>
            </a:custGeom>
            <a:solidFill>
              <a:srgbClr val="6E4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29" name="Freeform 59"/>
            <p:cNvSpPr>
              <a:spLocks/>
            </p:cNvSpPr>
            <p:nvPr/>
          </p:nvSpPr>
          <p:spPr bwMode="auto">
            <a:xfrm>
              <a:off x="5238" y="1701"/>
              <a:ext cx="373" cy="118"/>
            </a:xfrm>
            <a:custGeom>
              <a:avLst/>
              <a:gdLst>
                <a:gd name="T0" fmla="*/ 0 w 158"/>
                <a:gd name="T1" fmla="*/ 26 h 50"/>
                <a:gd name="T2" fmla="*/ 158 w 158"/>
                <a:gd name="T3" fmla="*/ 0 h 50"/>
                <a:gd name="T4" fmla="*/ 0 w 158"/>
                <a:gd name="T5" fmla="*/ 2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8" h="50">
                  <a:moveTo>
                    <a:pt x="0" y="26"/>
                  </a:moveTo>
                  <a:cubicBezTo>
                    <a:pt x="0" y="26"/>
                    <a:pt x="55" y="43"/>
                    <a:pt x="158" y="0"/>
                  </a:cubicBezTo>
                  <a:cubicBezTo>
                    <a:pt x="144" y="11"/>
                    <a:pt x="45" y="50"/>
                    <a:pt x="0" y="26"/>
                  </a:cubicBezTo>
                  <a:close/>
                </a:path>
              </a:pathLst>
            </a:custGeom>
            <a:solidFill>
              <a:srgbClr val="6E4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30" name="Freeform 60"/>
            <p:cNvSpPr>
              <a:spLocks/>
            </p:cNvSpPr>
            <p:nvPr/>
          </p:nvSpPr>
          <p:spPr bwMode="auto">
            <a:xfrm>
              <a:off x="5042" y="1847"/>
              <a:ext cx="187" cy="239"/>
            </a:xfrm>
            <a:custGeom>
              <a:avLst/>
              <a:gdLst>
                <a:gd name="T0" fmla="*/ 59 w 79"/>
                <a:gd name="T1" fmla="*/ 6 h 101"/>
                <a:gd name="T2" fmla="*/ 11 w 79"/>
                <a:gd name="T3" fmla="*/ 101 h 101"/>
                <a:gd name="T4" fmla="*/ 0 w 79"/>
                <a:gd name="T5" fmla="*/ 92 h 101"/>
                <a:gd name="T6" fmla="*/ 49 w 79"/>
                <a:gd name="T7" fmla="*/ 58 h 101"/>
                <a:gd name="T8" fmla="*/ 52 w 79"/>
                <a:gd name="T9" fmla="*/ 0 h 101"/>
                <a:gd name="T10" fmla="*/ 59 w 79"/>
                <a:gd name="T11" fmla="*/ 6 h 101"/>
                <a:gd name="T12" fmla="*/ 59 w 79"/>
                <a:gd name="T13" fmla="*/ 6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101">
                  <a:moveTo>
                    <a:pt x="59" y="6"/>
                  </a:moveTo>
                  <a:cubicBezTo>
                    <a:pt x="59" y="6"/>
                    <a:pt x="79" y="71"/>
                    <a:pt x="11" y="101"/>
                  </a:cubicBezTo>
                  <a:cubicBezTo>
                    <a:pt x="8" y="101"/>
                    <a:pt x="0" y="92"/>
                    <a:pt x="0" y="92"/>
                  </a:cubicBezTo>
                  <a:cubicBezTo>
                    <a:pt x="0" y="92"/>
                    <a:pt x="34" y="82"/>
                    <a:pt x="49" y="58"/>
                  </a:cubicBezTo>
                  <a:cubicBezTo>
                    <a:pt x="63" y="33"/>
                    <a:pt x="52" y="0"/>
                    <a:pt x="52" y="0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6"/>
                  </a:cubicBezTo>
                  <a:close/>
                </a:path>
              </a:pathLst>
            </a:custGeom>
            <a:solidFill>
              <a:srgbClr val="925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431" name="Group 52"/>
          <p:cNvGrpSpPr>
            <a:grpSpLocks noChangeAspect="1"/>
          </p:cNvGrpSpPr>
          <p:nvPr/>
        </p:nvGrpSpPr>
        <p:grpSpPr bwMode="auto">
          <a:xfrm rot="5825446">
            <a:off x="8675798" y="452757"/>
            <a:ext cx="408172" cy="350313"/>
            <a:chOff x="4634" y="754"/>
            <a:chExt cx="1164" cy="1332"/>
          </a:xfrm>
        </p:grpSpPr>
        <p:sp>
          <p:nvSpPr>
            <p:cNvPr id="432" name="Freeform 53"/>
            <p:cNvSpPr>
              <a:spLocks/>
            </p:cNvSpPr>
            <p:nvPr/>
          </p:nvSpPr>
          <p:spPr bwMode="auto">
            <a:xfrm>
              <a:off x="4634" y="754"/>
              <a:ext cx="1164" cy="1235"/>
            </a:xfrm>
            <a:custGeom>
              <a:avLst/>
              <a:gdLst>
                <a:gd name="T0" fmla="*/ 215 w 493"/>
                <a:gd name="T1" fmla="*/ 466 h 523"/>
                <a:gd name="T2" fmla="*/ 30 w 493"/>
                <a:gd name="T3" fmla="*/ 330 h 523"/>
                <a:gd name="T4" fmla="*/ 114 w 493"/>
                <a:gd name="T5" fmla="*/ 369 h 523"/>
                <a:gd name="T6" fmla="*/ 58 w 493"/>
                <a:gd name="T7" fmla="*/ 111 h 523"/>
                <a:gd name="T8" fmla="*/ 179 w 493"/>
                <a:gd name="T9" fmla="*/ 237 h 523"/>
                <a:gd name="T10" fmla="*/ 334 w 493"/>
                <a:gd name="T11" fmla="*/ 0 h 523"/>
                <a:gd name="T12" fmla="*/ 322 w 493"/>
                <a:gd name="T13" fmla="*/ 267 h 523"/>
                <a:gd name="T14" fmla="*/ 493 w 493"/>
                <a:gd name="T15" fmla="*/ 187 h 523"/>
                <a:gd name="T16" fmla="*/ 399 w 493"/>
                <a:gd name="T17" fmla="*/ 370 h 523"/>
                <a:gd name="T18" fmla="*/ 466 w 493"/>
                <a:gd name="T19" fmla="*/ 355 h 523"/>
                <a:gd name="T20" fmla="*/ 215 w 493"/>
                <a:gd name="T21" fmla="*/ 466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3" h="523">
                  <a:moveTo>
                    <a:pt x="215" y="466"/>
                  </a:moveTo>
                  <a:cubicBezTo>
                    <a:pt x="215" y="466"/>
                    <a:pt x="56" y="467"/>
                    <a:pt x="30" y="330"/>
                  </a:cubicBezTo>
                  <a:cubicBezTo>
                    <a:pt x="55" y="357"/>
                    <a:pt x="114" y="369"/>
                    <a:pt x="114" y="369"/>
                  </a:cubicBezTo>
                  <a:cubicBezTo>
                    <a:pt x="114" y="369"/>
                    <a:pt x="0" y="235"/>
                    <a:pt x="58" y="111"/>
                  </a:cubicBezTo>
                  <a:cubicBezTo>
                    <a:pt x="87" y="164"/>
                    <a:pt x="179" y="237"/>
                    <a:pt x="179" y="237"/>
                  </a:cubicBezTo>
                  <a:cubicBezTo>
                    <a:pt x="179" y="237"/>
                    <a:pt x="179" y="100"/>
                    <a:pt x="334" y="0"/>
                  </a:cubicBezTo>
                  <a:cubicBezTo>
                    <a:pt x="330" y="72"/>
                    <a:pt x="322" y="267"/>
                    <a:pt x="322" y="267"/>
                  </a:cubicBezTo>
                  <a:cubicBezTo>
                    <a:pt x="493" y="187"/>
                    <a:pt x="493" y="187"/>
                    <a:pt x="493" y="187"/>
                  </a:cubicBezTo>
                  <a:cubicBezTo>
                    <a:pt x="493" y="187"/>
                    <a:pt x="464" y="333"/>
                    <a:pt x="399" y="370"/>
                  </a:cubicBezTo>
                  <a:cubicBezTo>
                    <a:pt x="426" y="380"/>
                    <a:pt x="466" y="355"/>
                    <a:pt x="466" y="355"/>
                  </a:cubicBezTo>
                  <a:cubicBezTo>
                    <a:pt x="466" y="355"/>
                    <a:pt x="407" y="523"/>
                    <a:pt x="215" y="466"/>
                  </a:cubicBezTo>
                  <a:close/>
                </a:path>
              </a:pathLst>
            </a:custGeom>
            <a:solidFill>
              <a:srgbClr val="FFF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33" name="Freeform 54"/>
            <p:cNvSpPr>
              <a:spLocks/>
            </p:cNvSpPr>
            <p:nvPr/>
          </p:nvSpPr>
          <p:spPr bwMode="auto">
            <a:xfrm>
              <a:off x="4733" y="829"/>
              <a:ext cx="987" cy="1002"/>
            </a:xfrm>
            <a:custGeom>
              <a:avLst/>
              <a:gdLst>
                <a:gd name="T0" fmla="*/ 223 w 418"/>
                <a:gd name="T1" fmla="*/ 422 h 424"/>
                <a:gd name="T2" fmla="*/ 385 w 418"/>
                <a:gd name="T3" fmla="*/ 358 h 424"/>
                <a:gd name="T4" fmla="*/ 304 w 418"/>
                <a:gd name="T5" fmla="*/ 360 h 424"/>
                <a:gd name="T6" fmla="*/ 417 w 418"/>
                <a:gd name="T7" fmla="*/ 196 h 424"/>
                <a:gd name="T8" fmla="*/ 255 w 418"/>
                <a:gd name="T9" fmla="*/ 268 h 424"/>
                <a:gd name="T10" fmla="*/ 272 w 418"/>
                <a:gd name="T11" fmla="*/ 0 h 424"/>
                <a:gd name="T12" fmla="*/ 150 w 418"/>
                <a:gd name="T13" fmla="*/ 242 h 424"/>
                <a:gd name="T14" fmla="*/ 25 w 418"/>
                <a:gd name="T15" fmla="*/ 126 h 424"/>
                <a:gd name="T16" fmla="*/ 130 w 418"/>
                <a:gd name="T17" fmla="*/ 365 h 424"/>
                <a:gd name="T18" fmla="*/ 30 w 418"/>
                <a:gd name="T19" fmla="*/ 339 h 424"/>
                <a:gd name="T20" fmla="*/ 217 w 418"/>
                <a:gd name="T21" fmla="*/ 424 h 424"/>
                <a:gd name="T22" fmla="*/ 223 w 418"/>
                <a:gd name="T23" fmla="*/ 422 h 424"/>
                <a:gd name="T24" fmla="*/ 223 w 418"/>
                <a:gd name="T25" fmla="*/ 422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8" h="424">
                  <a:moveTo>
                    <a:pt x="223" y="422"/>
                  </a:moveTo>
                  <a:cubicBezTo>
                    <a:pt x="223" y="422"/>
                    <a:pt x="374" y="422"/>
                    <a:pt x="385" y="358"/>
                  </a:cubicBezTo>
                  <a:cubicBezTo>
                    <a:pt x="347" y="378"/>
                    <a:pt x="304" y="360"/>
                    <a:pt x="304" y="360"/>
                  </a:cubicBezTo>
                  <a:cubicBezTo>
                    <a:pt x="304" y="360"/>
                    <a:pt x="418" y="274"/>
                    <a:pt x="417" y="196"/>
                  </a:cubicBezTo>
                  <a:cubicBezTo>
                    <a:pt x="366" y="228"/>
                    <a:pt x="255" y="268"/>
                    <a:pt x="255" y="268"/>
                  </a:cubicBezTo>
                  <a:cubicBezTo>
                    <a:pt x="255" y="268"/>
                    <a:pt x="254" y="98"/>
                    <a:pt x="272" y="0"/>
                  </a:cubicBezTo>
                  <a:cubicBezTo>
                    <a:pt x="208" y="50"/>
                    <a:pt x="161" y="169"/>
                    <a:pt x="150" y="242"/>
                  </a:cubicBezTo>
                  <a:cubicBezTo>
                    <a:pt x="113" y="233"/>
                    <a:pt x="45" y="163"/>
                    <a:pt x="25" y="126"/>
                  </a:cubicBezTo>
                  <a:cubicBezTo>
                    <a:pt x="0" y="243"/>
                    <a:pt x="117" y="355"/>
                    <a:pt x="130" y="365"/>
                  </a:cubicBezTo>
                  <a:cubicBezTo>
                    <a:pt x="95" y="373"/>
                    <a:pt x="61" y="358"/>
                    <a:pt x="30" y="339"/>
                  </a:cubicBezTo>
                  <a:cubicBezTo>
                    <a:pt x="53" y="396"/>
                    <a:pt x="148" y="422"/>
                    <a:pt x="217" y="424"/>
                  </a:cubicBezTo>
                  <a:cubicBezTo>
                    <a:pt x="223" y="422"/>
                    <a:pt x="223" y="422"/>
                    <a:pt x="223" y="422"/>
                  </a:cubicBezTo>
                  <a:cubicBezTo>
                    <a:pt x="223" y="422"/>
                    <a:pt x="223" y="422"/>
                    <a:pt x="223" y="422"/>
                  </a:cubicBezTo>
                  <a:close/>
                </a:path>
              </a:pathLst>
            </a:custGeom>
            <a:solidFill>
              <a:srgbClr val="DD72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34" name="Freeform 55"/>
            <p:cNvSpPr>
              <a:spLocks/>
            </p:cNvSpPr>
            <p:nvPr/>
          </p:nvSpPr>
          <p:spPr bwMode="auto">
            <a:xfrm>
              <a:off x="5118" y="1094"/>
              <a:ext cx="163" cy="696"/>
            </a:xfrm>
            <a:custGeom>
              <a:avLst/>
              <a:gdLst>
                <a:gd name="T0" fmla="*/ 53 w 69"/>
                <a:gd name="T1" fmla="*/ 295 h 295"/>
                <a:gd name="T2" fmla="*/ 69 w 69"/>
                <a:gd name="T3" fmla="*/ 0 h 295"/>
                <a:gd name="T4" fmla="*/ 53 w 69"/>
                <a:gd name="T5" fmla="*/ 29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9" h="295">
                  <a:moveTo>
                    <a:pt x="53" y="295"/>
                  </a:moveTo>
                  <a:cubicBezTo>
                    <a:pt x="53" y="295"/>
                    <a:pt x="12" y="195"/>
                    <a:pt x="69" y="0"/>
                  </a:cubicBezTo>
                  <a:cubicBezTo>
                    <a:pt x="52" y="26"/>
                    <a:pt x="0" y="217"/>
                    <a:pt x="53" y="295"/>
                  </a:cubicBezTo>
                  <a:close/>
                </a:path>
              </a:pathLst>
            </a:custGeom>
            <a:solidFill>
              <a:srgbClr val="6E4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35" name="Freeform 56"/>
            <p:cNvSpPr>
              <a:spLocks/>
            </p:cNvSpPr>
            <p:nvPr/>
          </p:nvSpPr>
          <p:spPr bwMode="auto">
            <a:xfrm>
              <a:off x="4858" y="1299"/>
              <a:ext cx="317" cy="338"/>
            </a:xfrm>
            <a:custGeom>
              <a:avLst/>
              <a:gdLst>
                <a:gd name="T0" fmla="*/ 134 w 134"/>
                <a:gd name="T1" fmla="*/ 143 h 143"/>
                <a:gd name="T2" fmla="*/ 0 w 134"/>
                <a:gd name="T3" fmla="*/ 0 h 143"/>
                <a:gd name="T4" fmla="*/ 134 w 134"/>
                <a:gd name="T5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4" h="143">
                  <a:moveTo>
                    <a:pt x="134" y="143"/>
                  </a:moveTo>
                  <a:cubicBezTo>
                    <a:pt x="134" y="143"/>
                    <a:pt x="68" y="117"/>
                    <a:pt x="0" y="0"/>
                  </a:cubicBezTo>
                  <a:cubicBezTo>
                    <a:pt x="5" y="20"/>
                    <a:pt x="72" y="133"/>
                    <a:pt x="134" y="143"/>
                  </a:cubicBezTo>
                  <a:close/>
                </a:path>
              </a:pathLst>
            </a:custGeom>
            <a:solidFill>
              <a:srgbClr val="6E4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36" name="Freeform 57"/>
            <p:cNvSpPr>
              <a:spLocks/>
            </p:cNvSpPr>
            <p:nvPr/>
          </p:nvSpPr>
          <p:spPr bwMode="auto">
            <a:xfrm>
              <a:off x="4912" y="1710"/>
              <a:ext cx="277" cy="95"/>
            </a:xfrm>
            <a:custGeom>
              <a:avLst/>
              <a:gdLst>
                <a:gd name="T0" fmla="*/ 117 w 117"/>
                <a:gd name="T1" fmla="*/ 22 h 40"/>
                <a:gd name="T2" fmla="*/ 0 w 117"/>
                <a:gd name="T3" fmla="*/ 0 h 40"/>
                <a:gd name="T4" fmla="*/ 117 w 117"/>
                <a:gd name="T5" fmla="*/ 2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7" h="40">
                  <a:moveTo>
                    <a:pt x="117" y="22"/>
                  </a:moveTo>
                  <a:cubicBezTo>
                    <a:pt x="117" y="22"/>
                    <a:pt x="75" y="34"/>
                    <a:pt x="0" y="0"/>
                  </a:cubicBezTo>
                  <a:cubicBezTo>
                    <a:pt x="9" y="8"/>
                    <a:pt x="82" y="40"/>
                    <a:pt x="117" y="22"/>
                  </a:cubicBezTo>
                  <a:close/>
                </a:path>
              </a:pathLst>
            </a:custGeom>
            <a:solidFill>
              <a:srgbClr val="6E4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37" name="Freeform 58"/>
            <p:cNvSpPr>
              <a:spLocks/>
            </p:cNvSpPr>
            <p:nvPr/>
          </p:nvSpPr>
          <p:spPr bwMode="auto">
            <a:xfrm>
              <a:off x="5257" y="1401"/>
              <a:ext cx="387" cy="260"/>
            </a:xfrm>
            <a:custGeom>
              <a:avLst/>
              <a:gdLst>
                <a:gd name="T0" fmla="*/ 0 w 164"/>
                <a:gd name="T1" fmla="*/ 105 h 110"/>
                <a:gd name="T2" fmla="*/ 164 w 164"/>
                <a:gd name="T3" fmla="*/ 0 h 110"/>
                <a:gd name="T4" fmla="*/ 0 w 164"/>
                <a:gd name="T5" fmla="*/ 10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4" h="110">
                  <a:moveTo>
                    <a:pt x="0" y="105"/>
                  </a:moveTo>
                  <a:cubicBezTo>
                    <a:pt x="0" y="105"/>
                    <a:pt x="70" y="96"/>
                    <a:pt x="164" y="0"/>
                  </a:cubicBezTo>
                  <a:cubicBezTo>
                    <a:pt x="155" y="18"/>
                    <a:pt x="62" y="110"/>
                    <a:pt x="0" y="105"/>
                  </a:cubicBezTo>
                  <a:close/>
                </a:path>
              </a:pathLst>
            </a:custGeom>
            <a:solidFill>
              <a:srgbClr val="6E4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38" name="Freeform 59"/>
            <p:cNvSpPr>
              <a:spLocks/>
            </p:cNvSpPr>
            <p:nvPr/>
          </p:nvSpPr>
          <p:spPr bwMode="auto">
            <a:xfrm>
              <a:off x="5238" y="1701"/>
              <a:ext cx="373" cy="118"/>
            </a:xfrm>
            <a:custGeom>
              <a:avLst/>
              <a:gdLst>
                <a:gd name="T0" fmla="*/ 0 w 158"/>
                <a:gd name="T1" fmla="*/ 26 h 50"/>
                <a:gd name="T2" fmla="*/ 158 w 158"/>
                <a:gd name="T3" fmla="*/ 0 h 50"/>
                <a:gd name="T4" fmla="*/ 0 w 158"/>
                <a:gd name="T5" fmla="*/ 2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8" h="50">
                  <a:moveTo>
                    <a:pt x="0" y="26"/>
                  </a:moveTo>
                  <a:cubicBezTo>
                    <a:pt x="0" y="26"/>
                    <a:pt x="55" y="43"/>
                    <a:pt x="158" y="0"/>
                  </a:cubicBezTo>
                  <a:cubicBezTo>
                    <a:pt x="144" y="11"/>
                    <a:pt x="45" y="50"/>
                    <a:pt x="0" y="26"/>
                  </a:cubicBezTo>
                  <a:close/>
                </a:path>
              </a:pathLst>
            </a:custGeom>
            <a:solidFill>
              <a:srgbClr val="6E4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39" name="Freeform 60"/>
            <p:cNvSpPr>
              <a:spLocks/>
            </p:cNvSpPr>
            <p:nvPr/>
          </p:nvSpPr>
          <p:spPr bwMode="auto">
            <a:xfrm>
              <a:off x="5042" y="1847"/>
              <a:ext cx="187" cy="239"/>
            </a:xfrm>
            <a:custGeom>
              <a:avLst/>
              <a:gdLst>
                <a:gd name="T0" fmla="*/ 59 w 79"/>
                <a:gd name="T1" fmla="*/ 6 h 101"/>
                <a:gd name="T2" fmla="*/ 11 w 79"/>
                <a:gd name="T3" fmla="*/ 101 h 101"/>
                <a:gd name="T4" fmla="*/ 0 w 79"/>
                <a:gd name="T5" fmla="*/ 92 h 101"/>
                <a:gd name="T6" fmla="*/ 49 w 79"/>
                <a:gd name="T7" fmla="*/ 58 h 101"/>
                <a:gd name="T8" fmla="*/ 52 w 79"/>
                <a:gd name="T9" fmla="*/ 0 h 101"/>
                <a:gd name="T10" fmla="*/ 59 w 79"/>
                <a:gd name="T11" fmla="*/ 6 h 101"/>
                <a:gd name="T12" fmla="*/ 59 w 79"/>
                <a:gd name="T13" fmla="*/ 6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101">
                  <a:moveTo>
                    <a:pt x="59" y="6"/>
                  </a:moveTo>
                  <a:cubicBezTo>
                    <a:pt x="59" y="6"/>
                    <a:pt x="79" y="71"/>
                    <a:pt x="11" y="101"/>
                  </a:cubicBezTo>
                  <a:cubicBezTo>
                    <a:pt x="8" y="101"/>
                    <a:pt x="0" y="92"/>
                    <a:pt x="0" y="92"/>
                  </a:cubicBezTo>
                  <a:cubicBezTo>
                    <a:pt x="0" y="92"/>
                    <a:pt x="34" y="82"/>
                    <a:pt x="49" y="58"/>
                  </a:cubicBezTo>
                  <a:cubicBezTo>
                    <a:pt x="63" y="33"/>
                    <a:pt x="52" y="0"/>
                    <a:pt x="52" y="0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6"/>
                  </a:cubicBezTo>
                  <a:close/>
                </a:path>
              </a:pathLst>
            </a:custGeom>
            <a:solidFill>
              <a:srgbClr val="925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440" name="Group 66"/>
          <p:cNvGrpSpPr>
            <a:grpSpLocks noChangeAspect="1"/>
          </p:cNvGrpSpPr>
          <p:nvPr/>
        </p:nvGrpSpPr>
        <p:grpSpPr bwMode="auto">
          <a:xfrm>
            <a:off x="17580" y="3048994"/>
            <a:ext cx="291131" cy="364678"/>
            <a:chOff x="3636" y="1964"/>
            <a:chExt cx="413" cy="388"/>
          </a:xfrm>
        </p:grpSpPr>
        <p:sp>
          <p:nvSpPr>
            <p:cNvPr id="441" name="Freeform 67"/>
            <p:cNvSpPr>
              <a:spLocks/>
            </p:cNvSpPr>
            <p:nvPr/>
          </p:nvSpPr>
          <p:spPr bwMode="auto">
            <a:xfrm>
              <a:off x="3971" y="1976"/>
              <a:ext cx="78" cy="109"/>
            </a:xfrm>
            <a:custGeom>
              <a:avLst/>
              <a:gdLst>
                <a:gd name="T0" fmla="*/ 4 w 33"/>
                <a:gd name="T1" fmla="*/ 46 h 46"/>
                <a:gd name="T2" fmla="*/ 25 w 33"/>
                <a:gd name="T3" fmla="*/ 1 h 46"/>
                <a:gd name="T4" fmla="*/ 19 w 33"/>
                <a:gd name="T5" fmla="*/ 0 h 46"/>
                <a:gd name="T6" fmla="*/ 20 w 33"/>
                <a:gd name="T7" fmla="*/ 27 h 46"/>
                <a:gd name="T8" fmla="*/ 0 w 33"/>
                <a:gd name="T9" fmla="*/ 45 h 46"/>
                <a:gd name="T10" fmla="*/ 4 w 33"/>
                <a:gd name="T11" fmla="*/ 46 h 46"/>
                <a:gd name="T12" fmla="*/ 4 w 33"/>
                <a:gd name="T1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46">
                  <a:moveTo>
                    <a:pt x="4" y="46"/>
                  </a:moveTo>
                  <a:cubicBezTo>
                    <a:pt x="4" y="46"/>
                    <a:pt x="33" y="34"/>
                    <a:pt x="25" y="1"/>
                  </a:cubicBezTo>
                  <a:cubicBezTo>
                    <a:pt x="25" y="1"/>
                    <a:pt x="19" y="0"/>
                    <a:pt x="19" y="0"/>
                  </a:cubicBezTo>
                  <a:cubicBezTo>
                    <a:pt x="19" y="0"/>
                    <a:pt x="25" y="15"/>
                    <a:pt x="20" y="27"/>
                  </a:cubicBezTo>
                  <a:cubicBezTo>
                    <a:pt x="15" y="39"/>
                    <a:pt x="0" y="45"/>
                    <a:pt x="0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lose/>
                </a:path>
              </a:pathLst>
            </a:custGeom>
            <a:solidFill>
              <a:srgbClr val="CB7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42" name="Freeform 68"/>
            <p:cNvSpPr>
              <a:spLocks/>
            </p:cNvSpPr>
            <p:nvPr/>
          </p:nvSpPr>
          <p:spPr bwMode="auto">
            <a:xfrm>
              <a:off x="3636" y="1964"/>
              <a:ext cx="413" cy="388"/>
            </a:xfrm>
            <a:custGeom>
              <a:avLst/>
              <a:gdLst>
                <a:gd name="T0" fmla="*/ 145 w 175"/>
                <a:gd name="T1" fmla="*/ 27 h 164"/>
                <a:gd name="T2" fmla="*/ 171 w 175"/>
                <a:gd name="T3" fmla="*/ 100 h 164"/>
                <a:gd name="T4" fmla="*/ 153 w 175"/>
                <a:gd name="T5" fmla="*/ 132 h 164"/>
                <a:gd name="T6" fmla="*/ 150 w 175"/>
                <a:gd name="T7" fmla="*/ 92 h 164"/>
                <a:gd name="T8" fmla="*/ 109 w 175"/>
                <a:gd name="T9" fmla="*/ 158 h 164"/>
                <a:gd name="T10" fmla="*/ 89 w 175"/>
                <a:gd name="T11" fmla="*/ 162 h 164"/>
                <a:gd name="T12" fmla="*/ 100 w 175"/>
                <a:gd name="T13" fmla="*/ 110 h 164"/>
                <a:gd name="T14" fmla="*/ 36 w 175"/>
                <a:gd name="T15" fmla="*/ 117 h 164"/>
                <a:gd name="T16" fmla="*/ 0 w 175"/>
                <a:gd name="T17" fmla="*/ 108 h 164"/>
                <a:gd name="T18" fmla="*/ 85 w 175"/>
                <a:gd name="T19" fmla="*/ 63 h 164"/>
                <a:gd name="T20" fmla="*/ 36 w 175"/>
                <a:gd name="T21" fmla="*/ 30 h 164"/>
                <a:gd name="T22" fmla="*/ 101 w 175"/>
                <a:gd name="T23" fmla="*/ 21 h 164"/>
                <a:gd name="T24" fmla="*/ 85 w 175"/>
                <a:gd name="T25" fmla="*/ 5 h 164"/>
                <a:gd name="T26" fmla="*/ 117 w 175"/>
                <a:gd name="T27" fmla="*/ 5 h 164"/>
                <a:gd name="T28" fmla="*/ 143 w 175"/>
                <a:gd name="T29" fmla="*/ 24 h 164"/>
                <a:gd name="T30" fmla="*/ 145 w 175"/>
                <a:gd name="T31" fmla="*/ 27 h 164"/>
                <a:gd name="T32" fmla="*/ 145 w 175"/>
                <a:gd name="T33" fmla="*/ 27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5" h="164">
                  <a:moveTo>
                    <a:pt x="145" y="27"/>
                  </a:moveTo>
                  <a:cubicBezTo>
                    <a:pt x="145" y="27"/>
                    <a:pt x="175" y="68"/>
                    <a:pt x="171" y="100"/>
                  </a:cubicBezTo>
                  <a:cubicBezTo>
                    <a:pt x="168" y="131"/>
                    <a:pt x="153" y="132"/>
                    <a:pt x="153" y="132"/>
                  </a:cubicBezTo>
                  <a:cubicBezTo>
                    <a:pt x="150" y="92"/>
                    <a:pt x="150" y="92"/>
                    <a:pt x="150" y="92"/>
                  </a:cubicBezTo>
                  <a:cubicBezTo>
                    <a:pt x="150" y="92"/>
                    <a:pt x="138" y="146"/>
                    <a:pt x="109" y="158"/>
                  </a:cubicBezTo>
                  <a:cubicBezTo>
                    <a:pt x="94" y="164"/>
                    <a:pt x="89" y="162"/>
                    <a:pt x="89" y="162"/>
                  </a:cubicBezTo>
                  <a:cubicBezTo>
                    <a:pt x="89" y="162"/>
                    <a:pt x="99" y="127"/>
                    <a:pt x="100" y="110"/>
                  </a:cubicBezTo>
                  <a:cubicBezTo>
                    <a:pt x="94" y="114"/>
                    <a:pt x="59" y="122"/>
                    <a:pt x="36" y="117"/>
                  </a:cubicBezTo>
                  <a:cubicBezTo>
                    <a:pt x="13" y="113"/>
                    <a:pt x="0" y="108"/>
                    <a:pt x="0" y="108"/>
                  </a:cubicBezTo>
                  <a:cubicBezTo>
                    <a:pt x="85" y="63"/>
                    <a:pt x="85" y="63"/>
                    <a:pt x="85" y="63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62" y="3"/>
                    <a:pt x="101" y="21"/>
                  </a:cubicBezTo>
                  <a:cubicBezTo>
                    <a:pt x="96" y="14"/>
                    <a:pt x="85" y="5"/>
                    <a:pt x="85" y="5"/>
                  </a:cubicBezTo>
                  <a:cubicBezTo>
                    <a:pt x="85" y="5"/>
                    <a:pt x="103" y="0"/>
                    <a:pt x="117" y="5"/>
                  </a:cubicBezTo>
                  <a:cubicBezTo>
                    <a:pt x="132" y="11"/>
                    <a:pt x="143" y="24"/>
                    <a:pt x="143" y="24"/>
                  </a:cubicBezTo>
                  <a:cubicBezTo>
                    <a:pt x="145" y="27"/>
                    <a:pt x="145" y="27"/>
                    <a:pt x="145" y="27"/>
                  </a:cubicBezTo>
                  <a:cubicBezTo>
                    <a:pt x="145" y="27"/>
                    <a:pt x="145" y="27"/>
                    <a:pt x="145" y="27"/>
                  </a:cubicBezTo>
                  <a:close/>
                </a:path>
              </a:pathLst>
            </a:custGeom>
            <a:solidFill>
              <a:srgbClr val="FFF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43" name="Freeform 69"/>
            <p:cNvSpPr>
              <a:spLocks/>
            </p:cNvSpPr>
            <p:nvPr/>
          </p:nvSpPr>
          <p:spPr bwMode="auto">
            <a:xfrm>
              <a:off x="3676" y="1964"/>
              <a:ext cx="364" cy="367"/>
            </a:xfrm>
            <a:custGeom>
              <a:avLst/>
              <a:gdLst>
                <a:gd name="T0" fmla="*/ 131 w 154"/>
                <a:gd name="T1" fmla="*/ 44 h 155"/>
                <a:gd name="T2" fmla="*/ 84 w 154"/>
                <a:gd name="T3" fmla="*/ 9 h 155"/>
                <a:gd name="T4" fmla="*/ 98 w 154"/>
                <a:gd name="T5" fmla="*/ 32 h 155"/>
                <a:gd name="T6" fmla="*/ 31 w 154"/>
                <a:gd name="T7" fmla="*/ 29 h 155"/>
                <a:gd name="T8" fmla="*/ 81 w 154"/>
                <a:gd name="T9" fmla="*/ 62 h 155"/>
                <a:gd name="T10" fmla="*/ 0 w 154"/>
                <a:gd name="T11" fmla="*/ 106 h 155"/>
                <a:gd name="T12" fmla="*/ 92 w 154"/>
                <a:gd name="T13" fmla="*/ 98 h 155"/>
                <a:gd name="T14" fmla="*/ 81 w 154"/>
                <a:gd name="T15" fmla="*/ 155 h 155"/>
                <a:gd name="T16" fmla="*/ 131 w 154"/>
                <a:gd name="T17" fmla="*/ 81 h 155"/>
                <a:gd name="T18" fmla="*/ 142 w 154"/>
                <a:gd name="T19" fmla="*/ 115 h 155"/>
                <a:gd name="T20" fmla="*/ 133 w 154"/>
                <a:gd name="T21" fmla="*/ 45 h 155"/>
                <a:gd name="T22" fmla="*/ 131 w 154"/>
                <a:gd name="T23" fmla="*/ 44 h 155"/>
                <a:gd name="T24" fmla="*/ 131 w 154"/>
                <a:gd name="T25" fmla="*/ 44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4" h="155">
                  <a:moveTo>
                    <a:pt x="131" y="44"/>
                  </a:moveTo>
                  <a:cubicBezTo>
                    <a:pt x="131" y="44"/>
                    <a:pt x="103" y="0"/>
                    <a:pt x="84" y="9"/>
                  </a:cubicBezTo>
                  <a:cubicBezTo>
                    <a:pt x="96" y="16"/>
                    <a:pt x="98" y="32"/>
                    <a:pt x="98" y="32"/>
                  </a:cubicBezTo>
                  <a:cubicBezTo>
                    <a:pt x="98" y="32"/>
                    <a:pt x="53" y="15"/>
                    <a:pt x="31" y="29"/>
                  </a:cubicBezTo>
                  <a:cubicBezTo>
                    <a:pt x="49" y="38"/>
                    <a:pt x="81" y="62"/>
                    <a:pt x="81" y="62"/>
                  </a:cubicBezTo>
                  <a:cubicBezTo>
                    <a:pt x="81" y="62"/>
                    <a:pt x="32" y="94"/>
                    <a:pt x="0" y="106"/>
                  </a:cubicBezTo>
                  <a:cubicBezTo>
                    <a:pt x="26" y="116"/>
                    <a:pt x="69" y="108"/>
                    <a:pt x="92" y="98"/>
                  </a:cubicBezTo>
                  <a:cubicBezTo>
                    <a:pt x="96" y="110"/>
                    <a:pt x="88" y="142"/>
                    <a:pt x="81" y="155"/>
                  </a:cubicBezTo>
                  <a:cubicBezTo>
                    <a:pt x="120" y="140"/>
                    <a:pt x="131" y="87"/>
                    <a:pt x="131" y="81"/>
                  </a:cubicBezTo>
                  <a:cubicBezTo>
                    <a:pt x="140" y="90"/>
                    <a:pt x="142" y="102"/>
                    <a:pt x="142" y="115"/>
                  </a:cubicBezTo>
                  <a:cubicBezTo>
                    <a:pt x="154" y="98"/>
                    <a:pt x="144" y="66"/>
                    <a:pt x="133" y="45"/>
                  </a:cubicBezTo>
                  <a:cubicBezTo>
                    <a:pt x="131" y="44"/>
                    <a:pt x="131" y="44"/>
                    <a:pt x="131" y="44"/>
                  </a:cubicBezTo>
                  <a:cubicBezTo>
                    <a:pt x="131" y="44"/>
                    <a:pt x="131" y="44"/>
                    <a:pt x="131" y="44"/>
                  </a:cubicBezTo>
                  <a:close/>
                </a:path>
              </a:pathLst>
            </a:custGeom>
            <a:solidFill>
              <a:srgbClr val="FBB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44" name="Freeform 70"/>
            <p:cNvSpPr>
              <a:spLocks/>
            </p:cNvSpPr>
            <p:nvPr/>
          </p:nvSpPr>
          <p:spPr bwMode="auto">
            <a:xfrm>
              <a:off x="3771" y="2080"/>
              <a:ext cx="207" cy="116"/>
            </a:xfrm>
            <a:custGeom>
              <a:avLst/>
              <a:gdLst>
                <a:gd name="T0" fmla="*/ 88 w 88"/>
                <a:gd name="T1" fmla="*/ 0 h 49"/>
                <a:gd name="T2" fmla="*/ 0 w 88"/>
                <a:gd name="T3" fmla="*/ 49 h 49"/>
                <a:gd name="T4" fmla="*/ 88 w 88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8" h="49">
                  <a:moveTo>
                    <a:pt x="88" y="0"/>
                  </a:moveTo>
                  <a:cubicBezTo>
                    <a:pt x="88" y="0"/>
                    <a:pt x="66" y="29"/>
                    <a:pt x="0" y="49"/>
                  </a:cubicBezTo>
                  <a:cubicBezTo>
                    <a:pt x="10" y="49"/>
                    <a:pt x="75" y="29"/>
                    <a:pt x="88" y="0"/>
                  </a:cubicBezTo>
                  <a:close/>
                </a:path>
              </a:pathLst>
            </a:custGeom>
            <a:solidFill>
              <a:srgbClr val="B56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45" name="Freeform 71"/>
            <p:cNvSpPr>
              <a:spLocks/>
            </p:cNvSpPr>
            <p:nvPr/>
          </p:nvSpPr>
          <p:spPr bwMode="auto">
            <a:xfrm>
              <a:off x="3905" y="2128"/>
              <a:ext cx="59" cy="151"/>
            </a:xfrm>
            <a:custGeom>
              <a:avLst/>
              <a:gdLst>
                <a:gd name="T0" fmla="*/ 18 w 25"/>
                <a:gd name="T1" fmla="*/ 0 h 64"/>
                <a:gd name="T2" fmla="*/ 0 w 25"/>
                <a:gd name="T3" fmla="*/ 64 h 64"/>
                <a:gd name="T4" fmla="*/ 18 w 25"/>
                <a:gd name="T5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64">
                  <a:moveTo>
                    <a:pt x="18" y="0"/>
                  </a:moveTo>
                  <a:cubicBezTo>
                    <a:pt x="18" y="0"/>
                    <a:pt x="22" y="24"/>
                    <a:pt x="0" y="64"/>
                  </a:cubicBezTo>
                  <a:cubicBezTo>
                    <a:pt x="5" y="59"/>
                    <a:pt x="25" y="20"/>
                    <a:pt x="18" y="0"/>
                  </a:cubicBezTo>
                  <a:close/>
                </a:path>
              </a:pathLst>
            </a:custGeom>
            <a:solidFill>
              <a:srgbClr val="B56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46" name="Freeform 72"/>
            <p:cNvSpPr>
              <a:spLocks/>
            </p:cNvSpPr>
            <p:nvPr/>
          </p:nvSpPr>
          <p:spPr bwMode="auto">
            <a:xfrm>
              <a:off x="3983" y="2106"/>
              <a:ext cx="38" cy="90"/>
            </a:xfrm>
            <a:custGeom>
              <a:avLst/>
              <a:gdLst>
                <a:gd name="T0" fmla="*/ 0 w 16"/>
                <a:gd name="T1" fmla="*/ 0 h 38"/>
                <a:gd name="T2" fmla="*/ 15 w 16"/>
                <a:gd name="T3" fmla="*/ 38 h 38"/>
                <a:gd name="T4" fmla="*/ 0 w 16"/>
                <a:gd name="T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38">
                  <a:moveTo>
                    <a:pt x="0" y="0"/>
                  </a:moveTo>
                  <a:cubicBezTo>
                    <a:pt x="0" y="0"/>
                    <a:pt x="11" y="10"/>
                    <a:pt x="15" y="38"/>
                  </a:cubicBezTo>
                  <a:cubicBezTo>
                    <a:pt x="16" y="33"/>
                    <a:pt x="11" y="7"/>
                    <a:pt x="0" y="0"/>
                  </a:cubicBezTo>
                  <a:close/>
                </a:path>
              </a:pathLst>
            </a:custGeom>
            <a:solidFill>
              <a:srgbClr val="B56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47" name="Freeform 73"/>
            <p:cNvSpPr>
              <a:spLocks/>
            </p:cNvSpPr>
            <p:nvPr/>
          </p:nvSpPr>
          <p:spPr bwMode="auto">
            <a:xfrm>
              <a:off x="3910" y="2005"/>
              <a:ext cx="54" cy="78"/>
            </a:xfrm>
            <a:custGeom>
              <a:avLst/>
              <a:gdLst>
                <a:gd name="T0" fmla="*/ 23 w 23"/>
                <a:gd name="T1" fmla="*/ 33 h 33"/>
                <a:gd name="T2" fmla="*/ 0 w 23"/>
                <a:gd name="T3" fmla="*/ 0 h 33"/>
                <a:gd name="T4" fmla="*/ 23 w 23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33">
                  <a:moveTo>
                    <a:pt x="23" y="33"/>
                  </a:moveTo>
                  <a:cubicBezTo>
                    <a:pt x="23" y="33"/>
                    <a:pt x="20" y="19"/>
                    <a:pt x="0" y="0"/>
                  </a:cubicBezTo>
                  <a:cubicBezTo>
                    <a:pt x="3" y="1"/>
                    <a:pt x="23" y="20"/>
                    <a:pt x="23" y="33"/>
                  </a:cubicBezTo>
                  <a:close/>
                </a:path>
              </a:pathLst>
            </a:custGeom>
            <a:solidFill>
              <a:srgbClr val="B56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48" name="Freeform 74"/>
            <p:cNvSpPr>
              <a:spLocks/>
            </p:cNvSpPr>
            <p:nvPr/>
          </p:nvSpPr>
          <p:spPr bwMode="auto">
            <a:xfrm>
              <a:off x="3794" y="2033"/>
              <a:ext cx="140" cy="69"/>
            </a:xfrm>
            <a:custGeom>
              <a:avLst/>
              <a:gdLst>
                <a:gd name="T0" fmla="*/ 59 w 59"/>
                <a:gd name="T1" fmla="*/ 29 h 29"/>
                <a:gd name="T2" fmla="*/ 0 w 59"/>
                <a:gd name="T3" fmla="*/ 0 h 29"/>
                <a:gd name="T4" fmla="*/ 59 w 59"/>
                <a:gd name="T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9" h="29">
                  <a:moveTo>
                    <a:pt x="59" y="29"/>
                  </a:moveTo>
                  <a:cubicBezTo>
                    <a:pt x="59" y="29"/>
                    <a:pt x="44" y="10"/>
                    <a:pt x="0" y="0"/>
                  </a:cubicBezTo>
                  <a:cubicBezTo>
                    <a:pt x="6" y="0"/>
                    <a:pt x="50" y="10"/>
                    <a:pt x="59" y="29"/>
                  </a:cubicBezTo>
                  <a:close/>
                </a:path>
              </a:pathLst>
            </a:custGeom>
            <a:solidFill>
              <a:srgbClr val="B56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526178" y="828881"/>
            <a:ext cx="4543914" cy="3507549"/>
          </a:xfrm>
        </p:spPr>
        <p:txBody>
          <a:bodyPr anchor="ctr">
            <a:normAutofit/>
          </a:bodyPr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84201103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4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4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427712029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55900396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22960" y="1188720"/>
            <a:ext cx="2331720" cy="2286000"/>
          </a:xfrm>
        </p:spPr>
        <p:txBody>
          <a:bodyPr anchor="b">
            <a:normAutofit/>
          </a:bodyPr>
          <a:lstStyle>
            <a:lvl1pPr>
              <a:defRPr sz="3400" b="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360420" y="457200"/>
            <a:ext cx="5006340" cy="5943600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22960" y="3474720"/>
            <a:ext cx="2331720" cy="1371600"/>
          </a:xfrm>
        </p:spPr>
        <p:txBody>
          <a:bodyPr>
            <a:normAutofit/>
          </a:bodyPr>
          <a:lstStyle>
            <a:lvl1pPr marL="0" indent="0">
              <a:spcBef>
                <a:spcPts val="1200"/>
              </a:spcBef>
              <a:buNone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43594665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22960" y="1188720"/>
            <a:ext cx="2331720" cy="2286000"/>
          </a:xfrm>
        </p:spPr>
        <p:txBody>
          <a:bodyPr anchor="b">
            <a:normAutofit/>
          </a:bodyPr>
          <a:lstStyle>
            <a:lvl1pPr>
              <a:defRPr sz="3400" b="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360420" y="457200"/>
            <a:ext cx="5006340" cy="5943600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chemeClr val="tx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22960" y="3474720"/>
            <a:ext cx="2331720" cy="1371600"/>
          </a:xfrm>
        </p:spPr>
        <p:txBody>
          <a:bodyPr>
            <a:normAutofit/>
          </a:bodyPr>
          <a:lstStyle>
            <a:lvl1pPr marL="0" indent="0">
              <a:spcBef>
                <a:spcPts val="1200"/>
              </a:spcBef>
              <a:buNone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37173462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33857220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6" y="592671"/>
            <a:ext cx="1971675" cy="557953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2" y="592671"/>
            <a:ext cx="5800725" cy="557953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75155822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 rot="248467">
            <a:off x="167673" y="2575410"/>
            <a:ext cx="3516640" cy="2424835"/>
            <a:chOff x="-10068" y="2615721"/>
            <a:chExt cx="5488038" cy="2838132"/>
          </a:xfrm>
        </p:grpSpPr>
        <p:sp>
          <p:nvSpPr>
            <p:cNvPr id="5" name="Freeform 457"/>
            <p:cNvSpPr>
              <a:spLocks/>
            </p:cNvSpPr>
            <p:nvPr/>
          </p:nvSpPr>
          <p:spPr bwMode="auto">
            <a:xfrm>
              <a:off x="-10068" y="2615721"/>
              <a:ext cx="5488038" cy="2838132"/>
            </a:xfrm>
            <a:custGeom>
              <a:avLst/>
              <a:gdLst>
                <a:gd name="T0" fmla="*/ 1351 w 1427"/>
                <a:gd name="T1" fmla="*/ 515 h 781"/>
                <a:gd name="T2" fmla="*/ 1128 w 1427"/>
                <a:gd name="T3" fmla="*/ 506 h 781"/>
                <a:gd name="T4" fmla="*/ 1086 w 1427"/>
                <a:gd name="T5" fmla="*/ 291 h 781"/>
                <a:gd name="T6" fmla="*/ 856 w 1427"/>
                <a:gd name="T7" fmla="*/ 301 h 781"/>
                <a:gd name="T8" fmla="*/ 854 w 1427"/>
                <a:gd name="T9" fmla="*/ 181 h 781"/>
                <a:gd name="T10" fmla="*/ 725 w 1427"/>
                <a:gd name="T11" fmla="*/ 94 h 781"/>
                <a:gd name="T12" fmla="*/ 577 w 1427"/>
                <a:gd name="T13" fmla="*/ 162 h 781"/>
                <a:gd name="T14" fmla="*/ 485 w 1427"/>
                <a:gd name="T15" fmla="*/ 41 h 781"/>
                <a:gd name="T16" fmla="*/ 304 w 1427"/>
                <a:gd name="T17" fmla="*/ 123 h 781"/>
                <a:gd name="T18" fmla="*/ 0 w 1427"/>
                <a:gd name="T19" fmla="*/ 110 h 781"/>
                <a:gd name="T20" fmla="*/ 0 w 1427"/>
                <a:gd name="T21" fmla="*/ 556 h 781"/>
                <a:gd name="T22" fmla="*/ 1273 w 1427"/>
                <a:gd name="T23" fmla="*/ 781 h 781"/>
                <a:gd name="T24" fmla="*/ 1427 w 1427"/>
                <a:gd name="T25" fmla="*/ 646 h 781"/>
                <a:gd name="T26" fmla="*/ 1351 w 1427"/>
                <a:gd name="T27" fmla="*/ 515 h 781"/>
                <a:gd name="connsiteX0" fmla="*/ 9351 w 10000"/>
                <a:gd name="connsiteY0" fmla="*/ 5943 h 9561"/>
                <a:gd name="connsiteX1" fmla="*/ 7905 w 10000"/>
                <a:gd name="connsiteY1" fmla="*/ 6040 h 9561"/>
                <a:gd name="connsiteX2" fmla="*/ 7610 w 10000"/>
                <a:gd name="connsiteY2" fmla="*/ 3287 h 9561"/>
                <a:gd name="connsiteX3" fmla="*/ 5999 w 10000"/>
                <a:gd name="connsiteY3" fmla="*/ 3415 h 9561"/>
                <a:gd name="connsiteX4" fmla="*/ 5985 w 10000"/>
                <a:gd name="connsiteY4" fmla="*/ 1879 h 9561"/>
                <a:gd name="connsiteX5" fmla="*/ 5081 w 10000"/>
                <a:gd name="connsiteY5" fmla="*/ 765 h 9561"/>
                <a:gd name="connsiteX6" fmla="*/ 4043 w 10000"/>
                <a:gd name="connsiteY6" fmla="*/ 1635 h 9561"/>
                <a:gd name="connsiteX7" fmla="*/ 3399 w 10000"/>
                <a:gd name="connsiteY7" fmla="*/ 86 h 9561"/>
                <a:gd name="connsiteX8" fmla="*/ 2130 w 10000"/>
                <a:gd name="connsiteY8" fmla="*/ 1136 h 9561"/>
                <a:gd name="connsiteX9" fmla="*/ 0 w 10000"/>
                <a:gd name="connsiteY9" fmla="*/ 969 h 9561"/>
                <a:gd name="connsiteX10" fmla="*/ 0 w 10000"/>
                <a:gd name="connsiteY10" fmla="*/ 6680 h 9561"/>
                <a:gd name="connsiteX11" fmla="*/ 8921 w 10000"/>
                <a:gd name="connsiteY11" fmla="*/ 9561 h 9561"/>
                <a:gd name="connsiteX12" fmla="*/ 10000 w 10000"/>
                <a:gd name="connsiteY12" fmla="*/ 7832 h 9561"/>
                <a:gd name="connsiteX13" fmla="*/ 9351 w 10000"/>
                <a:gd name="connsiteY13" fmla="*/ 5943 h 9561"/>
                <a:gd name="connsiteX0" fmla="*/ 9351 w 10000"/>
                <a:gd name="connsiteY0" fmla="*/ 6216 h 10000"/>
                <a:gd name="connsiteX1" fmla="*/ 7905 w 10000"/>
                <a:gd name="connsiteY1" fmla="*/ 6317 h 10000"/>
                <a:gd name="connsiteX2" fmla="*/ 7610 w 10000"/>
                <a:gd name="connsiteY2" fmla="*/ 3438 h 10000"/>
                <a:gd name="connsiteX3" fmla="*/ 5999 w 10000"/>
                <a:gd name="connsiteY3" fmla="*/ 3572 h 10000"/>
                <a:gd name="connsiteX4" fmla="*/ 5985 w 10000"/>
                <a:gd name="connsiteY4" fmla="*/ 1965 h 10000"/>
                <a:gd name="connsiteX5" fmla="*/ 5081 w 10000"/>
                <a:gd name="connsiteY5" fmla="*/ 800 h 10000"/>
                <a:gd name="connsiteX6" fmla="*/ 4043 w 10000"/>
                <a:gd name="connsiteY6" fmla="*/ 1710 h 10000"/>
                <a:gd name="connsiteX7" fmla="*/ 3399 w 10000"/>
                <a:gd name="connsiteY7" fmla="*/ 90 h 10000"/>
                <a:gd name="connsiteX8" fmla="*/ 2130 w 10000"/>
                <a:gd name="connsiteY8" fmla="*/ 1188 h 10000"/>
                <a:gd name="connsiteX9" fmla="*/ 0 w 10000"/>
                <a:gd name="connsiteY9" fmla="*/ 1013 h 10000"/>
                <a:gd name="connsiteX10" fmla="*/ 0 w 10000"/>
                <a:gd name="connsiteY10" fmla="*/ 6987 h 10000"/>
                <a:gd name="connsiteX11" fmla="*/ 8921 w 10000"/>
                <a:gd name="connsiteY11" fmla="*/ 10000 h 10000"/>
                <a:gd name="connsiteX12" fmla="*/ 10000 w 10000"/>
                <a:gd name="connsiteY12" fmla="*/ 8192 h 10000"/>
                <a:gd name="connsiteX13" fmla="*/ 9351 w 10000"/>
                <a:gd name="connsiteY13" fmla="*/ 6216 h 10000"/>
                <a:gd name="connsiteX0" fmla="*/ 10000 w 10000"/>
                <a:gd name="connsiteY0" fmla="*/ 8192 h 10000"/>
                <a:gd name="connsiteX1" fmla="*/ 7905 w 10000"/>
                <a:gd name="connsiteY1" fmla="*/ 6317 h 10000"/>
                <a:gd name="connsiteX2" fmla="*/ 7610 w 10000"/>
                <a:gd name="connsiteY2" fmla="*/ 3438 h 10000"/>
                <a:gd name="connsiteX3" fmla="*/ 5999 w 10000"/>
                <a:gd name="connsiteY3" fmla="*/ 3572 h 10000"/>
                <a:gd name="connsiteX4" fmla="*/ 5985 w 10000"/>
                <a:gd name="connsiteY4" fmla="*/ 1965 h 10000"/>
                <a:gd name="connsiteX5" fmla="*/ 5081 w 10000"/>
                <a:gd name="connsiteY5" fmla="*/ 800 h 10000"/>
                <a:gd name="connsiteX6" fmla="*/ 4043 w 10000"/>
                <a:gd name="connsiteY6" fmla="*/ 1710 h 10000"/>
                <a:gd name="connsiteX7" fmla="*/ 3399 w 10000"/>
                <a:gd name="connsiteY7" fmla="*/ 90 h 10000"/>
                <a:gd name="connsiteX8" fmla="*/ 2130 w 10000"/>
                <a:gd name="connsiteY8" fmla="*/ 1188 h 10000"/>
                <a:gd name="connsiteX9" fmla="*/ 0 w 10000"/>
                <a:gd name="connsiteY9" fmla="*/ 1013 h 10000"/>
                <a:gd name="connsiteX10" fmla="*/ 0 w 10000"/>
                <a:gd name="connsiteY10" fmla="*/ 6987 h 10000"/>
                <a:gd name="connsiteX11" fmla="*/ 8921 w 10000"/>
                <a:gd name="connsiteY11" fmla="*/ 10000 h 10000"/>
                <a:gd name="connsiteX12" fmla="*/ 10000 w 10000"/>
                <a:gd name="connsiteY12" fmla="*/ 8192 h 10000"/>
                <a:gd name="connsiteX0" fmla="*/ 10000 w 10000"/>
                <a:gd name="connsiteY0" fmla="*/ 8192 h 10000"/>
                <a:gd name="connsiteX1" fmla="*/ 7905 w 10000"/>
                <a:gd name="connsiteY1" fmla="*/ 6317 h 10000"/>
                <a:gd name="connsiteX2" fmla="*/ 7610 w 10000"/>
                <a:gd name="connsiteY2" fmla="*/ 3438 h 10000"/>
                <a:gd name="connsiteX3" fmla="*/ 5999 w 10000"/>
                <a:gd name="connsiteY3" fmla="*/ 3572 h 10000"/>
                <a:gd name="connsiteX4" fmla="*/ 5985 w 10000"/>
                <a:gd name="connsiteY4" fmla="*/ 1965 h 10000"/>
                <a:gd name="connsiteX5" fmla="*/ 5081 w 10000"/>
                <a:gd name="connsiteY5" fmla="*/ 800 h 10000"/>
                <a:gd name="connsiteX6" fmla="*/ 4043 w 10000"/>
                <a:gd name="connsiteY6" fmla="*/ 1710 h 10000"/>
                <a:gd name="connsiteX7" fmla="*/ 3399 w 10000"/>
                <a:gd name="connsiteY7" fmla="*/ 90 h 10000"/>
                <a:gd name="connsiteX8" fmla="*/ 2130 w 10000"/>
                <a:gd name="connsiteY8" fmla="*/ 1188 h 10000"/>
                <a:gd name="connsiteX9" fmla="*/ 0 w 10000"/>
                <a:gd name="connsiteY9" fmla="*/ 1013 h 10000"/>
                <a:gd name="connsiteX10" fmla="*/ 0 w 10000"/>
                <a:gd name="connsiteY10" fmla="*/ 6987 h 10000"/>
                <a:gd name="connsiteX11" fmla="*/ 8921 w 10000"/>
                <a:gd name="connsiteY11" fmla="*/ 10000 h 10000"/>
                <a:gd name="connsiteX12" fmla="*/ 10000 w 10000"/>
                <a:gd name="connsiteY12" fmla="*/ 8192 h 10000"/>
                <a:gd name="connsiteX0" fmla="*/ 10000 w 10000"/>
                <a:gd name="connsiteY0" fmla="*/ 8192 h 10000"/>
                <a:gd name="connsiteX1" fmla="*/ 7905 w 10000"/>
                <a:gd name="connsiteY1" fmla="*/ 6317 h 10000"/>
                <a:gd name="connsiteX2" fmla="*/ 7610 w 10000"/>
                <a:gd name="connsiteY2" fmla="*/ 3438 h 10000"/>
                <a:gd name="connsiteX3" fmla="*/ 5999 w 10000"/>
                <a:gd name="connsiteY3" fmla="*/ 3572 h 10000"/>
                <a:gd name="connsiteX4" fmla="*/ 5985 w 10000"/>
                <a:gd name="connsiteY4" fmla="*/ 1965 h 10000"/>
                <a:gd name="connsiteX5" fmla="*/ 5081 w 10000"/>
                <a:gd name="connsiteY5" fmla="*/ 800 h 10000"/>
                <a:gd name="connsiteX6" fmla="*/ 4043 w 10000"/>
                <a:gd name="connsiteY6" fmla="*/ 1710 h 10000"/>
                <a:gd name="connsiteX7" fmla="*/ 3399 w 10000"/>
                <a:gd name="connsiteY7" fmla="*/ 90 h 10000"/>
                <a:gd name="connsiteX8" fmla="*/ 2130 w 10000"/>
                <a:gd name="connsiteY8" fmla="*/ 1188 h 10000"/>
                <a:gd name="connsiteX9" fmla="*/ 0 w 10000"/>
                <a:gd name="connsiteY9" fmla="*/ 1013 h 10000"/>
                <a:gd name="connsiteX10" fmla="*/ 0 w 10000"/>
                <a:gd name="connsiteY10" fmla="*/ 6987 h 10000"/>
                <a:gd name="connsiteX11" fmla="*/ 8921 w 10000"/>
                <a:gd name="connsiteY11" fmla="*/ 10000 h 10000"/>
                <a:gd name="connsiteX12" fmla="*/ 10000 w 10000"/>
                <a:gd name="connsiteY12" fmla="*/ 8192 h 10000"/>
                <a:gd name="connsiteX0" fmla="*/ 10000 w 10000"/>
                <a:gd name="connsiteY0" fmla="*/ 8192 h 10000"/>
                <a:gd name="connsiteX1" fmla="*/ 7905 w 10000"/>
                <a:gd name="connsiteY1" fmla="*/ 6317 h 10000"/>
                <a:gd name="connsiteX2" fmla="*/ 7610 w 10000"/>
                <a:gd name="connsiteY2" fmla="*/ 3438 h 10000"/>
                <a:gd name="connsiteX3" fmla="*/ 5999 w 10000"/>
                <a:gd name="connsiteY3" fmla="*/ 3572 h 10000"/>
                <a:gd name="connsiteX4" fmla="*/ 5985 w 10000"/>
                <a:gd name="connsiteY4" fmla="*/ 1965 h 10000"/>
                <a:gd name="connsiteX5" fmla="*/ 5081 w 10000"/>
                <a:gd name="connsiteY5" fmla="*/ 800 h 10000"/>
                <a:gd name="connsiteX6" fmla="*/ 4043 w 10000"/>
                <a:gd name="connsiteY6" fmla="*/ 1710 h 10000"/>
                <a:gd name="connsiteX7" fmla="*/ 3399 w 10000"/>
                <a:gd name="connsiteY7" fmla="*/ 90 h 10000"/>
                <a:gd name="connsiteX8" fmla="*/ 2130 w 10000"/>
                <a:gd name="connsiteY8" fmla="*/ 1188 h 10000"/>
                <a:gd name="connsiteX9" fmla="*/ 0 w 10000"/>
                <a:gd name="connsiteY9" fmla="*/ 1013 h 10000"/>
                <a:gd name="connsiteX10" fmla="*/ 0 w 10000"/>
                <a:gd name="connsiteY10" fmla="*/ 6987 h 10000"/>
                <a:gd name="connsiteX11" fmla="*/ 8921 w 10000"/>
                <a:gd name="connsiteY11" fmla="*/ 10000 h 10000"/>
                <a:gd name="connsiteX12" fmla="*/ 10000 w 10000"/>
                <a:gd name="connsiteY12" fmla="*/ 8192 h 10000"/>
                <a:gd name="connsiteX0" fmla="*/ 10000 w 10000"/>
                <a:gd name="connsiteY0" fmla="*/ 8192 h 10000"/>
                <a:gd name="connsiteX1" fmla="*/ 7905 w 10000"/>
                <a:gd name="connsiteY1" fmla="*/ 6317 h 10000"/>
                <a:gd name="connsiteX2" fmla="*/ 7610 w 10000"/>
                <a:gd name="connsiteY2" fmla="*/ 3438 h 10000"/>
                <a:gd name="connsiteX3" fmla="*/ 5999 w 10000"/>
                <a:gd name="connsiteY3" fmla="*/ 3572 h 10000"/>
                <a:gd name="connsiteX4" fmla="*/ 5985 w 10000"/>
                <a:gd name="connsiteY4" fmla="*/ 1965 h 10000"/>
                <a:gd name="connsiteX5" fmla="*/ 5081 w 10000"/>
                <a:gd name="connsiteY5" fmla="*/ 800 h 10000"/>
                <a:gd name="connsiteX6" fmla="*/ 4043 w 10000"/>
                <a:gd name="connsiteY6" fmla="*/ 1710 h 10000"/>
                <a:gd name="connsiteX7" fmla="*/ 3399 w 10000"/>
                <a:gd name="connsiteY7" fmla="*/ 90 h 10000"/>
                <a:gd name="connsiteX8" fmla="*/ 2130 w 10000"/>
                <a:gd name="connsiteY8" fmla="*/ 1188 h 10000"/>
                <a:gd name="connsiteX9" fmla="*/ 0 w 10000"/>
                <a:gd name="connsiteY9" fmla="*/ 1013 h 10000"/>
                <a:gd name="connsiteX10" fmla="*/ 0 w 10000"/>
                <a:gd name="connsiteY10" fmla="*/ 6987 h 10000"/>
                <a:gd name="connsiteX11" fmla="*/ 8921 w 10000"/>
                <a:gd name="connsiteY11" fmla="*/ 10000 h 10000"/>
                <a:gd name="connsiteX12" fmla="*/ 10000 w 10000"/>
                <a:gd name="connsiteY12" fmla="*/ 8192 h 10000"/>
                <a:gd name="connsiteX0" fmla="*/ 10000 w 10004"/>
                <a:gd name="connsiteY0" fmla="*/ 8192 h 10000"/>
                <a:gd name="connsiteX1" fmla="*/ 7905 w 10004"/>
                <a:gd name="connsiteY1" fmla="*/ 6317 h 10000"/>
                <a:gd name="connsiteX2" fmla="*/ 7610 w 10004"/>
                <a:gd name="connsiteY2" fmla="*/ 3438 h 10000"/>
                <a:gd name="connsiteX3" fmla="*/ 5999 w 10004"/>
                <a:gd name="connsiteY3" fmla="*/ 3572 h 10000"/>
                <a:gd name="connsiteX4" fmla="*/ 5985 w 10004"/>
                <a:gd name="connsiteY4" fmla="*/ 1965 h 10000"/>
                <a:gd name="connsiteX5" fmla="*/ 5081 w 10004"/>
                <a:gd name="connsiteY5" fmla="*/ 800 h 10000"/>
                <a:gd name="connsiteX6" fmla="*/ 4043 w 10004"/>
                <a:gd name="connsiteY6" fmla="*/ 1710 h 10000"/>
                <a:gd name="connsiteX7" fmla="*/ 3399 w 10004"/>
                <a:gd name="connsiteY7" fmla="*/ 90 h 10000"/>
                <a:gd name="connsiteX8" fmla="*/ 2130 w 10004"/>
                <a:gd name="connsiteY8" fmla="*/ 1188 h 10000"/>
                <a:gd name="connsiteX9" fmla="*/ 0 w 10004"/>
                <a:gd name="connsiteY9" fmla="*/ 1013 h 10000"/>
                <a:gd name="connsiteX10" fmla="*/ 0 w 10004"/>
                <a:gd name="connsiteY10" fmla="*/ 6987 h 10000"/>
                <a:gd name="connsiteX11" fmla="*/ 8921 w 10004"/>
                <a:gd name="connsiteY11" fmla="*/ 10000 h 10000"/>
                <a:gd name="connsiteX12" fmla="*/ 10000 w 10004"/>
                <a:gd name="connsiteY12" fmla="*/ 8192 h 10000"/>
                <a:gd name="connsiteX0" fmla="*/ 10000 w 10004"/>
                <a:gd name="connsiteY0" fmla="*/ 8192 h 10000"/>
                <a:gd name="connsiteX1" fmla="*/ 7905 w 10004"/>
                <a:gd name="connsiteY1" fmla="*/ 6317 h 10000"/>
                <a:gd name="connsiteX2" fmla="*/ 7610 w 10004"/>
                <a:gd name="connsiteY2" fmla="*/ 3438 h 10000"/>
                <a:gd name="connsiteX3" fmla="*/ 5999 w 10004"/>
                <a:gd name="connsiteY3" fmla="*/ 3572 h 10000"/>
                <a:gd name="connsiteX4" fmla="*/ 5985 w 10004"/>
                <a:gd name="connsiteY4" fmla="*/ 1965 h 10000"/>
                <a:gd name="connsiteX5" fmla="*/ 5081 w 10004"/>
                <a:gd name="connsiteY5" fmla="*/ 800 h 10000"/>
                <a:gd name="connsiteX6" fmla="*/ 4043 w 10004"/>
                <a:gd name="connsiteY6" fmla="*/ 1710 h 10000"/>
                <a:gd name="connsiteX7" fmla="*/ 3399 w 10004"/>
                <a:gd name="connsiteY7" fmla="*/ 90 h 10000"/>
                <a:gd name="connsiteX8" fmla="*/ 2130 w 10004"/>
                <a:gd name="connsiteY8" fmla="*/ 1188 h 10000"/>
                <a:gd name="connsiteX9" fmla="*/ 0 w 10004"/>
                <a:gd name="connsiteY9" fmla="*/ 1013 h 10000"/>
                <a:gd name="connsiteX10" fmla="*/ 0 w 10004"/>
                <a:gd name="connsiteY10" fmla="*/ 6987 h 10000"/>
                <a:gd name="connsiteX11" fmla="*/ 8921 w 10004"/>
                <a:gd name="connsiteY11" fmla="*/ 10000 h 10000"/>
                <a:gd name="connsiteX12" fmla="*/ 10000 w 10004"/>
                <a:gd name="connsiteY12" fmla="*/ 8192 h 10000"/>
                <a:gd name="connsiteX0" fmla="*/ 10678 w 10682"/>
                <a:gd name="connsiteY0" fmla="*/ 8192 h 9889"/>
                <a:gd name="connsiteX1" fmla="*/ 8583 w 10682"/>
                <a:gd name="connsiteY1" fmla="*/ 6317 h 9889"/>
                <a:gd name="connsiteX2" fmla="*/ 8288 w 10682"/>
                <a:gd name="connsiteY2" fmla="*/ 3438 h 9889"/>
                <a:gd name="connsiteX3" fmla="*/ 6677 w 10682"/>
                <a:gd name="connsiteY3" fmla="*/ 3572 h 9889"/>
                <a:gd name="connsiteX4" fmla="*/ 6663 w 10682"/>
                <a:gd name="connsiteY4" fmla="*/ 1965 h 9889"/>
                <a:gd name="connsiteX5" fmla="*/ 5759 w 10682"/>
                <a:gd name="connsiteY5" fmla="*/ 800 h 9889"/>
                <a:gd name="connsiteX6" fmla="*/ 4721 w 10682"/>
                <a:gd name="connsiteY6" fmla="*/ 1710 h 9889"/>
                <a:gd name="connsiteX7" fmla="*/ 4077 w 10682"/>
                <a:gd name="connsiteY7" fmla="*/ 90 h 9889"/>
                <a:gd name="connsiteX8" fmla="*/ 2808 w 10682"/>
                <a:gd name="connsiteY8" fmla="*/ 1188 h 9889"/>
                <a:gd name="connsiteX9" fmla="*/ 678 w 10682"/>
                <a:gd name="connsiteY9" fmla="*/ 1013 h 9889"/>
                <a:gd name="connsiteX10" fmla="*/ 678 w 10682"/>
                <a:gd name="connsiteY10" fmla="*/ 6987 h 9889"/>
                <a:gd name="connsiteX11" fmla="*/ 9832 w 10682"/>
                <a:gd name="connsiteY11" fmla="*/ 9889 h 9889"/>
                <a:gd name="connsiteX12" fmla="*/ 10678 w 10682"/>
                <a:gd name="connsiteY12" fmla="*/ 8192 h 9889"/>
                <a:gd name="connsiteX0" fmla="*/ 9996 w 10000"/>
                <a:gd name="connsiteY0" fmla="*/ 8284 h 10000"/>
                <a:gd name="connsiteX1" fmla="*/ 8035 w 10000"/>
                <a:gd name="connsiteY1" fmla="*/ 6388 h 10000"/>
                <a:gd name="connsiteX2" fmla="*/ 7759 w 10000"/>
                <a:gd name="connsiteY2" fmla="*/ 3477 h 10000"/>
                <a:gd name="connsiteX3" fmla="*/ 6251 w 10000"/>
                <a:gd name="connsiteY3" fmla="*/ 3612 h 10000"/>
                <a:gd name="connsiteX4" fmla="*/ 6238 w 10000"/>
                <a:gd name="connsiteY4" fmla="*/ 1987 h 10000"/>
                <a:gd name="connsiteX5" fmla="*/ 5391 w 10000"/>
                <a:gd name="connsiteY5" fmla="*/ 809 h 10000"/>
                <a:gd name="connsiteX6" fmla="*/ 4420 w 10000"/>
                <a:gd name="connsiteY6" fmla="*/ 1729 h 10000"/>
                <a:gd name="connsiteX7" fmla="*/ 3817 w 10000"/>
                <a:gd name="connsiteY7" fmla="*/ 91 h 10000"/>
                <a:gd name="connsiteX8" fmla="*/ 2629 w 10000"/>
                <a:gd name="connsiteY8" fmla="*/ 1201 h 10000"/>
                <a:gd name="connsiteX9" fmla="*/ 635 w 10000"/>
                <a:gd name="connsiteY9" fmla="*/ 1024 h 10000"/>
                <a:gd name="connsiteX10" fmla="*/ 635 w 10000"/>
                <a:gd name="connsiteY10" fmla="*/ 7065 h 10000"/>
                <a:gd name="connsiteX11" fmla="*/ 9204 w 10000"/>
                <a:gd name="connsiteY11" fmla="*/ 10000 h 10000"/>
                <a:gd name="connsiteX12" fmla="*/ 9996 w 10000"/>
                <a:gd name="connsiteY12" fmla="*/ 8284 h 10000"/>
                <a:gd name="connsiteX0" fmla="*/ 9996 w 10000"/>
                <a:gd name="connsiteY0" fmla="*/ 8284 h 10000"/>
                <a:gd name="connsiteX1" fmla="*/ 8035 w 10000"/>
                <a:gd name="connsiteY1" fmla="*/ 6388 h 10000"/>
                <a:gd name="connsiteX2" fmla="*/ 7759 w 10000"/>
                <a:gd name="connsiteY2" fmla="*/ 3477 h 10000"/>
                <a:gd name="connsiteX3" fmla="*/ 6251 w 10000"/>
                <a:gd name="connsiteY3" fmla="*/ 3612 h 10000"/>
                <a:gd name="connsiteX4" fmla="*/ 6238 w 10000"/>
                <a:gd name="connsiteY4" fmla="*/ 1987 h 10000"/>
                <a:gd name="connsiteX5" fmla="*/ 5391 w 10000"/>
                <a:gd name="connsiteY5" fmla="*/ 809 h 10000"/>
                <a:gd name="connsiteX6" fmla="*/ 4420 w 10000"/>
                <a:gd name="connsiteY6" fmla="*/ 1729 h 10000"/>
                <a:gd name="connsiteX7" fmla="*/ 3817 w 10000"/>
                <a:gd name="connsiteY7" fmla="*/ 91 h 10000"/>
                <a:gd name="connsiteX8" fmla="*/ 2629 w 10000"/>
                <a:gd name="connsiteY8" fmla="*/ 1201 h 10000"/>
                <a:gd name="connsiteX9" fmla="*/ 635 w 10000"/>
                <a:gd name="connsiteY9" fmla="*/ 1024 h 10000"/>
                <a:gd name="connsiteX10" fmla="*/ 635 w 10000"/>
                <a:gd name="connsiteY10" fmla="*/ 7065 h 10000"/>
                <a:gd name="connsiteX11" fmla="*/ 9204 w 10000"/>
                <a:gd name="connsiteY11" fmla="*/ 10000 h 10000"/>
                <a:gd name="connsiteX12" fmla="*/ 9996 w 10000"/>
                <a:gd name="connsiteY12" fmla="*/ 8284 h 10000"/>
                <a:gd name="connsiteX0" fmla="*/ 9361 w 9365"/>
                <a:gd name="connsiteY0" fmla="*/ 8284 h 10000"/>
                <a:gd name="connsiteX1" fmla="*/ 7400 w 9365"/>
                <a:gd name="connsiteY1" fmla="*/ 6388 h 10000"/>
                <a:gd name="connsiteX2" fmla="*/ 7124 w 9365"/>
                <a:gd name="connsiteY2" fmla="*/ 3477 h 10000"/>
                <a:gd name="connsiteX3" fmla="*/ 5616 w 9365"/>
                <a:gd name="connsiteY3" fmla="*/ 3612 h 10000"/>
                <a:gd name="connsiteX4" fmla="*/ 5603 w 9365"/>
                <a:gd name="connsiteY4" fmla="*/ 1987 h 10000"/>
                <a:gd name="connsiteX5" fmla="*/ 4756 w 9365"/>
                <a:gd name="connsiteY5" fmla="*/ 809 h 10000"/>
                <a:gd name="connsiteX6" fmla="*/ 3785 w 9365"/>
                <a:gd name="connsiteY6" fmla="*/ 1729 h 10000"/>
                <a:gd name="connsiteX7" fmla="*/ 3182 w 9365"/>
                <a:gd name="connsiteY7" fmla="*/ 91 h 10000"/>
                <a:gd name="connsiteX8" fmla="*/ 1994 w 9365"/>
                <a:gd name="connsiteY8" fmla="*/ 1201 h 10000"/>
                <a:gd name="connsiteX9" fmla="*/ 0 w 9365"/>
                <a:gd name="connsiteY9" fmla="*/ 1024 h 10000"/>
                <a:gd name="connsiteX10" fmla="*/ 0 w 9365"/>
                <a:gd name="connsiteY10" fmla="*/ 7065 h 10000"/>
                <a:gd name="connsiteX11" fmla="*/ 8569 w 9365"/>
                <a:gd name="connsiteY11" fmla="*/ 10000 h 10000"/>
                <a:gd name="connsiteX12" fmla="*/ 9361 w 9365"/>
                <a:gd name="connsiteY12" fmla="*/ 828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65" h="10000">
                  <a:moveTo>
                    <a:pt x="9361" y="8284"/>
                  </a:moveTo>
                  <a:cubicBezTo>
                    <a:pt x="9458" y="5904"/>
                    <a:pt x="8063" y="5204"/>
                    <a:pt x="7400" y="6388"/>
                  </a:cubicBezTo>
                  <a:cubicBezTo>
                    <a:pt x="7505" y="5833"/>
                    <a:pt x="7780" y="4506"/>
                    <a:pt x="7124" y="3477"/>
                  </a:cubicBezTo>
                  <a:cubicBezTo>
                    <a:pt x="6580" y="2623"/>
                    <a:pt x="6015" y="3178"/>
                    <a:pt x="5616" y="3612"/>
                  </a:cubicBezTo>
                  <a:cubicBezTo>
                    <a:pt x="5701" y="3233"/>
                    <a:pt x="5721" y="2394"/>
                    <a:pt x="5603" y="1987"/>
                  </a:cubicBezTo>
                  <a:cubicBezTo>
                    <a:pt x="5379" y="1160"/>
                    <a:pt x="5136" y="863"/>
                    <a:pt x="4756" y="809"/>
                  </a:cubicBezTo>
                  <a:cubicBezTo>
                    <a:pt x="4297" y="741"/>
                    <a:pt x="4008" y="1134"/>
                    <a:pt x="3785" y="1729"/>
                  </a:cubicBezTo>
                  <a:cubicBezTo>
                    <a:pt x="3771" y="1134"/>
                    <a:pt x="3680" y="267"/>
                    <a:pt x="3182" y="91"/>
                  </a:cubicBezTo>
                  <a:cubicBezTo>
                    <a:pt x="2191" y="-261"/>
                    <a:pt x="1994" y="1201"/>
                    <a:pt x="1994" y="1201"/>
                  </a:cubicBezTo>
                  <a:cubicBezTo>
                    <a:pt x="1699" y="-464"/>
                    <a:pt x="308" y="-275"/>
                    <a:pt x="0" y="1024"/>
                  </a:cubicBezTo>
                  <a:lnTo>
                    <a:pt x="0" y="7065"/>
                  </a:lnTo>
                  <a:cubicBezTo>
                    <a:pt x="1428" y="8561"/>
                    <a:pt x="3374" y="8226"/>
                    <a:pt x="8569" y="10000"/>
                  </a:cubicBezTo>
                  <a:cubicBezTo>
                    <a:pt x="8569" y="10000"/>
                    <a:pt x="9228" y="10077"/>
                    <a:pt x="9361" y="8284"/>
                  </a:cubicBezTo>
                  <a:close/>
                </a:path>
              </a:pathLst>
            </a:custGeom>
            <a:solidFill>
              <a:srgbClr val="EB7F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" name="Freeform 458"/>
            <p:cNvSpPr>
              <a:spLocks/>
            </p:cNvSpPr>
            <p:nvPr/>
          </p:nvSpPr>
          <p:spPr bwMode="auto">
            <a:xfrm>
              <a:off x="5049972" y="4978661"/>
              <a:ext cx="133444" cy="69977"/>
            </a:xfrm>
            <a:custGeom>
              <a:avLst/>
              <a:gdLst>
                <a:gd name="T0" fmla="*/ 4 w 35"/>
                <a:gd name="T1" fmla="*/ 0 h 18"/>
                <a:gd name="T2" fmla="*/ 0 w 35"/>
                <a:gd name="T3" fmla="*/ 5 h 18"/>
                <a:gd name="T4" fmla="*/ 35 w 35"/>
                <a:gd name="T5" fmla="*/ 2 h 18"/>
                <a:gd name="T6" fmla="*/ 4 w 35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18">
                  <a:moveTo>
                    <a:pt x="4" y="0"/>
                  </a:moveTo>
                  <a:cubicBezTo>
                    <a:pt x="4" y="0"/>
                    <a:pt x="2" y="2"/>
                    <a:pt x="0" y="5"/>
                  </a:cubicBezTo>
                  <a:cubicBezTo>
                    <a:pt x="22" y="17"/>
                    <a:pt x="27" y="17"/>
                    <a:pt x="35" y="2"/>
                  </a:cubicBezTo>
                  <a:cubicBezTo>
                    <a:pt x="20" y="18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7" name="Freeform 459"/>
            <p:cNvSpPr>
              <a:spLocks/>
            </p:cNvSpPr>
            <p:nvPr/>
          </p:nvSpPr>
          <p:spPr bwMode="auto">
            <a:xfrm>
              <a:off x="2504766" y="2944450"/>
              <a:ext cx="84623" cy="96015"/>
            </a:xfrm>
            <a:custGeom>
              <a:avLst/>
              <a:gdLst>
                <a:gd name="T0" fmla="*/ 4 w 22"/>
                <a:gd name="T1" fmla="*/ 0 h 25"/>
                <a:gd name="T2" fmla="*/ 18 w 22"/>
                <a:gd name="T3" fmla="*/ 25 h 25"/>
                <a:gd name="T4" fmla="*/ 4 w 22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5">
                  <a:moveTo>
                    <a:pt x="4" y="0"/>
                  </a:moveTo>
                  <a:cubicBezTo>
                    <a:pt x="4" y="0"/>
                    <a:pt x="0" y="20"/>
                    <a:pt x="18" y="25"/>
                  </a:cubicBezTo>
                  <a:cubicBezTo>
                    <a:pt x="22" y="9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F6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8" name="Freeform 460"/>
            <p:cNvSpPr>
              <a:spLocks/>
            </p:cNvSpPr>
            <p:nvPr/>
          </p:nvSpPr>
          <p:spPr bwMode="auto">
            <a:xfrm>
              <a:off x="2304599" y="3125088"/>
              <a:ext cx="100897" cy="81368"/>
            </a:xfrm>
            <a:custGeom>
              <a:avLst/>
              <a:gdLst>
                <a:gd name="T0" fmla="*/ 0 w 26"/>
                <a:gd name="T1" fmla="*/ 2 h 21"/>
                <a:gd name="T2" fmla="*/ 26 w 26"/>
                <a:gd name="T3" fmla="*/ 15 h 21"/>
                <a:gd name="T4" fmla="*/ 0 w 26"/>
                <a:gd name="T5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1">
                  <a:moveTo>
                    <a:pt x="0" y="2"/>
                  </a:moveTo>
                  <a:cubicBezTo>
                    <a:pt x="0" y="2"/>
                    <a:pt x="8" y="21"/>
                    <a:pt x="26" y="15"/>
                  </a:cubicBezTo>
                  <a:cubicBezTo>
                    <a:pt x="19" y="0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CF6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9" name="Freeform 461"/>
            <p:cNvSpPr>
              <a:spLocks/>
            </p:cNvSpPr>
            <p:nvPr/>
          </p:nvSpPr>
          <p:spPr bwMode="auto">
            <a:xfrm>
              <a:off x="2459199" y="3294334"/>
              <a:ext cx="107406" cy="89505"/>
            </a:xfrm>
            <a:custGeom>
              <a:avLst/>
              <a:gdLst>
                <a:gd name="T0" fmla="*/ 0 w 28"/>
                <a:gd name="T1" fmla="*/ 7 h 23"/>
                <a:gd name="T2" fmla="*/ 28 w 28"/>
                <a:gd name="T3" fmla="*/ 12 h 23"/>
                <a:gd name="T4" fmla="*/ 0 w 28"/>
                <a:gd name="T5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3">
                  <a:moveTo>
                    <a:pt x="0" y="7"/>
                  </a:moveTo>
                  <a:cubicBezTo>
                    <a:pt x="0" y="7"/>
                    <a:pt x="12" y="23"/>
                    <a:pt x="28" y="12"/>
                  </a:cubicBezTo>
                  <a:cubicBezTo>
                    <a:pt x="20" y="0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CF6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0" name="Freeform 462"/>
            <p:cNvSpPr>
              <a:spLocks/>
            </p:cNvSpPr>
            <p:nvPr/>
          </p:nvSpPr>
          <p:spPr bwMode="auto">
            <a:xfrm>
              <a:off x="2005163" y="3133224"/>
              <a:ext cx="115543" cy="87878"/>
            </a:xfrm>
            <a:custGeom>
              <a:avLst/>
              <a:gdLst>
                <a:gd name="T0" fmla="*/ 0 w 30"/>
                <a:gd name="T1" fmla="*/ 10 h 23"/>
                <a:gd name="T2" fmla="*/ 30 w 30"/>
                <a:gd name="T3" fmla="*/ 10 h 23"/>
                <a:gd name="T4" fmla="*/ 0 w 30"/>
                <a:gd name="T5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23">
                  <a:moveTo>
                    <a:pt x="0" y="10"/>
                  </a:moveTo>
                  <a:cubicBezTo>
                    <a:pt x="0" y="10"/>
                    <a:pt x="16" y="23"/>
                    <a:pt x="30" y="10"/>
                  </a:cubicBezTo>
                  <a:cubicBezTo>
                    <a:pt x="17" y="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CF6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1" name="Freeform 463"/>
            <p:cNvSpPr>
              <a:spLocks/>
            </p:cNvSpPr>
            <p:nvPr/>
          </p:nvSpPr>
          <p:spPr bwMode="auto">
            <a:xfrm>
              <a:off x="1759430" y="2687325"/>
              <a:ext cx="92760" cy="115543"/>
            </a:xfrm>
            <a:custGeom>
              <a:avLst/>
              <a:gdLst>
                <a:gd name="T0" fmla="*/ 13 w 24"/>
                <a:gd name="T1" fmla="*/ 30 h 30"/>
                <a:gd name="T2" fmla="*/ 14 w 24"/>
                <a:gd name="T3" fmla="*/ 0 h 30"/>
                <a:gd name="T4" fmla="*/ 13 w 24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0">
                  <a:moveTo>
                    <a:pt x="13" y="30"/>
                  </a:moveTo>
                  <a:cubicBezTo>
                    <a:pt x="24" y="18"/>
                    <a:pt x="14" y="0"/>
                    <a:pt x="14" y="0"/>
                  </a:cubicBezTo>
                  <a:cubicBezTo>
                    <a:pt x="14" y="0"/>
                    <a:pt x="0" y="16"/>
                    <a:pt x="13" y="30"/>
                  </a:cubicBezTo>
                  <a:close/>
                </a:path>
              </a:pathLst>
            </a:custGeom>
            <a:solidFill>
              <a:srgbClr val="CF6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2" name="Freeform 464"/>
            <p:cNvSpPr>
              <a:spLocks/>
            </p:cNvSpPr>
            <p:nvPr/>
          </p:nvSpPr>
          <p:spPr bwMode="auto">
            <a:xfrm>
              <a:off x="3012505" y="3522166"/>
              <a:ext cx="92760" cy="73232"/>
            </a:xfrm>
            <a:custGeom>
              <a:avLst/>
              <a:gdLst>
                <a:gd name="T0" fmla="*/ 0 w 24"/>
                <a:gd name="T1" fmla="*/ 3 h 19"/>
                <a:gd name="T2" fmla="*/ 24 w 24"/>
                <a:gd name="T3" fmla="*/ 19 h 19"/>
                <a:gd name="T4" fmla="*/ 0 w 24"/>
                <a:gd name="T5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9">
                  <a:moveTo>
                    <a:pt x="0" y="3"/>
                  </a:moveTo>
                  <a:cubicBezTo>
                    <a:pt x="4" y="19"/>
                    <a:pt x="24" y="19"/>
                    <a:pt x="24" y="19"/>
                  </a:cubicBezTo>
                  <a:cubicBezTo>
                    <a:pt x="24" y="19"/>
                    <a:pt x="19" y="0"/>
                    <a:pt x="0" y="3"/>
                  </a:cubicBezTo>
                  <a:close/>
                </a:path>
              </a:pathLst>
            </a:custGeom>
            <a:solidFill>
              <a:srgbClr val="CF6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3" name="Freeform 465"/>
            <p:cNvSpPr>
              <a:spLocks/>
            </p:cNvSpPr>
            <p:nvPr/>
          </p:nvSpPr>
          <p:spPr bwMode="auto">
            <a:xfrm>
              <a:off x="3074345" y="3401740"/>
              <a:ext cx="107406" cy="89505"/>
            </a:xfrm>
            <a:custGeom>
              <a:avLst/>
              <a:gdLst>
                <a:gd name="T0" fmla="*/ 0 w 28"/>
                <a:gd name="T1" fmla="*/ 11 h 23"/>
                <a:gd name="T2" fmla="*/ 28 w 28"/>
                <a:gd name="T3" fmla="*/ 16 h 23"/>
                <a:gd name="T4" fmla="*/ 0 w 28"/>
                <a:gd name="T5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3">
                  <a:moveTo>
                    <a:pt x="0" y="11"/>
                  </a:moveTo>
                  <a:cubicBezTo>
                    <a:pt x="10" y="23"/>
                    <a:pt x="28" y="16"/>
                    <a:pt x="28" y="16"/>
                  </a:cubicBezTo>
                  <a:cubicBezTo>
                    <a:pt x="28" y="16"/>
                    <a:pt x="15" y="0"/>
                    <a:pt x="0" y="11"/>
                  </a:cubicBezTo>
                  <a:close/>
                </a:path>
              </a:pathLst>
            </a:custGeom>
            <a:solidFill>
              <a:srgbClr val="CF6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4" name="Freeform 466"/>
            <p:cNvSpPr>
              <a:spLocks/>
            </p:cNvSpPr>
            <p:nvPr/>
          </p:nvSpPr>
          <p:spPr bwMode="auto">
            <a:xfrm>
              <a:off x="4107725" y="4332596"/>
              <a:ext cx="84623" cy="81368"/>
            </a:xfrm>
            <a:custGeom>
              <a:avLst/>
              <a:gdLst>
                <a:gd name="T0" fmla="*/ 0 w 22"/>
                <a:gd name="T1" fmla="*/ 3 h 21"/>
                <a:gd name="T2" fmla="*/ 22 w 22"/>
                <a:gd name="T3" fmla="*/ 21 h 21"/>
                <a:gd name="T4" fmla="*/ 0 w 22"/>
                <a:gd name="T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1">
                  <a:moveTo>
                    <a:pt x="0" y="3"/>
                  </a:moveTo>
                  <a:cubicBezTo>
                    <a:pt x="2" y="19"/>
                    <a:pt x="22" y="21"/>
                    <a:pt x="22" y="21"/>
                  </a:cubicBezTo>
                  <a:cubicBezTo>
                    <a:pt x="22" y="21"/>
                    <a:pt x="19" y="0"/>
                    <a:pt x="0" y="3"/>
                  </a:cubicBezTo>
                  <a:close/>
                </a:path>
              </a:pathLst>
            </a:custGeom>
            <a:solidFill>
              <a:srgbClr val="CF6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5" name="Freeform 467"/>
            <p:cNvSpPr>
              <a:spLocks/>
            </p:cNvSpPr>
            <p:nvPr/>
          </p:nvSpPr>
          <p:spPr bwMode="auto">
            <a:xfrm>
              <a:off x="4177702" y="4225189"/>
              <a:ext cx="102524" cy="84623"/>
            </a:xfrm>
            <a:custGeom>
              <a:avLst/>
              <a:gdLst>
                <a:gd name="T0" fmla="*/ 0 w 27"/>
                <a:gd name="T1" fmla="*/ 9 h 22"/>
                <a:gd name="T2" fmla="*/ 27 w 27"/>
                <a:gd name="T3" fmla="*/ 16 h 22"/>
                <a:gd name="T4" fmla="*/ 0 w 27"/>
                <a:gd name="T5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22">
                  <a:moveTo>
                    <a:pt x="0" y="9"/>
                  </a:moveTo>
                  <a:cubicBezTo>
                    <a:pt x="9" y="22"/>
                    <a:pt x="27" y="16"/>
                    <a:pt x="27" y="16"/>
                  </a:cubicBezTo>
                  <a:cubicBezTo>
                    <a:pt x="27" y="16"/>
                    <a:pt x="16" y="0"/>
                    <a:pt x="0" y="9"/>
                  </a:cubicBezTo>
                  <a:close/>
                </a:path>
              </a:pathLst>
            </a:custGeom>
            <a:solidFill>
              <a:srgbClr val="CF6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6" name="Freeform 468"/>
            <p:cNvSpPr>
              <a:spLocks/>
            </p:cNvSpPr>
            <p:nvPr/>
          </p:nvSpPr>
          <p:spPr bwMode="auto">
            <a:xfrm>
              <a:off x="3450267" y="3751625"/>
              <a:ext cx="76486" cy="81368"/>
            </a:xfrm>
            <a:custGeom>
              <a:avLst/>
              <a:gdLst>
                <a:gd name="T0" fmla="*/ 0 w 20"/>
                <a:gd name="T1" fmla="*/ 0 h 21"/>
                <a:gd name="T2" fmla="*/ 20 w 20"/>
                <a:gd name="T3" fmla="*/ 21 h 21"/>
                <a:gd name="T4" fmla="*/ 0 w 20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1">
                  <a:moveTo>
                    <a:pt x="0" y="0"/>
                  </a:moveTo>
                  <a:cubicBezTo>
                    <a:pt x="0" y="0"/>
                    <a:pt x="1" y="20"/>
                    <a:pt x="20" y="21"/>
                  </a:cubicBezTo>
                  <a:cubicBezTo>
                    <a:pt x="19" y="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6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7" name="Freeform 469"/>
            <p:cNvSpPr>
              <a:spLocks/>
            </p:cNvSpPr>
            <p:nvPr/>
          </p:nvSpPr>
          <p:spPr bwMode="auto">
            <a:xfrm>
              <a:off x="3731802" y="3706058"/>
              <a:ext cx="84623" cy="104152"/>
            </a:xfrm>
            <a:custGeom>
              <a:avLst/>
              <a:gdLst>
                <a:gd name="T0" fmla="*/ 5 w 22"/>
                <a:gd name="T1" fmla="*/ 0 h 27"/>
                <a:gd name="T2" fmla="*/ 17 w 22"/>
                <a:gd name="T3" fmla="*/ 27 h 27"/>
                <a:gd name="T4" fmla="*/ 5 w 22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7">
                  <a:moveTo>
                    <a:pt x="5" y="0"/>
                  </a:moveTo>
                  <a:cubicBezTo>
                    <a:pt x="5" y="0"/>
                    <a:pt x="0" y="20"/>
                    <a:pt x="17" y="27"/>
                  </a:cubicBezTo>
                  <a:cubicBezTo>
                    <a:pt x="22" y="1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CF6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8" name="Freeform 470"/>
            <p:cNvSpPr>
              <a:spLocks/>
            </p:cNvSpPr>
            <p:nvPr/>
          </p:nvSpPr>
          <p:spPr bwMode="auto">
            <a:xfrm>
              <a:off x="3899421" y="3559595"/>
              <a:ext cx="89505" cy="109034"/>
            </a:xfrm>
            <a:custGeom>
              <a:avLst/>
              <a:gdLst>
                <a:gd name="T0" fmla="*/ 10 w 23"/>
                <a:gd name="T1" fmla="*/ 28 h 28"/>
                <a:gd name="T2" fmla="*/ 17 w 23"/>
                <a:gd name="T3" fmla="*/ 0 h 28"/>
                <a:gd name="T4" fmla="*/ 10 w 23"/>
                <a:gd name="T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8">
                  <a:moveTo>
                    <a:pt x="10" y="28"/>
                  </a:moveTo>
                  <a:cubicBezTo>
                    <a:pt x="23" y="19"/>
                    <a:pt x="17" y="0"/>
                    <a:pt x="17" y="0"/>
                  </a:cubicBezTo>
                  <a:cubicBezTo>
                    <a:pt x="17" y="0"/>
                    <a:pt x="0" y="11"/>
                    <a:pt x="10" y="28"/>
                  </a:cubicBezTo>
                  <a:close/>
                </a:path>
              </a:pathLst>
            </a:custGeom>
            <a:solidFill>
              <a:srgbClr val="CF6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9" name="Freeform 471"/>
            <p:cNvSpPr>
              <a:spLocks/>
            </p:cNvSpPr>
            <p:nvPr/>
          </p:nvSpPr>
          <p:spPr bwMode="auto">
            <a:xfrm>
              <a:off x="4215131" y="3971320"/>
              <a:ext cx="104152" cy="89505"/>
            </a:xfrm>
            <a:custGeom>
              <a:avLst/>
              <a:gdLst>
                <a:gd name="T0" fmla="*/ 0 w 27"/>
                <a:gd name="T1" fmla="*/ 17 h 23"/>
                <a:gd name="T2" fmla="*/ 27 w 27"/>
                <a:gd name="T3" fmla="*/ 8 h 23"/>
                <a:gd name="T4" fmla="*/ 0 w 27"/>
                <a:gd name="T5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23">
                  <a:moveTo>
                    <a:pt x="0" y="17"/>
                  </a:moveTo>
                  <a:cubicBezTo>
                    <a:pt x="15" y="23"/>
                    <a:pt x="27" y="8"/>
                    <a:pt x="27" y="8"/>
                  </a:cubicBezTo>
                  <a:cubicBezTo>
                    <a:pt x="27" y="8"/>
                    <a:pt x="9" y="0"/>
                    <a:pt x="0" y="17"/>
                  </a:cubicBezTo>
                  <a:close/>
                </a:path>
              </a:pathLst>
            </a:custGeom>
            <a:solidFill>
              <a:srgbClr val="CF6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0" name="Freeform 472"/>
            <p:cNvSpPr>
              <a:spLocks/>
            </p:cNvSpPr>
            <p:nvPr/>
          </p:nvSpPr>
          <p:spPr bwMode="auto">
            <a:xfrm>
              <a:off x="4700087" y="4413964"/>
              <a:ext cx="91133" cy="107406"/>
            </a:xfrm>
            <a:custGeom>
              <a:avLst/>
              <a:gdLst>
                <a:gd name="T0" fmla="*/ 13 w 24"/>
                <a:gd name="T1" fmla="*/ 28 h 28"/>
                <a:gd name="T2" fmla="*/ 12 w 24"/>
                <a:gd name="T3" fmla="*/ 0 h 28"/>
                <a:gd name="T4" fmla="*/ 13 w 24"/>
                <a:gd name="T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8">
                  <a:moveTo>
                    <a:pt x="13" y="28"/>
                  </a:moveTo>
                  <a:cubicBezTo>
                    <a:pt x="24" y="16"/>
                    <a:pt x="12" y="0"/>
                    <a:pt x="12" y="0"/>
                  </a:cubicBezTo>
                  <a:cubicBezTo>
                    <a:pt x="12" y="0"/>
                    <a:pt x="0" y="15"/>
                    <a:pt x="13" y="28"/>
                  </a:cubicBezTo>
                  <a:close/>
                </a:path>
              </a:pathLst>
            </a:custGeom>
            <a:solidFill>
              <a:srgbClr val="CF6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1" name="Freeform 473"/>
            <p:cNvSpPr>
              <a:spLocks/>
            </p:cNvSpPr>
            <p:nvPr/>
          </p:nvSpPr>
          <p:spPr bwMode="auto">
            <a:xfrm>
              <a:off x="4573152" y="4425356"/>
              <a:ext cx="84623" cy="99270"/>
            </a:xfrm>
            <a:custGeom>
              <a:avLst/>
              <a:gdLst>
                <a:gd name="T0" fmla="*/ 5 w 22"/>
                <a:gd name="T1" fmla="*/ 0 h 26"/>
                <a:gd name="T2" fmla="*/ 18 w 22"/>
                <a:gd name="T3" fmla="*/ 26 h 26"/>
                <a:gd name="T4" fmla="*/ 5 w 22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6">
                  <a:moveTo>
                    <a:pt x="5" y="0"/>
                  </a:moveTo>
                  <a:cubicBezTo>
                    <a:pt x="5" y="0"/>
                    <a:pt x="0" y="20"/>
                    <a:pt x="18" y="26"/>
                  </a:cubicBezTo>
                  <a:cubicBezTo>
                    <a:pt x="22" y="1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CF6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2" name="Freeform 474"/>
            <p:cNvSpPr>
              <a:spLocks/>
            </p:cNvSpPr>
            <p:nvPr/>
          </p:nvSpPr>
          <p:spPr bwMode="auto">
            <a:xfrm>
              <a:off x="5111812" y="4591347"/>
              <a:ext cx="76486" cy="84623"/>
            </a:xfrm>
            <a:custGeom>
              <a:avLst/>
              <a:gdLst>
                <a:gd name="T0" fmla="*/ 1 w 20"/>
                <a:gd name="T1" fmla="*/ 22 h 22"/>
                <a:gd name="T2" fmla="*/ 20 w 20"/>
                <a:gd name="T3" fmla="*/ 0 h 22"/>
                <a:gd name="T4" fmla="*/ 1 w 20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2">
                  <a:moveTo>
                    <a:pt x="1" y="22"/>
                  </a:moveTo>
                  <a:cubicBezTo>
                    <a:pt x="17" y="20"/>
                    <a:pt x="20" y="0"/>
                    <a:pt x="20" y="0"/>
                  </a:cubicBezTo>
                  <a:cubicBezTo>
                    <a:pt x="20" y="0"/>
                    <a:pt x="0" y="3"/>
                    <a:pt x="1" y="22"/>
                  </a:cubicBezTo>
                  <a:close/>
                </a:path>
              </a:pathLst>
            </a:custGeom>
            <a:solidFill>
              <a:srgbClr val="CF6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3" name="Freeform 475"/>
            <p:cNvSpPr>
              <a:spLocks/>
            </p:cNvSpPr>
            <p:nvPr/>
          </p:nvSpPr>
          <p:spPr bwMode="auto">
            <a:xfrm>
              <a:off x="5176907" y="4698754"/>
              <a:ext cx="99270" cy="79741"/>
            </a:xfrm>
            <a:custGeom>
              <a:avLst/>
              <a:gdLst>
                <a:gd name="T0" fmla="*/ 0 w 26"/>
                <a:gd name="T1" fmla="*/ 17 h 21"/>
                <a:gd name="T2" fmla="*/ 26 w 26"/>
                <a:gd name="T3" fmla="*/ 5 h 21"/>
                <a:gd name="T4" fmla="*/ 0 w 26"/>
                <a:gd name="T5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1">
                  <a:moveTo>
                    <a:pt x="0" y="17"/>
                  </a:moveTo>
                  <a:cubicBezTo>
                    <a:pt x="15" y="21"/>
                    <a:pt x="26" y="5"/>
                    <a:pt x="26" y="5"/>
                  </a:cubicBezTo>
                  <a:cubicBezTo>
                    <a:pt x="26" y="5"/>
                    <a:pt x="6" y="0"/>
                    <a:pt x="0" y="17"/>
                  </a:cubicBezTo>
                  <a:close/>
                </a:path>
              </a:pathLst>
            </a:custGeom>
            <a:solidFill>
              <a:srgbClr val="CF6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4" name="Freeform 476"/>
            <p:cNvSpPr>
              <a:spLocks/>
            </p:cNvSpPr>
            <p:nvPr/>
          </p:nvSpPr>
          <p:spPr bwMode="auto">
            <a:xfrm>
              <a:off x="4353458" y="4591347"/>
              <a:ext cx="96015" cy="71604"/>
            </a:xfrm>
            <a:custGeom>
              <a:avLst/>
              <a:gdLst>
                <a:gd name="T0" fmla="*/ 0 w 25"/>
                <a:gd name="T1" fmla="*/ 0 h 19"/>
                <a:gd name="T2" fmla="*/ 25 w 25"/>
                <a:gd name="T3" fmla="*/ 16 h 19"/>
                <a:gd name="T4" fmla="*/ 0 w 25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cubicBezTo>
                    <a:pt x="0" y="0"/>
                    <a:pt x="7" y="19"/>
                    <a:pt x="25" y="16"/>
                  </a:cubicBezTo>
                  <a:cubicBezTo>
                    <a:pt x="2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6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5" name="Freeform 477"/>
            <p:cNvSpPr>
              <a:spLocks/>
            </p:cNvSpPr>
            <p:nvPr/>
          </p:nvSpPr>
          <p:spPr bwMode="auto">
            <a:xfrm>
              <a:off x="3001113" y="3033955"/>
              <a:ext cx="87878" cy="73232"/>
            </a:xfrm>
            <a:custGeom>
              <a:avLst/>
              <a:gdLst>
                <a:gd name="T0" fmla="*/ 0 w 23"/>
                <a:gd name="T1" fmla="*/ 15 h 19"/>
                <a:gd name="T2" fmla="*/ 23 w 23"/>
                <a:gd name="T3" fmla="*/ 3 h 19"/>
                <a:gd name="T4" fmla="*/ 0 w 23"/>
                <a:gd name="T5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9">
                  <a:moveTo>
                    <a:pt x="0" y="15"/>
                  </a:moveTo>
                  <a:cubicBezTo>
                    <a:pt x="14" y="19"/>
                    <a:pt x="23" y="3"/>
                    <a:pt x="23" y="3"/>
                  </a:cubicBezTo>
                  <a:cubicBezTo>
                    <a:pt x="23" y="3"/>
                    <a:pt x="6" y="0"/>
                    <a:pt x="0" y="15"/>
                  </a:cubicBezTo>
                  <a:close/>
                </a:path>
              </a:pathLst>
            </a:custGeom>
            <a:solidFill>
              <a:srgbClr val="CF6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6" name="Freeform 478"/>
            <p:cNvSpPr>
              <a:spLocks/>
            </p:cNvSpPr>
            <p:nvPr/>
          </p:nvSpPr>
          <p:spPr bwMode="auto">
            <a:xfrm>
              <a:off x="2800947" y="2924921"/>
              <a:ext cx="73232" cy="92760"/>
            </a:xfrm>
            <a:custGeom>
              <a:avLst/>
              <a:gdLst>
                <a:gd name="T0" fmla="*/ 6 w 19"/>
                <a:gd name="T1" fmla="*/ 24 h 24"/>
                <a:gd name="T2" fmla="*/ 15 w 19"/>
                <a:gd name="T3" fmla="*/ 0 h 24"/>
                <a:gd name="T4" fmla="*/ 6 w 19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24">
                  <a:moveTo>
                    <a:pt x="6" y="24"/>
                  </a:moveTo>
                  <a:cubicBezTo>
                    <a:pt x="19" y="18"/>
                    <a:pt x="15" y="0"/>
                    <a:pt x="15" y="0"/>
                  </a:cubicBezTo>
                  <a:cubicBezTo>
                    <a:pt x="15" y="0"/>
                    <a:pt x="0" y="8"/>
                    <a:pt x="6" y="24"/>
                  </a:cubicBezTo>
                  <a:close/>
                </a:path>
              </a:pathLst>
            </a:custGeom>
            <a:solidFill>
              <a:srgbClr val="CF6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7" name="Freeform 479"/>
            <p:cNvSpPr>
              <a:spLocks/>
            </p:cNvSpPr>
            <p:nvPr/>
          </p:nvSpPr>
          <p:spPr bwMode="auto">
            <a:xfrm>
              <a:off x="94631" y="3009544"/>
              <a:ext cx="118798" cy="100897"/>
            </a:xfrm>
            <a:custGeom>
              <a:avLst/>
              <a:gdLst>
                <a:gd name="T0" fmla="*/ 0 w 31"/>
                <a:gd name="T1" fmla="*/ 19 h 26"/>
                <a:gd name="T2" fmla="*/ 31 w 31"/>
                <a:gd name="T3" fmla="*/ 3 h 26"/>
                <a:gd name="T4" fmla="*/ 0 w 31"/>
                <a:gd name="T5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26">
                  <a:moveTo>
                    <a:pt x="0" y="19"/>
                  </a:moveTo>
                  <a:cubicBezTo>
                    <a:pt x="21" y="26"/>
                    <a:pt x="31" y="3"/>
                    <a:pt x="31" y="3"/>
                  </a:cubicBezTo>
                  <a:cubicBezTo>
                    <a:pt x="31" y="3"/>
                    <a:pt x="7" y="0"/>
                    <a:pt x="0" y="19"/>
                  </a:cubicBezTo>
                  <a:close/>
                </a:path>
              </a:pathLst>
            </a:custGeom>
            <a:solidFill>
              <a:srgbClr val="CF6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8" name="Freeform 480"/>
            <p:cNvSpPr>
              <a:spLocks/>
            </p:cNvSpPr>
            <p:nvPr/>
          </p:nvSpPr>
          <p:spPr bwMode="auto">
            <a:xfrm>
              <a:off x="3765977" y="3956673"/>
              <a:ext cx="460546" cy="476819"/>
            </a:xfrm>
            <a:custGeom>
              <a:avLst/>
              <a:gdLst>
                <a:gd name="T0" fmla="*/ 91 w 120"/>
                <a:gd name="T1" fmla="*/ 107 h 124"/>
                <a:gd name="T2" fmla="*/ 106 w 120"/>
                <a:gd name="T3" fmla="*/ 63 h 124"/>
                <a:gd name="T4" fmla="*/ 78 w 120"/>
                <a:gd name="T5" fmla="*/ 60 h 124"/>
                <a:gd name="T6" fmla="*/ 80 w 120"/>
                <a:gd name="T7" fmla="*/ 35 h 124"/>
                <a:gd name="T8" fmla="*/ 40 w 120"/>
                <a:gd name="T9" fmla="*/ 45 h 124"/>
                <a:gd name="T10" fmla="*/ 28 w 120"/>
                <a:gd name="T11" fmla="*/ 2 h 124"/>
                <a:gd name="T12" fmla="*/ 5 w 120"/>
                <a:gd name="T13" fmla="*/ 24 h 124"/>
                <a:gd name="T14" fmla="*/ 33 w 120"/>
                <a:gd name="T15" fmla="*/ 10 h 124"/>
                <a:gd name="T16" fmla="*/ 34 w 120"/>
                <a:gd name="T17" fmla="*/ 53 h 124"/>
                <a:gd name="T18" fmla="*/ 73 w 120"/>
                <a:gd name="T19" fmla="*/ 38 h 124"/>
                <a:gd name="T20" fmla="*/ 72 w 120"/>
                <a:gd name="T21" fmla="*/ 67 h 124"/>
                <a:gd name="T22" fmla="*/ 103 w 120"/>
                <a:gd name="T23" fmla="*/ 68 h 124"/>
                <a:gd name="T24" fmla="*/ 81 w 120"/>
                <a:gd name="T25" fmla="*/ 110 h 124"/>
                <a:gd name="T26" fmla="*/ 119 w 120"/>
                <a:gd name="T27" fmla="*/ 124 h 124"/>
                <a:gd name="T28" fmla="*/ 91 w 120"/>
                <a:gd name="T29" fmla="*/ 107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0" h="124">
                  <a:moveTo>
                    <a:pt x="91" y="107"/>
                  </a:moveTo>
                  <a:cubicBezTo>
                    <a:pt x="108" y="100"/>
                    <a:pt x="120" y="83"/>
                    <a:pt x="106" y="63"/>
                  </a:cubicBezTo>
                  <a:cubicBezTo>
                    <a:pt x="97" y="51"/>
                    <a:pt x="78" y="60"/>
                    <a:pt x="78" y="60"/>
                  </a:cubicBezTo>
                  <a:cubicBezTo>
                    <a:pt x="78" y="60"/>
                    <a:pt x="89" y="48"/>
                    <a:pt x="80" y="35"/>
                  </a:cubicBezTo>
                  <a:cubicBezTo>
                    <a:pt x="70" y="21"/>
                    <a:pt x="53" y="29"/>
                    <a:pt x="40" y="45"/>
                  </a:cubicBezTo>
                  <a:cubicBezTo>
                    <a:pt x="56" y="27"/>
                    <a:pt x="45" y="3"/>
                    <a:pt x="28" y="2"/>
                  </a:cubicBezTo>
                  <a:cubicBezTo>
                    <a:pt x="11" y="0"/>
                    <a:pt x="0" y="20"/>
                    <a:pt x="5" y="24"/>
                  </a:cubicBezTo>
                  <a:cubicBezTo>
                    <a:pt x="8" y="20"/>
                    <a:pt x="11" y="3"/>
                    <a:pt x="33" y="10"/>
                  </a:cubicBezTo>
                  <a:cubicBezTo>
                    <a:pt x="52" y="18"/>
                    <a:pt x="34" y="53"/>
                    <a:pt x="34" y="53"/>
                  </a:cubicBezTo>
                  <a:cubicBezTo>
                    <a:pt x="34" y="53"/>
                    <a:pt x="58" y="28"/>
                    <a:pt x="73" y="38"/>
                  </a:cubicBezTo>
                  <a:cubicBezTo>
                    <a:pt x="82" y="46"/>
                    <a:pt x="72" y="67"/>
                    <a:pt x="72" y="67"/>
                  </a:cubicBezTo>
                  <a:cubicBezTo>
                    <a:pt x="72" y="67"/>
                    <a:pt x="94" y="56"/>
                    <a:pt x="103" y="68"/>
                  </a:cubicBezTo>
                  <a:cubicBezTo>
                    <a:pt x="119" y="88"/>
                    <a:pt x="81" y="110"/>
                    <a:pt x="81" y="110"/>
                  </a:cubicBezTo>
                  <a:cubicBezTo>
                    <a:pt x="81" y="110"/>
                    <a:pt x="108" y="112"/>
                    <a:pt x="119" y="124"/>
                  </a:cubicBezTo>
                  <a:cubicBezTo>
                    <a:pt x="116" y="111"/>
                    <a:pt x="106" y="109"/>
                    <a:pt x="91" y="107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9" name="Freeform 481"/>
            <p:cNvSpPr>
              <a:spLocks/>
            </p:cNvSpPr>
            <p:nvPr/>
          </p:nvSpPr>
          <p:spPr bwMode="auto">
            <a:xfrm>
              <a:off x="3381918" y="3474972"/>
              <a:ext cx="1021988" cy="831586"/>
            </a:xfrm>
            <a:custGeom>
              <a:avLst/>
              <a:gdLst>
                <a:gd name="T0" fmla="*/ 245 w 266"/>
                <a:gd name="T1" fmla="*/ 183 h 216"/>
                <a:gd name="T2" fmla="*/ 256 w 266"/>
                <a:gd name="T3" fmla="*/ 154 h 216"/>
                <a:gd name="T4" fmla="*/ 228 w 266"/>
                <a:gd name="T5" fmla="*/ 138 h 216"/>
                <a:gd name="T6" fmla="*/ 234 w 266"/>
                <a:gd name="T7" fmla="*/ 98 h 216"/>
                <a:gd name="T8" fmla="*/ 183 w 266"/>
                <a:gd name="T9" fmla="*/ 78 h 216"/>
                <a:gd name="T10" fmla="*/ 183 w 266"/>
                <a:gd name="T11" fmla="*/ 40 h 216"/>
                <a:gd name="T12" fmla="*/ 128 w 266"/>
                <a:gd name="T13" fmla="*/ 49 h 216"/>
                <a:gd name="T14" fmla="*/ 125 w 266"/>
                <a:gd name="T15" fmla="*/ 9 h 216"/>
                <a:gd name="T16" fmla="*/ 98 w 266"/>
                <a:gd name="T17" fmla="*/ 21 h 216"/>
                <a:gd name="T18" fmla="*/ 74 w 266"/>
                <a:gd name="T19" fmla="*/ 7 h 216"/>
                <a:gd name="T20" fmla="*/ 57 w 266"/>
                <a:gd name="T21" fmla="*/ 45 h 216"/>
                <a:gd name="T22" fmla="*/ 22 w 266"/>
                <a:gd name="T23" fmla="*/ 21 h 216"/>
                <a:gd name="T24" fmla="*/ 16 w 266"/>
                <a:gd name="T25" fmla="*/ 61 h 216"/>
                <a:gd name="T26" fmla="*/ 27 w 266"/>
                <a:gd name="T27" fmla="*/ 27 h 216"/>
                <a:gd name="T28" fmla="*/ 60 w 266"/>
                <a:gd name="T29" fmla="*/ 61 h 216"/>
                <a:gd name="T30" fmla="*/ 77 w 266"/>
                <a:gd name="T31" fmla="*/ 19 h 216"/>
                <a:gd name="T32" fmla="*/ 100 w 266"/>
                <a:gd name="T33" fmla="*/ 41 h 216"/>
                <a:gd name="T34" fmla="*/ 119 w 266"/>
                <a:gd name="T35" fmla="*/ 17 h 216"/>
                <a:gd name="T36" fmla="*/ 122 w 266"/>
                <a:gd name="T37" fmla="*/ 62 h 216"/>
                <a:gd name="T38" fmla="*/ 177 w 266"/>
                <a:gd name="T39" fmla="*/ 48 h 216"/>
                <a:gd name="T40" fmla="*/ 171 w 266"/>
                <a:gd name="T41" fmla="*/ 84 h 216"/>
                <a:gd name="T42" fmla="*/ 228 w 266"/>
                <a:gd name="T43" fmla="*/ 107 h 216"/>
                <a:gd name="T44" fmla="*/ 210 w 266"/>
                <a:gd name="T45" fmla="*/ 144 h 216"/>
                <a:gd name="T46" fmla="*/ 249 w 266"/>
                <a:gd name="T47" fmla="*/ 157 h 216"/>
                <a:gd name="T48" fmla="*/ 233 w 266"/>
                <a:gd name="T49" fmla="*/ 184 h 216"/>
                <a:gd name="T50" fmla="*/ 255 w 266"/>
                <a:gd name="T51" fmla="*/ 201 h 216"/>
                <a:gd name="T52" fmla="*/ 245 w 266"/>
                <a:gd name="T53" fmla="*/ 211 h 216"/>
                <a:gd name="T54" fmla="*/ 244 w 266"/>
                <a:gd name="T55" fmla="*/ 215 h 216"/>
                <a:gd name="T56" fmla="*/ 262 w 266"/>
                <a:gd name="T57" fmla="*/ 202 h 216"/>
                <a:gd name="T58" fmla="*/ 245 w 266"/>
                <a:gd name="T59" fmla="*/ 183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66" h="216">
                  <a:moveTo>
                    <a:pt x="245" y="183"/>
                  </a:moveTo>
                  <a:cubicBezTo>
                    <a:pt x="245" y="183"/>
                    <a:pt x="266" y="172"/>
                    <a:pt x="256" y="154"/>
                  </a:cubicBezTo>
                  <a:cubicBezTo>
                    <a:pt x="248" y="136"/>
                    <a:pt x="228" y="138"/>
                    <a:pt x="228" y="138"/>
                  </a:cubicBezTo>
                  <a:cubicBezTo>
                    <a:pt x="228" y="138"/>
                    <a:pt x="245" y="119"/>
                    <a:pt x="234" y="98"/>
                  </a:cubicBezTo>
                  <a:cubicBezTo>
                    <a:pt x="225" y="78"/>
                    <a:pt x="183" y="78"/>
                    <a:pt x="183" y="78"/>
                  </a:cubicBezTo>
                  <a:cubicBezTo>
                    <a:pt x="183" y="78"/>
                    <a:pt x="200" y="63"/>
                    <a:pt x="183" y="40"/>
                  </a:cubicBezTo>
                  <a:cubicBezTo>
                    <a:pt x="167" y="17"/>
                    <a:pt x="128" y="49"/>
                    <a:pt x="128" y="49"/>
                  </a:cubicBezTo>
                  <a:cubicBezTo>
                    <a:pt x="128" y="49"/>
                    <a:pt x="137" y="14"/>
                    <a:pt x="125" y="9"/>
                  </a:cubicBezTo>
                  <a:cubicBezTo>
                    <a:pt x="105" y="0"/>
                    <a:pt x="98" y="21"/>
                    <a:pt x="98" y="21"/>
                  </a:cubicBezTo>
                  <a:cubicBezTo>
                    <a:pt x="98" y="21"/>
                    <a:pt x="90" y="2"/>
                    <a:pt x="74" y="7"/>
                  </a:cubicBezTo>
                  <a:cubicBezTo>
                    <a:pt x="61" y="10"/>
                    <a:pt x="57" y="45"/>
                    <a:pt x="57" y="45"/>
                  </a:cubicBezTo>
                  <a:cubicBezTo>
                    <a:pt x="57" y="45"/>
                    <a:pt x="44" y="14"/>
                    <a:pt x="22" y="21"/>
                  </a:cubicBezTo>
                  <a:cubicBezTo>
                    <a:pt x="0" y="30"/>
                    <a:pt x="16" y="61"/>
                    <a:pt x="16" y="61"/>
                  </a:cubicBezTo>
                  <a:cubicBezTo>
                    <a:pt x="16" y="61"/>
                    <a:pt x="15" y="31"/>
                    <a:pt x="27" y="27"/>
                  </a:cubicBezTo>
                  <a:cubicBezTo>
                    <a:pt x="39" y="24"/>
                    <a:pt x="60" y="61"/>
                    <a:pt x="60" y="61"/>
                  </a:cubicBezTo>
                  <a:cubicBezTo>
                    <a:pt x="60" y="61"/>
                    <a:pt x="65" y="25"/>
                    <a:pt x="77" y="19"/>
                  </a:cubicBezTo>
                  <a:cubicBezTo>
                    <a:pt x="90" y="12"/>
                    <a:pt x="100" y="41"/>
                    <a:pt x="100" y="41"/>
                  </a:cubicBezTo>
                  <a:cubicBezTo>
                    <a:pt x="100" y="41"/>
                    <a:pt x="102" y="14"/>
                    <a:pt x="119" y="17"/>
                  </a:cubicBezTo>
                  <a:cubicBezTo>
                    <a:pt x="125" y="18"/>
                    <a:pt x="122" y="62"/>
                    <a:pt x="122" y="62"/>
                  </a:cubicBezTo>
                  <a:cubicBezTo>
                    <a:pt x="122" y="62"/>
                    <a:pt x="162" y="27"/>
                    <a:pt x="177" y="48"/>
                  </a:cubicBezTo>
                  <a:cubicBezTo>
                    <a:pt x="192" y="69"/>
                    <a:pt x="171" y="84"/>
                    <a:pt x="171" y="84"/>
                  </a:cubicBezTo>
                  <a:cubicBezTo>
                    <a:pt x="171" y="84"/>
                    <a:pt x="217" y="88"/>
                    <a:pt x="228" y="107"/>
                  </a:cubicBezTo>
                  <a:cubicBezTo>
                    <a:pt x="239" y="124"/>
                    <a:pt x="210" y="144"/>
                    <a:pt x="210" y="144"/>
                  </a:cubicBezTo>
                  <a:cubicBezTo>
                    <a:pt x="210" y="144"/>
                    <a:pt x="243" y="143"/>
                    <a:pt x="249" y="157"/>
                  </a:cubicBezTo>
                  <a:cubicBezTo>
                    <a:pt x="254" y="171"/>
                    <a:pt x="233" y="184"/>
                    <a:pt x="233" y="184"/>
                  </a:cubicBezTo>
                  <a:cubicBezTo>
                    <a:pt x="233" y="184"/>
                    <a:pt x="253" y="191"/>
                    <a:pt x="255" y="201"/>
                  </a:cubicBezTo>
                  <a:cubicBezTo>
                    <a:pt x="257" y="209"/>
                    <a:pt x="245" y="211"/>
                    <a:pt x="245" y="211"/>
                  </a:cubicBezTo>
                  <a:cubicBezTo>
                    <a:pt x="244" y="215"/>
                    <a:pt x="244" y="215"/>
                    <a:pt x="244" y="215"/>
                  </a:cubicBezTo>
                  <a:cubicBezTo>
                    <a:pt x="244" y="215"/>
                    <a:pt x="263" y="216"/>
                    <a:pt x="262" y="202"/>
                  </a:cubicBezTo>
                  <a:cubicBezTo>
                    <a:pt x="260" y="188"/>
                    <a:pt x="245" y="183"/>
                    <a:pt x="245" y="183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0" name="Freeform 482"/>
            <p:cNvSpPr>
              <a:spLocks/>
            </p:cNvSpPr>
            <p:nvPr/>
          </p:nvSpPr>
          <p:spPr bwMode="auto">
            <a:xfrm>
              <a:off x="4924664" y="4363516"/>
              <a:ext cx="488211" cy="953638"/>
            </a:xfrm>
            <a:custGeom>
              <a:avLst/>
              <a:gdLst>
                <a:gd name="T0" fmla="*/ 101 w 127"/>
                <a:gd name="T1" fmla="*/ 124 h 248"/>
                <a:gd name="T2" fmla="*/ 121 w 127"/>
                <a:gd name="T3" fmla="*/ 101 h 248"/>
                <a:gd name="T4" fmla="*/ 80 w 127"/>
                <a:gd name="T5" fmla="*/ 78 h 248"/>
                <a:gd name="T6" fmla="*/ 100 w 127"/>
                <a:gd name="T7" fmla="*/ 52 h 248"/>
                <a:gd name="T8" fmla="*/ 74 w 127"/>
                <a:gd name="T9" fmla="*/ 46 h 248"/>
                <a:gd name="T10" fmla="*/ 67 w 127"/>
                <a:gd name="T11" fmla="*/ 25 h 248"/>
                <a:gd name="T12" fmla="*/ 36 w 127"/>
                <a:gd name="T13" fmla="*/ 39 h 248"/>
                <a:gd name="T14" fmla="*/ 25 w 127"/>
                <a:gd name="T15" fmla="*/ 6 h 248"/>
                <a:gd name="T16" fmla="*/ 0 w 127"/>
                <a:gd name="T17" fmla="*/ 26 h 248"/>
                <a:gd name="T18" fmla="*/ 25 w 127"/>
                <a:gd name="T19" fmla="*/ 12 h 248"/>
                <a:gd name="T20" fmla="*/ 28 w 127"/>
                <a:gd name="T21" fmla="*/ 50 h 248"/>
                <a:gd name="T22" fmla="*/ 63 w 127"/>
                <a:gd name="T23" fmla="*/ 33 h 248"/>
                <a:gd name="T24" fmla="*/ 66 w 127"/>
                <a:gd name="T25" fmla="*/ 58 h 248"/>
                <a:gd name="T26" fmla="*/ 91 w 127"/>
                <a:gd name="T27" fmla="*/ 54 h 248"/>
                <a:gd name="T28" fmla="*/ 69 w 127"/>
                <a:gd name="T29" fmla="*/ 82 h 248"/>
                <a:gd name="T30" fmla="*/ 111 w 127"/>
                <a:gd name="T31" fmla="*/ 103 h 248"/>
                <a:gd name="T32" fmla="*/ 89 w 127"/>
                <a:gd name="T33" fmla="*/ 122 h 248"/>
                <a:gd name="T34" fmla="*/ 114 w 127"/>
                <a:gd name="T35" fmla="*/ 165 h 248"/>
                <a:gd name="T36" fmla="*/ 81 w 127"/>
                <a:gd name="T37" fmla="*/ 177 h 248"/>
                <a:gd name="T38" fmla="*/ 100 w 127"/>
                <a:gd name="T39" fmla="*/ 206 h 248"/>
                <a:gd name="T40" fmla="*/ 75 w 127"/>
                <a:gd name="T41" fmla="*/ 213 h 248"/>
                <a:gd name="T42" fmla="*/ 80 w 127"/>
                <a:gd name="T43" fmla="*/ 235 h 248"/>
                <a:gd name="T44" fmla="*/ 68 w 127"/>
                <a:gd name="T45" fmla="*/ 235 h 248"/>
                <a:gd name="T46" fmla="*/ 65 w 127"/>
                <a:gd name="T47" fmla="*/ 237 h 248"/>
                <a:gd name="T48" fmla="*/ 84 w 127"/>
                <a:gd name="T49" fmla="*/ 239 h 248"/>
                <a:gd name="T50" fmla="*/ 83 w 127"/>
                <a:gd name="T51" fmla="*/ 219 h 248"/>
                <a:gd name="T52" fmla="*/ 106 w 127"/>
                <a:gd name="T53" fmla="*/ 208 h 248"/>
                <a:gd name="T54" fmla="*/ 96 w 127"/>
                <a:gd name="T55" fmla="*/ 183 h 248"/>
                <a:gd name="T56" fmla="*/ 123 w 127"/>
                <a:gd name="T57" fmla="*/ 164 h 248"/>
                <a:gd name="T58" fmla="*/ 101 w 127"/>
                <a:gd name="T59" fmla="*/ 12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7" h="248">
                  <a:moveTo>
                    <a:pt x="101" y="124"/>
                  </a:moveTo>
                  <a:cubicBezTo>
                    <a:pt x="101" y="124"/>
                    <a:pt x="120" y="124"/>
                    <a:pt x="121" y="101"/>
                  </a:cubicBezTo>
                  <a:cubicBezTo>
                    <a:pt x="122" y="79"/>
                    <a:pt x="80" y="78"/>
                    <a:pt x="80" y="78"/>
                  </a:cubicBezTo>
                  <a:cubicBezTo>
                    <a:pt x="80" y="78"/>
                    <a:pt x="105" y="63"/>
                    <a:pt x="100" y="52"/>
                  </a:cubicBezTo>
                  <a:cubicBezTo>
                    <a:pt x="92" y="37"/>
                    <a:pt x="74" y="46"/>
                    <a:pt x="74" y="46"/>
                  </a:cubicBezTo>
                  <a:cubicBezTo>
                    <a:pt x="74" y="46"/>
                    <a:pt x="80" y="30"/>
                    <a:pt x="67" y="25"/>
                  </a:cubicBezTo>
                  <a:cubicBezTo>
                    <a:pt x="57" y="21"/>
                    <a:pt x="36" y="39"/>
                    <a:pt x="36" y="39"/>
                  </a:cubicBezTo>
                  <a:cubicBezTo>
                    <a:pt x="36" y="39"/>
                    <a:pt x="44" y="13"/>
                    <a:pt x="25" y="6"/>
                  </a:cubicBezTo>
                  <a:cubicBezTo>
                    <a:pt x="7" y="0"/>
                    <a:pt x="0" y="26"/>
                    <a:pt x="0" y="26"/>
                  </a:cubicBezTo>
                  <a:cubicBezTo>
                    <a:pt x="0" y="26"/>
                    <a:pt x="15" y="8"/>
                    <a:pt x="25" y="12"/>
                  </a:cubicBezTo>
                  <a:cubicBezTo>
                    <a:pt x="35" y="17"/>
                    <a:pt x="28" y="50"/>
                    <a:pt x="28" y="50"/>
                  </a:cubicBezTo>
                  <a:cubicBezTo>
                    <a:pt x="28" y="50"/>
                    <a:pt x="51" y="31"/>
                    <a:pt x="63" y="33"/>
                  </a:cubicBezTo>
                  <a:cubicBezTo>
                    <a:pt x="75" y="35"/>
                    <a:pt x="66" y="58"/>
                    <a:pt x="66" y="58"/>
                  </a:cubicBezTo>
                  <a:cubicBezTo>
                    <a:pt x="66" y="58"/>
                    <a:pt x="81" y="44"/>
                    <a:pt x="91" y="54"/>
                  </a:cubicBezTo>
                  <a:cubicBezTo>
                    <a:pt x="95" y="58"/>
                    <a:pt x="69" y="82"/>
                    <a:pt x="69" y="82"/>
                  </a:cubicBezTo>
                  <a:cubicBezTo>
                    <a:pt x="69" y="82"/>
                    <a:pt x="114" y="83"/>
                    <a:pt x="111" y="103"/>
                  </a:cubicBezTo>
                  <a:cubicBezTo>
                    <a:pt x="110" y="123"/>
                    <a:pt x="89" y="122"/>
                    <a:pt x="89" y="122"/>
                  </a:cubicBezTo>
                  <a:cubicBezTo>
                    <a:pt x="89" y="122"/>
                    <a:pt x="116" y="147"/>
                    <a:pt x="114" y="165"/>
                  </a:cubicBezTo>
                  <a:cubicBezTo>
                    <a:pt x="111" y="182"/>
                    <a:pt x="81" y="177"/>
                    <a:pt x="81" y="177"/>
                  </a:cubicBezTo>
                  <a:cubicBezTo>
                    <a:pt x="81" y="177"/>
                    <a:pt x="103" y="194"/>
                    <a:pt x="100" y="206"/>
                  </a:cubicBezTo>
                  <a:cubicBezTo>
                    <a:pt x="96" y="217"/>
                    <a:pt x="75" y="213"/>
                    <a:pt x="75" y="213"/>
                  </a:cubicBezTo>
                  <a:cubicBezTo>
                    <a:pt x="75" y="213"/>
                    <a:pt x="83" y="228"/>
                    <a:pt x="80" y="235"/>
                  </a:cubicBezTo>
                  <a:cubicBezTo>
                    <a:pt x="77" y="240"/>
                    <a:pt x="68" y="235"/>
                    <a:pt x="68" y="235"/>
                  </a:cubicBezTo>
                  <a:cubicBezTo>
                    <a:pt x="65" y="237"/>
                    <a:pt x="65" y="237"/>
                    <a:pt x="65" y="237"/>
                  </a:cubicBezTo>
                  <a:cubicBezTo>
                    <a:pt x="65" y="237"/>
                    <a:pt x="77" y="248"/>
                    <a:pt x="84" y="239"/>
                  </a:cubicBezTo>
                  <a:cubicBezTo>
                    <a:pt x="91" y="230"/>
                    <a:pt x="83" y="219"/>
                    <a:pt x="83" y="219"/>
                  </a:cubicBezTo>
                  <a:cubicBezTo>
                    <a:pt x="83" y="219"/>
                    <a:pt x="103" y="223"/>
                    <a:pt x="106" y="208"/>
                  </a:cubicBezTo>
                  <a:cubicBezTo>
                    <a:pt x="110" y="193"/>
                    <a:pt x="96" y="183"/>
                    <a:pt x="96" y="183"/>
                  </a:cubicBezTo>
                  <a:cubicBezTo>
                    <a:pt x="96" y="183"/>
                    <a:pt x="118" y="181"/>
                    <a:pt x="123" y="164"/>
                  </a:cubicBezTo>
                  <a:cubicBezTo>
                    <a:pt x="127" y="146"/>
                    <a:pt x="101" y="124"/>
                    <a:pt x="101" y="124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1" name="Freeform 483"/>
            <p:cNvSpPr>
              <a:spLocks/>
            </p:cNvSpPr>
            <p:nvPr/>
          </p:nvSpPr>
          <p:spPr bwMode="auto">
            <a:xfrm>
              <a:off x="2228113" y="2845180"/>
              <a:ext cx="1083828" cy="668849"/>
            </a:xfrm>
            <a:custGeom>
              <a:avLst/>
              <a:gdLst>
                <a:gd name="T0" fmla="*/ 243 w 282"/>
                <a:gd name="T1" fmla="*/ 127 h 174"/>
                <a:gd name="T2" fmla="*/ 269 w 282"/>
                <a:gd name="T3" fmla="*/ 87 h 174"/>
                <a:gd name="T4" fmla="*/ 245 w 282"/>
                <a:gd name="T5" fmla="*/ 75 h 174"/>
                <a:gd name="T6" fmla="*/ 245 w 282"/>
                <a:gd name="T7" fmla="*/ 42 h 174"/>
                <a:gd name="T8" fmla="*/ 207 w 282"/>
                <a:gd name="T9" fmla="*/ 67 h 174"/>
                <a:gd name="T10" fmla="*/ 191 w 282"/>
                <a:gd name="T11" fmla="*/ 12 h 174"/>
                <a:gd name="T12" fmla="*/ 158 w 282"/>
                <a:gd name="T13" fmla="*/ 37 h 174"/>
                <a:gd name="T14" fmla="*/ 116 w 282"/>
                <a:gd name="T15" fmla="*/ 6 h 174"/>
                <a:gd name="T16" fmla="*/ 84 w 282"/>
                <a:gd name="T17" fmla="*/ 40 h 174"/>
                <a:gd name="T18" fmla="*/ 58 w 282"/>
                <a:gd name="T19" fmla="*/ 24 h 174"/>
                <a:gd name="T20" fmla="*/ 38 w 282"/>
                <a:gd name="T21" fmla="*/ 54 h 174"/>
                <a:gd name="T22" fmla="*/ 14 w 282"/>
                <a:gd name="T23" fmla="*/ 52 h 174"/>
                <a:gd name="T24" fmla="*/ 10 w 282"/>
                <a:gd name="T25" fmla="*/ 78 h 174"/>
                <a:gd name="T26" fmla="*/ 14 w 282"/>
                <a:gd name="T27" fmla="*/ 74 h 174"/>
                <a:gd name="T28" fmla="*/ 18 w 282"/>
                <a:gd name="T29" fmla="*/ 58 h 174"/>
                <a:gd name="T30" fmla="*/ 43 w 282"/>
                <a:gd name="T31" fmla="*/ 65 h 174"/>
                <a:gd name="T32" fmla="*/ 58 w 282"/>
                <a:gd name="T33" fmla="*/ 34 h 174"/>
                <a:gd name="T34" fmla="*/ 88 w 282"/>
                <a:gd name="T35" fmla="*/ 60 h 174"/>
                <a:gd name="T36" fmla="*/ 113 w 282"/>
                <a:gd name="T37" fmla="*/ 17 h 174"/>
                <a:gd name="T38" fmla="*/ 157 w 282"/>
                <a:gd name="T39" fmla="*/ 52 h 174"/>
                <a:gd name="T40" fmla="*/ 186 w 282"/>
                <a:gd name="T41" fmla="*/ 23 h 174"/>
                <a:gd name="T42" fmla="*/ 199 w 282"/>
                <a:gd name="T43" fmla="*/ 82 h 174"/>
                <a:gd name="T44" fmla="*/ 240 w 282"/>
                <a:gd name="T45" fmla="*/ 53 h 174"/>
                <a:gd name="T46" fmla="*/ 228 w 282"/>
                <a:gd name="T47" fmla="*/ 87 h 174"/>
                <a:gd name="T48" fmla="*/ 257 w 282"/>
                <a:gd name="T49" fmla="*/ 92 h 174"/>
                <a:gd name="T50" fmla="*/ 227 w 282"/>
                <a:gd name="T51" fmla="*/ 136 h 174"/>
                <a:gd name="T52" fmla="*/ 272 w 282"/>
                <a:gd name="T53" fmla="*/ 142 h 174"/>
                <a:gd name="T54" fmla="*/ 248 w 282"/>
                <a:gd name="T55" fmla="*/ 174 h 174"/>
                <a:gd name="T56" fmla="*/ 279 w 282"/>
                <a:gd name="T57" fmla="*/ 142 h 174"/>
                <a:gd name="T58" fmla="*/ 243 w 282"/>
                <a:gd name="T59" fmla="*/ 12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82" h="174">
                  <a:moveTo>
                    <a:pt x="243" y="127"/>
                  </a:moveTo>
                  <a:cubicBezTo>
                    <a:pt x="243" y="127"/>
                    <a:pt x="272" y="99"/>
                    <a:pt x="269" y="87"/>
                  </a:cubicBezTo>
                  <a:cubicBezTo>
                    <a:pt x="266" y="69"/>
                    <a:pt x="245" y="75"/>
                    <a:pt x="245" y="75"/>
                  </a:cubicBezTo>
                  <a:cubicBezTo>
                    <a:pt x="245" y="75"/>
                    <a:pt x="260" y="54"/>
                    <a:pt x="245" y="42"/>
                  </a:cubicBezTo>
                  <a:cubicBezTo>
                    <a:pt x="234" y="35"/>
                    <a:pt x="207" y="67"/>
                    <a:pt x="207" y="67"/>
                  </a:cubicBezTo>
                  <a:cubicBezTo>
                    <a:pt x="207" y="67"/>
                    <a:pt x="219" y="12"/>
                    <a:pt x="191" y="12"/>
                  </a:cubicBezTo>
                  <a:cubicBezTo>
                    <a:pt x="164" y="13"/>
                    <a:pt x="158" y="37"/>
                    <a:pt x="158" y="37"/>
                  </a:cubicBezTo>
                  <a:cubicBezTo>
                    <a:pt x="158" y="37"/>
                    <a:pt x="139" y="0"/>
                    <a:pt x="116" y="6"/>
                  </a:cubicBezTo>
                  <a:cubicBezTo>
                    <a:pt x="94" y="12"/>
                    <a:pt x="84" y="40"/>
                    <a:pt x="84" y="40"/>
                  </a:cubicBezTo>
                  <a:cubicBezTo>
                    <a:pt x="84" y="40"/>
                    <a:pt x="77" y="20"/>
                    <a:pt x="58" y="24"/>
                  </a:cubicBezTo>
                  <a:cubicBezTo>
                    <a:pt x="38" y="28"/>
                    <a:pt x="38" y="54"/>
                    <a:pt x="38" y="54"/>
                  </a:cubicBezTo>
                  <a:cubicBezTo>
                    <a:pt x="38" y="54"/>
                    <a:pt x="26" y="44"/>
                    <a:pt x="14" y="52"/>
                  </a:cubicBezTo>
                  <a:cubicBezTo>
                    <a:pt x="0" y="61"/>
                    <a:pt x="10" y="78"/>
                    <a:pt x="10" y="78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14" y="74"/>
                    <a:pt x="9" y="62"/>
                    <a:pt x="18" y="58"/>
                  </a:cubicBezTo>
                  <a:cubicBezTo>
                    <a:pt x="27" y="53"/>
                    <a:pt x="43" y="65"/>
                    <a:pt x="43" y="65"/>
                  </a:cubicBezTo>
                  <a:cubicBezTo>
                    <a:pt x="43" y="65"/>
                    <a:pt x="44" y="39"/>
                    <a:pt x="58" y="34"/>
                  </a:cubicBezTo>
                  <a:cubicBezTo>
                    <a:pt x="74" y="29"/>
                    <a:pt x="88" y="60"/>
                    <a:pt x="88" y="60"/>
                  </a:cubicBezTo>
                  <a:cubicBezTo>
                    <a:pt x="88" y="60"/>
                    <a:pt x="91" y="19"/>
                    <a:pt x="113" y="17"/>
                  </a:cubicBezTo>
                  <a:cubicBezTo>
                    <a:pt x="133" y="16"/>
                    <a:pt x="157" y="52"/>
                    <a:pt x="157" y="52"/>
                  </a:cubicBezTo>
                  <a:cubicBezTo>
                    <a:pt x="157" y="52"/>
                    <a:pt x="161" y="24"/>
                    <a:pt x="186" y="23"/>
                  </a:cubicBezTo>
                  <a:cubicBezTo>
                    <a:pt x="210" y="22"/>
                    <a:pt x="199" y="82"/>
                    <a:pt x="199" y="82"/>
                  </a:cubicBezTo>
                  <a:cubicBezTo>
                    <a:pt x="199" y="82"/>
                    <a:pt x="235" y="48"/>
                    <a:pt x="240" y="53"/>
                  </a:cubicBezTo>
                  <a:cubicBezTo>
                    <a:pt x="250" y="67"/>
                    <a:pt x="228" y="87"/>
                    <a:pt x="228" y="87"/>
                  </a:cubicBezTo>
                  <a:cubicBezTo>
                    <a:pt x="228" y="87"/>
                    <a:pt x="257" y="76"/>
                    <a:pt x="257" y="92"/>
                  </a:cubicBezTo>
                  <a:cubicBezTo>
                    <a:pt x="256" y="108"/>
                    <a:pt x="227" y="136"/>
                    <a:pt x="227" y="136"/>
                  </a:cubicBezTo>
                  <a:cubicBezTo>
                    <a:pt x="227" y="136"/>
                    <a:pt x="269" y="130"/>
                    <a:pt x="272" y="142"/>
                  </a:cubicBezTo>
                  <a:cubicBezTo>
                    <a:pt x="274" y="156"/>
                    <a:pt x="248" y="174"/>
                    <a:pt x="248" y="174"/>
                  </a:cubicBezTo>
                  <a:cubicBezTo>
                    <a:pt x="248" y="174"/>
                    <a:pt x="282" y="167"/>
                    <a:pt x="279" y="142"/>
                  </a:cubicBezTo>
                  <a:cubicBezTo>
                    <a:pt x="276" y="118"/>
                    <a:pt x="243" y="127"/>
                    <a:pt x="243" y="127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2" name="Freeform 484"/>
            <p:cNvSpPr>
              <a:spLocks/>
            </p:cNvSpPr>
            <p:nvPr/>
          </p:nvSpPr>
          <p:spPr bwMode="auto">
            <a:xfrm>
              <a:off x="2381086" y="3136479"/>
              <a:ext cx="615146" cy="304318"/>
            </a:xfrm>
            <a:custGeom>
              <a:avLst/>
              <a:gdLst>
                <a:gd name="T0" fmla="*/ 107 w 160"/>
                <a:gd name="T1" fmla="*/ 54 h 79"/>
                <a:gd name="T2" fmla="*/ 97 w 160"/>
                <a:gd name="T3" fmla="*/ 14 h 79"/>
                <a:gd name="T4" fmla="*/ 75 w 160"/>
                <a:gd name="T5" fmla="*/ 27 h 79"/>
                <a:gd name="T6" fmla="*/ 60 w 160"/>
                <a:gd name="T7" fmla="*/ 4 h 79"/>
                <a:gd name="T8" fmla="*/ 28 w 160"/>
                <a:gd name="T9" fmla="*/ 37 h 79"/>
                <a:gd name="T10" fmla="*/ 0 w 160"/>
                <a:gd name="T11" fmla="*/ 20 h 79"/>
                <a:gd name="T12" fmla="*/ 30 w 160"/>
                <a:gd name="T13" fmla="*/ 46 h 79"/>
                <a:gd name="T14" fmla="*/ 57 w 160"/>
                <a:gd name="T15" fmla="*/ 9 h 79"/>
                <a:gd name="T16" fmla="*/ 72 w 160"/>
                <a:gd name="T17" fmla="*/ 36 h 79"/>
                <a:gd name="T18" fmla="*/ 98 w 160"/>
                <a:gd name="T19" fmla="*/ 22 h 79"/>
                <a:gd name="T20" fmla="*/ 102 w 160"/>
                <a:gd name="T21" fmla="*/ 63 h 79"/>
                <a:gd name="T22" fmla="*/ 140 w 160"/>
                <a:gd name="T23" fmla="*/ 45 h 79"/>
                <a:gd name="T24" fmla="*/ 140 w 160"/>
                <a:gd name="T25" fmla="*/ 76 h 79"/>
                <a:gd name="T26" fmla="*/ 151 w 160"/>
                <a:gd name="T27" fmla="*/ 46 h 79"/>
                <a:gd name="T28" fmla="*/ 107 w 160"/>
                <a:gd name="T29" fmla="*/ 5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0" h="79">
                  <a:moveTo>
                    <a:pt x="107" y="54"/>
                  </a:moveTo>
                  <a:cubicBezTo>
                    <a:pt x="114" y="35"/>
                    <a:pt x="115" y="17"/>
                    <a:pt x="97" y="14"/>
                  </a:cubicBezTo>
                  <a:cubicBezTo>
                    <a:pt x="82" y="12"/>
                    <a:pt x="75" y="27"/>
                    <a:pt x="75" y="27"/>
                  </a:cubicBezTo>
                  <a:cubicBezTo>
                    <a:pt x="75" y="27"/>
                    <a:pt x="75" y="6"/>
                    <a:pt x="60" y="4"/>
                  </a:cubicBezTo>
                  <a:cubicBezTo>
                    <a:pt x="36" y="0"/>
                    <a:pt x="27" y="18"/>
                    <a:pt x="28" y="37"/>
                  </a:cubicBezTo>
                  <a:cubicBezTo>
                    <a:pt x="20" y="24"/>
                    <a:pt x="13" y="17"/>
                    <a:pt x="0" y="20"/>
                  </a:cubicBezTo>
                  <a:cubicBezTo>
                    <a:pt x="16" y="23"/>
                    <a:pt x="30" y="46"/>
                    <a:pt x="30" y="46"/>
                  </a:cubicBezTo>
                  <a:cubicBezTo>
                    <a:pt x="30" y="46"/>
                    <a:pt x="32" y="4"/>
                    <a:pt x="57" y="9"/>
                  </a:cubicBezTo>
                  <a:cubicBezTo>
                    <a:pt x="72" y="12"/>
                    <a:pt x="72" y="36"/>
                    <a:pt x="72" y="36"/>
                  </a:cubicBezTo>
                  <a:cubicBezTo>
                    <a:pt x="72" y="36"/>
                    <a:pt x="86" y="17"/>
                    <a:pt x="98" y="22"/>
                  </a:cubicBezTo>
                  <a:cubicBezTo>
                    <a:pt x="113" y="30"/>
                    <a:pt x="102" y="63"/>
                    <a:pt x="102" y="63"/>
                  </a:cubicBezTo>
                  <a:cubicBezTo>
                    <a:pt x="102" y="63"/>
                    <a:pt x="126" y="32"/>
                    <a:pt x="140" y="45"/>
                  </a:cubicBezTo>
                  <a:cubicBezTo>
                    <a:pt x="157" y="61"/>
                    <a:pt x="144" y="71"/>
                    <a:pt x="140" y="76"/>
                  </a:cubicBezTo>
                  <a:cubicBezTo>
                    <a:pt x="147" y="79"/>
                    <a:pt x="160" y="59"/>
                    <a:pt x="151" y="46"/>
                  </a:cubicBezTo>
                  <a:cubicBezTo>
                    <a:pt x="141" y="32"/>
                    <a:pt x="115" y="32"/>
                    <a:pt x="107" y="54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3" name="Freeform 485"/>
            <p:cNvSpPr>
              <a:spLocks/>
            </p:cNvSpPr>
            <p:nvPr/>
          </p:nvSpPr>
          <p:spPr bwMode="auto">
            <a:xfrm>
              <a:off x="4545487" y="4575074"/>
              <a:ext cx="623283" cy="358021"/>
            </a:xfrm>
            <a:custGeom>
              <a:avLst/>
              <a:gdLst>
                <a:gd name="T0" fmla="*/ 149 w 162"/>
                <a:gd name="T1" fmla="*/ 75 h 93"/>
                <a:gd name="T2" fmla="*/ 153 w 162"/>
                <a:gd name="T3" fmla="*/ 58 h 93"/>
                <a:gd name="T4" fmla="*/ 136 w 162"/>
                <a:gd name="T5" fmla="*/ 55 h 93"/>
                <a:gd name="T6" fmla="*/ 137 w 162"/>
                <a:gd name="T7" fmla="*/ 33 h 93"/>
                <a:gd name="T8" fmla="*/ 107 w 162"/>
                <a:gd name="T9" fmla="*/ 30 h 93"/>
                <a:gd name="T10" fmla="*/ 103 w 162"/>
                <a:gd name="T11" fmla="*/ 10 h 93"/>
                <a:gd name="T12" fmla="*/ 73 w 162"/>
                <a:gd name="T13" fmla="*/ 24 h 93"/>
                <a:gd name="T14" fmla="*/ 68 w 162"/>
                <a:gd name="T15" fmla="*/ 4 h 93"/>
                <a:gd name="T16" fmla="*/ 55 w 162"/>
                <a:gd name="T17" fmla="*/ 15 h 93"/>
                <a:gd name="T18" fmla="*/ 40 w 162"/>
                <a:gd name="T19" fmla="*/ 11 h 93"/>
                <a:gd name="T20" fmla="*/ 33 w 162"/>
                <a:gd name="T21" fmla="*/ 35 h 93"/>
                <a:gd name="T22" fmla="*/ 12 w 162"/>
                <a:gd name="T23" fmla="*/ 28 h 93"/>
                <a:gd name="T24" fmla="*/ 11 w 162"/>
                <a:gd name="T25" fmla="*/ 49 h 93"/>
                <a:gd name="T26" fmla="*/ 15 w 162"/>
                <a:gd name="T27" fmla="*/ 31 h 93"/>
                <a:gd name="T28" fmla="*/ 36 w 162"/>
                <a:gd name="T29" fmla="*/ 42 h 93"/>
                <a:gd name="T30" fmla="*/ 42 w 162"/>
                <a:gd name="T31" fmla="*/ 17 h 93"/>
                <a:gd name="T32" fmla="*/ 57 w 162"/>
                <a:gd name="T33" fmla="*/ 24 h 93"/>
                <a:gd name="T34" fmla="*/ 66 w 162"/>
                <a:gd name="T35" fmla="*/ 9 h 93"/>
                <a:gd name="T36" fmla="*/ 71 w 162"/>
                <a:gd name="T37" fmla="*/ 33 h 93"/>
                <a:gd name="T38" fmla="*/ 100 w 162"/>
                <a:gd name="T39" fmla="*/ 16 h 93"/>
                <a:gd name="T40" fmla="*/ 100 w 162"/>
                <a:gd name="T41" fmla="*/ 36 h 93"/>
                <a:gd name="T42" fmla="*/ 134 w 162"/>
                <a:gd name="T43" fmla="*/ 38 h 93"/>
                <a:gd name="T44" fmla="*/ 126 w 162"/>
                <a:gd name="T45" fmla="*/ 61 h 93"/>
                <a:gd name="T46" fmla="*/ 149 w 162"/>
                <a:gd name="T47" fmla="*/ 61 h 93"/>
                <a:gd name="T48" fmla="*/ 143 w 162"/>
                <a:gd name="T49" fmla="*/ 77 h 93"/>
                <a:gd name="T50" fmla="*/ 157 w 162"/>
                <a:gd name="T51" fmla="*/ 84 h 93"/>
                <a:gd name="T52" fmla="*/ 151 w 162"/>
                <a:gd name="T53" fmla="*/ 91 h 93"/>
                <a:gd name="T54" fmla="*/ 150 w 162"/>
                <a:gd name="T55" fmla="*/ 93 h 93"/>
                <a:gd name="T56" fmla="*/ 160 w 162"/>
                <a:gd name="T57" fmla="*/ 83 h 93"/>
                <a:gd name="T58" fmla="*/ 149 w 162"/>
                <a:gd name="T59" fmla="*/ 7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2" h="93">
                  <a:moveTo>
                    <a:pt x="149" y="75"/>
                  </a:moveTo>
                  <a:cubicBezTo>
                    <a:pt x="149" y="75"/>
                    <a:pt x="161" y="66"/>
                    <a:pt x="153" y="58"/>
                  </a:cubicBezTo>
                  <a:cubicBezTo>
                    <a:pt x="147" y="50"/>
                    <a:pt x="136" y="55"/>
                    <a:pt x="136" y="55"/>
                  </a:cubicBezTo>
                  <a:cubicBezTo>
                    <a:pt x="136" y="55"/>
                    <a:pt x="144" y="42"/>
                    <a:pt x="137" y="33"/>
                  </a:cubicBezTo>
                  <a:cubicBezTo>
                    <a:pt x="130" y="23"/>
                    <a:pt x="107" y="30"/>
                    <a:pt x="107" y="30"/>
                  </a:cubicBezTo>
                  <a:cubicBezTo>
                    <a:pt x="107" y="30"/>
                    <a:pt x="115" y="19"/>
                    <a:pt x="103" y="10"/>
                  </a:cubicBezTo>
                  <a:cubicBezTo>
                    <a:pt x="92" y="0"/>
                    <a:pt x="73" y="24"/>
                    <a:pt x="73" y="24"/>
                  </a:cubicBezTo>
                  <a:cubicBezTo>
                    <a:pt x="73" y="24"/>
                    <a:pt x="76" y="5"/>
                    <a:pt x="68" y="4"/>
                  </a:cubicBezTo>
                  <a:cubicBezTo>
                    <a:pt x="57" y="2"/>
                    <a:pt x="55" y="15"/>
                    <a:pt x="55" y="15"/>
                  </a:cubicBezTo>
                  <a:cubicBezTo>
                    <a:pt x="55" y="15"/>
                    <a:pt x="48" y="7"/>
                    <a:pt x="40" y="11"/>
                  </a:cubicBezTo>
                  <a:cubicBezTo>
                    <a:pt x="33" y="15"/>
                    <a:pt x="33" y="35"/>
                    <a:pt x="33" y="35"/>
                  </a:cubicBezTo>
                  <a:cubicBezTo>
                    <a:pt x="33" y="35"/>
                    <a:pt x="23" y="20"/>
                    <a:pt x="12" y="28"/>
                  </a:cubicBezTo>
                  <a:cubicBezTo>
                    <a:pt x="0" y="36"/>
                    <a:pt x="11" y="49"/>
                    <a:pt x="11" y="49"/>
                  </a:cubicBezTo>
                  <a:cubicBezTo>
                    <a:pt x="11" y="49"/>
                    <a:pt x="8" y="35"/>
                    <a:pt x="15" y="31"/>
                  </a:cubicBezTo>
                  <a:cubicBezTo>
                    <a:pt x="21" y="26"/>
                    <a:pt x="36" y="42"/>
                    <a:pt x="36" y="42"/>
                  </a:cubicBezTo>
                  <a:cubicBezTo>
                    <a:pt x="36" y="42"/>
                    <a:pt x="36" y="23"/>
                    <a:pt x="42" y="17"/>
                  </a:cubicBezTo>
                  <a:cubicBezTo>
                    <a:pt x="48" y="11"/>
                    <a:pt x="57" y="24"/>
                    <a:pt x="57" y="24"/>
                  </a:cubicBezTo>
                  <a:cubicBezTo>
                    <a:pt x="57" y="24"/>
                    <a:pt x="56" y="11"/>
                    <a:pt x="66" y="9"/>
                  </a:cubicBezTo>
                  <a:cubicBezTo>
                    <a:pt x="69" y="9"/>
                    <a:pt x="71" y="33"/>
                    <a:pt x="71" y="33"/>
                  </a:cubicBezTo>
                  <a:cubicBezTo>
                    <a:pt x="71" y="33"/>
                    <a:pt x="91" y="8"/>
                    <a:pt x="100" y="16"/>
                  </a:cubicBezTo>
                  <a:cubicBezTo>
                    <a:pt x="111" y="24"/>
                    <a:pt x="100" y="36"/>
                    <a:pt x="100" y="36"/>
                  </a:cubicBezTo>
                  <a:cubicBezTo>
                    <a:pt x="100" y="36"/>
                    <a:pt x="126" y="31"/>
                    <a:pt x="134" y="38"/>
                  </a:cubicBezTo>
                  <a:cubicBezTo>
                    <a:pt x="142" y="45"/>
                    <a:pt x="126" y="61"/>
                    <a:pt x="126" y="61"/>
                  </a:cubicBezTo>
                  <a:cubicBezTo>
                    <a:pt x="126" y="61"/>
                    <a:pt x="145" y="55"/>
                    <a:pt x="149" y="61"/>
                  </a:cubicBezTo>
                  <a:cubicBezTo>
                    <a:pt x="153" y="68"/>
                    <a:pt x="143" y="77"/>
                    <a:pt x="143" y="77"/>
                  </a:cubicBezTo>
                  <a:cubicBezTo>
                    <a:pt x="143" y="77"/>
                    <a:pt x="154" y="78"/>
                    <a:pt x="157" y="84"/>
                  </a:cubicBezTo>
                  <a:cubicBezTo>
                    <a:pt x="158" y="87"/>
                    <a:pt x="151" y="91"/>
                    <a:pt x="151" y="91"/>
                  </a:cubicBezTo>
                  <a:cubicBezTo>
                    <a:pt x="150" y="93"/>
                    <a:pt x="150" y="93"/>
                    <a:pt x="150" y="93"/>
                  </a:cubicBezTo>
                  <a:cubicBezTo>
                    <a:pt x="150" y="93"/>
                    <a:pt x="162" y="90"/>
                    <a:pt x="160" y="83"/>
                  </a:cubicBezTo>
                  <a:cubicBezTo>
                    <a:pt x="158" y="75"/>
                    <a:pt x="149" y="75"/>
                    <a:pt x="149" y="75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4" name="Freeform 486"/>
            <p:cNvSpPr>
              <a:spLocks/>
            </p:cNvSpPr>
            <p:nvPr/>
          </p:nvSpPr>
          <p:spPr bwMode="auto">
            <a:xfrm>
              <a:off x="3424230" y="3663747"/>
              <a:ext cx="621655" cy="354767"/>
            </a:xfrm>
            <a:custGeom>
              <a:avLst/>
              <a:gdLst>
                <a:gd name="T0" fmla="*/ 150 w 162"/>
                <a:gd name="T1" fmla="*/ 74 h 92"/>
                <a:gd name="T2" fmla="*/ 154 w 162"/>
                <a:gd name="T3" fmla="*/ 57 h 92"/>
                <a:gd name="T4" fmla="*/ 136 w 162"/>
                <a:gd name="T5" fmla="*/ 54 h 92"/>
                <a:gd name="T6" fmla="*/ 137 w 162"/>
                <a:gd name="T7" fmla="*/ 31 h 92"/>
                <a:gd name="T8" fmla="*/ 107 w 162"/>
                <a:gd name="T9" fmla="*/ 29 h 92"/>
                <a:gd name="T10" fmla="*/ 104 w 162"/>
                <a:gd name="T11" fmla="*/ 9 h 92"/>
                <a:gd name="T12" fmla="*/ 74 w 162"/>
                <a:gd name="T13" fmla="*/ 24 h 92"/>
                <a:gd name="T14" fmla="*/ 68 w 162"/>
                <a:gd name="T15" fmla="*/ 2 h 92"/>
                <a:gd name="T16" fmla="*/ 54 w 162"/>
                <a:gd name="T17" fmla="*/ 14 h 92"/>
                <a:gd name="T18" fmla="*/ 40 w 162"/>
                <a:gd name="T19" fmla="*/ 10 h 92"/>
                <a:gd name="T20" fmla="*/ 33 w 162"/>
                <a:gd name="T21" fmla="*/ 33 h 92"/>
                <a:gd name="T22" fmla="*/ 12 w 162"/>
                <a:gd name="T23" fmla="*/ 27 h 92"/>
                <a:gd name="T24" fmla="*/ 11 w 162"/>
                <a:gd name="T25" fmla="*/ 48 h 92"/>
                <a:gd name="T26" fmla="*/ 15 w 162"/>
                <a:gd name="T27" fmla="*/ 29 h 92"/>
                <a:gd name="T28" fmla="*/ 36 w 162"/>
                <a:gd name="T29" fmla="*/ 41 h 92"/>
                <a:gd name="T30" fmla="*/ 42 w 162"/>
                <a:gd name="T31" fmla="*/ 16 h 92"/>
                <a:gd name="T32" fmla="*/ 57 w 162"/>
                <a:gd name="T33" fmla="*/ 24 h 92"/>
                <a:gd name="T34" fmla="*/ 66 w 162"/>
                <a:gd name="T35" fmla="*/ 8 h 92"/>
                <a:gd name="T36" fmla="*/ 71 w 162"/>
                <a:gd name="T37" fmla="*/ 31 h 92"/>
                <a:gd name="T38" fmla="*/ 101 w 162"/>
                <a:gd name="T39" fmla="*/ 14 h 92"/>
                <a:gd name="T40" fmla="*/ 101 w 162"/>
                <a:gd name="T41" fmla="*/ 35 h 92"/>
                <a:gd name="T42" fmla="*/ 134 w 162"/>
                <a:gd name="T43" fmla="*/ 37 h 92"/>
                <a:gd name="T44" fmla="*/ 127 w 162"/>
                <a:gd name="T45" fmla="*/ 60 h 92"/>
                <a:gd name="T46" fmla="*/ 150 w 162"/>
                <a:gd name="T47" fmla="*/ 60 h 92"/>
                <a:gd name="T48" fmla="*/ 144 w 162"/>
                <a:gd name="T49" fmla="*/ 76 h 92"/>
                <a:gd name="T50" fmla="*/ 156 w 162"/>
                <a:gd name="T51" fmla="*/ 82 h 92"/>
                <a:gd name="T52" fmla="*/ 151 w 162"/>
                <a:gd name="T53" fmla="*/ 89 h 92"/>
                <a:gd name="T54" fmla="*/ 151 w 162"/>
                <a:gd name="T55" fmla="*/ 92 h 92"/>
                <a:gd name="T56" fmla="*/ 160 w 162"/>
                <a:gd name="T57" fmla="*/ 82 h 92"/>
                <a:gd name="T58" fmla="*/ 150 w 162"/>
                <a:gd name="T59" fmla="*/ 7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2" h="92">
                  <a:moveTo>
                    <a:pt x="150" y="74"/>
                  </a:moveTo>
                  <a:cubicBezTo>
                    <a:pt x="150" y="74"/>
                    <a:pt x="160" y="65"/>
                    <a:pt x="154" y="57"/>
                  </a:cubicBezTo>
                  <a:cubicBezTo>
                    <a:pt x="148" y="48"/>
                    <a:pt x="136" y="54"/>
                    <a:pt x="136" y="54"/>
                  </a:cubicBezTo>
                  <a:cubicBezTo>
                    <a:pt x="136" y="54"/>
                    <a:pt x="145" y="40"/>
                    <a:pt x="137" y="31"/>
                  </a:cubicBezTo>
                  <a:cubicBezTo>
                    <a:pt x="131" y="22"/>
                    <a:pt x="107" y="29"/>
                    <a:pt x="107" y="29"/>
                  </a:cubicBezTo>
                  <a:cubicBezTo>
                    <a:pt x="107" y="29"/>
                    <a:pt x="115" y="18"/>
                    <a:pt x="104" y="9"/>
                  </a:cubicBezTo>
                  <a:cubicBezTo>
                    <a:pt x="92" y="0"/>
                    <a:pt x="74" y="24"/>
                    <a:pt x="74" y="24"/>
                  </a:cubicBezTo>
                  <a:cubicBezTo>
                    <a:pt x="74" y="24"/>
                    <a:pt x="77" y="3"/>
                    <a:pt x="68" y="2"/>
                  </a:cubicBezTo>
                  <a:cubicBezTo>
                    <a:pt x="57" y="1"/>
                    <a:pt x="54" y="14"/>
                    <a:pt x="54" y="14"/>
                  </a:cubicBezTo>
                  <a:cubicBezTo>
                    <a:pt x="54" y="14"/>
                    <a:pt x="49" y="5"/>
                    <a:pt x="40" y="10"/>
                  </a:cubicBezTo>
                  <a:cubicBezTo>
                    <a:pt x="33" y="14"/>
                    <a:pt x="33" y="33"/>
                    <a:pt x="33" y="33"/>
                  </a:cubicBezTo>
                  <a:cubicBezTo>
                    <a:pt x="33" y="33"/>
                    <a:pt x="24" y="19"/>
                    <a:pt x="12" y="27"/>
                  </a:cubicBezTo>
                  <a:cubicBezTo>
                    <a:pt x="0" y="35"/>
                    <a:pt x="11" y="48"/>
                    <a:pt x="11" y="48"/>
                  </a:cubicBezTo>
                  <a:cubicBezTo>
                    <a:pt x="11" y="48"/>
                    <a:pt x="8" y="33"/>
                    <a:pt x="15" y="29"/>
                  </a:cubicBezTo>
                  <a:cubicBezTo>
                    <a:pt x="22" y="26"/>
                    <a:pt x="36" y="41"/>
                    <a:pt x="36" y="41"/>
                  </a:cubicBezTo>
                  <a:cubicBezTo>
                    <a:pt x="36" y="41"/>
                    <a:pt x="36" y="22"/>
                    <a:pt x="42" y="16"/>
                  </a:cubicBezTo>
                  <a:cubicBezTo>
                    <a:pt x="49" y="10"/>
                    <a:pt x="57" y="24"/>
                    <a:pt x="57" y="24"/>
                  </a:cubicBezTo>
                  <a:cubicBezTo>
                    <a:pt x="57" y="24"/>
                    <a:pt x="56" y="9"/>
                    <a:pt x="66" y="8"/>
                  </a:cubicBezTo>
                  <a:cubicBezTo>
                    <a:pt x="70" y="7"/>
                    <a:pt x="71" y="31"/>
                    <a:pt x="71" y="31"/>
                  </a:cubicBezTo>
                  <a:cubicBezTo>
                    <a:pt x="71" y="31"/>
                    <a:pt x="91" y="6"/>
                    <a:pt x="101" y="14"/>
                  </a:cubicBezTo>
                  <a:cubicBezTo>
                    <a:pt x="110" y="23"/>
                    <a:pt x="101" y="35"/>
                    <a:pt x="101" y="35"/>
                  </a:cubicBezTo>
                  <a:cubicBezTo>
                    <a:pt x="101" y="35"/>
                    <a:pt x="126" y="29"/>
                    <a:pt x="134" y="37"/>
                  </a:cubicBezTo>
                  <a:cubicBezTo>
                    <a:pt x="143" y="44"/>
                    <a:pt x="127" y="60"/>
                    <a:pt x="127" y="60"/>
                  </a:cubicBezTo>
                  <a:cubicBezTo>
                    <a:pt x="127" y="60"/>
                    <a:pt x="146" y="54"/>
                    <a:pt x="150" y="60"/>
                  </a:cubicBezTo>
                  <a:cubicBezTo>
                    <a:pt x="154" y="66"/>
                    <a:pt x="144" y="76"/>
                    <a:pt x="144" y="76"/>
                  </a:cubicBezTo>
                  <a:cubicBezTo>
                    <a:pt x="144" y="76"/>
                    <a:pt x="154" y="77"/>
                    <a:pt x="156" y="82"/>
                  </a:cubicBezTo>
                  <a:cubicBezTo>
                    <a:pt x="158" y="86"/>
                    <a:pt x="151" y="89"/>
                    <a:pt x="151" y="89"/>
                  </a:cubicBezTo>
                  <a:cubicBezTo>
                    <a:pt x="151" y="92"/>
                    <a:pt x="151" y="92"/>
                    <a:pt x="151" y="92"/>
                  </a:cubicBezTo>
                  <a:cubicBezTo>
                    <a:pt x="151" y="92"/>
                    <a:pt x="162" y="89"/>
                    <a:pt x="160" y="82"/>
                  </a:cubicBezTo>
                  <a:cubicBezTo>
                    <a:pt x="158" y="74"/>
                    <a:pt x="150" y="74"/>
                    <a:pt x="150" y="74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5" name="Freeform 487"/>
            <p:cNvSpPr>
              <a:spLocks/>
            </p:cNvSpPr>
            <p:nvPr/>
          </p:nvSpPr>
          <p:spPr bwMode="auto">
            <a:xfrm>
              <a:off x="1201243" y="2687325"/>
              <a:ext cx="961775" cy="445899"/>
            </a:xfrm>
            <a:custGeom>
              <a:avLst/>
              <a:gdLst>
                <a:gd name="T0" fmla="*/ 213 w 250"/>
                <a:gd name="T1" fmla="*/ 82 h 116"/>
                <a:gd name="T2" fmla="*/ 232 w 250"/>
                <a:gd name="T3" fmla="*/ 49 h 116"/>
                <a:gd name="T4" fmla="*/ 210 w 250"/>
                <a:gd name="T5" fmla="*/ 44 h 116"/>
                <a:gd name="T6" fmla="*/ 205 w 250"/>
                <a:gd name="T7" fmla="*/ 20 h 116"/>
                <a:gd name="T8" fmla="*/ 176 w 250"/>
                <a:gd name="T9" fmla="*/ 41 h 116"/>
                <a:gd name="T10" fmla="*/ 158 w 250"/>
                <a:gd name="T11" fmla="*/ 3 h 116"/>
                <a:gd name="T12" fmla="*/ 131 w 250"/>
                <a:gd name="T13" fmla="*/ 24 h 116"/>
                <a:gd name="T14" fmla="*/ 93 w 250"/>
                <a:gd name="T15" fmla="*/ 7 h 116"/>
                <a:gd name="T16" fmla="*/ 70 w 250"/>
                <a:gd name="T17" fmla="*/ 34 h 116"/>
                <a:gd name="T18" fmla="*/ 45 w 250"/>
                <a:gd name="T19" fmla="*/ 25 h 116"/>
                <a:gd name="T20" fmla="*/ 31 w 250"/>
                <a:gd name="T21" fmla="*/ 50 h 116"/>
                <a:gd name="T22" fmla="*/ 11 w 250"/>
                <a:gd name="T23" fmla="*/ 50 h 116"/>
                <a:gd name="T24" fmla="*/ 10 w 250"/>
                <a:gd name="T25" fmla="*/ 69 h 116"/>
                <a:gd name="T26" fmla="*/ 13 w 250"/>
                <a:gd name="T27" fmla="*/ 66 h 116"/>
                <a:gd name="T28" fmla="*/ 14 w 250"/>
                <a:gd name="T29" fmla="*/ 55 h 116"/>
                <a:gd name="T30" fmla="*/ 36 w 250"/>
                <a:gd name="T31" fmla="*/ 57 h 116"/>
                <a:gd name="T32" fmla="*/ 47 w 250"/>
                <a:gd name="T33" fmla="*/ 33 h 116"/>
                <a:gd name="T34" fmla="*/ 73 w 250"/>
                <a:gd name="T35" fmla="*/ 48 h 116"/>
                <a:gd name="T36" fmla="*/ 91 w 250"/>
                <a:gd name="T37" fmla="*/ 15 h 116"/>
                <a:gd name="T38" fmla="*/ 133 w 250"/>
                <a:gd name="T39" fmla="*/ 36 h 116"/>
                <a:gd name="T40" fmla="*/ 154 w 250"/>
                <a:gd name="T41" fmla="*/ 12 h 116"/>
                <a:gd name="T42" fmla="*/ 171 w 250"/>
                <a:gd name="T43" fmla="*/ 52 h 116"/>
                <a:gd name="T44" fmla="*/ 203 w 250"/>
                <a:gd name="T45" fmla="*/ 28 h 116"/>
                <a:gd name="T46" fmla="*/ 196 w 250"/>
                <a:gd name="T47" fmla="*/ 53 h 116"/>
                <a:gd name="T48" fmla="*/ 221 w 250"/>
                <a:gd name="T49" fmla="*/ 55 h 116"/>
                <a:gd name="T50" fmla="*/ 201 w 250"/>
                <a:gd name="T51" fmla="*/ 90 h 116"/>
                <a:gd name="T52" fmla="*/ 239 w 250"/>
                <a:gd name="T53" fmla="*/ 90 h 116"/>
                <a:gd name="T54" fmla="*/ 222 w 250"/>
                <a:gd name="T55" fmla="*/ 116 h 116"/>
                <a:gd name="T56" fmla="*/ 245 w 250"/>
                <a:gd name="T57" fmla="*/ 89 h 116"/>
                <a:gd name="T58" fmla="*/ 213 w 250"/>
                <a:gd name="T59" fmla="*/ 8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50" h="116">
                  <a:moveTo>
                    <a:pt x="213" y="82"/>
                  </a:moveTo>
                  <a:cubicBezTo>
                    <a:pt x="213" y="82"/>
                    <a:pt x="235" y="59"/>
                    <a:pt x="232" y="49"/>
                  </a:cubicBezTo>
                  <a:cubicBezTo>
                    <a:pt x="226" y="37"/>
                    <a:pt x="210" y="44"/>
                    <a:pt x="210" y="44"/>
                  </a:cubicBezTo>
                  <a:cubicBezTo>
                    <a:pt x="210" y="44"/>
                    <a:pt x="221" y="26"/>
                    <a:pt x="205" y="20"/>
                  </a:cubicBezTo>
                  <a:cubicBezTo>
                    <a:pt x="196" y="15"/>
                    <a:pt x="176" y="41"/>
                    <a:pt x="176" y="41"/>
                  </a:cubicBezTo>
                  <a:cubicBezTo>
                    <a:pt x="176" y="41"/>
                    <a:pt x="180" y="0"/>
                    <a:pt x="158" y="3"/>
                  </a:cubicBezTo>
                  <a:cubicBezTo>
                    <a:pt x="134" y="7"/>
                    <a:pt x="131" y="24"/>
                    <a:pt x="131" y="24"/>
                  </a:cubicBezTo>
                  <a:cubicBezTo>
                    <a:pt x="131" y="24"/>
                    <a:pt x="112" y="0"/>
                    <a:pt x="93" y="7"/>
                  </a:cubicBezTo>
                  <a:cubicBezTo>
                    <a:pt x="74" y="13"/>
                    <a:pt x="70" y="34"/>
                    <a:pt x="70" y="34"/>
                  </a:cubicBezTo>
                  <a:cubicBezTo>
                    <a:pt x="70" y="34"/>
                    <a:pt x="62" y="20"/>
                    <a:pt x="45" y="25"/>
                  </a:cubicBezTo>
                  <a:cubicBezTo>
                    <a:pt x="28" y="31"/>
                    <a:pt x="31" y="50"/>
                    <a:pt x="31" y="50"/>
                  </a:cubicBezTo>
                  <a:cubicBezTo>
                    <a:pt x="31" y="50"/>
                    <a:pt x="20" y="43"/>
                    <a:pt x="11" y="50"/>
                  </a:cubicBezTo>
                  <a:cubicBezTo>
                    <a:pt x="0" y="58"/>
                    <a:pt x="10" y="69"/>
                    <a:pt x="10" y="69"/>
                  </a:cubicBezTo>
                  <a:cubicBezTo>
                    <a:pt x="13" y="66"/>
                    <a:pt x="13" y="66"/>
                    <a:pt x="13" y="66"/>
                  </a:cubicBezTo>
                  <a:cubicBezTo>
                    <a:pt x="13" y="66"/>
                    <a:pt x="7" y="58"/>
                    <a:pt x="14" y="55"/>
                  </a:cubicBezTo>
                  <a:cubicBezTo>
                    <a:pt x="22" y="50"/>
                    <a:pt x="36" y="57"/>
                    <a:pt x="36" y="57"/>
                  </a:cubicBezTo>
                  <a:cubicBezTo>
                    <a:pt x="36" y="57"/>
                    <a:pt x="35" y="37"/>
                    <a:pt x="47" y="33"/>
                  </a:cubicBezTo>
                  <a:cubicBezTo>
                    <a:pt x="60" y="27"/>
                    <a:pt x="73" y="48"/>
                    <a:pt x="73" y="48"/>
                  </a:cubicBezTo>
                  <a:cubicBezTo>
                    <a:pt x="73" y="48"/>
                    <a:pt x="73" y="19"/>
                    <a:pt x="91" y="15"/>
                  </a:cubicBezTo>
                  <a:cubicBezTo>
                    <a:pt x="109" y="12"/>
                    <a:pt x="133" y="36"/>
                    <a:pt x="133" y="36"/>
                  </a:cubicBezTo>
                  <a:cubicBezTo>
                    <a:pt x="133" y="36"/>
                    <a:pt x="134" y="15"/>
                    <a:pt x="154" y="12"/>
                  </a:cubicBezTo>
                  <a:cubicBezTo>
                    <a:pt x="175" y="9"/>
                    <a:pt x="171" y="52"/>
                    <a:pt x="171" y="52"/>
                  </a:cubicBezTo>
                  <a:cubicBezTo>
                    <a:pt x="171" y="52"/>
                    <a:pt x="199" y="25"/>
                    <a:pt x="203" y="28"/>
                  </a:cubicBezTo>
                  <a:cubicBezTo>
                    <a:pt x="213" y="37"/>
                    <a:pt x="196" y="53"/>
                    <a:pt x="196" y="53"/>
                  </a:cubicBezTo>
                  <a:cubicBezTo>
                    <a:pt x="196" y="53"/>
                    <a:pt x="221" y="43"/>
                    <a:pt x="221" y="55"/>
                  </a:cubicBezTo>
                  <a:cubicBezTo>
                    <a:pt x="222" y="66"/>
                    <a:pt x="201" y="90"/>
                    <a:pt x="201" y="90"/>
                  </a:cubicBezTo>
                  <a:cubicBezTo>
                    <a:pt x="201" y="90"/>
                    <a:pt x="236" y="81"/>
                    <a:pt x="239" y="90"/>
                  </a:cubicBezTo>
                  <a:cubicBezTo>
                    <a:pt x="243" y="99"/>
                    <a:pt x="222" y="116"/>
                    <a:pt x="222" y="116"/>
                  </a:cubicBezTo>
                  <a:cubicBezTo>
                    <a:pt x="222" y="116"/>
                    <a:pt x="250" y="107"/>
                    <a:pt x="245" y="89"/>
                  </a:cubicBezTo>
                  <a:cubicBezTo>
                    <a:pt x="240" y="71"/>
                    <a:pt x="213" y="82"/>
                    <a:pt x="213" y="82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6" name="Freeform 488"/>
            <p:cNvSpPr>
              <a:spLocks/>
            </p:cNvSpPr>
            <p:nvPr/>
          </p:nvSpPr>
          <p:spPr bwMode="auto">
            <a:xfrm>
              <a:off x="1344451" y="2924921"/>
              <a:ext cx="537032" cy="174129"/>
            </a:xfrm>
            <a:custGeom>
              <a:avLst/>
              <a:gdLst>
                <a:gd name="T0" fmla="*/ 94 w 140"/>
                <a:gd name="T1" fmla="*/ 32 h 45"/>
                <a:gd name="T2" fmla="*/ 81 w 140"/>
                <a:gd name="T3" fmla="*/ 3 h 45"/>
                <a:gd name="T4" fmla="*/ 65 w 140"/>
                <a:gd name="T5" fmla="*/ 15 h 45"/>
                <a:gd name="T6" fmla="*/ 50 w 140"/>
                <a:gd name="T7" fmla="*/ 0 h 45"/>
                <a:gd name="T8" fmla="*/ 26 w 140"/>
                <a:gd name="T9" fmla="*/ 27 h 45"/>
                <a:gd name="T10" fmla="*/ 0 w 140"/>
                <a:gd name="T11" fmla="*/ 17 h 45"/>
                <a:gd name="T12" fmla="*/ 28 w 140"/>
                <a:gd name="T13" fmla="*/ 34 h 45"/>
                <a:gd name="T14" fmla="*/ 48 w 140"/>
                <a:gd name="T15" fmla="*/ 4 h 45"/>
                <a:gd name="T16" fmla="*/ 63 w 140"/>
                <a:gd name="T17" fmla="*/ 22 h 45"/>
                <a:gd name="T18" fmla="*/ 83 w 140"/>
                <a:gd name="T19" fmla="*/ 9 h 45"/>
                <a:gd name="T20" fmla="*/ 91 w 140"/>
                <a:gd name="T21" fmla="*/ 38 h 45"/>
                <a:gd name="T22" fmla="*/ 122 w 140"/>
                <a:gd name="T23" fmla="*/ 22 h 45"/>
                <a:gd name="T24" fmla="*/ 126 w 140"/>
                <a:gd name="T25" fmla="*/ 44 h 45"/>
                <a:gd name="T26" fmla="*/ 131 w 140"/>
                <a:gd name="T27" fmla="*/ 22 h 45"/>
                <a:gd name="T28" fmla="*/ 94 w 140"/>
                <a:gd name="T29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0" h="45">
                  <a:moveTo>
                    <a:pt x="94" y="32"/>
                  </a:moveTo>
                  <a:cubicBezTo>
                    <a:pt x="99" y="16"/>
                    <a:pt x="98" y="4"/>
                    <a:pt x="81" y="3"/>
                  </a:cubicBezTo>
                  <a:cubicBezTo>
                    <a:pt x="68" y="3"/>
                    <a:pt x="65" y="15"/>
                    <a:pt x="65" y="15"/>
                  </a:cubicBezTo>
                  <a:cubicBezTo>
                    <a:pt x="65" y="15"/>
                    <a:pt x="62" y="0"/>
                    <a:pt x="50" y="0"/>
                  </a:cubicBezTo>
                  <a:cubicBezTo>
                    <a:pt x="29" y="0"/>
                    <a:pt x="23" y="13"/>
                    <a:pt x="26" y="27"/>
                  </a:cubicBezTo>
                  <a:cubicBezTo>
                    <a:pt x="17" y="18"/>
                    <a:pt x="10" y="14"/>
                    <a:pt x="0" y="17"/>
                  </a:cubicBezTo>
                  <a:cubicBezTo>
                    <a:pt x="13" y="18"/>
                    <a:pt x="28" y="34"/>
                    <a:pt x="28" y="34"/>
                  </a:cubicBezTo>
                  <a:cubicBezTo>
                    <a:pt x="28" y="34"/>
                    <a:pt x="26" y="2"/>
                    <a:pt x="48" y="4"/>
                  </a:cubicBezTo>
                  <a:cubicBezTo>
                    <a:pt x="60" y="4"/>
                    <a:pt x="63" y="22"/>
                    <a:pt x="63" y="22"/>
                  </a:cubicBezTo>
                  <a:cubicBezTo>
                    <a:pt x="63" y="22"/>
                    <a:pt x="73" y="6"/>
                    <a:pt x="83" y="9"/>
                  </a:cubicBezTo>
                  <a:cubicBezTo>
                    <a:pt x="98" y="14"/>
                    <a:pt x="91" y="38"/>
                    <a:pt x="91" y="38"/>
                  </a:cubicBezTo>
                  <a:cubicBezTo>
                    <a:pt x="91" y="38"/>
                    <a:pt x="108" y="13"/>
                    <a:pt x="122" y="22"/>
                  </a:cubicBezTo>
                  <a:cubicBezTo>
                    <a:pt x="137" y="32"/>
                    <a:pt x="128" y="40"/>
                    <a:pt x="126" y="44"/>
                  </a:cubicBezTo>
                  <a:cubicBezTo>
                    <a:pt x="131" y="45"/>
                    <a:pt x="140" y="30"/>
                    <a:pt x="131" y="22"/>
                  </a:cubicBezTo>
                  <a:cubicBezTo>
                    <a:pt x="122" y="12"/>
                    <a:pt x="99" y="14"/>
                    <a:pt x="94" y="32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7" name="Freeform 489"/>
            <p:cNvSpPr>
              <a:spLocks/>
            </p:cNvSpPr>
            <p:nvPr/>
          </p:nvSpPr>
          <p:spPr bwMode="auto">
            <a:xfrm>
              <a:off x="18145" y="2664542"/>
              <a:ext cx="1091965" cy="541914"/>
            </a:xfrm>
            <a:custGeom>
              <a:avLst/>
              <a:gdLst>
                <a:gd name="T0" fmla="*/ 272 w 284"/>
                <a:gd name="T1" fmla="*/ 62 h 141"/>
                <a:gd name="T2" fmla="*/ 248 w 284"/>
                <a:gd name="T3" fmla="*/ 61 h 141"/>
                <a:gd name="T4" fmla="*/ 233 w 284"/>
                <a:gd name="T5" fmla="*/ 31 h 141"/>
                <a:gd name="T6" fmla="*/ 204 w 284"/>
                <a:gd name="T7" fmla="*/ 41 h 141"/>
                <a:gd name="T8" fmla="*/ 178 w 284"/>
                <a:gd name="T9" fmla="*/ 7 h 141"/>
                <a:gd name="T10" fmla="*/ 135 w 284"/>
                <a:gd name="T11" fmla="*/ 30 h 141"/>
                <a:gd name="T12" fmla="*/ 105 w 284"/>
                <a:gd name="T13" fmla="*/ 3 h 141"/>
                <a:gd name="T14" fmla="*/ 83 w 284"/>
                <a:gd name="T15" fmla="*/ 50 h 141"/>
                <a:gd name="T16" fmla="*/ 50 w 284"/>
                <a:gd name="T17" fmla="*/ 24 h 141"/>
                <a:gd name="T18" fmla="*/ 46 w 284"/>
                <a:gd name="T19" fmla="*/ 53 h 141"/>
                <a:gd name="T20" fmla="*/ 22 w 284"/>
                <a:gd name="T21" fmla="*/ 61 h 141"/>
                <a:gd name="T22" fmla="*/ 43 w 284"/>
                <a:gd name="T23" fmla="*/ 100 h 141"/>
                <a:gd name="T24" fmla="*/ 5 w 284"/>
                <a:gd name="T25" fmla="*/ 108 h 141"/>
                <a:gd name="T26" fmla="*/ 32 w 284"/>
                <a:gd name="T27" fmla="*/ 141 h 141"/>
                <a:gd name="T28" fmla="*/ 13 w 284"/>
                <a:gd name="T29" fmla="*/ 109 h 141"/>
                <a:gd name="T30" fmla="*/ 56 w 284"/>
                <a:gd name="T31" fmla="*/ 108 h 141"/>
                <a:gd name="T32" fmla="*/ 32 w 284"/>
                <a:gd name="T33" fmla="*/ 67 h 141"/>
                <a:gd name="T34" fmla="*/ 62 w 284"/>
                <a:gd name="T35" fmla="*/ 66 h 141"/>
                <a:gd name="T36" fmla="*/ 53 w 284"/>
                <a:gd name="T37" fmla="*/ 34 h 141"/>
                <a:gd name="T38" fmla="*/ 90 w 284"/>
                <a:gd name="T39" fmla="*/ 64 h 141"/>
                <a:gd name="T40" fmla="*/ 108 w 284"/>
                <a:gd name="T41" fmla="*/ 15 h 141"/>
                <a:gd name="T42" fmla="*/ 134 w 284"/>
                <a:gd name="T43" fmla="*/ 44 h 141"/>
                <a:gd name="T44" fmla="*/ 180 w 284"/>
                <a:gd name="T45" fmla="*/ 18 h 141"/>
                <a:gd name="T46" fmla="*/ 200 w 284"/>
                <a:gd name="T47" fmla="*/ 58 h 141"/>
                <a:gd name="T48" fmla="*/ 231 w 284"/>
                <a:gd name="T49" fmla="*/ 40 h 141"/>
                <a:gd name="T50" fmla="*/ 243 w 284"/>
                <a:gd name="T51" fmla="*/ 69 h 141"/>
                <a:gd name="T52" fmla="*/ 268 w 284"/>
                <a:gd name="T53" fmla="*/ 66 h 141"/>
                <a:gd name="T54" fmla="*/ 270 w 284"/>
                <a:gd name="T55" fmla="*/ 80 h 141"/>
                <a:gd name="T56" fmla="*/ 272 w 284"/>
                <a:gd name="T57" fmla="*/ 84 h 141"/>
                <a:gd name="T58" fmla="*/ 272 w 284"/>
                <a:gd name="T59" fmla="*/ 6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84" h="141">
                  <a:moveTo>
                    <a:pt x="272" y="62"/>
                  </a:moveTo>
                  <a:cubicBezTo>
                    <a:pt x="261" y="53"/>
                    <a:pt x="248" y="61"/>
                    <a:pt x="248" y="61"/>
                  </a:cubicBezTo>
                  <a:cubicBezTo>
                    <a:pt x="248" y="61"/>
                    <a:pt x="251" y="38"/>
                    <a:pt x="233" y="31"/>
                  </a:cubicBezTo>
                  <a:cubicBezTo>
                    <a:pt x="214" y="25"/>
                    <a:pt x="204" y="41"/>
                    <a:pt x="204" y="41"/>
                  </a:cubicBezTo>
                  <a:cubicBezTo>
                    <a:pt x="204" y="41"/>
                    <a:pt x="199" y="16"/>
                    <a:pt x="178" y="7"/>
                  </a:cubicBezTo>
                  <a:cubicBezTo>
                    <a:pt x="158" y="0"/>
                    <a:pt x="135" y="30"/>
                    <a:pt x="135" y="30"/>
                  </a:cubicBezTo>
                  <a:cubicBezTo>
                    <a:pt x="135" y="30"/>
                    <a:pt x="132" y="7"/>
                    <a:pt x="105" y="3"/>
                  </a:cubicBezTo>
                  <a:cubicBezTo>
                    <a:pt x="79" y="0"/>
                    <a:pt x="83" y="50"/>
                    <a:pt x="83" y="50"/>
                  </a:cubicBezTo>
                  <a:cubicBezTo>
                    <a:pt x="83" y="50"/>
                    <a:pt x="62" y="19"/>
                    <a:pt x="50" y="24"/>
                  </a:cubicBezTo>
                  <a:cubicBezTo>
                    <a:pt x="33" y="32"/>
                    <a:pt x="46" y="53"/>
                    <a:pt x="46" y="53"/>
                  </a:cubicBezTo>
                  <a:cubicBezTo>
                    <a:pt x="46" y="53"/>
                    <a:pt x="27" y="45"/>
                    <a:pt x="22" y="61"/>
                  </a:cubicBezTo>
                  <a:cubicBezTo>
                    <a:pt x="18" y="71"/>
                    <a:pt x="43" y="100"/>
                    <a:pt x="43" y="100"/>
                  </a:cubicBezTo>
                  <a:cubicBezTo>
                    <a:pt x="43" y="100"/>
                    <a:pt x="12" y="87"/>
                    <a:pt x="5" y="108"/>
                  </a:cubicBezTo>
                  <a:cubicBezTo>
                    <a:pt x="0" y="130"/>
                    <a:pt x="32" y="141"/>
                    <a:pt x="32" y="141"/>
                  </a:cubicBezTo>
                  <a:cubicBezTo>
                    <a:pt x="32" y="141"/>
                    <a:pt x="8" y="121"/>
                    <a:pt x="13" y="109"/>
                  </a:cubicBezTo>
                  <a:cubicBezTo>
                    <a:pt x="17" y="98"/>
                    <a:pt x="56" y="108"/>
                    <a:pt x="56" y="108"/>
                  </a:cubicBezTo>
                  <a:cubicBezTo>
                    <a:pt x="56" y="108"/>
                    <a:pt x="31" y="80"/>
                    <a:pt x="32" y="67"/>
                  </a:cubicBezTo>
                  <a:cubicBezTo>
                    <a:pt x="33" y="52"/>
                    <a:pt x="62" y="66"/>
                    <a:pt x="62" y="66"/>
                  </a:cubicBezTo>
                  <a:cubicBezTo>
                    <a:pt x="62" y="66"/>
                    <a:pt x="43" y="45"/>
                    <a:pt x="53" y="34"/>
                  </a:cubicBezTo>
                  <a:cubicBezTo>
                    <a:pt x="58" y="30"/>
                    <a:pt x="90" y="64"/>
                    <a:pt x="90" y="64"/>
                  </a:cubicBezTo>
                  <a:cubicBezTo>
                    <a:pt x="90" y="64"/>
                    <a:pt x="86" y="11"/>
                    <a:pt x="108" y="15"/>
                  </a:cubicBezTo>
                  <a:cubicBezTo>
                    <a:pt x="132" y="19"/>
                    <a:pt x="134" y="44"/>
                    <a:pt x="134" y="44"/>
                  </a:cubicBezTo>
                  <a:cubicBezTo>
                    <a:pt x="134" y="44"/>
                    <a:pt x="161" y="14"/>
                    <a:pt x="180" y="18"/>
                  </a:cubicBezTo>
                  <a:cubicBezTo>
                    <a:pt x="201" y="23"/>
                    <a:pt x="200" y="58"/>
                    <a:pt x="200" y="58"/>
                  </a:cubicBezTo>
                  <a:cubicBezTo>
                    <a:pt x="200" y="58"/>
                    <a:pt x="217" y="33"/>
                    <a:pt x="231" y="40"/>
                  </a:cubicBezTo>
                  <a:cubicBezTo>
                    <a:pt x="245" y="45"/>
                    <a:pt x="243" y="69"/>
                    <a:pt x="243" y="69"/>
                  </a:cubicBezTo>
                  <a:cubicBezTo>
                    <a:pt x="243" y="69"/>
                    <a:pt x="260" y="61"/>
                    <a:pt x="268" y="66"/>
                  </a:cubicBezTo>
                  <a:cubicBezTo>
                    <a:pt x="274" y="70"/>
                    <a:pt x="270" y="80"/>
                    <a:pt x="270" y="80"/>
                  </a:cubicBezTo>
                  <a:cubicBezTo>
                    <a:pt x="272" y="84"/>
                    <a:pt x="272" y="84"/>
                    <a:pt x="272" y="84"/>
                  </a:cubicBezTo>
                  <a:cubicBezTo>
                    <a:pt x="272" y="84"/>
                    <a:pt x="284" y="70"/>
                    <a:pt x="272" y="62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8" name="Freeform 490"/>
            <p:cNvSpPr>
              <a:spLocks/>
            </p:cNvSpPr>
            <p:nvPr/>
          </p:nvSpPr>
          <p:spPr bwMode="auto">
            <a:xfrm>
              <a:off x="340364" y="2952586"/>
              <a:ext cx="603754" cy="219695"/>
            </a:xfrm>
            <a:custGeom>
              <a:avLst/>
              <a:gdLst>
                <a:gd name="T0" fmla="*/ 128 w 157"/>
                <a:gd name="T1" fmla="*/ 34 h 57"/>
                <a:gd name="T2" fmla="*/ 101 w 157"/>
                <a:gd name="T3" fmla="*/ 0 h 57"/>
                <a:gd name="T4" fmla="*/ 84 w 157"/>
                <a:gd name="T5" fmla="*/ 19 h 57"/>
                <a:gd name="T6" fmla="*/ 65 w 157"/>
                <a:gd name="T7" fmla="*/ 5 h 57"/>
                <a:gd name="T8" fmla="*/ 50 w 157"/>
                <a:gd name="T9" fmla="*/ 39 h 57"/>
                <a:gd name="T10" fmla="*/ 10 w 157"/>
                <a:gd name="T11" fmla="*/ 26 h 57"/>
                <a:gd name="T12" fmla="*/ 16 w 157"/>
                <a:gd name="T13" fmla="*/ 55 h 57"/>
                <a:gd name="T14" fmla="*/ 19 w 157"/>
                <a:gd name="T15" fmla="*/ 27 h 57"/>
                <a:gd name="T16" fmla="*/ 55 w 157"/>
                <a:gd name="T17" fmla="*/ 47 h 57"/>
                <a:gd name="T18" fmla="*/ 64 w 157"/>
                <a:gd name="T19" fmla="*/ 13 h 57"/>
                <a:gd name="T20" fmla="*/ 87 w 157"/>
                <a:gd name="T21" fmla="*/ 27 h 57"/>
                <a:gd name="T22" fmla="*/ 103 w 157"/>
                <a:gd name="T23" fmla="*/ 5 h 57"/>
                <a:gd name="T24" fmla="*/ 126 w 157"/>
                <a:gd name="T25" fmla="*/ 42 h 57"/>
                <a:gd name="T26" fmla="*/ 157 w 157"/>
                <a:gd name="T27" fmla="*/ 22 h 57"/>
                <a:gd name="T28" fmla="*/ 128 w 157"/>
                <a:gd name="T29" fmla="*/ 3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7" h="57">
                  <a:moveTo>
                    <a:pt x="128" y="34"/>
                  </a:moveTo>
                  <a:cubicBezTo>
                    <a:pt x="133" y="17"/>
                    <a:pt x="125" y="0"/>
                    <a:pt x="101" y="0"/>
                  </a:cubicBezTo>
                  <a:cubicBezTo>
                    <a:pt x="87" y="0"/>
                    <a:pt x="84" y="19"/>
                    <a:pt x="84" y="19"/>
                  </a:cubicBezTo>
                  <a:cubicBezTo>
                    <a:pt x="84" y="19"/>
                    <a:pt x="80" y="5"/>
                    <a:pt x="65" y="5"/>
                  </a:cubicBezTo>
                  <a:cubicBezTo>
                    <a:pt x="47" y="5"/>
                    <a:pt x="45" y="21"/>
                    <a:pt x="50" y="39"/>
                  </a:cubicBezTo>
                  <a:cubicBezTo>
                    <a:pt x="45" y="18"/>
                    <a:pt x="20" y="15"/>
                    <a:pt x="10" y="26"/>
                  </a:cubicBezTo>
                  <a:cubicBezTo>
                    <a:pt x="0" y="38"/>
                    <a:pt x="10" y="57"/>
                    <a:pt x="16" y="55"/>
                  </a:cubicBezTo>
                  <a:cubicBezTo>
                    <a:pt x="14" y="49"/>
                    <a:pt x="3" y="39"/>
                    <a:pt x="19" y="27"/>
                  </a:cubicBezTo>
                  <a:cubicBezTo>
                    <a:pt x="35" y="17"/>
                    <a:pt x="55" y="47"/>
                    <a:pt x="55" y="47"/>
                  </a:cubicBezTo>
                  <a:cubicBezTo>
                    <a:pt x="55" y="47"/>
                    <a:pt x="47" y="18"/>
                    <a:pt x="64" y="13"/>
                  </a:cubicBezTo>
                  <a:cubicBezTo>
                    <a:pt x="74" y="9"/>
                    <a:pt x="87" y="27"/>
                    <a:pt x="87" y="27"/>
                  </a:cubicBezTo>
                  <a:cubicBezTo>
                    <a:pt x="87" y="27"/>
                    <a:pt x="89" y="6"/>
                    <a:pt x="103" y="5"/>
                  </a:cubicBezTo>
                  <a:cubicBezTo>
                    <a:pt x="128" y="4"/>
                    <a:pt x="126" y="42"/>
                    <a:pt x="126" y="42"/>
                  </a:cubicBezTo>
                  <a:cubicBezTo>
                    <a:pt x="126" y="42"/>
                    <a:pt x="142" y="23"/>
                    <a:pt x="157" y="22"/>
                  </a:cubicBezTo>
                  <a:cubicBezTo>
                    <a:pt x="145" y="18"/>
                    <a:pt x="138" y="23"/>
                    <a:pt x="128" y="34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9" name="Freeform 485"/>
            <p:cNvSpPr>
              <a:spLocks/>
            </p:cNvSpPr>
            <p:nvPr/>
          </p:nvSpPr>
          <p:spPr bwMode="auto">
            <a:xfrm rot="20750629">
              <a:off x="4401465" y="4322999"/>
              <a:ext cx="623283" cy="358021"/>
            </a:xfrm>
            <a:custGeom>
              <a:avLst/>
              <a:gdLst>
                <a:gd name="T0" fmla="*/ 149 w 162"/>
                <a:gd name="T1" fmla="*/ 75 h 93"/>
                <a:gd name="T2" fmla="*/ 153 w 162"/>
                <a:gd name="T3" fmla="*/ 58 h 93"/>
                <a:gd name="T4" fmla="*/ 136 w 162"/>
                <a:gd name="T5" fmla="*/ 55 h 93"/>
                <a:gd name="T6" fmla="*/ 137 w 162"/>
                <a:gd name="T7" fmla="*/ 33 h 93"/>
                <a:gd name="T8" fmla="*/ 107 w 162"/>
                <a:gd name="T9" fmla="*/ 30 h 93"/>
                <a:gd name="T10" fmla="*/ 103 w 162"/>
                <a:gd name="T11" fmla="*/ 10 h 93"/>
                <a:gd name="T12" fmla="*/ 73 w 162"/>
                <a:gd name="T13" fmla="*/ 24 h 93"/>
                <a:gd name="T14" fmla="*/ 68 w 162"/>
                <a:gd name="T15" fmla="*/ 4 h 93"/>
                <a:gd name="T16" fmla="*/ 55 w 162"/>
                <a:gd name="T17" fmla="*/ 15 h 93"/>
                <a:gd name="T18" fmla="*/ 40 w 162"/>
                <a:gd name="T19" fmla="*/ 11 h 93"/>
                <a:gd name="T20" fmla="*/ 33 w 162"/>
                <a:gd name="T21" fmla="*/ 35 h 93"/>
                <a:gd name="T22" fmla="*/ 12 w 162"/>
                <a:gd name="T23" fmla="*/ 28 h 93"/>
                <a:gd name="T24" fmla="*/ 11 w 162"/>
                <a:gd name="T25" fmla="*/ 49 h 93"/>
                <a:gd name="T26" fmla="*/ 15 w 162"/>
                <a:gd name="T27" fmla="*/ 31 h 93"/>
                <a:gd name="T28" fmla="*/ 36 w 162"/>
                <a:gd name="T29" fmla="*/ 42 h 93"/>
                <a:gd name="T30" fmla="*/ 42 w 162"/>
                <a:gd name="T31" fmla="*/ 17 h 93"/>
                <a:gd name="T32" fmla="*/ 57 w 162"/>
                <a:gd name="T33" fmla="*/ 24 h 93"/>
                <a:gd name="T34" fmla="*/ 66 w 162"/>
                <a:gd name="T35" fmla="*/ 9 h 93"/>
                <a:gd name="T36" fmla="*/ 71 w 162"/>
                <a:gd name="T37" fmla="*/ 33 h 93"/>
                <a:gd name="T38" fmla="*/ 100 w 162"/>
                <a:gd name="T39" fmla="*/ 16 h 93"/>
                <a:gd name="T40" fmla="*/ 100 w 162"/>
                <a:gd name="T41" fmla="*/ 36 h 93"/>
                <a:gd name="T42" fmla="*/ 134 w 162"/>
                <a:gd name="T43" fmla="*/ 38 h 93"/>
                <a:gd name="T44" fmla="*/ 126 w 162"/>
                <a:gd name="T45" fmla="*/ 61 h 93"/>
                <a:gd name="T46" fmla="*/ 149 w 162"/>
                <a:gd name="T47" fmla="*/ 61 h 93"/>
                <a:gd name="T48" fmla="*/ 143 w 162"/>
                <a:gd name="T49" fmla="*/ 77 h 93"/>
                <a:gd name="T50" fmla="*/ 157 w 162"/>
                <a:gd name="T51" fmla="*/ 84 h 93"/>
                <a:gd name="T52" fmla="*/ 151 w 162"/>
                <a:gd name="T53" fmla="*/ 91 h 93"/>
                <a:gd name="T54" fmla="*/ 150 w 162"/>
                <a:gd name="T55" fmla="*/ 93 h 93"/>
                <a:gd name="T56" fmla="*/ 160 w 162"/>
                <a:gd name="T57" fmla="*/ 83 h 93"/>
                <a:gd name="T58" fmla="*/ 149 w 162"/>
                <a:gd name="T59" fmla="*/ 7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2" h="93">
                  <a:moveTo>
                    <a:pt x="149" y="75"/>
                  </a:moveTo>
                  <a:cubicBezTo>
                    <a:pt x="149" y="75"/>
                    <a:pt x="161" y="66"/>
                    <a:pt x="153" y="58"/>
                  </a:cubicBezTo>
                  <a:cubicBezTo>
                    <a:pt x="147" y="50"/>
                    <a:pt x="136" y="55"/>
                    <a:pt x="136" y="55"/>
                  </a:cubicBezTo>
                  <a:cubicBezTo>
                    <a:pt x="136" y="55"/>
                    <a:pt x="144" y="42"/>
                    <a:pt x="137" y="33"/>
                  </a:cubicBezTo>
                  <a:cubicBezTo>
                    <a:pt x="130" y="23"/>
                    <a:pt x="107" y="30"/>
                    <a:pt x="107" y="30"/>
                  </a:cubicBezTo>
                  <a:cubicBezTo>
                    <a:pt x="107" y="30"/>
                    <a:pt x="115" y="19"/>
                    <a:pt x="103" y="10"/>
                  </a:cubicBezTo>
                  <a:cubicBezTo>
                    <a:pt x="92" y="0"/>
                    <a:pt x="73" y="24"/>
                    <a:pt x="73" y="24"/>
                  </a:cubicBezTo>
                  <a:cubicBezTo>
                    <a:pt x="73" y="24"/>
                    <a:pt x="76" y="5"/>
                    <a:pt x="68" y="4"/>
                  </a:cubicBezTo>
                  <a:cubicBezTo>
                    <a:pt x="57" y="2"/>
                    <a:pt x="55" y="15"/>
                    <a:pt x="55" y="15"/>
                  </a:cubicBezTo>
                  <a:cubicBezTo>
                    <a:pt x="55" y="15"/>
                    <a:pt x="48" y="7"/>
                    <a:pt x="40" y="11"/>
                  </a:cubicBezTo>
                  <a:cubicBezTo>
                    <a:pt x="33" y="15"/>
                    <a:pt x="33" y="35"/>
                    <a:pt x="33" y="35"/>
                  </a:cubicBezTo>
                  <a:cubicBezTo>
                    <a:pt x="33" y="35"/>
                    <a:pt x="23" y="20"/>
                    <a:pt x="12" y="28"/>
                  </a:cubicBezTo>
                  <a:cubicBezTo>
                    <a:pt x="0" y="36"/>
                    <a:pt x="11" y="49"/>
                    <a:pt x="11" y="49"/>
                  </a:cubicBezTo>
                  <a:cubicBezTo>
                    <a:pt x="11" y="49"/>
                    <a:pt x="8" y="35"/>
                    <a:pt x="15" y="31"/>
                  </a:cubicBezTo>
                  <a:cubicBezTo>
                    <a:pt x="21" y="26"/>
                    <a:pt x="36" y="42"/>
                    <a:pt x="36" y="42"/>
                  </a:cubicBezTo>
                  <a:cubicBezTo>
                    <a:pt x="36" y="42"/>
                    <a:pt x="36" y="23"/>
                    <a:pt x="42" y="17"/>
                  </a:cubicBezTo>
                  <a:cubicBezTo>
                    <a:pt x="48" y="11"/>
                    <a:pt x="57" y="24"/>
                    <a:pt x="57" y="24"/>
                  </a:cubicBezTo>
                  <a:cubicBezTo>
                    <a:pt x="57" y="24"/>
                    <a:pt x="56" y="11"/>
                    <a:pt x="66" y="9"/>
                  </a:cubicBezTo>
                  <a:cubicBezTo>
                    <a:pt x="69" y="9"/>
                    <a:pt x="71" y="33"/>
                    <a:pt x="71" y="33"/>
                  </a:cubicBezTo>
                  <a:cubicBezTo>
                    <a:pt x="71" y="33"/>
                    <a:pt x="91" y="8"/>
                    <a:pt x="100" y="16"/>
                  </a:cubicBezTo>
                  <a:cubicBezTo>
                    <a:pt x="111" y="24"/>
                    <a:pt x="100" y="36"/>
                    <a:pt x="100" y="36"/>
                  </a:cubicBezTo>
                  <a:cubicBezTo>
                    <a:pt x="100" y="36"/>
                    <a:pt x="126" y="31"/>
                    <a:pt x="134" y="38"/>
                  </a:cubicBezTo>
                  <a:cubicBezTo>
                    <a:pt x="142" y="45"/>
                    <a:pt x="126" y="61"/>
                    <a:pt x="126" y="61"/>
                  </a:cubicBezTo>
                  <a:cubicBezTo>
                    <a:pt x="126" y="61"/>
                    <a:pt x="145" y="55"/>
                    <a:pt x="149" y="61"/>
                  </a:cubicBezTo>
                  <a:cubicBezTo>
                    <a:pt x="153" y="68"/>
                    <a:pt x="143" y="77"/>
                    <a:pt x="143" y="77"/>
                  </a:cubicBezTo>
                  <a:cubicBezTo>
                    <a:pt x="143" y="77"/>
                    <a:pt x="154" y="78"/>
                    <a:pt x="157" y="84"/>
                  </a:cubicBezTo>
                  <a:cubicBezTo>
                    <a:pt x="158" y="87"/>
                    <a:pt x="151" y="91"/>
                    <a:pt x="151" y="91"/>
                  </a:cubicBezTo>
                  <a:cubicBezTo>
                    <a:pt x="150" y="93"/>
                    <a:pt x="150" y="93"/>
                    <a:pt x="150" y="93"/>
                  </a:cubicBezTo>
                  <a:cubicBezTo>
                    <a:pt x="150" y="93"/>
                    <a:pt x="162" y="90"/>
                    <a:pt x="160" y="83"/>
                  </a:cubicBezTo>
                  <a:cubicBezTo>
                    <a:pt x="158" y="75"/>
                    <a:pt x="149" y="75"/>
                    <a:pt x="149" y="75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40" name="Group 39"/>
          <p:cNvGrpSpPr/>
          <p:nvPr/>
        </p:nvGrpSpPr>
        <p:grpSpPr>
          <a:xfrm rot="18988672">
            <a:off x="51419" y="189622"/>
            <a:ext cx="387923" cy="587584"/>
            <a:chOff x="11036616" y="1071278"/>
            <a:chExt cx="1030189" cy="1170315"/>
          </a:xfrm>
        </p:grpSpPr>
        <p:sp>
          <p:nvSpPr>
            <p:cNvPr id="41" name="Freeform 28"/>
            <p:cNvSpPr>
              <a:spLocks/>
            </p:cNvSpPr>
            <p:nvPr/>
          </p:nvSpPr>
          <p:spPr bwMode="auto">
            <a:xfrm rot="20399546">
              <a:off x="11036616" y="1071278"/>
              <a:ext cx="1030189" cy="1092089"/>
            </a:xfrm>
            <a:custGeom>
              <a:avLst/>
              <a:gdLst>
                <a:gd name="T0" fmla="*/ 215 w 493"/>
                <a:gd name="T1" fmla="*/ 466 h 523"/>
                <a:gd name="T2" fmla="*/ 30 w 493"/>
                <a:gd name="T3" fmla="*/ 330 h 523"/>
                <a:gd name="T4" fmla="*/ 114 w 493"/>
                <a:gd name="T5" fmla="*/ 369 h 523"/>
                <a:gd name="T6" fmla="*/ 58 w 493"/>
                <a:gd name="T7" fmla="*/ 111 h 523"/>
                <a:gd name="T8" fmla="*/ 179 w 493"/>
                <a:gd name="T9" fmla="*/ 237 h 523"/>
                <a:gd name="T10" fmla="*/ 334 w 493"/>
                <a:gd name="T11" fmla="*/ 0 h 523"/>
                <a:gd name="T12" fmla="*/ 322 w 493"/>
                <a:gd name="T13" fmla="*/ 267 h 523"/>
                <a:gd name="T14" fmla="*/ 493 w 493"/>
                <a:gd name="T15" fmla="*/ 187 h 523"/>
                <a:gd name="T16" fmla="*/ 399 w 493"/>
                <a:gd name="T17" fmla="*/ 370 h 523"/>
                <a:gd name="T18" fmla="*/ 466 w 493"/>
                <a:gd name="T19" fmla="*/ 355 h 523"/>
                <a:gd name="T20" fmla="*/ 215 w 493"/>
                <a:gd name="T21" fmla="*/ 466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3" h="523">
                  <a:moveTo>
                    <a:pt x="215" y="466"/>
                  </a:moveTo>
                  <a:cubicBezTo>
                    <a:pt x="215" y="466"/>
                    <a:pt x="56" y="467"/>
                    <a:pt x="30" y="330"/>
                  </a:cubicBezTo>
                  <a:cubicBezTo>
                    <a:pt x="55" y="357"/>
                    <a:pt x="114" y="369"/>
                    <a:pt x="114" y="369"/>
                  </a:cubicBezTo>
                  <a:cubicBezTo>
                    <a:pt x="114" y="369"/>
                    <a:pt x="0" y="235"/>
                    <a:pt x="58" y="111"/>
                  </a:cubicBezTo>
                  <a:cubicBezTo>
                    <a:pt x="87" y="164"/>
                    <a:pt x="179" y="237"/>
                    <a:pt x="179" y="237"/>
                  </a:cubicBezTo>
                  <a:cubicBezTo>
                    <a:pt x="179" y="237"/>
                    <a:pt x="179" y="100"/>
                    <a:pt x="334" y="0"/>
                  </a:cubicBezTo>
                  <a:cubicBezTo>
                    <a:pt x="330" y="72"/>
                    <a:pt x="322" y="267"/>
                    <a:pt x="322" y="267"/>
                  </a:cubicBezTo>
                  <a:cubicBezTo>
                    <a:pt x="493" y="187"/>
                    <a:pt x="493" y="187"/>
                    <a:pt x="493" y="187"/>
                  </a:cubicBezTo>
                  <a:cubicBezTo>
                    <a:pt x="493" y="187"/>
                    <a:pt x="464" y="333"/>
                    <a:pt x="399" y="370"/>
                  </a:cubicBezTo>
                  <a:cubicBezTo>
                    <a:pt x="426" y="380"/>
                    <a:pt x="466" y="355"/>
                    <a:pt x="466" y="355"/>
                  </a:cubicBezTo>
                  <a:cubicBezTo>
                    <a:pt x="466" y="355"/>
                    <a:pt x="407" y="523"/>
                    <a:pt x="215" y="466"/>
                  </a:cubicBezTo>
                  <a:close/>
                </a:path>
              </a:pathLst>
            </a:custGeom>
            <a:solidFill>
              <a:srgbClr val="FFF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2" name="Freeform 29"/>
            <p:cNvSpPr>
              <a:spLocks/>
            </p:cNvSpPr>
            <p:nvPr/>
          </p:nvSpPr>
          <p:spPr bwMode="auto">
            <a:xfrm rot="20399546">
              <a:off x="11111902" y="1136486"/>
              <a:ext cx="872786" cy="886051"/>
            </a:xfrm>
            <a:custGeom>
              <a:avLst/>
              <a:gdLst>
                <a:gd name="T0" fmla="*/ 223 w 418"/>
                <a:gd name="T1" fmla="*/ 422 h 424"/>
                <a:gd name="T2" fmla="*/ 385 w 418"/>
                <a:gd name="T3" fmla="*/ 358 h 424"/>
                <a:gd name="T4" fmla="*/ 304 w 418"/>
                <a:gd name="T5" fmla="*/ 360 h 424"/>
                <a:gd name="T6" fmla="*/ 417 w 418"/>
                <a:gd name="T7" fmla="*/ 196 h 424"/>
                <a:gd name="T8" fmla="*/ 255 w 418"/>
                <a:gd name="T9" fmla="*/ 268 h 424"/>
                <a:gd name="T10" fmla="*/ 272 w 418"/>
                <a:gd name="T11" fmla="*/ 0 h 424"/>
                <a:gd name="T12" fmla="*/ 150 w 418"/>
                <a:gd name="T13" fmla="*/ 242 h 424"/>
                <a:gd name="T14" fmla="*/ 25 w 418"/>
                <a:gd name="T15" fmla="*/ 126 h 424"/>
                <a:gd name="T16" fmla="*/ 130 w 418"/>
                <a:gd name="T17" fmla="*/ 365 h 424"/>
                <a:gd name="T18" fmla="*/ 30 w 418"/>
                <a:gd name="T19" fmla="*/ 339 h 424"/>
                <a:gd name="T20" fmla="*/ 217 w 418"/>
                <a:gd name="T21" fmla="*/ 424 h 424"/>
                <a:gd name="T22" fmla="*/ 223 w 418"/>
                <a:gd name="T23" fmla="*/ 422 h 424"/>
                <a:gd name="T24" fmla="*/ 223 w 418"/>
                <a:gd name="T25" fmla="*/ 422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8" h="424">
                  <a:moveTo>
                    <a:pt x="223" y="422"/>
                  </a:moveTo>
                  <a:cubicBezTo>
                    <a:pt x="223" y="422"/>
                    <a:pt x="374" y="422"/>
                    <a:pt x="385" y="358"/>
                  </a:cubicBezTo>
                  <a:cubicBezTo>
                    <a:pt x="347" y="378"/>
                    <a:pt x="304" y="360"/>
                    <a:pt x="304" y="360"/>
                  </a:cubicBezTo>
                  <a:cubicBezTo>
                    <a:pt x="304" y="360"/>
                    <a:pt x="418" y="274"/>
                    <a:pt x="417" y="196"/>
                  </a:cubicBezTo>
                  <a:cubicBezTo>
                    <a:pt x="366" y="228"/>
                    <a:pt x="255" y="268"/>
                    <a:pt x="255" y="268"/>
                  </a:cubicBezTo>
                  <a:cubicBezTo>
                    <a:pt x="255" y="268"/>
                    <a:pt x="254" y="98"/>
                    <a:pt x="272" y="0"/>
                  </a:cubicBezTo>
                  <a:cubicBezTo>
                    <a:pt x="208" y="50"/>
                    <a:pt x="161" y="169"/>
                    <a:pt x="150" y="242"/>
                  </a:cubicBezTo>
                  <a:cubicBezTo>
                    <a:pt x="113" y="233"/>
                    <a:pt x="45" y="163"/>
                    <a:pt x="25" y="126"/>
                  </a:cubicBezTo>
                  <a:cubicBezTo>
                    <a:pt x="0" y="243"/>
                    <a:pt x="117" y="355"/>
                    <a:pt x="130" y="365"/>
                  </a:cubicBezTo>
                  <a:cubicBezTo>
                    <a:pt x="95" y="373"/>
                    <a:pt x="61" y="358"/>
                    <a:pt x="30" y="339"/>
                  </a:cubicBezTo>
                  <a:cubicBezTo>
                    <a:pt x="53" y="396"/>
                    <a:pt x="148" y="422"/>
                    <a:pt x="217" y="424"/>
                  </a:cubicBezTo>
                  <a:cubicBezTo>
                    <a:pt x="223" y="422"/>
                    <a:pt x="223" y="422"/>
                    <a:pt x="223" y="422"/>
                  </a:cubicBezTo>
                  <a:cubicBezTo>
                    <a:pt x="223" y="422"/>
                    <a:pt x="223" y="422"/>
                    <a:pt x="223" y="422"/>
                  </a:cubicBezTo>
                  <a:close/>
                </a:path>
              </a:pathLst>
            </a:custGeom>
            <a:solidFill>
              <a:srgbClr val="DD72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3" name="Freeform 30"/>
            <p:cNvSpPr>
              <a:spLocks/>
            </p:cNvSpPr>
            <p:nvPr/>
          </p:nvSpPr>
          <p:spPr bwMode="auto">
            <a:xfrm rot="20399546">
              <a:off x="11487828" y="1372986"/>
              <a:ext cx="144138" cy="616345"/>
            </a:xfrm>
            <a:custGeom>
              <a:avLst/>
              <a:gdLst>
                <a:gd name="T0" fmla="*/ 53 w 69"/>
                <a:gd name="T1" fmla="*/ 295 h 295"/>
                <a:gd name="T2" fmla="*/ 69 w 69"/>
                <a:gd name="T3" fmla="*/ 0 h 295"/>
                <a:gd name="T4" fmla="*/ 53 w 69"/>
                <a:gd name="T5" fmla="*/ 29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9" h="295">
                  <a:moveTo>
                    <a:pt x="53" y="295"/>
                  </a:moveTo>
                  <a:cubicBezTo>
                    <a:pt x="53" y="295"/>
                    <a:pt x="12" y="195"/>
                    <a:pt x="69" y="0"/>
                  </a:cubicBezTo>
                  <a:cubicBezTo>
                    <a:pt x="52" y="26"/>
                    <a:pt x="0" y="217"/>
                    <a:pt x="53" y="295"/>
                  </a:cubicBezTo>
                  <a:close/>
                </a:path>
              </a:pathLst>
            </a:custGeom>
            <a:solidFill>
              <a:srgbClr val="6E4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4" name="Freeform 31"/>
            <p:cNvSpPr>
              <a:spLocks/>
            </p:cNvSpPr>
            <p:nvPr/>
          </p:nvSpPr>
          <p:spPr bwMode="auto">
            <a:xfrm rot="20399546">
              <a:off x="11275423" y="1608421"/>
              <a:ext cx="279433" cy="298887"/>
            </a:xfrm>
            <a:custGeom>
              <a:avLst/>
              <a:gdLst>
                <a:gd name="T0" fmla="*/ 134 w 134"/>
                <a:gd name="T1" fmla="*/ 143 h 143"/>
                <a:gd name="T2" fmla="*/ 0 w 134"/>
                <a:gd name="T3" fmla="*/ 0 h 143"/>
                <a:gd name="T4" fmla="*/ 134 w 134"/>
                <a:gd name="T5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4" h="143">
                  <a:moveTo>
                    <a:pt x="134" y="143"/>
                  </a:moveTo>
                  <a:cubicBezTo>
                    <a:pt x="134" y="143"/>
                    <a:pt x="68" y="117"/>
                    <a:pt x="0" y="0"/>
                  </a:cubicBezTo>
                  <a:cubicBezTo>
                    <a:pt x="5" y="20"/>
                    <a:pt x="72" y="133"/>
                    <a:pt x="134" y="143"/>
                  </a:cubicBezTo>
                  <a:close/>
                </a:path>
              </a:pathLst>
            </a:custGeom>
            <a:solidFill>
              <a:srgbClr val="6E4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5" name="Freeform 32"/>
            <p:cNvSpPr>
              <a:spLocks/>
            </p:cNvSpPr>
            <p:nvPr/>
          </p:nvSpPr>
          <p:spPr bwMode="auto">
            <a:xfrm rot="20399546">
              <a:off x="11408949" y="1946124"/>
              <a:ext cx="244062" cy="84007"/>
            </a:xfrm>
            <a:custGeom>
              <a:avLst/>
              <a:gdLst>
                <a:gd name="T0" fmla="*/ 117 w 117"/>
                <a:gd name="T1" fmla="*/ 22 h 40"/>
                <a:gd name="T2" fmla="*/ 0 w 117"/>
                <a:gd name="T3" fmla="*/ 0 h 40"/>
                <a:gd name="T4" fmla="*/ 117 w 117"/>
                <a:gd name="T5" fmla="*/ 2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7" h="40">
                  <a:moveTo>
                    <a:pt x="117" y="22"/>
                  </a:moveTo>
                  <a:cubicBezTo>
                    <a:pt x="117" y="22"/>
                    <a:pt x="75" y="34"/>
                    <a:pt x="0" y="0"/>
                  </a:cubicBezTo>
                  <a:cubicBezTo>
                    <a:pt x="9" y="8"/>
                    <a:pt x="82" y="40"/>
                    <a:pt x="117" y="22"/>
                  </a:cubicBezTo>
                  <a:close/>
                </a:path>
              </a:pathLst>
            </a:custGeom>
            <a:solidFill>
              <a:srgbClr val="6E4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6" name="Freeform 33"/>
            <p:cNvSpPr>
              <a:spLocks/>
            </p:cNvSpPr>
            <p:nvPr/>
          </p:nvSpPr>
          <p:spPr bwMode="auto">
            <a:xfrm rot="20399546">
              <a:off x="11624124" y="1563797"/>
              <a:ext cx="342217" cy="229913"/>
            </a:xfrm>
            <a:custGeom>
              <a:avLst/>
              <a:gdLst>
                <a:gd name="T0" fmla="*/ 0 w 164"/>
                <a:gd name="T1" fmla="*/ 105 h 110"/>
                <a:gd name="T2" fmla="*/ 164 w 164"/>
                <a:gd name="T3" fmla="*/ 0 h 110"/>
                <a:gd name="T4" fmla="*/ 0 w 164"/>
                <a:gd name="T5" fmla="*/ 10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4" h="110">
                  <a:moveTo>
                    <a:pt x="0" y="105"/>
                  </a:moveTo>
                  <a:cubicBezTo>
                    <a:pt x="0" y="105"/>
                    <a:pt x="70" y="96"/>
                    <a:pt x="164" y="0"/>
                  </a:cubicBezTo>
                  <a:cubicBezTo>
                    <a:pt x="155" y="18"/>
                    <a:pt x="62" y="110"/>
                    <a:pt x="0" y="105"/>
                  </a:cubicBezTo>
                  <a:close/>
                </a:path>
              </a:pathLst>
            </a:custGeom>
            <a:solidFill>
              <a:srgbClr val="6E4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7" name="Freeform 34"/>
            <p:cNvSpPr>
              <a:spLocks/>
            </p:cNvSpPr>
            <p:nvPr/>
          </p:nvSpPr>
          <p:spPr bwMode="auto">
            <a:xfrm rot="20399546">
              <a:off x="11677994" y="1824726"/>
              <a:ext cx="329837" cy="104345"/>
            </a:xfrm>
            <a:custGeom>
              <a:avLst/>
              <a:gdLst>
                <a:gd name="T0" fmla="*/ 0 w 158"/>
                <a:gd name="T1" fmla="*/ 26 h 50"/>
                <a:gd name="T2" fmla="*/ 158 w 158"/>
                <a:gd name="T3" fmla="*/ 0 h 50"/>
                <a:gd name="T4" fmla="*/ 0 w 158"/>
                <a:gd name="T5" fmla="*/ 2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8" h="50">
                  <a:moveTo>
                    <a:pt x="0" y="26"/>
                  </a:moveTo>
                  <a:cubicBezTo>
                    <a:pt x="0" y="26"/>
                    <a:pt x="55" y="43"/>
                    <a:pt x="158" y="0"/>
                  </a:cubicBezTo>
                  <a:cubicBezTo>
                    <a:pt x="144" y="11"/>
                    <a:pt x="45" y="50"/>
                    <a:pt x="0" y="26"/>
                  </a:cubicBezTo>
                  <a:close/>
                </a:path>
              </a:pathLst>
            </a:custGeom>
            <a:solidFill>
              <a:srgbClr val="6E4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8" name="Freeform 35"/>
            <p:cNvSpPr>
              <a:spLocks/>
            </p:cNvSpPr>
            <p:nvPr/>
          </p:nvSpPr>
          <p:spPr bwMode="auto">
            <a:xfrm rot="20399546">
              <a:off x="11582576" y="2030249"/>
              <a:ext cx="165361" cy="211344"/>
            </a:xfrm>
            <a:custGeom>
              <a:avLst/>
              <a:gdLst>
                <a:gd name="T0" fmla="*/ 59 w 79"/>
                <a:gd name="T1" fmla="*/ 6 h 101"/>
                <a:gd name="T2" fmla="*/ 11 w 79"/>
                <a:gd name="T3" fmla="*/ 101 h 101"/>
                <a:gd name="T4" fmla="*/ 0 w 79"/>
                <a:gd name="T5" fmla="*/ 92 h 101"/>
                <a:gd name="T6" fmla="*/ 49 w 79"/>
                <a:gd name="T7" fmla="*/ 58 h 101"/>
                <a:gd name="T8" fmla="*/ 52 w 79"/>
                <a:gd name="T9" fmla="*/ 0 h 101"/>
                <a:gd name="T10" fmla="*/ 59 w 79"/>
                <a:gd name="T11" fmla="*/ 6 h 101"/>
                <a:gd name="T12" fmla="*/ 59 w 79"/>
                <a:gd name="T13" fmla="*/ 6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101">
                  <a:moveTo>
                    <a:pt x="59" y="6"/>
                  </a:moveTo>
                  <a:cubicBezTo>
                    <a:pt x="59" y="6"/>
                    <a:pt x="79" y="71"/>
                    <a:pt x="11" y="101"/>
                  </a:cubicBezTo>
                  <a:cubicBezTo>
                    <a:pt x="8" y="101"/>
                    <a:pt x="0" y="92"/>
                    <a:pt x="0" y="92"/>
                  </a:cubicBezTo>
                  <a:cubicBezTo>
                    <a:pt x="0" y="92"/>
                    <a:pt x="34" y="82"/>
                    <a:pt x="49" y="58"/>
                  </a:cubicBezTo>
                  <a:cubicBezTo>
                    <a:pt x="63" y="33"/>
                    <a:pt x="52" y="0"/>
                    <a:pt x="52" y="0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6"/>
                  </a:cubicBezTo>
                  <a:close/>
                </a:path>
              </a:pathLst>
            </a:custGeom>
            <a:solidFill>
              <a:srgbClr val="CB7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sp>
        <p:nvSpPr>
          <p:cNvPr id="49" name="Freeform 500"/>
          <p:cNvSpPr>
            <a:spLocks/>
          </p:cNvSpPr>
          <p:nvPr/>
        </p:nvSpPr>
        <p:spPr bwMode="auto">
          <a:xfrm>
            <a:off x="2463243" y="4664181"/>
            <a:ext cx="6677183" cy="2193823"/>
          </a:xfrm>
          <a:custGeom>
            <a:avLst/>
            <a:gdLst/>
            <a:ahLst/>
            <a:cxnLst/>
            <a:rect l="l" t="t" r="r" b="b"/>
            <a:pathLst>
              <a:path w="8267700" h="2293105">
                <a:moveTo>
                  <a:pt x="4743185" y="368"/>
                </a:moveTo>
                <a:cubicBezTo>
                  <a:pt x="6928973" y="16536"/>
                  <a:pt x="8267663" y="560431"/>
                  <a:pt x="8267700" y="560446"/>
                </a:cubicBezTo>
                <a:cubicBezTo>
                  <a:pt x="8267700" y="560446"/>
                  <a:pt x="8267700" y="560446"/>
                  <a:pt x="8267700" y="2293105"/>
                </a:cubicBezTo>
                <a:lnTo>
                  <a:pt x="1166883" y="2293105"/>
                </a:lnTo>
                <a:cubicBezTo>
                  <a:pt x="996616" y="2071254"/>
                  <a:pt x="661109" y="1634102"/>
                  <a:pt x="0" y="772704"/>
                </a:cubicBezTo>
                <a:cubicBezTo>
                  <a:pt x="1815239" y="170954"/>
                  <a:pt x="3431694" y="-9332"/>
                  <a:pt x="4743185" y="368"/>
                </a:cubicBezTo>
                <a:close/>
              </a:path>
            </a:pathLst>
          </a:custGeom>
          <a:solidFill>
            <a:srgbClr val="AFAF5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/>
          </a:p>
        </p:txBody>
      </p:sp>
      <p:grpSp>
        <p:nvGrpSpPr>
          <p:cNvPr id="50" name="Group 49"/>
          <p:cNvGrpSpPr/>
          <p:nvPr/>
        </p:nvGrpSpPr>
        <p:grpSpPr>
          <a:xfrm>
            <a:off x="8575624" y="6542"/>
            <a:ext cx="509347" cy="712528"/>
            <a:chOff x="11231706" y="127529"/>
            <a:chExt cx="679129" cy="712528"/>
          </a:xfrm>
        </p:grpSpPr>
        <p:sp>
          <p:nvSpPr>
            <p:cNvPr id="51" name="Freeform 36"/>
            <p:cNvSpPr>
              <a:spLocks/>
            </p:cNvSpPr>
            <p:nvPr/>
          </p:nvSpPr>
          <p:spPr bwMode="auto">
            <a:xfrm rot="20399546">
              <a:off x="11674805" y="635788"/>
              <a:ext cx="133527" cy="204269"/>
            </a:xfrm>
            <a:custGeom>
              <a:avLst/>
              <a:gdLst>
                <a:gd name="T0" fmla="*/ 33 w 64"/>
                <a:gd name="T1" fmla="*/ 4 h 98"/>
                <a:gd name="T2" fmla="*/ 12 w 64"/>
                <a:gd name="T3" fmla="*/ 97 h 98"/>
                <a:gd name="T4" fmla="*/ 0 w 64"/>
                <a:gd name="T5" fmla="*/ 92 h 98"/>
                <a:gd name="T6" fmla="*/ 35 w 64"/>
                <a:gd name="T7" fmla="*/ 51 h 98"/>
                <a:gd name="T8" fmla="*/ 24 w 64"/>
                <a:gd name="T9" fmla="*/ 0 h 98"/>
                <a:gd name="T10" fmla="*/ 33 w 64"/>
                <a:gd name="T11" fmla="*/ 4 h 98"/>
                <a:gd name="T12" fmla="*/ 33 w 64"/>
                <a:gd name="T13" fmla="*/ 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98">
                  <a:moveTo>
                    <a:pt x="33" y="4"/>
                  </a:moveTo>
                  <a:cubicBezTo>
                    <a:pt x="33" y="4"/>
                    <a:pt x="64" y="56"/>
                    <a:pt x="12" y="97"/>
                  </a:cubicBezTo>
                  <a:cubicBezTo>
                    <a:pt x="9" y="98"/>
                    <a:pt x="0" y="92"/>
                    <a:pt x="0" y="92"/>
                  </a:cubicBezTo>
                  <a:cubicBezTo>
                    <a:pt x="0" y="92"/>
                    <a:pt x="28" y="76"/>
                    <a:pt x="35" y="51"/>
                  </a:cubicBezTo>
                  <a:cubicBezTo>
                    <a:pt x="42" y="28"/>
                    <a:pt x="24" y="0"/>
                    <a:pt x="24" y="0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lose/>
                </a:path>
              </a:pathLst>
            </a:custGeom>
            <a:solidFill>
              <a:srgbClr val="CB7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52" name="Freeform 37"/>
            <p:cNvSpPr>
              <a:spLocks/>
            </p:cNvSpPr>
            <p:nvPr/>
          </p:nvSpPr>
          <p:spPr bwMode="auto">
            <a:xfrm rot="20399546">
              <a:off x="11231706" y="127529"/>
              <a:ext cx="679129" cy="644642"/>
            </a:xfrm>
            <a:custGeom>
              <a:avLst/>
              <a:gdLst>
                <a:gd name="T0" fmla="*/ 162 w 325"/>
                <a:gd name="T1" fmla="*/ 301 h 309"/>
                <a:gd name="T2" fmla="*/ 291 w 325"/>
                <a:gd name="T3" fmla="*/ 223 h 309"/>
                <a:gd name="T4" fmla="*/ 304 w 325"/>
                <a:gd name="T5" fmla="*/ 152 h 309"/>
                <a:gd name="T6" fmla="*/ 249 w 325"/>
                <a:gd name="T7" fmla="*/ 207 h 309"/>
                <a:gd name="T8" fmla="*/ 268 w 325"/>
                <a:gd name="T9" fmla="*/ 58 h 309"/>
                <a:gd name="T10" fmla="*/ 243 w 325"/>
                <a:gd name="T11" fmla="*/ 27 h 309"/>
                <a:gd name="T12" fmla="*/ 197 w 325"/>
                <a:gd name="T13" fmla="*/ 120 h 309"/>
                <a:gd name="T14" fmla="*/ 108 w 325"/>
                <a:gd name="T15" fmla="*/ 30 h 309"/>
                <a:gd name="T16" fmla="*/ 42 w 325"/>
                <a:gd name="T17" fmla="*/ 0 h 309"/>
                <a:gd name="T18" fmla="*/ 116 w 325"/>
                <a:gd name="T19" fmla="*/ 173 h 309"/>
                <a:gd name="T20" fmla="*/ 0 w 325"/>
                <a:gd name="T21" fmla="*/ 162 h 309"/>
                <a:gd name="T22" fmla="*/ 87 w 325"/>
                <a:gd name="T23" fmla="*/ 257 h 309"/>
                <a:gd name="T24" fmla="*/ 46 w 325"/>
                <a:gd name="T25" fmla="*/ 261 h 309"/>
                <a:gd name="T26" fmla="*/ 94 w 325"/>
                <a:gd name="T27" fmla="*/ 300 h 309"/>
                <a:gd name="T28" fmla="*/ 157 w 325"/>
                <a:gd name="T29" fmla="*/ 303 h 309"/>
                <a:gd name="T30" fmla="*/ 162 w 325"/>
                <a:gd name="T31" fmla="*/ 301 h 309"/>
                <a:gd name="T32" fmla="*/ 162 w 325"/>
                <a:gd name="T33" fmla="*/ 301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5" h="309">
                  <a:moveTo>
                    <a:pt x="162" y="301"/>
                  </a:moveTo>
                  <a:cubicBezTo>
                    <a:pt x="162" y="301"/>
                    <a:pt x="258" y="275"/>
                    <a:pt x="291" y="223"/>
                  </a:cubicBezTo>
                  <a:cubicBezTo>
                    <a:pt x="325" y="171"/>
                    <a:pt x="304" y="152"/>
                    <a:pt x="304" y="152"/>
                  </a:cubicBezTo>
                  <a:cubicBezTo>
                    <a:pt x="249" y="207"/>
                    <a:pt x="249" y="207"/>
                    <a:pt x="249" y="207"/>
                  </a:cubicBezTo>
                  <a:cubicBezTo>
                    <a:pt x="249" y="207"/>
                    <a:pt x="297" y="110"/>
                    <a:pt x="268" y="58"/>
                  </a:cubicBezTo>
                  <a:cubicBezTo>
                    <a:pt x="252" y="30"/>
                    <a:pt x="243" y="27"/>
                    <a:pt x="243" y="27"/>
                  </a:cubicBezTo>
                  <a:cubicBezTo>
                    <a:pt x="243" y="27"/>
                    <a:pt x="216" y="93"/>
                    <a:pt x="197" y="120"/>
                  </a:cubicBezTo>
                  <a:cubicBezTo>
                    <a:pt x="192" y="106"/>
                    <a:pt x="148" y="51"/>
                    <a:pt x="108" y="30"/>
                  </a:cubicBezTo>
                  <a:cubicBezTo>
                    <a:pt x="66" y="8"/>
                    <a:pt x="42" y="0"/>
                    <a:pt x="42" y="0"/>
                  </a:cubicBezTo>
                  <a:cubicBezTo>
                    <a:pt x="116" y="173"/>
                    <a:pt x="116" y="173"/>
                    <a:pt x="116" y="173"/>
                  </a:cubicBezTo>
                  <a:cubicBezTo>
                    <a:pt x="0" y="162"/>
                    <a:pt x="0" y="162"/>
                    <a:pt x="0" y="162"/>
                  </a:cubicBezTo>
                  <a:cubicBezTo>
                    <a:pt x="0" y="162"/>
                    <a:pt x="5" y="237"/>
                    <a:pt x="87" y="257"/>
                  </a:cubicBezTo>
                  <a:cubicBezTo>
                    <a:pt x="71" y="262"/>
                    <a:pt x="46" y="261"/>
                    <a:pt x="46" y="261"/>
                  </a:cubicBezTo>
                  <a:cubicBezTo>
                    <a:pt x="46" y="261"/>
                    <a:pt x="64" y="290"/>
                    <a:pt x="94" y="300"/>
                  </a:cubicBezTo>
                  <a:cubicBezTo>
                    <a:pt x="122" y="309"/>
                    <a:pt x="157" y="303"/>
                    <a:pt x="157" y="303"/>
                  </a:cubicBezTo>
                  <a:cubicBezTo>
                    <a:pt x="162" y="301"/>
                    <a:pt x="162" y="301"/>
                    <a:pt x="162" y="301"/>
                  </a:cubicBezTo>
                  <a:cubicBezTo>
                    <a:pt x="162" y="301"/>
                    <a:pt x="162" y="301"/>
                    <a:pt x="162" y="301"/>
                  </a:cubicBezTo>
                  <a:close/>
                </a:path>
              </a:pathLst>
            </a:custGeom>
            <a:solidFill>
              <a:srgbClr val="FFF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53" name="Freeform 38"/>
            <p:cNvSpPr>
              <a:spLocks/>
            </p:cNvSpPr>
            <p:nvPr/>
          </p:nvSpPr>
          <p:spPr bwMode="auto">
            <a:xfrm rot="20399546">
              <a:off x="11276592" y="184419"/>
              <a:ext cx="573899" cy="599543"/>
            </a:xfrm>
            <a:custGeom>
              <a:avLst/>
              <a:gdLst>
                <a:gd name="T0" fmla="*/ 172 w 275"/>
                <a:gd name="T1" fmla="*/ 254 h 287"/>
                <a:gd name="T2" fmla="*/ 55 w 275"/>
                <a:gd name="T3" fmla="*/ 249 h 287"/>
                <a:gd name="T4" fmla="*/ 108 w 275"/>
                <a:gd name="T5" fmla="*/ 232 h 287"/>
                <a:gd name="T6" fmla="*/ 0 w 275"/>
                <a:gd name="T7" fmla="*/ 156 h 287"/>
                <a:gd name="T8" fmla="*/ 117 w 275"/>
                <a:gd name="T9" fmla="*/ 164 h 287"/>
                <a:gd name="T10" fmla="*/ 49 w 275"/>
                <a:gd name="T11" fmla="*/ 0 h 287"/>
                <a:gd name="T12" fmla="*/ 178 w 275"/>
                <a:gd name="T13" fmla="*/ 125 h 287"/>
                <a:gd name="T14" fmla="*/ 232 w 275"/>
                <a:gd name="T15" fmla="*/ 25 h 287"/>
                <a:gd name="T16" fmla="*/ 218 w 275"/>
                <a:gd name="T17" fmla="*/ 197 h 287"/>
                <a:gd name="T18" fmla="*/ 275 w 275"/>
                <a:gd name="T19" fmla="*/ 160 h 287"/>
                <a:gd name="T20" fmla="*/ 176 w 275"/>
                <a:gd name="T21" fmla="*/ 254 h 287"/>
                <a:gd name="T22" fmla="*/ 172 w 275"/>
                <a:gd name="T23" fmla="*/ 254 h 287"/>
                <a:gd name="T24" fmla="*/ 172 w 275"/>
                <a:gd name="T25" fmla="*/ 254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5" h="287">
                  <a:moveTo>
                    <a:pt x="172" y="254"/>
                  </a:moveTo>
                  <a:cubicBezTo>
                    <a:pt x="172" y="254"/>
                    <a:pt x="77" y="287"/>
                    <a:pt x="55" y="249"/>
                  </a:cubicBezTo>
                  <a:cubicBezTo>
                    <a:pt x="84" y="254"/>
                    <a:pt x="108" y="232"/>
                    <a:pt x="108" y="232"/>
                  </a:cubicBezTo>
                  <a:cubicBezTo>
                    <a:pt x="108" y="232"/>
                    <a:pt x="17" y="204"/>
                    <a:pt x="0" y="156"/>
                  </a:cubicBezTo>
                  <a:cubicBezTo>
                    <a:pt x="39" y="163"/>
                    <a:pt x="117" y="164"/>
                    <a:pt x="117" y="164"/>
                  </a:cubicBezTo>
                  <a:cubicBezTo>
                    <a:pt x="117" y="164"/>
                    <a:pt x="81" y="58"/>
                    <a:pt x="49" y="0"/>
                  </a:cubicBezTo>
                  <a:cubicBezTo>
                    <a:pt x="99" y="17"/>
                    <a:pt x="156" y="81"/>
                    <a:pt x="178" y="125"/>
                  </a:cubicBezTo>
                  <a:cubicBezTo>
                    <a:pt x="200" y="111"/>
                    <a:pt x="227" y="52"/>
                    <a:pt x="232" y="25"/>
                  </a:cubicBezTo>
                  <a:cubicBezTo>
                    <a:pt x="273" y="93"/>
                    <a:pt x="224" y="189"/>
                    <a:pt x="218" y="197"/>
                  </a:cubicBezTo>
                  <a:cubicBezTo>
                    <a:pt x="242" y="195"/>
                    <a:pt x="259" y="178"/>
                    <a:pt x="275" y="160"/>
                  </a:cubicBezTo>
                  <a:cubicBezTo>
                    <a:pt x="273" y="200"/>
                    <a:pt x="219" y="237"/>
                    <a:pt x="176" y="254"/>
                  </a:cubicBezTo>
                  <a:cubicBezTo>
                    <a:pt x="172" y="254"/>
                    <a:pt x="172" y="254"/>
                    <a:pt x="172" y="254"/>
                  </a:cubicBezTo>
                  <a:cubicBezTo>
                    <a:pt x="172" y="254"/>
                    <a:pt x="172" y="254"/>
                    <a:pt x="172" y="254"/>
                  </a:cubicBezTo>
                  <a:close/>
                </a:path>
              </a:pathLst>
            </a:custGeom>
            <a:solidFill>
              <a:srgbClr val="FBB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54" name="Freeform 39"/>
            <p:cNvSpPr>
              <a:spLocks/>
            </p:cNvSpPr>
            <p:nvPr/>
          </p:nvSpPr>
          <p:spPr bwMode="auto">
            <a:xfrm rot="20399546">
              <a:off x="11486218" y="306755"/>
              <a:ext cx="188352" cy="380241"/>
            </a:xfrm>
            <a:custGeom>
              <a:avLst/>
              <a:gdLst>
                <a:gd name="T0" fmla="*/ 75 w 90"/>
                <a:gd name="T1" fmla="*/ 182 h 182"/>
                <a:gd name="T2" fmla="*/ 0 w 90"/>
                <a:gd name="T3" fmla="*/ 0 h 182"/>
                <a:gd name="T4" fmla="*/ 75 w 90"/>
                <a:gd name="T5" fmla="*/ 18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182">
                  <a:moveTo>
                    <a:pt x="75" y="182"/>
                  </a:moveTo>
                  <a:cubicBezTo>
                    <a:pt x="75" y="182"/>
                    <a:pt x="79" y="111"/>
                    <a:pt x="0" y="0"/>
                  </a:cubicBezTo>
                  <a:cubicBezTo>
                    <a:pt x="16" y="12"/>
                    <a:pt x="90" y="121"/>
                    <a:pt x="75" y="182"/>
                  </a:cubicBezTo>
                  <a:close/>
                </a:path>
              </a:pathLst>
            </a:custGeom>
            <a:solidFill>
              <a:srgbClr val="B56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55" name="Freeform 40"/>
            <p:cNvSpPr>
              <a:spLocks/>
            </p:cNvSpPr>
            <p:nvPr/>
          </p:nvSpPr>
          <p:spPr bwMode="auto">
            <a:xfrm rot="20399546">
              <a:off x="11632851" y="298738"/>
              <a:ext cx="112304" cy="248483"/>
            </a:xfrm>
            <a:custGeom>
              <a:avLst/>
              <a:gdLst>
                <a:gd name="T0" fmla="*/ 0 w 54"/>
                <a:gd name="T1" fmla="*/ 119 h 119"/>
                <a:gd name="T2" fmla="*/ 52 w 54"/>
                <a:gd name="T3" fmla="*/ 0 h 119"/>
                <a:gd name="T4" fmla="*/ 0 w 54"/>
                <a:gd name="T5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119">
                  <a:moveTo>
                    <a:pt x="0" y="119"/>
                  </a:moveTo>
                  <a:cubicBezTo>
                    <a:pt x="0" y="119"/>
                    <a:pt x="36" y="88"/>
                    <a:pt x="52" y="0"/>
                  </a:cubicBezTo>
                  <a:cubicBezTo>
                    <a:pt x="54" y="14"/>
                    <a:pt x="36" y="99"/>
                    <a:pt x="0" y="119"/>
                  </a:cubicBezTo>
                  <a:close/>
                </a:path>
              </a:pathLst>
            </a:custGeom>
            <a:solidFill>
              <a:srgbClr val="B56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56" name="Freeform 41"/>
            <p:cNvSpPr>
              <a:spLocks/>
            </p:cNvSpPr>
            <p:nvPr/>
          </p:nvSpPr>
          <p:spPr bwMode="auto">
            <a:xfrm rot="20399546">
              <a:off x="11710444" y="508051"/>
              <a:ext cx="144138" cy="90197"/>
            </a:xfrm>
            <a:custGeom>
              <a:avLst/>
              <a:gdLst>
                <a:gd name="T0" fmla="*/ 0 w 69"/>
                <a:gd name="T1" fmla="*/ 40 h 43"/>
                <a:gd name="T2" fmla="*/ 69 w 69"/>
                <a:gd name="T3" fmla="*/ 0 h 43"/>
                <a:gd name="T4" fmla="*/ 0 w 69"/>
                <a:gd name="T5" fmla="*/ 4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9" h="43">
                  <a:moveTo>
                    <a:pt x="0" y="40"/>
                  </a:moveTo>
                  <a:cubicBezTo>
                    <a:pt x="0" y="40"/>
                    <a:pt x="29" y="38"/>
                    <a:pt x="69" y="0"/>
                  </a:cubicBezTo>
                  <a:cubicBezTo>
                    <a:pt x="65" y="7"/>
                    <a:pt x="25" y="43"/>
                    <a:pt x="0" y="40"/>
                  </a:cubicBezTo>
                  <a:close/>
                </a:path>
              </a:pathLst>
            </a:custGeom>
            <a:solidFill>
              <a:srgbClr val="B56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57" name="Freeform 42"/>
            <p:cNvSpPr>
              <a:spLocks/>
            </p:cNvSpPr>
            <p:nvPr/>
          </p:nvSpPr>
          <p:spPr bwMode="auto">
            <a:xfrm rot="20399546">
              <a:off x="11538078" y="665049"/>
              <a:ext cx="157402" cy="52173"/>
            </a:xfrm>
            <a:custGeom>
              <a:avLst/>
              <a:gdLst>
                <a:gd name="T0" fmla="*/ 75 w 75"/>
                <a:gd name="T1" fmla="*/ 0 h 25"/>
                <a:gd name="T2" fmla="*/ 0 w 75"/>
                <a:gd name="T3" fmla="*/ 23 h 25"/>
                <a:gd name="T4" fmla="*/ 75 w 75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5" h="25">
                  <a:moveTo>
                    <a:pt x="75" y="0"/>
                  </a:moveTo>
                  <a:cubicBezTo>
                    <a:pt x="75" y="0"/>
                    <a:pt x="54" y="20"/>
                    <a:pt x="0" y="23"/>
                  </a:cubicBezTo>
                  <a:cubicBezTo>
                    <a:pt x="7" y="25"/>
                    <a:pt x="60" y="21"/>
                    <a:pt x="75" y="0"/>
                  </a:cubicBezTo>
                  <a:close/>
                </a:path>
              </a:pathLst>
            </a:custGeom>
            <a:solidFill>
              <a:srgbClr val="B56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58" name="Freeform 43"/>
            <p:cNvSpPr>
              <a:spLocks/>
            </p:cNvSpPr>
            <p:nvPr/>
          </p:nvSpPr>
          <p:spPr bwMode="auto">
            <a:xfrm rot="20399546">
              <a:off x="11385593" y="578185"/>
              <a:ext cx="265285" cy="98155"/>
            </a:xfrm>
            <a:custGeom>
              <a:avLst/>
              <a:gdLst>
                <a:gd name="T0" fmla="*/ 127 w 127"/>
                <a:gd name="T1" fmla="*/ 30 h 47"/>
                <a:gd name="T2" fmla="*/ 0 w 127"/>
                <a:gd name="T3" fmla="*/ 0 h 47"/>
                <a:gd name="T4" fmla="*/ 127 w 127"/>
                <a:gd name="T5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47">
                  <a:moveTo>
                    <a:pt x="127" y="30"/>
                  </a:moveTo>
                  <a:cubicBezTo>
                    <a:pt x="127" y="30"/>
                    <a:pt x="80" y="39"/>
                    <a:pt x="0" y="0"/>
                  </a:cubicBezTo>
                  <a:cubicBezTo>
                    <a:pt x="9" y="10"/>
                    <a:pt x="88" y="47"/>
                    <a:pt x="127" y="30"/>
                  </a:cubicBezTo>
                  <a:close/>
                </a:path>
              </a:pathLst>
            </a:custGeom>
            <a:solidFill>
              <a:srgbClr val="B56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sp>
        <p:nvSpPr>
          <p:cNvPr id="59" name="Freeform 413"/>
          <p:cNvSpPr>
            <a:spLocks/>
          </p:cNvSpPr>
          <p:nvPr/>
        </p:nvSpPr>
        <p:spPr bwMode="auto">
          <a:xfrm>
            <a:off x="-17524" y="3007512"/>
            <a:ext cx="9141714" cy="3850488"/>
          </a:xfrm>
          <a:custGeom>
            <a:avLst/>
            <a:gdLst>
              <a:gd name="connsiteX0" fmla="*/ 282858 w 12188952"/>
              <a:gd name="connsiteY0" fmla="*/ 953 h 3850488"/>
              <a:gd name="connsiteX1" fmla="*/ 2374306 w 12188952"/>
              <a:gd name="connsiteY1" fmla="*/ 434202 h 3850488"/>
              <a:gd name="connsiteX2" fmla="*/ 7427648 w 12188952"/>
              <a:gd name="connsiteY2" fmla="*/ 3008169 h 3850488"/>
              <a:gd name="connsiteX3" fmla="*/ 12188952 w 12188952"/>
              <a:gd name="connsiteY3" fmla="*/ 2149941 h 3850488"/>
              <a:gd name="connsiteX4" fmla="*/ 12188952 w 12188952"/>
              <a:gd name="connsiteY4" fmla="*/ 3850488 h 3850488"/>
              <a:gd name="connsiteX5" fmla="*/ 0 w 12188952"/>
              <a:gd name="connsiteY5" fmla="*/ 3850488 h 3850488"/>
              <a:gd name="connsiteX6" fmla="*/ 0 w 12188952"/>
              <a:gd name="connsiteY6" fmla="*/ 2369 h 3850488"/>
              <a:gd name="connsiteX7" fmla="*/ 282858 w 12188952"/>
              <a:gd name="connsiteY7" fmla="*/ 953 h 3850488"/>
              <a:gd name="connsiteX0" fmla="*/ 282858 w 12188952"/>
              <a:gd name="connsiteY0" fmla="*/ 953 h 3850488"/>
              <a:gd name="connsiteX1" fmla="*/ 2374306 w 12188952"/>
              <a:gd name="connsiteY1" fmla="*/ 434202 h 3850488"/>
              <a:gd name="connsiteX2" fmla="*/ 7427648 w 12188952"/>
              <a:gd name="connsiteY2" fmla="*/ 3008169 h 3850488"/>
              <a:gd name="connsiteX3" fmla="*/ 12188952 w 12188952"/>
              <a:gd name="connsiteY3" fmla="*/ 2149941 h 3850488"/>
              <a:gd name="connsiteX4" fmla="*/ 12188952 w 12188952"/>
              <a:gd name="connsiteY4" fmla="*/ 3850488 h 3850488"/>
              <a:gd name="connsiteX5" fmla="*/ 0 w 12188952"/>
              <a:gd name="connsiteY5" fmla="*/ 3850488 h 3850488"/>
              <a:gd name="connsiteX6" fmla="*/ 0 w 12188952"/>
              <a:gd name="connsiteY6" fmla="*/ 2369 h 3850488"/>
              <a:gd name="connsiteX7" fmla="*/ 282858 w 12188952"/>
              <a:gd name="connsiteY7" fmla="*/ 953 h 3850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88952" h="3850488">
                <a:moveTo>
                  <a:pt x="282858" y="953"/>
                </a:moveTo>
                <a:cubicBezTo>
                  <a:pt x="949832" y="12603"/>
                  <a:pt x="1183508" y="-67001"/>
                  <a:pt x="2374306" y="434202"/>
                </a:cubicBezTo>
                <a:cubicBezTo>
                  <a:pt x="3565104" y="935405"/>
                  <a:pt x="5388766" y="2877142"/>
                  <a:pt x="7427648" y="3008169"/>
                </a:cubicBezTo>
                <a:cubicBezTo>
                  <a:pt x="9179895" y="3120776"/>
                  <a:pt x="10439965" y="2790445"/>
                  <a:pt x="12188952" y="2149941"/>
                </a:cubicBezTo>
                <a:lnTo>
                  <a:pt x="12188952" y="3850488"/>
                </a:lnTo>
                <a:lnTo>
                  <a:pt x="0" y="3850488"/>
                </a:lnTo>
                <a:lnTo>
                  <a:pt x="0" y="2369"/>
                </a:lnTo>
                <a:cubicBezTo>
                  <a:pt x="93242" y="-167"/>
                  <a:pt x="187576" y="-711"/>
                  <a:pt x="282858" y="953"/>
                </a:cubicBezTo>
                <a:close/>
              </a:path>
            </a:pathLst>
          </a:custGeom>
          <a:solidFill>
            <a:srgbClr val="C7CC6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/>
          </a:p>
        </p:txBody>
      </p:sp>
      <p:sp>
        <p:nvSpPr>
          <p:cNvPr id="60" name="Freeform 414"/>
          <p:cNvSpPr>
            <a:spLocks/>
          </p:cNvSpPr>
          <p:nvPr/>
        </p:nvSpPr>
        <p:spPr bwMode="auto">
          <a:xfrm>
            <a:off x="-17524" y="3324749"/>
            <a:ext cx="9141714" cy="3383191"/>
          </a:xfrm>
          <a:custGeom>
            <a:avLst/>
            <a:gdLst/>
            <a:ahLst/>
            <a:cxnLst/>
            <a:rect l="l" t="t" r="r" b="b"/>
            <a:pathLst>
              <a:path w="12226444" h="3383191">
                <a:moveTo>
                  <a:pt x="0" y="0"/>
                </a:moveTo>
                <a:cubicBezTo>
                  <a:pt x="4849618" y="341726"/>
                  <a:pt x="5060396" y="5340190"/>
                  <a:pt x="12226444" y="1871560"/>
                </a:cubicBezTo>
                <a:lnTo>
                  <a:pt x="12226444" y="2023822"/>
                </a:lnTo>
                <a:cubicBezTo>
                  <a:pt x="8197021" y="4374285"/>
                  <a:pt x="5724658" y="3266285"/>
                  <a:pt x="3368145" y="1776645"/>
                </a:cubicBezTo>
                <a:cubicBezTo>
                  <a:pt x="1574961" y="643106"/>
                  <a:pt x="605914" y="543871"/>
                  <a:pt x="0" y="477574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/>
          </a:p>
        </p:txBody>
      </p:sp>
      <p:grpSp>
        <p:nvGrpSpPr>
          <p:cNvPr id="61" name="Group 5"/>
          <p:cNvGrpSpPr>
            <a:grpSpLocks noChangeAspect="1"/>
          </p:cNvGrpSpPr>
          <p:nvPr/>
        </p:nvGrpSpPr>
        <p:grpSpPr bwMode="auto">
          <a:xfrm>
            <a:off x="-1140" y="854147"/>
            <a:ext cx="1411106" cy="2341763"/>
            <a:chOff x="3000" y="1116"/>
            <a:chExt cx="1680" cy="2091"/>
          </a:xfrm>
        </p:grpSpPr>
        <p:sp>
          <p:nvSpPr>
            <p:cNvPr id="62" name="Freeform 6"/>
            <p:cNvSpPr>
              <a:spLocks/>
            </p:cNvSpPr>
            <p:nvPr/>
          </p:nvSpPr>
          <p:spPr bwMode="auto">
            <a:xfrm>
              <a:off x="3019" y="2576"/>
              <a:ext cx="85" cy="93"/>
            </a:xfrm>
            <a:custGeom>
              <a:avLst/>
              <a:gdLst>
                <a:gd name="T0" fmla="*/ 0 w 36"/>
                <a:gd name="T1" fmla="*/ 32 h 39"/>
                <a:gd name="T2" fmla="*/ 2 w 36"/>
                <a:gd name="T3" fmla="*/ 39 h 39"/>
                <a:gd name="T4" fmla="*/ 26 w 36"/>
                <a:gd name="T5" fmla="*/ 0 h 39"/>
                <a:gd name="T6" fmla="*/ 0 w 36"/>
                <a:gd name="T7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9">
                  <a:moveTo>
                    <a:pt x="0" y="32"/>
                  </a:moveTo>
                  <a:cubicBezTo>
                    <a:pt x="0" y="32"/>
                    <a:pt x="0" y="36"/>
                    <a:pt x="2" y="39"/>
                  </a:cubicBezTo>
                  <a:cubicBezTo>
                    <a:pt x="33" y="25"/>
                    <a:pt x="36" y="20"/>
                    <a:pt x="26" y="0"/>
                  </a:cubicBezTo>
                  <a:cubicBezTo>
                    <a:pt x="32" y="29"/>
                    <a:pt x="0" y="32"/>
                    <a:pt x="0" y="32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3" name="Freeform 7"/>
            <p:cNvSpPr>
              <a:spLocks/>
            </p:cNvSpPr>
            <p:nvPr/>
          </p:nvSpPr>
          <p:spPr bwMode="auto">
            <a:xfrm>
              <a:off x="3057" y="2617"/>
              <a:ext cx="116" cy="73"/>
            </a:xfrm>
            <a:custGeom>
              <a:avLst/>
              <a:gdLst>
                <a:gd name="T0" fmla="*/ 37 w 49"/>
                <a:gd name="T1" fmla="*/ 17 h 31"/>
                <a:gd name="T2" fmla="*/ 13 w 49"/>
                <a:gd name="T3" fmla="*/ 23 h 31"/>
                <a:gd name="T4" fmla="*/ 5 w 49"/>
                <a:gd name="T5" fmla="*/ 13 h 31"/>
                <a:gd name="T6" fmla="*/ 0 w 49"/>
                <a:gd name="T7" fmla="*/ 20 h 31"/>
                <a:gd name="T8" fmla="*/ 14 w 49"/>
                <a:gd name="T9" fmla="*/ 31 h 31"/>
                <a:gd name="T10" fmla="*/ 43 w 49"/>
                <a:gd name="T11" fmla="*/ 20 h 31"/>
                <a:gd name="T12" fmla="*/ 49 w 49"/>
                <a:gd name="T13" fmla="*/ 0 h 31"/>
                <a:gd name="T14" fmla="*/ 37 w 49"/>
                <a:gd name="T15" fmla="*/ 1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31">
                  <a:moveTo>
                    <a:pt x="37" y="17"/>
                  </a:moveTo>
                  <a:cubicBezTo>
                    <a:pt x="34" y="18"/>
                    <a:pt x="21" y="23"/>
                    <a:pt x="13" y="23"/>
                  </a:cubicBezTo>
                  <a:cubicBezTo>
                    <a:pt x="6" y="22"/>
                    <a:pt x="5" y="13"/>
                    <a:pt x="5" y="13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5" y="31"/>
                    <a:pt x="14" y="31"/>
                  </a:cubicBezTo>
                  <a:cubicBezTo>
                    <a:pt x="24" y="31"/>
                    <a:pt x="37" y="27"/>
                    <a:pt x="43" y="20"/>
                  </a:cubicBezTo>
                  <a:cubicBezTo>
                    <a:pt x="49" y="14"/>
                    <a:pt x="49" y="0"/>
                    <a:pt x="49" y="0"/>
                  </a:cubicBezTo>
                  <a:cubicBezTo>
                    <a:pt x="49" y="0"/>
                    <a:pt x="39" y="16"/>
                    <a:pt x="37" y="17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4" name="Freeform 8"/>
            <p:cNvSpPr>
              <a:spLocks/>
            </p:cNvSpPr>
            <p:nvPr/>
          </p:nvSpPr>
          <p:spPr bwMode="auto">
            <a:xfrm>
              <a:off x="3133" y="2676"/>
              <a:ext cx="71" cy="23"/>
            </a:xfrm>
            <a:custGeom>
              <a:avLst/>
              <a:gdLst>
                <a:gd name="T0" fmla="*/ 13 w 30"/>
                <a:gd name="T1" fmla="*/ 5 h 10"/>
                <a:gd name="T2" fmla="*/ 6 w 30"/>
                <a:gd name="T3" fmla="*/ 0 h 10"/>
                <a:gd name="T4" fmla="*/ 0 w 30"/>
                <a:gd name="T5" fmla="*/ 1 h 10"/>
                <a:gd name="T6" fmla="*/ 13 w 30"/>
                <a:gd name="T7" fmla="*/ 10 h 10"/>
                <a:gd name="T8" fmla="*/ 30 w 30"/>
                <a:gd name="T9" fmla="*/ 1 h 10"/>
                <a:gd name="T10" fmla="*/ 13 w 30"/>
                <a:gd name="T1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0">
                  <a:moveTo>
                    <a:pt x="13" y="5"/>
                  </a:moveTo>
                  <a:cubicBezTo>
                    <a:pt x="9" y="4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6" y="10"/>
                    <a:pt x="13" y="10"/>
                  </a:cubicBezTo>
                  <a:cubicBezTo>
                    <a:pt x="20" y="10"/>
                    <a:pt x="27" y="7"/>
                    <a:pt x="30" y="1"/>
                  </a:cubicBezTo>
                  <a:cubicBezTo>
                    <a:pt x="25" y="4"/>
                    <a:pt x="18" y="6"/>
                    <a:pt x="13" y="5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5" name="Freeform 9"/>
            <p:cNvSpPr>
              <a:spLocks/>
            </p:cNvSpPr>
            <p:nvPr/>
          </p:nvSpPr>
          <p:spPr bwMode="auto">
            <a:xfrm>
              <a:off x="3003" y="2742"/>
              <a:ext cx="234" cy="198"/>
            </a:xfrm>
            <a:custGeom>
              <a:avLst/>
              <a:gdLst>
                <a:gd name="T0" fmla="*/ 11 w 99"/>
                <a:gd name="T1" fmla="*/ 9 h 84"/>
                <a:gd name="T2" fmla="*/ 19 w 99"/>
                <a:gd name="T3" fmla="*/ 30 h 84"/>
                <a:gd name="T4" fmla="*/ 51 w 99"/>
                <a:gd name="T5" fmla="*/ 29 h 84"/>
                <a:gd name="T6" fmla="*/ 54 w 99"/>
                <a:gd name="T7" fmla="*/ 54 h 84"/>
                <a:gd name="T8" fmla="*/ 75 w 99"/>
                <a:gd name="T9" fmla="*/ 51 h 84"/>
                <a:gd name="T10" fmla="*/ 76 w 99"/>
                <a:gd name="T11" fmla="*/ 69 h 84"/>
                <a:gd name="T12" fmla="*/ 90 w 99"/>
                <a:gd name="T13" fmla="*/ 73 h 84"/>
                <a:gd name="T14" fmla="*/ 88 w 99"/>
                <a:gd name="T15" fmla="*/ 82 h 84"/>
                <a:gd name="T16" fmla="*/ 89 w 99"/>
                <a:gd name="T17" fmla="*/ 84 h 84"/>
                <a:gd name="T18" fmla="*/ 93 w 99"/>
                <a:gd name="T19" fmla="*/ 72 h 84"/>
                <a:gd name="T20" fmla="*/ 80 w 99"/>
                <a:gd name="T21" fmla="*/ 66 h 84"/>
                <a:gd name="T22" fmla="*/ 78 w 99"/>
                <a:gd name="T23" fmla="*/ 48 h 84"/>
                <a:gd name="T24" fmla="*/ 60 w 99"/>
                <a:gd name="T25" fmla="*/ 45 h 84"/>
                <a:gd name="T26" fmla="*/ 52 w 99"/>
                <a:gd name="T27" fmla="*/ 23 h 84"/>
                <a:gd name="T28" fmla="*/ 22 w 99"/>
                <a:gd name="T29" fmla="*/ 24 h 84"/>
                <a:gd name="T30" fmla="*/ 12 w 99"/>
                <a:gd name="T31" fmla="*/ 3 h 84"/>
                <a:gd name="T32" fmla="*/ 0 w 99"/>
                <a:gd name="T33" fmla="*/ 4 h 84"/>
                <a:gd name="T34" fmla="*/ 0 w 99"/>
                <a:gd name="T35" fmla="*/ 11 h 84"/>
                <a:gd name="T36" fmla="*/ 11 w 99"/>
                <a:gd name="T37" fmla="*/ 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9" h="84">
                  <a:moveTo>
                    <a:pt x="11" y="9"/>
                  </a:moveTo>
                  <a:cubicBezTo>
                    <a:pt x="24" y="16"/>
                    <a:pt x="19" y="30"/>
                    <a:pt x="19" y="30"/>
                  </a:cubicBezTo>
                  <a:cubicBezTo>
                    <a:pt x="19" y="30"/>
                    <a:pt x="40" y="22"/>
                    <a:pt x="51" y="29"/>
                  </a:cubicBezTo>
                  <a:cubicBezTo>
                    <a:pt x="61" y="35"/>
                    <a:pt x="54" y="54"/>
                    <a:pt x="54" y="54"/>
                  </a:cubicBezTo>
                  <a:cubicBezTo>
                    <a:pt x="54" y="54"/>
                    <a:pt x="68" y="44"/>
                    <a:pt x="75" y="51"/>
                  </a:cubicBezTo>
                  <a:cubicBezTo>
                    <a:pt x="81" y="58"/>
                    <a:pt x="76" y="69"/>
                    <a:pt x="76" y="69"/>
                  </a:cubicBezTo>
                  <a:cubicBezTo>
                    <a:pt x="76" y="69"/>
                    <a:pt x="86" y="69"/>
                    <a:pt x="90" y="73"/>
                  </a:cubicBezTo>
                  <a:cubicBezTo>
                    <a:pt x="93" y="78"/>
                    <a:pt x="88" y="82"/>
                    <a:pt x="88" y="82"/>
                  </a:cubicBezTo>
                  <a:cubicBezTo>
                    <a:pt x="89" y="84"/>
                    <a:pt x="89" y="84"/>
                    <a:pt x="89" y="84"/>
                  </a:cubicBezTo>
                  <a:cubicBezTo>
                    <a:pt x="89" y="84"/>
                    <a:pt x="99" y="80"/>
                    <a:pt x="93" y="72"/>
                  </a:cubicBezTo>
                  <a:cubicBezTo>
                    <a:pt x="88" y="65"/>
                    <a:pt x="80" y="66"/>
                    <a:pt x="80" y="66"/>
                  </a:cubicBezTo>
                  <a:cubicBezTo>
                    <a:pt x="80" y="66"/>
                    <a:pt x="87" y="55"/>
                    <a:pt x="78" y="48"/>
                  </a:cubicBezTo>
                  <a:cubicBezTo>
                    <a:pt x="68" y="40"/>
                    <a:pt x="60" y="45"/>
                    <a:pt x="60" y="45"/>
                  </a:cubicBezTo>
                  <a:cubicBezTo>
                    <a:pt x="60" y="45"/>
                    <a:pt x="62" y="32"/>
                    <a:pt x="52" y="23"/>
                  </a:cubicBezTo>
                  <a:cubicBezTo>
                    <a:pt x="41" y="13"/>
                    <a:pt x="22" y="24"/>
                    <a:pt x="22" y="24"/>
                  </a:cubicBezTo>
                  <a:cubicBezTo>
                    <a:pt x="22" y="24"/>
                    <a:pt x="26" y="11"/>
                    <a:pt x="12" y="3"/>
                  </a:cubicBezTo>
                  <a:cubicBezTo>
                    <a:pt x="7" y="0"/>
                    <a:pt x="4" y="1"/>
                    <a:pt x="0" y="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8"/>
                    <a:pt x="7" y="7"/>
                    <a:pt x="11" y="9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6" name="Freeform 10"/>
            <p:cNvSpPr>
              <a:spLocks/>
            </p:cNvSpPr>
            <p:nvPr/>
          </p:nvSpPr>
          <p:spPr bwMode="auto">
            <a:xfrm>
              <a:off x="4590" y="2068"/>
              <a:ext cx="90" cy="22"/>
            </a:xfrm>
            <a:custGeom>
              <a:avLst/>
              <a:gdLst>
                <a:gd name="T0" fmla="*/ 38 w 38"/>
                <a:gd name="T1" fmla="*/ 6 h 9"/>
                <a:gd name="T2" fmla="*/ 10 w 38"/>
                <a:gd name="T3" fmla="*/ 0 h 9"/>
                <a:gd name="T4" fmla="*/ 1 w 38"/>
                <a:gd name="T5" fmla="*/ 0 h 9"/>
                <a:gd name="T6" fmla="*/ 0 w 38"/>
                <a:gd name="T7" fmla="*/ 9 h 9"/>
                <a:gd name="T8" fmla="*/ 38 w 38"/>
                <a:gd name="T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9">
                  <a:moveTo>
                    <a:pt x="38" y="6"/>
                  </a:moveTo>
                  <a:cubicBezTo>
                    <a:pt x="38" y="6"/>
                    <a:pt x="23" y="0"/>
                    <a:pt x="10" y="0"/>
                  </a:cubicBezTo>
                  <a:cubicBezTo>
                    <a:pt x="9" y="0"/>
                    <a:pt x="6" y="0"/>
                    <a:pt x="1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0" y="7"/>
                    <a:pt x="38" y="6"/>
                    <a:pt x="38" y="6"/>
                  </a:cubicBezTo>
                  <a:close/>
                </a:path>
              </a:pathLst>
            </a:custGeom>
            <a:solidFill>
              <a:srgbClr val="FFF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7" name="Freeform 11"/>
            <p:cNvSpPr>
              <a:spLocks/>
            </p:cNvSpPr>
            <p:nvPr/>
          </p:nvSpPr>
          <p:spPr bwMode="auto">
            <a:xfrm>
              <a:off x="3000" y="1631"/>
              <a:ext cx="1600" cy="1531"/>
            </a:xfrm>
            <a:custGeom>
              <a:avLst/>
              <a:gdLst>
                <a:gd name="T0" fmla="*/ 669 w 677"/>
                <a:gd name="T1" fmla="*/ 175 h 648"/>
                <a:gd name="T2" fmla="*/ 485 w 677"/>
                <a:gd name="T3" fmla="*/ 89 h 648"/>
                <a:gd name="T4" fmla="*/ 381 w 677"/>
                <a:gd name="T5" fmla="*/ 36 h 648"/>
                <a:gd name="T6" fmla="*/ 307 w 677"/>
                <a:gd name="T7" fmla="*/ 0 h 648"/>
                <a:gd name="T8" fmla="*/ 207 w 677"/>
                <a:gd name="T9" fmla="*/ 44 h 648"/>
                <a:gd name="T10" fmla="*/ 195 w 677"/>
                <a:gd name="T11" fmla="*/ 49 h 648"/>
                <a:gd name="T12" fmla="*/ 195 w 677"/>
                <a:gd name="T13" fmla="*/ 51 h 648"/>
                <a:gd name="T14" fmla="*/ 100 w 677"/>
                <a:gd name="T15" fmla="*/ 94 h 648"/>
                <a:gd name="T16" fmla="*/ 0 w 677"/>
                <a:gd name="T17" fmla="*/ 140 h 648"/>
                <a:gd name="T18" fmla="*/ 0 w 677"/>
                <a:gd name="T19" fmla="*/ 642 h 648"/>
                <a:gd name="T20" fmla="*/ 82 w 677"/>
                <a:gd name="T21" fmla="*/ 640 h 648"/>
                <a:gd name="T22" fmla="*/ 201 w 677"/>
                <a:gd name="T23" fmla="*/ 644 h 648"/>
                <a:gd name="T24" fmla="*/ 236 w 677"/>
                <a:gd name="T25" fmla="*/ 644 h 648"/>
                <a:gd name="T26" fmla="*/ 407 w 677"/>
                <a:gd name="T27" fmla="*/ 644 h 648"/>
                <a:gd name="T28" fmla="*/ 455 w 677"/>
                <a:gd name="T29" fmla="*/ 648 h 648"/>
                <a:gd name="T30" fmla="*/ 548 w 677"/>
                <a:gd name="T31" fmla="*/ 638 h 648"/>
                <a:gd name="T32" fmla="*/ 632 w 677"/>
                <a:gd name="T33" fmla="*/ 643 h 648"/>
                <a:gd name="T34" fmla="*/ 677 w 677"/>
                <a:gd name="T35" fmla="*/ 178 h 648"/>
                <a:gd name="T36" fmla="*/ 669 w 677"/>
                <a:gd name="T37" fmla="*/ 175 h 648"/>
                <a:gd name="T38" fmla="*/ 669 w 677"/>
                <a:gd name="T39" fmla="*/ 175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77" h="648">
                  <a:moveTo>
                    <a:pt x="669" y="175"/>
                  </a:moveTo>
                  <a:cubicBezTo>
                    <a:pt x="485" y="89"/>
                    <a:pt x="485" y="89"/>
                    <a:pt x="485" y="89"/>
                  </a:cubicBezTo>
                  <a:cubicBezTo>
                    <a:pt x="381" y="36"/>
                    <a:pt x="381" y="36"/>
                    <a:pt x="381" y="36"/>
                  </a:cubicBezTo>
                  <a:cubicBezTo>
                    <a:pt x="307" y="0"/>
                    <a:pt x="307" y="0"/>
                    <a:pt x="307" y="0"/>
                  </a:cubicBezTo>
                  <a:cubicBezTo>
                    <a:pt x="207" y="44"/>
                    <a:pt x="207" y="44"/>
                    <a:pt x="207" y="44"/>
                  </a:cubicBezTo>
                  <a:cubicBezTo>
                    <a:pt x="195" y="49"/>
                    <a:pt x="195" y="49"/>
                    <a:pt x="195" y="49"/>
                  </a:cubicBezTo>
                  <a:cubicBezTo>
                    <a:pt x="195" y="51"/>
                    <a:pt x="195" y="51"/>
                    <a:pt x="195" y="51"/>
                  </a:cubicBezTo>
                  <a:cubicBezTo>
                    <a:pt x="100" y="94"/>
                    <a:pt x="100" y="94"/>
                    <a:pt x="100" y="94"/>
                  </a:cubicBezTo>
                  <a:cubicBezTo>
                    <a:pt x="52" y="115"/>
                    <a:pt x="21" y="130"/>
                    <a:pt x="0" y="140"/>
                  </a:cubicBezTo>
                  <a:cubicBezTo>
                    <a:pt x="0" y="642"/>
                    <a:pt x="0" y="642"/>
                    <a:pt x="0" y="642"/>
                  </a:cubicBezTo>
                  <a:cubicBezTo>
                    <a:pt x="82" y="640"/>
                    <a:pt x="82" y="640"/>
                    <a:pt x="82" y="640"/>
                  </a:cubicBezTo>
                  <a:cubicBezTo>
                    <a:pt x="201" y="644"/>
                    <a:pt x="201" y="644"/>
                    <a:pt x="201" y="644"/>
                  </a:cubicBezTo>
                  <a:cubicBezTo>
                    <a:pt x="236" y="644"/>
                    <a:pt x="236" y="644"/>
                    <a:pt x="236" y="644"/>
                  </a:cubicBezTo>
                  <a:cubicBezTo>
                    <a:pt x="236" y="644"/>
                    <a:pt x="318" y="644"/>
                    <a:pt x="407" y="644"/>
                  </a:cubicBezTo>
                  <a:cubicBezTo>
                    <a:pt x="419" y="644"/>
                    <a:pt x="443" y="648"/>
                    <a:pt x="455" y="648"/>
                  </a:cubicBezTo>
                  <a:cubicBezTo>
                    <a:pt x="489" y="648"/>
                    <a:pt x="519" y="638"/>
                    <a:pt x="548" y="638"/>
                  </a:cubicBezTo>
                  <a:cubicBezTo>
                    <a:pt x="603" y="638"/>
                    <a:pt x="632" y="643"/>
                    <a:pt x="632" y="643"/>
                  </a:cubicBezTo>
                  <a:cubicBezTo>
                    <a:pt x="677" y="178"/>
                    <a:pt x="677" y="178"/>
                    <a:pt x="677" y="178"/>
                  </a:cubicBezTo>
                  <a:cubicBezTo>
                    <a:pt x="669" y="175"/>
                    <a:pt x="669" y="175"/>
                    <a:pt x="669" y="175"/>
                  </a:cubicBezTo>
                  <a:cubicBezTo>
                    <a:pt x="669" y="175"/>
                    <a:pt x="669" y="175"/>
                    <a:pt x="669" y="175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8" name="Freeform 12"/>
            <p:cNvSpPr>
              <a:spLocks/>
            </p:cNvSpPr>
            <p:nvPr/>
          </p:nvSpPr>
          <p:spPr bwMode="auto">
            <a:xfrm>
              <a:off x="3433" y="1740"/>
              <a:ext cx="560" cy="17"/>
            </a:xfrm>
            <a:custGeom>
              <a:avLst/>
              <a:gdLst>
                <a:gd name="T0" fmla="*/ 237 w 237"/>
                <a:gd name="T1" fmla="*/ 7 h 7"/>
                <a:gd name="T2" fmla="*/ 229 w 237"/>
                <a:gd name="T3" fmla="*/ 3 h 7"/>
                <a:gd name="T4" fmla="*/ 129 w 237"/>
                <a:gd name="T5" fmla="*/ 1 h 7"/>
                <a:gd name="T6" fmla="*/ 13 w 237"/>
                <a:gd name="T7" fmla="*/ 0 h 7"/>
                <a:gd name="T8" fmla="*/ 12 w 237"/>
                <a:gd name="T9" fmla="*/ 0 h 7"/>
                <a:gd name="T10" fmla="*/ 12 w 237"/>
                <a:gd name="T11" fmla="*/ 2 h 7"/>
                <a:gd name="T12" fmla="*/ 0 w 237"/>
                <a:gd name="T13" fmla="*/ 6 h 7"/>
                <a:gd name="T14" fmla="*/ 26 w 237"/>
                <a:gd name="T15" fmla="*/ 6 h 7"/>
                <a:gd name="T16" fmla="*/ 237 w 237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7" h="7">
                  <a:moveTo>
                    <a:pt x="237" y="7"/>
                  </a:moveTo>
                  <a:cubicBezTo>
                    <a:pt x="229" y="3"/>
                    <a:pt x="229" y="3"/>
                    <a:pt x="229" y="3"/>
                  </a:cubicBezTo>
                  <a:cubicBezTo>
                    <a:pt x="193" y="3"/>
                    <a:pt x="153" y="2"/>
                    <a:pt x="129" y="1"/>
                  </a:cubicBezTo>
                  <a:cubicBezTo>
                    <a:pt x="110" y="0"/>
                    <a:pt x="61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2" y="6"/>
                    <a:pt x="19" y="6"/>
                    <a:pt x="26" y="6"/>
                  </a:cubicBezTo>
                  <a:cubicBezTo>
                    <a:pt x="55" y="6"/>
                    <a:pt x="191" y="6"/>
                    <a:pt x="237" y="7"/>
                  </a:cubicBezTo>
                  <a:close/>
                </a:path>
              </a:pathLst>
            </a:custGeom>
            <a:solidFill>
              <a:srgbClr val="FFF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9" name="Freeform 13"/>
            <p:cNvSpPr>
              <a:spLocks noEditPoints="1"/>
            </p:cNvSpPr>
            <p:nvPr/>
          </p:nvSpPr>
          <p:spPr bwMode="auto">
            <a:xfrm>
              <a:off x="3000" y="1757"/>
              <a:ext cx="1640" cy="1450"/>
            </a:xfrm>
            <a:custGeom>
              <a:avLst/>
              <a:gdLst>
                <a:gd name="T0" fmla="*/ 665 w 694"/>
                <a:gd name="T1" fmla="*/ 228 h 614"/>
                <a:gd name="T2" fmla="*/ 573 w 694"/>
                <a:gd name="T3" fmla="*/ 184 h 614"/>
                <a:gd name="T4" fmla="*/ 575 w 694"/>
                <a:gd name="T5" fmla="*/ 119 h 614"/>
                <a:gd name="T6" fmla="*/ 616 w 694"/>
                <a:gd name="T7" fmla="*/ 95 h 614"/>
                <a:gd name="T8" fmla="*/ 506 w 694"/>
                <a:gd name="T9" fmla="*/ 44 h 614"/>
                <a:gd name="T10" fmla="*/ 289 w 694"/>
                <a:gd name="T11" fmla="*/ 40 h 614"/>
                <a:gd name="T12" fmla="*/ 296 w 694"/>
                <a:gd name="T13" fmla="*/ 46 h 614"/>
                <a:gd name="T14" fmla="*/ 182 w 694"/>
                <a:gd name="T15" fmla="*/ 89 h 614"/>
                <a:gd name="T16" fmla="*/ 0 w 694"/>
                <a:gd name="T17" fmla="*/ 96 h 614"/>
                <a:gd name="T18" fmla="*/ 336 w 694"/>
                <a:gd name="T19" fmla="*/ 97 h 614"/>
                <a:gd name="T20" fmla="*/ 28 w 694"/>
                <a:gd name="T21" fmla="*/ 121 h 614"/>
                <a:gd name="T22" fmla="*/ 0 w 694"/>
                <a:gd name="T23" fmla="*/ 183 h 614"/>
                <a:gd name="T24" fmla="*/ 29 w 694"/>
                <a:gd name="T25" fmla="*/ 235 h 614"/>
                <a:gd name="T26" fmla="*/ 30 w 694"/>
                <a:gd name="T27" fmla="*/ 300 h 614"/>
                <a:gd name="T28" fmla="*/ 471 w 694"/>
                <a:gd name="T29" fmla="*/ 300 h 614"/>
                <a:gd name="T30" fmla="*/ 107 w 694"/>
                <a:gd name="T31" fmla="*/ 376 h 614"/>
                <a:gd name="T32" fmla="*/ 29 w 694"/>
                <a:gd name="T33" fmla="*/ 424 h 614"/>
                <a:gd name="T34" fmla="*/ 0 w 694"/>
                <a:gd name="T35" fmla="*/ 472 h 614"/>
                <a:gd name="T36" fmla="*/ 134 w 694"/>
                <a:gd name="T37" fmla="*/ 516 h 614"/>
                <a:gd name="T38" fmla="*/ 192 w 694"/>
                <a:gd name="T39" fmla="*/ 587 h 614"/>
                <a:gd name="T40" fmla="*/ 421 w 694"/>
                <a:gd name="T41" fmla="*/ 603 h 614"/>
                <a:gd name="T42" fmla="*/ 298 w 694"/>
                <a:gd name="T43" fmla="*/ 190 h 614"/>
                <a:gd name="T44" fmla="*/ 198 w 694"/>
                <a:gd name="T45" fmla="*/ 188 h 614"/>
                <a:gd name="T46" fmla="*/ 273 w 694"/>
                <a:gd name="T47" fmla="*/ 278 h 614"/>
                <a:gd name="T48" fmla="*/ 358 w 694"/>
                <a:gd name="T49" fmla="*/ 234 h 614"/>
                <a:gd name="T50" fmla="*/ 358 w 694"/>
                <a:gd name="T51" fmla="*/ 191 h 614"/>
                <a:gd name="T52" fmla="*/ 196 w 694"/>
                <a:gd name="T53" fmla="*/ 140 h 614"/>
                <a:gd name="T54" fmla="*/ 332 w 694"/>
                <a:gd name="T55" fmla="*/ 140 h 614"/>
                <a:gd name="T56" fmla="*/ 399 w 694"/>
                <a:gd name="T57" fmla="*/ 185 h 614"/>
                <a:gd name="T58" fmla="*/ 110 w 694"/>
                <a:gd name="T59" fmla="*/ 416 h 614"/>
                <a:gd name="T60" fmla="*/ 191 w 694"/>
                <a:gd name="T61" fmla="*/ 511 h 614"/>
                <a:gd name="T62" fmla="*/ 192 w 694"/>
                <a:gd name="T63" fmla="*/ 560 h 614"/>
                <a:gd name="T64" fmla="*/ 311 w 694"/>
                <a:gd name="T65" fmla="*/ 417 h 614"/>
                <a:gd name="T66" fmla="*/ 399 w 694"/>
                <a:gd name="T67" fmla="*/ 373 h 614"/>
                <a:gd name="T68" fmla="*/ 203 w 694"/>
                <a:gd name="T69" fmla="*/ 467 h 614"/>
                <a:gd name="T70" fmla="*/ 311 w 694"/>
                <a:gd name="T71" fmla="*/ 511 h 614"/>
                <a:gd name="T72" fmla="*/ 401 w 694"/>
                <a:gd name="T73" fmla="*/ 561 h 614"/>
                <a:gd name="T74" fmla="*/ 298 w 694"/>
                <a:gd name="T75" fmla="*/ 567 h 614"/>
                <a:gd name="T76" fmla="*/ 488 w 694"/>
                <a:gd name="T77" fmla="*/ 424 h 614"/>
                <a:gd name="T78" fmla="*/ 414 w 694"/>
                <a:gd name="T79" fmla="*/ 423 h 614"/>
                <a:gd name="T80" fmla="*/ 637 w 694"/>
                <a:gd name="T81" fmla="*/ 511 h 614"/>
                <a:gd name="T82" fmla="*/ 633 w 694"/>
                <a:gd name="T83" fmla="*/ 566 h 614"/>
                <a:gd name="T84" fmla="*/ 551 w 694"/>
                <a:gd name="T85" fmla="*/ 567 h 614"/>
                <a:gd name="T86" fmla="*/ 429 w 694"/>
                <a:gd name="T87" fmla="*/ 518 h 614"/>
                <a:gd name="T88" fmla="*/ 415 w 694"/>
                <a:gd name="T89" fmla="*/ 474 h 614"/>
                <a:gd name="T90" fmla="*/ 489 w 694"/>
                <a:gd name="T91" fmla="*/ 424 h 614"/>
                <a:gd name="T92" fmla="*/ 656 w 694"/>
                <a:gd name="T93" fmla="*/ 321 h 614"/>
                <a:gd name="T94" fmla="*/ 651 w 694"/>
                <a:gd name="T95" fmla="*/ 377 h 614"/>
                <a:gd name="T96" fmla="*/ 413 w 694"/>
                <a:gd name="T97" fmla="*/ 379 h 614"/>
                <a:gd name="T98" fmla="*/ 651 w 694"/>
                <a:gd name="T99" fmla="*/ 376 h 614"/>
                <a:gd name="T100" fmla="*/ 582 w 694"/>
                <a:gd name="T101" fmla="*/ 371 h 614"/>
                <a:gd name="T102" fmla="*/ 182 w 694"/>
                <a:gd name="T103" fmla="*/ 371 h 614"/>
                <a:gd name="T104" fmla="*/ 636 w 694"/>
                <a:gd name="T105" fmla="*/ 330 h 614"/>
                <a:gd name="T106" fmla="*/ 569 w 694"/>
                <a:gd name="T107" fmla="*/ 298 h 614"/>
                <a:gd name="T108" fmla="*/ 661 w 694"/>
                <a:gd name="T109" fmla="*/ 276 h 614"/>
                <a:gd name="T110" fmla="*/ 664 w 694"/>
                <a:gd name="T111" fmla="*/ 236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94" h="614">
                  <a:moveTo>
                    <a:pt x="669" y="180"/>
                  </a:moveTo>
                  <a:cubicBezTo>
                    <a:pt x="668" y="188"/>
                    <a:pt x="668" y="188"/>
                    <a:pt x="668" y="188"/>
                  </a:cubicBezTo>
                  <a:cubicBezTo>
                    <a:pt x="669" y="188"/>
                    <a:pt x="669" y="188"/>
                    <a:pt x="669" y="188"/>
                  </a:cubicBezTo>
                  <a:cubicBezTo>
                    <a:pt x="667" y="202"/>
                    <a:pt x="666" y="216"/>
                    <a:pt x="666" y="229"/>
                  </a:cubicBezTo>
                  <a:cubicBezTo>
                    <a:pt x="665" y="229"/>
                    <a:pt x="665" y="229"/>
                    <a:pt x="665" y="229"/>
                  </a:cubicBezTo>
                  <a:cubicBezTo>
                    <a:pt x="665" y="228"/>
                    <a:pt x="665" y="228"/>
                    <a:pt x="665" y="228"/>
                  </a:cubicBezTo>
                  <a:cubicBezTo>
                    <a:pt x="652" y="228"/>
                    <a:pt x="611" y="230"/>
                    <a:pt x="571" y="231"/>
                  </a:cubicBezTo>
                  <a:cubicBezTo>
                    <a:pt x="573" y="190"/>
                    <a:pt x="573" y="190"/>
                    <a:pt x="573" y="190"/>
                  </a:cubicBezTo>
                  <a:cubicBezTo>
                    <a:pt x="598" y="189"/>
                    <a:pt x="638" y="189"/>
                    <a:pt x="668" y="188"/>
                  </a:cubicBezTo>
                  <a:cubicBezTo>
                    <a:pt x="669" y="180"/>
                    <a:pt x="669" y="180"/>
                    <a:pt x="669" y="180"/>
                  </a:cubicBezTo>
                  <a:cubicBezTo>
                    <a:pt x="636" y="181"/>
                    <a:pt x="594" y="182"/>
                    <a:pt x="582" y="183"/>
                  </a:cubicBezTo>
                  <a:cubicBezTo>
                    <a:pt x="579" y="184"/>
                    <a:pt x="577" y="184"/>
                    <a:pt x="573" y="184"/>
                  </a:cubicBezTo>
                  <a:cubicBezTo>
                    <a:pt x="574" y="143"/>
                    <a:pt x="574" y="143"/>
                    <a:pt x="574" y="143"/>
                  </a:cubicBezTo>
                  <a:cubicBezTo>
                    <a:pt x="606" y="142"/>
                    <a:pt x="631" y="142"/>
                    <a:pt x="635" y="142"/>
                  </a:cubicBezTo>
                  <a:cubicBezTo>
                    <a:pt x="639" y="142"/>
                    <a:pt x="656" y="141"/>
                    <a:pt x="673" y="140"/>
                  </a:cubicBezTo>
                  <a:cubicBezTo>
                    <a:pt x="674" y="132"/>
                    <a:pt x="674" y="132"/>
                    <a:pt x="674" y="132"/>
                  </a:cubicBezTo>
                  <a:cubicBezTo>
                    <a:pt x="654" y="133"/>
                    <a:pt x="614" y="134"/>
                    <a:pt x="575" y="136"/>
                  </a:cubicBezTo>
                  <a:cubicBezTo>
                    <a:pt x="575" y="119"/>
                    <a:pt x="575" y="119"/>
                    <a:pt x="575" y="119"/>
                  </a:cubicBezTo>
                  <a:cubicBezTo>
                    <a:pt x="399" y="121"/>
                    <a:pt x="399" y="121"/>
                    <a:pt x="399" y="121"/>
                  </a:cubicBezTo>
                  <a:cubicBezTo>
                    <a:pt x="399" y="137"/>
                    <a:pt x="399" y="137"/>
                    <a:pt x="399" y="137"/>
                  </a:cubicBezTo>
                  <a:cubicBezTo>
                    <a:pt x="378" y="136"/>
                    <a:pt x="357" y="136"/>
                    <a:pt x="340" y="135"/>
                  </a:cubicBezTo>
                  <a:cubicBezTo>
                    <a:pt x="340" y="97"/>
                    <a:pt x="340" y="97"/>
                    <a:pt x="340" y="97"/>
                  </a:cubicBezTo>
                  <a:cubicBezTo>
                    <a:pt x="411" y="98"/>
                    <a:pt x="536" y="97"/>
                    <a:pt x="551" y="97"/>
                  </a:cubicBezTo>
                  <a:cubicBezTo>
                    <a:pt x="559" y="97"/>
                    <a:pt x="587" y="96"/>
                    <a:pt x="616" y="95"/>
                  </a:cubicBezTo>
                  <a:cubicBezTo>
                    <a:pt x="602" y="88"/>
                    <a:pt x="602" y="88"/>
                    <a:pt x="602" y="88"/>
                  </a:cubicBezTo>
                  <a:cubicBezTo>
                    <a:pt x="592" y="88"/>
                    <a:pt x="586" y="89"/>
                    <a:pt x="582" y="89"/>
                  </a:cubicBezTo>
                  <a:cubicBezTo>
                    <a:pt x="564" y="91"/>
                    <a:pt x="488" y="91"/>
                    <a:pt x="438" y="91"/>
                  </a:cubicBezTo>
                  <a:cubicBezTo>
                    <a:pt x="438" y="48"/>
                    <a:pt x="438" y="48"/>
                    <a:pt x="438" y="48"/>
                  </a:cubicBezTo>
                  <a:cubicBezTo>
                    <a:pt x="456" y="49"/>
                    <a:pt x="486" y="49"/>
                    <a:pt x="518" y="49"/>
                  </a:cubicBezTo>
                  <a:cubicBezTo>
                    <a:pt x="506" y="44"/>
                    <a:pt x="506" y="44"/>
                    <a:pt x="506" y="44"/>
                  </a:cubicBezTo>
                  <a:cubicBezTo>
                    <a:pt x="497" y="44"/>
                    <a:pt x="488" y="44"/>
                    <a:pt x="484" y="44"/>
                  </a:cubicBezTo>
                  <a:cubicBezTo>
                    <a:pt x="446" y="44"/>
                    <a:pt x="355" y="43"/>
                    <a:pt x="311" y="41"/>
                  </a:cubicBezTo>
                  <a:cubicBezTo>
                    <a:pt x="308" y="41"/>
                    <a:pt x="302" y="41"/>
                    <a:pt x="296" y="40"/>
                  </a:cubicBezTo>
                  <a:cubicBezTo>
                    <a:pt x="296" y="0"/>
                    <a:pt x="296" y="0"/>
                    <a:pt x="296" y="0"/>
                  </a:cubicBezTo>
                  <a:cubicBezTo>
                    <a:pt x="291" y="1"/>
                    <a:pt x="291" y="1"/>
                    <a:pt x="291" y="1"/>
                  </a:cubicBezTo>
                  <a:cubicBezTo>
                    <a:pt x="289" y="40"/>
                    <a:pt x="289" y="40"/>
                    <a:pt x="289" y="40"/>
                  </a:cubicBezTo>
                  <a:cubicBezTo>
                    <a:pt x="239" y="40"/>
                    <a:pt x="142" y="40"/>
                    <a:pt x="91" y="41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124" y="46"/>
                    <a:pt x="187" y="46"/>
                    <a:pt x="207" y="46"/>
                  </a:cubicBezTo>
                  <a:cubicBezTo>
                    <a:pt x="220" y="46"/>
                    <a:pt x="252" y="46"/>
                    <a:pt x="289" y="46"/>
                  </a:cubicBezTo>
                  <a:cubicBezTo>
                    <a:pt x="289" y="46"/>
                    <a:pt x="289" y="46"/>
                    <a:pt x="289" y="46"/>
                  </a:cubicBezTo>
                  <a:cubicBezTo>
                    <a:pt x="296" y="46"/>
                    <a:pt x="296" y="46"/>
                    <a:pt x="296" y="46"/>
                  </a:cubicBezTo>
                  <a:cubicBezTo>
                    <a:pt x="296" y="46"/>
                    <a:pt x="296" y="46"/>
                    <a:pt x="296" y="46"/>
                  </a:cubicBezTo>
                  <a:cubicBezTo>
                    <a:pt x="349" y="46"/>
                    <a:pt x="409" y="47"/>
                    <a:pt x="429" y="48"/>
                  </a:cubicBezTo>
                  <a:cubicBezTo>
                    <a:pt x="429" y="48"/>
                    <a:pt x="431" y="48"/>
                    <a:pt x="432" y="48"/>
                  </a:cubicBezTo>
                  <a:cubicBezTo>
                    <a:pt x="431" y="91"/>
                    <a:pt x="431" y="91"/>
                    <a:pt x="431" y="91"/>
                  </a:cubicBezTo>
                  <a:cubicBezTo>
                    <a:pt x="419" y="91"/>
                    <a:pt x="409" y="91"/>
                    <a:pt x="403" y="91"/>
                  </a:cubicBezTo>
                  <a:cubicBezTo>
                    <a:pt x="372" y="91"/>
                    <a:pt x="217" y="91"/>
                    <a:pt x="182" y="89"/>
                  </a:cubicBezTo>
                  <a:cubicBezTo>
                    <a:pt x="178" y="88"/>
                    <a:pt x="171" y="88"/>
                    <a:pt x="162" y="88"/>
                  </a:cubicBezTo>
                  <a:cubicBezTo>
                    <a:pt x="162" y="46"/>
                    <a:pt x="162" y="46"/>
                    <a:pt x="162" y="46"/>
                  </a:cubicBezTo>
                  <a:cubicBezTo>
                    <a:pt x="156" y="47"/>
                    <a:pt x="156" y="47"/>
                    <a:pt x="156" y="47"/>
                  </a:cubicBezTo>
                  <a:cubicBezTo>
                    <a:pt x="155" y="88"/>
                    <a:pt x="155" y="88"/>
                    <a:pt x="155" y="88"/>
                  </a:cubicBezTo>
                  <a:cubicBezTo>
                    <a:pt x="112" y="88"/>
                    <a:pt x="38" y="88"/>
                    <a:pt x="0" y="89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48" y="95"/>
                    <a:pt x="106" y="93"/>
                    <a:pt x="128" y="93"/>
                  </a:cubicBezTo>
                  <a:cubicBezTo>
                    <a:pt x="134" y="93"/>
                    <a:pt x="144" y="93"/>
                    <a:pt x="155" y="93"/>
                  </a:cubicBezTo>
                  <a:cubicBezTo>
                    <a:pt x="155" y="93"/>
                    <a:pt x="155" y="93"/>
                    <a:pt x="155" y="93"/>
                  </a:cubicBezTo>
                  <a:cubicBezTo>
                    <a:pt x="158" y="93"/>
                    <a:pt x="158" y="93"/>
                    <a:pt x="158" y="93"/>
                  </a:cubicBezTo>
                  <a:cubicBezTo>
                    <a:pt x="201" y="94"/>
                    <a:pt x="265" y="95"/>
                    <a:pt x="298" y="97"/>
                  </a:cubicBezTo>
                  <a:cubicBezTo>
                    <a:pt x="307" y="97"/>
                    <a:pt x="320" y="97"/>
                    <a:pt x="336" y="97"/>
                  </a:cubicBezTo>
                  <a:cubicBezTo>
                    <a:pt x="334" y="98"/>
                    <a:pt x="334" y="98"/>
                    <a:pt x="334" y="98"/>
                  </a:cubicBezTo>
                  <a:cubicBezTo>
                    <a:pt x="333" y="135"/>
                    <a:pt x="333" y="135"/>
                    <a:pt x="333" y="135"/>
                  </a:cubicBezTo>
                  <a:cubicBezTo>
                    <a:pt x="325" y="135"/>
                    <a:pt x="318" y="135"/>
                    <a:pt x="311" y="134"/>
                  </a:cubicBezTo>
                  <a:cubicBezTo>
                    <a:pt x="293" y="133"/>
                    <a:pt x="245" y="133"/>
                    <a:pt x="196" y="134"/>
                  </a:cubicBezTo>
                  <a:cubicBezTo>
                    <a:pt x="196" y="121"/>
                    <a:pt x="196" y="121"/>
                    <a:pt x="196" y="121"/>
                  </a:cubicBezTo>
                  <a:cubicBezTo>
                    <a:pt x="28" y="121"/>
                    <a:pt x="28" y="121"/>
                    <a:pt x="28" y="121"/>
                  </a:cubicBezTo>
                  <a:cubicBezTo>
                    <a:pt x="28" y="135"/>
                    <a:pt x="28" y="135"/>
                    <a:pt x="28" y="135"/>
                  </a:cubicBezTo>
                  <a:cubicBezTo>
                    <a:pt x="19" y="135"/>
                    <a:pt x="10" y="135"/>
                    <a:pt x="0" y="136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12" y="143"/>
                    <a:pt x="22" y="143"/>
                    <a:pt x="28" y="142"/>
                  </a:cubicBezTo>
                  <a:cubicBezTo>
                    <a:pt x="29" y="183"/>
                    <a:pt x="29" y="183"/>
                    <a:pt x="29" y="183"/>
                  </a:cubicBezTo>
                  <a:cubicBezTo>
                    <a:pt x="18" y="183"/>
                    <a:pt x="8" y="183"/>
                    <a:pt x="0" y="183"/>
                  </a:cubicBezTo>
                  <a:cubicBezTo>
                    <a:pt x="0" y="190"/>
                    <a:pt x="0" y="190"/>
                    <a:pt x="0" y="190"/>
                  </a:cubicBezTo>
                  <a:cubicBezTo>
                    <a:pt x="9" y="190"/>
                    <a:pt x="19" y="189"/>
                    <a:pt x="29" y="189"/>
                  </a:cubicBezTo>
                  <a:cubicBezTo>
                    <a:pt x="30" y="229"/>
                    <a:pt x="30" y="229"/>
                    <a:pt x="30" y="229"/>
                  </a:cubicBezTo>
                  <a:cubicBezTo>
                    <a:pt x="20" y="229"/>
                    <a:pt x="11" y="230"/>
                    <a:pt x="0" y="230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13" y="237"/>
                    <a:pt x="24" y="236"/>
                    <a:pt x="29" y="235"/>
                  </a:cubicBezTo>
                  <a:cubicBezTo>
                    <a:pt x="30" y="235"/>
                    <a:pt x="30" y="235"/>
                    <a:pt x="30" y="235"/>
                  </a:cubicBezTo>
                  <a:cubicBezTo>
                    <a:pt x="30" y="277"/>
                    <a:pt x="30" y="277"/>
                    <a:pt x="30" y="277"/>
                  </a:cubicBezTo>
                  <a:cubicBezTo>
                    <a:pt x="19" y="277"/>
                    <a:pt x="9" y="277"/>
                    <a:pt x="0" y="277"/>
                  </a:cubicBezTo>
                  <a:cubicBezTo>
                    <a:pt x="0" y="284"/>
                    <a:pt x="0" y="284"/>
                    <a:pt x="0" y="284"/>
                  </a:cubicBezTo>
                  <a:cubicBezTo>
                    <a:pt x="10" y="284"/>
                    <a:pt x="20" y="284"/>
                    <a:pt x="30" y="283"/>
                  </a:cubicBezTo>
                  <a:cubicBezTo>
                    <a:pt x="30" y="300"/>
                    <a:pt x="30" y="300"/>
                    <a:pt x="30" y="300"/>
                  </a:cubicBezTo>
                  <a:cubicBezTo>
                    <a:pt x="202" y="298"/>
                    <a:pt x="202" y="298"/>
                    <a:pt x="202" y="298"/>
                  </a:cubicBezTo>
                  <a:cubicBezTo>
                    <a:pt x="202" y="282"/>
                    <a:pt x="202" y="282"/>
                    <a:pt x="202" y="282"/>
                  </a:cubicBezTo>
                  <a:cubicBezTo>
                    <a:pt x="237" y="283"/>
                    <a:pt x="275" y="284"/>
                    <a:pt x="298" y="285"/>
                  </a:cubicBezTo>
                  <a:cubicBezTo>
                    <a:pt x="316" y="285"/>
                    <a:pt x="355" y="286"/>
                    <a:pt x="398" y="286"/>
                  </a:cubicBezTo>
                  <a:cubicBezTo>
                    <a:pt x="398" y="300"/>
                    <a:pt x="398" y="300"/>
                    <a:pt x="398" y="300"/>
                  </a:cubicBezTo>
                  <a:cubicBezTo>
                    <a:pt x="471" y="300"/>
                    <a:pt x="471" y="300"/>
                    <a:pt x="471" y="300"/>
                  </a:cubicBezTo>
                  <a:cubicBezTo>
                    <a:pt x="470" y="326"/>
                    <a:pt x="470" y="326"/>
                    <a:pt x="470" y="326"/>
                  </a:cubicBezTo>
                  <a:cubicBezTo>
                    <a:pt x="428" y="326"/>
                    <a:pt x="351" y="324"/>
                    <a:pt x="311" y="322"/>
                  </a:cubicBezTo>
                  <a:cubicBezTo>
                    <a:pt x="268" y="321"/>
                    <a:pt x="78" y="322"/>
                    <a:pt x="60" y="322"/>
                  </a:cubicBezTo>
                  <a:cubicBezTo>
                    <a:pt x="52" y="322"/>
                    <a:pt x="27" y="323"/>
                    <a:pt x="0" y="324"/>
                  </a:cubicBezTo>
                  <a:cubicBezTo>
                    <a:pt x="0" y="379"/>
                    <a:pt x="0" y="379"/>
                    <a:pt x="0" y="379"/>
                  </a:cubicBezTo>
                  <a:cubicBezTo>
                    <a:pt x="37" y="378"/>
                    <a:pt x="80" y="376"/>
                    <a:pt x="107" y="376"/>
                  </a:cubicBezTo>
                  <a:cubicBezTo>
                    <a:pt x="104" y="377"/>
                    <a:pt x="104" y="377"/>
                    <a:pt x="104" y="377"/>
                  </a:cubicBezTo>
                  <a:cubicBezTo>
                    <a:pt x="104" y="416"/>
                    <a:pt x="104" y="416"/>
                    <a:pt x="104" y="416"/>
                  </a:cubicBezTo>
                  <a:cubicBezTo>
                    <a:pt x="81" y="417"/>
                    <a:pt x="65" y="417"/>
                    <a:pt x="59" y="417"/>
                  </a:cubicBezTo>
                  <a:cubicBezTo>
                    <a:pt x="52" y="417"/>
                    <a:pt x="26" y="417"/>
                    <a:pt x="0" y="418"/>
                  </a:cubicBezTo>
                  <a:cubicBezTo>
                    <a:pt x="0" y="425"/>
                    <a:pt x="0" y="425"/>
                    <a:pt x="0" y="425"/>
                  </a:cubicBezTo>
                  <a:cubicBezTo>
                    <a:pt x="12" y="425"/>
                    <a:pt x="22" y="424"/>
                    <a:pt x="29" y="424"/>
                  </a:cubicBezTo>
                  <a:cubicBezTo>
                    <a:pt x="47" y="423"/>
                    <a:pt x="141" y="422"/>
                    <a:pt x="188" y="422"/>
                  </a:cubicBezTo>
                  <a:cubicBezTo>
                    <a:pt x="188" y="451"/>
                    <a:pt x="188" y="451"/>
                    <a:pt x="188" y="451"/>
                  </a:cubicBezTo>
                  <a:cubicBezTo>
                    <a:pt x="189" y="456"/>
                    <a:pt x="189" y="461"/>
                    <a:pt x="189" y="466"/>
                  </a:cubicBezTo>
                  <a:cubicBezTo>
                    <a:pt x="186" y="466"/>
                    <a:pt x="184" y="466"/>
                    <a:pt x="182" y="466"/>
                  </a:cubicBezTo>
                  <a:cubicBezTo>
                    <a:pt x="155" y="465"/>
                    <a:pt x="49" y="465"/>
                    <a:pt x="0" y="466"/>
                  </a:cubicBezTo>
                  <a:cubicBezTo>
                    <a:pt x="0" y="472"/>
                    <a:pt x="0" y="472"/>
                    <a:pt x="0" y="472"/>
                  </a:cubicBezTo>
                  <a:cubicBezTo>
                    <a:pt x="6" y="472"/>
                    <a:pt x="12" y="472"/>
                    <a:pt x="18" y="472"/>
                  </a:cubicBezTo>
                  <a:cubicBezTo>
                    <a:pt x="17" y="512"/>
                    <a:pt x="17" y="512"/>
                    <a:pt x="17" y="512"/>
                  </a:cubicBezTo>
                  <a:cubicBezTo>
                    <a:pt x="12" y="512"/>
                    <a:pt x="6" y="513"/>
                    <a:pt x="0" y="513"/>
                  </a:cubicBezTo>
                  <a:cubicBezTo>
                    <a:pt x="0" y="520"/>
                    <a:pt x="0" y="520"/>
                    <a:pt x="0" y="520"/>
                  </a:cubicBezTo>
                  <a:cubicBezTo>
                    <a:pt x="11" y="519"/>
                    <a:pt x="22" y="519"/>
                    <a:pt x="30" y="518"/>
                  </a:cubicBezTo>
                  <a:cubicBezTo>
                    <a:pt x="42" y="517"/>
                    <a:pt x="90" y="516"/>
                    <a:pt x="134" y="516"/>
                  </a:cubicBezTo>
                  <a:cubicBezTo>
                    <a:pt x="133" y="558"/>
                    <a:pt x="133" y="558"/>
                    <a:pt x="133" y="558"/>
                  </a:cubicBezTo>
                  <a:cubicBezTo>
                    <a:pt x="90" y="558"/>
                    <a:pt x="32" y="559"/>
                    <a:pt x="0" y="559"/>
                  </a:cubicBezTo>
                  <a:cubicBezTo>
                    <a:pt x="0" y="568"/>
                    <a:pt x="0" y="568"/>
                    <a:pt x="0" y="568"/>
                  </a:cubicBezTo>
                  <a:cubicBezTo>
                    <a:pt x="43" y="566"/>
                    <a:pt x="104" y="563"/>
                    <a:pt x="127" y="563"/>
                  </a:cubicBezTo>
                  <a:cubicBezTo>
                    <a:pt x="142" y="563"/>
                    <a:pt x="166" y="564"/>
                    <a:pt x="192" y="564"/>
                  </a:cubicBezTo>
                  <a:cubicBezTo>
                    <a:pt x="192" y="582"/>
                    <a:pt x="192" y="585"/>
                    <a:pt x="192" y="587"/>
                  </a:cubicBezTo>
                  <a:cubicBezTo>
                    <a:pt x="81" y="584"/>
                    <a:pt x="81" y="584"/>
                    <a:pt x="81" y="584"/>
                  </a:cubicBezTo>
                  <a:cubicBezTo>
                    <a:pt x="44" y="585"/>
                    <a:pt x="18" y="585"/>
                    <a:pt x="0" y="586"/>
                  </a:cubicBezTo>
                  <a:cubicBezTo>
                    <a:pt x="0" y="597"/>
                    <a:pt x="0" y="597"/>
                    <a:pt x="0" y="597"/>
                  </a:cubicBezTo>
                  <a:cubicBezTo>
                    <a:pt x="29" y="597"/>
                    <a:pt x="59" y="596"/>
                    <a:pt x="66" y="596"/>
                  </a:cubicBezTo>
                  <a:cubicBezTo>
                    <a:pt x="81" y="596"/>
                    <a:pt x="201" y="599"/>
                    <a:pt x="230" y="601"/>
                  </a:cubicBezTo>
                  <a:cubicBezTo>
                    <a:pt x="259" y="603"/>
                    <a:pt x="403" y="603"/>
                    <a:pt x="421" y="603"/>
                  </a:cubicBezTo>
                  <a:cubicBezTo>
                    <a:pt x="440" y="603"/>
                    <a:pt x="505" y="607"/>
                    <a:pt x="511" y="607"/>
                  </a:cubicBezTo>
                  <a:cubicBezTo>
                    <a:pt x="517" y="607"/>
                    <a:pt x="642" y="614"/>
                    <a:pt x="642" y="614"/>
                  </a:cubicBezTo>
                  <a:cubicBezTo>
                    <a:pt x="659" y="398"/>
                    <a:pt x="659" y="398"/>
                    <a:pt x="659" y="398"/>
                  </a:cubicBezTo>
                  <a:cubicBezTo>
                    <a:pt x="680" y="248"/>
                    <a:pt x="694" y="180"/>
                    <a:pt x="669" y="180"/>
                  </a:cubicBezTo>
                  <a:close/>
                  <a:moveTo>
                    <a:pt x="198" y="188"/>
                  </a:moveTo>
                  <a:cubicBezTo>
                    <a:pt x="235" y="189"/>
                    <a:pt x="274" y="189"/>
                    <a:pt x="298" y="190"/>
                  </a:cubicBezTo>
                  <a:cubicBezTo>
                    <a:pt x="310" y="191"/>
                    <a:pt x="329" y="191"/>
                    <a:pt x="354" y="191"/>
                  </a:cubicBezTo>
                  <a:cubicBezTo>
                    <a:pt x="352" y="230"/>
                    <a:pt x="352" y="230"/>
                    <a:pt x="352" y="230"/>
                  </a:cubicBezTo>
                  <a:cubicBezTo>
                    <a:pt x="337" y="230"/>
                    <a:pt x="323" y="229"/>
                    <a:pt x="311" y="229"/>
                  </a:cubicBezTo>
                  <a:cubicBezTo>
                    <a:pt x="293" y="228"/>
                    <a:pt x="247" y="228"/>
                    <a:pt x="200" y="228"/>
                  </a:cubicBezTo>
                  <a:cubicBezTo>
                    <a:pt x="198" y="188"/>
                    <a:pt x="198" y="188"/>
                    <a:pt x="198" y="188"/>
                  </a:cubicBezTo>
                  <a:cubicBezTo>
                    <a:pt x="198" y="188"/>
                    <a:pt x="198" y="188"/>
                    <a:pt x="198" y="188"/>
                  </a:cubicBezTo>
                  <a:close/>
                  <a:moveTo>
                    <a:pt x="398" y="279"/>
                  </a:moveTo>
                  <a:cubicBezTo>
                    <a:pt x="364" y="279"/>
                    <a:pt x="252" y="279"/>
                    <a:pt x="201" y="278"/>
                  </a:cubicBezTo>
                  <a:cubicBezTo>
                    <a:pt x="200" y="233"/>
                    <a:pt x="200" y="233"/>
                    <a:pt x="200" y="233"/>
                  </a:cubicBezTo>
                  <a:cubicBezTo>
                    <a:pt x="203" y="233"/>
                    <a:pt x="206" y="233"/>
                    <a:pt x="207" y="233"/>
                  </a:cubicBezTo>
                  <a:cubicBezTo>
                    <a:pt x="219" y="233"/>
                    <a:pt x="244" y="233"/>
                    <a:pt x="274" y="234"/>
                  </a:cubicBezTo>
                  <a:cubicBezTo>
                    <a:pt x="273" y="278"/>
                    <a:pt x="273" y="278"/>
                    <a:pt x="273" y="278"/>
                  </a:cubicBezTo>
                  <a:cubicBezTo>
                    <a:pt x="280" y="278"/>
                    <a:pt x="280" y="278"/>
                    <a:pt x="280" y="278"/>
                  </a:cubicBezTo>
                  <a:cubicBezTo>
                    <a:pt x="280" y="234"/>
                    <a:pt x="280" y="234"/>
                    <a:pt x="280" y="234"/>
                  </a:cubicBezTo>
                  <a:cubicBezTo>
                    <a:pt x="302" y="234"/>
                    <a:pt x="328" y="234"/>
                    <a:pt x="352" y="234"/>
                  </a:cubicBezTo>
                  <a:cubicBezTo>
                    <a:pt x="352" y="235"/>
                    <a:pt x="352" y="235"/>
                    <a:pt x="352" y="235"/>
                  </a:cubicBezTo>
                  <a:cubicBezTo>
                    <a:pt x="358" y="235"/>
                    <a:pt x="358" y="235"/>
                    <a:pt x="358" y="235"/>
                  </a:cubicBezTo>
                  <a:cubicBezTo>
                    <a:pt x="358" y="234"/>
                    <a:pt x="358" y="234"/>
                    <a:pt x="358" y="234"/>
                  </a:cubicBezTo>
                  <a:cubicBezTo>
                    <a:pt x="373" y="234"/>
                    <a:pt x="386" y="234"/>
                    <a:pt x="399" y="234"/>
                  </a:cubicBezTo>
                  <a:cubicBezTo>
                    <a:pt x="398" y="279"/>
                    <a:pt x="398" y="279"/>
                    <a:pt x="398" y="279"/>
                  </a:cubicBezTo>
                  <a:cubicBezTo>
                    <a:pt x="398" y="279"/>
                    <a:pt x="398" y="279"/>
                    <a:pt x="398" y="279"/>
                  </a:cubicBezTo>
                  <a:close/>
                  <a:moveTo>
                    <a:pt x="399" y="231"/>
                  </a:moveTo>
                  <a:cubicBezTo>
                    <a:pt x="385" y="231"/>
                    <a:pt x="371" y="231"/>
                    <a:pt x="358" y="230"/>
                  </a:cubicBezTo>
                  <a:cubicBezTo>
                    <a:pt x="358" y="191"/>
                    <a:pt x="358" y="191"/>
                    <a:pt x="358" y="191"/>
                  </a:cubicBezTo>
                  <a:cubicBezTo>
                    <a:pt x="371" y="191"/>
                    <a:pt x="385" y="191"/>
                    <a:pt x="399" y="191"/>
                  </a:cubicBezTo>
                  <a:cubicBezTo>
                    <a:pt x="399" y="231"/>
                    <a:pt x="399" y="231"/>
                    <a:pt x="399" y="231"/>
                  </a:cubicBezTo>
                  <a:cubicBezTo>
                    <a:pt x="399" y="231"/>
                    <a:pt x="399" y="231"/>
                    <a:pt x="399" y="231"/>
                  </a:cubicBezTo>
                  <a:close/>
                  <a:moveTo>
                    <a:pt x="399" y="185"/>
                  </a:moveTo>
                  <a:cubicBezTo>
                    <a:pt x="364" y="185"/>
                    <a:pt x="248" y="185"/>
                    <a:pt x="198" y="184"/>
                  </a:cubicBezTo>
                  <a:cubicBezTo>
                    <a:pt x="196" y="140"/>
                    <a:pt x="196" y="140"/>
                    <a:pt x="196" y="140"/>
                  </a:cubicBezTo>
                  <a:cubicBezTo>
                    <a:pt x="201" y="140"/>
                    <a:pt x="205" y="140"/>
                    <a:pt x="207" y="140"/>
                  </a:cubicBezTo>
                  <a:cubicBezTo>
                    <a:pt x="215" y="140"/>
                    <a:pt x="230" y="140"/>
                    <a:pt x="249" y="140"/>
                  </a:cubicBezTo>
                  <a:cubicBezTo>
                    <a:pt x="248" y="183"/>
                    <a:pt x="248" y="183"/>
                    <a:pt x="248" y="183"/>
                  </a:cubicBezTo>
                  <a:cubicBezTo>
                    <a:pt x="255" y="183"/>
                    <a:pt x="255" y="183"/>
                    <a:pt x="255" y="183"/>
                  </a:cubicBezTo>
                  <a:cubicBezTo>
                    <a:pt x="255" y="140"/>
                    <a:pt x="255" y="140"/>
                    <a:pt x="255" y="140"/>
                  </a:cubicBezTo>
                  <a:cubicBezTo>
                    <a:pt x="278" y="140"/>
                    <a:pt x="306" y="140"/>
                    <a:pt x="332" y="140"/>
                  </a:cubicBezTo>
                  <a:cubicBezTo>
                    <a:pt x="332" y="141"/>
                    <a:pt x="332" y="141"/>
                    <a:pt x="332" y="141"/>
                  </a:cubicBezTo>
                  <a:cubicBezTo>
                    <a:pt x="340" y="141"/>
                    <a:pt x="340" y="141"/>
                    <a:pt x="340" y="141"/>
                  </a:cubicBezTo>
                  <a:cubicBezTo>
                    <a:pt x="340" y="140"/>
                    <a:pt x="340" y="140"/>
                    <a:pt x="340" y="140"/>
                  </a:cubicBezTo>
                  <a:cubicBezTo>
                    <a:pt x="361" y="140"/>
                    <a:pt x="382" y="141"/>
                    <a:pt x="399" y="141"/>
                  </a:cubicBezTo>
                  <a:cubicBezTo>
                    <a:pt x="399" y="185"/>
                    <a:pt x="399" y="185"/>
                    <a:pt x="399" y="185"/>
                  </a:cubicBezTo>
                  <a:cubicBezTo>
                    <a:pt x="399" y="185"/>
                    <a:pt x="399" y="185"/>
                    <a:pt x="399" y="185"/>
                  </a:cubicBezTo>
                  <a:close/>
                  <a:moveTo>
                    <a:pt x="110" y="416"/>
                  </a:moveTo>
                  <a:cubicBezTo>
                    <a:pt x="110" y="376"/>
                    <a:pt x="110" y="376"/>
                    <a:pt x="110" y="376"/>
                  </a:cubicBezTo>
                  <a:cubicBezTo>
                    <a:pt x="117" y="376"/>
                    <a:pt x="123" y="376"/>
                    <a:pt x="127" y="376"/>
                  </a:cubicBezTo>
                  <a:cubicBezTo>
                    <a:pt x="141" y="376"/>
                    <a:pt x="163" y="376"/>
                    <a:pt x="186" y="376"/>
                  </a:cubicBezTo>
                  <a:cubicBezTo>
                    <a:pt x="187" y="393"/>
                    <a:pt x="187" y="406"/>
                    <a:pt x="188" y="416"/>
                  </a:cubicBezTo>
                  <a:cubicBezTo>
                    <a:pt x="160" y="416"/>
                    <a:pt x="133" y="416"/>
                    <a:pt x="110" y="416"/>
                  </a:cubicBezTo>
                  <a:close/>
                  <a:moveTo>
                    <a:pt x="60" y="511"/>
                  </a:moveTo>
                  <a:cubicBezTo>
                    <a:pt x="54" y="511"/>
                    <a:pt x="40" y="511"/>
                    <a:pt x="24" y="512"/>
                  </a:cubicBezTo>
                  <a:cubicBezTo>
                    <a:pt x="24" y="472"/>
                    <a:pt x="24" y="472"/>
                    <a:pt x="24" y="472"/>
                  </a:cubicBezTo>
                  <a:cubicBezTo>
                    <a:pt x="64" y="470"/>
                    <a:pt x="109" y="469"/>
                    <a:pt x="127" y="469"/>
                  </a:cubicBezTo>
                  <a:cubicBezTo>
                    <a:pt x="142" y="469"/>
                    <a:pt x="164" y="469"/>
                    <a:pt x="189" y="470"/>
                  </a:cubicBezTo>
                  <a:cubicBezTo>
                    <a:pt x="190" y="485"/>
                    <a:pt x="190" y="498"/>
                    <a:pt x="191" y="511"/>
                  </a:cubicBezTo>
                  <a:cubicBezTo>
                    <a:pt x="131" y="511"/>
                    <a:pt x="70" y="511"/>
                    <a:pt x="60" y="511"/>
                  </a:cubicBezTo>
                  <a:close/>
                  <a:moveTo>
                    <a:pt x="182" y="560"/>
                  </a:moveTo>
                  <a:cubicBezTo>
                    <a:pt x="174" y="559"/>
                    <a:pt x="159" y="559"/>
                    <a:pt x="140" y="559"/>
                  </a:cubicBezTo>
                  <a:cubicBezTo>
                    <a:pt x="140" y="516"/>
                    <a:pt x="140" y="516"/>
                    <a:pt x="140" y="516"/>
                  </a:cubicBezTo>
                  <a:cubicBezTo>
                    <a:pt x="159" y="516"/>
                    <a:pt x="177" y="516"/>
                    <a:pt x="191" y="516"/>
                  </a:cubicBezTo>
                  <a:cubicBezTo>
                    <a:pt x="192" y="536"/>
                    <a:pt x="192" y="550"/>
                    <a:pt x="192" y="560"/>
                  </a:cubicBezTo>
                  <a:cubicBezTo>
                    <a:pt x="188" y="560"/>
                    <a:pt x="185" y="560"/>
                    <a:pt x="182" y="560"/>
                  </a:cubicBezTo>
                  <a:close/>
                  <a:moveTo>
                    <a:pt x="201" y="376"/>
                  </a:moveTo>
                  <a:cubicBezTo>
                    <a:pt x="237" y="377"/>
                    <a:pt x="275" y="378"/>
                    <a:pt x="298" y="379"/>
                  </a:cubicBezTo>
                  <a:cubicBezTo>
                    <a:pt x="316" y="379"/>
                    <a:pt x="356" y="379"/>
                    <a:pt x="399" y="379"/>
                  </a:cubicBezTo>
                  <a:cubicBezTo>
                    <a:pt x="399" y="394"/>
                    <a:pt x="399" y="407"/>
                    <a:pt x="399" y="419"/>
                  </a:cubicBezTo>
                  <a:cubicBezTo>
                    <a:pt x="367" y="419"/>
                    <a:pt x="333" y="418"/>
                    <a:pt x="311" y="417"/>
                  </a:cubicBezTo>
                  <a:cubicBezTo>
                    <a:pt x="293" y="416"/>
                    <a:pt x="249" y="416"/>
                    <a:pt x="202" y="416"/>
                  </a:cubicBezTo>
                  <a:cubicBezTo>
                    <a:pt x="202" y="398"/>
                    <a:pt x="201" y="386"/>
                    <a:pt x="201" y="376"/>
                  </a:cubicBezTo>
                  <a:close/>
                  <a:moveTo>
                    <a:pt x="201" y="372"/>
                  </a:moveTo>
                  <a:cubicBezTo>
                    <a:pt x="201" y="349"/>
                    <a:pt x="201" y="349"/>
                    <a:pt x="201" y="349"/>
                  </a:cubicBezTo>
                  <a:cubicBezTo>
                    <a:pt x="399" y="353"/>
                    <a:pt x="399" y="353"/>
                    <a:pt x="399" y="353"/>
                  </a:cubicBezTo>
                  <a:cubicBezTo>
                    <a:pt x="399" y="361"/>
                    <a:pt x="399" y="366"/>
                    <a:pt x="399" y="373"/>
                  </a:cubicBezTo>
                  <a:cubicBezTo>
                    <a:pt x="367" y="373"/>
                    <a:pt x="252" y="373"/>
                    <a:pt x="201" y="372"/>
                  </a:cubicBezTo>
                  <a:close/>
                  <a:moveTo>
                    <a:pt x="202" y="422"/>
                  </a:moveTo>
                  <a:cubicBezTo>
                    <a:pt x="204" y="422"/>
                    <a:pt x="207" y="422"/>
                    <a:pt x="207" y="422"/>
                  </a:cubicBezTo>
                  <a:cubicBezTo>
                    <a:pt x="234" y="422"/>
                    <a:pt x="342" y="422"/>
                    <a:pt x="400" y="423"/>
                  </a:cubicBezTo>
                  <a:cubicBezTo>
                    <a:pt x="400" y="439"/>
                    <a:pt x="400" y="454"/>
                    <a:pt x="400" y="467"/>
                  </a:cubicBezTo>
                  <a:cubicBezTo>
                    <a:pt x="370" y="467"/>
                    <a:pt x="256" y="467"/>
                    <a:pt x="203" y="467"/>
                  </a:cubicBezTo>
                  <a:cubicBezTo>
                    <a:pt x="203" y="449"/>
                    <a:pt x="202" y="435"/>
                    <a:pt x="202" y="422"/>
                  </a:cubicBezTo>
                  <a:close/>
                  <a:moveTo>
                    <a:pt x="203" y="470"/>
                  </a:moveTo>
                  <a:cubicBezTo>
                    <a:pt x="237" y="471"/>
                    <a:pt x="275" y="472"/>
                    <a:pt x="298" y="473"/>
                  </a:cubicBezTo>
                  <a:cubicBezTo>
                    <a:pt x="316" y="474"/>
                    <a:pt x="356" y="474"/>
                    <a:pt x="400" y="474"/>
                  </a:cubicBezTo>
                  <a:cubicBezTo>
                    <a:pt x="400" y="489"/>
                    <a:pt x="400" y="502"/>
                    <a:pt x="400" y="513"/>
                  </a:cubicBezTo>
                  <a:cubicBezTo>
                    <a:pt x="368" y="513"/>
                    <a:pt x="334" y="512"/>
                    <a:pt x="311" y="511"/>
                  </a:cubicBezTo>
                  <a:cubicBezTo>
                    <a:pt x="294" y="511"/>
                    <a:pt x="250" y="510"/>
                    <a:pt x="204" y="511"/>
                  </a:cubicBezTo>
                  <a:cubicBezTo>
                    <a:pt x="204" y="496"/>
                    <a:pt x="203" y="482"/>
                    <a:pt x="203" y="470"/>
                  </a:cubicBezTo>
                  <a:close/>
                  <a:moveTo>
                    <a:pt x="204" y="516"/>
                  </a:moveTo>
                  <a:cubicBezTo>
                    <a:pt x="206" y="516"/>
                    <a:pt x="207" y="516"/>
                    <a:pt x="207" y="516"/>
                  </a:cubicBezTo>
                  <a:cubicBezTo>
                    <a:pt x="234" y="516"/>
                    <a:pt x="343" y="516"/>
                    <a:pt x="401" y="517"/>
                  </a:cubicBezTo>
                  <a:cubicBezTo>
                    <a:pt x="401" y="537"/>
                    <a:pt x="401" y="552"/>
                    <a:pt x="401" y="561"/>
                  </a:cubicBezTo>
                  <a:cubicBezTo>
                    <a:pt x="372" y="561"/>
                    <a:pt x="259" y="561"/>
                    <a:pt x="205" y="560"/>
                  </a:cubicBezTo>
                  <a:cubicBezTo>
                    <a:pt x="205" y="544"/>
                    <a:pt x="204" y="530"/>
                    <a:pt x="204" y="516"/>
                  </a:cubicBezTo>
                  <a:close/>
                  <a:moveTo>
                    <a:pt x="235" y="587"/>
                  </a:moveTo>
                  <a:cubicBezTo>
                    <a:pt x="219" y="587"/>
                    <a:pt x="210" y="587"/>
                    <a:pt x="205" y="587"/>
                  </a:cubicBezTo>
                  <a:cubicBezTo>
                    <a:pt x="205" y="579"/>
                    <a:pt x="205" y="571"/>
                    <a:pt x="205" y="564"/>
                  </a:cubicBezTo>
                  <a:cubicBezTo>
                    <a:pt x="239" y="565"/>
                    <a:pt x="276" y="566"/>
                    <a:pt x="298" y="567"/>
                  </a:cubicBezTo>
                  <a:cubicBezTo>
                    <a:pt x="316" y="568"/>
                    <a:pt x="357" y="568"/>
                    <a:pt x="401" y="568"/>
                  </a:cubicBezTo>
                  <a:cubicBezTo>
                    <a:pt x="401" y="583"/>
                    <a:pt x="401" y="586"/>
                    <a:pt x="401" y="587"/>
                  </a:cubicBezTo>
                  <a:cubicBezTo>
                    <a:pt x="313" y="587"/>
                    <a:pt x="235" y="587"/>
                    <a:pt x="235" y="587"/>
                  </a:cubicBezTo>
                  <a:close/>
                  <a:moveTo>
                    <a:pt x="414" y="423"/>
                  </a:moveTo>
                  <a:cubicBezTo>
                    <a:pt x="420" y="423"/>
                    <a:pt x="425" y="424"/>
                    <a:pt x="429" y="424"/>
                  </a:cubicBezTo>
                  <a:cubicBezTo>
                    <a:pt x="439" y="424"/>
                    <a:pt x="461" y="424"/>
                    <a:pt x="488" y="424"/>
                  </a:cubicBezTo>
                  <a:cubicBezTo>
                    <a:pt x="485" y="425"/>
                    <a:pt x="485" y="425"/>
                    <a:pt x="485" y="425"/>
                  </a:cubicBezTo>
                  <a:cubicBezTo>
                    <a:pt x="484" y="467"/>
                    <a:pt x="484" y="467"/>
                    <a:pt x="484" y="467"/>
                  </a:cubicBezTo>
                  <a:cubicBezTo>
                    <a:pt x="458" y="467"/>
                    <a:pt x="432" y="467"/>
                    <a:pt x="415" y="467"/>
                  </a:cubicBezTo>
                  <a:cubicBezTo>
                    <a:pt x="415" y="437"/>
                    <a:pt x="415" y="437"/>
                    <a:pt x="415" y="437"/>
                  </a:cubicBezTo>
                  <a:cubicBezTo>
                    <a:pt x="414" y="423"/>
                    <a:pt x="414" y="423"/>
                    <a:pt x="414" y="423"/>
                  </a:cubicBezTo>
                  <a:cubicBezTo>
                    <a:pt x="414" y="423"/>
                    <a:pt x="414" y="423"/>
                    <a:pt x="414" y="423"/>
                  </a:cubicBezTo>
                  <a:close/>
                  <a:moveTo>
                    <a:pt x="643" y="462"/>
                  </a:moveTo>
                  <a:cubicBezTo>
                    <a:pt x="643" y="462"/>
                    <a:pt x="643" y="462"/>
                    <a:pt x="643" y="462"/>
                  </a:cubicBezTo>
                  <a:cubicBezTo>
                    <a:pt x="642" y="470"/>
                    <a:pt x="642" y="470"/>
                    <a:pt x="642" y="470"/>
                  </a:cubicBezTo>
                  <a:cubicBezTo>
                    <a:pt x="642" y="470"/>
                    <a:pt x="642" y="470"/>
                    <a:pt x="642" y="470"/>
                  </a:cubicBezTo>
                  <a:cubicBezTo>
                    <a:pt x="641" y="485"/>
                    <a:pt x="639" y="499"/>
                    <a:pt x="638" y="511"/>
                  </a:cubicBezTo>
                  <a:cubicBezTo>
                    <a:pt x="638" y="511"/>
                    <a:pt x="638" y="511"/>
                    <a:pt x="637" y="511"/>
                  </a:cubicBezTo>
                  <a:cubicBezTo>
                    <a:pt x="637" y="518"/>
                    <a:pt x="637" y="518"/>
                    <a:pt x="637" y="518"/>
                  </a:cubicBezTo>
                  <a:cubicBezTo>
                    <a:pt x="637" y="518"/>
                    <a:pt x="637" y="518"/>
                    <a:pt x="637" y="518"/>
                  </a:cubicBezTo>
                  <a:cubicBezTo>
                    <a:pt x="636" y="536"/>
                    <a:pt x="635" y="549"/>
                    <a:pt x="634" y="558"/>
                  </a:cubicBezTo>
                  <a:cubicBezTo>
                    <a:pt x="634" y="558"/>
                    <a:pt x="634" y="558"/>
                    <a:pt x="634" y="558"/>
                  </a:cubicBezTo>
                  <a:cubicBezTo>
                    <a:pt x="633" y="566"/>
                    <a:pt x="633" y="566"/>
                    <a:pt x="633" y="566"/>
                  </a:cubicBezTo>
                  <a:cubicBezTo>
                    <a:pt x="633" y="566"/>
                    <a:pt x="633" y="566"/>
                    <a:pt x="633" y="566"/>
                  </a:cubicBezTo>
                  <a:cubicBezTo>
                    <a:pt x="631" y="587"/>
                    <a:pt x="631" y="587"/>
                    <a:pt x="631" y="587"/>
                  </a:cubicBezTo>
                  <a:cubicBezTo>
                    <a:pt x="631" y="587"/>
                    <a:pt x="602" y="583"/>
                    <a:pt x="547" y="583"/>
                  </a:cubicBezTo>
                  <a:cubicBezTo>
                    <a:pt x="518" y="583"/>
                    <a:pt x="488" y="591"/>
                    <a:pt x="453" y="591"/>
                  </a:cubicBezTo>
                  <a:cubicBezTo>
                    <a:pt x="444" y="591"/>
                    <a:pt x="428" y="589"/>
                    <a:pt x="415" y="587"/>
                  </a:cubicBezTo>
                  <a:cubicBezTo>
                    <a:pt x="415" y="581"/>
                    <a:pt x="415" y="574"/>
                    <a:pt x="415" y="568"/>
                  </a:cubicBezTo>
                  <a:cubicBezTo>
                    <a:pt x="477" y="568"/>
                    <a:pt x="541" y="567"/>
                    <a:pt x="551" y="567"/>
                  </a:cubicBezTo>
                  <a:cubicBezTo>
                    <a:pt x="567" y="567"/>
                    <a:pt x="620" y="566"/>
                    <a:pt x="633" y="565"/>
                  </a:cubicBezTo>
                  <a:cubicBezTo>
                    <a:pt x="633" y="558"/>
                    <a:pt x="633" y="558"/>
                    <a:pt x="633" y="558"/>
                  </a:cubicBezTo>
                  <a:cubicBezTo>
                    <a:pt x="622" y="558"/>
                    <a:pt x="598" y="558"/>
                    <a:pt x="582" y="560"/>
                  </a:cubicBezTo>
                  <a:cubicBezTo>
                    <a:pt x="562" y="561"/>
                    <a:pt x="459" y="561"/>
                    <a:pt x="415" y="561"/>
                  </a:cubicBezTo>
                  <a:cubicBezTo>
                    <a:pt x="415" y="544"/>
                    <a:pt x="415" y="530"/>
                    <a:pt x="415" y="518"/>
                  </a:cubicBezTo>
                  <a:cubicBezTo>
                    <a:pt x="421" y="518"/>
                    <a:pt x="426" y="518"/>
                    <a:pt x="429" y="518"/>
                  </a:cubicBezTo>
                  <a:cubicBezTo>
                    <a:pt x="463" y="520"/>
                    <a:pt x="623" y="518"/>
                    <a:pt x="635" y="518"/>
                  </a:cubicBezTo>
                  <a:cubicBezTo>
                    <a:pt x="636" y="518"/>
                    <a:pt x="636" y="518"/>
                    <a:pt x="637" y="518"/>
                  </a:cubicBezTo>
                  <a:cubicBezTo>
                    <a:pt x="637" y="511"/>
                    <a:pt x="637" y="511"/>
                    <a:pt x="637" y="511"/>
                  </a:cubicBezTo>
                  <a:cubicBezTo>
                    <a:pt x="606" y="511"/>
                    <a:pt x="515" y="514"/>
                    <a:pt x="484" y="514"/>
                  </a:cubicBezTo>
                  <a:cubicBezTo>
                    <a:pt x="468" y="514"/>
                    <a:pt x="443" y="514"/>
                    <a:pt x="415" y="513"/>
                  </a:cubicBezTo>
                  <a:cubicBezTo>
                    <a:pt x="415" y="497"/>
                    <a:pt x="415" y="484"/>
                    <a:pt x="415" y="474"/>
                  </a:cubicBezTo>
                  <a:cubicBezTo>
                    <a:pt x="477" y="473"/>
                    <a:pt x="541" y="473"/>
                    <a:pt x="551" y="473"/>
                  </a:cubicBezTo>
                  <a:cubicBezTo>
                    <a:pt x="565" y="473"/>
                    <a:pt x="622" y="471"/>
                    <a:pt x="642" y="470"/>
                  </a:cubicBezTo>
                  <a:cubicBezTo>
                    <a:pt x="643" y="462"/>
                    <a:pt x="643" y="462"/>
                    <a:pt x="643" y="462"/>
                  </a:cubicBezTo>
                  <a:cubicBezTo>
                    <a:pt x="630" y="463"/>
                    <a:pt x="599" y="464"/>
                    <a:pt x="582" y="466"/>
                  </a:cubicBezTo>
                  <a:cubicBezTo>
                    <a:pt x="570" y="467"/>
                    <a:pt x="530" y="467"/>
                    <a:pt x="489" y="467"/>
                  </a:cubicBezTo>
                  <a:cubicBezTo>
                    <a:pt x="489" y="424"/>
                    <a:pt x="489" y="424"/>
                    <a:pt x="489" y="424"/>
                  </a:cubicBezTo>
                  <a:cubicBezTo>
                    <a:pt x="549" y="424"/>
                    <a:pt x="627" y="423"/>
                    <a:pt x="635" y="423"/>
                  </a:cubicBezTo>
                  <a:cubicBezTo>
                    <a:pt x="639" y="423"/>
                    <a:pt x="644" y="423"/>
                    <a:pt x="647" y="422"/>
                  </a:cubicBezTo>
                  <a:cubicBezTo>
                    <a:pt x="647" y="423"/>
                    <a:pt x="647" y="423"/>
                    <a:pt x="647" y="423"/>
                  </a:cubicBezTo>
                  <a:cubicBezTo>
                    <a:pt x="647" y="423"/>
                    <a:pt x="647" y="423"/>
                    <a:pt x="647" y="423"/>
                  </a:cubicBezTo>
                  <a:cubicBezTo>
                    <a:pt x="646" y="437"/>
                    <a:pt x="644" y="450"/>
                    <a:pt x="643" y="462"/>
                  </a:cubicBezTo>
                  <a:close/>
                  <a:moveTo>
                    <a:pt x="656" y="321"/>
                  </a:moveTo>
                  <a:cubicBezTo>
                    <a:pt x="656" y="321"/>
                    <a:pt x="656" y="321"/>
                    <a:pt x="656" y="321"/>
                  </a:cubicBezTo>
                  <a:cubicBezTo>
                    <a:pt x="656" y="325"/>
                    <a:pt x="656" y="327"/>
                    <a:pt x="656" y="328"/>
                  </a:cubicBezTo>
                  <a:cubicBezTo>
                    <a:pt x="654" y="343"/>
                    <a:pt x="653" y="356"/>
                    <a:pt x="651" y="369"/>
                  </a:cubicBezTo>
                  <a:cubicBezTo>
                    <a:pt x="651" y="369"/>
                    <a:pt x="651" y="369"/>
                    <a:pt x="651" y="369"/>
                  </a:cubicBezTo>
                  <a:cubicBezTo>
                    <a:pt x="651" y="377"/>
                    <a:pt x="651" y="377"/>
                    <a:pt x="651" y="377"/>
                  </a:cubicBezTo>
                  <a:cubicBezTo>
                    <a:pt x="651" y="377"/>
                    <a:pt x="651" y="377"/>
                    <a:pt x="651" y="377"/>
                  </a:cubicBezTo>
                  <a:cubicBezTo>
                    <a:pt x="650" y="391"/>
                    <a:pt x="649" y="405"/>
                    <a:pt x="648" y="417"/>
                  </a:cubicBezTo>
                  <a:cubicBezTo>
                    <a:pt x="647" y="417"/>
                    <a:pt x="647" y="417"/>
                    <a:pt x="647" y="417"/>
                  </a:cubicBezTo>
                  <a:cubicBezTo>
                    <a:pt x="647" y="417"/>
                    <a:pt x="647" y="417"/>
                    <a:pt x="647" y="417"/>
                  </a:cubicBezTo>
                  <a:cubicBezTo>
                    <a:pt x="626" y="417"/>
                    <a:pt x="518" y="420"/>
                    <a:pt x="484" y="420"/>
                  </a:cubicBezTo>
                  <a:cubicBezTo>
                    <a:pt x="468" y="420"/>
                    <a:pt x="443" y="420"/>
                    <a:pt x="414" y="420"/>
                  </a:cubicBezTo>
                  <a:cubicBezTo>
                    <a:pt x="413" y="379"/>
                    <a:pt x="413" y="379"/>
                    <a:pt x="413" y="379"/>
                  </a:cubicBezTo>
                  <a:cubicBezTo>
                    <a:pt x="475" y="379"/>
                    <a:pt x="540" y="379"/>
                    <a:pt x="551" y="379"/>
                  </a:cubicBezTo>
                  <a:cubicBezTo>
                    <a:pt x="562" y="379"/>
                    <a:pt x="599" y="378"/>
                    <a:pt x="625" y="377"/>
                  </a:cubicBezTo>
                  <a:cubicBezTo>
                    <a:pt x="625" y="378"/>
                    <a:pt x="625" y="378"/>
                    <a:pt x="625" y="378"/>
                  </a:cubicBezTo>
                  <a:cubicBezTo>
                    <a:pt x="633" y="378"/>
                    <a:pt x="633" y="378"/>
                    <a:pt x="633" y="378"/>
                  </a:cubicBezTo>
                  <a:cubicBezTo>
                    <a:pt x="633" y="377"/>
                    <a:pt x="633" y="377"/>
                    <a:pt x="633" y="377"/>
                  </a:cubicBezTo>
                  <a:cubicBezTo>
                    <a:pt x="640" y="376"/>
                    <a:pt x="647" y="376"/>
                    <a:pt x="651" y="376"/>
                  </a:cubicBezTo>
                  <a:cubicBezTo>
                    <a:pt x="651" y="369"/>
                    <a:pt x="651" y="369"/>
                    <a:pt x="651" y="369"/>
                  </a:cubicBezTo>
                  <a:cubicBezTo>
                    <a:pt x="649" y="369"/>
                    <a:pt x="641" y="369"/>
                    <a:pt x="633" y="369"/>
                  </a:cubicBezTo>
                  <a:cubicBezTo>
                    <a:pt x="633" y="331"/>
                    <a:pt x="633" y="331"/>
                    <a:pt x="633" y="331"/>
                  </a:cubicBezTo>
                  <a:cubicBezTo>
                    <a:pt x="627" y="333"/>
                    <a:pt x="627" y="333"/>
                    <a:pt x="627" y="333"/>
                  </a:cubicBezTo>
                  <a:cubicBezTo>
                    <a:pt x="626" y="370"/>
                    <a:pt x="626" y="370"/>
                    <a:pt x="626" y="370"/>
                  </a:cubicBezTo>
                  <a:cubicBezTo>
                    <a:pt x="610" y="370"/>
                    <a:pt x="592" y="370"/>
                    <a:pt x="582" y="371"/>
                  </a:cubicBezTo>
                  <a:cubicBezTo>
                    <a:pt x="562" y="373"/>
                    <a:pt x="454" y="373"/>
                    <a:pt x="413" y="373"/>
                  </a:cubicBezTo>
                  <a:cubicBezTo>
                    <a:pt x="411" y="343"/>
                    <a:pt x="411" y="343"/>
                    <a:pt x="411" y="343"/>
                  </a:cubicBezTo>
                  <a:cubicBezTo>
                    <a:pt x="319" y="338"/>
                    <a:pt x="319" y="338"/>
                    <a:pt x="319" y="338"/>
                  </a:cubicBezTo>
                  <a:cubicBezTo>
                    <a:pt x="185" y="335"/>
                    <a:pt x="185" y="335"/>
                    <a:pt x="185" y="335"/>
                  </a:cubicBezTo>
                  <a:cubicBezTo>
                    <a:pt x="186" y="349"/>
                    <a:pt x="186" y="361"/>
                    <a:pt x="186" y="372"/>
                  </a:cubicBezTo>
                  <a:cubicBezTo>
                    <a:pt x="185" y="371"/>
                    <a:pt x="183" y="371"/>
                    <a:pt x="182" y="371"/>
                  </a:cubicBezTo>
                  <a:cubicBezTo>
                    <a:pt x="155" y="370"/>
                    <a:pt x="49" y="371"/>
                    <a:pt x="0" y="371"/>
                  </a:cubicBezTo>
                  <a:cubicBezTo>
                    <a:pt x="0" y="332"/>
                    <a:pt x="0" y="332"/>
                    <a:pt x="0" y="332"/>
                  </a:cubicBezTo>
                  <a:cubicBezTo>
                    <a:pt x="13" y="331"/>
                    <a:pt x="23" y="331"/>
                    <a:pt x="30" y="330"/>
                  </a:cubicBezTo>
                  <a:cubicBezTo>
                    <a:pt x="51" y="328"/>
                    <a:pt x="178" y="328"/>
                    <a:pt x="208" y="328"/>
                  </a:cubicBezTo>
                  <a:cubicBezTo>
                    <a:pt x="239" y="328"/>
                    <a:pt x="394" y="328"/>
                    <a:pt x="429" y="330"/>
                  </a:cubicBezTo>
                  <a:cubicBezTo>
                    <a:pt x="463" y="332"/>
                    <a:pt x="624" y="330"/>
                    <a:pt x="636" y="330"/>
                  </a:cubicBezTo>
                  <a:cubicBezTo>
                    <a:pt x="643" y="330"/>
                    <a:pt x="651" y="329"/>
                    <a:pt x="655" y="329"/>
                  </a:cubicBezTo>
                  <a:cubicBezTo>
                    <a:pt x="656" y="321"/>
                    <a:pt x="656" y="321"/>
                    <a:pt x="656" y="321"/>
                  </a:cubicBezTo>
                  <a:cubicBezTo>
                    <a:pt x="635" y="321"/>
                    <a:pt x="518" y="326"/>
                    <a:pt x="484" y="326"/>
                  </a:cubicBezTo>
                  <a:cubicBezTo>
                    <a:pt x="482" y="326"/>
                    <a:pt x="479" y="326"/>
                    <a:pt x="476" y="326"/>
                  </a:cubicBezTo>
                  <a:cubicBezTo>
                    <a:pt x="476" y="300"/>
                    <a:pt x="476" y="300"/>
                    <a:pt x="476" y="300"/>
                  </a:cubicBezTo>
                  <a:cubicBezTo>
                    <a:pt x="569" y="298"/>
                    <a:pt x="569" y="298"/>
                    <a:pt x="569" y="298"/>
                  </a:cubicBezTo>
                  <a:cubicBezTo>
                    <a:pt x="570" y="285"/>
                    <a:pt x="570" y="285"/>
                    <a:pt x="570" y="285"/>
                  </a:cubicBezTo>
                  <a:cubicBezTo>
                    <a:pt x="598" y="284"/>
                    <a:pt x="647" y="283"/>
                    <a:pt x="660" y="283"/>
                  </a:cubicBezTo>
                  <a:cubicBezTo>
                    <a:pt x="660" y="283"/>
                    <a:pt x="660" y="283"/>
                    <a:pt x="660" y="283"/>
                  </a:cubicBezTo>
                  <a:cubicBezTo>
                    <a:pt x="660" y="283"/>
                    <a:pt x="660" y="283"/>
                    <a:pt x="660" y="283"/>
                  </a:cubicBezTo>
                  <a:cubicBezTo>
                    <a:pt x="659" y="296"/>
                    <a:pt x="658" y="309"/>
                    <a:pt x="656" y="321"/>
                  </a:cubicBezTo>
                  <a:close/>
                  <a:moveTo>
                    <a:pt x="661" y="276"/>
                  </a:moveTo>
                  <a:cubicBezTo>
                    <a:pt x="661" y="276"/>
                    <a:pt x="661" y="276"/>
                    <a:pt x="661" y="276"/>
                  </a:cubicBezTo>
                  <a:cubicBezTo>
                    <a:pt x="649" y="276"/>
                    <a:pt x="601" y="276"/>
                    <a:pt x="582" y="277"/>
                  </a:cubicBezTo>
                  <a:cubicBezTo>
                    <a:pt x="579" y="277"/>
                    <a:pt x="575" y="278"/>
                    <a:pt x="570" y="278"/>
                  </a:cubicBezTo>
                  <a:cubicBezTo>
                    <a:pt x="571" y="236"/>
                    <a:pt x="571" y="236"/>
                    <a:pt x="571" y="236"/>
                  </a:cubicBezTo>
                  <a:cubicBezTo>
                    <a:pt x="604" y="236"/>
                    <a:pt x="631" y="235"/>
                    <a:pt x="635" y="235"/>
                  </a:cubicBezTo>
                  <a:cubicBezTo>
                    <a:pt x="644" y="235"/>
                    <a:pt x="659" y="236"/>
                    <a:pt x="664" y="236"/>
                  </a:cubicBezTo>
                  <a:cubicBezTo>
                    <a:pt x="664" y="236"/>
                    <a:pt x="664" y="236"/>
                    <a:pt x="664" y="236"/>
                  </a:cubicBezTo>
                  <a:cubicBezTo>
                    <a:pt x="665" y="236"/>
                    <a:pt x="665" y="236"/>
                    <a:pt x="665" y="236"/>
                  </a:cubicBezTo>
                  <a:cubicBezTo>
                    <a:pt x="664" y="249"/>
                    <a:pt x="662" y="262"/>
                    <a:pt x="661" y="276"/>
                  </a:cubicBezTo>
                  <a:close/>
                </a:path>
              </a:pathLst>
            </a:custGeom>
            <a:solidFill>
              <a:srgbClr val="FFF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70" name="Freeform 14"/>
            <p:cNvSpPr>
              <a:spLocks/>
            </p:cNvSpPr>
            <p:nvPr/>
          </p:nvSpPr>
          <p:spPr bwMode="auto">
            <a:xfrm>
              <a:off x="3669" y="1251"/>
              <a:ext cx="59" cy="57"/>
            </a:xfrm>
            <a:custGeom>
              <a:avLst/>
              <a:gdLst>
                <a:gd name="T0" fmla="*/ 20 w 25"/>
                <a:gd name="T1" fmla="*/ 16 h 24"/>
                <a:gd name="T2" fmla="*/ 15 w 25"/>
                <a:gd name="T3" fmla="*/ 0 h 24"/>
                <a:gd name="T4" fmla="*/ 0 w 25"/>
                <a:gd name="T5" fmla="*/ 9 h 24"/>
                <a:gd name="T6" fmla="*/ 6 w 25"/>
                <a:gd name="T7" fmla="*/ 24 h 24"/>
                <a:gd name="T8" fmla="*/ 20 w 25"/>
                <a:gd name="T9" fmla="*/ 16 h 24"/>
                <a:gd name="T10" fmla="*/ 20 w 25"/>
                <a:gd name="T1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4">
                  <a:moveTo>
                    <a:pt x="20" y="16"/>
                  </a:moveTo>
                  <a:cubicBezTo>
                    <a:pt x="20" y="16"/>
                    <a:pt x="25" y="0"/>
                    <a:pt x="15" y="0"/>
                  </a:cubicBezTo>
                  <a:cubicBezTo>
                    <a:pt x="6" y="0"/>
                    <a:pt x="0" y="5"/>
                    <a:pt x="0" y="9"/>
                  </a:cubicBezTo>
                  <a:cubicBezTo>
                    <a:pt x="0" y="14"/>
                    <a:pt x="6" y="24"/>
                    <a:pt x="6" y="24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lose/>
                </a:path>
              </a:pathLst>
            </a:custGeom>
            <a:solidFill>
              <a:srgbClr val="E2A3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71" name="Freeform 15"/>
            <p:cNvSpPr>
              <a:spLocks/>
            </p:cNvSpPr>
            <p:nvPr/>
          </p:nvSpPr>
          <p:spPr bwMode="auto">
            <a:xfrm>
              <a:off x="3605" y="1256"/>
              <a:ext cx="274" cy="302"/>
            </a:xfrm>
            <a:custGeom>
              <a:avLst/>
              <a:gdLst>
                <a:gd name="T0" fmla="*/ 86 w 116"/>
                <a:gd name="T1" fmla="*/ 36 h 128"/>
                <a:gd name="T2" fmla="*/ 35 w 116"/>
                <a:gd name="T3" fmla="*/ 11 h 128"/>
                <a:gd name="T4" fmla="*/ 7 w 116"/>
                <a:gd name="T5" fmla="*/ 59 h 128"/>
                <a:gd name="T6" fmla="*/ 31 w 116"/>
                <a:gd name="T7" fmla="*/ 93 h 128"/>
                <a:gd name="T8" fmla="*/ 10 w 116"/>
                <a:gd name="T9" fmla="*/ 120 h 128"/>
                <a:gd name="T10" fmla="*/ 116 w 116"/>
                <a:gd name="T11" fmla="*/ 84 h 128"/>
                <a:gd name="T12" fmla="*/ 86 w 116"/>
                <a:gd name="T13" fmla="*/ 76 h 128"/>
                <a:gd name="T14" fmla="*/ 86 w 116"/>
                <a:gd name="T15" fmla="*/ 3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6" h="128">
                  <a:moveTo>
                    <a:pt x="86" y="36"/>
                  </a:moveTo>
                  <a:cubicBezTo>
                    <a:pt x="84" y="22"/>
                    <a:pt x="76" y="0"/>
                    <a:pt x="35" y="11"/>
                  </a:cubicBezTo>
                  <a:cubicBezTo>
                    <a:pt x="0" y="20"/>
                    <a:pt x="2" y="44"/>
                    <a:pt x="7" y="59"/>
                  </a:cubicBezTo>
                  <a:cubicBezTo>
                    <a:pt x="13" y="78"/>
                    <a:pt x="35" y="80"/>
                    <a:pt x="31" y="93"/>
                  </a:cubicBezTo>
                  <a:cubicBezTo>
                    <a:pt x="30" y="101"/>
                    <a:pt x="9" y="113"/>
                    <a:pt x="10" y="120"/>
                  </a:cubicBezTo>
                  <a:cubicBezTo>
                    <a:pt x="52" y="128"/>
                    <a:pt x="97" y="118"/>
                    <a:pt x="116" y="84"/>
                  </a:cubicBezTo>
                  <a:cubicBezTo>
                    <a:pt x="101" y="83"/>
                    <a:pt x="91" y="81"/>
                    <a:pt x="86" y="76"/>
                  </a:cubicBezTo>
                  <a:cubicBezTo>
                    <a:pt x="78" y="71"/>
                    <a:pt x="90" y="56"/>
                    <a:pt x="86" y="36"/>
                  </a:cubicBezTo>
                  <a:close/>
                </a:path>
              </a:pathLst>
            </a:custGeom>
            <a:solidFill>
              <a:srgbClr val="F9D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72" name="Freeform 16"/>
            <p:cNvSpPr>
              <a:spLocks/>
            </p:cNvSpPr>
            <p:nvPr/>
          </p:nvSpPr>
          <p:spPr bwMode="auto">
            <a:xfrm>
              <a:off x="3631" y="1454"/>
              <a:ext cx="248" cy="109"/>
            </a:xfrm>
            <a:custGeom>
              <a:avLst/>
              <a:gdLst>
                <a:gd name="T0" fmla="*/ 105 w 105"/>
                <a:gd name="T1" fmla="*/ 0 h 46"/>
                <a:gd name="T2" fmla="*/ 49 w 105"/>
                <a:gd name="T3" fmla="*/ 11 h 46"/>
                <a:gd name="T4" fmla="*/ 0 w 105"/>
                <a:gd name="T5" fmla="*/ 33 h 46"/>
                <a:gd name="T6" fmla="*/ 56 w 105"/>
                <a:gd name="T7" fmla="*/ 36 h 46"/>
                <a:gd name="T8" fmla="*/ 105 w 105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46">
                  <a:moveTo>
                    <a:pt x="105" y="0"/>
                  </a:moveTo>
                  <a:cubicBezTo>
                    <a:pt x="105" y="0"/>
                    <a:pt x="72" y="5"/>
                    <a:pt x="49" y="11"/>
                  </a:cubicBezTo>
                  <a:cubicBezTo>
                    <a:pt x="41" y="15"/>
                    <a:pt x="0" y="33"/>
                    <a:pt x="0" y="33"/>
                  </a:cubicBezTo>
                  <a:cubicBezTo>
                    <a:pt x="0" y="33"/>
                    <a:pt x="16" y="46"/>
                    <a:pt x="56" y="36"/>
                  </a:cubicBezTo>
                  <a:cubicBezTo>
                    <a:pt x="96" y="25"/>
                    <a:pt x="104" y="4"/>
                    <a:pt x="105" y="0"/>
                  </a:cubicBezTo>
                  <a:close/>
                </a:path>
              </a:pathLst>
            </a:custGeom>
            <a:solidFill>
              <a:srgbClr val="E2A3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73" name="Freeform 17"/>
            <p:cNvSpPr>
              <a:spLocks/>
            </p:cNvSpPr>
            <p:nvPr/>
          </p:nvSpPr>
          <p:spPr bwMode="auto">
            <a:xfrm>
              <a:off x="3733" y="1483"/>
              <a:ext cx="68" cy="37"/>
            </a:xfrm>
            <a:custGeom>
              <a:avLst/>
              <a:gdLst>
                <a:gd name="T0" fmla="*/ 0 w 29"/>
                <a:gd name="T1" fmla="*/ 9 h 16"/>
                <a:gd name="T2" fmla="*/ 27 w 29"/>
                <a:gd name="T3" fmla="*/ 1 h 16"/>
                <a:gd name="T4" fmla="*/ 17 w 29"/>
                <a:gd name="T5" fmla="*/ 16 h 16"/>
                <a:gd name="T6" fmla="*/ 0 w 29"/>
                <a:gd name="T7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16">
                  <a:moveTo>
                    <a:pt x="0" y="9"/>
                  </a:moveTo>
                  <a:cubicBezTo>
                    <a:pt x="0" y="9"/>
                    <a:pt x="19" y="0"/>
                    <a:pt x="27" y="1"/>
                  </a:cubicBezTo>
                  <a:cubicBezTo>
                    <a:pt x="29" y="7"/>
                    <a:pt x="26" y="15"/>
                    <a:pt x="17" y="16"/>
                  </a:cubicBezTo>
                  <a:cubicBezTo>
                    <a:pt x="7" y="16"/>
                    <a:pt x="1" y="14"/>
                    <a:pt x="0" y="9"/>
                  </a:cubicBezTo>
                  <a:close/>
                </a:path>
              </a:pathLst>
            </a:custGeom>
            <a:solidFill>
              <a:srgbClr val="F2C3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74" name="Freeform 18"/>
            <p:cNvSpPr>
              <a:spLocks/>
            </p:cNvSpPr>
            <p:nvPr/>
          </p:nvSpPr>
          <p:spPr bwMode="auto">
            <a:xfrm>
              <a:off x="3414" y="1116"/>
              <a:ext cx="605" cy="584"/>
            </a:xfrm>
            <a:custGeom>
              <a:avLst/>
              <a:gdLst>
                <a:gd name="T0" fmla="*/ 42 w 605"/>
                <a:gd name="T1" fmla="*/ 582 h 584"/>
                <a:gd name="T2" fmla="*/ 66 w 605"/>
                <a:gd name="T3" fmla="*/ 570 h 584"/>
                <a:gd name="T4" fmla="*/ 57 w 605"/>
                <a:gd name="T5" fmla="*/ 485 h 584"/>
                <a:gd name="T6" fmla="*/ 31 w 605"/>
                <a:gd name="T7" fmla="*/ 227 h 584"/>
                <a:gd name="T8" fmla="*/ 298 w 605"/>
                <a:gd name="T9" fmla="*/ 38 h 584"/>
                <a:gd name="T10" fmla="*/ 565 w 605"/>
                <a:gd name="T11" fmla="*/ 215 h 584"/>
                <a:gd name="T12" fmla="*/ 550 w 605"/>
                <a:gd name="T13" fmla="*/ 492 h 584"/>
                <a:gd name="T14" fmla="*/ 546 w 605"/>
                <a:gd name="T15" fmla="*/ 570 h 584"/>
                <a:gd name="T16" fmla="*/ 579 w 605"/>
                <a:gd name="T17" fmla="*/ 584 h 584"/>
                <a:gd name="T18" fmla="*/ 586 w 605"/>
                <a:gd name="T19" fmla="*/ 511 h 584"/>
                <a:gd name="T20" fmla="*/ 605 w 605"/>
                <a:gd name="T21" fmla="*/ 196 h 584"/>
                <a:gd name="T22" fmla="*/ 295 w 605"/>
                <a:gd name="T23" fmla="*/ 0 h 584"/>
                <a:gd name="T24" fmla="*/ 0 w 605"/>
                <a:gd name="T25" fmla="*/ 218 h 584"/>
                <a:gd name="T26" fmla="*/ 33 w 605"/>
                <a:gd name="T27" fmla="*/ 496 h 584"/>
                <a:gd name="T28" fmla="*/ 42 w 605"/>
                <a:gd name="T29" fmla="*/ 582 h 584"/>
                <a:gd name="T30" fmla="*/ 42 w 605"/>
                <a:gd name="T31" fmla="*/ 582 h 584"/>
                <a:gd name="T32" fmla="*/ 42 w 605"/>
                <a:gd name="T33" fmla="*/ 582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5" h="584">
                  <a:moveTo>
                    <a:pt x="42" y="582"/>
                  </a:moveTo>
                  <a:lnTo>
                    <a:pt x="66" y="570"/>
                  </a:lnTo>
                  <a:lnTo>
                    <a:pt x="57" y="485"/>
                  </a:lnTo>
                  <a:lnTo>
                    <a:pt x="31" y="227"/>
                  </a:lnTo>
                  <a:lnTo>
                    <a:pt x="298" y="38"/>
                  </a:lnTo>
                  <a:lnTo>
                    <a:pt x="565" y="215"/>
                  </a:lnTo>
                  <a:lnTo>
                    <a:pt x="550" y="492"/>
                  </a:lnTo>
                  <a:lnTo>
                    <a:pt x="546" y="570"/>
                  </a:lnTo>
                  <a:lnTo>
                    <a:pt x="579" y="584"/>
                  </a:lnTo>
                  <a:lnTo>
                    <a:pt x="586" y="511"/>
                  </a:lnTo>
                  <a:lnTo>
                    <a:pt x="605" y="196"/>
                  </a:lnTo>
                  <a:lnTo>
                    <a:pt x="295" y="0"/>
                  </a:lnTo>
                  <a:lnTo>
                    <a:pt x="0" y="218"/>
                  </a:lnTo>
                  <a:lnTo>
                    <a:pt x="33" y="496"/>
                  </a:lnTo>
                  <a:lnTo>
                    <a:pt x="42" y="582"/>
                  </a:lnTo>
                  <a:lnTo>
                    <a:pt x="42" y="582"/>
                  </a:lnTo>
                  <a:lnTo>
                    <a:pt x="42" y="582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75" name="Freeform 19"/>
            <p:cNvSpPr>
              <a:spLocks/>
            </p:cNvSpPr>
            <p:nvPr/>
          </p:nvSpPr>
          <p:spPr bwMode="auto">
            <a:xfrm>
              <a:off x="3461" y="2565"/>
              <a:ext cx="503" cy="578"/>
            </a:xfrm>
            <a:custGeom>
              <a:avLst/>
              <a:gdLst>
                <a:gd name="T0" fmla="*/ 0 w 213"/>
                <a:gd name="T1" fmla="*/ 0 h 245"/>
                <a:gd name="T2" fmla="*/ 6 w 213"/>
                <a:gd name="T3" fmla="*/ 245 h 245"/>
                <a:gd name="T4" fmla="*/ 40 w 213"/>
                <a:gd name="T5" fmla="*/ 245 h 245"/>
                <a:gd name="T6" fmla="*/ 210 w 213"/>
                <a:gd name="T7" fmla="*/ 245 h 245"/>
                <a:gd name="T8" fmla="*/ 213 w 213"/>
                <a:gd name="T9" fmla="*/ 245 h 245"/>
                <a:gd name="T10" fmla="*/ 208 w 213"/>
                <a:gd name="T11" fmla="*/ 7 h 245"/>
                <a:gd name="T12" fmla="*/ 0 w 213"/>
                <a:gd name="T13" fmla="*/ 0 h 245"/>
                <a:gd name="T14" fmla="*/ 0 w 213"/>
                <a:gd name="T15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3" h="245">
                  <a:moveTo>
                    <a:pt x="0" y="0"/>
                  </a:moveTo>
                  <a:cubicBezTo>
                    <a:pt x="6" y="245"/>
                    <a:pt x="6" y="245"/>
                    <a:pt x="6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121" y="245"/>
                    <a:pt x="210" y="245"/>
                  </a:cubicBezTo>
                  <a:cubicBezTo>
                    <a:pt x="212" y="245"/>
                    <a:pt x="213" y="245"/>
                    <a:pt x="213" y="245"/>
                  </a:cubicBezTo>
                  <a:cubicBezTo>
                    <a:pt x="208" y="7"/>
                    <a:pt x="208" y="7"/>
                    <a:pt x="208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76" name="Freeform 20"/>
            <p:cNvSpPr>
              <a:spLocks/>
            </p:cNvSpPr>
            <p:nvPr/>
          </p:nvSpPr>
          <p:spPr bwMode="auto">
            <a:xfrm>
              <a:off x="3695" y="2567"/>
              <a:ext cx="33" cy="576"/>
            </a:xfrm>
            <a:custGeom>
              <a:avLst/>
              <a:gdLst>
                <a:gd name="T0" fmla="*/ 0 w 14"/>
                <a:gd name="T1" fmla="*/ 0 h 244"/>
                <a:gd name="T2" fmla="*/ 6 w 14"/>
                <a:gd name="T3" fmla="*/ 244 h 244"/>
                <a:gd name="T4" fmla="*/ 14 w 14"/>
                <a:gd name="T5" fmla="*/ 244 h 244"/>
                <a:gd name="T6" fmla="*/ 11 w 14"/>
                <a:gd name="T7" fmla="*/ 1 h 244"/>
                <a:gd name="T8" fmla="*/ 0 w 14"/>
                <a:gd name="T9" fmla="*/ 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44">
                  <a:moveTo>
                    <a:pt x="0" y="0"/>
                  </a:moveTo>
                  <a:cubicBezTo>
                    <a:pt x="6" y="244"/>
                    <a:pt x="6" y="244"/>
                    <a:pt x="6" y="244"/>
                  </a:cubicBezTo>
                  <a:cubicBezTo>
                    <a:pt x="8" y="244"/>
                    <a:pt x="11" y="244"/>
                    <a:pt x="14" y="244"/>
                  </a:cubicBezTo>
                  <a:cubicBezTo>
                    <a:pt x="11" y="1"/>
                    <a:pt x="11" y="1"/>
                    <a:pt x="1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77" name="Freeform 21"/>
            <p:cNvSpPr>
              <a:spLocks/>
            </p:cNvSpPr>
            <p:nvPr/>
          </p:nvSpPr>
          <p:spPr bwMode="auto">
            <a:xfrm>
              <a:off x="3095" y="2076"/>
              <a:ext cx="357" cy="356"/>
            </a:xfrm>
            <a:custGeom>
              <a:avLst/>
              <a:gdLst>
                <a:gd name="T0" fmla="*/ 0 w 357"/>
                <a:gd name="T1" fmla="*/ 0 h 356"/>
                <a:gd name="T2" fmla="*/ 21 w 357"/>
                <a:gd name="T3" fmla="*/ 356 h 356"/>
                <a:gd name="T4" fmla="*/ 357 w 357"/>
                <a:gd name="T5" fmla="*/ 356 h 356"/>
                <a:gd name="T6" fmla="*/ 343 w 357"/>
                <a:gd name="T7" fmla="*/ 11 h 356"/>
                <a:gd name="T8" fmla="*/ 0 w 357"/>
                <a:gd name="T9" fmla="*/ 0 h 356"/>
                <a:gd name="T10" fmla="*/ 0 w 357"/>
                <a:gd name="T11" fmla="*/ 0 h 356"/>
                <a:gd name="T12" fmla="*/ 0 w 357"/>
                <a:gd name="T13" fmla="*/ 0 h 356"/>
                <a:gd name="T14" fmla="*/ 0 w 357"/>
                <a:gd name="T15" fmla="*/ 0 h 356"/>
                <a:gd name="T16" fmla="*/ 0 w 357"/>
                <a:gd name="T17" fmla="*/ 0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7" h="356">
                  <a:moveTo>
                    <a:pt x="0" y="0"/>
                  </a:moveTo>
                  <a:lnTo>
                    <a:pt x="21" y="356"/>
                  </a:lnTo>
                  <a:lnTo>
                    <a:pt x="357" y="356"/>
                  </a:lnTo>
                  <a:lnTo>
                    <a:pt x="343" y="1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78" name="Freeform 22"/>
            <p:cNvSpPr>
              <a:spLocks/>
            </p:cNvSpPr>
            <p:nvPr/>
          </p:nvSpPr>
          <p:spPr bwMode="auto">
            <a:xfrm>
              <a:off x="3969" y="2076"/>
              <a:ext cx="355" cy="356"/>
            </a:xfrm>
            <a:custGeom>
              <a:avLst/>
              <a:gdLst>
                <a:gd name="T0" fmla="*/ 0 w 355"/>
                <a:gd name="T1" fmla="*/ 0 h 356"/>
                <a:gd name="T2" fmla="*/ 12 w 355"/>
                <a:gd name="T3" fmla="*/ 356 h 356"/>
                <a:gd name="T4" fmla="*/ 355 w 355"/>
                <a:gd name="T5" fmla="*/ 356 h 356"/>
                <a:gd name="T6" fmla="*/ 347 w 355"/>
                <a:gd name="T7" fmla="*/ 0 h 356"/>
                <a:gd name="T8" fmla="*/ 0 w 355"/>
                <a:gd name="T9" fmla="*/ 0 h 356"/>
                <a:gd name="T10" fmla="*/ 0 w 355"/>
                <a:gd name="T11" fmla="*/ 0 h 356"/>
                <a:gd name="T12" fmla="*/ 0 w 355"/>
                <a:gd name="T13" fmla="*/ 0 h 356"/>
                <a:gd name="T14" fmla="*/ 0 w 355"/>
                <a:gd name="T15" fmla="*/ 0 h 356"/>
                <a:gd name="T16" fmla="*/ 0 w 355"/>
                <a:gd name="T17" fmla="*/ 0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5" h="356">
                  <a:moveTo>
                    <a:pt x="0" y="0"/>
                  </a:moveTo>
                  <a:lnTo>
                    <a:pt x="12" y="356"/>
                  </a:lnTo>
                  <a:lnTo>
                    <a:pt x="355" y="356"/>
                  </a:lnTo>
                  <a:lnTo>
                    <a:pt x="347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79" name="Freeform 23"/>
            <p:cNvSpPr>
              <a:spLocks noEditPoints="1"/>
            </p:cNvSpPr>
            <p:nvPr/>
          </p:nvSpPr>
          <p:spPr bwMode="auto">
            <a:xfrm>
              <a:off x="3000" y="1608"/>
              <a:ext cx="1635" cy="479"/>
            </a:xfrm>
            <a:custGeom>
              <a:avLst/>
              <a:gdLst>
                <a:gd name="T0" fmla="*/ 310 w 692"/>
                <a:gd name="T1" fmla="*/ 0 h 203"/>
                <a:gd name="T2" fmla="*/ 310 w 692"/>
                <a:gd name="T3" fmla="*/ 0 h 203"/>
                <a:gd name="T4" fmla="*/ 310 w 692"/>
                <a:gd name="T5" fmla="*/ 0 h 203"/>
                <a:gd name="T6" fmla="*/ 310 w 692"/>
                <a:gd name="T7" fmla="*/ 0 h 203"/>
                <a:gd name="T8" fmla="*/ 310 w 692"/>
                <a:gd name="T9" fmla="*/ 0 h 203"/>
                <a:gd name="T10" fmla="*/ 251 w 692"/>
                <a:gd name="T11" fmla="*/ 25 h 203"/>
                <a:gd name="T12" fmla="*/ 15 w 692"/>
                <a:gd name="T13" fmla="*/ 131 h 203"/>
                <a:gd name="T14" fmla="*/ 0 w 692"/>
                <a:gd name="T15" fmla="*/ 138 h 203"/>
                <a:gd name="T16" fmla="*/ 0 w 692"/>
                <a:gd name="T17" fmla="*/ 157 h 203"/>
                <a:gd name="T18" fmla="*/ 115 w 692"/>
                <a:gd name="T19" fmla="*/ 105 h 203"/>
                <a:gd name="T20" fmla="*/ 308 w 692"/>
                <a:gd name="T21" fmla="*/ 16 h 203"/>
                <a:gd name="T22" fmla="*/ 309 w 692"/>
                <a:gd name="T23" fmla="*/ 9 h 203"/>
                <a:gd name="T24" fmla="*/ 309 w 692"/>
                <a:gd name="T25" fmla="*/ 7 h 203"/>
                <a:gd name="T26" fmla="*/ 309 w 692"/>
                <a:gd name="T27" fmla="*/ 9 h 203"/>
                <a:gd name="T28" fmla="*/ 309 w 692"/>
                <a:gd name="T29" fmla="*/ 9 h 203"/>
                <a:gd name="T30" fmla="*/ 308 w 692"/>
                <a:gd name="T31" fmla="*/ 16 h 203"/>
                <a:gd name="T32" fmla="*/ 321 w 692"/>
                <a:gd name="T33" fmla="*/ 21 h 203"/>
                <a:gd name="T34" fmla="*/ 538 w 692"/>
                <a:gd name="T35" fmla="*/ 131 h 203"/>
                <a:gd name="T36" fmla="*/ 674 w 692"/>
                <a:gd name="T37" fmla="*/ 194 h 203"/>
                <a:gd name="T38" fmla="*/ 674 w 692"/>
                <a:gd name="T39" fmla="*/ 194 h 203"/>
                <a:gd name="T40" fmla="*/ 692 w 692"/>
                <a:gd name="T41" fmla="*/ 203 h 203"/>
                <a:gd name="T42" fmla="*/ 692 w 692"/>
                <a:gd name="T43" fmla="*/ 184 h 203"/>
                <a:gd name="T44" fmla="*/ 310 w 692"/>
                <a:gd name="T45" fmla="*/ 0 h 203"/>
                <a:gd name="T46" fmla="*/ 193 w 692"/>
                <a:gd name="T47" fmla="*/ 56 h 203"/>
                <a:gd name="T48" fmla="*/ 193 w 692"/>
                <a:gd name="T49" fmla="*/ 57 h 203"/>
                <a:gd name="T50" fmla="*/ 193 w 692"/>
                <a:gd name="T51" fmla="*/ 57 h 203"/>
                <a:gd name="T52" fmla="*/ 193 w 692"/>
                <a:gd name="T53" fmla="*/ 56 h 203"/>
                <a:gd name="T54" fmla="*/ 198 w 692"/>
                <a:gd name="T55" fmla="*/ 54 h 203"/>
                <a:gd name="T56" fmla="*/ 193 w 692"/>
                <a:gd name="T57" fmla="*/ 56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92" h="203">
                  <a:moveTo>
                    <a:pt x="310" y="0"/>
                  </a:moveTo>
                  <a:cubicBezTo>
                    <a:pt x="310" y="0"/>
                    <a:pt x="310" y="0"/>
                    <a:pt x="310" y="0"/>
                  </a:cubicBezTo>
                  <a:cubicBezTo>
                    <a:pt x="310" y="0"/>
                    <a:pt x="310" y="0"/>
                    <a:pt x="310" y="0"/>
                  </a:cubicBezTo>
                  <a:cubicBezTo>
                    <a:pt x="310" y="0"/>
                    <a:pt x="310" y="0"/>
                    <a:pt x="310" y="0"/>
                  </a:cubicBezTo>
                  <a:cubicBezTo>
                    <a:pt x="310" y="0"/>
                    <a:pt x="310" y="0"/>
                    <a:pt x="310" y="0"/>
                  </a:cubicBezTo>
                  <a:cubicBezTo>
                    <a:pt x="251" y="25"/>
                    <a:pt x="251" y="25"/>
                    <a:pt x="251" y="25"/>
                  </a:cubicBezTo>
                  <a:cubicBezTo>
                    <a:pt x="15" y="131"/>
                    <a:pt x="15" y="131"/>
                    <a:pt x="15" y="131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48" y="134"/>
                    <a:pt x="98" y="111"/>
                    <a:pt x="115" y="105"/>
                  </a:cubicBezTo>
                  <a:cubicBezTo>
                    <a:pt x="153" y="92"/>
                    <a:pt x="308" y="16"/>
                    <a:pt x="308" y="16"/>
                  </a:cubicBezTo>
                  <a:cubicBezTo>
                    <a:pt x="309" y="11"/>
                    <a:pt x="309" y="9"/>
                    <a:pt x="309" y="9"/>
                  </a:cubicBezTo>
                  <a:cubicBezTo>
                    <a:pt x="309" y="7"/>
                    <a:pt x="309" y="7"/>
                    <a:pt x="309" y="7"/>
                  </a:cubicBezTo>
                  <a:cubicBezTo>
                    <a:pt x="309" y="8"/>
                    <a:pt x="309" y="9"/>
                    <a:pt x="309" y="9"/>
                  </a:cubicBezTo>
                  <a:cubicBezTo>
                    <a:pt x="309" y="9"/>
                    <a:pt x="309" y="9"/>
                    <a:pt x="309" y="9"/>
                  </a:cubicBezTo>
                  <a:cubicBezTo>
                    <a:pt x="308" y="16"/>
                    <a:pt x="308" y="16"/>
                    <a:pt x="308" y="16"/>
                  </a:cubicBezTo>
                  <a:cubicBezTo>
                    <a:pt x="321" y="21"/>
                    <a:pt x="321" y="21"/>
                    <a:pt x="321" y="21"/>
                  </a:cubicBezTo>
                  <a:cubicBezTo>
                    <a:pt x="538" y="131"/>
                    <a:pt x="538" y="131"/>
                    <a:pt x="538" y="131"/>
                  </a:cubicBezTo>
                  <a:cubicBezTo>
                    <a:pt x="674" y="194"/>
                    <a:pt x="674" y="194"/>
                    <a:pt x="674" y="194"/>
                  </a:cubicBezTo>
                  <a:cubicBezTo>
                    <a:pt x="674" y="194"/>
                    <a:pt x="674" y="194"/>
                    <a:pt x="674" y="194"/>
                  </a:cubicBezTo>
                  <a:cubicBezTo>
                    <a:pt x="692" y="203"/>
                    <a:pt x="692" y="203"/>
                    <a:pt x="692" y="203"/>
                  </a:cubicBezTo>
                  <a:cubicBezTo>
                    <a:pt x="692" y="203"/>
                    <a:pt x="692" y="195"/>
                    <a:pt x="692" y="184"/>
                  </a:cubicBezTo>
                  <a:cubicBezTo>
                    <a:pt x="688" y="182"/>
                    <a:pt x="316" y="2"/>
                    <a:pt x="310" y="0"/>
                  </a:cubicBezTo>
                  <a:close/>
                  <a:moveTo>
                    <a:pt x="193" y="56"/>
                  </a:moveTo>
                  <a:cubicBezTo>
                    <a:pt x="193" y="57"/>
                    <a:pt x="193" y="57"/>
                    <a:pt x="193" y="57"/>
                  </a:cubicBezTo>
                  <a:cubicBezTo>
                    <a:pt x="193" y="57"/>
                    <a:pt x="193" y="57"/>
                    <a:pt x="193" y="57"/>
                  </a:cubicBezTo>
                  <a:cubicBezTo>
                    <a:pt x="193" y="56"/>
                    <a:pt x="193" y="56"/>
                    <a:pt x="193" y="56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3" y="56"/>
                    <a:pt x="193" y="56"/>
                    <a:pt x="193" y="5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80" name="Freeform 24"/>
            <p:cNvSpPr>
              <a:spLocks/>
            </p:cNvSpPr>
            <p:nvPr/>
          </p:nvSpPr>
          <p:spPr bwMode="auto">
            <a:xfrm>
              <a:off x="3473" y="3143"/>
              <a:ext cx="491" cy="12"/>
            </a:xfrm>
            <a:custGeom>
              <a:avLst/>
              <a:gdLst>
                <a:gd name="T0" fmla="*/ 34 w 208"/>
                <a:gd name="T1" fmla="*/ 0 h 5"/>
                <a:gd name="T2" fmla="*/ 0 w 208"/>
                <a:gd name="T3" fmla="*/ 0 h 5"/>
                <a:gd name="T4" fmla="*/ 0 w 208"/>
                <a:gd name="T5" fmla="*/ 5 h 5"/>
                <a:gd name="T6" fmla="*/ 36 w 208"/>
                <a:gd name="T7" fmla="*/ 5 h 5"/>
                <a:gd name="T8" fmla="*/ 208 w 208"/>
                <a:gd name="T9" fmla="*/ 4 h 5"/>
                <a:gd name="T10" fmla="*/ 208 w 208"/>
                <a:gd name="T11" fmla="*/ 0 h 5"/>
                <a:gd name="T12" fmla="*/ 205 w 208"/>
                <a:gd name="T13" fmla="*/ 0 h 5"/>
                <a:gd name="T14" fmla="*/ 34 w 208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8" h="5">
                  <a:moveTo>
                    <a:pt x="3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208" y="4"/>
                    <a:pt x="208" y="4"/>
                    <a:pt x="208" y="4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7" y="0"/>
                    <a:pt x="207" y="0"/>
                    <a:pt x="205" y="0"/>
                  </a:cubicBezTo>
                  <a:cubicBezTo>
                    <a:pt x="115" y="0"/>
                    <a:pt x="34" y="0"/>
                    <a:pt x="34" y="0"/>
                  </a:cubicBezTo>
                  <a:close/>
                </a:path>
              </a:pathLst>
            </a:custGeom>
            <a:solidFill>
              <a:srgbClr val="42A9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81" name="Group 33"/>
          <p:cNvGrpSpPr>
            <a:grpSpLocks noChangeAspect="1"/>
          </p:cNvGrpSpPr>
          <p:nvPr/>
        </p:nvGrpSpPr>
        <p:grpSpPr bwMode="auto">
          <a:xfrm>
            <a:off x="1286242" y="4544219"/>
            <a:ext cx="1404951" cy="2324202"/>
            <a:chOff x="3359" y="1523"/>
            <a:chExt cx="943" cy="1170"/>
          </a:xfrm>
        </p:grpSpPr>
        <p:sp>
          <p:nvSpPr>
            <p:cNvPr id="82" name="Freeform 34"/>
            <p:cNvSpPr>
              <a:spLocks/>
            </p:cNvSpPr>
            <p:nvPr/>
          </p:nvSpPr>
          <p:spPr bwMode="auto">
            <a:xfrm>
              <a:off x="3359" y="1523"/>
              <a:ext cx="943" cy="922"/>
            </a:xfrm>
            <a:custGeom>
              <a:avLst/>
              <a:gdLst>
                <a:gd name="T0" fmla="*/ 213 w 399"/>
                <a:gd name="T1" fmla="*/ 385 h 390"/>
                <a:gd name="T2" fmla="*/ 369 w 399"/>
                <a:gd name="T3" fmla="*/ 198 h 390"/>
                <a:gd name="T4" fmla="*/ 63 w 399"/>
                <a:gd name="T5" fmla="*/ 117 h 390"/>
                <a:gd name="T6" fmla="*/ 213 w 399"/>
                <a:gd name="T7" fmla="*/ 385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9" h="390">
                  <a:moveTo>
                    <a:pt x="213" y="385"/>
                  </a:moveTo>
                  <a:cubicBezTo>
                    <a:pt x="276" y="390"/>
                    <a:pt x="399" y="354"/>
                    <a:pt x="369" y="198"/>
                  </a:cubicBezTo>
                  <a:cubicBezTo>
                    <a:pt x="328" y="0"/>
                    <a:pt x="101" y="49"/>
                    <a:pt x="63" y="117"/>
                  </a:cubicBezTo>
                  <a:cubicBezTo>
                    <a:pt x="0" y="229"/>
                    <a:pt x="19" y="370"/>
                    <a:pt x="213" y="385"/>
                  </a:cubicBezTo>
                  <a:close/>
                </a:path>
              </a:pathLst>
            </a:custGeom>
            <a:solidFill>
              <a:srgbClr val="CA7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83" name="Freeform 35"/>
            <p:cNvSpPr>
              <a:spLocks/>
            </p:cNvSpPr>
            <p:nvPr/>
          </p:nvSpPr>
          <p:spPr bwMode="auto">
            <a:xfrm>
              <a:off x="3565" y="1904"/>
              <a:ext cx="562" cy="789"/>
            </a:xfrm>
            <a:custGeom>
              <a:avLst/>
              <a:gdLst>
                <a:gd name="T0" fmla="*/ 137 w 238"/>
                <a:gd name="T1" fmla="*/ 137 h 334"/>
                <a:gd name="T2" fmla="*/ 238 w 238"/>
                <a:gd name="T3" fmla="*/ 121 h 334"/>
                <a:gd name="T4" fmla="*/ 135 w 238"/>
                <a:gd name="T5" fmla="*/ 114 h 334"/>
                <a:gd name="T6" fmla="*/ 238 w 238"/>
                <a:gd name="T7" fmla="*/ 54 h 334"/>
                <a:gd name="T8" fmla="*/ 131 w 238"/>
                <a:gd name="T9" fmla="*/ 84 h 334"/>
                <a:gd name="T10" fmla="*/ 131 w 238"/>
                <a:gd name="T11" fmla="*/ 84 h 334"/>
                <a:gd name="T12" fmla="*/ 178 w 238"/>
                <a:gd name="T13" fmla="*/ 6 h 334"/>
                <a:gd name="T14" fmla="*/ 126 w 238"/>
                <a:gd name="T15" fmla="*/ 62 h 334"/>
                <a:gd name="T16" fmla="*/ 92 w 238"/>
                <a:gd name="T17" fmla="*/ 0 h 334"/>
                <a:gd name="T18" fmla="*/ 118 w 238"/>
                <a:gd name="T19" fmla="*/ 85 h 334"/>
                <a:gd name="T20" fmla="*/ 119 w 238"/>
                <a:gd name="T21" fmla="*/ 89 h 334"/>
                <a:gd name="T22" fmla="*/ 22 w 238"/>
                <a:gd name="T23" fmla="*/ 28 h 334"/>
                <a:gd name="T24" fmla="*/ 109 w 238"/>
                <a:gd name="T25" fmla="*/ 117 h 334"/>
                <a:gd name="T26" fmla="*/ 0 w 238"/>
                <a:gd name="T27" fmla="*/ 101 h 334"/>
                <a:gd name="T28" fmla="*/ 111 w 238"/>
                <a:gd name="T29" fmla="*/ 141 h 334"/>
                <a:gd name="T30" fmla="*/ 107 w 238"/>
                <a:gd name="T31" fmla="*/ 334 h 334"/>
                <a:gd name="T32" fmla="*/ 131 w 238"/>
                <a:gd name="T33" fmla="*/ 334 h 334"/>
                <a:gd name="T34" fmla="*/ 137 w 238"/>
                <a:gd name="T35" fmla="*/ 13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8" h="334">
                  <a:moveTo>
                    <a:pt x="137" y="137"/>
                  </a:moveTo>
                  <a:cubicBezTo>
                    <a:pt x="137" y="137"/>
                    <a:pt x="167" y="117"/>
                    <a:pt x="238" y="121"/>
                  </a:cubicBezTo>
                  <a:cubicBezTo>
                    <a:pt x="208" y="86"/>
                    <a:pt x="145" y="110"/>
                    <a:pt x="135" y="114"/>
                  </a:cubicBezTo>
                  <a:cubicBezTo>
                    <a:pt x="141" y="84"/>
                    <a:pt x="195" y="41"/>
                    <a:pt x="238" y="54"/>
                  </a:cubicBezTo>
                  <a:cubicBezTo>
                    <a:pt x="197" y="18"/>
                    <a:pt x="151" y="59"/>
                    <a:pt x="131" y="84"/>
                  </a:cubicBezTo>
                  <a:cubicBezTo>
                    <a:pt x="131" y="84"/>
                    <a:pt x="131" y="84"/>
                    <a:pt x="131" y="84"/>
                  </a:cubicBezTo>
                  <a:cubicBezTo>
                    <a:pt x="131" y="59"/>
                    <a:pt x="161" y="22"/>
                    <a:pt x="178" y="6"/>
                  </a:cubicBezTo>
                  <a:cubicBezTo>
                    <a:pt x="147" y="5"/>
                    <a:pt x="126" y="62"/>
                    <a:pt x="126" y="62"/>
                  </a:cubicBezTo>
                  <a:cubicBezTo>
                    <a:pt x="126" y="62"/>
                    <a:pt x="111" y="4"/>
                    <a:pt x="92" y="0"/>
                  </a:cubicBezTo>
                  <a:cubicBezTo>
                    <a:pt x="118" y="45"/>
                    <a:pt x="118" y="85"/>
                    <a:pt x="118" y="85"/>
                  </a:cubicBezTo>
                  <a:cubicBezTo>
                    <a:pt x="119" y="89"/>
                    <a:pt x="119" y="89"/>
                    <a:pt x="119" y="89"/>
                  </a:cubicBezTo>
                  <a:cubicBezTo>
                    <a:pt x="98" y="53"/>
                    <a:pt x="65" y="16"/>
                    <a:pt x="22" y="28"/>
                  </a:cubicBezTo>
                  <a:cubicBezTo>
                    <a:pt x="76" y="43"/>
                    <a:pt x="109" y="102"/>
                    <a:pt x="109" y="117"/>
                  </a:cubicBezTo>
                  <a:cubicBezTo>
                    <a:pt x="88" y="100"/>
                    <a:pt x="33" y="75"/>
                    <a:pt x="0" y="101"/>
                  </a:cubicBezTo>
                  <a:cubicBezTo>
                    <a:pt x="53" y="101"/>
                    <a:pt x="99" y="122"/>
                    <a:pt x="111" y="141"/>
                  </a:cubicBezTo>
                  <a:cubicBezTo>
                    <a:pt x="112" y="159"/>
                    <a:pt x="109" y="280"/>
                    <a:pt x="107" y="334"/>
                  </a:cubicBezTo>
                  <a:cubicBezTo>
                    <a:pt x="131" y="334"/>
                    <a:pt x="131" y="334"/>
                    <a:pt x="131" y="334"/>
                  </a:cubicBezTo>
                  <a:cubicBezTo>
                    <a:pt x="137" y="137"/>
                    <a:pt x="137" y="137"/>
                    <a:pt x="137" y="137"/>
                  </a:cubicBezTo>
                  <a:close/>
                </a:path>
              </a:pathLst>
            </a:custGeom>
            <a:solidFill>
              <a:srgbClr val="8449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84" name="Freeform 36"/>
            <p:cNvSpPr>
              <a:spLocks/>
            </p:cNvSpPr>
            <p:nvPr/>
          </p:nvSpPr>
          <p:spPr bwMode="auto">
            <a:xfrm>
              <a:off x="3553" y="1620"/>
              <a:ext cx="596" cy="192"/>
            </a:xfrm>
            <a:custGeom>
              <a:avLst/>
              <a:gdLst>
                <a:gd name="T0" fmla="*/ 147 w 252"/>
                <a:gd name="T1" fmla="*/ 17 h 81"/>
                <a:gd name="T2" fmla="*/ 169 w 252"/>
                <a:gd name="T3" fmla="*/ 75 h 81"/>
                <a:gd name="T4" fmla="*/ 217 w 252"/>
                <a:gd name="T5" fmla="*/ 34 h 81"/>
                <a:gd name="T6" fmla="*/ 230 w 252"/>
                <a:gd name="T7" fmla="*/ 79 h 81"/>
                <a:gd name="T8" fmla="*/ 233 w 252"/>
                <a:gd name="T9" fmla="*/ 31 h 81"/>
                <a:gd name="T10" fmla="*/ 172 w 252"/>
                <a:gd name="T11" fmla="*/ 60 h 81"/>
                <a:gd name="T12" fmla="*/ 141 w 252"/>
                <a:gd name="T13" fmla="*/ 4 h 81"/>
                <a:gd name="T14" fmla="*/ 115 w 252"/>
                <a:gd name="T15" fmla="*/ 32 h 81"/>
                <a:gd name="T16" fmla="*/ 85 w 252"/>
                <a:gd name="T17" fmla="*/ 2 h 81"/>
                <a:gd name="T18" fmla="*/ 49 w 252"/>
                <a:gd name="T19" fmla="*/ 64 h 81"/>
                <a:gd name="T20" fmla="*/ 0 w 252"/>
                <a:gd name="T21" fmla="*/ 50 h 81"/>
                <a:gd name="T22" fmla="*/ 56 w 252"/>
                <a:gd name="T23" fmla="*/ 77 h 81"/>
                <a:gd name="T24" fmla="*/ 82 w 252"/>
                <a:gd name="T25" fmla="*/ 11 h 81"/>
                <a:gd name="T26" fmla="*/ 114 w 252"/>
                <a:gd name="T27" fmla="*/ 46 h 81"/>
                <a:gd name="T28" fmla="*/ 147 w 252"/>
                <a:gd name="T29" fmla="*/ 1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2" h="81">
                  <a:moveTo>
                    <a:pt x="147" y="17"/>
                  </a:moveTo>
                  <a:cubicBezTo>
                    <a:pt x="172" y="23"/>
                    <a:pt x="169" y="75"/>
                    <a:pt x="169" y="75"/>
                  </a:cubicBezTo>
                  <a:cubicBezTo>
                    <a:pt x="169" y="75"/>
                    <a:pt x="192" y="20"/>
                    <a:pt x="217" y="34"/>
                  </a:cubicBezTo>
                  <a:cubicBezTo>
                    <a:pt x="248" y="51"/>
                    <a:pt x="232" y="71"/>
                    <a:pt x="230" y="79"/>
                  </a:cubicBezTo>
                  <a:cubicBezTo>
                    <a:pt x="240" y="81"/>
                    <a:pt x="252" y="48"/>
                    <a:pt x="233" y="31"/>
                  </a:cubicBezTo>
                  <a:cubicBezTo>
                    <a:pt x="215" y="13"/>
                    <a:pt x="175" y="24"/>
                    <a:pt x="172" y="60"/>
                  </a:cubicBezTo>
                  <a:cubicBezTo>
                    <a:pt x="176" y="28"/>
                    <a:pt x="170" y="2"/>
                    <a:pt x="141" y="4"/>
                  </a:cubicBezTo>
                  <a:cubicBezTo>
                    <a:pt x="120" y="7"/>
                    <a:pt x="115" y="32"/>
                    <a:pt x="115" y="32"/>
                  </a:cubicBezTo>
                  <a:cubicBezTo>
                    <a:pt x="115" y="32"/>
                    <a:pt x="107" y="0"/>
                    <a:pt x="85" y="2"/>
                  </a:cubicBezTo>
                  <a:cubicBezTo>
                    <a:pt x="48" y="7"/>
                    <a:pt x="40" y="37"/>
                    <a:pt x="49" y="64"/>
                  </a:cubicBezTo>
                  <a:cubicBezTo>
                    <a:pt x="33" y="49"/>
                    <a:pt x="20" y="40"/>
                    <a:pt x="0" y="50"/>
                  </a:cubicBezTo>
                  <a:cubicBezTo>
                    <a:pt x="26" y="49"/>
                    <a:pt x="56" y="77"/>
                    <a:pt x="56" y="77"/>
                  </a:cubicBezTo>
                  <a:cubicBezTo>
                    <a:pt x="56" y="77"/>
                    <a:pt x="44" y="13"/>
                    <a:pt x="82" y="11"/>
                  </a:cubicBezTo>
                  <a:cubicBezTo>
                    <a:pt x="104" y="10"/>
                    <a:pt x="114" y="46"/>
                    <a:pt x="114" y="46"/>
                  </a:cubicBezTo>
                  <a:cubicBezTo>
                    <a:pt x="114" y="46"/>
                    <a:pt x="128" y="12"/>
                    <a:pt x="147" y="17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85" name="Freeform 37"/>
            <p:cNvSpPr>
              <a:spLocks/>
            </p:cNvSpPr>
            <p:nvPr/>
          </p:nvSpPr>
          <p:spPr bwMode="auto">
            <a:xfrm>
              <a:off x="3407" y="1788"/>
              <a:ext cx="305" cy="661"/>
            </a:xfrm>
            <a:custGeom>
              <a:avLst/>
              <a:gdLst>
                <a:gd name="T0" fmla="*/ 92 w 129"/>
                <a:gd name="T1" fmla="*/ 257 h 280"/>
                <a:gd name="T2" fmla="*/ 89 w 129"/>
                <a:gd name="T3" fmla="*/ 220 h 280"/>
                <a:gd name="T4" fmla="*/ 50 w 129"/>
                <a:gd name="T5" fmla="*/ 234 h 280"/>
                <a:gd name="T6" fmla="*/ 64 w 129"/>
                <a:gd name="T7" fmla="*/ 186 h 280"/>
                <a:gd name="T8" fmla="*/ 30 w 129"/>
                <a:gd name="T9" fmla="*/ 184 h 280"/>
                <a:gd name="T10" fmla="*/ 45 w 129"/>
                <a:gd name="T11" fmla="*/ 146 h 280"/>
                <a:gd name="T12" fmla="*/ 11 w 129"/>
                <a:gd name="T13" fmla="*/ 133 h 280"/>
                <a:gd name="T14" fmla="*/ 48 w 129"/>
                <a:gd name="T15" fmla="*/ 104 h 280"/>
                <a:gd name="T16" fmla="*/ 16 w 129"/>
                <a:gd name="T17" fmla="*/ 82 h 280"/>
                <a:gd name="T18" fmla="*/ 45 w 129"/>
                <a:gd name="T19" fmla="*/ 64 h 280"/>
                <a:gd name="T20" fmla="*/ 28 w 129"/>
                <a:gd name="T21" fmla="*/ 35 h 280"/>
                <a:gd name="T22" fmla="*/ 47 w 129"/>
                <a:gd name="T23" fmla="*/ 15 h 280"/>
                <a:gd name="T24" fmla="*/ 72 w 129"/>
                <a:gd name="T25" fmla="*/ 8 h 280"/>
                <a:gd name="T26" fmla="*/ 23 w 129"/>
                <a:gd name="T27" fmla="*/ 25 h 280"/>
                <a:gd name="T28" fmla="*/ 35 w 129"/>
                <a:gd name="T29" fmla="*/ 62 h 280"/>
                <a:gd name="T30" fmla="*/ 8 w 129"/>
                <a:gd name="T31" fmla="*/ 84 h 280"/>
                <a:gd name="T32" fmla="*/ 34 w 129"/>
                <a:gd name="T33" fmla="*/ 106 h 280"/>
                <a:gd name="T34" fmla="*/ 1 w 129"/>
                <a:gd name="T35" fmla="*/ 140 h 280"/>
                <a:gd name="T36" fmla="*/ 34 w 129"/>
                <a:gd name="T37" fmla="*/ 154 h 280"/>
                <a:gd name="T38" fmla="*/ 22 w 129"/>
                <a:gd name="T39" fmla="*/ 187 h 280"/>
                <a:gd name="T40" fmla="*/ 53 w 129"/>
                <a:gd name="T41" fmla="*/ 190 h 280"/>
                <a:gd name="T42" fmla="*/ 41 w 129"/>
                <a:gd name="T43" fmla="*/ 237 h 280"/>
                <a:gd name="T44" fmla="*/ 80 w 129"/>
                <a:gd name="T45" fmla="*/ 231 h 280"/>
                <a:gd name="T46" fmla="*/ 100 w 129"/>
                <a:gd name="T47" fmla="*/ 273 h 280"/>
                <a:gd name="T48" fmla="*/ 129 w 129"/>
                <a:gd name="T49" fmla="*/ 249 h 280"/>
                <a:gd name="T50" fmla="*/ 92 w 129"/>
                <a:gd name="T51" fmla="*/ 257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9" h="280">
                  <a:moveTo>
                    <a:pt x="92" y="257"/>
                  </a:moveTo>
                  <a:cubicBezTo>
                    <a:pt x="84" y="249"/>
                    <a:pt x="89" y="220"/>
                    <a:pt x="89" y="220"/>
                  </a:cubicBezTo>
                  <a:cubicBezTo>
                    <a:pt x="89" y="220"/>
                    <a:pt x="58" y="239"/>
                    <a:pt x="50" y="234"/>
                  </a:cubicBezTo>
                  <a:cubicBezTo>
                    <a:pt x="29" y="220"/>
                    <a:pt x="64" y="186"/>
                    <a:pt x="64" y="186"/>
                  </a:cubicBezTo>
                  <a:cubicBezTo>
                    <a:pt x="64" y="186"/>
                    <a:pt x="35" y="192"/>
                    <a:pt x="30" y="184"/>
                  </a:cubicBezTo>
                  <a:cubicBezTo>
                    <a:pt x="24" y="174"/>
                    <a:pt x="45" y="146"/>
                    <a:pt x="45" y="146"/>
                  </a:cubicBezTo>
                  <a:cubicBezTo>
                    <a:pt x="45" y="146"/>
                    <a:pt x="10" y="158"/>
                    <a:pt x="11" y="133"/>
                  </a:cubicBezTo>
                  <a:cubicBezTo>
                    <a:pt x="11" y="109"/>
                    <a:pt x="48" y="104"/>
                    <a:pt x="48" y="104"/>
                  </a:cubicBezTo>
                  <a:cubicBezTo>
                    <a:pt x="48" y="104"/>
                    <a:pt x="14" y="91"/>
                    <a:pt x="16" y="82"/>
                  </a:cubicBezTo>
                  <a:cubicBezTo>
                    <a:pt x="18" y="67"/>
                    <a:pt x="29" y="66"/>
                    <a:pt x="45" y="64"/>
                  </a:cubicBezTo>
                  <a:cubicBezTo>
                    <a:pt x="41" y="62"/>
                    <a:pt x="28" y="41"/>
                    <a:pt x="28" y="35"/>
                  </a:cubicBezTo>
                  <a:cubicBezTo>
                    <a:pt x="28" y="28"/>
                    <a:pt x="36" y="17"/>
                    <a:pt x="47" y="15"/>
                  </a:cubicBezTo>
                  <a:cubicBezTo>
                    <a:pt x="52" y="13"/>
                    <a:pt x="61" y="11"/>
                    <a:pt x="72" y="8"/>
                  </a:cubicBezTo>
                  <a:cubicBezTo>
                    <a:pt x="54" y="0"/>
                    <a:pt x="30" y="8"/>
                    <a:pt x="23" y="25"/>
                  </a:cubicBezTo>
                  <a:cubicBezTo>
                    <a:pt x="12" y="46"/>
                    <a:pt x="35" y="62"/>
                    <a:pt x="35" y="62"/>
                  </a:cubicBezTo>
                  <a:cubicBezTo>
                    <a:pt x="35" y="62"/>
                    <a:pt x="11" y="53"/>
                    <a:pt x="8" y="84"/>
                  </a:cubicBezTo>
                  <a:cubicBezTo>
                    <a:pt x="6" y="98"/>
                    <a:pt x="16" y="99"/>
                    <a:pt x="34" y="106"/>
                  </a:cubicBezTo>
                  <a:cubicBezTo>
                    <a:pt x="16" y="103"/>
                    <a:pt x="0" y="117"/>
                    <a:pt x="1" y="140"/>
                  </a:cubicBezTo>
                  <a:cubicBezTo>
                    <a:pt x="3" y="163"/>
                    <a:pt x="34" y="154"/>
                    <a:pt x="34" y="154"/>
                  </a:cubicBezTo>
                  <a:cubicBezTo>
                    <a:pt x="34" y="154"/>
                    <a:pt x="14" y="171"/>
                    <a:pt x="22" y="187"/>
                  </a:cubicBezTo>
                  <a:cubicBezTo>
                    <a:pt x="29" y="202"/>
                    <a:pt x="53" y="190"/>
                    <a:pt x="53" y="190"/>
                  </a:cubicBezTo>
                  <a:cubicBezTo>
                    <a:pt x="53" y="190"/>
                    <a:pt x="17" y="222"/>
                    <a:pt x="41" y="237"/>
                  </a:cubicBezTo>
                  <a:cubicBezTo>
                    <a:pt x="62" y="251"/>
                    <a:pt x="69" y="242"/>
                    <a:pt x="80" y="231"/>
                  </a:cubicBezTo>
                  <a:cubicBezTo>
                    <a:pt x="75" y="244"/>
                    <a:pt x="79" y="269"/>
                    <a:pt x="100" y="273"/>
                  </a:cubicBezTo>
                  <a:cubicBezTo>
                    <a:pt x="127" y="280"/>
                    <a:pt x="129" y="249"/>
                    <a:pt x="129" y="249"/>
                  </a:cubicBezTo>
                  <a:cubicBezTo>
                    <a:pt x="129" y="249"/>
                    <a:pt x="111" y="277"/>
                    <a:pt x="92" y="257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86" name="Freeform 38"/>
            <p:cNvSpPr>
              <a:spLocks/>
            </p:cNvSpPr>
            <p:nvPr/>
          </p:nvSpPr>
          <p:spPr bwMode="auto">
            <a:xfrm>
              <a:off x="3884" y="1779"/>
              <a:ext cx="392" cy="666"/>
            </a:xfrm>
            <a:custGeom>
              <a:avLst/>
              <a:gdLst>
                <a:gd name="T0" fmla="*/ 163 w 166"/>
                <a:gd name="T1" fmla="*/ 112 h 282"/>
                <a:gd name="T2" fmla="*/ 138 w 166"/>
                <a:gd name="T3" fmla="*/ 83 h 282"/>
                <a:gd name="T4" fmla="*/ 155 w 166"/>
                <a:gd name="T5" fmla="*/ 56 h 282"/>
                <a:gd name="T6" fmla="*/ 131 w 166"/>
                <a:gd name="T7" fmla="*/ 37 h 282"/>
                <a:gd name="T8" fmla="*/ 136 w 166"/>
                <a:gd name="T9" fmla="*/ 13 h 282"/>
                <a:gd name="T10" fmla="*/ 114 w 166"/>
                <a:gd name="T11" fmla="*/ 11 h 282"/>
                <a:gd name="T12" fmla="*/ 117 w 166"/>
                <a:gd name="T13" fmla="*/ 14 h 282"/>
                <a:gd name="T14" fmla="*/ 131 w 166"/>
                <a:gd name="T15" fmla="*/ 17 h 282"/>
                <a:gd name="T16" fmla="*/ 122 w 166"/>
                <a:gd name="T17" fmla="*/ 42 h 282"/>
                <a:gd name="T18" fmla="*/ 146 w 166"/>
                <a:gd name="T19" fmla="*/ 57 h 282"/>
                <a:gd name="T20" fmla="*/ 121 w 166"/>
                <a:gd name="T21" fmla="*/ 86 h 282"/>
                <a:gd name="T22" fmla="*/ 154 w 166"/>
                <a:gd name="T23" fmla="*/ 109 h 282"/>
                <a:gd name="T24" fmla="*/ 117 w 166"/>
                <a:gd name="T25" fmla="*/ 154 h 282"/>
                <a:gd name="T26" fmla="*/ 139 w 166"/>
                <a:gd name="T27" fmla="*/ 182 h 282"/>
                <a:gd name="T28" fmla="*/ 88 w 166"/>
                <a:gd name="T29" fmla="*/ 196 h 282"/>
                <a:gd name="T30" fmla="*/ 105 w 166"/>
                <a:gd name="T31" fmla="*/ 236 h 282"/>
                <a:gd name="T32" fmla="*/ 79 w 166"/>
                <a:gd name="T33" fmla="*/ 225 h 282"/>
                <a:gd name="T34" fmla="*/ 70 w 166"/>
                <a:gd name="T35" fmla="*/ 254 h 282"/>
                <a:gd name="T36" fmla="*/ 36 w 166"/>
                <a:gd name="T37" fmla="*/ 228 h 282"/>
                <a:gd name="T38" fmla="*/ 25 w 166"/>
                <a:gd name="T39" fmla="*/ 271 h 282"/>
                <a:gd name="T40" fmla="*/ 0 w 166"/>
                <a:gd name="T41" fmla="*/ 249 h 282"/>
                <a:gd name="T42" fmla="*/ 24 w 166"/>
                <a:gd name="T43" fmla="*/ 278 h 282"/>
                <a:gd name="T44" fmla="*/ 42 w 166"/>
                <a:gd name="T45" fmla="*/ 241 h 282"/>
                <a:gd name="T46" fmla="*/ 74 w 166"/>
                <a:gd name="T47" fmla="*/ 265 h 282"/>
                <a:gd name="T48" fmla="*/ 87 w 166"/>
                <a:gd name="T49" fmla="*/ 241 h 282"/>
                <a:gd name="T50" fmla="*/ 115 w 166"/>
                <a:gd name="T51" fmla="*/ 240 h 282"/>
                <a:gd name="T52" fmla="*/ 99 w 166"/>
                <a:gd name="T53" fmla="*/ 204 h 282"/>
                <a:gd name="T54" fmla="*/ 149 w 166"/>
                <a:gd name="T55" fmla="*/ 186 h 282"/>
                <a:gd name="T56" fmla="*/ 131 w 166"/>
                <a:gd name="T57" fmla="*/ 154 h 282"/>
                <a:gd name="T58" fmla="*/ 163 w 166"/>
                <a:gd name="T59" fmla="*/ 112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6" h="282">
                  <a:moveTo>
                    <a:pt x="163" y="112"/>
                  </a:moveTo>
                  <a:cubicBezTo>
                    <a:pt x="161" y="90"/>
                    <a:pt x="138" y="83"/>
                    <a:pt x="138" y="83"/>
                  </a:cubicBezTo>
                  <a:cubicBezTo>
                    <a:pt x="138" y="83"/>
                    <a:pt x="156" y="75"/>
                    <a:pt x="155" y="56"/>
                  </a:cubicBezTo>
                  <a:cubicBezTo>
                    <a:pt x="154" y="35"/>
                    <a:pt x="131" y="37"/>
                    <a:pt x="131" y="37"/>
                  </a:cubicBezTo>
                  <a:cubicBezTo>
                    <a:pt x="131" y="37"/>
                    <a:pt x="141" y="25"/>
                    <a:pt x="136" y="13"/>
                  </a:cubicBezTo>
                  <a:cubicBezTo>
                    <a:pt x="131" y="0"/>
                    <a:pt x="114" y="11"/>
                    <a:pt x="114" y="11"/>
                  </a:cubicBezTo>
                  <a:cubicBezTo>
                    <a:pt x="117" y="14"/>
                    <a:pt x="117" y="14"/>
                    <a:pt x="117" y="14"/>
                  </a:cubicBezTo>
                  <a:cubicBezTo>
                    <a:pt x="117" y="14"/>
                    <a:pt x="129" y="10"/>
                    <a:pt x="131" y="17"/>
                  </a:cubicBezTo>
                  <a:cubicBezTo>
                    <a:pt x="133" y="26"/>
                    <a:pt x="122" y="42"/>
                    <a:pt x="122" y="42"/>
                  </a:cubicBezTo>
                  <a:cubicBezTo>
                    <a:pt x="122" y="42"/>
                    <a:pt x="145" y="42"/>
                    <a:pt x="146" y="57"/>
                  </a:cubicBezTo>
                  <a:cubicBezTo>
                    <a:pt x="149" y="71"/>
                    <a:pt x="121" y="86"/>
                    <a:pt x="121" y="86"/>
                  </a:cubicBezTo>
                  <a:cubicBezTo>
                    <a:pt x="121" y="86"/>
                    <a:pt x="155" y="88"/>
                    <a:pt x="154" y="109"/>
                  </a:cubicBezTo>
                  <a:cubicBezTo>
                    <a:pt x="153" y="129"/>
                    <a:pt x="117" y="154"/>
                    <a:pt x="117" y="154"/>
                  </a:cubicBezTo>
                  <a:cubicBezTo>
                    <a:pt x="117" y="154"/>
                    <a:pt x="141" y="158"/>
                    <a:pt x="139" y="182"/>
                  </a:cubicBezTo>
                  <a:cubicBezTo>
                    <a:pt x="137" y="205"/>
                    <a:pt x="88" y="196"/>
                    <a:pt x="88" y="196"/>
                  </a:cubicBezTo>
                  <a:cubicBezTo>
                    <a:pt x="88" y="196"/>
                    <a:pt x="111" y="231"/>
                    <a:pt x="105" y="236"/>
                  </a:cubicBezTo>
                  <a:cubicBezTo>
                    <a:pt x="93" y="246"/>
                    <a:pt x="79" y="225"/>
                    <a:pt x="79" y="225"/>
                  </a:cubicBezTo>
                  <a:cubicBezTo>
                    <a:pt x="79" y="225"/>
                    <a:pt x="84" y="254"/>
                    <a:pt x="70" y="254"/>
                  </a:cubicBezTo>
                  <a:cubicBezTo>
                    <a:pt x="57" y="254"/>
                    <a:pt x="36" y="228"/>
                    <a:pt x="36" y="228"/>
                  </a:cubicBezTo>
                  <a:cubicBezTo>
                    <a:pt x="36" y="228"/>
                    <a:pt x="36" y="267"/>
                    <a:pt x="25" y="271"/>
                  </a:cubicBezTo>
                  <a:cubicBezTo>
                    <a:pt x="13" y="274"/>
                    <a:pt x="0" y="249"/>
                    <a:pt x="0" y="249"/>
                  </a:cubicBezTo>
                  <a:cubicBezTo>
                    <a:pt x="0" y="249"/>
                    <a:pt x="2" y="282"/>
                    <a:pt x="24" y="278"/>
                  </a:cubicBezTo>
                  <a:cubicBezTo>
                    <a:pt x="45" y="274"/>
                    <a:pt x="42" y="241"/>
                    <a:pt x="42" y="241"/>
                  </a:cubicBezTo>
                  <a:cubicBezTo>
                    <a:pt x="42" y="241"/>
                    <a:pt x="62" y="269"/>
                    <a:pt x="74" y="265"/>
                  </a:cubicBezTo>
                  <a:cubicBezTo>
                    <a:pt x="88" y="262"/>
                    <a:pt x="87" y="241"/>
                    <a:pt x="87" y="241"/>
                  </a:cubicBezTo>
                  <a:cubicBezTo>
                    <a:pt x="87" y="241"/>
                    <a:pt x="103" y="256"/>
                    <a:pt x="115" y="240"/>
                  </a:cubicBezTo>
                  <a:cubicBezTo>
                    <a:pt x="122" y="229"/>
                    <a:pt x="99" y="204"/>
                    <a:pt x="99" y="204"/>
                  </a:cubicBezTo>
                  <a:cubicBezTo>
                    <a:pt x="99" y="204"/>
                    <a:pt x="145" y="212"/>
                    <a:pt x="149" y="186"/>
                  </a:cubicBezTo>
                  <a:cubicBezTo>
                    <a:pt x="151" y="158"/>
                    <a:pt x="131" y="154"/>
                    <a:pt x="131" y="154"/>
                  </a:cubicBezTo>
                  <a:cubicBezTo>
                    <a:pt x="131" y="154"/>
                    <a:pt x="166" y="134"/>
                    <a:pt x="163" y="112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87" name="Group 43"/>
          <p:cNvGrpSpPr>
            <a:grpSpLocks noChangeAspect="1"/>
          </p:cNvGrpSpPr>
          <p:nvPr/>
        </p:nvGrpSpPr>
        <p:grpSpPr bwMode="auto">
          <a:xfrm>
            <a:off x="876300" y="5011049"/>
            <a:ext cx="1122760" cy="1857375"/>
            <a:chOff x="3367" y="1523"/>
            <a:chExt cx="943" cy="1170"/>
          </a:xfrm>
        </p:grpSpPr>
        <p:sp>
          <p:nvSpPr>
            <p:cNvPr id="88" name="Freeform 44"/>
            <p:cNvSpPr>
              <a:spLocks/>
            </p:cNvSpPr>
            <p:nvPr/>
          </p:nvSpPr>
          <p:spPr bwMode="auto">
            <a:xfrm>
              <a:off x="3757" y="2208"/>
              <a:ext cx="236" cy="88"/>
            </a:xfrm>
            <a:custGeom>
              <a:avLst/>
              <a:gdLst>
                <a:gd name="T0" fmla="*/ 0 w 100"/>
                <a:gd name="T1" fmla="*/ 12 h 37"/>
                <a:gd name="T2" fmla="*/ 98 w 100"/>
                <a:gd name="T3" fmla="*/ 37 h 37"/>
                <a:gd name="T4" fmla="*/ 100 w 100"/>
                <a:gd name="T5" fmla="*/ 25 h 37"/>
                <a:gd name="T6" fmla="*/ 4 w 100"/>
                <a:gd name="T7" fmla="*/ 0 h 37"/>
                <a:gd name="T8" fmla="*/ 0 w 100"/>
                <a:gd name="T9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37">
                  <a:moveTo>
                    <a:pt x="0" y="12"/>
                  </a:moveTo>
                  <a:cubicBezTo>
                    <a:pt x="31" y="22"/>
                    <a:pt x="64" y="30"/>
                    <a:pt x="98" y="37"/>
                  </a:cubicBezTo>
                  <a:cubicBezTo>
                    <a:pt x="100" y="25"/>
                    <a:pt x="100" y="25"/>
                    <a:pt x="100" y="25"/>
                  </a:cubicBezTo>
                  <a:cubicBezTo>
                    <a:pt x="67" y="18"/>
                    <a:pt x="34" y="9"/>
                    <a:pt x="4" y="0"/>
                  </a:cubicBezTo>
                  <a:cubicBezTo>
                    <a:pt x="4" y="0"/>
                    <a:pt x="4" y="0"/>
                    <a:pt x="0" y="12"/>
                  </a:cubicBezTo>
                  <a:close/>
                </a:path>
              </a:pathLst>
            </a:custGeom>
            <a:solidFill>
              <a:srgbClr val="F9D4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89" name="Freeform 45"/>
            <p:cNvSpPr>
              <a:spLocks/>
            </p:cNvSpPr>
            <p:nvPr/>
          </p:nvSpPr>
          <p:spPr bwMode="auto">
            <a:xfrm>
              <a:off x="3367" y="1523"/>
              <a:ext cx="943" cy="922"/>
            </a:xfrm>
            <a:custGeom>
              <a:avLst/>
              <a:gdLst>
                <a:gd name="T0" fmla="*/ 212 w 399"/>
                <a:gd name="T1" fmla="*/ 385 h 390"/>
                <a:gd name="T2" fmla="*/ 368 w 399"/>
                <a:gd name="T3" fmla="*/ 198 h 390"/>
                <a:gd name="T4" fmla="*/ 62 w 399"/>
                <a:gd name="T5" fmla="*/ 117 h 390"/>
                <a:gd name="T6" fmla="*/ 212 w 399"/>
                <a:gd name="T7" fmla="*/ 385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9" h="390">
                  <a:moveTo>
                    <a:pt x="212" y="385"/>
                  </a:moveTo>
                  <a:cubicBezTo>
                    <a:pt x="275" y="390"/>
                    <a:pt x="399" y="354"/>
                    <a:pt x="368" y="198"/>
                  </a:cubicBezTo>
                  <a:cubicBezTo>
                    <a:pt x="328" y="0"/>
                    <a:pt x="100" y="49"/>
                    <a:pt x="62" y="117"/>
                  </a:cubicBezTo>
                  <a:cubicBezTo>
                    <a:pt x="0" y="229"/>
                    <a:pt x="18" y="370"/>
                    <a:pt x="212" y="385"/>
                  </a:cubicBezTo>
                  <a:close/>
                </a:path>
              </a:pathLst>
            </a:custGeom>
            <a:solidFill>
              <a:srgbClr val="FEBE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90" name="Freeform 46"/>
            <p:cNvSpPr>
              <a:spLocks/>
            </p:cNvSpPr>
            <p:nvPr/>
          </p:nvSpPr>
          <p:spPr bwMode="auto">
            <a:xfrm>
              <a:off x="3571" y="1904"/>
              <a:ext cx="564" cy="789"/>
            </a:xfrm>
            <a:custGeom>
              <a:avLst/>
              <a:gdLst>
                <a:gd name="T0" fmla="*/ 136 w 239"/>
                <a:gd name="T1" fmla="*/ 137 h 334"/>
                <a:gd name="T2" fmla="*/ 238 w 239"/>
                <a:gd name="T3" fmla="*/ 121 h 334"/>
                <a:gd name="T4" fmla="*/ 136 w 239"/>
                <a:gd name="T5" fmla="*/ 114 h 334"/>
                <a:gd name="T6" fmla="*/ 239 w 239"/>
                <a:gd name="T7" fmla="*/ 54 h 334"/>
                <a:gd name="T8" fmla="*/ 133 w 239"/>
                <a:gd name="T9" fmla="*/ 84 h 334"/>
                <a:gd name="T10" fmla="*/ 133 w 239"/>
                <a:gd name="T11" fmla="*/ 84 h 334"/>
                <a:gd name="T12" fmla="*/ 178 w 239"/>
                <a:gd name="T13" fmla="*/ 6 h 334"/>
                <a:gd name="T14" fmla="*/ 127 w 239"/>
                <a:gd name="T15" fmla="*/ 62 h 334"/>
                <a:gd name="T16" fmla="*/ 92 w 239"/>
                <a:gd name="T17" fmla="*/ 0 h 334"/>
                <a:gd name="T18" fmla="*/ 119 w 239"/>
                <a:gd name="T19" fmla="*/ 85 h 334"/>
                <a:gd name="T20" fmla="*/ 119 w 239"/>
                <a:gd name="T21" fmla="*/ 89 h 334"/>
                <a:gd name="T22" fmla="*/ 21 w 239"/>
                <a:gd name="T23" fmla="*/ 28 h 334"/>
                <a:gd name="T24" fmla="*/ 108 w 239"/>
                <a:gd name="T25" fmla="*/ 117 h 334"/>
                <a:gd name="T26" fmla="*/ 0 w 239"/>
                <a:gd name="T27" fmla="*/ 101 h 334"/>
                <a:gd name="T28" fmla="*/ 110 w 239"/>
                <a:gd name="T29" fmla="*/ 141 h 334"/>
                <a:gd name="T30" fmla="*/ 106 w 239"/>
                <a:gd name="T31" fmla="*/ 334 h 334"/>
                <a:gd name="T32" fmla="*/ 130 w 239"/>
                <a:gd name="T33" fmla="*/ 334 h 334"/>
                <a:gd name="T34" fmla="*/ 136 w 239"/>
                <a:gd name="T35" fmla="*/ 13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9" h="334">
                  <a:moveTo>
                    <a:pt x="136" y="137"/>
                  </a:moveTo>
                  <a:cubicBezTo>
                    <a:pt x="136" y="137"/>
                    <a:pt x="165" y="117"/>
                    <a:pt x="238" y="121"/>
                  </a:cubicBezTo>
                  <a:cubicBezTo>
                    <a:pt x="208" y="86"/>
                    <a:pt x="144" y="110"/>
                    <a:pt x="136" y="114"/>
                  </a:cubicBezTo>
                  <a:cubicBezTo>
                    <a:pt x="141" y="84"/>
                    <a:pt x="196" y="41"/>
                    <a:pt x="239" y="54"/>
                  </a:cubicBezTo>
                  <a:cubicBezTo>
                    <a:pt x="198" y="18"/>
                    <a:pt x="150" y="59"/>
                    <a:pt x="133" y="84"/>
                  </a:cubicBezTo>
                  <a:cubicBezTo>
                    <a:pt x="133" y="84"/>
                    <a:pt x="133" y="84"/>
                    <a:pt x="133" y="84"/>
                  </a:cubicBezTo>
                  <a:cubicBezTo>
                    <a:pt x="133" y="59"/>
                    <a:pt x="162" y="22"/>
                    <a:pt x="178" y="6"/>
                  </a:cubicBezTo>
                  <a:cubicBezTo>
                    <a:pt x="148" y="5"/>
                    <a:pt x="127" y="62"/>
                    <a:pt x="127" y="62"/>
                  </a:cubicBezTo>
                  <a:cubicBezTo>
                    <a:pt x="127" y="62"/>
                    <a:pt x="110" y="4"/>
                    <a:pt x="92" y="0"/>
                  </a:cubicBezTo>
                  <a:cubicBezTo>
                    <a:pt x="118" y="45"/>
                    <a:pt x="119" y="85"/>
                    <a:pt x="119" y="85"/>
                  </a:cubicBezTo>
                  <a:cubicBezTo>
                    <a:pt x="119" y="89"/>
                    <a:pt x="119" y="89"/>
                    <a:pt x="119" y="89"/>
                  </a:cubicBezTo>
                  <a:cubicBezTo>
                    <a:pt x="97" y="53"/>
                    <a:pt x="65" y="16"/>
                    <a:pt x="21" y="28"/>
                  </a:cubicBezTo>
                  <a:cubicBezTo>
                    <a:pt x="75" y="43"/>
                    <a:pt x="108" y="102"/>
                    <a:pt x="108" y="117"/>
                  </a:cubicBezTo>
                  <a:cubicBezTo>
                    <a:pt x="87" y="100"/>
                    <a:pt x="33" y="75"/>
                    <a:pt x="0" y="101"/>
                  </a:cubicBezTo>
                  <a:cubicBezTo>
                    <a:pt x="52" y="101"/>
                    <a:pt x="98" y="122"/>
                    <a:pt x="110" y="141"/>
                  </a:cubicBezTo>
                  <a:cubicBezTo>
                    <a:pt x="112" y="159"/>
                    <a:pt x="107" y="280"/>
                    <a:pt x="106" y="334"/>
                  </a:cubicBezTo>
                  <a:cubicBezTo>
                    <a:pt x="130" y="334"/>
                    <a:pt x="130" y="334"/>
                    <a:pt x="130" y="334"/>
                  </a:cubicBezTo>
                  <a:cubicBezTo>
                    <a:pt x="136" y="137"/>
                    <a:pt x="136" y="137"/>
                    <a:pt x="136" y="137"/>
                  </a:cubicBezTo>
                  <a:close/>
                </a:path>
              </a:pathLst>
            </a:custGeom>
            <a:solidFill>
              <a:srgbClr val="8449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91" name="Freeform 47"/>
            <p:cNvSpPr>
              <a:spLocks/>
            </p:cNvSpPr>
            <p:nvPr/>
          </p:nvSpPr>
          <p:spPr bwMode="auto">
            <a:xfrm>
              <a:off x="3528" y="1620"/>
              <a:ext cx="593" cy="192"/>
            </a:xfrm>
            <a:custGeom>
              <a:avLst/>
              <a:gdLst>
                <a:gd name="T0" fmla="*/ 196 w 251"/>
                <a:gd name="T1" fmla="*/ 77 h 81"/>
                <a:gd name="T2" fmla="*/ 251 w 251"/>
                <a:gd name="T3" fmla="*/ 50 h 81"/>
                <a:gd name="T4" fmla="*/ 203 w 251"/>
                <a:gd name="T5" fmla="*/ 64 h 81"/>
                <a:gd name="T6" fmla="*/ 168 w 251"/>
                <a:gd name="T7" fmla="*/ 2 h 81"/>
                <a:gd name="T8" fmla="*/ 136 w 251"/>
                <a:gd name="T9" fmla="*/ 32 h 81"/>
                <a:gd name="T10" fmla="*/ 111 w 251"/>
                <a:gd name="T11" fmla="*/ 4 h 81"/>
                <a:gd name="T12" fmla="*/ 79 w 251"/>
                <a:gd name="T13" fmla="*/ 60 h 81"/>
                <a:gd name="T14" fmla="*/ 19 w 251"/>
                <a:gd name="T15" fmla="*/ 31 h 81"/>
                <a:gd name="T16" fmla="*/ 22 w 251"/>
                <a:gd name="T17" fmla="*/ 79 h 81"/>
                <a:gd name="T18" fmla="*/ 34 w 251"/>
                <a:gd name="T19" fmla="*/ 34 h 81"/>
                <a:gd name="T20" fmla="*/ 83 w 251"/>
                <a:gd name="T21" fmla="*/ 75 h 81"/>
                <a:gd name="T22" fmla="*/ 106 w 251"/>
                <a:gd name="T23" fmla="*/ 17 h 81"/>
                <a:gd name="T24" fmla="*/ 138 w 251"/>
                <a:gd name="T25" fmla="*/ 46 h 81"/>
                <a:gd name="T26" fmla="*/ 171 w 251"/>
                <a:gd name="T27" fmla="*/ 11 h 81"/>
                <a:gd name="T28" fmla="*/ 196 w 251"/>
                <a:gd name="T29" fmla="*/ 7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1" h="81">
                  <a:moveTo>
                    <a:pt x="196" y="77"/>
                  </a:moveTo>
                  <a:cubicBezTo>
                    <a:pt x="196" y="77"/>
                    <a:pt x="226" y="49"/>
                    <a:pt x="251" y="50"/>
                  </a:cubicBezTo>
                  <a:cubicBezTo>
                    <a:pt x="232" y="40"/>
                    <a:pt x="220" y="49"/>
                    <a:pt x="203" y="64"/>
                  </a:cubicBezTo>
                  <a:cubicBezTo>
                    <a:pt x="213" y="37"/>
                    <a:pt x="205" y="7"/>
                    <a:pt x="168" y="2"/>
                  </a:cubicBezTo>
                  <a:cubicBezTo>
                    <a:pt x="145" y="0"/>
                    <a:pt x="136" y="32"/>
                    <a:pt x="136" y="32"/>
                  </a:cubicBezTo>
                  <a:cubicBezTo>
                    <a:pt x="136" y="32"/>
                    <a:pt x="133" y="7"/>
                    <a:pt x="111" y="4"/>
                  </a:cubicBezTo>
                  <a:cubicBezTo>
                    <a:pt x="83" y="2"/>
                    <a:pt x="76" y="28"/>
                    <a:pt x="79" y="60"/>
                  </a:cubicBezTo>
                  <a:cubicBezTo>
                    <a:pt x="77" y="24"/>
                    <a:pt x="38" y="13"/>
                    <a:pt x="19" y="31"/>
                  </a:cubicBezTo>
                  <a:cubicBezTo>
                    <a:pt x="0" y="48"/>
                    <a:pt x="12" y="81"/>
                    <a:pt x="22" y="79"/>
                  </a:cubicBezTo>
                  <a:cubicBezTo>
                    <a:pt x="19" y="71"/>
                    <a:pt x="5" y="51"/>
                    <a:pt x="34" y="34"/>
                  </a:cubicBezTo>
                  <a:cubicBezTo>
                    <a:pt x="61" y="20"/>
                    <a:pt x="83" y="75"/>
                    <a:pt x="83" y="75"/>
                  </a:cubicBezTo>
                  <a:cubicBezTo>
                    <a:pt x="83" y="75"/>
                    <a:pt x="79" y="23"/>
                    <a:pt x="106" y="17"/>
                  </a:cubicBezTo>
                  <a:cubicBezTo>
                    <a:pt x="125" y="12"/>
                    <a:pt x="138" y="46"/>
                    <a:pt x="138" y="46"/>
                  </a:cubicBezTo>
                  <a:cubicBezTo>
                    <a:pt x="138" y="46"/>
                    <a:pt x="148" y="10"/>
                    <a:pt x="171" y="11"/>
                  </a:cubicBezTo>
                  <a:cubicBezTo>
                    <a:pt x="209" y="13"/>
                    <a:pt x="196" y="77"/>
                    <a:pt x="196" y="77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92" name="Freeform 48"/>
            <p:cNvSpPr>
              <a:spLocks/>
            </p:cNvSpPr>
            <p:nvPr/>
          </p:nvSpPr>
          <p:spPr bwMode="auto">
            <a:xfrm>
              <a:off x="3965" y="1788"/>
              <a:ext cx="307" cy="661"/>
            </a:xfrm>
            <a:custGeom>
              <a:avLst/>
              <a:gdLst>
                <a:gd name="T0" fmla="*/ 95 w 130"/>
                <a:gd name="T1" fmla="*/ 106 h 280"/>
                <a:gd name="T2" fmla="*/ 122 w 130"/>
                <a:gd name="T3" fmla="*/ 84 h 280"/>
                <a:gd name="T4" fmla="*/ 94 w 130"/>
                <a:gd name="T5" fmla="*/ 62 h 280"/>
                <a:gd name="T6" fmla="*/ 107 w 130"/>
                <a:gd name="T7" fmla="*/ 25 h 280"/>
                <a:gd name="T8" fmla="*/ 56 w 130"/>
                <a:gd name="T9" fmla="*/ 8 h 280"/>
                <a:gd name="T10" fmla="*/ 81 w 130"/>
                <a:gd name="T11" fmla="*/ 15 h 280"/>
                <a:gd name="T12" fmla="*/ 101 w 130"/>
                <a:gd name="T13" fmla="*/ 35 h 280"/>
                <a:gd name="T14" fmla="*/ 83 w 130"/>
                <a:gd name="T15" fmla="*/ 64 h 280"/>
                <a:gd name="T16" fmla="*/ 113 w 130"/>
                <a:gd name="T17" fmla="*/ 82 h 280"/>
                <a:gd name="T18" fmla="*/ 80 w 130"/>
                <a:gd name="T19" fmla="*/ 104 h 280"/>
                <a:gd name="T20" fmla="*/ 119 w 130"/>
                <a:gd name="T21" fmla="*/ 133 h 280"/>
                <a:gd name="T22" fmla="*/ 84 w 130"/>
                <a:gd name="T23" fmla="*/ 146 h 280"/>
                <a:gd name="T24" fmla="*/ 99 w 130"/>
                <a:gd name="T25" fmla="*/ 184 h 280"/>
                <a:gd name="T26" fmla="*/ 65 w 130"/>
                <a:gd name="T27" fmla="*/ 186 h 280"/>
                <a:gd name="T28" fmla="*/ 79 w 130"/>
                <a:gd name="T29" fmla="*/ 234 h 280"/>
                <a:gd name="T30" fmla="*/ 41 w 130"/>
                <a:gd name="T31" fmla="*/ 220 h 280"/>
                <a:gd name="T32" fmla="*/ 37 w 130"/>
                <a:gd name="T33" fmla="*/ 257 h 280"/>
                <a:gd name="T34" fmla="*/ 0 w 130"/>
                <a:gd name="T35" fmla="*/ 249 h 280"/>
                <a:gd name="T36" fmla="*/ 29 w 130"/>
                <a:gd name="T37" fmla="*/ 273 h 280"/>
                <a:gd name="T38" fmla="*/ 49 w 130"/>
                <a:gd name="T39" fmla="*/ 231 h 280"/>
                <a:gd name="T40" fmla="*/ 89 w 130"/>
                <a:gd name="T41" fmla="*/ 237 h 280"/>
                <a:gd name="T42" fmla="*/ 76 w 130"/>
                <a:gd name="T43" fmla="*/ 190 h 280"/>
                <a:gd name="T44" fmla="*/ 107 w 130"/>
                <a:gd name="T45" fmla="*/ 187 h 280"/>
                <a:gd name="T46" fmla="*/ 95 w 130"/>
                <a:gd name="T47" fmla="*/ 154 h 280"/>
                <a:gd name="T48" fmla="*/ 128 w 130"/>
                <a:gd name="T49" fmla="*/ 140 h 280"/>
                <a:gd name="T50" fmla="*/ 95 w 130"/>
                <a:gd name="T51" fmla="*/ 10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0" h="280">
                  <a:moveTo>
                    <a:pt x="95" y="106"/>
                  </a:moveTo>
                  <a:cubicBezTo>
                    <a:pt x="113" y="99"/>
                    <a:pt x="124" y="98"/>
                    <a:pt x="122" y="84"/>
                  </a:cubicBezTo>
                  <a:cubicBezTo>
                    <a:pt x="119" y="53"/>
                    <a:pt x="94" y="62"/>
                    <a:pt x="94" y="62"/>
                  </a:cubicBezTo>
                  <a:cubicBezTo>
                    <a:pt x="94" y="62"/>
                    <a:pt x="116" y="46"/>
                    <a:pt x="107" y="25"/>
                  </a:cubicBezTo>
                  <a:cubicBezTo>
                    <a:pt x="98" y="8"/>
                    <a:pt x="75" y="0"/>
                    <a:pt x="56" y="8"/>
                  </a:cubicBezTo>
                  <a:cubicBezTo>
                    <a:pt x="68" y="11"/>
                    <a:pt x="78" y="13"/>
                    <a:pt x="81" y="15"/>
                  </a:cubicBezTo>
                  <a:cubicBezTo>
                    <a:pt x="92" y="17"/>
                    <a:pt x="101" y="28"/>
                    <a:pt x="101" y="35"/>
                  </a:cubicBezTo>
                  <a:cubicBezTo>
                    <a:pt x="101" y="41"/>
                    <a:pt x="89" y="62"/>
                    <a:pt x="83" y="64"/>
                  </a:cubicBezTo>
                  <a:cubicBezTo>
                    <a:pt x="100" y="66"/>
                    <a:pt x="112" y="67"/>
                    <a:pt x="113" y="82"/>
                  </a:cubicBezTo>
                  <a:cubicBezTo>
                    <a:pt x="115" y="91"/>
                    <a:pt x="80" y="104"/>
                    <a:pt x="80" y="104"/>
                  </a:cubicBezTo>
                  <a:cubicBezTo>
                    <a:pt x="80" y="104"/>
                    <a:pt x="117" y="109"/>
                    <a:pt x="119" y="133"/>
                  </a:cubicBezTo>
                  <a:cubicBezTo>
                    <a:pt x="120" y="158"/>
                    <a:pt x="84" y="146"/>
                    <a:pt x="84" y="146"/>
                  </a:cubicBezTo>
                  <a:cubicBezTo>
                    <a:pt x="84" y="146"/>
                    <a:pt x="105" y="174"/>
                    <a:pt x="99" y="184"/>
                  </a:cubicBezTo>
                  <a:cubicBezTo>
                    <a:pt x="94" y="192"/>
                    <a:pt x="65" y="186"/>
                    <a:pt x="65" y="186"/>
                  </a:cubicBezTo>
                  <a:cubicBezTo>
                    <a:pt x="65" y="186"/>
                    <a:pt x="100" y="220"/>
                    <a:pt x="79" y="234"/>
                  </a:cubicBezTo>
                  <a:cubicBezTo>
                    <a:pt x="71" y="239"/>
                    <a:pt x="41" y="220"/>
                    <a:pt x="41" y="220"/>
                  </a:cubicBezTo>
                  <a:cubicBezTo>
                    <a:pt x="41" y="220"/>
                    <a:pt x="45" y="249"/>
                    <a:pt x="37" y="257"/>
                  </a:cubicBezTo>
                  <a:cubicBezTo>
                    <a:pt x="18" y="277"/>
                    <a:pt x="0" y="249"/>
                    <a:pt x="0" y="249"/>
                  </a:cubicBezTo>
                  <a:cubicBezTo>
                    <a:pt x="0" y="249"/>
                    <a:pt x="1" y="280"/>
                    <a:pt x="29" y="273"/>
                  </a:cubicBezTo>
                  <a:cubicBezTo>
                    <a:pt x="51" y="269"/>
                    <a:pt x="55" y="244"/>
                    <a:pt x="49" y="231"/>
                  </a:cubicBezTo>
                  <a:cubicBezTo>
                    <a:pt x="59" y="242"/>
                    <a:pt x="67" y="251"/>
                    <a:pt x="89" y="237"/>
                  </a:cubicBezTo>
                  <a:cubicBezTo>
                    <a:pt x="113" y="222"/>
                    <a:pt x="76" y="190"/>
                    <a:pt x="76" y="190"/>
                  </a:cubicBezTo>
                  <a:cubicBezTo>
                    <a:pt x="76" y="190"/>
                    <a:pt x="100" y="202"/>
                    <a:pt x="107" y="187"/>
                  </a:cubicBezTo>
                  <a:cubicBezTo>
                    <a:pt x="115" y="171"/>
                    <a:pt x="95" y="154"/>
                    <a:pt x="95" y="154"/>
                  </a:cubicBezTo>
                  <a:cubicBezTo>
                    <a:pt x="95" y="154"/>
                    <a:pt x="125" y="163"/>
                    <a:pt x="128" y="140"/>
                  </a:cubicBezTo>
                  <a:cubicBezTo>
                    <a:pt x="130" y="117"/>
                    <a:pt x="113" y="103"/>
                    <a:pt x="95" y="106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93" name="Freeform 49"/>
            <p:cNvSpPr>
              <a:spLocks/>
            </p:cNvSpPr>
            <p:nvPr/>
          </p:nvSpPr>
          <p:spPr bwMode="auto">
            <a:xfrm>
              <a:off x="3403" y="1779"/>
              <a:ext cx="389" cy="666"/>
            </a:xfrm>
            <a:custGeom>
              <a:avLst/>
              <a:gdLst>
                <a:gd name="T0" fmla="*/ 141 w 165"/>
                <a:gd name="T1" fmla="*/ 271 h 282"/>
                <a:gd name="T2" fmla="*/ 130 w 165"/>
                <a:gd name="T3" fmla="*/ 228 h 282"/>
                <a:gd name="T4" fmla="*/ 96 w 165"/>
                <a:gd name="T5" fmla="*/ 254 h 282"/>
                <a:gd name="T6" fmla="*/ 87 w 165"/>
                <a:gd name="T7" fmla="*/ 225 h 282"/>
                <a:gd name="T8" fmla="*/ 60 w 165"/>
                <a:gd name="T9" fmla="*/ 236 h 282"/>
                <a:gd name="T10" fmla="*/ 79 w 165"/>
                <a:gd name="T11" fmla="*/ 196 h 282"/>
                <a:gd name="T12" fmla="*/ 27 w 165"/>
                <a:gd name="T13" fmla="*/ 182 h 282"/>
                <a:gd name="T14" fmla="*/ 49 w 165"/>
                <a:gd name="T15" fmla="*/ 154 h 282"/>
                <a:gd name="T16" fmla="*/ 12 w 165"/>
                <a:gd name="T17" fmla="*/ 109 h 282"/>
                <a:gd name="T18" fmla="*/ 45 w 165"/>
                <a:gd name="T19" fmla="*/ 86 h 282"/>
                <a:gd name="T20" fmla="*/ 19 w 165"/>
                <a:gd name="T21" fmla="*/ 57 h 282"/>
                <a:gd name="T22" fmla="*/ 44 w 165"/>
                <a:gd name="T23" fmla="*/ 42 h 282"/>
                <a:gd name="T24" fmla="*/ 35 w 165"/>
                <a:gd name="T25" fmla="*/ 17 h 282"/>
                <a:gd name="T26" fmla="*/ 49 w 165"/>
                <a:gd name="T27" fmla="*/ 14 h 282"/>
                <a:gd name="T28" fmla="*/ 51 w 165"/>
                <a:gd name="T29" fmla="*/ 11 h 282"/>
                <a:gd name="T30" fmla="*/ 29 w 165"/>
                <a:gd name="T31" fmla="*/ 13 h 282"/>
                <a:gd name="T32" fmla="*/ 35 w 165"/>
                <a:gd name="T33" fmla="*/ 37 h 282"/>
                <a:gd name="T34" fmla="*/ 11 w 165"/>
                <a:gd name="T35" fmla="*/ 56 h 282"/>
                <a:gd name="T36" fmla="*/ 27 w 165"/>
                <a:gd name="T37" fmla="*/ 83 h 282"/>
                <a:gd name="T38" fmla="*/ 3 w 165"/>
                <a:gd name="T39" fmla="*/ 112 h 282"/>
                <a:gd name="T40" fmla="*/ 35 w 165"/>
                <a:gd name="T41" fmla="*/ 154 h 282"/>
                <a:gd name="T42" fmla="*/ 17 w 165"/>
                <a:gd name="T43" fmla="*/ 186 h 282"/>
                <a:gd name="T44" fmla="*/ 67 w 165"/>
                <a:gd name="T45" fmla="*/ 204 h 282"/>
                <a:gd name="T46" fmla="*/ 50 w 165"/>
                <a:gd name="T47" fmla="*/ 240 h 282"/>
                <a:gd name="T48" fmla="*/ 79 w 165"/>
                <a:gd name="T49" fmla="*/ 241 h 282"/>
                <a:gd name="T50" fmla="*/ 92 w 165"/>
                <a:gd name="T51" fmla="*/ 265 h 282"/>
                <a:gd name="T52" fmla="*/ 124 w 165"/>
                <a:gd name="T53" fmla="*/ 241 h 282"/>
                <a:gd name="T54" fmla="*/ 142 w 165"/>
                <a:gd name="T55" fmla="*/ 278 h 282"/>
                <a:gd name="T56" fmla="*/ 165 w 165"/>
                <a:gd name="T57" fmla="*/ 249 h 282"/>
                <a:gd name="T58" fmla="*/ 141 w 165"/>
                <a:gd name="T59" fmla="*/ 271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5" h="282">
                  <a:moveTo>
                    <a:pt x="141" y="271"/>
                  </a:moveTo>
                  <a:cubicBezTo>
                    <a:pt x="130" y="267"/>
                    <a:pt x="130" y="228"/>
                    <a:pt x="130" y="228"/>
                  </a:cubicBezTo>
                  <a:cubicBezTo>
                    <a:pt x="130" y="228"/>
                    <a:pt x="108" y="254"/>
                    <a:pt x="96" y="254"/>
                  </a:cubicBezTo>
                  <a:cubicBezTo>
                    <a:pt x="82" y="254"/>
                    <a:pt x="87" y="225"/>
                    <a:pt x="87" y="225"/>
                  </a:cubicBezTo>
                  <a:cubicBezTo>
                    <a:pt x="87" y="225"/>
                    <a:pt x="72" y="246"/>
                    <a:pt x="60" y="236"/>
                  </a:cubicBezTo>
                  <a:cubicBezTo>
                    <a:pt x="54" y="231"/>
                    <a:pt x="79" y="196"/>
                    <a:pt x="79" y="196"/>
                  </a:cubicBezTo>
                  <a:cubicBezTo>
                    <a:pt x="79" y="196"/>
                    <a:pt x="28" y="205"/>
                    <a:pt x="27" y="182"/>
                  </a:cubicBezTo>
                  <a:cubicBezTo>
                    <a:pt x="25" y="158"/>
                    <a:pt x="49" y="154"/>
                    <a:pt x="49" y="154"/>
                  </a:cubicBezTo>
                  <a:cubicBezTo>
                    <a:pt x="49" y="154"/>
                    <a:pt x="13" y="129"/>
                    <a:pt x="12" y="109"/>
                  </a:cubicBezTo>
                  <a:cubicBezTo>
                    <a:pt x="11" y="88"/>
                    <a:pt x="45" y="86"/>
                    <a:pt x="45" y="86"/>
                  </a:cubicBezTo>
                  <a:cubicBezTo>
                    <a:pt x="45" y="86"/>
                    <a:pt x="17" y="71"/>
                    <a:pt x="19" y="57"/>
                  </a:cubicBezTo>
                  <a:cubicBezTo>
                    <a:pt x="21" y="42"/>
                    <a:pt x="44" y="42"/>
                    <a:pt x="44" y="42"/>
                  </a:cubicBezTo>
                  <a:cubicBezTo>
                    <a:pt x="44" y="42"/>
                    <a:pt x="32" y="26"/>
                    <a:pt x="35" y="17"/>
                  </a:cubicBezTo>
                  <a:cubicBezTo>
                    <a:pt x="37" y="10"/>
                    <a:pt x="49" y="14"/>
                    <a:pt x="49" y="14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35" y="0"/>
                    <a:pt x="29" y="13"/>
                  </a:cubicBezTo>
                  <a:cubicBezTo>
                    <a:pt x="25" y="25"/>
                    <a:pt x="35" y="37"/>
                    <a:pt x="35" y="37"/>
                  </a:cubicBezTo>
                  <a:cubicBezTo>
                    <a:pt x="35" y="37"/>
                    <a:pt x="12" y="35"/>
                    <a:pt x="11" y="56"/>
                  </a:cubicBezTo>
                  <a:cubicBezTo>
                    <a:pt x="10" y="75"/>
                    <a:pt x="27" y="83"/>
                    <a:pt x="27" y="83"/>
                  </a:cubicBezTo>
                  <a:cubicBezTo>
                    <a:pt x="27" y="83"/>
                    <a:pt x="4" y="90"/>
                    <a:pt x="3" y="112"/>
                  </a:cubicBezTo>
                  <a:cubicBezTo>
                    <a:pt x="0" y="134"/>
                    <a:pt x="35" y="154"/>
                    <a:pt x="35" y="154"/>
                  </a:cubicBezTo>
                  <a:cubicBezTo>
                    <a:pt x="35" y="154"/>
                    <a:pt x="15" y="158"/>
                    <a:pt x="17" y="186"/>
                  </a:cubicBezTo>
                  <a:cubicBezTo>
                    <a:pt x="20" y="212"/>
                    <a:pt x="67" y="204"/>
                    <a:pt x="67" y="204"/>
                  </a:cubicBezTo>
                  <a:cubicBezTo>
                    <a:pt x="67" y="204"/>
                    <a:pt x="43" y="229"/>
                    <a:pt x="50" y="240"/>
                  </a:cubicBezTo>
                  <a:cubicBezTo>
                    <a:pt x="62" y="256"/>
                    <a:pt x="79" y="241"/>
                    <a:pt x="79" y="241"/>
                  </a:cubicBezTo>
                  <a:cubicBezTo>
                    <a:pt x="79" y="241"/>
                    <a:pt x="76" y="262"/>
                    <a:pt x="92" y="265"/>
                  </a:cubicBezTo>
                  <a:cubicBezTo>
                    <a:pt x="104" y="269"/>
                    <a:pt x="124" y="241"/>
                    <a:pt x="124" y="241"/>
                  </a:cubicBezTo>
                  <a:cubicBezTo>
                    <a:pt x="124" y="241"/>
                    <a:pt x="120" y="274"/>
                    <a:pt x="142" y="278"/>
                  </a:cubicBezTo>
                  <a:cubicBezTo>
                    <a:pt x="164" y="282"/>
                    <a:pt x="165" y="249"/>
                    <a:pt x="165" y="249"/>
                  </a:cubicBezTo>
                  <a:cubicBezTo>
                    <a:pt x="165" y="249"/>
                    <a:pt x="153" y="274"/>
                    <a:pt x="141" y="271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94" name="Group 93"/>
          <p:cNvGrpSpPr/>
          <p:nvPr/>
        </p:nvGrpSpPr>
        <p:grpSpPr>
          <a:xfrm>
            <a:off x="-16477" y="4350236"/>
            <a:ext cx="1272587" cy="2518186"/>
            <a:chOff x="-3496" y="4350236"/>
            <a:chExt cx="1696783" cy="2518186"/>
          </a:xfrm>
        </p:grpSpPr>
        <p:sp>
          <p:nvSpPr>
            <p:cNvPr id="95" name="Freeform 34"/>
            <p:cNvSpPr>
              <a:spLocks/>
            </p:cNvSpPr>
            <p:nvPr/>
          </p:nvSpPr>
          <p:spPr bwMode="auto">
            <a:xfrm>
              <a:off x="-1588" y="4440962"/>
              <a:ext cx="1615212" cy="1820141"/>
            </a:xfrm>
            <a:custGeom>
              <a:avLst/>
              <a:gdLst/>
              <a:ahLst/>
              <a:cxnLst/>
              <a:rect l="l" t="t" r="r" b="b"/>
              <a:pathLst>
                <a:path w="1615212" h="1820141">
                  <a:moveTo>
                    <a:pt x="734626" y="2038"/>
                  </a:moveTo>
                  <a:cubicBezTo>
                    <a:pt x="1104168" y="24231"/>
                    <a:pt x="1475791" y="230903"/>
                    <a:pt x="1589496" y="780177"/>
                  </a:cubicBezTo>
                  <a:cubicBezTo>
                    <a:pt x="1755894" y="1645701"/>
                    <a:pt x="1073662" y="1845437"/>
                    <a:pt x="724226" y="1817696"/>
                  </a:cubicBezTo>
                  <a:cubicBezTo>
                    <a:pt x="398251" y="1792485"/>
                    <a:pt x="161356" y="1703117"/>
                    <a:pt x="0" y="1572499"/>
                  </a:cubicBezTo>
                  <a:lnTo>
                    <a:pt x="0" y="211270"/>
                  </a:lnTo>
                  <a:cubicBezTo>
                    <a:pt x="161774" y="78872"/>
                    <a:pt x="447573" y="-15201"/>
                    <a:pt x="734626" y="2038"/>
                  </a:cubicBezTo>
                  <a:close/>
                </a:path>
              </a:pathLst>
            </a:custGeom>
            <a:solidFill>
              <a:srgbClr val="EB7F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96" name="Freeform 35"/>
            <p:cNvSpPr>
              <a:spLocks/>
            </p:cNvSpPr>
            <p:nvPr/>
          </p:nvSpPr>
          <p:spPr bwMode="auto">
            <a:xfrm>
              <a:off x="24666" y="5016746"/>
              <a:ext cx="1318938" cy="1851676"/>
            </a:xfrm>
            <a:custGeom>
              <a:avLst/>
              <a:gdLst>
                <a:gd name="T0" fmla="*/ 137 w 238"/>
                <a:gd name="T1" fmla="*/ 137 h 334"/>
                <a:gd name="T2" fmla="*/ 238 w 238"/>
                <a:gd name="T3" fmla="*/ 121 h 334"/>
                <a:gd name="T4" fmla="*/ 135 w 238"/>
                <a:gd name="T5" fmla="*/ 114 h 334"/>
                <a:gd name="T6" fmla="*/ 238 w 238"/>
                <a:gd name="T7" fmla="*/ 54 h 334"/>
                <a:gd name="T8" fmla="*/ 131 w 238"/>
                <a:gd name="T9" fmla="*/ 84 h 334"/>
                <a:gd name="T10" fmla="*/ 131 w 238"/>
                <a:gd name="T11" fmla="*/ 84 h 334"/>
                <a:gd name="T12" fmla="*/ 178 w 238"/>
                <a:gd name="T13" fmla="*/ 6 h 334"/>
                <a:gd name="T14" fmla="*/ 126 w 238"/>
                <a:gd name="T15" fmla="*/ 62 h 334"/>
                <a:gd name="T16" fmla="*/ 92 w 238"/>
                <a:gd name="T17" fmla="*/ 0 h 334"/>
                <a:gd name="T18" fmla="*/ 118 w 238"/>
                <a:gd name="T19" fmla="*/ 85 h 334"/>
                <a:gd name="T20" fmla="*/ 119 w 238"/>
                <a:gd name="T21" fmla="*/ 89 h 334"/>
                <a:gd name="T22" fmla="*/ 22 w 238"/>
                <a:gd name="T23" fmla="*/ 28 h 334"/>
                <a:gd name="T24" fmla="*/ 109 w 238"/>
                <a:gd name="T25" fmla="*/ 117 h 334"/>
                <a:gd name="T26" fmla="*/ 0 w 238"/>
                <a:gd name="T27" fmla="*/ 101 h 334"/>
                <a:gd name="T28" fmla="*/ 111 w 238"/>
                <a:gd name="T29" fmla="*/ 141 h 334"/>
                <a:gd name="T30" fmla="*/ 107 w 238"/>
                <a:gd name="T31" fmla="*/ 334 h 334"/>
                <a:gd name="T32" fmla="*/ 131 w 238"/>
                <a:gd name="T33" fmla="*/ 334 h 334"/>
                <a:gd name="T34" fmla="*/ 137 w 238"/>
                <a:gd name="T35" fmla="*/ 13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8" h="334">
                  <a:moveTo>
                    <a:pt x="137" y="137"/>
                  </a:moveTo>
                  <a:cubicBezTo>
                    <a:pt x="137" y="137"/>
                    <a:pt x="167" y="117"/>
                    <a:pt x="238" y="121"/>
                  </a:cubicBezTo>
                  <a:cubicBezTo>
                    <a:pt x="208" y="86"/>
                    <a:pt x="145" y="110"/>
                    <a:pt x="135" y="114"/>
                  </a:cubicBezTo>
                  <a:cubicBezTo>
                    <a:pt x="141" y="84"/>
                    <a:pt x="195" y="41"/>
                    <a:pt x="238" y="54"/>
                  </a:cubicBezTo>
                  <a:cubicBezTo>
                    <a:pt x="197" y="18"/>
                    <a:pt x="151" y="59"/>
                    <a:pt x="131" y="84"/>
                  </a:cubicBezTo>
                  <a:cubicBezTo>
                    <a:pt x="131" y="84"/>
                    <a:pt x="131" y="84"/>
                    <a:pt x="131" y="84"/>
                  </a:cubicBezTo>
                  <a:cubicBezTo>
                    <a:pt x="131" y="59"/>
                    <a:pt x="161" y="22"/>
                    <a:pt x="178" y="6"/>
                  </a:cubicBezTo>
                  <a:cubicBezTo>
                    <a:pt x="147" y="5"/>
                    <a:pt x="126" y="62"/>
                    <a:pt x="126" y="62"/>
                  </a:cubicBezTo>
                  <a:cubicBezTo>
                    <a:pt x="126" y="62"/>
                    <a:pt x="111" y="4"/>
                    <a:pt x="92" y="0"/>
                  </a:cubicBezTo>
                  <a:cubicBezTo>
                    <a:pt x="118" y="45"/>
                    <a:pt x="118" y="85"/>
                    <a:pt x="118" y="85"/>
                  </a:cubicBezTo>
                  <a:cubicBezTo>
                    <a:pt x="119" y="89"/>
                    <a:pt x="119" y="89"/>
                    <a:pt x="119" y="89"/>
                  </a:cubicBezTo>
                  <a:cubicBezTo>
                    <a:pt x="98" y="53"/>
                    <a:pt x="65" y="16"/>
                    <a:pt x="22" y="28"/>
                  </a:cubicBezTo>
                  <a:cubicBezTo>
                    <a:pt x="76" y="43"/>
                    <a:pt x="109" y="102"/>
                    <a:pt x="109" y="117"/>
                  </a:cubicBezTo>
                  <a:cubicBezTo>
                    <a:pt x="88" y="100"/>
                    <a:pt x="33" y="75"/>
                    <a:pt x="0" y="101"/>
                  </a:cubicBezTo>
                  <a:cubicBezTo>
                    <a:pt x="53" y="101"/>
                    <a:pt x="99" y="122"/>
                    <a:pt x="111" y="141"/>
                  </a:cubicBezTo>
                  <a:cubicBezTo>
                    <a:pt x="112" y="159"/>
                    <a:pt x="109" y="280"/>
                    <a:pt x="107" y="334"/>
                  </a:cubicBezTo>
                  <a:cubicBezTo>
                    <a:pt x="131" y="334"/>
                    <a:pt x="131" y="334"/>
                    <a:pt x="131" y="334"/>
                  </a:cubicBezTo>
                  <a:cubicBezTo>
                    <a:pt x="137" y="137"/>
                    <a:pt x="137" y="137"/>
                    <a:pt x="137" y="137"/>
                  </a:cubicBezTo>
                  <a:close/>
                </a:path>
              </a:pathLst>
            </a:custGeom>
            <a:solidFill>
              <a:srgbClr val="8449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97" name="Freeform 36"/>
            <p:cNvSpPr>
              <a:spLocks/>
            </p:cNvSpPr>
            <p:nvPr/>
          </p:nvSpPr>
          <p:spPr bwMode="auto">
            <a:xfrm>
              <a:off x="-3496" y="4350236"/>
              <a:ext cx="1398732" cy="450598"/>
            </a:xfrm>
            <a:custGeom>
              <a:avLst/>
              <a:gdLst>
                <a:gd name="T0" fmla="*/ 147 w 252"/>
                <a:gd name="T1" fmla="*/ 17 h 81"/>
                <a:gd name="T2" fmla="*/ 169 w 252"/>
                <a:gd name="T3" fmla="*/ 75 h 81"/>
                <a:gd name="T4" fmla="*/ 217 w 252"/>
                <a:gd name="T5" fmla="*/ 34 h 81"/>
                <a:gd name="T6" fmla="*/ 230 w 252"/>
                <a:gd name="T7" fmla="*/ 79 h 81"/>
                <a:gd name="T8" fmla="*/ 233 w 252"/>
                <a:gd name="T9" fmla="*/ 31 h 81"/>
                <a:gd name="T10" fmla="*/ 172 w 252"/>
                <a:gd name="T11" fmla="*/ 60 h 81"/>
                <a:gd name="T12" fmla="*/ 141 w 252"/>
                <a:gd name="T13" fmla="*/ 4 h 81"/>
                <a:gd name="T14" fmla="*/ 115 w 252"/>
                <a:gd name="T15" fmla="*/ 32 h 81"/>
                <a:gd name="T16" fmla="*/ 85 w 252"/>
                <a:gd name="T17" fmla="*/ 2 h 81"/>
                <a:gd name="T18" fmla="*/ 49 w 252"/>
                <a:gd name="T19" fmla="*/ 64 h 81"/>
                <a:gd name="T20" fmla="*/ 0 w 252"/>
                <a:gd name="T21" fmla="*/ 50 h 81"/>
                <a:gd name="T22" fmla="*/ 56 w 252"/>
                <a:gd name="T23" fmla="*/ 77 h 81"/>
                <a:gd name="T24" fmla="*/ 82 w 252"/>
                <a:gd name="T25" fmla="*/ 11 h 81"/>
                <a:gd name="T26" fmla="*/ 114 w 252"/>
                <a:gd name="T27" fmla="*/ 46 h 81"/>
                <a:gd name="T28" fmla="*/ 147 w 252"/>
                <a:gd name="T29" fmla="*/ 1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2" h="81">
                  <a:moveTo>
                    <a:pt x="147" y="17"/>
                  </a:moveTo>
                  <a:cubicBezTo>
                    <a:pt x="172" y="23"/>
                    <a:pt x="169" y="75"/>
                    <a:pt x="169" y="75"/>
                  </a:cubicBezTo>
                  <a:cubicBezTo>
                    <a:pt x="169" y="75"/>
                    <a:pt x="192" y="20"/>
                    <a:pt x="217" y="34"/>
                  </a:cubicBezTo>
                  <a:cubicBezTo>
                    <a:pt x="248" y="51"/>
                    <a:pt x="232" y="71"/>
                    <a:pt x="230" y="79"/>
                  </a:cubicBezTo>
                  <a:cubicBezTo>
                    <a:pt x="240" y="81"/>
                    <a:pt x="252" y="48"/>
                    <a:pt x="233" y="31"/>
                  </a:cubicBezTo>
                  <a:cubicBezTo>
                    <a:pt x="215" y="13"/>
                    <a:pt x="175" y="24"/>
                    <a:pt x="172" y="60"/>
                  </a:cubicBezTo>
                  <a:cubicBezTo>
                    <a:pt x="176" y="28"/>
                    <a:pt x="170" y="2"/>
                    <a:pt x="141" y="4"/>
                  </a:cubicBezTo>
                  <a:cubicBezTo>
                    <a:pt x="120" y="7"/>
                    <a:pt x="115" y="32"/>
                    <a:pt x="115" y="32"/>
                  </a:cubicBezTo>
                  <a:cubicBezTo>
                    <a:pt x="115" y="32"/>
                    <a:pt x="107" y="0"/>
                    <a:pt x="85" y="2"/>
                  </a:cubicBezTo>
                  <a:cubicBezTo>
                    <a:pt x="48" y="7"/>
                    <a:pt x="40" y="37"/>
                    <a:pt x="49" y="64"/>
                  </a:cubicBezTo>
                  <a:cubicBezTo>
                    <a:pt x="33" y="49"/>
                    <a:pt x="20" y="40"/>
                    <a:pt x="0" y="50"/>
                  </a:cubicBezTo>
                  <a:cubicBezTo>
                    <a:pt x="26" y="49"/>
                    <a:pt x="56" y="77"/>
                    <a:pt x="56" y="77"/>
                  </a:cubicBezTo>
                  <a:cubicBezTo>
                    <a:pt x="56" y="77"/>
                    <a:pt x="44" y="13"/>
                    <a:pt x="82" y="11"/>
                  </a:cubicBezTo>
                  <a:cubicBezTo>
                    <a:pt x="104" y="10"/>
                    <a:pt x="114" y="46"/>
                    <a:pt x="114" y="46"/>
                  </a:cubicBezTo>
                  <a:cubicBezTo>
                    <a:pt x="114" y="46"/>
                    <a:pt x="128" y="12"/>
                    <a:pt x="147" y="17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98" name="Freeform 38"/>
            <p:cNvSpPr>
              <a:spLocks/>
            </p:cNvSpPr>
            <p:nvPr/>
          </p:nvSpPr>
          <p:spPr bwMode="auto">
            <a:xfrm>
              <a:off x="773316" y="4723387"/>
              <a:ext cx="919971" cy="1563012"/>
            </a:xfrm>
            <a:custGeom>
              <a:avLst/>
              <a:gdLst>
                <a:gd name="T0" fmla="*/ 163 w 166"/>
                <a:gd name="T1" fmla="*/ 112 h 282"/>
                <a:gd name="T2" fmla="*/ 138 w 166"/>
                <a:gd name="T3" fmla="*/ 83 h 282"/>
                <a:gd name="T4" fmla="*/ 155 w 166"/>
                <a:gd name="T5" fmla="*/ 56 h 282"/>
                <a:gd name="T6" fmla="*/ 131 w 166"/>
                <a:gd name="T7" fmla="*/ 37 h 282"/>
                <a:gd name="T8" fmla="*/ 136 w 166"/>
                <a:gd name="T9" fmla="*/ 13 h 282"/>
                <a:gd name="T10" fmla="*/ 114 w 166"/>
                <a:gd name="T11" fmla="*/ 11 h 282"/>
                <a:gd name="T12" fmla="*/ 117 w 166"/>
                <a:gd name="T13" fmla="*/ 14 h 282"/>
                <a:gd name="T14" fmla="*/ 131 w 166"/>
                <a:gd name="T15" fmla="*/ 17 h 282"/>
                <a:gd name="T16" fmla="*/ 122 w 166"/>
                <a:gd name="T17" fmla="*/ 42 h 282"/>
                <a:gd name="T18" fmla="*/ 146 w 166"/>
                <a:gd name="T19" fmla="*/ 57 h 282"/>
                <a:gd name="T20" fmla="*/ 121 w 166"/>
                <a:gd name="T21" fmla="*/ 86 h 282"/>
                <a:gd name="T22" fmla="*/ 154 w 166"/>
                <a:gd name="T23" fmla="*/ 109 h 282"/>
                <a:gd name="T24" fmla="*/ 117 w 166"/>
                <a:gd name="T25" fmla="*/ 154 h 282"/>
                <a:gd name="T26" fmla="*/ 139 w 166"/>
                <a:gd name="T27" fmla="*/ 182 h 282"/>
                <a:gd name="T28" fmla="*/ 88 w 166"/>
                <a:gd name="T29" fmla="*/ 196 h 282"/>
                <a:gd name="T30" fmla="*/ 105 w 166"/>
                <a:gd name="T31" fmla="*/ 236 h 282"/>
                <a:gd name="T32" fmla="*/ 79 w 166"/>
                <a:gd name="T33" fmla="*/ 225 h 282"/>
                <a:gd name="T34" fmla="*/ 70 w 166"/>
                <a:gd name="T35" fmla="*/ 254 h 282"/>
                <a:gd name="T36" fmla="*/ 36 w 166"/>
                <a:gd name="T37" fmla="*/ 228 h 282"/>
                <a:gd name="T38" fmla="*/ 25 w 166"/>
                <a:gd name="T39" fmla="*/ 271 h 282"/>
                <a:gd name="T40" fmla="*/ 0 w 166"/>
                <a:gd name="T41" fmla="*/ 249 h 282"/>
                <a:gd name="T42" fmla="*/ 24 w 166"/>
                <a:gd name="T43" fmla="*/ 278 h 282"/>
                <a:gd name="T44" fmla="*/ 42 w 166"/>
                <a:gd name="T45" fmla="*/ 241 h 282"/>
                <a:gd name="T46" fmla="*/ 74 w 166"/>
                <a:gd name="T47" fmla="*/ 265 h 282"/>
                <a:gd name="T48" fmla="*/ 87 w 166"/>
                <a:gd name="T49" fmla="*/ 241 h 282"/>
                <a:gd name="T50" fmla="*/ 115 w 166"/>
                <a:gd name="T51" fmla="*/ 240 h 282"/>
                <a:gd name="T52" fmla="*/ 99 w 166"/>
                <a:gd name="T53" fmla="*/ 204 h 282"/>
                <a:gd name="T54" fmla="*/ 149 w 166"/>
                <a:gd name="T55" fmla="*/ 186 h 282"/>
                <a:gd name="T56" fmla="*/ 131 w 166"/>
                <a:gd name="T57" fmla="*/ 154 h 282"/>
                <a:gd name="T58" fmla="*/ 163 w 166"/>
                <a:gd name="T59" fmla="*/ 112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6" h="282">
                  <a:moveTo>
                    <a:pt x="163" y="112"/>
                  </a:moveTo>
                  <a:cubicBezTo>
                    <a:pt x="161" y="90"/>
                    <a:pt x="138" y="83"/>
                    <a:pt x="138" y="83"/>
                  </a:cubicBezTo>
                  <a:cubicBezTo>
                    <a:pt x="138" y="83"/>
                    <a:pt x="156" y="75"/>
                    <a:pt x="155" y="56"/>
                  </a:cubicBezTo>
                  <a:cubicBezTo>
                    <a:pt x="154" y="35"/>
                    <a:pt x="131" y="37"/>
                    <a:pt x="131" y="37"/>
                  </a:cubicBezTo>
                  <a:cubicBezTo>
                    <a:pt x="131" y="37"/>
                    <a:pt x="141" y="25"/>
                    <a:pt x="136" y="13"/>
                  </a:cubicBezTo>
                  <a:cubicBezTo>
                    <a:pt x="131" y="0"/>
                    <a:pt x="114" y="11"/>
                    <a:pt x="114" y="11"/>
                  </a:cubicBezTo>
                  <a:cubicBezTo>
                    <a:pt x="117" y="14"/>
                    <a:pt x="117" y="14"/>
                    <a:pt x="117" y="14"/>
                  </a:cubicBezTo>
                  <a:cubicBezTo>
                    <a:pt x="117" y="14"/>
                    <a:pt x="129" y="10"/>
                    <a:pt x="131" y="17"/>
                  </a:cubicBezTo>
                  <a:cubicBezTo>
                    <a:pt x="133" y="26"/>
                    <a:pt x="122" y="42"/>
                    <a:pt x="122" y="42"/>
                  </a:cubicBezTo>
                  <a:cubicBezTo>
                    <a:pt x="122" y="42"/>
                    <a:pt x="145" y="42"/>
                    <a:pt x="146" y="57"/>
                  </a:cubicBezTo>
                  <a:cubicBezTo>
                    <a:pt x="149" y="71"/>
                    <a:pt x="121" y="86"/>
                    <a:pt x="121" y="86"/>
                  </a:cubicBezTo>
                  <a:cubicBezTo>
                    <a:pt x="121" y="86"/>
                    <a:pt x="155" y="88"/>
                    <a:pt x="154" y="109"/>
                  </a:cubicBezTo>
                  <a:cubicBezTo>
                    <a:pt x="153" y="129"/>
                    <a:pt x="117" y="154"/>
                    <a:pt x="117" y="154"/>
                  </a:cubicBezTo>
                  <a:cubicBezTo>
                    <a:pt x="117" y="154"/>
                    <a:pt x="141" y="158"/>
                    <a:pt x="139" y="182"/>
                  </a:cubicBezTo>
                  <a:cubicBezTo>
                    <a:pt x="137" y="205"/>
                    <a:pt x="88" y="196"/>
                    <a:pt x="88" y="196"/>
                  </a:cubicBezTo>
                  <a:cubicBezTo>
                    <a:pt x="88" y="196"/>
                    <a:pt x="111" y="231"/>
                    <a:pt x="105" y="236"/>
                  </a:cubicBezTo>
                  <a:cubicBezTo>
                    <a:pt x="93" y="246"/>
                    <a:pt x="79" y="225"/>
                    <a:pt x="79" y="225"/>
                  </a:cubicBezTo>
                  <a:cubicBezTo>
                    <a:pt x="79" y="225"/>
                    <a:pt x="84" y="254"/>
                    <a:pt x="70" y="254"/>
                  </a:cubicBezTo>
                  <a:cubicBezTo>
                    <a:pt x="57" y="254"/>
                    <a:pt x="36" y="228"/>
                    <a:pt x="36" y="228"/>
                  </a:cubicBezTo>
                  <a:cubicBezTo>
                    <a:pt x="36" y="228"/>
                    <a:pt x="36" y="267"/>
                    <a:pt x="25" y="271"/>
                  </a:cubicBezTo>
                  <a:cubicBezTo>
                    <a:pt x="13" y="274"/>
                    <a:pt x="0" y="249"/>
                    <a:pt x="0" y="249"/>
                  </a:cubicBezTo>
                  <a:cubicBezTo>
                    <a:pt x="0" y="249"/>
                    <a:pt x="2" y="282"/>
                    <a:pt x="24" y="278"/>
                  </a:cubicBezTo>
                  <a:cubicBezTo>
                    <a:pt x="45" y="274"/>
                    <a:pt x="42" y="241"/>
                    <a:pt x="42" y="241"/>
                  </a:cubicBezTo>
                  <a:cubicBezTo>
                    <a:pt x="42" y="241"/>
                    <a:pt x="62" y="269"/>
                    <a:pt x="74" y="265"/>
                  </a:cubicBezTo>
                  <a:cubicBezTo>
                    <a:pt x="88" y="262"/>
                    <a:pt x="87" y="241"/>
                    <a:pt x="87" y="241"/>
                  </a:cubicBezTo>
                  <a:cubicBezTo>
                    <a:pt x="87" y="241"/>
                    <a:pt x="103" y="256"/>
                    <a:pt x="115" y="240"/>
                  </a:cubicBezTo>
                  <a:cubicBezTo>
                    <a:pt x="122" y="229"/>
                    <a:pt x="99" y="204"/>
                    <a:pt x="99" y="204"/>
                  </a:cubicBezTo>
                  <a:cubicBezTo>
                    <a:pt x="99" y="204"/>
                    <a:pt x="145" y="212"/>
                    <a:pt x="149" y="186"/>
                  </a:cubicBezTo>
                  <a:cubicBezTo>
                    <a:pt x="151" y="158"/>
                    <a:pt x="131" y="154"/>
                    <a:pt x="131" y="154"/>
                  </a:cubicBezTo>
                  <a:cubicBezTo>
                    <a:pt x="131" y="154"/>
                    <a:pt x="166" y="134"/>
                    <a:pt x="163" y="112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99" name="Group 43"/>
          <p:cNvGrpSpPr>
            <a:grpSpLocks noChangeAspect="1"/>
          </p:cNvGrpSpPr>
          <p:nvPr/>
        </p:nvGrpSpPr>
        <p:grpSpPr bwMode="auto">
          <a:xfrm>
            <a:off x="2183503" y="4572473"/>
            <a:ext cx="1387874" cy="2295951"/>
            <a:chOff x="3367" y="1523"/>
            <a:chExt cx="943" cy="1170"/>
          </a:xfrm>
        </p:grpSpPr>
        <p:sp>
          <p:nvSpPr>
            <p:cNvPr id="100" name="Freeform 44"/>
            <p:cNvSpPr>
              <a:spLocks/>
            </p:cNvSpPr>
            <p:nvPr/>
          </p:nvSpPr>
          <p:spPr bwMode="auto">
            <a:xfrm>
              <a:off x="3757" y="2208"/>
              <a:ext cx="236" cy="88"/>
            </a:xfrm>
            <a:custGeom>
              <a:avLst/>
              <a:gdLst>
                <a:gd name="T0" fmla="*/ 0 w 100"/>
                <a:gd name="T1" fmla="*/ 12 h 37"/>
                <a:gd name="T2" fmla="*/ 98 w 100"/>
                <a:gd name="T3" fmla="*/ 37 h 37"/>
                <a:gd name="T4" fmla="*/ 100 w 100"/>
                <a:gd name="T5" fmla="*/ 25 h 37"/>
                <a:gd name="T6" fmla="*/ 4 w 100"/>
                <a:gd name="T7" fmla="*/ 0 h 37"/>
                <a:gd name="T8" fmla="*/ 0 w 100"/>
                <a:gd name="T9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37">
                  <a:moveTo>
                    <a:pt x="0" y="12"/>
                  </a:moveTo>
                  <a:cubicBezTo>
                    <a:pt x="31" y="22"/>
                    <a:pt x="64" y="30"/>
                    <a:pt x="98" y="37"/>
                  </a:cubicBezTo>
                  <a:cubicBezTo>
                    <a:pt x="100" y="25"/>
                    <a:pt x="100" y="25"/>
                    <a:pt x="100" y="25"/>
                  </a:cubicBezTo>
                  <a:cubicBezTo>
                    <a:pt x="67" y="18"/>
                    <a:pt x="34" y="9"/>
                    <a:pt x="4" y="0"/>
                  </a:cubicBezTo>
                  <a:cubicBezTo>
                    <a:pt x="4" y="0"/>
                    <a:pt x="4" y="0"/>
                    <a:pt x="0" y="12"/>
                  </a:cubicBezTo>
                  <a:close/>
                </a:path>
              </a:pathLst>
            </a:custGeom>
            <a:solidFill>
              <a:srgbClr val="F9D4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01" name="Freeform 45"/>
            <p:cNvSpPr>
              <a:spLocks/>
            </p:cNvSpPr>
            <p:nvPr/>
          </p:nvSpPr>
          <p:spPr bwMode="auto">
            <a:xfrm>
              <a:off x="3367" y="1523"/>
              <a:ext cx="943" cy="922"/>
            </a:xfrm>
            <a:custGeom>
              <a:avLst/>
              <a:gdLst>
                <a:gd name="T0" fmla="*/ 212 w 399"/>
                <a:gd name="T1" fmla="*/ 385 h 390"/>
                <a:gd name="T2" fmla="*/ 368 w 399"/>
                <a:gd name="T3" fmla="*/ 198 h 390"/>
                <a:gd name="T4" fmla="*/ 62 w 399"/>
                <a:gd name="T5" fmla="*/ 117 h 390"/>
                <a:gd name="T6" fmla="*/ 212 w 399"/>
                <a:gd name="T7" fmla="*/ 385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9" h="390">
                  <a:moveTo>
                    <a:pt x="212" y="385"/>
                  </a:moveTo>
                  <a:cubicBezTo>
                    <a:pt x="275" y="390"/>
                    <a:pt x="399" y="354"/>
                    <a:pt x="368" y="198"/>
                  </a:cubicBezTo>
                  <a:cubicBezTo>
                    <a:pt x="328" y="0"/>
                    <a:pt x="100" y="49"/>
                    <a:pt x="62" y="117"/>
                  </a:cubicBezTo>
                  <a:cubicBezTo>
                    <a:pt x="0" y="229"/>
                    <a:pt x="18" y="370"/>
                    <a:pt x="212" y="385"/>
                  </a:cubicBezTo>
                  <a:close/>
                </a:path>
              </a:pathLst>
            </a:custGeom>
            <a:solidFill>
              <a:srgbClr val="F7D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02" name="Freeform 46"/>
            <p:cNvSpPr>
              <a:spLocks/>
            </p:cNvSpPr>
            <p:nvPr/>
          </p:nvSpPr>
          <p:spPr bwMode="auto">
            <a:xfrm>
              <a:off x="3571" y="1904"/>
              <a:ext cx="564" cy="789"/>
            </a:xfrm>
            <a:custGeom>
              <a:avLst/>
              <a:gdLst>
                <a:gd name="T0" fmla="*/ 136 w 239"/>
                <a:gd name="T1" fmla="*/ 137 h 334"/>
                <a:gd name="T2" fmla="*/ 238 w 239"/>
                <a:gd name="T3" fmla="*/ 121 h 334"/>
                <a:gd name="T4" fmla="*/ 136 w 239"/>
                <a:gd name="T5" fmla="*/ 114 h 334"/>
                <a:gd name="T6" fmla="*/ 239 w 239"/>
                <a:gd name="T7" fmla="*/ 54 h 334"/>
                <a:gd name="T8" fmla="*/ 133 w 239"/>
                <a:gd name="T9" fmla="*/ 84 h 334"/>
                <a:gd name="T10" fmla="*/ 133 w 239"/>
                <a:gd name="T11" fmla="*/ 84 h 334"/>
                <a:gd name="T12" fmla="*/ 178 w 239"/>
                <a:gd name="T13" fmla="*/ 6 h 334"/>
                <a:gd name="T14" fmla="*/ 127 w 239"/>
                <a:gd name="T15" fmla="*/ 62 h 334"/>
                <a:gd name="T16" fmla="*/ 92 w 239"/>
                <a:gd name="T17" fmla="*/ 0 h 334"/>
                <a:gd name="T18" fmla="*/ 119 w 239"/>
                <a:gd name="T19" fmla="*/ 85 h 334"/>
                <a:gd name="T20" fmla="*/ 119 w 239"/>
                <a:gd name="T21" fmla="*/ 89 h 334"/>
                <a:gd name="T22" fmla="*/ 21 w 239"/>
                <a:gd name="T23" fmla="*/ 28 h 334"/>
                <a:gd name="T24" fmla="*/ 108 w 239"/>
                <a:gd name="T25" fmla="*/ 117 h 334"/>
                <a:gd name="T26" fmla="*/ 0 w 239"/>
                <a:gd name="T27" fmla="*/ 101 h 334"/>
                <a:gd name="T28" fmla="*/ 110 w 239"/>
                <a:gd name="T29" fmla="*/ 141 h 334"/>
                <a:gd name="T30" fmla="*/ 106 w 239"/>
                <a:gd name="T31" fmla="*/ 334 h 334"/>
                <a:gd name="T32" fmla="*/ 130 w 239"/>
                <a:gd name="T33" fmla="*/ 334 h 334"/>
                <a:gd name="T34" fmla="*/ 136 w 239"/>
                <a:gd name="T35" fmla="*/ 13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9" h="334">
                  <a:moveTo>
                    <a:pt x="136" y="137"/>
                  </a:moveTo>
                  <a:cubicBezTo>
                    <a:pt x="136" y="137"/>
                    <a:pt x="165" y="117"/>
                    <a:pt x="238" y="121"/>
                  </a:cubicBezTo>
                  <a:cubicBezTo>
                    <a:pt x="208" y="86"/>
                    <a:pt x="144" y="110"/>
                    <a:pt x="136" y="114"/>
                  </a:cubicBezTo>
                  <a:cubicBezTo>
                    <a:pt x="141" y="84"/>
                    <a:pt x="196" y="41"/>
                    <a:pt x="239" y="54"/>
                  </a:cubicBezTo>
                  <a:cubicBezTo>
                    <a:pt x="198" y="18"/>
                    <a:pt x="150" y="59"/>
                    <a:pt x="133" y="84"/>
                  </a:cubicBezTo>
                  <a:cubicBezTo>
                    <a:pt x="133" y="84"/>
                    <a:pt x="133" y="84"/>
                    <a:pt x="133" y="84"/>
                  </a:cubicBezTo>
                  <a:cubicBezTo>
                    <a:pt x="133" y="59"/>
                    <a:pt x="162" y="22"/>
                    <a:pt x="178" y="6"/>
                  </a:cubicBezTo>
                  <a:cubicBezTo>
                    <a:pt x="148" y="5"/>
                    <a:pt x="127" y="62"/>
                    <a:pt x="127" y="62"/>
                  </a:cubicBezTo>
                  <a:cubicBezTo>
                    <a:pt x="127" y="62"/>
                    <a:pt x="110" y="4"/>
                    <a:pt x="92" y="0"/>
                  </a:cubicBezTo>
                  <a:cubicBezTo>
                    <a:pt x="118" y="45"/>
                    <a:pt x="119" y="85"/>
                    <a:pt x="119" y="85"/>
                  </a:cubicBezTo>
                  <a:cubicBezTo>
                    <a:pt x="119" y="89"/>
                    <a:pt x="119" y="89"/>
                    <a:pt x="119" y="89"/>
                  </a:cubicBezTo>
                  <a:cubicBezTo>
                    <a:pt x="97" y="53"/>
                    <a:pt x="65" y="16"/>
                    <a:pt x="21" y="28"/>
                  </a:cubicBezTo>
                  <a:cubicBezTo>
                    <a:pt x="75" y="43"/>
                    <a:pt x="108" y="102"/>
                    <a:pt x="108" y="117"/>
                  </a:cubicBezTo>
                  <a:cubicBezTo>
                    <a:pt x="87" y="100"/>
                    <a:pt x="33" y="75"/>
                    <a:pt x="0" y="101"/>
                  </a:cubicBezTo>
                  <a:cubicBezTo>
                    <a:pt x="52" y="101"/>
                    <a:pt x="98" y="122"/>
                    <a:pt x="110" y="141"/>
                  </a:cubicBezTo>
                  <a:cubicBezTo>
                    <a:pt x="112" y="159"/>
                    <a:pt x="107" y="280"/>
                    <a:pt x="106" y="334"/>
                  </a:cubicBezTo>
                  <a:cubicBezTo>
                    <a:pt x="130" y="334"/>
                    <a:pt x="130" y="334"/>
                    <a:pt x="130" y="334"/>
                  </a:cubicBezTo>
                  <a:cubicBezTo>
                    <a:pt x="136" y="137"/>
                    <a:pt x="136" y="137"/>
                    <a:pt x="136" y="137"/>
                  </a:cubicBezTo>
                  <a:close/>
                </a:path>
              </a:pathLst>
            </a:custGeom>
            <a:solidFill>
              <a:srgbClr val="8449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03" name="Freeform 47"/>
            <p:cNvSpPr>
              <a:spLocks/>
            </p:cNvSpPr>
            <p:nvPr/>
          </p:nvSpPr>
          <p:spPr bwMode="auto">
            <a:xfrm>
              <a:off x="3528" y="1620"/>
              <a:ext cx="593" cy="192"/>
            </a:xfrm>
            <a:custGeom>
              <a:avLst/>
              <a:gdLst>
                <a:gd name="T0" fmla="*/ 196 w 251"/>
                <a:gd name="T1" fmla="*/ 77 h 81"/>
                <a:gd name="T2" fmla="*/ 251 w 251"/>
                <a:gd name="T3" fmla="*/ 50 h 81"/>
                <a:gd name="T4" fmla="*/ 203 w 251"/>
                <a:gd name="T5" fmla="*/ 64 h 81"/>
                <a:gd name="T6" fmla="*/ 168 w 251"/>
                <a:gd name="T7" fmla="*/ 2 h 81"/>
                <a:gd name="T8" fmla="*/ 136 w 251"/>
                <a:gd name="T9" fmla="*/ 32 h 81"/>
                <a:gd name="T10" fmla="*/ 111 w 251"/>
                <a:gd name="T11" fmla="*/ 4 h 81"/>
                <a:gd name="T12" fmla="*/ 79 w 251"/>
                <a:gd name="T13" fmla="*/ 60 h 81"/>
                <a:gd name="T14" fmla="*/ 19 w 251"/>
                <a:gd name="T15" fmla="*/ 31 h 81"/>
                <a:gd name="T16" fmla="*/ 22 w 251"/>
                <a:gd name="T17" fmla="*/ 79 h 81"/>
                <a:gd name="T18" fmla="*/ 34 w 251"/>
                <a:gd name="T19" fmla="*/ 34 h 81"/>
                <a:gd name="T20" fmla="*/ 83 w 251"/>
                <a:gd name="T21" fmla="*/ 75 h 81"/>
                <a:gd name="T22" fmla="*/ 106 w 251"/>
                <a:gd name="T23" fmla="*/ 17 h 81"/>
                <a:gd name="T24" fmla="*/ 138 w 251"/>
                <a:gd name="T25" fmla="*/ 46 h 81"/>
                <a:gd name="T26" fmla="*/ 171 w 251"/>
                <a:gd name="T27" fmla="*/ 11 h 81"/>
                <a:gd name="T28" fmla="*/ 196 w 251"/>
                <a:gd name="T29" fmla="*/ 7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1" h="81">
                  <a:moveTo>
                    <a:pt x="196" y="77"/>
                  </a:moveTo>
                  <a:cubicBezTo>
                    <a:pt x="196" y="77"/>
                    <a:pt x="226" y="49"/>
                    <a:pt x="251" y="50"/>
                  </a:cubicBezTo>
                  <a:cubicBezTo>
                    <a:pt x="232" y="40"/>
                    <a:pt x="220" y="49"/>
                    <a:pt x="203" y="64"/>
                  </a:cubicBezTo>
                  <a:cubicBezTo>
                    <a:pt x="213" y="37"/>
                    <a:pt x="205" y="7"/>
                    <a:pt x="168" y="2"/>
                  </a:cubicBezTo>
                  <a:cubicBezTo>
                    <a:pt x="145" y="0"/>
                    <a:pt x="136" y="32"/>
                    <a:pt x="136" y="32"/>
                  </a:cubicBezTo>
                  <a:cubicBezTo>
                    <a:pt x="136" y="32"/>
                    <a:pt x="133" y="7"/>
                    <a:pt x="111" y="4"/>
                  </a:cubicBezTo>
                  <a:cubicBezTo>
                    <a:pt x="83" y="2"/>
                    <a:pt x="76" y="28"/>
                    <a:pt x="79" y="60"/>
                  </a:cubicBezTo>
                  <a:cubicBezTo>
                    <a:pt x="77" y="24"/>
                    <a:pt x="38" y="13"/>
                    <a:pt x="19" y="31"/>
                  </a:cubicBezTo>
                  <a:cubicBezTo>
                    <a:pt x="0" y="48"/>
                    <a:pt x="12" y="81"/>
                    <a:pt x="22" y="79"/>
                  </a:cubicBezTo>
                  <a:cubicBezTo>
                    <a:pt x="19" y="71"/>
                    <a:pt x="5" y="51"/>
                    <a:pt x="34" y="34"/>
                  </a:cubicBezTo>
                  <a:cubicBezTo>
                    <a:pt x="61" y="20"/>
                    <a:pt x="83" y="75"/>
                    <a:pt x="83" y="75"/>
                  </a:cubicBezTo>
                  <a:cubicBezTo>
                    <a:pt x="83" y="75"/>
                    <a:pt x="79" y="23"/>
                    <a:pt x="106" y="17"/>
                  </a:cubicBezTo>
                  <a:cubicBezTo>
                    <a:pt x="125" y="12"/>
                    <a:pt x="138" y="46"/>
                    <a:pt x="138" y="46"/>
                  </a:cubicBezTo>
                  <a:cubicBezTo>
                    <a:pt x="138" y="46"/>
                    <a:pt x="148" y="10"/>
                    <a:pt x="171" y="11"/>
                  </a:cubicBezTo>
                  <a:cubicBezTo>
                    <a:pt x="209" y="13"/>
                    <a:pt x="196" y="77"/>
                    <a:pt x="196" y="77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04" name="Freeform 48"/>
            <p:cNvSpPr>
              <a:spLocks/>
            </p:cNvSpPr>
            <p:nvPr/>
          </p:nvSpPr>
          <p:spPr bwMode="auto">
            <a:xfrm>
              <a:off x="3965" y="1788"/>
              <a:ext cx="307" cy="661"/>
            </a:xfrm>
            <a:custGeom>
              <a:avLst/>
              <a:gdLst>
                <a:gd name="T0" fmla="*/ 95 w 130"/>
                <a:gd name="T1" fmla="*/ 106 h 280"/>
                <a:gd name="T2" fmla="*/ 122 w 130"/>
                <a:gd name="T3" fmla="*/ 84 h 280"/>
                <a:gd name="T4" fmla="*/ 94 w 130"/>
                <a:gd name="T5" fmla="*/ 62 h 280"/>
                <a:gd name="T6" fmla="*/ 107 w 130"/>
                <a:gd name="T7" fmla="*/ 25 h 280"/>
                <a:gd name="T8" fmla="*/ 56 w 130"/>
                <a:gd name="T9" fmla="*/ 8 h 280"/>
                <a:gd name="T10" fmla="*/ 81 w 130"/>
                <a:gd name="T11" fmla="*/ 15 h 280"/>
                <a:gd name="T12" fmla="*/ 101 w 130"/>
                <a:gd name="T13" fmla="*/ 35 h 280"/>
                <a:gd name="T14" fmla="*/ 83 w 130"/>
                <a:gd name="T15" fmla="*/ 64 h 280"/>
                <a:gd name="T16" fmla="*/ 113 w 130"/>
                <a:gd name="T17" fmla="*/ 82 h 280"/>
                <a:gd name="T18" fmla="*/ 80 w 130"/>
                <a:gd name="T19" fmla="*/ 104 h 280"/>
                <a:gd name="T20" fmla="*/ 119 w 130"/>
                <a:gd name="T21" fmla="*/ 133 h 280"/>
                <a:gd name="T22" fmla="*/ 84 w 130"/>
                <a:gd name="T23" fmla="*/ 146 h 280"/>
                <a:gd name="T24" fmla="*/ 99 w 130"/>
                <a:gd name="T25" fmla="*/ 184 h 280"/>
                <a:gd name="T26" fmla="*/ 65 w 130"/>
                <a:gd name="T27" fmla="*/ 186 h 280"/>
                <a:gd name="T28" fmla="*/ 79 w 130"/>
                <a:gd name="T29" fmla="*/ 234 h 280"/>
                <a:gd name="T30" fmla="*/ 41 w 130"/>
                <a:gd name="T31" fmla="*/ 220 h 280"/>
                <a:gd name="T32" fmla="*/ 37 w 130"/>
                <a:gd name="T33" fmla="*/ 257 h 280"/>
                <a:gd name="T34" fmla="*/ 0 w 130"/>
                <a:gd name="T35" fmla="*/ 249 h 280"/>
                <a:gd name="T36" fmla="*/ 29 w 130"/>
                <a:gd name="T37" fmla="*/ 273 h 280"/>
                <a:gd name="T38" fmla="*/ 49 w 130"/>
                <a:gd name="T39" fmla="*/ 231 h 280"/>
                <a:gd name="T40" fmla="*/ 89 w 130"/>
                <a:gd name="T41" fmla="*/ 237 h 280"/>
                <a:gd name="T42" fmla="*/ 76 w 130"/>
                <a:gd name="T43" fmla="*/ 190 h 280"/>
                <a:gd name="T44" fmla="*/ 107 w 130"/>
                <a:gd name="T45" fmla="*/ 187 h 280"/>
                <a:gd name="T46" fmla="*/ 95 w 130"/>
                <a:gd name="T47" fmla="*/ 154 h 280"/>
                <a:gd name="T48" fmla="*/ 128 w 130"/>
                <a:gd name="T49" fmla="*/ 140 h 280"/>
                <a:gd name="T50" fmla="*/ 95 w 130"/>
                <a:gd name="T51" fmla="*/ 10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0" h="280">
                  <a:moveTo>
                    <a:pt x="95" y="106"/>
                  </a:moveTo>
                  <a:cubicBezTo>
                    <a:pt x="113" y="99"/>
                    <a:pt x="124" y="98"/>
                    <a:pt x="122" y="84"/>
                  </a:cubicBezTo>
                  <a:cubicBezTo>
                    <a:pt x="119" y="53"/>
                    <a:pt x="94" y="62"/>
                    <a:pt x="94" y="62"/>
                  </a:cubicBezTo>
                  <a:cubicBezTo>
                    <a:pt x="94" y="62"/>
                    <a:pt x="116" y="46"/>
                    <a:pt x="107" y="25"/>
                  </a:cubicBezTo>
                  <a:cubicBezTo>
                    <a:pt x="98" y="8"/>
                    <a:pt x="75" y="0"/>
                    <a:pt x="56" y="8"/>
                  </a:cubicBezTo>
                  <a:cubicBezTo>
                    <a:pt x="68" y="11"/>
                    <a:pt x="78" y="13"/>
                    <a:pt x="81" y="15"/>
                  </a:cubicBezTo>
                  <a:cubicBezTo>
                    <a:pt x="92" y="17"/>
                    <a:pt x="101" y="28"/>
                    <a:pt x="101" y="35"/>
                  </a:cubicBezTo>
                  <a:cubicBezTo>
                    <a:pt x="101" y="41"/>
                    <a:pt x="89" y="62"/>
                    <a:pt x="83" y="64"/>
                  </a:cubicBezTo>
                  <a:cubicBezTo>
                    <a:pt x="100" y="66"/>
                    <a:pt x="112" y="67"/>
                    <a:pt x="113" y="82"/>
                  </a:cubicBezTo>
                  <a:cubicBezTo>
                    <a:pt x="115" y="91"/>
                    <a:pt x="80" y="104"/>
                    <a:pt x="80" y="104"/>
                  </a:cubicBezTo>
                  <a:cubicBezTo>
                    <a:pt x="80" y="104"/>
                    <a:pt x="117" y="109"/>
                    <a:pt x="119" y="133"/>
                  </a:cubicBezTo>
                  <a:cubicBezTo>
                    <a:pt x="120" y="158"/>
                    <a:pt x="84" y="146"/>
                    <a:pt x="84" y="146"/>
                  </a:cubicBezTo>
                  <a:cubicBezTo>
                    <a:pt x="84" y="146"/>
                    <a:pt x="105" y="174"/>
                    <a:pt x="99" y="184"/>
                  </a:cubicBezTo>
                  <a:cubicBezTo>
                    <a:pt x="94" y="192"/>
                    <a:pt x="65" y="186"/>
                    <a:pt x="65" y="186"/>
                  </a:cubicBezTo>
                  <a:cubicBezTo>
                    <a:pt x="65" y="186"/>
                    <a:pt x="100" y="220"/>
                    <a:pt x="79" y="234"/>
                  </a:cubicBezTo>
                  <a:cubicBezTo>
                    <a:pt x="71" y="239"/>
                    <a:pt x="41" y="220"/>
                    <a:pt x="41" y="220"/>
                  </a:cubicBezTo>
                  <a:cubicBezTo>
                    <a:pt x="41" y="220"/>
                    <a:pt x="45" y="249"/>
                    <a:pt x="37" y="257"/>
                  </a:cubicBezTo>
                  <a:cubicBezTo>
                    <a:pt x="18" y="277"/>
                    <a:pt x="0" y="249"/>
                    <a:pt x="0" y="249"/>
                  </a:cubicBezTo>
                  <a:cubicBezTo>
                    <a:pt x="0" y="249"/>
                    <a:pt x="1" y="280"/>
                    <a:pt x="29" y="273"/>
                  </a:cubicBezTo>
                  <a:cubicBezTo>
                    <a:pt x="51" y="269"/>
                    <a:pt x="55" y="244"/>
                    <a:pt x="49" y="231"/>
                  </a:cubicBezTo>
                  <a:cubicBezTo>
                    <a:pt x="59" y="242"/>
                    <a:pt x="67" y="251"/>
                    <a:pt x="89" y="237"/>
                  </a:cubicBezTo>
                  <a:cubicBezTo>
                    <a:pt x="113" y="222"/>
                    <a:pt x="76" y="190"/>
                    <a:pt x="76" y="190"/>
                  </a:cubicBezTo>
                  <a:cubicBezTo>
                    <a:pt x="76" y="190"/>
                    <a:pt x="100" y="202"/>
                    <a:pt x="107" y="187"/>
                  </a:cubicBezTo>
                  <a:cubicBezTo>
                    <a:pt x="115" y="171"/>
                    <a:pt x="95" y="154"/>
                    <a:pt x="95" y="154"/>
                  </a:cubicBezTo>
                  <a:cubicBezTo>
                    <a:pt x="95" y="154"/>
                    <a:pt x="125" y="163"/>
                    <a:pt x="128" y="140"/>
                  </a:cubicBezTo>
                  <a:cubicBezTo>
                    <a:pt x="130" y="117"/>
                    <a:pt x="113" y="103"/>
                    <a:pt x="95" y="106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05" name="Freeform 49"/>
            <p:cNvSpPr>
              <a:spLocks/>
            </p:cNvSpPr>
            <p:nvPr/>
          </p:nvSpPr>
          <p:spPr bwMode="auto">
            <a:xfrm>
              <a:off x="3403" y="1779"/>
              <a:ext cx="389" cy="666"/>
            </a:xfrm>
            <a:custGeom>
              <a:avLst/>
              <a:gdLst>
                <a:gd name="T0" fmla="*/ 141 w 165"/>
                <a:gd name="T1" fmla="*/ 271 h 282"/>
                <a:gd name="T2" fmla="*/ 130 w 165"/>
                <a:gd name="T3" fmla="*/ 228 h 282"/>
                <a:gd name="T4" fmla="*/ 96 w 165"/>
                <a:gd name="T5" fmla="*/ 254 h 282"/>
                <a:gd name="T6" fmla="*/ 87 w 165"/>
                <a:gd name="T7" fmla="*/ 225 h 282"/>
                <a:gd name="T8" fmla="*/ 60 w 165"/>
                <a:gd name="T9" fmla="*/ 236 h 282"/>
                <a:gd name="T10" fmla="*/ 79 w 165"/>
                <a:gd name="T11" fmla="*/ 196 h 282"/>
                <a:gd name="T12" fmla="*/ 27 w 165"/>
                <a:gd name="T13" fmla="*/ 182 h 282"/>
                <a:gd name="T14" fmla="*/ 49 w 165"/>
                <a:gd name="T15" fmla="*/ 154 h 282"/>
                <a:gd name="T16" fmla="*/ 12 w 165"/>
                <a:gd name="T17" fmla="*/ 109 h 282"/>
                <a:gd name="T18" fmla="*/ 45 w 165"/>
                <a:gd name="T19" fmla="*/ 86 h 282"/>
                <a:gd name="T20" fmla="*/ 19 w 165"/>
                <a:gd name="T21" fmla="*/ 57 h 282"/>
                <a:gd name="T22" fmla="*/ 44 w 165"/>
                <a:gd name="T23" fmla="*/ 42 h 282"/>
                <a:gd name="T24" fmla="*/ 35 w 165"/>
                <a:gd name="T25" fmla="*/ 17 h 282"/>
                <a:gd name="T26" fmla="*/ 49 w 165"/>
                <a:gd name="T27" fmla="*/ 14 h 282"/>
                <a:gd name="T28" fmla="*/ 51 w 165"/>
                <a:gd name="T29" fmla="*/ 11 h 282"/>
                <a:gd name="T30" fmla="*/ 29 w 165"/>
                <a:gd name="T31" fmla="*/ 13 h 282"/>
                <a:gd name="T32" fmla="*/ 35 w 165"/>
                <a:gd name="T33" fmla="*/ 37 h 282"/>
                <a:gd name="T34" fmla="*/ 11 w 165"/>
                <a:gd name="T35" fmla="*/ 56 h 282"/>
                <a:gd name="T36" fmla="*/ 27 w 165"/>
                <a:gd name="T37" fmla="*/ 83 h 282"/>
                <a:gd name="T38" fmla="*/ 3 w 165"/>
                <a:gd name="T39" fmla="*/ 112 h 282"/>
                <a:gd name="T40" fmla="*/ 35 w 165"/>
                <a:gd name="T41" fmla="*/ 154 h 282"/>
                <a:gd name="T42" fmla="*/ 17 w 165"/>
                <a:gd name="T43" fmla="*/ 186 h 282"/>
                <a:gd name="T44" fmla="*/ 67 w 165"/>
                <a:gd name="T45" fmla="*/ 204 h 282"/>
                <a:gd name="T46" fmla="*/ 50 w 165"/>
                <a:gd name="T47" fmla="*/ 240 h 282"/>
                <a:gd name="T48" fmla="*/ 79 w 165"/>
                <a:gd name="T49" fmla="*/ 241 h 282"/>
                <a:gd name="T50" fmla="*/ 92 w 165"/>
                <a:gd name="T51" fmla="*/ 265 h 282"/>
                <a:gd name="T52" fmla="*/ 124 w 165"/>
                <a:gd name="T53" fmla="*/ 241 h 282"/>
                <a:gd name="T54" fmla="*/ 142 w 165"/>
                <a:gd name="T55" fmla="*/ 278 h 282"/>
                <a:gd name="T56" fmla="*/ 165 w 165"/>
                <a:gd name="T57" fmla="*/ 249 h 282"/>
                <a:gd name="T58" fmla="*/ 141 w 165"/>
                <a:gd name="T59" fmla="*/ 271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5" h="282">
                  <a:moveTo>
                    <a:pt x="141" y="271"/>
                  </a:moveTo>
                  <a:cubicBezTo>
                    <a:pt x="130" y="267"/>
                    <a:pt x="130" y="228"/>
                    <a:pt x="130" y="228"/>
                  </a:cubicBezTo>
                  <a:cubicBezTo>
                    <a:pt x="130" y="228"/>
                    <a:pt x="108" y="254"/>
                    <a:pt x="96" y="254"/>
                  </a:cubicBezTo>
                  <a:cubicBezTo>
                    <a:pt x="82" y="254"/>
                    <a:pt x="87" y="225"/>
                    <a:pt x="87" y="225"/>
                  </a:cubicBezTo>
                  <a:cubicBezTo>
                    <a:pt x="87" y="225"/>
                    <a:pt x="72" y="246"/>
                    <a:pt x="60" y="236"/>
                  </a:cubicBezTo>
                  <a:cubicBezTo>
                    <a:pt x="54" y="231"/>
                    <a:pt x="79" y="196"/>
                    <a:pt x="79" y="196"/>
                  </a:cubicBezTo>
                  <a:cubicBezTo>
                    <a:pt x="79" y="196"/>
                    <a:pt x="28" y="205"/>
                    <a:pt x="27" y="182"/>
                  </a:cubicBezTo>
                  <a:cubicBezTo>
                    <a:pt x="25" y="158"/>
                    <a:pt x="49" y="154"/>
                    <a:pt x="49" y="154"/>
                  </a:cubicBezTo>
                  <a:cubicBezTo>
                    <a:pt x="49" y="154"/>
                    <a:pt x="13" y="129"/>
                    <a:pt x="12" y="109"/>
                  </a:cubicBezTo>
                  <a:cubicBezTo>
                    <a:pt x="11" y="88"/>
                    <a:pt x="45" y="86"/>
                    <a:pt x="45" y="86"/>
                  </a:cubicBezTo>
                  <a:cubicBezTo>
                    <a:pt x="45" y="86"/>
                    <a:pt x="17" y="71"/>
                    <a:pt x="19" y="57"/>
                  </a:cubicBezTo>
                  <a:cubicBezTo>
                    <a:pt x="21" y="42"/>
                    <a:pt x="44" y="42"/>
                    <a:pt x="44" y="42"/>
                  </a:cubicBezTo>
                  <a:cubicBezTo>
                    <a:pt x="44" y="42"/>
                    <a:pt x="32" y="26"/>
                    <a:pt x="35" y="17"/>
                  </a:cubicBezTo>
                  <a:cubicBezTo>
                    <a:pt x="37" y="10"/>
                    <a:pt x="49" y="14"/>
                    <a:pt x="49" y="14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35" y="0"/>
                    <a:pt x="29" y="13"/>
                  </a:cubicBezTo>
                  <a:cubicBezTo>
                    <a:pt x="25" y="25"/>
                    <a:pt x="35" y="37"/>
                    <a:pt x="35" y="37"/>
                  </a:cubicBezTo>
                  <a:cubicBezTo>
                    <a:pt x="35" y="37"/>
                    <a:pt x="12" y="35"/>
                    <a:pt x="11" y="56"/>
                  </a:cubicBezTo>
                  <a:cubicBezTo>
                    <a:pt x="10" y="75"/>
                    <a:pt x="27" y="83"/>
                    <a:pt x="27" y="83"/>
                  </a:cubicBezTo>
                  <a:cubicBezTo>
                    <a:pt x="27" y="83"/>
                    <a:pt x="4" y="90"/>
                    <a:pt x="3" y="112"/>
                  </a:cubicBezTo>
                  <a:cubicBezTo>
                    <a:pt x="0" y="134"/>
                    <a:pt x="35" y="154"/>
                    <a:pt x="35" y="154"/>
                  </a:cubicBezTo>
                  <a:cubicBezTo>
                    <a:pt x="35" y="154"/>
                    <a:pt x="15" y="158"/>
                    <a:pt x="17" y="186"/>
                  </a:cubicBezTo>
                  <a:cubicBezTo>
                    <a:pt x="20" y="212"/>
                    <a:pt x="67" y="204"/>
                    <a:pt x="67" y="204"/>
                  </a:cubicBezTo>
                  <a:cubicBezTo>
                    <a:pt x="67" y="204"/>
                    <a:pt x="43" y="229"/>
                    <a:pt x="50" y="240"/>
                  </a:cubicBezTo>
                  <a:cubicBezTo>
                    <a:pt x="62" y="256"/>
                    <a:pt x="79" y="241"/>
                    <a:pt x="79" y="241"/>
                  </a:cubicBezTo>
                  <a:cubicBezTo>
                    <a:pt x="79" y="241"/>
                    <a:pt x="76" y="262"/>
                    <a:pt x="92" y="265"/>
                  </a:cubicBezTo>
                  <a:cubicBezTo>
                    <a:pt x="104" y="269"/>
                    <a:pt x="124" y="241"/>
                    <a:pt x="124" y="241"/>
                  </a:cubicBezTo>
                  <a:cubicBezTo>
                    <a:pt x="124" y="241"/>
                    <a:pt x="120" y="274"/>
                    <a:pt x="142" y="278"/>
                  </a:cubicBezTo>
                  <a:cubicBezTo>
                    <a:pt x="164" y="282"/>
                    <a:pt x="165" y="249"/>
                    <a:pt x="165" y="249"/>
                  </a:cubicBezTo>
                  <a:cubicBezTo>
                    <a:pt x="165" y="249"/>
                    <a:pt x="153" y="274"/>
                    <a:pt x="141" y="271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106" name="Group 105"/>
          <p:cNvGrpSpPr/>
          <p:nvPr/>
        </p:nvGrpSpPr>
        <p:grpSpPr>
          <a:xfrm rot="1576354">
            <a:off x="8344344" y="2895976"/>
            <a:ext cx="772642" cy="1170315"/>
            <a:chOff x="11036616" y="1071278"/>
            <a:chExt cx="1030189" cy="1170315"/>
          </a:xfrm>
        </p:grpSpPr>
        <p:sp>
          <p:nvSpPr>
            <p:cNvPr id="107" name="Freeform 28"/>
            <p:cNvSpPr>
              <a:spLocks/>
            </p:cNvSpPr>
            <p:nvPr/>
          </p:nvSpPr>
          <p:spPr bwMode="auto">
            <a:xfrm rot="20399546">
              <a:off x="11036616" y="1071278"/>
              <a:ext cx="1030189" cy="1092089"/>
            </a:xfrm>
            <a:custGeom>
              <a:avLst/>
              <a:gdLst>
                <a:gd name="T0" fmla="*/ 215 w 493"/>
                <a:gd name="T1" fmla="*/ 466 h 523"/>
                <a:gd name="T2" fmla="*/ 30 w 493"/>
                <a:gd name="T3" fmla="*/ 330 h 523"/>
                <a:gd name="T4" fmla="*/ 114 w 493"/>
                <a:gd name="T5" fmla="*/ 369 h 523"/>
                <a:gd name="T6" fmla="*/ 58 w 493"/>
                <a:gd name="T7" fmla="*/ 111 h 523"/>
                <a:gd name="T8" fmla="*/ 179 w 493"/>
                <a:gd name="T9" fmla="*/ 237 h 523"/>
                <a:gd name="T10" fmla="*/ 334 w 493"/>
                <a:gd name="T11" fmla="*/ 0 h 523"/>
                <a:gd name="T12" fmla="*/ 322 w 493"/>
                <a:gd name="T13" fmla="*/ 267 h 523"/>
                <a:gd name="T14" fmla="*/ 493 w 493"/>
                <a:gd name="T15" fmla="*/ 187 h 523"/>
                <a:gd name="T16" fmla="*/ 399 w 493"/>
                <a:gd name="T17" fmla="*/ 370 h 523"/>
                <a:gd name="T18" fmla="*/ 466 w 493"/>
                <a:gd name="T19" fmla="*/ 355 h 523"/>
                <a:gd name="T20" fmla="*/ 215 w 493"/>
                <a:gd name="T21" fmla="*/ 466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3" h="523">
                  <a:moveTo>
                    <a:pt x="215" y="466"/>
                  </a:moveTo>
                  <a:cubicBezTo>
                    <a:pt x="215" y="466"/>
                    <a:pt x="56" y="467"/>
                    <a:pt x="30" y="330"/>
                  </a:cubicBezTo>
                  <a:cubicBezTo>
                    <a:pt x="55" y="357"/>
                    <a:pt x="114" y="369"/>
                    <a:pt x="114" y="369"/>
                  </a:cubicBezTo>
                  <a:cubicBezTo>
                    <a:pt x="114" y="369"/>
                    <a:pt x="0" y="235"/>
                    <a:pt x="58" y="111"/>
                  </a:cubicBezTo>
                  <a:cubicBezTo>
                    <a:pt x="87" y="164"/>
                    <a:pt x="179" y="237"/>
                    <a:pt x="179" y="237"/>
                  </a:cubicBezTo>
                  <a:cubicBezTo>
                    <a:pt x="179" y="237"/>
                    <a:pt x="179" y="100"/>
                    <a:pt x="334" y="0"/>
                  </a:cubicBezTo>
                  <a:cubicBezTo>
                    <a:pt x="330" y="72"/>
                    <a:pt x="322" y="267"/>
                    <a:pt x="322" y="267"/>
                  </a:cubicBezTo>
                  <a:cubicBezTo>
                    <a:pt x="493" y="187"/>
                    <a:pt x="493" y="187"/>
                    <a:pt x="493" y="187"/>
                  </a:cubicBezTo>
                  <a:cubicBezTo>
                    <a:pt x="493" y="187"/>
                    <a:pt x="464" y="333"/>
                    <a:pt x="399" y="370"/>
                  </a:cubicBezTo>
                  <a:cubicBezTo>
                    <a:pt x="426" y="380"/>
                    <a:pt x="466" y="355"/>
                    <a:pt x="466" y="355"/>
                  </a:cubicBezTo>
                  <a:cubicBezTo>
                    <a:pt x="466" y="355"/>
                    <a:pt x="407" y="523"/>
                    <a:pt x="215" y="466"/>
                  </a:cubicBezTo>
                  <a:close/>
                </a:path>
              </a:pathLst>
            </a:custGeom>
            <a:solidFill>
              <a:srgbClr val="FFF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08" name="Freeform 29"/>
            <p:cNvSpPr>
              <a:spLocks/>
            </p:cNvSpPr>
            <p:nvPr/>
          </p:nvSpPr>
          <p:spPr bwMode="auto">
            <a:xfrm rot="20399546">
              <a:off x="11111902" y="1136486"/>
              <a:ext cx="872786" cy="886051"/>
            </a:xfrm>
            <a:custGeom>
              <a:avLst/>
              <a:gdLst>
                <a:gd name="T0" fmla="*/ 223 w 418"/>
                <a:gd name="T1" fmla="*/ 422 h 424"/>
                <a:gd name="T2" fmla="*/ 385 w 418"/>
                <a:gd name="T3" fmla="*/ 358 h 424"/>
                <a:gd name="T4" fmla="*/ 304 w 418"/>
                <a:gd name="T5" fmla="*/ 360 h 424"/>
                <a:gd name="T6" fmla="*/ 417 w 418"/>
                <a:gd name="T7" fmla="*/ 196 h 424"/>
                <a:gd name="T8" fmla="*/ 255 w 418"/>
                <a:gd name="T9" fmla="*/ 268 h 424"/>
                <a:gd name="T10" fmla="*/ 272 w 418"/>
                <a:gd name="T11" fmla="*/ 0 h 424"/>
                <a:gd name="T12" fmla="*/ 150 w 418"/>
                <a:gd name="T13" fmla="*/ 242 h 424"/>
                <a:gd name="T14" fmla="*/ 25 w 418"/>
                <a:gd name="T15" fmla="*/ 126 h 424"/>
                <a:gd name="T16" fmla="*/ 130 w 418"/>
                <a:gd name="T17" fmla="*/ 365 h 424"/>
                <a:gd name="T18" fmla="*/ 30 w 418"/>
                <a:gd name="T19" fmla="*/ 339 h 424"/>
                <a:gd name="T20" fmla="*/ 217 w 418"/>
                <a:gd name="T21" fmla="*/ 424 h 424"/>
                <a:gd name="T22" fmla="*/ 223 w 418"/>
                <a:gd name="T23" fmla="*/ 422 h 424"/>
                <a:gd name="T24" fmla="*/ 223 w 418"/>
                <a:gd name="T25" fmla="*/ 422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8" h="424">
                  <a:moveTo>
                    <a:pt x="223" y="422"/>
                  </a:moveTo>
                  <a:cubicBezTo>
                    <a:pt x="223" y="422"/>
                    <a:pt x="374" y="422"/>
                    <a:pt x="385" y="358"/>
                  </a:cubicBezTo>
                  <a:cubicBezTo>
                    <a:pt x="347" y="378"/>
                    <a:pt x="304" y="360"/>
                    <a:pt x="304" y="360"/>
                  </a:cubicBezTo>
                  <a:cubicBezTo>
                    <a:pt x="304" y="360"/>
                    <a:pt x="418" y="274"/>
                    <a:pt x="417" y="196"/>
                  </a:cubicBezTo>
                  <a:cubicBezTo>
                    <a:pt x="366" y="228"/>
                    <a:pt x="255" y="268"/>
                    <a:pt x="255" y="268"/>
                  </a:cubicBezTo>
                  <a:cubicBezTo>
                    <a:pt x="255" y="268"/>
                    <a:pt x="254" y="98"/>
                    <a:pt x="272" y="0"/>
                  </a:cubicBezTo>
                  <a:cubicBezTo>
                    <a:pt x="208" y="50"/>
                    <a:pt x="161" y="169"/>
                    <a:pt x="150" y="242"/>
                  </a:cubicBezTo>
                  <a:cubicBezTo>
                    <a:pt x="113" y="233"/>
                    <a:pt x="45" y="163"/>
                    <a:pt x="25" y="126"/>
                  </a:cubicBezTo>
                  <a:cubicBezTo>
                    <a:pt x="0" y="243"/>
                    <a:pt x="117" y="355"/>
                    <a:pt x="130" y="365"/>
                  </a:cubicBezTo>
                  <a:cubicBezTo>
                    <a:pt x="95" y="373"/>
                    <a:pt x="61" y="358"/>
                    <a:pt x="30" y="339"/>
                  </a:cubicBezTo>
                  <a:cubicBezTo>
                    <a:pt x="53" y="396"/>
                    <a:pt x="148" y="422"/>
                    <a:pt x="217" y="424"/>
                  </a:cubicBezTo>
                  <a:cubicBezTo>
                    <a:pt x="223" y="422"/>
                    <a:pt x="223" y="422"/>
                    <a:pt x="223" y="422"/>
                  </a:cubicBezTo>
                  <a:cubicBezTo>
                    <a:pt x="223" y="422"/>
                    <a:pt x="223" y="422"/>
                    <a:pt x="223" y="422"/>
                  </a:cubicBezTo>
                  <a:close/>
                </a:path>
              </a:pathLst>
            </a:custGeom>
            <a:solidFill>
              <a:srgbClr val="DD72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09" name="Freeform 30"/>
            <p:cNvSpPr>
              <a:spLocks/>
            </p:cNvSpPr>
            <p:nvPr/>
          </p:nvSpPr>
          <p:spPr bwMode="auto">
            <a:xfrm rot="20399546">
              <a:off x="11487828" y="1372986"/>
              <a:ext cx="144138" cy="616345"/>
            </a:xfrm>
            <a:custGeom>
              <a:avLst/>
              <a:gdLst>
                <a:gd name="T0" fmla="*/ 53 w 69"/>
                <a:gd name="T1" fmla="*/ 295 h 295"/>
                <a:gd name="T2" fmla="*/ 69 w 69"/>
                <a:gd name="T3" fmla="*/ 0 h 295"/>
                <a:gd name="T4" fmla="*/ 53 w 69"/>
                <a:gd name="T5" fmla="*/ 29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9" h="295">
                  <a:moveTo>
                    <a:pt x="53" y="295"/>
                  </a:moveTo>
                  <a:cubicBezTo>
                    <a:pt x="53" y="295"/>
                    <a:pt x="12" y="195"/>
                    <a:pt x="69" y="0"/>
                  </a:cubicBezTo>
                  <a:cubicBezTo>
                    <a:pt x="52" y="26"/>
                    <a:pt x="0" y="217"/>
                    <a:pt x="53" y="295"/>
                  </a:cubicBezTo>
                  <a:close/>
                </a:path>
              </a:pathLst>
            </a:custGeom>
            <a:solidFill>
              <a:srgbClr val="6E4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10" name="Freeform 31"/>
            <p:cNvSpPr>
              <a:spLocks/>
            </p:cNvSpPr>
            <p:nvPr/>
          </p:nvSpPr>
          <p:spPr bwMode="auto">
            <a:xfrm rot="20399546">
              <a:off x="11275423" y="1608421"/>
              <a:ext cx="279433" cy="298887"/>
            </a:xfrm>
            <a:custGeom>
              <a:avLst/>
              <a:gdLst>
                <a:gd name="T0" fmla="*/ 134 w 134"/>
                <a:gd name="T1" fmla="*/ 143 h 143"/>
                <a:gd name="T2" fmla="*/ 0 w 134"/>
                <a:gd name="T3" fmla="*/ 0 h 143"/>
                <a:gd name="T4" fmla="*/ 134 w 134"/>
                <a:gd name="T5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4" h="143">
                  <a:moveTo>
                    <a:pt x="134" y="143"/>
                  </a:moveTo>
                  <a:cubicBezTo>
                    <a:pt x="134" y="143"/>
                    <a:pt x="68" y="117"/>
                    <a:pt x="0" y="0"/>
                  </a:cubicBezTo>
                  <a:cubicBezTo>
                    <a:pt x="5" y="20"/>
                    <a:pt x="72" y="133"/>
                    <a:pt x="134" y="143"/>
                  </a:cubicBezTo>
                  <a:close/>
                </a:path>
              </a:pathLst>
            </a:custGeom>
            <a:solidFill>
              <a:srgbClr val="6E4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11" name="Freeform 32"/>
            <p:cNvSpPr>
              <a:spLocks/>
            </p:cNvSpPr>
            <p:nvPr/>
          </p:nvSpPr>
          <p:spPr bwMode="auto">
            <a:xfrm rot="20399546">
              <a:off x="11408949" y="1946124"/>
              <a:ext cx="244062" cy="84007"/>
            </a:xfrm>
            <a:custGeom>
              <a:avLst/>
              <a:gdLst>
                <a:gd name="T0" fmla="*/ 117 w 117"/>
                <a:gd name="T1" fmla="*/ 22 h 40"/>
                <a:gd name="T2" fmla="*/ 0 w 117"/>
                <a:gd name="T3" fmla="*/ 0 h 40"/>
                <a:gd name="T4" fmla="*/ 117 w 117"/>
                <a:gd name="T5" fmla="*/ 2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7" h="40">
                  <a:moveTo>
                    <a:pt x="117" y="22"/>
                  </a:moveTo>
                  <a:cubicBezTo>
                    <a:pt x="117" y="22"/>
                    <a:pt x="75" y="34"/>
                    <a:pt x="0" y="0"/>
                  </a:cubicBezTo>
                  <a:cubicBezTo>
                    <a:pt x="9" y="8"/>
                    <a:pt x="82" y="40"/>
                    <a:pt x="117" y="22"/>
                  </a:cubicBezTo>
                  <a:close/>
                </a:path>
              </a:pathLst>
            </a:custGeom>
            <a:solidFill>
              <a:srgbClr val="6E4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12" name="Freeform 33"/>
            <p:cNvSpPr>
              <a:spLocks/>
            </p:cNvSpPr>
            <p:nvPr/>
          </p:nvSpPr>
          <p:spPr bwMode="auto">
            <a:xfrm rot="20399546">
              <a:off x="11624124" y="1563797"/>
              <a:ext cx="342217" cy="229913"/>
            </a:xfrm>
            <a:custGeom>
              <a:avLst/>
              <a:gdLst>
                <a:gd name="T0" fmla="*/ 0 w 164"/>
                <a:gd name="T1" fmla="*/ 105 h 110"/>
                <a:gd name="T2" fmla="*/ 164 w 164"/>
                <a:gd name="T3" fmla="*/ 0 h 110"/>
                <a:gd name="T4" fmla="*/ 0 w 164"/>
                <a:gd name="T5" fmla="*/ 10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4" h="110">
                  <a:moveTo>
                    <a:pt x="0" y="105"/>
                  </a:moveTo>
                  <a:cubicBezTo>
                    <a:pt x="0" y="105"/>
                    <a:pt x="70" y="96"/>
                    <a:pt x="164" y="0"/>
                  </a:cubicBezTo>
                  <a:cubicBezTo>
                    <a:pt x="155" y="18"/>
                    <a:pt x="62" y="110"/>
                    <a:pt x="0" y="105"/>
                  </a:cubicBezTo>
                  <a:close/>
                </a:path>
              </a:pathLst>
            </a:custGeom>
            <a:solidFill>
              <a:srgbClr val="6E4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13" name="Freeform 34"/>
            <p:cNvSpPr>
              <a:spLocks/>
            </p:cNvSpPr>
            <p:nvPr/>
          </p:nvSpPr>
          <p:spPr bwMode="auto">
            <a:xfrm rot="20399546">
              <a:off x="11677994" y="1824726"/>
              <a:ext cx="329837" cy="104345"/>
            </a:xfrm>
            <a:custGeom>
              <a:avLst/>
              <a:gdLst>
                <a:gd name="T0" fmla="*/ 0 w 158"/>
                <a:gd name="T1" fmla="*/ 26 h 50"/>
                <a:gd name="T2" fmla="*/ 158 w 158"/>
                <a:gd name="T3" fmla="*/ 0 h 50"/>
                <a:gd name="T4" fmla="*/ 0 w 158"/>
                <a:gd name="T5" fmla="*/ 2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8" h="50">
                  <a:moveTo>
                    <a:pt x="0" y="26"/>
                  </a:moveTo>
                  <a:cubicBezTo>
                    <a:pt x="0" y="26"/>
                    <a:pt x="55" y="43"/>
                    <a:pt x="158" y="0"/>
                  </a:cubicBezTo>
                  <a:cubicBezTo>
                    <a:pt x="144" y="11"/>
                    <a:pt x="45" y="50"/>
                    <a:pt x="0" y="26"/>
                  </a:cubicBezTo>
                  <a:close/>
                </a:path>
              </a:pathLst>
            </a:custGeom>
            <a:solidFill>
              <a:srgbClr val="6E4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14" name="Freeform 35"/>
            <p:cNvSpPr>
              <a:spLocks/>
            </p:cNvSpPr>
            <p:nvPr/>
          </p:nvSpPr>
          <p:spPr bwMode="auto">
            <a:xfrm rot="20399546">
              <a:off x="11582576" y="2030249"/>
              <a:ext cx="165361" cy="211344"/>
            </a:xfrm>
            <a:custGeom>
              <a:avLst/>
              <a:gdLst>
                <a:gd name="T0" fmla="*/ 59 w 79"/>
                <a:gd name="T1" fmla="*/ 6 h 101"/>
                <a:gd name="T2" fmla="*/ 11 w 79"/>
                <a:gd name="T3" fmla="*/ 101 h 101"/>
                <a:gd name="T4" fmla="*/ 0 w 79"/>
                <a:gd name="T5" fmla="*/ 92 h 101"/>
                <a:gd name="T6" fmla="*/ 49 w 79"/>
                <a:gd name="T7" fmla="*/ 58 h 101"/>
                <a:gd name="T8" fmla="*/ 52 w 79"/>
                <a:gd name="T9" fmla="*/ 0 h 101"/>
                <a:gd name="T10" fmla="*/ 59 w 79"/>
                <a:gd name="T11" fmla="*/ 6 h 101"/>
                <a:gd name="T12" fmla="*/ 59 w 79"/>
                <a:gd name="T13" fmla="*/ 6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101">
                  <a:moveTo>
                    <a:pt x="59" y="6"/>
                  </a:moveTo>
                  <a:cubicBezTo>
                    <a:pt x="59" y="6"/>
                    <a:pt x="79" y="71"/>
                    <a:pt x="11" y="101"/>
                  </a:cubicBezTo>
                  <a:cubicBezTo>
                    <a:pt x="8" y="101"/>
                    <a:pt x="0" y="92"/>
                    <a:pt x="0" y="92"/>
                  </a:cubicBezTo>
                  <a:cubicBezTo>
                    <a:pt x="0" y="92"/>
                    <a:pt x="34" y="82"/>
                    <a:pt x="49" y="58"/>
                  </a:cubicBezTo>
                  <a:cubicBezTo>
                    <a:pt x="63" y="33"/>
                    <a:pt x="52" y="0"/>
                    <a:pt x="52" y="0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6"/>
                  </a:cubicBezTo>
                  <a:close/>
                </a:path>
              </a:pathLst>
            </a:custGeom>
            <a:solidFill>
              <a:srgbClr val="CB7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sp>
        <p:nvSpPr>
          <p:cNvPr id="115" name="Freeform 8"/>
          <p:cNvSpPr>
            <a:spLocks/>
          </p:cNvSpPr>
          <p:nvPr/>
        </p:nvSpPr>
        <p:spPr bwMode="auto">
          <a:xfrm>
            <a:off x="3031996" y="5351896"/>
            <a:ext cx="261938" cy="223837"/>
          </a:xfrm>
          <a:custGeom>
            <a:avLst/>
            <a:gdLst>
              <a:gd name="T0" fmla="*/ 0 w 93"/>
              <a:gd name="T1" fmla="*/ 10 h 60"/>
              <a:gd name="T2" fmla="*/ 87 w 93"/>
              <a:gd name="T3" fmla="*/ 60 h 60"/>
              <a:gd name="T4" fmla="*/ 93 w 93"/>
              <a:gd name="T5" fmla="*/ 49 h 60"/>
              <a:gd name="T6" fmla="*/ 6 w 93"/>
              <a:gd name="T7" fmla="*/ 0 h 60"/>
              <a:gd name="T8" fmla="*/ 0 w 93"/>
              <a:gd name="T9" fmla="*/ 1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60">
                <a:moveTo>
                  <a:pt x="0" y="10"/>
                </a:moveTo>
                <a:cubicBezTo>
                  <a:pt x="28" y="28"/>
                  <a:pt x="57" y="45"/>
                  <a:pt x="87" y="60"/>
                </a:cubicBezTo>
                <a:cubicBezTo>
                  <a:pt x="93" y="49"/>
                  <a:pt x="93" y="49"/>
                  <a:pt x="93" y="49"/>
                </a:cubicBezTo>
                <a:cubicBezTo>
                  <a:pt x="64" y="34"/>
                  <a:pt x="34" y="18"/>
                  <a:pt x="6" y="0"/>
                </a:cubicBezTo>
                <a:cubicBezTo>
                  <a:pt x="6" y="0"/>
                  <a:pt x="6" y="0"/>
                  <a:pt x="0" y="10"/>
                </a:cubicBezTo>
                <a:close/>
              </a:path>
            </a:pathLst>
          </a:custGeom>
          <a:solidFill>
            <a:srgbClr val="F9D43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/>
          </a:p>
        </p:txBody>
      </p:sp>
      <p:sp>
        <p:nvSpPr>
          <p:cNvPr id="116" name="Freeform 115"/>
          <p:cNvSpPr/>
          <p:nvPr/>
        </p:nvSpPr>
        <p:spPr>
          <a:xfrm>
            <a:off x="-21175" y="3533670"/>
            <a:ext cx="9104588" cy="3029936"/>
          </a:xfrm>
          <a:custGeom>
            <a:avLst/>
            <a:gdLst>
              <a:gd name="connsiteX0" fmla="*/ 0 w 13022318"/>
              <a:gd name="connsiteY0" fmla="*/ 0 h 3162094"/>
              <a:gd name="connsiteX1" fmla="*/ 7662042 w 13022318"/>
              <a:gd name="connsiteY1" fmla="*/ 3137338 h 3162094"/>
              <a:gd name="connsiteX2" fmla="*/ 12328635 w 13022318"/>
              <a:gd name="connsiteY2" fmla="*/ 1450427 h 3162094"/>
              <a:gd name="connsiteX3" fmla="*/ 13022318 w 13022318"/>
              <a:gd name="connsiteY3" fmla="*/ 1166648 h 3162094"/>
              <a:gd name="connsiteX0" fmla="*/ 0 w 12328635"/>
              <a:gd name="connsiteY0" fmla="*/ 0 h 3162094"/>
              <a:gd name="connsiteX1" fmla="*/ 7662042 w 12328635"/>
              <a:gd name="connsiteY1" fmla="*/ 3137338 h 3162094"/>
              <a:gd name="connsiteX2" fmla="*/ 12328635 w 12328635"/>
              <a:gd name="connsiteY2" fmla="*/ 1450427 h 3162094"/>
              <a:gd name="connsiteX0" fmla="*/ 0 w 12155215"/>
              <a:gd name="connsiteY0" fmla="*/ 0 h 3171571"/>
              <a:gd name="connsiteX1" fmla="*/ 7662042 w 12155215"/>
              <a:gd name="connsiteY1" fmla="*/ 3137338 h 3171571"/>
              <a:gd name="connsiteX2" fmla="*/ 12155215 w 12155215"/>
              <a:gd name="connsiteY2" fmla="*/ 1639614 h 3171571"/>
              <a:gd name="connsiteX0" fmla="*/ 0 w 12155215"/>
              <a:gd name="connsiteY0" fmla="*/ 0 h 3169200"/>
              <a:gd name="connsiteX1" fmla="*/ 7662042 w 12155215"/>
              <a:gd name="connsiteY1" fmla="*/ 3137338 h 3169200"/>
              <a:gd name="connsiteX2" fmla="*/ 12155215 w 12155215"/>
              <a:gd name="connsiteY2" fmla="*/ 1639614 h 3169200"/>
              <a:gd name="connsiteX0" fmla="*/ 0 w 12155215"/>
              <a:gd name="connsiteY0" fmla="*/ 0 h 3014668"/>
              <a:gd name="connsiteX1" fmla="*/ 7173311 w 12155215"/>
              <a:gd name="connsiteY1" fmla="*/ 2979683 h 3014668"/>
              <a:gd name="connsiteX2" fmla="*/ 12155215 w 12155215"/>
              <a:gd name="connsiteY2" fmla="*/ 1639614 h 3014668"/>
              <a:gd name="connsiteX0" fmla="*/ 0 w 12155215"/>
              <a:gd name="connsiteY0" fmla="*/ 0 h 3011275"/>
              <a:gd name="connsiteX1" fmla="*/ 7173311 w 12155215"/>
              <a:gd name="connsiteY1" fmla="*/ 2979683 h 3011275"/>
              <a:gd name="connsiteX2" fmla="*/ 12155215 w 12155215"/>
              <a:gd name="connsiteY2" fmla="*/ 1639614 h 3011275"/>
              <a:gd name="connsiteX0" fmla="*/ 0 w 12155215"/>
              <a:gd name="connsiteY0" fmla="*/ 0 h 3119572"/>
              <a:gd name="connsiteX1" fmla="*/ 7614745 w 12155215"/>
              <a:gd name="connsiteY1" fmla="*/ 3090041 h 3119572"/>
              <a:gd name="connsiteX2" fmla="*/ 12155215 w 12155215"/>
              <a:gd name="connsiteY2" fmla="*/ 1639614 h 3119572"/>
              <a:gd name="connsiteX0" fmla="*/ 0 w 12155215"/>
              <a:gd name="connsiteY0" fmla="*/ 0 h 3119572"/>
              <a:gd name="connsiteX1" fmla="*/ 7614745 w 12155215"/>
              <a:gd name="connsiteY1" fmla="*/ 3090041 h 3119572"/>
              <a:gd name="connsiteX2" fmla="*/ 12155215 w 12155215"/>
              <a:gd name="connsiteY2" fmla="*/ 1639614 h 3119572"/>
              <a:gd name="connsiteX0" fmla="*/ 0 w 12155215"/>
              <a:gd name="connsiteY0" fmla="*/ 0 h 3095317"/>
              <a:gd name="connsiteX1" fmla="*/ 7614745 w 12155215"/>
              <a:gd name="connsiteY1" fmla="*/ 3090041 h 3095317"/>
              <a:gd name="connsiteX2" fmla="*/ 12155215 w 12155215"/>
              <a:gd name="connsiteY2" fmla="*/ 1639614 h 3095317"/>
              <a:gd name="connsiteX0" fmla="*/ 0 w 12155215"/>
              <a:gd name="connsiteY0" fmla="*/ 0 h 3095317"/>
              <a:gd name="connsiteX1" fmla="*/ 7614745 w 12155215"/>
              <a:gd name="connsiteY1" fmla="*/ 3090041 h 3095317"/>
              <a:gd name="connsiteX2" fmla="*/ 12155215 w 12155215"/>
              <a:gd name="connsiteY2" fmla="*/ 1639614 h 3095317"/>
              <a:gd name="connsiteX0" fmla="*/ 0 w 12155215"/>
              <a:gd name="connsiteY0" fmla="*/ 0 h 3095317"/>
              <a:gd name="connsiteX1" fmla="*/ 7614745 w 12155215"/>
              <a:gd name="connsiteY1" fmla="*/ 3090041 h 3095317"/>
              <a:gd name="connsiteX2" fmla="*/ 12155215 w 12155215"/>
              <a:gd name="connsiteY2" fmla="*/ 1639614 h 3095317"/>
              <a:gd name="connsiteX0" fmla="*/ 0 w 12139450"/>
              <a:gd name="connsiteY0" fmla="*/ 0 h 3057566"/>
              <a:gd name="connsiteX1" fmla="*/ 7598980 w 12139450"/>
              <a:gd name="connsiteY1" fmla="*/ 3026979 h 3057566"/>
              <a:gd name="connsiteX2" fmla="*/ 12139450 w 12139450"/>
              <a:gd name="connsiteY2" fmla="*/ 1576552 h 3057566"/>
              <a:gd name="connsiteX0" fmla="*/ 0 w 12139450"/>
              <a:gd name="connsiteY0" fmla="*/ 0 h 3028856"/>
              <a:gd name="connsiteX1" fmla="*/ 7598980 w 12139450"/>
              <a:gd name="connsiteY1" fmla="*/ 3026979 h 3028856"/>
              <a:gd name="connsiteX2" fmla="*/ 12139450 w 12139450"/>
              <a:gd name="connsiteY2" fmla="*/ 1576552 h 3028856"/>
              <a:gd name="connsiteX0" fmla="*/ 0 w 12139450"/>
              <a:gd name="connsiteY0" fmla="*/ 0 h 3027100"/>
              <a:gd name="connsiteX1" fmla="*/ 7598980 w 12139450"/>
              <a:gd name="connsiteY1" fmla="*/ 3026979 h 3027100"/>
              <a:gd name="connsiteX2" fmla="*/ 12139450 w 12139450"/>
              <a:gd name="connsiteY2" fmla="*/ 1576552 h 3027100"/>
              <a:gd name="connsiteX0" fmla="*/ 0 w 12139450"/>
              <a:gd name="connsiteY0" fmla="*/ 0 h 3029936"/>
              <a:gd name="connsiteX1" fmla="*/ 7598980 w 12139450"/>
              <a:gd name="connsiteY1" fmla="*/ 3026979 h 3029936"/>
              <a:gd name="connsiteX2" fmla="*/ 12139450 w 12139450"/>
              <a:gd name="connsiteY2" fmla="*/ 1576552 h 3029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139450" h="3029936">
                <a:moveTo>
                  <a:pt x="0" y="0"/>
                </a:moveTo>
                <a:cubicBezTo>
                  <a:pt x="2929759" y="344215"/>
                  <a:pt x="5071240" y="2953407"/>
                  <a:pt x="7598980" y="3026979"/>
                </a:cubicBezTo>
                <a:cubicBezTo>
                  <a:pt x="10126720" y="3100551"/>
                  <a:pt x="11782099" y="1778876"/>
                  <a:pt x="12139450" y="1576552"/>
                </a:cubicBezTo>
              </a:path>
            </a:pathLst>
          </a:custGeom>
          <a:noFill/>
          <a:ln w="38100">
            <a:solidFill>
              <a:srgbClr val="F9D43B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grpSp>
        <p:nvGrpSpPr>
          <p:cNvPr id="117" name="Group 116"/>
          <p:cNvGrpSpPr/>
          <p:nvPr/>
        </p:nvGrpSpPr>
        <p:grpSpPr>
          <a:xfrm rot="198573">
            <a:off x="899456" y="2684221"/>
            <a:ext cx="1616019" cy="1686565"/>
            <a:chOff x="1175948" y="2708421"/>
            <a:chExt cx="2159248" cy="1690131"/>
          </a:xfrm>
        </p:grpSpPr>
        <p:sp>
          <p:nvSpPr>
            <p:cNvPr id="118" name="Freeform 324"/>
            <p:cNvSpPr>
              <a:spLocks/>
            </p:cNvSpPr>
            <p:nvPr/>
          </p:nvSpPr>
          <p:spPr bwMode="auto">
            <a:xfrm rot="1365846">
              <a:off x="2670688" y="3669154"/>
              <a:ext cx="638832" cy="573399"/>
            </a:xfrm>
            <a:custGeom>
              <a:avLst/>
              <a:gdLst>
                <a:gd name="T0" fmla="*/ 0 w 157"/>
                <a:gd name="T1" fmla="*/ 16 h 141"/>
                <a:gd name="T2" fmla="*/ 137 w 157"/>
                <a:gd name="T3" fmla="*/ 17 h 141"/>
                <a:gd name="T4" fmla="*/ 157 w 157"/>
                <a:gd name="T5" fmla="*/ 138 h 141"/>
                <a:gd name="T6" fmla="*/ 99 w 157"/>
                <a:gd name="T7" fmla="*/ 141 h 141"/>
                <a:gd name="T8" fmla="*/ 20 w 157"/>
                <a:gd name="T9" fmla="*/ 74 h 141"/>
                <a:gd name="T10" fmla="*/ 0 w 157"/>
                <a:gd name="T11" fmla="*/ 16 h 141"/>
                <a:gd name="T12" fmla="*/ 0 w 157"/>
                <a:gd name="T13" fmla="*/ 16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141">
                  <a:moveTo>
                    <a:pt x="0" y="16"/>
                  </a:moveTo>
                  <a:cubicBezTo>
                    <a:pt x="0" y="16"/>
                    <a:pt x="114" y="0"/>
                    <a:pt x="137" y="17"/>
                  </a:cubicBezTo>
                  <a:cubicBezTo>
                    <a:pt x="156" y="34"/>
                    <a:pt x="157" y="138"/>
                    <a:pt x="157" y="138"/>
                  </a:cubicBezTo>
                  <a:cubicBezTo>
                    <a:pt x="157" y="138"/>
                    <a:pt x="113" y="141"/>
                    <a:pt x="99" y="141"/>
                  </a:cubicBezTo>
                  <a:cubicBezTo>
                    <a:pt x="104" y="72"/>
                    <a:pt x="20" y="74"/>
                    <a:pt x="20" y="7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F9D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19" name="Freeform 325"/>
            <p:cNvSpPr>
              <a:spLocks/>
            </p:cNvSpPr>
            <p:nvPr/>
          </p:nvSpPr>
          <p:spPr bwMode="auto">
            <a:xfrm rot="1365846">
              <a:off x="1191522" y="2789483"/>
              <a:ext cx="1833843" cy="1150242"/>
            </a:xfrm>
            <a:custGeom>
              <a:avLst/>
              <a:gdLst>
                <a:gd name="T0" fmla="*/ 9 w 451"/>
                <a:gd name="T1" fmla="*/ 66 h 283"/>
                <a:gd name="T2" fmla="*/ 427 w 451"/>
                <a:gd name="T3" fmla="*/ 29 h 283"/>
                <a:gd name="T4" fmla="*/ 451 w 451"/>
                <a:gd name="T5" fmla="*/ 197 h 283"/>
                <a:gd name="T6" fmla="*/ 389 w 451"/>
                <a:gd name="T7" fmla="*/ 219 h 283"/>
                <a:gd name="T8" fmla="*/ 375 w 451"/>
                <a:gd name="T9" fmla="*/ 267 h 283"/>
                <a:gd name="T10" fmla="*/ 209 w 451"/>
                <a:gd name="T11" fmla="*/ 274 h 283"/>
                <a:gd name="T12" fmla="*/ 135 w 451"/>
                <a:gd name="T13" fmla="*/ 213 h 283"/>
                <a:gd name="T14" fmla="*/ 78 w 451"/>
                <a:gd name="T15" fmla="*/ 281 h 283"/>
                <a:gd name="T16" fmla="*/ 18 w 451"/>
                <a:gd name="T17" fmla="*/ 283 h 283"/>
                <a:gd name="T18" fmla="*/ 9 w 451"/>
                <a:gd name="T19" fmla="*/ 66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1" h="283">
                  <a:moveTo>
                    <a:pt x="9" y="66"/>
                  </a:moveTo>
                  <a:cubicBezTo>
                    <a:pt x="25" y="42"/>
                    <a:pt x="403" y="0"/>
                    <a:pt x="427" y="29"/>
                  </a:cubicBezTo>
                  <a:cubicBezTo>
                    <a:pt x="437" y="40"/>
                    <a:pt x="444" y="131"/>
                    <a:pt x="451" y="197"/>
                  </a:cubicBezTo>
                  <a:cubicBezTo>
                    <a:pt x="434" y="189"/>
                    <a:pt x="389" y="219"/>
                    <a:pt x="389" y="219"/>
                  </a:cubicBezTo>
                  <a:cubicBezTo>
                    <a:pt x="371" y="237"/>
                    <a:pt x="375" y="267"/>
                    <a:pt x="375" y="267"/>
                  </a:cubicBezTo>
                  <a:cubicBezTo>
                    <a:pt x="209" y="274"/>
                    <a:pt x="209" y="274"/>
                    <a:pt x="209" y="274"/>
                  </a:cubicBezTo>
                  <a:cubicBezTo>
                    <a:pt x="209" y="274"/>
                    <a:pt x="212" y="210"/>
                    <a:pt x="135" y="213"/>
                  </a:cubicBezTo>
                  <a:cubicBezTo>
                    <a:pt x="114" y="213"/>
                    <a:pt x="71" y="244"/>
                    <a:pt x="78" y="281"/>
                  </a:cubicBezTo>
                  <a:cubicBezTo>
                    <a:pt x="45" y="282"/>
                    <a:pt x="18" y="283"/>
                    <a:pt x="18" y="283"/>
                  </a:cubicBezTo>
                  <a:cubicBezTo>
                    <a:pt x="18" y="283"/>
                    <a:pt x="0" y="85"/>
                    <a:pt x="9" y="66"/>
                  </a:cubicBezTo>
                  <a:close/>
                </a:path>
              </a:pathLst>
            </a:custGeom>
            <a:solidFill>
              <a:srgbClr val="F9D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20" name="Freeform 326"/>
            <p:cNvSpPr>
              <a:spLocks/>
            </p:cNvSpPr>
            <p:nvPr/>
          </p:nvSpPr>
          <p:spPr bwMode="auto">
            <a:xfrm rot="1365846">
              <a:off x="2723337" y="3180089"/>
              <a:ext cx="292726" cy="447699"/>
            </a:xfrm>
            <a:custGeom>
              <a:avLst/>
              <a:gdLst>
                <a:gd name="T0" fmla="*/ 72 w 72"/>
                <a:gd name="T1" fmla="*/ 109 h 110"/>
                <a:gd name="T2" fmla="*/ 8 w 72"/>
                <a:gd name="T3" fmla="*/ 110 h 110"/>
                <a:gd name="T4" fmla="*/ 0 w 72"/>
                <a:gd name="T5" fmla="*/ 11 h 110"/>
                <a:gd name="T6" fmla="*/ 55 w 72"/>
                <a:gd name="T7" fmla="*/ 16 h 110"/>
                <a:gd name="T8" fmla="*/ 72 w 72"/>
                <a:gd name="T9" fmla="*/ 109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110">
                  <a:moveTo>
                    <a:pt x="72" y="109"/>
                  </a:moveTo>
                  <a:cubicBezTo>
                    <a:pt x="8" y="110"/>
                    <a:pt x="8" y="110"/>
                    <a:pt x="8" y="1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44" y="0"/>
                    <a:pt x="55" y="16"/>
                  </a:cubicBezTo>
                  <a:cubicBezTo>
                    <a:pt x="64" y="27"/>
                    <a:pt x="72" y="109"/>
                    <a:pt x="72" y="109"/>
                  </a:cubicBezTo>
                  <a:close/>
                </a:path>
              </a:pathLst>
            </a:custGeom>
            <a:solidFill>
              <a:srgbClr val="FFF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21" name="Freeform 327"/>
            <p:cNvSpPr>
              <a:spLocks/>
            </p:cNvSpPr>
            <p:nvPr/>
          </p:nvSpPr>
          <p:spPr bwMode="auto">
            <a:xfrm rot="1365846">
              <a:off x="1354793" y="2845601"/>
              <a:ext cx="1105472" cy="495913"/>
            </a:xfrm>
            <a:custGeom>
              <a:avLst/>
              <a:gdLst>
                <a:gd name="T0" fmla="*/ 266 w 272"/>
                <a:gd name="T1" fmla="*/ 0 h 122"/>
                <a:gd name="T2" fmla="*/ 272 w 272"/>
                <a:gd name="T3" fmla="*/ 98 h 122"/>
                <a:gd name="T4" fmla="*/ 8 w 272"/>
                <a:gd name="T5" fmla="*/ 122 h 122"/>
                <a:gd name="T6" fmla="*/ 10 w 272"/>
                <a:gd name="T7" fmla="*/ 31 h 122"/>
                <a:gd name="T8" fmla="*/ 266 w 272"/>
                <a:gd name="T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2" h="122">
                  <a:moveTo>
                    <a:pt x="266" y="0"/>
                  </a:moveTo>
                  <a:cubicBezTo>
                    <a:pt x="272" y="98"/>
                    <a:pt x="272" y="98"/>
                    <a:pt x="272" y="98"/>
                  </a:cubicBezTo>
                  <a:cubicBezTo>
                    <a:pt x="8" y="122"/>
                    <a:pt x="8" y="122"/>
                    <a:pt x="8" y="122"/>
                  </a:cubicBezTo>
                  <a:cubicBezTo>
                    <a:pt x="8" y="122"/>
                    <a:pt x="0" y="40"/>
                    <a:pt x="10" y="31"/>
                  </a:cubicBezTo>
                  <a:cubicBezTo>
                    <a:pt x="19" y="23"/>
                    <a:pt x="266" y="0"/>
                    <a:pt x="266" y="0"/>
                  </a:cubicBezTo>
                  <a:close/>
                </a:path>
              </a:pathLst>
            </a:custGeom>
            <a:solidFill>
              <a:srgbClr val="FFF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22" name="Freeform 328"/>
            <p:cNvSpPr>
              <a:spLocks/>
            </p:cNvSpPr>
            <p:nvPr/>
          </p:nvSpPr>
          <p:spPr bwMode="auto">
            <a:xfrm rot="1365846">
              <a:off x="1633316" y="2806621"/>
              <a:ext cx="44770" cy="439089"/>
            </a:xfrm>
            <a:custGeom>
              <a:avLst/>
              <a:gdLst>
                <a:gd name="T0" fmla="*/ 0 w 26"/>
                <a:gd name="T1" fmla="*/ 5 h 255"/>
                <a:gd name="T2" fmla="*/ 12 w 26"/>
                <a:gd name="T3" fmla="*/ 246 h 255"/>
                <a:gd name="T4" fmla="*/ 26 w 26"/>
                <a:gd name="T5" fmla="*/ 255 h 255"/>
                <a:gd name="T6" fmla="*/ 16 w 26"/>
                <a:gd name="T7" fmla="*/ 0 h 255"/>
                <a:gd name="T8" fmla="*/ 0 w 26"/>
                <a:gd name="T9" fmla="*/ 5 h 255"/>
                <a:gd name="T10" fmla="*/ 0 w 26"/>
                <a:gd name="T11" fmla="*/ 5 h 255"/>
                <a:gd name="T12" fmla="*/ 0 w 26"/>
                <a:gd name="T13" fmla="*/ 5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55">
                  <a:moveTo>
                    <a:pt x="0" y="5"/>
                  </a:moveTo>
                  <a:lnTo>
                    <a:pt x="12" y="246"/>
                  </a:lnTo>
                  <a:lnTo>
                    <a:pt x="26" y="255"/>
                  </a:lnTo>
                  <a:lnTo>
                    <a:pt x="16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9D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23" name="Freeform 329"/>
            <p:cNvSpPr>
              <a:spLocks/>
            </p:cNvSpPr>
            <p:nvPr/>
          </p:nvSpPr>
          <p:spPr bwMode="auto">
            <a:xfrm rot="1365846">
              <a:off x="1905653" y="2884191"/>
              <a:ext cx="39604" cy="435646"/>
            </a:xfrm>
            <a:custGeom>
              <a:avLst/>
              <a:gdLst>
                <a:gd name="T0" fmla="*/ 0 w 23"/>
                <a:gd name="T1" fmla="*/ 5 h 253"/>
                <a:gd name="T2" fmla="*/ 7 w 23"/>
                <a:gd name="T3" fmla="*/ 246 h 253"/>
                <a:gd name="T4" fmla="*/ 23 w 23"/>
                <a:gd name="T5" fmla="*/ 253 h 253"/>
                <a:gd name="T6" fmla="*/ 16 w 23"/>
                <a:gd name="T7" fmla="*/ 0 h 253"/>
                <a:gd name="T8" fmla="*/ 0 w 23"/>
                <a:gd name="T9" fmla="*/ 5 h 253"/>
                <a:gd name="T10" fmla="*/ 0 w 23"/>
                <a:gd name="T11" fmla="*/ 5 h 253"/>
                <a:gd name="T12" fmla="*/ 0 w 23"/>
                <a:gd name="T13" fmla="*/ 5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53">
                  <a:moveTo>
                    <a:pt x="0" y="5"/>
                  </a:moveTo>
                  <a:lnTo>
                    <a:pt x="7" y="246"/>
                  </a:lnTo>
                  <a:lnTo>
                    <a:pt x="23" y="253"/>
                  </a:lnTo>
                  <a:lnTo>
                    <a:pt x="16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9D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24" name="Freeform 330"/>
            <p:cNvSpPr>
              <a:spLocks/>
            </p:cNvSpPr>
            <p:nvPr/>
          </p:nvSpPr>
          <p:spPr bwMode="auto">
            <a:xfrm rot="1365846">
              <a:off x="2145420" y="2952419"/>
              <a:ext cx="44770" cy="439089"/>
            </a:xfrm>
            <a:custGeom>
              <a:avLst/>
              <a:gdLst>
                <a:gd name="T0" fmla="*/ 0 w 26"/>
                <a:gd name="T1" fmla="*/ 4 h 255"/>
                <a:gd name="T2" fmla="*/ 9 w 26"/>
                <a:gd name="T3" fmla="*/ 248 h 255"/>
                <a:gd name="T4" fmla="*/ 26 w 26"/>
                <a:gd name="T5" fmla="*/ 255 h 255"/>
                <a:gd name="T6" fmla="*/ 16 w 26"/>
                <a:gd name="T7" fmla="*/ 0 h 255"/>
                <a:gd name="T8" fmla="*/ 0 w 26"/>
                <a:gd name="T9" fmla="*/ 4 h 255"/>
                <a:gd name="T10" fmla="*/ 0 w 26"/>
                <a:gd name="T11" fmla="*/ 4 h 255"/>
                <a:gd name="T12" fmla="*/ 0 w 26"/>
                <a:gd name="T13" fmla="*/ 4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55">
                  <a:moveTo>
                    <a:pt x="0" y="4"/>
                  </a:moveTo>
                  <a:lnTo>
                    <a:pt x="9" y="248"/>
                  </a:lnTo>
                  <a:lnTo>
                    <a:pt x="26" y="255"/>
                  </a:lnTo>
                  <a:lnTo>
                    <a:pt x="16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9D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25" name="Freeform 331"/>
            <p:cNvSpPr>
              <a:spLocks/>
            </p:cNvSpPr>
            <p:nvPr/>
          </p:nvSpPr>
          <p:spPr bwMode="auto">
            <a:xfrm rot="1365846">
              <a:off x="1340987" y="3491177"/>
              <a:ext cx="490747" cy="490747"/>
            </a:xfrm>
            <a:custGeom>
              <a:avLst/>
              <a:gdLst>
                <a:gd name="T0" fmla="*/ 106 w 121"/>
                <a:gd name="T1" fmla="*/ 33 h 121"/>
                <a:gd name="T2" fmla="*/ 88 w 121"/>
                <a:gd name="T3" fmla="*/ 106 h 121"/>
                <a:gd name="T4" fmla="*/ 15 w 121"/>
                <a:gd name="T5" fmla="*/ 88 h 121"/>
                <a:gd name="T6" fmla="*/ 33 w 121"/>
                <a:gd name="T7" fmla="*/ 15 h 121"/>
                <a:gd name="T8" fmla="*/ 106 w 121"/>
                <a:gd name="T9" fmla="*/ 33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121">
                  <a:moveTo>
                    <a:pt x="106" y="33"/>
                  </a:moveTo>
                  <a:cubicBezTo>
                    <a:pt x="121" y="59"/>
                    <a:pt x="113" y="92"/>
                    <a:pt x="88" y="106"/>
                  </a:cubicBezTo>
                  <a:cubicBezTo>
                    <a:pt x="63" y="121"/>
                    <a:pt x="30" y="113"/>
                    <a:pt x="15" y="88"/>
                  </a:cubicBezTo>
                  <a:cubicBezTo>
                    <a:pt x="0" y="62"/>
                    <a:pt x="8" y="30"/>
                    <a:pt x="33" y="15"/>
                  </a:cubicBezTo>
                  <a:cubicBezTo>
                    <a:pt x="59" y="0"/>
                    <a:pt x="91" y="9"/>
                    <a:pt x="106" y="33"/>
                  </a:cubicBezTo>
                  <a:close/>
                </a:path>
              </a:pathLst>
            </a:custGeom>
            <a:solidFill>
              <a:srgbClr val="1111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26" name="Freeform 332"/>
            <p:cNvSpPr>
              <a:spLocks/>
            </p:cNvSpPr>
            <p:nvPr/>
          </p:nvSpPr>
          <p:spPr bwMode="auto">
            <a:xfrm rot="1365846">
              <a:off x="2467010" y="3902639"/>
              <a:ext cx="492469" cy="495913"/>
            </a:xfrm>
            <a:custGeom>
              <a:avLst/>
              <a:gdLst>
                <a:gd name="T0" fmla="*/ 106 w 121"/>
                <a:gd name="T1" fmla="*/ 34 h 122"/>
                <a:gd name="T2" fmla="*/ 88 w 121"/>
                <a:gd name="T3" fmla="*/ 107 h 122"/>
                <a:gd name="T4" fmla="*/ 15 w 121"/>
                <a:gd name="T5" fmla="*/ 88 h 122"/>
                <a:gd name="T6" fmla="*/ 33 w 121"/>
                <a:gd name="T7" fmla="*/ 15 h 122"/>
                <a:gd name="T8" fmla="*/ 106 w 121"/>
                <a:gd name="T9" fmla="*/ 34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122">
                  <a:moveTo>
                    <a:pt x="106" y="34"/>
                  </a:moveTo>
                  <a:cubicBezTo>
                    <a:pt x="121" y="59"/>
                    <a:pt x="113" y="91"/>
                    <a:pt x="88" y="107"/>
                  </a:cubicBezTo>
                  <a:cubicBezTo>
                    <a:pt x="62" y="122"/>
                    <a:pt x="30" y="113"/>
                    <a:pt x="15" y="88"/>
                  </a:cubicBezTo>
                  <a:cubicBezTo>
                    <a:pt x="0" y="63"/>
                    <a:pt x="8" y="30"/>
                    <a:pt x="33" y="15"/>
                  </a:cubicBezTo>
                  <a:cubicBezTo>
                    <a:pt x="58" y="0"/>
                    <a:pt x="91" y="9"/>
                    <a:pt x="106" y="34"/>
                  </a:cubicBezTo>
                  <a:close/>
                </a:path>
              </a:pathLst>
            </a:custGeom>
            <a:solidFill>
              <a:srgbClr val="1111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27" name="Freeform 333"/>
            <p:cNvSpPr>
              <a:spLocks/>
            </p:cNvSpPr>
            <p:nvPr/>
          </p:nvSpPr>
          <p:spPr bwMode="auto">
            <a:xfrm rot="1365846">
              <a:off x="1323823" y="3146519"/>
              <a:ext cx="256566" cy="30995"/>
            </a:xfrm>
            <a:custGeom>
              <a:avLst/>
              <a:gdLst>
                <a:gd name="T0" fmla="*/ 3 w 149"/>
                <a:gd name="T1" fmla="*/ 18 h 18"/>
                <a:gd name="T2" fmla="*/ 149 w 149"/>
                <a:gd name="T3" fmla="*/ 9 h 18"/>
                <a:gd name="T4" fmla="*/ 144 w 149"/>
                <a:gd name="T5" fmla="*/ 0 h 18"/>
                <a:gd name="T6" fmla="*/ 0 w 149"/>
                <a:gd name="T7" fmla="*/ 11 h 18"/>
                <a:gd name="T8" fmla="*/ 3 w 149"/>
                <a:gd name="T9" fmla="*/ 18 h 18"/>
                <a:gd name="T10" fmla="*/ 3 w 149"/>
                <a:gd name="T11" fmla="*/ 18 h 18"/>
                <a:gd name="T12" fmla="*/ 3 w 149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9" h="18">
                  <a:moveTo>
                    <a:pt x="3" y="18"/>
                  </a:moveTo>
                  <a:lnTo>
                    <a:pt x="149" y="9"/>
                  </a:lnTo>
                  <a:lnTo>
                    <a:pt x="144" y="0"/>
                  </a:lnTo>
                  <a:lnTo>
                    <a:pt x="0" y="11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close/>
                </a:path>
              </a:pathLst>
            </a:custGeom>
            <a:solidFill>
              <a:srgbClr val="E580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28" name="Freeform 334"/>
            <p:cNvSpPr>
              <a:spLocks/>
            </p:cNvSpPr>
            <p:nvPr/>
          </p:nvSpPr>
          <p:spPr bwMode="auto">
            <a:xfrm rot="1365846">
              <a:off x="1593426" y="3229062"/>
              <a:ext cx="261732" cy="32716"/>
            </a:xfrm>
            <a:custGeom>
              <a:avLst/>
              <a:gdLst>
                <a:gd name="T0" fmla="*/ 5 w 152"/>
                <a:gd name="T1" fmla="*/ 19 h 19"/>
                <a:gd name="T2" fmla="*/ 152 w 152"/>
                <a:gd name="T3" fmla="*/ 9 h 19"/>
                <a:gd name="T4" fmla="*/ 149 w 152"/>
                <a:gd name="T5" fmla="*/ 0 h 19"/>
                <a:gd name="T6" fmla="*/ 0 w 152"/>
                <a:gd name="T7" fmla="*/ 12 h 19"/>
                <a:gd name="T8" fmla="*/ 5 w 152"/>
                <a:gd name="T9" fmla="*/ 19 h 19"/>
                <a:gd name="T10" fmla="*/ 5 w 152"/>
                <a:gd name="T11" fmla="*/ 19 h 19"/>
                <a:gd name="T12" fmla="*/ 5 w 152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19">
                  <a:moveTo>
                    <a:pt x="5" y="19"/>
                  </a:moveTo>
                  <a:lnTo>
                    <a:pt x="152" y="9"/>
                  </a:lnTo>
                  <a:lnTo>
                    <a:pt x="149" y="0"/>
                  </a:lnTo>
                  <a:lnTo>
                    <a:pt x="0" y="12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19"/>
                  </a:lnTo>
                  <a:close/>
                </a:path>
              </a:pathLst>
            </a:custGeom>
            <a:solidFill>
              <a:srgbClr val="E580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29" name="Freeform 335"/>
            <p:cNvSpPr>
              <a:spLocks/>
            </p:cNvSpPr>
            <p:nvPr/>
          </p:nvSpPr>
          <p:spPr bwMode="auto">
            <a:xfrm rot="1365846">
              <a:off x="1861591" y="3306798"/>
              <a:ext cx="239347" cy="27551"/>
            </a:xfrm>
            <a:custGeom>
              <a:avLst/>
              <a:gdLst>
                <a:gd name="T0" fmla="*/ 5 w 139"/>
                <a:gd name="T1" fmla="*/ 16 h 16"/>
                <a:gd name="T2" fmla="*/ 139 w 139"/>
                <a:gd name="T3" fmla="*/ 9 h 16"/>
                <a:gd name="T4" fmla="*/ 137 w 139"/>
                <a:gd name="T5" fmla="*/ 0 h 16"/>
                <a:gd name="T6" fmla="*/ 0 w 139"/>
                <a:gd name="T7" fmla="*/ 9 h 16"/>
                <a:gd name="T8" fmla="*/ 5 w 139"/>
                <a:gd name="T9" fmla="*/ 16 h 16"/>
                <a:gd name="T10" fmla="*/ 5 w 139"/>
                <a:gd name="T11" fmla="*/ 16 h 16"/>
                <a:gd name="T12" fmla="*/ 5 w 139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9" h="16">
                  <a:moveTo>
                    <a:pt x="5" y="16"/>
                  </a:moveTo>
                  <a:lnTo>
                    <a:pt x="139" y="9"/>
                  </a:lnTo>
                  <a:lnTo>
                    <a:pt x="137" y="0"/>
                  </a:lnTo>
                  <a:lnTo>
                    <a:pt x="0" y="9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close/>
                </a:path>
              </a:pathLst>
            </a:custGeom>
            <a:solidFill>
              <a:srgbClr val="E580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30" name="Freeform 336"/>
            <p:cNvSpPr>
              <a:spLocks/>
            </p:cNvSpPr>
            <p:nvPr/>
          </p:nvSpPr>
          <p:spPr bwMode="auto">
            <a:xfrm rot="1365846">
              <a:off x="2098754" y="3381077"/>
              <a:ext cx="268619" cy="36160"/>
            </a:xfrm>
            <a:custGeom>
              <a:avLst/>
              <a:gdLst>
                <a:gd name="T0" fmla="*/ 5 w 156"/>
                <a:gd name="T1" fmla="*/ 21 h 21"/>
                <a:gd name="T2" fmla="*/ 156 w 156"/>
                <a:gd name="T3" fmla="*/ 12 h 21"/>
                <a:gd name="T4" fmla="*/ 154 w 156"/>
                <a:gd name="T5" fmla="*/ 0 h 21"/>
                <a:gd name="T6" fmla="*/ 0 w 156"/>
                <a:gd name="T7" fmla="*/ 14 h 21"/>
                <a:gd name="T8" fmla="*/ 5 w 156"/>
                <a:gd name="T9" fmla="*/ 21 h 21"/>
                <a:gd name="T10" fmla="*/ 5 w 156"/>
                <a:gd name="T11" fmla="*/ 21 h 21"/>
                <a:gd name="T12" fmla="*/ 5 w 156"/>
                <a:gd name="T1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6" h="21">
                  <a:moveTo>
                    <a:pt x="5" y="21"/>
                  </a:moveTo>
                  <a:lnTo>
                    <a:pt x="156" y="12"/>
                  </a:lnTo>
                  <a:lnTo>
                    <a:pt x="154" y="0"/>
                  </a:lnTo>
                  <a:lnTo>
                    <a:pt x="0" y="14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5" y="21"/>
                  </a:lnTo>
                  <a:close/>
                </a:path>
              </a:pathLst>
            </a:custGeom>
            <a:solidFill>
              <a:srgbClr val="E580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31" name="Freeform 337"/>
            <p:cNvSpPr>
              <a:spLocks/>
            </p:cNvSpPr>
            <p:nvPr/>
          </p:nvSpPr>
          <p:spPr bwMode="auto">
            <a:xfrm rot="1365846">
              <a:off x="2402558" y="3059277"/>
              <a:ext cx="29273" cy="402929"/>
            </a:xfrm>
            <a:custGeom>
              <a:avLst/>
              <a:gdLst>
                <a:gd name="T0" fmla="*/ 17 w 17"/>
                <a:gd name="T1" fmla="*/ 229 h 234"/>
                <a:gd name="T2" fmla="*/ 9 w 17"/>
                <a:gd name="T3" fmla="*/ 0 h 234"/>
                <a:gd name="T4" fmla="*/ 0 w 17"/>
                <a:gd name="T5" fmla="*/ 2 h 234"/>
                <a:gd name="T6" fmla="*/ 9 w 17"/>
                <a:gd name="T7" fmla="*/ 234 h 234"/>
                <a:gd name="T8" fmla="*/ 17 w 17"/>
                <a:gd name="T9" fmla="*/ 229 h 234"/>
                <a:gd name="T10" fmla="*/ 17 w 17"/>
                <a:gd name="T11" fmla="*/ 229 h 234"/>
                <a:gd name="T12" fmla="*/ 17 w 17"/>
                <a:gd name="T13" fmla="*/ 22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34">
                  <a:moveTo>
                    <a:pt x="17" y="229"/>
                  </a:moveTo>
                  <a:lnTo>
                    <a:pt x="9" y="0"/>
                  </a:lnTo>
                  <a:lnTo>
                    <a:pt x="0" y="2"/>
                  </a:lnTo>
                  <a:lnTo>
                    <a:pt x="9" y="234"/>
                  </a:lnTo>
                  <a:lnTo>
                    <a:pt x="17" y="229"/>
                  </a:lnTo>
                  <a:lnTo>
                    <a:pt x="17" y="229"/>
                  </a:lnTo>
                  <a:lnTo>
                    <a:pt x="17" y="229"/>
                  </a:lnTo>
                  <a:close/>
                </a:path>
              </a:pathLst>
            </a:custGeom>
            <a:solidFill>
              <a:srgbClr val="E580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32" name="Freeform 338"/>
            <p:cNvSpPr>
              <a:spLocks/>
            </p:cNvSpPr>
            <p:nvPr/>
          </p:nvSpPr>
          <p:spPr bwMode="auto">
            <a:xfrm rot="1365846">
              <a:off x="2135619" y="2970393"/>
              <a:ext cx="32716" cy="402929"/>
            </a:xfrm>
            <a:custGeom>
              <a:avLst/>
              <a:gdLst>
                <a:gd name="T0" fmla="*/ 19 w 19"/>
                <a:gd name="T1" fmla="*/ 229 h 234"/>
                <a:gd name="T2" fmla="*/ 12 w 19"/>
                <a:gd name="T3" fmla="*/ 0 h 234"/>
                <a:gd name="T4" fmla="*/ 0 w 19"/>
                <a:gd name="T5" fmla="*/ 2 h 234"/>
                <a:gd name="T6" fmla="*/ 12 w 19"/>
                <a:gd name="T7" fmla="*/ 234 h 234"/>
                <a:gd name="T8" fmla="*/ 19 w 19"/>
                <a:gd name="T9" fmla="*/ 229 h 234"/>
                <a:gd name="T10" fmla="*/ 19 w 19"/>
                <a:gd name="T11" fmla="*/ 229 h 234"/>
                <a:gd name="T12" fmla="*/ 19 w 19"/>
                <a:gd name="T13" fmla="*/ 22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34">
                  <a:moveTo>
                    <a:pt x="19" y="229"/>
                  </a:moveTo>
                  <a:lnTo>
                    <a:pt x="12" y="0"/>
                  </a:lnTo>
                  <a:lnTo>
                    <a:pt x="0" y="2"/>
                  </a:lnTo>
                  <a:lnTo>
                    <a:pt x="12" y="234"/>
                  </a:lnTo>
                  <a:lnTo>
                    <a:pt x="19" y="229"/>
                  </a:lnTo>
                  <a:lnTo>
                    <a:pt x="19" y="229"/>
                  </a:lnTo>
                  <a:lnTo>
                    <a:pt x="19" y="229"/>
                  </a:lnTo>
                  <a:close/>
                </a:path>
              </a:pathLst>
            </a:custGeom>
            <a:solidFill>
              <a:srgbClr val="E580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33" name="Freeform 339"/>
            <p:cNvSpPr>
              <a:spLocks/>
            </p:cNvSpPr>
            <p:nvPr/>
          </p:nvSpPr>
          <p:spPr bwMode="auto">
            <a:xfrm rot="1365846">
              <a:off x="1894474" y="2895346"/>
              <a:ext cx="32716" cy="402929"/>
            </a:xfrm>
            <a:custGeom>
              <a:avLst/>
              <a:gdLst>
                <a:gd name="T0" fmla="*/ 19 w 19"/>
                <a:gd name="T1" fmla="*/ 231 h 234"/>
                <a:gd name="T2" fmla="*/ 9 w 19"/>
                <a:gd name="T3" fmla="*/ 0 h 234"/>
                <a:gd name="T4" fmla="*/ 0 w 19"/>
                <a:gd name="T5" fmla="*/ 5 h 234"/>
                <a:gd name="T6" fmla="*/ 11 w 19"/>
                <a:gd name="T7" fmla="*/ 234 h 234"/>
                <a:gd name="T8" fmla="*/ 19 w 19"/>
                <a:gd name="T9" fmla="*/ 231 h 234"/>
                <a:gd name="T10" fmla="*/ 19 w 19"/>
                <a:gd name="T11" fmla="*/ 231 h 234"/>
                <a:gd name="T12" fmla="*/ 19 w 19"/>
                <a:gd name="T13" fmla="*/ 23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34">
                  <a:moveTo>
                    <a:pt x="19" y="231"/>
                  </a:moveTo>
                  <a:lnTo>
                    <a:pt x="9" y="0"/>
                  </a:lnTo>
                  <a:lnTo>
                    <a:pt x="0" y="5"/>
                  </a:lnTo>
                  <a:lnTo>
                    <a:pt x="11" y="234"/>
                  </a:lnTo>
                  <a:lnTo>
                    <a:pt x="19" y="231"/>
                  </a:lnTo>
                  <a:lnTo>
                    <a:pt x="19" y="231"/>
                  </a:lnTo>
                  <a:lnTo>
                    <a:pt x="19" y="231"/>
                  </a:lnTo>
                  <a:close/>
                </a:path>
              </a:pathLst>
            </a:custGeom>
            <a:solidFill>
              <a:srgbClr val="E580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34" name="Freeform 340"/>
            <p:cNvSpPr>
              <a:spLocks/>
            </p:cNvSpPr>
            <p:nvPr/>
          </p:nvSpPr>
          <p:spPr bwMode="auto">
            <a:xfrm rot="1365846">
              <a:off x="1623005" y="2816911"/>
              <a:ext cx="32716" cy="402929"/>
            </a:xfrm>
            <a:custGeom>
              <a:avLst/>
              <a:gdLst>
                <a:gd name="T0" fmla="*/ 19 w 19"/>
                <a:gd name="T1" fmla="*/ 229 h 234"/>
                <a:gd name="T2" fmla="*/ 11 w 19"/>
                <a:gd name="T3" fmla="*/ 0 h 234"/>
                <a:gd name="T4" fmla="*/ 0 w 19"/>
                <a:gd name="T5" fmla="*/ 0 h 234"/>
                <a:gd name="T6" fmla="*/ 11 w 19"/>
                <a:gd name="T7" fmla="*/ 234 h 234"/>
                <a:gd name="T8" fmla="*/ 19 w 19"/>
                <a:gd name="T9" fmla="*/ 229 h 234"/>
                <a:gd name="T10" fmla="*/ 19 w 19"/>
                <a:gd name="T11" fmla="*/ 229 h 234"/>
                <a:gd name="T12" fmla="*/ 19 w 19"/>
                <a:gd name="T13" fmla="*/ 22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34">
                  <a:moveTo>
                    <a:pt x="19" y="229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11" y="234"/>
                  </a:lnTo>
                  <a:lnTo>
                    <a:pt x="19" y="229"/>
                  </a:lnTo>
                  <a:lnTo>
                    <a:pt x="19" y="229"/>
                  </a:lnTo>
                  <a:lnTo>
                    <a:pt x="19" y="229"/>
                  </a:lnTo>
                  <a:close/>
                </a:path>
              </a:pathLst>
            </a:custGeom>
            <a:solidFill>
              <a:srgbClr val="E580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35" name="Freeform 341"/>
            <p:cNvSpPr>
              <a:spLocks/>
            </p:cNvSpPr>
            <p:nvPr/>
          </p:nvSpPr>
          <p:spPr bwMode="auto">
            <a:xfrm rot="1365846">
              <a:off x="2682438" y="3610644"/>
              <a:ext cx="275507" cy="36160"/>
            </a:xfrm>
            <a:custGeom>
              <a:avLst/>
              <a:gdLst>
                <a:gd name="T0" fmla="*/ 4 w 160"/>
                <a:gd name="T1" fmla="*/ 21 h 21"/>
                <a:gd name="T2" fmla="*/ 160 w 160"/>
                <a:gd name="T3" fmla="*/ 9 h 21"/>
                <a:gd name="T4" fmla="*/ 153 w 160"/>
                <a:gd name="T5" fmla="*/ 0 h 21"/>
                <a:gd name="T6" fmla="*/ 0 w 160"/>
                <a:gd name="T7" fmla="*/ 11 h 21"/>
                <a:gd name="T8" fmla="*/ 4 w 160"/>
                <a:gd name="T9" fmla="*/ 21 h 21"/>
                <a:gd name="T10" fmla="*/ 4 w 160"/>
                <a:gd name="T11" fmla="*/ 21 h 21"/>
                <a:gd name="T12" fmla="*/ 4 w 160"/>
                <a:gd name="T1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21">
                  <a:moveTo>
                    <a:pt x="4" y="21"/>
                  </a:moveTo>
                  <a:lnTo>
                    <a:pt x="160" y="9"/>
                  </a:lnTo>
                  <a:lnTo>
                    <a:pt x="153" y="0"/>
                  </a:lnTo>
                  <a:lnTo>
                    <a:pt x="0" y="1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close/>
                </a:path>
              </a:pathLst>
            </a:custGeom>
            <a:solidFill>
              <a:srgbClr val="E580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36" name="Freeform 342"/>
            <p:cNvSpPr>
              <a:spLocks/>
            </p:cNvSpPr>
            <p:nvPr/>
          </p:nvSpPr>
          <p:spPr bwMode="auto">
            <a:xfrm rot="1365846">
              <a:off x="1175948" y="3368306"/>
              <a:ext cx="1227728" cy="158417"/>
            </a:xfrm>
            <a:custGeom>
              <a:avLst/>
              <a:gdLst>
                <a:gd name="T0" fmla="*/ 0 w 713"/>
                <a:gd name="T1" fmla="*/ 45 h 92"/>
                <a:gd name="T2" fmla="*/ 706 w 713"/>
                <a:gd name="T3" fmla="*/ 0 h 92"/>
                <a:gd name="T4" fmla="*/ 713 w 713"/>
                <a:gd name="T5" fmla="*/ 59 h 92"/>
                <a:gd name="T6" fmla="*/ 0 w 713"/>
                <a:gd name="T7" fmla="*/ 92 h 92"/>
                <a:gd name="T8" fmla="*/ 0 w 713"/>
                <a:gd name="T9" fmla="*/ 45 h 92"/>
                <a:gd name="T10" fmla="*/ 0 w 713"/>
                <a:gd name="T11" fmla="*/ 45 h 92"/>
                <a:gd name="T12" fmla="*/ 0 w 713"/>
                <a:gd name="T13" fmla="*/ 45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3" h="92">
                  <a:moveTo>
                    <a:pt x="0" y="45"/>
                  </a:moveTo>
                  <a:lnTo>
                    <a:pt x="706" y="0"/>
                  </a:lnTo>
                  <a:lnTo>
                    <a:pt x="713" y="59"/>
                  </a:lnTo>
                  <a:lnTo>
                    <a:pt x="0" y="92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AA7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37" name="Freeform 343"/>
            <p:cNvSpPr>
              <a:spLocks/>
            </p:cNvSpPr>
            <p:nvPr/>
          </p:nvSpPr>
          <p:spPr bwMode="auto">
            <a:xfrm rot="1365846">
              <a:off x="2531492" y="3820190"/>
              <a:ext cx="788639" cy="101593"/>
            </a:xfrm>
            <a:custGeom>
              <a:avLst/>
              <a:gdLst>
                <a:gd name="T0" fmla="*/ 0 w 458"/>
                <a:gd name="T1" fmla="*/ 16 h 59"/>
                <a:gd name="T2" fmla="*/ 446 w 458"/>
                <a:gd name="T3" fmla="*/ 0 h 59"/>
                <a:gd name="T4" fmla="*/ 458 w 458"/>
                <a:gd name="T5" fmla="*/ 50 h 59"/>
                <a:gd name="T6" fmla="*/ 7 w 458"/>
                <a:gd name="T7" fmla="*/ 59 h 59"/>
                <a:gd name="T8" fmla="*/ 0 w 458"/>
                <a:gd name="T9" fmla="*/ 16 h 59"/>
                <a:gd name="T10" fmla="*/ 0 w 458"/>
                <a:gd name="T11" fmla="*/ 16 h 59"/>
                <a:gd name="T12" fmla="*/ 0 w 458"/>
                <a:gd name="T13" fmla="*/ 1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8" h="59">
                  <a:moveTo>
                    <a:pt x="0" y="16"/>
                  </a:moveTo>
                  <a:lnTo>
                    <a:pt x="446" y="0"/>
                  </a:lnTo>
                  <a:lnTo>
                    <a:pt x="458" y="50"/>
                  </a:lnTo>
                  <a:lnTo>
                    <a:pt x="7" y="59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AA7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38" name="Freeform 344"/>
            <p:cNvSpPr>
              <a:spLocks/>
            </p:cNvSpPr>
            <p:nvPr/>
          </p:nvSpPr>
          <p:spPr bwMode="auto">
            <a:xfrm rot="1365846">
              <a:off x="1180060" y="3406311"/>
              <a:ext cx="1212230" cy="77486"/>
            </a:xfrm>
            <a:custGeom>
              <a:avLst/>
              <a:gdLst>
                <a:gd name="T0" fmla="*/ 0 w 704"/>
                <a:gd name="T1" fmla="*/ 38 h 45"/>
                <a:gd name="T2" fmla="*/ 704 w 704"/>
                <a:gd name="T3" fmla="*/ 0 h 45"/>
                <a:gd name="T4" fmla="*/ 704 w 704"/>
                <a:gd name="T5" fmla="*/ 12 h 45"/>
                <a:gd name="T6" fmla="*/ 0 w 704"/>
                <a:gd name="T7" fmla="*/ 45 h 45"/>
                <a:gd name="T8" fmla="*/ 0 w 704"/>
                <a:gd name="T9" fmla="*/ 38 h 45"/>
                <a:gd name="T10" fmla="*/ 0 w 704"/>
                <a:gd name="T11" fmla="*/ 38 h 45"/>
                <a:gd name="T12" fmla="*/ 0 w 704"/>
                <a:gd name="T13" fmla="*/ 3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4" h="45">
                  <a:moveTo>
                    <a:pt x="0" y="38"/>
                  </a:moveTo>
                  <a:lnTo>
                    <a:pt x="704" y="0"/>
                  </a:lnTo>
                  <a:lnTo>
                    <a:pt x="704" y="12"/>
                  </a:lnTo>
                  <a:lnTo>
                    <a:pt x="0" y="45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F9D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39" name="Freeform 345"/>
            <p:cNvSpPr>
              <a:spLocks/>
            </p:cNvSpPr>
            <p:nvPr/>
          </p:nvSpPr>
          <p:spPr bwMode="auto">
            <a:xfrm rot="1365846">
              <a:off x="1245915" y="2708421"/>
              <a:ext cx="726650" cy="874735"/>
            </a:xfrm>
            <a:custGeom>
              <a:avLst/>
              <a:gdLst>
                <a:gd name="T0" fmla="*/ 12 w 179"/>
                <a:gd name="T1" fmla="*/ 215 h 215"/>
                <a:gd name="T2" fmla="*/ 2 w 179"/>
                <a:gd name="T3" fmla="*/ 89 h 215"/>
                <a:gd name="T4" fmla="*/ 9 w 179"/>
                <a:gd name="T5" fmla="*/ 29 h 215"/>
                <a:gd name="T6" fmla="*/ 109 w 179"/>
                <a:gd name="T7" fmla="*/ 6 h 215"/>
                <a:gd name="T8" fmla="*/ 179 w 179"/>
                <a:gd name="T9" fmla="*/ 0 h 215"/>
                <a:gd name="T10" fmla="*/ 45 w 179"/>
                <a:gd name="T11" fmla="*/ 25 h 215"/>
                <a:gd name="T12" fmla="*/ 12 w 179"/>
                <a:gd name="T13" fmla="*/ 42 h 215"/>
                <a:gd name="T14" fmla="*/ 12 w 179"/>
                <a:gd name="T15" fmla="*/ 2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215">
                  <a:moveTo>
                    <a:pt x="12" y="215"/>
                  </a:moveTo>
                  <a:cubicBezTo>
                    <a:pt x="12" y="215"/>
                    <a:pt x="2" y="180"/>
                    <a:pt x="2" y="89"/>
                  </a:cubicBezTo>
                  <a:cubicBezTo>
                    <a:pt x="2" y="73"/>
                    <a:pt x="0" y="36"/>
                    <a:pt x="9" y="29"/>
                  </a:cubicBezTo>
                  <a:cubicBezTo>
                    <a:pt x="18" y="23"/>
                    <a:pt x="97" y="9"/>
                    <a:pt x="109" y="6"/>
                  </a:cubicBezTo>
                  <a:cubicBezTo>
                    <a:pt x="135" y="0"/>
                    <a:pt x="179" y="0"/>
                    <a:pt x="179" y="0"/>
                  </a:cubicBezTo>
                  <a:cubicBezTo>
                    <a:pt x="179" y="0"/>
                    <a:pt x="61" y="21"/>
                    <a:pt x="45" y="25"/>
                  </a:cubicBezTo>
                  <a:cubicBezTo>
                    <a:pt x="30" y="29"/>
                    <a:pt x="18" y="29"/>
                    <a:pt x="12" y="42"/>
                  </a:cubicBezTo>
                  <a:cubicBezTo>
                    <a:pt x="7" y="55"/>
                    <a:pt x="12" y="215"/>
                    <a:pt x="12" y="215"/>
                  </a:cubicBezTo>
                  <a:close/>
                </a:path>
              </a:pathLst>
            </a:custGeom>
            <a:solidFill>
              <a:srgbClr val="E580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40" name="Freeform 346"/>
            <p:cNvSpPr>
              <a:spLocks/>
            </p:cNvSpPr>
            <p:nvPr/>
          </p:nvSpPr>
          <p:spPr bwMode="auto">
            <a:xfrm rot="1365846">
              <a:off x="2533805" y="3855083"/>
              <a:ext cx="776585" cy="36160"/>
            </a:xfrm>
            <a:custGeom>
              <a:avLst/>
              <a:gdLst>
                <a:gd name="T0" fmla="*/ 10 w 451"/>
                <a:gd name="T1" fmla="*/ 12 h 21"/>
                <a:gd name="T2" fmla="*/ 451 w 451"/>
                <a:gd name="T3" fmla="*/ 0 h 21"/>
                <a:gd name="T4" fmla="*/ 451 w 451"/>
                <a:gd name="T5" fmla="*/ 10 h 21"/>
                <a:gd name="T6" fmla="*/ 0 w 451"/>
                <a:gd name="T7" fmla="*/ 21 h 21"/>
                <a:gd name="T8" fmla="*/ 10 w 451"/>
                <a:gd name="T9" fmla="*/ 12 h 21"/>
                <a:gd name="T10" fmla="*/ 10 w 451"/>
                <a:gd name="T11" fmla="*/ 12 h 21"/>
                <a:gd name="T12" fmla="*/ 10 w 451"/>
                <a:gd name="T13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1" h="21">
                  <a:moveTo>
                    <a:pt x="10" y="12"/>
                  </a:moveTo>
                  <a:lnTo>
                    <a:pt x="451" y="0"/>
                  </a:lnTo>
                  <a:lnTo>
                    <a:pt x="451" y="10"/>
                  </a:lnTo>
                  <a:lnTo>
                    <a:pt x="0" y="21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close/>
                </a:path>
              </a:pathLst>
            </a:custGeom>
            <a:solidFill>
              <a:srgbClr val="F9D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41" name="Freeform 347"/>
            <p:cNvSpPr>
              <a:spLocks/>
            </p:cNvSpPr>
            <p:nvPr/>
          </p:nvSpPr>
          <p:spPr bwMode="auto">
            <a:xfrm rot="1365846">
              <a:off x="2354027" y="3084709"/>
              <a:ext cx="284117" cy="972884"/>
            </a:xfrm>
            <a:custGeom>
              <a:avLst/>
              <a:gdLst>
                <a:gd name="T0" fmla="*/ 132 w 165"/>
                <a:gd name="T1" fmla="*/ 0 h 565"/>
                <a:gd name="T2" fmla="*/ 153 w 165"/>
                <a:gd name="T3" fmla="*/ 260 h 565"/>
                <a:gd name="T4" fmla="*/ 165 w 165"/>
                <a:gd name="T5" fmla="*/ 555 h 565"/>
                <a:gd name="T6" fmla="*/ 153 w 165"/>
                <a:gd name="T7" fmla="*/ 560 h 565"/>
                <a:gd name="T8" fmla="*/ 139 w 165"/>
                <a:gd name="T9" fmla="*/ 267 h 565"/>
                <a:gd name="T10" fmla="*/ 118 w 165"/>
                <a:gd name="T11" fmla="*/ 19 h 565"/>
                <a:gd name="T12" fmla="*/ 14 w 165"/>
                <a:gd name="T13" fmla="*/ 26 h 565"/>
                <a:gd name="T14" fmla="*/ 47 w 165"/>
                <a:gd name="T15" fmla="*/ 563 h 565"/>
                <a:gd name="T16" fmla="*/ 33 w 165"/>
                <a:gd name="T17" fmla="*/ 565 h 565"/>
                <a:gd name="T18" fmla="*/ 0 w 165"/>
                <a:gd name="T19" fmla="*/ 12 h 565"/>
                <a:gd name="T20" fmla="*/ 132 w 165"/>
                <a:gd name="T21" fmla="*/ 0 h 565"/>
                <a:gd name="T22" fmla="*/ 132 w 165"/>
                <a:gd name="T23" fmla="*/ 0 h 565"/>
                <a:gd name="T24" fmla="*/ 132 w 165"/>
                <a:gd name="T25" fmla="*/ 0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5" h="565">
                  <a:moveTo>
                    <a:pt x="132" y="0"/>
                  </a:moveTo>
                  <a:lnTo>
                    <a:pt x="153" y="260"/>
                  </a:lnTo>
                  <a:lnTo>
                    <a:pt x="165" y="555"/>
                  </a:lnTo>
                  <a:lnTo>
                    <a:pt x="153" y="560"/>
                  </a:lnTo>
                  <a:lnTo>
                    <a:pt x="139" y="267"/>
                  </a:lnTo>
                  <a:lnTo>
                    <a:pt x="118" y="19"/>
                  </a:lnTo>
                  <a:lnTo>
                    <a:pt x="14" y="26"/>
                  </a:lnTo>
                  <a:lnTo>
                    <a:pt x="47" y="563"/>
                  </a:lnTo>
                  <a:lnTo>
                    <a:pt x="33" y="565"/>
                  </a:lnTo>
                  <a:lnTo>
                    <a:pt x="0" y="12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rgbClr val="E580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42" name="Freeform 348"/>
            <p:cNvSpPr>
              <a:spLocks/>
            </p:cNvSpPr>
            <p:nvPr/>
          </p:nvSpPr>
          <p:spPr bwMode="auto">
            <a:xfrm rot="1365846">
              <a:off x="2896107" y="3733844"/>
              <a:ext cx="439089" cy="459752"/>
            </a:xfrm>
            <a:custGeom>
              <a:avLst/>
              <a:gdLst>
                <a:gd name="T0" fmla="*/ 0 w 108"/>
                <a:gd name="T1" fmla="*/ 7 h 113"/>
                <a:gd name="T2" fmla="*/ 59 w 108"/>
                <a:gd name="T3" fmla="*/ 4 h 113"/>
                <a:gd name="T4" fmla="*/ 98 w 108"/>
                <a:gd name="T5" fmla="*/ 45 h 113"/>
                <a:gd name="T6" fmla="*/ 103 w 108"/>
                <a:gd name="T7" fmla="*/ 112 h 113"/>
                <a:gd name="T8" fmla="*/ 80 w 108"/>
                <a:gd name="T9" fmla="*/ 18 h 113"/>
                <a:gd name="T10" fmla="*/ 0 w 108"/>
                <a:gd name="T11" fmla="*/ 7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113">
                  <a:moveTo>
                    <a:pt x="0" y="7"/>
                  </a:moveTo>
                  <a:cubicBezTo>
                    <a:pt x="10" y="2"/>
                    <a:pt x="41" y="0"/>
                    <a:pt x="59" y="4"/>
                  </a:cubicBezTo>
                  <a:cubicBezTo>
                    <a:pt x="77" y="7"/>
                    <a:pt x="88" y="5"/>
                    <a:pt x="98" y="45"/>
                  </a:cubicBezTo>
                  <a:cubicBezTo>
                    <a:pt x="107" y="84"/>
                    <a:pt x="108" y="113"/>
                    <a:pt x="103" y="112"/>
                  </a:cubicBezTo>
                  <a:cubicBezTo>
                    <a:pt x="99" y="90"/>
                    <a:pt x="96" y="38"/>
                    <a:pt x="80" y="18"/>
                  </a:cubicBezTo>
                  <a:cubicBezTo>
                    <a:pt x="70" y="6"/>
                    <a:pt x="27" y="6"/>
                    <a:pt x="0" y="7"/>
                  </a:cubicBezTo>
                  <a:close/>
                </a:path>
              </a:pathLst>
            </a:custGeom>
            <a:solidFill>
              <a:srgbClr val="E580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43" name="Freeform 349"/>
            <p:cNvSpPr>
              <a:spLocks/>
            </p:cNvSpPr>
            <p:nvPr/>
          </p:nvSpPr>
          <p:spPr bwMode="auto">
            <a:xfrm rot="1365846">
              <a:off x="3175493" y="3796907"/>
              <a:ext cx="154973" cy="146363"/>
            </a:xfrm>
            <a:custGeom>
              <a:avLst/>
              <a:gdLst>
                <a:gd name="T0" fmla="*/ 3 w 38"/>
                <a:gd name="T1" fmla="*/ 0 h 36"/>
                <a:gd name="T2" fmla="*/ 9 w 38"/>
                <a:gd name="T3" fmla="*/ 25 h 36"/>
                <a:gd name="T4" fmla="*/ 38 w 38"/>
                <a:gd name="T5" fmla="*/ 34 h 36"/>
                <a:gd name="T6" fmla="*/ 28 w 38"/>
                <a:gd name="T7" fmla="*/ 8 h 36"/>
                <a:gd name="T8" fmla="*/ 3 w 38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6">
                  <a:moveTo>
                    <a:pt x="3" y="0"/>
                  </a:moveTo>
                  <a:cubicBezTo>
                    <a:pt x="3" y="0"/>
                    <a:pt x="0" y="15"/>
                    <a:pt x="9" y="25"/>
                  </a:cubicBezTo>
                  <a:cubicBezTo>
                    <a:pt x="16" y="36"/>
                    <a:pt x="38" y="34"/>
                    <a:pt x="38" y="34"/>
                  </a:cubicBezTo>
                  <a:cubicBezTo>
                    <a:pt x="38" y="34"/>
                    <a:pt x="38" y="16"/>
                    <a:pt x="28" y="8"/>
                  </a:cubicBezTo>
                  <a:cubicBezTo>
                    <a:pt x="19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FF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44" name="Freeform 332"/>
            <p:cNvSpPr>
              <a:spLocks/>
            </p:cNvSpPr>
            <p:nvPr/>
          </p:nvSpPr>
          <p:spPr bwMode="auto">
            <a:xfrm rot="1365846">
              <a:off x="2587908" y="4022437"/>
              <a:ext cx="251352" cy="253109"/>
            </a:xfrm>
            <a:custGeom>
              <a:avLst/>
              <a:gdLst>
                <a:gd name="T0" fmla="*/ 106 w 121"/>
                <a:gd name="T1" fmla="*/ 34 h 122"/>
                <a:gd name="T2" fmla="*/ 88 w 121"/>
                <a:gd name="T3" fmla="*/ 107 h 122"/>
                <a:gd name="T4" fmla="*/ 15 w 121"/>
                <a:gd name="T5" fmla="*/ 88 h 122"/>
                <a:gd name="T6" fmla="*/ 33 w 121"/>
                <a:gd name="T7" fmla="*/ 15 h 122"/>
                <a:gd name="T8" fmla="*/ 106 w 121"/>
                <a:gd name="T9" fmla="*/ 34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122">
                  <a:moveTo>
                    <a:pt x="106" y="34"/>
                  </a:moveTo>
                  <a:cubicBezTo>
                    <a:pt x="121" y="59"/>
                    <a:pt x="113" y="91"/>
                    <a:pt x="88" y="107"/>
                  </a:cubicBezTo>
                  <a:cubicBezTo>
                    <a:pt x="62" y="122"/>
                    <a:pt x="30" y="113"/>
                    <a:pt x="15" y="88"/>
                  </a:cubicBezTo>
                  <a:cubicBezTo>
                    <a:pt x="0" y="63"/>
                    <a:pt x="8" y="30"/>
                    <a:pt x="33" y="15"/>
                  </a:cubicBezTo>
                  <a:cubicBezTo>
                    <a:pt x="58" y="0"/>
                    <a:pt x="91" y="9"/>
                    <a:pt x="106" y="34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45" name="Freeform 332"/>
            <p:cNvSpPr>
              <a:spLocks/>
            </p:cNvSpPr>
            <p:nvPr/>
          </p:nvSpPr>
          <p:spPr bwMode="auto">
            <a:xfrm rot="1365846">
              <a:off x="1455283" y="3612501"/>
              <a:ext cx="251352" cy="253109"/>
            </a:xfrm>
            <a:custGeom>
              <a:avLst/>
              <a:gdLst>
                <a:gd name="T0" fmla="*/ 106 w 121"/>
                <a:gd name="T1" fmla="*/ 34 h 122"/>
                <a:gd name="T2" fmla="*/ 88 w 121"/>
                <a:gd name="T3" fmla="*/ 107 h 122"/>
                <a:gd name="T4" fmla="*/ 15 w 121"/>
                <a:gd name="T5" fmla="*/ 88 h 122"/>
                <a:gd name="T6" fmla="*/ 33 w 121"/>
                <a:gd name="T7" fmla="*/ 15 h 122"/>
                <a:gd name="T8" fmla="*/ 106 w 121"/>
                <a:gd name="T9" fmla="*/ 34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122">
                  <a:moveTo>
                    <a:pt x="106" y="34"/>
                  </a:moveTo>
                  <a:cubicBezTo>
                    <a:pt x="121" y="59"/>
                    <a:pt x="113" y="91"/>
                    <a:pt x="88" y="107"/>
                  </a:cubicBezTo>
                  <a:cubicBezTo>
                    <a:pt x="62" y="122"/>
                    <a:pt x="30" y="113"/>
                    <a:pt x="15" y="88"/>
                  </a:cubicBezTo>
                  <a:cubicBezTo>
                    <a:pt x="0" y="63"/>
                    <a:pt x="8" y="30"/>
                    <a:pt x="33" y="15"/>
                  </a:cubicBezTo>
                  <a:cubicBezTo>
                    <a:pt x="58" y="0"/>
                    <a:pt x="91" y="9"/>
                    <a:pt x="106" y="34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146" name="Group 5"/>
          <p:cNvGrpSpPr>
            <a:grpSpLocks noChangeAspect="1"/>
          </p:cNvGrpSpPr>
          <p:nvPr/>
        </p:nvGrpSpPr>
        <p:grpSpPr bwMode="auto">
          <a:xfrm>
            <a:off x="6875517" y="4138363"/>
            <a:ext cx="2267293" cy="2719639"/>
            <a:chOff x="2887" y="1286"/>
            <a:chExt cx="1903" cy="1712"/>
          </a:xfrm>
        </p:grpSpPr>
        <p:sp>
          <p:nvSpPr>
            <p:cNvPr id="147" name="Freeform 6"/>
            <p:cNvSpPr>
              <a:spLocks/>
            </p:cNvSpPr>
            <p:nvPr/>
          </p:nvSpPr>
          <p:spPr bwMode="auto">
            <a:xfrm>
              <a:off x="4743" y="2342"/>
              <a:ext cx="47" cy="38"/>
            </a:xfrm>
            <a:custGeom>
              <a:avLst/>
              <a:gdLst>
                <a:gd name="T0" fmla="*/ 4 w 20"/>
                <a:gd name="T1" fmla="*/ 16 h 16"/>
                <a:gd name="T2" fmla="*/ 20 w 20"/>
                <a:gd name="T3" fmla="*/ 8 h 16"/>
                <a:gd name="T4" fmla="*/ 20 w 20"/>
                <a:gd name="T5" fmla="*/ 0 h 16"/>
                <a:gd name="T6" fmla="*/ 0 w 20"/>
                <a:gd name="T7" fmla="*/ 10 h 16"/>
                <a:gd name="T8" fmla="*/ 4 w 20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6">
                  <a:moveTo>
                    <a:pt x="4" y="16"/>
                  </a:moveTo>
                  <a:cubicBezTo>
                    <a:pt x="10" y="13"/>
                    <a:pt x="15" y="10"/>
                    <a:pt x="20" y="8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5" y="3"/>
                    <a:pt x="8" y="6"/>
                    <a:pt x="0" y="10"/>
                  </a:cubicBezTo>
                  <a:cubicBezTo>
                    <a:pt x="0" y="10"/>
                    <a:pt x="0" y="10"/>
                    <a:pt x="4" y="16"/>
                  </a:cubicBezTo>
                  <a:close/>
                </a:path>
              </a:pathLst>
            </a:custGeom>
            <a:solidFill>
              <a:srgbClr val="F9D4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48" name="Freeform 7"/>
            <p:cNvSpPr>
              <a:spLocks/>
            </p:cNvSpPr>
            <p:nvPr/>
          </p:nvSpPr>
          <p:spPr bwMode="auto">
            <a:xfrm>
              <a:off x="3357" y="1532"/>
              <a:ext cx="668" cy="831"/>
            </a:xfrm>
            <a:custGeom>
              <a:avLst/>
              <a:gdLst>
                <a:gd name="T0" fmla="*/ 218 w 283"/>
                <a:gd name="T1" fmla="*/ 19 h 352"/>
                <a:gd name="T2" fmla="*/ 164 w 283"/>
                <a:gd name="T3" fmla="*/ 53 h 352"/>
                <a:gd name="T4" fmla="*/ 20 w 283"/>
                <a:gd name="T5" fmla="*/ 142 h 352"/>
                <a:gd name="T6" fmla="*/ 20 w 283"/>
                <a:gd name="T7" fmla="*/ 266 h 352"/>
                <a:gd name="T8" fmla="*/ 92 w 283"/>
                <a:gd name="T9" fmla="*/ 321 h 352"/>
                <a:gd name="T10" fmla="*/ 132 w 283"/>
                <a:gd name="T11" fmla="*/ 328 h 352"/>
                <a:gd name="T12" fmla="*/ 174 w 283"/>
                <a:gd name="T13" fmla="*/ 344 h 352"/>
                <a:gd name="T14" fmla="*/ 261 w 283"/>
                <a:gd name="T15" fmla="*/ 340 h 352"/>
                <a:gd name="T16" fmla="*/ 280 w 283"/>
                <a:gd name="T17" fmla="*/ 140 h 352"/>
                <a:gd name="T18" fmla="*/ 218 w 283"/>
                <a:gd name="T19" fmla="*/ 19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3" h="352">
                  <a:moveTo>
                    <a:pt x="218" y="19"/>
                  </a:moveTo>
                  <a:cubicBezTo>
                    <a:pt x="218" y="19"/>
                    <a:pt x="157" y="0"/>
                    <a:pt x="164" y="53"/>
                  </a:cubicBezTo>
                  <a:cubicBezTo>
                    <a:pt x="166" y="68"/>
                    <a:pt x="54" y="66"/>
                    <a:pt x="20" y="142"/>
                  </a:cubicBezTo>
                  <a:cubicBezTo>
                    <a:pt x="20" y="142"/>
                    <a:pt x="0" y="221"/>
                    <a:pt x="20" y="266"/>
                  </a:cubicBezTo>
                  <a:cubicBezTo>
                    <a:pt x="41" y="312"/>
                    <a:pt x="92" y="321"/>
                    <a:pt x="92" y="321"/>
                  </a:cubicBezTo>
                  <a:cubicBezTo>
                    <a:pt x="132" y="328"/>
                    <a:pt x="132" y="328"/>
                    <a:pt x="132" y="328"/>
                  </a:cubicBezTo>
                  <a:cubicBezTo>
                    <a:pt x="132" y="328"/>
                    <a:pt x="132" y="344"/>
                    <a:pt x="174" y="344"/>
                  </a:cubicBezTo>
                  <a:cubicBezTo>
                    <a:pt x="217" y="344"/>
                    <a:pt x="254" y="352"/>
                    <a:pt x="261" y="340"/>
                  </a:cubicBezTo>
                  <a:cubicBezTo>
                    <a:pt x="269" y="329"/>
                    <a:pt x="283" y="158"/>
                    <a:pt x="280" y="140"/>
                  </a:cubicBezTo>
                  <a:cubicBezTo>
                    <a:pt x="273" y="77"/>
                    <a:pt x="218" y="19"/>
                    <a:pt x="218" y="19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49" name="Freeform 8"/>
            <p:cNvSpPr>
              <a:spLocks/>
            </p:cNvSpPr>
            <p:nvPr/>
          </p:nvSpPr>
          <p:spPr bwMode="auto">
            <a:xfrm>
              <a:off x="3673" y="1612"/>
              <a:ext cx="274" cy="199"/>
            </a:xfrm>
            <a:custGeom>
              <a:avLst/>
              <a:gdLst>
                <a:gd name="T0" fmla="*/ 82 w 116"/>
                <a:gd name="T1" fmla="*/ 28 h 84"/>
                <a:gd name="T2" fmla="*/ 73 w 116"/>
                <a:gd name="T3" fmla="*/ 2 h 84"/>
                <a:gd name="T4" fmla="*/ 40 w 116"/>
                <a:gd name="T5" fmla="*/ 0 h 84"/>
                <a:gd name="T6" fmla="*/ 47 w 116"/>
                <a:gd name="T7" fmla="*/ 16 h 84"/>
                <a:gd name="T8" fmla="*/ 29 w 116"/>
                <a:gd name="T9" fmla="*/ 40 h 84"/>
                <a:gd name="T10" fmla="*/ 0 w 116"/>
                <a:gd name="T11" fmla="*/ 64 h 84"/>
                <a:gd name="T12" fmla="*/ 103 w 116"/>
                <a:gd name="T13" fmla="*/ 84 h 84"/>
                <a:gd name="T14" fmla="*/ 107 w 116"/>
                <a:gd name="T15" fmla="*/ 63 h 84"/>
                <a:gd name="T16" fmla="*/ 82 w 116"/>
                <a:gd name="T17" fmla="*/ 2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6" h="84">
                  <a:moveTo>
                    <a:pt x="82" y="28"/>
                  </a:moveTo>
                  <a:cubicBezTo>
                    <a:pt x="81" y="16"/>
                    <a:pt x="73" y="2"/>
                    <a:pt x="73" y="2"/>
                  </a:cubicBezTo>
                  <a:cubicBezTo>
                    <a:pt x="73" y="2"/>
                    <a:pt x="73" y="2"/>
                    <a:pt x="40" y="0"/>
                  </a:cubicBezTo>
                  <a:cubicBezTo>
                    <a:pt x="40" y="0"/>
                    <a:pt x="40" y="0"/>
                    <a:pt x="47" y="16"/>
                  </a:cubicBezTo>
                  <a:cubicBezTo>
                    <a:pt x="47" y="16"/>
                    <a:pt x="47" y="34"/>
                    <a:pt x="29" y="40"/>
                  </a:cubicBezTo>
                  <a:cubicBezTo>
                    <a:pt x="10" y="45"/>
                    <a:pt x="0" y="64"/>
                    <a:pt x="0" y="64"/>
                  </a:cubicBezTo>
                  <a:cubicBezTo>
                    <a:pt x="103" y="84"/>
                    <a:pt x="103" y="84"/>
                    <a:pt x="103" y="84"/>
                  </a:cubicBezTo>
                  <a:cubicBezTo>
                    <a:pt x="103" y="84"/>
                    <a:pt x="116" y="81"/>
                    <a:pt x="107" y="63"/>
                  </a:cubicBezTo>
                  <a:cubicBezTo>
                    <a:pt x="97" y="38"/>
                    <a:pt x="90" y="36"/>
                    <a:pt x="82" y="28"/>
                  </a:cubicBezTo>
                  <a:close/>
                </a:path>
              </a:pathLst>
            </a:custGeom>
            <a:solidFill>
              <a:srgbClr val="789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50" name="Freeform 9"/>
            <p:cNvSpPr>
              <a:spLocks/>
            </p:cNvSpPr>
            <p:nvPr/>
          </p:nvSpPr>
          <p:spPr bwMode="auto">
            <a:xfrm>
              <a:off x="3435" y="1709"/>
              <a:ext cx="675" cy="590"/>
            </a:xfrm>
            <a:custGeom>
              <a:avLst/>
              <a:gdLst>
                <a:gd name="T0" fmla="*/ 203 w 286"/>
                <a:gd name="T1" fmla="*/ 33 h 250"/>
                <a:gd name="T2" fmla="*/ 113 w 286"/>
                <a:gd name="T3" fmla="*/ 21 h 250"/>
                <a:gd name="T4" fmla="*/ 4 w 286"/>
                <a:gd name="T5" fmla="*/ 110 h 250"/>
                <a:gd name="T6" fmla="*/ 73 w 286"/>
                <a:gd name="T7" fmla="*/ 229 h 250"/>
                <a:gd name="T8" fmla="*/ 181 w 286"/>
                <a:gd name="T9" fmla="*/ 233 h 250"/>
                <a:gd name="T10" fmla="*/ 203 w 286"/>
                <a:gd name="T11" fmla="*/ 33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6" h="250">
                  <a:moveTo>
                    <a:pt x="203" y="33"/>
                  </a:moveTo>
                  <a:cubicBezTo>
                    <a:pt x="180" y="3"/>
                    <a:pt x="144" y="8"/>
                    <a:pt x="113" y="21"/>
                  </a:cubicBezTo>
                  <a:cubicBezTo>
                    <a:pt x="81" y="0"/>
                    <a:pt x="9" y="49"/>
                    <a:pt x="4" y="110"/>
                  </a:cubicBezTo>
                  <a:cubicBezTo>
                    <a:pt x="0" y="162"/>
                    <a:pt x="5" y="221"/>
                    <a:pt x="73" y="229"/>
                  </a:cubicBezTo>
                  <a:cubicBezTo>
                    <a:pt x="103" y="250"/>
                    <a:pt x="158" y="250"/>
                    <a:pt x="181" y="233"/>
                  </a:cubicBezTo>
                  <a:cubicBezTo>
                    <a:pt x="286" y="238"/>
                    <a:pt x="283" y="39"/>
                    <a:pt x="203" y="33"/>
                  </a:cubicBezTo>
                  <a:close/>
                </a:path>
              </a:pathLst>
            </a:custGeom>
            <a:solidFill>
              <a:srgbClr val="CA7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51" name="Freeform 10"/>
            <p:cNvSpPr>
              <a:spLocks/>
            </p:cNvSpPr>
            <p:nvPr/>
          </p:nvSpPr>
          <p:spPr bwMode="auto">
            <a:xfrm>
              <a:off x="3425" y="1752"/>
              <a:ext cx="208" cy="491"/>
            </a:xfrm>
            <a:custGeom>
              <a:avLst/>
              <a:gdLst>
                <a:gd name="T0" fmla="*/ 52 w 88"/>
                <a:gd name="T1" fmla="*/ 25 h 208"/>
                <a:gd name="T2" fmla="*/ 88 w 88"/>
                <a:gd name="T3" fmla="*/ 0 h 208"/>
                <a:gd name="T4" fmla="*/ 8 w 88"/>
                <a:gd name="T5" fmla="*/ 71 h 208"/>
                <a:gd name="T6" fmla="*/ 17 w 88"/>
                <a:gd name="T7" fmla="*/ 187 h 208"/>
                <a:gd name="T8" fmla="*/ 57 w 88"/>
                <a:gd name="T9" fmla="*/ 203 h 208"/>
                <a:gd name="T10" fmla="*/ 61 w 88"/>
                <a:gd name="T11" fmla="*/ 191 h 208"/>
                <a:gd name="T12" fmla="*/ 17 w 88"/>
                <a:gd name="T13" fmla="*/ 124 h 208"/>
                <a:gd name="T14" fmla="*/ 52 w 88"/>
                <a:gd name="T15" fmla="*/ 25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8" h="208">
                  <a:moveTo>
                    <a:pt x="52" y="25"/>
                  </a:moveTo>
                  <a:cubicBezTo>
                    <a:pt x="72" y="5"/>
                    <a:pt x="88" y="0"/>
                    <a:pt x="88" y="0"/>
                  </a:cubicBezTo>
                  <a:cubicBezTo>
                    <a:pt x="88" y="0"/>
                    <a:pt x="17" y="20"/>
                    <a:pt x="8" y="71"/>
                  </a:cubicBezTo>
                  <a:cubicBezTo>
                    <a:pt x="0" y="122"/>
                    <a:pt x="3" y="166"/>
                    <a:pt x="17" y="187"/>
                  </a:cubicBezTo>
                  <a:cubicBezTo>
                    <a:pt x="32" y="208"/>
                    <a:pt x="57" y="203"/>
                    <a:pt x="57" y="203"/>
                  </a:cubicBezTo>
                  <a:cubicBezTo>
                    <a:pt x="61" y="191"/>
                    <a:pt x="61" y="191"/>
                    <a:pt x="61" y="191"/>
                  </a:cubicBezTo>
                  <a:cubicBezTo>
                    <a:pt x="61" y="191"/>
                    <a:pt x="19" y="194"/>
                    <a:pt x="17" y="124"/>
                  </a:cubicBezTo>
                  <a:cubicBezTo>
                    <a:pt x="16" y="53"/>
                    <a:pt x="33" y="44"/>
                    <a:pt x="52" y="25"/>
                  </a:cubicBezTo>
                  <a:close/>
                </a:path>
              </a:pathLst>
            </a:custGeom>
            <a:solidFill>
              <a:srgbClr val="A160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52" name="Freeform 11"/>
            <p:cNvSpPr>
              <a:spLocks/>
            </p:cNvSpPr>
            <p:nvPr/>
          </p:nvSpPr>
          <p:spPr bwMode="auto">
            <a:xfrm>
              <a:off x="3626" y="1804"/>
              <a:ext cx="83" cy="415"/>
            </a:xfrm>
            <a:custGeom>
              <a:avLst/>
              <a:gdLst>
                <a:gd name="T0" fmla="*/ 35 w 35"/>
                <a:gd name="T1" fmla="*/ 0 h 176"/>
                <a:gd name="T2" fmla="*/ 1 w 35"/>
                <a:gd name="T3" fmla="*/ 77 h 176"/>
                <a:gd name="T4" fmla="*/ 9 w 35"/>
                <a:gd name="T5" fmla="*/ 176 h 176"/>
                <a:gd name="T6" fmla="*/ 21 w 35"/>
                <a:gd name="T7" fmla="*/ 173 h 176"/>
                <a:gd name="T8" fmla="*/ 17 w 35"/>
                <a:gd name="T9" fmla="*/ 84 h 176"/>
                <a:gd name="T10" fmla="*/ 35 w 35"/>
                <a:gd name="T1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176">
                  <a:moveTo>
                    <a:pt x="35" y="0"/>
                  </a:moveTo>
                  <a:cubicBezTo>
                    <a:pt x="16" y="13"/>
                    <a:pt x="4" y="41"/>
                    <a:pt x="1" y="77"/>
                  </a:cubicBezTo>
                  <a:cubicBezTo>
                    <a:pt x="0" y="112"/>
                    <a:pt x="9" y="176"/>
                    <a:pt x="9" y="176"/>
                  </a:cubicBezTo>
                  <a:cubicBezTo>
                    <a:pt x="21" y="173"/>
                    <a:pt x="21" y="173"/>
                    <a:pt x="21" y="173"/>
                  </a:cubicBezTo>
                  <a:cubicBezTo>
                    <a:pt x="21" y="173"/>
                    <a:pt x="16" y="114"/>
                    <a:pt x="17" y="84"/>
                  </a:cubicBezTo>
                  <a:cubicBezTo>
                    <a:pt x="19" y="54"/>
                    <a:pt x="21" y="30"/>
                    <a:pt x="35" y="0"/>
                  </a:cubicBezTo>
                  <a:close/>
                </a:path>
              </a:pathLst>
            </a:custGeom>
            <a:solidFill>
              <a:srgbClr val="A160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53" name="Freeform 12"/>
            <p:cNvSpPr>
              <a:spLocks/>
            </p:cNvSpPr>
            <p:nvPr/>
          </p:nvSpPr>
          <p:spPr bwMode="auto">
            <a:xfrm>
              <a:off x="3846" y="1286"/>
              <a:ext cx="942" cy="1174"/>
            </a:xfrm>
            <a:custGeom>
              <a:avLst/>
              <a:gdLst>
                <a:gd name="T0" fmla="*/ 342 w 399"/>
                <a:gd name="T1" fmla="*/ 106 h 497"/>
                <a:gd name="T2" fmla="*/ 270 w 399"/>
                <a:gd name="T3" fmla="*/ 23 h 497"/>
                <a:gd name="T4" fmla="*/ 185 w 399"/>
                <a:gd name="T5" fmla="*/ 56 h 497"/>
                <a:gd name="T6" fmla="*/ 102 w 399"/>
                <a:gd name="T7" fmla="*/ 97 h 497"/>
                <a:gd name="T8" fmla="*/ 0 w 399"/>
                <a:gd name="T9" fmla="*/ 303 h 497"/>
                <a:gd name="T10" fmla="*/ 38 w 399"/>
                <a:gd name="T11" fmla="*/ 421 h 497"/>
                <a:gd name="T12" fmla="*/ 120 w 399"/>
                <a:gd name="T13" fmla="*/ 459 h 497"/>
                <a:gd name="T14" fmla="*/ 210 w 399"/>
                <a:gd name="T15" fmla="*/ 492 h 497"/>
                <a:gd name="T16" fmla="*/ 307 w 399"/>
                <a:gd name="T17" fmla="*/ 473 h 497"/>
                <a:gd name="T18" fmla="*/ 360 w 399"/>
                <a:gd name="T19" fmla="*/ 477 h 497"/>
                <a:gd name="T20" fmla="*/ 399 w 399"/>
                <a:gd name="T21" fmla="*/ 418 h 497"/>
                <a:gd name="T22" fmla="*/ 399 w 399"/>
                <a:gd name="T23" fmla="*/ 136 h 497"/>
                <a:gd name="T24" fmla="*/ 342 w 399"/>
                <a:gd name="T25" fmla="*/ 106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9" h="497">
                  <a:moveTo>
                    <a:pt x="342" y="106"/>
                  </a:moveTo>
                  <a:cubicBezTo>
                    <a:pt x="297" y="40"/>
                    <a:pt x="270" y="23"/>
                    <a:pt x="270" y="23"/>
                  </a:cubicBezTo>
                  <a:cubicBezTo>
                    <a:pt x="213" y="0"/>
                    <a:pt x="185" y="56"/>
                    <a:pt x="185" y="56"/>
                  </a:cubicBezTo>
                  <a:cubicBezTo>
                    <a:pt x="185" y="56"/>
                    <a:pt x="131" y="93"/>
                    <a:pt x="102" y="97"/>
                  </a:cubicBezTo>
                  <a:cubicBezTo>
                    <a:pt x="43" y="106"/>
                    <a:pt x="0" y="258"/>
                    <a:pt x="0" y="303"/>
                  </a:cubicBezTo>
                  <a:cubicBezTo>
                    <a:pt x="0" y="348"/>
                    <a:pt x="19" y="396"/>
                    <a:pt x="38" y="421"/>
                  </a:cubicBezTo>
                  <a:cubicBezTo>
                    <a:pt x="56" y="445"/>
                    <a:pt x="97" y="456"/>
                    <a:pt x="120" y="459"/>
                  </a:cubicBezTo>
                  <a:cubicBezTo>
                    <a:pt x="142" y="479"/>
                    <a:pt x="155" y="487"/>
                    <a:pt x="210" y="492"/>
                  </a:cubicBezTo>
                  <a:cubicBezTo>
                    <a:pt x="264" y="497"/>
                    <a:pt x="307" y="473"/>
                    <a:pt x="307" y="473"/>
                  </a:cubicBezTo>
                  <a:cubicBezTo>
                    <a:pt x="307" y="473"/>
                    <a:pt x="333" y="483"/>
                    <a:pt x="360" y="477"/>
                  </a:cubicBezTo>
                  <a:cubicBezTo>
                    <a:pt x="374" y="474"/>
                    <a:pt x="389" y="445"/>
                    <a:pt x="399" y="418"/>
                  </a:cubicBezTo>
                  <a:cubicBezTo>
                    <a:pt x="399" y="136"/>
                    <a:pt x="399" y="136"/>
                    <a:pt x="399" y="136"/>
                  </a:cubicBezTo>
                  <a:cubicBezTo>
                    <a:pt x="361" y="100"/>
                    <a:pt x="342" y="106"/>
                    <a:pt x="342" y="106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54" name="Freeform 13"/>
            <p:cNvSpPr>
              <a:spLocks/>
            </p:cNvSpPr>
            <p:nvPr/>
          </p:nvSpPr>
          <p:spPr bwMode="auto">
            <a:xfrm>
              <a:off x="3890" y="1492"/>
              <a:ext cx="898" cy="978"/>
            </a:xfrm>
            <a:custGeom>
              <a:avLst/>
              <a:gdLst>
                <a:gd name="T0" fmla="*/ 272 w 380"/>
                <a:gd name="T1" fmla="*/ 35 h 414"/>
                <a:gd name="T2" fmla="*/ 141 w 380"/>
                <a:gd name="T3" fmla="*/ 32 h 414"/>
                <a:gd name="T4" fmla="*/ 8 w 380"/>
                <a:gd name="T5" fmla="*/ 204 h 414"/>
                <a:gd name="T6" fmla="*/ 106 w 380"/>
                <a:gd name="T7" fmla="*/ 355 h 414"/>
                <a:gd name="T8" fmla="*/ 287 w 380"/>
                <a:gd name="T9" fmla="*/ 362 h 414"/>
                <a:gd name="T10" fmla="*/ 380 w 380"/>
                <a:gd name="T11" fmla="*/ 287 h 414"/>
                <a:gd name="T12" fmla="*/ 380 w 380"/>
                <a:gd name="T13" fmla="*/ 99 h 414"/>
                <a:gd name="T14" fmla="*/ 272 w 380"/>
                <a:gd name="T15" fmla="*/ 3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0" h="414">
                  <a:moveTo>
                    <a:pt x="272" y="35"/>
                  </a:moveTo>
                  <a:cubicBezTo>
                    <a:pt x="243" y="3"/>
                    <a:pt x="170" y="0"/>
                    <a:pt x="141" y="32"/>
                  </a:cubicBezTo>
                  <a:cubicBezTo>
                    <a:pt x="77" y="10"/>
                    <a:pt x="16" y="99"/>
                    <a:pt x="8" y="204"/>
                  </a:cubicBezTo>
                  <a:cubicBezTo>
                    <a:pt x="0" y="290"/>
                    <a:pt x="32" y="352"/>
                    <a:pt x="106" y="355"/>
                  </a:cubicBezTo>
                  <a:cubicBezTo>
                    <a:pt x="131" y="390"/>
                    <a:pt x="255" y="414"/>
                    <a:pt x="287" y="362"/>
                  </a:cubicBezTo>
                  <a:cubicBezTo>
                    <a:pt x="328" y="375"/>
                    <a:pt x="376" y="352"/>
                    <a:pt x="380" y="287"/>
                  </a:cubicBezTo>
                  <a:cubicBezTo>
                    <a:pt x="380" y="99"/>
                    <a:pt x="380" y="99"/>
                    <a:pt x="380" y="99"/>
                  </a:cubicBezTo>
                  <a:cubicBezTo>
                    <a:pt x="362" y="56"/>
                    <a:pt x="327" y="27"/>
                    <a:pt x="272" y="35"/>
                  </a:cubicBezTo>
                  <a:close/>
                </a:path>
              </a:pathLst>
            </a:custGeom>
            <a:solidFill>
              <a:srgbClr val="EB7F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55" name="Freeform 14"/>
            <p:cNvSpPr>
              <a:spLocks/>
            </p:cNvSpPr>
            <p:nvPr/>
          </p:nvSpPr>
          <p:spPr bwMode="auto">
            <a:xfrm>
              <a:off x="3902" y="1567"/>
              <a:ext cx="324" cy="754"/>
            </a:xfrm>
            <a:custGeom>
              <a:avLst/>
              <a:gdLst>
                <a:gd name="T0" fmla="*/ 60 w 137"/>
                <a:gd name="T1" fmla="*/ 36 h 319"/>
                <a:gd name="T2" fmla="*/ 11 w 137"/>
                <a:gd name="T3" fmla="*/ 229 h 319"/>
                <a:gd name="T4" fmla="*/ 76 w 137"/>
                <a:gd name="T5" fmla="*/ 318 h 319"/>
                <a:gd name="T6" fmla="*/ 96 w 137"/>
                <a:gd name="T7" fmla="*/ 317 h 319"/>
                <a:gd name="T8" fmla="*/ 22 w 137"/>
                <a:gd name="T9" fmla="*/ 171 h 319"/>
                <a:gd name="T10" fmla="*/ 96 w 137"/>
                <a:gd name="T11" fmla="*/ 20 h 319"/>
                <a:gd name="T12" fmla="*/ 137 w 137"/>
                <a:gd name="T13" fmla="*/ 0 h 319"/>
                <a:gd name="T14" fmla="*/ 60 w 137"/>
                <a:gd name="T15" fmla="*/ 36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7" h="319">
                  <a:moveTo>
                    <a:pt x="60" y="36"/>
                  </a:moveTo>
                  <a:cubicBezTo>
                    <a:pt x="27" y="80"/>
                    <a:pt x="0" y="151"/>
                    <a:pt x="11" y="229"/>
                  </a:cubicBezTo>
                  <a:cubicBezTo>
                    <a:pt x="19" y="281"/>
                    <a:pt x="48" y="316"/>
                    <a:pt x="76" y="318"/>
                  </a:cubicBezTo>
                  <a:cubicBezTo>
                    <a:pt x="81" y="319"/>
                    <a:pt x="96" y="317"/>
                    <a:pt x="96" y="317"/>
                  </a:cubicBezTo>
                  <a:cubicBezTo>
                    <a:pt x="96" y="317"/>
                    <a:pt x="8" y="294"/>
                    <a:pt x="22" y="171"/>
                  </a:cubicBezTo>
                  <a:cubicBezTo>
                    <a:pt x="34" y="69"/>
                    <a:pt x="76" y="30"/>
                    <a:pt x="96" y="20"/>
                  </a:cubicBezTo>
                  <a:cubicBezTo>
                    <a:pt x="117" y="10"/>
                    <a:pt x="137" y="0"/>
                    <a:pt x="137" y="0"/>
                  </a:cubicBezTo>
                  <a:cubicBezTo>
                    <a:pt x="137" y="0"/>
                    <a:pt x="85" y="3"/>
                    <a:pt x="60" y="36"/>
                  </a:cubicBezTo>
                  <a:close/>
                </a:path>
              </a:pathLst>
            </a:custGeom>
            <a:solidFill>
              <a:srgbClr val="9C5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56" name="Freeform 15"/>
            <p:cNvSpPr>
              <a:spLocks/>
            </p:cNvSpPr>
            <p:nvPr/>
          </p:nvSpPr>
          <p:spPr bwMode="auto">
            <a:xfrm>
              <a:off x="4070" y="1645"/>
              <a:ext cx="203" cy="657"/>
            </a:xfrm>
            <a:custGeom>
              <a:avLst/>
              <a:gdLst>
                <a:gd name="T0" fmla="*/ 14 w 86"/>
                <a:gd name="T1" fmla="*/ 96 h 278"/>
                <a:gd name="T2" fmla="*/ 20 w 86"/>
                <a:gd name="T3" fmla="*/ 254 h 278"/>
                <a:gd name="T4" fmla="*/ 42 w 86"/>
                <a:gd name="T5" fmla="*/ 278 h 278"/>
                <a:gd name="T6" fmla="*/ 23 w 86"/>
                <a:gd name="T7" fmla="*/ 109 h 278"/>
                <a:gd name="T8" fmla="*/ 86 w 86"/>
                <a:gd name="T9" fmla="*/ 0 h 278"/>
                <a:gd name="T10" fmla="*/ 14 w 86"/>
                <a:gd name="T11" fmla="*/ 96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278">
                  <a:moveTo>
                    <a:pt x="14" y="96"/>
                  </a:moveTo>
                  <a:cubicBezTo>
                    <a:pt x="0" y="166"/>
                    <a:pt x="6" y="222"/>
                    <a:pt x="20" y="254"/>
                  </a:cubicBezTo>
                  <a:cubicBezTo>
                    <a:pt x="29" y="276"/>
                    <a:pt x="42" y="278"/>
                    <a:pt x="42" y="278"/>
                  </a:cubicBezTo>
                  <a:cubicBezTo>
                    <a:pt x="42" y="278"/>
                    <a:pt x="15" y="228"/>
                    <a:pt x="23" y="109"/>
                  </a:cubicBezTo>
                  <a:cubicBezTo>
                    <a:pt x="28" y="36"/>
                    <a:pt x="86" y="0"/>
                    <a:pt x="86" y="0"/>
                  </a:cubicBezTo>
                  <a:cubicBezTo>
                    <a:pt x="86" y="0"/>
                    <a:pt x="31" y="3"/>
                    <a:pt x="14" y="96"/>
                  </a:cubicBezTo>
                  <a:close/>
                </a:path>
              </a:pathLst>
            </a:custGeom>
            <a:solidFill>
              <a:srgbClr val="9C5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57" name="Freeform 16"/>
            <p:cNvSpPr>
              <a:spLocks/>
            </p:cNvSpPr>
            <p:nvPr/>
          </p:nvSpPr>
          <p:spPr bwMode="auto">
            <a:xfrm>
              <a:off x="4533" y="1650"/>
              <a:ext cx="132" cy="692"/>
            </a:xfrm>
            <a:custGeom>
              <a:avLst/>
              <a:gdLst>
                <a:gd name="T0" fmla="*/ 13 w 56"/>
                <a:gd name="T1" fmla="*/ 0 h 293"/>
                <a:gd name="T2" fmla="*/ 42 w 56"/>
                <a:gd name="T3" fmla="*/ 93 h 293"/>
                <a:gd name="T4" fmla="*/ 0 w 56"/>
                <a:gd name="T5" fmla="*/ 293 h 293"/>
                <a:gd name="T6" fmla="*/ 14 w 56"/>
                <a:gd name="T7" fmla="*/ 287 h 293"/>
                <a:gd name="T8" fmla="*/ 56 w 56"/>
                <a:gd name="T9" fmla="*/ 90 h 293"/>
                <a:gd name="T10" fmla="*/ 13 w 56"/>
                <a:gd name="T11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293">
                  <a:moveTo>
                    <a:pt x="13" y="0"/>
                  </a:moveTo>
                  <a:cubicBezTo>
                    <a:pt x="13" y="0"/>
                    <a:pt x="40" y="29"/>
                    <a:pt x="42" y="93"/>
                  </a:cubicBezTo>
                  <a:cubicBezTo>
                    <a:pt x="47" y="174"/>
                    <a:pt x="0" y="293"/>
                    <a:pt x="0" y="293"/>
                  </a:cubicBezTo>
                  <a:cubicBezTo>
                    <a:pt x="0" y="293"/>
                    <a:pt x="9" y="287"/>
                    <a:pt x="14" y="287"/>
                  </a:cubicBezTo>
                  <a:cubicBezTo>
                    <a:pt x="41" y="250"/>
                    <a:pt x="56" y="167"/>
                    <a:pt x="56" y="90"/>
                  </a:cubicBezTo>
                  <a:cubicBezTo>
                    <a:pt x="56" y="13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9C5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58" name="Freeform 17"/>
            <p:cNvSpPr>
              <a:spLocks/>
            </p:cNvSpPr>
            <p:nvPr/>
          </p:nvSpPr>
          <p:spPr bwMode="auto">
            <a:xfrm>
              <a:off x="4228" y="1388"/>
              <a:ext cx="359" cy="229"/>
            </a:xfrm>
            <a:custGeom>
              <a:avLst/>
              <a:gdLst>
                <a:gd name="T0" fmla="*/ 89 w 152"/>
                <a:gd name="T1" fmla="*/ 0 h 97"/>
                <a:gd name="T2" fmla="*/ 64 w 152"/>
                <a:gd name="T3" fmla="*/ 0 h 97"/>
                <a:gd name="T4" fmla="*/ 66 w 152"/>
                <a:gd name="T5" fmla="*/ 25 h 97"/>
                <a:gd name="T6" fmla="*/ 29 w 152"/>
                <a:gd name="T7" fmla="*/ 42 h 97"/>
                <a:gd name="T8" fmla="*/ 0 w 152"/>
                <a:gd name="T9" fmla="*/ 78 h 97"/>
                <a:gd name="T10" fmla="*/ 149 w 152"/>
                <a:gd name="T11" fmla="*/ 75 h 97"/>
                <a:gd name="T12" fmla="*/ 89 w 152"/>
                <a:gd name="T13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97">
                  <a:moveTo>
                    <a:pt x="89" y="0"/>
                  </a:moveTo>
                  <a:cubicBezTo>
                    <a:pt x="89" y="0"/>
                    <a:pt x="89" y="0"/>
                    <a:pt x="64" y="0"/>
                  </a:cubicBezTo>
                  <a:cubicBezTo>
                    <a:pt x="64" y="0"/>
                    <a:pt x="64" y="0"/>
                    <a:pt x="66" y="25"/>
                  </a:cubicBezTo>
                  <a:cubicBezTo>
                    <a:pt x="66" y="25"/>
                    <a:pt x="56" y="32"/>
                    <a:pt x="29" y="42"/>
                  </a:cubicBezTo>
                  <a:cubicBezTo>
                    <a:pt x="2" y="52"/>
                    <a:pt x="0" y="78"/>
                    <a:pt x="0" y="78"/>
                  </a:cubicBezTo>
                  <a:cubicBezTo>
                    <a:pt x="53" y="96"/>
                    <a:pt x="148" y="97"/>
                    <a:pt x="149" y="75"/>
                  </a:cubicBezTo>
                  <a:cubicBezTo>
                    <a:pt x="152" y="54"/>
                    <a:pt x="89" y="0"/>
                    <a:pt x="89" y="0"/>
                  </a:cubicBezTo>
                  <a:close/>
                </a:path>
              </a:pathLst>
            </a:custGeom>
            <a:solidFill>
              <a:srgbClr val="6F86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59" name="Freeform 18"/>
            <p:cNvSpPr>
              <a:spLocks/>
            </p:cNvSpPr>
            <p:nvPr/>
          </p:nvSpPr>
          <p:spPr bwMode="auto">
            <a:xfrm>
              <a:off x="4309" y="1388"/>
              <a:ext cx="304" cy="255"/>
            </a:xfrm>
            <a:custGeom>
              <a:avLst/>
              <a:gdLst>
                <a:gd name="T0" fmla="*/ 55 w 129"/>
                <a:gd name="T1" fmla="*/ 0 h 108"/>
                <a:gd name="T2" fmla="*/ 87 w 129"/>
                <a:gd name="T3" fmla="*/ 46 h 108"/>
                <a:gd name="T4" fmla="*/ 83 w 129"/>
                <a:gd name="T5" fmla="*/ 83 h 108"/>
                <a:gd name="T6" fmla="*/ 0 w 129"/>
                <a:gd name="T7" fmla="*/ 86 h 108"/>
                <a:gd name="T8" fmla="*/ 101 w 129"/>
                <a:gd name="T9" fmla="*/ 96 h 108"/>
                <a:gd name="T10" fmla="*/ 105 w 129"/>
                <a:gd name="T11" fmla="*/ 45 h 108"/>
                <a:gd name="T12" fmla="*/ 55 w 129"/>
                <a:gd name="T13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9" h="108">
                  <a:moveTo>
                    <a:pt x="55" y="0"/>
                  </a:moveTo>
                  <a:cubicBezTo>
                    <a:pt x="55" y="0"/>
                    <a:pt x="86" y="35"/>
                    <a:pt x="87" y="46"/>
                  </a:cubicBezTo>
                  <a:cubicBezTo>
                    <a:pt x="89" y="58"/>
                    <a:pt x="89" y="79"/>
                    <a:pt x="83" y="83"/>
                  </a:cubicBezTo>
                  <a:cubicBezTo>
                    <a:pt x="58" y="99"/>
                    <a:pt x="11" y="86"/>
                    <a:pt x="0" y="86"/>
                  </a:cubicBezTo>
                  <a:cubicBezTo>
                    <a:pt x="23" y="100"/>
                    <a:pt x="63" y="108"/>
                    <a:pt x="101" y="96"/>
                  </a:cubicBezTo>
                  <a:cubicBezTo>
                    <a:pt x="129" y="86"/>
                    <a:pt x="116" y="65"/>
                    <a:pt x="105" y="45"/>
                  </a:cubicBezTo>
                  <a:cubicBezTo>
                    <a:pt x="92" y="19"/>
                    <a:pt x="55" y="0"/>
                    <a:pt x="55" y="0"/>
                  </a:cubicBezTo>
                  <a:close/>
                </a:path>
              </a:pathLst>
            </a:custGeom>
            <a:solidFill>
              <a:srgbClr val="5C6B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60" name="Freeform 19"/>
            <p:cNvSpPr>
              <a:spLocks/>
            </p:cNvSpPr>
            <p:nvPr/>
          </p:nvSpPr>
          <p:spPr bwMode="auto">
            <a:xfrm>
              <a:off x="2887" y="1740"/>
              <a:ext cx="1901" cy="1258"/>
            </a:xfrm>
            <a:custGeom>
              <a:avLst/>
              <a:gdLst>
                <a:gd name="T0" fmla="*/ 805 w 805"/>
                <a:gd name="T1" fmla="*/ 216 h 533"/>
                <a:gd name="T2" fmla="*/ 761 w 805"/>
                <a:gd name="T3" fmla="*/ 213 h 533"/>
                <a:gd name="T4" fmla="*/ 591 w 805"/>
                <a:gd name="T5" fmla="*/ 130 h 533"/>
                <a:gd name="T6" fmla="*/ 550 w 805"/>
                <a:gd name="T7" fmla="*/ 9 h 533"/>
                <a:gd name="T8" fmla="*/ 445 w 805"/>
                <a:gd name="T9" fmla="*/ 41 h 533"/>
                <a:gd name="T10" fmla="*/ 460 w 805"/>
                <a:gd name="T11" fmla="*/ 118 h 533"/>
                <a:gd name="T12" fmla="*/ 340 w 805"/>
                <a:gd name="T13" fmla="*/ 132 h 533"/>
                <a:gd name="T14" fmla="*/ 280 w 805"/>
                <a:gd name="T15" fmla="*/ 169 h 533"/>
                <a:gd name="T16" fmla="*/ 159 w 805"/>
                <a:gd name="T17" fmla="*/ 200 h 533"/>
                <a:gd name="T18" fmla="*/ 3 w 805"/>
                <a:gd name="T19" fmla="*/ 446 h 533"/>
                <a:gd name="T20" fmla="*/ 0 w 805"/>
                <a:gd name="T21" fmla="*/ 533 h 533"/>
                <a:gd name="T22" fmla="*/ 805 w 805"/>
                <a:gd name="T23" fmla="*/ 533 h 533"/>
                <a:gd name="T24" fmla="*/ 805 w 805"/>
                <a:gd name="T25" fmla="*/ 216 h 533"/>
                <a:gd name="T26" fmla="*/ 805 w 805"/>
                <a:gd name="T27" fmla="*/ 216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05" h="533">
                  <a:moveTo>
                    <a:pt x="805" y="216"/>
                  </a:moveTo>
                  <a:cubicBezTo>
                    <a:pt x="790" y="213"/>
                    <a:pt x="775" y="212"/>
                    <a:pt x="761" y="213"/>
                  </a:cubicBezTo>
                  <a:cubicBezTo>
                    <a:pt x="736" y="168"/>
                    <a:pt x="661" y="120"/>
                    <a:pt x="591" y="130"/>
                  </a:cubicBezTo>
                  <a:cubicBezTo>
                    <a:pt x="591" y="74"/>
                    <a:pt x="572" y="31"/>
                    <a:pt x="550" y="9"/>
                  </a:cubicBezTo>
                  <a:cubicBezTo>
                    <a:pt x="522" y="0"/>
                    <a:pt x="465" y="25"/>
                    <a:pt x="445" y="41"/>
                  </a:cubicBezTo>
                  <a:cubicBezTo>
                    <a:pt x="460" y="66"/>
                    <a:pt x="464" y="99"/>
                    <a:pt x="460" y="118"/>
                  </a:cubicBezTo>
                  <a:cubicBezTo>
                    <a:pt x="460" y="118"/>
                    <a:pt x="387" y="112"/>
                    <a:pt x="340" y="132"/>
                  </a:cubicBezTo>
                  <a:cubicBezTo>
                    <a:pt x="296" y="150"/>
                    <a:pt x="280" y="169"/>
                    <a:pt x="280" y="169"/>
                  </a:cubicBezTo>
                  <a:cubicBezTo>
                    <a:pt x="280" y="169"/>
                    <a:pt x="194" y="180"/>
                    <a:pt x="159" y="200"/>
                  </a:cubicBezTo>
                  <a:cubicBezTo>
                    <a:pt x="112" y="226"/>
                    <a:pt x="15" y="309"/>
                    <a:pt x="3" y="446"/>
                  </a:cubicBezTo>
                  <a:cubicBezTo>
                    <a:pt x="1" y="478"/>
                    <a:pt x="0" y="507"/>
                    <a:pt x="0" y="533"/>
                  </a:cubicBezTo>
                  <a:cubicBezTo>
                    <a:pt x="805" y="533"/>
                    <a:pt x="805" y="533"/>
                    <a:pt x="805" y="533"/>
                  </a:cubicBezTo>
                  <a:cubicBezTo>
                    <a:pt x="805" y="216"/>
                    <a:pt x="805" y="216"/>
                    <a:pt x="805" y="216"/>
                  </a:cubicBezTo>
                  <a:cubicBezTo>
                    <a:pt x="805" y="216"/>
                    <a:pt x="805" y="216"/>
                    <a:pt x="805" y="216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61" name="Freeform 20"/>
            <p:cNvSpPr>
              <a:spLocks/>
            </p:cNvSpPr>
            <p:nvPr/>
          </p:nvSpPr>
          <p:spPr bwMode="auto">
            <a:xfrm>
              <a:off x="2894" y="2070"/>
              <a:ext cx="1894" cy="928"/>
            </a:xfrm>
            <a:custGeom>
              <a:avLst/>
              <a:gdLst>
                <a:gd name="T0" fmla="*/ 802 w 802"/>
                <a:gd name="T1" fmla="*/ 114 h 393"/>
                <a:gd name="T2" fmla="*/ 736 w 802"/>
                <a:gd name="T3" fmla="*/ 101 h 393"/>
                <a:gd name="T4" fmla="*/ 388 w 802"/>
                <a:gd name="T5" fmla="*/ 31 h 393"/>
                <a:gd name="T6" fmla="*/ 253 w 802"/>
                <a:gd name="T7" fmla="*/ 55 h 393"/>
                <a:gd name="T8" fmla="*/ 23 w 802"/>
                <a:gd name="T9" fmla="*/ 393 h 393"/>
                <a:gd name="T10" fmla="*/ 802 w 802"/>
                <a:gd name="T11" fmla="*/ 393 h 393"/>
                <a:gd name="T12" fmla="*/ 802 w 802"/>
                <a:gd name="T13" fmla="*/ 114 h 393"/>
                <a:gd name="T14" fmla="*/ 802 w 802"/>
                <a:gd name="T15" fmla="*/ 114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02" h="393">
                  <a:moveTo>
                    <a:pt x="802" y="114"/>
                  </a:moveTo>
                  <a:cubicBezTo>
                    <a:pt x="782" y="106"/>
                    <a:pt x="759" y="101"/>
                    <a:pt x="736" y="101"/>
                  </a:cubicBezTo>
                  <a:cubicBezTo>
                    <a:pt x="658" y="0"/>
                    <a:pt x="494" y="8"/>
                    <a:pt x="388" y="31"/>
                  </a:cubicBezTo>
                  <a:cubicBezTo>
                    <a:pt x="287" y="55"/>
                    <a:pt x="253" y="55"/>
                    <a:pt x="253" y="55"/>
                  </a:cubicBezTo>
                  <a:cubicBezTo>
                    <a:pt x="151" y="52"/>
                    <a:pt x="0" y="179"/>
                    <a:pt x="23" y="393"/>
                  </a:cubicBezTo>
                  <a:cubicBezTo>
                    <a:pt x="802" y="393"/>
                    <a:pt x="802" y="393"/>
                    <a:pt x="802" y="393"/>
                  </a:cubicBezTo>
                  <a:cubicBezTo>
                    <a:pt x="802" y="114"/>
                    <a:pt x="802" y="114"/>
                    <a:pt x="802" y="114"/>
                  </a:cubicBezTo>
                  <a:cubicBezTo>
                    <a:pt x="802" y="114"/>
                    <a:pt x="802" y="114"/>
                    <a:pt x="802" y="114"/>
                  </a:cubicBezTo>
                  <a:close/>
                </a:path>
              </a:pathLst>
            </a:custGeom>
            <a:solidFill>
              <a:srgbClr val="FEBE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62" name="Freeform 21"/>
            <p:cNvSpPr>
              <a:spLocks/>
            </p:cNvSpPr>
            <p:nvPr/>
          </p:nvSpPr>
          <p:spPr bwMode="auto">
            <a:xfrm>
              <a:off x="3586" y="1792"/>
              <a:ext cx="1060" cy="588"/>
            </a:xfrm>
            <a:custGeom>
              <a:avLst/>
              <a:gdLst>
                <a:gd name="T0" fmla="*/ 364 w 449"/>
                <a:gd name="T1" fmla="*/ 146 h 249"/>
                <a:gd name="T2" fmla="*/ 272 w 449"/>
                <a:gd name="T3" fmla="*/ 130 h 249"/>
                <a:gd name="T4" fmla="*/ 245 w 449"/>
                <a:gd name="T5" fmla="*/ 6 h 249"/>
                <a:gd name="T6" fmla="*/ 177 w 449"/>
                <a:gd name="T7" fmla="*/ 27 h 249"/>
                <a:gd name="T8" fmla="*/ 189 w 449"/>
                <a:gd name="T9" fmla="*/ 128 h 249"/>
                <a:gd name="T10" fmla="*/ 0 w 449"/>
                <a:gd name="T11" fmla="*/ 186 h 249"/>
                <a:gd name="T12" fmla="*/ 101 w 449"/>
                <a:gd name="T13" fmla="*/ 165 h 249"/>
                <a:gd name="T14" fmla="*/ 60 w 449"/>
                <a:gd name="T15" fmla="*/ 222 h 249"/>
                <a:gd name="T16" fmla="*/ 195 w 449"/>
                <a:gd name="T17" fmla="*/ 189 h 249"/>
                <a:gd name="T18" fmla="*/ 327 w 449"/>
                <a:gd name="T19" fmla="*/ 249 h 249"/>
                <a:gd name="T20" fmla="*/ 331 w 449"/>
                <a:gd name="T21" fmla="*/ 178 h 249"/>
                <a:gd name="T22" fmla="*/ 449 w 449"/>
                <a:gd name="T23" fmla="*/ 221 h 249"/>
                <a:gd name="T24" fmla="*/ 364 w 449"/>
                <a:gd name="T25" fmla="*/ 146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9" h="249">
                  <a:moveTo>
                    <a:pt x="364" y="146"/>
                  </a:moveTo>
                  <a:cubicBezTo>
                    <a:pt x="316" y="125"/>
                    <a:pt x="272" y="130"/>
                    <a:pt x="272" y="130"/>
                  </a:cubicBezTo>
                  <a:cubicBezTo>
                    <a:pt x="272" y="130"/>
                    <a:pt x="281" y="56"/>
                    <a:pt x="245" y="6"/>
                  </a:cubicBezTo>
                  <a:cubicBezTo>
                    <a:pt x="202" y="0"/>
                    <a:pt x="177" y="27"/>
                    <a:pt x="177" y="27"/>
                  </a:cubicBezTo>
                  <a:cubicBezTo>
                    <a:pt x="177" y="27"/>
                    <a:pt x="204" y="111"/>
                    <a:pt x="189" y="128"/>
                  </a:cubicBezTo>
                  <a:cubicBezTo>
                    <a:pt x="153" y="128"/>
                    <a:pt x="75" y="104"/>
                    <a:pt x="0" y="186"/>
                  </a:cubicBezTo>
                  <a:cubicBezTo>
                    <a:pt x="0" y="186"/>
                    <a:pt x="69" y="160"/>
                    <a:pt x="101" y="165"/>
                  </a:cubicBezTo>
                  <a:cubicBezTo>
                    <a:pt x="60" y="189"/>
                    <a:pt x="60" y="222"/>
                    <a:pt x="60" y="222"/>
                  </a:cubicBezTo>
                  <a:cubicBezTo>
                    <a:pt x="60" y="222"/>
                    <a:pt x="136" y="191"/>
                    <a:pt x="195" y="189"/>
                  </a:cubicBezTo>
                  <a:cubicBezTo>
                    <a:pt x="247" y="198"/>
                    <a:pt x="327" y="249"/>
                    <a:pt x="327" y="249"/>
                  </a:cubicBezTo>
                  <a:cubicBezTo>
                    <a:pt x="327" y="249"/>
                    <a:pt x="340" y="221"/>
                    <a:pt x="331" y="178"/>
                  </a:cubicBezTo>
                  <a:cubicBezTo>
                    <a:pt x="371" y="186"/>
                    <a:pt x="449" y="221"/>
                    <a:pt x="449" y="221"/>
                  </a:cubicBezTo>
                  <a:cubicBezTo>
                    <a:pt x="449" y="221"/>
                    <a:pt x="428" y="174"/>
                    <a:pt x="364" y="146"/>
                  </a:cubicBezTo>
                  <a:close/>
                </a:path>
              </a:pathLst>
            </a:custGeom>
            <a:solidFill>
              <a:srgbClr val="92C4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63" name="Freeform 22"/>
            <p:cNvSpPr>
              <a:spLocks/>
            </p:cNvSpPr>
            <p:nvPr/>
          </p:nvSpPr>
          <p:spPr bwMode="auto">
            <a:xfrm>
              <a:off x="2981" y="2238"/>
              <a:ext cx="506" cy="760"/>
            </a:xfrm>
            <a:custGeom>
              <a:avLst/>
              <a:gdLst>
                <a:gd name="T0" fmla="*/ 45 w 214"/>
                <a:gd name="T1" fmla="*/ 161 h 322"/>
                <a:gd name="T2" fmla="*/ 214 w 214"/>
                <a:gd name="T3" fmla="*/ 17 h 322"/>
                <a:gd name="T4" fmla="*/ 72 w 214"/>
                <a:gd name="T5" fmla="*/ 75 h 322"/>
                <a:gd name="T6" fmla="*/ 0 w 214"/>
                <a:gd name="T7" fmla="*/ 291 h 322"/>
                <a:gd name="T8" fmla="*/ 0 w 214"/>
                <a:gd name="T9" fmla="*/ 322 h 322"/>
                <a:gd name="T10" fmla="*/ 21 w 214"/>
                <a:gd name="T11" fmla="*/ 322 h 322"/>
                <a:gd name="T12" fmla="*/ 45 w 214"/>
                <a:gd name="T13" fmla="*/ 161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4" h="322">
                  <a:moveTo>
                    <a:pt x="45" y="161"/>
                  </a:moveTo>
                  <a:cubicBezTo>
                    <a:pt x="98" y="14"/>
                    <a:pt x="166" y="30"/>
                    <a:pt x="214" y="17"/>
                  </a:cubicBezTo>
                  <a:cubicBezTo>
                    <a:pt x="174" y="0"/>
                    <a:pt x="110" y="25"/>
                    <a:pt x="72" y="75"/>
                  </a:cubicBezTo>
                  <a:cubicBezTo>
                    <a:pt x="34" y="126"/>
                    <a:pt x="0" y="219"/>
                    <a:pt x="0" y="291"/>
                  </a:cubicBezTo>
                  <a:cubicBezTo>
                    <a:pt x="0" y="303"/>
                    <a:pt x="0" y="313"/>
                    <a:pt x="0" y="322"/>
                  </a:cubicBezTo>
                  <a:cubicBezTo>
                    <a:pt x="21" y="322"/>
                    <a:pt x="21" y="322"/>
                    <a:pt x="21" y="322"/>
                  </a:cubicBezTo>
                  <a:cubicBezTo>
                    <a:pt x="19" y="278"/>
                    <a:pt x="24" y="222"/>
                    <a:pt x="45" y="161"/>
                  </a:cubicBezTo>
                  <a:close/>
                </a:path>
              </a:pathLst>
            </a:custGeom>
            <a:solidFill>
              <a:srgbClr val="D27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64" name="Freeform 23"/>
            <p:cNvSpPr>
              <a:spLocks/>
            </p:cNvSpPr>
            <p:nvPr/>
          </p:nvSpPr>
          <p:spPr bwMode="auto">
            <a:xfrm>
              <a:off x="4167" y="1808"/>
              <a:ext cx="92" cy="331"/>
            </a:xfrm>
            <a:custGeom>
              <a:avLst/>
              <a:gdLst>
                <a:gd name="T0" fmla="*/ 0 w 39"/>
                <a:gd name="T1" fmla="*/ 0 h 140"/>
                <a:gd name="T2" fmla="*/ 24 w 39"/>
                <a:gd name="T3" fmla="*/ 75 h 140"/>
                <a:gd name="T4" fmla="*/ 25 w 39"/>
                <a:gd name="T5" fmla="*/ 140 h 140"/>
                <a:gd name="T6" fmla="*/ 32 w 39"/>
                <a:gd name="T7" fmla="*/ 73 h 140"/>
                <a:gd name="T8" fmla="*/ 0 w 39"/>
                <a:gd name="T9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40">
                  <a:moveTo>
                    <a:pt x="0" y="0"/>
                  </a:moveTo>
                  <a:cubicBezTo>
                    <a:pt x="0" y="0"/>
                    <a:pt x="21" y="43"/>
                    <a:pt x="24" y="75"/>
                  </a:cubicBezTo>
                  <a:cubicBezTo>
                    <a:pt x="26" y="94"/>
                    <a:pt x="25" y="140"/>
                    <a:pt x="25" y="140"/>
                  </a:cubicBezTo>
                  <a:cubicBezTo>
                    <a:pt x="25" y="140"/>
                    <a:pt x="39" y="123"/>
                    <a:pt x="32" y="73"/>
                  </a:cubicBezTo>
                  <a:cubicBezTo>
                    <a:pt x="22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E9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65" name="Freeform 24"/>
            <p:cNvSpPr>
              <a:spLocks/>
            </p:cNvSpPr>
            <p:nvPr/>
          </p:nvSpPr>
          <p:spPr bwMode="auto">
            <a:xfrm>
              <a:off x="3586" y="2068"/>
              <a:ext cx="453" cy="149"/>
            </a:xfrm>
            <a:custGeom>
              <a:avLst/>
              <a:gdLst>
                <a:gd name="T0" fmla="*/ 119 w 192"/>
                <a:gd name="T1" fmla="*/ 1 h 63"/>
                <a:gd name="T2" fmla="*/ 0 w 192"/>
                <a:gd name="T3" fmla="*/ 63 h 63"/>
                <a:gd name="T4" fmla="*/ 105 w 192"/>
                <a:gd name="T5" fmla="*/ 11 h 63"/>
                <a:gd name="T6" fmla="*/ 192 w 192"/>
                <a:gd name="T7" fmla="*/ 12 h 63"/>
                <a:gd name="T8" fmla="*/ 119 w 192"/>
                <a:gd name="T9" fmla="*/ 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2" h="63">
                  <a:moveTo>
                    <a:pt x="119" y="1"/>
                  </a:moveTo>
                  <a:cubicBezTo>
                    <a:pt x="89" y="3"/>
                    <a:pt x="22" y="26"/>
                    <a:pt x="0" y="63"/>
                  </a:cubicBezTo>
                  <a:cubicBezTo>
                    <a:pt x="48" y="31"/>
                    <a:pt x="81" y="15"/>
                    <a:pt x="105" y="11"/>
                  </a:cubicBezTo>
                  <a:cubicBezTo>
                    <a:pt x="124" y="8"/>
                    <a:pt x="124" y="11"/>
                    <a:pt x="192" y="12"/>
                  </a:cubicBezTo>
                  <a:cubicBezTo>
                    <a:pt x="192" y="12"/>
                    <a:pt x="168" y="0"/>
                    <a:pt x="119" y="1"/>
                  </a:cubicBezTo>
                  <a:close/>
                </a:path>
              </a:pathLst>
            </a:custGeom>
            <a:solidFill>
              <a:srgbClr val="7E9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66" name="Freeform 25"/>
            <p:cNvSpPr>
              <a:spLocks/>
            </p:cNvSpPr>
            <p:nvPr/>
          </p:nvSpPr>
          <p:spPr bwMode="auto">
            <a:xfrm>
              <a:off x="3640" y="2408"/>
              <a:ext cx="258" cy="590"/>
            </a:xfrm>
            <a:custGeom>
              <a:avLst/>
              <a:gdLst>
                <a:gd name="T0" fmla="*/ 46 w 109"/>
                <a:gd name="T1" fmla="*/ 117 h 250"/>
                <a:gd name="T2" fmla="*/ 109 w 109"/>
                <a:gd name="T3" fmla="*/ 0 h 250"/>
                <a:gd name="T4" fmla="*/ 25 w 109"/>
                <a:gd name="T5" fmla="*/ 64 h 250"/>
                <a:gd name="T6" fmla="*/ 0 w 109"/>
                <a:gd name="T7" fmla="*/ 219 h 250"/>
                <a:gd name="T8" fmla="*/ 1 w 109"/>
                <a:gd name="T9" fmla="*/ 250 h 250"/>
                <a:gd name="T10" fmla="*/ 40 w 109"/>
                <a:gd name="T11" fmla="*/ 250 h 250"/>
                <a:gd name="T12" fmla="*/ 46 w 109"/>
                <a:gd name="T13" fmla="*/ 117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250">
                  <a:moveTo>
                    <a:pt x="46" y="117"/>
                  </a:moveTo>
                  <a:cubicBezTo>
                    <a:pt x="56" y="75"/>
                    <a:pt x="109" y="0"/>
                    <a:pt x="109" y="0"/>
                  </a:cubicBezTo>
                  <a:cubicBezTo>
                    <a:pt x="109" y="0"/>
                    <a:pt x="43" y="32"/>
                    <a:pt x="25" y="64"/>
                  </a:cubicBezTo>
                  <a:cubicBezTo>
                    <a:pt x="9" y="97"/>
                    <a:pt x="0" y="214"/>
                    <a:pt x="0" y="219"/>
                  </a:cubicBezTo>
                  <a:cubicBezTo>
                    <a:pt x="0" y="222"/>
                    <a:pt x="0" y="235"/>
                    <a:pt x="1" y="250"/>
                  </a:cubicBezTo>
                  <a:cubicBezTo>
                    <a:pt x="40" y="250"/>
                    <a:pt x="40" y="250"/>
                    <a:pt x="40" y="250"/>
                  </a:cubicBezTo>
                  <a:cubicBezTo>
                    <a:pt x="37" y="212"/>
                    <a:pt x="37" y="161"/>
                    <a:pt x="46" y="117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67" name="Freeform 26"/>
            <p:cNvSpPr>
              <a:spLocks/>
            </p:cNvSpPr>
            <p:nvPr/>
          </p:nvSpPr>
          <p:spPr bwMode="auto">
            <a:xfrm>
              <a:off x="3605" y="2392"/>
              <a:ext cx="323" cy="606"/>
            </a:xfrm>
            <a:custGeom>
              <a:avLst/>
              <a:gdLst>
                <a:gd name="T0" fmla="*/ 31 w 137"/>
                <a:gd name="T1" fmla="*/ 128 h 257"/>
                <a:gd name="T2" fmla="*/ 137 w 137"/>
                <a:gd name="T3" fmla="*/ 0 h 257"/>
                <a:gd name="T4" fmla="*/ 11 w 137"/>
                <a:gd name="T5" fmla="*/ 131 h 257"/>
                <a:gd name="T6" fmla="*/ 5 w 137"/>
                <a:gd name="T7" fmla="*/ 257 h 257"/>
                <a:gd name="T8" fmla="*/ 23 w 137"/>
                <a:gd name="T9" fmla="*/ 257 h 257"/>
                <a:gd name="T10" fmla="*/ 31 w 137"/>
                <a:gd name="T11" fmla="*/ 128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7" h="257">
                  <a:moveTo>
                    <a:pt x="31" y="128"/>
                  </a:moveTo>
                  <a:cubicBezTo>
                    <a:pt x="50" y="44"/>
                    <a:pt x="137" y="0"/>
                    <a:pt x="137" y="0"/>
                  </a:cubicBezTo>
                  <a:cubicBezTo>
                    <a:pt x="137" y="0"/>
                    <a:pt x="39" y="13"/>
                    <a:pt x="11" y="131"/>
                  </a:cubicBezTo>
                  <a:cubicBezTo>
                    <a:pt x="0" y="178"/>
                    <a:pt x="1" y="221"/>
                    <a:pt x="5" y="257"/>
                  </a:cubicBezTo>
                  <a:cubicBezTo>
                    <a:pt x="23" y="257"/>
                    <a:pt x="23" y="257"/>
                    <a:pt x="23" y="257"/>
                  </a:cubicBezTo>
                  <a:cubicBezTo>
                    <a:pt x="22" y="214"/>
                    <a:pt x="23" y="165"/>
                    <a:pt x="31" y="128"/>
                  </a:cubicBezTo>
                  <a:close/>
                </a:path>
              </a:pathLst>
            </a:custGeom>
            <a:solidFill>
              <a:srgbClr val="D27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68" name="Freeform 27"/>
            <p:cNvSpPr>
              <a:spLocks/>
            </p:cNvSpPr>
            <p:nvPr/>
          </p:nvSpPr>
          <p:spPr bwMode="auto">
            <a:xfrm>
              <a:off x="4540" y="2444"/>
              <a:ext cx="248" cy="554"/>
            </a:xfrm>
            <a:custGeom>
              <a:avLst/>
              <a:gdLst>
                <a:gd name="T0" fmla="*/ 105 w 105"/>
                <a:gd name="T1" fmla="*/ 173 h 235"/>
                <a:gd name="T2" fmla="*/ 83 w 105"/>
                <a:gd name="T3" fmla="*/ 64 h 235"/>
                <a:gd name="T4" fmla="*/ 0 w 105"/>
                <a:gd name="T5" fmla="*/ 0 h 235"/>
                <a:gd name="T6" fmla="*/ 62 w 105"/>
                <a:gd name="T7" fmla="*/ 117 h 235"/>
                <a:gd name="T8" fmla="*/ 69 w 105"/>
                <a:gd name="T9" fmla="*/ 235 h 235"/>
                <a:gd name="T10" fmla="*/ 105 w 105"/>
                <a:gd name="T11" fmla="*/ 235 h 235"/>
                <a:gd name="T12" fmla="*/ 105 w 105"/>
                <a:gd name="T13" fmla="*/ 173 h 235"/>
                <a:gd name="T14" fmla="*/ 105 w 105"/>
                <a:gd name="T15" fmla="*/ 17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5" h="235">
                  <a:moveTo>
                    <a:pt x="105" y="173"/>
                  </a:moveTo>
                  <a:cubicBezTo>
                    <a:pt x="101" y="135"/>
                    <a:pt x="93" y="84"/>
                    <a:pt x="83" y="64"/>
                  </a:cubicBezTo>
                  <a:cubicBezTo>
                    <a:pt x="66" y="32"/>
                    <a:pt x="0" y="0"/>
                    <a:pt x="0" y="0"/>
                  </a:cubicBezTo>
                  <a:cubicBezTo>
                    <a:pt x="0" y="0"/>
                    <a:pt x="53" y="75"/>
                    <a:pt x="62" y="117"/>
                  </a:cubicBezTo>
                  <a:cubicBezTo>
                    <a:pt x="71" y="156"/>
                    <a:pt x="72" y="200"/>
                    <a:pt x="69" y="235"/>
                  </a:cubicBezTo>
                  <a:cubicBezTo>
                    <a:pt x="105" y="235"/>
                    <a:pt x="105" y="235"/>
                    <a:pt x="105" y="235"/>
                  </a:cubicBezTo>
                  <a:cubicBezTo>
                    <a:pt x="105" y="173"/>
                    <a:pt x="105" y="173"/>
                    <a:pt x="105" y="173"/>
                  </a:cubicBezTo>
                  <a:cubicBezTo>
                    <a:pt x="105" y="173"/>
                    <a:pt x="105" y="173"/>
                    <a:pt x="105" y="173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69" name="Freeform 28"/>
            <p:cNvSpPr>
              <a:spLocks/>
            </p:cNvSpPr>
            <p:nvPr/>
          </p:nvSpPr>
          <p:spPr bwMode="auto">
            <a:xfrm>
              <a:off x="4507" y="2427"/>
              <a:ext cx="281" cy="571"/>
            </a:xfrm>
            <a:custGeom>
              <a:avLst/>
              <a:gdLst>
                <a:gd name="T0" fmla="*/ 119 w 119"/>
                <a:gd name="T1" fmla="*/ 105 h 242"/>
                <a:gd name="T2" fmla="*/ 0 w 119"/>
                <a:gd name="T3" fmla="*/ 0 h 242"/>
                <a:gd name="T4" fmla="*/ 107 w 119"/>
                <a:gd name="T5" fmla="*/ 129 h 242"/>
                <a:gd name="T6" fmla="*/ 115 w 119"/>
                <a:gd name="T7" fmla="*/ 242 h 242"/>
                <a:gd name="T8" fmla="*/ 119 w 119"/>
                <a:gd name="T9" fmla="*/ 242 h 242"/>
                <a:gd name="T10" fmla="*/ 119 w 119"/>
                <a:gd name="T11" fmla="*/ 105 h 242"/>
                <a:gd name="T12" fmla="*/ 119 w 119"/>
                <a:gd name="T13" fmla="*/ 105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" h="242">
                  <a:moveTo>
                    <a:pt x="119" y="105"/>
                  </a:moveTo>
                  <a:cubicBezTo>
                    <a:pt x="85" y="12"/>
                    <a:pt x="0" y="0"/>
                    <a:pt x="0" y="0"/>
                  </a:cubicBezTo>
                  <a:cubicBezTo>
                    <a:pt x="0" y="0"/>
                    <a:pt x="88" y="45"/>
                    <a:pt x="107" y="129"/>
                  </a:cubicBezTo>
                  <a:cubicBezTo>
                    <a:pt x="115" y="161"/>
                    <a:pt x="116" y="203"/>
                    <a:pt x="115" y="242"/>
                  </a:cubicBezTo>
                  <a:cubicBezTo>
                    <a:pt x="119" y="242"/>
                    <a:pt x="119" y="242"/>
                    <a:pt x="119" y="242"/>
                  </a:cubicBezTo>
                  <a:cubicBezTo>
                    <a:pt x="119" y="105"/>
                    <a:pt x="119" y="105"/>
                    <a:pt x="119" y="105"/>
                  </a:cubicBezTo>
                  <a:cubicBezTo>
                    <a:pt x="119" y="105"/>
                    <a:pt x="119" y="105"/>
                    <a:pt x="119" y="105"/>
                  </a:cubicBezTo>
                  <a:close/>
                </a:path>
              </a:pathLst>
            </a:custGeom>
            <a:solidFill>
              <a:srgbClr val="D27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70" name="Freeform 29"/>
            <p:cNvSpPr>
              <a:spLocks/>
            </p:cNvSpPr>
            <p:nvPr/>
          </p:nvSpPr>
          <p:spPr bwMode="auto">
            <a:xfrm>
              <a:off x="3999" y="1848"/>
              <a:ext cx="50" cy="251"/>
            </a:xfrm>
            <a:custGeom>
              <a:avLst/>
              <a:gdLst>
                <a:gd name="T0" fmla="*/ 0 w 21"/>
                <a:gd name="T1" fmla="*/ 8 h 106"/>
                <a:gd name="T2" fmla="*/ 11 w 21"/>
                <a:gd name="T3" fmla="*/ 55 h 106"/>
                <a:gd name="T4" fmla="*/ 10 w 21"/>
                <a:gd name="T5" fmla="*/ 104 h 106"/>
                <a:gd name="T6" fmla="*/ 18 w 21"/>
                <a:gd name="T7" fmla="*/ 106 h 106"/>
                <a:gd name="T8" fmla="*/ 21 w 21"/>
                <a:gd name="T9" fmla="*/ 53 h 106"/>
                <a:gd name="T10" fmla="*/ 6 w 21"/>
                <a:gd name="T11" fmla="*/ 0 h 106"/>
                <a:gd name="T12" fmla="*/ 0 w 21"/>
                <a:gd name="T13" fmla="*/ 8 h 106"/>
                <a:gd name="T14" fmla="*/ 0 w 21"/>
                <a:gd name="T15" fmla="*/ 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06">
                  <a:moveTo>
                    <a:pt x="0" y="8"/>
                  </a:moveTo>
                  <a:cubicBezTo>
                    <a:pt x="0" y="8"/>
                    <a:pt x="10" y="40"/>
                    <a:pt x="11" y="55"/>
                  </a:cubicBezTo>
                  <a:cubicBezTo>
                    <a:pt x="13" y="70"/>
                    <a:pt x="10" y="104"/>
                    <a:pt x="10" y="104"/>
                  </a:cubicBezTo>
                  <a:cubicBezTo>
                    <a:pt x="18" y="106"/>
                    <a:pt x="18" y="106"/>
                    <a:pt x="18" y="106"/>
                  </a:cubicBezTo>
                  <a:cubicBezTo>
                    <a:pt x="18" y="106"/>
                    <a:pt x="21" y="70"/>
                    <a:pt x="21" y="53"/>
                  </a:cubicBezTo>
                  <a:cubicBezTo>
                    <a:pt x="21" y="37"/>
                    <a:pt x="6" y="0"/>
                    <a:pt x="6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7E9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171" name="Group 64"/>
          <p:cNvGrpSpPr>
            <a:grpSpLocks noChangeAspect="1"/>
          </p:cNvGrpSpPr>
          <p:nvPr/>
        </p:nvGrpSpPr>
        <p:grpSpPr bwMode="auto">
          <a:xfrm rot="12827499" flipH="1">
            <a:off x="8520313" y="2338535"/>
            <a:ext cx="362814" cy="536662"/>
            <a:chOff x="2052" y="995"/>
            <a:chExt cx="768" cy="852"/>
          </a:xfrm>
        </p:grpSpPr>
        <p:sp>
          <p:nvSpPr>
            <p:cNvPr id="172" name="Freeform 65"/>
            <p:cNvSpPr>
              <a:spLocks/>
            </p:cNvSpPr>
            <p:nvPr/>
          </p:nvSpPr>
          <p:spPr bwMode="auto">
            <a:xfrm>
              <a:off x="2430" y="1616"/>
              <a:ext cx="151" cy="231"/>
            </a:xfrm>
            <a:custGeom>
              <a:avLst/>
              <a:gdLst>
                <a:gd name="T0" fmla="*/ 33 w 64"/>
                <a:gd name="T1" fmla="*/ 4 h 98"/>
                <a:gd name="T2" fmla="*/ 12 w 64"/>
                <a:gd name="T3" fmla="*/ 97 h 98"/>
                <a:gd name="T4" fmla="*/ 0 w 64"/>
                <a:gd name="T5" fmla="*/ 92 h 98"/>
                <a:gd name="T6" fmla="*/ 35 w 64"/>
                <a:gd name="T7" fmla="*/ 51 h 98"/>
                <a:gd name="T8" fmla="*/ 24 w 64"/>
                <a:gd name="T9" fmla="*/ 0 h 98"/>
                <a:gd name="T10" fmla="*/ 33 w 64"/>
                <a:gd name="T11" fmla="*/ 4 h 98"/>
                <a:gd name="T12" fmla="*/ 33 w 64"/>
                <a:gd name="T13" fmla="*/ 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98">
                  <a:moveTo>
                    <a:pt x="33" y="4"/>
                  </a:moveTo>
                  <a:cubicBezTo>
                    <a:pt x="33" y="4"/>
                    <a:pt x="64" y="56"/>
                    <a:pt x="12" y="97"/>
                  </a:cubicBezTo>
                  <a:cubicBezTo>
                    <a:pt x="9" y="98"/>
                    <a:pt x="0" y="92"/>
                    <a:pt x="0" y="92"/>
                  </a:cubicBezTo>
                  <a:cubicBezTo>
                    <a:pt x="0" y="92"/>
                    <a:pt x="28" y="76"/>
                    <a:pt x="35" y="51"/>
                  </a:cubicBezTo>
                  <a:cubicBezTo>
                    <a:pt x="42" y="28"/>
                    <a:pt x="24" y="0"/>
                    <a:pt x="24" y="0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lose/>
                </a:path>
              </a:pathLst>
            </a:custGeom>
            <a:solidFill>
              <a:srgbClr val="925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73" name="Freeform 66"/>
            <p:cNvSpPr>
              <a:spLocks/>
            </p:cNvSpPr>
            <p:nvPr/>
          </p:nvSpPr>
          <p:spPr bwMode="auto">
            <a:xfrm>
              <a:off x="2052" y="995"/>
              <a:ext cx="768" cy="729"/>
            </a:xfrm>
            <a:custGeom>
              <a:avLst/>
              <a:gdLst>
                <a:gd name="T0" fmla="*/ 162 w 325"/>
                <a:gd name="T1" fmla="*/ 301 h 309"/>
                <a:gd name="T2" fmla="*/ 291 w 325"/>
                <a:gd name="T3" fmla="*/ 223 h 309"/>
                <a:gd name="T4" fmla="*/ 304 w 325"/>
                <a:gd name="T5" fmla="*/ 152 h 309"/>
                <a:gd name="T6" fmla="*/ 249 w 325"/>
                <a:gd name="T7" fmla="*/ 207 h 309"/>
                <a:gd name="T8" fmla="*/ 268 w 325"/>
                <a:gd name="T9" fmla="*/ 58 h 309"/>
                <a:gd name="T10" fmla="*/ 243 w 325"/>
                <a:gd name="T11" fmla="*/ 27 h 309"/>
                <a:gd name="T12" fmla="*/ 197 w 325"/>
                <a:gd name="T13" fmla="*/ 120 h 309"/>
                <a:gd name="T14" fmla="*/ 108 w 325"/>
                <a:gd name="T15" fmla="*/ 30 h 309"/>
                <a:gd name="T16" fmla="*/ 42 w 325"/>
                <a:gd name="T17" fmla="*/ 0 h 309"/>
                <a:gd name="T18" fmla="*/ 116 w 325"/>
                <a:gd name="T19" fmla="*/ 173 h 309"/>
                <a:gd name="T20" fmla="*/ 0 w 325"/>
                <a:gd name="T21" fmla="*/ 162 h 309"/>
                <a:gd name="T22" fmla="*/ 87 w 325"/>
                <a:gd name="T23" fmla="*/ 257 h 309"/>
                <a:gd name="T24" fmla="*/ 46 w 325"/>
                <a:gd name="T25" fmla="*/ 261 h 309"/>
                <a:gd name="T26" fmla="*/ 94 w 325"/>
                <a:gd name="T27" fmla="*/ 300 h 309"/>
                <a:gd name="T28" fmla="*/ 157 w 325"/>
                <a:gd name="T29" fmla="*/ 303 h 309"/>
                <a:gd name="T30" fmla="*/ 162 w 325"/>
                <a:gd name="T31" fmla="*/ 301 h 309"/>
                <a:gd name="T32" fmla="*/ 162 w 325"/>
                <a:gd name="T33" fmla="*/ 301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5" h="309">
                  <a:moveTo>
                    <a:pt x="162" y="301"/>
                  </a:moveTo>
                  <a:cubicBezTo>
                    <a:pt x="162" y="301"/>
                    <a:pt x="258" y="275"/>
                    <a:pt x="291" y="223"/>
                  </a:cubicBezTo>
                  <a:cubicBezTo>
                    <a:pt x="325" y="171"/>
                    <a:pt x="304" y="152"/>
                    <a:pt x="304" y="152"/>
                  </a:cubicBezTo>
                  <a:cubicBezTo>
                    <a:pt x="249" y="207"/>
                    <a:pt x="249" y="207"/>
                    <a:pt x="249" y="207"/>
                  </a:cubicBezTo>
                  <a:cubicBezTo>
                    <a:pt x="249" y="207"/>
                    <a:pt x="297" y="110"/>
                    <a:pt x="268" y="58"/>
                  </a:cubicBezTo>
                  <a:cubicBezTo>
                    <a:pt x="252" y="30"/>
                    <a:pt x="243" y="27"/>
                    <a:pt x="243" y="27"/>
                  </a:cubicBezTo>
                  <a:cubicBezTo>
                    <a:pt x="243" y="27"/>
                    <a:pt x="216" y="93"/>
                    <a:pt x="197" y="120"/>
                  </a:cubicBezTo>
                  <a:cubicBezTo>
                    <a:pt x="192" y="106"/>
                    <a:pt x="148" y="51"/>
                    <a:pt x="108" y="30"/>
                  </a:cubicBezTo>
                  <a:cubicBezTo>
                    <a:pt x="66" y="8"/>
                    <a:pt x="42" y="0"/>
                    <a:pt x="42" y="0"/>
                  </a:cubicBezTo>
                  <a:cubicBezTo>
                    <a:pt x="116" y="173"/>
                    <a:pt x="116" y="173"/>
                    <a:pt x="116" y="173"/>
                  </a:cubicBezTo>
                  <a:cubicBezTo>
                    <a:pt x="0" y="162"/>
                    <a:pt x="0" y="162"/>
                    <a:pt x="0" y="162"/>
                  </a:cubicBezTo>
                  <a:cubicBezTo>
                    <a:pt x="0" y="162"/>
                    <a:pt x="5" y="237"/>
                    <a:pt x="87" y="257"/>
                  </a:cubicBezTo>
                  <a:cubicBezTo>
                    <a:pt x="71" y="262"/>
                    <a:pt x="46" y="261"/>
                    <a:pt x="46" y="261"/>
                  </a:cubicBezTo>
                  <a:cubicBezTo>
                    <a:pt x="46" y="261"/>
                    <a:pt x="64" y="290"/>
                    <a:pt x="94" y="300"/>
                  </a:cubicBezTo>
                  <a:cubicBezTo>
                    <a:pt x="122" y="309"/>
                    <a:pt x="157" y="303"/>
                    <a:pt x="157" y="303"/>
                  </a:cubicBezTo>
                  <a:cubicBezTo>
                    <a:pt x="162" y="301"/>
                    <a:pt x="162" y="301"/>
                    <a:pt x="162" y="301"/>
                  </a:cubicBezTo>
                  <a:cubicBezTo>
                    <a:pt x="162" y="301"/>
                    <a:pt x="162" y="301"/>
                    <a:pt x="162" y="301"/>
                  </a:cubicBezTo>
                  <a:close/>
                </a:path>
              </a:pathLst>
            </a:custGeom>
            <a:solidFill>
              <a:srgbClr val="FFF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74" name="Freeform 67"/>
            <p:cNvSpPr>
              <a:spLocks/>
            </p:cNvSpPr>
            <p:nvPr/>
          </p:nvSpPr>
          <p:spPr bwMode="auto">
            <a:xfrm>
              <a:off x="2090" y="1054"/>
              <a:ext cx="650" cy="677"/>
            </a:xfrm>
            <a:custGeom>
              <a:avLst/>
              <a:gdLst>
                <a:gd name="T0" fmla="*/ 172 w 275"/>
                <a:gd name="T1" fmla="*/ 254 h 287"/>
                <a:gd name="T2" fmla="*/ 55 w 275"/>
                <a:gd name="T3" fmla="*/ 249 h 287"/>
                <a:gd name="T4" fmla="*/ 108 w 275"/>
                <a:gd name="T5" fmla="*/ 232 h 287"/>
                <a:gd name="T6" fmla="*/ 0 w 275"/>
                <a:gd name="T7" fmla="*/ 156 h 287"/>
                <a:gd name="T8" fmla="*/ 117 w 275"/>
                <a:gd name="T9" fmla="*/ 164 h 287"/>
                <a:gd name="T10" fmla="*/ 49 w 275"/>
                <a:gd name="T11" fmla="*/ 0 h 287"/>
                <a:gd name="T12" fmla="*/ 178 w 275"/>
                <a:gd name="T13" fmla="*/ 125 h 287"/>
                <a:gd name="T14" fmla="*/ 232 w 275"/>
                <a:gd name="T15" fmla="*/ 25 h 287"/>
                <a:gd name="T16" fmla="*/ 218 w 275"/>
                <a:gd name="T17" fmla="*/ 197 h 287"/>
                <a:gd name="T18" fmla="*/ 275 w 275"/>
                <a:gd name="T19" fmla="*/ 160 h 287"/>
                <a:gd name="T20" fmla="*/ 176 w 275"/>
                <a:gd name="T21" fmla="*/ 254 h 287"/>
                <a:gd name="T22" fmla="*/ 172 w 275"/>
                <a:gd name="T23" fmla="*/ 254 h 287"/>
                <a:gd name="T24" fmla="*/ 172 w 275"/>
                <a:gd name="T25" fmla="*/ 254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5" h="287">
                  <a:moveTo>
                    <a:pt x="172" y="254"/>
                  </a:moveTo>
                  <a:cubicBezTo>
                    <a:pt x="172" y="254"/>
                    <a:pt x="77" y="287"/>
                    <a:pt x="55" y="249"/>
                  </a:cubicBezTo>
                  <a:cubicBezTo>
                    <a:pt x="84" y="254"/>
                    <a:pt x="108" y="232"/>
                    <a:pt x="108" y="232"/>
                  </a:cubicBezTo>
                  <a:cubicBezTo>
                    <a:pt x="108" y="232"/>
                    <a:pt x="17" y="204"/>
                    <a:pt x="0" y="156"/>
                  </a:cubicBezTo>
                  <a:cubicBezTo>
                    <a:pt x="39" y="163"/>
                    <a:pt x="117" y="164"/>
                    <a:pt x="117" y="164"/>
                  </a:cubicBezTo>
                  <a:cubicBezTo>
                    <a:pt x="117" y="164"/>
                    <a:pt x="81" y="58"/>
                    <a:pt x="49" y="0"/>
                  </a:cubicBezTo>
                  <a:cubicBezTo>
                    <a:pt x="99" y="17"/>
                    <a:pt x="156" y="81"/>
                    <a:pt x="178" y="125"/>
                  </a:cubicBezTo>
                  <a:cubicBezTo>
                    <a:pt x="200" y="111"/>
                    <a:pt x="227" y="52"/>
                    <a:pt x="232" y="25"/>
                  </a:cubicBezTo>
                  <a:cubicBezTo>
                    <a:pt x="273" y="93"/>
                    <a:pt x="224" y="189"/>
                    <a:pt x="218" y="197"/>
                  </a:cubicBezTo>
                  <a:cubicBezTo>
                    <a:pt x="242" y="195"/>
                    <a:pt x="259" y="178"/>
                    <a:pt x="275" y="160"/>
                  </a:cubicBezTo>
                  <a:cubicBezTo>
                    <a:pt x="273" y="200"/>
                    <a:pt x="219" y="237"/>
                    <a:pt x="176" y="254"/>
                  </a:cubicBezTo>
                  <a:cubicBezTo>
                    <a:pt x="172" y="254"/>
                    <a:pt x="172" y="254"/>
                    <a:pt x="172" y="254"/>
                  </a:cubicBezTo>
                  <a:cubicBezTo>
                    <a:pt x="172" y="254"/>
                    <a:pt x="172" y="254"/>
                    <a:pt x="172" y="254"/>
                  </a:cubicBezTo>
                  <a:close/>
                </a:path>
              </a:pathLst>
            </a:custGeom>
            <a:solidFill>
              <a:srgbClr val="AFA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75" name="Freeform 68"/>
            <p:cNvSpPr>
              <a:spLocks/>
            </p:cNvSpPr>
            <p:nvPr/>
          </p:nvSpPr>
          <p:spPr bwMode="auto">
            <a:xfrm>
              <a:off x="2322" y="1198"/>
              <a:ext cx="212" cy="429"/>
            </a:xfrm>
            <a:custGeom>
              <a:avLst/>
              <a:gdLst>
                <a:gd name="T0" fmla="*/ 75 w 90"/>
                <a:gd name="T1" fmla="*/ 182 h 182"/>
                <a:gd name="T2" fmla="*/ 0 w 90"/>
                <a:gd name="T3" fmla="*/ 0 h 182"/>
                <a:gd name="T4" fmla="*/ 75 w 90"/>
                <a:gd name="T5" fmla="*/ 18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182">
                  <a:moveTo>
                    <a:pt x="75" y="182"/>
                  </a:moveTo>
                  <a:cubicBezTo>
                    <a:pt x="75" y="182"/>
                    <a:pt x="79" y="111"/>
                    <a:pt x="0" y="0"/>
                  </a:cubicBezTo>
                  <a:cubicBezTo>
                    <a:pt x="16" y="12"/>
                    <a:pt x="90" y="121"/>
                    <a:pt x="75" y="182"/>
                  </a:cubicBezTo>
                  <a:close/>
                </a:path>
              </a:pathLst>
            </a:custGeom>
            <a:solidFill>
              <a:srgbClr val="708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76" name="Freeform 69"/>
            <p:cNvSpPr>
              <a:spLocks/>
            </p:cNvSpPr>
            <p:nvPr/>
          </p:nvSpPr>
          <p:spPr bwMode="auto">
            <a:xfrm>
              <a:off x="2508" y="1235"/>
              <a:ext cx="128" cy="281"/>
            </a:xfrm>
            <a:custGeom>
              <a:avLst/>
              <a:gdLst>
                <a:gd name="T0" fmla="*/ 0 w 54"/>
                <a:gd name="T1" fmla="*/ 119 h 119"/>
                <a:gd name="T2" fmla="*/ 52 w 54"/>
                <a:gd name="T3" fmla="*/ 0 h 119"/>
                <a:gd name="T4" fmla="*/ 0 w 54"/>
                <a:gd name="T5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119">
                  <a:moveTo>
                    <a:pt x="0" y="119"/>
                  </a:moveTo>
                  <a:cubicBezTo>
                    <a:pt x="0" y="119"/>
                    <a:pt x="36" y="88"/>
                    <a:pt x="52" y="0"/>
                  </a:cubicBezTo>
                  <a:cubicBezTo>
                    <a:pt x="54" y="14"/>
                    <a:pt x="36" y="99"/>
                    <a:pt x="0" y="119"/>
                  </a:cubicBezTo>
                  <a:close/>
                </a:path>
              </a:pathLst>
            </a:custGeom>
            <a:solidFill>
              <a:srgbClr val="708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77" name="Freeform 70"/>
            <p:cNvSpPr>
              <a:spLocks/>
            </p:cNvSpPr>
            <p:nvPr/>
          </p:nvSpPr>
          <p:spPr bwMode="auto">
            <a:xfrm>
              <a:off x="2539" y="1500"/>
              <a:ext cx="163" cy="101"/>
            </a:xfrm>
            <a:custGeom>
              <a:avLst/>
              <a:gdLst>
                <a:gd name="T0" fmla="*/ 0 w 69"/>
                <a:gd name="T1" fmla="*/ 40 h 43"/>
                <a:gd name="T2" fmla="*/ 69 w 69"/>
                <a:gd name="T3" fmla="*/ 0 h 43"/>
                <a:gd name="T4" fmla="*/ 0 w 69"/>
                <a:gd name="T5" fmla="*/ 4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9" h="43">
                  <a:moveTo>
                    <a:pt x="0" y="40"/>
                  </a:moveTo>
                  <a:cubicBezTo>
                    <a:pt x="0" y="40"/>
                    <a:pt x="29" y="38"/>
                    <a:pt x="69" y="0"/>
                  </a:cubicBezTo>
                  <a:cubicBezTo>
                    <a:pt x="65" y="7"/>
                    <a:pt x="25" y="43"/>
                    <a:pt x="0" y="40"/>
                  </a:cubicBezTo>
                  <a:close/>
                </a:path>
              </a:pathLst>
            </a:custGeom>
            <a:solidFill>
              <a:srgbClr val="708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78" name="Freeform 71"/>
            <p:cNvSpPr>
              <a:spLocks/>
            </p:cNvSpPr>
            <p:nvPr/>
          </p:nvSpPr>
          <p:spPr bwMode="auto">
            <a:xfrm>
              <a:off x="2303" y="1604"/>
              <a:ext cx="177" cy="59"/>
            </a:xfrm>
            <a:custGeom>
              <a:avLst/>
              <a:gdLst>
                <a:gd name="T0" fmla="*/ 75 w 75"/>
                <a:gd name="T1" fmla="*/ 0 h 25"/>
                <a:gd name="T2" fmla="*/ 0 w 75"/>
                <a:gd name="T3" fmla="*/ 23 h 25"/>
                <a:gd name="T4" fmla="*/ 75 w 75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5" h="25">
                  <a:moveTo>
                    <a:pt x="75" y="0"/>
                  </a:moveTo>
                  <a:cubicBezTo>
                    <a:pt x="75" y="0"/>
                    <a:pt x="54" y="20"/>
                    <a:pt x="0" y="23"/>
                  </a:cubicBezTo>
                  <a:cubicBezTo>
                    <a:pt x="7" y="25"/>
                    <a:pt x="60" y="21"/>
                    <a:pt x="75" y="0"/>
                  </a:cubicBezTo>
                  <a:close/>
                </a:path>
              </a:pathLst>
            </a:custGeom>
            <a:solidFill>
              <a:srgbClr val="708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79" name="Freeform 72"/>
            <p:cNvSpPr>
              <a:spLocks/>
            </p:cNvSpPr>
            <p:nvPr/>
          </p:nvSpPr>
          <p:spPr bwMode="auto">
            <a:xfrm>
              <a:off x="2161" y="1472"/>
              <a:ext cx="300" cy="111"/>
            </a:xfrm>
            <a:custGeom>
              <a:avLst/>
              <a:gdLst>
                <a:gd name="T0" fmla="*/ 127 w 127"/>
                <a:gd name="T1" fmla="*/ 30 h 47"/>
                <a:gd name="T2" fmla="*/ 0 w 127"/>
                <a:gd name="T3" fmla="*/ 0 h 47"/>
                <a:gd name="T4" fmla="*/ 127 w 127"/>
                <a:gd name="T5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47">
                  <a:moveTo>
                    <a:pt x="127" y="30"/>
                  </a:moveTo>
                  <a:cubicBezTo>
                    <a:pt x="127" y="30"/>
                    <a:pt x="80" y="39"/>
                    <a:pt x="0" y="0"/>
                  </a:cubicBezTo>
                  <a:cubicBezTo>
                    <a:pt x="9" y="10"/>
                    <a:pt x="88" y="47"/>
                    <a:pt x="127" y="30"/>
                  </a:cubicBezTo>
                  <a:close/>
                </a:path>
              </a:pathLst>
            </a:custGeom>
            <a:solidFill>
              <a:srgbClr val="708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010967" y="165020"/>
            <a:ext cx="7020314" cy="2263258"/>
          </a:xfrm>
        </p:spPr>
        <p:txBody>
          <a:bodyPr anchor="b">
            <a:normAutofit/>
          </a:bodyPr>
          <a:lstStyle>
            <a:lvl1pPr algn="ctr">
              <a:defRPr sz="66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927497" y="2476917"/>
            <a:ext cx="5187252" cy="1771600"/>
          </a:xfrm>
        </p:spPr>
        <p:txBody>
          <a:bodyPr>
            <a:normAutofit/>
          </a:bodyPr>
          <a:lstStyle>
            <a:lvl1pPr marL="0" indent="0" algn="ctr">
              <a:spcBef>
                <a:spcPts val="0"/>
              </a:spcBef>
              <a:buNone/>
              <a:defRPr sz="4800" cap="none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800"/>
            </a:lvl2pPr>
            <a:lvl3pPr marL="914400" indent="0" algn="ctr">
              <a:buNone/>
              <a:defRPr sz="24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xmlns="" val="338288208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415934224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3001" y="1485900"/>
            <a:ext cx="6858001" cy="2933700"/>
          </a:xfrm>
        </p:spPr>
        <p:txBody>
          <a:bodyPr anchor="b">
            <a:normAutofit/>
          </a:bodyPr>
          <a:lstStyle>
            <a:lvl1pPr algn="l">
              <a:defRPr sz="5200" b="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1810" y="4454034"/>
            <a:ext cx="6858000" cy="1184766"/>
          </a:xfrm>
        </p:spPr>
        <p:txBody>
          <a:bodyPr anchor="t">
            <a:normAutofit/>
          </a:bodyPr>
          <a:lstStyle>
            <a:lvl1pPr marL="0" indent="0" algn="l">
              <a:spcBef>
                <a:spcPts val="0"/>
              </a:spcBef>
              <a:buNone/>
              <a:defRPr sz="2400" cap="none" baseline="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71584378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46429" y="1485900"/>
            <a:ext cx="3360420" cy="4123944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2877" y="1485900"/>
            <a:ext cx="3360420" cy="4123944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39252113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6429" y="1376018"/>
            <a:ext cx="3360420" cy="768096"/>
          </a:xfrm>
        </p:spPr>
        <p:txBody>
          <a:bodyPr anchor="ctr">
            <a:normAutofit/>
          </a:bodyPr>
          <a:lstStyle>
            <a:lvl1pPr marL="0" indent="0">
              <a:spcBef>
                <a:spcPts val="0"/>
              </a:spcBef>
              <a:buNone/>
              <a:defRPr sz="20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146429" y="2144114"/>
            <a:ext cx="3360420" cy="3494686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32877" y="1376018"/>
            <a:ext cx="3360420" cy="768096"/>
          </a:xfrm>
        </p:spPr>
        <p:txBody>
          <a:bodyPr anchor="ctr">
            <a:normAutofit/>
          </a:bodyPr>
          <a:lstStyle>
            <a:lvl1pPr marL="0" indent="0">
              <a:spcBef>
                <a:spcPts val="0"/>
              </a:spcBef>
              <a:buNone/>
              <a:defRPr sz="20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32877" y="2144114"/>
            <a:ext cx="3360420" cy="3494686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400370059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7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7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377511464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92"/>
          <p:cNvSpPr>
            <a:spLocks/>
          </p:cNvSpPr>
          <p:nvPr/>
        </p:nvSpPr>
        <p:spPr bwMode="auto">
          <a:xfrm>
            <a:off x="6482634" y="3888587"/>
            <a:ext cx="159761" cy="1001327"/>
          </a:xfrm>
          <a:custGeom>
            <a:avLst/>
            <a:gdLst>
              <a:gd name="T0" fmla="*/ 51 w 112"/>
              <a:gd name="T1" fmla="*/ 487 h 525"/>
              <a:gd name="T2" fmla="*/ 51 w 112"/>
              <a:gd name="T3" fmla="*/ 429 h 525"/>
              <a:gd name="T4" fmla="*/ 3 w 112"/>
              <a:gd name="T5" fmla="*/ 343 h 525"/>
              <a:gd name="T6" fmla="*/ 51 w 112"/>
              <a:gd name="T7" fmla="*/ 410 h 525"/>
              <a:gd name="T8" fmla="*/ 51 w 112"/>
              <a:gd name="T9" fmla="*/ 335 h 525"/>
              <a:gd name="T10" fmla="*/ 3 w 112"/>
              <a:gd name="T11" fmla="*/ 249 h 525"/>
              <a:gd name="T12" fmla="*/ 50 w 112"/>
              <a:gd name="T13" fmla="*/ 314 h 525"/>
              <a:gd name="T14" fmla="*/ 50 w 112"/>
              <a:gd name="T15" fmla="*/ 214 h 525"/>
              <a:gd name="T16" fmla="*/ 7 w 112"/>
              <a:gd name="T17" fmla="*/ 131 h 525"/>
              <a:gd name="T18" fmla="*/ 50 w 112"/>
              <a:gd name="T19" fmla="*/ 183 h 525"/>
              <a:gd name="T20" fmla="*/ 50 w 112"/>
              <a:gd name="T21" fmla="*/ 117 h 525"/>
              <a:gd name="T22" fmla="*/ 5 w 112"/>
              <a:gd name="T23" fmla="*/ 33 h 525"/>
              <a:gd name="T24" fmla="*/ 50 w 112"/>
              <a:gd name="T25" fmla="*/ 88 h 525"/>
              <a:gd name="T26" fmla="*/ 50 w 112"/>
              <a:gd name="T27" fmla="*/ 56 h 525"/>
              <a:gd name="T28" fmla="*/ 58 w 112"/>
              <a:gd name="T29" fmla="*/ 56 h 525"/>
              <a:gd name="T30" fmla="*/ 103 w 112"/>
              <a:gd name="T31" fmla="*/ 0 h 525"/>
              <a:gd name="T32" fmla="*/ 59 w 112"/>
              <a:gd name="T33" fmla="*/ 84 h 525"/>
              <a:gd name="T34" fmla="*/ 59 w 112"/>
              <a:gd name="T35" fmla="*/ 162 h 525"/>
              <a:gd name="T36" fmla="*/ 106 w 112"/>
              <a:gd name="T37" fmla="*/ 93 h 525"/>
              <a:gd name="T38" fmla="*/ 59 w 112"/>
              <a:gd name="T39" fmla="*/ 179 h 525"/>
              <a:gd name="T40" fmla="*/ 59 w 112"/>
              <a:gd name="T41" fmla="*/ 264 h 525"/>
              <a:gd name="T42" fmla="*/ 105 w 112"/>
              <a:gd name="T43" fmla="*/ 204 h 525"/>
              <a:gd name="T44" fmla="*/ 59 w 112"/>
              <a:gd name="T45" fmla="*/ 290 h 525"/>
              <a:gd name="T46" fmla="*/ 59 w 112"/>
              <a:gd name="T47" fmla="*/ 371 h 525"/>
              <a:gd name="T48" fmla="*/ 105 w 112"/>
              <a:gd name="T49" fmla="*/ 313 h 525"/>
              <a:gd name="T50" fmla="*/ 59 w 112"/>
              <a:gd name="T51" fmla="*/ 397 h 525"/>
              <a:gd name="T52" fmla="*/ 60 w 112"/>
              <a:gd name="T53" fmla="*/ 492 h 525"/>
              <a:gd name="T54" fmla="*/ 108 w 112"/>
              <a:gd name="T55" fmla="*/ 415 h 525"/>
              <a:gd name="T56" fmla="*/ 60 w 112"/>
              <a:gd name="T57" fmla="*/ 502 h 525"/>
              <a:gd name="T58" fmla="*/ 60 w 112"/>
              <a:gd name="T59" fmla="*/ 525 h 525"/>
              <a:gd name="T60" fmla="*/ 51 w 112"/>
              <a:gd name="T61" fmla="*/ 525 h 525"/>
              <a:gd name="T62" fmla="*/ 51 w 112"/>
              <a:gd name="T63" fmla="*/ 518 h 525"/>
              <a:gd name="T64" fmla="*/ 7 w 112"/>
              <a:gd name="T65" fmla="*/ 434 h 525"/>
              <a:gd name="T66" fmla="*/ 51 w 112"/>
              <a:gd name="T67" fmla="*/ 487 h 5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2" h="525">
                <a:moveTo>
                  <a:pt x="51" y="487"/>
                </a:moveTo>
                <a:cubicBezTo>
                  <a:pt x="51" y="429"/>
                  <a:pt x="51" y="429"/>
                  <a:pt x="51" y="429"/>
                </a:cubicBezTo>
                <a:cubicBezTo>
                  <a:pt x="42" y="424"/>
                  <a:pt x="0" y="395"/>
                  <a:pt x="3" y="343"/>
                </a:cubicBezTo>
                <a:cubicBezTo>
                  <a:pt x="37" y="359"/>
                  <a:pt x="48" y="389"/>
                  <a:pt x="51" y="410"/>
                </a:cubicBezTo>
                <a:cubicBezTo>
                  <a:pt x="51" y="335"/>
                  <a:pt x="51" y="335"/>
                  <a:pt x="51" y="335"/>
                </a:cubicBezTo>
                <a:cubicBezTo>
                  <a:pt x="42" y="329"/>
                  <a:pt x="0" y="301"/>
                  <a:pt x="3" y="249"/>
                </a:cubicBezTo>
                <a:cubicBezTo>
                  <a:pt x="36" y="265"/>
                  <a:pt x="47" y="294"/>
                  <a:pt x="50" y="314"/>
                </a:cubicBezTo>
                <a:cubicBezTo>
                  <a:pt x="50" y="214"/>
                  <a:pt x="50" y="214"/>
                  <a:pt x="50" y="214"/>
                </a:cubicBezTo>
                <a:cubicBezTo>
                  <a:pt x="37" y="206"/>
                  <a:pt x="4" y="178"/>
                  <a:pt x="7" y="131"/>
                </a:cubicBezTo>
                <a:cubicBezTo>
                  <a:pt x="33" y="144"/>
                  <a:pt x="44" y="164"/>
                  <a:pt x="50" y="183"/>
                </a:cubicBezTo>
                <a:cubicBezTo>
                  <a:pt x="50" y="117"/>
                  <a:pt x="50" y="117"/>
                  <a:pt x="50" y="117"/>
                </a:cubicBezTo>
                <a:cubicBezTo>
                  <a:pt x="38" y="109"/>
                  <a:pt x="2" y="81"/>
                  <a:pt x="5" y="33"/>
                </a:cubicBezTo>
                <a:cubicBezTo>
                  <a:pt x="33" y="46"/>
                  <a:pt x="45" y="70"/>
                  <a:pt x="50" y="88"/>
                </a:cubicBezTo>
                <a:cubicBezTo>
                  <a:pt x="50" y="56"/>
                  <a:pt x="50" y="56"/>
                  <a:pt x="50" y="56"/>
                </a:cubicBezTo>
                <a:cubicBezTo>
                  <a:pt x="58" y="56"/>
                  <a:pt x="58" y="56"/>
                  <a:pt x="58" y="56"/>
                </a:cubicBezTo>
                <a:cubicBezTo>
                  <a:pt x="64" y="37"/>
                  <a:pt x="76" y="13"/>
                  <a:pt x="103" y="0"/>
                </a:cubicBezTo>
                <a:cubicBezTo>
                  <a:pt x="106" y="47"/>
                  <a:pt x="72" y="75"/>
                  <a:pt x="59" y="84"/>
                </a:cubicBezTo>
                <a:cubicBezTo>
                  <a:pt x="59" y="162"/>
                  <a:pt x="59" y="162"/>
                  <a:pt x="59" y="162"/>
                </a:cubicBezTo>
                <a:cubicBezTo>
                  <a:pt x="63" y="142"/>
                  <a:pt x="73" y="109"/>
                  <a:pt x="106" y="93"/>
                </a:cubicBezTo>
                <a:cubicBezTo>
                  <a:pt x="110" y="146"/>
                  <a:pt x="68" y="174"/>
                  <a:pt x="59" y="179"/>
                </a:cubicBezTo>
                <a:cubicBezTo>
                  <a:pt x="59" y="264"/>
                  <a:pt x="59" y="264"/>
                  <a:pt x="59" y="264"/>
                </a:cubicBezTo>
                <a:cubicBezTo>
                  <a:pt x="65" y="245"/>
                  <a:pt x="76" y="218"/>
                  <a:pt x="105" y="204"/>
                </a:cubicBezTo>
                <a:cubicBezTo>
                  <a:pt x="108" y="253"/>
                  <a:pt x="71" y="282"/>
                  <a:pt x="59" y="290"/>
                </a:cubicBezTo>
                <a:cubicBezTo>
                  <a:pt x="59" y="371"/>
                  <a:pt x="59" y="371"/>
                  <a:pt x="59" y="371"/>
                </a:cubicBezTo>
                <a:cubicBezTo>
                  <a:pt x="65" y="351"/>
                  <a:pt x="77" y="327"/>
                  <a:pt x="105" y="313"/>
                </a:cubicBezTo>
                <a:cubicBezTo>
                  <a:pt x="108" y="361"/>
                  <a:pt x="72" y="389"/>
                  <a:pt x="59" y="397"/>
                </a:cubicBezTo>
                <a:cubicBezTo>
                  <a:pt x="60" y="492"/>
                  <a:pt x="60" y="492"/>
                  <a:pt x="60" y="492"/>
                </a:cubicBezTo>
                <a:cubicBezTo>
                  <a:pt x="62" y="474"/>
                  <a:pt x="70" y="434"/>
                  <a:pt x="108" y="415"/>
                </a:cubicBezTo>
                <a:cubicBezTo>
                  <a:pt x="112" y="471"/>
                  <a:pt x="65" y="499"/>
                  <a:pt x="60" y="502"/>
                </a:cubicBezTo>
                <a:cubicBezTo>
                  <a:pt x="60" y="525"/>
                  <a:pt x="60" y="525"/>
                  <a:pt x="60" y="525"/>
                </a:cubicBezTo>
                <a:cubicBezTo>
                  <a:pt x="51" y="525"/>
                  <a:pt x="51" y="525"/>
                  <a:pt x="51" y="525"/>
                </a:cubicBezTo>
                <a:cubicBezTo>
                  <a:pt x="51" y="518"/>
                  <a:pt x="51" y="518"/>
                  <a:pt x="51" y="518"/>
                </a:cubicBezTo>
                <a:cubicBezTo>
                  <a:pt x="38" y="510"/>
                  <a:pt x="4" y="482"/>
                  <a:pt x="7" y="434"/>
                </a:cubicBezTo>
                <a:cubicBezTo>
                  <a:pt x="34" y="447"/>
                  <a:pt x="45" y="469"/>
                  <a:pt x="51" y="487"/>
                </a:cubicBezTo>
                <a:close/>
              </a:path>
            </a:pathLst>
          </a:custGeom>
          <a:solidFill>
            <a:srgbClr val="C7CC6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/>
          </a:p>
        </p:txBody>
      </p:sp>
      <p:sp>
        <p:nvSpPr>
          <p:cNvPr id="7" name="Freeform 50"/>
          <p:cNvSpPr>
            <a:spLocks/>
          </p:cNvSpPr>
          <p:nvPr/>
        </p:nvSpPr>
        <p:spPr bwMode="auto">
          <a:xfrm>
            <a:off x="5085159" y="4191000"/>
            <a:ext cx="4057470" cy="2667000"/>
          </a:xfrm>
          <a:custGeom>
            <a:avLst/>
            <a:gdLst/>
            <a:ahLst/>
            <a:cxnLst/>
            <a:rect l="l" t="t" r="r" b="b"/>
            <a:pathLst>
              <a:path w="5150129" h="2763306">
                <a:moveTo>
                  <a:pt x="4647211" y="1148"/>
                </a:moveTo>
                <a:cubicBezTo>
                  <a:pt x="4819095" y="-2034"/>
                  <a:pt x="4987795" y="1148"/>
                  <a:pt x="5150129" y="13874"/>
                </a:cubicBezTo>
                <a:cubicBezTo>
                  <a:pt x="5150129" y="13874"/>
                  <a:pt x="5150129" y="13874"/>
                  <a:pt x="5150129" y="2763306"/>
                </a:cubicBezTo>
                <a:lnTo>
                  <a:pt x="3666157" y="2763306"/>
                </a:lnTo>
                <a:cubicBezTo>
                  <a:pt x="2399906" y="2389294"/>
                  <a:pt x="785213" y="1917530"/>
                  <a:pt x="0" y="1712790"/>
                </a:cubicBezTo>
                <a:cubicBezTo>
                  <a:pt x="977188" y="866514"/>
                  <a:pt x="3014321" y="52051"/>
                  <a:pt x="4647211" y="1148"/>
                </a:cubicBezTo>
                <a:close/>
              </a:path>
            </a:pathLst>
          </a:custGeom>
          <a:solidFill>
            <a:srgbClr val="AFAF5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/>
          </a:p>
        </p:txBody>
      </p:sp>
      <p:sp>
        <p:nvSpPr>
          <p:cNvPr id="8" name="Freeform 51"/>
          <p:cNvSpPr>
            <a:spLocks/>
          </p:cNvSpPr>
          <p:nvPr/>
        </p:nvSpPr>
        <p:spPr bwMode="auto">
          <a:xfrm>
            <a:off x="-94" y="4572003"/>
            <a:ext cx="8561457" cy="2286001"/>
          </a:xfrm>
          <a:custGeom>
            <a:avLst/>
            <a:gdLst/>
            <a:ahLst/>
            <a:cxnLst/>
            <a:rect l="l" t="t" r="r" b="b"/>
            <a:pathLst>
              <a:path w="12079179" h="2245075">
                <a:moveTo>
                  <a:pt x="3369253" y="991"/>
                </a:moveTo>
                <a:cubicBezTo>
                  <a:pt x="6000100" y="-28060"/>
                  <a:pt x="9320881" y="578587"/>
                  <a:pt x="12079179" y="2245075"/>
                </a:cubicBezTo>
                <a:lnTo>
                  <a:pt x="0" y="2245075"/>
                </a:lnTo>
                <a:lnTo>
                  <a:pt x="0" y="503727"/>
                </a:lnTo>
                <a:cubicBezTo>
                  <a:pt x="818765" y="203249"/>
                  <a:pt x="2000654" y="16103"/>
                  <a:pt x="3369253" y="991"/>
                </a:cubicBezTo>
                <a:close/>
              </a:path>
            </a:pathLst>
          </a:custGeom>
          <a:solidFill>
            <a:srgbClr val="C7CC63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/>
          </a:p>
        </p:txBody>
      </p:sp>
      <p:grpSp>
        <p:nvGrpSpPr>
          <p:cNvPr id="9" name="Group 69"/>
          <p:cNvGrpSpPr>
            <a:grpSpLocks noChangeAspect="1"/>
          </p:cNvGrpSpPr>
          <p:nvPr/>
        </p:nvGrpSpPr>
        <p:grpSpPr bwMode="auto">
          <a:xfrm flipH="1">
            <a:off x="7299178" y="958654"/>
            <a:ext cx="1050614" cy="4001744"/>
            <a:chOff x="3220" y="236"/>
            <a:chExt cx="1347" cy="3848"/>
          </a:xfrm>
        </p:grpSpPr>
        <p:sp>
          <p:nvSpPr>
            <p:cNvPr id="10" name="Freeform 70"/>
            <p:cNvSpPr>
              <a:spLocks/>
            </p:cNvSpPr>
            <p:nvPr/>
          </p:nvSpPr>
          <p:spPr bwMode="auto">
            <a:xfrm>
              <a:off x="3990" y="493"/>
              <a:ext cx="29" cy="1347"/>
            </a:xfrm>
            <a:custGeom>
              <a:avLst/>
              <a:gdLst>
                <a:gd name="T0" fmla="*/ 3 w 29"/>
                <a:gd name="T1" fmla="*/ 0 h 1347"/>
                <a:gd name="T2" fmla="*/ 0 w 29"/>
                <a:gd name="T3" fmla="*/ 1347 h 1347"/>
                <a:gd name="T4" fmla="*/ 24 w 29"/>
                <a:gd name="T5" fmla="*/ 1347 h 1347"/>
                <a:gd name="T6" fmla="*/ 29 w 29"/>
                <a:gd name="T7" fmla="*/ 0 h 1347"/>
                <a:gd name="T8" fmla="*/ 3 w 29"/>
                <a:gd name="T9" fmla="*/ 0 h 1347"/>
                <a:gd name="T10" fmla="*/ 3 w 29"/>
                <a:gd name="T11" fmla="*/ 0 h 1347"/>
                <a:gd name="T12" fmla="*/ 3 w 29"/>
                <a:gd name="T13" fmla="*/ 0 h 1347"/>
                <a:gd name="T14" fmla="*/ 3 w 29"/>
                <a:gd name="T15" fmla="*/ 0 h 1347"/>
                <a:gd name="T16" fmla="*/ 3 w 29"/>
                <a:gd name="T17" fmla="*/ 0 h 1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347">
                  <a:moveTo>
                    <a:pt x="3" y="0"/>
                  </a:moveTo>
                  <a:lnTo>
                    <a:pt x="0" y="1347"/>
                  </a:lnTo>
                  <a:lnTo>
                    <a:pt x="24" y="1347"/>
                  </a:lnTo>
                  <a:lnTo>
                    <a:pt x="29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1" name="Freeform 71"/>
            <p:cNvSpPr>
              <a:spLocks/>
            </p:cNvSpPr>
            <p:nvPr/>
          </p:nvSpPr>
          <p:spPr bwMode="auto">
            <a:xfrm>
              <a:off x="3811" y="1216"/>
              <a:ext cx="161" cy="248"/>
            </a:xfrm>
            <a:custGeom>
              <a:avLst/>
              <a:gdLst>
                <a:gd name="T0" fmla="*/ 65 w 68"/>
                <a:gd name="T1" fmla="*/ 105 h 105"/>
                <a:gd name="T2" fmla="*/ 5 w 68"/>
                <a:gd name="T3" fmla="*/ 0 h 105"/>
                <a:gd name="T4" fmla="*/ 65 w 68"/>
                <a:gd name="T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105">
                  <a:moveTo>
                    <a:pt x="65" y="105"/>
                  </a:moveTo>
                  <a:cubicBezTo>
                    <a:pt x="65" y="105"/>
                    <a:pt x="0" y="71"/>
                    <a:pt x="5" y="0"/>
                  </a:cubicBezTo>
                  <a:cubicBezTo>
                    <a:pt x="68" y="30"/>
                    <a:pt x="65" y="105"/>
                    <a:pt x="65" y="105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2" name="Freeform 72"/>
            <p:cNvSpPr>
              <a:spLocks/>
            </p:cNvSpPr>
            <p:nvPr/>
          </p:nvSpPr>
          <p:spPr bwMode="auto">
            <a:xfrm>
              <a:off x="4021" y="1006"/>
              <a:ext cx="161" cy="250"/>
            </a:xfrm>
            <a:custGeom>
              <a:avLst/>
              <a:gdLst>
                <a:gd name="T0" fmla="*/ 4 w 68"/>
                <a:gd name="T1" fmla="*/ 106 h 106"/>
                <a:gd name="T2" fmla="*/ 64 w 68"/>
                <a:gd name="T3" fmla="*/ 0 h 106"/>
                <a:gd name="T4" fmla="*/ 4 w 68"/>
                <a:gd name="T5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106">
                  <a:moveTo>
                    <a:pt x="4" y="106"/>
                  </a:moveTo>
                  <a:cubicBezTo>
                    <a:pt x="4" y="106"/>
                    <a:pt x="68" y="71"/>
                    <a:pt x="64" y="0"/>
                  </a:cubicBezTo>
                  <a:cubicBezTo>
                    <a:pt x="0" y="31"/>
                    <a:pt x="4" y="106"/>
                    <a:pt x="4" y="106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3" name="Freeform 73"/>
            <p:cNvSpPr>
              <a:spLocks/>
            </p:cNvSpPr>
            <p:nvPr/>
          </p:nvSpPr>
          <p:spPr bwMode="auto">
            <a:xfrm>
              <a:off x="3811" y="1509"/>
              <a:ext cx="161" cy="253"/>
            </a:xfrm>
            <a:custGeom>
              <a:avLst/>
              <a:gdLst>
                <a:gd name="T0" fmla="*/ 65 w 68"/>
                <a:gd name="T1" fmla="*/ 107 h 107"/>
                <a:gd name="T2" fmla="*/ 5 w 68"/>
                <a:gd name="T3" fmla="*/ 0 h 107"/>
                <a:gd name="T4" fmla="*/ 65 w 68"/>
                <a:gd name="T5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107">
                  <a:moveTo>
                    <a:pt x="65" y="107"/>
                  </a:moveTo>
                  <a:cubicBezTo>
                    <a:pt x="65" y="107"/>
                    <a:pt x="0" y="71"/>
                    <a:pt x="5" y="0"/>
                  </a:cubicBezTo>
                  <a:cubicBezTo>
                    <a:pt x="68" y="31"/>
                    <a:pt x="65" y="107"/>
                    <a:pt x="65" y="107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4" name="Freeform 74"/>
            <p:cNvSpPr>
              <a:spLocks/>
            </p:cNvSpPr>
            <p:nvPr/>
          </p:nvSpPr>
          <p:spPr bwMode="auto">
            <a:xfrm>
              <a:off x="4021" y="1301"/>
              <a:ext cx="161" cy="250"/>
            </a:xfrm>
            <a:custGeom>
              <a:avLst/>
              <a:gdLst>
                <a:gd name="T0" fmla="*/ 4 w 68"/>
                <a:gd name="T1" fmla="*/ 106 h 106"/>
                <a:gd name="T2" fmla="*/ 64 w 68"/>
                <a:gd name="T3" fmla="*/ 0 h 106"/>
                <a:gd name="T4" fmla="*/ 4 w 68"/>
                <a:gd name="T5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106">
                  <a:moveTo>
                    <a:pt x="4" y="106"/>
                  </a:moveTo>
                  <a:cubicBezTo>
                    <a:pt x="4" y="106"/>
                    <a:pt x="68" y="70"/>
                    <a:pt x="64" y="0"/>
                  </a:cubicBezTo>
                  <a:cubicBezTo>
                    <a:pt x="0" y="31"/>
                    <a:pt x="4" y="106"/>
                    <a:pt x="4" y="106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5" name="Freeform 75"/>
            <p:cNvSpPr>
              <a:spLocks/>
            </p:cNvSpPr>
            <p:nvPr/>
          </p:nvSpPr>
          <p:spPr bwMode="auto">
            <a:xfrm>
              <a:off x="4021" y="1632"/>
              <a:ext cx="161" cy="252"/>
            </a:xfrm>
            <a:custGeom>
              <a:avLst/>
              <a:gdLst>
                <a:gd name="T0" fmla="*/ 4 w 68"/>
                <a:gd name="T1" fmla="*/ 107 h 107"/>
                <a:gd name="T2" fmla="*/ 64 w 68"/>
                <a:gd name="T3" fmla="*/ 0 h 107"/>
                <a:gd name="T4" fmla="*/ 4 w 68"/>
                <a:gd name="T5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107">
                  <a:moveTo>
                    <a:pt x="4" y="107"/>
                  </a:moveTo>
                  <a:cubicBezTo>
                    <a:pt x="4" y="107"/>
                    <a:pt x="68" y="71"/>
                    <a:pt x="64" y="0"/>
                  </a:cubicBezTo>
                  <a:cubicBezTo>
                    <a:pt x="0" y="31"/>
                    <a:pt x="4" y="107"/>
                    <a:pt x="4" y="107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6" name="Freeform 76"/>
            <p:cNvSpPr>
              <a:spLocks/>
            </p:cNvSpPr>
            <p:nvPr/>
          </p:nvSpPr>
          <p:spPr bwMode="auto">
            <a:xfrm>
              <a:off x="3811" y="885"/>
              <a:ext cx="161" cy="253"/>
            </a:xfrm>
            <a:custGeom>
              <a:avLst/>
              <a:gdLst>
                <a:gd name="T0" fmla="*/ 65 w 68"/>
                <a:gd name="T1" fmla="*/ 107 h 107"/>
                <a:gd name="T2" fmla="*/ 5 w 68"/>
                <a:gd name="T3" fmla="*/ 0 h 107"/>
                <a:gd name="T4" fmla="*/ 65 w 68"/>
                <a:gd name="T5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107">
                  <a:moveTo>
                    <a:pt x="65" y="107"/>
                  </a:moveTo>
                  <a:cubicBezTo>
                    <a:pt x="65" y="107"/>
                    <a:pt x="0" y="72"/>
                    <a:pt x="5" y="0"/>
                  </a:cubicBezTo>
                  <a:cubicBezTo>
                    <a:pt x="68" y="32"/>
                    <a:pt x="65" y="107"/>
                    <a:pt x="65" y="107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7" name="Freeform 77"/>
            <p:cNvSpPr>
              <a:spLocks/>
            </p:cNvSpPr>
            <p:nvPr/>
          </p:nvSpPr>
          <p:spPr bwMode="auto">
            <a:xfrm>
              <a:off x="4021" y="677"/>
              <a:ext cx="161" cy="251"/>
            </a:xfrm>
            <a:custGeom>
              <a:avLst/>
              <a:gdLst>
                <a:gd name="T0" fmla="*/ 4 w 68"/>
                <a:gd name="T1" fmla="*/ 106 h 106"/>
                <a:gd name="T2" fmla="*/ 64 w 68"/>
                <a:gd name="T3" fmla="*/ 0 h 106"/>
                <a:gd name="T4" fmla="*/ 4 w 68"/>
                <a:gd name="T5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106">
                  <a:moveTo>
                    <a:pt x="4" y="106"/>
                  </a:moveTo>
                  <a:cubicBezTo>
                    <a:pt x="4" y="106"/>
                    <a:pt x="68" y="71"/>
                    <a:pt x="64" y="0"/>
                  </a:cubicBezTo>
                  <a:cubicBezTo>
                    <a:pt x="0" y="31"/>
                    <a:pt x="4" y="106"/>
                    <a:pt x="4" y="106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8" name="Freeform 78"/>
            <p:cNvSpPr>
              <a:spLocks/>
            </p:cNvSpPr>
            <p:nvPr/>
          </p:nvSpPr>
          <p:spPr bwMode="auto">
            <a:xfrm>
              <a:off x="3811" y="569"/>
              <a:ext cx="161" cy="250"/>
            </a:xfrm>
            <a:custGeom>
              <a:avLst/>
              <a:gdLst>
                <a:gd name="T0" fmla="*/ 65 w 68"/>
                <a:gd name="T1" fmla="*/ 106 h 106"/>
                <a:gd name="T2" fmla="*/ 5 w 68"/>
                <a:gd name="T3" fmla="*/ 0 h 106"/>
                <a:gd name="T4" fmla="*/ 65 w 68"/>
                <a:gd name="T5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106">
                  <a:moveTo>
                    <a:pt x="65" y="106"/>
                  </a:moveTo>
                  <a:cubicBezTo>
                    <a:pt x="65" y="106"/>
                    <a:pt x="0" y="71"/>
                    <a:pt x="5" y="0"/>
                  </a:cubicBezTo>
                  <a:cubicBezTo>
                    <a:pt x="68" y="31"/>
                    <a:pt x="65" y="106"/>
                    <a:pt x="65" y="106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9" name="Freeform 79"/>
            <p:cNvSpPr>
              <a:spLocks/>
            </p:cNvSpPr>
            <p:nvPr/>
          </p:nvSpPr>
          <p:spPr bwMode="auto">
            <a:xfrm>
              <a:off x="3835" y="332"/>
              <a:ext cx="161" cy="251"/>
            </a:xfrm>
            <a:custGeom>
              <a:avLst/>
              <a:gdLst>
                <a:gd name="T0" fmla="*/ 65 w 68"/>
                <a:gd name="T1" fmla="*/ 106 h 106"/>
                <a:gd name="T2" fmla="*/ 5 w 68"/>
                <a:gd name="T3" fmla="*/ 0 h 106"/>
                <a:gd name="T4" fmla="*/ 65 w 68"/>
                <a:gd name="T5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106">
                  <a:moveTo>
                    <a:pt x="65" y="106"/>
                  </a:moveTo>
                  <a:cubicBezTo>
                    <a:pt x="65" y="106"/>
                    <a:pt x="0" y="71"/>
                    <a:pt x="5" y="0"/>
                  </a:cubicBezTo>
                  <a:cubicBezTo>
                    <a:pt x="68" y="31"/>
                    <a:pt x="65" y="106"/>
                    <a:pt x="65" y="106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0" name="Freeform 80"/>
            <p:cNvSpPr>
              <a:spLocks/>
            </p:cNvSpPr>
            <p:nvPr/>
          </p:nvSpPr>
          <p:spPr bwMode="auto">
            <a:xfrm>
              <a:off x="4021" y="361"/>
              <a:ext cx="161" cy="250"/>
            </a:xfrm>
            <a:custGeom>
              <a:avLst/>
              <a:gdLst>
                <a:gd name="T0" fmla="*/ 4 w 68"/>
                <a:gd name="T1" fmla="*/ 106 h 106"/>
                <a:gd name="T2" fmla="*/ 64 w 68"/>
                <a:gd name="T3" fmla="*/ 0 h 106"/>
                <a:gd name="T4" fmla="*/ 4 w 68"/>
                <a:gd name="T5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106">
                  <a:moveTo>
                    <a:pt x="4" y="106"/>
                  </a:moveTo>
                  <a:cubicBezTo>
                    <a:pt x="4" y="106"/>
                    <a:pt x="68" y="71"/>
                    <a:pt x="64" y="0"/>
                  </a:cubicBezTo>
                  <a:cubicBezTo>
                    <a:pt x="0" y="31"/>
                    <a:pt x="4" y="106"/>
                    <a:pt x="4" y="106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1" name="Freeform 81"/>
            <p:cNvSpPr>
              <a:spLocks/>
            </p:cNvSpPr>
            <p:nvPr/>
          </p:nvSpPr>
          <p:spPr bwMode="auto">
            <a:xfrm>
              <a:off x="3360" y="486"/>
              <a:ext cx="21" cy="1049"/>
            </a:xfrm>
            <a:custGeom>
              <a:avLst/>
              <a:gdLst>
                <a:gd name="T0" fmla="*/ 2 w 21"/>
                <a:gd name="T1" fmla="*/ 0 h 1049"/>
                <a:gd name="T2" fmla="*/ 0 w 21"/>
                <a:gd name="T3" fmla="*/ 1049 h 1049"/>
                <a:gd name="T4" fmla="*/ 19 w 21"/>
                <a:gd name="T5" fmla="*/ 1049 h 1049"/>
                <a:gd name="T6" fmla="*/ 21 w 21"/>
                <a:gd name="T7" fmla="*/ 0 h 1049"/>
                <a:gd name="T8" fmla="*/ 2 w 21"/>
                <a:gd name="T9" fmla="*/ 0 h 1049"/>
                <a:gd name="T10" fmla="*/ 2 w 21"/>
                <a:gd name="T11" fmla="*/ 0 h 1049"/>
                <a:gd name="T12" fmla="*/ 2 w 21"/>
                <a:gd name="T13" fmla="*/ 0 h 1049"/>
                <a:gd name="T14" fmla="*/ 2 w 21"/>
                <a:gd name="T15" fmla="*/ 0 h 1049"/>
                <a:gd name="T16" fmla="*/ 2 w 21"/>
                <a:gd name="T17" fmla="*/ 0 h 10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049">
                  <a:moveTo>
                    <a:pt x="2" y="0"/>
                  </a:moveTo>
                  <a:lnTo>
                    <a:pt x="0" y="1049"/>
                  </a:lnTo>
                  <a:lnTo>
                    <a:pt x="19" y="1049"/>
                  </a:lnTo>
                  <a:lnTo>
                    <a:pt x="2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2" name="Freeform 82"/>
            <p:cNvSpPr>
              <a:spLocks/>
            </p:cNvSpPr>
            <p:nvPr/>
          </p:nvSpPr>
          <p:spPr bwMode="auto">
            <a:xfrm>
              <a:off x="3220" y="1048"/>
              <a:ext cx="126" cy="194"/>
            </a:xfrm>
            <a:custGeom>
              <a:avLst/>
              <a:gdLst>
                <a:gd name="T0" fmla="*/ 51 w 53"/>
                <a:gd name="T1" fmla="*/ 82 h 82"/>
                <a:gd name="T2" fmla="*/ 4 w 53"/>
                <a:gd name="T3" fmla="*/ 0 h 82"/>
                <a:gd name="T4" fmla="*/ 51 w 53"/>
                <a:gd name="T5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82">
                  <a:moveTo>
                    <a:pt x="51" y="82"/>
                  </a:moveTo>
                  <a:cubicBezTo>
                    <a:pt x="51" y="82"/>
                    <a:pt x="0" y="55"/>
                    <a:pt x="4" y="0"/>
                  </a:cubicBezTo>
                  <a:cubicBezTo>
                    <a:pt x="53" y="24"/>
                    <a:pt x="51" y="82"/>
                    <a:pt x="51" y="82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3" name="Freeform 83"/>
            <p:cNvSpPr>
              <a:spLocks/>
            </p:cNvSpPr>
            <p:nvPr/>
          </p:nvSpPr>
          <p:spPr bwMode="auto">
            <a:xfrm>
              <a:off x="3386" y="885"/>
              <a:ext cx="123" cy="196"/>
            </a:xfrm>
            <a:custGeom>
              <a:avLst/>
              <a:gdLst>
                <a:gd name="T0" fmla="*/ 3 w 52"/>
                <a:gd name="T1" fmla="*/ 83 h 83"/>
                <a:gd name="T2" fmla="*/ 49 w 52"/>
                <a:gd name="T3" fmla="*/ 0 h 83"/>
                <a:gd name="T4" fmla="*/ 3 w 52"/>
                <a:gd name="T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83">
                  <a:moveTo>
                    <a:pt x="3" y="83"/>
                  </a:moveTo>
                  <a:cubicBezTo>
                    <a:pt x="3" y="83"/>
                    <a:pt x="52" y="55"/>
                    <a:pt x="49" y="0"/>
                  </a:cubicBezTo>
                  <a:cubicBezTo>
                    <a:pt x="0" y="25"/>
                    <a:pt x="3" y="83"/>
                    <a:pt x="3" y="83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4" name="Freeform 84"/>
            <p:cNvSpPr>
              <a:spLocks/>
            </p:cNvSpPr>
            <p:nvPr/>
          </p:nvSpPr>
          <p:spPr bwMode="auto">
            <a:xfrm>
              <a:off x="3220" y="1277"/>
              <a:ext cx="126" cy="196"/>
            </a:xfrm>
            <a:custGeom>
              <a:avLst/>
              <a:gdLst>
                <a:gd name="T0" fmla="*/ 51 w 53"/>
                <a:gd name="T1" fmla="*/ 83 h 83"/>
                <a:gd name="T2" fmla="*/ 4 w 53"/>
                <a:gd name="T3" fmla="*/ 0 h 83"/>
                <a:gd name="T4" fmla="*/ 51 w 53"/>
                <a:gd name="T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83">
                  <a:moveTo>
                    <a:pt x="51" y="83"/>
                  </a:moveTo>
                  <a:cubicBezTo>
                    <a:pt x="51" y="83"/>
                    <a:pt x="0" y="55"/>
                    <a:pt x="4" y="0"/>
                  </a:cubicBezTo>
                  <a:cubicBezTo>
                    <a:pt x="53" y="24"/>
                    <a:pt x="51" y="83"/>
                    <a:pt x="51" y="83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5" name="Freeform 85"/>
            <p:cNvSpPr>
              <a:spLocks/>
            </p:cNvSpPr>
            <p:nvPr/>
          </p:nvSpPr>
          <p:spPr bwMode="auto">
            <a:xfrm>
              <a:off x="3386" y="1114"/>
              <a:ext cx="123" cy="194"/>
            </a:xfrm>
            <a:custGeom>
              <a:avLst/>
              <a:gdLst>
                <a:gd name="T0" fmla="*/ 3 w 52"/>
                <a:gd name="T1" fmla="*/ 82 h 82"/>
                <a:gd name="T2" fmla="*/ 49 w 52"/>
                <a:gd name="T3" fmla="*/ 0 h 82"/>
                <a:gd name="T4" fmla="*/ 3 w 52"/>
                <a:gd name="T5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82">
                  <a:moveTo>
                    <a:pt x="3" y="82"/>
                  </a:moveTo>
                  <a:cubicBezTo>
                    <a:pt x="3" y="82"/>
                    <a:pt x="52" y="55"/>
                    <a:pt x="49" y="0"/>
                  </a:cubicBezTo>
                  <a:cubicBezTo>
                    <a:pt x="0" y="24"/>
                    <a:pt x="3" y="82"/>
                    <a:pt x="3" y="82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6" name="Freeform 86"/>
            <p:cNvSpPr>
              <a:spLocks/>
            </p:cNvSpPr>
            <p:nvPr/>
          </p:nvSpPr>
          <p:spPr bwMode="auto">
            <a:xfrm>
              <a:off x="3386" y="1372"/>
              <a:ext cx="123" cy="196"/>
            </a:xfrm>
            <a:custGeom>
              <a:avLst/>
              <a:gdLst>
                <a:gd name="T0" fmla="*/ 3 w 52"/>
                <a:gd name="T1" fmla="*/ 83 h 83"/>
                <a:gd name="T2" fmla="*/ 49 w 52"/>
                <a:gd name="T3" fmla="*/ 0 h 83"/>
                <a:gd name="T4" fmla="*/ 3 w 52"/>
                <a:gd name="T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83">
                  <a:moveTo>
                    <a:pt x="3" y="83"/>
                  </a:moveTo>
                  <a:cubicBezTo>
                    <a:pt x="3" y="83"/>
                    <a:pt x="52" y="55"/>
                    <a:pt x="49" y="0"/>
                  </a:cubicBezTo>
                  <a:cubicBezTo>
                    <a:pt x="0" y="24"/>
                    <a:pt x="3" y="83"/>
                    <a:pt x="3" y="83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7" name="Freeform 87"/>
            <p:cNvSpPr>
              <a:spLocks/>
            </p:cNvSpPr>
            <p:nvPr/>
          </p:nvSpPr>
          <p:spPr bwMode="auto">
            <a:xfrm>
              <a:off x="3220" y="793"/>
              <a:ext cx="126" cy="196"/>
            </a:xfrm>
            <a:custGeom>
              <a:avLst/>
              <a:gdLst>
                <a:gd name="T0" fmla="*/ 51 w 53"/>
                <a:gd name="T1" fmla="*/ 83 h 83"/>
                <a:gd name="T2" fmla="*/ 4 w 53"/>
                <a:gd name="T3" fmla="*/ 0 h 83"/>
                <a:gd name="T4" fmla="*/ 51 w 53"/>
                <a:gd name="T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83">
                  <a:moveTo>
                    <a:pt x="51" y="83"/>
                  </a:moveTo>
                  <a:cubicBezTo>
                    <a:pt x="51" y="83"/>
                    <a:pt x="0" y="55"/>
                    <a:pt x="4" y="0"/>
                  </a:cubicBezTo>
                  <a:cubicBezTo>
                    <a:pt x="53" y="25"/>
                    <a:pt x="51" y="83"/>
                    <a:pt x="51" y="83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8" name="Freeform 88"/>
            <p:cNvSpPr>
              <a:spLocks/>
            </p:cNvSpPr>
            <p:nvPr/>
          </p:nvSpPr>
          <p:spPr bwMode="auto">
            <a:xfrm>
              <a:off x="3386" y="630"/>
              <a:ext cx="123" cy="196"/>
            </a:xfrm>
            <a:custGeom>
              <a:avLst/>
              <a:gdLst>
                <a:gd name="T0" fmla="*/ 3 w 52"/>
                <a:gd name="T1" fmla="*/ 83 h 83"/>
                <a:gd name="T2" fmla="*/ 49 w 52"/>
                <a:gd name="T3" fmla="*/ 0 h 83"/>
                <a:gd name="T4" fmla="*/ 3 w 52"/>
                <a:gd name="T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83">
                  <a:moveTo>
                    <a:pt x="3" y="83"/>
                  </a:moveTo>
                  <a:cubicBezTo>
                    <a:pt x="3" y="83"/>
                    <a:pt x="52" y="56"/>
                    <a:pt x="49" y="0"/>
                  </a:cubicBezTo>
                  <a:cubicBezTo>
                    <a:pt x="0" y="24"/>
                    <a:pt x="3" y="83"/>
                    <a:pt x="3" y="83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9" name="Freeform 89"/>
            <p:cNvSpPr>
              <a:spLocks/>
            </p:cNvSpPr>
            <p:nvPr/>
          </p:nvSpPr>
          <p:spPr bwMode="auto">
            <a:xfrm>
              <a:off x="3220" y="545"/>
              <a:ext cx="126" cy="196"/>
            </a:xfrm>
            <a:custGeom>
              <a:avLst/>
              <a:gdLst>
                <a:gd name="T0" fmla="*/ 51 w 53"/>
                <a:gd name="T1" fmla="*/ 83 h 83"/>
                <a:gd name="T2" fmla="*/ 4 w 53"/>
                <a:gd name="T3" fmla="*/ 0 h 83"/>
                <a:gd name="T4" fmla="*/ 51 w 53"/>
                <a:gd name="T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83">
                  <a:moveTo>
                    <a:pt x="51" y="83"/>
                  </a:moveTo>
                  <a:cubicBezTo>
                    <a:pt x="51" y="83"/>
                    <a:pt x="0" y="55"/>
                    <a:pt x="4" y="0"/>
                  </a:cubicBezTo>
                  <a:cubicBezTo>
                    <a:pt x="53" y="25"/>
                    <a:pt x="51" y="83"/>
                    <a:pt x="51" y="83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0" name="Freeform 90"/>
            <p:cNvSpPr>
              <a:spLocks/>
            </p:cNvSpPr>
            <p:nvPr/>
          </p:nvSpPr>
          <p:spPr bwMode="auto">
            <a:xfrm>
              <a:off x="3220" y="316"/>
              <a:ext cx="126" cy="196"/>
            </a:xfrm>
            <a:custGeom>
              <a:avLst/>
              <a:gdLst>
                <a:gd name="T0" fmla="*/ 51 w 53"/>
                <a:gd name="T1" fmla="*/ 83 h 83"/>
                <a:gd name="T2" fmla="*/ 4 w 53"/>
                <a:gd name="T3" fmla="*/ 0 h 83"/>
                <a:gd name="T4" fmla="*/ 51 w 53"/>
                <a:gd name="T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83">
                  <a:moveTo>
                    <a:pt x="51" y="83"/>
                  </a:moveTo>
                  <a:cubicBezTo>
                    <a:pt x="51" y="83"/>
                    <a:pt x="0" y="56"/>
                    <a:pt x="4" y="0"/>
                  </a:cubicBezTo>
                  <a:cubicBezTo>
                    <a:pt x="53" y="25"/>
                    <a:pt x="51" y="83"/>
                    <a:pt x="51" y="83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1" name="Freeform 91"/>
            <p:cNvSpPr>
              <a:spLocks/>
            </p:cNvSpPr>
            <p:nvPr/>
          </p:nvSpPr>
          <p:spPr bwMode="auto">
            <a:xfrm>
              <a:off x="3386" y="385"/>
              <a:ext cx="123" cy="193"/>
            </a:xfrm>
            <a:custGeom>
              <a:avLst/>
              <a:gdLst>
                <a:gd name="T0" fmla="*/ 3 w 52"/>
                <a:gd name="T1" fmla="*/ 82 h 82"/>
                <a:gd name="T2" fmla="*/ 49 w 52"/>
                <a:gd name="T3" fmla="*/ 0 h 82"/>
                <a:gd name="T4" fmla="*/ 3 w 52"/>
                <a:gd name="T5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82">
                  <a:moveTo>
                    <a:pt x="3" y="82"/>
                  </a:moveTo>
                  <a:cubicBezTo>
                    <a:pt x="3" y="82"/>
                    <a:pt x="52" y="55"/>
                    <a:pt x="49" y="0"/>
                  </a:cubicBezTo>
                  <a:cubicBezTo>
                    <a:pt x="0" y="24"/>
                    <a:pt x="3" y="82"/>
                    <a:pt x="3" y="82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2" name="Freeform 92"/>
            <p:cNvSpPr>
              <a:spLocks/>
            </p:cNvSpPr>
            <p:nvPr/>
          </p:nvSpPr>
          <p:spPr bwMode="auto">
            <a:xfrm>
              <a:off x="3283" y="1760"/>
              <a:ext cx="264" cy="1241"/>
            </a:xfrm>
            <a:custGeom>
              <a:avLst/>
              <a:gdLst>
                <a:gd name="T0" fmla="*/ 51 w 112"/>
                <a:gd name="T1" fmla="*/ 487 h 525"/>
                <a:gd name="T2" fmla="*/ 51 w 112"/>
                <a:gd name="T3" fmla="*/ 429 h 525"/>
                <a:gd name="T4" fmla="*/ 3 w 112"/>
                <a:gd name="T5" fmla="*/ 343 h 525"/>
                <a:gd name="T6" fmla="*/ 51 w 112"/>
                <a:gd name="T7" fmla="*/ 410 h 525"/>
                <a:gd name="T8" fmla="*/ 51 w 112"/>
                <a:gd name="T9" fmla="*/ 335 h 525"/>
                <a:gd name="T10" fmla="*/ 3 w 112"/>
                <a:gd name="T11" fmla="*/ 249 h 525"/>
                <a:gd name="T12" fmla="*/ 50 w 112"/>
                <a:gd name="T13" fmla="*/ 314 h 525"/>
                <a:gd name="T14" fmla="*/ 50 w 112"/>
                <a:gd name="T15" fmla="*/ 214 h 525"/>
                <a:gd name="T16" fmla="*/ 7 w 112"/>
                <a:gd name="T17" fmla="*/ 131 h 525"/>
                <a:gd name="T18" fmla="*/ 50 w 112"/>
                <a:gd name="T19" fmla="*/ 183 h 525"/>
                <a:gd name="T20" fmla="*/ 50 w 112"/>
                <a:gd name="T21" fmla="*/ 117 h 525"/>
                <a:gd name="T22" fmla="*/ 5 w 112"/>
                <a:gd name="T23" fmla="*/ 33 h 525"/>
                <a:gd name="T24" fmla="*/ 50 w 112"/>
                <a:gd name="T25" fmla="*/ 88 h 525"/>
                <a:gd name="T26" fmla="*/ 50 w 112"/>
                <a:gd name="T27" fmla="*/ 56 h 525"/>
                <a:gd name="T28" fmla="*/ 58 w 112"/>
                <a:gd name="T29" fmla="*/ 56 h 525"/>
                <a:gd name="T30" fmla="*/ 103 w 112"/>
                <a:gd name="T31" fmla="*/ 0 h 525"/>
                <a:gd name="T32" fmla="*/ 59 w 112"/>
                <a:gd name="T33" fmla="*/ 84 h 525"/>
                <a:gd name="T34" fmla="*/ 59 w 112"/>
                <a:gd name="T35" fmla="*/ 162 h 525"/>
                <a:gd name="T36" fmla="*/ 106 w 112"/>
                <a:gd name="T37" fmla="*/ 93 h 525"/>
                <a:gd name="T38" fmla="*/ 59 w 112"/>
                <a:gd name="T39" fmla="*/ 179 h 525"/>
                <a:gd name="T40" fmla="*/ 59 w 112"/>
                <a:gd name="T41" fmla="*/ 264 h 525"/>
                <a:gd name="T42" fmla="*/ 105 w 112"/>
                <a:gd name="T43" fmla="*/ 204 h 525"/>
                <a:gd name="T44" fmla="*/ 59 w 112"/>
                <a:gd name="T45" fmla="*/ 290 h 525"/>
                <a:gd name="T46" fmla="*/ 59 w 112"/>
                <a:gd name="T47" fmla="*/ 371 h 525"/>
                <a:gd name="T48" fmla="*/ 105 w 112"/>
                <a:gd name="T49" fmla="*/ 313 h 525"/>
                <a:gd name="T50" fmla="*/ 59 w 112"/>
                <a:gd name="T51" fmla="*/ 397 h 525"/>
                <a:gd name="T52" fmla="*/ 60 w 112"/>
                <a:gd name="T53" fmla="*/ 492 h 525"/>
                <a:gd name="T54" fmla="*/ 108 w 112"/>
                <a:gd name="T55" fmla="*/ 415 h 525"/>
                <a:gd name="T56" fmla="*/ 60 w 112"/>
                <a:gd name="T57" fmla="*/ 502 h 525"/>
                <a:gd name="T58" fmla="*/ 60 w 112"/>
                <a:gd name="T59" fmla="*/ 525 h 525"/>
                <a:gd name="T60" fmla="*/ 51 w 112"/>
                <a:gd name="T61" fmla="*/ 525 h 525"/>
                <a:gd name="T62" fmla="*/ 51 w 112"/>
                <a:gd name="T63" fmla="*/ 518 h 525"/>
                <a:gd name="T64" fmla="*/ 7 w 112"/>
                <a:gd name="T65" fmla="*/ 434 h 525"/>
                <a:gd name="T66" fmla="*/ 51 w 112"/>
                <a:gd name="T67" fmla="*/ 487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2" h="525">
                  <a:moveTo>
                    <a:pt x="51" y="487"/>
                  </a:moveTo>
                  <a:cubicBezTo>
                    <a:pt x="51" y="429"/>
                    <a:pt x="51" y="429"/>
                    <a:pt x="51" y="429"/>
                  </a:cubicBezTo>
                  <a:cubicBezTo>
                    <a:pt x="42" y="424"/>
                    <a:pt x="0" y="395"/>
                    <a:pt x="3" y="343"/>
                  </a:cubicBezTo>
                  <a:cubicBezTo>
                    <a:pt x="37" y="359"/>
                    <a:pt x="48" y="389"/>
                    <a:pt x="51" y="410"/>
                  </a:cubicBezTo>
                  <a:cubicBezTo>
                    <a:pt x="51" y="335"/>
                    <a:pt x="51" y="335"/>
                    <a:pt x="51" y="335"/>
                  </a:cubicBezTo>
                  <a:cubicBezTo>
                    <a:pt x="42" y="329"/>
                    <a:pt x="0" y="301"/>
                    <a:pt x="3" y="249"/>
                  </a:cubicBezTo>
                  <a:cubicBezTo>
                    <a:pt x="36" y="265"/>
                    <a:pt x="47" y="294"/>
                    <a:pt x="50" y="314"/>
                  </a:cubicBezTo>
                  <a:cubicBezTo>
                    <a:pt x="50" y="214"/>
                    <a:pt x="50" y="214"/>
                    <a:pt x="50" y="214"/>
                  </a:cubicBezTo>
                  <a:cubicBezTo>
                    <a:pt x="37" y="206"/>
                    <a:pt x="4" y="178"/>
                    <a:pt x="7" y="131"/>
                  </a:cubicBezTo>
                  <a:cubicBezTo>
                    <a:pt x="33" y="144"/>
                    <a:pt x="44" y="164"/>
                    <a:pt x="50" y="183"/>
                  </a:cubicBezTo>
                  <a:cubicBezTo>
                    <a:pt x="50" y="117"/>
                    <a:pt x="50" y="117"/>
                    <a:pt x="50" y="117"/>
                  </a:cubicBezTo>
                  <a:cubicBezTo>
                    <a:pt x="38" y="109"/>
                    <a:pt x="2" y="81"/>
                    <a:pt x="5" y="33"/>
                  </a:cubicBezTo>
                  <a:cubicBezTo>
                    <a:pt x="33" y="46"/>
                    <a:pt x="45" y="70"/>
                    <a:pt x="50" y="88"/>
                  </a:cubicBezTo>
                  <a:cubicBezTo>
                    <a:pt x="50" y="56"/>
                    <a:pt x="50" y="56"/>
                    <a:pt x="50" y="56"/>
                  </a:cubicBezTo>
                  <a:cubicBezTo>
                    <a:pt x="58" y="56"/>
                    <a:pt x="58" y="56"/>
                    <a:pt x="58" y="56"/>
                  </a:cubicBezTo>
                  <a:cubicBezTo>
                    <a:pt x="64" y="37"/>
                    <a:pt x="76" y="13"/>
                    <a:pt x="103" y="0"/>
                  </a:cubicBezTo>
                  <a:cubicBezTo>
                    <a:pt x="106" y="47"/>
                    <a:pt x="72" y="75"/>
                    <a:pt x="59" y="84"/>
                  </a:cubicBezTo>
                  <a:cubicBezTo>
                    <a:pt x="59" y="162"/>
                    <a:pt x="59" y="162"/>
                    <a:pt x="59" y="162"/>
                  </a:cubicBezTo>
                  <a:cubicBezTo>
                    <a:pt x="63" y="142"/>
                    <a:pt x="73" y="109"/>
                    <a:pt x="106" y="93"/>
                  </a:cubicBezTo>
                  <a:cubicBezTo>
                    <a:pt x="110" y="146"/>
                    <a:pt x="68" y="174"/>
                    <a:pt x="59" y="179"/>
                  </a:cubicBezTo>
                  <a:cubicBezTo>
                    <a:pt x="59" y="264"/>
                    <a:pt x="59" y="264"/>
                    <a:pt x="59" y="264"/>
                  </a:cubicBezTo>
                  <a:cubicBezTo>
                    <a:pt x="65" y="245"/>
                    <a:pt x="76" y="218"/>
                    <a:pt x="105" y="204"/>
                  </a:cubicBezTo>
                  <a:cubicBezTo>
                    <a:pt x="108" y="253"/>
                    <a:pt x="71" y="282"/>
                    <a:pt x="59" y="290"/>
                  </a:cubicBezTo>
                  <a:cubicBezTo>
                    <a:pt x="59" y="371"/>
                    <a:pt x="59" y="371"/>
                    <a:pt x="59" y="371"/>
                  </a:cubicBezTo>
                  <a:cubicBezTo>
                    <a:pt x="65" y="351"/>
                    <a:pt x="77" y="327"/>
                    <a:pt x="105" y="313"/>
                  </a:cubicBezTo>
                  <a:cubicBezTo>
                    <a:pt x="108" y="361"/>
                    <a:pt x="72" y="389"/>
                    <a:pt x="59" y="397"/>
                  </a:cubicBezTo>
                  <a:cubicBezTo>
                    <a:pt x="60" y="492"/>
                    <a:pt x="60" y="492"/>
                    <a:pt x="60" y="492"/>
                  </a:cubicBezTo>
                  <a:cubicBezTo>
                    <a:pt x="62" y="474"/>
                    <a:pt x="70" y="434"/>
                    <a:pt x="108" y="415"/>
                  </a:cubicBezTo>
                  <a:cubicBezTo>
                    <a:pt x="112" y="471"/>
                    <a:pt x="65" y="499"/>
                    <a:pt x="60" y="502"/>
                  </a:cubicBezTo>
                  <a:cubicBezTo>
                    <a:pt x="60" y="525"/>
                    <a:pt x="60" y="525"/>
                    <a:pt x="60" y="525"/>
                  </a:cubicBezTo>
                  <a:cubicBezTo>
                    <a:pt x="51" y="525"/>
                    <a:pt x="51" y="525"/>
                    <a:pt x="51" y="525"/>
                  </a:cubicBezTo>
                  <a:cubicBezTo>
                    <a:pt x="51" y="518"/>
                    <a:pt x="51" y="518"/>
                    <a:pt x="51" y="518"/>
                  </a:cubicBezTo>
                  <a:cubicBezTo>
                    <a:pt x="38" y="510"/>
                    <a:pt x="4" y="482"/>
                    <a:pt x="7" y="434"/>
                  </a:cubicBezTo>
                  <a:cubicBezTo>
                    <a:pt x="34" y="447"/>
                    <a:pt x="45" y="469"/>
                    <a:pt x="51" y="487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3" name="Freeform 93"/>
            <p:cNvSpPr>
              <a:spLocks/>
            </p:cNvSpPr>
            <p:nvPr/>
          </p:nvSpPr>
          <p:spPr bwMode="auto">
            <a:xfrm>
              <a:off x="3805" y="1379"/>
              <a:ext cx="378" cy="1786"/>
            </a:xfrm>
            <a:custGeom>
              <a:avLst/>
              <a:gdLst>
                <a:gd name="T0" fmla="*/ 86 w 160"/>
                <a:gd name="T1" fmla="*/ 701 h 756"/>
                <a:gd name="T2" fmla="*/ 86 w 160"/>
                <a:gd name="T3" fmla="*/ 617 h 756"/>
                <a:gd name="T4" fmla="*/ 155 w 160"/>
                <a:gd name="T5" fmla="*/ 493 h 756"/>
                <a:gd name="T6" fmla="*/ 86 w 160"/>
                <a:gd name="T7" fmla="*/ 589 h 756"/>
                <a:gd name="T8" fmla="*/ 86 w 160"/>
                <a:gd name="T9" fmla="*/ 481 h 756"/>
                <a:gd name="T10" fmla="*/ 155 w 160"/>
                <a:gd name="T11" fmla="*/ 358 h 756"/>
                <a:gd name="T12" fmla="*/ 88 w 160"/>
                <a:gd name="T13" fmla="*/ 452 h 756"/>
                <a:gd name="T14" fmla="*/ 88 w 160"/>
                <a:gd name="T15" fmla="*/ 309 h 756"/>
                <a:gd name="T16" fmla="*/ 150 w 160"/>
                <a:gd name="T17" fmla="*/ 189 h 756"/>
                <a:gd name="T18" fmla="*/ 88 w 160"/>
                <a:gd name="T19" fmla="*/ 263 h 756"/>
                <a:gd name="T20" fmla="*/ 88 w 160"/>
                <a:gd name="T21" fmla="*/ 169 h 756"/>
                <a:gd name="T22" fmla="*/ 152 w 160"/>
                <a:gd name="T23" fmla="*/ 47 h 756"/>
                <a:gd name="T24" fmla="*/ 88 w 160"/>
                <a:gd name="T25" fmla="*/ 127 h 756"/>
                <a:gd name="T26" fmla="*/ 76 w 160"/>
                <a:gd name="T27" fmla="*/ 81 h 756"/>
                <a:gd name="T28" fmla="*/ 13 w 160"/>
                <a:gd name="T29" fmla="*/ 0 h 756"/>
                <a:gd name="T30" fmla="*/ 75 w 160"/>
                <a:gd name="T31" fmla="*/ 121 h 756"/>
                <a:gd name="T32" fmla="*/ 75 w 160"/>
                <a:gd name="T33" fmla="*/ 234 h 756"/>
                <a:gd name="T34" fmla="*/ 7 w 160"/>
                <a:gd name="T35" fmla="*/ 133 h 756"/>
                <a:gd name="T36" fmla="*/ 75 w 160"/>
                <a:gd name="T37" fmla="*/ 258 h 756"/>
                <a:gd name="T38" fmla="*/ 75 w 160"/>
                <a:gd name="T39" fmla="*/ 380 h 756"/>
                <a:gd name="T40" fmla="*/ 10 w 160"/>
                <a:gd name="T41" fmla="*/ 293 h 756"/>
                <a:gd name="T42" fmla="*/ 75 w 160"/>
                <a:gd name="T43" fmla="*/ 417 h 756"/>
                <a:gd name="T44" fmla="*/ 75 w 160"/>
                <a:gd name="T45" fmla="*/ 533 h 756"/>
                <a:gd name="T46" fmla="*/ 10 w 160"/>
                <a:gd name="T47" fmla="*/ 450 h 756"/>
                <a:gd name="T48" fmla="*/ 75 w 160"/>
                <a:gd name="T49" fmla="*/ 572 h 756"/>
                <a:gd name="T50" fmla="*/ 74 w 160"/>
                <a:gd name="T51" fmla="*/ 707 h 756"/>
                <a:gd name="T52" fmla="*/ 5 w 160"/>
                <a:gd name="T53" fmla="*/ 597 h 756"/>
                <a:gd name="T54" fmla="*/ 74 w 160"/>
                <a:gd name="T55" fmla="*/ 721 h 756"/>
                <a:gd name="T56" fmla="*/ 74 w 160"/>
                <a:gd name="T57" fmla="*/ 756 h 756"/>
                <a:gd name="T58" fmla="*/ 86 w 160"/>
                <a:gd name="T59" fmla="*/ 756 h 756"/>
                <a:gd name="T60" fmla="*/ 86 w 160"/>
                <a:gd name="T61" fmla="*/ 746 h 756"/>
                <a:gd name="T62" fmla="*/ 150 w 160"/>
                <a:gd name="T63" fmla="*/ 625 h 756"/>
                <a:gd name="T64" fmla="*/ 86 w 160"/>
                <a:gd name="T65" fmla="*/ 701 h 7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0" h="756">
                  <a:moveTo>
                    <a:pt x="86" y="701"/>
                  </a:moveTo>
                  <a:cubicBezTo>
                    <a:pt x="86" y="617"/>
                    <a:pt x="86" y="617"/>
                    <a:pt x="86" y="617"/>
                  </a:cubicBezTo>
                  <a:cubicBezTo>
                    <a:pt x="99" y="610"/>
                    <a:pt x="160" y="568"/>
                    <a:pt x="155" y="493"/>
                  </a:cubicBezTo>
                  <a:cubicBezTo>
                    <a:pt x="107" y="517"/>
                    <a:pt x="91" y="560"/>
                    <a:pt x="86" y="589"/>
                  </a:cubicBezTo>
                  <a:cubicBezTo>
                    <a:pt x="86" y="481"/>
                    <a:pt x="86" y="481"/>
                    <a:pt x="86" y="481"/>
                  </a:cubicBezTo>
                  <a:cubicBezTo>
                    <a:pt x="100" y="474"/>
                    <a:pt x="160" y="433"/>
                    <a:pt x="155" y="358"/>
                  </a:cubicBezTo>
                  <a:cubicBezTo>
                    <a:pt x="108" y="381"/>
                    <a:pt x="93" y="423"/>
                    <a:pt x="88" y="452"/>
                  </a:cubicBezTo>
                  <a:cubicBezTo>
                    <a:pt x="88" y="309"/>
                    <a:pt x="88" y="309"/>
                    <a:pt x="88" y="309"/>
                  </a:cubicBezTo>
                  <a:cubicBezTo>
                    <a:pt x="107" y="296"/>
                    <a:pt x="154" y="256"/>
                    <a:pt x="150" y="189"/>
                  </a:cubicBezTo>
                  <a:cubicBezTo>
                    <a:pt x="113" y="207"/>
                    <a:pt x="97" y="236"/>
                    <a:pt x="88" y="263"/>
                  </a:cubicBezTo>
                  <a:cubicBezTo>
                    <a:pt x="88" y="169"/>
                    <a:pt x="88" y="169"/>
                    <a:pt x="88" y="169"/>
                  </a:cubicBezTo>
                  <a:cubicBezTo>
                    <a:pt x="105" y="157"/>
                    <a:pt x="156" y="117"/>
                    <a:pt x="152" y="47"/>
                  </a:cubicBezTo>
                  <a:cubicBezTo>
                    <a:pt x="113" y="66"/>
                    <a:pt x="95" y="100"/>
                    <a:pt x="88" y="127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69" y="53"/>
                    <a:pt x="51" y="19"/>
                    <a:pt x="13" y="0"/>
                  </a:cubicBezTo>
                  <a:cubicBezTo>
                    <a:pt x="7" y="67"/>
                    <a:pt x="57" y="108"/>
                    <a:pt x="75" y="121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0" y="204"/>
                    <a:pt x="56" y="157"/>
                    <a:pt x="7" y="133"/>
                  </a:cubicBezTo>
                  <a:cubicBezTo>
                    <a:pt x="2" y="209"/>
                    <a:pt x="62" y="250"/>
                    <a:pt x="75" y="258"/>
                  </a:cubicBezTo>
                  <a:cubicBezTo>
                    <a:pt x="75" y="380"/>
                    <a:pt x="75" y="380"/>
                    <a:pt x="75" y="380"/>
                  </a:cubicBezTo>
                  <a:cubicBezTo>
                    <a:pt x="67" y="352"/>
                    <a:pt x="51" y="314"/>
                    <a:pt x="10" y="293"/>
                  </a:cubicBezTo>
                  <a:cubicBezTo>
                    <a:pt x="5" y="364"/>
                    <a:pt x="58" y="405"/>
                    <a:pt x="75" y="417"/>
                  </a:cubicBezTo>
                  <a:cubicBezTo>
                    <a:pt x="75" y="533"/>
                    <a:pt x="75" y="533"/>
                    <a:pt x="75" y="533"/>
                  </a:cubicBezTo>
                  <a:cubicBezTo>
                    <a:pt x="67" y="505"/>
                    <a:pt x="49" y="470"/>
                    <a:pt x="10" y="450"/>
                  </a:cubicBezTo>
                  <a:cubicBezTo>
                    <a:pt x="5" y="519"/>
                    <a:pt x="57" y="560"/>
                    <a:pt x="75" y="572"/>
                  </a:cubicBezTo>
                  <a:cubicBezTo>
                    <a:pt x="74" y="707"/>
                    <a:pt x="74" y="707"/>
                    <a:pt x="74" y="707"/>
                  </a:cubicBezTo>
                  <a:cubicBezTo>
                    <a:pt x="71" y="682"/>
                    <a:pt x="60" y="625"/>
                    <a:pt x="5" y="597"/>
                  </a:cubicBezTo>
                  <a:cubicBezTo>
                    <a:pt x="0" y="677"/>
                    <a:pt x="66" y="718"/>
                    <a:pt x="74" y="721"/>
                  </a:cubicBezTo>
                  <a:cubicBezTo>
                    <a:pt x="74" y="756"/>
                    <a:pt x="74" y="756"/>
                    <a:pt x="74" y="756"/>
                  </a:cubicBezTo>
                  <a:cubicBezTo>
                    <a:pt x="86" y="756"/>
                    <a:pt x="86" y="756"/>
                    <a:pt x="86" y="756"/>
                  </a:cubicBezTo>
                  <a:cubicBezTo>
                    <a:pt x="86" y="746"/>
                    <a:pt x="86" y="746"/>
                    <a:pt x="86" y="746"/>
                  </a:cubicBezTo>
                  <a:cubicBezTo>
                    <a:pt x="105" y="733"/>
                    <a:pt x="154" y="693"/>
                    <a:pt x="150" y="625"/>
                  </a:cubicBezTo>
                  <a:cubicBezTo>
                    <a:pt x="112" y="643"/>
                    <a:pt x="95" y="674"/>
                    <a:pt x="86" y="701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4" name="Freeform 94"/>
            <p:cNvSpPr>
              <a:spLocks/>
            </p:cNvSpPr>
            <p:nvPr/>
          </p:nvSpPr>
          <p:spPr bwMode="auto">
            <a:xfrm>
              <a:off x="3249" y="2924"/>
              <a:ext cx="359" cy="560"/>
            </a:xfrm>
            <a:custGeom>
              <a:avLst/>
              <a:gdLst>
                <a:gd name="T0" fmla="*/ 144 w 152"/>
                <a:gd name="T1" fmla="*/ 237 h 237"/>
                <a:gd name="T2" fmla="*/ 11 w 152"/>
                <a:gd name="T3" fmla="*/ 0 h 237"/>
                <a:gd name="T4" fmla="*/ 144 w 152"/>
                <a:gd name="T5" fmla="*/ 23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2" h="237">
                  <a:moveTo>
                    <a:pt x="144" y="237"/>
                  </a:moveTo>
                  <a:cubicBezTo>
                    <a:pt x="144" y="237"/>
                    <a:pt x="0" y="159"/>
                    <a:pt x="11" y="0"/>
                  </a:cubicBezTo>
                  <a:cubicBezTo>
                    <a:pt x="152" y="69"/>
                    <a:pt x="144" y="237"/>
                    <a:pt x="144" y="237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5" name="Freeform 95"/>
            <p:cNvSpPr>
              <a:spLocks/>
            </p:cNvSpPr>
            <p:nvPr/>
          </p:nvSpPr>
          <p:spPr bwMode="auto">
            <a:xfrm>
              <a:off x="3324" y="2992"/>
              <a:ext cx="305" cy="520"/>
            </a:xfrm>
            <a:custGeom>
              <a:avLst/>
              <a:gdLst>
                <a:gd name="T0" fmla="*/ 112 w 129"/>
                <a:gd name="T1" fmla="*/ 197 h 220"/>
                <a:gd name="T2" fmla="*/ 108 w 129"/>
                <a:gd name="T3" fmla="*/ 190 h 220"/>
                <a:gd name="T4" fmla="*/ 100 w 129"/>
                <a:gd name="T5" fmla="*/ 178 h 220"/>
                <a:gd name="T6" fmla="*/ 96 w 129"/>
                <a:gd name="T7" fmla="*/ 173 h 220"/>
                <a:gd name="T8" fmla="*/ 88 w 129"/>
                <a:gd name="T9" fmla="*/ 158 h 220"/>
                <a:gd name="T10" fmla="*/ 87 w 129"/>
                <a:gd name="T11" fmla="*/ 154 h 220"/>
                <a:gd name="T12" fmla="*/ 82 w 129"/>
                <a:gd name="T13" fmla="*/ 146 h 220"/>
                <a:gd name="T14" fmla="*/ 78 w 129"/>
                <a:gd name="T15" fmla="*/ 139 h 220"/>
                <a:gd name="T16" fmla="*/ 76 w 129"/>
                <a:gd name="T17" fmla="*/ 135 h 220"/>
                <a:gd name="T18" fmla="*/ 74 w 129"/>
                <a:gd name="T19" fmla="*/ 132 h 220"/>
                <a:gd name="T20" fmla="*/ 68 w 129"/>
                <a:gd name="T21" fmla="*/ 124 h 220"/>
                <a:gd name="T22" fmla="*/ 66 w 129"/>
                <a:gd name="T23" fmla="*/ 121 h 220"/>
                <a:gd name="T24" fmla="*/ 63 w 129"/>
                <a:gd name="T25" fmla="*/ 115 h 220"/>
                <a:gd name="T26" fmla="*/ 60 w 129"/>
                <a:gd name="T27" fmla="*/ 110 h 220"/>
                <a:gd name="T28" fmla="*/ 55 w 129"/>
                <a:gd name="T29" fmla="*/ 103 h 220"/>
                <a:gd name="T30" fmla="*/ 51 w 129"/>
                <a:gd name="T31" fmla="*/ 95 h 220"/>
                <a:gd name="T32" fmla="*/ 49 w 129"/>
                <a:gd name="T33" fmla="*/ 92 h 220"/>
                <a:gd name="T34" fmla="*/ 48 w 129"/>
                <a:gd name="T35" fmla="*/ 88 h 220"/>
                <a:gd name="T36" fmla="*/ 46 w 129"/>
                <a:gd name="T37" fmla="*/ 86 h 220"/>
                <a:gd name="T38" fmla="*/ 45 w 129"/>
                <a:gd name="T39" fmla="*/ 85 h 220"/>
                <a:gd name="T40" fmla="*/ 43 w 129"/>
                <a:gd name="T41" fmla="*/ 81 h 220"/>
                <a:gd name="T42" fmla="*/ 36 w 129"/>
                <a:gd name="T43" fmla="*/ 70 h 220"/>
                <a:gd name="T44" fmla="*/ 34 w 129"/>
                <a:gd name="T45" fmla="*/ 66 h 220"/>
                <a:gd name="T46" fmla="*/ 31 w 129"/>
                <a:gd name="T47" fmla="*/ 61 h 220"/>
                <a:gd name="T48" fmla="*/ 27 w 129"/>
                <a:gd name="T49" fmla="*/ 53 h 220"/>
                <a:gd name="T50" fmla="*/ 27 w 129"/>
                <a:gd name="T51" fmla="*/ 49 h 220"/>
                <a:gd name="T52" fmla="*/ 23 w 129"/>
                <a:gd name="T53" fmla="*/ 47 h 220"/>
                <a:gd name="T54" fmla="*/ 20 w 129"/>
                <a:gd name="T55" fmla="*/ 45 h 220"/>
                <a:gd name="T56" fmla="*/ 18 w 129"/>
                <a:gd name="T57" fmla="*/ 40 h 220"/>
                <a:gd name="T58" fmla="*/ 17 w 129"/>
                <a:gd name="T59" fmla="*/ 40 h 220"/>
                <a:gd name="T60" fmla="*/ 16 w 129"/>
                <a:gd name="T61" fmla="*/ 38 h 220"/>
                <a:gd name="T62" fmla="*/ 16 w 129"/>
                <a:gd name="T63" fmla="*/ 33 h 220"/>
                <a:gd name="T64" fmla="*/ 12 w 129"/>
                <a:gd name="T65" fmla="*/ 31 h 220"/>
                <a:gd name="T66" fmla="*/ 12 w 129"/>
                <a:gd name="T67" fmla="*/ 29 h 220"/>
                <a:gd name="T68" fmla="*/ 9 w 129"/>
                <a:gd name="T69" fmla="*/ 26 h 220"/>
                <a:gd name="T70" fmla="*/ 8 w 129"/>
                <a:gd name="T71" fmla="*/ 23 h 220"/>
                <a:gd name="T72" fmla="*/ 10 w 129"/>
                <a:gd name="T73" fmla="*/ 23 h 220"/>
                <a:gd name="T74" fmla="*/ 6 w 129"/>
                <a:gd name="T75" fmla="*/ 18 h 220"/>
                <a:gd name="T76" fmla="*/ 3 w 129"/>
                <a:gd name="T77" fmla="*/ 8 h 220"/>
                <a:gd name="T78" fmla="*/ 2 w 129"/>
                <a:gd name="T79" fmla="*/ 6 h 220"/>
                <a:gd name="T80" fmla="*/ 0 w 129"/>
                <a:gd name="T81" fmla="*/ 0 h 220"/>
                <a:gd name="T82" fmla="*/ 2 w 129"/>
                <a:gd name="T83" fmla="*/ 3 h 220"/>
                <a:gd name="T84" fmla="*/ 3 w 129"/>
                <a:gd name="T85" fmla="*/ 7 h 220"/>
                <a:gd name="T86" fmla="*/ 11 w 129"/>
                <a:gd name="T87" fmla="*/ 16 h 220"/>
                <a:gd name="T88" fmla="*/ 21 w 129"/>
                <a:gd name="T89" fmla="*/ 32 h 220"/>
                <a:gd name="T90" fmla="*/ 31 w 129"/>
                <a:gd name="T91" fmla="*/ 48 h 220"/>
                <a:gd name="T92" fmla="*/ 39 w 129"/>
                <a:gd name="T93" fmla="*/ 61 h 220"/>
                <a:gd name="T94" fmla="*/ 46 w 129"/>
                <a:gd name="T95" fmla="*/ 73 h 220"/>
                <a:gd name="T96" fmla="*/ 57 w 129"/>
                <a:gd name="T97" fmla="*/ 94 h 220"/>
                <a:gd name="T98" fmla="*/ 63 w 129"/>
                <a:gd name="T99" fmla="*/ 105 h 220"/>
                <a:gd name="T100" fmla="*/ 70 w 129"/>
                <a:gd name="T101" fmla="*/ 120 h 220"/>
                <a:gd name="T102" fmla="*/ 101 w 129"/>
                <a:gd name="T103" fmla="*/ 167 h 220"/>
                <a:gd name="T104" fmla="*/ 107 w 129"/>
                <a:gd name="T105" fmla="*/ 180 h 220"/>
                <a:gd name="T106" fmla="*/ 125 w 129"/>
                <a:gd name="T107" fmla="*/ 21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9" h="220">
                  <a:moveTo>
                    <a:pt x="125" y="218"/>
                  </a:moveTo>
                  <a:cubicBezTo>
                    <a:pt x="122" y="217"/>
                    <a:pt x="122" y="213"/>
                    <a:pt x="120" y="210"/>
                  </a:cubicBezTo>
                  <a:cubicBezTo>
                    <a:pt x="119" y="210"/>
                    <a:pt x="120" y="210"/>
                    <a:pt x="120" y="209"/>
                  </a:cubicBezTo>
                  <a:cubicBezTo>
                    <a:pt x="116" y="207"/>
                    <a:pt x="115" y="202"/>
                    <a:pt x="114" y="198"/>
                  </a:cubicBezTo>
                  <a:cubicBezTo>
                    <a:pt x="114" y="198"/>
                    <a:pt x="114" y="198"/>
                    <a:pt x="114" y="198"/>
                  </a:cubicBezTo>
                  <a:cubicBezTo>
                    <a:pt x="114" y="197"/>
                    <a:pt x="113" y="197"/>
                    <a:pt x="112" y="197"/>
                  </a:cubicBezTo>
                  <a:cubicBezTo>
                    <a:pt x="113" y="197"/>
                    <a:pt x="113" y="197"/>
                    <a:pt x="113" y="197"/>
                  </a:cubicBezTo>
                  <a:cubicBezTo>
                    <a:pt x="112" y="197"/>
                    <a:pt x="112" y="196"/>
                    <a:pt x="111" y="196"/>
                  </a:cubicBezTo>
                  <a:cubicBezTo>
                    <a:pt x="111" y="194"/>
                    <a:pt x="112" y="194"/>
                    <a:pt x="112" y="194"/>
                  </a:cubicBezTo>
                  <a:cubicBezTo>
                    <a:pt x="111" y="193"/>
                    <a:pt x="111" y="193"/>
                    <a:pt x="111" y="193"/>
                  </a:cubicBezTo>
                  <a:cubicBezTo>
                    <a:pt x="109" y="193"/>
                    <a:pt x="110" y="191"/>
                    <a:pt x="108" y="190"/>
                  </a:cubicBezTo>
                  <a:cubicBezTo>
                    <a:pt x="108" y="190"/>
                    <a:pt x="108" y="190"/>
                    <a:pt x="108" y="190"/>
                  </a:cubicBezTo>
                  <a:cubicBezTo>
                    <a:pt x="106" y="188"/>
                    <a:pt x="105" y="184"/>
                    <a:pt x="103" y="183"/>
                  </a:cubicBezTo>
                  <a:cubicBezTo>
                    <a:pt x="103" y="182"/>
                    <a:pt x="103" y="182"/>
                    <a:pt x="103" y="182"/>
                  </a:cubicBezTo>
                  <a:cubicBezTo>
                    <a:pt x="103" y="182"/>
                    <a:pt x="102" y="182"/>
                    <a:pt x="102" y="181"/>
                  </a:cubicBezTo>
                  <a:cubicBezTo>
                    <a:pt x="102" y="180"/>
                    <a:pt x="101" y="180"/>
                    <a:pt x="101" y="179"/>
                  </a:cubicBezTo>
                  <a:cubicBezTo>
                    <a:pt x="101" y="179"/>
                    <a:pt x="101" y="179"/>
                    <a:pt x="101" y="179"/>
                  </a:cubicBezTo>
                  <a:cubicBezTo>
                    <a:pt x="100" y="179"/>
                    <a:pt x="101" y="178"/>
                    <a:pt x="100" y="178"/>
                  </a:cubicBezTo>
                  <a:cubicBezTo>
                    <a:pt x="100" y="176"/>
                    <a:pt x="100" y="176"/>
                    <a:pt x="100" y="176"/>
                  </a:cubicBezTo>
                  <a:cubicBezTo>
                    <a:pt x="98" y="176"/>
                    <a:pt x="100" y="176"/>
                    <a:pt x="100" y="175"/>
                  </a:cubicBezTo>
                  <a:cubicBezTo>
                    <a:pt x="98" y="176"/>
                    <a:pt x="98" y="176"/>
                    <a:pt x="98" y="176"/>
                  </a:cubicBezTo>
                  <a:cubicBezTo>
                    <a:pt x="98" y="175"/>
                    <a:pt x="98" y="175"/>
                    <a:pt x="98" y="174"/>
                  </a:cubicBezTo>
                  <a:cubicBezTo>
                    <a:pt x="98" y="174"/>
                    <a:pt x="98" y="174"/>
                    <a:pt x="98" y="174"/>
                  </a:cubicBezTo>
                  <a:cubicBezTo>
                    <a:pt x="97" y="173"/>
                    <a:pt x="97" y="172"/>
                    <a:pt x="96" y="173"/>
                  </a:cubicBezTo>
                  <a:cubicBezTo>
                    <a:pt x="97" y="172"/>
                    <a:pt x="97" y="174"/>
                    <a:pt x="98" y="173"/>
                  </a:cubicBezTo>
                  <a:cubicBezTo>
                    <a:pt x="95" y="170"/>
                    <a:pt x="94" y="166"/>
                    <a:pt x="92" y="163"/>
                  </a:cubicBezTo>
                  <a:cubicBezTo>
                    <a:pt x="92" y="162"/>
                    <a:pt x="92" y="162"/>
                    <a:pt x="92" y="162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1" y="159"/>
                    <a:pt x="91" y="159"/>
                    <a:pt x="91" y="159"/>
                  </a:cubicBezTo>
                  <a:cubicBezTo>
                    <a:pt x="91" y="158"/>
                    <a:pt x="90" y="159"/>
                    <a:pt x="88" y="158"/>
                  </a:cubicBezTo>
                  <a:cubicBezTo>
                    <a:pt x="90" y="158"/>
                    <a:pt x="90" y="158"/>
                    <a:pt x="90" y="158"/>
                  </a:cubicBezTo>
                  <a:cubicBezTo>
                    <a:pt x="88" y="157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5"/>
                    <a:pt x="87" y="155"/>
                  </a:cubicBezTo>
                  <a:cubicBezTo>
                    <a:pt x="88" y="155"/>
                    <a:pt x="88" y="155"/>
                    <a:pt x="88" y="155"/>
                  </a:cubicBezTo>
                  <a:cubicBezTo>
                    <a:pt x="88" y="154"/>
                    <a:pt x="87" y="155"/>
                    <a:pt x="87" y="154"/>
                  </a:cubicBezTo>
                  <a:cubicBezTo>
                    <a:pt x="87" y="154"/>
                    <a:pt x="87" y="154"/>
                    <a:pt x="87" y="154"/>
                  </a:cubicBezTo>
                  <a:cubicBezTo>
                    <a:pt x="86" y="153"/>
                    <a:pt x="85" y="152"/>
                    <a:pt x="85" y="150"/>
                  </a:cubicBezTo>
                  <a:cubicBezTo>
                    <a:pt x="85" y="150"/>
                    <a:pt x="85" y="150"/>
                    <a:pt x="85" y="150"/>
                  </a:cubicBezTo>
                  <a:cubicBezTo>
                    <a:pt x="84" y="149"/>
                    <a:pt x="84" y="149"/>
                    <a:pt x="83" y="148"/>
                  </a:cubicBezTo>
                  <a:cubicBezTo>
                    <a:pt x="83" y="147"/>
                    <a:pt x="84" y="148"/>
                    <a:pt x="83" y="147"/>
                  </a:cubicBezTo>
                  <a:cubicBezTo>
                    <a:pt x="82" y="147"/>
                    <a:pt x="82" y="145"/>
                    <a:pt x="82" y="146"/>
                  </a:cubicBezTo>
                  <a:cubicBezTo>
                    <a:pt x="82" y="145"/>
                    <a:pt x="81" y="144"/>
                    <a:pt x="81" y="143"/>
                  </a:cubicBezTo>
                  <a:cubicBezTo>
                    <a:pt x="81" y="143"/>
                    <a:pt x="81" y="142"/>
                    <a:pt x="82" y="143"/>
                  </a:cubicBezTo>
                  <a:cubicBezTo>
                    <a:pt x="82" y="142"/>
                    <a:pt x="82" y="142"/>
                    <a:pt x="82" y="142"/>
                  </a:cubicBezTo>
                  <a:cubicBezTo>
                    <a:pt x="82" y="142"/>
                    <a:pt x="82" y="143"/>
                    <a:pt x="82" y="142"/>
                  </a:cubicBezTo>
                  <a:cubicBezTo>
                    <a:pt x="82" y="142"/>
                    <a:pt x="81" y="141"/>
                    <a:pt x="81" y="141"/>
                  </a:cubicBezTo>
                  <a:cubicBezTo>
                    <a:pt x="79" y="140"/>
                    <a:pt x="78" y="140"/>
                    <a:pt x="78" y="139"/>
                  </a:cubicBezTo>
                  <a:cubicBezTo>
                    <a:pt x="78" y="139"/>
                    <a:pt x="78" y="138"/>
                    <a:pt x="79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7"/>
                    <a:pt x="77" y="137"/>
                    <a:pt x="76" y="137"/>
                  </a:cubicBezTo>
                  <a:cubicBezTo>
                    <a:pt x="76" y="137"/>
                    <a:pt x="76" y="137"/>
                    <a:pt x="75" y="137"/>
                  </a:cubicBezTo>
                  <a:cubicBezTo>
                    <a:pt x="76" y="137"/>
                    <a:pt x="75" y="135"/>
                    <a:pt x="75" y="135"/>
                  </a:cubicBezTo>
                  <a:cubicBezTo>
                    <a:pt x="76" y="135"/>
                    <a:pt x="76" y="135"/>
                    <a:pt x="76" y="135"/>
                  </a:cubicBezTo>
                  <a:cubicBezTo>
                    <a:pt x="75" y="135"/>
                    <a:pt x="75" y="135"/>
                    <a:pt x="75" y="135"/>
                  </a:cubicBezTo>
                  <a:cubicBezTo>
                    <a:pt x="75" y="133"/>
                    <a:pt x="75" y="133"/>
                    <a:pt x="75" y="133"/>
                  </a:cubicBezTo>
                  <a:cubicBezTo>
                    <a:pt x="75" y="133"/>
                    <a:pt x="75" y="132"/>
                    <a:pt x="74" y="133"/>
                  </a:cubicBezTo>
                  <a:cubicBezTo>
                    <a:pt x="75" y="133"/>
                    <a:pt x="75" y="133"/>
                    <a:pt x="75" y="133"/>
                  </a:cubicBezTo>
                  <a:cubicBezTo>
                    <a:pt x="74" y="133"/>
                    <a:pt x="74" y="132"/>
                    <a:pt x="73" y="132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3" y="131"/>
                    <a:pt x="72" y="130"/>
                    <a:pt x="70" y="129"/>
                  </a:cubicBezTo>
                  <a:cubicBezTo>
                    <a:pt x="70" y="130"/>
                    <a:pt x="72" y="129"/>
                    <a:pt x="72" y="130"/>
                  </a:cubicBezTo>
                  <a:cubicBezTo>
                    <a:pt x="72" y="129"/>
                    <a:pt x="69" y="128"/>
                    <a:pt x="69" y="127"/>
                  </a:cubicBezTo>
                  <a:cubicBezTo>
                    <a:pt x="68" y="127"/>
                    <a:pt x="68" y="127"/>
                    <a:pt x="68" y="127"/>
                  </a:cubicBezTo>
                  <a:cubicBezTo>
                    <a:pt x="68" y="127"/>
                    <a:pt x="69" y="126"/>
                    <a:pt x="68" y="126"/>
                  </a:cubicBezTo>
                  <a:cubicBezTo>
                    <a:pt x="69" y="126"/>
                    <a:pt x="68" y="126"/>
                    <a:pt x="68" y="124"/>
                  </a:cubicBezTo>
                  <a:cubicBezTo>
                    <a:pt x="68" y="124"/>
                    <a:pt x="68" y="124"/>
                    <a:pt x="68" y="124"/>
                  </a:cubicBezTo>
                  <a:cubicBezTo>
                    <a:pt x="68" y="124"/>
                    <a:pt x="66" y="122"/>
                    <a:pt x="66" y="121"/>
                  </a:cubicBezTo>
                  <a:cubicBezTo>
                    <a:pt x="66" y="121"/>
                    <a:pt x="65" y="121"/>
                    <a:pt x="65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64" y="119"/>
                    <a:pt x="67" y="121"/>
                    <a:pt x="66" y="121"/>
                  </a:cubicBezTo>
                  <a:cubicBezTo>
                    <a:pt x="66" y="120"/>
                    <a:pt x="64" y="120"/>
                    <a:pt x="65" y="120"/>
                  </a:cubicBezTo>
                  <a:cubicBezTo>
                    <a:pt x="65" y="119"/>
                    <a:pt x="64" y="119"/>
                    <a:pt x="64" y="118"/>
                  </a:cubicBezTo>
                  <a:cubicBezTo>
                    <a:pt x="64" y="118"/>
                    <a:pt x="65" y="118"/>
                    <a:pt x="65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3" y="115"/>
                    <a:pt x="63" y="115"/>
                    <a:pt x="63" y="115"/>
                  </a:cubicBezTo>
                  <a:cubicBezTo>
                    <a:pt x="63" y="117"/>
                    <a:pt x="63" y="115"/>
                    <a:pt x="63" y="115"/>
                  </a:cubicBezTo>
                  <a:cubicBezTo>
                    <a:pt x="62" y="115"/>
                    <a:pt x="62" y="115"/>
                    <a:pt x="62" y="115"/>
                  </a:cubicBezTo>
                  <a:cubicBezTo>
                    <a:pt x="63" y="114"/>
                    <a:pt x="63" y="114"/>
                    <a:pt x="63" y="114"/>
                  </a:cubicBezTo>
                  <a:cubicBezTo>
                    <a:pt x="62" y="114"/>
                    <a:pt x="62" y="114"/>
                    <a:pt x="62" y="114"/>
                  </a:cubicBezTo>
                  <a:cubicBezTo>
                    <a:pt x="62" y="114"/>
                    <a:pt x="62" y="114"/>
                    <a:pt x="62" y="114"/>
                  </a:cubicBezTo>
                  <a:cubicBezTo>
                    <a:pt x="61" y="114"/>
                    <a:pt x="61" y="113"/>
                    <a:pt x="60" y="113"/>
                  </a:cubicBezTo>
                  <a:cubicBezTo>
                    <a:pt x="60" y="112"/>
                    <a:pt x="59" y="111"/>
                    <a:pt x="60" y="110"/>
                  </a:cubicBezTo>
                  <a:cubicBezTo>
                    <a:pt x="59" y="109"/>
                    <a:pt x="58" y="109"/>
                    <a:pt x="58" y="108"/>
                  </a:cubicBezTo>
                  <a:cubicBezTo>
                    <a:pt x="58" y="108"/>
                    <a:pt x="58" y="109"/>
                    <a:pt x="59" y="108"/>
                  </a:cubicBezTo>
                  <a:cubicBezTo>
                    <a:pt x="58" y="108"/>
                    <a:pt x="58" y="108"/>
                    <a:pt x="58" y="108"/>
                  </a:cubicBezTo>
                  <a:cubicBezTo>
                    <a:pt x="58" y="106"/>
                    <a:pt x="58" y="106"/>
                    <a:pt x="58" y="106"/>
                  </a:cubicBezTo>
                  <a:cubicBezTo>
                    <a:pt x="57" y="105"/>
                    <a:pt x="57" y="106"/>
                    <a:pt x="57" y="106"/>
                  </a:cubicBezTo>
                  <a:cubicBezTo>
                    <a:pt x="57" y="105"/>
                    <a:pt x="55" y="104"/>
                    <a:pt x="55" y="103"/>
                  </a:cubicBezTo>
                  <a:cubicBezTo>
                    <a:pt x="56" y="103"/>
                    <a:pt x="56" y="104"/>
                    <a:pt x="56" y="103"/>
                  </a:cubicBezTo>
                  <a:cubicBezTo>
                    <a:pt x="57" y="102"/>
                    <a:pt x="55" y="102"/>
                    <a:pt x="55" y="101"/>
                  </a:cubicBezTo>
                  <a:cubicBezTo>
                    <a:pt x="55" y="102"/>
                    <a:pt x="55" y="102"/>
                    <a:pt x="55" y="102"/>
                  </a:cubicBezTo>
                  <a:cubicBezTo>
                    <a:pt x="55" y="101"/>
                    <a:pt x="54" y="101"/>
                    <a:pt x="55" y="101"/>
                  </a:cubicBezTo>
                  <a:cubicBezTo>
                    <a:pt x="54" y="101"/>
                    <a:pt x="55" y="100"/>
                    <a:pt x="54" y="101"/>
                  </a:cubicBezTo>
                  <a:cubicBezTo>
                    <a:pt x="54" y="99"/>
                    <a:pt x="50" y="96"/>
                    <a:pt x="51" y="95"/>
                  </a:cubicBezTo>
                  <a:cubicBezTo>
                    <a:pt x="51" y="95"/>
                    <a:pt x="51" y="94"/>
                    <a:pt x="50" y="94"/>
                  </a:cubicBezTo>
                  <a:cubicBezTo>
                    <a:pt x="50" y="95"/>
                    <a:pt x="51" y="95"/>
                    <a:pt x="51" y="95"/>
                  </a:cubicBezTo>
                  <a:cubicBezTo>
                    <a:pt x="50" y="95"/>
                    <a:pt x="50" y="95"/>
                    <a:pt x="50" y="95"/>
                  </a:cubicBezTo>
                  <a:cubicBezTo>
                    <a:pt x="50" y="94"/>
                    <a:pt x="50" y="94"/>
                    <a:pt x="51" y="94"/>
                  </a:cubicBezTo>
                  <a:cubicBezTo>
                    <a:pt x="51" y="94"/>
                    <a:pt x="49" y="94"/>
                    <a:pt x="49" y="93"/>
                  </a:cubicBezTo>
                  <a:cubicBezTo>
                    <a:pt x="49" y="93"/>
                    <a:pt x="49" y="93"/>
                    <a:pt x="49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1"/>
                    <a:pt x="48" y="91"/>
                    <a:pt x="49" y="91"/>
                  </a:cubicBezTo>
                  <a:cubicBezTo>
                    <a:pt x="48" y="90"/>
                    <a:pt x="48" y="90"/>
                    <a:pt x="48" y="90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8" y="90"/>
                    <a:pt x="48" y="88"/>
                    <a:pt x="48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7" y="88"/>
                    <a:pt x="47" y="88"/>
                    <a:pt x="47" y="88"/>
                  </a:cubicBezTo>
                  <a:cubicBezTo>
                    <a:pt x="47" y="87"/>
                    <a:pt x="47" y="87"/>
                    <a:pt x="47" y="87"/>
                  </a:cubicBezTo>
                  <a:cubicBezTo>
                    <a:pt x="46" y="87"/>
                    <a:pt x="46" y="87"/>
                    <a:pt x="46" y="87"/>
                  </a:cubicBezTo>
                  <a:cubicBezTo>
                    <a:pt x="46" y="87"/>
                    <a:pt x="45" y="86"/>
                    <a:pt x="46" y="86"/>
                  </a:cubicBezTo>
                  <a:cubicBezTo>
                    <a:pt x="46" y="87"/>
                    <a:pt x="46" y="87"/>
                    <a:pt x="46" y="87"/>
                  </a:cubicBezTo>
                  <a:cubicBezTo>
                    <a:pt x="46" y="86"/>
                    <a:pt x="47" y="86"/>
                    <a:pt x="46" y="86"/>
                  </a:cubicBezTo>
                  <a:cubicBezTo>
                    <a:pt x="46" y="85"/>
                    <a:pt x="45" y="86"/>
                    <a:pt x="45" y="85"/>
                  </a:cubicBezTo>
                  <a:cubicBezTo>
                    <a:pt x="46" y="85"/>
                    <a:pt x="46" y="85"/>
                    <a:pt x="46" y="85"/>
                  </a:cubicBezTo>
                  <a:cubicBezTo>
                    <a:pt x="46" y="85"/>
                    <a:pt x="46" y="85"/>
                    <a:pt x="46" y="85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5" y="85"/>
                    <a:pt x="45" y="84"/>
                    <a:pt x="44" y="84"/>
                  </a:cubicBezTo>
                  <a:cubicBezTo>
                    <a:pt x="44" y="83"/>
                    <a:pt x="44" y="83"/>
                    <a:pt x="44" y="82"/>
                  </a:cubicBezTo>
                  <a:cubicBezTo>
                    <a:pt x="44" y="82"/>
                    <a:pt x="44" y="82"/>
                    <a:pt x="44" y="82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2" y="79"/>
                    <a:pt x="43" y="79"/>
                    <a:pt x="42" y="78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1" y="77"/>
                    <a:pt x="39" y="76"/>
                    <a:pt x="39" y="75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38" y="74"/>
                    <a:pt x="36" y="71"/>
                    <a:pt x="36" y="70"/>
                  </a:cubicBezTo>
                  <a:cubicBezTo>
                    <a:pt x="37" y="70"/>
                    <a:pt x="37" y="69"/>
                    <a:pt x="37" y="69"/>
                  </a:cubicBezTo>
                  <a:cubicBezTo>
                    <a:pt x="36" y="69"/>
                    <a:pt x="37" y="68"/>
                    <a:pt x="36" y="69"/>
                  </a:cubicBezTo>
                  <a:cubicBezTo>
                    <a:pt x="36" y="69"/>
                    <a:pt x="36" y="69"/>
                    <a:pt x="36" y="70"/>
                  </a:cubicBezTo>
                  <a:cubicBezTo>
                    <a:pt x="35" y="69"/>
                    <a:pt x="35" y="67"/>
                    <a:pt x="35" y="67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35" y="67"/>
                    <a:pt x="35" y="66"/>
                    <a:pt x="34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4" y="65"/>
                    <a:pt x="32" y="66"/>
                    <a:pt x="32" y="65"/>
                  </a:cubicBezTo>
                  <a:cubicBezTo>
                    <a:pt x="34" y="65"/>
                    <a:pt x="34" y="65"/>
                    <a:pt x="34" y="65"/>
                  </a:cubicBezTo>
                  <a:cubicBezTo>
                    <a:pt x="32" y="64"/>
                    <a:pt x="31" y="64"/>
                    <a:pt x="31" y="62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28" y="59"/>
                    <a:pt x="27" y="56"/>
                    <a:pt x="26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3"/>
                    <a:pt x="26" y="52"/>
                    <a:pt x="27" y="53"/>
                  </a:cubicBezTo>
                  <a:cubicBezTo>
                    <a:pt x="27" y="52"/>
                    <a:pt x="26" y="52"/>
                    <a:pt x="25" y="51"/>
                  </a:cubicBezTo>
                  <a:cubicBezTo>
                    <a:pt x="25" y="52"/>
                    <a:pt x="26" y="52"/>
                    <a:pt x="25" y="52"/>
                  </a:cubicBezTo>
                  <a:cubicBezTo>
                    <a:pt x="25" y="52"/>
                    <a:pt x="25" y="51"/>
                    <a:pt x="23" y="51"/>
                  </a:cubicBezTo>
                  <a:cubicBezTo>
                    <a:pt x="23" y="50"/>
                    <a:pt x="25" y="50"/>
                    <a:pt x="25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5" y="49"/>
                    <a:pt x="27" y="51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8"/>
                    <a:pt x="28" y="50"/>
                    <a:pt x="28" y="49"/>
                  </a:cubicBezTo>
                  <a:cubicBezTo>
                    <a:pt x="27" y="48"/>
                    <a:pt x="26" y="48"/>
                    <a:pt x="26" y="49"/>
                  </a:cubicBezTo>
                  <a:cubicBezTo>
                    <a:pt x="25" y="48"/>
                    <a:pt x="23" y="49"/>
                    <a:pt x="23" y="48"/>
                  </a:cubicBezTo>
                  <a:cubicBezTo>
                    <a:pt x="23" y="48"/>
                    <a:pt x="23" y="49"/>
                    <a:pt x="25" y="49"/>
                  </a:cubicBezTo>
                  <a:cubicBezTo>
                    <a:pt x="25" y="48"/>
                    <a:pt x="23" y="48"/>
                    <a:pt x="23" y="47"/>
                  </a:cubicBezTo>
                  <a:cubicBezTo>
                    <a:pt x="23" y="48"/>
                    <a:pt x="22" y="48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1" y="47"/>
                    <a:pt x="22" y="47"/>
                    <a:pt x="21" y="47"/>
                  </a:cubicBezTo>
                  <a:cubicBezTo>
                    <a:pt x="21" y="45"/>
                    <a:pt x="22" y="47"/>
                    <a:pt x="22" y="45"/>
                  </a:cubicBezTo>
                  <a:cubicBezTo>
                    <a:pt x="22" y="45"/>
                    <a:pt x="21" y="44"/>
                    <a:pt x="20" y="45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4"/>
                    <a:pt x="20" y="44"/>
                    <a:pt x="21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2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0"/>
                    <a:pt x="18" y="40"/>
                  </a:cubicBezTo>
                  <a:cubicBezTo>
                    <a:pt x="18" y="41"/>
                    <a:pt x="19" y="41"/>
                    <a:pt x="19" y="42"/>
                  </a:cubicBezTo>
                  <a:cubicBezTo>
                    <a:pt x="19" y="41"/>
                    <a:pt x="18" y="41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6" y="40"/>
                    <a:pt x="18" y="40"/>
                    <a:pt x="17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39"/>
                    <a:pt x="17" y="38"/>
                  </a:cubicBezTo>
                  <a:cubicBezTo>
                    <a:pt x="17" y="38"/>
                    <a:pt x="16" y="38"/>
                    <a:pt x="16" y="39"/>
                  </a:cubicBezTo>
                  <a:cubicBezTo>
                    <a:pt x="15" y="38"/>
                    <a:pt x="16" y="38"/>
                    <a:pt x="15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7" y="38"/>
                    <a:pt x="17" y="36"/>
                    <a:pt x="16" y="36"/>
                  </a:cubicBezTo>
                  <a:cubicBezTo>
                    <a:pt x="16" y="35"/>
                    <a:pt x="15" y="35"/>
                    <a:pt x="15" y="36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4"/>
                    <a:pt x="15" y="35"/>
                    <a:pt x="14" y="35"/>
                  </a:cubicBezTo>
                  <a:cubicBezTo>
                    <a:pt x="15" y="34"/>
                    <a:pt x="15" y="33"/>
                    <a:pt x="15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7" y="33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5" y="33"/>
                    <a:pt x="14" y="32"/>
                    <a:pt x="13" y="33"/>
                  </a:cubicBezTo>
                  <a:cubicBezTo>
                    <a:pt x="12" y="32"/>
                    <a:pt x="15" y="31"/>
                    <a:pt x="13" y="30"/>
                  </a:cubicBezTo>
                  <a:cubicBezTo>
                    <a:pt x="13" y="31"/>
                    <a:pt x="12" y="30"/>
                    <a:pt x="12" y="31"/>
                  </a:cubicBezTo>
                  <a:cubicBezTo>
                    <a:pt x="12" y="30"/>
                    <a:pt x="11" y="31"/>
                    <a:pt x="11" y="30"/>
                  </a:cubicBezTo>
                  <a:cubicBezTo>
                    <a:pt x="12" y="30"/>
                    <a:pt x="12" y="29"/>
                    <a:pt x="13" y="29"/>
                  </a:cubicBezTo>
                  <a:cubicBezTo>
                    <a:pt x="12" y="29"/>
                    <a:pt x="13" y="30"/>
                    <a:pt x="13" y="30"/>
                  </a:cubicBezTo>
                  <a:cubicBezTo>
                    <a:pt x="13" y="30"/>
                    <a:pt x="14" y="30"/>
                    <a:pt x="13" y="29"/>
                  </a:cubicBezTo>
                  <a:cubicBezTo>
                    <a:pt x="13" y="27"/>
                    <a:pt x="13" y="27"/>
                    <a:pt x="12" y="27"/>
                  </a:cubicBezTo>
                  <a:cubicBezTo>
                    <a:pt x="12" y="29"/>
                    <a:pt x="13" y="29"/>
                    <a:pt x="12" y="29"/>
                  </a:cubicBezTo>
                  <a:cubicBezTo>
                    <a:pt x="11" y="27"/>
                    <a:pt x="12" y="26"/>
                    <a:pt x="11" y="27"/>
                  </a:cubicBezTo>
                  <a:cubicBezTo>
                    <a:pt x="11" y="27"/>
                    <a:pt x="11" y="29"/>
                    <a:pt x="10" y="29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6"/>
                    <a:pt x="9" y="27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6"/>
                    <a:pt x="10" y="27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1" y="25"/>
                    <a:pt x="10" y="24"/>
                  </a:cubicBezTo>
                  <a:cubicBezTo>
                    <a:pt x="9" y="24"/>
                    <a:pt x="9" y="24"/>
                    <a:pt x="9" y="25"/>
                  </a:cubicBezTo>
                  <a:cubicBezTo>
                    <a:pt x="8" y="24"/>
                    <a:pt x="8" y="23"/>
                    <a:pt x="8" y="23"/>
                  </a:cubicBezTo>
                  <a:cubicBezTo>
                    <a:pt x="8" y="23"/>
                    <a:pt x="8" y="22"/>
                    <a:pt x="8" y="22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10" y="23"/>
                    <a:pt x="10" y="25"/>
                    <a:pt x="11" y="25"/>
                  </a:cubicBezTo>
                  <a:cubicBezTo>
                    <a:pt x="10" y="24"/>
                    <a:pt x="11" y="23"/>
                    <a:pt x="12" y="23"/>
                  </a:cubicBezTo>
                  <a:cubicBezTo>
                    <a:pt x="12" y="23"/>
                    <a:pt x="11" y="23"/>
                    <a:pt x="11" y="22"/>
                  </a:cubicBezTo>
                  <a:cubicBezTo>
                    <a:pt x="10" y="23"/>
                    <a:pt x="11" y="23"/>
                    <a:pt x="10" y="23"/>
                  </a:cubicBezTo>
                  <a:cubicBezTo>
                    <a:pt x="10" y="22"/>
                    <a:pt x="9" y="21"/>
                    <a:pt x="8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0"/>
                    <a:pt x="8" y="19"/>
                    <a:pt x="8" y="17"/>
                  </a:cubicBezTo>
                  <a:cubicBezTo>
                    <a:pt x="8" y="19"/>
                    <a:pt x="7" y="16"/>
                    <a:pt x="7" y="17"/>
                  </a:cubicBezTo>
                  <a:cubicBezTo>
                    <a:pt x="7" y="18"/>
                    <a:pt x="7" y="19"/>
                    <a:pt x="6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7" y="17"/>
                    <a:pt x="6" y="17"/>
                  </a:cubicBezTo>
                  <a:cubicBezTo>
                    <a:pt x="7" y="18"/>
                    <a:pt x="7" y="17"/>
                    <a:pt x="8" y="16"/>
                  </a:cubicBezTo>
                  <a:cubicBezTo>
                    <a:pt x="7" y="16"/>
                    <a:pt x="8" y="16"/>
                    <a:pt x="8" y="15"/>
                  </a:cubicBezTo>
                  <a:cubicBezTo>
                    <a:pt x="7" y="15"/>
                    <a:pt x="6" y="14"/>
                    <a:pt x="4" y="13"/>
                  </a:cubicBezTo>
                  <a:cubicBezTo>
                    <a:pt x="4" y="12"/>
                    <a:pt x="3" y="12"/>
                    <a:pt x="2" y="10"/>
                  </a:cubicBezTo>
                  <a:cubicBezTo>
                    <a:pt x="2" y="9"/>
                    <a:pt x="3" y="9"/>
                    <a:pt x="3" y="8"/>
                  </a:cubicBezTo>
                  <a:cubicBezTo>
                    <a:pt x="3" y="8"/>
                    <a:pt x="3" y="9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5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4"/>
                    <a:pt x="0" y="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3"/>
                    <a:pt x="1" y="1"/>
                    <a:pt x="1" y="1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5"/>
                  </a:cubicBezTo>
                  <a:cubicBezTo>
                    <a:pt x="3" y="5"/>
                    <a:pt x="4" y="6"/>
                    <a:pt x="6" y="7"/>
                  </a:cubicBezTo>
                  <a:cubicBezTo>
                    <a:pt x="4" y="7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6" y="7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7" y="8"/>
                    <a:pt x="7" y="9"/>
                  </a:cubicBezTo>
                  <a:cubicBezTo>
                    <a:pt x="8" y="12"/>
                    <a:pt x="8" y="12"/>
                    <a:pt x="9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4"/>
                    <a:pt x="10" y="16"/>
                    <a:pt x="11" y="16"/>
                  </a:cubicBezTo>
                  <a:cubicBezTo>
                    <a:pt x="11" y="18"/>
                    <a:pt x="13" y="19"/>
                    <a:pt x="12" y="20"/>
                  </a:cubicBezTo>
                  <a:cubicBezTo>
                    <a:pt x="14" y="22"/>
                    <a:pt x="16" y="24"/>
                    <a:pt x="17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7" y="26"/>
                    <a:pt x="16" y="27"/>
                    <a:pt x="16" y="27"/>
                  </a:cubicBezTo>
                  <a:cubicBezTo>
                    <a:pt x="17" y="26"/>
                    <a:pt x="17" y="27"/>
                    <a:pt x="18" y="27"/>
                  </a:cubicBezTo>
                  <a:cubicBezTo>
                    <a:pt x="18" y="30"/>
                    <a:pt x="20" y="31"/>
                    <a:pt x="21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2" y="33"/>
                    <a:pt x="22" y="33"/>
                    <a:pt x="22" y="35"/>
                  </a:cubicBezTo>
                  <a:cubicBezTo>
                    <a:pt x="22" y="35"/>
                    <a:pt x="22" y="35"/>
                    <a:pt x="22" y="36"/>
                  </a:cubicBezTo>
                  <a:cubicBezTo>
                    <a:pt x="22" y="36"/>
                    <a:pt x="22" y="36"/>
                    <a:pt x="23" y="38"/>
                  </a:cubicBezTo>
                  <a:cubicBezTo>
                    <a:pt x="25" y="39"/>
                    <a:pt x="25" y="40"/>
                    <a:pt x="26" y="40"/>
                  </a:cubicBezTo>
                  <a:cubicBezTo>
                    <a:pt x="28" y="43"/>
                    <a:pt x="28" y="47"/>
                    <a:pt x="31" y="48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4" y="51"/>
                    <a:pt x="35" y="55"/>
                    <a:pt x="36" y="57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5" y="58"/>
                    <a:pt x="36" y="59"/>
                    <a:pt x="37" y="59"/>
                  </a:cubicBezTo>
                  <a:cubicBezTo>
                    <a:pt x="37" y="60"/>
                    <a:pt x="38" y="60"/>
                    <a:pt x="38" y="60"/>
                  </a:cubicBezTo>
                  <a:cubicBezTo>
                    <a:pt x="38" y="61"/>
                    <a:pt x="39" y="61"/>
                    <a:pt x="39" y="61"/>
                  </a:cubicBezTo>
                  <a:cubicBezTo>
                    <a:pt x="40" y="64"/>
                    <a:pt x="40" y="65"/>
                    <a:pt x="41" y="66"/>
                  </a:cubicBezTo>
                  <a:cubicBezTo>
                    <a:pt x="41" y="66"/>
                    <a:pt x="41" y="66"/>
                    <a:pt x="41" y="66"/>
                  </a:cubicBezTo>
                  <a:cubicBezTo>
                    <a:pt x="40" y="66"/>
                    <a:pt x="40" y="66"/>
                    <a:pt x="40" y="66"/>
                  </a:cubicBezTo>
                  <a:cubicBezTo>
                    <a:pt x="41" y="67"/>
                    <a:pt x="41" y="67"/>
                    <a:pt x="42" y="67"/>
                  </a:cubicBezTo>
                  <a:cubicBezTo>
                    <a:pt x="42" y="68"/>
                    <a:pt x="45" y="70"/>
                    <a:pt x="45" y="73"/>
                  </a:cubicBezTo>
                  <a:cubicBezTo>
                    <a:pt x="45" y="71"/>
                    <a:pt x="45" y="73"/>
                    <a:pt x="46" y="73"/>
                  </a:cubicBezTo>
                  <a:cubicBezTo>
                    <a:pt x="46" y="74"/>
                    <a:pt x="47" y="75"/>
                    <a:pt x="48" y="76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8" y="77"/>
                    <a:pt x="48" y="76"/>
                    <a:pt x="48" y="76"/>
                  </a:cubicBezTo>
                  <a:cubicBezTo>
                    <a:pt x="49" y="78"/>
                    <a:pt x="49" y="81"/>
                    <a:pt x="51" y="83"/>
                  </a:cubicBezTo>
                  <a:cubicBezTo>
                    <a:pt x="54" y="87"/>
                    <a:pt x="55" y="91"/>
                    <a:pt x="57" y="94"/>
                  </a:cubicBezTo>
                  <a:cubicBezTo>
                    <a:pt x="57" y="94"/>
                    <a:pt x="57" y="94"/>
                    <a:pt x="57" y="94"/>
                  </a:cubicBezTo>
                  <a:cubicBezTo>
                    <a:pt x="58" y="94"/>
                    <a:pt x="58" y="96"/>
                    <a:pt x="59" y="96"/>
                  </a:cubicBezTo>
                  <a:cubicBezTo>
                    <a:pt x="59" y="97"/>
                    <a:pt x="60" y="99"/>
                    <a:pt x="59" y="99"/>
                  </a:cubicBezTo>
                  <a:cubicBezTo>
                    <a:pt x="60" y="99"/>
                    <a:pt x="60" y="101"/>
                    <a:pt x="62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103"/>
                    <a:pt x="63" y="104"/>
                    <a:pt x="64" y="105"/>
                  </a:cubicBezTo>
                  <a:cubicBezTo>
                    <a:pt x="63" y="105"/>
                    <a:pt x="63" y="105"/>
                    <a:pt x="63" y="105"/>
                  </a:cubicBezTo>
                  <a:cubicBezTo>
                    <a:pt x="63" y="106"/>
                    <a:pt x="65" y="106"/>
                    <a:pt x="64" y="108"/>
                  </a:cubicBezTo>
                  <a:cubicBezTo>
                    <a:pt x="64" y="108"/>
                    <a:pt x="64" y="108"/>
                    <a:pt x="64" y="106"/>
                  </a:cubicBezTo>
                  <a:cubicBezTo>
                    <a:pt x="66" y="110"/>
                    <a:pt x="68" y="113"/>
                    <a:pt x="69" y="115"/>
                  </a:cubicBezTo>
                  <a:cubicBezTo>
                    <a:pt x="70" y="119"/>
                    <a:pt x="68" y="117"/>
                    <a:pt x="70" y="118"/>
                  </a:cubicBezTo>
                  <a:cubicBezTo>
                    <a:pt x="69" y="119"/>
                    <a:pt x="70" y="118"/>
                    <a:pt x="70" y="118"/>
                  </a:cubicBezTo>
                  <a:cubicBezTo>
                    <a:pt x="72" y="119"/>
                    <a:pt x="69" y="120"/>
                    <a:pt x="70" y="120"/>
                  </a:cubicBezTo>
                  <a:cubicBezTo>
                    <a:pt x="72" y="120"/>
                    <a:pt x="72" y="121"/>
                    <a:pt x="72" y="120"/>
                  </a:cubicBezTo>
                  <a:cubicBezTo>
                    <a:pt x="72" y="122"/>
                    <a:pt x="72" y="122"/>
                    <a:pt x="73" y="122"/>
                  </a:cubicBezTo>
                  <a:cubicBezTo>
                    <a:pt x="73" y="123"/>
                    <a:pt x="73" y="123"/>
                    <a:pt x="73" y="123"/>
                  </a:cubicBezTo>
                  <a:cubicBezTo>
                    <a:pt x="75" y="123"/>
                    <a:pt x="75" y="126"/>
                    <a:pt x="76" y="127"/>
                  </a:cubicBezTo>
                  <a:cubicBezTo>
                    <a:pt x="81" y="133"/>
                    <a:pt x="85" y="139"/>
                    <a:pt x="88" y="146"/>
                  </a:cubicBezTo>
                  <a:cubicBezTo>
                    <a:pt x="93" y="154"/>
                    <a:pt x="96" y="159"/>
                    <a:pt x="101" y="167"/>
                  </a:cubicBezTo>
                  <a:cubicBezTo>
                    <a:pt x="101" y="170"/>
                    <a:pt x="101" y="170"/>
                    <a:pt x="102" y="171"/>
                  </a:cubicBezTo>
                  <a:cubicBezTo>
                    <a:pt x="102" y="171"/>
                    <a:pt x="102" y="170"/>
                    <a:pt x="102" y="171"/>
                  </a:cubicBezTo>
                  <a:cubicBezTo>
                    <a:pt x="102" y="170"/>
                    <a:pt x="102" y="172"/>
                    <a:pt x="102" y="172"/>
                  </a:cubicBezTo>
                  <a:cubicBezTo>
                    <a:pt x="104" y="174"/>
                    <a:pt x="105" y="176"/>
                    <a:pt x="107" y="179"/>
                  </a:cubicBezTo>
                  <a:cubicBezTo>
                    <a:pt x="107" y="179"/>
                    <a:pt x="106" y="179"/>
                    <a:pt x="106" y="180"/>
                  </a:cubicBezTo>
                  <a:cubicBezTo>
                    <a:pt x="107" y="180"/>
                    <a:pt x="107" y="180"/>
                    <a:pt x="107" y="180"/>
                  </a:cubicBezTo>
                  <a:cubicBezTo>
                    <a:pt x="107" y="180"/>
                    <a:pt x="107" y="180"/>
                    <a:pt x="107" y="180"/>
                  </a:cubicBezTo>
                  <a:cubicBezTo>
                    <a:pt x="107" y="180"/>
                    <a:pt x="108" y="181"/>
                    <a:pt x="108" y="180"/>
                  </a:cubicBezTo>
                  <a:cubicBezTo>
                    <a:pt x="112" y="187"/>
                    <a:pt x="115" y="193"/>
                    <a:pt x="119" y="200"/>
                  </a:cubicBezTo>
                  <a:cubicBezTo>
                    <a:pt x="119" y="201"/>
                    <a:pt x="121" y="203"/>
                    <a:pt x="122" y="205"/>
                  </a:cubicBezTo>
                  <a:cubicBezTo>
                    <a:pt x="123" y="211"/>
                    <a:pt x="125" y="216"/>
                    <a:pt x="129" y="219"/>
                  </a:cubicBezTo>
                  <a:cubicBezTo>
                    <a:pt x="129" y="219"/>
                    <a:pt x="128" y="220"/>
                    <a:pt x="125" y="218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6" name="Freeform 96"/>
            <p:cNvSpPr>
              <a:spLocks/>
            </p:cNvSpPr>
            <p:nvPr/>
          </p:nvSpPr>
          <p:spPr bwMode="auto">
            <a:xfrm>
              <a:off x="3610" y="375"/>
              <a:ext cx="232" cy="444"/>
            </a:xfrm>
            <a:custGeom>
              <a:avLst/>
              <a:gdLst>
                <a:gd name="T0" fmla="*/ 61 w 98"/>
                <a:gd name="T1" fmla="*/ 4 h 188"/>
                <a:gd name="T2" fmla="*/ 14 w 98"/>
                <a:gd name="T3" fmla="*/ 188 h 188"/>
                <a:gd name="T4" fmla="*/ 79 w 98"/>
                <a:gd name="T5" fmla="*/ 116 h 188"/>
                <a:gd name="T6" fmla="*/ 61 w 98"/>
                <a:gd name="T7" fmla="*/ 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8" h="188">
                  <a:moveTo>
                    <a:pt x="61" y="4"/>
                  </a:moveTo>
                  <a:cubicBezTo>
                    <a:pt x="51" y="0"/>
                    <a:pt x="0" y="79"/>
                    <a:pt x="14" y="188"/>
                  </a:cubicBezTo>
                  <a:cubicBezTo>
                    <a:pt x="32" y="183"/>
                    <a:pt x="79" y="116"/>
                    <a:pt x="79" y="116"/>
                  </a:cubicBezTo>
                  <a:cubicBezTo>
                    <a:pt x="79" y="116"/>
                    <a:pt x="98" y="18"/>
                    <a:pt x="61" y="4"/>
                  </a:cubicBezTo>
                  <a:close/>
                </a:path>
              </a:pathLst>
            </a:custGeom>
            <a:solidFill>
              <a:srgbClr val="F7D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7" name="Freeform 97"/>
            <p:cNvSpPr>
              <a:spLocks/>
            </p:cNvSpPr>
            <p:nvPr/>
          </p:nvSpPr>
          <p:spPr bwMode="auto">
            <a:xfrm>
              <a:off x="3712" y="387"/>
              <a:ext cx="118" cy="371"/>
            </a:xfrm>
            <a:custGeom>
              <a:avLst/>
              <a:gdLst>
                <a:gd name="T0" fmla="*/ 18 w 50"/>
                <a:gd name="T1" fmla="*/ 0 h 157"/>
                <a:gd name="T2" fmla="*/ 0 w 50"/>
                <a:gd name="T3" fmla="*/ 157 h 157"/>
                <a:gd name="T4" fmla="*/ 36 w 50"/>
                <a:gd name="T5" fmla="*/ 111 h 157"/>
                <a:gd name="T6" fmla="*/ 18 w 50"/>
                <a:gd name="T7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157">
                  <a:moveTo>
                    <a:pt x="18" y="0"/>
                  </a:moveTo>
                  <a:cubicBezTo>
                    <a:pt x="0" y="157"/>
                    <a:pt x="0" y="157"/>
                    <a:pt x="0" y="157"/>
                  </a:cubicBezTo>
                  <a:cubicBezTo>
                    <a:pt x="0" y="157"/>
                    <a:pt x="28" y="132"/>
                    <a:pt x="36" y="111"/>
                  </a:cubicBezTo>
                  <a:cubicBezTo>
                    <a:pt x="43" y="88"/>
                    <a:pt x="50" y="12"/>
                    <a:pt x="18" y="0"/>
                  </a:cubicBezTo>
                  <a:close/>
                </a:path>
              </a:pathLst>
            </a:custGeom>
            <a:solidFill>
              <a:srgbClr val="EAA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8" name="Freeform 98"/>
            <p:cNvSpPr>
              <a:spLocks/>
            </p:cNvSpPr>
            <p:nvPr/>
          </p:nvSpPr>
          <p:spPr bwMode="auto">
            <a:xfrm>
              <a:off x="3627" y="1757"/>
              <a:ext cx="252" cy="498"/>
            </a:xfrm>
            <a:custGeom>
              <a:avLst/>
              <a:gdLst>
                <a:gd name="T0" fmla="*/ 67 w 107"/>
                <a:gd name="T1" fmla="*/ 4 h 211"/>
                <a:gd name="T2" fmla="*/ 16 w 107"/>
                <a:gd name="T3" fmla="*/ 211 h 211"/>
                <a:gd name="T4" fmla="*/ 87 w 107"/>
                <a:gd name="T5" fmla="*/ 130 h 211"/>
                <a:gd name="T6" fmla="*/ 67 w 107"/>
                <a:gd name="T7" fmla="*/ 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" h="211">
                  <a:moveTo>
                    <a:pt x="67" y="4"/>
                  </a:moveTo>
                  <a:cubicBezTo>
                    <a:pt x="57" y="0"/>
                    <a:pt x="0" y="88"/>
                    <a:pt x="16" y="211"/>
                  </a:cubicBezTo>
                  <a:cubicBezTo>
                    <a:pt x="34" y="205"/>
                    <a:pt x="87" y="130"/>
                    <a:pt x="87" y="130"/>
                  </a:cubicBezTo>
                  <a:cubicBezTo>
                    <a:pt x="87" y="130"/>
                    <a:pt x="107" y="20"/>
                    <a:pt x="67" y="4"/>
                  </a:cubicBezTo>
                  <a:close/>
                </a:path>
              </a:pathLst>
            </a:custGeom>
            <a:solidFill>
              <a:srgbClr val="F7D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9" name="Freeform 99"/>
            <p:cNvSpPr>
              <a:spLocks/>
            </p:cNvSpPr>
            <p:nvPr/>
          </p:nvSpPr>
          <p:spPr bwMode="auto">
            <a:xfrm>
              <a:off x="3740" y="1766"/>
              <a:ext cx="128" cy="416"/>
            </a:xfrm>
            <a:custGeom>
              <a:avLst/>
              <a:gdLst>
                <a:gd name="T0" fmla="*/ 19 w 54"/>
                <a:gd name="T1" fmla="*/ 0 h 176"/>
                <a:gd name="T2" fmla="*/ 0 w 54"/>
                <a:gd name="T3" fmla="*/ 176 h 176"/>
                <a:gd name="T4" fmla="*/ 38 w 54"/>
                <a:gd name="T5" fmla="*/ 125 h 176"/>
                <a:gd name="T6" fmla="*/ 19 w 54"/>
                <a:gd name="T7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176">
                  <a:moveTo>
                    <a:pt x="19" y="0"/>
                  </a:moveTo>
                  <a:cubicBezTo>
                    <a:pt x="0" y="176"/>
                    <a:pt x="0" y="176"/>
                    <a:pt x="0" y="176"/>
                  </a:cubicBezTo>
                  <a:cubicBezTo>
                    <a:pt x="0" y="176"/>
                    <a:pt x="30" y="149"/>
                    <a:pt x="38" y="125"/>
                  </a:cubicBezTo>
                  <a:cubicBezTo>
                    <a:pt x="46" y="100"/>
                    <a:pt x="54" y="13"/>
                    <a:pt x="19" y="0"/>
                  </a:cubicBezTo>
                  <a:close/>
                </a:path>
              </a:pathLst>
            </a:custGeom>
            <a:solidFill>
              <a:srgbClr val="EAA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0" name="Freeform 100"/>
            <p:cNvSpPr>
              <a:spLocks/>
            </p:cNvSpPr>
            <p:nvPr/>
          </p:nvSpPr>
          <p:spPr bwMode="auto">
            <a:xfrm>
              <a:off x="3608" y="3016"/>
              <a:ext cx="255" cy="498"/>
            </a:xfrm>
            <a:custGeom>
              <a:avLst/>
              <a:gdLst>
                <a:gd name="T0" fmla="*/ 68 w 108"/>
                <a:gd name="T1" fmla="*/ 3 h 211"/>
                <a:gd name="T2" fmla="*/ 15 w 108"/>
                <a:gd name="T3" fmla="*/ 211 h 211"/>
                <a:gd name="T4" fmla="*/ 87 w 108"/>
                <a:gd name="T5" fmla="*/ 130 h 211"/>
                <a:gd name="T6" fmla="*/ 68 w 108"/>
                <a:gd name="T7" fmla="*/ 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211">
                  <a:moveTo>
                    <a:pt x="68" y="3"/>
                  </a:moveTo>
                  <a:cubicBezTo>
                    <a:pt x="56" y="0"/>
                    <a:pt x="0" y="88"/>
                    <a:pt x="15" y="211"/>
                  </a:cubicBezTo>
                  <a:cubicBezTo>
                    <a:pt x="35" y="204"/>
                    <a:pt x="87" y="130"/>
                    <a:pt x="87" y="130"/>
                  </a:cubicBezTo>
                  <a:cubicBezTo>
                    <a:pt x="87" y="130"/>
                    <a:pt x="108" y="20"/>
                    <a:pt x="68" y="3"/>
                  </a:cubicBezTo>
                  <a:close/>
                </a:path>
              </a:pathLst>
            </a:custGeom>
            <a:solidFill>
              <a:srgbClr val="F7D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1" name="Freeform 101"/>
            <p:cNvSpPr>
              <a:spLocks/>
            </p:cNvSpPr>
            <p:nvPr/>
          </p:nvSpPr>
          <p:spPr bwMode="auto">
            <a:xfrm>
              <a:off x="3721" y="3025"/>
              <a:ext cx="128" cy="416"/>
            </a:xfrm>
            <a:custGeom>
              <a:avLst/>
              <a:gdLst>
                <a:gd name="T0" fmla="*/ 20 w 54"/>
                <a:gd name="T1" fmla="*/ 0 h 176"/>
                <a:gd name="T2" fmla="*/ 0 w 54"/>
                <a:gd name="T3" fmla="*/ 176 h 176"/>
                <a:gd name="T4" fmla="*/ 39 w 54"/>
                <a:gd name="T5" fmla="*/ 126 h 176"/>
                <a:gd name="T6" fmla="*/ 20 w 54"/>
                <a:gd name="T7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176">
                  <a:moveTo>
                    <a:pt x="20" y="0"/>
                  </a:moveTo>
                  <a:cubicBezTo>
                    <a:pt x="0" y="176"/>
                    <a:pt x="0" y="176"/>
                    <a:pt x="0" y="176"/>
                  </a:cubicBezTo>
                  <a:cubicBezTo>
                    <a:pt x="0" y="176"/>
                    <a:pt x="30" y="149"/>
                    <a:pt x="39" y="126"/>
                  </a:cubicBezTo>
                  <a:cubicBezTo>
                    <a:pt x="47" y="101"/>
                    <a:pt x="54" y="14"/>
                    <a:pt x="20" y="0"/>
                  </a:cubicBezTo>
                  <a:close/>
                </a:path>
              </a:pathLst>
            </a:custGeom>
            <a:solidFill>
              <a:srgbClr val="EAA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2" name="Freeform 102"/>
            <p:cNvSpPr>
              <a:spLocks/>
            </p:cNvSpPr>
            <p:nvPr/>
          </p:nvSpPr>
          <p:spPr bwMode="auto">
            <a:xfrm>
              <a:off x="3329" y="1528"/>
              <a:ext cx="255" cy="496"/>
            </a:xfrm>
            <a:custGeom>
              <a:avLst/>
              <a:gdLst>
                <a:gd name="T0" fmla="*/ 40 w 108"/>
                <a:gd name="T1" fmla="*/ 3 h 210"/>
                <a:gd name="T2" fmla="*/ 92 w 108"/>
                <a:gd name="T3" fmla="*/ 210 h 210"/>
                <a:gd name="T4" fmla="*/ 22 w 108"/>
                <a:gd name="T5" fmla="*/ 128 h 210"/>
                <a:gd name="T6" fmla="*/ 40 w 108"/>
                <a:gd name="T7" fmla="*/ 3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210">
                  <a:moveTo>
                    <a:pt x="40" y="3"/>
                  </a:moveTo>
                  <a:cubicBezTo>
                    <a:pt x="51" y="0"/>
                    <a:pt x="108" y="88"/>
                    <a:pt x="92" y="210"/>
                  </a:cubicBezTo>
                  <a:cubicBezTo>
                    <a:pt x="73" y="204"/>
                    <a:pt x="22" y="128"/>
                    <a:pt x="22" y="128"/>
                  </a:cubicBezTo>
                  <a:cubicBezTo>
                    <a:pt x="22" y="128"/>
                    <a:pt x="0" y="20"/>
                    <a:pt x="40" y="3"/>
                  </a:cubicBezTo>
                  <a:close/>
                </a:path>
              </a:pathLst>
            </a:custGeom>
            <a:solidFill>
              <a:srgbClr val="F7D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3" name="Freeform 103"/>
            <p:cNvSpPr>
              <a:spLocks/>
            </p:cNvSpPr>
            <p:nvPr/>
          </p:nvSpPr>
          <p:spPr bwMode="auto">
            <a:xfrm>
              <a:off x="3341" y="1537"/>
              <a:ext cx="127" cy="418"/>
            </a:xfrm>
            <a:custGeom>
              <a:avLst/>
              <a:gdLst>
                <a:gd name="T0" fmla="*/ 35 w 54"/>
                <a:gd name="T1" fmla="*/ 0 h 177"/>
                <a:gd name="T2" fmla="*/ 54 w 54"/>
                <a:gd name="T3" fmla="*/ 177 h 177"/>
                <a:gd name="T4" fmla="*/ 17 w 54"/>
                <a:gd name="T5" fmla="*/ 124 h 177"/>
                <a:gd name="T6" fmla="*/ 35 w 54"/>
                <a:gd name="T7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177">
                  <a:moveTo>
                    <a:pt x="35" y="0"/>
                  </a:moveTo>
                  <a:cubicBezTo>
                    <a:pt x="54" y="177"/>
                    <a:pt x="54" y="177"/>
                    <a:pt x="54" y="177"/>
                  </a:cubicBezTo>
                  <a:cubicBezTo>
                    <a:pt x="54" y="177"/>
                    <a:pt x="25" y="150"/>
                    <a:pt x="17" y="124"/>
                  </a:cubicBezTo>
                  <a:cubicBezTo>
                    <a:pt x="8" y="100"/>
                    <a:pt x="0" y="14"/>
                    <a:pt x="35" y="0"/>
                  </a:cubicBezTo>
                  <a:close/>
                </a:path>
              </a:pathLst>
            </a:custGeom>
            <a:solidFill>
              <a:srgbClr val="EAA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4" name="Freeform 104"/>
            <p:cNvSpPr>
              <a:spLocks/>
            </p:cNvSpPr>
            <p:nvPr/>
          </p:nvSpPr>
          <p:spPr bwMode="auto">
            <a:xfrm>
              <a:off x="3261" y="2272"/>
              <a:ext cx="356" cy="560"/>
            </a:xfrm>
            <a:custGeom>
              <a:avLst/>
              <a:gdLst>
                <a:gd name="T0" fmla="*/ 143 w 151"/>
                <a:gd name="T1" fmla="*/ 237 h 237"/>
                <a:gd name="T2" fmla="*/ 10 w 151"/>
                <a:gd name="T3" fmla="*/ 0 h 237"/>
                <a:gd name="T4" fmla="*/ 143 w 151"/>
                <a:gd name="T5" fmla="*/ 23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1" h="237">
                  <a:moveTo>
                    <a:pt x="143" y="237"/>
                  </a:moveTo>
                  <a:cubicBezTo>
                    <a:pt x="143" y="237"/>
                    <a:pt x="0" y="158"/>
                    <a:pt x="10" y="0"/>
                  </a:cubicBezTo>
                  <a:cubicBezTo>
                    <a:pt x="151" y="69"/>
                    <a:pt x="143" y="237"/>
                    <a:pt x="143" y="237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5" name="Freeform 105"/>
            <p:cNvSpPr>
              <a:spLocks/>
            </p:cNvSpPr>
            <p:nvPr/>
          </p:nvSpPr>
          <p:spPr bwMode="auto">
            <a:xfrm>
              <a:off x="3615" y="1863"/>
              <a:ext cx="357" cy="560"/>
            </a:xfrm>
            <a:custGeom>
              <a:avLst/>
              <a:gdLst>
                <a:gd name="T0" fmla="*/ 7 w 151"/>
                <a:gd name="T1" fmla="*/ 237 h 237"/>
                <a:gd name="T2" fmla="*/ 140 w 151"/>
                <a:gd name="T3" fmla="*/ 0 h 237"/>
                <a:gd name="T4" fmla="*/ 7 w 151"/>
                <a:gd name="T5" fmla="*/ 23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1" h="237">
                  <a:moveTo>
                    <a:pt x="7" y="237"/>
                  </a:moveTo>
                  <a:cubicBezTo>
                    <a:pt x="7" y="237"/>
                    <a:pt x="151" y="159"/>
                    <a:pt x="140" y="0"/>
                  </a:cubicBezTo>
                  <a:cubicBezTo>
                    <a:pt x="0" y="69"/>
                    <a:pt x="7" y="237"/>
                    <a:pt x="7" y="237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6" name="Freeform 106"/>
            <p:cNvSpPr>
              <a:spLocks/>
            </p:cNvSpPr>
            <p:nvPr/>
          </p:nvSpPr>
          <p:spPr bwMode="auto">
            <a:xfrm>
              <a:off x="3587" y="2463"/>
              <a:ext cx="356" cy="562"/>
            </a:xfrm>
            <a:custGeom>
              <a:avLst/>
              <a:gdLst>
                <a:gd name="T0" fmla="*/ 8 w 151"/>
                <a:gd name="T1" fmla="*/ 238 h 238"/>
                <a:gd name="T2" fmla="*/ 140 w 151"/>
                <a:gd name="T3" fmla="*/ 0 h 238"/>
                <a:gd name="T4" fmla="*/ 8 w 151"/>
                <a:gd name="T5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1" h="238">
                  <a:moveTo>
                    <a:pt x="8" y="238"/>
                  </a:moveTo>
                  <a:cubicBezTo>
                    <a:pt x="8" y="238"/>
                    <a:pt x="151" y="159"/>
                    <a:pt x="140" y="0"/>
                  </a:cubicBezTo>
                  <a:cubicBezTo>
                    <a:pt x="0" y="70"/>
                    <a:pt x="8" y="238"/>
                    <a:pt x="8" y="238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7" name="Freeform 107"/>
            <p:cNvSpPr>
              <a:spLocks/>
            </p:cNvSpPr>
            <p:nvPr/>
          </p:nvSpPr>
          <p:spPr bwMode="auto">
            <a:xfrm>
              <a:off x="3591" y="3096"/>
              <a:ext cx="352" cy="562"/>
            </a:xfrm>
            <a:custGeom>
              <a:avLst/>
              <a:gdLst>
                <a:gd name="T0" fmla="*/ 7 w 149"/>
                <a:gd name="T1" fmla="*/ 238 h 238"/>
                <a:gd name="T2" fmla="*/ 140 w 149"/>
                <a:gd name="T3" fmla="*/ 0 h 238"/>
                <a:gd name="T4" fmla="*/ 7 w 149"/>
                <a:gd name="T5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9" h="238">
                  <a:moveTo>
                    <a:pt x="7" y="238"/>
                  </a:moveTo>
                  <a:cubicBezTo>
                    <a:pt x="7" y="238"/>
                    <a:pt x="149" y="159"/>
                    <a:pt x="140" y="0"/>
                  </a:cubicBezTo>
                  <a:cubicBezTo>
                    <a:pt x="0" y="70"/>
                    <a:pt x="7" y="238"/>
                    <a:pt x="7" y="238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8" name="Freeform 108"/>
            <p:cNvSpPr>
              <a:spLocks/>
            </p:cNvSpPr>
            <p:nvPr/>
          </p:nvSpPr>
          <p:spPr bwMode="auto">
            <a:xfrm>
              <a:off x="3244" y="1603"/>
              <a:ext cx="357" cy="555"/>
            </a:xfrm>
            <a:custGeom>
              <a:avLst/>
              <a:gdLst>
                <a:gd name="T0" fmla="*/ 144 w 151"/>
                <a:gd name="T1" fmla="*/ 235 h 235"/>
                <a:gd name="T2" fmla="*/ 11 w 151"/>
                <a:gd name="T3" fmla="*/ 0 h 235"/>
                <a:gd name="T4" fmla="*/ 144 w 151"/>
                <a:gd name="T5" fmla="*/ 23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1" h="235">
                  <a:moveTo>
                    <a:pt x="144" y="235"/>
                  </a:moveTo>
                  <a:cubicBezTo>
                    <a:pt x="144" y="235"/>
                    <a:pt x="0" y="157"/>
                    <a:pt x="11" y="0"/>
                  </a:cubicBezTo>
                  <a:cubicBezTo>
                    <a:pt x="151" y="68"/>
                    <a:pt x="144" y="235"/>
                    <a:pt x="144" y="235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9" name="Freeform 109"/>
            <p:cNvSpPr>
              <a:spLocks/>
            </p:cNvSpPr>
            <p:nvPr/>
          </p:nvSpPr>
          <p:spPr bwMode="auto">
            <a:xfrm>
              <a:off x="3631" y="1138"/>
              <a:ext cx="355" cy="558"/>
            </a:xfrm>
            <a:custGeom>
              <a:avLst/>
              <a:gdLst>
                <a:gd name="T0" fmla="*/ 6 w 150"/>
                <a:gd name="T1" fmla="*/ 236 h 236"/>
                <a:gd name="T2" fmla="*/ 140 w 150"/>
                <a:gd name="T3" fmla="*/ 0 h 236"/>
                <a:gd name="T4" fmla="*/ 6 w 150"/>
                <a:gd name="T5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0" h="236">
                  <a:moveTo>
                    <a:pt x="6" y="236"/>
                  </a:moveTo>
                  <a:cubicBezTo>
                    <a:pt x="6" y="236"/>
                    <a:pt x="150" y="158"/>
                    <a:pt x="140" y="0"/>
                  </a:cubicBezTo>
                  <a:cubicBezTo>
                    <a:pt x="0" y="69"/>
                    <a:pt x="6" y="236"/>
                    <a:pt x="6" y="236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50" name="Freeform 110"/>
            <p:cNvSpPr>
              <a:spLocks/>
            </p:cNvSpPr>
            <p:nvPr/>
          </p:nvSpPr>
          <p:spPr bwMode="auto">
            <a:xfrm>
              <a:off x="3244" y="895"/>
              <a:ext cx="357" cy="560"/>
            </a:xfrm>
            <a:custGeom>
              <a:avLst/>
              <a:gdLst>
                <a:gd name="T0" fmla="*/ 144 w 151"/>
                <a:gd name="T1" fmla="*/ 237 h 237"/>
                <a:gd name="T2" fmla="*/ 11 w 151"/>
                <a:gd name="T3" fmla="*/ 0 h 237"/>
                <a:gd name="T4" fmla="*/ 144 w 151"/>
                <a:gd name="T5" fmla="*/ 23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1" h="237">
                  <a:moveTo>
                    <a:pt x="144" y="237"/>
                  </a:moveTo>
                  <a:cubicBezTo>
                    <a:pt x="144" y="237"/>
                    <a:pt x="0" y="159"/>
                    <a:pt x="11" y="0"/>
                  </a:cubicBezTo>
                  <a:cubicBezTo>
                    <a:pt x="151" y="70"/>
                    <a:pt x="144" y="237"/>
                    <a:pt x="144" y="237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51" name="Freeform 111"/>
            <p:cNvSpPr>
              <a:spLocks/>
            </p:cNvSpPr>
            <p:nvPr/>
          </p:nvSpPr>
          <p:spPr bwMode="auto">
            <a:xfrm>
              <a:off x="3228" y="236"/>
              <a:ext cx="359" cy="562"/>
            </a:xfrm>
            <a:custGeom>
              <a:avLst/>
              <a:gdLst>
                <a:gd name="T0" fmla="*/ 144 w 152"/>
                <a:gd name="T1" fmla="*/ 238 h 238"/>
                <a:gd name="T2" fmla="*/ 11 w 152"/>
                <a:gd name="T3" fmla="*/ 0 h 238"/>
                <a:gd name="T4" fmla="*/ 144 w 152"/>
                <a:gd name="T5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2" h="238">
                  <a:moveTo>
                    <a:pt x="144" y="238"/>
                  </a:moveTo>
                  <a:cubicBezTo>
                    <a:pt x="144" y="238"/>
                    <a:pt x="0" y="160"/>
                    <a:pt x="11" y="0"/>
                  </a:cubicBezTo>
                  <a:cubicBezTo>
                    <a:pt x="152" y="70"/>
                    <a:pt x="144" y="238"/>
                    <a:pt x="144" y="238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52" name="Freeform 112"/>
            <p:cNvSpPr>
              <a:spLocks/>
            </p:cNvSpPr>
            <p:nvPr/>
          </p:nvSpPr>
          <p:spPr bwMode="auto">
            <a:xfrm>
              <a:off x="3601" y="488"/>
              <a:ext cx="321" cy="501"/>
            </a:xfrm>
            <a:custGeom>
              <a:avLst/>
              <a:gdLst>
                <a:gd name="T0" fmla="*/ 6 w 136"/>
                <a:gd name="T1" fmla="*/ 212 h 212"/>
                <a:gd name="T2" fmla="*/ 126 w 136"/>
                <a:gd name="T3" fmla="*/ 0 h 212"/>
                <a:gd name="T4" fmla="*/ 6 w 136"/>
                <a:gd name="T5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6" h="212">
                  <a:moveTo>
                    <a:pt x="6" y="212"/>
                  </a:moveTo>
                  <a:cubicBezTo>
                    <a:pt x="6" y="212"/>
                    <a:pt x="136" y="143"/>
                    <a:pt x="126" y="0"/>
                  </a:cubicBezTo>
                  <a:cubicBezTo>
                    <a:pt x="0" y="63"/>
                    <a:pt x="6" y="212"/>
                    <a:pt x="6" y="212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53" name="Freeform 113"/>
            <p:cNvSpPr>
              <a:spLocks/>
            </p:cNvSpPr>
            <p:nvPr/>
          </p:nvSpPr>
          <p:spPr bwMode="auto">
            <a:xfrm>
              <a:off x="3636" y="1863"/>
              <a:ext cx="300" cy="551"/>
            </a:xfrm>
            <a:custGeom>
              <a:avLst/>
              <a:gdLst>
                <a:gd name="T0" fmla="*/ 13 w 127"/>
                <a:gd name="T1" fmla="*/ 206 h 233"/>
                <a:gd name="T2" fmla="*/ 17 w 127"/>
                <a:gd name="T3" fmla="*/ 199 h 233"/>
                <a:gd name="T4" fmla="*/ 23 w 127"/>
                <a:gd name="T5" fmla="*/ 185 h 233"/>
                <a:gd name="T6" fmla="*/ 26 w 127"/>
                <a:gd name="T7" fmla="*/ 179 h 233"/>
                <a:gd name="T8" fmla="*/ 35 w 127"/>
                <a:gd name="T9" fmla="*/ 166 h 233"/>
                <a:gd name="T10" fmla="*/ 37 w 127"/>
                <a:gd name="T11" fmla="*/ 160 h 233"/>
                <a:gd name="T12" fmla="*/ 42 w 127"/>
                <a:gd name="T13" fmla="*/ 152 h 233"/>
                <a:gd name="T14" fmla="*/ 46 w 127"/>
                <a:gd name="T15" fmla="*/ 145 h 233"/>
                <a:gd name="T16" fmla="*/ 49 w 127"/>
                <a:gd name="T17" fmla="*/ 141 h 233"/>
                <a:gd name="T18" fmla="*/ 49 w 127"/>
                <a:gd name="T19" fmla="*/ 137 h 233"/>
                <a:gd name="T20" fmla="*/ 54 w 127"/>
                <a:gd name="T21" fmla="*/ 128 h 233"/>
                <a:gd name="T22" fmla="*/ 56 w 127"/>
                <a:gd name="T23" fmla="*/ 124 h 233"/>
                <a:gd name="T24" fmla="*/ 58 w 127"/>
                <a:gd name="T25" fmla="*/ 119 h 233"/>
                <a:gd name="T26" fmla="*/ 63 w 127"/>
                <a:gd name="T27" fmla="*/ 113 h 233"/>
                <a:gd name="T28" fmla="*/ 66 w 127"/>
                <a:gd name="T29" fmla="*/ 106 h 233"/>
                <a:gd name="T30" fmla="*/ 71 w 127"/>
                <a:gd name="T31" fmla="*/ 98 h 233"/>
                <a:gd name="T32" fmla="*/ 72 w 127"/>
                <a:gd name="T33" fmla="*/ 94 h 233"/>
                <a:gd name="T34" fmla="*/ 75 w 127"/>
                <a:gd name="T35" fmla="*/ 91 h 233"/>
                <a:gd name="T36" fmla="*/ 76 w 127"/>
                <a:gd name="T37" fmla="*/ 87 h 233"/>
                <a:gd name="T38" fmla="*/ 76 w 127"/>
                <a:gd name="T39" fmla="*/ 86 h 233"/>
                <a:gd name="T40" fmla="*/ 79 w 127"/>
                <a:gd name="T41" fmla="*/ 82 h 233"/>
                <a:gd name="T42" fmla="*/ 85 w 127"/>
                <a:gd name="T43" fmla="*/ 71 h 233"/>
                <a:gd name="T44" fmla="*/ 88 w 127"/>
                <a:gd name="T45" fmla="*/ 65 h 233"/>
                <a:gd name="T46" fmla="*/ 90 w 127"/>
                <a:gd name="T47" fmla="*/ 62 h 233"/>
                <a:gd name="T48" fmla="*/ 95 w 127"/>
                <a:gd name="T49" fmla="*/ 52 h 233"/>
                <a:gd name="T50" fmla="*/ 98 w 127"/>
                <a:gd name="T51" fmla="*/ 51 h 233"/>
                <a:gd name="T52" fmla="*/ 99 w 127"/>
                <a:gd name="T53" fmla="*/ 46 h 233"/>
                <a:gd name="T54" fmla="*/ 99 w 127"/>
                <a:gd name="T55" fmla="*/ 43 h 233"/>
                <a:gd name="T56" fmla="*/ 102 w 127"/>
                <a:gd name="T57" fmla="*/ 38 h 233"/>
                <a:gd name="T58" fmla="*/ 102 w 127"/>
                <a:gd name="T59" fmla="*/ 37 h 233"/>
                <a:gd name="T60" fmla="*/ 103 w 127"/>
                <a:gd name="T61" fmla="*/ 35 h 233"/>
                <a:gd name="T62" fmla="*/ 107 w 127"/>
                <a:gd name="T63" fmla="*/ 32 h 233"/>
                <a:gd name="T64" fmla="*/ 108 w 127"/>
                <a:gd name="T65" fmla="*/ 28 h 233"/>
                <a:gd name="T66" fmla="*/ 109 w 127"/>
                <a:gd name="T67" fmla="*/ 26 h 233"/>
                <a:gd name="T68" fmla="*/ 110 w 127"/>
                <a:gd name="T69" fmla="*/ 23 h 233"/>
                <a:gd name="T70" fmla="*/ 111 w 127"/>
                <a:gd name="T71" fmla="*/ 19 h 233"/>
                <a:gd name="T72" fmla="*/ 112 w 127"/>
                <a:gd name="T73" fmla="*/ 23 h 233"/>
                <a:gd name="T74" fmla="*/ 116 w 127"/>
                <a:gd name="T75" fmla="*/ 16 h 233"/>
                <a:gd name="T76" fmla="*/ 122 w 127"/>
                <a:gd name="T77" fmla="*/ 8 h 233"/>
                <a:gd name="T78" fmla="*/ 124 w 127"/>
                <a:gd name="T79" fmla="*/ 6 h 233"/>
                <a:gd name="T80" fmla="*/ 127 w 127"/>
                <a:gd name="T81" fmla="*/ 0 h 233"/>
                <a:gd name="T82" fmla="*/ 127 w 127"/>
                <a:gd name="T83" fmla="*/ 3 h 233"/>
                <a:gd name="T84" fmla="*/ 123 w 127"/>
                <a:gd name="T85" fmla="*/ 8 h 233"/>
                <a:gd name="T86" fmla="*/ 119 w 127"/>
                <a:gd name="T87" fmla="*/ 18 h 233"/>
                <a:gd name="T88" fmla="*/ 110 w 127"/>
                <a:gd name="T89" fmla="*/ 35 h 233"/>
                <a:gd name="T90" fmla="*/ 101 w 127"/>
                <a:gd name="T91" fmla="*/ 54 h 233"/>
                <a:gd name="T92" fmla="*/ 93 w 127"/>
                <a:gd name="T93" fmla="*/ 69 h 233"/>
                <a:gd name="T94" fmla="*/ 88 w 127"/>
                <a:gd name="T95" fmla="*/ 79 h 233"/>
                <a:gd name="T96" fmla="*/ 75 w 127"/>
                <a:gd name="T97" fmla="*/ 101 h 233"/>
                <a:gd name="T98" fmla="*/ 68 w 127"/>
                <a:gd name="T99" fmla="*/ 113 h 233"/>
                <a:gd name="T100" fmla="*/ 58 w 127"/>
                <a:gd name="T101" fmla="*/ 127 h 233"/>
                <a:gd name="T102" fmla="*/ 33 w 127"/>
                <a:gd name="T103" fmla="*/ 179 h 233"/>
                <a:gd name="T104" fmla="*/ 26 w 127"/>
                <a:gd name="T105" fmla="*/ 193 h 233"/>
                <a:gd name="T106" fmla="*/ 1 w 127"/>
                <a:gd name="T107" fmla="*/ 229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7" h="233">
                  <a:moveTo>
                    <a:pt x="1" y="229"/>
                  </a:moveTo>
                  <a:cubicBezTo>
                    <a:pt x="1" y="226"/>
                    <a:pt x="5" y="223"/>
                    <a:pt x="5" y="220"/>
                  </a:cubicBezTo>
                  <a:cubicBezTo>
                    <a:pt x="5" y="220"/>
                    <a:pt x="6" y="220"/>
                    <a:pt x="6" y="220"/>
                  </a:cubicBezTo>
                  <a:cubicBezTo>
                    <a:pt x="7" y="215"/>
                    <a:pt x="9" y="212"/>
                    <a:pt x="12" y="209"/>
                  </a:cubicBezTo>
                  <a:cubicBezTo>
                    <a:pt x="12" y="209"/>
                    <a:pt x="12" y="209"/>
                    <a:pt x="12" y="209"/>
                  </a:cubicBezTo>
                  <a:cubicBezTo>
                    <a:pt x="13" y="207"/>
                    <a:pt x="13" y="206"/>
                    <a:pt x="13" y="206"/>
                  </a:cubicBezTo>
                  <a:cubicBezTo>
                    <a:pt x="13" y="206"/>
                    <a:pt x="13" y="206"/>
                    <a:pt x="15" y="206"/>
                  </a:cubicBezTo>
                  <a:cubicBezTo>
                    <a:pt x="13" y="206"/>
                    <a:pt x="15" y="205"/>
                    <a:pt x="15" y="205"/>
                  </a:cubicBezTo>
                  <a:cubicBezTo>
                    <a:pt x="15" y="204"/>
                    <a:pt x="15" y="205"/>
                    <a:pt x="15" y="204"/>
                  </a:cubicBezTo>
                  <a:cubicBezTo>
                    <a:pt x="15" y="204"/>
                    <a:pt x="15" y="204"/>
                    <a:pt x="15" y="204"/>
                  </a:cubicBezTo>
                  <a:cubicBezTo>
                    <a:pt x="15" y="202"/>
                    <a:pt x="17" y="201"/>
                    <a:pt x="17" y="199"/>
                  </a:cubicBezTo>
                  <a:cubicBezTo>
                    <a:pt x="17" y="199"/>
                    <a:pt x="17" y="199"/>
                    <a:pt x="17" y="199"/>
                  </a:cubicBezTo>
                  <a:cubicBezTo>
                    <a:pt x="18" y="196"/>
                    <a:pt x="20" y="193"/>
                    <a:pt x="21" y="190"/>
                  </a:cubicBezTo>
                  <a:cubicBezTo>
                    <a:pt x="21" y="190"/>
                    <a:pt x="21" y="190"/>
                    <a:pt x="22" y="190"/>
                  </a:cubicBezTo>
                  <a:cubicBezTo>
                    <a:pt x="21" y="190"/>
                    <a:pt x="22" y="189"/>
                    <a:pt x="22" y="188"/>
                  </a:cubicBezTo>
                  <a:cubicBezTo>
                    <a:pt x="23" y="188"/>
                    <a:pt x="22" y="186"/>
                    <a:pt x="23" y="186"/>
                  </a:cubicBezTo>
                  <a:cubicBezTo>
                    <a:pt x="23" y="186"/>
                    <a:pt x="23" y="186"/>
                    <a:pt x="23" y="186"/>
                  </a:cubicBezTo>
                  <a:cubicBezTo>
                    <a:pt x="23" y="186"/>
                    <a:pt x="24" y="186"/>
                    <a:pt x="23" y="185"/>
                  </a:cubicBezTo>
                  <a:cubicBezTo>
                    <a:pt x="24" y="185"/>
                    <a:pt x="24" y="185"/>
                    <a:pt x="24" y="185"/>
                  </a:cubicBezTo>
                  <a:cubicBezTo>
                    <a:pt x="24" y="184"/>
                    <a:pt x="25" y="184"/>
                    <a:pt x="25" y="183"/>
                  </a:cubicBezTo>
                  <a:cubicBezTo>
                    <a:pt x="25" y="183"/>
                    <a:pt x="25" y="183"/>
                    <a:pt x="25" y="183"/>
                  </a:cubicBezTo>
                  <a:cubicBezTo>
                    <a:pt x="25" y="183"/>
                    <a:pt x="26" y="183"/>
                    <a:pt x="26" y="181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6" y="180"/>
                    <a:pt x="27" y="179"/>
                    <a:pt x="26" y="179"/>
                  </a:cubicBezTo>
                  <a:cubicBezTo>
                    <a:pt x="27" y="179"/>
                    <a:pt x="26" y="180"/>
                    <a:pt x="27" y="180"/>
                  </a:cubicBezTo>
                  <a:cubicBezTo>
                    <a:pt x="29" y="177"/>
                    <a:pt x="30" y="173"/>
                    <a:pt x="33" y="169"/>
                  </a:cubicBezTo>
                  <a:cubicBezTo>
                    <a:pt x="34" y="169"/>
                    <a:pt x="34" y="169"/>
                    <a:pt x="34" y="169"/>
                  </a:cubicBezTo>
                  <a:cubicBezTo>
                    <a:pt x="34" y="168"/>
                    <a:pt x="35" y="167"/>
                    <a:pt x="35" y="167"/>
                  </a:cubicBezTo>
                  <a:cubicBezTo>
                    <a:pt x="34" y="167"/>
                    <a:pt x="35" y="167"/>
                    <a:pt x="35" y="167"/>
                  </a:cubicBezTo>
                  <a:cubicBezTo>
                    <a:pt x="35" y="166"/>
                    <a:pt x="35" y="166"/>
                    <a:pt x="35" y="166"/>
                  </a:cubicBezTo>
                  <a:cubicBezTo>
                    <a:pt x="35" y="166"/>
                    <a:pt x="35" y="166"/>
                    <a:pt x="35" y="166"/>
                  </a:cubicBezTo>
                  <a:cubicBezTo>
                    <a:pt x="35" y="165"/>
                    <a:pt x="35" y="165"/>
                    <a:pt x="36" y="163"/>
                  </a:cubicBezTo>
                  <a:cubicBezTo>
                    <a:pt x="36" y="163"/>
                    <a:pt x="36" y="163"/>
                    <a:pt x="36" y="163"/>
                  </a:cubicBezTo>
                  <a:cubicBezTo>
                    <a:pt x="36" y="162"/>
                    <a:pt x="37" y="162"/>
                    <a:pt x="37" y="161"/>
                  </a:cubicBezTo>
                  <a:cubicBezTo>
                    <a:pt x="37" y="161"/>
                    <a:pt x="37" y="161"/>
                    <a:pt x="37" y="161"/>
                  </a:cubicBezTo>
                  <a:cubicBezTo>
                    <a:pt x="38" y="160"/>
                    <a:pt x="37" y="161"/>
                    <a:pt x="37" y="160"/>
                  </a:cubicBezTo>
                  <a:cubicBezTo>
                    <a:pt x="38" y="160"/>
                    <a:pt x="38" y="160"/>
                    <a:pt x="38" y="160"/>
                  </a:cubicBezTo>
                  <a:cubicBezTo>
                    <a:pt x="38" y="159"/>
                    <a:pt x="39" y="158"/>
                    <a:pt x="39" y="157"/>
                  </a:cubicBezTo>
                  <a:cubicBezTo>
                    <a:pt x="39" y="157"/>
                    <a:pt x="39" y="157"/>
                    <a:pt x="39" y="157"/>
                  </a:cubicBezTo>
                  <a:cubicBezTo>
                    <a:pt x="40" y="156"/>
                    <a:pt x="40" y="154"/>
                    <a:pt x="42" y="153"/>
                  </a:cubicBezTo>
                  <a:cubicBezTo>
                    <a:pt x="42" y="153"/>
                    <a:pt x="42" y="154"/>
                    <a:pt x="42" y="153"/>
                  </a:cubicBezTo>
                  <a:cubicBezTo>
                    <a:pt x="42" y="153"/>
                    <a:pt x="43" y="152"/>
                    <a:pt x="42" y="152"/>
                  </a:cubicBezTo>
                  <a:cubicBezTo>
                    <a:pt x="42" y="151"/>
                    <a:pt x="43" y="150"/>
                    <a:pt x="43" y="149"/>
                  </a:cubicBezTo>
                  <a:cubicBezTo>
                    <a:pt x="43" y="149"/>
                    <a:pt x="45" y="149"/>
                    <a:pt x="44" y="150"/>
                  </a:cubicBezTo>
                  <a:cubicBezTo>
                    <a:pt x="45" y="149"/>
                    <a:pt x="45" y="149"/>
                    <a:pt x="45" y="149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6" y="148"/>
                    <a:pt x="46" y="148"/>
                    <a:pt x="46" y="148"/>
                  </a:cubicBezTo>
                  <a:cubicBezTo>
                    <a:pt x="46" y="147"/>
                    <a:pt x="45" y="146"/>
                    <a:pt x="46" y="145"/>
                  </a:cubicBezTo>
                  <a:cubicBezTo>
                    <a:pt x="47" y="145"/>
                    <a:pt x="47" y="145"/>
                    <a:pt x="47" y="145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46" y="142"/>
                    <a:pt x="47" y="143"/>
                    <a:pt x="47" y="142"/>
                  </a:cubicBezTo>
                  <a:cubicBezTo>
                    <a:pt x="47" y="142"/>
                    <a:pt x="47" y="142"/>
                    <a:pt x="47" y="142"/>
                  </a:cubicBezTo>
                  <a:cubicBezTo>
                    <a:pt x="47" y="142"/>
                    <a:pt x="47" y="140"/>
                    <a:pt x="48" y="140"/>
                  </a:cubicBezTo>
                  <a:cubicBezTo>
                    <a:pt x="49" y="140"/>
                    <a:pt x="48" y="141"/>
                    <a:pt x="49" y="141"/>
                  </a:cubicBezTo>
                  <a:cubicBezTo>
                    <a:pt x="49" y="140"/>
                    <a:pt x="49" y="140"/>
                    <a:pt x="49" y="139"/>
                  </a:cubicBezTo>
                  <a:cubicBezTo>
                    <a:pt x="49" y="139"/>
                    <a:pt x="49" y="139"/>
                    <a:pt x="49" y="139"/>
                  </a:cubicBezTo>
                  <a:cubicBezTo>
                    <a:pt x="49" y="139"/>
                    <a:pt x="49" y="137"/>
                    <a:pt x="49" y="139"/>
                  </a:cubicBezTo>
                  <a:cubicBezTo>
                    <a:pt x="49" y="139"/>
                    <a:pt x="49" y="139"/>
                    <a:pt x="49" y="139"/>
                  </a:cubicBezTo>
                  <a:cubicBezTo>
                    <a:pt x="49" y="139"/>
                    <a:pt x="49" y="137"/>
                    <a:pt x="49" y="136"/>
                  </a:cubicBezTo>
                  <a:cubicBezTo>
                    <a:pt x="49" y="136"/>
                    <a:pt x="49" y="136"/>
                    <a:pt x="49" y="137"/>
                  </a:cubicBezTo>
                  <a:cubicBezTo>
                    <a:pt x="49" y="135"/>
                    <a:pt x="49" y="134"/>
                    <a:pt x="51" y="133"/>
                  </a:cubicBezTo>
                  <a:cubicBezTo>
                    <a:pt x="49" y="133"/>
                    <a:pt x="51" y="134"/>
                    <a:pt x="51" y="134"/>
                  </a:cubicBezTo>
                  <a:cubicBezTo>
                    <a:pt x="52" y="133"/>
                    <a:pt x="52" y="132"/>
                    <a:pt x="53" y="131"/>
                  </a:cubicBezTo>
                  <a:cubicBezTo>
                    <a:pt x="53" y="131"/>
                    <a:pt x="52" y="131"/>
                    <a:pt x="53" y="131"/>
                  </a:cubicBezTo>
                  <a:cubicBezTo>
                    <a:pt x="53" y="130"/>
                    <a:pt x="53" y="130"/>
                    <a:pt x="53" y="130"/>
                  </a:cubicBezTo>
                  <a:cubicBezTo>
                    <a:pt x="54" y="130"/>
                    <a:pt x="54" y="128"/>
                    <a:pt x="54" y="128"/>
                  </a:cubicBezTo>
                  <a:cubicBezTo>
                    <a:pt x="54" y="127"/>
                    <a:pt x="54" y="128"/>
                    <a:pt x="54" y="128"/>
                  </a:cubicBezTo>
                  <a:cubicBezTo>
                    <a:pt x="54" y="127"/>
                    <a:pt x="55" y="126"/>
                    <a:pt x="56" y="124"/>
                  </a:cubicBezTo>
                  <a:cubicBezTo>
                    <a:pt x="56" y="123"/>
                    <a:pt x="56" y="123"/>
                    <a:pt x="56" y="123"/>
                  </a:cubicBezTo>
                  <a:cubicBezTo>
                    <a:pt x="56" y="123"/>
                    <a:pt x="56" y="123"/>
                    <a:pt x="56" y="123"/>
                  </a:cubicBezTo>
                  <a:cubicBezTo>
                    <a:pt x="56" y="123"/>
                    <a:pt x="56" y="122"/>
                    <a:pt x="56" y="122"/>
                  </a:cubicBezTo>
                  <a:cubicBezTo>
                    <a:pt x="56" y="121"/>
                    <a:pt x="56" y="125"/>
                    <a:pt x="56" y="124"/>
                  </a:cubicBezTo>
                  <a:cubicBezTo>
                    <a:pt x="56" y="124"/>
                    <a:pt x="56" y="122"/>
                    <a:pt x="56" y="123"/>
                  </a:cubicBezTo>
                  <a:cubicBezTo>
                    <a:pt x="56" y="122"/>
                    <a:pt x="56" y="121"/>
                    <a:pt x="57" y="121"/>
                  </a:cubicBezTo>
                  <a:cubicBezTo>
                    <a:pt x="57" y="121"/>
                    <a:pt x="57" y="122"/>
                    <a:pt x="58" y="121"/>
                  </a:cubicBezTo>
                  <a:cubicBezTo>
                    <a:pt x="58" y="120"/>
                    <a:pt x="58" y="121"/>
                    <a:pt x="58" y="120"/>
                  </a:cubicBezTo>
                  <a:cubicBezTo>
                    <a:pt x="58" y="119"/>
                    <a:pt x="58" y="119"/>
                    <a:pt x="58" y="119"/>
                  </a:cubicBezTo>
                  <a:cubicBezTo>
                    <a:pt x="57" y="119"/>
                    <a:pt x="58" y="119"/>
                    <a:pt x="58" y="119"/>
                  </a:cubicBezTo>
                  <a:cubicBezTo>
                    <a:pt x="58" y="119"/>
                    <a:pt x="58" y="117"/>
                    <a:pt x="60" y="118"/>
                  </a:cubicBezTo>
                  <a:cubicBezTo>
                    <a:pt x="61" y="118"/>
                    <a:pt x="61" y="118"/>
                    <a:pt x="61" y="118"/>
                  </a:cubicBezTo>
                  <a:cubicBezTo>
                    <a:pt x="60" y="117"/>
                    <a:pt x="60" y="117"/>
                    <a:pt x="60" y="117"/>
                  </a:cubicBezTo>
                  <a:cubicBezTo>
                    <a:pt x="60" y="117"/>
                    <a:pt x="60" y="117"/>
                    <a:pt x="61" y="117"/>
                  </a:cubicBezTo>
                  <a:cubicBezTo>
                    <a:pt x="60" y="116"/>
                    <a:pt x="61" y="116"/>
                    <a:pt x="61" y="115"/>
                  </a:cubicBezTo>
                  <a:cubicBezTo>
                    <a:pt x="62" y="114"/>
                    <a:pt x="62" y="113"/>
                    <a:pt x="63" y="113"/>
                  </a:cubicBezTo>
                  <a:cubicBezTo>
                    <a:pt x="63" y="112"/>
                    <a:pt x="63" y="112"/>
                    <a:pt x="63" y="110"/>
                  </a:cubicBezTo>
                  <a:cubicBezTo>
                    <a:pt x="63" y="112"/>
                    <a:pt x="63" y="112"/>
                    <a:pt x="63" y="112"/>
                  </a:cubicBezTo>
                  <a:cubicBezTo>
                    <a:pt x="63" y="110"/>
                    <a:pt x="63" y="110"/>
                    <a:pt x="63" y="110"/>
                  </a:cubicBezTo>
                  <a:cubicBezTo>
                    <a:pt x="63" y="110"/>
                    <a:pt x="64" y="109"/>
                    <a:pt x="65" y="109"/>
                  </a:cubicBezTo>
                  <a:cubicBezTo>
                    <a:pt x="65" y="108"/>
                    <a:pt x="64" y="108"/>
                    <a:pt x="64" y="108"/>
                  </a:cubicBezTo>
                  <a:cubicBezTo>
                    <a:pt x="65" y="108"/>
                    <a:pt x="64" y="106"/>
                    <a:pt x="66" y="106"/>
                  </a:cubicBezTo>
                  <a:cubicBezTo>
                    <a:pt x="66" y="106"/>
                    <a:pt x="65" y="106"/>
                    <a:pt x="66" y="106"/>
                  </a:cubicBezTo>
                  <a:cubicBezTo>
                    <a:pt x="67" y="106"/>
                    <a:pt x="66" y="105"/>
                    <a:pt x="67" y="105"/>
                  </a:cubicBezTo>
                  <a:cubicBezTo>
                    <a:pt x="66" y="105"/>
                    <a:pt x="66" y="105"/>
                    <a:pt x="66" y="105"/>
                  </a:cubicBezTo>
                  <a:cubicBezTo>
                    <a:pt x="67" y="104"/>
                    <a:pt x="66" y="103"/>
                    <a:pt x="67" y="103"/>
                  </a:cubicBezTo>
                  <a:cubicBezTo>
                    <a:pt x="67" y="103"/>
                    <a:pt x="68" y="101"/>
                    <a:pt x="67" y="101"/>
                  </a:cubicBezTo>
                  <a:cubicBezTo>
                    <a:pt x="69" y="100"/>
                    <a:pt x="69" y="98"/>
                    <a:pt x="71" y="98"/>
                  </a:cubicBezTo>
                  <a:cubicBezTo>
                    <a:pt x="71" y="97"/>
                    <a:pt x="71" y="97"/>
                    <a:pt x="71" y="97"/>
                  </a:cubicBezTo>
                  <a:cubicBezTo>
                    <a:pt x="70" y="97"/>
                    <a:pt x="71" y="98"/>
                    <a:pt x="71" y="98"/>
                  </a:cubicBezTo>
                  <a:cubicBezTo>
                    <a:pt x="71" y="97"/>
                    <a:pt x="70" y="97"/>
                    <a:pt x="70" y="97"/>
                  </a:cubicBezTo>
                  <a:cubicBezTo>
                    <a:pt x="71" y="97"/>
                    <a:pt x="71" y="96"/>
                    <a:pt x="71" y="97"/>
                  </a:cubicBezTo>
                  <a:cubicBezTo>
                    <a:pt x="72" y="96"/>
                    <a:pt x="71" y="95"/>
                    <a:pt x="72" y="94"/>
                  </a:cubicBezTo>
                  <a:cubicBezTo>
                    <a:pt x="72" y="94"/>
                    <a:pt x="72" y="94"/>
                    <a:pt x="72" y="94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3" y="92"/>
                    <a:pt x="73" y="92"/>
                    <a:pt x="74" y="92"/>
                  </a:cubicBezTo>
                  <a:cubicBezTo>
                    <a:pt x="74" y="92"/>
                    <a:pt x="74" y="92"/>
                    <a:pt x="74" y="91"/>
                  </a:cubicBezTo>
                  <a:cubicBezTo>
                    <a:pt x="75" y="91"/>
                    <a:pt x="75" y="91"/>
                    <a:pt x="75" y="91"/>
                  </a:cubicBezTo>
                  <a:cubicBezTo>
                    <a:pt x="74" y="91"/>
                    <a:pt x="75" y="91"/>
                    <a:pt x="75" y="90"/>
                  </a:cubicBezTo>
                  <a:cubicBezTo>
                    <a:pt x="75" y="91"/>
                    <a:pt x="75" y="91"/>
                    <a:pt x="75" y="91"/>
                  </a:cubicBezTo>
                  <a:cubicBezTo>
                    <a:pt x="75" y="91"/>
                    <a:pt x="75" y="90"/>
                    <a:pt x="76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4" y="90"/>
                    <a:pt x="75" y="90"/>
                    <a:pt x="75" y="89"/>
                  </a:cubicBezTo>
                  <a:cubicBezTo>
                    <a:pt x="75" y="90"/>
                    <a:pt x="75" y="89"/>
                    <a:pt x="76" y="88"/>
                  </a:cubicBezTo>
                  <a:cubicBezTo>
                    <a:pt x="76" y="88"/>
                    <a:pt x="75" y="88"/>
                    <a:pt x="76" y="87"/>
                  </a:cubicBezTo>
                  <a:cubicBezTo>
                    <a:pt x="76" y="88"/>
                    <a:pt x="76" y="87"/>
                    <a:pt x="76" y="87"/>
                  </a:cubicBezTo>
                  <a:cubicBezTo>
                    <a:pt x="76" y="87"/>
                    <a:pt x="76" y="87"/>
                    <a:pt x="76" y="88"/>
                  </a:cubicBezTo>
                  <a:cubicBezTo>
                    <a:pt x="76" y="88"/>
                    <a:pt x="76" y="88"/>
                    <a:pt x="76" y="87"/>
                  </a:cubicBezTo>
                  <a:cubicBezTo>
                    <a:pt x="76" y="87"/>
                    <a:pt x="76" y="87"/>
                    <a:pt x="76" y="86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5"/>
                    <a:pt x="78" y="85"/>
                    <a:pt x="76" y="84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9" y="83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1"/>
                    <a:pt x="79" y="81"/>
                    <a:pt x="79" y="80"/>
                  </a:cubicBezTo>
                  <a:cubicBezTo>
                    <a:pt x="80" y="80"/>
                    <a:pt x="81" y="81"/>
                    <a:pt x="81" y="80"/>
                  </a:cubicBezTo>
                  <a:cubicBezTo>
                    <a:pt x="81" y="79"/>
                    <a:pt x="81" y="79"/>
                    <a:pt x="80" y="79"/>
                  </a:cubicBezTo>
                  <a:cubicBezTo>
                    <a:pt x="81" y="79"/>
                    <a:pt x="81" y="77"/>
                    <a:pt x="83" y="76"/>
                  </a:cubicBezTo>
                  <a:cubicBezTo>
                    <a:pt x="83" y="76"/>
                    <a:pt x="82" y="76"/>
                    <a:pt x="82" y="74"/>
                  </a:cubicBezTo>
                  <a:cubicBezTo>
                    <a:pt x="83" y="73"/>
                    <a:pt x="83" y="71"/>
                    <a:pt x="85" y="71"/>
                  </a:cubicBezTo>
                  <a:cubicBezTo>
                    <a:pt x="85" y="71"/>
                    <a:pt x="85" y="71"/>
                    <a:pt x="85" y="71"/>
                  </a:cubicBezTo>
                  <a:cubicBezTo>
                    <a:pt x="85" y="70"/>
                    <a:pt x="86" y="71"/>
                    <a:pt x="85" y="70"/>
                  </a:cubicBezTo>
                  <a:cubicBezTo>
                    <a:pt x="85" y="70"/>
                    <a:pt x="85" y="70"/>
                    <a:pt x="84" y="70"/>
                  </a:cubicBezTo>
                  <a:cubicBezTo>
                    <a:pt x="85" y="69"/>
                    <a:pt x="86" y="67"/>
                    <a:pt x="86" y="67"/>
                  </a:cubicBezTo>
                  <a:cubicBezTo>
                    <a:pt x="86" y="67"/>
                    <a:pt x="86" y="67"/>
                    <a:pt x="86" y="67"/>
                  </a:cubicBezTo>
                  <a:cubicBezTo>
                    <a:pt x="88" y="67"/>
                    <a:pt x="88" y="65"/>
                    <a:pt x="88" y="65"/>
                  </a:cubicBezTo>
                  <a:cubicBezTo>
                    <a:pt x="88" y="65"/>
                    <a:pt x="88" y="65"/>
                    <a:pt x="88" y="65"/>
                  </a:cubicBezTo>
                  <a:cubicBezTo>
                    <a:pt x="89" y="65"/>
                    <a:pt x="89" y="65"/>
                    <a:pt x="89" y="65"/>
                  </a:cubicBezTo>
                  <a:cubicBezTo>
                    <a:pt x="89" y="65"/>
                    <a:pt x="88" y="65"/>
                    <a:pt x="89" y="64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9" y="63"/>
                    <a:pt x="89" y="62"/>
                    <a:pt x="90" y="62"/>
                  </a:cubicBezTo>
                  <a:cubicBezTo>
                    <a:pt x="90" y="62"/>
                    <a:pt x="90" y="62"/>
                    <a:pt x="90" y="62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0" y="60"/>
                    <a:pt x="91" y="59"/>
                    <a:pt x="91" y="59"/>
                  </a:cubicBezTo>
                  <a:cubicBezTo>
                    <a:pt x="91" y="57"/>
                    <a:pt x="93" y="54"/>
                    <a:pt x="94" y="52"/>
                  </a:cubicBezTo>
                  <a:cubicBezTo>
                    <a:pt x="94" y="52"/>
                    <a:pt x="94" y="52"/>
                    <a:pt x="94" y="52"/>
                  </a:cubicBezTo>
                  <a:cubicBezTo>
                    <a:pt x="95" y="52"/>
                    <a:pt x="94" y="52"/>
                    <a:pt x="94" y="52"/>
                  </a:cubicBezTo>
                  <a:cubicBezTo>
                    <a:pt x="94" y="52"/>
                    <a:pt x="95" y="52"/>
                    <a:pt x="95" y="52"/>
                  </a:cubicBezTo>
                  <a:cubicBezTo>
                    <a:pt x="96" y="52"/>
                    <a:pt x="95" y="51"/>
                    <a:pt x="95" y="51"/>
                  </a:cubicBezTo>
                  <a:cubicBezTo>
                    <a:pt x="95" y="50"/>
                    <a:pt x="95" y="51"/>
                    <a:pt x="95" y="51"/>
                  </a:cubicBezTo>
                  <a:cubicBezTo>
                    <a:pt x="95" y="51"/>
                    <a:pt x="96" y="50"/>
                    <a:pt x="95" y="48"/>
                  </a:cubicBezTo>
                  <a:cubicBezTo>
                    <a:pt x="96" y="48"/>
                    <a:pt x="96" y="50"/>
                    <a:pt x="96" y="50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97" y="48"/>
                    <a:pt x="97" y="51"/>
                    <a:pt x="98" y="51"/>
                  </a:cubicBezTo>
                  <a:cubicBezTo>
                    <a:pt x="98" y="51"/>
                    <a:pt x="98" y="51"/>
                    <a:pt x="98" y="51"/>
                  </a:cubicBezTo>
                  <a:cubicBezTo>
                    <a:pt x="99" y="51"/>
                    <a:pt x="98" y="52"/>
                    <a:pt x="99" y="51"/>
                  </a:cubicBezTo>
                  <a:cubicBezTo>
                    <a:pt x="99" y="51"/>
                    <a:pt x="99" y="50"/>
                    <a:pt x="98" y="50"/>
                  </a:cubicBezTo>
                  <a:cubicBezTo>
                    <a:pt x="98" y="48"/>
                    <a:pt x="97" y="48"/>
                    <a:pt x="98" y="46"/>
                  </a:cubicBezTo>
                  <a:cubicBezTo>
                    <a:pt x="98" y="46"/>
                    <a:pt x="97" y="47"/>
                    <a:pt x="98" y="48"/>
                  </a:cubicBezTo>
                  <a:cubicBezTo>
                    <a:pt x="99" y="47"/>
                    <a:pt x="98" y="46"/>
                    <a:pt x="99" y="46"/>
                  </a:cubicBezTo>
                  <a:cubicBezTo>
                    <a:pt x="98" y="46"/>
                    <a:pt x="98" y="45"/>
                    <a:pt x="98" y="45"/>
                  </a:cubicBezTo>
                  <a:cubicBezTo>
                    <a:pt x="98" y="45"/>
                    <a:pt x="98" y="46"/>
                    <a:pt x="99" y="45"/>
                  </a:cubicBezTo>
                  <a:cubicBezTo>
                    <a:pt x="98" y="45"/>
                    <a:pt x="99" y="45"/>
                    <a:pt x="98" y="45"/>
                  </a:cubicBezTo>
                  <a:cubicBezTo>
                    <a:pt x="97" y="44"/>
                    <a:pt x="99" y="44"/>
                    <a:pt x="98" y="44"/>
                  </a:cubicBezTo>
                  <a:cubicBezTo>
                    <a:pt x="99" y="44"/>
                    <a:pt x="99" y="45"/>
                    <a:pt x="100" y="45"/>
                  </a:cubicBezTo>
                  <a:cubicBezTo>
                    <a:pt x="99" y="44"/>
                    <a:pt x="100" y="43"/>
                    <a:pt x="99" y="43"/>
                  </a:cubicBezTo>
                  <a:cubicBezTo>
                    <a:pt x="99" y="43"/>
                    <a:pt x="99" y="43"/>
                    <a:pt x="100" y="43"/>
                  </a:cubicBezTo>
                  <a:cubicBezTo>
                    <a:pt x="100" y="43"/>
                    <a:pt x="99" y="42"/>
                    <a:pt x="101" y="42"/>
                  </a:cubicBezTo>
                  <a:cubicBezTo>
                    <a:pt x="100" y="41"/>
                    <a:pt x="100" y="41"/>
                    <a:pt x="100" y="41"/>
                  </a:cubicBezTo>
                  <a:cubicBezTo>
                    <a:pt x="101" y="41"/>
                    <a:pt x="101" y="41"/>
                    <a:pt x="101" y="41"/>
                  </a:cubicBezTo>
                  <a:cubicBezTo>
                    <a:pt x="101" y="41"/>
                    <a:pt x="101" y="38"/>
                    <a:pt x="102" y="39"/>
                  </a:cubicBezTo>
                  <a:cubicBezTo>
                    <a:pt x="102" y="39"/>
                    <a:pt x="103" y="38"/>
                    <a:pt x="102" y="38"/>
                  </a:cubicBezTo>
                  <a:cubicBezTo>
                    <a:pt x="101" y="38"/>
                    <a:pt x="102" y="39"/>
                    <a:pt x="101" y="39"/>
                  </a:cubicBezTo>
                  <a:cubicBezTo>
                    <a:pt x="102" y="38"/>
                    <a:pt x="101" y="38"/>
                    <a:pt x="101" y="38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6"/>
                    <a:pt x="103" y="37"/>
                    <a:pt x="103" y="36"/>
                  </a:cubicBezTo>
                  <a:cubicBezTo>
                    <a:pt x="103" y="37"/>
                    <a:pt x="103" y="37"/>
                    <a:pt x="103" y="37"/>
                  </a:cubicBezTo>
                  <a:cubicBezTo>
                    <a:pt x="103" y="37"/>
                    <a:pt x="103" y="37"/>
                    <a:pt x="103" y="36"/>
                  </a:cubicBezTo>
                  <a:cubicBezTo>
                    <a:pt x="103" y="35"/>
                    <a:pt x="103" y="35"/>
                    <a:pt x="103" y="35"/>
                  </a:cubicBezTo>
                  <a:cubicBezTo>
                    <a:pt x="103" y="34"/>
                    <a:pt x="103" y="35"/>
                    <a:pt x="103" y="34"/>
                  </a:cubicBezTo>
                  <a:cubicBezTo>
                    <a:pt x="103" y="35"/>
                    <a:pt x="103" y="35"/>
                    <a:pt x="103" y="35"/>
                  </a:cubicBezTo>
                  <a:cubicBezTo>
                    <a:pt x="103" y="35"/>
                    <a:pt x="105" y="35"/>
                    <a:pt x="105" y="34"/>
                  </a:cubicBezTo>
                  <a:cubicBezTo>
                    <a:pt x="105" y="34"/>
                    <a:pt x="105" y="33"/>
                    <a:pt x="103" y="33"/>
                  </a:cubicBezTo>
                  <a:cubicBezTo>
                    <a:pt x="105" y="33"/>
                    <a:pt x="105" y="33"/>
                    <a:pt x="105" y="33"/>
                  </a:cubicBezTo>
                  <a:cubicBezTo>
                    <a:pt x="105" y="32"/>
                    <a:pt x="103" y="33"/>
                    <a:pt x="105" y="32"/>
                  </a:cubicBezTo>
                  <a:cubicBezTo>
                    <a:pt x="105" y="32"/>
                    <a:pt x="106" y="32"/>
                    <a:pt x="107" y="32"/>
                  </a:cubicBezTo>
                  <a:cubicBezTo>
                    <a:pt x="107" y="32"/>
                    <a:pt x="107" y="32"/>
                    <a:pt x="107" y="32"/>
                  </a:cubicBezTo>
                  <a:cubicBezTo>
                    <a:pt x="107" y="32"/>
                    <a:pt x="107" y="32"/>
                    <a:pt x="107" y="32"/>
                  </a:cubicBezTo>
                  <a:cubicBezTo>
                    <a:pt x="107" y="33"/>
                    <a:pt x="108" y="32"/>
                    <a:pt x="108" y="33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7" y="32"/>
                    <a:pt x="108" y="30"/>
                    <a:pt x="107" y="29"/>
                  </a:cubicBezTo>
                  <a:cubicBezTo>
                    <a:pt x="107" y="28"/>
                    <a:pt x="109" y="30"/>
                    <a:pt x="109" y="28"/>
                  </a:cubicBezTo>
                  <a:cubicBezTo>
                    <a:pt x="108" y="28"/>
                    <a:pt x="108" y="27"/>
                    <a:pt x="108" y="28"/>
                  </a:cubicBezTo>
                  <a:cubicBezTo>
                    <a:pt x="108" y="27"/>
                    <a:pt x="107" y="27"/>
                    <a:pt x="108" y="26"/>
                  </a:cubicBezTo>
                  <a:cubicBezTo>
                    <a:pt x="108" y="27"/>
                    <a:pt x="109" y="26"/>
                    <a:pt x="109" y="27"/>
                  </a:cubicBezTo>
                  <a:cubicBezTo>
                    <a:pt x="109" y="27"/>
                    <a:pt x="109" y="27"/>
                    <a:pt x="109" y="28"/>
                  </a:cubicBezTo>
                  <a:cubicBezTo>
                    <a:pt x="109" y="28"/>
                    <a:pt x="110" y="28"/>
                    <a:pt x="110" y="27"/>
                  </a:cubicBezTo>
                  <a:cubicBezTo>
                    <a:pt x="110" y="27"/>
                    <a:pt x="110" y="26"/>
                    <a:pt x="110" y="26"/>
                  </a:cubicBezTo>
                  <a:cubicBezTo>
                    <a:pt x="110" y="26"/>
                    <a:pt x="110" y="27"/>
                    <a:pt x="109" y="26"/>
                  </a:cubicBezTo>
                  <a:cubicBezTo>
                    <a:pt x="110" y="25"/>
                    <a:pt x="110" y="25"/>
                    <a:pt x="110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10" y="24"/>
                    <a:pt x="109" y="25"/>
                    <a:pt x="109" y="24"/>
                  </a:cubicBezTo>
                  <a:cubicBezTo>
                    <a:pt x="110" y="23"/>
                    <a:pt x="110" y="23"/>
                    <a:pt x="110" y="23"/>
                  </a:cubicBezTo>
                  <a:cubicBezTo>
                    <a:pt x="110" y="24"/>
                    <a:pt x="109" y="25"/>
                    <a:pt x="110" y="25"/>
                  </a:cubicBezTo>
                  <a:cubicBezTo>
                    <a:pt x="110" y="25"/>
                    <a:pt x="110" y="24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0" y="24"/>
                    <a:pt x="112" y="24"/>
                    <a:pt x="111" y="23"/>
                  </a:cubicBezTo>
                  <a:cubicBezTo>
                    <a:pt x="111" y="21"/>
                    <a:pt x="111" y="23"/>
                    <a:pt x="111" y="21"/>
                  </a:cubicBezTo>
                  <a:cubicBezTo>
                    <a:pt x="111" y="20"/>
                    <a:pt x="111" y="20"/>
                    <a:pt x="111" y="19"/>
                  </a:cubicBezTo>
                  <a:cubicBezTo>
                    <a:pt x="112" y="19"/>
                    <a:pt x="112" y="18"/>
                    <a:pt x="112" y="19"/>
                  </a:cubicBezTo>
                  <a:cubicBezTo>
                    <a:pt x="111" y="21"/>
                    <a:pt x="111" y="21"/>
                    <a:pt x="111" y="21"/>
                  </a:cubicBezTo>
                  <a:cubicBezTo>
                    <a:pt x="113" y="21"/>
                    <a:pt x="111" y="23"/>
                    <a:pt x="112" y="24"/>
                  </a:cubicBezTo>
                  <a:cubicBezTo>
                    <a:pt x="112" y="23"/>
                    <a:pt x="113" y="24"/>
                    <a:pt x="113" y="24"/>
                  </a:cubicBezTo>
                  <a:cubicBezTo>
                    <a:pt x="115" y="23"/>
                    <a:pt x="115" y="23"/>
                    <a:pt x="115" y="23"/>
                  </a:cubicBezTo>
                  <a:cubicBezTo>
                    <a:pt x="113" y="23"/>
                    <a:pt x="113" y="23"/>
                    <a:pt x="112" y="23"/>
                  </a:cubicBezTo>
                  <a:cubicBezTo>
                    <a:pt x="113" y="21"/>
                    <a:pt x="113" y="19"/>
                    <a:pt x="113" y="19"/>
                  </a:cubicBezTo>
                  <a:cubicBezTo>
                    <a:pt x="115" y="18"/>
                    <a:pt x="115" y="19"/>
                    <a:pt x="115" y="19"/>
                  </a:cubicBezTo>
                  <a:cubicBezTo>
                    <a:pt x="115" y="18"/>
                    <a:pt x="116" y="18"/>
                    <a:pt x="117" y="17"/>
                  </a:cubicBezTo>
                  <a:cubicBezTo>
                    <a:pt x="116" y="17"/>
                    <a:pt x="117" y="15"/>
                    <a:pt x="117" y="15"/>
                  </a:cubicBezTo>
                  <a:cubicBezTo>
                    <a:pt x="116" y="16"/>
                    <a:pt x="115" y="16"/>
                    <a:pt x="115" y="16"/>
                  </a:cubicBezTo>
                  <a:cubicBezTo>
                    <a:pt x="115" y="15"/>
                    <a:pt x="115" y="16"/>
                    <a:pt x="116" y="16"/>
                  </a:cubicBezTo>
                  <a:cubicBezTo>
                    <a:pt x="115" y="15"/>
                    <a:pt x="117" y="15"/>
                    <a:pt x="116" y="14"/>
                  </a:cubicBezTo>
                  <a:cubicBezTo>
                    <a:pt x="116" y="16"/>
                    <a:pt x="117" y="15"/>
                    <a:pt x="117" y="16"/>
                  </a:cubicBezTo>
                  <a:cubicBezTo>
                    <a:pt x="117" y="15"/>
                    <a:pt x="117" y="16"/>
                    <a:pt x="118" y="15"/>
                  </a:cubicBezTo>
                  <a:cubicBezTo>
                    <a:pt x="118" y="14"/>
                    <a:pt x="118" y="12"/>
                    <a:pt x="118" y="12"/>
                  </a:cubicBezTo>
                  <a:cubicBezTo>
                    <a:pt x="120" y="11"/>
                    <a:pt x="120" y="9"/>
                    <a:pt x="120" y="8"/>
                  </a:cubicBezTo>
                  <a:cubicBezTo>
                    <a:pt x="121" y="8"/>
                    <a:pt x="122" y="9"/>
                    <a:pt x="122" y="8"/>
                  </a:cubicBezTo>
                  <a:cubicBezTo>
                    <a:pt x="122" y="8"/>
                    <a:pt x="121" y="8"/>
                    <a:pt x="122" y="8"/>
                  </a:cubicBezTo>
                  <a:cubicBezTo>
                    <a:pt x="122" y="8"/>
                    <a:pt x="122" y="8"/>
                    <a:pt x="122" y="8"/>
                  </a:cubicBezTo>
                  <a:cubicBezTo>
                    <a:pt x="122" y="7"/>
                    <a:pt x="124" y="6"/>
                    <a:pt x="123" y="5"/>
                  </a:cubicBezTo>
                  <a:cubicBezTo>
                    <a:pt x="123" y="6"/>
                    <a:pt x="123" y="6"/>
                    <a:pt x="123" y="6"/>
                  </a:cubicBezTo>
                  <a:cubicBezTo>
                    <a:pt x="123" y="6"/>
                    <a:pt x="123" y="6"/>
                    <a:pt x="123" y="5"/>
                  </a:cubicBezTo>
                  <a:cubicBezTo>
                    <a:pt x="124" y="6"/>
                    <a:pt x="124" y="5"/>
                    <a:pt x="124" y="6"/>
                  </a:cubicBezTo>
                  <a:cubicBezTo>
                    <a:pt x="125" y="6"/>
                    <a:pt x="125" y="5"/>
                    <a:pt x="125" y="4"/>
                  </a:cubicBezTo>
                  <a:cubicBezTo>
                    <a:pt x="124" y="4"/>
                    <a:pt x="124" y="4"/>
                    <a:pt x="124" y="4"/>
                  </a:cubicBezTo>
                  <a:cubicBezTo>
                    <a:pt x="124" y="3"/>
                    <a:pt x="125" y="2"/>
                    <a:pt x="126" y="1"/>
                  </a:cubicBezTo>
                  <a:cubicBezTo>
                    <a:pt x="126" y="1"/>
                    <a:pt x="126" y="1"/>
                    <a:pt x="126" y="1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7" y="1"/>
                    <a:pt x="127" y="0"/>
                    <a:pt x="127" y="0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7" y="3"/>
                    <a:pt x="127" y="1"/>
                    <a:pt x="126" y="1"/>
                  </a:cubicBezTo>
                  <a:cubicBezTo>
                    <a:pt x="126" y="1"/>
                    <a:pt x="125" y="3"/>
                    <a:pt x="126" y="3"/>
                  </a:cubicBezTo>
                  <a:cubicBezTo>
                    <a:pt x="126" y="3"/>
                    <a:pt x="126" y="3"/>
                    <a:pt x="126" y="2"/>
                  </a:cubicBezTo>
                  <a:cubicBezTo>
                    <a:pt x="127" y="2"/>
                    <a:pt x="126" y="3"/>
                    <a:pt x="127" y="3"/>
                  </a:cubicBezTo>
                  <a:cubicBezTo>
                    <a:pt x="127" y="3"/>
                    <a:pt x="127" y="3"/>
                    <a:pt x="127" y="3"/>
                  </a:cubicBezTo>
                  <a:cubicBezTo>
                    <a:pt x="127" y="4"/>
                    <a:pt x="127" y="4"/>
                    <a:pt x="126" y="5"/>
                  </a:cubicBezTo>
                  <a:cubicBezTo>
                    <a:pt x="126" y="4"/>
                    <a:pt x="126" y="5"/>
                    <a:pt x="126" y="4"/>
                  </a:cubicBezTo>
                  <a:cubicBezTo>
                    <a:pt x="126" y="5"/>
                    <a:pt x="126" y="5"/>
                    <a:pt x="126" y="6"/>
                  </a:cubicBezTo>
                  <a:cubicBezTo>
                    <a:pt x="125" y="6"/>
                    <a:pt x="125" y="8"/>
                    <a:pt x="124" y="9"/>
                  </a:cubicBezTo>
                  <a:cubicBezTo>
                    <a:pt x="124" y="8"/>
                    <a:pt x="124" y="7"/>
                    <a:pt x="124" y="7"/>
                  </a:cubicBezTo>
                  <a:cubicBezTo>
                    <a:pt x="123" y="7"/>
                    <a:pt x="124" y="7"/>
                    <a:pt x="123" y="8"/>
                  </a:cubicBezTo>
                  <a:cubicBezTo>
                    <a:pt x="123" y="8"/>
                    <a:pt x="124" y="9"/>
                    <a:pt x="124" y="10"/>
                  </a:cubicBezTo>
                  <a:cubicBezTo>
                    <a:pt x="123" y="10"/>
                    <a:pt x="123" y="10"/>
                    <a:pt x="123" y="10"/>
                  </a:cubicBezTo>
                  <a:cubicBezTo>
                    <a:pt x="123" y="10"/>
                    <a:pt x="124" y="11"/>
                    <a:pt x="123" y="12"/>
                  </a:cubicBezTo>
                  <a:cubicBezTo>
                    <a:pt x="122" y="12"/>
                    <a:pt x="121" y="15"/>
                    <a:pt x="120" y="16"/>
                  </a:cubicBezTo>
                  <a:cubicBezTo>
                    <a:pt x="120" y="16"/>
                    <a:pt x="120" y="16"/>
                    <a:pt x="120" y="16"/>
                  </a:cubicBezTo>
                  <a:cubicBezTo>
                    <a:pt x="120" y="17"/>
                    <a:pt x="119" y="18"/>
                    <a:pt x="119" y="18"/>
                  </a:cubicBezTo>
                  <a:cubicBezTo>
                    <a:pt x="118" y="19"/>
                    <a:pt x="118" y="23"/>
                    <a:pt x="117" y="23"/>
                  </a:cubicBezTo>
                  <a:cubicBezTo>
                    <a:pt x="116" y="25"/>
                    <a:pt x="115" y="27"/>
                    <a:pt x="113" y="30"/>
                  </a:cubicBezTo>
                  <a:cubicBezTo>
                    <a:pt x="112" y="29"/>
                    <a:pt x="112" y="29"/>
                    <a:pt x="112" y="29"/>
                  </a:cubicBezTo>
                  <a:cubicBezTo>
                    <a:pt x="112" y="30"/>
                    <a:pt x="112" y="29"/>
                    <a:pt x="111" y="30"/>
                  </a:cubicBezTo>
                  <a:cubicBezTo>
                    <a:pt x="112" y="29"/>
                    <a:pt x="112" y="32"/>
                    <a:pt x="112" y="32"/>
                  </a:cubicBezTo>
                  <a:cubicBezTo>
                    <a:pt x="111" y="32"/>
                    <a:pt x="110" y="34"/>
                    <a:pt x="110" y="35"/>
                  </a:cubicBezTo>
                  <a:cubicBezTo>
                    <a:pt x="110" y="35"/>
                    <a:pt x="110" y="35"/>
                    <a:pt x="110" y="35"/>
                  </a:cubicBezTo>
                  <a:cubicBezTo>
                    <a:pt x="110" y="37"/>
                    <a:pt x="110" y="38"/>
                    <a:pt x="109" y="38"/>
                  </a:cubicBezTo>
                  <a:cubicBezTo>
                    <a:pt x="108" y="38"/>
                    <a:pt x="108" y="38"/>
                    <a:pt x="108" y="38"/>
                  </a:cubicBezTo>
                  <a:cubicBezTo>
                    <a:pt x="108" y="41"/>
                    <a:pt x="108" y="41"/>
                    <a:pt x="108" y="42"/>
                  </a:cubicBezTo>
                  <a:cubicBezTo>
                    <a:pt x="107" y="43"/>
                    <a:pt x="106" y="44"/>
                    <a:pt x="105" y="45"/>
                  </a:cubicBezTo>
                  <a:cubicBezTo>
                    <a:pt x="105" y="47"/>
                    <a:pt x="102" y="51"/>
                    <a:pt x="101" y="54"/>
                  </a:cubicBezTo>
                  <a:cubicBezTo>
                    <a:pt x="101" y="53"/>
                    <a:pt x="101" y="53"/>
                    <a:pt x="101" y="53"/>
                  </a:cubicBezTo>
                  <a:cubicBezTo>
                    <a:pt x="100" y="57"/>
                    <a:pt x="97" y="60"/>
                    <a:pt x="96" y="63"/>
                  </a:cubicBezTo>
                  <a:cubicBezTo>
                    <a:pt x="95" y="62"/>
                    <a:pt x="95" y="62"/>
                    <a:pt x="95" y="62"/>
                  </a:cubicBezTo>
                  <a:cubicBezTo>
                    <a:pt x="95" y="63"/>
                    <a:pt x="95" y="64"/>
                    <a:pt x="95" y="64"/>
                  </a:cubicBezTo>
                  <a:cubicBezTo>
                    <a:pt x="95" y="65"/>
                    <a:pt x="95" y="67"/>
                    <a:pt x="94" y="67"/>
                  </a:cubicBezTo>
                  <a:cubicBezTo>
                    <a:pt x="93" y="68"/>
                    <a:pt x="94" y="68"/>
                    <a:pt x="93" y="69"/>
                  </a:cubicBezTo>
                  <a:cubicBezTo>
                    <a:pt x="92" y="70"/>
                    <a:pt x="92" y="71"/>
                    <a:pt x="91" y="72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91" y="72"/>
                    <a:pt x="90" y="73"/>
                    <a:pt x="91" y="73"/>
                  </a:cubicBezTo>
                  <a:cubicBezTo>
                    <a:pt x="90" y="74"/>
                    <a:pt x="90" y="78"/>
                    <a:pt x="88" y="79"/>
                  </a:cubicBezTo>
                  <a:cubicBezTo>
                    <a:pt x="88" y="79"/>
                    <a:pt x="88" y="79"/>
                    <a:pt x="88" y="79"/>
                  </a:cubicBezTo>
                  <a:cubicBezTo>
                    <a:pt x="88" y="81"/>
                    <a:pt x="85" y="82"/>
                    <a:pt x="85" y="83"/>
                  </a:cubicBezTo>
                  <a:cubicBezTo>
                    <a:pt x="85" y="83"/>
                    <a:pt x="85" y="83"/>
                    <a:pt x="84" y="83"/>
                  </a:cubicBezTo>
                  <a:cubicBezTo>
                    <a:pt x="84" y="84"/>
                    <a:pt x="85" y="83"/>
                    <a:pt x="85" y="84"/>
                  </a:cubicBezTo>
                  <a:cubicBezTo>
                    <a:pt x="84" y="87"/>
                    <a:pt x="82" y="88"/>
                    <a:pt x="81" y="91"/>
                  </a:cubicBezTo>
                  <a:cubicBezTo>
                    <a:pt x="80" y="95"/>
                    <a:pt x="76" y="98"/>
                    <a:pt x="75" y="101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5" y="104"/>
                    <a:pt x="73" y="104"/>
                    <a:pt x="73" y="106"/>
                  </a:cubicBezTo>
                  <a:cubicBezTo>
                    <a:pt x="73" y="106"/>
                    <a:pt x="73" y="106"/>
                    <a:pt x="72" y="106"/>
                  </a:cubicBezTo>
                  <a:cubicBezTo>
                    <a:pt x="72" y="107"/>
                    <a:pt x="70" y="108"/>
                    <a:pt x="70" y="110"/>
                  </a:cubicBezTo>
                  <a:cubicBezTo>
                    <a:pt x="70" y="110"/>
                    <a:pt x="70" y="110"/>
                    <a:pt x="70" y="110"/>
                  </a:cubicBezTo>
                  <a:cubicBezTo>
                    <a:pt x="69" y="112"/>
                    <a:pt x="69" y="112"/>
                    <a:pt x="68" y="114"/>
                  </a:cubicBezTo>
                  <a:cubicBezTo>
                    <a:pt x="68" y="113"/>
                    <a:pt x="68" y="113"/>
                    <a:pt x="68" y="113"/>
                  </a:cubicBezTo>
                  <a:cubicBezTo>
                    <a:pt x="67" y="113"/>
                    <a:pt x="68" y="115"/>
                    <a:pt x="67" y="115"/>
                  </a:cubicBezTo>
                  <a:cubicBezTo>
                    <a:pt x="67" y="115"/>
                    <a:pt x="67" y="115"/>
                    <a:pt x="67" y="115"/>
                  </a:cubicBezTo>
                  <a:cubicBezTo>
                    <a:pt x="65" y="118"/>
                    <a:pt x="64" y="122"/>
                    <a:pt x="63" y="125"/>
                  </a:cubicBezTo>
                  <a:cubicBezTo>
                    <a:pt x="61" y="126"/>
                    <a:pt x="61" y="124"/>
                    <a:pt x="61" y="126"/>
                  </a:cubicBezTo>
                  <a:cubicBezTo>
                    <a:pt x="61" y="126"/>
                    <a:pt x="61" y="126"/>
                    <a:pt x="61" y="126"/>
                  </a:cubicBezTo>
                  <a:cubicBezTo>
                    <a:pt x="61" y="127"/>
                    <a:pt x="58" y="127"/>
                    <a:pt x="58" y="127"/>
                  </a:cubicBezTo>
                  <a:cubicBezTo>
                    <a:pt x="60" y="128"/>
                    <a:pt x="60" y="128"/>
                    <a:pt x="60" y="128"/>
                  </a:cubicBezTo>
                  <a:cubicBezTo>
                    <a:pt x="58" y="130"/>
                    <a:pt x="57" y="130"/>
                    <a:pt x="57" y="132"/>
                  </a:cubicBezTo>
                  <a:cubicBezTo>
                    <a:pt x="56" y="132"/>
                    <a:pt x="56" y="132"/>
                    <a:pt x="56" y="132"/>
                  </a:cubicBezTo>
                  <a:cubicBezTo>
                    <a:pt x="57" y="133"/>
                    <a:pt x="56" y="134"/>
                    <a:pt x="56" y="136"/>
                  </a:cubicBezTo>
                  <a:cubicBezTo>
                    <a:pt x="53" y="143"/>
                    <a:pt x="49" y="151"/>
                    <a:pt x="45" y="158"/>
                  </a:cubicBezTo>
                  <a:cubicBezTo>
                    <a:pt x="42" y="166"/>
                    <a:pt x="37" y="172"/>
                    <a:pt x="33" y="179"/>
                  </a:cubicBezTo>
                  <a:cubicBezTo>
                    <a:pt x="31" y="180"/>
                    <a:pt x="31" y="180"/>
                    <a:pt x="30" y="183"/>
                  </a:cubicBezTo>
                  <a:cubicBezTo>
                    <a:pt x="30" y="183"/>
                    <a:pt x="30" y="183"/>
                    <a:pt x="30" y="183"/>
                  </a:cubicBezTo>
                  <a:cubicBezTo>
                    <a:pt x="30" y="183"/>
                    <a:pt x="29" y="184"/>
                    <a:pt x="29" y="185"/>
                  </a:cubicBezTo>
                  <a:cubicBezTo>
                    <a:pt x="29" y="186"/>
                    <a:pt x="28" y="189"/>
                    <a:pt x="26" y="193"/>
                  </a:cubicBezTo>
                  <a:cubicBezTo>
                    <a:pt x="26" y="192"/>
                    <a:pt x="26" y="192"/>
                    <a:pt x="25" y="192"/>
                  </a:cubicBezTo>
                  <a:cubicBezTo>
                    <a:pt x="26" y="193"/>
                    <a:pt x="26" y="193"/>
                    <a:pt x="26" y="193"/>
                  </a:cubicBezTo>
                  <a:cubicBezTo>
                    <a:pt x="25" y="193"/>
                    <a:pt x="25" y="193"/>
                    <a:pt x="25" y="193"/>
                  </a:cubicBezTo>
                  <a:cubicBezTo>
                    <a:pt x="25" y="193"/>
                    <a:pt x="25" y="193"/>
                    <a:pt x="26" y="193"/>
                  </a:cubicBezTo>
                  <a:cubicBezTo>
                    <a:pt x="22" y="200"/>
                    <a:pt x="17" y="206"/>
                    <a:pt x="13" y="213"/>
                  </a:cubicBezTo>
                  <a:cubicBezTo>
                    <a:pt x="12" y="214"/>
                    <a:pt x="11" y="217"/>
                    <a:pt x="10" y="220"/>
                  </a:cubicBezTo>
                  <a:cubicBezTo>
                    <a:pt x="7" y="223"/>
                    <a:pt x="3" y="228"/>
                    <a:pt x="1" y="233"/>
                  </a:cubicBezTo>
                  <a:cubicBezTo>
                    <a:pt x="1" y="233"/>
                    <a:pt x="0" y="232"/>
                    <a:pt x="1" y="229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54" name="Freeform 114"/>
            <p:cNvSpPr>
              <a:spLocks/>
            </p:cNvSpPr>
            <p:nvPr/>
          </p:nvSpPr>
          <p:spPr bwMode="auto">
            <a:xfrm>
              <a:off x="3653" y="1157"/>
              <a:ext cx="300" cy="550"/>
            </a:xfrm>
            <a:custGeom>
              <a:avLst/>
              <a:gdLst>
                <a:gd name="T0" fmla="*/ 13 w 127"/>
                <a:gd name="T1" fmla="*/ 206 h 233"/>
                <a:gd name="T2" fmla="*/ 17 w 127"/>
                <a:gd name="T3" fmla="*/ 199 h 233"/>
                <a:gd name="T4" fmla="*/ 23 w 127"/>
                <a:gd name="T5" fmla="*/ 184 h 233"/>
                <a:gd name="T6" fmla="*/ 26 w 127"/>
                <a:gd name="T7" fmla="*/ 179 h 233"/>
                <a:gd name="T8" fmla="*/ 36 w 127"/>
                <a:gd name="T9" fmla="*/ 165 h 233"/>
                <a:gd name="T10" fmla="*/ 37 w 127"/>
                <a:gd name="T11" fmla="*/ 160 h 233"/>
                <a:gd name="T12" fmla="*/ 42 w 127"/>
                <a:gd name="T13" fmla="*/ 151 h 233"/>
                <a:gd name="T14" fmla="*/ 46 w 127"/>
                <a:gd name="T15" fmla="*/ 144 h 233"/>
                <a:gd name="T16" fmla="*/ 49 w 127"/>
                <a:gd name="T17" fmla="*/ 140 h 233"/>
                <a:gd name="T18" fmla="*/ 50 w 127"/>
                <a:gd name="T19" fmla="*/ 137 h 233"/>
                <a:gd name="T20" fmla="*/ 54 w 127"/>
                <a:gd name="T21" fmla="*/ 128 h 233"/>
                <a:gd name="T22" fmla="*/ 57 w 127"/>
                <a:gd name="T23" fmla="*/ 124 h 233"/>
                <a:gd name="T24" fmla="*/ 58 w 127"/>
                <a:gd name="T25" fmla="*/ 118 h 233"/>
                <a:gd name="T26" fmla="*/ 63 w 127"/>
                <a:gd name="T27" fmla="*/ 112 h 233"/>
                <a:gd name="T28" fmla="*/ 66 w 127"/>
                <a:gd name="T29" fmla="*/ 106 h 233"/>
                <a:gd name="T30" fmla="*/ 71 w 127"/>
                <a:gd name="T31" fmla="*/ 97 h 233"/>
                <a:gd name="T32" fmla="*/ 73 w 127"/>
                <a:gd name="T33" fmla="*/ 93 h 233"/>
                <a:gd name="T34" fmla="*/ 75 w 127"/>
                <a:gd name="T35" fmla="*/ 90 h 233"/>
                <a:gd name="T36" fmla="*/ 76 w 127"/>
                <a:gd name="T37" fmla="*/ 88 h 233"/>
                <a:gd name="T38" fmla="*/ 77 w 127"/>
                <a:gd name="T39" fmla="*/ 85 h 233"/>
                <a:gd name="T40" fmla="*/ 79 w 127"/>
                <a:gd name="T41" fmla="*/ 82 h 233"/>
                <a:gd name="T42" fmla="*/ 85 w 127"/>
                <a:gd name="T43" fmla="*/ 70 h 233"/>
                <a:gd name="T44" fmla="*/ 88 w 127"/>
                <a:gd name="T45" fmla="*/ 65 h 233"/>
                <a:gd name="T46" fmla="*/ 91 w 127"/>
                <a:gd name="T47" fmla="*/ 62 h 233"/>
                <a:gd name="T48" fmla="*/ 95 w 127"/>
                <a:gd name="T49" fmla="*/ 52 h 233"/>
                <a:gd name="T50" fmla="*/ 98 w 127"/>
                <a:gd name="T51" fmla="*/ 51 h 233"/>
                <a:gd name="T52" fmla="*/ 99 w 127"/>
                <a:gd name="T53" fmla="*/ 46 h 233"/>
                <a:gd name="T54" fmla="*/ 99 w 127"/>
                <a:gd name="T55" fmla="*/ 42 h 233"/>
                <a:gd name="T56" fmla="*/ 102 w 127"/>
                <a:gd name="T57" fmla="*/ 38 h 233"/>
                <a:gd name="T58" fmla="*/ 102 w 127"/>
                <a:gd name="T59" fmla="*/ 36 h 233"/>
                <a:gd name="T60" fmla="*/ 104 w 127"/>
                <a:gd name="T61" fmla="*/ 35 h 233"/>
                <a:gd name="T62" fmla="*/ 107 w 127"/>
                <a:gd name="T63" fmla="*/ 32 h 233"/>
                <a:gd name="T64" fmla="*/ 108 w 127"/>
                <a:gd name="T65" fmla="*/ 28 h 233"/>
                <a:gd name="T66" fmla="*/ 109 w 127"/>
                <a:gd name="T67" fmla="*/ 27 h 233"/>
                <a:gd name="T68" fmla="*/ 110 w 127"/>
                <a:gd name="T69" fmla="*/ 22 h 233"/>
                <a:gd name="T70" fmla="*/ 111 w 127"/>
                <a:gd name="T71" fmla="*/ 19 h 233"/>
                <a:gd name="T72" fmla="*/ 112 w 127"/>
                <a:gd name="T73" fmla="*/ 21 h 233"/>
                <a:gd name="T74" fmla="*/ 116 w 127"/>
                <a:gd name="T75" fmla="*/ 15 h 233"/>
                <a:gd name="T76" fmla="*/ 123 w 127"/>
                <a:gd name="T77" fmla="*/ 8 h 233"/>
                <a:gd name="T78" fmla="*/ 125 w 127"/>
                <a:gd name="T79" fmla="*/ 6 h 233"/>
                <a:gd name="T80" fmla="*/ 127 w 127"/>
                <a:gd name="T81" fmla="*/ 0 h 233"/>
                <a:gd name="T82" fmla="*/ 127 w 127"/>
                <a:gd name="T83" fmla="*/ 2 h 233"/>
                <a:gd name="T84" fmla="*/ 124 w 127"/>
                <a:gd name="T85" fmla="*/ 8 h 233"/>
                <a:gd name="T86" fmla="*/ 119 w 127"/>
                <a:gd name="T87" fmla="*/ 18 h 233"/>
                <a:gd name="T88" fmla="*/ 111 w 127"/>
                <a:gd name="T89" fmla="*/ 35 h 233"/>
                <a:gd name="T90" fmla="*/ 101 w 127"/>
                <a:gd name="T91" fmla="*/ 54 h 233"/>
                <a:gd name="T92" fmla="*/ 93 w 127"/>
                <a:gd name="T93" fmla="*/ 68 h 233"/>
                <a:gd name="T94" fmla="*/ 88 w 127"/>
                <a:gd name="T95" fmla="*/ 80 h 233"/>
                <a:gd name="T96" fmla="*/ 75 w 127"/>
                <a:gd name="T97" fmla="*/ 101 h 233"/>
                <a:gd name="T98" fmla="*/ 68 w 127"/>
                <a:gd name="T99" fmla="*/ 112 h 233"/>
                <a:gd name="T100" fmla="*/ 58 w 127"/>
                <a:gd name="T101" fmla="*/ 128 h 233"/>
                <a:gd name="T102" fmla="*/ 32 w 127"/>
                <a:gd name="T103" fmla="*/ 179 h 233"/>
                <a:gd name="T104" fmla="*/ 26 w 127"/>
                <a:gd name="T105" fmla="*/ 192 h 233"/>
                <a:gd name="T106" fmla="*/ 1 w 127"/>
                <a:gd name="T107" fmla="*/ 229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7" h="233">
                  <a:moveTo>
                    <a:pt x="1" y="229"/>
                  </a:moveTo>
                  <a:cubicBezTo>
                    <a:pt x="1" y="226"/>
                    <a:pt x="4" y="223"/>
                    <a:pt x="4" y="219"/>
                  </a:cubicBezTo>
                  <a:cubicBezTo>
                    <a:pt x="5" y="219"/>
                    <a:pt x="5" y="219"/>
                    <a:pt x="5" y="219"/>
                  </a:cubicBezTo>
                  <a:cubicBezTo>
                    <a:pt x="6" y="215"/>
                    <a:pt x="10" y="211"/>
                    <a:pt x="12" y="208"/>
                  </a:cubicBezTo>
                  <a:cubicBezTo>
                    <a:pt x="12" y="208"/>
                    <a:pt x="12" y="208"/>
                    <a:pt x="12" y="208"/>
                  </a:cubicBezTo>
                  <a:cubicBezTo>
                    <a:pt x="13" y="208"/>
                    <a:pt x="13" y="206"/>
                    <a:pt x="13" y="206"/>
                  </a:cubicBezTo>
                  <a:cubicBezTo>
                    <a:pt x="13" y="206"/>
                    <a:pt x="13" y="206"/>
                    <a:pt x="14" y="206"/>
                  </a:cubicBezTo>
                  <a:cubicBezTo>
                    <a:pt x="13" y="206"/>
                    <a:pt x="14" y="206"/>
                    <a:pt x="14" y="205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3"/>
                    <a:pt x="15" y="203"/>
                    <a:pt x="15" y="203"/>
                  </a:cubicBezTo>
                  <a:cubicBezTo>
                    <a:pt x="14" y="201"/>
                    <a:pt x="17" y="200"/>
                    <a:pt x="17" y="199"/>
                  </a:cubicBezTo>
                  <a:cubicBezTo>
                    <a:pt x="17" y="199"/>
                    <a:pt x="17" y="199"/>
                    <a:pt x="17" y="199"/>
                  </a:cubicBezTo>
                  <a:cubicBezTo>
                    <a:pt x="18" y="196"/>
                    <a:pt x="20" y="192"/>
                    <a:pt x="21" y="190"/>
                  </a:cubicBezTo>
                  <a:cubicBezTo>
                    <a:pt x="21" y="190"/>
                    <a:pt x="21" y="191"/>
                    <a:pt x="22" y="191"/>
                  </a:cubicBezTo>
                  <a:cubicBezTo>
                    <a:pt x="21" y="190"/>
                    <a:pt x="22" y="189"/>
                    <a:pt x="22" y="188"/>
                  </a:cubicBezTo>
                  <a:cubicBezTo>
                    <a:pt x="23" y="188"/>
                    <a:pt x="22" y="187"/>
                    <a:pt x="23" y="185"/>
                  </a:cubicBezTo>
                  <a:cubicBezTo>
                    <a:pt x="23" y="185"/>
                    <a:pt x="23" y="185"/>
                    <a:pt x="23" y="185"/>
                  </a:cubicBezTo>
                  <a:cubicBezTo>
                    <a:pt x="23" y="185"/>
                    <a:pt x="23" y="185"/>
                    <a:pt x="23" y="184"/>
                  </a:cubicBezTo>
                  <a:cubicBezTo>
                    <a:pt x="23" y="184"/>
                    <a:pt x="23" y="184"/>
                    <a:pt x="23" y="184"/>
                  </a:cubicBezTo>
                  <a:cubicBezTo>
                    <a:pt x="23" y="183"/>
                    <a:pt x="25" y="184"/>
                    <a:pt x="25" y="183"/>
                  </a:cubicBezTo>
                  <a:cubicBezTo>
                    <a:pt x="25" y="183"/>
                    <a:pt x="25" y="183"/>
                    <a:pt x="25" y="183"/>
                  </a:cubicBezTo>
                  <a:cubicBezTo>
                    <a:pt x="25" y="182"/>
                    <a:pt x="26" y="182"/>
                    <a:pt x="26" y="181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6" y="180"/>
                    <a:pt x="27" y="180"/>
                    <a:pt x="26" y="179"/>
                  </a:cubicBezTo>
                  <a:cubicBezTo>
                    <a:pt x="27" y="179"/>
                    <a:pt x="26" y="181"/>
                    <a:pt x="27" y="180"/>
                  </a:cubicBezTo>
                  <a:cubicBezTo>
                    <a:pt x="29" y="176"/>
                    <a:pt x="30" y="172"/>
                    <a:pt x="32" y="170"/>
                  </a:cubicBezTo>
                  <a:cubicBezTo>
                    <a:pt x="32" y="169"/>
                    <a:pt x="34" y="169"/>
                    <a:pt x="34" y="169"/>
                  </a:cubicBezTo>
                  <a:cubicBezTo>
                    <a:pt x="34" y="169"/>
                    <a:pt x="35" y="167"/>
                    <a:pt x="35" y="166"/>
                  </a:cubicBezTo>
                  <a:cubicBezTo>
                    <a:pt x="35" y="166"/>
                    <a:pt x="35" y="166"/>
                    <a:pt x="35" y="166"/>
                  </a:cubicBezTo>
                  <a:cubicBezTo>
                    <a:pt x="36" y="165"/>
                    <a:pt x="35" y="165"/>
                    <a:pt x="36" y="165"/>
                  </a:cubicBezTo>
                  <a:cubicBezTo>
                    <a:pt x="36" y="165"/>
                    <a:pt x="36" y="165"/>
                    <a:pt x="36" y="165"/>
                  </a:cubicBezTo>
                  <a:cubicBezTo>
                    <a:pt x="36" y="165"/>
                    <a:pt x="36" y="164"/>
                    <a:pt x="37" y="163"/>
                  </a:cubicBezTo>
                  <a:cubicBezTo>
                    <a:pt x="37" y="164"/>
                    <a:pt x="37" y="164"/>
                    <a:pt x="37" y="164"/>
                  </a:cubicBezTo>
                  <a:cubicBezTo>
                    <a:pt x="37" y="163"/>
                    <a:pt x="37" y="162"/>
                    <a:pt x="37" y="161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38" y="161"/>
                    <a:pt x="37" y="161"/>
                    <a:pt x="37" y="160"/>
                  </a:cubicBezTo>
                  <a:cubicBezTo>
                    <a:pt x="37" y="160"/>
                    <a:pt x="38" y="160"/>
                    <a:pt x="38" y="161"/>
                  </a:cubicBezTo>
                  <a:cubicBezTo>
                    <a:pt x="38" y="158"/>
                    <a:pt x="39" y="158"/>
                    <a:pt x="39" y="157"/>
                  </a:cubicBezTo>
                  <a:cubicBezTo>
                    <a:pt x="39" y="157"/>
                    <a:pt x="39" y="157"/>
                    <a:pt x="39" y="157"/>
                  </a:cubicBezTo>
                  <a:cubicBezTo>
                    <a:pt x="40" y="156"/>
                    <a:pt x="40" y="155"/>
                    <a:pt x="41" y="154"/>
                  </a:cubicBezTo>
                  <a:cubicBezTo>
                    <a:pt x="41" y="153"/>
                    <a:pt x="42" y="154"/>
                    <a:pt x="42" y="153"/>
                  </a:cubicBezTo>
                  <a:cubicBezTo>
                    <a:pt x="41" y="153"/>
                    <a:pt x="44" y="151"/>
                    <a:pt x="42" y="151"/>
                  </a:cubicBezTo>
                  <a:cubicBezTo>
                    <a:pt x="42" y="151"/>
                    <a:pt x="44" y="149"/>
                    <a:pt x="44" y="148"/>
                  </a:cubicBezTo>
                  <a:cubicBezTo>
                    <a:pt x="44" y="149"/>
                    <a:pt x="45" y="148"/>
                    <a:pt x="44" y="149"/>
                  </a:cubicBezTo>
                  <a:cubicBezTo>
                    <a:pt x="45" y="149"/>
                    <a:pt x="45" y="149"/>
                    <a:pt x="45" y="149"/>
                  </a:cubicBezTo>
                  <a:cubicBezTo>
                    <a:pt x="45" y="149"/>
                    <a:pt x="45" y="149"/>
                    <a:pt x="45" y="149"/>
                  </a:cubicBezTo>
                  <a:cubicBezTo>
                    <a:pt x="45" y="149"/>
                    <a:pt x="46" y="148"/>
                    <a:pt x="46" y="147"/>
                  </a:cubicBezTo>
                  <a:cubicBezTo>
                    <a:pt x="46" y="146"/>
                    <a:pt x="45" y="145"/>
                    <a:pt x="46" y="144"/>
                  </a:cubicBezTo>
                  <a:cubicBezTo>
                    <a:pt x="46" y="145"/>
                    <a:pt x="47" y="144"/>
                    <a:pt x="47" y="145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47" y="143"/>
                    <a:pt x="47" y="143"/>
                    <a:pt x="47" y="143"/>
                  </a:cubicBezTo>
                  <a:cubicBezTo>
                    <a:pt x="47" y="142"/>
                    <a:pt x="47" y="142"/>
                    <a:pt x="47" y="142"/>
                  </a:cubicBezTo>
                  <a:cubicBezTo>
                    <a:pt x="47" y="142"/>
                    <a:pt x="47" y="139"/>
                    <a:pt x="48" y="140"/>
                  </a:cubicBezTo>
                  <a:cubicBezTo>
                    <a:pt x="49" y="140"/>
                    <a:pt x="48" y="140"/>
                    <a:pt x="49" y="140"/>
                  </a:cubicBezTo>
                  <a:cubicBezTo>
                    <a:pt x="49" y="139"/>
                    <a:pt x="49" y="139"/>
                    <a:pt x="49" y="138"/>
                  </a:cubicBezTo>
                  <a:cubicBezTo>
                    <a:pt x="49" y="138"/>
                    <a:pt x="49" y="138"/>
                    <a:pt x="49" y="138"/>
                  </a:cubicBezTo>
                  <a:cubicBezTo>
                    <a:pt x="50" y="138"/>
                    <a:pt x="50" y="137"/>
                    <a:pt x="49" y="137"/>
                  </a:cubicBezTo>
                  <a:cubicBezTo>
                    <a:pt x="49" y="137"/>
                    <a:pt x="50" y="137"/>
                    <a:pt x="49" y="138"/>
                  </a:cubicBezTo>
                  <a:cubicBezTo>
                    <a:pt x="49" y="137"/>
                    <a:pt x="49" y="137"/>
                    <a:pt x="50" y="136"/>
                  </a:cubicBezTo>
                  <a:cubicBezTo>
                    <a:pt x="50" y="137"/>
                    <a:pt x="50" y="137"/>
                    <a:pt x="50" y="137"/>
                  </a:cubicBezTo>
                  <a:cubicBezTo>
                    <a:pt x="50" y="136"/>
                    <a:pt x="50" y="135"/>
                    <a:pt x="51" y="133"/>
                  </a:cubicBezTo>
                  <a:cubicBezTo>
                    <a:pt x="50" y="133"/>
                    <a:pt x="51" y="134"/>
                    <a:pt x="51" y="134"/>
                  </a:cubicBezTo>
                  <a:cubicBezTo>
                    <a:pt x="52" y="133"/>
                    <a:pt x="52" y="131"/>
                    <a:pt x="53" y="130"/>
                  </a:cubicBezTo>
                  <a:cubicBezTo>
                    <a:pt x="53" y="130"/>
                    <a:pt x="52" y="130"/>
                    <a:pt x="53" y="130"/>
                  </a:cubicBezTo>
                  <a:cubicBezTo>
                    <a:pt x="53" y="129"/>
                    <a:pt x="53" y="130"/>
                    <a:pt x="54" y="129"/>
                  </a:cubicBezTo>
                  <a:cubicBezTo>
                    <a:pt x="54" y="129"/>
                    <a:pt x="54" y="129"/>
                    <a:pt x="54" y="128"/>
                  </a:cubicBezTo>
                  <a:cubicBezTo>
                    <a:pt x="54" y="128"/>
                    <a:pt x="54" y="128"/>
                    <a:pt x="54" y="129"/>
                  </a:cubicBezTo>
                  <a:cubicBezTo>
                    <a:pt x="54" y="128"/>
                    <a:pt x="55" y="125"/>
                    <a:pt x="56" y="124"/>
                  </a:cubicBezTo>
                  <a:cubicBezTo>
                    <a:pt x="56" y="124"/>
                    <a:pt x="56" y="124"/>
                    <a:pt x="56" y="122"/>
                  </a:cubicBezTo>
                  <a:cubicBezTo>
                    <a:pt x="57" y="124"/>
                    <a:pt x="57" y="124"/>
                    <a:pt x="57" y="124"/>
                  </a:cubicBezTo>
                  <a:cubicBezTo>
                    <a:pt x="57" y="122"/>
                    <a:pt x="57" y="121"/>
                    <a:pt x="57" y="122"/>
                  </a:cubicBezTo>
                  <a:cubicBezTo>
                    <a:pt x="57" y="121"/>
                    <a:pt x="56" y="125"/>
                    <a:pt x="57" y="124"/>
                  </a:cubicBezTo>
                  <a:cubicBezTo>
                    <a:pt x="57" y="122"/>
                    <a:pt x="57" y="122"/>
                    <a:pt x="57" y="122"/>
                  </a:cubicBezTo>
                  <a:cubicBezTo>
                    <a:pt x="57" y="122"/>
                    <a:pt x="57" y="121"/>
                    <a:pt x="57" y="120"/>
                  </a:cubicBezTo>
                  <a:cubicBezTo>
                    <a:pt x="57" y="120"/>
                    <a:pt x="57" y="121"/>
                    <a:pt x="58" y="121"/>
                  </a:cubicBezTo>
                  <a:cubicBezTo>
                    <a:pt x="58" y="120"/>
                    <a:pt x="58" y="120"/>
                    <a:pt x="58" y="119"/>
                  </a:cubicBezTo>
                  <a:cubicBezTo>
                    <a:pt x="58" y="119"/>
                    <a:pt x="58" y="119"/>
                    <a:pt x="58" y="119"/>
                  </a:cubicBezTo>
                  <a:cubicBezTo>
                    <a:pt x="58" y="118"/>
                    <a:pt x="58" y="118"/>
                    <a:pt x="58" y="118"/>
                  </a:cubicBezTo>
                  <a:cubicBezTo>
                    <a:pt x="58" y="118"/>
                    <a:pt x="58" y="117"/>
                    <a:pt x="59" y="117"/>
                  </a:cubicBezTo>
                  <a:cubicBezTo>
                    <a:pt x="61" y="118"/>
                    <a:pt x="61" y="118"/>
                    <a:pt x="61" y="118"/>
                  </a:cubicBezTo>
                  <a:cubicBezTo>
                    <a:pt x="61" y="117"/>
                    <a:pt x="59" y="117"/>
                    <a:pt x="59" y="117"/>
                  </a:cubicBezTo>
                  <a:cubicBezTo>
                    <a:pt x="59" y="117"/>
                    <a:pt x="59" y="117"/>
                    <a:pt x="61" y="117"/>
                  </a:cubicBezTo>
                  <a:cubicBezTo>
                    <a:pt x="59" y="116"/>
                    <a:pt x="61" y="116"/>
                    <a:pt x="61" y="115"/>
                  </a:cubicBezTo>
                  <a:cubicBezTo>
                    <a:pt x="62" y="115"/>
                    <a:pt x="62" y="112"/>
                    <a:pt x="63" y="112"/>
                  </a:cubicBezTo>
                  <a:cubicBezTo>
                    <a:pt x="63" y="111"/>
                    <a:pt x="63" y="110"/>
                    <a:pt x="63" y="110"/>
                  </a:cubicBezTo>
                  <a:cubicBezTo>
                    <a:pt x="63" y="110"/>
                    <a:pt x="63" y="110"/>
                    <a:pt x="64" y="110"/>
                  </a:cubicBezTo>
                  <a:cubicBezTo>
                    <a:pt x="64" y="110"/>
                    <a:pt x="64" y="110"/>
                    <a:pt x="64" y="110"/>
                  </a:cubicBezTo>
                  <a:cubicBezTo>
                    <a:pt x="64" y="110"/>
                    <a:pt x="64" y="110"/>
                    <a:pt x="65" y="109"/>
                  </a:cubicBezTo>
                  <a:cubicBezTo>
                    <a:pt x="65" y="108"/>
                    <a:pt x="64" y="108"/>
                    <a:pt x="64" y="108"/>
                  </a:cubicBezTo>
                  <a:cubicBezTo>
                    <a:pt x="65" y="108"/>
                    <a:pt x="64" y="106"/>
                    <a:pt x="66" y="106"/>
                  </a:cubicBezTo>
                  <a:cubicBezTo>
                    <a:pt x="66" y="106"/>
                    <a:pt x="66" y="107"/>
                    <a:pt x="66" y="106"/>
                  </a:cubicBezTo>
                  <a:cubicBezTo>
                    <a:pt x="67" y="106"/>
                    <a:pt x="66" y="105"/>
                    <a:pt x="67" y="103"/>
                  </a:cubicBezTo>
                  <a:cubicBezTo>
                    <a:pt x="66" y="103"/>
                    <a:pt x="66" y="103"/>
                    <a:pt x="66" y="103"/>
                  </a:cubicBezTo>
                  <a:cubicBezTo>
                    <a:pt x="67" y="103"/>
                    <a:pt x="66" y="102"/>
                    <a:pt x="67" y="103"/>
                  </a:cubicBezTo>
                  <a:cubicBezTo>
                    <a:pt x="67" y="102"/>
                    <a:pt x="68" y="102"/>
                    <a:pt x="67" y="102"/>
                  </a:cubicBezTo>
                  <a:cubicBezTo>
                    <a:pt x="70" y="100"/>
                    <a:pt x="70" y="98"/>
                    <a:pt x="71" y="97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1" y="97"/>
                    <a:pt x="71" y="97"/>
                    <a:pt x="71" y="97"/>
                  </a:cubicBezTo>
                  <a:cubicBezTo>
                    <a:pt x="71" y="97"/>
                    <a:pt x="71" y="97"/>
                    <a:pt x="71" y="97"/>
                  </a:cubicBezTo>
                  <a:cubicBezTo>
                    <a:pt x="71" y="96"/>
                    <a:pt x="71" y="96"/>
                    <a:pt x="71" y="97"/>
                  </a:cubicBezTo>
                  <a:cubicBezTo>
                    <a:pt x="73" y="96"/>
                    <a:pt x="71" y="95"/>
                    <a:pt x="72" y="94"/>
                  </a:cubicBezTo>
                  <a:cubicBezTo>
                    <a:pt x="72" y="94"/>
                    <a:pt x="72" y="94"/>
                    <a:pt x="73" y="93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3" y="91"/>
                    <a:pt x="73" y="92"/>
                    <a:pt x="74" y="92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5" y="91"/>
                    <a:pt x="75" y="91"/>
                    <a:pt x="75" y="91"/>
                  </a:cubicBezTo>
                  <a:cubicBezTo>
                    <a:pt x="74" y="91"/>
                    <a:pt x="75" y="90"/>
                    <a:pt x="75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0"/>
                    <a:pt x="76" y="90"/>
                    <a:pt x="76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4" y="90"/>
                    <a:pt x="75" y="90"/>
                    <a:pt x="75" y="90"/>
                  </a:cubicBezTo>
                  <a:cubicBezTo>
                    <a:pt x="75" y="90"/>
                    <a:pt x="75" y="89"/>
                    <a:pt x="76" y="89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6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7" y="88"/>
                    <a:pt x="77" y="88"/>
                    <a:pt x="77" y="88"/>
                  </a:cubicBezTo>
                  <a:cubicBezTo>
                    <a:pt x="77" y="86"/>
                    <a:pt x="76" y="86"/>
                    <a:pt x="76" y="85"/>
                  </a:cubicBezTo>
                  <a:cubicBezTo>
                    <a:pt x="76" y="86"/>
                    <a:pt x="77" y="86"/>
                    <a:pt x="77" y="86"/>
                  </a:cubicBezTo>
                  <a:cubicBezTo>
                    <a:pt x="77" y="86"/>
                    <a:pt x="77" y="86"/>
                    <a:pt x="77" y="86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8" y="84"/>
                    <a:pt x="77" y="83"/>
                  </a:cubicBezTo>
                  <a:cubicBezTo>
                    <a:pt x="77" y="83"/>
                    <a:pt x="78" y="83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9" y="83"/>
                    <a:pt x="79" y="83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80" y="81"/>
                    <a:pt x="79" y="81"/>
                  </a:cubicBezTo>
                  <a:cubicBezTo>
                    <a:pt x="80" y="80"/>
                    <a:pt x="81" y="81"/>
                    <a:pt x="81" y="80"/>
                  </a:cubicBezTo>
                  <a:cubicBezTo>
                    <a:pt x="81" y="80"/>
                    <a:pt x="81" y="79"/>
                    <a:pt x="80" y="79"/>
                  </a:cubicBezTo>
                  <a:cubicBezTo>
                    <a:pt x="81" y="78"/>
                    <a:pt x="81" y="76"/>
                    <a:pt x="83" y="75"/>
                  </a:cubicBezTo>
                  <a:cubicBezTo>
                    <a:pt x="83" y="75"/>
                    <a:pt x="82" y="75"/>
                    <a:pt x="83" y="75"/>
                  </a:cubicBezTo>
                  <a:cubicBezTo>
                    <a:pt x="84" y="73"/>
                    <a:pt x="84" y="71"/>
                    <a:pt x="85" y="70"/>
                  </a:cubicBezTo>
                  <a:cubicBezTo>
                    <a:pt x="85" y="71"/>
                    <a:pt x="85" y="70"/>
                    <a:pt x="85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5" y="69"/>
                    <a:pt x="85" y="69"/>
                    <a:pt x="84" y="70"/>
                  </a:cubicBezTo>
                  <a:cubicBezTo>
                    <a:pt x="85" y="68"/>
                    <a:pt x="87" y="67"/>
                    <a:pt x="87" y="67"/>
                  </a:cubicBezTo>
                  <a:cubicBezTo>
                    <a:pt x="87" y="66"/>
                    <a:pt x="87" y="66"/>
                    <a:pt x="87" y="66"/>
                  </a:cubicBezTo>
                  <a:cubicBezTo>
                    <a:pt x="88" y="67"/>
                    <a:pt x="88" y="66"/>
                    <a:pt x="88" y="65"/>
                  </a:cubicBezTo>
                  <a:cubicBezTo>
                    <a:pt x="88" y="65"/>
                    <a:pt x="88" y="65"/>
                    <a:pt x="88" y="65"/>
                  </a:cubicBezTo>
                  <a:cubicBezTo>
                    <a:pt x="89" y="65"/>
                    <a:pt x="89" y="65"/>
                    <a:pt x="89" y="65"/>
                  </a:cubicBezTo>
                  <a:cubicBezTo>
                    <a:pt x="89" y="64"/>
                    <a:pt x="88" y="64"/>
                    <a:pt x="89" y="64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9" y="63"/>
                    <a:pt x="89" y="62"/>
                    <a:pt x="90" y="62"/>
                  </a:cubicBezTo>
                  <a:cubicBezTo>
                    <a:pt x="91" y="62"/>
                    <a:pt x="91" y="62"/>
                    <a:pt x="91" y="62"/>
                  </a:cubicBezTo>
                  <a:cubicBezTo>
                    <a:pt x="91" y="62"/>
                    <a:pt x="91" y="61"/>
                    <a:pt x="90" y="61"/>
                  </a:cubicBezTo>
                  <a:cubicBezTo>
                    <a:pt x="91" y="61"/>
                    <a:pt x="91" y="59"/>
                    <a:pt x="91" y="59"/>
                  </a:cubicBezTo>
                  <a:cubicBezTo>
                    <a:pt x="91" y="56"/>
                    <a:pt x="93" y="54"/>
                    <a:pt x="94" y="52"/>
                  </a:cubicBezTo>
                  <a:cubicBezTo>
                    <a:pt x="94" y="52"/>
                    <a:pt x="94" y="52"/>
                    <a:pt x="94" y="52"/>
                  </a:cubicBezTo>
                  <a:cubicBezTo>
                    <a:pt x="95" y="52"/>
                    <a:pt x="94" y="52"/>
                    <a:pt x="94" y="52"/>
                  </a:cubicBezTo>
                  <a:cubicBezTo>
                    <a:pt x="94" y="52"/>
                    <a:pt x="95" y="51"/>
                    <a:pt x="95" y="52"/>
                  </a:cubicBezTo>
                  <a:cubicBezTo>
                    <a:pt x="97" y="51"/>
                    <a:pt x="95" y="51"/>
                    <a:pt x="97" y="49"/>
                  </a:cubicBezTo>
                  <a:cubicBezTo>
                    <a:pt x="95" y="49"/>
                    <a:pt x="97" y="51"/>
                    <a:pt x="95" y="49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98" y="48"/>
                    <a:pt x="98" y="51"/>
                    <a:pt x="98" y="51"/>
                  </a:cubicBezTo>
                  <a:cubicBezTo>
                    <a:pt x="98" y="49"/>
                    <a:pt x="98" y="49"/>
                    <a:pt x="98" y="49"/>
                  </a:cubicBezTo>
                  <a:cubicBezTo>
                    <a:pt x="99" y="49"/>
                    <a:pt x="98" y="52"/>
                    <a:pt x="99" y="51"/>
                  </a:cubicBezTo>
                  <a:cubicBezTo>
                    <a:pt x="99" y="49"/>
                    <a:pt x="99" y="49"/>
                    <a:pt x="98" y="49"/>
                  </a:cubicBezTo>
                  <a:cubicBezTo>
                    <a:pt x="98" y="48"/>
                    <a:pt x="98" y="48"/>
                    <a:pt x="98" y="47"/>
                  </a:cubicBezTo>
                  <a:cubicBezTo>
                    <a:pt x="98" y="47"/>
                    <a:pt x="98" y="48"/>
                    <a:pt x="98" y="48"/>
                  </a:cubicBezTo>
                  <a:cubicBezTo>
                    <a:pt x="99" y="48"/>
                    <a:pt x="98" y="47"/>
                    <a:pt x="99" y="46"/>
                  </a:cubicBezTo>
                  <a:cubicBezTo>
                    <a:pt x="98" y="47"/>
                    <a:pt x="98" y="46"/>
                    <a:pt x="98" y="45"/>
                  </a:cubicBezTo>
                  <a:cubicBezTo>
                    <a:pt x="98" y="45"/>
                    <a:pt x="98" y="46"/>
                    <a:pt x="99" y="45"/>
                  </a:cubicBezTo>
                  <a:cubicBezTo>
                    <a:pt x="98" y="45"/>
                    <a:pt x="99" y="44"/>
                    <a:pt x="98" y="45"/>
                  </a:cubicBezTo>
                  <a:cubicBezTo>
                    <a:pt x="98" y="44"/>
                    <a:pt x="99" y="44"/>
                    <a:pt x="98" y="43"/>
                  </a:cubicBezTo>
                  <a:cubicBezTo>
                    <a:pt x="99" y="43"/>
                    <a:pt x="99" y="45"/>
                    <a:pt x="100" y="44"/>
                  </a:cubicBezTo>
                  <a:cubicBezTo>
                    <a:pt x="99" y="44"/>
                    <a:pt x="100" y="42"/>
                    <a:pt x="99" y="42"/>
                  </a:cubicBezTo>
                  <a:cubicBezTo>
                    <a:pt x="99" y="42"/>
                    <a:pt x="100" y="42"/>
                    <a:pt x="100" y="43"/>
                  </a:cubicBezTo>
                  <a:cubicBezTo>
                    <a:pt x="100" y="42"/>
                    <a:pt x="99" y="41"/>
                    <a:pt x="101" y="41"/>
                  </a:cubicBezTo>
                  <a:cubicBezTo>
                    <a:pt x="100" y="41"/>
                    <a:pt x="100" y="41"/>
                    <a:pt x="100" y="41"/>
                  </a:cubicBezTo>
                  <a:cubicBezTo>
                    <a:pt x="101" y="41"/>
                    <a:pt x="101" y="41"/>
                    <a:pt x="101" y="41"/>
                  </a:cubicBezTo>
                  <a:cubicBezTo>
                    <a:pt x="101" y="40"/>
                    <a:pt x="101" y="39"/>
                    <a:pt x="102" y="39"/>
                  </a:cubicBezTo>
                  <a:cubicBezTo>
                    <a:pt x="102" y="39"/>
                    <a:pt x="103" y="38"/>
                    <a:pt x="102" y="38"/>
                  </a:cubicBezTo>
                  <a:cubicBezTo>
                    <a:pt x="101" y="39"/>
                    <a:pt x="102" y="39"/>
                    <a:pt x="101" y="39"/>
                  </a:cubicBezTo>
                  <a:cubicBezTo>
                    <a:pt x="102" y="39"/>
                    <a:pt x="101" y="38"/>
                    <a:pt x="101" y="37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2" y="37"/>
                    <a:pt x="102" y="37"/>
                    <a:pt x="102" y="36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102" y="35"/>
                    <a:pt x="103" y="36"/>
                    <a:pt x="103" y="35"/>
                  </a:cubicBezTo>
                  <a:cubicBezTo>
                    <a:pt x="103" y="36"/>
                    <a:pt x="103" y="36"/>
                    <a:pt x="103" y="36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4" y="35"/>
                    <a:pt x="103" y="35"/>
                    <a:pt x="103" y="35"/>
                  </a:cubicBezTo>
                  <a:cubicBezTo>
                    <a:pt x="103" y="35"/>
                    <a:pt x="104" y="35"/>
                    <a:pt x="103" y="35"/>
                  </a:cubicBezTo>
                  <a:cubicBezTo>
                    <a:pt x="104" y="35"/>
                    <a:pt x="104" y="35"/>
                    <a:pt x="104" y="35"/>
                  </a:cubicBezTo>
                  <a:cubicBezTo>
                    <a:pt x="104" y="35"/>
                    <a:pt x="105" y="35"/>
                    <a:pt x="105" y="35"/>
                  </a:cubicBezTo>
                  <a:cubicBezTo>
                    <a:pt x="105" y="34"/>
                    <a:pt x="105" y="32"/>
                    <a:pt x="104" y="34"/>
                  </a:cubicBezTo>
                  <a:cubicBezTo>
                    <a:pt x="104" y="32"/>
                    <a:pt x="105" y="32"/>
                    <a:pt x="105" y="34"/>
                  </a:cubicBezTo>
                  <a:cubicBezTo>
                    <a:pt x="105" y="32"/>
                    <a:pt x="104" y="32"/>
                    <a:pt x="105" y="32"/>
                  </a:cubicBezTo>
                  <a:cubicBezTo>
                    <a:pt x="105" y="32"/>
                    <a:pt x="106" y="31"/>
                    <a:pt x="107" y="31"/>
                  </a:cubicBezTo>
                  <a:cubicBezTo>
                    <a:pt x="107" y="32"/>
                    <a:pt x="107" y="32"/>
                    <a:pt x="107" y="32"/>
                  </a:cubicBezTo>
                  <a:cubicBezTo>
                    <a:pt x="107" y="31"/>
                    <a:pt x="107" y="31"/>
                    <a:pt x="107" y="31"/>
                  </a:cubicBezTo>
                  <a:cubicBezTo>
                    <a:pt x="108" y="32"/>
                    <a:pt x="108" y="31"/>
                    <a:pt x="108" y="32"/>
                  </a:cubicBezTo>
                  <a:cubicBezTo>
                    <a:pt x="109" y="32"/>
                    <a:pt x="109" y="31"/>
                    <a:pt x="109" y="31"/>
                  </a:cubicBezTo>
                  <a:cubicBezTo>
                    <a:pt x="107" y="31"/>
                    <a:pt x="108" y="29"/>
                    <a:pt x="107" y="29"/>
                  </a:cubicBezTo>
                  <a:cubicBezTo>
                    <a:pt x="107" y="28"/>
                    <a:pt x="109" y="29"/>
                    <a:pt x="109" y="28"/>
                  </a:cubicBezTo>
                  <a:cubicBezTo>
                    <a:pt x="108" y="28"/>
                    <a:pt x="108" y="27"/>
                    <a:pt x="108" y="28"/>
                  </a:cubicBezTo>
                  <a:cubicBezTo>
                    <a:pt x="108" y="27"/>
                    <a:pt x="107" y="27"/>
                    <a:pt x="108" y="26"/>
                  </a:cubicBezTo>
                  <a:cubicBezTo>
                    <a:pt x="108" y="27"/>
                    <a:pt x="109" y="26"/>
                    <a:pt x="109" y="27"/>
                  </a:cubicBezTo>
                  <a:cubicBezTo>
                    <a:pt x="109" y="28"/>
                    <a:pt x="109" y="28"/>
                    <a:pt x="109" y="28"/>
                  </a:cubicBezTo>
                  <a:cubicBezTo>
                    <a:pt x="109" y="28"/>
                    <a:pt x="110" y="28"/>
                    <a:pt x="110" y="28"/>
                  </a:cubicBezTo>
                  <a:cubicBezTo>
                    <a:pt x="110" y="27"/>
                    <a:pt x="111" y="27"/>
                    <a:pt x="110" y="27"/>
                  </a:cubicBezTo>
                  <a:cubicBezTo>
                    <a:pt x="110" y="26"/>
                    <a:pt x="110" y="27"/>
                    <a:pt x="109" y="27"/>
                  </a:cubicBezTo>
                  <a:cubicBezTo>
                    <a:pt x="110" y="26"/>
                    <a:pt x="111" y="26"/>
                    <a:pt x="110" y="25"/>
                  </a:cubicBezTo>
                  <a:cubicBezTo>
                    <a:pt x="110" y="26"/>
                    <a:pt x="109" y="25"/>
                    <a:pt x="109" y="25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10" y="24"/>
                    <a:pt x="109" y="24"/>
                    <a:pt x="109" y="22"/>
                  </a:cubicBezTo>
                  <a:cubicBezTo>
                    <a:pt x="110" y="22"/>
                    <a:pt x="110" y="22"/>
                    <a:pt x="110" y="22"/>
                  </a:cubicBezTo>
                  <a:cubicBezTo>
                    <a:pt x="111" y="22"/>
                    <a:pt x="109" y="24"/>
                    <a:pt x="110" y="25"/>
                  </a:cubicBezTo>
                  <a:cubicBezTo>
                    <a:pt x="111" y="24"/>
                    <a:pt x="110" y="22"/>
                    <a:pt x="111" y="22"/>
                  </a:cubicBezTo>
                  <a:cubicBezTo>
                    <a:pt x="111" y="22"/>
                    <a:pt x="111" y="22"/>
                    <a:pt x="111" y="24"/>
                  </a:cubicBezTo>
                  <a:cubicBezTo>
                    <a:pt x="111" y="22"/>
                    <a:pt x="112" y="24"/>
                    <a:pt x="111" y="21"/>
                  </a:cubicBezTo>
                  <a:cubicBezTo>
                    <a:pt x="111" y="21"/>
                    <a:pt x="111" y="21"/>
                    <a:pt x="111" y="21"/>
                  </a:cubicBezTo>
                  <a:cubicBezTo>
                    <a:pt x="111" y="21"/>
                    <a:pt x="111" y="20"/>
                    <a:pt x="111" y="19"/>
                  </a:cubicBezTo>
                  <a:cubicBezTo>
                    <a:pt x="112" y="20"/>
                    <a:pt x="112" y="18"/>
                    <a:pt x="114" y="19"/>
                  </a:cubicBezTo>
                  <a:cubicBezTo>
                    <a:pt x="112" y="19"/>
                    <a:pt x="111" y="21"/>
                    <a:pt x="111" y="21"/>
                  </a:cubicBezTo>
                  <a:cubicBezTo>
                    <a:pt x="114" y="21"/>
                    <a:pt x="111" y="22"/>
                    <a:pt x="112" y="22"/>
                  </a:cubicBezTo>
                  <a:cubicBezTo>
                    <a:pt x="112" y="21"/>
                    <a:pt x="114" y="22"/>
                    <a:pt x="115" y="22"/>
                  </a:cubicBezTo>
                  <a:cubicBezTo>
                    <a:pt x="115" y="22"/>
                    <a:pt x="115" y="22"/>
                    <a:pt x="115" y="21"/>
                  </a:cubicBezTo>
                  <a:cubicBezTo>
                    <a:pt x="114" y="21"/>
                    <a:pt x="114" y="21"/>
                    <a:pt x="112" y="21"/>
                  </a:cubicBezTo>
                  <a:cubicBezTo>
                    <a:pt x="114" y="21"/>
                    <a:pt x="114" y="20"/>
                    <a:pt x="114" y="19"/>
                  </a:cubicBezTo>
                  <a:cubicBezTo>
                    <a:pt x="115" y="19"/>
                    <a:pt x="115" y="19"/>
                    <a:pt x="115" y="20"/>
                  </a:cubicBezTo>
                  <a:cubicBezTo>
                    <a:pt x="115" y="18"/>
                    <a:pt x="116" y="17"/>
                    <a:pt x="117" y="16"/>
                  </a:cubicBezTo>
                  <a:cubicBezTo>
                    <a:pt x="116" y="16"/>
                    <a:pt x="118" y="15"/>
                    <a:pt x="117" y="15"/>
                  </a:cubicBezTo>
                  <a:cubicBezTo>
                    <a:pt x="116" y="15"/>
                    <a:pt x="115" y="15"/>
                    <a:pt x="115" y="15"/>
                  </a:cubicBezTo>
                  <a:cubicBezTo>
                    <a:pt x="115" y="15"/>
                    <a:pt x="115" y="15"/>
                    <a:pt x="116" y="15"/>
                  </a:cubicBezTo>
                  <a:cubicBezTo>
                    <a:pt x="115" y="14"/>
                    <a:pt x="117" y="15"/>
                    <a:pt x="116" y="14"/>
                  </a:cubicBezTo>
                  <a:cubicBezTo>
                    <a:pt x="116" y="15"/>
                    <a:pt x="117" y="15"/>
                    <a:pt x="118" y="15"/>
                  </a:cubicBezTo>
                  <a:cubicBezTo>
                    <a:pt x="118" y="14"/>
                    <a:pt x="118" y="15"/>
                    <a:pt x="118" y="15"/>
                  </a:cubicBezTo>
                  <a:cubicBezTo>
                    <a:pt x="118" y="14"/>
                    <a:pt x="118" y="13"/>
                    <a:pt x="118" y="12"/>
                  </a:cubicBezTo>
                  <a:cubicBezTo>
                    <a:pt x="120" y="11"/>
                    <a:pt x="120" y="9"/>
                    <a:pt x="121" y="8"/>
                  </a:cubicBezTo>
                  <a:cubicBezTo>
                    <a:pt x="121" y="8"/>
                    <a:pt x="123" y="8"/>
                    <a:pt x="123" y="8"/>
                  </a:cubicBezTo>
                  <a:cubicBezTo>
                    <a:pt x="123" y="8"/>
                    <a:pt x="121" y="8"/>
                    <a:pt x="123" y="8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3" y="8"/>
                    <a:pt x="125" y="7"/>
                    <a:pt x="124" y="6"/>
                  </a:cubicBezTo>
                  <a:cubicBezTo>
                    <a:pt x="124" y="6"/>
                    <a:pt x="124" y="6"/>
                    <a:pt x="124" y="6"/>
                  </a:cubicBezTo>
                  <a:cubicBezTo>
                    <a:pt x="124" y="6"/>
                    <a:pt x="124" y="6"/>
                    <a:pt x="124" y="6"/>
                  </a:cubicBezTo>
                  <a:cubicBezTo>
                    <a:pt x="125" y="6"/>
                    <a:pt x="125" y="6"/>
                    <a:pt x="125" y="6"/>
                  </a:cubicBezTo>
                  <a:cubicBezTo>
                    <a:pt x="125" y="6"/>
                    <a:pt x="125" y="4"/>
                    <a:pt x="125" y="3"/>
                  </a:cubicBezTo>
                  <a:cubicBezTo>
                    <a:pt x="125" y="3"/>
                    <a:pt x="125" y="3"/>
                    <a:pt x="125" y="3"/>
                  </a:cubicBezTo>
                  <a:cubicBezTo>
                    <a:pt x="125" y="2"/>
                    <a:pt x="125" y="2"/>
                    <a:pt x="126" y="1"/>
                  </a:cubicBezTo>
                  <a:cubicBezTo>
                    <a:pt x="126" y="1"/>
                    <a:pt x="126" y="1"/>
                    <a:pt x="126" y="1"/>
                  </a:cubicBezTo>
                  <a:cubicBezTo>
                    <a:pt x="126" y="1"/>
                    <a:pt x="126" y="1"/>
                    <a:pt x="126" y="1"/>
                  </a:cubicBezTo>
                  <a:cubicBezTo>
                    <a:pt x="127" y="1"/>
                    <a:pt x="127" y="1"/>
                    <a:pt x="127" y="0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7" y="2"/>
                    <a:pt x="127" y="1"/>
                    <a:pt x="126" y="1"/>
                  </a:cubicBezTo>
                  <a:cubicBezTo>
                    <a:pt x="126" y="2"/>
                    <a:pt x="126" y="2"/>
                    <a:pt x="126" y="2"/>
                  </a:cubicBezTo>
                  <a:cubicBezTo>
                    <a:pt x="126" y="2"/>
                    <a:pt x="126" y="2"/>
                    <a:pt x="126" y="2"/>
                  </a:cubicBezTo>
                  <a:cubicBezTo>
                    <a:pt x="127" y="2"/>
                    <a:pt x="126" y="2"/>
                    <a:pt x="127" y="3"/>
                  </a:cubicBezTo>
                  <a:cubicBezTo>
                    <a:pt x="127" y="3"/>
                    <a:pt x="127" y="3"/>
                    <a:pt x="127" y="2"/>
                  </a:cubicBezTo>
                  <a:cubicBezTo>
                    <a:pt x="127" y="3"/>
                    <a:pt x="127" y="3"/>
                    <a:pt x="126" y="4"/>
                  </a:cubicBezTo>
                  <a:cubicBezTo>
                    <a:pt x="126" y="3"/>
                    <a:pt x="126" y="4"/>
                    <a:pt x="126" y="4"/>
                  </a:cubicBezTo>
                  <a:cubicBezTo>
                    <a:pt x="126" y="4"/>
                    <a:pt x="126" y="6"/>
                    <a:pt x="126" y="7"/>
                  </a:cubicBezTo>
                  <a:cubicBezTo>
                    <a:pt x="125" y="7"/>
                    <a:pt x="125" y="8"/>
                    <a:pt x="125" y="8"/>
                  </a:cubicBezTo>
                  <a:cubicBezTo>
                    <a:pt x="125" y="8"/>
                    <a:pt x="125" y="8"/>
                    <a:pt x="125" y="7"/>
                  </a:cubicBezTo>
                  <a:cubicBezTo>
                    <a:pt x="124" y="8"/>
                    <a:pt x="125" y="8"/>
                    <a:pt x="124" y="8"/>
                  </a:cubicBezTo>
                  <a:cubicBezTo>
                    <a:pt x="124" y="8"/>
                    <a:pt x="125" y="8"/>
                    <a:pt x="125" y="9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24" y="10"/>
                    <a:pt x="125" y="10"/>
                    <a:pt x="124" y="11"/>
                  </a:cubicBezTo>
                  <a:cubicBezTo>
                    <a:pt x="123" y="12"/>
                    <a:pt x="121" y="14"/>
                    <a:pt x="120" y="15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20" y="16"/>
                    <a:pt x="119" y="17"/>
                    <a:pt x="119" y="18"/>
                  </a:cubicBezTo>
                  <a:cubicBezTo>
                    <a:pt x="118" y="20"/>
                    <a:pt x="118" y="21"/>
                    <a:pt x="117" y="21"/>
                  </a:cubicBezTo>
                  <a:cubicBezTo>
                    <a:pt x="116" y="25"/>
                    <a:pt x="115" y="28"/>
                    <a:pt x="114" y="29"/>
                  </a:cubicBezTo>
                  <a:cubicBezTo>
                    <a:pt x="112" y="28"/>
                    <a:pt x="112" y="28"/>
                    <a:pt x="112" y="28"/>
                  </a:cubicBezTo>
                  <a:cubicBezTo>
                    <a:pt x="112" y="29"/>
                    <a:pt x="112" y="29"/>
                    <a:pt x="112" y="29"/>
                  </a:cubicBezTo>
                  <a:cubicBezTo>
                    <a:pt x="112" y="29"/>
                    <a:pt x="112" y="30"/>
                    <a:pt x="112" y="31"/>
                  </a:cubicBezTo>
                  <a:cubicBezTo>
                    <a:pt x="111" y="32"/>
                    <a:pt x="111" y="35"/>
                    <a:pt x="111" y="35"/>
                  </a:cubicBezTo>
                  <a:cubicBezTo>
                    <a:pt x="111" y="35"/>
                    <a:pt x="111" y="35"/>
                    <a:pt x="111" y="35"/>
                  </a:cubicBezTo>
                  <a:cubicBezTo>
                    <a:pt x="111" y="36"/>
                    <a:pt x="110" y="37"/>
                    <a:pt x="109" y="38"/>
                  </a:cubicBezTo>
                  <a:cubicBezTo>
                    <a:pt x="108" y="38"/>
                    <a:pt x="108" y="38"/>
                    <a:pt x="108" y="39"/>
                  </a:cubicBezTo>
                  <a:cubicBezTo>
                    <a:pt x="108" y="40"/>
                    <a:pt x="108" y="40"/>
                    <a:pt x="108" y="42"/>
                  </a:cubicBezTo>
                  <a:cubicBezTo>
                    <a:pt x="107" y="42"/>
                    <a:pt x="106" y="44"/>
                    <a:pt x="106" y="44"/>
                  </a:cubicBezTo>
                  <a:cubicBezTo>
                    <a:pt x="105" y="48"/>
                    <a:pt x="102" y="51"/>
                    <a:pt x="101" y="54"/>
                  </a:cubicBezTo>
                  <a:cubicBezTo>
                    <a:pt x="101" y="54"/>
                    <a:pt x="101" y="54"/>
                    <a:pt x="101" y="54"/>
                  </a:cubicBezTo>
                  <a:cubicBezTo>
                    <a:pt x="100" y="57"/>
                    <a:pt x="98" y="61"/>
                    <a:pt x="97" y="63"/>
                  </a:cubicBezTo>
                  <a:cubicBezTo>
                    <a:pt x="95" y="62"/>
                    <a:pt x="95" y="62"/>
                    <a:pt x="95" y="62"/>
                  </a:cubicBezTo>
                  <a:cubicBezTo>
                    <a:pt x="95" y="64"/>
                    <a:pt x="95" y="64"/>
                    <a:pt x="95" y="64"/>
                  </a:cubicBezTo>
                  <a:cubicBezTo>
                    <a:pt x="95" y="65"/>
                    <a:pt x="95" y="66"/>
                    <a:pt x="94" y="66"/>
                  </a:cubicBezTo>
                  <a:cubicBezTo>
                    <a:pt x="93" y="67"/>
                    <a:pt x="94" y="67"/>
                    <a:pt x="93" y="68"/>
                  </a:cubicBezTo>
                  <a:cubicBezTo>
                    <a:pt x="92" y="70"/>
                    <a:pt x="92" y="70"/>
                    <a:pt x="91" y="72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91" y="72"/>
                    <a:pt x="90" y="73"/>
                    <a:pt x="91" y="73"/>
                  </a:cubicBezTo>
                  <a:cubicBezTo>
                    <a:pt x="90" y="75"/>
                    <a:pt x="90" y="78"/>
                    <a:pt x="88" y="79"/>
                  </a:cubicBezTo>
                  <a:cubicBezTo>
                    <a:pt x="89" y="79"/>
                    <a:pt x="88" y="79"/>
                    <a:pt x="88" y="80"/>
                  </a:cubicBezTo>
                  <a:cubicBezTo>
                    <a:pt x="88" y="81"/>
                    <a:pt x="85" y="82"/>
                    <a:pt x="85" y="83"/>
                  </a:cubicBezTo>
                  <a:cubicBezTo>
                    <a:pt x="85" y="83"/>
                    <a:pt x="85" y="83"/>
                    <a:pt x="84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4" y="86"/>
                    <a:pt x="82" y="89"/>
                    <a:pt x="81" y="90"/>
                  </a:cubicBezTo>
                  <a:cubicBezTo>
                    <a:pt x="80" y="94"/>
                    <a:pt x="77" y="98"/>
                    <a:pt x="75" y="102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5" y="103"/>
                    <a:pt x="73" y="103"/>
                    <a:pt x="73" y="105"/>
                  </a:cubicBezTo>
                  <a:cubicBezTo>
                    <a:pt x="73" y="106"/>
                    <a:pt x="73" y="107"/>
                    <a:pt x="72" y="106"/>
                  </a:cubicBezTo>
                  <a:cubicBezTo>
                    <a:pt x="72" y="107"/>
                    <a:pt x="71" y="109"/>
                    <a:pt x="71" y="110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70" y="110"/>
                    <a:pt x="70" y="112"/>
                    <a:pt x="68" y="113"/>
                  </a:cubicBezTo>
                  <a:cubicBezTo>
                    <a:pt x="68" y="112"/>
                    <a:pt x="68" y="112"/>
                    <a:pt x="68" y="112"/>
                  </a:cubicBezTo>
                  <a:cubicBezTo>
                    <a:pt x="67" y="113"/>
                    <a:pt x="68" y="115"/>
                    <a:pt x="67" y="115"/>
                  </a:cubicBezTo>
                  <a:cubicBezTo>
                    <a:pt x="67" y="115"/>
                    <a:pt x="67" y="115"/>
                    <a:pt x="67" y="115"/>
                  </a:cubicBezTo>
                  <a:cubicBezTo>
                    <a:pt x="65" y="117"/>
                    <a:pt x="64" y="121"/>
                    <a:pt x="63" y="125"/>
                  </a:cubicBezTo>
                  <a:cubicBezTo>
                    <a:pt x="61" y="127"/>
                    <a:pt x="61" y="124"/>
                    <a:pt x="61" y="126"/>
                  </a:cubicBezTo>
                  <a:cubicBezTo>
                    <a:pt x="61" y="126"/>
                    <a:pt x="61" y="127"/>
                    <a:pt x="61" y="126"/>
                  </a:cubicBezTo>
                  <a:cubicBezTo>
                    <a:pt x="61" y="127"/>
                    <a:pt x="58" y="127"/>
                    <a:pt x="58" y="128"/>
                  </a:cubicBezTo>
                  <a:cubicBezTo>
                    <a:pt x="59" y="128"/>
                    <a:pt x="59" y="128"/>
                    <a:pt x="59" y="129"/>
                  </a:cubicBezTo>
                  <a:cubicBezTo>
                    <a:pt x="58" y="130"/>
                    <a:pt x="57" y="130"/>
                    <a:pt x="57" y="131"/>
                  </a:cubicBezTo>
                  <a:cubicBezTo>
                    <a:pt x="57" y="131"/>
                    <a:pt x="57" y="131"/>
                    <a:pt x="57" y="131"/>
                  </a:cubicBezTo>
                  <a:cubicBezTo>
                    <a:pt x="57" y="133"/>
                    <a:pt x="56" y="134"/>
                    <a:pt x="57" y="136"/>
                  </a:cubicBezTo>
                  <a:cubicBezTo>
                    <a:pt x="53" y="144"/>
                    <a:pt x="49" y="151"/>
                    <a:pt x="45" y="158"/>
                  </a:cubicBezTo>
                  <a:cubicBezTo>
                    <a:pt x="41" y="165"/>
                    <a:pt x="37" y="172"/>
                    <a:pt x="32" y="179"/>
                  </a:cubicBezTo>
                  <a:cubicBezTo>
                    <a:pt x="31" y="180"/>
                    <a:pt x="31" y="180"/>
                    <a:pt x="30" y="182"/>
                  </a:cubicBezTo>
                  <a:cubicBezTo>
                    <a:pt x="30" y="182"/>
                    <a:pt x="30" y="182"/>
                    <a:pt x="30" y="182"/>
                  </a:cubicBezTo>
                  <a:cubicBezTo>
                    <a:pt x="30" y="183"/>
                    <a:pt x="30" y="183"/>
                    <a:pt x="30" y="184"/>
                  </a:cubicBezTo>
                  <a:cubicBezTo>
                    <a:pt x="29" y="187"/>
                    <a:pt x="28" y="189"/>
                    <a:pt x="26" y="192"/>
                  </a:cubicBezTo>
                  <a:cubicBezTo>
                    <a:pt x="26" y="192"/>
                    <a:pt x="26" y="191"/>
                    <a:pt x="25" y="192"/>
                  </a:cubicBezTo>
                  <a:cubicBezTo>
                    <a:pt x="26" y="192"/>
                    <a:pt x="26" y="192"/>
                    <a:pt x="26" y="192"/>
                  </a:cubicBezTo>
                  <a:cubicBezTo>
                    <a:pt x="25" y="192"/>
                    <a:pt x="25" y="192"/>
                    <a:pt x="25" y="192"/>
                  </a:cubicBezTo>
                  <a:cubicBezTo>
                    <a:pt x="25" y="192"/>
                    <a:pt x="25" y="193"/>
                    <a:pt x="26" y="192"/>
                  </a:cubicBezTo>
                  <a:cubicBezTo>
                    <a:pt x="22" y="200"/>
                    <a:pt x="17" y="206"/>
                    <a:pt x="13" y="212"/>
                  </a:cubicBezTo>
                  <a:cubicBezTo>
                    <a:pt x="12" y="215"/>
                    <a:pt x="11" y="217"/>
                    <a:pt x="10" y="219"/>
                  </a:cubicBezTo>
                  <a:cubicBezTo>
                    <a:pt x="6" y="224"/>
                    <a:pt x="3" y="227"/>
                    <a:pt x="1" y="233"/>
                  </a:cubicBezTo>
                  <a:cubicBezTo>
                    <a:pt x="1" y="233"/>
                    <a:pt x="0" y="231"/>
                    <a:pt x="1" y="229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55" name="Freeform 115"/>
            <p:cNvSpPr>
              <a:spLocks/>
            </p:cNvSpPr>
            <p:nvPr/>
          </p:nvSpPr>
          <p:spPr bwMode="auto">
            <a:xfrm>
              <a:off x="3620" y="496"/>
              <a:ext cx="269" cy="493"/>
            </a:xfrm>
            <a:custGeom>
              <a:avLst/>
              <a:gdLst>
                <a:gd name="T0" fmla="*/ 12 w 114"/>
                <a:gd name="T1" fmla="*/ 184 h 209"/>
                <a:gd name="T2" fmla="*/ 16 w 114"/>
                <a:gd name="T3" fmla="*/ 178 h 209"/>
                <a:gd name="T4" fmla="*/ 21 w 114"/>
                <a:gd name="T5" fmla="*/ 165 h 209"/>
                <a:gd name="T6" fmla="*/ 23 w 114"/>
                <a:gd name="T7" fmla="*/ 160 h 209"/>
                <a:gd name="T8" fmla="*/ 31 w 114"/>
                <a:gd name="T9" fmla="*/ 147 h 209"/>
                <a:gd name="T10" fmla="*/ 34 w 114"/>
                <a:gd name="T11" fmla="*/ 144 h 209"/>
                <a:gd name="T12" fmla="*/ 37 w 114"/>
                <a:gd name="T13" fmla="*/ 136 h 209"/>
                <a:gd name="T14" fmla="*/ 42 w 114"/>
                <a:gd name="T15" fmla="*/ 129 h 209"/>
                <a:gd name="T16" fmla="*/ 43 w 114"/>
                <a:gd name="T17" fmla="*/ 126 h 209"/>
                <a:gd name="T18" fmla="*/ 44 w 114"/>
                <a:gd name="T19" fmla="*/ 122 h 209"/>
                <a:gd name="T20" fmla="*/ 48 w 114"/>
                <a:gd name="T21" fmla="*/ 114 h 209"/>
                <a:gd name="T22" fmla="*/ 50 w 114"/>
                <a:gd name="T23" fmla="*/ 111 h 209"/>
                <a:gd name="T24" fmla="*/ 52 w 114"/>
                <a:gd name="T25" fmla="*/ 106 h 209"/>
                <a:gd name="T26" fmla="*/ 56 w 114"/>
                <a:gd name="T27" fmla="*/ 101 h 209"/>
                <a:gd name="T28" fmla="*/ 59 w 114"/>
                <a:gd name="T29" fmla="*/ 94 h 209"/>
                <a:gd name="T30" fmla="*/ 63 w 114"/>
                <a:gd name="T31" fmla="*/ 87 h 209"/>
                <a:gd name="T32" fmla="*/ 64 w 114"/>
                <a:gd name="T33" fmla="*/ 84 h 209"/>
                <a:gd name="T34" fmla="*/ 68 w 114"/>
                <a:gd name="T35" fmla="*/ 81 h 209"/>
                <a:gd name="T36" fmla="*/ 69 w 114"/>
                <a:gd name="T37" fmla="*/ 78 h 209"/>
                <a:gd name="T38" fmla="*/ 69 w 114"/>
                <a:gd name="T39" fmla="*/ 77 h 209"/>
                <a:gd name="T40" fmla="*/ 70 w 114"/>
                <a:gd name="T41" fmla="*/ 73 h 209"/>
                <a:gd name="T42" fmla="*/ 76 w 114"/>
                <a:gd name="T43" fmla="*/ 63 h 209"/>
                <a:gd name="T44" fmla="*/ 78 w 114"/>
                <a:gd name="T45" fmla="*/ 59 h 209"/>
                <a:gd name="T46" fmla="*/ 80 w 114"/>
                <a:gd name="T47" fmla="*/ 55 h 209"/>
                <a:gd name="T48" fmla="*/ 85 w 114"/>
                <a:gd name="T49" fmla="*/ 46 h 209"/>
                <a:gd name="T50" fmla="*/ 88 w 114"/>
                <a:gd name="T51" fmla="*/ 46 h 209"/>
                <a:gd name="T52" fmla="*/ 88 w 114"/>
                <a:gd name="T53" fmla="*/ 41 h 209"/>
                <a:gd name="T54" fmla="*/ 88 w 114"/>
                <a:gd name="T55" fmla="*/ 38 h 209"/>
                <a:gd name="T56" fmla="*/ 90 w 114"/>
                <a:gd name="T57" fmla="*/ 35 h 209"/>
                <a:gd name="T58" fmla="*/ 90 w 114"/>
                <a:gd name="T59" fmla="*/ 32 h 209"/>
                <a:gd name="T60" fmla="*/ 92 w 114"/>
                <a:gd name="T61" fmla="*/ 31 h 209"/>
                <a:gd name="T62" fmla="*/ 96 w 114"/>
                <a:gd name="T63" fmla="*/ 29 h 209"/>
                <a:gd name="T64" fmla="*/ 96 w 114"/>
                <a:gd name="T65" fmla="*/ 26 h 209"/>
                <a:gd name="T66" fmla="*/ 97 w 114"/>
                <a:gd name="T67" fmla="*/ 23 h 209"/>
                <a:gd name="T68" fmla="*/ 98 w 114"/>
                <a:gd name="T69" fmla="*/ 20 h 209"/>
                <a:gd name="T70" fmla="*/ 100 w 114"/>
                <a:gd name="T71" fmla="*/ 18 h 209"/>
                <a:gd name="T72" fmla="*/ 101 w 114"/>
                <a:gd name="T73" fmla="*/ 19 h 209"/>
                <a:gd name="T74" fmla="*/ 103 w 114"/>
                <a:gd name="T75" fmla="*/ 13 h 209"/>
                <a:gd name="T76" fmla="*/ 109 w 114"/>
                <a:gd name="T77" fmla="*/ 8 h 209"/>
                <a:gd name="T78" fmla="*/ 111 w 114"/>
                <a:gd name="T79" fmla="*/ 5 h 209"/>
                <a:gd name="T80" fmla="*/ 114 w 114"/>
                <a:gd name="T81" fmla="*/ 0 h 209"/>
                <a:gd name="T82" fmla="*/ 114 w 114"/>
                <a:gd name="T83" fmla="*/ 3 h 209"/>
                <a:gd name="T84" fmla="*/ 109 w 114"/>
                <a:gd name="T85" fmla="*/ 6 h 209"/>
                <a:gd name="T86" fmla="*/ 107 w 114"/>
                <a:gd name="T87" fmla="*/ 17 h 209"/>
                <a:gd name="T88" fmla="*/ 99 w 114"/>
                <a:gd name="T89" fmla="*/ 32 h 209"/>
                <a:gd name="T90" fmla="*/ 90 w 114"/>
                <a:gd name="T91" fmla="*/ 48 h 209"/>
                <a:gd name="T92" fmla="*/ 83 w 114"/>
                <a:gd name="T93" fmla="*/ 62 h 209"/>
                <a:gd name="T94" fmla="*/ 79 w 114"/>
                <a:gd name="T95" fmla="*/ 72 h 209"/>
                <a:gd name="T96" fmla="*/ 68 w 114"/>
                <a:gd name="T97" fmla="*/ 92 h 209"/>
                <a:gd name="T98" fmla="*/ 61 w 114"/>
                <a:gd name="T99" fmla="*/ 101 h 209"/>
                <a:gd name="T100" fmla="*/ 53 w 114"/>
                <a:gd name="T101" fmla="*/ 114 h 209"/>
                <a:gd name="T102" fmla="*/ 30 w 114"/>
                <a:gd name="T103" fmla="*/ 160 h 209"/>
                <a:gd name="T104" fmla="*/ 23 w 114"/>
                <a:gd name="T105" fmla="*/ 173 h 209"/>
                <a:gd name="T106" fmla="*/ 1 w 114"/>
                <a:gd name="T107" fmla="*/ 205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4" h="209">
                  <a:moveTo>
                    <a:pt x="1" y="205"/>
                  </a:moveTo>
                  <a:cubicBezTo>
                    <a:pt x="1" y="202"/>
                    <a:pt x="4" y="200"/>
                    <a:pt x="4" y="196"/>
                  </a:cubicBezTo>
                  <a:cubicBezTo>
                    <a:pt x="4" y="195"/>
                    <a:pt x="4" y="196"/>
                    <a:pt x="6" y="195"/>
                  </a:cubicBezTo>
                  <a:cubicBezTo>
                    <a:pt x="6" y="193"/>
                    <a:pt x="9" y="189"/>
                    <a:pt x="11" y="186"/>
                  </a:cubicBezTo>
                  <a:cubicBezTo>
                    <a:pt x="11" y="186"/>
                    <a:pt x="11" y="186"/>
                    <a:pt x="11" y="186"/>
                  </a:cubicBezTo>
                  <a:cubicBezTo>
                    <a:pt x="11" y="186"/>
                    <a:pt x="11" y="185"/>
                    <a:pt x="12" y="184"/>
                  </a:cubicBezTo>
                  <a:cubicBezTo>
                    <a:pt x="12" y="185"/>
                    <a:pt x="12" y="185"/>
                    <a:pt x="12" y="185"/>
                  </a:cubicBezTo>
                  <a:cubicBezTo>
                    <a:pt x="12" y="184"/>
                    <a:pt x="12" y="183"/>
                    <a:pt x="12" y="183"/>
                  </a:cubicBezTo>
                  <a:cubicBezTo>
                    <a:pt x="13" y="183"/>
                    <a:pt x="13" y="183"/>
                    <a:pt x="13" y="183"/>
                  </a:cubicBezTo>
                  <a:cubicBezTo>
                    <a:pt x="13" y="182"/>
                    <a:pt x="13" y="182"/>
                    <a:pt x="13" y="182"/>
                  </a:cubicBezTo>
                  <a:cubicBezTo>
                    <a:pt x="12" y="180"/>
                    <a:pt x="16" y="179"/>
                    <a:pt x="16" y="178"/>
                  </a:cubicBezTo>
                  <a:cubicBezTo>
                    <a:pt x="16" y="178"/>
                    <a:pt x="16" y="178"/>
                    <a:pt x="16" y="178"/>
                  </a:cubicBezTo>
                  <a:cubicBezTo>
                    <a:pt x="16" y="175"/>
                    <a:pt x="17" y="173"/>
                    <a:pt x="18" y="171"/>
                  </a:cubicBezTo>
                  <a:cubicBezTo>
                    <a:pt x="19" y="171"/>
                    <a:pt x="19" y="171"/>
                    <a:pt x="19" y="171"/>
                  </a:cubicBezTo>
                  <a:cubicBezTo>
                    <a:pt x="19" y="171"/>
                    <a:pt x="19" y="169"/>
                    <a:pt x="19" y="168"/>
                  </a:cubicBezTo>
                  <a:cubicBezTo>
                    <a:pt x="20" y="168"/>
                    <a:pt x="19" y="166"/>
                    <a:pt x="20" y="166"/>
                  </a:cubicBezTo>
                  <a:cubicBezTo>
                    <a:pt x="20" y="166"/>
                    <a:pt x="20" y="166"/>
                    <a:pt x="20" y="166"/>
                  </a:cubicBezTo>
                  <a:cubicBezTo>
                    <a:pt x="20" y="166"/>
                    <a:pt x="21" y="166"/>
                    <a:pt x="21" y="165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21" y="164"/>
                    <a:pt x="22" y="165"/>
                    <a:pt x="22" y="164"/>
                  </a:cubicBezTo>
                  <a:cubicBezTo>
                    <a:pt x="22" y="164"/>
                    <a:pt x="22" y="164"/>
                    <a:pt x="22" y="164"/>
                  </a:cubicBezTo>
                  <a:cubicBezTo>
                    <a:pt x="22" y="163"/>
                    <a:pt x="23" y="163"/>
                    <a:pt x="23" y="163"/>
                  </a:cubicBezTo>
                  <a:cubicBezTo>
                    <a:pt x="23" y="163"/>
                    <a:pt x="23" y="163"/>
                    <a:pt x="23" y="163"/>
                  </a:cubicBezTo>
                  <a:cubicBezTo>
                    <a:pt x="23" y="160"/>
                    <a:pt x="24" y="160"/>
                    <a:pt x="23" y="160"/>
                  </a:cubicBezTo>
                  <a:cubicBezTo>
                    <a:pt x="24" y="160"/>
                    <a:pt x="23" y="162"/>
                    <a:pt x="24" y="162"/>
                  </a:cubicBezTo>
                  <a:cubicBezTo>
                    <a:pt x="25" y="158"/>
                    <a:pt x="27" y="155"/>
                    <a:pt x="29" y="151"/>
                  </a:cubicBezTo>
                  <a:cubicBezTo>
                    <a:pt x="30" y="151"/>
                    <a:pt x="30" y="151"/>
                    <a:pt x="30" y="151"/>
                  </a:cubicBezTo>
                  <a:cubicBezTo>
                    <a:pt x="30" y="150"/>
                    <a:pt x="30" y="150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1" y="148"/>
                    <a:pt x="30" y="148"/>
                    <a:pt x="31" y="147"/>
                  </a:cubicBezTo>
                  <a:cubicBezTo>
                    <a:pt x="31" y="148"/>
                    <a:pt x="31" y="148"/>
                    <a:pt x="31" y="148"/>
                  </a:cubicBezTo>
                  <a:cubicBezTo>
                    <a:pt x="31" y="147"/>
                    <a:pt x="31" y="146"/>
                    <a:pt x="33" y="146"/>
                  </a:cubicBezTo>
                  <a:cubicBezTo>
                    <a:pt x="33" y="146"/>
                    <a:pt x="33" y="146"/>
                    <a:pt x="33" y="146"/>
                  </a:cubicBezTo>
                  <a:cubicBezTo>
                    <a:pt x="33" y="146"/>
                    <a:pt x="34" y="146"/>
                    <a:pt x="34" y="145"/>
                  </a:cubicBezTo>
                  <a:cubicBezTo>
                    <a:pt x="34" y="145"/>
                    <a:pt x="34" y="145"/>
                    <a:pt x="34" y="145"/>
                  </a:cubicBezTo>
                  <a:cubicBezTo>
                    <a:pt x="35" y="144"/>
                    <a:pt x="33" y="144"/>
                    <a:pt x="34" y="144"/>
                  </a:cubicBezTo>
                  <a:cubicBezTo>
                    <a:pt x="34" y="144"/>
                    <a:pt x="34" y="144"/>
                    <a:pt x="34" y="144"/>
                  </a:cubicBezTo>
                  <a:cubicBezTo>
                    <a:pt x="34" y="142"/>
                    <a:pt x="35" y="141"/>
                    <a:pt x="35" y="140"/>
                  </a:cubicBezTo>
                  <a:cubicBezTo>
                    <a:pt x="36" y="140"/>
                    <a:pt x="36" y="140"/>
                    <a:pt x="36" y="140"/>
                  </a:cubicBezTo>
                  <a:cubicBezTo>
                    <a:pt x="36" y="140"/>
                    <a:pt x="37" y="139"/>
                    <a:pt x="37" y="138"/>
                  </a:cubicBezTo>
                  <a:cubicBezTo>
                    <a:pt x="37" y="137"/>
                    <a:pt x="37" y="138"/>
                    <a:pt x="37" y="137"/>
                  </a:cubicBezTo>
                  <a:cubicBezTo>
                    <a:pt x="37" y="137"/>
                    <a:pt x="38" y="136"/>
                    <a:pt x="37" y="136"/>
                  </a:cubicBezTo>
                  <a:cubicBezTo>
                    <a:pt x="37" y="135"/>
                    <a:pt x="38" y="133"/>
                    <a:pt x="38" y="133"/>
                  </a:cubicBezTo>
                  <a:cubicBezTo>
                    <a:pt x="38" y="133"/>
                    <a:pt x="40" y="133"/>
                    <a:pt x="39" y="133"/>
                  </a:cubicBezTo>
                  <a:cubicBezTo>
                    <a:pt x="40" y="133"/>
                    <a:pt x="40" y="133"/>
                    <a:pt x="40" y="133"/>
                  </a:cubicBezTo>
                  <a:cubicBezTo>
                    <a:pt x="40" y="133"/>
                    <a:pt x="40" y="133"/>
                    <a:pt x="40" y="133"/>
                  </a:cubicBezTo>
                  <a:cubicBezTo>
                    <a:pt x="40" y="133"/>
                    <a:pt x="40" y="133"/>
                    <a:pt x="42" y="132"/>
                  </a:cubicBezTo>
                  <a:cubicBezTo>
                    <a:pt x="42" y="131"/>
                    <a:pt x="40" y="130"/>
                    <a:pt x="42" y="129"/>
                  </a:cubicBezTo>
                  <a:cubicBezTo>
                    <a:pt x="42" y="130"/>
                    <a:pt x="43" y="129"/>
                    <a:pt x="43" y="130"/>
                  </a:cubicBezTo>
                  <a:cubicBezTo>
                    <a:pt x="42" y="128"/>
                    <a:pt x="42" y="128"/>
                    <a:pt x="42" y="128"/>
                  </a:cubicBezTo>
                  <a:cubicBezTo>
                    <a:pt x="42" y="127"/>
                    <a:pt x="43" y="128"/>
                    <a:pt x="43" y="127"/>
                  </a:cubicBezTo>
                  <a:cubicBezTo>
                    <a:pt x="42" y="127"/>
                    <a:pt x="42" y="127"/>
                    <a:pt x="42" y="127"/>
                  </a:cubicBezTo>
                  <a:cubicBezTo>
                    <a:pt x="42" y="126"/>
                    <a:pt x="43" y="126"/>
                    <a:pt x="43" y="126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3" y="126"/>
                    <a:pt x="43" y="126"/>
                    <a:pt x="44" y="124"/>
                  </a:cubicBezTo>
                  <a:cubicBezTo>
                    <a:pt x="44" y="124"/>
                    <a:pt x="44" y="124"/>
                    <a:pt x="44" y="124"/>
                  </a:cubicBezTo>
                  <a:cubicBezTo>
                    <a:pt x="44" y="124"/>
                    <a:pt x="44" y="123"/>
                    <a:pt x="43" y="123"/>
                  </a:cubicBezTo>
                  <a:cubicBezTo>
                    <a:pt x="43" y="123"/>
                    <a:pt x="44" y="123"/>
                    <a:pt x="43" y="124"/>
                  </a:cubicBezTo>
                  <a:cubicBezTo>
                    <a:pt x="43" y="123"/>
                    <a:pt x="43" y="122"/>
                    <a:pt x="44" y="122"/>
                  </a:cubicBezTo>
                  <a:cubicBezTo>
                    <a:pt x="44" y="122"/>
                    <a:pt x="44" y="122"/>
                    <a:pt x="44" y="122"/>
                  </a:cubicBezTo>
                  <a:cubicBezTo>
                    <a:pt x="44" y="121"/>
                    <a:pt x="44" y="120"/>
                    <a:pt x="45" y="119"/>
                  </a:cubicBezTo>
                  <a:cubicBezTo>
                    <a:pt x="44" y="119"/>
                    <a:pt x="45" y="119"/>
                    <a:pt x="45" y="120"/>
                  </a:cubicBezTo>
                  <a:cubicBezTo>
                    <a:pt x="46" y="119"/>
                    <a:pt x="46" y="118"/>
                    <a:pt x="47" y="117"/>
                  </a:cubicBezTo>
                  <a:cubicBezTo>
                    <a:pt x="46" y="117"/>
                    <a:pt x="46" y="117"/>
                    <a:pt x="46" y="117"/>
                  </a:cubicBezTo>
                  <a:cubicBezTo>
                    <a:pt x="47" y="115"/>
                    <a:pt x="47" y="117"/>
                    <a:pt x="47" y="115"/>
                  </a:cubicBezTo>
                  <a:cubicBezTo>
                    <a:pt x="48" y="115"/>
                    <a:pt x="48" y="115"/>
                    <a:pt x="48" y="114"/>
                  </a:cubicBezTo>
                  <a:cubicBezTo>
                    <a:pt x="48" y="114"/>
                    <a:pt x="48" y="114"/>
                    <a:pt x="48" y="114"/>
                  </a:cubicBezTo>
                  <a:cubicBezTo>
                    <a:pt x="48" y="114"/>
                    <a:pt x="49" y="112"/>
                    <a:pt x="50" y="111"/>
                  </a:cubicBezTo>
                  <a:cubicBezTo>
                    <a:pt x="49" y="111"/>
                    <a:pt x="49" y="110"/>
                    <a:pt x="50" y="110"/>
                  </a:cubicBezTo>
                  <a:cubicBezTo>
                    <a:pt x="50" y="110"/>
                    <a:pt x="50" y="110"/>
                    <a:pt x="50" y="110"/>
                  </a:cubicBezTo>
                  <a:cubicBezTo>
                    <a:pt x="50" y="110"/>
                    <a:pt x="50" y="109"/>
                    <a:pt x="51" y="109"/>
                  </a:cubicBezTo>
                  <a:cubicBezTo>
                    <a:pt x="51" y="108"/>
                    <a:pt x="50" y="112"/>
                    <a:pt x="50" y="111"/>
                  </a:cubicBezTo>
                  <a:cubicBezTo>
                    <a:pt x="51" y="111"/>
                    <a:pt x="50" y="109"/>
                    <a:pt x="51" y="110"/>
                  </a:cubicBezTo>
                  <a:cubicBezTo>
                    <a:pt x="51" y="109"/>
                    <a:pt x="51" y="108"/>
                    <a:pt x="51" y="108"/>
                  </a:cubicBezTo>
                  <a:cubicBezTo>
                    <a:pt x="51" y="108"/>
                    <a:pt x="52" y="109"/>
                    <a:pt x="52" y="108"/>
                  </a:cubicBezTo>
                  <a:cubicBezTo>
                    <a:pt x="52" y="107"/>
                    <a:pt x="52" y="108"/>
                    <a:pt x="52" y="107"/>
                  </a:cubicBezTo>
                  <a:cubicBezTo>
                    <a:pt x="52" y="107"/>
                    <a:pt x="52" y="107"/>
                    <a:pt x="52" y="107"/>
                  </a:cubicBezTo>
                  <a:cubicBezTo>
                    <a:pt x="52" y="106"/>
                    <a:pt x="53" y="106"/>
                    <a:pt x="52" y="106"/>
                  </a:cubicBezTo>
                  <a:cubicBezTo>
                    <a:pt x="52" y="106"/>
                    <a:pt x="52" y="105"/>
                    <a:pt x="53" y="105"/>
                  </a:cubicBezTo>
                  <a:cubicBezTo>
                    <a:pt x="54" y="106"/>
                    <a:pt x="54" y="106"/>
                    <a:pt x="54" y="106"/>
                  </a:cubicBezTo>
                  <a:cubicBezTo>
                    <a:pt x="54" y="105"/>
                    <a:pt x="53" y="105"/>
                    <a:pt x="53" y="104"/>
                  </a:cubicBezTo>
                  <a:cubicBezTo>
                    <a:pt x="54" y="104"/>
                    <a:pt x="54" y="104"/>
                    <a:pt x="54" y="104"/>
                  </a:cubicBezTo>
                  <a:cubicBezTo>
                    <a:pt x="53" y="104"/>
                    <a:pt x="54" y="103"/>
                    <a:pt x="54" y="103"/>
                  </a:cubicBezTo>
                  <a:cubicBezTo>
                    <a:pt x="54" y="102"/>
                    <a:pt x="55" y="101"/>
                    <a:pt x="56" y="101"/>
                  </a:cubicBezTo>
                  <a:cubicBezTo>
                    <a:pt x="56" y="100"/>
                    <a:pt x="56" y="99"/>
                    <a:pt x="56" y="99"/>
                  </a:cubicBezTo>
                  <a:cubicBezTo>
                    <a:pt x="56" y="99"/>
                    <a:pt x="56" y="99"/>
                    <a:pt x="56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99"/>
                    <a:pt x="57" y="99"/>
                    <a:pt x="57" y="97"/>
                  </a:cubicBezTo>
                  <a:cubicBezTo>
                    <a:pt x="57" y="97"/>
                    <a:pt x="57" y="96"/>
                    <a:pt x="57" y="96"/>
                  </a:cubicBezTo>
                  <a:cubicBezTo>
                    <a:pt x="59" y="96"/>
                    <a:pt x="57" y="94"/>
                    <a:pt x="59" y="94"/>
                  </a:cubicBezTo>
                  <a:cubicBezTo>
                    <a:pt x="59" y="95"/>
                    <a:pt x="59" y="95"/>
                    <a:pt x="59" y="95"/>
                  </a:cubicBezTo>
                  <a:cubicBezTo>
                    <a:pt x="61" y="95"/>
                    <a:pt x="59" y="93"/>
                    <a:pt x="60" y="93"/>
                  </a:cubicBezTo>
                  <a:cubicBezTo>
                    <a:pt x="59" y="93"/>
                    <a:pt x="59" y="93"/>
                    <a:pt x="59" y="93"/>
                  </a:cubicBezTo>
                  <a:cubicBezTo>
                    <a:pt x="60" y="93"/>
                    <a:pt x="60" y="92"/>
                    <a:pt x="60" y="92"/>
                  </a:cubicBezTo>
                  <a:cubicBezTo>
                    <a:pt x="60" y="92"/>
                    <a:pt x="61" y="92"/>
                    <a:pt x="60" y="91"/>
                  </a:cubicBezTo>
                  <a:cubicBezTo>
                    <a:pt x="62" y="90"/>
                    <a:pt x="62" y="87"/>
                    <a:pt x="63" y="87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64" y="86"/>
                    <a:pt x="63" y="85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2"/>
                    <a:pt x="65" y="83"/>
                    <a:pt x="66" y="83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6" y="82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8" y="80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8" y="80"/>
                    <a:pt x="68" y="79"/>
                    <a:pt x="68" y="79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7"/>
                    <a:pt x="69" y="78"/>
                  </a:cubicBezTo>
                  <a:cubicBezTo>
                    <a:pt x="69" y="78"/>
                    <a:pt x="68" y="78"/>
                    <a:pt x="68" y="79"/>
                  </a:cubicBezTo>
                  <a:cubicBezTo>
                    <a:pt x="69" y="78"/>
                    <a:pt x="69" y="79"/>
                    <a:pt x="69" y="78"/>
                  </a:cubicBezTo>
                  <a:cubicBezTo>
                    <a:pt x="69" y="77"/>
                    <a:pt x="68" y="77"/>
                    <a:pt x="69" y="77"/>
                  </a:cubicBezTo>
                  <a:cubicBezTo>
                    <a:pt x="69" y="77"/>
                    <a:pt x="69" y="77"/>
                    <a:pt x="69" y="78"/>
                  </a:cubicBezTo>
                  <a:cubicBezTo>
                    <a:pt x="70" y="77"/>
                    <a:pt x="70" y="77"/>
                    <a:pt x="70" y="77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6"/>
                    <a:pt x="70" y="76"/>
                    <a:pt x="69" y="75"/>
                  </a:cubicBezTo>
                  <a:cubicBezTo>
                    <a:pt x="70" y="75"/>
                    <a:pt x="70" y="75"/>
                    <a:pt x="70" y="74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70" y="74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1" y="72"/>
                    <a:pt x="72" y="73"/>
                    <a:pt x="72" y="72"/>
                  </a:cubicBezTo>
                  <a:cubicBezTo>
                    <a:pt x="72" y="72"/>
                    <a:pt x="72" y="70"/>
                    <a:pt x="71" y="70"/>
                  </a:cubicBezTo>
                  <a:cubicBezTo>
                    <a:pt x="72" y="69"/>
                    <a:pt x="72" y="68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4" y="66"/>
                    <a:pt x="74" y="64"/>
                    <a:pt x="76" y="63"/>
                  </a:cubicBezTo>
                  <a:cubicBezTo>
                    <a:pt x="76" y="64"/>
                    <a:pt x="76" y="63"/>
                    <a:pt x="77" y="64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76" y="63"/>
                    <a:pt x="76" y="62"/>
                    <a:pt x="76" y="63"/>
                  </a:cubicBezTo>
                  <a:cubicBezTo>
                    <a:pt x="76" y="62"/>
                    <a:pt x="77" y="59"/>
                    <a:pt x="77" y="59"/>
                  </a:cubicBezTo>
                  <a:cubicBezTo>
                    <a:pt x="77" y="59"/>
                    <a:pt x="77" y="59"/>
                    <a:pt x="77" y="59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78" y="58"/>
                    <a:pt x="78" y="58"/>
                    <a:pt x="78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8"/>
                    <a:pt x="78" y="58"/>
                    <a:pt x="78" y="57"/>
                  </a:cubicBezTo>
                  <a:cubicBezTo>
                    <a:pt x="79" y="57"/>
                    <a:pt x="79" y="57"/>
                    <a:pt x="79" y="57"/>
                  </a:cubicBezTo>
                  <a:cubicBezTo>
                    <a:pt x="79" y="57"/>
                    <a:pt x="79" y="56"/>
                    <a:pt x="79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80" y="55"/>
                    <a:pt x="80" y="54"/>
                    <a:pt x="80" y="55"/>
                  </a:cubicBezTo>
                  <a:cubicBezTo>
                    <a:pt x="81" y="54"/>
                    <a:pt x="81" y="53"/>
                    <a:pt x="82" y="53"/>
                  </a:cubicBezTo>
                  <a:cubicBezTo>
                    <a:pt x="82" y="51"/>
                    <a:pt x="83" y="48"/>
                    <a:pt x="83" y="46"/>
                  </a:cubicBezTo>
                  <a:cubicBezTo>
                    <a:pt x="83" y="46"/>
                    <a:pt x="83" y="46"/>
                    <a:pt x="83" y="46"/>
                  </a:cubicBezTo>
                  <a:cubicBezTo>
                    <a:pt x="85" y="46"/>
                    <a:pt x="83" y="46"/>
                    <a:pt x="83" y="46"/>
                  </a:cubicBezTo>
                  <a:cubicBezTo>
                    <a:pt x="85" y="46"/>
                    <a:pt x="85" y="46"/>
                    <a:pt x="85" y="46"/>
                  </a:cubicBezTo>
                  <a:cubicBezTo>
                    <a:pt x="86" y="46"/>
                    <a:pt x="85" y="46"/>
                    <a:pt x="86" y="45"/>
                  </a:cubicBezTo>
                  <a:cubicBezTo>
                    <a:pt x="85" y="45"/>
                    <a:pt x="86" y="46"/>
                    <a:pt x="85" y="45"/>
                  </a:cubicBezTo>
                  <a:cubicBezTo>
                    <a:pt x="85" y="45"/>
                    <a:pt x="86" y="45"/>
                    <a:pt x="86" y="44"/>
                  </a:cubicBezTo>
                  <a:cubicBezTo>
                    <a:pt x="86" y="44"/>
                    <a:pt x="86" y="44"/>
                    <a:pt x="86" y="45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7" y="44"/>
                    <a:pt x="87" y="46"/>
                    <a:pt x="88" y="46"/>
                  </a:cubicBezTo>
                  <a:cubicBezTo>
                    <a:pt x="88" y="46"/>
                    <a:pt x="88" y="46"/>
                    <a:pt x="88" y="46"/>
                  </a:cubicBezTo>
                  <a:cubicBezTo>
                    <a:pt x="89" y="45"/>
                    <a:pt x="88" y="46"/>
                    <a:pt x="89" y="46"/>
                  </a:cubicBezTo>
                  <a:cubicBezTo>
                    <a:pt x="89" y="45"/>
                    <a:pt x="89" y="45"/>
                    <a:pt x="88" y="45"/>
                  </a:cubicBezTo>
                  <a:cubicBezTo>
                    <a:pt x="88" y="44"/>
                    <a:pt x="87" y="44"/>
                    <a:pt x="87" y="42"/>
                  </a:cubicBezTo>
                  <a:cubicBezTo>
                    <a:pt x="88" y="41"/>
                    <a:pt x="87" y="42"/>
                    <a:pt x="88" y="42"/>
                  </a:cubicBezTo>
                  <a:cubicBezTo>
                    <a:pt x="88" y="41"/>
                    <a:pt x="88" y="41"/>
                    <a:pt x="88" y="41"/>
                  </a:cubicBezTo>
                  <a:cubicBezTo>
                    <a:pt x="88" y="41"/>
                    <a:pt x="88" y="41"/>
                    <a:pt x="88" y="40"/>
                  </a:cubicBezTo>
                  <a:cubicBezTo>
                    <a:pt x="88" y="40"/>
                    <a:pt x="88" y="41"/>
                    <a:pt x="88" y="40"/>
                  </a:cubicBezTo>
                  <a:cubicBezTo>
                    <a:pt x="88" y="39"/>
                    <a:pt x="88" y="39"/>
                    <a:pt x="88" y="39"/>
                  </a:cubicBezTo>
                  <a:cubicBezTo>
                    <a:pt x="87" y="39"/>
                    <a:pt x="88" y="39"/>
                    <a:pt x="88" y="39"/>
                  </a:cubicBezTo>
                  <a:cubicBezTo>
                    <a:pt x="89" y="39"/>
                    <a:pt x="89" y="40"/>
                    <a:pt x="89" y="39"/>
                  </a:cubicBezTo>
                  <a:cubicBezTo>
                    <a:pt x="89" y="39"/>
                    <a:pt x="89" y="38"/>
                    <a:pt x="88" y="38"/>
                  </a:cubicBezTo>
                  <a:cubicBezTo>
                    <a:pt x="89" y="38"/>
                    <a:pt x="89" y="38"/>
                    <a:pt x="89" y="39"/>
                  </a:cubicBezTo>
                  <a:cubicBezTo>
                    <a:pt x="89" y="39"/>
                    <a:pt x="89" y="37"/>
                    <a:pt x="89" y="38"/>
                  </a:cubicBezTo>
                  <a:cubicBezTo>
                    <a:pt x="89" y="37"/>
                    <a:pt x="89" y="37"/>
                    <a:pt x="89" y="37"/>
                  </a:cubicBezTo>
                  <a:cubicBezTo>
                    <a:pt x="89" y="37"/>
                    <a:pt x="89" y="37"/>
                    <a:pt x="90" y="37"/>
                  </a:cubicBezTo>
                  <a:cubicBezTo>
                    <a:pt x="90" y="36"/>
                    <a:pt x="90" y="35"/>
                    <a:pt x="90" y="36"/>
                  </a:cubicBezTo>
                  <a:cubicBezTo>
                    <a:pt x="90" y="35"/>
                    <a:pt x="91" y="35"/>
                    <a:pt x="90" y="35"/>
                  </a:cubicBezTo>
                  <a:cubicBezTo>
                    <a:pt x="90" y="35"/>
                    <a:pt x="90" y="35"/>
                    <a:pt x="89" y="35"/>
                  </a:cubicBezTo>
                  <a:cubicBezTo>
                    <a:pt x="90" y="35"/>
                    <a:pt x="90" y="33"/>
                    <a:pt x="90" y="33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90" y="32"/>
                    <a:pt x="90" y="32"/>
                    <a:pt x="91" y="32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90" y="32"/>
                    <a:pt x="91" y="32"/>
                    <a:pt x="91" y="32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91" y="31"/>
                    <a:pt x="91" y="31"/>
                    <a:pt x="91" y="31"/>
                  </a:cubicBezTo>
                  <a:cubicBezTo>
                    <a:pt x="91" y="31"/>
                    <a:pt x="92" y="31"/>
                    <a:pt x="92" y="30"/>
                  </a:cubicBezTo>
                  <a:cubicBezTo>
                    <a:pt x="92" y="31"/>
                    <a:pt x="92" y="31"/>
                    <a:pt x="92" y="31"/>
                  </a:cubicBezTo>
                  <a:cubicBezTo>
                    <a:pt x="92" y="32"/>
                    <a:pt x="94" y="31"/>
                    <a:pt x="94" y="31"/>
                  </a:cubicBezTo>
                  <a:cubicBezTo>
                    <a:pt x="94" y="30"/>
                    <a:pt x="94" y="29"/>
                    <a:pt x="92" y="30"/>
                  </a:cubicBezTo>
                  <a:cubicBezTo>
                    <a:pt x="92" y="30"/>
                    <a:pt x="94" y="29"/>
                    <a:pt x="94" y="30"/>
                  </a:cubicBezTo>
                  <a:cubicBezTo>
                    <a:pt x="94" y="29"/>
                    <a:pt x="94" y="29"/>
                    <a:pt x="94" y="29"/>
                  </a:cubicBezTo>
                  <a:cubicBezTo>
                    <a:pt x="94" y="29"/>
                    <a:pt x="95" y="28"/>
                    <a:pt x="96" y="28"/>
                  </a:cubicBezTo>
                  <a:cubicBezTo>
                    <a:pt x="96" y="29"/>
                    <a:pt x="96" y="29"/>
                    <a:pt x="96" y="29"/>
                  </a:cubicBezTo>
                  <a:cubicBezTo>
                    <a:pt x="96" y="29"/>
                    <a:pt x="96" y="29"/>
                    <a:pt x="96" y="29"/>
                  </a:cubicBezTo>
                  <a:cubicBezTo>
                    <a:pt x="96" y="29"/>
                    <a:pt x="96" y="29"/>
                    <a:pt x="96" y="29"/>
                  </a:cubicBezTo>
                  <a:cubicBezTo>
                    <a:pt x="97" y="29"/>
                    <a:pt x="97" y="29"/>
                    <a:pt x="97" y="28"/>
                  </a:cubicBezTo>
                  <a:cubicBezTo>
                    <a:pt x="96" y="28"/>
                    <a:pt x="96" y="26"/>
                    <a:pt x="96" y="26"/>
                  </a:cubicBezTo>
                  <a:cubicBezTo>
                    <a:pt x="96" y="26"/>
                    <a:pt x="97" y="27"/>
                    <a:pt x="96" y="26"/>
                  </a:cubicBezTo>
                  <a:cubicBezTo>
                    <a:pt x="96" y="26"/>
                    <a:pt x="96" y="24"/>
                    <a:pt x="96" y="26"/>
                  </a:cubicBezTo>
                  <a:cubicBezTo>
                    <a:pt x="96" y="24"/>
                    <a:pt x="96" y="24"/>
                    <a:pt x="96" y="23"/>
                  </a:cubicBezTo>
                  <a:cubicBezTo>
                    <a:pt x="96" y="24"/>
                    <a:pt x="97" y="23"/>
                    <a:pt x="97" y="24"/>
                  </a:cubicBezTo>
                  <a:cubicBezTo>
                    <a:pt x="97" y="26"/>
                    <a:pt x="97" y="26"/>
                    <a:pt x="97" y="26"/>
                  </a:cubicBezTo>
                  <a:cubicBezTo>
                    <a:pt x="97" y="26"/>
                    <a:pt x="97" y="26"/>
                    <a:pt x="98" y="26"/>
                  </a:cubicBezTo>
                  <a:cubicBezTo>
                    <a:pt x="98" y="24"/>
                    <a:pt x="98" y="24"/>
                    <a:pt x="98" y="23"/>
                  </a:cubicBezTo>
                  <a:cubicBezTo>
                    <a:pt x="97" y="23"/>
                    <a:pt x="97" y="24"/>
                    <a:pt x="97" y="23"/>
                  </a:cubicBezTo>
                  <a:cubicBezTo>
                    <a:pt x="97" y="23"/>
                    <a:pt x="98" y="23"/>
                    <a:pt x="98" y="22"/>
                  </a:cubicBezTo>
                  <a:cubicBezTo>
                    <a:pt x="97" y="23"/>
                    <a:pt x="97" y="22"/>
                    <a:pt x="96" y="22"/>
                  </a:cubicBezTo>
                  <a:cubicBezTo>
                    <a:pt x="96" y="21"/>
                    <a:pt x="96" y="21"/>
                    <a:pt x="96" y="21"/>
                  </a:cubicBezTo>
                  <a:cubicBezTo>
                    <a:pt x="97" y="22"/>
                    <a:pt x="97" y="22"/>
                    <a:pt x="97" y="22"/>
                  </a:cubicBezTo>
                  <a:cubicBezTo>
                    <a:pt x="98" y="21"/>
                    <a:pt x="96" y="21"/>
                    <a:pt x="97" y="20"/>
                  </a:cubicBezTo>
                  <a:cubicBezTo>
                    <a:pt x="98" y="20"/>
                    <a:pt x="98" y="20"/>
                    <a:pt x="98" y="20"/>
                  </a:cubicBezTo>
                  <a:cubicBezTo>
                    <a:pt x="98" y="21"/>
                    <a:pt x="97" y="21"/>
                    <a:pt x="98" y="22"/>
                  </a:cubicBezTo>
                  <a:cubicBezTo>
                    <a:pt x="98" y="21"/>
                    <a:pt x="98" y="21"/>
                    <a:pt x="99" y="20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99" y="20"/>
                    <a:pt x="100" y="21"/>
                    <a:pt x="100" y="20"/>
                  </a:cubicBezTo>
                  <a:cubicBezTo>
                    <a:pt x="100" y="19"/>
                    <a:pt x="100" y="19"/>
                    <a:pt x="99" y="19"/>
                  </a:cubicBezTo>
                  <a:cubicBezTo>
                    <a:pt x="100" y="19"/>
                    <a:pt x="99" y="19"/>
                    <a:pt x="100" y="18"/>
                  </a:cubicBezTo>
                  <a:cubicBezTo>
                    <a:pt x="100" y="18"/>
                    <a:pt x="100" y="17"/>
                    <a:pt x="101" y="18"/>
                  </a:cubicBezTo>
                  <a:cubicBezTo>
                    <a:pt x="100" y="18"/>
                    <a:pt x="99" y="19"/>
                    <a:pt x="100" y="19"/>
                  </a:cubicBezTo>
                  <a:cubicBezTo>
                    <a:pt x="101" y="19"/>
                    <a:pt x="99" y="20"/>
                    <a:pt x="100" y="21"/>
                  </a:cubicBezTo>
                  <a:cubicBezTo>
                    <a:pt x="100" y="20"/>
                    <a:pt x="101" y="20"/>
                    <a:pt x="103" y="20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3" y="19"/>
                    <a:pt x="101" y="20"/>
                    <a:pt x="101" y="19"/>
                  </a:cubicBezTo>
                  <a:cubicBezTo>
                    <a:pt x="101" y="19"/>
                    <a:pt x="103" y="18"/>
                    <a:pt x="101" y="18"/>
                  </a:cubicBezTo>
                  <a:cubicBezTo>
                    <a:pt x="103" y="18"/>
                    <a:pt x="103" y="18"/>
                    <a:pt x="103" y="18"/>
                  </a:cubicBezTo>
                  <a:cubicBezTo>
                    <a:pt x="103" y="17"/>
                    <a:pt x="103" y="15"/>
                    <a:pt x="104" y="14"/>
                  </a:cubicBezTo>
                  <a:cubicBezTo>
                    <a:pt x="103" y="14"/>
                    <a:pt x="105" y="13"/>
                    <a:pt x="104" y="13"/>
                  </a:cubicBezTo>
                  <a:cubicBezTo>
                    <a:pt x="103" y="13"/>
                    <a:pt x="103" y="13"/>
                    <a:pt x="103" y="13"/>
                  </a:cubicBezTo>
                  <a:cubicBezTo>
                    <a:pt x="103" y="13"/>
                    <a:pt x="103" y="13"/>
                    <a:pt x="103" y="13"/>
                  </a:cubicBezTo>
                  <a:cubicBezTo>
                    <a:pt x="103" y="12"/>
                    <a:pt x="104" y="13"/>
                    <a:pt x="103" y="12"/>
                  </a:cubicBezTo>
                  <a:cubicBezTo>
                    <a:pt x="103" y="13"/>
                    <a:pt x="104" y="13"/>
                    <a:pt x="105" y="13"/>
                  </a:cubicBezTo>
                  <a:cubicBezTo>
                    <a:pt x="105" y="12"/>
                    <a:pt x="105" y="14"/>
                    <a:pt x="106" y="13"/>
                  </a:cubicBezTo>
                  <a:cubicBezTo>
                    <a:pt x="106" y="12"/>
                    <a:pt x="106" y="12"/>
                    <a:pt x="106" y="11"/>
                  </a:cubicBezTo>
                  <a:cubicBezTo>
                    <a:pt x="107" y="10"/>
                    <a:pt x="108" y="9"/>
                    <a:pt x="108" y="8"/>
                  </a:cubicBezTo>
                  <a:cubicBezTo>
                    <a:pt x="109" y="6"/>
                    <a:pt x="109" y="8"/>
                    <a:pt x="109" y="8"/>
                  </a:cubicBezTo>
                  <a:cubicBezTo>
                    <a:pt x="109" y="6"/>
                    <a:pt x="109" y="8"/>
                    <a:pt x="109" y="6"/>
                  </a:cubicBezTo>
                  <a:cubicBezTo>
                    <a:pt x="109" y="6"/>
                    <a:pt x="109" y="6"/>
                    <a:pt x="109" y="6"/>
                  </a:cubicBezTo>
                  <a:cubicBezTo>
                    <a:pt x="109" y="6"/>
                    <a:pt x="111" y="6"/>
                    <a:pt x="109" y="5"/>
                  </a:cubicBezTo>
                  <a:cubicBezTo>
                    <a:pt x="111" y="6"/>
                    <a:pt x="111" y="6"/>
                    <a:pt x="111" y="6"/>
                  </a:cubicBezTo>
                  <a:cubicBezTo>
                    <a:pt x="111" y="5"/>
                    <a:pt x="111" y="5"/>
                    <a:pt x="111" y="5"/>
                  </a:cubicBezTo>
                  <a:cubicBezTo>
                    <a:pt x="111" y="5"/>
                    <a:pt x="111" y="5"/>
                    <a:pt x="111" y="5"/>
                  </a:cubicBezTo>
                  <a:cubicBezTo>
                    <a:pt x="112" y="5"/>
                    <a:pt x="112" y="4"/>
                    <a:pt x="112" y="4"/>
                  </a:cubicBezTo>
                  <a:cubicBezTo>
                    <a:pt x="112" y="4"/>
                    <a:pt x="112" y="4"/>
                    <a:pt x="112" y="4"/>
                  </a:cubicBezTo>
                  <a:cubicBezTo>
                    <a:pt x="112" y="3"/>
                    <a:pt x="113" y="2"/>
                    <a:pt x="113" y="1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4" y="1"/>
                    <a:pt x="114" y="1"/>
                    <a:pt x="114" y="0"/>
                  </a:cubicBezTo>
                  <a:cubicBezTo>
                    <a:pt x="114" y="2"/>
                    <a:pt x="114" y="2"/>
                    <a:pt x="114" y="2"/>
                  </a:cubicBezTo>
                  <a:cubicBezTo>
                    <a:pt x="114" y="3"/>
                    <a:pt x="114" y="2"/>
                    <a:pt x="114" y="2"/>
                  </a:cubicBezTo>
                  <a:cubicBezTo>
                    <a:pt x="113" y="2"/>
                    <a:pt x="113" y="3"/>
                    <a:pt x="113" y="3"/>
                  </a:cubicBezTo>
                  <a:cubicBezTo>
                    <a:pt x="113" y="3"/>
                    <a:pt x="113" y="3"/>
                    <a:pt x="113" y="2"/>
                  </a:cubicBezTo>
                  <a:cubicBezTo>
                    <a:pt x="114" y="2"/>
                    <a:pt x="114" y="3"/>
                    <a:pt x="114" y="3"/>
                  </a:cubicBezTo>
                  <a:cubicBezTo>
                    <a:pt x="114" y="3"/>
                    <a:pt x="114" y="3"/>
                    <a:pt x="114" y="3"/>
                  </a:cubicBezTo>
                  <a:cubicBezTo>
                    <a:pt x="114" y="4"/>
                    <a:pt x="114" y="4"/>
                    <a:pt x="114" y="4"/>
                  </a:cubicBezTo>
                  <a:cubicBezTo>
                    <a:pt x="113" y="4"/>
                    <a:pt x="113" y="4"/>
                    <a:pt x="113" y="4"/>
                  </a:cubicBezTo>
                  <a:cubicBezTo>
                    <a:pt x="114" y="5"/>
                    <a:pt x="113" y="5"/>
                    <a:pt x="113" y="6"/>
                  </a:cubicBezTo>
                  <a:cubicBezTo>
                    <a:pt x="112" y="6"/>
                    <a:pt x="113" y="6"/>
                    <a:pt x="112" y="8"/>
                  </a:cubicBezTo>
                  <a:cubicBezTo>
                    <a:pt x="112" y="8"/>
                    <a:pt x="111" y="6"/>
                    <a:pt x="111" y="6"/>
                  </a:cubicBezTo>
                  <a:cubicBezTo>
                    <a:pt x="111" y="6"/>
                    <a:pt x="111" y="6"/>
                    <a:pt x="109" y="6"/>
                  </a:cubicBezTo>
                  <a:cubicBezTo>
                    <a:pt x="111" y="8"/>
                    <a:pt x="111" y="8"/>
                    <a:pt x="111" y="9"/>
                  </a:cubicBezTo>
                  <a:cubicBezTo>
                    <a:pt x="111" y="9"/>
                    <a:pt x="111" y="9"/>
                    <a:pt x="111" y="9"/>
                  </a:cubicBezTo>
                  <a:cubicBezTo>
                    <a:pt x="111" y="10"/>
                    <a:pt x="111" y="10"/>
                    <a:pt x="111" y="11"/>
                  </a:cubicBezTo>
                  <a:cubicBezTo>
                    <a:pt x="109" y="12"/>
                    <a:pt x="109" y="12"/>
                    <a:pt x="108" y="13"/>
                  </a:cubicBezTo>
                  <a:cubicBezTo>
                    <a:pt x="108" y="13"/>
                    <a:pt x="108" y="13"/>
                    <a:pt x="108" y="13"/>
                  </a:cubicBezTo>
                  <a:cubicBezTo>
                    <a:pt x="108" y="14"/>
                    <a:pt x="107" y="15"/>
                    <a:pt x="107" y="17"/>
                  </a:cubicBezTo>
                  <a:cubicBezTo>
                    <a:pt x="106" y="19"/>
                    <a:pt x="106" y="20"/>
                    <a:pt x="105" y="20"/>
                  </a:cubicBezTo>
                  <a:cubicBezTo>
                    <a:pt x="104" y="22"/>
                    <a:pt x="103" y="26"/>
                    <a:pt x="101" y="27"/>
                  </a:cubicBezTo>
                  <a:cubicBezTo>
                    <a:pt x="101" y="26"/>
                    <a:pt x="101" y="26"/>
                    <a:pt x="101" y="26"/>
                  </a:cubicBezTo>
                  <a:cubicBezTo>
                    <a:pt x="101" y="27"/>
                    <a:pt x="100" y="26"/>
                    <a:pt x="100" y="27"/>
                  </a:cubicBezTo>
                  <a:cubicBezTo>
                    <a:pt x="101" y="27"/>
                    <a:pt x="101" y="28"/>
                    <a:pt x="101" y="28"/>
                  </a:cubicBezTo>
                  <a:cubicBezTo>
                    <a:pt x="100" y="29"/>
                    <a:pt x="99" y="31"/>
                    <a:pt x="99" y="32"/>
                  </a:cubicBezTo>
                  <a:cubicBezTo>
                    <a:pt x="99" y="32"/>
                    <a:pt x="99" y="32"/>
                    <a:pt x="99" y="32"/>
                  </a:cubicBezTo>
                  <a:cubicBezTo>
                    <a:pt x="99" y="32"/>
                    <a:pt x="98" y="33"/>
                    <a:pt x="97" y="35"/>
                  </a:cubicBezTo>
                  <a:cubicBezTo>
                    <a:pt x="97" y="35"/>
                    <a:pt x="96" y="35"/>
                    <a:pt x="96" y="36"/>
                  </a:cubicBezTo>
                  <a:cubicBezTo>
                    <a:pt x="96" y="37"/>
                    <a:pt x="96" y="37"/>
                    <a:pt x="96" y="38"/>
                  </a:cubicBezTo>
                  <a:cubicBezTo>
                    <a:pt x="96" y="39"/>
                    <a:pt x="96" y="39"/>
                    <a:pt x="95" y="40"/>
                  </a:cubicBezTo>
                  <a:cubicBezTo>
                    <a:pt x="95" y="44"/>
                    <a:pt x="91" y="46"/>
                    <a:pt x="90" y="48"/>
                  </a:cubicBezTo>
                  <a:cubicBezTo>
                    <a:pt x="90" y="48"/>
                    <a:pt x="90" y="48"/>
                    <a:pt x="90" y="48"/>
                  </a:cubicBezTo>
                  <a:cubicBezTo>
                    <a:pt x="89" y="51"/>
                    <a:pt x="88" y="54"/>
                    <a:pt x="87" y="57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5" y="57"/>
                    <a:pt x="85" y="58"/>
                    <a:pt x="86" y="58"/>
                  </a:cubicBezTo>
                  <a:cubicBezTo>
                    <a:pt x="86" y="59"/>
                    <a:pt x="86" y="59"/>
                    <a:pt x="85" y="59"/>
                  </a:cubicBezTo>
                  <a:cubicBezTo>
                    <a:pt x="83" y="60"/>
                    <a:pt x="85" y="60"/>
                    <a:pt x="83" y="62"/>
                  </a:cubicBezTo>
                  <a:cubicBezTo>
                    <a:pt x="83" y="63"/>
                    <a:pt x="83" y="64"/>
                    <a:pt x="82" y="65"/>
                  </a:cubicBezTo>
                  <a:cubicBezTo>
                    <a:pt x="83" y="65"/>
                    <a:pt x="83" y="65"/>
                    <a:pt x="83" y="65"/>
                  </a:cubicBezTo>
                  <a:cubicBezTo>
                    <a:pt x="82" y="65"/>
                    <a:pt x="82" y="64"/>
                    <a:pt x="82" y="65"/>
                  </a:cubicBezTo>
                  <a:cubicBezTo>
                    <a:pt x="82" y="65"/>
                    <a:pt x="81" y="66"/>
                    <a:pt x="82" y="66"/>
                  </a:cubicBezTo>
                  <a:cubicBezTo>
                    <a:pt x="80" y="67"/>
                    <a:pt x="80" y="69"/>
                    <a:pt x="79" y="70"/>
                  </a:cubicBezTo>
                  <a:cubicBezTo>
                    <a:pt x="79" y="72"/>
                    <a:pt x="79" y="72"/>
                    <a:pt x="79" y="72"/>
                  </a:cubicBezTo>
                  <a:cubicBezTo>
                    <a:pt x="78" y="73"/>
                    <a:pt x="77" y="73"/>
                    <a:pt x="77" y="75"/>
                  </a:cubicBezTo>
                  <a:cubicBezTo>
                    <a:pt x="77" y="75"/>
                    <a:pt x="77" y="74"/>
                    <a:pt x="76" y="75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76" y="78"/>
                    <a:pt x="74" y="79"/>
                    <a:pt x="73" y="81"/>
                  </a:cubicBezTo>
                  <a:cubicBezTo>
                    <a:pt x="71" y="85"/>
                    <a:pt x="70" y="87"/>
                    <a:pt x="68" y="92"/>
                  </a:cubicBezTo>
                  <a:cubicBezTo>
                    <a:pt x="68" y="92"/>
                    <a:pt x="68" y="92"/>
                    <a:pt x="68" y="92"/>
                  </a:cubicBezTo>
                  <a:cubicBezTo>
                    <a:pt x="68" y="93"/>
                    <a:pt x="65" y="93"/>
                    <a:pt x="66" y="94"/>
                  </a:cubicBezTo>
                  <a:cubicBezTo>
                    <a:pt x="65" y="94"/>
                    <a:pt x="65" y="95"/>
                    <a:pt x="65" y="95"/>
                  </a:cubicBezTo>
                  <a:cubicBezTo>
                    <a:pt x="65" y="96"/>
                    <a:pt x="63" y="97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101"/>
                    <a:pt x="62" y="102"/>
                  </a:cubicBezTo>
                  <a:cubicBezTo>
                    <a:pt x="62" y="102"/>
                    <a:pt x="62" y="101"/>
                    <a:pt x="61" y="101"/>
                  </a:cubicBezTo>
                  <a:cubicBezTo>
                    <a:pt x="61" y="101"/>
                    <a:pt x="62" y="103"/>
                    <a:pt x="61" y="103"/>
                  </a:cubicBezTo>
                  <a:cubicBezTo>
                    <a:pt x="60" y="103"/>
                    <a:pt x="61" y="103"/>
                    <a:pt x="61" y="103"/>
                  </a:cubicBezTo>
                  <a:cubicBezTo>
                    <a:pt x="59" y="106"/>
                    <a:pt x="57" y="109"/>
                    <a:pt x="56" y="112"/>
                  </a:cubicBezTo>
                  <a:cubicBezTo>
                    <a:pt x="55" y="113"/>
                    <a:pt x="55" y="111"/>
                    <a:pt x="54" y="113"/>
                  </a:cubicBezTo>
                  <a:cubicBezTo>
                    <a:pt x="54" y="113"/>
                    <a:pt x="55" y="113"/>
                    <a:pt x="54" y="113"/>
                  </a:cubicBezTo>
                  <a:cubicBezTo>
                    <a:pt x="54" y="114"/>
                    <a:pt x="53" y="113"/>
                    <a:pt x="53" y="114"/>
                  </a:cubicBezTo>
                  <a:cubicBezTo>
                    <a:pt x="54" y="114"/>
                    <a:pt x="53" y="115"/>
                    <a:pt x="54" y="115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51" y="118"/>
                    <a:pt x="51" y="118"/>
                    <a:pt x="51" y="118"/>
                  </a:cubicBezTo>
                  <a:cubicBezTo>
                    <a:pt x="52" y="119"/>
                    <a:pt x="50" y="120"/>
                    <a:pt x="51" y="121"/>
                  </a:cubicBezTo>
                  <a:cubicBezTo>
                    <a:pt x="47" y="128"/>
                    <a:pt x="44" y="135"/>
                    <a:pt x="40" y="141"/>
                  </a:cubicBezTo>
                  <a:cubicBezTo>
                    <a:pt x="37" y="147"/>
                    <a:pt x="34" y="154"/>
                    <a:pt x="30" y="160"/>
                  </a:cubicBezTo>
                  <a:cubicBezTo>
                    <a:pt x="28" y="162"/>
                    <a:pt x="28" y="162"/>
                    <a:pt x="28" y="164"/>
                  </a:cubicBezTo>
                  <a:cubicBezTo>
                    <a:pt x="28" y="164"/>
                    <a:pt x="28" y="163"/>
                    <a:pt x="27" y="164"/>
                  </a:cubicBezTo>
                  <a:cubicBezTo>
                    <a:pt x="28" y="164"/>
                    <a:pt x="27" y="165"/>
                    <a:pt x="27" y="165"/>
                  </a:cubicBezTo>
                  <a:cubicBezTo>
                    <a:pt x="26" y="167"/>
                    <a:pt x="25" y="169"/>
                    <a:pt x="23" y="173"/>
                  </a:cubicBezTo>
                  <a:cubicBezTo>
                    <a:pt x="24" y="172"/>
                    <a:pt x="23" y="172"/>
                    <a:pt x="23" y="172"/>
                  </a:cubicBezTo>
                  <a:cubicBezTo>
                    <a:pt x="23" y="173"/>
                    <a:pt x="23" y="173"/>
                    <a:pt x="23" y="173"/>
                  </a:cubicBezTo>
                  <a:cubicBezTo>
                    <a:pt x="23" y="173"/>
                    <a:pt x="23" y="173"/>
                    <a:pt x="23" y="173"/>
                  </a:cubicBezTo>
                  <a:cubicBezTo>
                    <a:pt x="23" y="173"/>
                    <a:pt x="23" y="173"/>
                    <a:pt x="23" y="173"/>
                  </a:cubicBezTo>
                  <a:cubicBezTo>
                    <a:pt x="20" y="179"/>
                    <a:pt x="16" y="185"/>
                    <a:pt x="12" y="191"/>
                  </a:cubicBezTo>
                  <a:cubicBezTo>
                    <a:pt x="11" y="193"/>
                    <a:pt x="10" y="194"/>
                    <a:pt x="10" y="196"/>
                  </a:cubicBezTo>
                  <a:cubicBezTo>
                    <a:pt x="7" y="200"/>
                    <a:pt x="3" y="204"/>
                    <a:pt x="1" y="209"/>
                  </a:cubicBezTo>
                  <a:cubicBezTo>
                    <a:pt x="1" y="209"/>
                    <a:pt x="0" y="207"/>
                    <a:pt x="1" y="205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56" name="Freeform 116"/>
            <p:cNvSpPr>
              <a:spLocks/>
            </p:cNvSpPr>
            <p:nvPr/>
          </p:nvSpPr>
          <p:spPr bwMode="auto">
            <a:xfrm>
              <a:off x="3265" y="273"/>
              <a:ext cx="319" cy="530"/>
            </a:xfrm>
            <a:custGeom>
              <a:avLst/>
              <a:gdLst>
                <a:gd name="T0" fmla="*/ 118 w 135"/>
                <a:gd name="T1" fmla="*/ 200 h 224"/>
                <a:gd name="T2" fmla="*/ 113 w 135"/>
                <a:gd name="T3" fmla="*/ 193 h 224"/>
                <a:gd name="T4" fmla="*/ 104 w 135"/>
                <a:gd name="T5" fmla="*/ 180 h 224"/>
                <a:gd name="T6" fmla="*/ 102 w 135"/>
                <a:gd name="T7" fmla="*/ 176 h 224"/>
                <a:gd name="T8" fmla="*/ 93 w 135"/>
                <a:gd name="T9" fmla="*/ 160 h 224"/>
                <a:gd name="T10" fmla="*/ 91 w 135"/>
                <a:gd name="T11" fmla="*/ 156 h 224"/>
                <a:gd name="T12" fmla="*/ 86 w 135"/>
                <a:gd name="T13" fmla="*/ 149 h 224"/>
                <a:gd name="T14" fmla="*/ 82 w 135"/>
                <a:gd name="T15" fmla="*/ 141 h 224"/>
                <a:gd name="T16" fmla="*/ 79 w 135"/>
                <a:gd name="T17" fmla="*/ 137 h 224"/>
                <a:gd name="T18" fmla="*/ 77 w 135"/>
                <a:gd name="T19" fmla="*/ 134 h 224"/>
                <a:gd name="T20" fmla="*/ 73 w 135"/>
                <a:gd name="T21" fmla="*/ 126 h 224"/>
                <a:gd name="T22" fmla="*/ 69 w 135"/>
                <a:gd name="T23" fmla="*/ 123 h 224"/>
                <a:gd name="T24" fmla="*/ 66 w 135"/>
                <a:gd name="T25" fmla="*/ 118 h 224"/>
                <a:gd name="T26" fmla="*/ 63 w 135"/>
                <a:gd name="T27" fmla="*/ 112 h 224"/>
                <a:gd name="T28" fmla="*/ 59 w 135"/>
                <a:gd name="T29" fmla="*/ 106 h 224"/>
                <a:gd name="T30" fmla="*/ 55 w 135"/>
                <a:gd name="T31" fmla="*/ 97 h 224"/>
                <a:gd name="T32" fmla="*/ 52 w 135"/>
                <a:gd name="T33" fmla="*/ 93 h 224"/>
                <a:gd name="T34" fmla="*/ 51 w 135"/>
                <a:gd name="T35" fmla="*/ 90 h 224"/>
                <a:gd name="T36" fmla="*/ 48 w 135"/>
                <a:gd name="T37" fmla="*/ 87 h 224"/>
                <a:gd name="T38" fmla="*/ 47 w 135"/>
                <a:gd name="T39" fmla="*/ 86 h 224"/>
                <a:gd name="T40" fmla="*/ 46 w 135"/>
                <a:gd name="T41" fmla="*/ 82 h 224"/>
                <a:gd name="T42" fmla="*/ 39 w 135"/>
                <a:gd name="T43" fmla="*/ 71 h 224"/>
                <a:gd name="T44" fmla="*/ 36 w 135"/>
                <a:gd name="T45" fmla="*/ 66 h 224"/>
                <a:gd name="T46" fmla="*/ 33 w 135"/>
                <a:gd name="T47" fmla="*/ 63 h 224"/>
                <a:gd name="T48" fmla="*/ 28 w 135"/>
                <a:gd name="T49" fmla="*/ 53 h 224"/>
                <a:gd name="T50" fmla="*/ 29 w 135"/>
                <a:gd name="T51" fmla="*/ 50 h 224"/>
                <a:gd name="T52" fmla="*/ 25 w 135"/>
                <a:gd name="T53" fmla="*/ 47 h 224"/>
                <a:gd name="T54" fmla="*/ 22 w 135"/>
                <a:gd name="T55" fmla="*/ 45 h 224"/>
                <a:gd name="T56" fmla="*/ 20 w 135"/>
                <a:gd name="T57" fmla="*/ 40 h 224"/>
                <a:gd name="T58" fmla="*/ 19 w 135"/>
                <a:gd name="T59" fmla="*/ 39 h 224"/>
                <a:gd name="T60" fmla="*/ 19 w 135"/>
                <a:gd name="T61" fmla="*/ 38 h 224"/>
                <a:gd name="T62" fmla="*/ 17 w 135"/>
                <a:gd name="T63" fmla="*/ 34 h 224"/>
                <a:gd name="T64" fmla="*/ 13 w 135"/>
                <a:gd name="T65" fmla="*/ 31 h 224"/>
                <a:gd name="T66" fmla="*/ 13 w 135"/>
                <a:gd name="T67" fmla="*/ 29 h 224"/>
                <a:gd name="T68" fmla="*/ 11 w 135"/>
                <a:gd name="T69" fmla="*/ 26 h 224"/>
                <a:gd name="T70" fmla="*/ 8 w 135"/>
                <a:gd name="T71" fmla="*/ 23 h 224"/>
                <a:gd name="T72" fmla="*/ 12 w 135"/>
                <a:gd name="T73" fmla="*/ 23 h 224"/>
                <a:gd name="T74" fmla="*/ 6 w 135"/>
                <a:gd name="T75" fmla="*/ 19 h 224"/>
                <a:gd name="T76" fmla="*/ 5 w 135"/>
                <a:gd name="T77" fmla="*/ 9 h 224"/>
                <a:gd name="T78" fmla="*/ 4 w 135"/>
                <a:gd name="T79" fmla="*/ 5 h 224"/>
                <a:gd name="T80" fmla="*/ 0 w 135"/>
                <a:gd name="T81" fmla="*/ 0 h 224"/>
                <a:gd name="T82" fmla="*/ 3 w 135"/>
                <a:gd name="T83" fmla="*/ 2 h 224"/>
                <a:gd name="T84" fmla="*/ 5 w 135"/>
                <a:gd name="T85" fmla="*/ 8 h 224"/>
                <a:gd name="T86" fmla="*/ 12 w 135"/>
                <a:gd name="T87" fmla="*/ 17 h 224"/>
                <a:gd name="T88" fmla="*/ 22 w 135"/>
                <a:gd name="T89" fmla="*/ 32 h 224"/>
                <a:gd name="T90" fmla="*/ 32 w 135"/>
                <a:gd name="T91" fmla="*/ 49 h 224"/>
                <a:gd name="T92" fmla="*/ 41 w 135"/>
                <a:gd name="T93" fmla="*/ 63 h 224"/>
                <a:gd name="T94" fmla="*/ 48 w 135"/>
                <a:gd name="T95" fmla="*/ 73 h 224"/>
                <a:gd name="T96" fmla="*/ 59 w 135"/>
                <a:gd name="T97" fmla="*/ 94 h 224"/>
                <a:gd name="T98" fmla="*/ 66 w 135"/>
                <a:gd name="T99" fmla="*/ 107 h 224"/>
                <a:gd name="T100" fmla="*/ 74 w 135"/>
                <a:gd name="T101" fmla="*/ 121 h 224"/>
                <a:gd name="T102" fmla="*/ 105 w 135"/>
                <a:gd name="T103" fmla="*/ 170 h 224"/>
                <a:gd name="T104" fmla="*/ 112 w 135"/>
                <a:gd name="T105" fmla="*/ 182 h 224"/>
                <a:gd name="T106" fmla="*/ 131 w 135"/>
                <a:gd name="T107" fmla="*/ 222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5" h="224">
                  <a:moveTo>
                    <a:pt x="131" y="222"/>
                  </a:moveTo>
                  <a:cubicBezTo>
                    <a:pt x="128" y="220"/>
                    <a:pt x="127" y="215"/>
                    <a:pt x="124" y="213"/>
                  </a:cubicBezTo>
                  <a:cubicBezTo>
                    <a:pt x="124" y="213"/>
                    <a:pt x="125" y="213"/>
                    <a:pt x="125" y="213"/>
                  </a:cubicBezTo>
                  <a:cubicBezTo>
                    <a:pt x="122" y="210"/>
                    <a:pt x="120" y="206"/>
                    <a:pt x="120" y="200"/>
                  </a:cubicBezTo>
                  <a:cubicBezTo>
                    <a:pt x="120" y="200"/>
                    <a:pt x="120" y="200"/>
                    <a:pt x="120" y="200"/>
                  </a:cubicBezTo>
                  <a:cubicBezTo>
                    <a:pt x="118" y="200"/>
                    <a:pt x="118" y="200"/>
                    <a:pt x="118" y="200"/>
                  </a:cubicBezTo>
                  <a:cubicBezTo>
                    <a:pt x="118" y="199"/>
                    <a:pt x="118" y="200"/>
                    <a:pt x="119" y="199"/>
                  </a:cubicBezTo>
                  <a:cubicBezTo>
                    <a:pt x="118" y="199"/>
                    <a:pt x="118" y="198"/>
                    <a:pt x="117" y="198"/>
                  </a:cubicBezTo>
                  <a:cubicBezTo>
                    <a:pt x="117" y="197"/>
                    <a:pt x="117" y="197"/>
                    <a:pt x="117" y="197"/>
                  </a:cubicBezTo>
                  <a:cubicBezTo>
                    <a:pt x="117" y="197"/>
                    <a:pt x="117" y="197"/>
                    <a:pt x="117" y="197"/>
                  </a:cubicBezTo>
                  <a:cubicBezTo>
                    <a:pt x="114" y="197"/>
                    <a:pt x="114" y="194"/>
                    <a:pt x="113" y="193"/>
                  </a:cubicBezTo>
                  <a:cubicBezTo>
                    <a:pt x="113" y="193"/>
                    <a:pt x="113" y="193"/>
                    <a:pt x="113" y="193"/>
                  </a:cubicBezTo>
                  <a:cubicBezTo>
                    <a:pt x="112" y="191"/>
                    <a:pt x="110" y="187"/>
                    <a:pt x="108" y="186"/>
                  </a:cubicBezTo>
                  <a:cubicBezTo>
                    <a:pt x="108" y="186"/>
                    <a:pt x="109" y="186"/>
                    <a:pt x="109" y="185"/>
                  </a:cubicBezTo>
                  <a:cubicBezTo>
                    <a:pt x="108" y="186"/>
                    <a:pt x="106" y="185"/>
                    <a:pt x="106" y="183"/>
                  </a:cubicBezTo>
                  <a:cubicBezTo>
                    <a:pt x="106" y="182"/>
                    <a:pt x="106" y="182"/>
                    <a:pt x="105" y="181"/>
                  </a:cubicBezTo>
                  <a:cubicBezTo>
                    <a:pt x="106" y="181"/>
                    <a:pt x="106" y="181"/>
                    <a:pt x="106" y="181"/>
                  </a:cubicBezTo>
                  <a:cubicBezTo>
                    <a:pt x="105" y="181"/>
                    <a:pt x="105" y="180"/>
                    <a:pt x="104" y="180"/>
                  </a:cubicBezTo>
                  <a:cubicBezTo>
                    <a:pt x="105" y="180"/>
                    <a:pt x="105" y="180"/>
                    <a:pt x="105" y="180"/>
                  </a:cubicBezTo>
                  <a:cubicBezTo>
                    <a:pt x="104" y="180"/>
                    <a:pt x="104" y="179"/>
                    <a:pt x="104" y="179"/>
                  </a:cubicBezTo>
                  <a:cubicBezTo>
                    <a:pt x="104" y="179"/>
                    <a:pt x="104" y="179"/>
                    <a:pt x="104" y="179"/>
                  </a:cubicBezTo>
                  <a:cubicBezTo>
                    <a:pt x="103" y="178"/>
                    <a:pt x="103" y="178"/>
                    <a:pt x="103" y="177"/>
                  </a:cubicBezTo>
                  <a:cubicBezTo>
                    <a:pt x="103" y="177"/>
                    <a:pt x="103" y="177"/>
                    <a:pt x="103" y="177"/>
                  </a:cubicBezTo>
                  <a:cubicBezTo>
                    <a:pt x="102" y="176"/>
                    <a:pt x="102" y="174"/>
                    <a:pt x="102" y="176"/>
                  </a:cubicBezTo>
                  <a:cubicBezTo>
                    <a:pt x="102" y="174"/>
                    <a:pt x="102" y="177"/>
                    <a:pt x="103" y="176"/>
                  </a:cubicBezTo>
                  <a:cubicBezTo>
                    <a:pt x="100" y="172"/>
                    <a:pt x="98" y="169"/>
                    <a:pt x="96" y="165"/>
                  </a:cubicBezTo>
                  <a:cubicBezTo>
                    <a:pt x="96" y="164"/>
                    <a:pt x="96" y="164"/>
                    <a:pt x="96" y="164"/>
                  </a:cubicBezTo>
                  <a:cubicBezTo>
                    <a:pt x="96" y="163"/>
                    <a:pt x="95" y="162"/>
                    <a:pt x="94" y="162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4" y="161"/>
                    <a:pt x="93" y="161"/>
                    <a:pt x="93" y="160"/>
                  </a:cubicBezTo>
                  <a:cubicBezTo>
                    <a:pt x="94" y="161"/>
                    <a:pt x="94" y="161"/>
                    <a:pt x="94" y="160"/>
                  </a:cubicBezTo>
                  <a:cubicBezTo>
                    <a:pt x="93" y="160"/>
                    <a:pt x="93" y="159"/>
                    <a:pt x="93" y="159"/>
                  </a:cubicBezTo>
                  <a:cubicBezTo>
                    <a:pt x="93" y="159"/>
                    <a:pt x="93" y="159"/>
                    <a:pt x="93" y="159"/>
                  </a:cubicBezTo>
                  <a:cubicBezTo>
                    <a:pt x="93" y="159"/>
                    <a:pt x="93" y="158"/>
                    <a:pt x="92" y="156"/>
                  </a:cubicBezTo>
                  <a:cubicBezTo>
                    <a:pt x="93" y="158"/>
                    <a:pt x="93" y="158"/>
                    <a:pt x="93" y="158"/>
                  </a:cubicBezTo>
                  <a:cubicBezTo>
                    <a:pt x="92" y="155"/>
                    <a:pt x="92" y="158"/>
                    <a:pt x="91" y="156"/>
                  </a:cubicBezTo>
                  <a:cubicBezTo>
                    <a:pt x="92" y="156"/>
                    <a:pt x="92" y="156"/>
                    <a:pt x="92" y="155"/>
                  </a:cubicBezTo>
                  <a:cubicBezTo>
                    <a:pt x="91" y="155"/>
                    <a:pt x="90" y="153"/>
                    <a:pt x="88" y="153"/>
                  </a:cubicBezTo>
                  <a:cubicBezTo>
                    <a:pt x="88" y="153"/>
                    <a:pt x="88" y="153"/>
                    <a:pt x="88" y="153"/>
                  </a:cubicBezTo>
                  <a:cubicBezTo>
                    <a:pt x="88" y="153"/>
                    <a:pt x="87" y="151"/>
                    <a:pt x="86" y="150"/>
                  </a:cubicBezTo>
                  <a:cubicBezTo>
                    <a:pt x="86" y="150"/>
                    <a:pt x="87" y="150"/>
                    <a:pt x="87" y="149"/>
                  </a:cubicBezTo>
                  <a:cubicBezTo>
                    <a:pt x="86" y="150"/>
                    <a:pt x="86" y="146"/>
                    <a:pt x="86" y="149"/>
                  </a:cubicBezTo>
                  <a:cubicBezTo>
                    <a:pt x="85" y="147"/>
                    <a:pt x="85" y="146"/>
                    <a:pt x="84" y="145"/>
                  </a:cubicBezTo>
                  <a:cubicBezTo>
                    <a:pt x="85" y="146"/>
                    <a:pt x="85" y="145"/>
                    <a:pt x="85" y="145"/>
                  </a:cubicBezTo>
                  <a:cubicBezTo>
                    <a:pt x="86" y="144"/>
                    <a:pt x="86" y="144"/>
                    <a:pt x="86" y="144"/>
                  </a:cubicBezTo>
                  <a:cubicBezTo>
                    <a:pt x="86" y="145"/>
                    <a:pt x="86" y="145"/>
                    <a:pt x="86" y="145"/>
                  </a:cubicBezTo>
                  <a:cubicBezTo>
                    <a:pt x="86" y="144"/>
                    <a:pt x="85" y="143"/>
                    <a:pt x="85" y="143"/>
                  </a:cubicBezTo>
                  <a:cubicBezTo>
                    <a:pt x="84" y="142"/>
                    <a:pt x="83" y="142"/>
                    <a:pt x="82" y="141"/>
                  </a:cubicBezTo>
                  <a:cubicBezTo>
                    <a:pt x="83" y="142"/>
                    <a:pt x="83" y="140"/>
                    <a:pt x="83" y="141"/>
                  </a:cubicBezTo>
                  <a:cubicBezTo>
                    <a:pt x="81" y="140"/>
                    <a:pt x="81" y="140"/>
                    <a:pt x="81" y="140"/>
                  </a:cubicBezTo>
                  <a:cubicBezTo>
                    <a:pt x="79" y="140"/>
                    <a:pt x="81" y="140"/>
                    <a:pt x="81" y="139"/>
                  </a:cubicBezTo>
                  <a:cubicBezTo>
                    <a:pt x="79" y="139"/>
                    <a:pt x="79" y="139"/>
                    <a:pt x="79" y="139"/>
                  </a:cubicBezTo>
                  <a:cubicBezTo>
                    <a:pt x="79" y="139"/>
                    <a:pt x="79" y="138"/>
                    <a:pt x="79" y="137"/>
                  </a:cubicBezTo>
                  <a:cubicBezTo>
                    <a:pt x="79" y="137"/>
                    <a:pt x="79" y="138"/>
                    <a:pt x="79" y="137"/>
                  </a:cubicBezTo>
                  <a:cubicBezTo>
                    <a:pt x="79" y="136"/>
                    <a:pt x="79" y="136"/>
                    <a:pt x="79" y="136"/>
                  </a:cubicBezTo>
                  <a:cubicBezTo>
                    <a:pt x="79" y="136"/>
                    <a:pt x="79" y="136"/>
                    <a:pt x="79" y="136"/>
                  </a:cubicBezTo>
                  <a:cubicBezTo>
                    <a:pt x="79" y="135"/>
                    <a:pt x="78" y="134"/>
                    <a:pt x="78" y="135"/>
                  </a:cubicBezTo>
                  <a:cubicBezTo>
                    <a:pt x="78" y="136"/>
                    <a:pt x="78" y="135"/>
                    <a:pt x="78" y="135"/>
                  </a:cubicBezTo>
                  <a:cubicBezTo>
                    <a:pt x="77" y="135"/>
                    <a:pt x="77" y="135"/>
                    <a:pt x="76" y="134"/>
                  </a:cubicBezTo>
                  <a:cubicBezTo>
                    <a:pt x="77" y="134"/>
                    <a:pt x="77" y="134"/>
                    <a:pt x="77" y="134"/>
                  </a:cubicBezTo>
                  <a:cubicBezTo>
                    <a:pt x="76" y="133"/>
                    <a:pt x="75" y="133"/>
                    <a:pt x="74" y="133"/>
                  </a:cubicBezTo>
                  <a:cubicBezTo>
                    <a:pt x="75" y="133"/>
                    <a:pt x="75" y="133"/>
                    <a:pt x="75" y="133"/>
                  </a:cubicBezTo>
                  <a:cubicBezTo>
                    <a:pt x="75" y="130"/>
                    <a:pt x="73" y="129"/>
                    <a:pt x="73" y="128"/>
                  </a:cubicBezTo>
                  <a:cubicBezTo>
                    <a:pt x="73" y="128"/>
                    <a:pt x="73" y="128"/>
                    <a:pt x="73" y="128"/>
                  </a:cubicBezTo>
                  <a:cubicBezTo>
                    <a:pt x="73" y="128"/>
                    <a:pt x="73" y="127"/>
                    <a:pt x="73" y="127"/>
                  </a:cubicBezTo>
                  <a:cubicBezTo>
                    <a:pt x="73" y="127"/>
                    <a:pt x="73" y="127"/>
                    <a:pt x="73" y="126"/>
                  </a:cubicBezTo>
                  <a:cubicBezTo>
                    <a:pt x="71" y="126"/>
                    <a:pt x="73" y="126"/>
                    <a:pt x="73" y="126"/>
                  </a:cubicBezTo>
                  <a:cubicBezTo>
                    <a:pt x="71" y="126"/>
                    <a:pt x="69" y="125"/>
                    <a:pt x="69" y="123"/>
                  </a:cubicBezTo>
                  <a:cubicBezTo>
                    <a:pt x="69" y="123"/>
                    <a:pt x="68" y="123"/>
                    <a:pt x="68" y="121"/>
                  </a:cubicBezTo>
                  <a:cubicBezTo>
                    <a:pt x="68" y="121"/>
                    <a:pt x="68" y="121"/>
                    <a:pt x="68" y="121"/>
                  </a:cubicBezTo>
                  <a:cubicBezTo>
                    <a:pt x="68" y="120"/>
                    <a:pt x="68" y="120"/>
                    <a:pt x="68" y="120"/>
                  </a:cubicBezTo>
                  <a:cubicBezTo>
                    <a:pt x="67" y="119"/>
                    <a:pt x="70" y="123"/>
                    <a:pt x="69" y="123"/>
                  </a:cubicBezTo>
                  <a:cubicBezTo>
                    <a:pt x="69" y="121"/>
                    <a:pt x="67" y="121"/>
                    <a:pt x="68" y="120"/>
                  </a:cubicBezTo>
                  <a:cubicBezTo>
                    <a:pt x="68" y="120"/>
                    <a:pt x="67" y="120"/>
                    <a:pt x="67" y="119"/>
                  </a:cubicBezTo>
                  <a:cubicBezTo>
                    <a:pt x="67" y="119"/>
                    <a:pt x="68" y="119"/>
                    <a:pt x="68" y="119"/>
                  </a:cubicBezTo>
                  <a:cubicBezTo>
                    <a:pt x="67" y="118"/>
                    <a:pt x="67" y="119"/>
                    <a:pt x="67" y="119"/>
                  </a:cubicBezTo>
                  <a:cubicBezTo>
                    <a:pt x="66" y="118"/>
                    <a:pt x="66" y="118"/>
                    <a:pt x="66" y="118"/>
                  </a:cubicBezTo>
                  <a:cubicBezTo>
                    <a:pt x="66" y="118"/>
                    <a:pt x="66" y="117"/>
                    <a:pt x="66" y="118"/>
                  </a:cubicBezTo>
                  <a:cubicBezTo>
                    <a:pt x="66" y="118"/>
                    <a:pt x="65" y="117"/>
                    <a:pt x="66" y="116"/>
                  </a:cubicBezTo>
                  <a:cubicBezTo>
                    <a:pt x="66" y="116"/>
                    <a:pt x="66" y="116"/>
                    <a:pt x="66" y="116"/>
                  </a:cubicBezTo>
                  <a:cubicBezTo>
                    <a:pt x="66" y="116"/>
                    <a:pt x="66" y="116"/>
                    <a:pt x="65" y="116"/>
                  </a:cubicBezTo>
                  <a:cubicBezTo>
                    <a:pt x="66" y="116"/>
                    <a:pt x="66" y="115"/>
                    <a:pt x="66" y="115"/>
                  </a:cubicBezTo>
                  <a:cubicBezTo>
                    <a:pt x="65" y="116"/>
                    <a:pt x="65" y="114"/>
                    <a:pt x="64" y="114"/>
                  </a:cubicBezTo>
                  <a:cubicBezTo>
                    <a:pt x="64" y="112"/>
                    <a:pt x="63" y="112"/>
                    <a:pt x="63" y="112"/>
                  </a:cubicBezTo>
                  <a:cubicBezTo>
                    <a:pt x="63" y="111"/>
                    <a:pt x="61" y="111"/>
                    <a:pt x="61" y="110"/>
                  </a:cubicBezTo>
                  <a:cubicBezTo>
                    <a:pt x="61" y="110"/>
                    <a:pt x="61" y="110"/>
                    <a:pt x="61" y="110"/>
                  </a:cubicBezTo>
                  <a:cubicBezTo>
                    <a:pt x="61" y="109"/>
                    <a:pt x="61" y="109"/>
                    <a:pt x="61" y="109"/>
                  </a:cubicBezTo>
                  <a:cubicBezTo>
                    <a:pt x="61" y="109"/>
                    <a:pt x="61" y="108"/>
                    <a:pt x="61" y="107"/>
                  </a:cubicBezTo>
                  <a:cubicBezTo>
                    <a:pt x="60" y="107"/>
                    <a:pt x="60" y="107"/>
                    <a:pt x="59" y="107"/>
                  </a:cubicBezTo>
                  <a:cubicBezTo>
                    <a:pt x="60" y="106"/>
                    <a:pt x="59" y="106"/>
                    <a:pt x="59" y="106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60" y="105"/>
                    <a:pt x="59" y="105"/>
                    <a:pt x="59" y="103"/>
                  </a:cubicBezTo>
                  <a:cubicBezTo>
                    <a:pt x="58" y="103"/>
                    <a:pt x="58" y="103"/>
                    <a:pt x="58" y="103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57" y="102"/>
                    <a:pt x="57" y="101"/>
                    <a:pt x="56" y="101"/>
                  </a:cubicBezTo>
                  <a:cubicBezTo>
                    <a:pt x="56" y="99"/>
                    <a:pt x="54" y="99"/>
                    <a:pt x="55" y="97"/>
                  </a:cubicBezTo>
                  <a:cubicBezTo>
                    <a:pt x="54" y="97"/>
                    <a:pt x="54" y="96"/>
                    <a:pt x="54" y="97"/>
                  </a:cubicBezTo>
                  <a:cubicBezTo>
                    <a:pt x="54" y="97"/>
                    <a:pt x="54" y="97"/>
                    <a:pt x="54" y="97"/>
                  </a:cubicBezTo>
                  <a:cubicBezTo>
                    <a:pt x="54" y="97"/>
                    <a:pt x="54" y="97"/>
                    <a:pt x="54" y="97"/>
                  </a:cubicBezTo>
                  <a:cubicBezTo>
                    <a:pt x="54" y="97"/>
                    <a:pt x="53" y="96"/>
                    <a:pt x="54" y="96"/>
                  </a:cubicBezTo>
                  <a:cubicBezTo>
                    <a:pt x="54" y="94"/>
                    <a:pt x="52" y="96"/>
                    <a:pt x="52" y="93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1" y="92"/>
                    <a:pt x="52" y="92"/>
                    <a:pt x="52" y="92"/>
                  </a:cubicBezTo>
                  <a:cubicBezTo>
                    <a:pt x="51" y="91"/>
                    <a:pt x="51" y="91"/>
                    <a:pt x="51" y="91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1" y="91"/>
                    <a:pt x="51" y="90"/>
                    <a:pt x="50" y="90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0" y="89"/>
                    <a:pt x="50" y="89"/>
                    <a:pt x="50" y="89"/>
                  </a:cubicBezTo>
                  <a:cubicBezTo>
                    <a:pt x="50" y="90"/>
                    <a:pt x="50" y="90"/>
                    <a:pt x="50" y="90"/>
                  </a:cubicBezTo>
                  <a:cubicBezTo>
                    <a:pt x="50" y="90"/>
                    <a:pt x="50" y="90"/>
                    <a:pt x="49" y="90"/>
                  </a:cubicBezTo>
                  <a:cubicBezTo>
                    <a:pt x="50" y="89"/>
                    <a:pt x="49" y="89"/>
                    <a:pt x="49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8" y="87"/>
                    <a:pt x="48" y="87"/>
                    <a:pt x="48" y="87"/>
                  </a:cubicBezTo>
                  <a:cubicBezTo>
                    <a:pt x="48" y="87"/>
                    <a:pt x="48" y="88"/>
                    <a:pt x="49" y="88"/>
                  </a:cubicBezTo>
                  <a:cubicBezTo>
                    <a:pt x="49" y="87"/>
                    <a:pt x="49" y="87"/>
                    <a:pt x="48" y="87"/>
                  </a:cubicBezTo>
                  <a:cubicBezTo>
                    <a:pt x="48" y="87"/>
                    <a:pt x="48" y="87"/>
                    <a:pt x="47" y="86"/>
                  </a:cubicBezTo>
                  <a:cubicBezTo>
                    <a:pt x="48" y="87"/>
                    <a:pt x="48" y="87"/>
                    <a:pt x="48" y="87"/>
                  </a:cubicBezTo>
                  <a:cubicBezTo>
                    <a:pt x="48" y="86"/>
                    <a:pt x="48" y="86"/>
                    <a:pt x="48" y="86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8" y="86"/>
                    <a:pt x="48" y="86"/>
                    <a:pt x="48" y="86"/>
                  </a:cubicBezTo>
                  <a:cubicBezTo>
                    <a:pt x="47" y="86"/>
                    <a:pt x="47" y="85"/>
                    <a:pt x="46" y="85"/>
                  </a:cubicBezTo>
                  <a:cubicBezTo>
                    <a:pt x="46" y="84"/>
                    <a:pt x="46" y="84"/>
                    <a:pt x="46" y="83"/>
                  </a:cubicBezTo>
                  <a:cubicBezTo>
                    <a:pt x="46" y="83"/>
                    <a:pt x="46" y="83"/>
                    <a:pt x="46" y="83"/>
                  </a:cubicBezTo>
                  <a:cubicBezTo>
                    <a:pt x="46" y="82"/>
                    <a:pt x="46" y="82"/>
                    <a:pt x="46" y="82"/>
                  </a:cubicBezTo>
                  <a:cubicBezTo>
                    <a:pt x="46" y="82"/>
                    <a:pt x="46" y="82"/>
                    <a:pt x="46" y="82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4" y="80"/>
                    <a:pt x="46" y="80"/>
                    <a:pt x="46" y="79"/>
                  </a:cubicBezTo>
                  <a:cubicBezTo>
                    <a:pt x="44" y="79"/>
                    <a:pt x="43" y="79"/>
                    <a:pt x="43" y="79"/>
                  </a:cubicBezTo>
                  <a:cubicBezTo>
                    <a:pt x="43" y="79"/>
                    <a:pt x="41" y="77"/>
                    <a:pt x="41" y="76"/>
                  </a:cubicBezTo>
                  <a:cubicBezTo>
                    <a:pt x="41" y="76"/>
                    <a:pt x="41" y="76"/>
                    <a:pt x="41" y="75"/>
                  </a:cubicBezTo>
                  <a:cubicBezTo>
                    <a:pt x="40" y="74"/>
                    <a:pt x="39" y="72"/>
                    <a:pt x="39" y="71"/>
                  </a:cubicBezTo>
                  <a:cubicBezTo>
                    <a:pt x="39" y="72"/>
                    <a:pt x="39" y="71"/>
                    <a:pt x="39" y="71"/>
                  </a:cubicBezTo>
                  <a:cubicBezTo>
                    <a:pt x="39" y="71"/>
                    <a:pt x="39" y="70"/>
                    <a:pt x="39" y="70"/>
                  </a:cubicBezTo>
                  <a:cubicBezTo>
                    <a:pt x="39" y="71"/>
                    <a:pt x="38" y="71"/>
                    <a:pt x="39" y="71"/>
                  </a:cubicBezTo>
                  <a:cubicBezTo>
                    <a:pt x="38" y="71"/>
                    <a:pt x="37" y="68"/>
                    <a:pt x="37" y="67"/>
                  </a:cubicBezTo>
                  <a:cubicBezTo>
                    <a:pt x="37" y="68"/>
                    <a:pt x="37" y="67"/>
                    <a:pt x="36" y="67"/>
                  </a:cubicBezTo>
                  <a:cubicBezTo>
                    <a:pt x="37" y="67"/>
                    <a:pt x="37" y="66"/>
                    <a:pt x="36" y="66"/>
                  </a:cubicBezTo>
                  <a:cubicBezTo>
                    <a:pt x="36" y="66"/>
                    <a:pt x="36" y="66"/>
                    <a:pt x="36" y="66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4" y="66"/>
                    <a:pt x="34" y="65"/>
                  </a:cubicBezTo>
                  <a:cubicBezTo>
                    <a:pt x="34" y="65"/>
                    <a:pt x="34" y="65"/>
                    <a:pt x="34" y="65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2" y="62"/>
                    <a:pt x="32" y="63"/>
                  </a:cubicBezTo>
                  <a:cubicBezTo>
                    <a:pt x="32" y="62"/>
                    <a:pt x="32" y="61"/>
                    <a:pt x="32" y="60"/>
                  </a:cubicBezTo>
                  <a:cubicBezTo>
                    <a:pt x="30" y="59"/>
                    <a:pt x="29" y="56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3"/>
                    <a:pt x="27" y="54"/>
                    <a:pt x="27" y="54"/>
                  </a:cubicBezTo>
                  <a:cubicBezTo>
                    <a:pt x="28" y="54"/>
                    <a:pt x="28" y="53"/>
                    <a:pt x="28" y="53"/>
                  </a:cubicBezTo>
                  <a:cubicBezTo>
                    <a:pt x="28" y="52"/>
                    <a:pt x="27" y="52"/>
                    <a:pt x="27" y="52"/>
                  </a:cubicBezTo>
                  <a:cubicBezTo>
                    <a:pt x="26" y="52"/>
                    <a:pt x="27" y="52"/>
                    <a:pt x="27" y="52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6" y="52"/>
                    <a:pt x="26" y="52"/>
                    <a:pt x="27" y="52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49"/>
                    <a:pt x="28" y="52"/>
                    <a:pt x="29" y="50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9" y="49"/>
                    <a:pt x="30" y="50"/>
                    <a:pt x="29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8"/>
                    <a:pt x="26" y="50"/>
                    <a:pt x="25" y="48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8"/>
                    <a:pt x="25" y="48"/>
                    <a:pt x="25" y="47"/>
                  </a:cubicBezTo>
                  <a:cubicBezTo>
                    <a:pt x="25" y="48"/>
                    <a:pt x="24" y="48"/>
                    <a:pt x="24" y="48"/>
                  </a:cubicBezTo>
                  <a:cubicBezTo>
                    <a:pt x="24" y="47"/>
                    <a:pt x="25" y="48"/>
                    <a:pt x="24" y="47"/>
                  </a:cubicBezTo>
                  <a:cubicBezTo>
                    <a:pt x="24" y="47"/>
                    <a:pt x="23" y="46"/>
                    <a:pt x="23" y="47"/>
                  </a:cubicBezTo>
                  <a:cubicBezTo>
                    <a:pt x="22" y="47"/>
                    <a:pt x="23" y="46"/>
                    <a:pt x="22" y="46"/>
                  </a:cubicBezTo>
                  <a:cubicBezTo>
                    <a:pt x="23" y="45"/>
                    <a:pt x="24" y="46"/>
                    <a:pt x="24" y="45"/>
                  </a:cubicBezTo>
                  <a:cubicBezTo>
                    <a:pt x="23" y="45"/>
                    <a:pt x="22" y="45"/>
                    <a:pt x="22" y="45"/>
                  </a:cubicBezTo>
                  <a:cubicBezTo>
                    <a:pt x="22" y="45"/>
                    <a:pt x="22" y="45"/>
                    <a:pt x="23" y="45"/>
                  </a:cubicBezTo>
                  <a:cubicBezTo>
                    <a:pt x="23" y="45"/>
                    <a:pt x="21" y="45"/>
                    <a:pt x="22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4"/>
                    <a:pt x="21" y="44"/>
                    <a:pt x="21" y="43"/>
                  </a:cubicBezTo>
                  <a:cubicBezTo>
                    <a:pt x="21" y="43"/>
                    <a:pt x="20" y="41"/>
                    <a:pt x="21" y="41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1"/>
                    <a:pt x="20" y="41"/>
                    <a:pt x="20" y="43"/>
                  </a:cubicBezTo>
                  <a:cubicBezTo>
                    <a:pt x="20" y="41"/>
                    <a:pt x="19" y="41"/>
                    <a:pt x="19" y="41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7" y="39"/>
                    <a:pt x="19" y="39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39"/>
                    <a:pt x="19" y="39"/>
                    <a:pt x="19" y="38"/>
                  </a:cubicBezTo>
                  <a:cubicBezTo>
                    <a:pt x="19" y="39"/>
                    <a:pt x="17" y="39"/>
                    <a:pt x="17" y="39"/>
                  </a:cubicBezTo>
                  <a:cubicBezTo>
                    <a:pt x="16" y="38"/>
                    <a:pt x="17" y="38"/>
                    <a:pt x="17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7" y="36"/>
                    <a:pt x="16" y="36"/>
                    <a:pt x="16" y="37"/>
                  </a:cubicBezTo>
                  <a:cubicBezTo>
                    <a:pt x="16" y="37"/>
                    <a:pt x="16" y="36"/>
                    <a:pt x="17" y="36"/>
                  </a:cubicBezTo>
                  <a:cubicBezTo>
                    <a:pt x="16" y="35"/>
                    <a:pt x="16" y="36"/>
                    <a:pt x="16" y="36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9" y="34"/>
                    <a:pt x="17" y="32"/>
                    <a:pt x="19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6" y="34"/>
                    <a:pt x="15" y="32"/>
                    <a:pt x="14" y="32"/>
                  </a:cubicBezTo>
                  <a:cubicBezTo>
                    <a:pt x="13" y="32"/>
                    <a:pt x="16" y="31"/>
                    <a:pt x="14" y="30"/>
                  </a:cubicBezTo>
                  <a:cubicBezTo>
                    <a:pt x="14" y="31"/>
                    <a:pt x="13" y="30"/>
                    <a:pt x="13" y="31"/>
                  </a:cubicBezTo>
                  <a:cubicBezTo>
                    <a:pt x="13" y="30"/>
                    <a:pt x="12" y="31"/>
                    <a:pt x="12" y="30"/>
                  </a:cubicBezTo>
                  <a:cubicBezTo>
                    <a:pt x="13" y="30"/>
                    <a:pt x="13" y="29"/>
                    <a:pt x="14" y="29"/>
                  </a:cubicBezTo>
                  <a:cubicBezTo>
                    <a:pt x="13" y="29"/>
                    <a:pt x="14" y="30"/>
                    <a:pt x="14" y="30"/>
                  </a:cubicBezTo>
                  <a:cubicBezTo>
                    <a:pt x="14" y="30"/>
                    <a:pt x="15" y="30"/>
                    <a:pt x="14" y="29"/>
                  </a:cubicBezTo>
                  <a:cubicBezTo>
                    <a:pt x="14" y="28"/>
                    <a:pt x="14" y="28"/>
                    <a:pt x="13" y="28"/>
                  </a:cubicBezTo>
                  <a:cubicBezTo>
                    <a:pt x="13" y="28"/>
                    <a:pt x="14" y="29"/>
                    <a:pt x="13" y="29"/>
                  </a:cubicBezTo>
                  <a:cubicBezTo>
                    <a:pt x="12" y="28"/>
                    <a:pt x="13" y="27"/>
                    <a:pt x="12" y="28"/>
                  </a:cubicBezTo>
                  <a:cubicBezTo>
                    <a:pt x="12" y="28"/>
                    <a:pt x="12" y="29"/>
                    <a:pt x="12" y="29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7"/>
                    <a:pt x="11" y="28"/>
                    <a:pt x="11" y="27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6"/>
                    <a:pt x="12" y="28"/>
                    <a:pt x="12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5"/>
                    <a:pt x="12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0" y="23"/>
                    <a:pt x="10" y="23"/>
                    <a:pt x="8" y="23"/>
                  </a:cubicBezTo>
                  <a:cubicBezTo>
                    <a:pt x="10" y="22"/>
                    <a:pt x="8" y="21"/>
                    <a:pt x="10" y="22"/>
                  </a:cubicBezTo>
                  <a:cubicBezTo>
                    <a:pt x="8" y="22"/>
                    <a:pt x="10" y="24"/>
                    <a:pt x="11" y="24"/>
                  </a:cubicBezTo>
                  <a:cubicBezTo>
                    <a:pt x="12" y="23"/>
                    <a:pt x="12" y="25"/>
                    <a:pt x="12" y="25"/>
                  </a:cubicBezTo>
                  <a:cubicBezTo>
                    <a:pt x="12" y="24"/>
                    <a:pt x="12" y="23"/>
                    <a:pt x="13" y="2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3"/>
                    <a:pt x="12" y="23"/>
                  </a:cubicBezTo>
                  <a:cubicBezTo>
                    <a:pt x="12" y="22"/>
                    <a:pt x="11" y="21"/>
                    <a:pt x="10" y="21"/>
                  </a:cubicBezTo>
                  <a:cubicBezTo>
                    <a:pt x="10" y="20"/>
                    <a:pt x="11" y="20"/>
                    <a:pt x="11" y="21"/>
                  </a:cubicBezTo>
                  <a:cubicBezTo>
                    <a:pt x="10" y="20"/>
                    <a:pt x="8" y="19"/>
                    <a:pt x="8" y="18"/>
                  </a:cubicBezTo>
                  <a:cubicBezTo>
                    <a:pt x="7" y="19"/>
                    <a:pt x="7" y="17"/>
                    <a:pt x="6" y="18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7" y="18"/>
                    <a:pt x="6" y="18"/>
                  </a:cubicBezTo>
                  <a:cubicBezTo>
                    <a:pt x="6" y="19"/>
                    <a:pt x="7" y="17"/>
                    <a:pt x="7" y="17"/>
                  </a:cubicBezTo>
                  <a:cubicBezTo>
                    <a:pt x="7" y="15"/>
                    <a:pt x="8" y="17"/>
                    <a:pt x="7" y="15"/>
                  </a:cubicBezTo>
                  <a:cubicBezTo>
                    <a:pt x="7" y="14"/>
                    <a:pt x="6" y="14"/>
                    <a:pt x="6" y="13"/>
                  </a:cubicBezTo>
                  <a:cubicBezTo>
                    <a:pt x="6" y="12"/>
                    <a:pt x="5" y="11"/>
                    <a:pt x="4" y="10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4" y="8"/>
                    <a:pt x="4" y="10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5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4" y="5"/>
                    <a:pt x="3" y="5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1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2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3"/>
                    <a:pt x="4" y="3"/>
                  </a:cubicBezTo>
                  <a:cubicBezTo>
                    <a:pt x="3" y="3"/>
                    <a:pt x="4" y="4"/>
                    <a:pt x="3" y="4"/>
                  </a:cubicBezTo>
                  <a:cubicBezTo>
                    <a:pt x="4" y="3"/>
                    <a:pt x="4" y="4"/>
                    <a:pt x="5" y="5"/>
                  </a:cubicBezTo>
                  <a:cubicBezTo>
                    <a:pt x="4" y="5"/>
                    <a:pt x="6" y="5"/>
                    <a:pt x="6" y="7"/>
                  </a:cubicBezTo>
                  <a:cubicBezTo>
                    <a:pt x="6" y="7"/>
                    <a:pt x="5" y="7"/>
                    <a:pt x="4" y="5"/>
                  </a:cubicBezTo>
                  <a:cubicBezTo>
                    <a:pt x="4" y="7"/>
                    <a:pt x="5" y="7"/>
                    <a:pt x="5" y="8"/>
                  </a:cubicBezTo>
                  <a:cubicBezTo>
                    <a:pt x="5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7" y="9"/>
                    <a:pt x="7" y="10"/>
                  </a:cubicBezTo>
                  <a:cubicBezTo>
                    <a:pt x="8" y="11"/>
                    <a:pt x="10" y="12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3"/>
                    <a:pt x="11" y="15"/>
                    <a:pt x="12" y="17"/>
                  </a:cubicBezTo>
                  <a:cubicBezTo>
                    <a:pt x="12" y="18"/>
                    <a:pt x="14" y="19"/>
                    <a:pt x="13" y="20"/>
                  </a:cubicBezTo>
                  <a:cubicBezTo>
                    <a:pt x="15" y="22"/>
                    <a:pt x="17" y="24"/>
                    <a:pt x="19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9" y="27"/>
                    <a:pt x="17" y="28"/>
                    <a:pt x="17" y="28"/>
                  </a:cubicBezTo>
                  <a:cubicBezTo>
                    <a:pt x="19" y="27"/>
                    <a:pt x="19" y="28"/>
                    <a:pt x="19" y="28"/>
                  </a:cubicBezTo>
                  <a:cubicBezTo>
                    <a:pt x="19" y="30"/>
                    <a:pt x="21" y="31"/>
                    <a:pt x="22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3" y="32"/>
                    <a:pt x="23" y="34"/>
                    <a:pt x="23" y="36"/>
                  </a:cubicBezTo>
                  <a:cubicBezTo>
                    <a:pt x="23" y="36"/>
                    <a:pt x="23" y="36"/>
                    <a:pt x="23" y="37"/>
                  </a:cubicBezTo>
                  <a:cubicBezTo>
                    <a:pt x="24" y="37"/>
                    <a:pt x="25" y="38"/>
                    <a:pt x="26" y="38"/>
                  </a:cubicBezTo>
                  <a:cubicBezTo>
                    <a:pt x="26" y="39"/>
                    <a:pt x="27" y="39"/>
                    <a:pt x="27" y="40"/>
                  </a:cubicBezTo>
                  <a:cubicBezTo>
                    <a:pt x="30" y="44"/>
                    <a:pt x="31" y="46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4" y="52"/>
                    <a:pt x="37" y="56"/>
                    <a:pt x="39" y="58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38" y="59"/>
                    <a:pt x="39" y="60"/>
                    <a:pt x="39" y="59"/>
                  </a:cubicBezTo>
                  <a:cubicBezTo>
                    <a:pt x="39" y="60"/>
                    <a:pt x="40" y="61"/>
                    <a:pt x="39" y="62"/>
                  </a:cubicBezTo>
                  <a:cubicBezTo>
                    <a:pt x="40" y="63"/>
                    <a:pt x="40" y="63"/>
                    <a:pt x="41" y="63"/>
                  </a:cubicBezTo>
                  <a:cubicBezTo>
                    <a:pt x="42" y="65"/>
                    <a:pt x="42" y="65"/>
                    <a:pt x="43" y="66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43" y="65"/>
                    <a:pt x="42" y="66"/>
                    <a:pt x="42" y="66"/>
                  </a:cubicBezTo>
                  <a:cubicBezTo>
                    <a:pt x="43" y="66"/>
                    <a:pt x="43" y="68"/>
                    <a:pt x="44" y="67"/>
                  </a:cubicBezTo>
                  <a:cubicBezTo>
                    <a:pt x="44" y="70"/>
                    <a:pt x="47" y="72"/>
                    <a:pt x="47" y="73"/>
                  </a:cubicBezTo>
                  <a:cubicBezTo>
                    <a:pt x="47" y="72"/>
                    <a:pt x="47" y="73"/>
                    <a:pt x="48" y="73"/>
                  </a:cubicBezTo>
                  <a:cubicBezTo>
                    <a:pt x="48" y="74"/>
                    <a:pt x="49" y="76"/>
                    <a:pt x="50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50" y="79"/>
                    <a:pt x="50" y="77"/>
                    <a:pt x="50" y="77"/>
                  </a:cubicBezTo>
                  <a:cubicBezTo>
                    <a:pt x="52" y="79"/>
                    <a:pt x="52" y="82"/>
                    <a:pt x="54" y="84"/>
                  </a:cubicBezTo>
                  <a:cubicBezTo>
                    <a:pt x="56" y="88"/>
                    <a:pt x="58" y="92"/>
                    <a:pt x="60" y="94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61" y="96"/>
                    <a:pt x="60" y="99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4" y="100"/>
                    <a:pt x="64" y="102"/>
                    <a:pt x="65" y="103"/>
                  </a:cubicBezTo>
                  <a:cubicBezTo>
                    <a:pt x="65" y="103"/>
                    <a:pt x="65" y="103"/>
                    <a:pt x="65" y="103"/>
                  </a:cubicBezTo>
                  <a:cubicBezTo>
                    <a:pt x="66" y="105"/>
                    <a:pt x="66" y="106"/>
                    <a:pt x="66" y="107"/>
                  </a:cubicBezTo>
                  <a:cubicBezTo>
                    <a:pt x="66" y="107"/>
                    <a:pt x="66" y="107"/>
                    <a:pt x="66" y="107"/>
                  </a:cubicBezTo>
                  <a:cubicBezTo>
                    <a:pt x="66" y="107"/>
                    <a:pt x="67" y="107"/>
                    <a:pt x="67" y="108"/>
                  </a:cubicBezTo>
                  <a:cubicBezTo>
                    <a:pt x="67" y="109"/>
                    <a:pt x="67" y="108"/>
                    <a:pt x="67" y="108"/>
                  </a:cubicBezTo>
                  <a:cubicBezTo>
                    <a:pt x="69" y="111"/>
                    <a:pt x="71" y="115"/>
                    <a:pt x="73" y="118"/>
                  </a:cubicBezTo>
                  <a:cubicBezTo>
                    <a:pt x="74" y="119"/>
                    <a:pt x="73" y="119"/>
                    <a:pt x="74" y="119"/>
                  </a:cubicBezTo>
                  <a:cubicBezTo>
                    <a:pt x="73" y="120"/>
                    <a:pt x="74" y="119"/>
                    <a:pt x="74" y="119"/>
                  </a:cubicBezTo>
                  <a:cubicBezTo>
                    <a:pt x="75" y="120"/>
                    <a:pt x="73" y="121"/>
                    <a:pt x="74" y="121"/>
                  </a:cubicBezTo>
                  <a:cubicBezTo>
                    <a:pt x="75" y="121"/>
                    <a:pt x="75" y="121"/>
                    <a:pt x="75" y="121"/>
                  </a:cubicBezTo>
                  <a:cubicBezTo>
                    <a:pt x="76" y="124"/>
                    <a:pt x="75" y="125"/>
                    <a:pt x="76" y="125"/>
                  </a:cubicBezTo>
                  <a:cubicBezTo>
                    <a:pt x="76" y="125"/>
                    <a:pt x="76" y="125"/>
                    <a:pt x="76" y="125"/>
                  </a:cubicBezTo>
                  <a:cubicBezTo>
                    <a:pt x="78" y="126"/>
                    <a:pt x="78" y="127"/>
                    <a:pt x="79" y="128"/>
                  </a:cubicBezTo>
                  <a:cubicBezTo>
                    <a:pt x="84" y="135"/>
                    <a:pt x="88" y="142"/>
                    <a:pt x="93" y="149"/>
                  </a:cubicBezTo>
                  <a:cubicBezTo>
                    <a:pt x="96" y="155"/>
                    <a:pt x="101" y="162"/>
                    <a:pt x="105" y="170"/>
                  </a:cubicBezTo>
                  <a:cubicBezTo>
                    <a:pt x="105" y="172"/>
                    <a:pt x="105" y="172"/>
                    <a:pt x="106" y="173"/>
                  </a:cubicBezTo>
                  <a:cubicBezTo>
                    <a:pt x="106" y="173"/>
                    <a:pt x="106" y="173"/>
                    <a:pt x="106" y="173"/>
                  </a:cubicBezTo>
                  <a:cubicBezTo>
                    <a:pt x="106" y="173"/>
                    <a:pt x="106" y="174"/>
                    <a:pt x="108" y="174"/>
                  </a:cubicBezTo>
                  <a:cubicBezTo>
                    <a:pt x="109" y="177"/>
                    <a:pt x="111" y="180"/>
                    <a:pt x="112" y="182"/>
                  </a:cubicBezTo>
                  <a:cubicBezTo>
                    <a:pt x="112" y="181"/>
                    <a:pt x="111" y="181"/>
                    <a:pt x="112" y="182"/>
                  </a:cubicBezTo>
                  <a:cubicBezTo>
                    <a:pt x="112" y="182"/>
                    <a:pt x="112" y="182"/>
                    <a:pt x="112" y="182"/>
                  </a:cubicBezTo>
                  <a:cubicBezTo>
                    <a:pt x="112" y="182"/>
                    <a:pt x="112" y="182"/>
                    <a:pt x="112" y="182"/>
                  </a:cubicBezTo>
                  <a:cubicBezTo>
                    <a:pt x="113" y="183"/>
                    <a:pt x="113" y="183"/>
                    <a:pt x="113" y="182"/>
                  </a:cubicBezTo>
                  <a:cubicBezTo>
                    <a:pt x="118" y="189"/>
                    <a:pt x="120" y="196"/>
                    <a:pt x="124" y="203"/>
                  </a:cubicBezTo>
                  <a:cubicBezTo>
                    <a:pt x="124" y="205"/>
                    <a:pt x="126" y="206"/>
                    <a:pt x="127" y="208"/>
                  </a:cubicBezTo>
                  <a:cubicBezTo>
                    <a:pt x="129" y="213"/>
                    <a:pt x="131" y="219"/>
                    <a:pt x="135" y="223"/>
                  </a:cubicBezTo>
                  <a:cubicBezTo>
                    <a:pt x="135" y="223"/>
                    <a:pt x="133" y="224"/>
                    <a:pt x="131" y="222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57" name="Freeform 117"/>
            <p:cNvSpPr>
              <a:spLocks/>
            </p:cNvSpPr>
            <p:nvPr/>
          </p:nvSpPr>
          <p:spPr bwMode="auto">
            <a:xfrm>
              <a:off x="3279" y="916"/>
              <a:ext cx="319" cy="529"/>
            </a:xfrm>
            <a:custGeom>
              <a:avLst/>
              <a:gdLst>
                <a:gd name="T0" fmla="*/ 118 w 135"/>
                <a:gd name="T1" fmla="*/ 198 h 224"/>
                <a:gd name="T2" fmla="*/ 114 w 135"/>
                <a:gd name="T3" fmla="*/ 193 h 224"/>
                <a:gd name="T4" fmla="*/ 104 w 135"/>
                <a:gd name="T5" fmla="*/ 180 h 224"/>
                <a:gd name="T6" fmla="*/ 102 w 135"/>
                <a:gd name="T7" fmla="*/ 176 h 224"/>
                <a:gd name="T8" fmla="*/ 93 w 135"/>
                <a:gd name="T9" fmla="*/ 160 h 224"/>
                <a:gd name="T10" fmla="*/ 91 w 135"/>
                <a:gd name="T11" fmla="*/ 155 h 224"/>
                <a:gd name="T12" fmla="*/ 86 w 135"/>
                <a:gd name="T13" fmla="*/ 148 h 224"/>
                <a:gd name="T14" fmla="*/ 82 w 135"/>
                <a:gd name="T15" fmla="*/ 141 h 224"/>
                <a:gd name="T16" fmla="*/ 80 w 135"/>
                <a:gd name="T17" fmla="*/ 137 h 224"/>
                <a:gd name="T18" fmla="*/ 78 w 135"/>
                <a:gd name="T19" fmla="*/ 134 h 224"/>
                <a:gd name="T20" fmla="*/ 72 w 135"/>
                <a:gd name="T21" fmla="*/ 126 h 224"/>
                <a:gd name="T22" fmla="*/ 70 w 135"/>
                <a:gd name="T23" fmla="*/ 122 h 224"/>
                <a:gd name="T24" fmla="*/ 65 w 135"/>
                <a:gd name="T25" fmla="*/ 117 h 224"/>
                <a:gd name="T26" fmla="*/ 63 w 135"/>
                <a:gd name="T27" fmla="*/ 111 h 224"/>
                <a:gd name="T28" fmla="*/ 58 w 135"/>
                <a:gd name="T29" fmla="*/ 105 h 224"/>
                <a:gd name="T30" fmla="*/ 55 w 135"/>
                <a:gd name="T31" fmla="*/ 97 h 224"/>
                <a:gd name="T32" fmla="*/ 52 w 135"/>
                <a:gd name="T33" fmla="*/ 94 h 224"/>
                <a:gd name="T34" fmla="*/ 51 w 135"/>
                <a:gd name="T35" fmla="*/ 90 h 224"/>
                <a:gd name="T36" fmla="*/ 48 w 135"/>
                <a:gd name="T37" fmla="*/ 87 h 224"/>
                <a:gd name="T38" fmla="*/ 47 w 135"/>
                <a:gd name="T39" fmla="*/ 86 h 224"/>
                <a:gd name="T40" fmla="*/ 45 w 135"/>
                <a:gd name="T41" fmla="*/ 82 h 224"/>
                <a:gd name="T42" fmla="*/ 38 w 135"/>
                <a:gd name="T43" fmla="*/ 70 h 224"/>
                <a:gd name="T44" fmla="*/ 36 w 135"/>
                <a:gd name="T45" fmla="*/ 67 h 224"/>
                <a:gd name="T46" fmla="*/ 34 w 135"/>
                <a:gd name="T47" fmla="*/ 63 h 224"/>
                <a:gd name="T48" fmla="*/ 28 w 135"/>
                <a:gd name="T49" fmla="*/ 53 h 224"/>
                <a:gd name="T50" fmla="*/ 29 w 135"/>
                <a:gd name="T51" fmla="*/ 50 h 224"/>
                <a:gd name="T52" fmla="*/ 25 w 135"/>
                <a:gd name="T53" fmla="*/ 47 h 224"/>
                <a:gd name="T54" fmla="*/ 22 w 135"/>
                <a:gd name="T55" fmla="*/ 45 h 224"/>
                <a:gd name="T56" fmla="*/ 20 w 135"/>
                <a:gd name="T57" fmla="*/ 41 h 224"/>
                <a:gd name="T58" fmla="*/ 18 w 135"/>
                <a:gd name="T59" fmla="*/ 40 h 224"/>
                <a:gd name="T60" fmla="*/ 18 w 135"/>
                <a:gd name="T61" fmla="*/ 37 h 224"/>
                <a:gd name="T62" fmla="*/ 17 w 135"/>
                <a:gd name="T63" fmla="*/ 34 h 224"/>
                <a:gd name="T64" fmla="*/ 13 w 135"/>
                <a:gd name="T65" fmla="*/ 31 h 224"/>
                <a:gd name="T66" fmla="*/ 13 w 135"/>
                <a:gd name="T67" fmla="*/ 29 h 224"/>
                <a:gd name="T68" fmla="*/ 10 w 135"/>
                <a:gd name="T69" fmla="*/ 26 h 224"/>
                <a:gd name="T70" fmla="*/ 9 w 135"/>
                <a:gd name="T71" fmla="*/ 23 h 224"/>
                <a:gd name="T72" fmla="*/ 11 w 135"/>
                <a:gd name="T73" fmla="*/ 23 h 224"/>
                <a:gd name="T74" fmla="*/ 7 w 135"/>
                <a:gd name="T75" fmla="*/ 18 h 224"/>
                <a:gd name="T76" fmla="*/ 4 w 135"/>
                <a:gd name="T77" fmla="*/ 9 h 224"/>
                <a:gd name="T78" fmla="*/ 4 w 135"/>
                <a:gd name="T79" fmla="*/ 6 h 224"/>
                <a:gd name="T80" fmla="*/ 0 w 135"/>
                <a:gd name="T81" fmla="*/ 0 h 224"/>
                <a:gd name="T82" fmla="*/ 3 w 135"/>
                <a:gd name="T83" fmla="*/ 2 h 224"/>
                <a:gd name="T84" fmla="*/ 4 w 135"/>
                <a:gd name="T85" fmla="*/ 8 h 224"/>
                <a:gd name="T86" fmla="*/ 11 w 135"/>
                <a:gd name="T87" fmla="*/ 16 h 224"/>
                <a:gd name="T88" fmla="*/ 22 w 135"/>
                <a:gd name="T89" fmla="*/ 32 h 224"/>
                <a:gd name="T90" fmla="*/ 32 w 135"/>
                <a:gd name="T91" fmla="*/ 50 h 224"/>
                <a:gd name="T92" fmla="*/ 41 w 135"/>
                <a:gd name="T93" fmla="*/ 63 h 224"/>
                <a:gd name="T94" fmla="*/ 48 w 135"/>
                <a:gd name="T95" fmla="*/ 73 h 224"/>
                <a:gd name="T96" fmla="*/ 60 w 135"/>
                <a:gd name="T97" fmla="*/ 95 h 224"/>
                <a:gd name="T98" fmla="*/ 66 w 135"/>
                <a:gd name="T99" fmla="*/ 107 h 224"/>
                <a:gd name="T100" fmla="*/ 74 w 135"/>
                <a:gd name="T101" fmla="*/ 122 h 224"/>
                <a:gd name="T102" fmla="*/ 105 w 135"/>
                <a:gd name="T103" fmla="*/ 169 h 224"/>
                <a:gd name="T104" fmla="*/ 112 w 135"/>
                <a:gd name="T105" fmla="*/ 182 h 224"/>
                <a:gd name="T106" fmla="*/ 131 w 135"/>
                <a:gd name="T107" fmla="*/ 222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5" h="224">
                  <a:moveTo>
                    <a:pt x="131" y="222"/>
                  </a:moveTo>
                  <a:cubicBezTo>
                    <a:pt x="128" y="220"/>
                    <a:pt x="127" y="215"/>
                    <a:pt x="124" y="213"/>
                  </a:cubicBezTo>
                  <a:cubicBezTo>
                    <a:pt x="125" y="212"/>
                    <a:pt x="125" y="212"/>
                    <a:pt x="125" y="212"/>
                  </a:cubicBezTo>
                  <a:cubicBezTo>
                    <a:pt x="123" y="211"/>
                    <a:pt x="121" y="204"/>
                    <a:pt x="119" y="200"/>
                  </a:cubicBezTo>
                  <a:cubicBezTo>
                    <a:pt x="119" y="200"/>
                    <a:pt x="119" y="200"/>
                    <a:pt x="119" y="200"/>
                  </a:cubicBezTo>
                  <a:cubicBezTo>
                    <a:pt x="119" y="200"/>
                    <a:pt x="118" y="199"/>
                    <a:pt x="118" y="198"/>
                  </a:cubicBezTo>
                  <a:cubicBezTo>
                    <a:pt x="118" y="198"/>
                    <a:pt x="118" y="199"/>
                    <a:pt x="118" y="198"/>
                  </a:cubicBezTo>
                  <a:cubicBezTo>
                    <a:pt x="118" y="198"/>
                    <a:pt x="118" y="197"/>
                    <a:pt x="117" y="197"/>
                  </a:cubicBezTo>
                  <a:cubicBezTo>
                    <a:pt x="118" y="197"/>
                    <a:pt x="118" y="197"/>
                    <a:pt x="118" y="197"/>
                  </a:cubicBezTo>
                  <a:cubicBezTo>
                    <a:pt x="117" y="197"/>
                    <a:pt x="117" y="197"/>
                    <a:pt x="117" y="197"/>
                  </a:cubicBezTo>
                  <a:cubicBezTo>
                    <a:pt x="115" y="196"/>
                    <a:pt x="115" y="194"/>
                    <a:pt x="114" y="193"/>
                  </a:cubicBezTo>
                  <a:cubicBezTo>
                    <a:pt x="114" y="193"/>
                    <a:pt x="114" y="193"/>
                    <a:pt x="114" y="193"/>
                  </a:cubicBezTo>
                  <a:cubicBezTo>
                    <a:pt x="112" y="191"/>
                    <a:pt x="110" y="187"/>
                    <a:pt x="108" y="185"/>
                  </a:cubicBezTo>
                  <a:cubicBezTo>
                    <a:pt x="108" y="185"/>
                    <a:pt x="109" y="185"/>
                    <a:pt x="109" y="184"/>
                  </a:cubicBezTo>
                  <a:cubicBezTo>
                    <a:pt x="108" y="184"/>
                    <a:pt x="108" y="184"/>
                    <a:pt x="107" y="184"/>
                  </a:cubicBezTo>
                  <a:cubicBezTo>
                    <a:pt x="107" y="182"/>
                    <a:pt x="106" y="182"/>
                    <a:pt x="105" y="181"/>
                  </a:cubicBezTo>
                  <a:cubicBezTo>
                    <a:pt x="106" y="181"/>
                    <a:pt x="106" y="181"/>
                    <a:pt x="106" y="181"/>
                  </a:cubicBezTo>
                  <a:cubicBezTo>
                    <a:pt x="105" y="181"/>
                    <a:pt x="105" y="180"/>
                    <a:pt x="104" y="180"/>
                  </a:cubicBezTo>
                  <a:cubicBezTo>
                    <a:pt x="105" y="179"/>
                    <a:pt x="105" y="179"/>
                    <a:pt x="105" y="179"/>
                  </a:cubicBezTo>
                  <a:cubicBezTo>
                    <a:pt x="104" y="179"/>
                    <a:pt x="104" y="178"/>
                    <a:pt x="104" y="177"/>
                  </a:cubicBezTo>
                  <a:cubicBezTo>
                    <a:pt x="104" y="178"/>
                    <a:pt x="104" y="178"/>
                    <a:pt x="104" y="178"/>
                  </a:cubicBezTo>
                  <a:cubicBezTo>
                    <a:pt x="104" y="177"/>
                    <a:pt x="104" y="177"/>
                    <a:pt x="104" y="177"/>
                  </a:cubicBezTo>
                  <a:cubicBezTo>
                    <a:pt x="104" y="177"/>
                    <a:pt x="104" y="177"/>
                    <a:pt x="104" y="177"/>
                  </a:cubicBezTo>
                  <a:cubicBezTo>
                    <a:pt x="102" y="176"/>
                    <a:pt x="102" y="175"/>
                    <a:pt x="102" y="176"/>
                  </a:cubicBezTo>
                  <a:cubicBezTo>
                    <a:pt x="102" y="175"/>
                    <a:pt x="102" y="177"/>
                    <a:pt x="104" y="176"/>
                  </a:cubicBezTo>
                  <a:cubicBezTo>
                    <a:pt x="100" y="171"/>
                    <a:pt x="98" y="168"/>
                    <a:pt x="97" y="165"/>
                  </a:cubicBezTo>
                  <a:cubicBezTo>
                    <a:pt x="97" y="164"/>
                    <a:pt x="97" y="164"/>
                    <a:pt x="97" y="164"/>
                  </a:cubicBezTo>
                  <a:cubicBezTo>
                    <a:pt x="97" y="163"/>
                    <a:pt x="96" y="162"/>
                    <a:pt x="95" y="162"/>
                  </a:cubicBezTo>
                  <a:cubicBezTo>
                    <a:pt x="96" y="162"/>
                    <a:pt x="96" y="162"/>
                    <a:pt x="96" y="162"/>
                  </a:cubicBezTo>
                  <a:cubicBezTo>
                    <a:pt x="95" y="161"/>
                    <a:pt x="93" y="161"/>
                    <a:pt x="93" y="160"/>
                  </a:cubicBezTo>
                  <a:cubicBezTo>
                    <a:pt x="95" y="161"/>
                    <a:pt x="95" y="161"/>
                    <a:pt x="95" y="160"/>
                  </a:cubicBezTo>
                  <a:cubicBezTo>
                    <a:pt x="93" y="160"/>
                    <a:pt x="93" y="159"/>
                    <a:pt x="92" y="158"/>
                  </a:cubicBezTo>
                  <a:cubicBezTo>
                    <a:pt x="92" y="158"/>
                    <a:pt x="93" y="159"/>
                    <a:pt x="93" y="158"/>
                  </a:cubicBezTo>
                  <a:cubicBezTo>
                    <a:pt x="92" y="158"/>
                    <a:pt x="92" y="157"/>
                    <a:pt x="91" y="157"/>
                  </a:cubicBezTo>
                  <a:cubicBezTo>
                    <a:pt x="92" y="157"/>
                    <a:pt x="92" y="157"/>
                    <a:pt x="92" y="157"/>
                  </a:cubicBezTo>
                  <a:cubicBezTo>
                    <a:pt x="92" y="155"/>
                    <a:pt x="91" y="157"/>
                    <a:pt x="91" y="155"/>
                  </a:cubicBezTo>
                  <a:cubicBezTo>
                    <a:pt x="91" y="157"/>
                    <a:pt x="91" y="155"/>
                    <a:pt x="91" y="155"/>
                  </a:cubicBezTo>
                  <a:cubicBezTo>
                    <a:pt x="91" y="155"/>
                    <a:pt x="90" y="153"/>
                    <a:pt x="89" y="152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1"/>
                    <a:pt x="88" y="150"/>
                    <a:pt x="87" y="150"/>
                  </a:cubicBezTo>
                  <a:cubicBezTo>
                    <a:pt x="87" y="150"/>
                    <a:pt x="88" y="150"/>
                    <a:pt x="88" y="149"/>
                  </a:cubicBezTo>
                  <a:cubicBezTo>
                    <a:pt x="87" y="149"/>
                    <a:pt x="86" y="146"/>
                    <a:pt x="86" y="148"/>
                  </a:cubicBezTo>
                  <a:cubicBezTo>
                    <a:pt x="84" y="146"/>
                    <a:pt x="84" y="145"/>
                    <a:pt x="84" y="144"/>
                  </a:cubicBezTo>
                  <a:cubicBezTo>
                    <a:pt x="84" y="145"/>
                    <a:pt x="84" y="144"/>
                    <a:pt x="84" y="144"/>
                  </a:cubicBezTo>
                  <a:cubicBezTo>
                    <a:pt x="86" y="144"/>
                    <a:pt x="86" y="144"/>
                    <a:pt x="86" y="144"/>
                  </a:cubicBezTo>
                  <a:cubicBezTo>
                    <a:pt x="86" y="144"/>
                    <a:pt x="86" y="144"/>
                    <a:pt x="86" y="144"/>
                  </a:cubicBezTo>
                  <a:cubicBezTo>
                    <a:pt x="86" y="144"/>
                    <a:pt x="84" y="143"/>
                    <a:pt x="84" y="143"/>
                  </a:cubicBezTo>
                  <a:cubicBezTo>
                    <a:pt x="84" y="142"/>
                    <a:pt x="83" y="142"/>
                    <a:pt x="82" y="141"/>
                  </a:cubicBezTo>
                  <a:cubicBezTo>
                    <a:pt x="83" y="142"/>
                    <a:pt x="83" y="140"/>
                    <a:pt x="83" y="141"/>
                  </a:cubicBezTo>
                  <a:cubicBezTo>
                    <a:pt x="81" y="140"/>
                    <a:pt x="81" y="140"/>
                    <a:pt x="81" y="140"/>
                  </a:cubicBezTo>
                  <a:cubicBezTo>
                    <a:pt x="80" y="140"/>
                    <a:pt x="81" y="140"/>
                    <a:pt x="81" y="139"/>
                  </a:cubicBezTo>
                  <a:cubicBezTo>
                    <a:pt x="80" y="139"/>
                    <a:pt x="80" y="139"/>
                    <a:pt x="80" y="139"/>
                  </a:cubicBezTo>
                  <a:cubicBezTo>
                    <a:pt x="80" y="139"/>
                    <a:pt x="79" y="138"/>
                    <a:pt x="79" y="137"/>
                  </a:cubicBezTo>
                  <a:cubicBezTo>
                    <a:pt x="80" y="137"/>
                    <a:pt x="80" y="137"/>
                    <a:pt x="80" y="137"/>
                  </a:cubicBezTo>
                  <a:cubicBezTo>
                    <a:pt x="80" y="136"/>
                    <a:pt x="79" y="136"/>
                    <a:pt x="79" y="136"/>
                  </a:cubicBezTo>
                  <a:cubicBezTo>
                    <a:pt x="79" y="136"/>
                    <a:pt x="79" y="136"/>
                    <a:pt x="79" y="136"/>
                  </a:cubicBezTo>
                  <a:cubicBezTo>
                    <a:pt x="79" y="135"/>
                    <a:pt x="78" y="134"/>
                    <a:pt x="78" y="135"/>
                  </a:cubicBezTo>
                  <a:cubicBezTo>
                    <a:pt x="78" y="135"/>
                    <a:pt x="78" y="135"/>
                    <a:pt x="78" y="135"/>
                  </a:cubicBezTo>
                  <a:cubicBezTo>
                    <a:pt x="78" y="135"/>
                    <a:pt x="78" y="135"/>
                    <a:pt x="78" y="134"/>
                  </a:cubicBezTo>
                  <a:cubicBezTo>
                    <a:pt x="78" y="134"/>
                    <a:pt x="78" y="134"/>
                    <a:pt x="78" y="134"/>
                  </a:cubicBezTo>
                  <a:cubicBezTo>
                    <a:pt x="76" y="133"/>
                    <a:pt x="75" y="132"/>
                    <a:pt x="74" y="131"/>
                  </a:cubicBezTo>
                  <a:cubicBezTo>
                    <a:pt x="74" y="132"/>
                    <a:pt x="75" y="131"/>
                    <a:pt x="75" y="132"/>
                  </a:cubicBezTo>
                  <a:cubicBezTo>
                    <a:pt x="75" y="130"/>
                    <a:pt x="73" y="130"/>
                    <a:pt x="73" y="128"/>
                  </a:cubicBezTo>
                  <a:cubicBezTo>
                    <a:pt x="73" y="128"/>
                    <a:pt x="73" y="128"/>
                    <a:pt x="73" y="128"/>
                  </a:cubicBezTo>
                  <a:cubicBezTo>
                    <a:pt x="72" y="128"/>
                    <a:pt x="73" y="127"/>
                    <a:pt x="72" y="127"/>
                  </a:cubicBezTo>
                  <a:cubicBezTo>
                    <a:pt x="73" y="127"/>
                    <a:pt x="72" y="126"/>
                    <a:pt x="72" y="126"/>
                  </a:cubicBezTo>
                  <a:cubicBezTo>
                    <a:pt x="71" y="126"/>
                    <a:pt x="72" y="126"/>
                    <a:pt x="72" y="126"/>
                  </a:cubicBezTo>
                  <a:cubicBezTo>
                    <a:pt x="71" y="126"/>
                    <a:pt x="70" y="124"/>
                    <a:pt x="70" y="123"/>
                  </a:cubicBezTo>
                  <a:cubicBezTo>
                    <a:pt x="70" y="123"/>
                    <a:pt x="69" y="123"/>
                    <a:pt x="69" y="122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9" y="121"/>
                    <a:pt x="69" y="121"/>
                    <a:pt x="69" y="121"/>
                  </a:cubicBezTo>
                  <a:cubicBezTo>
                    <a:pt x="67" y="119"/>
                    <a:pt x="71" y="123"/>
                    <a:pt x="70" y="122"/>
                  </a:cubicBezTo>
                  <a:cubicBezTo>
                    <a:pt x="70" y="122"/>
                    <a:pt x="67" y="122"/>
                    <a:pt x="69" y="121"/>
                  </a:cubicBezTo>
                  <a:cubicBezTo>
                    <a:pt x="67" y="119"/>
                    <a:pt x="67" y="119"/>
                    <a:pt x="67" y="119"/>
                  </a:cubicBezTo>
                  <a:cubicBezTo>
                    <a:pt x="67" y="119"/>
                    <a:pt x="69" y="119"/>
                    <a:pt x="69" y="118"/>
                  </a:cubicBezTo>
                  <a:cubicBezTo>
                    <a:pt x="67" y="117"/>
                    <a:pt x="67" y="118"/>
                    <a:pt x="67" y="117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6" y="117"/>
                    <a:pt x="66" y="117"/>
                    <a:pt x="65" y="117"/>
                  </a:cubicBezTo>
                  <a:cubicBezTo>
                    <a:pt x="66" y="117"/>
                    <a:pt x="64" y="117"/>
                    <a:pt x="65" y="116"/>
                  </a:cubicBezTo>
                  <a:cubicBezTo>
                    <a:pt x="66" y="116"/>
                    <a:pt x="66" y="116"/>
                    <a:pt x="66" y="116"/>
                  </a:cubicBezTo>
                  <a:cubicBezTo>
                    <a:pt x="65" y="116"/>
                    <a:pt x="65" y="116"/>
                    <a:pt x="65" y="116"/>
                  </a:cubicBezTo>
                  <a:cubicBezTo>
                    <a:pt x="65" y="115"/>
                    <a:pt x="65" y="115"/>
                    <a:pt x="65" y="115"/>
                  </a:cubicBezTo>
                  <a:cubicBezTo>
                    <a:pt x="64" y="116"/>
                    <a:pt x="64" y="114"/>
                    <a:pt x="64" y="114"/>
                  </a:cubicBezTo>
                  <a:cubicBezTo>
                    <a:pt x="64" y="113"/>
                    <a:pt x="63" y="112"/>
                    <a:pt x="63" y="111"/>
                  </a:cubicBezTo>
                  <a:cubicBezTo>
                    <a:pt x="63" y="111"/>
                    <a:pt x="62" y="111"/>
                    <a:pt x="62" y="110"/>
                  </a:cubicBezTo>
                  <a:cubicBezTo>
                    <a:pt x="62" y="110"/>
                    <a:pt x="62" y="110"/>
                    <a:pt x="62" y="110"/>
                  </a:cubicBezTo>
                  <a:cubicBezTo>
                    <a:pt x="62" y="109"/>
                    <a:pt x="62" y="109"/>
                    <a:pt x="62" y="109"/>
                  </a:cubicBezTo>
                  <a:cubicBezTo>
                    <a:pt x="62" y="109"/>
                    <a:pt x="62" y="108"/>
                    <a:pt x="62" y="107"/>
                  </a:cubicBezTo>
                  <a:cubicBezTo>
                    <a:pt x="61" y="107"/>
                    <a:pt x="61" y="107"/>
                    <a:pt x="60" y="107"/>
                  </a:cubicBezTo>
                  <a:cubicBezTo>
                    <a:pt x="61" y="106"/>
                    <a:pt x="58" y="106"/>
                    <a:pt x="58" y="105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61" y="104"/>
                    <a:pt x="58" y="104"/>
                    <a:pt x="58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3"/>
                    <a:pt x="57" y="101"/>
                    <a:pt x="56" y="101"/>
                  </a:cubicBezTo>
                  <a:cubicBezTo>
                    <a:pt x="56" y="99"/>
                    <a:pt x="54" y="98"/>
                    <a:pt x="55" y="97"/>
                  </a:cubicBezTo>
                  <a:cubicBezTo>
                    <a:pt x="54" y="97"/>
                    <a:pt x="54" y="96"/>
                    <a:pt x="54" y="96"/>
                  </a:cubicBezTo>
                  <a:cubicBezTo>
                    <a:pt x="54" y="97"/>
                    <a:pt x="54" y="97"/>
                    <a:pt x="54" y="97"/>
                  </a:cubicBezTo>
                  <a:cubicBezTo>
                    <a:pt x="54" y="97"/>
                    <a:pt x="54" y="97"/>
                    <a:pt x="54" y="97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4" y="95"/>
                    <a:pt x="53" y="96"/>
                    <a:pt x="52" y="94"/>
                  </a:cubicBezTo>
                  <a:cubicBezTo>
                    <a:pt x="52" y="94"/>
                    <a:pt x="52" y="94"/>
                    <a:pt x="52" y="94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1" y="91"/>
                    <a:pt x="52" y="91"/>
                    <a:pt x="52" y="91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1" y="90"/>
                    <a:pt x="51" y="90"/>
                    <a:pt x="50" y="90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0" y="89"/>
                    <a:pt x="50" y="89"/>
                    <a:pt x="50" y="89"/>
                  </a:cubicBezTo>
                  <a:cubicBezTo>
                    <a:pt x="50" y="90"/>
                    <a:pt x="50" y="90"/>
                    <a:pt x="50" y="90"/>
                  </a:cubicBezTo>
                  <a:cubicBezTo>
                    <a:pt x="50" y="90"/>
                    <a:pt x="50" y="90"/>
                    <a:pt x="49" y="89"/>
                  </a:cubicBezTo>
                  <a:cubicBezTo>
                    <a:pt x="50" y="89"/>
                    <a:pt x="49" y="88"/>
                    <a:pt x="49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8" y="87"/>
                    <a:pt x="48" y="87"/>
                    <a:pt x="48" y="87"/>
                  </a:cubicBezTo>
                  <a:cubicBezTo>
                    <a:pt x="49" y="87"/>
                    <a:pt x="48" y="88"/>
                    <a:pt x="49" y="88"/>
                  </a:cubicBezTo>
                  <a:cubicBezTo>
                    <a:pt x="49" y="87"/>
                    <a:pt x="49" y="87"/>
                    <a:pt x="48" y="87"/>
                  </a:cubicBezTo>
                  <a:cubicBezTo>
                    <a:pt x="48" y="86"/>
                    <a:pt x="48" y="87"/>
                    <a:pt x="47" y="86"/>
                  </a:cubicBezTo>
                  <a:cubicBezTo>
                    <a:pt x="48" y="87"/>
                    <a:pt x="48" y="86"/>
                    <a:pt x="48" y="87"/>
                  </a:cubicBezTo>
                  <a:cubicBezTo>
                    <a:pt x="48" y="86"/>
                    <a:pt x="48" y="86"/>
                    <a:pt x="48" y="86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8" y="86"/>
                    <a:pt x="48" y="86"/>
                    <a:pt x="48" y="86"/>
                  </a:cubicBezTo>
                  <a:cubicBezTo>
                    <a:pt x="47" y="86"/>
                    <a:pt x="47" y="85"/>
                    <a:pt x="46" y="85"/>
                  </a:cubicBezTo>
                  <a:cubicBezTo>
                    <a:pt x="46" y="84"/>
                    <a:pt x="46" y="84"/>
                    <a:pt x="46" y="83"/>
                  </a:cubicBezTo>
                  <a:cubicBezTo>
                    <a:pt x="46" y="83"/>
                    <a:pt x="46" y="83"/>
                    <a:pt x="46" y="83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4" y="80"/>
                    <a:pt x="46" y="80"/>
                    <a:pt x="45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78"/>
                    <a:pt x="41" y="77"/>
                    <a:pt x="41" y="76"/>
                  </a:cubicBezTo>
                  <a:cubicBezTo>
                    <a:pt x="41" y="76"/>
                    <a:pt x="41" y="76"/>
                    <a:pt x="41" y="76"/>
                  </a:cubicBezTo>
                  <a:cubicBezTo>
                    <a:pt x="40" y="74"/>
                    <a:pt x="38" y="72"/>
                    <a:pt x="38" y="70"/>
                  </a:cubicBezTo>
                  <a:cubicBezTo>
                    <a:pt x="39" y="71"/>
                    <a:pt x="39" y="70"/>
                    <a:pt x="39" y="70"/>
                  </a:cubicBezTo>
                  <a:cubicBezTo>
                    <a:pt x="38" y="70"/>
                    <a:pt x="39" y="70"/>
                    <a:pt x="38" y="70"/>
                  </a:cubicBezTo>
                  <a:cubicBezTo>
                    <a:pt x="38" y="70"/>
                    <a:pt x="37" y="70"/>
                    <a:pt x="38" y="70"/>
                  </a:cubicBezTo>
                  <a:cubicBezTo>
                    <a:pt x="37" y="70"/>
                    <a:pt x="37" y="69"/>
                    <a:pt x="37" y="68"/>
                  </a:cubicBezTo>
                  <a:cubicBezTo>
                    <a:pt x="37" y="69"/>
                    <a:pt x="37" y="68"/>
                    <a:pt x="36" y="68"/>
                  </a:cubicBezTo>
                  <a:cubicBezTo>
                    <a:pt x="37" y="68"/>
                    <a:pt x="37" y="67"/>
                    <a:pt x="36" y="67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2"/>
                    <a:pt x="32" y="62"/>
                    <a:pt x="32" y="63"/>
                  </a:cubicBezTo>
                  <a:cubicBezTo>
                    <a:pt x="32" y="61"/>
                    <a:pt x="32" y="61"/>
                    <a:pt x="32" y="60"/>
                  </a:cubicBezTo>
                  <a:cubicBezTo>
                    <a:pt x="31" y="59"/>
                    <a:pt x="29" y="56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3"/>
                    <a:pt x="27" y="54"/>
                    <a:pt x="27" y="53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28" y="52"/>
                    <a:pt x="27" y="52"/>
                    <a:pt x="27" y="52"/>
                  </a:cubicBezTo>
                  <a:cubicBezTo>
                    <a:pt x="26" y="52"/>
                    <a:pt x="27" y="52"/>
                    <a:pt x="27" y="52"/>
                  </a:cubicBezTo>
                  <a:cubicBezTo>
                    <a:pt x="26" y="52"/>
                    <a:pt x="26" y="51"/>
                    <a:pt x="26" y="51"/>
                  </a:cubicBezTo>
                  <a:cubicBezTo>
                    <a:pt x="26" y="51"/>
                    <a:pt x="26" y="51"/>
                    <a:pt x="27" y="51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8" y="51"/>
                    <a:pt x="29" y="50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9" y="50"/>
                    <a:pt x="30" y="50"/>
                    <a:pt x="29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49"/>
                    <a:pt x="26" y="50"/>
                    <a:pt x="25" y="49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49"/>
                    <a:pt x="25" y="49"/>
                    <a:pt x="25" y="47"/>
                  </a:cubicBezTo>
                  <a:cubicBezTo>
                    <a:pt x="25" y="49"/>
                    <a:pt x="24" y="49"/>
                    <a:pt x="24" y="49"/>
                  </a:cubicBezTo>
                  <a:cubicBezTo>
                    <a:pt x="24" y="47"/>
                    <a:pt x="25" y="49"/>
                    <a:pt x="24" y="47"/>
                  </a:cubicBezTo>
                  <a:cubicBezTo>
                    <a:pt x="24" y="47"/>
                    <a:pt x="23" y="46"/>
                    <a:pt x="23" y="47"/>
                  </a:cubicBezTo>
                  <a:cubicBezTo>
                    <a:pt x="22" y="47"/>
                    <a:pt x="23" y="46"/>
                    <a:pt x="22" y="46"/>
                  </a:cubicBezTo>
                  <a:cubicBezTo>
                    <a:pt x="23" y="45"/>
                    <a:pt x="24" y="46"/>
                    <a:pt x="24" y="45"/>
                  </a:cubicBezTo>
                  <a:cubicBezTo>
                    <a:pt x="23" y="45"/>
                    <a:pt x="22" y="44"/>
                    <a:pt x="22" y="45"/>
                  </a:cubicBezTo>
                  <a:cubicBezTo>
                    <a:pt x="22" y="45"/>
                    <a:pt x="22" y="44"/>
                    <a:pt x="23" y="45"/>
                  </a:cubicBezTo>
                  <a:cubicBezTo>
                    <a:pt x="23" y="44"/>
                    <a:pt x="21" y="44"/>
                    <a:pt x="22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3"/>
                    <a:pt x="20" y="42"/>
                    <a:pt x="21" y="42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2"/>
                    <a:pt x="21" y="42"/>
                    <a:pt x="20" y="43"/>
                  </a:cubicBezTo>
                  <a:cubicBezTo>
                    <a:pt x="20" y="42"/>
                    <a:pt x="19" y="42"/>
                    <a:pt x="19" y="42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8" y="41"/>
                  </a:cubicBezTo>
                  <a:cubicBezTo>
                    <a:pt x="19" y="41"/>
                    <a:pt x="19" y="41"/>
                    <a:pt x="19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40"/>
                    <a:pt x="19" y="40"/>
                    <a:pt x="18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39"/>
                    <a:pt x="19" y="39"/>
                    <a:pt x="19" y="37"/>
                  </a:cubicBezTo>
                  <a:cubicBezTo>
                    <a:pt x="18" y="37"/>
                    <a:pt x="17" y="37"/>
                    <a:pt x="17" y="39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5"/>
                    <a:pt x="17" y="36"/>
                    <a:pt x="17" y="36"/>
                  </a:cubicBezTo>
                  <a:cubicBezTo>
                    <a:pt x="17" y="35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8" y="34"/>
                    <a:pt x="17" y="33"/>
                    <a:pt x="18" y="33"/>
                  </a:cubicBezTo>
                  <a:cubicBezTo>
                    <a:pt x="18" y="32"/>
                    <a:pt x="17" y="32"/>
                    <a:pt x="17" y="32"/>
                  </a:cubicBezTo>
                  <a:cubicBezTo>
                    <a:pt x="17" y="33"/>
                    <a:pt x="15" y="32"/>
                    <a:pt x="14" y="33"/>
                  </a:cubicBezTo>
                  <a:cubicBezTo>
                    <a:pt x="13" y="32"/>
                    <a:pt x="17" y="31"/>
                    <a:pt x="14" y="30"/>
                  </a:cubicBezTo>
                  <a:cubicBezTo>
                    <a:pt x="14" y="30"/>
                    <a:pt x="13" y="30"/>
                    <a:pt x="13" y="31"/>
                  </a:cubicBezTo>
                  <a:cubicBezTo>
                    <a:pt x="13" y="30"/>
                    <a:pt x="12" y="31"/>
                    <a:pt x="12" y="30"/>
                  </a:cubicBezTo>
                  <a:cubicBezTo>
                    <a:pt x="13" y="30"/>
                    <a:pt x="13" y="29"/>
                    <a:pt x="14" y="29"/>
                  </a:cubicBezTo>
                  <a:cubicBezTo>
                    <a:pt x="13" y="29"/>
                    <a:pt x="14" y="30"/>
                    <a:pt x="14" y="30"/>
                  </a:cubicBezTo>
                  <a:cubicBezTo>
                    <a:pt x="14" y="29"/>
                    <a:pt x="15" y="29"/>
                    <a:pt x="14" y="29"/>
                  </a:cubicBezTo>
                  <a:cubicBezTo>
                    <a:pt x="14" y="28"/>
                    <a:pt x="14" y="28"/>
                    <a:pt x="13" y="28"/>
                  </a:cubicBezTo>
                  <a:cubicBezTo>
                    <a:pt x="13" y="28"/>
                    <a:pt x="14" y="29"/>
                    <a:pt x="13" y="29"/>
                  </a:cubicBezTo>
                  <a:cubicBezTo>
                    <a:pt x="12" y="28"/>
                    <a:pt x="13" y="27"/>
                    <a:pt x="12" y="27"/>
                  </a:cubicBezTo>
                  <a:cubicBezTo>
                    <a:pt x="12" y="28"/>
                    <a:pt x="12" y="28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7"/>
                    <a:pt x="10" y="28"/>
                    <a:pt x="10" y="27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6"/>
                    <a:pt x="11" y="28"/>
                    <a:pt x="12" y="27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2" y="25"/>
                    <a:pt x="11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3"/>
                    <a:pt x="10" y="23"/>
                    <a:pt x="9" y="23"/>
                  </a:cubicBezTo>
                  <a:cubicBezTo>
                    <a:pt x="10" y="23"/>
                    <a:pt x="9" y="22"/>
                    <a:pt x="10" y="23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1" y="23"/>
                    <a:pt x="11" y="25"/>
                    <a:pt x="12" y="24"/>
                  </a:cubicBezTo>
                  <a:cubicBezTo>
                    <a:pt x="11" y="24"/>
                    <a:pt x="12" y="23"/>
                    <a:pt x="13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1" y="23"/>
                    <a:pt x="12" y="23"/>
                    <a:pt x="11" y="23"/>
                  </a:cubicBezTo>
                  <a:cubicBezTo>
                    <a:pt x="11" y="23"/>
                    <a:pt x="10" y="22"/>
                    <a:pt x="10" y="22"/>
                  </a:cubicBezTo>
                  <a:cubicBezTo>
                    <a:pt x="10" y="20"/>
                    <a:pt x="10" y="20"/>
                    <a:pt x="10" y="22"/>
                  </a:cubicBezTo>
                  <a:cubicBezTo>
                    <a:pt x="10" y="19"/>
                    <a:pt x="9" y="18"/>
                    <a:pt x="9" y="17"/>
                  </a:cubicBezTo>
                  <a:cubicBezTo>
                    <a:pt x="8" y="18"/>
                    <a:pt x="8" y="16"/>
                    <a:pt x="8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8" y="17"/>
                    <a:pt x="7" y="16"/>
                  </a:cubicBezTo>
                  <a:cubicBezTo>
                    <a:pt x="7" y="17"/>
                    <a:pt x="8" y="16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8" y="15"/>
                    <a:pt x="7" y="15"/>
                    <a:pt x="5" y="14"/>
                  </a:cubicBezTo>
                  <a:cubicBezTo>
                    <a:pt x="5" y="12"/>
                    <a:pt x="4" y="10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9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6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5"/>
                    <a:pt x="3" y="5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1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4" y="3"/>
                  </a:cubicBezTo>
                  <a:cubicBezTo>
                    <a:pt x="3" y="3"/>
                    <a:pt x="4" y="4"/>
                    <a:pt x="3" y="4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4" y="6"/>
                    <a:pt x="5" y="6"/>
                    <a:pt x="5" y="7"/>
                  </a:cubicBezTo>
                  <a:cubicBezTo>
                    <a:pt x="5" y="7"/>
                    <a:pt x="4" y="7"/>
                    <a:pt x="4" y="6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5" y="8"/>
                    <a:pt x="7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7" y="9"/>
                    <a:pt x="8" y="9"/>
                    <a:pt x="8" y="9"/>
                  </a:cubicBezTo>
                  <a:cubicBezTo>
                    <a:pt x="9" y="10"/>
                    <a:pt x="10" y="13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6"/>
                    <a:pt x="11" y="16"/>
                  </a:cubicBezTo>
                  <a:cubicBezTo>
                    <a:pt x="12" y="17"/>
                    <a:pt x="14" y="19"/>
                    <a:pt x="13" y="20"/>
                  </a:cubicBezTo>
                  <a:cubicBezTo>
                    <a:pt x="15" y="23"/>
                    <a:pt x="17" y="24"/>
                    <a:pt x="18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8" y="27"/>
                    <a:pt x="17" y="27"/>
                    <a:pt x="18" y="28"/>
                  </a:cubicBezTo>
                  <a:cubicBezTo>
                    <a:pt x="18" y="27"/>
                    <a:pt x="19" y="28"/>
                    <a:pt x="19" y="28"/>
                  </a:cubicBezTo>
                  <a:cubicBezTo>
                    <a:pt x="19" y="30"/>
                    <a:pt x="21" y="31"/>
                    <a:pt x="22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3" y="33"/>
                    <a:pt x="23" y="34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5" y="36"/>
                    <a:pt x="25" y="36"/>
                    <a:pt x="26" y="37"/>
                  </a:cubicBezTo>
                  <a:cubicBezTo>
                    <a:pt x="26" y="39"/>
                    <a:pt x="27" y="40"/>
                    <a:pt x="27" y="41"/>
                  </a:cubicBezTo>
                  <a:cubicBezTo>
                    <a:pt x="30" y="43"/>
                    <a:pt x="31" y="46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5" y="51"/>
                    <a:pt x="37" y="56"/>
                    <a:pt x="38" y="58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7" y="59"/>
                    <a:pt x="38" y="60"/>
                    <a:pt x="38" y="59"/>
                  </a:cubicBezTo>
                  <a:cubicBezTo>
                    <a:pt x="39" y="60"/>
                    <a:pt x="40" y="61"/>
                    <a:pt x="39" y="62"/>
                  </a:cubicBezTo>
                  <a:cubicBezTo>
                    <a:pt x="40" y="63"/>
                    <a:pt x="40" y="62"/>
                    <a:pt x="41" y="63"/>
                  </a:cubicBezTo>
                  <a:cubicBezTo>
                    <a:pt x="43" y="64"/>
                    <a:pt x="43" y="64"/>
                    <a:pt x="44" y="67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44" y="67"/>
                    <a:pt x="44" y="69"/>
                    <a:pt x="44" y="68"/>
                  </a:cubicBezTo>
                  <a:cubicBezTo>
                    <a:pt x="44" y="70"/>
                    <a:pt x="47" y="70"/>
                    <a:pt x="47" y="73"/>
                  </a:cubicBezTo>
                  <a:cubicBezTo>
                    <a:pt x="47" y="72"/>
                    <a:pt x="47" y="73"/>
                    <a:pt x="48" y="73"/>
                  </a:cubicBezTo>
                  <a:cubicBezTo>
                    <a:pt x="48" y="74"/>
                    <a:pt x="49" y="76"/>
                    <a:pt x="50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50" y="78"/>
                    <a:pt x="50" y="77"/>
                    <a:pt x="50" y="77"/>
                  </a:cubicBezTo>
                  <a:cubicBezTo>
                    <a:pt x="52" y="79"/>
                    <a:pt x="52" y="82"/>
                    <a:pt x="54" y="84"/>
                  </a:cubicBezTo>
                  <a:cubicBezTo>
                    <a:pt x="56" y="88"/>
                    <a:pt x="57" y="91"/>
                    <a:pt x="61" y="95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62" y="96"/>
                    <a:pt x="61" y="98"/>
                    <a:pt x="63" y="98"/>
                  </a:cubicBezTo>
                  <a:cubicBezTo>
                    <a:pt x="63" y="98"/>
                    <a:pt x="64" y="99"/>
                    <a:pt x="63" y="99"/>
                  </a:cubicBezTo>
                  <a:cubicBezTo>
                    <a:pt x="64" y="100"/>
                    <a:pt x="64" y="103"/>
                    <a:pt x="65" y="103"/>
                  </a:cubicBezTo>
                  <a:cubicBezTo>
                    <a:pt x="64" y="103"/>
                    <a:pt x="64" y="103"/>
                    <a:pt x="64" y="103"/>
                  </a:cubicBezTo>
                  <a:cubicBezTo>
                    <a:pt x="65" y="104"/>
                    <a:pt x="66" y="105"/>
                    <a:pt x="66" y="107"/>
                  </a:cubicBezTo>
                  <a:cubicBezTo>
                    <a:pt x="66" y="107"/>
                    <a:pt x="66" y="106"/>
                    <a:pt x="66" y="107"/>
                  </a:cubicBezTo>
                  <a:cubicBezTo>
                    <a:pt x="66" y="107"/>
                    <a:pt x="67" y="107"/>
                    <a:pt x="67" y="108"/>
                  </a:cubicBezTo>
                  <a:cubicBezTo>
                    <a:pt x="67" y="109"/>
                    <a:pt x="67" y="108"/>
                    <a:pt x="67" y="108"/>
                  </a:cubicBezTo>
                  <a:cubicBezTo>
                    <a:pt x="70" y="111"/>
                    <a:pt x="71" y="114"/>
                    <a:pt x="73" y="117"/>
                  </a:cubicBezTo>
                  <a:cubicBezTo>
                    <a:pt x="74" y="119"/>
                    <a:pt x="72" y="118"/>
                    <a:pt x="74" y="119"/>
                  </a:cubicBezTo>
                  <a:cubicBezTo>
                    <a:pt x="73" y="119"/>
                    <a:pt x="74" y="119"/>
                    <a:pt x="74" y="119"/>
                  </a:cubicBezTo>
                  <a:cubicBezTo>
                    <a:pt x="75" y="121"/>
                    <a:pt x="73" y="122"/>
                    <a:pt x="74" y="122"/>
                  </a:cubicBezTo>
                  <a:cubicBezTo>
                    <a:pt x="75" y="122"/>
                    <a:pt x="75" y="122"/>
                    <a:pt x="75" y="122"/>
                  </a:cubicBezTo>
                  <a:cubicBezTo>
                    <a:pt x="76" y="123"/>
                    <a:pt x="75" y="123"/>
                    <a:pt x="76" y="124"/>
                  </a:cubicBezTo>
                  <a:cubicBezTo>
                    <a:pt x="76" y="124"/>
                    <a:pt x="76" y="124"/>
                    <a:pt x="76" y="124"/>
                  </a:cubicBezTo>
                  <a:cubicBezTo>
                    <a:pt x="78" y="125"/>
                    <a:pt x="78" y="127"/>
                    <a:pt x="80" y="128"/>
                  </a:cubicBezTo>
                  <a:cubicBezTo>
                    <a:pt x="84" y="135"/>
                    <a:pt x="89" y="142"/>
                    <a:pt x="92" y="149"/>
                  </a:cubicBezTo>
                  <a:cubicBezTo>
                    <a:pt x="97" y="155"/>
                    <a:pt x="101" y="162"/>
                    <a:pt x="105" y="169"/>
                  </a:cubicBezTo>
                  <a:cubicBezTo>
                    <a:pt x="105" y="171"/>
                    <a:pt x="105" y="171"/>
                    <a:pt x="106" y="172"/>
                  </a:cubicBezTo>
                  <a:cubicBezTo>
                    <a:pt x="106" y="172"/>
                    <a:pt x="106" y="172"/>
                    <a:pt x="106" y="173"/>
                  </a:cubicBezTo>
                  <a:cubicBezTo>
                    <a:pt x="107" y="172"/>
                    <a:pt x="107" y="175"/>
                    <a:pt x="108" y="175"/>
                  </a:cubicBezTo>
                  <a:cubicBezTo>
                    <a:pt x="109" y="177"/>
                    <a:pt x="111" y="179"/>
                    <a:pt x="112" y="181"/>
                  </a:cubicBezTo>
                  <a:cubicBezTo>
                    <a:pt x="112" y="181"/>
                    <a:pt x="111" y="181"/>
                    <a:pt x="112" y="182"/>
                  </a:cubicBezTo>
                  <a:cubicBezTo>
                    <a:pt x="112" y="182"/>
                    <a:pt x="112" y="182"/>
                    <a:pt x="112" y="182"/>
                  </a:cubicBezTo>
                  <a:cubicBezTo>
                    <a:pt x="112" y="182"/>
                    <a:pt x="112" y="182"/>
                    <a:pt x="112" y="182"/>
                  </a:cubicBezTo>
                  <a:cubicBezTo>
                    <a:pt x="113" y="182"/>
                    <a:pt x="113" y="184"/>
                    <a:pt x="113" y="182"/>
                  </a:cubicBezTo>
                  <a:cubicBezTo>
                    <a:pt x="118" y="189"/>
                    <a:pt x="119" y="196"/>
                    <a:pt x="124" y="203"/>
                  </a:cubicBezTo>
                  <a:cubicBezTo>
                    <a:pt x="124" y="204"/>
                    <a:pt x="126" y="206"/>
                    <a:pt x="127" y="208"/>
                  </a:cubicBezTo>
                  <a:cubicBezTo>
                    <a:pt x="130" y="213"/>
                    <a:pt x="131" y="217"/>
                    <a:pt x="135" y="223"/>
                  </a:cubicBezTo>
                  <a:cubicBezTo>
                    <a:pt x="135" y="223"/>
                    <a:pt x="133" y="224"/>
                    <a:pt x="131" y="222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58" name="Freeform 118"/>
            <p:cNvSpPr>
              <a:spLocks/>
            </p:cNvSpPr>
            <p:nvPr/>
          </p:nvSpPr>
          <p:spPr bwMode="auto">
            <a:xfrm>
              <a:off x="3289" y="1625"/>
              <a:ext cx="305" cy="517"/>
            </a:xfrm>
            <a:custGeom>
              <a:avLst/>
              <a:gdLst>
                <a:gd name="T0" fmla="*/ 112 w 129"/>
                <a:gd name="T1" fmla="*/ 195 h 219"/>
                <a:gd name="T2" fmla="*/ 109 w 129"/>
                <a:gd name="T3" fmla="*/ 188 h 219"/>
                <a:gd name="T4" fmla="*/ 100 w 129"/>
                <a:gd name="T5" fmla="*/ 176 h 219"/>
                <a:gd name="T6" fmla="*/ 96 w 129"/>
                <a:gd name="T7" fmla="*/ 172 h 219"/>
                <a:gd name="T8" fmla="*/ 89 w 129"/>
                <a:gd name="T9" fmla="*/ 157 h 219"/>
                <a:gd name="T10" fmla="*/ 86 w 129"/>
                <a:gd name="T11" fmla="*/ 153 h 219"/>
                <a:gd name="T12" fmla="*/ 82 w 129"/>
                <a:gd name="T13" fmla="*/ 145 h 219"/>
                <a:gd name="T14" fmla="*/ 77 w 129"/>
                <a:gd name="T15" fmla="*/ 138 h 219"/>
                <a:gd name="T16" fmla="*/ 76 w 129"/>
                <a:gd name="T17" fmla="*/ 134 h 219"/>
                <a:gd name="T18" fmla="*/ 74 w 129"/>
                <a:gd name="T19" fmla="*/ 132 h 219"/>
                <a:gd name="T20" fmla="*/ 68 w 129"/>
                <a:gd name="T21" fmla="*/ 124 h 219"/>
                <a:gd name="T22" fmla="*/ 66 w 129"/>
                <a:gd name="T23" fmla="*/ 119 h 219"/>
                <a:gd name="T24" fmla="*/ 62 w 129"/>
                <a:gd name="T25" fmla="*/ 115 h 219"/>
                <a:gd name="T26" fmla="*/ 59 w 129"/>
                <a:gd name="T27" fmla="*/ 109 h 219"/>
                <a:gd name="T28" fmla="*/ 56 w 129"/>
                <a:gd name="T29" fmla="*/ 102 h 219"/>
                <a:gd name="T30" fmla="*/ 51 w 129"/>
                <a:gd name="T31" fmla="*/ 93 h 219"/>
                <a:gd name="T32" fmla="*/ 49 w 129"/>
                <a:gd name="T33" fmla="*/ 91 h 219"/>
                <a:gd name="T34" fmla="*/ 48 w 129"/>
                <a:gd name="T35" fmla="*/ 87 h 219"/>
                <a:gd name="T36" fmla="*/ 46 w 129"/>
                <a:gd name="T37" fmla="*/ 85 h 219"/>
                <a:gd name="T38" fmla="*/ 45 w 129"/>
                <a:gd name="T39" fmla="*/ 84 h 219"/>
                <a:gd name="T40" fmla="*/ 42 w 129"/>
                <a:gd name="T41" fmla="*/ 80 h 219"/>
                <a:gd name="T42" fmla="*/ 36 w 129"/>
                <a:gd name="T43" fmla="*/ 69 h 219"/>
                <a:gd name="T44" fmla="*/ 33 w 129"/>
                <a:gd name="T45" fmla="*/ 65 h 219"/>
                <a:gd name="T46" fmla="*/ 31 w 129"/>
                <a:gd name="T47" fmla="*/ 61 h 219"/>
                <a:gd name="T48" fmla="*/ 27 w 129"/>
                <a:gd name="T49" fmla="*/ 52 h 219"/>
                <a:gd name="T50" fmla="*/ 27 w 129"/>
                <a:gd name="T51" fmla="*/ 48 h 219"/>
                <a:gd name="T52" fmla="*/ 22 w 129"/>
                <a:gd name="T53" fmla="*/ 47 h 219"/>
                <a:gd name="T54" fmla="*/ 20 w 129"/>
                <a:gd name="T55" fmla="*/ 45 h 219"/>
                <a:gd name="T56" fmla="*/ 18 w 129"/>
                <a:gd name="T57" fmla="*/ 40 h 219"/>
                <a:gd name="T58" fmla="*/ 16 w 129"/>
                <a:gd name="T59" fmla="*/ 39 h 219"/>
                <a:gd name="T60" fmla="*/ 16 w 129"/>
                <a:gd name="T61" fmla="*/ 37 h 219"/>
                <a:gd name="T62" fmla="*/ 16 w 129"/>
                <a:gd name="T63" fmla="*/ 33 h 219"/>
                <a:gd name="T64" fmla="*/ 12 w 129"/>
                <a:gd name="T65" fmla="*/ 30 h 219"/>
                <a:gd name="T66" fmla="*/ 12 w 129"/>
                <a:gd name="T67" fmla="*/ 28 h 219"/>
                <a:gd name="T68" fmla="*/ 9 w 129"/>
                <a:gd name="T69" fmla="*/ 26 h 219"/>
                <a:gd name="T70" fmla="*/ 7 w 129"/>
                <a:gd name="T71" fmla="*/ 22 h 219"/>
                <a:gd name="T72" fmla="*/ 10 w 129"/>
                <a:gd name="T73" fmla="*/ 22 h 219"/>
                <a:gd name="T74" fmla="*/ 5 w 129"/>
                <a:gd name="T75" fmla="*/ 18 h 219"/>
                <a:gd name="T76" fmla="*/ 3 w 129"/>
                <a:gd name="T77" fmla="*/ 8 h 219"/>
                <a:gd name="T78" fmla="*/ 3 w 129"/>
                <a:gd name="T79" fmla="*/ 5 h 219"/>
                <a:gd name="T80" fmla="*/ 0 w 129"/>
                <a:gd name="T81" fmla="*/ 0 h 219"/>
                <a:gd name="T82" fmla="*/ 2 w 129"/>
                <a:gd name="T83" fmla="*/ 1 h 219"/>
                <a:gd name="T84" fmla="*/ 3 w 129"/>
                <a:gd name="T85" fmla="*/ 7 h 219"/>
                <a:gd name="T86" fmla="*/ 10 w 129"/>
                <a:gd name="T87" fmla="*/ 16 h 219"/>
                <a:gd name="T88" fmla="*/ 20 w 129"/>
                <a:gd name="T89" fmla="*/ 31 h 219"/>
                <a:gd name="T90" fmla="*/ 30 w 129"/>
                <a:gd name="T91" fmla="*/ 47 h 219"/>
                <a:gd name="T92" fmla="*/ 39 w 129"/>
                <a:gd name="T93" fmla="*/ 61 h 219"/>
                <a:gd name="T94" fmla="*/ 45 w 129"/>
                <a:gd name="T95" fmla="*/ 72 h 219"/>
                <a:gd name="T96" fmla="*/ 57 w 129"/>
                <a:gd name="T97" fmla="*/ 93 h 219"/>
                <a:gd name="T98" fmla="*/ 63 w 129"/>
                <a:gd name="T99" fmla="*/ 105 h 219"/>
                <a:gd name="T100" fmla="*/ 70 w 129"/>
                <a:gd name="T101" fmla="*/ 119 h 219"/>
                <a:gd name="T102" fmla="*/ 100 w 129"/>
                <a:gd name="T103" fmla="*/ 165 h 219"/>
                <a:gd name="T104" fmla="*/ 108 w 129"/>
                <a:gd name="T105" fmla="*/ 179 h 219"/>
                <a:gd name="T106" fmla="*/ 126 w 129"/>
                <a:gd name="T107" fmla="*/ 217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9" h="219">
                  <a:moveTo>
                    <a:pt x="126" y="217"/>
                  </a:moveTo>
                  <a:cubicBezTo>
                    <a:pt x="122" y="215"/>
                    <a:pt x="122" y="210"/>
                    <a:pt x="119" y="208"/>
                  </a:cubicBezTo>
                  <a:cubicBezTo>
                    <a:pt x="119" y="208"/>
                    <a:pt x="120" y="208"/>
                    <a:pt x="120" y="207"/>
                  </a:cubicBezTo>
                  <a:cubicBezTo>
                    <a:pt x="117" y="206"/>
                    <a:pt x="115" y="201"/>
                    <a:pt x="114" y="197"/>
                  </a:cubicBezTo>
                  <a:cubicBezTo>
                    <a:pt x="114" y="197"/>
                    <a:pt x="114" y="197"/>
                    <a:pt x="114" y="197"/>
                  </a:cubicBezTo>
                  <a:cubicBezTo>
                    <a:pt x="114" y="196"/>
                    <a:pt x="113" y="196"/>
                    <a:pt x="112" y="195"/>
                  </a:cubicBezTo>
                  <a:cubicBezTo>
                    <a:pt x="113" y="195"/>
                    <a:pt x="113" y="195"/>
                    <a:pt x="113" y="195"/>
                  </a:cubicBezTo>
                  <a:cubicBezTo>
                    <a:pt x="112" y="195"/>
                    <a:pt x="112" y="193"/>
                    <a:pt x="111" y="193"/>
                  </a:cubicBezTo>
                  <a:cubicBezTo>
                    <a:pt x="111" y="193"/>
                    <a:pt x="112" y="193"/>
                    <a:pt x="112" y="192"/>
                  </a:cubicBezTo>
                  <a:cubicBezTo>
                    <a:pt x="111" y="192"/>
                    <a:pt x="111" y="192"/>
                    <a:pt x="111" y="192"/>
                  </a:cubicBezTo>
                  <a:cubicBezTo>
                    <a:pt x="109" y="192"/>
                    <a:pt x="109" y="189"/>
                    <a:pt x="109" y="188"/>
                  </a:cubicBezTo>
                  <a:cubicBezTo>
                    <a:pt x="109" y="188"/>
                    <a:pt x="109" y="188"/>
                    <a:pt x="109" y="188"/>
                  </a:cubicBezTo>
                  <a:cubicBezTo>
                    <a:pt x="106" y="187"/>
                    <a:pt x="104" y="183"/>
                    <a:pt x="102" y="180"/>
                  </a:cubicBezTo>
                  <a:cubicBezTo>
                    <a:pt x="103" y="180"/>
                    <a:pt x="103" y="180"/>
                    <a:pt x="103" y="180"/>
                  </a:cubicBezTo>
                  <a:cubicBezTo>
                    <a:pt x="103" y="180"/>
                    <a:pt x="102" y="180"/>
                    <a:pt x="102" y="180"/>
                  </a:cubicBezTo>
                  <a:cubicBezTo>
                    <a:pt x="102" y="179"/>
                    <a:pt x="101" y="179"/>
                    <a:pt x="101" y="178"/>
                  </a:cubicBezTo>
                  <a:cubicBezTo>
                    <a:pt x="101" y="178"/>
                    <a:pt x="101" y="178"/>
                    <a:pt x="101" y="178"/>
                  </a:cubicBezTo>
                  <a:cubicBezTo>
                    <a:pt x="100" y="177"/>
                    <a:pt x="101" y="177"/>
                    <a:pt x="100" y="176"/>
                  </a:cubicBezTo>
                  <a:cubicBezTo>
                    <a:pt x="100" y="176"/>
                    <a:pt x="100" y="176"/>
                    <a:pt x="100" y="176"/>
                  </a:cubicBezTo>
                  <a:cubicBezTo>
                    <a:pt x="99" y="176"/>
                    <a:pt x="100" y="174"/>
                    <a:pt x="99" y="174"/>
                  </a:cubicBezTo>
                  <a:cubicBezTo>
                    <a:pt x="99" y="174"/>
                    <a:pt x="99" y="174"/>
                    <a:pt x="99" y="174"/>
                  </a:cubicBezTo>
                  <a:cubicBezTo>
                    <a:pt x="99" y="173"/>
                    <a:pt x="99" y="173"/>
                    <a:pt x="99" y="173"/>
                  </a:cubicBezTo>
                  <a:cubicBezTo>
                    <a:pt x="99" y="173"/>
                    <a:pt x="99" y="173"/>
                    <a:pt x="99" y="173"/>
                  </a:cubicBezTo>
                  <a:cubicBezTo>
                    <a:pt x="97" y="172"/>
                    <a:pt x="97" y="171"/>
                    <a:pt x="96" y="172"/>
                  </a:cubicBezTo>
                  <a:cubicBezTo>
                    <a:pt x="97" y="171"/>
                    <a:pt x="97" y="172"/>
                    <a:pt x="97" y="171"/>
                  </a:cubicBezTo>
                  <a:cubicBezTo>
                    <a:pt x="96" y="168"/>
                    <a:pt x="94" y="164"/>
                    <a:pt x="92" y="161"/>
                  </a:cubicBezTo>
                  <a:cubicBezTo>
                    <a:pt x="92" y="160"/>
                    <a:pt x="92" y="160"/>
                    <a:pt x="92" y="160"/>
                  </a:cubicBezTo>
                  <a:cubicBezTo>
                    <a:pt x="91" y="160"/>
                    <a:pt x="91" y="159"/>
                    <a:pt x="90" y="159"/>
                  </a:cubicBezTo>
                  <a:cubicBezTo>
                    <a:pt x="90" y="159"/>
                    <a:pt x="91" y="159"/>
                    <a:pt x="90" y="159"/>
                  </a:cubicBezTo>
                  <a:cubicBezTo>
                    <a:pt x="90" y="157"/>
                    <a:pt x="89" y="157"/>
                    <a:pt x="89" y="157"/>
                  </a:cubicBezTo>
                  <a:cubicBezTo>
                    <a:pt x="90" y="157"/>
                    <a:pt x="90" y="157"/>
                    <a:pt x="90" y="156"/>
                  </a:cubicBezTo>
                  <a:cubicBezTo>
                    <a:pt x="89" y="156"/>
                    <a:pt x="89" y="155"/>
                    <a:pt x="88" y="155"/>
                  </a:cubicBezTo>
                  <a:cubicBezTo>
                    <a:pt x="89" y="155"/>
                    <a:pt x="89" y="155"/>
                    <a:pt x="89" y="155"/>
                  </a:cubicBezTo>
                  <a:cubicBezTo>
                    <a:pt x="88" y="154"/>
                    <a:pt x="88" y="154"/>
                    <a:pt x="87" y="154"/>
                  </a:cubicBezTo>
                  <a:cubicBezTo>
                    <a:pt x="88" y="154"/>
                    <a:pt x="88" y="154"/>
                    <a:pt x="88" y="154"/>
                  </a:cubicBezTo>
                  <a:cubicBezTo>
                    <a:pt x="88" y="152"/>
                    <a:pt x="87" y="154"/>
                    <a:pt x="86" y="153"/>
                  </a:cubicBezTo>
                  <a:cubicBezTo>
                    <a:pt x="87" y="153"/>
                    <a:pt x="87" y="153"/>
                    <a:pt x="87" y="153"/>
                  </a:cubicBezTo>
                  <a:cubicBezTo>
                    <a:pt x="86" y="152"/>
                    <a:pt x="85" y="151"/>
                    <a:pt x="84" y="150"/>
                  </a:cubicBezTo>
                  <a:cubicBezTo>
                    <a:pt x="85" y="150"/>
                    <a:pt x="85" y="150"/>
                    <a:pt x="85" y="150"/>
                  </a:cubicBezTo>
                  <a:cubicBezTo>
                    <a:pt x="84" y="149"/>
                    <a:pt x="84" y="147"/>
                    <a:pt x="83" y="147"/>
                  </a:cubicBezTo>
                  <a:cubicBezTo>
                    <a:pt x="83" y="146"/>
                    <a:pt x="84" y="146"/>
                    <a:pt x="83" y="145"/>
                  </a:cubicBezTo>
                  <a:cubicBezTo>
                    <a:pt x="82" y="146"/>
                    <a:pt x="82" y="144"/>
                    <a:pt x="82" y="145"/>
                  </a:cubicBezTo>
                  <a:cubicBezTo>
                    <a:pt x="82" y="144"/>
                    <a:pt x="81" y="142"/>
                    <a:pt x="81" y="142"/>
                  </a:cubicBezTo>
                  <a:cubicBezTo>
                    <a:pt x="81" y="142"/>
                    <a:pt x="81" y="141"/>
                    <a:pt x="82" y="142"/>
                  </a:cubicBezTo>
                  <a:cubicBezTo>
                    <a:pt x="82" y="141"/>
                    <a:pt x="82" y="141"/>
                    <a:pt x="82" y="141"/>
                  </a:cubicBezTo>
                  <a:cubicBezTo>
                    <a:pt x="82" y="141"/>
                    <a:pt x="82" y="141"/>
                    <a:pt x="82" y="141"/>
                  </a:cubicBezTo>
                  <a:cubicBezTo>
                    <a:pt x="82" y="141"/>
                    <a:pt x="81" y="140"/>
                    <a:pt x="81" y="139"/>
                  </a:cubicBezTo>
                  <a:cubicBezTo>
                    <a:pt x="79" y="139"/>
                    <a:pt x="78" y="139"/>
                    <a:pt x="77" y="138"/>
                  </a:cubicBezTo>
                  <a:cubicBezTo>
                    <a:pt x="78" y="138"/>
                    <a:pt x="78" y="137"/>
                    <a:pt x="78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6"/>
                    <a:pt x="77" y="136"/>
                    <a:pt x="76" y="136"/>
                  </a:cubicBezTo>
                  <a:cubicBezTo>
                    <a:pt x="76" y="136"/>
                    <a:pt x="76" y="136"/>
                    <a:pt x="76" y="136"/>
                  </a:cubicBezTo>
                  <a:cubicBezTo>
                    <a:pt x="76" y="135"/>
                    <a:pt x="75" y="134"/>
                    <a:pt x="76" y="134"/>
                  </a:cubicBezTo>
                  <a:cubicBezTo>
                    <a:pt x="76" y="134"/>
                    <a:pt x="76" y="134"/>
                    <a:pt x="76" y="134"/>
                  </a:cubicBezTo>
                  <a:cubicBezTo>
                    <a:pt x="76" y="134"/>
                    <a:pt x="76" y="134"/>
                    <a:pt x="75" y="133"/>
                  </a:cubicBezTo>
                  <a:cubicBezTo>
                    <a:pt x="75" y="133"/>
                    <a:pt x="75" y="133"/>
                    <a:pt x="75" y="133"/>
                  </a:cubicBezTo>
                  <a:cubicBezTo>
                    <a:pt x="75" y="133"/>
                    <a:pt x="74" y="132"/>
                    <a:pt x="74" y="133"/>
                  </a:cubicBezTo>
                  <a:cubicBezTo>
                    <a:pt x="74" y="133"/>
                    <a:pt x="75" y="132"/>
                    <a:pt x="75" y="133"/>
                  </a:cubicBezTo>
                  <a:cubicBezTo>
                    <a:pt x="74" y="133"/>
                    <a:pt x="73" y="132"/>
                    <a:pt x="73" y="132"/>
                  </a:cubicBezTo>
                  <a:cubicBezTo>
                    <a:pt x="73" y="132"/>
                    <a:pt x="73" y="132"/>
                    <a:pt x="74" y="132"/>
                  </a:cubicBezTo>
                  <a:cubicBezTo>
                    <a:pt x="73" y="130"/>
                    <a:pt x="72" y="129"/>
                    <a:pt x="70" y="128"/>
                  </a:cubicBezTo>
                  <a:cubicBezTo>
                    <a:pt x="70" y="128"/>
                    <a:pt x="72" y="128"/>
                    <a:pt x="72" y="129"/>
                  </a:cubicBezTo>
                  <a:cubicBezTo>
                    <a:pt x="72" y="127"/>
                    <a:pt x="69" y="127"/>
                    <a:pt x="69" y="126"/>
                  </a:cubicBezTo>
                  <a:cubicBezTo>
                    <a:pt x="69" y="126"/>
                    <a:pt x="69" y="126"/>
                    <a:pt x="69" y="126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69" y="125"/>
                    <a:pt x="69" y="124"/>
                    <a:pt x="68" y="124"/>
                  </a:cubicBezTo>
                  <a:cubicBezTo>
                    <a:pt x="68" y="124"/>
                    <a:pt x="68" y="124"/>
                    <a:pt x="69" y="124"/>
                  </a:cubicBezTo>
                  <a:cubicBezTo>
                    <a:pt x="68" y="124"/>
                    <a:pt x="66" y="121"/>
                    <a:pt x="66" y="120"/>
                  </a:cubicBezTo>
                  <a:cubicBezTo>
                    <a:pt x="66" y="120"/>
                    <a:pt x="65" y="120"/>
                    <a:pt x="64" y="119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65" y="119"/>
                    <a:pt x="64" y="118"/>
                    <a:pt x="65" y="118"/>
                  </a:cubicBezTo>
                  <a:cubicBezTo>
                    <a:pt x="64" y="117"/>
                    <a:pt x="67" y="120"/>
                    <a:pt x="66" y="119"/>
                  </a:cubicBezTo>
                  <a:cubicBezTo>
                    <a:pt x="66" y="119"/>
                    <a:pt x="64" y="119"/>
                    <a:pt x="65" y="118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5" y="117"/>
                    <a:pt x="65" y="116"/>
                  </a:cubicBezTo>
                  <a:cubicBezTo>
                    <a:pt x="64" y="115"/>
                    <a:pt x="64" y="116"/>
                    <a:pt x="64" y="115"/>
                  </a:cubicBezTo>
                  <a:cubicBezTo>
                    <a:pt x="63" y="115"/>
                    <a:pt x="63" y="115"/>
                    <a:pt x="63" y="115"/>
                  </a:cubicBezTo>
                  <a:cubicBezTo>
                    <a:pt x="63" y="115"/>
                    <a:pt x="63" y="114"/>
                    <a:pt x="62" y="115"/>
                  </a:cubicBezTo>
                  <a:cubicBezTo>
                    <a:pt x="63" y="115"/>
                    <a:pt x="61" y="114"/>
                    <a:pt x="62" y="114"/>
                  </a:cubicBezTo>
                  <a:cubicBezTo>
                    <a:pt x="63" y="114"/>
                    <a:pt x="63" y="114"/>
                    <a:pt x="63" y="114"/>
                  </a:cubicBezTo>
                  <a:cubicBezTo>
                    <a:pt x="63" y="114"/>
                    <a:pt x="62" y="114"/>
                    <a:pt x="61" y="114"/>
                  </a:cubicBezTo>
                  <a:cubicBezTo>
                    <a:pt x="61" y="114"/>
                    <a:pt x="62" y="114"/>
                    <a:pt x="62" y="112"/>
                  </a:cubicBezTo>
                  <a:cubicBezTo>
                    <a:pt x="61" y="114"/>
                    <a:pt x="61" y="112"/>
                    <a:pt x="60" y="111"/>
                  </a:cubicBezTo>
                  <a:cubicBezTo>
                    <a:pt x="60" y="110"/>
                    <a:pt x="59" y="109"/>
                    <a:pt x="59" y="109"/>
                  </a:cubicBezTo>
                  <a:cubicBezTo>
                    <a:pt x="59" y="108"/>
                    <a:pt x="58" y="108"/>
                    <a:pt x="58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58" y="107"/>
                    <a:pt x="58" y="106"/>
                    <a:pt x="58" y="105"/>
                  </a:cubicBezTo>
                  <a:cubicBezTo>
                    <a:pt x="57" y="105"/>
                    <a:pt x="57" y="105"/>
                    <a:pt x="56" y="106"/>
                  </a:cubicBezTo>
                  <a:cubicBezTo>
                    <a:pt x="57" y="103"/>
                    <a:pt x="56" y="103"/>
                    <a:pt x="56" y="102"/>
                  </a:cubicBezTo>
                  <a:cubicBezTo>
                    <a:pt x="56" y="102"/>
                    <a:pt x="56" y="103"/>
                    <a:pt x="56" y="102"/>
                  </a:cubicBezTo>
                  <a:cubicBezTo>
                    <a:pt x="57" y="101"/>
                    <a:pt x="56" y="101"/>
                    <a:pt x="56" y="100"/>
                  </a:cubicBezTo>
                  <a:cubicBezTo>
                    <a:pt x="55" y="101"/>
                    <a:pt x="55" y="101"/>
                    <a:pt x="55" y="101"/>
                  </a:cubicBezTo>
                  <a:cubicBezTo>
                    <a:pt x="55" y="100"/>
                    <a:pt x="54" y="100"/>
                    <a:pt x="55" y="100"/>
                  </a:cubicBezTo>
                  <a:cubicBezTo>
                    <a:pt x="54" y="100"/>
                    <a:pt x="54" y="99"/>
                    <a:pt x="54" y="100"/>
                  </a:cubicBezTo>
                  <a:cubicBezTo>
                    <a:pt x="52" y="98"/>
                    <a:pt x="50" y="96"/>
                    <a:pt x="51" y="93"/>
                  </a:cubicBezTo>
                  <a:cubicBezTo>
                    <a:pt x="51" y="93"/>
                    <a:pt x="51" y="93"/>
                    <a:pt x="50" y="93"/>
                  </a:cubicBezTo>
                  <a:cubicBezTo>
                    <a:pt x="50" y="94"/>
                    <a:pt x="51" y="93"/>
                    <a:pt x="51" y="94"/>
                  </a:cubicBezTo>
                  <a:cubicBezTo>
                    <a:pt x="50" y="93"/>
                    <a:pt x="50" y="94"/>
                    <a:pt x="50" y="94"/>
                  </a:cubicBezTo>
                  <a:cubicBezTo>
                    <a:pt x="50" y="93"/>
                    <a:pt x="50" y="93"/>
                    <a:pt x="51" y="93"/>
                  </a:cubicBezTo>
                  <a:cubicBezTo>
                    <a:pt x="51" y="92"/>
                    <a:pt x="49" y="93"/>
                    <a:pt x="49" y="92"/>
                  </a:cubicBezTo>
                  <a:cubicBezTo>
                    <a:pt x="49" y="92"/>
                    <a:pt x="49" y="92"/>
                    <a:pt x="49" y="91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48" y="90"/>
                    <a:pt x="49" y="90"/>
                    <a:pt x="49" y="90"/>
                  </a:cubicBezTo>
                  <a:cubicBezTo>
                    <a:pt x="49" y="89"/>
                    <a:pt x="49" y="89"/>
                    <a:pt x="48" y="89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48" y="88"/>
                    <a:pt x="48" y="87"/>
                    <a:pt x="48" y="87"/>
                  </a:cubicBezTo>
                  <a:cubicBezTo>
                    <a:pt x="48" y="87"/>
                    <a:pt x="48" y="87"/>
                    <a:pt x="48" y="87"/>
                  </a:cubicBezTo>
                  <a:cubicBezTo>
                    <a:pt x="48" y="87"/>
                    <a:pt x="48" y="87"/>
                    <a:pt x="48" y="87"/>
                  </a:cubicBezTo>
                  <a:cubicBezTo>
                    <a:pt x="47" y="87"/>
                    <a:pt x="48" y="87"/>
                    <a:pt x="48" y="88"/>
                  </a:cubicBezTo>
                  <a:cubicBezTo>
                    <a:pt x="47" y="88"/>
                    <a:pt x="47" y="87"/>
                    <a:pt x="47" y="87"/>
                  </a:cubicBezTo>
                  <a:cubicBezTo>
                    <a:pt x="47" y="87"/>
                    <a:pt x="47" y="86"/>
                    <a:pt x="46" y="86"/>
                  </a:cubicBezTo>
                  <a:cubicBezTo>
                    <a:pt x="46" y="85"/>
                    <a:pt x="46" y="86"/>
                    <a:pt x="46" y="85"/>
                  </a:cubicBezTo>
                  <a:cubicBezTo>
                    <a:pt x="46" y="85"/>
                    <a:pt x="45" y="85"/>
                    <a:pt x="46" y="85"/>
                  </a:cubicBezTo>
                  <a:cubicBezTo>
                    <a:pt x="46" y="85"/>
                    <a:pt x="46" y="85"/>
                    <a:pt x="46" y="85"/>
                  </a:cubicBezTo>
                  <a:cubicBezTo>
                    <a:pt x="46" y="85"/>
                    <a:pt x="47" y="85"/>
                    <a:pt x="46" y="84"/>
                  </a:cubicBezTo>
                  <a:cubicBezTo>
                    <a:pt x="46" y="84"/>
                    <a:pt x="45" y="85"/>
                    <a:pt x="45" y="84"/>
                  </a:cubicBezTo>
                  <a:cubicBezTo>
                    <a:pt x="45" y="84"/>
                    <a:pt x="45" y="84"/>
                    <a:pt x="46" y="84"/>
                  </a:cubicBezTo>
                  <a:cubicBezTo>
                    <a:pt x="45" y="83"/>
                    <a:pt x="45" y="83"/>
                    <a:pt x="45" y="83"/>
                  </a:cubicBezTo>
                  <a:cubicBezTo>
                    <a:pt x="45" y="84"/>
                    <a:pt x="45" y="84"/>
                    <a:pt x="45" y="84"/>
                  </a:cubicBezTo>
                  <a:cubicBezTo>
                    <a:pt x="45" y="83"/>
                    <a:pt x="45" y="83"/>
                    <a:pt x="45" y="83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2" y="82"/>
                    <a:pt x="43" y="81"/>
                    <a:pt x="42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3" y="80"/>
                    <a:pt x="42" y="80"/>
                    <a:pt x="42" y="80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2" y="79"/>
                    <a:pt x="42" y="79"/>
                    <a:pt x="42" y="78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0" y="76"/>
                    <a:pt x="39" y="75"/>
                    <a:pt x="39" y="74"/>
                  </a:cubicBezTo>
                  <a:cubicBezTo>
                    <a:pt x="39" y="73"/>
                    <a:pt x="39" y="74"/>
                    <a:pt x="38" y="73"/>
                  </a:cubicBezTo>
                  <a:cubicBezTo>
                    <a:pt x="38" y="73"/>
                    <a:pt x="36" y="71"/>
                    <a:pt x="36" y="69"/>
                  </a:cubicBezTo>
                  <a:cubicBezTo>
                    <a:pt x="36" y="70"/>
                    <a:pt x="36" y="69"/>
                    <a:pt x="37" y="69"/>
                  </a:cubicBezTo>
                  <a:cubicBezTo>
                    <a:pt x="36" y="69"/>
                    <a:pt x="37" y="67"/>
                    <a:pt x="36" y="67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69"/>
                    <a:pt x="34" y="67"/>
                    <a:pt x="34" y="66"/>
                  </a:cubicBezTo>
                  <a:cubicBezTo>
                    <a:pt x="34" y="67"/>
                    <a:pt x="34" y="66"/>
                    <a:pt x="33" y="66"/>
                  </a:cubicBezTo>
                  <a:cubicBezTo>
                    <a:pt x="34" y="66"/>
                    <a:pt x="34" y="65"/>
                    <a:pt x="33" y="65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3" y="64"/>
                    <a:pt x="32" y="65"/>
                    <a:pt x="32" y="64"/>
                  </a:cubicBezTo>
                  <a:cubicBezTo>
                    <a:pt x="32" y="64"/>
                    <a:pt x="32" y="64"/>
                    <a:pt x="32" y="63"/>
                  </a:cubicBezTo>
                  <a:cubicBezTo>
                    <a:pt x="32" y="63"/>
                    <a:pt x="31" y="63"/>
                    <a:pt x="31" y="62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1" y="61"/>
                    <a:pt x="30" y="60"/>
                    <a:pt x="30" y="61"/>
                  </a:cubicBezTo>
                  <a:cubicBezTo>
                    <a:pt x="30" y="60"/>
                    <a:pt x="30" y="59"/>
                    <a:pt x="30" y="58"/>
                  </a:cubicBezTo>
                  <a:cubicBezTo>
                    <a:pt x="29" y="57"/>
                    <a:pt x="27" y="55"/>
                    <a:pt x="25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3"/>
                    <a:pt x="25" y="52"/>
                    <a:pt x="27" y="52"/>
                  </a:cubicBezTo>
                  <a:cubicBezTo>
                    <a:pt x="25" y="50"/>
                    <a:pt x="24" y="52"/>
                    <a:pt x="24" y="50"/>
                  </a:cubicBezTo>
                  <a:cubicBezTo>
                    <a:pt x="24" y="50"/>
                    <a:pt x="24" y="50"/>
                    <a:pt x="24" y="52"/>
                  </a:cubicBezTo>
                  <a:cubicBezTo>
                    <a:pt x="24" y="52"/>
                    <a:pt x="24" y="49"/>
                    <a:pt x="23" y="50"/>
                  </a:cubicBezTo>
                  <a:cubicBezTo>
                    <a:pt x="23" y="49"/>
                    <a:pt x="24" y="49"/>
                    <a:pt x="24" y="49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4" y="48"/>
                    <a:pt x="25" y="49"/>
                    <a:pt x="27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7" y="47"/>
                    <a:pt x="28" y="49"/>
                    <a:pt x="27" y="47"/>
                  </a:cubicBezTo>
                  <a:cubicBezTo>
                    <a:pt x="27" y="47"/>
                    <a:pt x="25" y="47"/>
                    <a:pt x="25" y="48"/>
                  </a:cubicBezTo>
                  <a:cubicBezTo>
                    <a:pt x="24" y="47"/>
                    <a:pt x="23" y="48"/>
                    <a:pt x="22" y="47"/>
                  </a:cubicBezTo>
                  <a:cubicBezTo>
                    <a:pt x="23" y="47"/>
                    <a:pt x="23" y="48"/>
                    <a:pt x="23" y="47"/>
                  </a:cubicBezTo>
                  <a:cubicBezTo>
                    <a:pt x="24" y="47"/>
                    <a:pt x="22" y="47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6"/>
                    <a:pt x="22" y="47"/>
                    <a:pt x="22" y="46"/>
                  </a:cubicBezTo>
                  <a:cubicBezTo>
                    <a:pt x="22" y="46"/>
                    <a:pt x="22" y="46"/>
                    <a:pt x="22" y="47"/>
                  </a:cubicBezTo>
                  <a:cubicBezTo>
                    <a:pt x="21" y="47"/>
                    <a:pt x="21" y="46"/>
                    <a:pt x="21" y="46"/>
                  </a:cubicBezTo>
                  <a:cubicBezTo>
                    <a:pt x="21" y="45"/>
                    <a:pt x="22" y="46"/>
                    <a:pt x="22" y="45"/>
                  </a:cubicBezTo>
                  <a:cubicBezTo>
                    <a:pt x="22" y="45"/>
                    <a:pt x="21" y="44"/>
                    <a:pt x="20" y="45"/>
                  </a:cubicBezTo>
                  <a:cubicBezTo>
                    <a:pt x="20" y="44"/>
                    <a:pt x="21" y="44"/>
                    <a:pt x="21" y="44"/>
                  </a:cubicBezTo>
                  <a:cubicBezTo>
                    <a:pt x="21" y="43"/>
                    <a:pt x="19" y="44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0"/>
                    <a:pt x="18" y="40"/>
                    <a:pt x="19" y="40"/>
                  </a:cubicBezTo>
                  <a:cubicBezTo>
                    <a:pt x="19" y="40"/>
                    <a:pt x="19" y="39"/>
                    <a:pt x="18" y="40"/>
                  </a:cubicBezTo>
                  <a:cubicBezTo>
                    <a:pt x="18" y="40"/>
                    <a:pt x="19" y="40"/>
                    <a:pt x="18" y="40"/>
                  </a:cubicBezTo>
                  <a:cubicBezTo>
                    <a:pt x="19" y="40"/>
                    <a:pt x="18" y="40"/>
                    <a:pt x="16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6" y="40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8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5" y="37"/>
                    <a:pt x="16" y="37"/>
                    <a:pt x="15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6"/>
                    <a:pt x="16" y="35"/>
                  </a:cubicBezTo>
                  <a:cubicBezTo>
                    <a:pt x="16" y="35"/>
                    <a:pt x="15" y="35"/>
                    <a:pt x="15" y="36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4"/>
                    <a:pt x="15" y="35"/>
                    <a:pt x="14" y="35"/>
                  </a:cubicBezTo>
                  <a:cubicBezTo>
                    <a:pt x="14" y="34"/>
                    <a:pt x="14" y="33"/>
                    <a:pt x="14" y="32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5" y="32"/>
                    <a:pt x="14" y="31"/>
                    <a:pt x="13" y="32"/>
                  </a:cubicBezTo>
                  <a:cubicBezTo>
                    <a:pt x="12" y="30"/>
                    <a:pt x="15" y="29"/>
                    <a:pt x="13" y="29"/>
                  </a:cubicBezTo>
                  <a:cubicBezTo>
                    <a:pt x="12" y="29"/>
                    <a:pt x="11" y="29"/>
                    <a:pt x="12" y="30"/>
                  </a:cubicBezTo>
                  <a:cubicBezTo>
                    <a:pt x="12" y="29"/>
                    <a:pt x="11" y="30"/>
                    <a:pt x="11" y="29"/>
                  </a:cubicBezTo>
                  <a:cubicBezTo>
                    <a:pt x="12" y="29"/>
                    <a:pt x="11" y="28"/>
                    <a:pt x="12" y="28"/>
                  </a:cubicBezTo>
                  <a:cubicBezTo>
                    <a:pt x="12" y="28"/>
                    <a:pt x="12" y="29"/>
                    <a:pt x="13" y="29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7"/>
                    <a:pt x="12" y="27"/>
                    <a:pt x="12" y="27"/>
                  </a:cubicBezTo>
                  <a:cubicBezTo>
                    <a:pt x="11" y="27"/>
                    <a:pt x="12" y="28"/>
                    <a:pt x="12" y="28"/>
                  </a:cubicBezTo>
                  <a:cubicBezTo>
                    <a:pt x="11" y="27"/>
                    <a:pt x="12" y="26"/>
                    <a:pt x="11" y="26"/>
                  </a:cubicBezTo>
                  <a:cubicBezTo>
                    <a:pt x="11" y="27"/>
                    <a:pt x="11" y="27"/>
                    <a:pt x="10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6"/>
                    <a:pt x="9" y="27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6"/>
                    <a:pt x="10" y="27"/>
                    <a:pt x="11" y="26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1" y="25"/>
                    <a:pt x="10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2"/>
                    <a:pt x="9" y="22"/>
                    <a:pt x="7" y="22"/>
                  </a:cubicBezTo>
                  <a:cubicBezTo>
                    <a:pt x="9" y="21"/>
                    <a:pt x="6" y="20"/>
                    <a:pt x="9" y="21"/>
                  </a:cubicBezTo>
                  <a:cubicBezTo>
                    <a:pt x="7" y="21"/>
                    <a:pt x="9" y="23"/>
                    <a:pt x="9" y="23"/>
                  </a:cubicBezTo>
                  <a:cubicBezTo>
                    <a:pt x="10" y="22"/>
                    <a:pt x="10" y="25"/>
                    <a:pt x="11" y="23"/>
                  </a:cubicBezTo>
                  <a:cubicBezTo>
                    <a:pt x="10" y="23"/>
                    <a:pt x="11" y="22"/>
                    <a:pt x="11" y="22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0" y="21"/>
                    <a:pt x="10" y="22"/>
                    <a:pt x="10" y="22"/>
                  </a:cubicBezTo>
                  <a:cubicBezTo>
                    <a:pt x="10" y="21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7" y="18"/>
                    <a:pt x="7" y="17"/>
                  </a:cubicBezTo>
                  <a:cubicBezTo>
                    <a:pt x="6" y="18"/>
                    <a:pt x="6" y="16"/>
                    <a:pt x="6" y="17"/>
                  </a:cubicBezTo>
                  <a:cubicBezTo>
                    <a:pt x="6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6" y="17"/>
                    <a:pt x="5" y="17"/>
                  </a:cubicBezTo>
                  <a:cubicBezTo>
                    <a:pt x="5" y="18"/>
                    <a:pt x="6" y="16"/>
                    <a:pt x="6" y="16"/>
                  </a:cubicBezTo>
                  <a:cubicBezTo>
                    <a:pt x="6" y="16"/>
                    <a:pt x="7" y="16"/>
                    <a:pt x="7" y="14"/>
                  </a:cubicBezTo>
                  <a:cubicBezTo>
                    <a:pt x="6" y="14"/>
                    <a:pt x="5" y="13"/>
                    <a:pt x="4" y="13"/>
                  </a:cubicBezTo>
                  <a:cubicBezTo>
                    <a:pt x="4" y="12"/>
                    <a:pt x="3" y="10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ubicBezTo>
                    <a:pt x="3" y="7"/>
                    <a:pt x="3" y="9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5"/>
                    <a:pt x="4" y="5"/>
                    <a:pt x="5" y="6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6" y="8"/>
                    <a:pt x="6" y="9"/>
                  </a:cubicBezTo>
                  <a:cubicBezTo>
                    <a:pt x="7" y="10"/>
                    <a:pt x="9" y="12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10" y="16"/>
                  </a:cubicBezTo>
                  <a:cubicBezTo>
                    <a:pt x="11" y="18"/>
                    <a:pt x="13" y="19"/>
                    <a:pt x="12" y="20"/>
                  </a:cubicBezTo>
                  <a:cubicBezTo>
                    <a:pt x="14" y="21"/>
                    <a:pt x="16" y="23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7"/>
                  </a:cubicBezTo>
                  <a:cubicBezTo>
                    <a:pt x="16" y="26"/>
                    <a:pt x="16" y="27"/>
                    <a:pt x="18" y="27"/>
                  </a:cubicBezTo>
                  <a:cubicBezTo>
                    <a:pt x="18" y="29"/>
                    <a:pt x="19" y="30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1" y="33"/>
                    <a:pt x="22" y="34"/>
                  </a:cubicBezTo>
                  <a:cubicBezTo>
                    <a:pt x="22" y="35"/>
                    <a:pt x="22" y="35"/>
                    <a:pt x="22" y="36"/>
                  </a:cubicBezTo>
                  <a:cubicBezTo>
                    <a:pt x="22" y="36"/>
                    <a:pt x="22" y="36"/>
                    <a:pt x="23" y="37"/>
                  </a:cubicBezTo>
                  <a:cubicBezTo>
                    <a:pt x="24" y="38"/>
                    <a:pt x="24" y="39"/>
                    <a:pt x="24" y="40"/>
                  </a:cubicBezTo>
                  <a:cubicBezTo>
                    <a:pt x="28" y="42"/>
                    <a:pt x="29" y="46"/>
                    <a:pt x="30" y="47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33" y="50"/>
                    <a:pt x="34" y="54"/>
                    <a:pt x="36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6" y="57"/>
                    <a:pt x="36" y="58"/>
                    <a:pt x="36" y="57"/>
                  </a:cubicBezTo>
                  <a:cubicBezTo>
                    <a:pt x="37" y="58"/>
                    <a:pt x="38" y="59"/>
                    <a:pt x="37" y="60"/>
                  </a:cubicBezTo>
                  <a:cubicBezTo>
                    <a:pt x="38" y="61"/>
                    <a:pt x="38" y="61"/>
                    <a:pt x="39" y="61"/>
                  </a:cubicBezTo>
                  <a:cubicBezTo>
                    <a:pt x="40" y="63"/>
                    <a:pt x="40" y="64"/>
                    <a:pt x="41" y="65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40" y="64"/>
                    <a:pt x="40" y="65"/>
                    <a:pt x="40" y="65"/>
                  </a:cubicBezTo>
                  <a:cubicBezTo>
                    <a:pt x="41" y="66"/>
                    <a:pt x="41" y="67"/>
                    <a:pt x="42" y="66"/>
                  </a:cubicBezTo>
                  <a:cubicBezTo>
                    <a:pt x="42" y="67"/>
                    <a:pt x="45" y="70"/>
                    <a:pt x="45" y="72"/>
                  </a:cubicBezTo>
                  <a:cubicBezTo>
                    <a:pt x="45" y="71"/>
                    <a:pt x="45" y="72"/>
                    <a:pt x="45" y="72"/>
                  </a:cubicBezTo>
                  <a:cubicBezTo>
                    <a:pt x="46" y="73"/>
                    <a:pt x="46" y="74"/>
                    <a:pt x="48" y="75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8" y="75"/>
                    <a:pt x="48" y="75"/>
                    <a:pt x="48" y="75"/>
                  </a:cubicBezTo>
                  <a:cubicBezTo>
                    <a:pt x="49" y="78"/>
                    <a:pt x="49" y="80"/>
                    <a:pt x="50" y="82"/>
                  </a:cubicBezTo>
                  <a:cubicBezTo>
                    <a:pt x="54" y="85"/>
                    <a:pt x="56" y="89"/>
                    <a:pt x="57" y="93"/>
                  </a:cubicBezTo>
                  <a:cubicBezTo>
                    <a:pt x="57" y="93"/>
                    <a:pt x="57" y="93"/>
                    <a:pt x="57" y="93"/>
                  </a:cubicBezTo>
                  <a:cubicBezTo>
                    <a:pt x="58" y="93"/>
                    <a:pt x="58" y="96"/>
                    <a:pt x="59" y="96"/>
                  </a:cubicBezTo>
                  <a:cubicBezTo>
                    <a:pt x="59" y="97"/>
                    <a:pt x="60" y="97"/>
                    <a:pt x="59" y="97"/>
                  </a:cubicBezTo>
                  <a:cubicBezTo>
                    <a:pt x="60" y="98"/>
                    <a:pt x="60" y="100"/>
                    <a:pt x="62" y="100"/>
                  </a:cubicBezTo>
                  <a:cubicBezTo>
                    <a:pt x="62" y="100"/>
                    <a:pt x="62" y="100"/>
                    <a:pt x="61" y="100"/>
                  </a:cubicBezTo>
                  <a:cubicBezTo>
                    <a:pt x="62" y="102"/>
                    <a:pt x="63" y="102"/>
                    <a:pt x="63" y="105"/>
                  </a:cubicBezTo>
                  <a:cubicBezTo>
                    <a:pt x="63" y="105"/>
                    <a:pt x="63" y="105"/>
                    <a:pt x="63" y="105"/>
                  </a:cubicBezTo>
                  <a:cubicBezTo>
                    <a:pt x="63" y="106"/>
                    <a:pt x="64" y="106"/>
                    <a:pt x="64" y="106"/>
                  </a:cubicBezTo>
                  <a:cubicBezTo>
                    <a:pt x="64" y="107"/>
                    <a:pt x="64" y="106"/>
                    <a:pt x="64" y="106"/>
                  </a:cubicBezTo>
                  <a:cubicBezTo>
                    <a:pt x="66" y="109"/>
                    <a:pt x="68" y="112"/>
                    <a:pt x="69" y="115"/>
                  </a:cubicBezTo>
                  <a:cubicBezTo>
                    <a:pt x="70" y="117"/>
                    <a:pt x="69" y="116"/>
                    <a:pt x="69" y="117"/>
                  </a:cubicBezTo>
                  <a:cubicBezTo>
                    <a:pt x="70" y="117"/>
                    <a:pt x="70" y="117"/>
                    <a:pt x="70" y="117"/>
                  </a:cubicBezTo>
                  <a:cubicBezTo>
                    <a:pt x="70" y="118"/>
                    <a:pt x="69" y="119"/>
                    <a:pt x="70" y="119"/>
                  </a:cubicBezTo>
                  <a:cubicBezTo>
                    <a:pt x="70" y="119"/>
                    <a:pt x="70" y="119"/>
                    <a:pt x="72" y="119"/>
                  </a:cubicBezTo>
                  <a:cubicBezTo>
                    <a:pt x="72" y="120"/>
                    <a:pt x="72" y="120"/>
                    <a:pt x="73" y="121"/>
                  </a:cubicBezTo>
                  <a:cubicBezTo>
                    <a:pt x="73" y="121"/>
                    <a:pt x="73" y="121"/>
                    <a:pt x="73" y="121"/>
                  </a:cubicBezTo>
                  <a:cubicBezTo>
                    <a:pt x="74" y="123"/>
                    <a:pt x="75" y="125"/>
                    <a:pt x="76" y="125"/>
                  </a:cubicBezTo>
                  <a:cubicBezTo>
                    <a:pt x="81" y="133"/>
                    <a:pt x="84" y="138"/>
                    <a:pt x="89" y="145"/>
                  </a:cubicBezTo>
                  <a:cubicBezTo>
                    <a:pt x="92" y="152"/>
                    <a:pt x="96" y="159"/>
                    <a:pt x="100" y="165"/>
                  </a:cubicBezTo>
                  <a:cubicBezTo>
                    <a:pt x="101" y="168"/>
                    <a:pt x="101" y="168"/>
                    <a:pt x="102" y="169"/>
                  </a:cubicBezTo>
                  <a:cubicBezTo>
                    <a:pt x="102" y="169"/>
                    <a:pt x="102" y="169"/>
                    <a:pt x="102" y="169"/>
                  </a:cubicBezTo>
                  <a:cubicBezTo>
                    <a:pt x="102" y="169"/>
                    <a:pt x="102" y="171"/>
                    <a:pt x="102" y="170"/>
                  </a:cubicBezTo>
                  <a:cubicBezTo>
                    <a:pt x="104" y="173"/>
                    <a:pt x="105" y="174"/>
                    <a:pt x="108" y="178"/>
                  </a:cubicBezTo>
                  <a:cubicBezTo>
                    <a:pt x="106" y="178"/>
                    <a:pt x="106" y="178"/>
                    <a:pt x="106" y="178"/>
                  </a:cubicBezTo>
                  <a:cubicBezTo>
                    <a:pt x="108" y="179"/>
                    <a:pt x="108" y="179"/>
                    <a:pt x="108" y="179"/>
                  </a:cubicBezTo>
                  <a:cubicBezTo>
                    <a:pt x="108" y="179"/>
                    <a:pt x="108" y="179"/>
                    <a:pt x="108" y="179"/>
                  </a:cubicBezTo>
                  <a:cubicBezTo>
                    <a:pt x="109" y="179"/>
                    <a:pt x="109" y="179"/>
                    <a:pt x="109" y="179"/>
                  </a:cubicBezTo>
                  <a:cubicBezTo>
                    <a:pt x="112" y="184"/>
                    <a:pt x="115" y="192"/>
                    <a:pt x="119" y="198"/>
                  </a:cubicBezTo>
                  <a:cubicBezTo>
                    <a:pt x="119" y="200"/>
                    <a:pt x="121" y="201"/>
                    <a:pt x="122" y="204"/>
                  </a:cubicBezTo>
                  <a:cubicBezTo>
                    <a:pt x="123" y="208"/>
                    <a:pt x="126" y="214"/>
                    <a:pt x="129" y="218"/>
                  </a:cubicBezTo>
                  <a:cubicBezTo>
                    <a:pt x="129" y="218"/>
                    <a:pt x="127" y="219"/>
                    <a:pt x="126" y="217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59" name="Freeform 119"/>
            <p:cNvSpPr>
              <a:spLocks/>
            </p:cNvSpPr>
            <p:nvPr/>
          </p:nvSpPr>
          <p:spPr bwMode="auto">
            <a:xfrm>
              <a:off x="3291" y="2277"/>
              <a:ext cx="310" cy="517"/>
            </a:xfrm>
            <a:custGeom>
              <a:avLst/>
              <a:gdLst>
                <a:gd name="T0" fmla="*/ 115 w 131"/>
                <a:gd name="T1" fmla="*/ 195 h 219"/>
                <a:gd name="T2" fmla="*/ 111 w 131"/>
                <a:gd name="T3" fmla="*/ 189 h 219"/>
                <a:gd name="T4" fmla="*/ 102 w 131"/>
                <a:gd name="T5" fmla="*/ 176 h 219"/>
                <a:gd name="T6" fmla="*/ 100 w 131"/>
                <a:gd name="T7" fmla="*/ 172 h 219"/>
                <a:gd name="T8" fmla="*/ 92 w 131"/>
                <a:gd name="T9" fmla="*/ 157 h 219"/>
                <a:gd name="T10" fmla="*/ 89 w 131"/>
                <a:gd name="T11" fmla="*/ 153 h 219"/>
                <a:gd name="T12" fmla="*/ 84 w 131"/>
                <a:gd name="T13" fmla="*/ 146 h 219"/>
                <a:gd name="T14" fmla="*/ 80 w 131"/>
                <a:gd name="T15" fmla="*/ 139 h 219"/>
                <a:gd name="T16" fmla="*/ 78 w 131"/>
                <a:gd name="T17" fmla="*/ 134 h 219"/>
                <a:gd name="T18" fmla="*/ 75 w 131"/>
                <a:gd name="T19" fmla="*/ 131 h 219"/>
                <a:gd name="T20" fmla="*/ 70 w 131"/>
                <a:gd name="T21" fmla="*/ 124 h 219"/>
                <a:gd name="T22" fmla="*/ 68 w 131"/>
                <a:gd name="T23" fmla="*/ 120 h 219"/>
                <a:gd name="T24" fmla="*/ 65 w 131"/>
                <a:gd name="T25" fmla="*/ 115 h 219"/>
                <a:gd name="T26" fmla="*/ 61 w 131"/>
                <a:gd name="T27" fmla="*/ 109 h 219"/>
                <a:gd name="T28" fmla="*/ 58 w 131"/>
                <a:gd name="T29" fmla="*/ 103 h 219"/>
                <a:gd name="T30" fmla="*/ 53 w 131"/>
                <a:gd name="T31" fmla="*/ 94 h 219"/>
                <a:gd name="T32" fmla="*/ 51 w 131"/>
                <a:gd name="T33" fmla="*/ 92 h 219"/>
                <a:gd name="T34" fmla="*/ 50 w 131"/>
                <a:gd name="T35" fmla="*/ 87 h 219"/>
                <a:gd name="T36" fmla="*/ 48 w 131"/>
                <a:gd name="T37" fmla="*/ 86 h 219"/>
                <a:gd name="T38" fmla="*/ 47 w 131"/>
                <a:gd name="T39" fmla="*/ 84 h 219"/>
                <a:gd name="T40" fmla="*/ 44 w 131"/>
                <a:gd name="T41" fmla="*/ 80 h 219"/>
                <a:gd name="T42" fmla="*/ 38 w 131"/>
                <a:gd name="T43" fmla="*/ 69 h 219"/>
                <a:gd name="T44" fmla="*/ 35 w 131"/>
                <a:gd name="T45" fmla="*/ 66 h 219"/>
                <a:gd name="T46" fmla="*/ 33 w 131"/>
                <a:gd name="T47" fmla="*/ 61 h 219"/>
                <a:gd name="T48" fmla="*/ 28 w 131"/>
                <a:gd name="T49" fmla="*/ 52 h 219"/>
                <a:gd name="T50" fmla="*/ 28 w 131"/>
                <a:gd name="T51" fmla="*/ 49 h 219"/>
                <a:gd name="T52" fmla="*/ 25 w 131"/>
                <a:gd name="T53" fmla="*/ 47 h 219"/>
                <a:gd name="T54" fmla="*/ 22 w 131"/>
                <a:gd name="T55" fmla="*/ 45 h 219"/>
                <a:gd name="T56" fmla="*/ 20 w 131"/>
                <a:gd name="T57" fmla="*/ 40 h 219"/>
                <a:gd name="T58" fmla="*/ 18 w 131"/>
                <a:gd name="T59" fmla="*/ 40 h 219"/>
                <a:gd name="T60" fmla="*/ 18 w 131"/>
                <a:gd name="T61" fmla="*/ 38 h 219"/>
                <a:gd name="T62" fmla="*/ 17 w 131"/>
                <a:gd name="T63" fmla="*/ 33 h 219"/>
                <a:gd name="T64" fmla="*/ 14 w 131"/>
                <a:gd name="T65" fmla="*/ 31 h 219"/>
                <a:gd name="T66" fmla="*/ 13 w 131"/>
                <a:gd name="T67" fmla="*/ 28 h 219"/>
                <a:gd name="T68" fmla="*/ 12 w 131"/>
                <a:gd name="T69" fmla="*/ 26 h 219"/>
                <a:gd name="T70" fmla="*/ 9 w 131"/>
                <a:gd name="T71" fmla="*/ 22 h 219"/>
                <a:gd name="T72" fmla="*/ 12 w 131"/>
                <a:gd name="T73" fmla="*/ 23 h 219"/>
                <a:gd name="T74" fmla="*/ 7 w 131"/>
                <a:gd name="T75" fmla="*/ 18 h 219"/>
                <a:gd name="T76" fmla="*/ 5 w 131"/>
                <a:gd name="T77" fmla="*/ 8 h 219"/>
                <a:gd name="T78" fmla="*/ 4 w 131"/>
                <a:gd name="T79" fmla="*/ 6 h 219"/>
                <a:gd name="T80" fmla="*/ 0 w 131"/>
                <a:gd name="T81" fmla="*/ 0 h 219"/>
                <a:gd name="T82" fmla="*/ 3 w 131"/>
                <a:gd name="T83" fmla="*/ 2 h 219"/>
                <a:gd name="T84" fmla="*/ 5 w 131"/>
                <a:gd name="T85" fmla="*/ 7 h 219"/>
                <a:gd name="T86" fmla="*/ 13 w 131"/>
                <a:gd name="T87" fmla="*/ 16 h 219"/>
                <a:gd name="T88" fmla="*/ 22 w 131"/>
                <a:gd name="T89" fmla="*/ 31 h 219"/>
                <a:gd name="T90" fmla="*/ 33 w 131"/>
                <a:gd name="T91" fmla="*/ 48 h 219"/>
                <a:gd name="T92" fmla="*/ 41 w 131"/>
                <a:gd name="T93" fmla="*/ 61 h 219"/>
                <a:gd name="T94" fmla="*/ 48 w 131"/>
                <a:gd name="T95" fmla="*/ 71 h 219"/>
                <a:gd name="T96" fmla="*/ 59 w 131"/>
                <a:gd name="T97" fmla="*/ 93 h 219"/>
                <a:gd name="T98" fmla="*/ 65 w 131"/>
                <a:gd name="T99" fmla="*/ 105 h 219"/>
                <a:gd name="T100" fmla="*/ 73 w 131"/>
                <a:gd name="T101" fmla="*/ 120 h 219"/>
                <a:gd name="T102" fmla="*/ 103 w 131"/>
                <a:gd name="T103" fmla="*/ 166 h 219"/>
                <a:gd name="T104" fmla="*/ 110 w 131"/>
                <a:gd name="T105" fmla="*/ 178 h 219"/>
                <a:gd name="T106" fmla="*/ 128 w 131"/>
                <a:gd name="T107" fmla="*/ 217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1" h="219">
                  <a:moveTo>
                    <a:pt x="128" y="217"/>
                  </a:moveTo>
                  <a:cubicBezTo>
                    <a:pt x="124" y="216"/>
                    <a:pt x="124" y="211"/>
                    <a:pt x="122" y="209"/>
                  </a:cubicBezTo>
                  <a:cubicBezTo>
                    <a:pt x="121" y="208"/>
                    <a:pt x="123" y="208"/>
                    <a:pt x="122" y="208"/>
                  </a:cubicBezTo>
                  <a:cubicBezTo>
                    <a:pt x="119" y="206"/>
                    <a:pt x="117" y="201"/>
                    <a:pt x="116" y="197"/>
                  </a:cubicBezTo>
                  <a:cubicBezTo>
                    <a:pt x="117" y="197"/>
                    <a:pt x="117" y="197"/>
                    <a:pt x="117" y="197"/>
                  </a:cubicBezTo>
                  <a:cubicBezTo>
                    <a:pt x="116" y="197"/>
                    <a:pt x="115" y="195"/>
                    <a:pt x="115" y="195"/>
                  </a:cubicBezTo>
                  <a:cubicBezTo>
                    <a:pt x="115" y="194"/>
                    <a:pt x="115" y="195"/>
                    <a:pt x="115" y="194"/>
                  </a:cubicBezTo>
                  <a:cubicBezTo>
                    <a:pt x="114" y="194"/>
                    <a:pt x="114" y="194"/>
                    <a:pt x="114" y="194"/>
                  </a:cubicBezTo>
                  <a:cubicBezTo>
                    <a:pt x="114" y="194"/>
                    <a:pt x="114" y="194"/>
                    <a:pt x="114" y="193"/>
                  </a:cubicBezTo>
                  <a:cubicBezTo>
                    <a:pt x="113" y="193"/>
                    <a:pt x="113" y="193"/>
                    <a:pt x="113" y="193"/>
                  </a:cubicBezTo>
                  <a:cubicBezTo>
                    <a:pt x="111" y="193"/>
                    <a:pt x="112" y="190"/>
                    <a:pt x="110" y="189"/>
                  </a:cubicBezTo>
                  <a:cubicBezTo>
                    <a:pt x="111" y="189"/>
                    <a:pt x="111" y="189"/>
                    <a:pt x="111" y="189"/>
                  </a:cubicBezTo>
                  <a:cubicBezTo>
                    <a:pt x="109" y="187"/>
                    <a:pt x="107" y="184"/>
                    <a:pt x="105" y="181"/>
                  </a:cubicBezTo>
                  <a:cubicBezTo>
                    <a:pt x="106" y="181"/>
                    <a:pt x="106" y="181"/>
                    <a:pt x="106" y="181"/>
                  </a:cubicBezTo>
                  <a:cubicBezTo>
                    <a:pt x="105" y="181"/>
                    <a:pt x="104" y="180"/>
                    <a:pt x="104" y="180"/>
                  </a:cubicBezTo>
                  <a:cubicBezTo>
                    <a:pt x="104" y="180"/>
                    <a:pt x="103" y="180"/>
                    <a:pt x="103" y="177"/>
                  </a:cubicBezTo>
                  <a:cubicBezTo>
                    <a:pt x="103" y="177"/>
                    <a:pt x="103" y="177"/>
                    <a:pt x="103" y="177"/>
                  </a:cubicBezTo>
                  <a:cubicBezTo>
                    <a:pt x="103" y="177"/>
                    <a:pt x="103" y="176"/>
                    <a:pt x="102" y="176"/>
                  </a:cubicBezTo>
                  <a:cubicBezTo>
                    <a:pt x="103" y="176"/>
                    <a:pt x="103" y="176"/>
                    <a:pt x="103" y="176"/>
                  </a:cubicBezTo>
                  <a:cubicBezTo>
                    <a:pt x="102" y="176"/>
                    <a:pt x="102" y="174"/>
                    <a:pt x="102" y="174"/>
                  </a:cubicBezTo>
                  <a:cubicBezTo>
                    <a:pt x="102" y="174"/>
                    <a:pt x="102" y="174"/>
                    <a:pt x="102" y="174"/>
                  </a:cubicBezTo>
                  <a:cubicBezTo>
                    <a:pt x="101" y="174"/>
                    <a:pt x="101" y="174"/>
                    <a:pt x="101" y="174"/>
                  </a:cubicBezTo>
                  <a:cubicBezTo>
                    <a:pt x="101" y="174"/>
                    <a:pt x="101" y="174"/>
                    <a:pt x="101" y="174"/>
                  </a:cubicBezTo>
                  <a:cubicBezTo>
                    <a:pt x="100" y="173"/>
                    <a:pt x="100" y="172"/>
                    <a:pt x="100" y="172"/>
                  </a:cubicBezTo>
                  <a:cubicBezTo>
                    <a:pt x="100" y="172"/>
                    <a:pt x="100" y="173"/>
                    <a:pt x="101" y="172"/>
                  </a:cubicBezTo>
                  <a:cubicBezTo>
                    <a:pt x="97" y="168"/>
                    <a:pt x="96" y="165"/>
                    <a:pt x="94" y="162"/>
                  </a:cubicBezTo>
                  <a:cubicBezTo>
                    <a:pt x="94" y="161"/>
                    <a:pt x="94" y="161"/>
                    <a:pt x="94" y="161"/>
                  </a:cubicBezTo>
                  <a:cubicBezTo>
                    <a:pt x="94" y="160"/>
                    <a:pt x="93" y="159"/>
                    <a:pt x="93" y="159"/>
                  </a:cubicBezTo>
                  <a:cubicBezTo>
                    <a:pt x="93" y="159"/>
                    <a:pt x="93" y="159"/>
                    <a:pt x="93" y="158"/>
                  </a:cubicBezTo>
                  <a:cubicBezTo>
                    <a:pt x="93" y="158"/>
                    <a:pt x="92" y="158"/>
                    <a:pt x="92" y="157"/>
                  </a:cubicBezTo>
                  <a:cubicBezTo>
                    <a:pt x="92" y="157"/>
                    <a:pt x="92" y="157"/>
                    <a:pt x="92" y="157"/>
                  </a:cubicBezTo>
                  <a:cubicBezTo>
                    <a:pt x="92" y="157"/>
                    <a:pt x="91" y="156"/>
                    <a:pt x="91" y="155"/>
                  </a:cubicBezTo>
                  <a:cubicBezTo>
                    <a:pt x="91" y="155"/>
                    <a:pt x="91" y="156"/>
                    <a:pt x="91" y="155"/>
                  </a:cubicBezTo>
                  <a:cubicBezTo>
                    <a:pt x="90" y="155"/>
                    <a:pt x="90" y="154"/>
                    <a:pt x="90" y="154"/>
                  </a:cubicBezTo>
                  <a:cubicBezTo>
                    <a:pt x="90" y="154"/>
                    <a:pt x="90" y="154"/>
                    <a:pt x="90" y="154"/>
                  </a:cubicBezTo>
                  <a:cubicBezTo>
                    <a:pt x="90" y="153"/>
                    <a:pt x="89" y="154"/>
                    <a:pt x="89" y="153"/>
                  </a:cubicBezTo>
                  <a:cubicBezTo>
                    <a:pt x="89" y="154"/>
                    <a:pt x="89" y="153"/>
                    <a:pt x="89" y="153"/>
                  </a:cubicBezTo>
                  <a:cubicBezTo>
                    <a:pt x="88" y="153"/>
                    <a:pt x="88" y="150"/>
                    <a:pt x="87" y="150"/>
                  </a:cubicBezTo>
                  <a:cubicBezTo>
                    <a:pt x="87" y="149"/>
                    <a:pt x="87" y="149"/>
                    <a:pt x="87" y="149"/>
                  </a:cubicBezTo>
                  <a:cubicBezTo>
                    <a:pt x="86" y="149"/>
                    <a:pt x="86" y="147"/>
                    <a:pt x="85" y="147"/>
                  </a:cubicBezTo>
                  <a:cubicBezTo>
                    <a:pt x="85" y="147"/>
                    <a:pt x="86" y="147"/>
                    <a:pt x="85" y="146"/>
                  </a:cubicBezTo>
                  <a:cubicBezTo>
                    <a:pt x="85" y="147"/>
                    <a:pt x="84" y="145"/>
                    <a:pt x="84" y="146"/>
                  </a:cubicBezTo>
                  <a:cubicBezTo>
                    <a:pt x="83" y="145"/>
                    <a:pt x="83" y="142"/>
                    <a:pt x="82" y="142"/>
                  </a:cubicBezTo>
                  <a:cubicBezTo>
                    <a:pt x="83" y="142"/>
                    <a:pt x="83" y="141"/>
                    <a:pt x="83" y="141"/>
                  </a:cubicBezTo>
                  <a:cubicBezTo>
                    <a:pt x="83" y="141"/>
                    <a:pt x="83" y="141"/>
                    <a:pt x="83" y="141"/>
                  </a:cubicBezTo>
                  <a:cubicBezTo>
                    <a:pt x="84" y="140"/>
                    <a:pt x="84" y="141"/>
                    <a:pt x="84" y="141"/>
                  </a:cubicBezTo>
                  <a:cubicBezTo>
                    <a:pt x="84" y="140"/>
                    <a:pt x="83" y="140"/>
                    <a:pt x="83" y="140"/>
                  </a:cubicBezTo>
                  <a:cubicBezTo>
                    <a:pt x="82" y="140"/>
                    <a:pt x="80" y="140"/>
                    <a:pt x="80" y="139"/>
                  </a:cubicBezTo>
                  <a:cubicBezTo>
                    <a:pt x="80" y="139"/>
                    <a:pt x="80" y="138"/>
                    <a:pt x="82" y="138"/>
                  </a:cubicBezTo>
                  <a:cubicBezTo>
                    <a:pt x="78" y="137"/>
                    <a:pt x="78" y="137"/>
                    <a:pt x="78" y="137"/>
                  </a:cubicBezTo>
                  <a:cubicBezTo>
                    <a:pt x="78" y="137"/>
                    <a:pt x="79" y="137"/>
                    <a:pt x="78" y="136"/>
                  </a:cubicBezTo>
                  <a:cubicBezTo>
                    <a:pt x="78" y="137"/>
                    <a:pt x="78" y="136"/>
                    <a:pt x="78" y="136"/>
                  </a:cubicBezTo>
                  <a:cubicBezTo>
                    <a:pt x="78" y="136"/>
                    <a:pt x="77" y="135"/>
                    <a:pt x="77" y="134"/>
                  </a:cubicBezTo>
                  <a:cubicBezTo>
                    <a:pt x="78" y="134"/>
                    <a:pt x="78" y="135"/>
                    <a:pt x="78" y="134"/>
                  </a:cubicBezTo>
                  <a:cubicBezTo>
                    <a:pt x="77" y="134"/>
                    <a:pt x="77" y="134"/>
                    <a:pt x="77" y="133"/>
                  </a:cubicBezTo>
                  <a:cubicBezTo>
                    <a:pt x="77" y="133"/>
                    <a:pt x="77" y="133"/>
                    <a:pt x="77" y="133"/>
                  </a:cubicBezTo>
                  <a:cubicBezTo>
                    <a:pt x="77" y="133"/>
                    <a:pt x="76" y="132"/>
                    <a:pt x="76" y="133"/>
                  </a:cubicBezTo>
                  <a:cubicBezTo>
                    <a:pt x="76" y="133"/>
                    <a:pt x="76" y="132"/>
                    <a:pt x="76" y="133"/>
                  </a:cubicBezTo>
                  <a:cubicBezTo>
                    <a:pt x="75" y="133"/>
                    <a:pt x="75" y="132"/>
                    <a:pt x="75" y="131"/>
                  </a:cubicBezTo>
                  <a:cubicBezTo>
                    <a:pt x="75" y="132"/>
                    <a:pt x="75" y="131"/>
                    <a:pt x="75" y="131"/>
                  </a:cubicBezTo>
                  <a:cubicBezTo>
                    <a:pt x="75" y="131"/>
                    <a:pt x="74" y="130"/>
                    <a:pt x="73" y="129"/>
                  </a:cubicBezTo>
                  <a:cubicBezTo>
                    <a:pt x="74" y="129"/>
                    <a:pt x="74" y="129"/>
                    <a:pt x="74" y="129"/>
                  </a:cubicBezTo>
                  <a:cubicBezTo>
                    <a:pt x="74" y="128"/>
                    <a:pt x="71" y="127"/>
                    <a:pt x="71" y="125"/>
                  </a:cubicBezTo>
                  <a:cubicBezTo>
                    <a:pt x="71" y="127"/>
                    <a:pt x="71" y="127"/>
                    <a:pt x="71" y="127"/>
                  </a:cubicBezTo>
                  <a:cubicBezTo>
                    <a:pt x="70" y="125"/>
                    <a:pt x="71" y="125"/>
                    <a:pt x="71" y="125"/>
                  </a:cubicBezTo>
                  <a:cubicBezTo>
                    <a:pt x="71" y="124"/>
                    <a:pt x="70" y="124"/>
                    <a:pt x="70" y="124"/>
                  </a:cubicBezTo>
                  <a:cubicBezTo>
                    <a:pt x="69" y="124"/>
                    <a:pt x="70" y="124"/>
                    <a:pt x="70" y="124"/>
                  </a:cubicBezTo>
                  <a:cubicBezTo>
                    <a:pt x="70" y="123"/>
                    <a:pt x="68" y="121"/>
                    <a:pt x="68" y="120"/>
                  </a:cubicBezTo>
                  <a:cubicBezTo>
                    <a:pt x="67" y="120"/>
                    <a:pt x="67" y="120"/>
                    <a:pt x="67" y="120"/>
                  </a:cubicBezTo>
                  <a:cubicBezTo>
                    <a:pt x="67" y="120"/>
                    <a:pt x="67" y="120"/>
                    <a:pt x="67" y="120"/>
                  </a:cubicBezTo>
                  <a:cubicBezTo>
                    <a:pt x="68" y="119"/>
                    <a:pt x="67" y="119"/>
                    <a:pt x="67" y="119"/>
                  </a:cubicBezTo>
                  <a:cubicBezTo>
                    <a:pt x="66" y="118"/>
                    <a:pt x="68" y="120"/>
                    <a:pt x="68" y="120"/>
                  </a:cubicBezTo>
                  <a:cubicBezTo>
                    <a:pt x="68" y="120"/>
                    <a:pt x="67" y="119"/>
                    <a:pt x="68" y="119"/>
                  </a:cubicBezTo>
                  <a:cubicBezTo>
                    <a:pt x="67" y="119"/>
                    <a:pt x="66" y="118"/>
                    <a:pt x="66" y="117"/>
                  </a:cubicBezTo>
                  <a:cubicBezTo>
                    <a:pt x="66" y="118"/>
                    <a:pt x="67" y="118"/>
                    <a:pt x="67" y="117"/>
                  </a:cubicBezTo>
                  <a:cubicBezTo>
                    <a:pt x="66" y="115"/>
                    <a:pt x="67" y="117"/>
                    <a:pt x="66" y="115"/>
                  </a:cubicBezTo>
                  <a:cubicBezTo>
                    <a:pt x="66" y="115"/>
                    <a:pt x="66" y="115"/>
                    <a:pt x="66" y="115"/>
                  </a:cubicBezTo>
                  <a:cubicBezTo>
                    <a:pt x="65" y="115"/>
                    <a:pt x="65" y="114"/>
                    <a:pt x="65" y="115"/>
                  </a:cubicBezTo>
                  <a:cubicBezTo>
                    <a:pt x="65" y="114"/>
                    <a:pt x="64" y="114"/>
                    <a:pt x="65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4" y="114"/>
                    <a:pt x="64" y="114"/>
                    <a:pt x="64" y="114"/>
                  </a:cubicBezTo>
                  <a:cubicBezTo>
                    <a:pt x="64" y="113"/>
                    <a:pt x="64" y="113"/>
                    <a:pt x="64" y="113"/>
                  </a:cubicBezTo>
                  <a:cubicBezTo>
                    <a:pt x="62" y="114"/>
                    <a:pt x="64" y="112"/>
                    <a:pt x="62" y="112"/>
                  </a:cubicBezTo>
                  <a:cubicBezTo>
                    <a:pt x="61" y="111"/>
                    <a:pt x="61" y="110"/>
                    <a:pt x="61" y="109"/>
                  </a:cubicBezTo>
                  <a:cubicBezTo>
                    <a:pt x="61" y="109"/>
                    <a:pt x="61" y="109"/>
                    <a:pt x="60" y="108"/>
                  </a:cubicBezTo>
                  <a:cubicBezTo>
                    <a:pt x="61" y="108"/>
                    <a:pt x="61" y="108"/>
                    <a:pt x="61" y="108"/>
                  </a:cubicBezTo>
                  <a:cubicBezTo>
                    <a:pt x="61" y="107"/>
                    <a:pt x="61" y="107"/>
                    <a:pt x="60" y="107"/>
                  </a:cubicBezTo>
                  <a:cubicBezTo>
                    <a:pt x="60" y="107"/>
                    <a:pt x="60" y="106"/>
                    <a:pt x="60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9" y="104"/>
                    <a:pt x="57" y="104"/>
                    <a:pt x="58" y="103"/>
                  </a:cubicBezTo>
                  <a:cubicBezTo>
                    <a:pt x="59" y="103"/>
                    <a:pt x="59" y="103"/>
                    <a:pt x="59" y="103"/>
                  </a:cubicBezTo>
                  <a:cubicBezTo>
                    <a:pt x="59" y="102"/>
                    <a:pt x="57" y="102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5" y="100"/>
                    <a:pt x="56" y="100"/>
                  </a:cubicBezTo>
                  <a:cubicBezTo>
                    <a:pt x="56" y="100"/>
                    <a:pt x="56" y="100"/>
                    <a:pt x="55" y="100"/>
                  </a:cubicBezTo>
                  <a:cubicBezTo>
                    <a:pt x="55" y="97"/>
                    <a:pt x="53" y="96"/>
                    <a:pt x="53" y="94"/>
                  </a:cubicBezTo>
                  <a:cubicBezTo>
                    <a:pt x="53" y="94"/>
                    <a:pt x="53" y="93"/>
                    <a:pt x="53" y="94"/>
                  </a:cubicBezTo>
                  <a:cubicBezTo>
                    <a:pt x="52" y="94"/>
                    <a:pt x="53" y="94"/>
                    <a:pt x="53" y="94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2" y="94"/>
                    <a:pt x="52" y="93"/>
                    <a:pt x="53" y="93"/>
                  </a:cubicBezTo>
                  <a:cubicBezTo>
                    <a:pt x="53" y="93"/>
                    <a:pt x="51" y="93"/>
                    <a:pt x="51" y="93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0" y="92"/>
                    <a:pt x="50" y="92"/>
                    <a:pt x="50" y="92"/>
                  </a:cubicBezTo>
                  <a:cubicBezTo>
                    <a:pt x="50" y="91"/>
                    <a:pt x="50" y="91"/>
                    <a:pt x="51" y="89"/>
                  </a:cubicBezTo>
                  <a:cubicBezTo>
                    <a:pt x="50" y="88"/>
                    <a:pt x="50" y="88"/>
                    <a:pt x="50" y="88"/>
                  </a:cubicBezTo>
                  <a:cubicBezTo>
                    <a:pt x="50" y="87"/>
                    <a:pt x="50" y="87"/>
                    <a:pt x="50" y="87"/>
                  </a:cubicBezTo>
                  <a:cubicBezTo>
                    <a:pt x="50" y="88"/>
                    <a:pt x="50" y="87"/>
                    <a:pt x="49" y="87"/>
                  </a:cubicBezTo>
                  <a:cubicBezTo>
                    <a:pt x="50" y="87"/>
                    <a:pt x="50" y="87"/>
                    <a:pt x="50" y="87"/>
                  </a:cubicBezTo>
                  <a:cubicBezTo>
                    <a:pt x="50" y="87"/>
                    <a:pt x="49" y="87"/>
                    <a:pt x="49" y="87"/>
                  </a:cubicBezTo>
                  <a:cubicBezTo>
                    <a:pt x="49" y="87"/>
                    <a:pt x="49" y="87"/>
                    <a:pt x="49" y="88"/>
                  </a:cubicBezTo>
                  <a:cubicBezTo>
                    <a:pt x="49" y="87"/>
                    <a:pt x="49" y="87"/>
                    <a:pt x="48" y="87"/>
                  </a:cubicBezTo>
                  <a:cubicBezTo>
                    <a:pt x="49" y="87"/>
                    <a:pt x="48" y="87"/>
                    <a:pt x="48" y="87"/>
                  </a:cubicBezTo>
                  <a:cubicBezTo>
                    <a:pt x="48" y="86"/>
                    <a:pt x="48" y="86"/>
                    <a:pt x="48" y="86"/>
                  </a:cubicBezTo>
                  <a:cubicBezTo>
                    <a:pt x="48" y="86"/>
                    <a:pt x="48" y="86"/>
                    <a:pt x="48" y="86"/>
                  </a:cubicBezTo>
                  <a:cubicBezTo>
                    <a:pt x="48" y="86"/>
                    <a:pt x="48" y="86"/>
                    <a:pt x="48" y="86"/>
                  </a:cubicBezTo>
                  <a:cubicBezTo>
                    <a:pt x="48" y="86"/>
                    <a:pt x="48" y="86"/>
                    <a:pt x="48" y="85"/>
                  </a:cubicBezTo>
                  <a:cubicBezTo>
                    <a:pt x="48" y="85"/>
                    <a:pt x="48" y="86"/>
                    <a:pt x="47" y="85"/>
                  </a:cubicBezTo>
                  <a:cubicBezTo>
                    <a:pt x="48" y="85"/>
                    <a:pt x="48" y="85"/>
                    <a:pt x="48" y="85"/>
                  </a:cubicBezTo>
                  <a:cubicBezTo>
                    <a:pt x="48" y="84"/>
                    <a:pt x="48" y="84"/>
                    <a:pt x="48" y="84"/>
                  </a:cubicBezTo>
                  <a:cubicBezTo>
                    <a:pt x="47" y="84"/>
                    <a:pt x="47" y="84"/>
                    <a:pt x="47" y="84"/>
                  </a:cubicBezTo>
                  <a:cubicBezTo>
                    <a:pt x="48" y="84"/>
                    <a:pt x="48" y="84"/>
                    <a:pt x="48" y="84"/>
                  </a:cubicBezTo>
                  <a:cubicBezTo>
                    <a:pt x="47" y="84"/>
                    <a:pt x="47" y="83"/>
                    <a:pt x="45" y="83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5" y="80"/>
                    <a:pt x="44" y="80"/>
                    <a:pt x="44" y="80"/>
                  </a:cubicBezTo>
                  <a:cubicBezTo>
                    <a:pt x="44" y="80"/>
                    <a:pt x="44" y="80"/>
                    <a:pt x="44" y="80"/>
                  </a:cubicBezTo>
                  <a:cubicBezTo>
                    <a:pt x="44" y="80"/>
                    <a:pt x="43" y="80"/>
                    <a:pt x="43" y="80"/>
                  </a:cubicBezTo>
                  <a:cubicBezTo>
                    <a:pt x="43" y="79"/>
                    <a:pt x="45" y="78"/>
                    <a:pt x="44" y="78"/>
                  </a:cubicBezTo>
                  <a:cubicBezTo>
                    <a:pt x="43" y="77"/>
                    <a:pt x="42" y="77"/>
                    <a:pt x="42" y="78"/>
                  </a:cubicBezTo>
                  <a:cubicBezTo>
                    <a:pt x="42" y="77"/>
                    <a:pt x="41" y="76"/>
                    <a:pt x="41" y="74"/>
                  </a:cubicBezTo>
                  <a:cubicBezTo>
                    <a:pt x="41" y="74"/>
                    <a:pt x="41" y="74"/>
                    <a:pt x="41" y="74"/>
                  </a:cubicBezTo>
                  <a:cubicBezTo>
                    <a:pt x="40" y="73"/>
                    <a:pt x="38" y="71"/>
                    <a:pt x="38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8" y="69"/>
                    <a:pt x="39" y="68"/>
                    <a:pt x="38" y="68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6" y="68"/>
                    <a:pt x="35" y="67"/>
                    <a:pt x="35" y="67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36" y="67"/>
                    <a:pt x="35" y="66"/>
                    <a:pt x="35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4" y="65"/>
                    <a:pt x="34" y="65"/>
                    <a:pt x="34" y="65"/>
                  </a:cubicBezTo>
                  <a:cubicBezTo>
                    <a:pt x="34" y="65"/>
                    <a:pt x="34" y="65"/>
                    <a:pt x="34" y="65"/>
                  </a:cubicBezTo>
                  <a:cubicBezTo>
                    <a:pt x="34" y="65"/>
                    <a:pt x="34" y="64"/>
                    <a:pt x="34" y="64"/>
                  </a:cubicBezTo>
                  <a:cubicBezTo>
                    <a:pt x="34" y="64"/>
                    <a:pt x="33" y="62"/>
                    <a:pt x="33" y="62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33" y="60"/>
                    <a:pt x="33" y="60"/>
                    <a:pt x="33" y="61"/>
                  </a:cubicBezTo>
                  <a:cubicBezTo>
                    <a:pt x="32" y="60"/>
                    <a:pt x="32" y="60"/>
                    <a:pt x="32" y="59"/>
                  </a:cubicBezTo>
                  <a:cubicBezTo>
                    <a:pt x="30" y="58"/>
                    <a:pt x="29" y="55"/>
                    <a:pt x="27" y="53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28" y="52"/>
                    <a:pt x="27" y="53"/>
                    <a:pt x="27" y="53"/>
                  </a:cubicBezTo>
                  <a:cubicBezTo>
                    <a:pt x="27" y="53"/>
                    <a:pt x="27" y="52"/>
                    <a:pt x="28" y="52"/>
                  </a:cubicBezTo>
                  <a:cubicBezTo>
                    <a:pt x="28" y="51"/>
                    <a:pt x="27" y="51"/>
                    <a:pt x="26" y="51"/>
                  </a:cubicBezTo>
                  <a:cubicBezTo>
                    <a:pt x="26" y="51"/>
                    <a:pt x="27" y="51"/>
                    <a:pt x="26" y="51"/>
                  </a:cubicBezTo>
                  <a:cubicBezTo>
                    <a:pt x="26" y="51"/>
                    <a:pt x="26" y="50"/>
                    <a:pt x="25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48"/>
                    <a:pt x="28" y="50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8"/>
                    <a:pt x="29" y="49"/>
                    <a:pt x="29" y="48"/>
                  </a:cubicBezTo>
                  <a:cubicBezTo>
                    <a:pt x="28" y="48"/>
                    <a:pt x="27" y="48"/>
                    <a:pt x="27" y="48"/>
                  </a:cubicBezTo>
                  <a:cubicBezTo>
                    <a:pt x="26" y="48"/>
                    <a:pt x="25" y="49"/>
                    <a:pt x="25" y="48"/>
                  </a:cubicBezTo>
                  <a:cubicBezTo>
                    <a:pt x="25" y="47"/>
                    <a:pt x="25" y="49"/>
                    <a:pt x="26" y="48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5" y="47"/>
                    <a:pt x="24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2" y="47"/>
                    <a:pt x="23" y="45"/>
                    <a:pt x="22" y="45"/>
                  </a:cubicBezTo>
                  <a:cubicBezTo>
                    <a:pt x="22" y="45"/>
                    <a:pt x="24" y="45"/>
                    <a:pt x="24" y="44"/>
                  </a:cubicBezTo>
                  <a:cubicBezTo>
                    <a:pt x="23" y="45"/>
                    <a:pt x="22" y="44"/>
                    <a:pt x="22" y="45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3" y="43"/>
                    <a:pt x="21" y="43"/>
                    <a:pt x="22" y="42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1"/>
                    <a:pt x="20" y="41"/>
                    <a:pt x="21" y="40"/>
                  </a:cubicBezTo>
                  <a:cubicBezTo>
                    <a:pt x="21" y="40"/>
                    <a:pt x="20" y="40"/>
                    <a:pt x="20" y="40"/>
                  </a:cubicBezTo>
                  <a:cubicBezTo>
                    <a:pt x="20" y="41"/>
                    <a:pt x="20" y="40"/>
                    <a:pt x="20" y="41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20" y="40"/>
                    <a:pt x="18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39"/>
                    <a:pt x="20" y="39"/>
                    <a:pt x="18" y="38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18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6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38"/>
                    <a:pt x="18" y="36"/>
                    <a:pt x="18" y="35"/>
                  </a:cubicBezTo>
                  <a:cubicBezTo>
                    <a:pt x="17" y="35"/>
                    <a:pt x="16" y="35"/>
                    <a:pt x="16" y="35"/>
                  </a:cubicBezTo>
                  <a:cubicBezTo>
                    <a:pt x="16" y="35"/>
                    <a:pt x="16" y="34"/>
                    <a:pt x="17" y="35"/>
                  </a:cubicBezTo>
                  <a:cubicBezTo>
                    <a:pt x="16" y="34"/>
                    <a:pt x="16" y="35"/>
                    <a:pt x="16" y="34"/>
                  </a:cubicBezTo>
                  <a:cubicBezTo>
                    <a:pt x="16" y="34"/>
                    <a:pt x="16" y="33"/>
                    <a:pt x="16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8" y="33"/>
                    <a:pt x="17" y="32"/>
                    <a:pt x="18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3"/>
                    <a:pt x="15" y="31"/>
                    <a:pt x="14" y="32"/>
                  </a:cubicBezTo>
                  <a:cubicBezTo>
                    <a:pt x="13" y="31"/>
                    <a:pt x="16" y="30"/>
                    <a:pt x="14" y="30"/>
                  </a:cubicBezTo>
                  <a:cubicBezTo>
                    <a:pt x="14" y="30"/>
                    <a:pt x="13" y="30"/>
                    <a:pt x="14" y="31"/>
                  </a:cubicBezTo>
                  <a:cubicBezTo>
                    <a:pt x="13" y="30"/>
                    <a:pt x="13" y="31"/>
                    <a:pt x="13" y="30"/>
                  </a:cubicBezTo>
                  <a:cubicBezTo>
                    <a:pt x="13" y="30"/>
                    <a:pt x="13" y="28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29"/>
                    <a:pt x="15" y="29"/>
                    <a:pt x="15" y="28"/>
                  </a:cubicBezTo>
                  <a:cubicBezTo>
                    <a:pt x="14" y="28"/>
                    <a:pt x="14" y="26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6"/>
                    <a:pt x="13" y="2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6"/>
                    <a:pt x="12" y="28"/>
                    <a:pt x="11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3" y="26"/>
                    <a:pt x="12" y="26"/>
                    <a:pt x="12" y="25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4"/>
                    <a:pt x="12" y="24"/>
                  </a:cubicBezTo>
                  <a:cubicBezTo>
                    <a:pt x="12" y="24"/>
                    <a:pt x="12" y="24"/>
                    <a:pt x="11" y="24"/>
                  </a:cubicBezTo>
                  <a:cubicBezTo>
                    <a:pt x="11" y="23"/>
                    <a:pt x="9" y="23"/>
                    <a:pt x="9" y="22"/>
                  </a:cubicBezTo>
                  <a:cubicBezTo>
                    <a:pt x="9" y="22"/>
                    <a:pt x="8" y="21"/>
                    <a:pt x="9" y="21"/>
                  </a:cubicBezTo>
                  <a:cubicBezTo>
                    <a:pt x="9" y="22"/>
                    <a:pt x="11" y="24"/>
                    <a:pt x="12" y="24"/>
                  </a:cubicBezTo>
                  <a:cubicBezTo>
                    <a:pt x="12" y="23"/>
                    <a:pt x="12" y="25"/>
                    <a:pt x="13" y="24"/>
                  </a:cubicBezTo>
                  <a:cubicBezTo>
                    <a:pt x="13" y="23"/>
                    <a:pt x="13" y="23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3"/>
                    <a:pt x="12" y="23"/>
                  </a:cubicBezTo>
                  <a:cubicBezTo>
                    <a:pt x="12" y="22"/>
                    <a:pt x="11" y="21"/>
                    <a:pt x="9" y="21"/>
                  </a:cubicBezTo>
                  <a:cubicBezTo>
                    <a:pt x="9" y="20"/>
                    <a:pt x="11" y="20"/>
                    <a:pt x="11" y="20"/>
                  </a:cubicBezTo>
                  <a:cubicBezTo>
                    <a:pt x="9" y="20"/>
                    <a:pt x="9" y="18"/>
                    <a:pt x="8" y="17"/>
                  </a:cubicBezTo>
                  <a:cubicBezTo>
                    <a:pt x="8" y="18"/>
                    <a:pt x="7" y="16"/>
                    <a:pt x="7" y="17"/>
                  </a:cubicBezTo>
                  <a:cubicBezTo>
                    <a:pt x="7" y="17"/>
                    <a:pt x="7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6" y="17"/>
                    <a:pt x="7" y="17"/>
                    <a:pt x="6" y="16"/>
                  </a:cubicBezTo>
                  <a:cubicBezTo>
                    <a:pt x="7" y="17"/>
                    <a:pt x="7" y="16"/>
                    <a:pt x="8" y="16"/>
                  </a:cubicBezTo>
                  <a:cubicBezTo>
                    <a:pt x="7" y="15"/>
                    <a:pt x="8" y="16"/>
                    <a:pt x="8" y="15"/>
                  </a:cubicBezTo>
                  <a:cubicBezTo>
                    <a:pt x="7" y="14"/>
                    <a:pt x="6" y="14"/>
                    <a:pt x="6" y="13"/>
                  </a:cubicBezTo>
                  <a:cubicBezTo>
                    <a:pt x="6" y="12"/>
                    <a:pt x="5" y="11"/>
                    <a:pt x="5" y="9"/>
                  </a:cubicBezTo>
                  <a:cubicBezTo>
                    <a:pt x="5" y="8"/>
                    <a:pt x="6" y="8"/>
                    <a:pt x="5" y="8"/>
                  </a:cubicBezTo>
                  <a:cubicBezTo>
                    <a:pt x="5" y="7"/>
                    <a:pt x="5" y="9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4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5"/>
                    <a:pt x="4" y="5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2" y="3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2" y="0"/>
                    <a:pt x="2" y="2"/>
                  </a:cubicBezTo>
                  <a:cubicBezTo>
                    <a:pt x="2" y="2"/>
                    <a:pt x="2" y="3"/>
                    <a:pt x="3" y="3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3" y="2"/>
                    <a:pt x="3" y="3"/>
                    <a:pt x="4" y="3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4" y="2"/>
                    <a:pt x="4" y="3"/>
                    <a:pt x="5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8" y="9"/>
                  </a:cubicBezTo>
                  <a:cubicBezTo>
                    <a:pt x="8" y="11"/>
                    <a:pt x="9" y="13"/>
                    <a:pt x="11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2" y="13"/>
                    <a:pt x="12" y="15"/>
                    <a:pt x="13" y="16"/>
                  </a:cubicBezTo>
                  <a:cubicBezTo>
                    <a:pt x="13" y="17"/>
                    <a:pt x="14" y="20"/>
                    <a:pt x="14" y="20"/>
                  </a:cubicBezTo>
                  <a:cubicBezTo>
                    <a:pt x="15" y="22"/>
                    <a:pt x="17" y="24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7" y="26"/>
                    <a:pt x="18" y="28"/>
                  </a:cubicBezTo>
                  <a:cubicBezTo>
                    <a:pt x="18" y="26"/>
                    <a:pt x="20" y="28"/>
                    <a:pt x="20" y="28"/>
                  </a:cubicBezTo>
                  <a:cubicBezTo>
                    <a:pt x="20" y="29"/>
                    <a:pt x="21" y="31"/>
                    <a:pt x="22" y="31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3" y="32"/>
                    <a:pt x="23" y="33"/>
                    <a:pt x="24" y="34"/>
                  </a:cubicBezTo>
                  <a:cubicBezTo>
                    <a:pt x="23" y="34"/>
                    <a:pt x="23" y="35"/>
                    <a:pt x="23" y="35"/>
                  </a:cubicBezTo>
                  <a:cubicBezTo>
                    <a:pt x="25" y="36"/>
                    <a:pt x="25" y="36"/>
                    <a:pt x="26" y="38"/>
                  </a:cubicBezTo>
                  <a:cubicBezTo>
                    <a:pt x="26" y="39"/>
                    <a:pt x="27" y="40"/>
                    <a:pt x="27" y="40"/>
                  </a:cubicBezTo>
                  <a:cubicBezTo>
                    <a:pt x="29" y="42"/>
                    <a:pt x="30" y="45"/>
                    <a:pt x="33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4" y="51"/>
                    <a:pt x="35" y="55"/>
                    <a:pt x="38" y="57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6" y="58"/>
                    <a:pt x="38" y="59"/>
                    <a:pt x="39" y="58"/>
                  </a:cubicBezTo>
                  <a:cubicBezTo>
                    <a:pt x="39" y="59"/>
                    <a:pt x="40" y="60"/>
                    <a:pt x="40" y="60"/>
                  </a:cubicBezTo>
                  <a:cubicBezTo>
                    <a:pt x="40" y="61"/>
                    <a:pt x="41" y="60"/>
                    <a:pt x="41" y="61"/>
                  </a:cubicBezTo>
                  <a:cubicBezTo>
                    <a:pt x="41" y="64"/>
                    <a:pt x="41" y="64"/>
                    <a:pt x="42" y="66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5"/>
                    <a:pt x="42" y="65"/>
                    <a:pt x="42" y="66"/>
                  </a:cubicBezTo>
                  <a:cubicBezTo>
                    <a:pt x="42" y="66"/>
                    <a:pt x="43" y="67"/>
                    <a:pt x="43" y="67"/>
                  </a:cubicBezTo>
                  <a:cubicBezTo>
                    <a:pt x="44" y="68"/>
                    <a:pt x="47" y="69"/>
                    <a:pt x="47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73"/>
                    <a:pt x="48" y="75"/>
                    <a:pt x="49" y="75"/>
                  </a:cubicBezTo>
                  <a:cubicBezTo>
                    <a:pt x="49" y="76"/>
                    <a:pt x="48" y="75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51" y="78"/>
                    <a:pt x="51" y="80"/>
                    <a:pt x="53" y="83"/>
                  </a:cubicBezTo>
                  <a:cubicBezTo>
                    <a:pt x="55" y="86"/>
                    <a:pt x="57" y="89"/>
                    <a:pt x="59" y="93"/>
                  </a:cubicBezTo>
                  <a:cubicBezTo>
                    <a:pt x="59" y="93"/>
                    <a:pt x="59" y="93"/>
                    <a:pt x="59" y="93"/>
                  </a:cubicBezTo>
                  <a:cubicBezTo>
                    <a:pt x="61" y="93"/>
                    <a:pt x="60" y="96"/>
                    <a:pt x="61" y="96"/>
                  </a:cubicBezTo>
                  <a:cubicBezTo>
                    <a:pt x="61" y="97"/>
                    <a:pt x="61" y="97"/>
                    <a:pt x="61" y="97"/>
                  </a:cubicBezTo>
                  <a:cubicBezTo>
                    <a:pt x="62" y="98"/>
                    <a:pt x="62" y="100"/>
                    <a:pt x="64" y="101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64" y="102"/>
                    <a:pt x="65" y="103"/>
                    <a:pt x="66" y="105"/>
                  </a:cubicBezTo>
                  <a:cubicBezTo>
                    <a:pt x="66" y="105"/>
                    <a:pt x="65" y="104"/>
                    <a:pt x="65" y="105"/>
                  </a:cubicBezTo>
                  <a:cubicBezTo>
                    <a:pt x="65" y="105"/>
                    <a:pt x="67" y="105"/>
                    <a:pt x="66" y="106"/>
                  </a:cubicBezTo>
                  <a:cubicBezTo>
                    <a:pt x="66" y="107"/>
                    <a:pt x="67" y="106"/>
                    <a:pt x="67" y="106"/>
                  </a:cubicBezTo>
                  <a:cubicBezTo>
                    <a:pt x="68" y="109"/>
                    <a:pt x="70" y="112"/>
                    <a:pt x="73" y="114"/>
                  </a:cubicBezTo>
                  <a:cubicBezTo>
                    <a:pt x="73" y="118"/>
                    <a:pt x="70" y="117"/>
                    <a:pt x="73" y="118"/>
                  </a:cubicBezTo>
                  <a:cubicBezTo>
                    <a:pt x="73" y="118"/>
                    <a:pt x="73" y="118"/>
                    <a:pt x="73" y="118"/>
                  </a:cubicBezTo>
                  <a:cubicBezTo>
                    <a:pt x="74" y="119"/>
                    <a:pt x="73" y="120"/>
                    <a:pt x="73" y="120"/>
                  </a:cubicBezTo>
                  <a:cubicBezTo>
                    <a:pt x="74" y="119"/>
                    <a:pt x="74" y="120"/>
                    <a:pt x="74" y="120"/>
                  </a:cubicBezTo>
                  <a:cubicBezTo>
                    <a:pt x="75" y="121"/>
                    <a:pt x="74" y="121"/>
                    <a:pt x="75" y="122"/>
                  </a:cubicBezTo>
                  <a:cubicBezTo>
                    <a:pt x="75" y="122"/>
                    <a:pt x="75" y="122"/>
                    <a:pt x="75" y="122"/>
                  </a:cubicBezTo>
                  <a:cubicBezTo>
                    <a:pt x="76" y="123"/>
                    <a:pt x="76" y="125"/>
                    <a:pt x="78" y="125"/>
                  </a:cubicBezTo>
                  <a:cubicBezTo>
                    <a:pt x="82" y="132"/>
                    <a:pt x="87" y="139"/>
                    <a:pt x="91" y="146"/>
                  </a:cubicBezTo>
                  <a:cubicBezTo>
                    <a:pt x="95" y="153"/>
                    <a:pt x="98" y="159"/>
                    <a:pt x="103" y="166"/>
                  </a:cubicBezTo>
                  <a:cubicBezTo>
                    <a:pt x="103" y="167"/>
                    <a:pt x="103" y="167"/>
                    <a:pt x="103" y="169"/>
                  </a:cubicBezTo>
                  <a:cubicBezTo>
                    <a:pt x="103" y="169"/>
                    <a:pt x="103" y="169"/>
                    <a:pt x="103" y="169"/>
                  </a:cubicBezTo>
                  <a:cubicBezTo>
                    <a:pt x="104" y="169"/>
                    <a:pt x="104" y="171"/>
                    <a:pt x="105" y="171"/>
                  </a:cubicBezTo>
                  <a:cubicBezTo>
                    <a:pt x="106" y="174"/>
                    <a:pt x="109" y="175"/>
                    <a:pt x="110" y="178"/>
                  </a:cubicBezTo>
                  <a:cubicBezTo>
                    <a:pt x="110" y="178"/>
                    <a:pt x="109" y="178"/>
                    <a:pt x="110" y="178"/>
                  </a:cubicBezTo>
                  <a:cubicBezTo>
                    <a:pt x="110" y="178"/>
                    <a:pt x="110" y="178"/>
                    <a:pt x="110" y="178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5" y="185"/>
                    <a:pt x="117" y="193"/>
                    <a:pt x="121" y="199"/>
                  </a:cubicBezTo>
                  <a:cubicBezTo>
                    <a:pt x="122" y="201"/>
                    <a:pt x="123" y="202"/>
                    <a:pt x="124" y="204"/>
                  </a:cubicBezTo>
                  <a:cubicBezTo>
                    <a:pt x="126" y="209"/>
                    <a:pt x="128" y="214"/>
                    <a:pt x="131" y="219"/>
                  </a:cubicBezTo>
                  <a:cubicBezTo>
                    <a:pt x="131" y="219"/>
                    <a:pt x="130" y="219"/>
                    <a:pt x="128" y="217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0" name="Freeform 120"/>
            <p:cNvSpPr>
              <a:spLocks/>
            </p:cNvSpPr>
            <p:nvPr/>
          </p:nvSpPr>
          <p:spPr bwMode="auto">
            <a:xfrm>
              <a:off x="3608" y="2437"/>
              <a:ext cx="300" cy="551"/>
            </a:xfrm>
            <a:custGeom>
              <a:avLst/>
              <a:gdLst>
                <a:gd name="T0" fmla="*/ 14 w 127"/>
                <a:gd name="T1" fmla="*/ 205 h 233"/>
                <a:gd name="T2" fmla="*/ 17 w 127"/>
                <a:gd name="T3" fmla="*/ 199 h 233"/>
                <a:gd name="T4" fmla="*/ 23 w 127"/>
                <a:gd name="T5" fmla="*/ 185 h 233"/>
                <a:gd name="T6" fmla="*/ 27 w 127"/>
                <a:gd name="T7" fmla="*/ 179 h 233"/>
                <a:gd name="T8" fmla="*/ 35 w 127"/>
                <a:gd name="T9" fmla="*/ 165 h 233"/>
                <a:gd name="T10" fmla="*/ 38 w 127"/>
                <a:gd name="T11" fmla="*/ 160 h 233"/>
                <a:gd name="T12" fmla="*/ 41 w 127"/>
                <a:gd name="T13" fmla="*/ 152 h 233"/>
                <a:gd name="T14" fmla="*/ 46 w 127"/>
                <a:gd name="T15" fmla="*/ 145 h 233"/>
                <a:gd name="T16" fmla="*/ 48 w 127"/>
                <a:gd name="T17" fmla="*/ 141 h 233"/>
                <a:gd name="T18" fmla="*/ 49 w 127"/>
                <a:gd name="T19" fmla="*/ 137 h 233"/>
                <a:gd name="T20" fmla="*/ 54 w 127"/>
                <a:gd name="T21" fmla="*/ 128 h 233"/>
                <a:gd name="T22" fmla="*/ 56 w 127"/>
                <a:gd name="T23" fmla="*/ 124 h 233"/>
                <a:gd name="T24" fmla="*/ 58 w 127"/>
                <a:gd name="T25" fmla="*/ 118 h 233"/>
                <a:gd name="T26" fmla="*/ 62 w 127"/>
                <a:gd name="T27" fmla="*/ 112 h 233"/>
                <a:gd name="T28" fmla="*/ 66 w 127"/>
                <a:gd name="T29" fmla="*/ 105 h 233"/>
                <a:gd name="T30" fmla="*/ 71 w 127"/>
                <a:gd name="T31" fmla="*/ 98 h 233"/>
                <a:gd name="T32" fmla="*/ 73 w 127"/>
                <a:gd name="T33" fmla="*/ 93 h 233"/>
                <a:gd name="T34" fmla="*/ 74 w 127"/>
                <a:gd name="T35" fmla="*/ 91 h 233"/>
                <a:gd name="T36" fmla="*/ 76 w 127"/>
                <a:gd name="T37" fmla="*/ 87 h 233"/>
                <a:gd name="T38" fmla="*/ 76 w 127"/>
                <a:gd name="T39" fmla="*/ 85 h 233"/>
                <a:gd name="T40" fmla="*/ 78 w 127"/>
                <a:gd name="T41" fmla="*/ 82 h 233"/>
                <a:gd name="T42" fmla="*/ 85 w 127"/>
                <a:gd name="T43" fmla="*/ 71 h 233"/>
                <a:gd name="T44" fmla="*/ 88 w 127"/>
                <a:gd name="T45" fmla="*/ 65 h 233"/>
                <a:gd name="T46" fmla="*/ 90 w 127"/>
                <a:gd name="T47" fmla="*/ 62 h 233"/>
                <a:gd name="T48" fmla="*/ 95 w 127"/>
                <a:gd name="T49" fmla="*/ 52 h 233"/>
                <a:gd name="T50" fmla="*/ 98 w 127"/>
                <a:gd name="T51" fmla="*/ 50 h 233"/>
                <a:gd name="T52" fmla="*/ 99 w 127"/>
                <a:gd name="T53" fmla="*/ 46 h 233"/>
                <a:gd name="T54" fmla="*/ 99 w 127"/>
                <a:gd name="T55" fmla="*/ 43 h 233"/>
                <a:gd name="T56" fmla="*/ 101 w 127"/>
                <a:gd name="T57" fmla="*/ 38 h 233"/>
                <a:gd name="T58" fmla="*/ 101 w 127"/>
                <a:gd name="T59" fmla="*/ 37 h 233"/>
                <a:gd name="T60" fmla="*/ 103 w 127"/>
                <a:gd name="T61" fmla="*/ 35 h 233"/>
                <a:gd name="T62" fmla="*/ 107 w 127"/>
                <a:gd name="T63" fmla="*/ 31 h 233"/>
                <a:gd name="T64" fmla="*/ 107 w 127"/>
                <a:gd name="T65" fmla="*/ 28 h 233"/>
                <a:gd name="T66" fmla="*/ 109 w 127"/>
                <a:gd name="T67" fmla="*/ 26 h 233"/>
                <a:gd name="T68" fmla="*/ 110 w 127"/>
                <a:gd name="T69" fmla="*/ 23 h 233"/>
                <a:gd name="T70" fmla="*/ 112 w 127"/>
                <a:gd name="T71" fmla="*/ 19 h 233"/>
                <a:gd name="T72" fmla="*/ 113 w 127"/>
                <a:gd name="T73" fmla="*/ 22 h 233"/>
                <a:gd name="T74" fmla="*/ 115 w 127"/>
                <a:gd name="T75" fmla="*/ 15 h 233"/>
                <a:gd name="T76" fmla="*/ 121 w 127"/>
                <a:gd name="T77" fmla="*/ 8 h 233"/>
                <a:gd name="T78" fmla="*/ 124 w 127"/>
                <a:gd name="T79" fmla="*/ 5 h 233"/>
                <a:gd name="T80" fmla="*/ 127 w 127"/>
                <a:gd name="T81" fmla="*/ 0 h 233"/>
                <a:gd name="T82" fmla="*/ 127 w 127"/>
                <a:gd name="T83" fmla="*/ 3 h 233"/>
                <a:gd name="T84" fmla="*/ 122 w 127"/>
                <a:gd name="T85" fmla="*/ 8 h 233"/>
                <a:gd name="T86" fmla="*/ 119 w 127"/>
                <a:gd name="T87" fmla="*/ 18 h 233"/>
                <a:gd name="T88" fmla="*/ 111 w 127"/>
                <a:gd name="T89" fmla="*/ 36 h 233"/>
                <a:gd name="T90" fmla="*/ 101 w 127"/>
                <a:gd name="T91" fmla="*/ 54 h 233"/>
                <a:gd name="T92" fmla="*/ 94 w 127"/>
                <a:gd name="T93" fmla="*/ 68 h 233"/>
                <a:gd name="T94" fmla="*/ 88 w 127"/>
                <a:gd name="T95" fmla="*/ 79 h 233"/>
                <a:gd name="T96" fmla="*/ 75 w 127"/>
                <a:gd name="T97" fmla="*/ 101 h 233"/>
                <a:gd name="T98" fmla="*/ 68 w 127"/>
                <a:gd name="T99" fmla="*/ 112 h 233"/>
                <a:gd name="T100" fmla="*/ 59 w 127"/>
                <a:gd name="T101" fmla="*/ 128 h 233"/>
                <a:gd name="T102" fmla="*/ 33 w 127"/>
                <a:gd name="T103" fmla="*/ 179 h 233"/>
                <a:gd name="T104" fmla="*/ 26 w 127"/>
                <a:gd name="T105" fmla="*/ 192 h 233"/>
                <a:gd name="T106" fmla="*/ 1 w 127"/>
                <a:gd name="T107" fmla="*/ 23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7" h="233">
                  <a:moveTo>
                    <a:pt x="1" y="230"/>
                  </a:moveTo>
                  <a:cubicBezTo>
                    <a:pt x="1" y="226"/>
                    <a:pt x="4" y="223"/>
                    <a:pt x="5" y="219"/>
                  </a:cubicBezTo>
                  <a:cubicBezTo>
                    <a:pt x="5" y="219"/>
                    <a:pt x="6" y="220"/>
                    <a:pt x="6" y="219"/>
                  </a:cubicBezTo>
                  <a:cubicBezTo>
                    <a:pt x="6" y="215"/>
                    <a:pt x="10" y="212"/>
                    <a:pt x="13" y="208"/>
                  </a:cubicBezTo>
                  <a:cubicBezTo>
                    <a:pt x="13" y="208"/>
                    <a:pt x="13" y="208"/>
                    <a:pt x="13" y="208"/>
                  </a:cubicBezTo>
                  <a:cubicBezTo>
                    <a:pt x="13" y="207"/>
                    <a:pt x="13" y="206"/>
                    <a:pt x="14" y="205"/>
                  </a:cubicBezTo>
                  <a:cubicBezTo>
                    <a:pt x="14" y="206"/>
                    <a:pt x="14" y="206"/>
                    <a:pt x="14" y="206"/>
                  </a:cubicBezTo>
                  <a:cubicBezTo>
                    <a:pt x="14" y="205"/>
                    <a:pt x="15" y="205"/>
                    <a:pt x="14" y="205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4"/>
                    <a:pt x="15" y="204"/>
                    <a:pt x="15" y="204"/>
                  </a:cubicBezTo>
                  <a:cubicBezTo>
                    <a:pt x="14" y="201"/>
                    <a:pt x="17" y="200"/>
                    <a:pt x="17" y="199"/>
                  </a:cubicBezTo>
                  <a:cubicBezTo>
                    <a:pt x="17" y="199"/>
                    <a:pt x="17" y="199"/>
                    <a:pt x="17" y="199"/>
                  </a:cubicBezTo>
                  <a:cubicBezTo>
                    <a:pt x="18" y="196"/>
                    <a:pt x="20" y="192"/>
                    <a:pt x="21" y="190"/>
                  </a:cubicBezTo>
                  <a:cubicBezTo>
                    <a:pt x="21" y="190"/>
                    <a:pt x="21" y="190"/>
                    <a:pt x="21" y="190"/>
                  </a:cubicBezTo>
                  <a:cubicBezTo>
                    <a:pt x="21" y="190"/>
                    <a:pt x="21" y="189"/>
                    <a:pt x="21" y="188"/>
                  </a:cubicBezTo>
                  <a:cubicBezTo>
                    <a:pt x="22" y="188"/>
                    <a:pt x="21" y="186"/>
                    <a:pt x="22" y="186"/>
                  </a:cubicBezTo>
                  <a:cubicBezTo>
                    <a:pt x="22" y="186"/>
                    <a:pt x="22" y="186"/>
                    <a:pt x="22" y="186"/>
                  </a:cubicBezTo>
                  <a:cubicBezTo>
                    <a:pt x="22" y="185"/>
                    <a:pt x="23" y="185"/>
                    <a:pt x="23" y="185"/>
                  </a:cubicBezTo>
                  <a:cubicBezTo>
                    <a:pt x="24" y="185"/>
                    <a:pt x="24" y="185"/>
                    <a:pt x="24" y="185"/>
                  </a:cubicBezTo>
                  <a:cubicBezTo>
                    <a:pt x="23" y="183"/>
                    <a:pt x="26" y="183"/>
                    <a:pt x="24" y="182"/>
                  </a:cubicBezTo>
                  <a:cubicBezTo>
                    <a:pt x="24" y="182"/>
                    <a:pt x="24" y="182"/>
                    <a:pt x="24" y="182"/>
                  </a:cubicBezTo>
                  <a:cubicBezTo>
                    <a:pt x="24" y="182"/>
                    <a:pt x="26" y="182"/>
                    <a:pt x="26" y="181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7" y="180"/>
                    <a:pt x="27" y="179"/>
                    <a:pt x="27" y="179"/>
                  </a:cubicBezTo>
                  <a:cubicBezTo>
                    <a:pt x="27" y="179"/>
                    <a:pt x="26" y="180"/>
                    <a:pt x="27" y="180"/>
                  </a:cubicBezTo>
                  <a:cubicBezTo>
                    <a:pt x="28" y="177"/>
                    <a:pt x="30" y="172"/>
                    <a:pt x="32" y="169"/>
                  </a:cubicBezTo>
                  <a:cubicBezTo>
                    <a:pt x="33" y="169"/>
                    <a:pt x="33" y="169"/>
                    <a:pt x="33" y="169"/>
                  </a:cubicBezTo>
                  <a:cubicBezTo>
                    <a:pt x="33" y="168"/>
                    <a:pt x="34" y="167"/>
                    <a:pt x="34" y="167"/>
                  </a:cubicBezTo>
                  <a:cubicBezTo>
                    <a:pt x="34" y="167"/>
                    <a:pt x="34" y="167"/>
                    <a:pt x="35" y="167"/>
                  </a:cubicBezTo>
                  <a:cubicBezTo>
                    <a:pt x="35" y="165"/>
                    <a:pt x="34" y="165"/>
                    <a:pt x="35" y="165"/>
                  </a:cubicBezTo>
                  <a:cubicBezTo>
                    <a:pt x="35" y="165"/>
                    <a:pt x="35" y="165"/>
                    <a:pt x="35" y="165"/>
                  </a:cubicBezTo>
                  <a:cubicBezTo>
                    <a:pt x="35" y="165"/>
                    <a:pt x="36" y="164"/>
                    <a:pt x="36" y="163"/>
                  </a:cubicBezTo>
                  <a:cubicBezTo>
                    <a:pt x="36" y="163"/>
                    <a:pt x="36" y="163"/>
                    <a:pt x="36" y="163"/>
                  </a:cubicBezTo>
                  <a:cubicBezTo>
                    <a:pt x="36" y="162"/>
                    <a:pt x="37" y="162"/>
                    <a:pt x="37" y="161"/>
                  </a:cubicBezTo>
                  <a:cubicBezTo>
                    <a:pt x="38" y="162"/>
                    <a:pt x="38" y="162"/>
                    <a:pt x="38" y="162"/>
                  </a:cubicBezTo>
                  <a:cubicBezTo>
                    <a:pt x="39" y="161"/>
                    <a:pt x="37" y="161"/>
                    <a:pt x="38" y="160"/>
                  </a:cubicBezTo>
                  <a:cubicBezTo>
                    <a:pt x="38" y="160"/>
                    <a:pt x="38" y="160"/>
                    <a:pt x="38" y="160"/>
                  </a:cubicBezTo>
                  <a:cubicBezTo>
                    <a:pt x="38" y="159"/>
                    <a:pt x="39" y="158"/>
                    <a:pt x="39" y="156"/>
                  </a:cubicBezTo>
                  <a:cubicBezTo>
                    <a:pt x="39" y="157"/>
                    <a:pt x="39" y="157"/>
                    <a:pt x="39" y="157"/>
                  </a:cubicBezTo>
                  <a:cubicBezTo>
                    <a:pt x="40" y="156"/>
                    <a:pt x="41" y="155"/>
                    <a:pt x="41" y="153"/>
                  </a:cubicBezTo>
                  <a:cubicBezTo>
                    <a:pt x="41" y="153"/>
                    <a:pt x="41" y="154"/>
                    <a:pt x="41" y="153"/>
                  </a:cubicBezTo>
                  <a:cubicBezTo>
                    <a:pt x="41" y="152"/>
                    <a:pt x="42" y="152"/>
                    <a:pt x="41" y="152"/>
                  </a:cubicBezTo>
                  <a:cubicBezTo>
                    <a:pt x="42" y="151"/>
                    <a:pt x="44" y="150"/>
                    <a:pt x="44" y="148"/>
                  </a:cubicBezTo>
                  <a:cubicBezTo>
                    <a:pt x="44" y="148"/>
                    <a:pt x="45" y="148"/>
                    <a:pt x="45" y="150"/>
                  </a:cubicBezTo>
                  <a:cubicBezTo>
                    <a:pt x="45" y="148"/>
                    <a:pt x="45" y="148"/>
                    <a:pt x="45" y="148"/>
                  </a:cubicBezTo>
                  <a:cubicBezTo>
                    <a:pt x="46" y="150"/>
                    <a:pt x="45" y="150"/>
                    <a:pt x="45" y="150"/>
                  </a:cubicBezTo>
                  <a:cubicBezTo>
                    <a:pt x="46" y="150"/>
                    <a:pt x="46" y="147"/>
                    <a:pt x="46" y="147"/>
                  </a:cubicBezTo>
                  <a:cubicBezTo>
                    <a:pt x="46" y="146"/>
                    <a:pt x="46" y="145"/>
                    <a:pt x="46" y="145"/>
                  </a:cubicBezTo>
                  <a:cubicBezTo>
                    <a:pt x="47" y="145"/>
                    <a:pt x="47" y="145"/>
                    <a:pt x="47" y="145"/>
                  </a:cubicBezTo>
                  <a:cubicBezTo>
                    <a:pt x="47" y="143"/>
                    <a:pt x="47" y="143"/>
                    <a:pt x="47" y="143"/>
                  </a:cubicBezTo>
                  <a:cubicBezTo>
                    <a:pt x="47" y="142"/>
                    <a:pt x="47" y="143"/>
                    <a:pt x="47" y="142"/>
                  </a:cubicBezTo>
                  <a:cubicBezTo>
                    <a:pt x="47" y="142"/>
                    <a:pt x="47" y="142"/>
                    <a:pt x="47" y="142"/>
                  </a:cubicBezTo>
                  <a:cubicBezTo>
                    <a:pt x="47" y="142"/>
                    <a:pt x="48" y="140"/>
                    <a:pt x="48" y="140"/>
                  </a:cubicBezTo>
                  <a:cubicBezTo>
                    <a:pt x="48" y="140"/>
                    <a:pt x="48" y="141"/>
                    <a:pt x="48" y="141"/>
                  </a:cubicBezTo>
                  <a:cubicBezTo>
                    <a:pt x="48" y="140"/>
                    <a:pt x="48" y="140"/>
                    <a:pt x="49" y="138"/>
                  </a:cubicBezTo>
                  <a:cubicBezTo>
                    <a:pt x="49" y="138"/>
                    <a:pt x="49" y="138"/>
                    <a:pt x="49" y="138"/>
                  </a:cubicBezTo>
                  <a:cubicBezTo>
                    <a:pt x="49" y="138"/>
                    <a:pt x="49" y="138"/>
                    <a:pt x="48" y="138"/>
                  </a:cubicBezTo>
                  <a:cubicBezTo>
                    <a:pt x="48" y="138"/>
                    <a:pt x="49" y="138"/>
                    <a:pt x="48" y="138"/>
                  </a:cubicBezTo>
                  <a:cubicBezTo>
                    <a:pt x="48" y="138"/>
                    <a:pt x="48" y="137"/>
                    <a:pt x="49" y="136"/>
                  </a:cubicBezTo>
                  <a:cubicBezTo>
                    <a:pt x="49" y="137"/>
                    <a:pt x="49" y="137"/>
                    <a:pt x="49" y="137"/>
                  </a:cubicBezTo>
                  <a:cubicBezTo>
                    <a:pt x="49" y="135"/>
                    <a:pt x="50" y="134"/>
                    <a:pt x="50" y="133"/>
                  </a:cubicBezTo>
                  <a:cubicBezTo>
                    <a:pt x="50" y="134"/>
                    <a:pt x="50" y="134"/>
                    <a:pt x="50" y="134"/>
                  </a:cubicBezTo>
                  <a:cubicBezTo>
                    <a:pt x="51" y="133"/>
                    <a:pt x="51" y="132"/>
                    <a:pt x="53" y="130"/>
                  </a:cubicBezTo>
                  <a:cubicBezTo>
                    <a:pt x="53" y="130"/>
                    <a:pt x="53" y="130"/>
                    <a:pt x="53" y="130"/>
                  </a:cubicBezTo>
                  <a:cubicBezTo>
                    <a:pt x="53" y="129"/>
                    <a:pt x="54" y="129"/>
                    <a:pt x="54" y="129"/>
                  </a:cubicBezTo>
                  <a:cubicBezTo>
                    <a:pt x="54" y="128"/>
                    <a:pt x="54" y="128"/>
                    <a:pt x="54" y="128"/>
                  </a:cubicBezTo>
                  <a:cubicBezTo>
                    <a:pt x="54" y="128"/>
                    <a:pt x="54" y="128"/>
                    <a:pt x="54" y="128"/>
                  </a:cubicBezTo>
                  <a:cubicBezTo>
                    <a:pt x="54" y="127"/>
                    <a:pt x="54" y="125"/>
                    <a:pt x="55" y="125"/>
                  </a:cubicBezTo>
                  <a:cubicBezTo>
                    <a:pt x="55" y="124"/>
                    <a:pt x="55" y="123"/>
                    <a:pt x="55" y="123"/>
                  </a:cubicBezTo>
                  <a:cubicBezTo>
                    <a:pt x="56" y="123"/>
                    <a:pt x="56" y="123"/>
                    <a:pt x="56" y="123"/>
                  </a:cubicBezTo>
                  <a:cubicBezTo>
                    <a:pt x="56" y="123"/>
                    <a:pt x="56" y="121"/>
                    <a:pt x="57" y="121"/>
                  </a:cubicBezTo>
                  <a:cubicBezTo>
                    <a:pt x="57" y="120"/>
                    <a:pt x="56" y="125"/>
                    <a:pt x="56" y="124"/>
                  </a:cubicBezTo>
                  <a:cubicBezTo>
                    <a:pt x="56" y="124"/>
                    <a:pt x="56" y="121"/>
                    <a:pt x="56" y="123"/>
                  </a:cubicBezTo>
                  <a:cubicBezTo>
                    <a:pt x="57" y="121"/>
                    <a:pt x="57" y="120"/>
                    <a:pt x="57" y="120"/>
                  </a:cubicBezTo>
                  <a:cubicBezTo>
                    <a:pt x="57" y="120"/>
                    <a:pt x="58" y="121"/>
                    <a:pt x="58" y="120"/>
                  </a:cubicBezTo>
                  <a:cubicBezTo>
                    <a:pt x="58" y="119"/>
                    <a:pt x="58" y="120"/>
                    <a:pt x="58" y="119"/>
                  </a:cubicBezTo>
                  <a:cubicBezTo>
                    <a:pt x="58" y="118"/>
                    <a:pt x="58" y="118"/>
                    <a:pt x="58" y="118"/>
                  </a:cubicBezTo>
                  <a:cubicBezTo>
                    <a:pt x="58" y="118"/>
                    <a:pt x="59" y="118"/>
                    <a:pt x="58" y="118"/>
                  </a:cubicBezTo>
                  <a:cubicBezTo>
                    <a:pt x="59" y="118"/>
                    <a:pt x="59" y="117"/>
                    <a:pt x="59" y="118"/>
                  </a:cubicBezTo>
                  <a:cubicBezTo>
                    <a:pt x="60" y="118"/>
                    <a:pt x="60" y="118"/>
                    <a:pt x="60" y="118"/>
                  </a:cubicBezTo>
                  <a:cubicBezTo>
                    <a:pt x="60" y="117"/>
                    <a:pt x="60" y="117"/>
                    <a:pt x="60" y="117"/>
                  </a:cubicBezTo>
                  <a:cubicBezTo>
                    <a:pt x="60" y="117"/>
                    <a:pt x="60" y="117"/>
                    <a:pt x="60" y="117"/>
                  </a:cubicBezTo>
                  <a:cubicBezTo>
                    <a:pt x="59" y="116"/>
                    <a:pt x="60" y="116"/>
                    <a:pt x="60" y="115"/>
                  </a:cubicBezTo>
                  <a:cubicBezTo>
                    <a:pt x="61" y="114"/>
                    <a:pt x="61" y="112"/>
                    <a:pt x="62" y="112"/>
                  </a:cubicBezTo>
                  <a:cubicBezTo>
                    <a:pt x="62" y="111"/>
                    <a:pt x="62" y="111"/>
                    <a:pt x="63" y="110"/>
                  </a:cubicBezTo>
                  <a:cubicBezTo>
                    <a:pt x="63" y="111"/>
                    <a:pt x="63" y="111"/>
                    <a:pt x="63" y="111"/>
                  </a:cubicBezTo>
                  <a:cubicBezTo>
                    <a:pt x="63" y="110"/>
                    <a:pt x="63" y="110"/>
                    <a:pt x="63" y="110"/>
                  </a:cubicBezTo>
                  <a:cubicBezTo>
                    <a:pt x="63" y="110"/>
                    <a:pt x="64" y="109"/>
                    <a:pt x="65" y="109"/>
                  </a:cubicBezTo>
                  <a:cubicBezTo>
                    <a:pt x="65" y="108"/>
                    <a:pt x="64" y="108"/>
                    <a:pt x="64" y="108"/>
                  </a:cubicBezTo>
                  <a:cubicBezTo>
                    <a:pt x="65" y="108"/>
                    <a:pt x="65" y="106"/>
                    <a:pt x="66" y="105"/>
                  </a:cubicBezTo>
                  <a:cubicBezTo>
                    <a:pt x="66" y="106"/>
                    <a:pt x="66" y="107"/>
                    <a:pt x="66" y="106"/>
                  </a:cubicBezTo>
                  <a:cubicBezTo>
                    <a:pt x="68" y="106"/>
                    <a:pt x="66" y="105"/>
                    <a:pt x="67" y="104"/>
                  </a:cubicBezTo>
                  <a:cubicBezTo>
                    <a:pt x="66" y="104"/>
                    <a:pt x="66" y="104"/>
                    <a:pt x="66" y="104"/>
                  </a:cubicBezTo>
                  <a:cubicBezTo>
                    <a:pt x="67" y="104"/>
                    <a:pt x="67" y="102"/>
                    <a:pt x="68" y="103"/>
                  </a:cubicBezTo>
                  <a:cubicBezTo>
                    <a:pt x="67" y="102"/>
                    <a:pt x="68" y="102"/>
                    <a:pt x="68" y="101"/>
                  </a:cubicBezTo>
                  <a:cubicBezTo>
                    <a:pt x="68" y="100"/>
                    <a:pt x="68" y="98"/>
                    <a:pt x="71" y="98"/>
                  </a:cubicBezTo>
                  <a:cubicBezTo>
                    <a:pt x="71" y="98"/>
                    <a:pt x="72" y="97"/>
                    <a:pt x="71" y="97"/>
                  </a:cubicBezTo>
                  <a:cubicBezTo>
                    <a:pt x="71" y="98"/>
                    <a:pt x="71" y="98"/>
                    <a:pt x="71" y="98"/>
                  </a:cubicBezTo>
                  <a:cubicBezTo>
                    <a:pt x="71" y="97"/>
                    <a:pt x="71" y="97"/>
                    <a:pt x="71" y="97"/>
                  </a:cubicBezTo>
                  <a:cubicBezTo>
                    <a:pt x="71" y="97"/>
                    <a:pt x="71" y="97"/>
                    <a:pt x="72" y="97"/>
                  </a:cubicBezTo>
                  <a:cubicBezTo>
                    <a:pt x="73" y="97"/>
                    <a:pt x="71" y="96"/>
                    <a:pt x="72" y="93"/>
                  </a:cubicBezTo>
                  <a:cubicBezTo>
                    <a:pt x="72" y="94"/>
                    <a:pt x="73" y="94"/>
                    <a:pt x="73" y="93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1"/>
                    <a:pt x="74" y="92"/>
                    <a:pt x="74" y="92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5" y="91"/>
                    <a:pt x="75" y="90"/>
                    <a:pt x="75" y="90"/>
                  </a:cubicBezTo>
                  <a:cubicBezTo>
                    <a:pt x="75" y="90"/>
                    <a:pt x="74" y="90"/>
                    <a:pt x="74" y="91"/>
                  </a:cubicBezTo>
                  <a:cubicBezTo>
                    <a:pt x="74" y="90"/>
                    <a:pt x="74" y="90"/>
                    <a:pt x="74" y="89"/>
                  </a:cubicBezTo>
                  <a:cubicBezTo>
                    <a:pt x="74" y="90"/>
                    <a:pt x="75" y="89"/>
                    <a:pt x="75" y="88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5" y="88"/>
                    <a:pt x="75" y="87"/>
                    <a:pt x="76" y="87"/>
                  </a:cubicBezTo>
                  <a:cubicBezTo>
                    <a:pt x="76" y="88"/>
                    <a:pt x="75" y="88"/>
                    <a:pt x="75" y="88"/>
                  </a:cubicBezTo>
                  <a:cubicBezTo>
                    <a:pt x="76" y="88"/>
                    <a:pt x="76" y="88"/>
                    <a:pt x="76" y="87"/>
                  </a:cubicBezTo>
                  <a:cubicBezTo>
                    <a:pt x="76" y="87"/>
                    <a:pt x="75" y="87"/>
                    <a:pt x="76" y="85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7" y="85"/>
                  </a:cubicBezTo>
                  <a:cubicBezTo>
                    <a:pt x="76" y="84"/>
                    <a:pt x="77" y="84"/>
                    <a:pt x="77" y="84"/>
                  </a:cubicBezTo>
                  <a:cubicBezTo>
                    <a:pt x="77" y="84"/>
                    <a:pt x="77" y="84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80" y="81"/>
                    <a:pt x="80" y="81"/>
                    <a:pt x="80" y="80"/>
                  </a:cubicBezTo>
                  <a:cubicBezTo>
                    <a:pt x="80" y="80"/>
                    <a:pt x="81" y="81"/>
                    <a:pt x="81" y="80"/>
                  </a:cubicBezTo>
                  <a:cubicBezTo>
                    <a:pt x="81" y="79"/>
                    <a:pt x="81" y="79"/>
                    <a:pt x="81" y="79"/>
                  </a:cubicBezTo>
                  <a:cubicBezTo>
                    <a:pt x="81" y="78"/>
                    <a:pt x="81" y="76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3" y="73"/>
                    <a:pt x="83" y="71"/>
                    <a:pt x="85" y="71"/>
                  </a:cubicBezTo>
                  <a:cubicBezTo>
                    <a:pt x="85" y="71"/>
                    <a:pt x="85" y="71"/>
                    <a:pt x="86" y="71"/>
                  </a:cubicBezTo>
                  <a:cubicBezTo>
                    <a:pt x="86" y="70"/>
                    <a:pt x="86" y="71"/>
                    <a:pt x="86" y="70"/>
                  </a:cubicBezTo>
                  <a:cubicBezTo>
                    <a:pt x="85" y="70"/>
                    <a:pt x="85" y="70"/>
                    <a:pt x="85" y="70"/>
                  </a:cubicBezTo>
                  <a:cubicBezTo>
                    <a:pt x="85" y="68"/>
                    <a:pt x="86" y="67"/>
                    <a:pt x="87" y="66"/>
                  </a:cubicBezTo>
                  <a:cubicBezTo>
                    <a:pt x="86" y="66"/>
                    <a:pt x="86" y="66"/>
                    <a:pt x="86" y="66"/>
                  </a:cubicBezTo>
                  <a:cubicBezTo>
                    <a:pt x="87" y="66"/>
                    <a:pt x="88" y="66"/>
                    <a:pt x="88" y="65"/>
                  </a:cubicBezTo>
                  <a:cubicBezTo>
                    <a:pt x="87" y="65"/>
                    <a:pt x="87" y="65"/>
                    <a:pt x="87" y="65"/>
                  </a:cubicBezTo>
                  <a:cubicBezTo>
                    <a:pt x="88" y="64"/>
                    <a:pt x="88" y="64"/>
                    <a:pt x="88" y="64"/>
                  </a:cubicBezTo>
                  <a:cubicBezTo>
                    <a:pt x="88" y="64"/>
                    <a:pt x="87" y="64"/>
                    <a:pt x="88" y="64"/>
                  </a:cubicBezTo>
                  <a:cubicBezTo>
                    <a:pt x="88" y="64"/>
                    <a:pt x="88" y="64"/>
                    <a:pt x="88" y="64"/>
                  </a:cubicBezTo>
                  <a:cubicBezTo>
                    <a:pt x="88" y="64"/>
                    <a:pt x="88" y="62"/>
                    <a:pt x="89" y="62"/>
                  </a:cubicBezTo>
                  <a:cubicBezTo>
                    <a:pt x="90" y="62"/>
                    <a:pt x="90" y="62"/>
                    <a:pt x="90" y="62"/>
                  </a:cubicBezTo>
                  <a:cubicBezTo>
                    <a:pt x="90" y="61"/>
                    <a:pt x="90" y="61"/>
                    <a:pt x="89" y="61"/>
                  </a:cubicBezTo>
                  <a:cubicBezTo>
                    <a:pt x="90" y="59"/>
                    <a:pt x="91" y="59"/>
                    <a:pt x="92" y="59"/>
                  </a:cubicBezTo>
                  <a:cubicBezTo>
                    <a:pt x="91" y="57"/>
                    <a:pt x="93" y="54"/>
                    <a:pt x="94" y="52"/>
                  </a:cubicBezTo>
                  <a:cubicBezTo>
                    <a:pt x="94" y="52"/>
                    <a:pt x="94" y="52"/>
                    <a:pt x="94" y="52"/>
                  </a:cubicBezTo>
                  <a:cubicBezTo>
                    <a:pt x="94" y="52"/>
                    <a:pt x="94" y="52"/>
                    <a:pt x="94" y="51"/>
                  </a:cubicBezTo>
                  <a:cubicBezTo>
                    <a:pt x="94" y="52"/>
                    <a:pt x="94" y="51"/>
                    <a:pt x="95" y="52"/>
                  </a:cubicBezTo>
                  <a:cubicBezTo>
                    <a:pt x="95" y="51"/>
                    <a:pt x="95" y="50"/>
                    <a:pt x="95" y="50"/>
                  </a:cubicBezTo>
                  <a:cubicBezTo>
                    <a:pt x="94" y="49"/>
                    <a:pt x="95" y="50"/>
                    <a:pt x="94" y="50"/>
                  </a:cubicBezTo>
                  <a:cubicBezTo>
                    <a:pt x="94" y="50"/>
                    <a:pt x="95" y="49"/>
                    <a:pt x="95" y="48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97" y="48"/>
                    <a:pt x="97" y="48"/>
                    <a:pt x="97" y="48"/>
                  </a:cubicBezTo>
                  <a:cubicBezTo>
                    <a:pt x="98" y="48"/>
                    <a:pt x="97" y="51"/>
                    <a:pt x="98" y="50"/>
                  </a:cubicBezTo>
                  <a:cubicBezTo>
                    <a:pt x="99" y="50"/>
                    <a:pt x="99" y="50"/>
                    <a:pt x="99" y="50"/>
                  </a:cubicBezTo>
                  <a:cubicBezTo>
                    <a:pt x="100" y="50"/>
                    <a:pt x="99" y="52"/>
                    <a:pt x="100" y="50"/>
                  </a:cubicBezTo>
                  <a:cubicBezTo>
                    <a:pt x="100" y="50"/>
                    <a:pt x="99" y="49"/>
                    <a:pt x="98" y="49"/>
                  </a:cubicBezTo>
                  <a:cubicBezTo>
                    <a:pt x="99" y="48"/>
                    <a:pt x="97" y="48"/>
                    <a:pt x="98" y="47"/>
                  </a:cubicBezTo>
                  <a:cubicBezTo>
                    <a:pt x="98" y="47"/>
                    <a:pt x="97" y="48"/>
                    <a:pt x="98" y="48"/>
                  </a:cubicBezTo>
                  <a:cubicBezTo>
                    <a:pt x="99" y="47"/>
                    <a:pt x="98" y="46"/>
                    <a:pt x="99" y="46"/>
                  </a:cubicBezTo>
                  <a:cubicBezTo>
                    <a:pt x="98" y="46"/>
                    <a:pt x="98" y="46"/>
                    <a:pt x="98" y="45"/>
                  </a:cubicBezTo>
                  <a:cubicBezTo>
                    <a:pt x="99" y="45"/>
                    <a:pt x="98" y="46"/>
                    <a:pt x="99" y="45"/>
                  </a:cubicBezTo>
                  <a:cubicBezTo>
                    <a:pt x="99" y="45"/>
                    <a:pt x="99" y="44"/>
                    <a:pt x="98" y="44"/>
                  </a:cubicBezTo>
                  <a:cubicBezTo>
                    <a:pt x="98" y="44"/>
                    <a:pt x="99" y="44"/>
                    <a:pt x="99" y="44"/>
                  </a:cubicBezTo>
                  <a:cubicBezTo>
                    <a:pt x="99" y="44"/>
                    <a:pt x="99" y="44"/>
                    <a:pt x="100" y="44"/>
                  </a:cubicBezTo>
                  <a:cubicBezTo>
                    <a:pt x="100" y="44"/>
                    <a:pt x="100" y="43"/>
                    <a:pt x="99" y="43"/>
                  </a:cubicBezTo>
                  <a:cubicBezTo>
                    <a:pt x="100" y="43"/>
                    <a:pt x="100" y="43"/>
                    <a:pt x="100" y="43"/>
                  </a:cubicBezTo>
                  <a:cubicBezTo>
                    <a:pt x="101" y="43"/>
                    <a:pt x="100" y="41"/>
                    <a:pt x="101" y="41"/>
                  </a:cubicBezTo>
                  <a:cubicBezTo>
                    <a:pt x="100" y="41"/>
                    <a:pt x="100" y="41"/>
                    <a:pt x="100" y="41"/>
                  </a:cubicBezTo>
                  <a:cubicBezTo>
                    <a:pt x="101" y="41"/>
                    <a:pt x="101" y="40"/>
                    <a:pt x="101" y="40"/>
                  </a:cubicBezTo>
                  <a:cubicBezTo>
                    <a:pt x="101" y="40"/>
                    <a:pt x="101" y="38"/>
                    <a:pt x="101" y="39"/>
                  </a:cubicBezTo>
                  <a:cubicBezTo>
                    <a:pt x="101" y="39"/>
                    <a:pt x="102" y="38"/>
                    <a:pt x="101" y="38"/>
                  </a:cubicBezTo>
                  <a:cubicBezTo>
                    <a:pt x="101" y="38"/>
                    <a:pt x="101" y="39"/>
                    <a:pt x="101" y="39"/>
                  </a:cubicBezTo>
                  <a:cubicBezTo>
                    <a:pt x="101" y="39"/>
                    <a:pt x="101" y="38"/>
                    <a:pt x="101" y="37"/>
                  </a:cubicBezTo>
                  <a:cubicBezTo>
                    <a:pt x="101" y="37"/>
                    <a:pt x="101" y="37"/>
                    <a:pt x="101" y="37"/>
                  </a:cubicBezTo>
                  <a:cubicBezTo>
                    <a:pt x="101" y="37"/>
                    <a:pt x="101" y="37"/>
                    <a:pt x="101" y="37"/>
                  </a:cubicBezTo>
                  <a:cubicBezTo>
                    <a:pt x="101" y="37"/>
                    <a:pt x="101" y="37"/>
                    <a:pt x="102" y="37"/>
                  </a:cubicBezTo>
                  <a:cubicBezTo>
                    <a:pt x="101" y="37"/>
                    <a:pt x="101" y="37"/>
                    <a:pt x="101" y="37"/>
                  </a:cubicBezTo>
                  <a:cubicBezTo>
                    <a:pt x="101" y="36"/>
                    <a:pt x="102" y="37"/>
                    <a:pt x="103" y="36"/>
                  </a:cubicBezTo>
                  <a:cubicBezTo>
                    <a:pt x="103" y="37"/>
                    <a:pt x="103" y="37"/>
                    <a:pt x="103" y="37"/>
                  </a:cubicBezTo>
                  <a:cubicBezTo>
                    <a:pt x="103" y="37"/>
                    <a:pt x="103" y="37"/>
                    <a:pt x="103" y="36"/>
                  </a:cubicBezTo>
                  <a:cubicBezTo>
                    <a:pt x="103" y="36"/>
                    <a:pt x="103" y="35"/>
                    <a:pt x="102" y="35"/>
                  </a:cubicBezTo>
                  <a:cubicBezTo>
                    <a:pt x="102" y="34"/>
                    <a:pt x="103" y="35"/>
                    <a:pt x="103" y="34"/>
                  </a:cubicBezTo>
                  <a:cubicBezTo>
                    <a:pt x="103" y="35"/>
                    <a:pt x="103" y="35"/>
                    <a:pt x="103" y="35"/>
                  </a:cubicBezTo>
                  <a:cubicBezTo>
                    <a:pt x="104" y="35"/>
                    <a:pt x="104" y="35"/>
                    <a:pt x="104" y="35"/>
                  </a:cubicBezTo>
                  <a:cubicBezTo>
                    <a:pt x="104" y="34"/>
                    <a:pt x="104" y="32"/>
                    <a:pt x="103" y="34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105" y="31"/>
                    <a:pt x="104" y="32"/>
                    <a:pt x="104" y="31"/>
                  </a:cubicBezTo>
                  <a:cubicBezTo>
                    <a:pt x="104" y="31"/>
                    <a:pt x="105" y="31"/>
                    <a:pt x="107" y="31"/>
                  </a:cubicBezTo>
                  <a:cubicBezTo>
                    <a:pt x="107" y="31"/>
                    <a:pt x="107" y="31"/>
                    <a:pt x="107" y="31"/>
                  </a:cubicBezTo>
                  <a:cubicBezTo>
                    <a:pt x="107" y="31"/>
                    <a:pt x="107" y="31"/>
                    <a:pt x="107" y="31"/>
                  </a:cubicBezTo>
                  <a:cubicBezTo>
                    <a:pt x="107" y="32"/>
                    <a:pt x="107" y="31"/>
                    <a:pt x="108" y="32"/>
                  </a:cubicBezTo>
                  <a:cubicBezTo>
                    <a:pt x="108" y="31"/>
                    <a:pt x="108" y="31"/>
                    <a:pt x="108" y="31"/>
                  </a:cubicBezTo>
                  <a:cubicBezTo>
                    <a:pt x="107" y="31"/>
                    <a:pt x="107" y="30"/>
                    <a:pt x="107" y="29"/>
                  </a:cubicBezTo>
                  <a:cubicBezTo>
                    <a:pt x="107" y="28"/>
                    <a:pt x="109" y="30"/>
                    <a:pt x="108" y="28"/>
                  </a:cubicBezTo>
                  <a:cubicBezTo>
                    <a:pt x="108" y="28"/>
                    <a:pt x="107" y="27"/>
                    <a:pt x="107" y="28"/>
                  </a:cubicBezTo>
                  <a:cubicBezTo>
                    <a:pt x="108" y="27"/>
                    <a:pt x="107" y="27"/>
                    <a:pt x="107" y="26"/>
                  </a:cubicBezTo>
                  <a:cubicBezTo>
                    <a:pt x="107" y="27"/>
                    <a:pt x="109" y="26"/>
                    <a:pt x="109" y="27"/>
                  </a:cubicBezTo>
                  <a:cubicBezTo>
                    <a:pt x="108" y="27"/>
                    <a:pt x="108" y="28"/>
                    <a:pt x="108" y="28"/>
                  </a:cubicBezTo>
                  <a:cubicBezTo>
                    <a:pt x="109" y="28"/>
                    <a:pt x="109" y="28"/>
                    <a:pt x="109" y="28"/>
                  </a:cubicBezTo>
                  <a:cubicBezTo>
                    <a:pt x="110" y="27"/>
                    <a:pt x="110" y="26"/>
                    <a:pt x="109" y="26"/>
                  </a:cubicBezTo>
                  <a:cubicBezTo>
                    <a:pt x="109" y="26"/>
                    <a:pt x="109" y="27"/>
                    <a:pt x="109" y="26"/>
                  </a:cubicBezTo>
                  <a:cubicBezTo>
                    <a:pt x="109" y="25"/>
                    <a:pt x="110" y="26"/>
                    <a:pt x="109" y="25"/>
                  </a:cubicBezTo>
                  <a:cubicBezTo>
                    <a:pt x="108" y="25"/>
                    <a:pt x="108" y="25"/>
                    <a:pt x="108" y="25"/>
                  </a:cubicBezTo>
                  <a:cubicBezTo>
                    <a:pt x="108" y="24"/>
                    <a:pt x="108" y="24"/>
                    <a:pt x="108" y="24"/>
                  </a:cubicBezTo>
                  <a:cubicBezTo>
                    <a:pt x="108" y="24"/>
                    <a:pt x="108" y="24"/>
                    <a:pt x="108" y="24"/>
                  </a:cubicBezTo>
                  <a:cubicBezTo>
                    <a:pt x="109" y="23"/>
                    <a:pt x="108" y="24"/>
                    <a:pt x="109" y="23"/>
                  </a:cubicBezTo>
                  <a:cubicBezTo>
                    <a:pt x="110" y="23"/>
                    <a:pt x="110" y="23"/>
                    <a:pt x="110" y="23"/>
                  </a:cubicBezTo>
                  <a:cubicBezTo>
                    <a:pt x="110" y="23"/>
                    <a:pt x="109" y="24"/>
                    <a:pt x="110" y="24"/>
                  </a:cubicBezTo>
                  <a:cubicBezTo>
                    <a:pt x="110" y="23"/>
                    <a:pt x="110" y="23"/>
                    <a:pt x="110" y="23"/>
                  </a:cubicBezTo>
                  <a:cubicBezTo>
                    <a:pt x="110" y="23"/>
                    <a:pt x="110" y="23"/>
                    <a:pt x="110" y="23"/>
                  </a:cubicBezTo>
                  <a:cubicBezTo>
                    <a:pt x="110" y="23"/>
                    <a:pt x="112" y="24"/>
                    <a:pt x="112" y="22"/>
                  </a:cubicBezTo>
                  <a:cubicBezTo>
                    <a:pt x="112" y="21"/>
                    <a:pt x="111" y="22"/>
                    <a:pt x="111" y="22"/>
                  </a:cubicBezTo>
                  <a:cubicBezTo>
                    <a:pt x="112" y="20"/>
                    <a:pt x="111" y="20"/>
                    <a:pt x="112" y="19"/>
                  </a:cubicBezTo>
                  <a:cubicBezTo>
                    <a:pt x="112" y="20"/>
                    <a:pt x="113" y="18"/>
                    <a:pt x="113" y="19"/>
                  </a:cubicBezTo>
                  <a:cubicBezTo>
                    <a:pt x="112" y="19"/>
                    <a:pt x="111" y="21"/>
                    <a:pt x="112" y="22"/>
                  </a:cubicBezTo>
                  <a:cubicBezTo>
                    <a:pt x="113" y="22"/>
                    <a:pt x="111" y="22"/>
                    <a:pt x="112" y="23"/>
                  </a:cubicBezTo>
                  <a:cubicBezTo>
                    <a:pt x="112" y="22"/>
                    <a:pt x="113" y="23"/>
                    <a:pt x="114" y="23"/>
                  </a:cubicBezTo>
                  <a:cubicBezTo>
                    <a:pt x="114" y="22"/>
                    <a:pt x="114" y="22"/>
                    <a:pt x="114" y="22"/>
                  </a:cubicBezTo>
                  <a:cubicBezTo>
                    <a:pt x="113" y="22"/>
                    <a:pt x="113" y="22"/>
                    <a:pt x="113" y="22"/>
                  </a:cubicBezTo>
                  <a:cubicBezTo>
                    <a:pt x="113" y="21"/>
                    <a:pt x="114" y="20"/>
                    <a:pt x="114" y="19"/>
                  </a:cubicBezTo>
                  <a:cubicBezTo>
                    <a:pt x="114" y="19"/>
                    <a:pt x="114" y="19"/>
                    <a:pt x="114" y="19"/>
                  </a:cubicBezTo>
                  <a:cubicBezTo>
                    <a:pt x="115" y="18"/>
                    <a:pt x="116" y="17"/>
                    <a:pt x="116" y="17"/>
                  </a:cubicBezTo>
                  <a:cubicBezTo>
                    <a:pt x="115" y="17"/>
                    <a:pt x="117" y="14"/>
                    <a:pt x="116" y="14"/>
                  </a:cubicBezTo>
                  <a:cubicBezTo>
                    <a:pt x="115" y="15"/>
                    <a:pt x="115" y="15"/>
                    <a:pt x="114" y="15"/>
                  </a:cubicBezTo>
                  <a:cubicBezTo>
                    <a:pt x="115" y="14"/>
                    <a:pt x="115" y="15"/>
                    <a:pt x="115" y="15"/>
                  </a:cubicBezTo>
                  <a:cubicBezTo>
                    <a:pt x="115" y="14"/>
                    <a:pt x="116" y="14"/>
                    <a:pt x="116" y="14"/>
                  </a:cubicBezTo>
                  <a:cubicBezTo>
                    <a:pt x="115" y="15"/>
                    <a:pt x="117" y="14"/>
                    <a:pt x="117" y="15"/>
                  </a:cubicBezTo>
                  <a:cubicBezTo>
                    <a:pt x="117" y="14"/>
                    <a:pt x="118" y="15"/>
                    <a:pt x="118" y="14"/>
                  </a:cubicBezTo>
                  <a:cubicBezTo>
                    <a:pt x="118" y="13"/>
                    <a:pt x="118" y="12"/>
                    <a:pt x="119" y="11"/>
                  </a:cubicBezTo>
                  <a:cubicBezTo>
                    <a:pt x="120" y="11"/>
                    <a:pt x="120" y="9"/>
                    <a:pt x="121" y="8"/>
                  </a:cubicBezTo>
                  <a:cubicBezTo>
                    <a:pt x="121" y="8"/>
                    <a:pt x="121" y="9"/>
                    <a:pt x="121" y="8"/>
                  </a:cubicBezTo>
                  <a:cubicBezTo>
                    <a:pt x="122" y="8"/>
                    <a:pt x="121" y="8"/>
                    <a:pt x="121" y="8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121" y="7"/>
                    <a:pt x="124" y="5"/>
                    <a:pt x="122" y="4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5" y="5"/>
                    <a:pt x="125" y="4"/>
                    <a:pt x="125" y="4"/>
                  </a:cubicBezTo>
                  <a:cubicBezTo>
                    <a:pt x="125" y="4"/>
                    <a:pt x="125" y="4"/>
                    <a:pt x="125" y="4"/>
                  </a:cubicBezTo>
                  <a:cubicBezTo>
                    <a:pt x="125" y="3"/>
                    <a:pt x="126" y="2"/>
                    <a:pt x="126" y="1"/>
                  </a:cubicBezTo>
                  <a:cubicBezTo>
                    <a:pt x="127" y="1"/>
                    <a:pt x="127" y="1"/>
                    <a:pt x="127" y="1"/>
                  </a:cubicBezTo>
                  <a:cubicBezTo>
                    <a:pt x="127" y="1"/>
                    <a:pt x="127" y="1"/>
                    <a:pt x="127" y="1"/>
                  </a:cubicBezTo>
                  <a:cubicBezTo>
                    <a:pt x="127" y="1"/>
                    <a:pt x="127" y="1"/>
                    <a:pt x="127" y="0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7" y="3"/>
                    <a:pt x="127" y="2"/>
                    <a:pt x="127" y="2"/>
                  </a:cubicBezTo>
                  <a:cubicBezTo>
                    <a:pt x="126" y="2"/>
                    <a:pt x="126" y="3"/>
                    <a:pt x="126" y="3"/>
                  </a:cubicBezTo>
                  <a:cubicBezTo>
                    <a:pt x="126" y="3"/>
                    <a:pt x="126" y="3"/>
                    <a:pt x="126" y="2"/>
                  </a:cubicBezTo>
                  <a:cubicBezTo>
                    <a:pt x="127" y="3"/>
                    <a:pt x="127" y="3"/>
                    <a:pt x="127" y="4"/>
                  </a:cubicBezTo>
                  <a:cubicBezTo>
                    <a:pt x="127" y="3"/>
                    <a:pt x="127" y="3"/>
                    <a:pt x="127" y="3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27" y="4"/>
                    <a:pt x="126" y="4"/>
                    <a:pt x="126" y="4"/>
                  </a:cubicBezTo>
                  <a:cubicBezTo>
                    <a:pt x="127" y="4"/>
                    <a:pt x="127" y="5"/>
                    <a:pt x="126" y="5"/>
                  </a:cubicBezTo>
                  <a:cubicBezTo>
                    <a:pt x="125" y="7"/>
                    <a:pt x="125" y="8"/>
                    <a:pt x="125" y="9"/>
                  </a:cubicBezTo>
                  <a:cubicBezTo>
                    <a:pt x="124" y="8"/>
                    <a:pt x="124" y="7"/>
                    <a:pt x="124" y="7"/>
                  </a:cubicBezTo>
                  <a:cubicBezTo>
                    <a:pt x="124" y="7"/>
                    <a:pt x="124" y="7"/>
                    <a:pt x="122" y="8"/>
                  </a:cubicBezTo>
                  <a:cubicBezTo>
                    <a:pt x="124" y="8"/>
                    <a:pt x="124" y="9"/>
                    <a:pt x="124" y="10"/>
                  </a:cubicBezTo>
                  <a:cubicBezTo>
                    <a:pt x="124" y="10"/>
                    <a:pt x="124" y="10"/>
                    <a:pt x="124" y="10"/>
                  </a:cubicBezTo>
                  <a:cubicBezTo>
                    <a:pt x="122" y="11"/>
                    <a:pt x="124" y="11"/>
                    <a:pt x="122" y="11"/>
                  </a:cubicBezTo>
                  <a:cubicBezTo>
                    <a:pt x="121" y="12"/>
                    <a:pt x="121" y="14"/>
                    <a:pt x="121" y="15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21" y="17"/>
                    <a:pt x="119" y="17"/>
                    <a:pt x="119" y="18"/>
                  </a:cubicBezTo>
                  <a:cubicBezTo>
                    <a:pt x="118" y="19"/>
                    <a:pt x="118" y="22"/>
                    <a:pt x="117" y="22"/>
                  </a:cubicBezTo>
                  <a:cubicBezTo>
                    <a:pt x="116" y="25"/>
                    <a:pt x="115" y="27"/>
                    <a:pt x="113" y="30"/>
                  </a:cubicBezTo>
                  <a:cubicBezTo>
                    <a:pt x="113" y="29"/>
                    <a:pt x="113" y="29"/>
                    <a:pt x="113" y="29"/>
                  </a:cubicBezTo>
                  <a:cubicBezTo>
                    <a:pt x="113" y="30"/>
                    <a:pt x="112" y="29"/>
                    <a:pt x="112" y="30"/>
                  </a:cubicBezTo>
                  <a:cubicBezTo>
                    <a:pt x="113" y="30"/>
                    <a:pt x="112" y="31"/>
                    <a:pt x="112" y="31"/>
                  </a:cubicBezTo>
                  <a:cubicBezTo>
                    <a:pt x="111" y="31"/>
                    <a:pt x="111" y="34"/>
                    <a:pt x="111" y="36"/>
                  </a:cubicBezTo>
                  <a:cubicBezTo>
                    <a:pt x="110" y="35"/>
                    <a:pt x="110" y="35"/>
                    <a:pt x="110" y="35"/>
                  </a:cubicBezTo>
                  <a:cubicBezTo>
                    <a:pt x="110" y="37"/>
                    <a:pt x="109" y="37"/>
                    <a:pt x="108" y="38"/>
                  </a:cubicBezTo>
                  <a:cubicBezTo>
                    <a:pt x="108" y="38"/>
                    <a:pt x="107" y="38"/>
                    <a:pt x="107" y="39"/>
                  </a:cubicBezTo>
                  <a:cubicBezTo>
                    <a:pt x="107" y="40"/>
                    <a:pt x="107" y="40"/>
                    <a:pt x="107" y="41"/>
                  </a:cubicBezTo>
                  <a:cubicBezTo>
                    <a:pt x="107" y="43"/>
                    <a:pt x="107" y="44"/>
                    <a:pt x="105" y="44"/>
                  </a:cubicBezTo>
                  <a:cubicBezTo>
                    <a:pt x="104" y="48"/>
                    <a:pt x="102" y="50"/>
                    <a:pt x="101" y="54"/>
                  </a:cubicBezTo>
                  <a:cubicBezTo>
                    <a:pt x="101" y="54"/>
                    <a:pt x="101" y="54"/>
                    <a:pt x="101" y="54"/>
                  </a:cubicBezTo>
                  <a:cubicBezTo>
                    <a:pt x="100" y="57"/>
                    <a:pt x="97" y="59"/>
                    <a:pt x="97" y="63"/>
                  </a:cubicBezTo>
                  <a:cubicBezTo>
                    <a:pt x="95" y="63"/>
                    <a:pt x="95" y="63"/>
                    <a:pt x="95" y="63"/>
                  </a:cubicBezTo>
                  <a:cubicBezTo>
                    <a:pt x="94" y="63"/>
                    <a:pt x="94" y="64"/>
                    <a:pt x="95" y="64"/>
                  </a:cubicBezTo>
                  <a:cubicBezTo>
                    <a:pt x="94" y="64"/>
                    <a:pt x="94" y="66"/>
                    <a:pt x="94" y="66"/>
                  </a:cubicBezTo>
                  <a:cubicBezTo>
                    <a:pt x="93" y="67"/>
                    <a:pt x="94" y="67"/>
                    <a:pt x="94" y="68"/>
                  </a:cubicBezTo>
                  <a:cubicBezTo>
                    <a:pt x="92" y="70"/>
                    <a:pt x="92" y="71"/>
                    <a:pt x="91" y="72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91" y="72"/>
                    <a:pt x="90" y="73"/>
                    <a:pt x="91" y="73"/>
                  </a:cubicBezTo>
                  <a:cubicBezTo>
                    <a:pt x="89" y="75"/>
                    <a:pt x="89" y="77"/>
                    <a:pt x="87" y="78"/>
                  </a:cubicBezTo>
                  <a:cubicBezTo>
                    <a:pt x="88" y="79"/>
                    <a:pt x="88" y="79"/>
                    <a:pt x="88" y="79"/>
                  </a:cubicBezTo>
                  <a:cubicBezTo>
                    <a:pt x="87" y="81"/>
                    <a:pt x="86" y="82"/>
                    <a:pt x="85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84"/>
                    <a:pt x="85" y="83"/>
                    <a:pt x="85" y="84"/>
                  </a:cubicBezTo>
                  <a:cubicBezTo>
                    <a:pt x="84" y="87"/>
                    <a:pt x="82" y="88"/>
                    <a:pt x="81" y="91"/>
                  </a:cubicBezTo>
                  <a:cubicBezTo>
                    <a:pt x="80" y="94"/>
                    <a:pt x="77" y="98"/>
                    <a:pt x="75" y="101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5" y="103"/>
                    <a:pt x="73" y="104"/>
                    <a:pt x="74" y="105"/>
                  </a:cubicBezTo>
                  <a:cubicBezTo>
                    <a:pt x="73" y="105"/>
                    <a:pt x="73" y="106"/>
                    <a:pt x="73" y="106"/>
                  </a:cubicBezTo>
                  <a:cubicBezTo>
                    <a:pt x="73" y="107"/>
                    <a:pt x="71" y="108"/>
                    <a:pt x="71" y="110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69" y="111"/>
                    <a:pt x="68" y="111"/>
                    <a:pt x="68" y="114"/>
                  </a:cubicBezTo>
                  <a:cubicBezTo>
                    <a:pt x="68" y="112"/>
                    <a:pt x="68" y="112"/>
                    <a:pt x="68" y="112"/>
                  </a:cubicBezTo>
                  <a:cubicBezTo>
                    <a:pt x="67" y="112"/>
                    <a:pt x="68" y="115"/>
                    <a:pt x="67" y="115"/>
                  </a:cubicBezTo>
                  <a:cubicBezTo>
                    <a:pt x="67" y="115"/>
                    <a:pt x="67" y="115"/>
                    <a:pt x="67" y="115"/>
                  </a:cubicBezTo>
                  <a:cubicBezTo>
                    <a:pt x="65" y="118"/>
                    <a:pt x="64" y="121"/>
                    <a:pt x="62" y="125"/>
                  </a:cubicBezTo>
                  <a:cubicBezTo>
                    <a:pt x="60" y="127"/>
                    <a:pt x="61" y="125"/>
                    <a:pt x="60" y="126"/>
                  </a:cubicBezTo>
                  <a:cubicBezTo>
                    <a:pt x="60" y="126"/>
                    <a:pt x="60" y="126"/>
                    <a:pt x="60" y="126"/>
                  </a:cubicBezTo>
                  <a:cubicBezTo>
                    <a:pt x="60" y="127"/>
                    <a:pt x="59" y="127"/>
                    <a:pt x="59" y="128"/>
                  </a:cubicBezTo>
                  <a:cubicBezTo>
                    <a:pt x="59" y="128"/>
                    <a:pt x="59" y="128"/>
                    <a:pt x="59" y="128"/>
                  </a:cubicBezTo>
                  <a:cubicBezTo>
                    <a:pt x="58" y="130"/>
                    <a:pt x="57" y="130"/>
                    <a:pt x="57" y="132"/>
                  </a:cubicBezTo>
                  <a:cubicBezTo>
                    <a:pt x="57" y="132"/>
                    <a:pt x="57" y="132"/>
                    <a:pt x="57" y="132"/>
                  </a:cubicBezTo>
                  <a:cubicBezTo>
                    <a:pt x="57" y="133"/>
                    <a:pt x="56" y="134"/>
                    <a:pt x="56" y="136"/>
                  </a:cubicBezTo>
                  <a:cubicBezTo>
                    <a:pt x="53" y="143"/>
                    <a:pt x="48" y="151"/>
                    <a:pt x="45" y="158"/>
                  </a:cubicBezTo>
                  <a:cubicBezTo>
                    <a:pt x="41" y="165"/>
                    <a:pt x="37" y="172"/>
                    <a:pt x="33" y="179"/>
                  </a:cubicBezTo>
                  <a:cubicBezTo>
                    <a:pt x="31" y="180"/>
                    <a:pt x="31" y="180"/>
                    <a:pt x="30" y="182"/>
                  </a:cubicBezTo>
                  <a:cubicBezTo>
                    <a:pt x="30" y="182"/>
                    <a:pt x="30" y="182"/>
                    <a:pt x="30" y="182"/>
                  </a:cubicBezTo>
                  <a:cubicBezTo>
                    <a:pt x="31" y="182"/>
                    <a:pt x="29" y="183"/>
                    <a:pt x="30" y="185"/>
                  </a:cubicBezTo>
                  <a:cubicBezTo>
                    <a:pt x="28" y="186"/>
                    <a:pt x="28" y="189"/>
                    <a:pt x="26" y="192"/>
                  </a:cubicBezTo>
                  <a:cubicBezTo>
                    <a:pt x="26" y="191"/>
                    <a:pt x="26" y="191"/>
                    <a:pt x="26" y="191"/>
                  </a:cubicBezTo>
                  <a:cubicBezTo>
                    <a:pt x="26" y="192"/>
                    <a:pt x="26" y="192"/>
                    <a:pt x="26" y="192"/>
                  </a:cubicBezTo>
                  <a:cubicBezTo>
                    <a:pt x="26" y="192"/>
                    <a:pt x="26" y="192"/>
                    <a:pt x="26" y="192"/>
                  </a:cubicBezTo>
                  <a:cubicBezTo>
                    <a:pt x="26" y="192"/>
                    <a:pt x="26" y="192"/>
                    <a:pt x="26" y="192"/>
                  </a:cubicBezTo>
                  <a:cubicBezTo>
                    <a:pt x="22" y="200"/>
                    <a:pt x="17" y="206"/>
                    <a:pt x="14" y="213"/>
                  </a:cubicBezTo>
                  <a:cubicBezTo>
                    <a:pt x="12" y="214"/>
                    <a:pt x="11" y="217"/>
                    <a:pt x="11" y="219"/>
                  </a:cubicBezTo>
                  <a:cubicBezTo>
                    <a:pt x="7" y="224"/>
                    <a:pt x="3" y="227"/>
                    <a:pt x="2" y="233"/>
                  </a:cubicBezTo>
                  <a:cubicBezTo>
                    <a:pt x="2" y="233"/>
                    <a:pt x="0" y="232"/>
                    <a:pt x="1" y="230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1" name="Freeform 121"/>
            <p:cNvSpPr>
              <a:spLocks/>
            </p:cNvSpPr>
            <p:nvPr/>
          </p:nvSpPr>
          <p:spPr bwMode="auto">
            <a:xfrm>
              <a:off x="3608" y="3089"/>
              <a:ext cx="300" cy="551"/>
            </a:xfrm>
            <a:custGeom>
              <a:avLst/>
              <a:gdLst>
                <a:gd name="T0" fmla="*/ 14 w 127"/>
                <a:gd name="T1" fmla="*/ 205 h 233"/>
                <a:gd name="T2" fmla="*/ 18 w 127"/>
                <a:gd name="T3" fmla="*/ 199 h 233"/>
                <a:gd name="T4" fmla="*/ 25 w 127"/>
                <a:gd name="T5" fmla="*/ 184 h 233"/>
                <a:gd name="T6" fmla="*/ 26 w 127"/>
                <a:gd name="T7" fmla="*/ 179 h 233"/>
                <a:gd name="T8" fmla="*/ 36 w 127"/>
                <a:gd name="T9" fmla="*/ 165 h 233"/>
                <a:gd name="T10" fmla="*/ 39 w 127"/>
                <a:gd name="T11" fmla="*/ 160 h 233"/>
                <a:gd name="T12" fmla="*/ 43 w 127"/>
                <a:gd name="T13" fmla="*/ 151 h 233"/>
                <a:gd name="T14" fmla="*/ 46 w 127"/>
                <a:gd name="T15" fmla="*/ 145 h 233"/>
                <a:gd name="T16" fmla="*/ 50 w 127"/>
                <a:gd name="T17" fmla="*/ 140 h 233"/>
                <a:gd name="T18" fmla="*/ 51 w 127"/>
                <a:gd name="T19" fmla="*/ 137 h 233"/>
                <a:gd name="T20" fmla="*/ 54 w 127"/>
                <a:gd name="T21" fmla="*/ 128 h 233"/>
                <a:gd name="T22" fmla="*/ 57 w 127"/>
                <a:gd name="T23" fmla="*/ 123 h 233"/>
                <a:gd name="T24" fmla="*/ 59 w 127"/>
                <a:gd name="T25" fmla="*/ 119 h 233"/>
                <a:gd name="T26" fmla="*/ 63 w 127"/>
                <a:gd name="T27" fmla="*/ 113 h 233"/>
                <a:gd name="T28" fmla="*/ 66 w 127"/>
                <a:gd name="T29" fmla="*/ 105 h 233"/>
                <a:gd name="T30" fmla="*/ 72 w 127"/>
                <a:gd name="T31" fmla="*/ 97 h 233"/>
                <a:gd name="T32" fmla="*/ 73 w 127"/>
                <a:gd name="T33" fmla="*/ 93 h 233"/>
                <a:gd name="T34" fmla="*/ 75 w 127"/>
                <a:gd name="T35" fmla="*/ 91 h 233"/>
                <a:gd name="T36" fmla="*/ 77 w 127"/>
                <a:gd name="T37" fmla="*/ 86 h 233"/>
                <a:gd name="T38" fmla="*/ 78 w 127"/>
                <a:gd name="T39" fmla="*/ 86 h 233"/>
                <a:gd name="T40" fmla="*/ 80 w 127"/>
                <a:gd name="T41" fmla="*/ 82 h 233"/>
                <a:gd name="T42" fmla="*/ 87 w 127"/>
                <a:gd name="T43" fmla="*/ 70 h 233"/>
                <a:gd name="T44" fmla="*/ 88 w 127"/>
                <a:gd name="T45" fmla="*/ 65 h 233"/>
                <a:gd name="T46" fmla="*/ 91 w 127"/>
                <a:gd name="T47" fmla="*/ 61 h 233"/>
                <a:gd name="T48" fmla="*/ 96 w 127"/>
                <a:gd name="T49" fmla="*/ 52 h 233"/>
                <a:gd name="T50" fmla="*/ 99 w 127"/>
                <a:gd name="T51" fmla="*/ 50 h 233"/>
                <a:gd name="T52" fmla="*/ 100 w 127"/>
                <a:gd name="T53" fmla="*/ 46 h 233"/>
                <a:gd name="T54" fmla="*/ 100 w 127"/>
                <a:gd name="T55" fmla="*/ 42 h 233"/>
                <a:gd name="T56" fmla="*/ 102 w 127"/>
                <a:gd name="T57" fmla="*/ 38 h 233"/>
                <a:gd name="T58" fmla="*/ 102 w 127"/>
                <a:gd name="T59" fmla="*/ 37 h 233"/>
                <a:gd name="T60" fmla="*/ 105 w 127"/>
                <a:gd name="T61" fmla="*/ 34 h 233"/>
                <a:gd name="T62" fmla="*/ 107 w 127"/>
                <a:gd name="T63" fmla="*/ 32 h 233"/>
                <a:gd name="T64" fmla="*/ 108 w 127"/>
                <a:gd name="T65" fmla="*/ 28 h 233"/>
                <a:gd name="T66" fmla="*/ 109 w 127"/>
                <a:gd name="T67" fmla="*/ 25 h 233"/>
                <a:gd name="T68" fmla="*/ 110 w 127"/>
                <a:gd name="T69" fmla="*/ 23 h 233"/>
                <a:gd name="T70" fmla="*/ 112 w 127"/>
                <a:gd name="T71" fmla="*/ 19 h 233"/>
                <a:gd name="T72" fmla="*/ 114 w 127"/>
                <a:gd name="T73" fmla="*/ 22 h 233"/>
                <a:gd name="T74" fmla="*/ 116 w 127"/>
                <a:gd name="T75" fmla="*/ 15 h 233"/>
                <a:gd name="T76" fmla="*/ 123 w 127"/>
                <a:gd name="T77" fmla="*/ 7 h 233"/>
                <a:gd name="T78" fmla="*/ 125 w 127"/>
                <a:gd name="T79" fmla="*/ 5 h 233"/>
                <a:gd name="T80" fmla="*/ 127 w 127"/>
                <a:gd name="T81" fmla="*/ 0 h 233"/>
                <a:gd name="T82" fmla="*/ 127 w 127"/>
                <a:gd name="T83" fmla="*/ 3 h 233"/>
                <a:gd name="T84" fmla="*/ 124 w 127"/>
                <a:gd name="T85" fmla="*/ 7 h 233"/>
                <a:gd name="T86" fmla="*/ 120 w 127"/>
                <a:gd name="T87" fmla="*/ 18 h 233"/>
                <a:gd name="T88" fmla="*/ 111 w 127"/>
                <a:gd name="T89" fmla="*/ 35 h 233"/>
                <a:gd name="T90" fmla="*/ 101 w 127"/>
                <a:gd name="T91" fmla="*/ 54 h 233"/>
                <a:gd name="T92" fmla="*/ 93 w 127"/>
                <a:gd name="T93" fmla="*/ 68 h 233"/>
                <a:gd name="T94" fmla="*/ 88 w 127"/>
                <a:gd name="T95" fmla="*/ 79 h 233"/>
                <a:gd name="T96" fmla="*/ 75 w 127"/>
                <a:gd name="T97" fmla="*/ 101 h 233"/>
                <a:gd name="T98" fmla="*/ 69 w 127"/>
                <a:gd name="T99" fmla="*/ 113 h 233"/>
                <a:gd name="T100" fmla="*/ 59 w 127"/>
                <a:gd name="T101" fmla="*/ 128 h 233"/>
                <a:gd name="T102" fmla="*/ 33 w 127"/>
                <a:gd name="T103" fmla="*/ 179 h 233"/>
                <a:gd name="T104" fmla="*/ 26 w 127"/>
                <a:gd name="T105" fmla="*/ 192 h 233"/>
                <a:gd name="T106" fmla="*/ 1 w 127"/>
                <a:gd name="T107" fmla="*/ 229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7" h="233">
                  <a:moveTo>
                    <a:pt x="1" y="229"/>
                  </a:moveTo>
                  <a:cubicBezTo>
                    <a:pt x="1" y="226"/>
                    <a:pt x="5" y="222"/>
                    <a:pt x="5" y="219"/>
                  </a:cubicBezTo>
                  <a:cubicBezTo>
                    <a:pt x="6" y="219"/>
                    <a:pt x="6" y="220"/>
                    <a:pt x="7" y="219"/>
                  </a:cubicBezTo>
                  <a:cubicBezTo>
                    <a:pt x="7" y="215"/>
                    <a:pt x="10" y="211"/>
                    <a:pt x="13" y="208"/>
                  </a:cubicBezTo>
                  <a:cubicBezTo>
                    <a:pt x="14" y="208"/>
                    <a:pt x="14" y="208"/>
                    <a:pt x="14" y="208"/>
                  </a:cubicBezTo>
                  <a:cubicBezTo>
                    <a:pt x="14" y="208"/>
                    <a:pt x="14" y="206"/>
                    <a:pt x="14" y="205"/>
                  </a:cubicBezTo>
                  <a:cubicBezTo>
                    <a:pt x="14" y="206"/>
                    <a:pt x="14" y="206"/>
                    <a:pt x="15" y="206"/>
                  </a:cubicBezTo>
                  <a:cubicBezTo>
                    <a:pt x="14" y="205"/>
                    <a:pt x="15" y="204"/>
                    <a:pt x="15" y="204"/>
                  </a:cubicBezTo>
                  <a:cubicBezTo>
                    <a:pt x="16" y="204"/>
                    <a:pt x="16" y="204"/>
                    <a:pt x="16" y="204"/>
                  </a:cubicBezTo>
                  <a:cubicBezTo>
                    <a:pt x="16" y="203"/>
                    <a:pt x="16" y="203"/>
                    <a:pt x="16" y="203"/>
                  </a:cubicBezTo>
                  <a:cubicBezTo>
                    <a:pt x="15" y="201"/>
                    <a:pt x="18" y="201"/>
                    <a:pt x="18" y="199"/>
                  </a:cubicBezTo>
                  <a:cubicBezTo>
                    <a:pt x="18" y="199"/>
                    <a:pt x="18" y="199"/>
                    <a:pt x="18" y="199"/>
                  </a:cubicBezTo>
                  <a:cubicBezTo>
                    <a:pt x="19" y="195"/>
                    <a:pt x="20" y="193"/>
                    <a:pt x="22" y="190"/>
                  </a:cubicBezTo>
                  <a:cubicBezTo>
                    <a:pt x="22" y="190"/>
                    <a:pt x="22" y="191"/>
                    <a:pt x="23" y="190"/>
                  </a:cubicBezTo>
                  <a:cubicBezTo>
                    <a:pt x="22" y="190"/>
                    <a:pt x="23" y="188"/>
                    <a:pt x="23" y="188"/>
                  </a:cubicBezTo>
                  <a:cubicBezTo>
                    <a:pt x="24" y="188"/>
                    <a:pt x="23" y="187"/>
                    <a:pt x="24" y="186"/>
                  </a:cubicBezTo>
                  <a:cubicBezTo>
                    <a:pt x="24" y="186"/>
                    <a:pt x="24" y="186"/>
                    <a:pt x="24" y="186"/>
                  </a:cubicBezTo>
                  <a:cubicBezTo>
                    <a:pt x="24" y="185"/>
                    <a:pt x="25" y="185"/>
                    <a:pt x="25" y="184"/>
                  </a:cubicBezTo>
                  <a:cubicBezTo>
                    <a:pt x="25" y="184"/>
                    <a:pt x="25" y="184"/>
                    <a:pt x="25" y="184"/>
                  </a:cubicBezTo>
                  <a:cubicBezTo>
                    <a:pt x="25" y="183"/>
                    <a:pt x="26" y="183"/>
                    <a:pt x="26" y="183"/>
                  </a:cubicBezTo>
                  <a:cubicBezTo>
                    <a:pt x="26" y="182"/>
                    <a:pt x="26" y="182"/>
                    <a:pt x="26" y="182"/>
                  </a:cubicBezTo>
                  <a:cubicBezTo>
                    <a:pt x="26" y="182"/>
                    <a:pt x="26" y="182"/>
                    <a:pt x="26" y="181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6" y="181"/>
                    <a:pt x="27" y="181"/>
                    <a:pt x="26" y="179"/>
                  </a:cubicBezTo>
                  <a:cubicBezTo>
                    <a:pt x="27" y="179"/>
                    <a:pt x="26" y="181"/>
                    <a:pt x="27" y="181"/>
                  </a:cubicBezTo>
                  <a:cubicBezTo>
                    <a:pt x="29" y="176"/>
                    <a:pt x="32" y="173"/>
                    <a:pt x="33" y="168"/>
                  </a:cubicBezTo>
                  <a:cubicBezTo>
                    <a:pt x="34" y="168"/>
                    <a:pt x="34" y="168"/>
                    <a:pt x="34" y="168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36" y="166"/>
                    <a:pt x="35" y="166"/>
                    <a:pt x="36" y="165"/>
                  </a:cubicBezTo>
                  <a:cubicBezTo>
                    <a:pt x="36" y="166"/>
                    <a:pt x="36" y="166"/>
                    <a:pt x="36" y="166"/>
                  </a:cubicBezTo>
                  <a:cubicBezTo>
                    <a:pt x="36" y="165"/>
                    <a:pt x="37" y="164"/>
                    <a:pt x="37" y="163"/>
                  </a:cubicBezTo>
                  <a:cubicBezTo>
                    <a:pt x="37" y="163"/>
                    <a:pt x="37" y="163"/>
                    <a:pt x="37" y="164"/>
                  </a:cubicBezTo>
                  <a:cubicBezTo>
                    <a:pt x="37" y="161"/>
                    <a:pt x="38" y="161"/>
                    <a:pt x="38" y="160"/>
                  </a:cubicBezTo>
                  <a:cubicBezTo>
                    <a:pt x="38" y="161"/>
                    <a:pt x="38" y="161"/>
                    <a:pt x="38" y="161"/>
                  </a:cubicBezTo>
                  <a:cubicBezTo>
                    <a:pt x="39" y="160"/>
                    <a:pt x="38" y="160"/>
                    <a:pt x="39" y="160"/>
                  </a:cubicBezTo>
                  <a:cubicBezTo>
                    <a:pt x="38" y="160"/>
                    <a:pt x="39" y="160"/>
                    <a:pt x="39" y="160"/>
                  </a:cubicBezTo>
                  <a:cubicBezTo>
                    <a:pt x="39" y="159"/>
                    <a:pt x="40" y="158"/>
                    <a:pt x="40" y="157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41" y="156"/>
                    <a:pt x="41" y="155"/>
                    <a:pt x="42" y="154"/>
                  </a:cubicBezTo>
                  <a:cubicBezTo>
                    <a:pt x="42" y="154"/>
                    <a:pt x="43" y="154"/>
                    <a:pt x="43" y="154"/>
                  </a:cubicBezTo>
                  <a:cubicBezTo>
                    <a:pt x="42" y="152"/>
                    <a:pt x="44" y="151"/>
                    <a:pt x="43" y="151"/>
                  </a:cubicBezTo>
                  <a:cubicBezTo>
                    <a:pt x="43" y="150"/>
                    <a:pt x="44" y="149"/>
                    <a:pt x="44" y="148"/>
                  </a:cubicBezTo>
                  <a:cubicBezTo>
                    <a:pt x="45" y="149"/>
                    <a:pt x="46" y="148"/>
                    <a:pt x="45" y="149"/>
                  </a:cubicBezTo>
                  <a:cubicBezTo>
                    <a:pt x="46" y="149"/>
                    <a:pt x="46" y="149"/>
                    <a:pt x="46" y="149"/>
                  </a:cubicBezTo>
                  <a:cubicBezTo>
                    <a:pt x="46" y="149"/>
                    <a:pt x="46" y="149"/>
                    <a:pt x="46" y="149"/>
                  </a:cubicBezTo>
                  <a:cubicBezTo>
                    <a:pt x="46" y="147"/>
                    <a:pt x="46" y="147"/>
                    <a:pt x="46" y="147"/>
                  </a:cubicBezTo>
                  <a:cubicBezTo>
                    <a:pt x="46" y="147"/>
                    <a:pt x="46" y="146"/>
                    <a:pt x="46" y="145"/>
                  </a:cubicBezTo>
                  <a:cubicBezTo>
                    <a:pt x="47" y="145"/>
                    <a:pt x="47" y="145"/>
                    <a:pt x="47" y="145"/>
                  </a:cubicBezTo>
                  <a:cubicBezTo>
                    <a:pt x="46" y="142"/>
                    <a:pt x="46" y="142"/>
                    <a:pt x="46" y="142"/>
                  </a:cubicBezTo>
                  <a:cubicBezTo>
                    <a:pt x="47" y="142"/>
                    <a:pt x="47" y="142"/>
                    <a:pt x="47" y="142"/>
                  </a:cubicBezTo>
                  <a:cubicBezTo>
                    <a:pt x="47" y="141"/>
                    <a:pt x="47" y="141"/>
                    <a:pt x="47" y="141"/>
                  </a:cubicBezTo>
                  <a:cubicBezTo>
                    <a:pt x="48" y="140"/>
                    <a:pt x="48" y="140"/>
                    <a:pt x="48" y="140"/>
                  </a:cubicBezTo>
                  <a:cubicBezTo>
                    <a:pt x="50" y="140"/>
                    <a:pt x="48" y="140"/>
                    <a:pt x="50" y="140"/>
                  </a:cubicBezTo>
                  <a:cubicBezTo>
                    <a:pt x="50" y="140"/>
                    <a:pt x="50" y="140"/>
                    <a:pt x="50" y="139"/>
                  </a:cubicBezTo>
                  <a:cubicBezTo>
                    <a:pt x="50" y="139"/>
                    <a:pt x="50" y="139"/>
                    <a:pt x="50" y="139"/>
                  </a:cubicBezTo>
                  <a:cubicBezTo>
                    <a:pt x="51" y="139"/>
                    <a:pt x="51" y="138"/>
                    <a:pt x="50" y="138"/>
                  </a:cubicBezTo>
                  <a:cubicBezTo>
                    <a:pt x="50" y="138"/>
                    <a:pt x="51" y="138"/>
                    <a:pt x="50" y="138"/>
                  </a:cubicBezTo>
                  <a:cubicBezTo>
                    <a:pt x="50" y="138"/>
                    <a:pt x="50" y="137"/>
                    <a:pt x="51" y="136"/>
                  </a:cubicBezTo>
                  <a:cubicBezTo>
                    <a:pt x="51" y="137"/>
                    <a:pt x="51" y="137"/>
                    <a:pt x="51" y="137"/>
                  </a:cubicBezTo>
                  <a:cubicBezTo>
                    <a:pt x="51" y="136"/>
                    <a:pt x="51" y="133"/>
                    <a:pt x="52" y="133"/>
                  </a:cubicBezTo>
                  <a:cubicBezTo>
                    <a:pt x="51" y="133"/>
                    <a:pt x="52" y="133"/>
                    <a:pt x="52" y="133"/>
                  </a:cubicBezTo>
                  <a:cubicBezTo>
                    <a:pt x="53" y="133"/>
                    <a:pt x="53" y="131"/>
                    <a:pt x="53" y="130"/>
                  </a:cubicBezTo>
                  <a:cubicBezTo>
                    <a:pt x="53" y="130"/>
                    <a:pt x="53" y="130"/>
                    <a:pt x="53" y="130"/>
                  </a:cubicBezTo>
                  <a:cubicBezTo>
                    <a:pt x="53" y="129"/>
                    <a:pt x="54" y="130"/>
                    <a:pt x="54" y="129"/>
                  </a:cubicBezTo>
                  <a:cubicBezTo>
                    <a:pt x="54" y="128"/>
                    <a:pt x="54" y="128"/>
                    <a:pt x="54" y="128"/>
                  </a:cubicBezTo>
                  <a:cubicBezTo>
                    <a:pt x="54" y="128"/>
                    <a:pt x="54" y="128"/>
                    <a:pt x="54" y="128"/>
                  </a:cubicBezTo>
                  <a:cubicBezTo>
                    <a:pt x="54" y="128"/>
                    <a:pt x="55" y="125"/>
                    <a:pt x="56" y="124"/>
                  </a:cubicBezTo>
                  <a:cubicBezTo>
                    <a:pt x="56" y="122"/>
                    <a:pt x="56" y="122"/>
                    <a:pt x="56" y="122"/>
                  </a:cubicBezTo>
                  <a:cubicBezTo>
                    <a:pt x="57" y="122"/>
                    <a:pt x="57" y="122"/>
                    <a:pt x="57" y="122"/>
                  </a:cubicBezTo>
                  <a:cubicBezTo>
                    <a:pt x="57" y="122"/>
                    <a:pt x="57" y="121"/>
                    <a:pt x="59" y="121"/>
                  </a:cubicBezTo>
                  <a:cubicBezTo>
                    <a:pt x="57" y="120"/>
                    <a:pt x="57" y="124"/>
                    <a:pt x="57" y="123"/>
                  </a:cubicBezTo>
                  <a:cubicBezTo>
                    <a:pt x="57" y="123"/>
                    <a:pt x="57" y="121"/>
                    <a:pt x="57" y="122"/>
                  </a:cubicBezTo>
                  <a:cubicBezTo>
                    <a:pt x="59" y="121"/>
                    <a:pt x="57" y="120"/>
                    <a:pt x="59" y="120"/>
                  </a:cubicBezTo>
                  <a:cubicBezTo>
                    <a:pt x="59" y="120"/>
                    <a:pt x="59" y="121"/>
                    <a:pt x="59" y="120"/>
                  </a:cubicBezTo>
                  <a:cubicBezTo>
                    <a:pt x="59" y="120"/>
                    <a:pt x="59" y="120"/>
                    <a:pt x="59" y="120"/>
                  </a:cubicBezTo>
                  <a:cubicBezTo>
                    <a:pt x="59" y="120"/>
                    <a:pt x="59" y="120"/>
                    <a:pt x="59" y="120"/>
                  </a:cubicBezTo>
                  <a:cubicBezTo>
                    <a:pt x="59" y="119"/>
                    <a:pt x="60" y="119"/>
                    <a:pt x="59" y="119"/>
                  </a:cubicBezTo>
                  <a:cubicBezTo>
                    <a:pt x="59" y="119"/>
                    <a:pt x="59" y="116"/>
                    <a:pt x="60" y="118"/>
                  </a:cubicBezTo>
                  <a:cubicBezTo>
                    <a:pt x="61" y="118"/>
                    <a:pt x="61" y="118"/>
                    <a:pt x="61" y="118"/>
                  </a:cubicBezTo>
                  <a:cubicBezTo>
                    <a:pt x="60" y="116"/>
                    <a:pt x="60" y="116"/>
                    <a:pt x="60" y="116"/>
                  </a:cubicBezTo>
                  <a:cubicBezTo>
                    <a:pt x="61" y="116"/>
                    <a:pt x="61" y="116"/>
                    <a:pt x="61" y="116"/>
                  </a:cubicBezTo>
                  <a:cubicBezTo>
                    <a:pt x="60" y="115"/>
                    <a:pt x="61" y="115"/>
                    <a:pt x="61" y="114"/>
                  </a:cubicBezTo>
                  <a:cubicBezTo>
                    <a:pt x="62" y="113"/>
                    <a:pt x="62" y="113"/>
                    <a:pt x="63" y="113"/>
                  </a:cubicBezTo>
                  <a:cubicBezTo>
                    <a:pt x="63" y="112"/>
                    <a:pt x="63" y="111"/>
                    <a:pt x="64" y="111"/>
                  </a:cubicBezTo>
                  <a:cubicBezTo>
                    <a:pt x="64" y="111"/>
                    <a:pt x="63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10"/>
                    <a:pt x="65" y="109"/>
                    <a:pt x="66" y="109"/>
                  </a:cubicBezTo>
                  <a:cubicBezTo>
                    <a:pt x="66" y="108"/>
                    <a:pt x="65" y="108"/>
                    <a:pt x="65" y="108"/>
                  </a:cubicBezTo>
                  <a:cubicBezTo>
                    <a:pt x="66" y="108"/>
                    <a:pt x="65" y="106"/>
                    <a:pt x="66" y="105"/>
                  </a:cubicBezTo>
                  <a:cubicBezTo>
                    <a:pt x="66" y="106"/>
                    <a:pt x="66" y="106"/>
                    <a:pt x="66" y="106"/>
                  </a:cubicBezTo>
                  <a:cubicBezTo>
                    <a:pt x="68" y="106"/>
                    <a:pt x="66" y="105"/>
                    <a:pt x="68" y="104"/>
                  </a:cubicBezTo>
                  <a:cubicBezTo>
                    <a:pt x="66" y="104"/>
                    <a:pt x="66" y="104"/>
                    <a:pt x="66" y="104"/>
                  </a:cubicBezTo>
                  <a:cubicBezTo>
                    <a:pt x="68" y="104"/>
                    <a:pt x="68" y="102"/>
                    <a:pt x="68" y="103"/>
                  </a:cubicBezTo>
                  <a:cubicBezTo>
                    <a:pt x="68" y="102"/>
                    <a:pt x="69" y="102"/>
                    <a:pt x="68" y="101"/>
                  </a:cubicBezTo>
                  <a:cubicBezTo>
                    <a:pt x="70" y="100"/>
                    <a:pt x="70" y="97"/>
                    <a:pt x="72" y="97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71" y="96"/>
                    <a:pt x="72" y="97"/>
                    <a:pt x="72" y="97"/>
                  </a:cubicBezTo>
                  <a:cubicBezTo>
                    <a:pt x="72" y="97"/>
                    <a:pt x="72" y="96"/>
                    <a:pt x="71" y="96"/>
                  </a:cubicBezTo>
                  <a:cubicBezTo>
                    <a:pt x="72" y="96"/>
                    <a:pt x="72" y="96"/>
                    <a:pt x="73" y="96"/>
                  </a:cubicBezTo>
                  <a:cubicBezTo>
                    <a:pt x="73" y="96"/>
                    <a:pt x="72" y="95"/>
                    <a:pt x="73" y="93"/>
                  </a:cubicBezTo>
                  <a:cubicBezTo>
                    <a:pt x="73" y="94"/>
                    <a:pt x="73" y="94"/>
                    <a:pt x="73" y="93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3" y="92"/>
                    <a:pt x="74" y="92"/>
                  </a:cubicBezTo>
                  <a:cubicBezTo>
                    <a:pt x="74" y="92"/>
                    <a:pt x="75" y="92"/>
                    <a:pt x="74" y="92"/>
                  </a:cubicBezTo>
                  <a:cubicBezTo>
                    <a:pt x="75" y="91"/>
                    <a:pt x="75" y="91"/>
                    <a:pt x="75" y="91"/>
                  </a:cubicBezTo>
                  <a:cubicBezTo>
                    <a:pt x="75" y="92"/>
                    <a:pt x="75" y="91"/>
                    <a:pt x="75" y="91"/>
                  </a:cubicBezTo>
                  <a:cubicBezTo>
                    <a:pt x="75" y="91"/>
                    <a:pt x="75" y="91"/>
                    <a:pt x="75" y="91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5" y="89"/>
                    <a:pt x="75" y="89"/>
                    <a:pt x="75" y="91"/>
                  </a:cubicBezTo>
                  <a:cubicBezTo>
                    <a:pt x="75" y="89"/>
                    <a:pt x="75" y="89"/>
                    <a:pt x="75" y="88"/>
                  </a:cubicBezTo>
                  <a:cubicBezTo>
                    <a:pt x="75" y="89"/>
                    <a:pt x="75" y="88"/>
                    <a:pt x="77" y="88"/>
                  </a:cubicBezTo>
                  <a:cubicBezTo>
                    <a:pt x="77" y="87"/>
                    <a:pt x="77" y="87"/>
                    <a:pt x="77" y="87"/>
                  </a:cubicBezTo>
                  <a:cubicBezTo>
                    <a:pt x="77" y="86"/>
                    <a:pt x="77" y="86"/>
                    <a:pt x="77" y="86"/>
                  </a:cubicBezTo>
                  <a:cubicBezTo>
                    <a:pt x="77" y="87"/>
                    <a:pt x="77" y="87"/>
                    <a:pt x="77" y="87"/>
                  </a:cubicBezTo>
                  <a:cubicBezTo>
                    <a:pt x="77" y="87"/>
                    <a:pt x="78" y="87"/>
                    <a:pt x="78" y="86"/>
                  </a:cubicBezTo>
                  <a:cubicBezTo>
                    <a:pt x="78" y="86"/>
                    <a:pt x="77" y="86"/>
                    <a:pt x="77" y="86"/>
                  </a:cubicBezTo>
                  <a:cubicBezTo>
                    <a:pt x="77" y="86"/>
                    <a:pt x="78" y="86"/>
                    <a:pt x="78" y="86"/>
                  </a:cubicBezTo>
                  <a:cubicBezTo>
                    <a:pt x="78" y="86"/>
                    <a:pt x="78" y="86"/>
                    <a:pt x="78" y="86"/>
                  </a:cubicBezTo>
                  <a:cubicBezTo>
                    <a:pt x="78" y="86"/>
                    <a:pt x="78" y="86"/>
                    <a:pt x="78" y="86"/>
                  </a:cubicBezTo>
                  <a:cubicBezTo>
                    <a:pt x="78" y="86"/>
                    <a:pt x="78" y="86"/>
                    <a:pt x="78" y="86"/>
                  </a:cubicBezTo>
                  <a:cubicBezTo>
                    <a:pt x="78" y="86"/>
                    <a:pt x="79" y="85"/>
                    <a:pt x="78" y="84"/>
                  </a:cubicBezTo>
                  <a:cubicBezTo>
                    <a:pt x="79" y="84"/>
                    <a:pt x="79" y="84"/>
                    <a:pt x="79" y="83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80" y="83"/>
                    <a:pt x="80" y="82"/>
                    <a:pt x="80" y="82"/>
                  </a:cubicBezTo>
                  <a:cubicBezTo>
                    <a:pt x="80" y="82"/>
                    <a:pt x="80" y="82"/>
                    <a:pt x="80" y="82"/>
                  </a:cubicBezTo>
                  <a:cubicBezTo>
                    <a:pt x="80" y="82"/>
                    <a:pt x="80" y="81"/>
                    <a:pt x="80" y="79"/>
                  </a:cubicBezTo>
                  <a:cubicBezTo>
                    <a:pt x="80" y="79"/>
                    <a:pt x="81" y="81"/>
                    <a:pt x="81" y="79"/>
                  </a:cubicBezTo>
                  <a:cubicBezTo>
                    <a:pt x="82" y="79"/>
                    <a:pt x="81" y="79"/>
                    <a:pt x="80" y="79"/>
                  </a:cubicBezTo>
                  <a:cubicBezTo>
                    <a:pt x="81" y="78"/>
                    <a:pt x="81" y="76"/>
                    <a:pt x="83" y="75"/>
                  </a:cubicBezTo>
                  <a:cubicBezTo>
                    <a:pt x="83" y="75"/>
                    <a:pt x="82" y="75"/>
                    <a:pt x="83" y="75"/>
                  </a:cubicBezTo>
                  <a:cubicBezTo>
                    <a:pt x="84" y="73"/>
                    <a:pt x="84" y="71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69"/>
                  </a:cubicBezTo>
                  <a:cubicBezTo>
                    <a:pt x="87" y="69"/>
                    <a:pt x="87" y="69"/>
                    <a:pt x="85" y="69"/>
                  </a:cubicBezTo>
                  <a:cubicBezTo>
                    <a:pt x="87" y="68"/>
                    <a:pt x="87" y="67"/>
                    <a:pt x="87" y="66"/>
                  </a:cubicBezTo>
                  <a:cubicBezTo>
                    <a:pt x="87" y="66"/>
                    <a:pt x="87" y="66"/>
                    <a:pt x="87" y="66"/>
                  </a:cubicBezTo>
                  <a:cubicBezTo>
                    <a:pt x="88" y="66"/>
                    <a:pt x="88" y="66"/>
                    <a:pt x="88" y="65"/>
                  </a:cubicBezTo>
                  <a:cubicBezTo>
                    <a:pt x="88" y="65"/>
                    <a:pt x="88" y="65"/>
                    <a:pt x="88" y="65"/>
                  </a:cubicBezTo>
                  <a:cubicBezTo>
                    <a:pt x="89" y="65"/>
                    <a:pt x="89" y="65"/>
                    <a:pt x="89" y="65"/>
                  </a:cubicBezTo>
                  <a:cubicBezTo>
                    <a:pt x="89" y="65"/>
                    <a:pt x="88" y="65"/>
                    <a:pt x="89" y="64"/>
                  </a:cubicBezTo>
                  <a:cubicBezTo>
                    <a:pt x="89" y="64"/>
                    <a:pt x="89" y="65"/>
                    <a:pt x="89" y="64"/>
                  </a:cubicBezTo>
                  <a:cubicBezTo>
                    <a:pt x="89" y="64"/>
                    <a:pt x="89" y="62"/>
                    <a:pt x="90" y="61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1" y="61"/>
                    <a:pt x="91" y="60"/>
                    <a:pt x="90" y="60"/>
                  </a:cubicBezTo>
                  <a:cubicBezTo>
                    <a:pt x="91" y="59"/>
                    <a:pt x="92" y="59"/>
                    <a:pt x="92" y="59"/>
                  </a:cubicBezTo>
                  <a:cubicBezTo>
                    <a:pt x="92" y="57"/>
                    <a:pt x="93" y="54"/>
                    <a:pt x="95" y="52"/>
                  </a:cubicBezTo>
                  <a:cubicBezTo>
                    <a:pt x="95" y="52"/>
                    <a:pt x="95" y="52"/>
                    <a:pt x="95" y="52"/>
                  </a:cubicBezTo>
                  <a:cubicBezTo>
                    <a:pt x="96" y="52"/>
                    <a:pt x="95" y="52"/>
                    <a:pt x="95" y="51"/>
                  </a:cubicBezTo>
                  <a:cubicBezTo>
                    <a:pt x="96" y="52"/>
                    <a:pt x="96" y="51"/>
                    <a:pt x="96" y="52"/>
                  </a:cubicBezTo>
                  <a:cubicBezTo>
                    <a:pt x="97" y="51"/>
                    <a:pt x="96" y="50"/>
                    <a:pt x="97" y="50"/>
                  </a:cubicBezTo>
                  <a:cubicBezTo>
                    <a:pt x="96" y="50"/>
                    <a:pt x="97" y="50"/>
                    <a:pt x="96" y="50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97" y="48"/>
                    <a:pt x="97" y="49"/>
                    <a:pt x="97" y="49"/>
                  </a:cubicBezTo>
                  <a:cubicBezTo>
                    <a:pt x="97" y="48"/>
                    <a:pt x="97" y="48"/>
                    <a:pt x="97" y="48"/>
                  </a:cubicBezTo>
                  <a:cubicBezTo>
                    <a:pt x="99" y="48"/>
                    <a:pt x="98" y="51"/>
                    <a:pt x="99" y="50"/>
                  </a:cubicBezTo>
                  <a:cubicBezTo>
                    <a:pt x="99" y="50"/>
                    <a:pt x="99" y="50"/>
                    <a:pt x="99" y="50"/>
                  </a:cubicBezTo>
                  <a:cubicBezTo>
                    <a:pt x="100" y="50"/>
                    <a:pt x="99" y="52"/>
                    <a:pt x="100" y="50"/>
                  </a:cubicBezTo>
                  <a:cubicBezTo>
                    <a:pt x="100" y="50"/>
                    <a:pt x="100" y="49"/>
                    <a:pt x="99" y="49"/>
                  </a:cubicBezTo>
                  <a:cubicBezTo>
                    <a:pt x="100" y="48"/>
                    <a:pt x="98" y="48"/>
                    <a:pt x="99" y="47"/>
                  </a:cubicBezTo>
                  <a:cubicBezTo>
                    <a:pt x="99" y="47"/>
                    <a:pt x="98" y="48"/>
                    <a:pt x="99" y="48"/>
                  </a:cubicBezTo>
                  <a:cubicBezTo>
                    <a:pt x="100" y="47"/>
                    <a:pt x="99" y="46"/>
                    <a:pt x="100" y="46"/>
                  </a:cubicBezTo>
                  <a:cubicBezTo>
                    <a:pt x="99" y="47"/>
                    <a:pt x="99" y="46"/>
                    <a:pt x="99" y="45"/>
                  </a:cubicBezTo>
                  <a:cubicBezTo>
                    <a:pt x="99" y="45"/>
                    <a:pt x="99" y="46"/>
                    <a:pt x="100" y="45"/>
                  </a:cubicBezTo>
                  <a:cubicBezTo>
                    <a:pt x="99" y="45"/>
                    <a:pt x="100" y="44"/>
                    <a:pt x="99" y="44"/>
                  </a:cubicBezTo>
                  <a:cubicBezTo>
                    <a:pt x="98" y="44"/>
                    <a:pt x="100" y="44"/>
                    <a:pt x="99" y="43"/>
                  </a:cubicBezTo>
                  <a:cubicBezTo>
                    <a:pt x="100" y="43"/>
                    <a:pt x="100" y="44"/>
                    <a:pt x="100" y="44"/>
                  </a:cubicBezTo>
                  <a:cubicBezTo>
                    <a:pt x="100" y="44"/>
                    <a:pt x="100" y="42"/>
                    <a:pt x="100" y="42"/>
                  </a:cubicBezTo>
                  <a:cubicBezTo>
                    <a:pt x="100" y="42"/>
                    <a:pt x="100" y="42"/>
                    <a:pt x="100" y="43"/>
                  </a:cubicBezTo>
                  <a:cubicBezTo>
                    <a:pt x="100" y="42"/>
                    <a:pt x="100" y="41"/>
                    <a:pt x="101" y="41"/>
                  </a:cubicBezTo>
                  <a:cubicBezTo>
                    <a:pt x="100" y="41"/>
                    <a:pt x="100" y="41"/>
                    <a:pt x="100" y="41"/>
                  </a:cubicBezTo>
                  <a:cubicBezTo>
                    <a:pt x="101" y="40"/>
                    <a:pt x="101" y="40"/>
                    <a:pt x="101" y="40"/>
                  </a:cubicBezTo>
                  <a:cubicBezTo>
                    <a:pt x="101" y="40"/>
                    <a:pt x="101" y="38"/>
                    <a:pt x="102" y="39"/>
                  </a:cubicBezTo>
                  <a:cubicBezTo>
                    <a:pt x="102" y="39"/>
                    <a:pt x="103" y="38"/>
                    <a:pt x="102" y="38"/>
                  </a:cubicBezTo>
                  <a:cubicBezTo>
                    <a:pt x="101" y="38"/>
                    <a:pt x="102" y="39"/>
                    <a:pt x="101" y="39"/>
                  </a:cubicBezTo>
                  <a:cubicBezTo>
                    <a:pt x="102" y="39"/>
                    <a:pt x="101" y="38"/>
                    <a:pt x="101" y="38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2" y="38"/>
                    <a:pt x="102" y="38"/>
                    <a:pt x="102" y="37"/>
                  </a:cubicBezTo>
                  <a:cubicBezTo>
                    <a:pt x="102" y="38"/>
                    <a:pt x="102" y="38"/>
                    <a:pt x="102" y="37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5"/>
                    <a:pt x="103" y="37"/>
                    <a:pt x="103" y="35"/>
                  </a:cubicBezTo>
                  <a:cubicBezTo>
                    <a:pt x="103" y="37"/>
                    <a:pt x="103" y="37"/>
                    <a:pt x="103" y="37"/>
                  </a:cubicBezTo>
                  <a:cubicBezTo>
                    <a:pt x="103" y="37"/>
                    <a:pt x="105" y="37"/>
                    <a:pt x="105" y="35"/>
                  </a:cubicBezTo>
                  <a:cubicBezTo>
                    <a:pt x="103" y="34"/>
                    <a:pt x="103" y="34"/>
                    <a:pt x="103" y="34"/>
                  </a:cubicBezTo>
                  <a:cubicBezTo>
                    <a:pt x="103" y="33"/>
                    <a:pt x="105" y="34"/>
                    <a:pt x="103" y="33"/>
                  </a:cubicBezTo>
                  <a:cubicBezTo>
                    <a:pt x="105" y="34"/>
                    <a:pt x="105" y="34"/>
                    <a:pt x="105" y="34"/>
                  </a:cubicBezTo>
                  <a:cubicBezTo>
                    <a:pt x="106" y="34"/>
                    <a:pt x="106" y="34"/>
                    <a:pt x="106" y="34"/>
                  </a:cubicBezTo>
                  <a:cubicBezTo>
                    <a:pt x="106" y="33"/>
                    <a:pt x="106" y="32"/>
                    <a:pt x="105" y="33"/>
                  </a:cubicBezTo>
                  <a:cubicBezTo>
                    <a:pt x="105" y="32"/>
                    <a:pt x="106" y="32"/>
                    <a:pt x="106" y="32"/>
                  </a:cubicBezTo>
                  <a:cubicBezTo>
                    <a:pt x="106" y="32"/>
                    <a:pt x="106" y="32"/>
                    <a:pt x="106" y="31"/>
                  </a:cubicBezTo>
                  <a:cubicBezTo>
                    <a:pt x="106" y="31"/>
                    <a:pt x="107" y="31"/>
                    <a:pt x="107" y="31"/>
                  </a:cubicBezTo>
                  <a:cubicBezTo>
                    <a:pt x="107" y="32"/>
                    <a:pt x="107" y="32"/>
                    <a:pt x="107" y="32"/>
                  </a:cubicBezTo>
                  <a:cubicBezTo>
                    <a:pt x="107" y="31"/>
                    <a:pt x="107" y="31"/>
                    <a:pt x="107" y="31"/>
                  </a:cubicBezTo>
                  <a:cubicBezTo>
                    <a:pt x="108" y="32"/>
                    <a:pt x="108" y="31"/>
                    <a:pt x="108" y="32"/>
                  </a:cubicBezTo>
                  <a:cubicBezTo>
                    <a:pt x="109" y="31"/>
                    <a:pt x="109" y="31"/>
                    <a:pt x="109" y="31"/>
                  </a:cubicBezTo>
                  <a:cubicBezTo>
                    <a:pt x="107" y="31"/>
                    <a:pt x="108" y="30"/>
                    <a:pt x="107" y="30"/>
                  </a:cubicBezTo>
                  <a:cubicBezTo>
                    <a:pt x="107" y="28"/>
                    <a:pt x="109" y="30"/>
                    <a:pt x="109" y="28"/>
                  </a:cubicBezTo>
                  <a:cubicBezTo>
                    <a:pt x="108" y="28"/>
                    <a:pt x="108" y="27"/>
                    <a:pt x="108" y="28"/>
                  </a:cubicBezTo>
                  <a:cubicBezTo>
                    <a:pt x="108" y="27"/>
                    <a:pt x="107" y="27"/>
                    <a:pt x="108" y="25"/>
                  </a:cubicBezTo>
                  <a:cubicBezTo>
                    <a:pt x="108" y="27"/>
                    <a:pt x="109" y="25"/>
                    <a:pt x="109" y="27"/>
                  </a:cubicBezTo>
                  <a:cubicBezTo>
                    <a:pt x="109" y="28"/>
                    <a:pt x="109" y="28"/>
                    <a:pt x="109" y="28"/>
                  </a:cubicBezTo>
                  <a:cubicBezTo>
                    <a:pt x="110" y="28"/>
                    <a:pt x="110" y="28"/>
                    <a:pt x="110" y="28"/>
                  </a:cubicBezTo>
                  <a:cubicBezTo>
                    <a:pt x="110" y="27"/>
                    <a:pt x="111" y="25"/>
                    <a:pt x="110" y="25"/>
                  </a:cubicBezTo>
                  <a:cubicBezTo>
                    <a:pt x="110" y="25"/>
                    <a:pt x="110" y="27"/>
                    <a:pt x="109" y="25"/>
                  </a:cubicBezTo>
                  <a:cubicBezTo>
                    <a:pt x="110" y="24"/>
                    <a:pt x="111" y="25"/>
                    <a:pt x="110" y="24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10" y="24"/>
                    <a:pt x="109" y="24"/>
                    <a:pt x="109" y="23"/>
                  </a:cubicBezTo>
                  <a:cubicBezTo>
                    <a:pt x="110" y="23"/>
                    <a:pt x="110" y="23"/>
                    <a:pt x="110" y="23"/>
                  </a:cubicBezTo>
                  <a:cubicBezTo>
                    <a:pt x="111" y="23"/>
                    <a:pt x="109" y="24"/>
                    <a:pt x="110" y="24"/>
                  </a:cubicBezTo>
                  <a:cubicBezTo>
                    <a:pt x="111" y="24"/>
                    <a:pt x="110" y="23"/>
                    <a:pt x="111" y="23"/>
                  </a:cubicBezTo>
                  <a:cubicBezTo>
                    <a:pt x="111" y="23"/>
                    <a:pt x="111" y="23"/>
                    <a:pt x="111" y="23"/>
                  </a:cubicBezTo>
                  <a:cubicBezTo>
                    <a:pt x="111" y="23"/>
                    <a:pt x="114" y="24"/>
                    <a:pt x="112" y="22"/>
                  </a:cubicBezTo>
                  <a:cubicBezTo>
                    <a:pt x="112" y="21"/>
                    <a:pt x="112" y="22"/>
                    <a:pt x="112" y="22"/>
                  </a:cubicBezTo>
                  <a:cubicBezTo>
                    <a:pt x="112" y="20"/>
                    <a:pt x="112" y="20"/>
                    <a:pt x="112" y="19"/>
                  </a:cubicBezTo>
                  <a:cubicBezTo>
                    <a:pt x="114" y="20"/>
                    <a:pt x="114" y="18"/>
                    <a:pt x="114" y="19"/>
                  </a:cubicBezTo>
                  <a:cubicBezTo>
                    <a:pt x="114" y="19"/>
                    <a:pt x="112" y="21"/>
                    <a:pt x="114" y="22"/>
                  </a:cubicBezTo>
                  <a:cubicBezTo>
                    <a:pt x="114" y="22"/>
                    <a:pt x="112" y="22"/>
                    <a:pt x="114" y="23"/>
                  </a:cubicBezTo>
                  <a:cubicBezTo>
                    <a:pt x="114" y="22"/>
                    <a:pt x="114" y="23"/>
                    <a:pt x="115" y="23"/>
                  </a:cubicBezTo>
                  <a:cubicBezTo>
                    <a:pt x="115" y="22"/>
                    <a:pt x="115" y="22"/>
                    <a:pt x="115" y="22"/>
                  </a:cubicBezTo>
                  <a:cubicBezTo>
                    <a:pt x="114" y="22"/>
                    <a:pt x="114" y="22"/>
                    <a:pt x="114" y="22"/>
                  </a:cubicBezTo>
                  <a:cubicBezTo>
                    <a:pt x="114" y="21"/>
                    <a:pt x="114" y="20"/>
                    <a:pt x="114" y="19"/>
                  </a:cubicBezTo>
                  <a:cubicBezTo>
                    <a:pt x="115" y="19"/>
                    <a:pt x="115" y="19"/>
                    <a:pt x="115" y="19"/>
                  </a:cubicBezTo>
                  <a:cubicBezTo>
                    <a:pt x="116" y="18"/>
                    <a:pt x="116" y="17"/>
                    <a:pt x="117" y="16"/>
                  </a:cubicBezTo>
                  <a:cubicBezTo>
                    <a:pt x="116" y="16"/>
                    <a:pt x="118" y="14"/>
                    <a:pt x="117" y="15"/>
                  </a:cubicBezTo>
                  <a:cubicBezTo>
                    <a:pt x="116" y="15"/>
                    <a:pt x="115" y="15"/>
                    <a:pt x="115" y="15"/>
                  </a:cubicBezTo>
                  <a:cubicBezTo>
                    <a:pt x="115" y="14"/>
                    <a:pt x="115" y="15"/>
                    <a:pt x="116" y="15"/>
                  </a:cubicBezTo>
                  <a:cubicBezTo>
                    <a:pt x="116" y="14"/>
                    <a:pt x="117" y="15"/>
                    <a:pt x="116" y="14"/>
                  </a:cubicBezTo>
                  <a:cubicBezTo>
                    <a:pt x="116" y="15"/>
                    <a:pt x="117" y="14"/>
                    <a:pt x="118" y="15"/>
                  </a:cubicBezTo>
                  <a:cubicBezTo>
                    <a:pt x="118" y="14"/>
                    <a:pt x="118" y="15"/>
                    <a:pt x="119" y="14"/>
                  </a:cubicBezTo>
                  <a:cubicBezTo>
                    <a:pt x="119" y="13"/>
                    <a:pt x="119" y="12"/>
                    <a:pt x="119" y="11"/>
                  </a:cubicBezTo>
                  <a:cubicBezTo>
                    <a:pt x="120" y="11"/>
                    <a:pt x="120" y="10"/>
                    <a:pt x="121" y="9"/>
                  </a:cubicBezTo>
                  <a:cubicBezTo>
                    <a:pt x="121" y="7"/>
                    <a:pt x="123" y="9"/>
                    <a:pt x="123" y="7"/>
                  </a:cubicBezTo>
                  <a:cubicBezTo>
                    <a:pt x="124" y="7"/>
                    <a:pt x="121" y="9"/>
                    <a:pt x="123" y="7"/>
                  </a:cubicBezTo>
                  <a:cubicBezTo>
                    <a:pt x="123" y="7"/>
                    <a:pt x="123" y="7"/>
                    <a:pt x="123" y="7"/>
                  </a:cubicBezTo>
                  <a:cubicBezTo>
                    <a:pt x="123" y="7"/>
                    <a:pt x="125" y="5"/>
                    <a:pt x="124" y="4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5" y="5"/>
                    <a:pt x="124" y="5"/>
                    <a:pt x="124" y="5"/>
                  </a:cubicBezTo>
                  <a:cubicBezTo>
                    <a:pt x="125" y="5"/>
                    <a:pt x="125" y="5"/>
                    <a:pt x="125" y="5"/>
                  </a:cubicBezTo>
                  <a:cubicBezTo>
                    <a:pt x="126" y="5"/>
                    <a:pt x="126" y="4"/>
                    <a:pt x="126" y="4"/>
                  </a:cubicBezTo>
                  <a:cubicBezTo>
                    <a:pt x="125" y="4"/>
                    <a:pt x="125" y="4"/>
                    <a:pt x="125" y="4"/>
                  </a:cubicBezTo>
                  <a:cubicBezTo>
                    <a:pt x="126" y="3"/>
                    <a:pt x="126" y="2"/>
                    <a:pt x="127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7" y="1"/>
                    <a:pt x="127" y="1"/>
                    <a:pt x="127" y="1"/>
                  </a:cubicBezTo>
                  <a:cubicBezTo>
                    <a:pt x="127" y="1"/>
                    <a:pt x="127" y="1"/>
                    <a:pt x="127" y="0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7" y="3"/>
                    <a:pt x="127" y="2"/>
                    <a:pt x="127" y="2"/>
                  </a:cubicBezTo>
                  <a:cubicBezTo>
                    <a:pt x="127" y="2"/>
                    <a:pt x="127" y="3"/>
                    <a:pt x="127" y="3"/>
                  </a:cubicBezTo>
                  <a:cubicBezTo>
                    <a:pt x="127" y="3"/>
                    <a:pt x="127" y="3"/>
                    <a:pt x="127" y="2"/>
                  </a:cubicBezTo>
                  <a:cubicBezTo>
                    <a:pt x="127" y="3"/>
                    <a:pt x="127" y="3"/>
                    <a:pt x="127" y="4"/>
                  </a:cubicBezTo>
                  <a:cubicBezTo>
                    <a:pt x="127" y="3"/>
                    <a:pt x="127" y="3"/>
                    <a:pt x="127" y="3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27" y="5"/>
                    <a:pt x="127" y="5"/>
                    <a:pt x="127" y="5"/>
                  </a:cubicBezTo>
                  <a:cubicBezTo>
                    <a:pt x="126" y="6"/>
                    <a:pt x="126" y="7"/>
                    <a:pt x="126" y="9"/>
                  </a:cubicBezTo>
                  <a:cubicBezTo>
                    <a:pt x="125" y="7"/>
                    <a:pt x="125" y="7"/>
                    <a:pt x="125" y="6"/>
                  </a:cubicBezTo>
                  <a:cubicBezTo>
                    <a:pt x="124" y="6"/>
                    <a:pt x="125" y="7"/>
                    <a:pt x="124" y="7"/>
                  </a:cubicBezTo>
                  <a:cubicBezTo>
                    <a:pt x="124" y="9"/>
                    <a:pt x="125" y="9"/>
                    <a:pt x="125" y="10"/>
                  </a:cubicBezTo>
                  <a:cubicBezTo>
                    <a:pt x="124" y="10"/>
                    <a:pt x="124" y="10"/>
                    <a:pt x="124" y="10"/>
                  </a:cubicBezTo>
                  <a:cubicBezTo>
                    <a:pt x="124" y="11"/>
                    <a:pt x="125" y="11"/>
                    <a:pt x="124" y="11"/>
                  </a:cubicBezTo>
                  <a:cubicBezTo>
                    <a:pt x="123" y="12"/>
                    <a:pt x="121" y="14"/>
                    <a:pt x="120" y="15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21" y="16"/>
                    <a:pt x="120" y="17"/>
                    <a:pt x="120" y="18"/>
                  </a:cubicBezTo>
                  <a:cubicBezTo>
                    <a:pt x="119" y="20"/>
                    <a:pt x="119" y="22"/>
                    <a:pt x="117" y="22"/>
                  </a:cubicBezTo>
                  <a:cubicBezTo>
                    <a:pt x="116" y="24"/>
                    <a:pt x="115" y="27"/>
                    <a:pt x="114" y="30"/>
                  </a:cubicBezTo>
                  <a:cubicBezTo>
                    <a:pt x="114" y="29"/>
                    <a:pt x="114" y="29"/>
                    <a:pt x="114" y="29"/>
                  </a:cubicBezTo>
                  <a:cubicBezTo>
                    <a:pt x="114" y="30"/>
                    <a:pt x="114" y="29"/>
                    <a:pt x="114" y="30"/>
                  </a:cubicBezTo>
                  <a:cubicBezTo>
                    <a:pt x="114" y="30"/>
                    <a:pt x="114" y="31"/>
                    <a:pt x="114" y="31"/>
                  </a:cubicBezTo>
                  <a:cubicBezTo>
                    <a:pt x="112" y="31"/>
                    <a:pt x="112" y="33"/>
                    <a:pt x="111" y="35"/>
                  </a:cubicBezTo>
                  <a:cubicBezTo>
                    <a:pt x="111" y="34"/>
                    <a:pt x="111" y="34"/>
                    <a:pt x="111" y="34"/>
                  </a:cubicBezTo>
                  <a:cubicBezTo>
                    <a:pt x="111" y="37"/>
                    <a:pt x="110" y="38"/>
                    <a:pt x="109" y="38"/>
                  </a:cubicBezTo>
                  <a:cubicBezTo>
                    <a:pt x="108" y="38"/>
                    <a:pt x="108" y="38"/>
                    <a:pt x="108" y="39"/>
                  </a:cubicBezTo>
                  <a:cubicBezTo>
                    <a:pt x="108" y="40"/>
                    <a:pt x="108" y="40"/>
                    <a:pt x="108" y="42"/>
                  </a:cubicBezTo>
                  <a:cubicBezTo>
                    <a:pt x="107" y="42"/>
                    <a:pt x="107" y="43"/>
                    <a:pt x="107" y="44"/>
                  </a:cubicBezTo>
                  <a:cubicBezTo>
                    <a:pt x="106" y="48"/>
                    <a:pt x="103" y="50"/>
                    <a:pt x="101" y="54"/>
                  </a:cubicBezTo>
                  <a:cubicBezTo>
                    <a:pt x="101" y="54"/>
                    <a:pt x="101" y="54"/>
                    <a:pt x="101" y="54"/>
                  </a:cubicBezTo>
                  <a:cubicBezTo>
                    <a:pt x="100" y="57"/>
                    <a:pt x="98" y="59"/>
                    <a:pt x="97" y="62"/>
                  </a:cubicBezTo>
                  <a:cubicBezTo>
                    <a:pt x="97" y="62"/>
                    <a:pt x="97" y="62"/>
                    <a:pt x="97" y="62"/>
                  </a:cubicBezTo>
                  <a:cubicBezTo>
                    <a:pt x="96" y="62"/>
                    <a:pt x="96" y="65"/>
                    <a:pt x="96" y="65"/>
                  </a:cubicBezTo>
                  <a:cubicBezTo>
                    <a:pt x="96" y="65"/>
                    <a:pt x="96" y="66"/>
                    <a:pt x="95" y="66"/>
                  </a:cubicBezTo>
                  <a:cubicBezTo>
                    <a:pt x="93" y="67"/>
                    <a:pt x="95" y="67"/>
                    <a:pt x="93" y="68"/>
                  </a:cubicBezTo>
                  <a:cubicBezTo>
                    <a:pt x="93" y="69"/>
                    <a:pt x="93" y="70"/>
                    <a:pt x="92" y="72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2" y="72"/>
                    <a:pt x="90" y="73"/>
                    <a:pt x="92" y="73"/>
                  </a:cubicBezTo>
                  <a:cubicBezTo>
                    <a:pt x="90" y="75"/>
                    <a:pt x="90" y="77"/>
                    <a:pt x="88" y="79"/>
                  </a:cubicBezTo>
                  <a:cubicBezTo>
                    <a:pt x="89" y="79"/>
                    <a:pt x="88" y="79"/>
                    <a:pt x="88" y="79"/>
                  </a:cubicBezTo>
                  <a:cubicBezTo>
                    <a:pt x="88" y="81"/>
                    <a:pt x="87" y="82"/>
                    <a:pt x="87" y="83"/>
                  </a:cubicBezTo>
                  <a:cubicBezTo>
                    <a:pt x="87" y="84"/>
                    <a:pt x="87" y="83"/>
                    <a:pt x="85" y="83"/>
                  </a:cubicBezTo>
                  <a:cubicBezTo>
                    <a:pt x="85" y="84"/>
                    <a:pt x="87" y="84"/>
                    <a:pt x="87" y="84"/>
                  </a:cubicBezTo>
                  <a:cubicBezTo>
                    <a:pt x="85" y="86"/>
                    <a:pt x="83" y="88"/>
                    <a:pt x="81" y="91"/>
                  </a:cubicBezTo>
                  <a:cubicBezTo>
                    <a:pt x="80" y="94"/>
                    <a:pt x="78" y="98"/>
                    <a:pt x="75" y="101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5" y="103"/>
                    <a:pt x="73" y="104"/>
                    <a:pt x="74" y="105"/>
                  </a:cubicBezTo>
                  <a:cubicBezTo>
                    <a:pt x="73" y="105"/>
                    <a:pt x="73" y="106"/>
                    <a:pt x="73" y="106"/>
                  </a:cubicBezTo>
                  <a:cubicBezTo>
                    <a:pt x="73" y="106"/>
                    <a:pt x="71" y="108"/>
                    <a:pt x="71" y="110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70" y="111"/>
                    <a:pt x="70" y="113"/>
                    <a:pt x="69" y="113"/>
                  </a:cubicBezTo>
                  <a:cubicBezTo>
                    <a:pt x="69" y="113"/>
                    <a:pt x="69" y="113"/>
                    <a:pt x="69" y="113"/>
                  </a:cubicBezTo>
                  <a:cubicBezTo>
                    <a:pt x="68" y="113"/>
                    <a:pt x="69" y="114"/>
                    <a:pt x="68" y="114"/>
                  </a:cubicBezTo>
                  <a:cubicBezTo>
                    <a:pt x="68" y="114"/>
                    <a:pt x="68" y="114"/>
                    <a:pt x="68" y="114"/>
                  </a:cubicBezTo>
                  <a:cubicBezTo>
                    <a:pt x="66" y="118"/>
                    <a:pt x="65" y="121"/>
                    <a:pt x="63" y="124"/>
                  </a:cubicBezTo>
                  <a:cubicBezTo>
                    <a:pt x="61" y="127"/>
                    <a:pt x="61" y="124"/>
                    <a:pt x="61" y="126"/>
                  </a:cubicBezTo>
                  <a:cubicBezTo>
                    <a:pt x="61" y="126"/>
                    <a:pt x="61" y="126"/>
                    <a:pt x="61" y="126"/>
                  </a:cubicBezTo>
                  <a:cubicBezTo>
                    <a:pt x="61" y="127"/>
                    <a:pt x="59" y="127"/>
                    <a:pt x="59" y="128"/>
                  </a:cubicBezTo>
                  <a:cubicBezTo>
                    <a:pt x="60" y="128"/>
                    <a:pt x="60" y="128"/>
                    <a:pt x="60" y="128"/>
                  </a:cubicBezTo>
                  <a:cubicBezTo>
                    <a:pt x="59" y="130"/>
                    <a:pt x="59" y="130"/>
                    <a:pt x="59" y="131"/>
                  </a:cubicBezTo>
                  <a:cubicBezTo>
                    <a:pt x="59" y="131"/>
                    <a:pt x="59" y="131"/>
                    <a:pt x="59" y="131"/>
                  </a:cubicBezTo>
                  <a:cubicBezTo>
                    <a:pt x="59" y="133"/>
                    <a:pt x="56" y="133"/>
                    <a:pt x="57" y="136"/>
                  </a:cubicBezTo>
                  <a:cubicBezTo>
                    <a:pt x="53" y="143"/>
                    <a:pt x="50" y="150"/>
                    <a:pt x="46" y="158"/>
                  </a:cubicBezTo>
                  <a:cubicBezTo>
                    <a:pt x="42" y="165"/>
                    <a:pt x="38" y="172"/>
                    <a:pt x="33" y="179"/>
                  </a:cubicBezTo>
                  <a:cubicBezTo>
                    <a:pt x="32" y="181"/>
                    <a:pt x="32" y="181"/>
                    <a:pt x="32" y="182"/>
                  </a:cubicBezTo>
                  <a:cubicBezTo>
                    <a:pt x="32" y="182"/>
                    <a:pt x="32" y="182"/>
                    <a:pt x="32" y="182"/>
                  </a:cubicBezTo>
                  <a:cubicBezTo>
                    <a:pt x="32" y="182"/>
                    <a:pt x="30" y="183"/>
                    <a:pt x="30" y="184"/>
                  </a:cubicBezTo>
                  <a:cubicBezTo>
                    <a:pt x="29" y="187"/>
                    <a:pt x="28" y="188"/>
                    <a:pt x="26" y="192"/>
                  </a:cubicBezTo>
                  <a:cubicBezTo>
                    <a:pt x="26" y="192"/>
                    <a:pt x="26" y="191"/>
                    <a:pt x="26" y="192"/>
                  </a:cubicBezTo>
                  <a:cubicBezTo>
                    <a:pt x="26" y="192"/>
                    <a:pt x="26" y="192"/>
                    <a:pt x="26" y="192"/>
                  </a:cubicBezTo>
                  <a:cubicBezTo>
                    <a:pt x="26" y="192"/>
                    <a:pt x="26" y="192"/>
                    <a:pt x="26" y="192"/>
                  </a:cubicBezTo>
                  <a:cubicBezTo>
                    <a:pt x="26" y="193"/>
                    <a:pt x="26" y="193"/>
                    <a:pt x="26" y="193"/>
                  </a:cubicBezTo>
                  <a:cubicBezTo>
                    <a:pt x="23" y="201"/>
                    <a:pt x="18" y="206"/>
                    <a:pt x="14" y="213"/>
                  </a:cubicBezTo>
                  <a:cubicBezTo>
                    <a:pt x="13" y="214"/>
                    <a:pt x="12" y="217"/>
                    <a:pt x="11" y="219"/>
                  </a:cubicBezTo>
                  <a:cubicBezTo>
                    <a:pt x="7" y="223"/>
                    <a:pt x="5" y="228"/>
                    <a:pt x="2" y="233"/>
                  </a:cubicBezTo>
                  <a:cubicBezTo>
                    <a:pt x="2" y="233"/>
                    <a:pt x="0" y="231"/>
                    <a:pt x="1" y="229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2" name="Freeform 122"/>
            <p:cNvSpPr>
              <a:spLocks/>
            </p:cNvSpPr>
            <p:nvPr/>
          </p:nvSpPr>
          <p:spPr bwMode="auto">
            <a:xfrm>
              <a:off x="3575" y="751"/>
              <a:ext cx="68" cy="2938"/>
            </a:xfrm>
            <a:custGeom>
              <a:avLst/>
              <a:gdLst>
                <a:gd name="T0" fmla="*/ 4 w 29"/>
                <a:gd name="T1" fmla="*/ 0 h 1244"/>
                <a:gd name="T2" fmla="*/ 9 w 29"/>
                <a:gd name="T3" fmla="*/ 616 h 1244"/>
                <a:gd name="T4" fmla="*/ 0 w 29"/>
                <a:gd name="T5" fmla="*/ 1244 h 1244"/>
                <a:gd name="T6" fmla="*/ 26 w 29"/>
                <a:gd name="T7" fmla="*/ 1244 h 1244"/>
                <a:gd name="T8" fmla="*/ 17 w 29"/>
                <a:gd name="T9" fmla="*/ 901 h 1244"/>
                <a:gd name="T10" fmla="*/ 29 w 29"/>
                <a:gd name="T11" fmla="*/ 283 h 1244"/>
                <a:gd name="T12" fmla="*/ 20 w 29"/>
                <a:gd name="T13" fmla="*/ 0 h 1244"/>
                <a:gd name="T14" fmla="*/ 4 w 29"/>
                <a:gd name="T15" fmla="*/ 0 h 1244"/>
                <a:gd name="T16" fmla="*/ 4 w 29"/>
                <a:gd name="T17" fmla="*/ 0 h 1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244">
                  <a:moveTo>
                    <a:pt x="4" y="0"/>
                  </a:moveTo>
                  <a:cubicBezTo>
                    <a:pt x="9" y="616"/>
                    <a:pt x="9" y="616"/>
                    <a:pt x="9" y="616"/>
                  </a:cubicBezTo>
                  <a:cubicBezTo>
                    <a:pt x="0" y="1244"/>
                    <a:pt x="0" y="1244"/>
                    <a:pt x="0" y="1244"/>
                  </a:cubicBezTo>
                  <a:cubicBezTo>
                    <a:pt x="26" y="1244"/>
                    <a:pt x="26" y="1244"/>
                    <a:pt x="26" y="1244"/>
                  </a:cubicBezTo>
                  <a:cubicBezTo>
                    <a:pt x="17" y="901"/>
                    <a:pt x="17" y="901"/>
                    <a:pt x="17" y="901"/>
                  </a:cubicBezTo>
                  <a:cubicBezTo>
                    <a:pt x="29" y="283"/>
                    <a:pt x="29" y="283"/>
                    <a:pt x="29" y="283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3" name="Freeform 123"/>
            <p:cNvSpPr>
              <a:spLocks/>
            </p:cNvSpPr>
            <p:nvPr/>
          </p:nvSpPr>
          <p:spPr bwMode="auto">
            <a:xfrm>
              <a:off x="4061" y="1280"/>
              <a:ext cx="194" cy="385"/>
            </a:xfrm>
            <a:custGeom>
              <a:avLst/>
              <a:gdLst>
                <a:gd name="T0" fmla="*/ 30 w 82"/>
                <a:gd name="T1" fmla="*/ 5 h 163"/>
                <a:gd name="T2" fmla="*/ 69 w 82"/>
                <a:gd name="T3" fmla="*/ 163 h 163"/>
                <a:gd name="T4" fmla="*/ 15 w 82"/>
                <a:gd name="T5" fmla="*/ 101 h 163"/>
                <a:gd name="T6" fmla="*/ 30 w 82"/>
                <a:gd name="T7" fmla="*/ 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30" y="5"/>
                  </a:moveTo>
                  <a:cubicBezTo>
                    <a:pt x="39" y="0"/>
                    <a:pt x="82" y="68"/>
                    <a:pt x="69" y="163"/>
                  </a:cubicBezTo>
                  <a:cubicBezTo>
                    <a:pt x="54" y="158"/>
                    <a:pt x="15" y="101"/>
                    <a:pt x="15" y="101"/>
                  </a:cubicBezTo>
                  <a:cubicBezTo>
                    <a:pt x="15" y="101"/>
                    <a:pt x="0" y="16"/>
                    <a:pt x="30" y="5"/>
                  </a:cubicBezTo>
                  <a:close/>
                </a:path>
              </a:pathLst>
            </a:custGeom>
            <a:solidFill>
              <a:srgbClr val="F7D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4" name="Freeform 124"/>
            <p:cNvSpPr>
              <a:spLocks/>
            </p:cNvSpPr>
            <p:nvPr/>
          </p:nvSpPr>
          <p:spPr bwMode="auto">
            <a:xfrm>
              <a:off x="4068" y="1292"/>
              <a:ext cx="102" cy="318"/>
            </a:xfrm>
            <a:custGeom>
              <a:avLst/>
              <a:gdLst>
                <a:gd name="T0" fmla="*/ 28 w 43"/>
                <a:gd name="T1" fmla="*/ 0 h 135"/>
                <a:gd name="T2" fmla="*/ 43 w 43"/>
                <a:gd name="T3" fmla="*/ 135 h 135"/>
                <a:gd name="T4" fmla="*/ 13 w 43"/>
                <a:gd name="T5" fmla="*/ 96 h 135"/>
                <a:gd name="T6" fmla="*/ 28 w 43"/>
                <a:gd name="T7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135">
                  <a:moveTo>
                    <a:pt x="28" y="0"/>
                  </a:moveTo>
                  <a:cubicBezTo>
                    <a:pt x="43" y="135"/>
                    <a:pt x="43" y="135"/>
                    <a:pt x="43" y="135"/>
                  </a:cubicBezTo>
                  <a:cubicBezTo>
                    <a:pt x="43" y="135"/>
                    <a:pt x="19" y="115"/>
                    <a:pt x="13" y="96"/>
                  </a:cubicBezTo>
                  <a:cubicBezTo>
                    <a:pt x="8" y="77"/>
                    <a:pt x="0" y="9"/>
                    <a:pt x="28" y="0"/>
                  </a:cubicBezTo>
                  <a:close/>
                </a:path>
              </a:pathLst>
            </a:custGeom>
            <a:solidFill>
              <a:srgbClr val="EAA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5" name="Freeform 125"/>
            <p:cNvSpPr>
              <a:spLocks/>
            </p:cNvSpPr>
            <p:nvPr/>
          </p:nvSpPr>
          <p:spPr bwMode="auto">
            <a:xfrm>
              <a:off x="4040" y="2484"/>
              <a:ext cx="220" cy="426"/>
            </a:xfrm>
            <a:custGeom>
              <a:avLst/>
              <a:gdLst>
                <a:gd name="T0" fmla="*/ 35 w 93"/>
                <a:gd name="T1" fmla="*/ 4 h 180"/>
                <a:gd name="T2" fmla="*/ 80 w 93"/>
                <a:gd name="T3" fmla="*/ 180 h 180"/>
                <a:gd name="T4" fmla="*/ 18 w 93"/>
                <a:gd name="T5" fmla="*/ 109 h 180"/>
                <a:gd name="T6" fmla="*/ 35 w 93"/>
                <a:gd name="T7" fmla="*/ 4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180">
                  <a:moveTo>
                    <a:pt x="35" y="4"/>
                  </a:moveTo>
                  <a:cubicBezTo>
                    <a:pt x="43" y="0"/>
                    <a:pt x="93" y="75"/>
                    <a:pt x="80" y="180"/>
                  </a:cubicBezTo>
                  <a:cubicBezTo>
                    <a:pt x="63" y="175"/>
                    <a:pt x="18" y="109"/>
                    <a:pt x="18" y="109"/>
                  </a:cubicBezTo>
                  <a:cubicBezTo>
                    <a:pt x="18" y="109"/>
                    <a:pt x="0" y="18"/>
                    <a:pt x="35" y="4"/>
                  </a:cubicBezTo>
                  <a:close/>
                </a:path>
              </a:pathLst>
            </a:custGeom>
            <a:solidFill>
              <a:srgbClr val="F7D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6" name="Freeform 126"/>
            <p:cNvSpPr>
              <a:spLocks/>
            </p:cNvSpPr>
            <p:nvPr/>
          </p:nvSpPr>
          <p:spPr bwMode="auto">
            <a:xfrm>
              <a:off x="4050" y="2492"/>
              <a:ext cx="111" cy="359"/>
            </a:xfrm>
            <a:custGeom>
              <a:avLst/>
              <a:gdLst>
                <a:gd name="T0" fmla="*/ 31 w 47"/>
                <a:gd name="T1" fmla="*/ 0 h 152"/>
                <a:gd name="T2" fmla="*/ 47 w 47"/>
                <a:gd name="T3" fmla="*/ 152 h 152"/>
                <a:gd name="T4" fmla="*/ 14 w 47"/>
                <a:gd name="T5" fmla="*/ 107 h 152"/>
                <a:gd name="T6" fmla="*/ 31 w 47"/>
                <a:gd name="T7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152">
                  <a:moveTo>
                    <a:pt x="31" y="0"/>
                  </a:moveTo>
                  <a:cubicBezTo>
                    <a:pt x="47" y="152"/>
                    <a:pt x="47" y="152"/>
                    <a:pt x="47" y="152"/>
                  </a:cubicBezTo>
                  <a:cubicBezTo>
                    <a:pt x="47" y="152"/>
                    <a:pt x="22" y="129"/>
                    <a:pt x="14" y="107"/>
                  </a:cubicBezTo>
                  <a:cubicBezTo>
                    <a:pt x="8" y="87"/>
                    <a:pt x="0" y="11"/>
                    <a:pt x="31" y="0"/>
                  </a:cubicBezTo>
                  <a:close/>
                </a:path>
              </a:pathLst>
            </a:custGeom>
            <a:solidFill>
              <a:srgbClr val="EAA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7" name="Freeform 127"/>
            <p:cNvSpPr>
              <a:spLocks/>
            </p:cNvSpPr>
            <p:nvPr/>
          </p:nvSpPr>
          <p:spPr bwMode="auto">
            <a:xfrm>
              <a:off x="4050" y="3545"/>
              <a:ext cx="222" cy="428"/>
            </a:xfrm>
            <a:custGeom>
              <a:avLst/>
              <a:gdLst>
                <a:gd name="T0" fmla="*/ 35 w 94"/>
                <a:gd name="T1" fmla="*/ 5 h 181"/>
                <a:gd name="T2" fmla="*/ 79 w 94"/>
                <a:gd name="T3" fmla="*/ 181 h 181"/>
                <a:gd name="T4" fmla="*/ 19 w 94"/>
                <a:gd name="T5" fmla="*/ 112 h 181"/>
                <a:gd name="T6" fmla="*/ 35 w 94"/>
                <a:gd name="T7" fmla="*/ 5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181">
                  <a:moveTo>
                    <a:pt x="35" y="5"/>
                  </a:moveTo>
                  <a:cubicBezTo>
                    <a:pt x="45" y="0"/>
                    <a:pt x="94" y="76"/>
                    <a:pt x="79" y="181"/>
                  </a:cubicBezTo>
                  <a:cubicBezTo>
                    <a:pt x="64" y="177"/>
                    <a:pt x="19" y="112"/>
                    <a:pt x="19" y="112"/>
                  </a:cubicBezTo>
                  <a:cubicBezTo>
                    <a:pt x="19" y="112"/>
                    <a:pt x="0" y="19"/>
                    <a:pt x="35" y="5"/>
                  </a:cubicBezTo>
                  <a:close/>
                </a:path>
              </a:pathLst>
            </a:custGeom>
            <a:solidFill>
              <a:srgbClr val="F7D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8" name="Freeform 128"/>
            <p:cNvSpPr>
              <a:spLocks/>
            </p:cNvSpPr>
            <p:nvPr/>
          </p:nvSpPr>
          <p:spPr bwMode="auto">
            <a:xfrm>
              <a:off x="4066" y="3557"/>
              <a:ext cx="106" cy="354"/>
            </a:xfrm>
            <a:custGeom>
              <a:avLst/>
              <a:gdLst>
                <a:gd name="T0" fmla="*/ 28 w 45"/>
                <a:gd name="T1" fmla="*/ 0 h 150"/>
                <a:gd name="T2" fmla="*/ 45 w 45"/>
                <a:gd name="T3" fmla="*/ 150 h 150"/>
                <a:gd name="T4" fmla="*/ 13 w 45"/>
                <a:gd name="T5" fmla="*/ 107 h 150"/>
                <a:gd name="T6" fmla="*/ 28 w 45"/>
                <a:gd name="T7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150">
                  <a:moveTo>
                    <a:pt x="28" y="0"/>
                  </a:moveTo>
                  <a:cubicBezTo>
                    <a:pt x="45" y="150"/>
                    <a:pt x="45" y="150"/>
                    <a:pt x="45" y="150"/>
                  </a:cubicBezTo>
                  <a:cubicBezTo>
                    <a:pt x="45" y="150"/>
                    <a:pt x="19" y="126"/>
                    <a:pt x="13" y="107"/>
                  </a:cubicBezTo>
                  <a:cubicBezTo>
                    <a:pt x="5" y="84"/>
                    <a:pt x="0" y="10"/>
                    <a:pt x="28" y="0"/>
                  </a:cubicBezTo>
                  <a:close/>
                </a:path>
              </a:pathLst>
            </a:custGeom>
            <a:solidFill>
              <a:srgbClr val="EAA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9" name="Freeform 129"/>
            <p:cNvSpPr>
              <a:spLocks/>
            </p:cNvSpPr>
            <p:nvPr/>
          </p:nvSpPr>
          <p:spPr bwMode="auto">
            <a:xfrm>
              <a:off x="4269" y="2321"/>
              <a:ext cx="218" cy="433"/>
            </a:xfrm>
            <a:custGeom>
              <a:avLst/>
              <a:gdLst>
                <a:gd name="T0" fmla="*/ 57 w 92"/>
                <a:gd name="T1" fmla="*/ 5 h 183"/>
                <a:gd name="T2" fmla="*/ 13 w 92"/>
                <a:gd name="T3" fmla="*/ 183 h 183"/>
                <a:gd name="T4" fmla="*/ 72 w 92"/>
                <a:gd name="T5" fmla="*/ 111 h 183"/>
                <a:gd name="T6" fmla="*/ 57 w 92"/>
                <a:gd name="T7" fmla="*/ 5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183">
                  <a:moveTo>
                    <a:pt x="57" y="5"/>
                  </a:moveTo>
                  <a:cubicBezTo>
                    <a:pt x="49" y="0"/>
                    <a:pt x="0" y="75"/>
                    <a:pt x="13" y="183"/>
                  </a:cubicBezTo>
                  <a:cubicBezTo>
                    <a:pt x="29" y="176"/>
                    <a:pt x="72" y="111"/>
                    <a:pt x="72" y="111"/>
                  </a:cubicBezTo>
                  <a:cubicBezTo>
                    <a:pt x="72" y="111"/>
                    <a:pt x="92" y="18"/>
                    <a:pt x="57" y="5"/>
                  </a:cubicBezTo>
                  <a:close/>
                </a:path>
              </a:pathLst>
            </a:custGeom>
            <a:solidFill>
              <a:srgbClr val="F7D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70" name="Freeform 130"/>
            <p:cNvSpPr>
              <a:spLocks/>
            </p:cNvSpPr>
            <p:nvPr/>
          </p:nvSpPr>
          <p:spPr bwMode="auto">
            <a:xfrm>
              <a:off x="4366" y="2333"/>
              <a:ext cx="111" cy="355"/>
            </a:xfrm>
            <a:custGeom>
              <a:avLst/>
              <a:gdLst>
                <a:gd name="T0" fmla="*/ 17 w 47"/>
                <a:gd name="T1" fmla="*/ 0 h 150"/>
                <a:gd name="T2" fmla="*/ 0 w 47"/>
                <a:gd name="T3" fmla="*/ 150 h 150"/>
                <a:gd name="T4" fmla="*/ 33 w 47"/>
                <a:gd name="T5" fmla="*/ 106 h 150"/>
                <a:gd name="T6" fmla="*/ 17 w 47"/>
                <a:gd name="T7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150">
                  <a:moveTo>
                    <a:pt x="17" y="0"/>
                  </a:moveTo>
                  <a:cubicBezTo>
                    <a:pt x="0" y="150"/>
                    <a:pt x="0" y="150"/>
                    <a:pt x="0" y="150"/>
                  </a:cubicBezTo>
                  <a:cubicBezTo>
                    <a:pt x="0" y="150"/>
                    <a:pt x="25" y="128"/>
                    <a:pt x="33" y="106"/>
                  </a:cubicBezTo>
                  <a:cubicBezTo>
                    <a:pt x="39" y="86"/>
                    <a:pt x="47" y="12"/>
                    <a:pt x="17" y="0"/>
                  </a:cubicBezTo>
                  <a:close/>
                </a:path>
              </a:pathLst>
            </a:custGeom>
            <a:solidFill>
              <a:srgbClr val="EAA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71" name="Freeform 131"/>
            <p:cNvSpPr>
              <a:spLocks/>
            </p:cNvSpPr>
            <p:nvPr/>
          </p:nvSpPr>
          <p:spPr bwMode="auto">
            <a:xfrm>
              <a:off x="4253" y="2955"/>
              <a:ext cx="304" cy="481"/>
            </a:xfrm>
            <a:custGeom>
              <a:avLst/>
              <a:gdLst>
                <a:gd name="T0" fmla="*/ 6 w 129"/>
                <a:gd name="T1" fmla="*/ 204 h 204"/>
                <a:gd name="T2" fmla="*/ 120 w 129"/>
                <a:gd name="T3" fmla="*/ 0 h 204"/>
                <a:gd name="T4" fmla="*/ 6 w 129"/>
                <a:gd name="T5" fmla="*/ 20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204">
                  <a:moveTo>
                    <a:pt x="6" y="204"/>
                  </a:moveTo>
                  <a:cubicBezTo>
                    <a:pt x="6" y="204"/>
                    <a:pt x="129" y="136"/>
                    <a:pt x="120" y="0"/>
                  </a:cubicBezTo>
                  <a:cubicBezTo>
                    <a:pt x="0" y="59"/>
                    <a:pt x="6" y="204"/>
                    <a:pt x="6" y="204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72" name="Freeform 132"/>
            <p:cNvSpPr>
              <a:spLocks/>
            </p:cNvSpPr>
            <p:nvPr/>
          </p:nvSpPr>
          <p:spPr bwMode="auto">
            <a:xfrm>
              <a:off x="3964" y="2577"/>
              <a:ext cx="305" cy="477"/>
            </a:xfrm>
            <a:custGeom>
              <a:avLst/>
              <a:gdLst>
                <a:gd name="T0" fmla="*/ 123 w 129"/>
                <a:gd name="T1" fmla="*/ 202 h 202"/>
                <a:gd name="T2" fmla="*/ 10 w 129"/>
                <a:gd name="T3" fmla="*/ 0 h 202"/>
                <a:gd name="T4" fmla="*/ 123 w 129"/>
                <a:gd name="T5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202">
                  <a:moveTo>
                    <a:pt x="123" y="202"/>
                  </a:moveTo>
                  <a:cubicBezTo>
                    <a:pt x="123" y="202"/>
                    <a:pt x="0" y="136"/>
                    <a:pt x="10" y="0"/>
                  </a:cubicBezTo>
                  <a:cubicBezTo>
                    <a:pt x="129" y="59"/>
                    <a:pt x="123" y="202"/>
                    <a:pt x="123" y="202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73" name="Freeform 133"/>
            <p:cNvSpPr>
              <a:spLocks/>
            </p:cNvSpPr>
            <p:nvPr/>
          </p:nvSpPr>
          <p:spPr bwMode="auto">
            <a:xfrm>
              <a:off x="4262" y="3590"/>
              <a:ext cx="305" cy="479"/>
            </a:xfrm>
            <a:custGeom>
              <a:avLst/>
              <a:gdLst>
                <a:gd name="T0" fmla="*/ 6 w 129"/>
                <a:gd name="T1" fmla="*/ 203 h 203"/>
                <a:gd name="T2" fmla="*/ 120 w 129"/>
                <a:gd name="T3" fmla="*/ 0 h 203"/>
                <a:gd name="T4" fmla="*/ 6 w 129"/>
                <a:gd name="T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203">
                  <a:moveTo>
                    <a:pt x="6" y="203"/>
                  </a:moveTo>
                  <a:cubicBezTo>
                    <a:pt x="6" y="203"/>
                    <a:pt x="129" y="136"/>
                    <a:pt x="120" y="0"/>
                  </a:cubicBezTo>
                  <a:cubicBezTo>
                    <a:pt x="0" y="59"/>
                    <a:pt x="6" y="203"/>
                    <a:pt x="6" y="203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74" name="Freeform 134"/>
            <p:cNvSpPr>
              <a:spLocks/>
            </p:cNvSpPr>
            <p:nvPr/>
          </p:nvSpPr>
          <p:spPr bwMode="auto">
            <a:xfrm>
              <a:off x="3972" y="3122"/>
              <a:ext cx="304" cy="475"/>
            </a:xfrm>
            <a:custGeom>
              <a:avLst/>
              <a:gdLst>
                <a:gd name="T0" fmla="*/ 124 w 129"/>
                <a:gd name="T1" fmla="*/ 201 h 201"/>
                <a:gd name="T2" fmla="*/ 9 w 129"/>
                <a:gd name="T3" fmla="*/ 0 h 201"/>
                <a:gd name="T4" fmla="*/ 124 w 129"/>
                <a:gd name="T5" fmla="*/ 20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201">
                  <a:moveTo>
                    <a:pt x="124" y="201"/>
                  </a:moveTo>
                  <a:cubicBezTo>
                    <a:pt x="124" y="201"/>
                    <a:pt x="0" y="135"/>
                    <a:pt x="9" y="0"/>
                  </a:cubicBezTo>
                  <a:cubicBezTo>
                    <a:pt x="129" y="58"/>
                    <a:pt x="124" y="201"/>
                    <a:pt x="124" y="201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75" name="Freeform 135"/>
            <p:cNvSpPr>
              <a:spLocks/>
            </p:cNvSpPr>
            <p:nvPr/>
          </p:nvSpPr>
          <p:spPr bwMode="auto">
            <a:xfrm>
              <a:off x="3981" y="3595"/>
              <a:ext cx="305" cy="482"/>
            </a:xfrm>
            <a:custGeom>
              <a:avLst/>
              <a:gdLst>
                <a:gd name="T0" fmla="*/ 124 w 129"/>
                <a:gd name="T1" fmla="*/ 204 h 204"/>
                <a:gd name="T2" fmla="*/ 9 w 129"/>
                <a:gd name="T3" fmla="*/ 0 h 204"/>
                <a:gd name="T4" fmla="*/ 124 w 129"/>
                <a:gd name="T5" fmla="*/ 20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204">
                  <a:moveTo>
                    <a:pt x="124" y="204"/>
                  </a:moveTo>
                  <a:cubicBezTo>
                    <a:pt x="124" y="204"/>
                    <a:pt x="0" y="136"/>
                    <a:pt x="9" y="0"/>
                  </a:cubicBezTo>
                  <a:cubicBezTo>
                    <a:pt x="129" y="60"/>
                    <a:pt x="124" y="204"/>
                    <a:pt x="124" y="204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76" name="Freeform 136"/>
            <p:cNvSpPr>
              <a:spLocks/>
            </p:cNvSpPr>
            <p:nvPr/>
          </p:nvSpPr>
          <p:spPr bwMode="auto">
            <a:xfrm>
              <a:off x="4253" y="2385"/>
              <a:ext cx="304" cy="482"/>
            </a:xfrm>
            <a:custGeom>
              <a:avLst/>
              <a:gdLst>
                <a:gd name="T0" fmla="*/ 6 w 129"/>
                <a:gd name="T1" fmla="*/ 204 h 204"/>
                <a:gd name="T2" fmla="*/ 120 w 129"/>
                <a:gd name="T3" fmla="*/ 0 h 204"/>
                <a:gd name="T4" fmla="*/ 6 w 129"/>
                <a:gd name="T5" fmla="*/ 20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204">
                  <a:moveTo>
                    <a:pt x="6" y="204"/>
                  </a:moveTo>
                  <a:cubicBezTo>
                    <a:pt x="6" y="204"/>
                    <a:pt x="129" y="137"/>
                    <a:pt x="120" y="0"/>
                  </a:cubicBezTo>
                  <a:cubicBezTo>
                    <a:pt x="0" y="60"/>
                    <a:pt x="6" y="204"/>
                    <a:pt x="6" y="204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77" name="Freeform 137"/>
            <p:cNvSpPr>
              <a:spLocks/>
            </p:cNvSpPr>
            <p:nvPr/>
          </p:nvSpPr>
          <p:spPr bwMode="auto">
            <a:xfrm>
              <a:off x="3950" y="1946"/>
              <a:ext cx="305" cy="484"/>
            </a:xfrm>
            <a:custGeom>
              <a:avLst/>
              <a:gdLst>
                <a:gd name="T0" fmla="*/ 122 w 129"/>
                <a:gd name="T1" fmla="*/ 205 h 205"/>
                <a:gd name="T2" fmla="*/ 8 w 129"/>
                <a:gd name="T3" fmla="*/ 0 h 205"/>
                <a:gd name="T4" fmla="*/ 122 w 129"/>
                <a:gd name="T5" fmla="*/ 20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205">
                  <a:moveTo>
                    <a:pt x="122" y="205"/>
                  </a:moveTo>
                  <a:cubicBezTo>
                    <a:pt x="122" y="205"/>
                    <a:pt x="0" y="137"/>
                    <a:pt x="8" y="0"/>
                  </a:cubicBezTo>
                  <a:cubicBezTo>
                    <a:pt x="129" y="60"/>
                    <a:pt x="122" y="205"/>
                    <a:pt x="122" y="205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78" name="Freeform 138"/>
            <p:cNvSpPr>
              <a:spLocks/>
            </p:cNvSpPr>
            <p:nvPr/>
          </p:nvSpPr>
          <p:spPr bwMode="auto">
            <a:xfrm>
              <a:off x="4253" y="1747"/>
              <a:ext cx="304" cy="478"/>
            </a:xfrm>
            <a:custGeom>
              <a:avLst/>
              <a:gdLst>
                <a:gd name="T0" fmla="*/ 6 w 129"/>
                <a:gd name="T1" fmla="*/ 202 h 202"/>
                <a:gd name="T2" fmla="*/ 120 w 129"/>
                <a:gd name="T3" fmla="*/ 0 h 202"/>
                <a:gd name="T4" fmla="*/ 6 w 129"/>
                <a:gd name="T5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202">
                  <a:moveTo>
                    <a:pt x="6" y="202"/>
                  </a:moveTo>
                  <a:cubicBezTo>
                    <a:pt x="6" y="202"/>
                    <a:pt x="129" y="136"/>
                    <a:pt x="120" y="0"/>
                  </a:cubicBezTo>
                  <a:cubicBezTo>
                    <a:pt x="0" y="59"/>
                    <a:pt x="6" y="202"/>
                    <a:pt x="6" y="202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79" name="Freeform 139"/>
            <p:cNvSpPr>
              <a:spLocks/>
            </p:cNvSpPr>
            <p:nvPr/>
          </p:nvSpPr>
          <p:spPr bwMode="auto">
            <a:xfrm>
              <a:off x="4248" y="1211"/>
              <a:ext cx="307" cy="475"/>
            </a:xfrm>
            <a:custGeom>
              <a:avLst/>
              <a:gdLst>
                <a:gd name="T0" fmla="*/ 7 w 130"/>
                <a:gd name="T1" fmla="*/ 201 h 201"/>
                <a:gd name="T2" fmla="*/ 120 w 130"/>
                <a:gd name="T3" fmla="*/ 0 h 201"/>
                <a:gd name="T4" fmla="*/ 7 w 130"/>
                <a:gd name="T5" fmla="*/ 20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0" h="201">
                  <a:moveTo>
                    <a:pt x="7" y="201"/>
                  </a:moveTo>
                  <a:cubicBezTo>
                    <a:pt x="7" y="201"/>
                    <a:pt x="130" y="135"/>
                    <a:pt x="120" y="0"/>
                  </a:cubicBezTo>
                  <a:cubicBezTo>
                    <a:pt x="0" y="59"/>
                    <a:pt x="7" y="201"/>
                    <a:pt x="7" y="201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80" name="Freeform 140"/>
            <p:cNvSpPr>
              <a:spLocks/>
            </p:cNvSpPr>
            <p:nvPr/>
          </p:nvSpPr>
          <p:spPr bwMode="auto">
            <a:xfrm>
              <a:off x="3990" y="1381"/>
              <a:ext cx="274" cy="428"/>
            </a:xfrm>
            <a:custGeom>
              <a:avLst/>
              <a:gdLst>
                <a:gd name="T0" fmla="*/ 112 w 116"/>
                <a:gd name="T1" fmla="*/ 181 h 181"/>
                <a:gd name="T2" fmla="*/ 8 w 116"/>
                <a:gd name="T3" fmla="*/ 0 h 181"/>
                <a:gd name="T4" fmla="*/ 112 w 116"/>
                <a:gd name="T5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6" h="181">
                  <a:moveTo>
                    <a:pt x="112" y="181"/>
                  </a:moveTo>
                  <a:cubicBezTo>
                    <a:pt x="112" y="181"/>
                    <a:pt x="0" y="121"/>
                    <a:pt x="8" y="0"/>
                  </a:cubicBezTo>
                  <a:cubicBezTo>
                    <a:pt x="116" y="54"/>
                    <a:pt x="112" y="181"/>
                    <a:pt x="112" y="181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81" name="Freeform 141"/>
            <p:cNvSpPr>
              <a:spLocks/>
            </p:cNvSpPr>
            <p:nvPr/>
          </p:nvSpPr>
          <p:spPr bwMode="auto">
            <a:xfrm>
              <a:off x="3993" y="2577"/>
              <a:ext cx="260" cy="474"/>
            </a:xfrm>
            <a:custGeom>
              <a:avLst/>
              <a:gdLst>
                <a:gd name="T0" fmla="*/ 97 w 110"/>
                <a:gd name="T1" fmla="*/ 176 h 201"/>
                <a:gd name="T2" fmla="*/ 93 w 110"/>
                <a:gd name="T3" fmla="*/ 169 h 201"/>
                <a:gd name="T4" fmla="*/ 89 w 110"/>
                <a:gd name="T5" fmla="*/ 156 h 201"/>
                <a:gd name="T6" fmla="*/ 88 w 110"/>
                <a:gd name="T7" fmla="*/ 153 h 201"/>
                <a:gd name="T8" fmla="*/ 79 w 110"/>
                <a:gd name="T9" fmla="*/ 140 h 201"/>
                <a:gd name="T10" fmla="*/ 76 w 110"/>
                <a:gd name="T11" fmla="*/ 136 h 201"/>
                <a:gd name="T12" fmla="*/ 73 w 110"/>
                <a:gd name="T13" fmla="*/ 128 h 201"/>
                <a:gd name="T14" fmla="*/ 71 w 110"/>
                <a:gd name="T15" fmla="*/ 123 h 201"/>
                <a:gd name="T16" fmla="*/ 68 w 110"/>
                <a:gd name="T17" fmla="*/ 120 h 201"/>
                <a:gd name="T18" fmla="*/ 68 w 110"/>
                <a:gd name="T19" fmla="*/ 116 h 201"/>
                <a:gd name="T20" fmla="*/ 64 w 110"/>
                <a:gd name="T21" fmla="*/ 108 h 201"/>
                <a:gd name="T22" fmla="*/ 62 w 110"/>
                <a:gd name="T23" fmla="*/ 104 h 201"/>
                <a:gd name="T24" fmla="*/ 60 w 110"/>
                <a:gd name="T25" fmla="*/ 99 h 201"/>
                <a:gd name="T26" fmla="*/ 58 w 110"/>
                <a:gd name="T27" fmla="*/ 95 h 201"/>
                <a:gd name="T28" fmla="*/ 55 w 110"/>
                <a:gd name="T29" fmla="*/ 89 h 201"/>
                <a:gd name="T30" fmla="*/ 49 w 110"/>
                <a:gd name="T31" fmla="*/ 82 h 201"/>
                <a:gd name="T32" fmla="*/ 49 w 110"/>
                <a:gd name="T33" fmla="*/ 80 h 201"/>
                <a:gd name="T34" fmla="*/ 46 w 110"/>
                <a:gd name="T35" fmla="*/ 76 h 201"/>
                <a:gd name="T36" fmla="*/ 45 w 110"/>
                <a:gd name="T37" fmla="*/ 73 h 201"/>
                <a:gd name="T38" fmla="*/ 45 w 110"/>
                <a:gd name="T39" fmla="*/ 72 h 201"/>
                <a:gd name="T40" fmla="*/ 43 w 110"/>
                <a:gd name="T41" fmla="*/ 69 h 201"/>
                <a:gd name="T42" fmla="*/ 37 w 110"/>
                <a:gd name="T43" fmla="*/ 59 h 201"/>
                <a:gd name="T44" fmla="*/ 36 w 110"/>
                <a:gd name="T45" fmla="*/ 55 h 201"/>
                <a:gd name="T46" fmla="*/ 33 w 110"/>
                <a:gd name="T47" fmla="*/ 51 h 201"/>
                <a:gd name="T48" fmla="*/ 29 w 110"/>
                <a:gd name="T49" fmla="*/ 43 h 201"/>
                <a:gd name="T50" fmla="*/ 27 w 110"/>
                <a:gd name="T51" fmla="*/ 42 h 201"/>
                <a:gd name="T52" fmla="*/ 27 w 110"/>
                <a:gd name="T53" fmla="*/ 39 h 201"/>
                <a:gd name="T54" fmla="*/ 28 w 110"/>
                <a:gd name="T55" fmla="*/ 34 h 201"/>
                <a:gd name="T56" fmla="*/ 24 w 110"/>
                <a:gd name="T57" fmla="*/ 31 h 201"/>
                <a:gd name="T58" fmla="*/ 24 w 110"/>
                <a:gd name="T59" fmla="*/ 29 h 201"/>
                <a:gd name="T60" fmla="*/ 23 w 110"/>
                <a:gd name="T61" fmla="*/ 29 h 201"/>
                <a:gd name="T62" fmla="*/ 19 w 110"/>
                <a:gd name="T63" fmla="*/ 26 h 201"/>
                <a:gd name="T64" fmla="*/ 20 w 110"/>
                <a:gd name="T65" fmla="*/ 21 h 201"/>
                <a:gd name="T66" fmla="*/ 17 w 110"/>
                <a:gd name="T67" fmla="*/ 21 h 201"/>
                <a:gd name="T68" fmla="*/ 17 w 110"/>
                <a:gd name="T69" fmla="*/ 17 h 201"/>
                <a:gd name="T70" fmla="*/ 16 w 110"/>
                <a:gd name="T71" fmla="*/ 14 h 201"/>
                <a:gd name="T72" fmla="*/ 15 w 110"/>
                <a:gd name="T73" fmla="*/ 17 h 201"/>
                <a:gd name="T74" fmla="*/ 13 w 110"/>
                <a:gd name="T75" fmla="*/ 11 h 201"/>
                <a:gd name="T76" fmla="*/ 4 w 110"/>
                <a:gd name="T77" fmla="*/ 5 h 201"/>
                <a:gd name="T78" fmla="*/ 3 w 110"/>
                <a:gd name="T79" fmla="*/ 4 h 201"/>
                <a:gd name="T80" fmla="*/ 0 w 110"/>
                <a:gd name="T81" fmla="*/ 0 h 201"/>
                <a:gd name="T82" fmla="*/ 0 w 110"/>
                <a:gd name="T83" fmla="*/ 3 h 201"/>
                <a:gd name="T84" fmla="*/ 4 w 110"/>
                <a:gd name="T85" fmla="*/ 5 h 201"/>
                <a:gd name="T86" fmla="*/ 6 w 110"/>
                <a:gd name="T87" fmla="*/ 16 h 201"/>
                <a:gd name="T88" fmla="*/ 13 w 110"/>
                <a:gd name="T89" fmla="*/ 30 h 201"/>
                <a:gd name="T90" fmla="*/ 20 w 110"/>
                <a:gd name="T91" fmla="*/ 46 h 201"/>
                <a:gd name="T92" fmla="*/ 28 w 110"/>
                <a:gd name="T93" fmla="*/ 59 h 201"/>
                <a:gd name="T94" fmla="*/ 32 w 110"/>
                <a:gd name="T95" fmla="*/ 69 h 201"/>
                <a:gd name="T96" fmla="*/ 43 w 110"/>
                <a:gd name="T97" fmla="*/ 87 h 201"/>
                <a:gd name="T98" fmla="*/ 49 w 110"/>
                <a:gd name="T99" fmla="*/ 97 h 201"/>
                <a:gd name="T100" fmla="*/ 58 w 110"/>
                <a:gd name="T101" fmla="*/ 110 h 201"/>
                <a:gd name="T102" fmla="*/ 77 w 110"/>
                <a:gd name="T103" fmla="*/ 154 h 201"/>
                <a:gd name="T104" fmla="*/ 85 w 110"/>
                <a:gd name="T105" fmla="*/ 166 h 201"/>
                <a:gd name="T106" fmla="*/ 109 w 110"/>
                <a:gd name="T107" fmla="*/ 196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0" h="201">
                  <a:moveTo>
                    <a:pt x="109" y="196"/>
                  </a:moveTo>
                  <a:cubicBezTo>
                    <a:pt x="110" y="192"/>
                    <a:pt x="105" y="190"/>
                    <a:pt x="105" y="188"/>
                  </a:cubicBezTo>
                  <a:cubicBezTo>
                    <a:pt x="105" y="186"/>
                    <a:pt x="103" y="188"/>
                    <a:pt x="103" y="188"/>
                  </a:cubicBezTo>
                  <a:cubicBezTo>
                    <a:pt x="103" y="183"/>
                    <a:pt x="101" y="180"/>
                    <a:pt x="98" y="177"/>
                  </a:cubicBezTo>
                  <a:cubicBezTo>
                    <a:pt x="98" y="177"/>
                    <a:pt x="98" y="177"/>
                    <a:pt x="98" y="177"/>
                  </a:cubicBezTo>
                  <a:cubicBezTo>
                    <a:pt x="97" y="177"/>
                    <a:pt x="98" y="176"/>
                    <a:pt x="97" y="176"/>
                  </a:cubicBezTo>
                  <a:cubicBezTo>
                    <a:pt x="97" y="176"/>
                    <a:pt x="97" y="176"/>
                    <a:pt x="97" y="176"/>
                  </a:cubicBezTo>
                  <a:cubicBezTo>
                    <a:pt x="97" y="175"/>
                    <a:pt x="97" y="175"/>
                    <a:pt x="97" y="175"/>
                  </a:cubicBezTo>
                  <a:cubicBezTo>
                    <a:pt x="96" y="175"/>
                    <a:pt x="96" y="175"/>
                    <a:pt x="96" y="175"/>
                  </a:cubicBezTo>
                  <a:cubicBezTo>
                    <a:pt x="96" y="173"/>
                    <a:pt x="96" y="173"/>
                    <a:pt x="96" y="173"/>
                  </a:cubicBezTo>
                  <a:cubicBezTo>
                    <a:pt x="97" y="171"/>
                    <a:pt x="93" y="171"/>
                    <a:pt x="96" y="168"/>
                  </a:cubicBezTo>
                  <a:cubicBezTo>
                    <a:pt x="96" y="169"/>
                    <a:pt x="93" y="169"/>
                    <a:pt x="93" y="169"/>
                  </a:cubicBezTo>
                  <a:cubicBezTo>
                    <a:pt x="93" y="167"/>
                    <a:pt x="92" y="164"/>
                    <a:pt x="90" y="162"/>
                  </a:cubicBezTo>
                  <a:cubicBezTo>
                    <a:pt x="90" y="163"/>
                    <a:pt x="90" y="163"/>
                    <a:pt x="90" y="163"/>
                  </a:cubicBezTo>
                  <a:cubicBezTo>
                    <a:pt x="90" y="162"/>
                    <a:pt x="90" y="162"/>
                    <a:pt x="90" y="160"/>
                  </a:cubicBezTo>
                  <a:cubicBezTo>
                    <a:pt x="89" y="160"/>
                    <a:pt x="90" y="159"/>
                    <a:pt x="89" y="159"/>
                  </a:cubicBezTo>
                  <a:cubicBezTo>
                    <a:pt x="89" y="159"/>
                    <a:pt x="89" y="159"/>
                    <a:pt x="89" y="159"/>
                  </a:cubicBezTo>
                  <a:cubicBezTo>
                    <a:pt x="90" y="156"/>
                    <a:pt x="89" y="156"/>
                    <a:pt x="89" y="156"/>
                  </a:cubicBezTo>
                  <a:cubicBezTo>
                    <a:pt x="89" y="156"/>
                    <a:pt x="89" y="156"/>
                    <a:pt x="89" y="156"/>
                  </a:cubicBezTo>
                  <a:cubicBezTo>
                    <a:pt x="89" y="155"/>
                    <a:pt x="88" y="155"/>
                    <a:pt x="88" y="155"/>
                  </a:cubicBezTo>
                  <a:cubicBezTo>
                    <a:pt x="88" y="155"/>
                    <a:pt x="88" y="155"/>
                    <a:pt x="88" y="155"/>
                  </a:cubicBezTo>
                  <a:cubicBezTo>
                    <a:pt x="88" y="154"/>
                    <a:pt x="88" y="154"/>
                    <a:pt x="88" y="154"/>
                  </a:cubicBezTo>
                  <a:cubicBezTo>
                    <a:pt x="88" y="154"/>
                    <a:pt x="88" y="154"/>
                    <a:pt x="88" y="154"/>
                  </a:cubicBezTo>
                  <a:cubicBezTo>
                    <a:pt x="88" y="153"/>
                    <a:pt x="86" y="153"/>
                    <a:pt x="88" y="153"/>
                  </a:cubicBezTo>
                  <a:cubicBezTo>
                    <a:pt x="86" y="153"/>
                    <a:pt x="88" y="154"/>
                    <a:pt x="86" y="154"/>
                  </a:cubicBezTo>
                  <a:cubicBezTo>
                    <a:pt x="85" y="150"/>
                    <a:pt x="84" y="147"/>
                    <a:pt x="83" y="143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42"/>
                    <a:pt x="79" y="142"/>
                    <a:pt x="81" y="141"/>
                  </a:cubicBezTo>
                  <a:cubicBezTo>
                    <a:pt x="81" y="142"/>
                    <a:pt x="79" y="142"/>
                    <a:pt x="79" y="141"/>
                  </a:cubicBezTo>
                  <a:cubicBezTo>
                    <a:pt x="79" y="141"/>
                    <a:pt x="81" y="141"/>
                    <a:pt x="79" y="140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79" y="140"/>
                    <a:pt x="77" y="140"/>
                    <a:pt x="77" y="138"/>
                  </a:cubicBezTo>
                  <a:cubicBezTo>
                    <a:pt x="77" y="138"/>
                    <a:pt x="77" y="138"/>
                    <a:pt x="77" y="140"/>
                  </a:cubicBezTo>
                  <a:cubicBezTo>
                    <a:pt x="77" y="138"/>
                    <a:pt x="77" y="138"/>
                    <a:pt x="77" y="137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5" y="137"/>
                    <a:pt x="77" y="137"/>
                    <a:pt x="76" y="136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6"/>
                    <a:pt x="76" y="134"/>
                    <a:pt x="76" y="133"/>
                  </a:cubicBezTo>
                  <a:cubicBezTo>
                    <a:pt x="76" y="134"/>
                    <a:pt x="76" y="134"/>
                    <a:pt x="76" y="134"/>
                  </a:cubicBezTo>
                  <a:cubicBezTo>
                    <a:pt x="75" y="133"/>
                    <a:pt x="75" y="130"/>
                    <a:pt x="75" y="130"/>
                  </a:cubicBezTo>
                  <a:cubicBezTo>
                    <a:pt x="73" y="129"/>
                    <a:pt x="73" y="130"/>
                    <a:pt x="73" y="129"/>
                  </a:cubicBezTo>
                  <a:cubicBezTo>
                    <a:pt x="73" y="129"/>
                    <a:pt x="72" y="128"/>
                    <a:pt x="73" y="128"/>
                  </a:cubicBezTo>
                  <a:cubicBezTo>
                    <a:pt x="73" y="128"/>
                    <a:pt x="72" y="126"/>
                    <a:pt x="72" y="125"/>
                  </a:cubicBezTo>
                  <a:cubicBezTo>
                    <a:pt x="72" y="126"/>
                    <a:pt x="71" y="126"/>
                    <a:pt x="71" y="126"/>
                  </a:cubicBezTo>
                  <a:cubicBezTo>
                    <a:pt x="71" y="126"/>
                    <a:pt x="71" y="126"/>
                    <a:pt x="71" y="126"/>
                  </a:cubicBezTo>
                  <a:cubicBezTo>
                    <a:pt x="70" y="126"/>
                    <a:pt x="71" y="126"/>
                    <a:pt x="71" y="128"/>
                  </a:cubicBezTo>
                  <a:cubicBezTo>
                    <a:pt x="70" y="126"/>
                    <a:pt x="70" y="126"/>
                    <a:pt x="70" y="125"/>
                  </a:cubicBezTo>
                  <a:cubicBezTo>
                    <a:pt x="70" y="125"/>
                    <a:pt x="71" y="124"/>
                    <a:pt x="71" y="123"/>
                  </a:cubicBezTo>
                  <a:cubicBezTo>
                    <a:pt x="71" y="124"/>
                    <a:pt x="70" y="123"/>
                    <a:pt x="70" y="124"/>
                  </a:cubicBezTo>
                  <a:cubicBezTo>
                    <a:pt x="71" y="121"/>
                    <a:pt x="71" y="121"/>
                    <a:pt x="71" y="121"/>
                  </a:cubicBezTo>
                  <a:cubicBezTo>
                    <a:pt x="70" y="121"/>
                    <a:pt x="70" y="121"/>
                    <a:pt x="70" y="121"/>
                  </a:cubicBezTo>
                  <a:cubicBezTo>
                    <a:pt x="70" y="121"/>
                    <a:pt x="70" y="120"/>
                    <a:pt x="71" y="120"/>
                  </a:cubicBezTo>
                  <a:cubicBezTo>
                    <a:pt x="70" y="120"/>
                    <a:pt x="70" y="117"/>
                    <a:pt x="68" y="120"/>
                  </a:cubicBezTo>
                  <a:cubicBezTo>
                    <a:pt x="68" y="120"/>
                    <a:pt x="68" y="120"/>
                    <a:pt x="68" y="120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6" y="117"/>
                    <a:pt x="68" y="116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5"/>
                    <a:pt x="68" y="116"/>
                  </a:cubicBezTo>
                  <a:cubicBezTo>
                    <a:pt x="68" y="115"/>
                    <a:pt x="68" y="113"/>
                    <a:pt x="68" y="112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4" y="112"/>
                    <a:pt x="66" y="111"/>
                    <a:pt x="64" y="110"/>
                  </a:cubicBezTo>
                  <a:cubicBezTo>
                    <a:pt x="64" y="111"/>
                    <a:pt x="66" y="110"/>
                    <a:pt x="66" y="110"/>
                  </a:cubicBezTo>
                  <a:cubicBezTo>
                    <a:pt x="64" y="110"/>
                    <a:pt x="64" y="110"/>
                    <a:pt x="64" y="110"/>
                  </a:cubicBezTo>
                  <a:cubicBezTo>
                    <a:pt x="64" y="110"/>
                    <a:pt x="64" y="110"/>
                    <a:pt x="64" y="108"/>
                  </a:cubicBezTo>
                  <a:cubicBezTo>
                    <a:pt x="64" y="108"/>
                    <a:pt x="64" y="108"/>
                    <a:pt x="64" y="108"/>
                  </a:cubicBezTo>
                  <a:cubicBezTo>
                    <a:pt x="64" y="108"/>
                    <a:pt x="63" y="104"/>
                    <a:pt x="62" y="104"/>
                  </a:cubicBezTo>
                  <a:cubicBezTo>
                    <a:pt x="63" y="104"/>
                    <a:pt x="63" y="103"/>
                    <a:pt x="63" y="103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62" y="103"/>
                    <a:pt x="62" y="102"/>
                    <a:pt x="62" y="103"/>
                  </a:cubicBezTo>
                  <a:cubicBezTo>
                    <a:pt x="62" y="102"/>
                    <a:pt x="62" y="104"/>
                    <a:pt x="62" y="104"/>
                  </a:cubicBezTo>
                  <a:cubicBezTo>
                    <a:pt x="62" y="104"/>
                    <a:pt x="62" y="102"/>
                    <a:pt x="62" y="103"/>
                  </a:cubicBezTo>
                  <a:cubicBezTo>
                    <a:pt x="62" y="102"/>
                    <a:pt x="62" y="102"/>
                    <a:pt x="60" y="102"/>
                  </a:cubicBezTo>
                  <a:cubicBezTo>
                    <a:pt x="62" y="102"/>
                    <a:pt x="60" y="102"/>
                    <a:pt x="60" y="102"/>
                  </a:cubicBezTo>
                  <a:cubicBezTo>
                    <a:pt x="60" y="100"/>
                    <a:pt x="60" y="102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60" y="99"/>
                    <a:pt x="60" y="98"/>
                    <a:pt x="59" y="99"/>
                  </a:cubicBezTo>
                  <a:cubicBezTo>
                    <a:pt x="59" y="99"/>
                    <a:pt x="59" y="99"/>
                    <a:pt x="59" y="99"/>
                  </a:cubicBezTo>
                  <a:cubicBezTo>
                    <a:pt x="59" y="99"/>
                    <a:pt x="59" y="99"/>
                    <a:pt x="59" y="98"/>
                  </a:cubicBezTo>
                  <a:cubicBezTo>
                    <a:pt x="59" y="98"/>
                    <a:pt x="59" y="98"/>
                    <a:pt x="59" y="98"/>
                  </a:cubicBezTo>
                  <a:cubicBezTo>
                    <a:pt x="60" y="98"/>
                    <a:pt x="59" y="98"/>
                    <a:pt x="59" y="97"/>
                  </a:cubicBezTo>
                  <a:cubicBezTo>
                    <a:pt x="58" y="97"/>
                    <a:pt x="58" y="95"/>
                    <a:pt x="58" y="95"/>
                  </a:cubicBezTo>
                  <a:cubicBezTo>
                    <a:pt x="58" y="94"/>
                    <a:pt x="58" y="94"/>
                    <a:pt x="56" y="94"/>
                  </a:cubicBezTo>
                  <a:cubicBezTo>
                    <a:pt x="56" y="94"/>
                    <a:pt x="56" y="94"/>
                    <a:pt x="56" y="94"/>
                  </a:cubicBezTo>
                  <a:cubicBezTo>
                    <a:pt x="56" y="94"/>
                    <a:pt x="56" y="94"/>
                    <a:pt x="56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0"/>
                    <a:pt x="55" y="90"/>
                    <a:pt x="56" y="90"/>
                  </a:cubicBezTo>
                  <a:cubicBezTo>
                    <a:pt x="55" y="90"/>
                    <a:pt x="56" y="89"/>
                    <a:pt x="55" y="89"/>
                  </a:cubicBezTo>
                  <a:cubicBezTo>
                    <a:pt x="55" y="89"/>
                    <a:pt x="54" y="90"/>
                    <a:pt x="54" y="89"/>
                  </a:cubicBezTo>
                  <a:cubicBezTo>
                    <a:pt x="51" y="90"/>
                    <a:pt x="54" y="87"/>
                    <a:pt x="54" y="87"/>
                  </a:cubicBezTo>
                  <a:cubicBezTo>
                    <a:pt x="54" y="87"/>
                    <a:pt x="54" y="87"/>
                    <a:pt x="54" y="87"/>
                  </a:cubicBezTo>
                  <a:cubicBezTo>
                    <a:pt x="54" y="86"/>
                    <a:pt x="54" y="86"/>
                    <a:pt x="54" y="86"/>
                  </a:cubicBezTo>
                  <a:cubicBezTo>
                    <a:pt x="54" y="86"/>
                    <a:pt x="51" y="86"/>
                    <a:pt x="54" y="85"/>
                  </a:cubicBezTo>
                  <a:cubicBezTo>
                    <a:pt x="51" y="85"/>
                    <a:pt x="51" y="82"/>
                    <a:pt x="49" y="82"/>
                  </a:cubicBezTo>
                  <a:cubicBezTo>
                    <a:pt x="49" y="82"/>
                    <a:pt x="49" y="82"/>
                    <a:pt x="49" y="81"/>
                  </a:cubicBezTo>
                  <a:cubicBezTo>
                    <a:pt x="50" y="81"/>
                    <a:pt x="49" y="82"/>
                    <a:pt x="50" y="82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50" y="81"/>
                    <a:pt x="49" y="81"/>
                    <a:pt x="49" y="82"/>
                  </a:cubicBezTo>
                  <a:cubicBezTo>
                    <a:pt x="47" y="81"/>
                    <a:pt x="50" y="80"/>
                    <a:pt x="49" y="80"/>
                  </a:cubicBezTo>
                  <a:cubicBezTo>
                    <a:pt x="49" y="80"/>
                    <a:pt x="49" y="80"/>
                    <a:pt x="49" y="80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7" y="77"/>
                    <a:pt x="47" y="77"/>
                    <a:pt x="46" y="77"/>
                  </a:cubicBezTo>
                  <a:cubicBezTo>
                    <a:pt x="46" y="77"/>
                    <a:pt x="46" y="77"/>
                    <a:pt x="47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4"/>
                    <a:pt x="46" y="76"/>
                    <a:pt x="46" y="76"/>
                  </a:cubicBezTo>
                  <a:cubicBezTo>
                    <a:pt x="47" y="74"/>
                    <a:pt x="46" y="74"/>
                    <a:pt x="47" y="74"/>
                  </a:cubicBezTo>
                  <a:cubicBezTo>
                    <a:pt x="46" y="74"/>
                    <a:pt x="46" y="74"/>
                    <a:pt x="46" y="74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46" y="73"/>
                    <a:pt x="46" y="73"/>
                    <a:pt x="45" y="73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5" y="72"/>
                    <a:pt x="45" y="72"/>
                    <a:pt x="45" y="73"/>
                  </a:cubicBezTo>
                  <a:cubicBezTo>
                    <a:pt x="45" y="72"/>
                    <a:pt x="45" y="72"/>
                    <a:pt x="45" y="72"/>
                  </a:cubicBezTo>
                  <a:cubicBezTo>
                    <a:pt x="45" y="72"/>
                    <a:pt x="45" y="72"/>
                    <a:pt x="45" y="72"/>
                  </a:cubicBezTo>
                  <a:cubicBezTo>
                    <a:pt x="45" y="72"/>
                    <a:pt x="45" y="72"/>
                    <a:pt x="45" y="72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5" y="70"/>
                    <a:pt x="45" y="70"/>
                    <a:pt x="43" y="69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42" y="68"/>
                    <a:pt x="41" y="69"/>
                    <a:pt x="41" y="68"/>
                  </a:cubicBezTo>
                  <a:cubicBezTo>
                    <a:pt x="41" y="67"/>
                    <a:pt x="42" y="67"/>
                    <a:pt x="42" y="67"/>
                  </a:cubicBezTo>
                  <a:cubicBezTo>
                    <a:pt x="42" y="64"/>
                    <a:pt x="42" y="63"/>
                    <a:pt x="41" y="63"/>
                  </a:cubicBezTo>
                  <a:cubicBezTo>
                    <a:pt x="41" y="63"/>
                    <a:pt x="41" y="63"/>
                    <a:pt x="41" y="61"/>
                  </a:cubicBezTo>
                  <a:cubicBezTo>
                    <a:pt x="38" y="61"/>
                    <a:pt x="41" y="59"/>
                    <a:pt x="37" y="59"/>
                  </a:cubicBezTo>
                  <a:cubicBezTo>
                    <a:pt x="37" y="59"/>
                    <a:pt x="37" y="59"/>
                    <a:pt x="36" y="59"/>
                  </a:cubicBezTo>
                  <a:cubicBezTo>
                    <a:pt x="37" y="59"/>
                    <a:pt x="36" y="59"/>
                    <a:pt x="37" y="59"/>
                  </a:cubicBezTo>
                  <a:cubicBezTo>
                    <a:pt x="37" y="57"/>
                    <a:pt x="37" y="57"/>
                    <a:pt x="38" y="57"/>
                  </a:cubicBezTo>
                  <a:cubicBezTo>
                    <a:pt x="37" y="57"/>
                    <a:pt x="37" y="56"/>
                    <a:pt x="36" y="56"/>
                  </a:cubicBezTo>
                  <a:cubicBezTo>
                    <a:pt x="37" y="56"/>
                    <a:pt x="37" y="56"/>
                    <a:pt x="37" y="55"/>
                  </a:cubicBezTo>
                  <a:cubicBezTo>
                    <a:pt x="36" y="56"/>
                    <a:pt x="36" y="55"/>
                    <a:pt x="36" y="55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4"/>
                    <a:pt x="36" y="54"/>
                    <a:pt x="36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4"/>
                    <a:pt x="36" y="51"/>
                    <a:pt x="34" y="51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3" y="50"/>
                    <a:pt x="34" y="50"/>
                    <a:pt x="34" y="50"/>
                  </a:cubicBezTo>
                  <a:cubicBezTo>
                    <a:pt x="33" y="50"/>
                    <a:pt x="33" y="48"/>
                    <a:pt x="32" y="48"/>
                  </a:cubicBezTo>
                  <a:cubicBezTo>
                    <a:pt x="33" y="47"/>
                    <a:pt x="32" y="44"/>
                    <a:pt x="30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0" y="43"/>
                    <a:pt x="32" y="42"/>
                    <a:pt x="30" y="42"/>
                  </a:cubicBezTo>
                  <a:cubicBezTo>
                    <a:pt x="30" y="43"/>
                    <a:pt x="29" y="42"/>
                    <a:pt x="29" y="43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30" y="40"/>
                    <a:pt x="29" y="42"/>
                    <a:pt x="30" y="42"/>
                  </a:cubicBezTo>
                  <a:cubicBezTo>
                    <a:pt x="30" y="42"/>
                    <a:pt x="29" y="40"/>
                    <a:pt x="30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8" y="40"/>
                    <a:pt x="28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4" y="42"/>
                    <a:pt x="24" y="43"/>
                    <a:pt x="24" y="43"/>
                  </a:cubicBezTo>
                  <a:cubicBezTo>
                    <a:pt x="24" y="42"/>
                    <a:pt x="27" y="42"/>
                    <a:pt x="27" y="42"/>
                  </a:cubicBezTo>
                  <a:cubicBezTo>
                    <a:pt x="27" y="40"/>
                    <a:pt x="28" y="40"/>
                    <a:pt x="28" y="39"/>
                  </a:cubicBezTo>
                  <a:cubicBezTo>
                    <a:pt x="28" y="39"/>
                    <a:pt x="28" y="39"/>
                    <a:pt x="28" y="40"/>
                  </a:cubicBezTo>
                  <a:cubicBezTo>
                    <a:pt x="27" y="40"/>
                    <a:pt x="28" y="39"/>
                    <a:pt x="27" y="39"/>
                  </a:cubicBezTo>
                  <a:cubicBezTo>
                    <a:pt x="28" y="39"/>
                    <a:pt x="28" y="37"/>
                    <a:pt x="28" y="37"/>
                  </a:cubicBezTo>
                  <a:cubicBezTo>
                    <a:pt x="28" y="37"/>
                    <a:pt x="28" y="39"/>
                    <a:pt x="27" y="37"/>
                  </a:cubicBezTo>
                  <a:cubicBezTo>
                    <a:pt x="28" y="37"/>
                    <a:pt x="28" y="35"/>
                    <a:pt x="28" y="35"/>
                  </a:cubicBezTo>
                  <a:cubicBezTo>
                    <a:pt x="29" y="35"/>
                    <a:pt x="28" y="35"/>
                    <a:pt x="28" y="34"/>
                  </a:cubicBezTo>
                  <a:cubicBezTo>
                    <a:pt x="27" y="35"/>
                    <a:pt x="27" y="37"/>
                    <a:pt x="27" y="35"/>
                  </a:cubicBezTo>
                  <a:cubicBezTo>
                    <a:pt x="27" y="35"/>
                    <a:pt x="27" y="34"/>
                    <a:pt x="28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4" y="34"/>
                    <a:pt x="27" y="33"/>
                    <a:pt x="24" y="34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1"/>
                    <a:pt x="23" y="31"/>
                  </a:cubicBezTo>
                  <a:cubicBezTo>
                    <a:pt x="24" y="31"/>
                    <a:pt x="23" y="31"/>
                    <a:pt x="24" y="31"/>
                  </a:cubicBezTo>
                  <a:cubicBezTo>
                    <a:pt x="24" y="31"/>
                    <a:pt x="24" y="31"/>
                    <a:pt x="27" y="31"/>
                  </a:cubicBezTo>
                  <a:cubicBezTo>
                    <a:pt x="24" y="31"/>
                    <a:pt x="24" y="31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3" y="30"/>
                    <a:pt x="23" y="29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1" y="30"/>
                    <a:pt x="21" y="29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1" y="29"/>
                    <a:pt x="21" y="27"/>
                  </a:cubicBezTo>
                  <a:cubicBezTo>
                    <a:pt x="21" y="27"/>
                    <a:pt x="21" y="26"/>
                    <a:pt x="23" y="27"/>
                  </a:cubicBezTo>
                  <a:cubicBezTo>
                    <a:pt x="23" y="26"/>
                    <a:pt x="21" y="26"/>
                    <a:pt x="21" y="27"/>
                  </a:cubicBezTo>
                  <a:cubicBezTo>
                    <a:pt x="21" y="26"/>
                    <a:pt x="21" y="26"/>
                    <a:pt x="23" y="26"/>
                  </a:cubicBezTo>
                  <a:cubicBezTo>
                    <a:pt x="21" y="26"/>
                    <a:pt x="20" y="26"/>
                    <a:pt x="20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7"/>
                    <a:pt x="19" y="26"/>
                    <a:pt x="17" y="27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9" y="26"/>
                    <a:pt x="19" y="24"/>
                    <a:pt x="20" y="22"/>
                  </a:cubicBezTo>
                  <a:cubicBezTo>
                    <a:pt x="20" y="21"/>
                    <a:pt x="17" y="24"/>
                    <a:pt x="19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9" y="21"/>
                    <a:pt x="20" y="21"/>
                    <a:pt x="20" y="20"/>
                  </a:cubicBezTo>
                  <a:cubicBezTo>
                    <a:pt x="19" y="21"/>
                    <a:pt x="17" y="20"/>
                    <a:pt x="17" y="21"/>
                  </a:cubicBezTo>
                  <a:cubicBezTo>
                    <a:pt x="17" y="21"/>
                    <a:pt x="19" y="21"/>
                    <a:pt x="19" y="22"/>
                  </a:cubicBezTo>
                  <a:cubicBezTo>
                    <a:pt x="17" y="22"/>
                    <a:pt x="17" y="22"/>
                    <a:pt x="16" y="22"/>
                  </a:cubicBezTo>
                  <a:cubicBezTo>
                    <a:pt x="16" y="21"/>
                    <a:pt x="16" y="21"/>
                    <a:pt x="17" y="21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7" y="20"/>
                    <a:pt x="16" y="20"/>
                    <a:pt x="17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7" y="18"/>
                    <a:pt x="19" y="18"/>
                    <a:pt x="19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8"/>
                    <a:pt x="19" y="18"/>
                    <a:pt x="17" y="20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8"/>
                    <a:pt x="17" y="18"/>
                    <a:pt x="16" y="18"/>
                  </a:cubicBezTo>
                  <a:cubicBezTo>
                    <a:pt x="16" y="18"/>
                    <a:pt x="15" y="18"/>
                    <a:pt x="15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6" y="16"/>
                    <a:pt x="16" y="14"/>
                  </a:cubicBezTo>
                  <a:cubicBezTo>
                    <a:pt x="15" y="16"/>
                    <a:pt x="15" y="14"/>
                    <a:pt x="15" y="14"/>
                  </a:cubicBezTo>
                  <a:cubicBezTo>
                    <a:pt x="15" y="14"/>
                    <a:pt x="16" y="16"/>
                    <a:pt x="15" y="17"/>
                  </a:cubicBezTo>
                  <a:cubicBezTo>
                    <a:pt x="13" y="17"/>
                    <a:pt x="16" y="17"/>
                    <a:pt x="15" y="18"/>
                  </a:cubicBezTo>
                  <a:cubicBezTo>
                    <a:pt x="15" y="18"/>
                    <a:pt x="13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3" y="17"/>
                    <a:pt x="13" y="18"/>
                    <a:pt x="15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3" y="14"/>
                    <a:pt x="11" y="16"/>
                    <a:pt x="13" y="16"/>
                  </a:cubicBezTo>
                  <a:cubicBezTo>
                    <a:pt x="11" y="14"/>
                    <a:pt x="11" y="14"/>
                    <a:pt x="10" y="13"/>
                  </a:cubicBezTo>
                  <a:cubicBezTo>
                    <a:pt x="11" y="13"/>
                    <a:pt x="10" y="11"/>
                    <a:pt x="11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1" y="11"/>
                    <a:pt x="11" y="9"/>
                  </a:cubicBezTo>
                  <a:cubicBezTo>
                    <a:pt x="11" y="11"/>
                    <a:pt x="10" y="11"/>
                    <a:pt x="10" y="13"/>
                  </a:cubicBezTo>
                  <a:cubicBezTo>
                    <a:pt x="10" y="11"/>
                    <a:pt x="8" y="13"/>
                    <a:pt x="8" y="11"/>
                  </a:cubicBezTo>
                  <a:cubicBezTo>
                    <a:pt x="8" y="11"/>
                    <a:pt x="8" y="9"/>
                    <a:pt x="8" y="8"/>
                  </a:cubicBezTo>
                  <a:cubicBezTo>
                    <a:pt x="7" y="8"/>
                    <a:pt x="7" y="7"/>
                    <a:pt x="7" y="5"/>
                  </a:cubicBezTo>
                  <a:cubicBezTo>
                    <a:pt x="6" y="5"/>
                    <a:pt x="6" y="7"/>
                    <a:pt x="4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4" y="4"/>
                    <a:pt x="6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2" y="1"/>
                  </a:cubicBezTo>
                  <a:cubicBezTo>
                    <a:pt x="2" y="1"/>
                    <a:pt x="2" y="1"/>
                    <a:pt x="2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1"/>
                    <a:pt x="2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3"/>
                    <a:pt x="2" y="4"/>
                    <a:pt x="2" y="4"/>
                  </a:cubicBezTo>
                  <a:cubicBezTo>
                    <a:pt x="0" y="4"/>
                    <a:pt x="0" y="4"/>
                    <a:pt x="2" y="5"/>
                  </a:cubicBezTo>
                  <a:cubicBezTo>
                    <a:pt x="3" y="5"/>
                    <a:pt x="2" y="7"/>
                    <a:pt x="2" y="7"/>
                  </a:cubicBezTo>
                  <a:cubicBezTo>
                    <a:pt x="3" y="7"/>
                    <a:pt x="3" y="5"/>
                    <a:pt x="3" y="5"/>
                  </a:cubicBezTo>
                  <a:cubicBezTo>
                    <a:pt x="4" y="5"/>
                    <a:pt x="3" y="5"/>
                    <a:pt x="4" y="5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4" y="11"/>
                    <a:pt x="4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4" y="14"/>
                    <a:pt x="6" y="14"/>
                    <a:pt x="6" y="16"/>
                  </a:cubicBezTo>
                  <a:cubicBezTo>
                    <a:pt x="7" y="17"/>
                    <a:pt x="7" y="18"/>
                    <a:pt x="8" y="18"/>
                  </a:cubicBezTo>
                  <a:cubicBezTo>
                    <a:pt x="8" y="21"/>
                    <a:pt x="10" y="22"/>
                    <a:pt x="11" y="26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6"/>
                    <a:pt x="13" y="24"/>
                    <a:pt x="13" y="26"/>
                  </a:cubicBezTo>
                  <a:cubicBezTo>
                    <a:pt x="11" y="26"/>
                    <a:pt x="11" y="26"/>
                    <a:pt x="11" y="27"/>
                  </a:cubicBezTo>
                  <a:cubicBezTo>
                    <a:pt x="13" y="27"/>
                    <a:pt x="13" y="29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1"/>
                    <a:pt x="15" y="31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4"/>
                    <a:pt x="16" y="34"/>
                    <a:pt x="16" y="35"/>
                  </a:cubicBezTo>
                  <a:cubicBezTo>
                    <a:pt x="16" y="37"/>
                    <a:pt x="17" y="37"/>
                    <a:pt x="17" y="39"/>
                  </a:cubicBezTo>
                  <a:cubicBezTo>
                    <a:pt x="17" y="42"/>
                    <a:pt x="20" y="43"/>
                    <a:pt x="20" y="46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8"/>
                    <a:pt x="24" y="51"/>
                    <a:pt x="24" y="55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8" y="55"/>
                    <a:pt x="27" y="55"/>
                    <a:pt x="27" y="56"/>
                  </a:cubicBezTo>
                  <a:cubicBezTo>
                    <a:pt x="27" y="56"/>
                    <a:pt x="27" y="57"/>
                    <a:pt x="28" y="57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9" y="60"/>
                    <a:pt x="29" y="60"/>
                    <a:pt x="29" y="61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9" y="61"/>
                    <a:pt x="29" y="61"/>
                    <a:pt x="30" y="61"/>
                  </a:cubicBezTo>
                  <a:cubicBezTo>
                    <a:pt x="30" y="61"/>
                    <a:pt x="32" y="63"/>
                    <a:pt x="29" y="63"/>
                  </a:cubicBezTo>
                  <a:cubicBezTo>
                    <a:pt x="30" y="64"/>
                    <a:pt x="30" y="68"/>
                    <a:pt x="32" y="68"/>
                  </a:cubicBezTo>
                  <a:cubicBezTo>
                    <a:pt x="32" y="68"/>
                    <a:pt x="32" y="68"/>
                    <a:pt x="32" y="69"/>
                  </a:cubicBezTo>
                  <a:cubicBezTo>
                    <a:pt x="32" y="69"/>
                    <a:pt x="34" y="70"/>
                    <a:pt x="33" y="72"/>
                  </a:cubicBezTo>
                  <a:cubicBezTo>
                    <a:pt x="34" y="72"/>
                    <a:pt x="34" y="70"/>
                    <a:pt x="34" y="72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4" y="74"/>
                    <a:pt x="37" y="76"/>
                    <a:pt x="37" y="77"/>
                  </a:cubicBezTo>
                  <a:cubicBezTo>
                    <a:pt x="38" y="82"/>
                    <a:pt x="41" y="85"/>
                    <a:pt x="42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2" y="89"/>
                    <a:pt x="45" y="89"/>
                    <a:pt x="45" y="90"/>
                  </a:cubicBezTo>
                  <a:cubicBezTo>
                    <a:pt x="45" y="90"/>
                    <a:pt x="45" y="93"/>
                    <a:pt x="45" y="90"/>
                  </a:cubicBezTo>
                  <a:cubicBezTo>
                    <a:pt x="45" y="93"/>
                    <a:pt x="47" y="94"/>
                    <a:pt x="46" y="95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7" y="95"/>
                    <a:pt x="47" y="97"/>
                    <a:pt x="49" y="98"/>
                  </a:cubicBezTo>
                  <a:cubicBezTo>
                    <a:pt x="49" y="97"/>
                    <a:pt x="49" y="97"/>
                    <a:pt x="49" y="97"/>
                  </a:cubicBezTo>
                  <a:cubicBezTo>
                    <a:pt x="50" y="97"/>
                    <a:pt x="49" y="99"/>
                    <a:pt x="50" y="98"/>
                  </a:cubicBezTo>
                  <a:cubicBezTo>
                    <a:pt x="50" y="98"/>
                    <a:pt x="49" y="99"/>
                    <a:pt x="49" y="98"/>
                  </a:cubicBezTo>
                  <a:cubicBezTo>
                    <a:pt x="51" y="100"/>
                    <a:pt x="51" y="103"/>
                    <a:pt x="54" y="108"/>
                  </a:cubicBezTo>
                  <a:cubicBezTo>
                    <a:pt x="56" y="110"/>
                    <a:pt x="56" y="107"/>
                    <a:pt x="56" y="108"/>
                  </a:cubicBezTo>
                  <a:cubicBezTo>
                    <a:pt x="56" y="108"/>
                    <a:pt x="55" y="110"/>
                    <a:pt x="56" y="108"/>
                  </a:cubicBezTo>
                  <a:cubicBezTo>
                    <a:pt x="56" y="110"/>
                    <a:pt x="58" y="108"/>
                    <a:pt x="58" y="110"/>
                  </a:cubicBezTo>
                  <a:cubicBezTo>
                    <a:pt x="56" y="110"/>
                    <a:pt x="58" y="110"/>
                    <a:pt x="56" y="111"/>
                  </a:cubicBezTo>
                  <a:cubicBezTo>
                    <a:pt x="58" y="111"/>
                    <a:pt x="59" y="111"/>
                    <a:pt x="59" y="112"/>
                  </a:cubicBezTo>
                  <a:cubicBezTo>
                    <a:pt x="59" y="112"/>
                    <a:pt x="59" y="112"/>
                    <a:pt x="59" y="112"/>
                  </a:cubicBezTo>
                  <a:cubicBezTo>
                    <a:pt x="58" y="113"/>
                    <a:pt x="59" y="115"/>
                    <a:pt x="59" y="116"/>
                  </a:cubicBezTo>
                  <a:cubicBezTo>
                    <a:pt x="62" y="124"/>
                    <a:pt x="64" y="129"/>
                    <a:pt x="68" y="136"/>
                  </a:cubicBezTo>
                  <a:cubicBezTo>
                    <a:pt x="72" y="141"/>
                    <a:pt x="73" y="149"/>
                    <a:pt x="77" y="154"/>
                  </a:cubicBezTo>
                  <a:cubicBezTo>
                    <a:pt x="81" y="154"/>
                    <a:pt x="81" y="154"/>
                    <a:pt x="81" y="156"/>
                  </a:cubicBezTo>
                  <a:cubicBezTo>
                    <a:pt x="81" y="155"/>
                    <a:pt x="81" y="155"/>
                    <a:pt x="81" y="155"/>
                  </a:cubicBezTo>
                  <a:cubicBezTo>
                    <a:pt x="81" y="156"/>
                    <a:pt x="83" y="156"/>
                    <a:pt x="81" y="159"/>
                  </a:cubicBezTo>
                  <a:cubicBezTo>
                    <a:pt x="83" y="160"/>
                    <a:pt x="84" y="163"/>
                    <a:pt x="85" y="164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5" y="166"/>
                    <a:pt x="85" y="166"/>
                    <a:pt x="85" y="166"/>
                  </a:cubicBezTo>
                  <a:cubicBezTo>
                    <a:pt x="85" y="166"/>
                    <a:pt x="85" y="166"/>
                    <a:pt x="85" y="166"/>
                  </a:cubicBezTo>
                  <a:cubicBezTo>
                    <a:pt x="85" y="166"/>
                    <a:pt x="85" y="166"/>
                    <a:pt x="85" y="166"/>
                  </a:cubicBezTo>
                  <a:cubicBezTo>
                    <a:pt x="86" y="173"/>
                    <a:pt x="92" y="177"/>
                    <a:pt x="96" y="183"/>
                  </a:cubicBezTo>
                  <a:cubicBezTo>
                    <a:pt x="97" y="184"/>
                    <a:pt x="97" y="186"/>
                    <a:pt x="98" y="188"/>
                  </a:cubicBezTo>
                  <a:cubicBezTo>
                    <a:pt x="101" y="192"/>
                    <a:pt x="105" y="194"/>
                    <a:pt x="106" y="201"/>
                  </a:cubicBezTo>
                  <a:cubicBezTo>
                    <a:pt x="106" y="201"/>
                    <a:pt x="109" y="197"/>
                    <a:pt x="109" y="196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82" name="Freeform 142"/>
            <p:cNvSpPr>
              <a:spLocks/>
            </p:cNvSpPr>
            <p:nvPr/>
          </p:nvSpPr>
          <p:spPr bwMode="auto">
            <a:xfrm>
              <a:off x="3979" y="1962"/>
              <a:ext cx="257" cy="478"/>
            </a:xfrm>
            <a:custGeom>
              <a:avLst/>
              <a:gdLst>
                <a:gd name="T0" fmla="*/ 96 w 109"/>
                <a:gd name="T1" fmla="*/ 177 h 202"/>
                <a:gd name="T2" fmla="*/ 94 w 109"/>
                <a:gd name="T3" fmla="*/ 172 h 202"/>
                <a:gd name="T4" fmla="*/ 88 w 109"/>
                <a:gd name="T5" fmla="*/ 158 h 202"/>
                <a:gd name="T6" fmla="*/ 87 w 109"/>
                <a:gd name="T7" fmla="*/ 155 h 202"/>
                <a:gd name="T8" fmla="*/ 79 w 109"/>
                <a:gd name="T9" fmla="*/ 143 h 202"/>
                <a:gd name="T10" fmla="*/ 75 w 109"/>
                <a:gd name="T11" fmla="*/ 138 h 202"/>
                <a:gd name="T12" fmla="*/ 73 w 109"/>
                <a:gd name="T13" fmla="*/ 131 h 202"/>
                <a:gd name="T14" fmla="*/ 70 w 109"/>
                <a:gd name="T15" fmla="*/ 124 h 202"/>
                <a:gd name="T16" fmla="*/ 68 w 109"/>
                <a:gd name="T17" fmla="*/ 122 h 202"/>
                <a:gd name="T18" fmla="*/ 68 w 109"/>
                <a:gd name="T19" fmla="*/ 118 h 202"/>
                <a:gd name="T20" fmla="*/ 65 w 109"/>
                <a:gd name="T21" fmla="*/ 110 h 202"/>
                <a:gd name="T22" fmla="*/ 61 w 109"/>
                <a:gd name="T23" fmla="*/ 106 h 202"/>
                <a:gd name="T24" fmla="*/ 60 w 109"/>
                <a:gd name="T25" fmla="*/ 102 h 202"/>
                <a:gd name="T26" fmla="*/ 57 w 109"/>
                <a:gd name="T27" fmla="*/ 97 h 202"/>
                <a:gd name="T28" fmla="*/ 55 w 109"/>
                <a:gd name="T29" fmla="*/ 91 h 202"/>
                <a:gd name="T30" fmla="*/ 48 w 109"/>
                <a:gd name="T31" fmla="*/ 84 h 202"/>
                <a:gd name="T32" fmla="*/ 48 w 109"/>
                <a:gd name="T33" fmla="*/ 80 h 202"/>
                <a:gd name="T34" fmla="*/ 46 w 109"/>
                <a:gd name="T35" fmla="*/ 79 h 202"/>
                <a:gd name="T36" fmla="*/ 44 w 109"/>
                <a:gd name="T37" fmla="*/ 76 h 202"/>
                <a:gd name="T38" fmla="*/ 44 w 109"/>
                <a:gd name="T39" fmla="*/ 75 h 202"/>
                <a:gd name="T40" fmla="*/ 43 w 109"/>
                <a:gd name="T41" fmla="*/ 70 h 202"/>
                <a:gd name="T42" fmla="*/ 38 w 109"/>
                <a:gd name="T43" fmla="*/ 61 h 202"/>
                <a:gd name="T44" fmla="*/ 37 w 109"/>
                <a:gd name="T45" fmla="*/ 57 h 202"/>
                <a:gd name="T46" fmla="*/ 33 w 109"/>
                <a:gd name="T47" fmla="*/ 53 h 202"/>
                <a:gd name="T48" fmla="*/ 29 w 109"/>
                <a:gd name="T49" fmla="*/ 45 h 202"/>
                <a:gd name="T50" fmla="*/ 26 w 109"/>
                <a:gd name="T51" fmla="*/ 44 h 202"/>
                <a:gd name="T52" fmla="*/ 26 w 109"/>
                <a:gd name="T53" fmla="*/ 40 h 202"/>
                <a:gd name="T54" fmla="*/ 27 w 109"/>
                <a:gd name="T55" fmla="*/ 37 h 202"/>
                <a:gd name="T56" fmla="*/ 25 w 109"/>
                <a:gd name="T57" fmla="*/ 33 h 202"/>
                <a:gd name="T58" fmla="*/ 25 w 109"/>
                <a:gd name="T59" fmla="*/ 30 h 202"/>
                <a:gd name="T60" fmla="*/ 24 w 109"/>
                <a:gd name="T61" fmla="*/ 29 h 202"/>
                <a:gd name="T62" fmla="*/ 18 w 109"/>
                <a:gd name="T63" fmla="*/ 28 h 202"/>
                <a:gd name="T64" fmla="*/ 18 w 109"/>
                <a:gd name="T65" fmla="*/ 24 h 202"/>
                <a:gd name="T66" fmla="*/ 17 w 109"/>
                <a:gd name="T67" fmla="*/ 23 h 202"/>
                <a:gd name="T68" fmla="*/ 17 w 109"/>
                <a:gd name="T69" fmla="*/ 20 h 202"/>
                <a:gd name="T70" fmla="*/ 16 w 109"/>
                <a:gd name="T71" fmla="*/ 16 h 202"/>
                <a:gd name="T72" fmla="*/ 13 w 109"/>
                <a:gd name="T73" fmla="*/ 20 h 202"/>
                <a:gd name="T74" fmla="*/ 13 w 109"/>
                <a:gd name="T75" fmla="*/ 13 h 202"/>
                <a:gd name="T76" fmla="*/ 4 w 109"/>
                <a:gd name="T77" fmla="*/ 8 h 202"/>
                <a:gd name="T78" fmla="*/ 3 w 109"/>
                <a:gd name="T79" fmla="*/ 7 h 202"/>
                <a:gd name="T80" fmla="*/ 0 w 109"/>
                <a:gd name="T81" fmla="*/ 0 h 202"/>
                <a:gd name="T82" fmla="*/ 0 w 109"/>
                <a:gd name="T83" fmla="*/ 3 h 202"/>
                <a:gd name="T84" fmla="*/ 4 w 109"/>
                <a:gd name="T85" fmla="*/ 8 h 202"/>
                <a:gd name="T86" fmla="*/ 5 w 109"/>
                <a:gd name="T87" fmla="*/ 17 h 202"/>
                <a:gd name="T88" fmla="*/ 13 w 109"/>
                <a:gd name="T89" fmla="*/ 33 h 202"/>
                <a:gd name="T90" fmla="*/ 20 w 109"/>
                <a:gd name="T91" fmla="*/ 49 h 202"/>
                <a:gd name="T92" fmla="*/ 27 w 109"/>
                <a:gd name="T93" fmla="*/ 62 h 202"/>
                <a:gd name="T94" fmla="*/ 31 w 109"/>
                <a:gd name="T95" fmla="*/ 70 h 202"/>
                <a:gd name="T96" fmla="*/ 43 w 109"/>
                <a:gd name="T97" fmla="*/ 89 h 202"/>
                <a:gd name="T98" fmla="*/ 48 w 109"/>
                <a:gd name="T99" fmla="*/ 98 h 202"/>
                <a:gd name="T100" fmla="*/ 57 w 109"/>
                <a:gd name="T101" fmla="*/ 111 h 202"/>
                <a:gd name="T102" fmla="*/ 78 w 109"/>
                <a:gd name="T103" fmla="*/ 156 h 202"/>
                <a:gd name="T104" fmla="*/ 85 w 109"/>
                <a:gd name="T105" fmla="*/ 168 h 202"/>
                <a:gd name="T106" fmla="*/ 108 w 109"/>
                <a:gd name="T107" fmla="*/ 19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9" h="202">
                  <a:moveTo>
                    <a:pt x="108" y="198"/>
                  </a:moveTo>
                  <a:cubicBezTo>
                    <a:pt x="109" y="195"/>
                    <a:pt x="105" y="194"/>
                    <a:pt x="105" y="188"/>
                  </a:cubicBezTo>
                  <a:cubicBezTo>
                    <a:pt x="105" y="188"/>
                    <a:pt x="103" y="190"/>
                    <a:pt x="103" y="188"/>
                  </a:cubicBezTo>
                  <a:cubicBezTo>
                    <a:pt x="103" y="186"/>
                    <a:pt x="100" y="182"/>
                    <a:pt x="98" y="181"/>
                  </a:cubicBezTo>
                  <a:cubicBezTo>
                    <a:pt x="98" y="181"/>
                    <a:pt x="98" y="181"/>
                    <a:pt x="98" y="181"/>
                  </a:cubicBezTo>
                  <a:cubicBezTo>
                    <a:pt x="96" y="181"/>
                    <a:pt x="98" y="178"/>
                    <a:pt x="96" y="177"/>
                  </a:cubicBezTo>
                  <a:cubicBezTo>
                    <a:pt x="96" y="178"/>
                    <a:pt x="96" y="178"/>
                    <a:pt x="96" y="178"/>
                  </a:cubicBezTo>
                  <a:cubicBezTo>
                    <a:pt x="96" y="177"/>
                    <a:pt x="96" y="177"/>
                    <a:pt x="96" y="175"/>
                  </a:cubicBezTo>
                  <a:cubicBezTo>
                    <a:pt x="95" y="177"/>
                    <a:pt x="95" y="177"/>
                    <a:pt x="95" y="177"/>
                  </a:cubicBezTo>
                  <a:cubicBezTo>
                    <a:pt x="95" y="175"/>
                    <a:pt x="95" y="175"/>
                    <a:pt x="95" y="175"/>
                  </a:cubicBezTo>
                  <a:cubicBezTo>
                    <a:pt x="96" y="174"/>
                    <a:pt x="94" y="173"/>
                    <a:pt x="95" y="172"/>
                  </a:cubicBezTo>
                  <a:cubicBezTo>
                    <a:pt x="94" y="172"/>
                    <a:pt x="94" y="172"/>
                    <a:pt x="94" y="172"/>
                  </a:cubicBezTo>
                  <a:cubicBezTo>
                    <a:pt x="94" y="169"/>
                    <a:pt x="92" y="168"/>
                    <a:pt x="91" y="164"/>
                  </a:cubicBezTo>
                  <a:cubicBezTo>
                    <a:pt x="91" y="164"/>
                    <a:pt x="91" y="164"/>
                    <a:pt x="91" y="164"/>
                  </a:cubicBezTo>
                  <a:cubicBezTo>
                    <a:pt x="91" y="162"/>
                    <a:pt x="91" y="162"/>
                    <a:pt x="91" y="162"/>
                  </a:cubicBezTo>
                  <a:cubicBezTo>
                    <a:pt x="88" y="162"/>
                    <a:pt x="91" y="161"/>
                    <a:pt x="88" y="160"/>
                  </a:cubicBezTo>
                  <a:cubicBezTo>
                    <a:pt x="88" y="160"/>
                    <a:pt x="88" y="160"/>
                    <a:pt x="88" y="160"/>
                  </a:cubicBezTo>
                  <a:cubicBezTo>
                    <a:pt x="91" y="160"/>
                    <a:pt x="88" y="160"/>
                    <a:pt x="88" y="158"/>
                  </a:cubicBezTo>
                  <a:cubicBezTo>
                    <a:pt x="88" y="158"/>
                    <a:pt x="88" y="158"/>
                    <a:pt x="88" y="158"/>
                  </a:cubicBezTo>
                  <a:cubicBezTo>
                    <a:pt x="88" y="158"/>
                    <a:pt x="87" y="158"/>
                    <a:pt x="87" y="157"/>
                  </a:cubicBezTo>
                  <a:cubicBezTo>
                    <a:pt x="87" y="157"/>
                    <a:pt x="87" y="157"/>
                    <a:pt x="87" y="157"/>
                  </a:cubicBezTo>
                  <a:cubicBezTo>
                    <a:pt x="87" y="157"/>
                    <a:pt x="87" y="157"/>
                    <a:pt x="87" y="157"/>
                  </a:cubicBezTo>
                  <a:cubicBezTo>
                    <a:pt x="87" y="157"/>
                    <a:pt x="87" y="157"/>
                    <a:pt x="87" y="157"/>
                  </a:cubicBezTo>
                  <a:cubicBezTo>
                    <a:pt x="87" y="156"/>
                    <a:pt x="86" y="156"/>
                    <a:pt x="87" y="155"/>
                  </a:cubicBezTo>
                  <a:cubicBezTo>
                    <a:pt x="86" y="156"/>
                    <a:pt x="87" y="156"/>
                    <a:pt x="86" y="156"/>
                  </a:cubicBezTo>
                  <a:cubicBezTo>
                    <a:pt x="85" y="153"/>
                    <a:pt x="83" y="149"/>
                    <a:pt x="82" y="145"/>
                  </a:cubicBezTo>
                  <a:cubicBezTo>
                    <a:pt x="81" y="145"/>
                    <a:pt x="81" y="145"/>
                    <a:pt x="81" y="145"/>
                  </a:cubicBezTo>
                  <a:cubicBezTo>
                    <a:pt x="81" y="145"/>
                    <a:pt x="79" y="144"/>
                    <a:pt x="81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81" y="143"/>
                    <a:pt x="79" y="143"/>
                  </a:cubicBezTo>
                  <a:cubicBezTo>
                    <a:pt x="79" y="143"/>
                    <a:pt x="79" y="143"/>
                    <a:pt x="79" y="143"/>
                  </a:cubicBezTo>
                  <a:cubicBezTo>
                    <a:pt x="78" y="141"/>
                    <a:pt x="78" y="141"/>
                    <a:pt x="78" y="141"/>
                  </a:cubicBezTo>
                  <a:cubicBezTo>
                    <a:pt x="78" y="141"/>
                    <a:pt x="78" y="141"/>
                    <a:pt x="78" y="141"/>
                  </a:cubicBezTo>
                  <a:cubicBezTo>
                    <a:pt x="78" y="140"/>
                    <a:pt x="75" y="140"/>
                    <a:pt x="78" y="140"/>
                  </a:cubicBezTo>
                  <a:cubicBezTo>
                    <a:pt x="75" y="140"/>
                    <a:pt x="75" y="140"/>
                    <a:pt x="75" y="140"/>
                  </a:cubicBezTo>
                  <a:cubicBezTo>
                    <a:pt x="74" y="140"/>
                    <a:pt x="78" y="138"/>
                    <a:pt x="75" y="138"/>
                  </a:cubicBezTo>
                  <a:cubicBezTo>
                    <a:pt x="75" y="138"/>
                    <a:pt x="75" y="138"/>
                    <a:pt x="75" y="138"/>
                  </a:cubicBezTo>
                  <a:cubicBezTo>
                    <a:pt x="75" y="136"/>
                    <a:pt x="75" y="136"/>
                    <a:pt x="75" y="135"/>
                  </a:cubicBezTo>
                  <a:cubicBezTo>
                    <a:pt x="75" y="135"/>
                    <a:pt x="75" y="135"/>
                    <a:pt x="75" y="135"/>
                  </a:cubicBezTo>
                  <a:cubicBezTo>
                    <a:pt x="74" y="135"/>
                    <a:pt x="74" y="134"/>
                    <a:pt x="74" y="132"/>
                  </a:cubicBezTo>
                  <a:cubicBezTo>
                    <a:pt x="73" y="132"/>
                    <a:pt x="73" y="134"/>
                    <a:pt x="73" y="132"/>
                  </a:cubicBezTo>
                  <a:cubicBezTo>
                    <a:pt x="73" y="132"/>
                    <a:pt x="72" y="131"/>
                    <a:pt x="73" y="131"/>
                  </a:cubicBezTo>
                  <a:cubicBezTo>
                    <a:pt x="73" y="130"/>
                    <a:pt x="72" y="130"/>
                    <a:pt x="72" y="128"/>
                  </a:cubicBezTo>
                  <a:cubicBezTo>
                    <a:pt x="72" y="130"/>
                    <a:pt x="70" y="128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9" y="130"/>
                    <a:pt x="70" y="130"/>
                    <a:pt x="70" y="130"/>
                  </a:cubicBezTo>
                  <a:cubicBezTo>
                    <a:pt x="69" y="130"/>
                    <a:pt x="69" y="128"/>
                    <a:pt x="69" y="128"/>
                  </a:cubicBezTo>
                  <a:cubicBezTo>
                    <a:pt x="69" y="127"/>
                    <a:pt x="70" y="124"/>
                    <a:pt x="70" y="124"/>
                  </a:cubicBezTo>
                  <a:cubicBezTo>
                    <a:pt x="69" y="124"/>
                    <a:pt x="69" y="124"/>
                    <a:pt x="69" y="124"/>
                  </a:cubicBezTo>
                  <a:cubicBezTo>
                    <a:pt x="70" y="123"/>
                    <a:pt x="70" y="123"/>
                    <a:pt x="70" y="123"/>
                  </a:cubicBezTo>
                  <a:cubicBezTo>
                    <a:pt x="70" y="122"/>
                    <a:pt x="69" y="123"/>
                    <a:pt x="69" y="122"/>
                  </a:cubicBezTo>
                  <a:cubicBezTo>
                    <a:pt x="69" y="122"/>
                    <a:pt x="69" y="122"/>
                    <a:pt x="70" y="122"/>
                  </a:cubicBezTo>
                  <a:cubicBezTo>
                    <a:pt x="69" y="122"/>
                    <a:pt x="69" y="121"/>
                    <a:pt x="68" y="121"/>
                  </a:cubicBezTo>
                  <a:cubicBezTo>
                    <a:pt x="68" y="122"/>
                    <a:pt x="68" y="122"/>
                    <a:pt x="68" y="122"/>
                  </a:cubicBezTo>
                  <a:cubicBezTo>
                    <a:pt x="68" y="121"/>
                    <a:pt x="68" y="121"/>
                    <a:pt x="68" y="121"/>
                  </a:cubicBezTo>
                  <a:cubicBezTo>
                    <a:pt x="68" y="121"/>
                    <a:pt x="68" y="121"/>
                    <a:pt x="68" y="121"/>
                  </a:cubicBezTo>
                  <a:cubicBezTo>
                    <a:pt x="66" y="119"/>
                    <a:pt x="68" y="119"/>
                    <a:pt x="68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8" y="118"/>
                    <a:pt x="68" y="118"/>
                    <a:pt x="68" y="118"/>
                  </a:cubicBezTo>
                  <a:cubicBezTo>
                    <a:pt x="68" y="118"/>
                    <a:pt x="68" y="118"/>
                    <a:pt x="68" y="118"/>
                  </a:cubicBezTo>
                  <a:cubicBezTo>
                    <a:pt x="68" y="117"/>
                    <a:pt x="68" y="117"/>
                    <a:pt x="68" y="115"/>
                  </a:cubicBezTo>
                  <a:cubicBezTo>
                    <a:pt x="66" y="115"/>
                    <a:pt x="66" y="115"/>
                    <a:pt x="66" y="115"/>
                  </a:cubicBezTo>
                  <a:cubicBezTo>
                    <a:pt x="65" y="115"/>
                    <a:pt x="66" y="111"/>
                    <a:pt x="65" y="111"/>
                  </a:cubicBezTo>
                  <a:cubicBezTo>
                    <a:pt x="66" y="111"/>
                    <a:pt x="66" y="111"/>
                    <a:pt x="66" y="111"/>
                  </a:cubicBezTo>
                  <a:cubicBezTo>
                    <a:pt x="65" y="111"/>
                    <a:pt x="65" y="111"/>
                    <a:pt x="65" y="111"/>
                  </a:cubicBezTo>
                  <a:cubicBezTo>
                    <a:pt x="64" y="111"/>
                    <a:pt x="65" y="110"/>
                    <a:pt x="65" y="110"/>
                  </a:cubicBezTo>
                  <a:cubicBezTo>
                    <a:pt x="65" y="110"/>
                    <a:pt x="65" y="110"/>
                    <a:pt x="65" y="110"/>
                  </a:cubicBezTo>
                  <a:cubicBezTo>
                    <a:pt x="65" y="110"/>
                    <a:pt x="64" y="108"/>
                    <a:pt x="61" y="106"/>
                  </a:cubicBezTo>
                  <a:cubicBezTo>
                    <a:pt x="64" y="106"/>
                    <a:pt x="64" y="105"/>
                    <a:pt x="64" y="105"/>
                  </a:cubicBezTo>
                  <a:cubicBezTo>
                    <a:pt x="61" y="106"/>
                    <a:pt x="61" y="106"/>
                    <a:pt x="61" y="106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1" y="104"/>
                    <a:pt x="61" y="108"/>
                    <a:pt x="61" y="106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1" y="105"/>
                    <a:pt x="61" y="104"/>
                    <a:pt x="60" y="104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0" y="102"/>
                    <a:pt x="60" y="101"/>
                    <a:pt x="59" y="101"/>
                  </a:cubicBezTo>
                  <a:cubicBezTo>
                    <a:pt x="59" y="102"/>
                    <a:pt x="59" y="102"/>
                    <a:pt x="59" y="102"/>
                  </a:cubicBezTo>
                  <a:cubicBezTo>
                    <a:pt x="59" y="101"/>
                    <a:pt x="59" y="101"/>
                    <a:pt x="59" y="101"/>
                  </a:cubicBezTo>
                  <a:cubicBezTo>
                    <a:pt x="59" y="101"/>
                    <a:pt x="59" y="101"/>
                    <a:pt x="59" y="101"/>
                  </a:cubicBezTo>
                  <a:cubicBezTo>
                    <a:pt x="60" y="98"/>
                    <a:pt x="59" y="98"/>
                    <a:pt x="59" y="98"/>
                  </a:cubicBezTo>
                  <a:cubicBezTo>
                    <a:pt x="57" y="97"/>
                    <a:pt x="57" y="96"/>
                    <a:pt x="57" y="97"/>
                  </a:cubicBezTo>
                  <a:cubicBezTo>
                    <a:pt x="57" y="96"/>
                    <a:pt x="57" y="96"/>
                    <a:pt x="56" y="94"/>
                  </a:cubicBezTo>
                  <a:cubicBezTo>
                    <a:pt x="56" y="94"/>
                    <a:pt x="56" y="94"/>
                    <a:pt x="56" y="96"/>
                  </a:cubicBezTo>
                  <a:cubicBezTo>
                    <a:pt x="56" y="94"/>
                    <a:pt x="56" y="94"/>
                    <a:pt x="56" y="94"/>
                  </a:cubicBezTo>
                  <a:cubicBezTo>
                    <a:pt x="55" y="94"/>
                    <a:pt x="55" y="94"/>
                    <a:pt x="55" y="94"/>
                  </a:cubicBezTo>
                  <a:cubicBezTo>
                    <a:pt x="55" y="93"/>
                    <a:pt x="55" y="93"/>
                    <a:pt x="56" y="93"/>
                  </a:cubicBezTo>
                  <a:cubicBezTo>
                    <a:pt x="55" y="93"/>
                    <a:pt x="56" y="91"/>
                    <a:pt x="55" y="91"/>
                  </a:cubicBezTo>
                  <a:cubicBezTo>
                    <a:pt x="53" y="92"/>
                    <a:pt x="53" y="92"/>
                    <a:pt x="53" y="92"/>
                  </a:cubicBezTo>
                  <a:cubicBezTo>
                    <a:pt x="52" y="92"/>
                    <a:pt x="53" y="91"/>
                    <a:pt x="53" y="91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53" y="89"/>
                    <a:pt x="53" y="88"/>
                    <a:pt x="53" y="89"/>
                  </a:cubicBezTo>
                  <a:cubicBezTo>
                    <a:pt x="53" y="88"/>
                    <a:pt x="52" y="88"/>
                    <a:pt x="53" y="88"/>
                  </a:cubicBezTo>
                  <a:cubicBezTo>
                    <a:pt x="52" y="87"/>
                    <a:pt x="52" y="84"/>
                    <a:pt x="48" y="84"/>
                  </a:cubicBezTo>
                  <a:cubicBezTo>
                    <a:pt x="48" y="83"/>
                    <a:pt x="48" y="83"/>
                    <a:pt x="48" y="83"/>
                  </a:cubicBezTo>
                  <a:cubicBezTo>
                    <a:pt x="51" y="83"/>
                    <a:pt x="48" y="84"/>
                    <a:pt x="51" y="83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48" y="83"/>
                    <a:pt x="48" y="83"/>
                    <a:pt x="48" y="83"/>
                  </a:cubicBezTo>
                  <a:cubicBezTo>
                    <a:pt x="47" y="83"/>
                    <a:pt x="51" y="81"/>
                    <a:pt x="48" y="80"/>
                  </a:cubicBezTo>
                  <a:cubicBezTo>
                    <a:pt x="48" y="81"/>
                    <a:pt x="48" y="81"/>
                    <a:pt x="48" y="80"/>
                  </a:cubicBezTo>
                  <a:cubicBezTo>
                    <a:pt x="48" y="80"/>
                    <a:pt x="48" y="80"/>
                    <a:pt x="48" y="80"/>
                  </a:cubicBezTo>
                  <a:cubicBezTo>
                    <a:pt x="47" y="79"/>
                    <a:pt x="47" y="80"/>
                    <a:pt x="46" y="80"/>
                  </a:cubicBezTo>
                  <a:cubicBezTo>
                    <a:pt x="46" y="80"/>
                    <a:pt x="46" y="79"/>
                    <a:pt x="47" y="79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46" y="79"/>
                    <a:pt x="46" y="79"/>
                    <a:pt x="46" y="77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7" y="77"/>
                    <a:pt x="46" y="77"/>
                    <a:pt x="47" y="77"/>
                  </a:cubicBezTo>
                  <a:cubicBezTo>
                    <a:pt x="46" y="77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5"/>
                    <a:pt x="44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44" y="75"/>
                    <a:pt x="46" y="75"/>
                    <a:pt x="46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71"/>
                    <a:pt x="44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0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3" y="70"/>
                    <a:pt x="43" y="70"/>
                    <a:pt x="43" y="68"/>
                  </a:cubicBezTo>
                  <a:cubicBezTo>
                    <a:pt x="42" y="68"/>
                    <a:pt x="40" y="70"/>
                    <a:pt x="40" y="70"/>
                  </a:cubicBezTo>
                  <a:cubicBezTo>
                    <a:pt x="40" y="68"/>
                    <a:pt x="42" y="67"/>
                    <a:pt x="42" y="67"/>
                  </a:cubicBezTo>
                  <a:cubicBezTo>
                    <a:pt x="42" y="67"/>
                    <a:pt x="42" y="66"/>
                    <a:pt x="40" y="64"/>
                  </a:cubicBezTo>
                  <a:cubicBezTo>
                    <a:pt x="40" y="64"/>
                    <a:pt x="40" y="64"/>
                    <a:pt x="40" y="64"/>
                  </a:cubicBezTo>
                  <a:cubicBezTo>
                    <a:pt x="39" y="63"/>
                    <a:pt x="40" y="62"/>
                    <a:pt x="38" y="61"/>
                  </a:cubicBezTo>
                  <a:cubicBezTo>
                    <a:pt x="38" y="62"/>
                    <a:pt x="38" y="62"/>
                    <a:pt x="37" y="62"/>
                  </a:cubicBezTo>
                  <a:cubicBezTo>
                    <a:pt x="38" y="61"/>
                    <a:pt x="37" y="62"/>
                    <a:pt x="38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8" y="58"/>
                    <a:pt x="38" y="57"/>
                    <a:pt x="37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4" y="54"/>
                    <a:pt x="37" y="53"/>
                    <a:pt x="34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3" y="51"/>
                    <a:pt x="33" y="51"/>
                    <a:pt x="31" y="51"/>
                  </a:cubicBezTo>
                  <a:cubicBezTo>
                    <a:pt x="33" y="49"/>
                    <a:pt x="31" y="47"/>
                    <a:pt x="30" y="44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4"/>
                    <a:pt x="29" y="44"/>
                    <a:pt x="29" y="45"/>
                  </a:cubicBezTo>
                  <a:cubicBezTo>
                    <a:pt x="29" y="44"/>
                    <a:pt x="29" y="44"/>
                    <a:pt x="29" y="42"/>
                  </a:cubicBezTo>
                  <a:cubicBezTo>
                    <a:pt x="30" y="42"/>
                    <a:pt x="29" y="44"/>
                    <a:pt x="30" y="42"/>
                  </a:cubicBezTo>
                  <a:cubicBezTo>
                    <a:pt x="30" y="42"/>
                    <a:pt x="29" y="42"/>
                    <a:pt x="30" y="41"/>
                  </a:cubicBezTo>
                  <a:cubicBezTo>
                    <a:pt x="29" y="41"/>
                    <a:pt x="29" y="42"/>
                    <a:pt x="29" y="42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7" y="41"/>
                    <a:pt x="27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5" y="44"/>
                    <a:pt x="25" y="45"/>
                    <a:pt x="25" y="44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2"/>
                    <a:pt x="27" y="41"/>
                    <a:pt x="27" y="40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6" y="41"/>
                    <a:pt x="27" y="40"/>
                    <a:pt x="26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38"/>
                    <a:pt x="27" y="40"/>
                    <a:pt x="26" y="40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9" y="37"/>
                    <a:pt x="27" y="38"/>
                    <a:pt x="27" y="37"/>
                  </a:cubicBezTo>
                  <a:cubicBezTo>
                    <a:pt x="26" y="37"/>
                    <a:pt x="26" y="38"/>
                    <a:pt x="26" y="38"/>
                  </a:cubicBezTo>
                  <a:cubicBezTo>
                    <a:pt x="26" y="38"/>
                    <a:pt x="26" y="37"/>
                    <a:pt x="27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5" y="37"/>
                    <a:pt x="26" y="36"/>
                    <a:pt x="25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6"/>
                    <a:pt x="25" y="34"/>
                    <a:pt x="24" y="34"/>
                  </a:cubicBezTo>
                  <a:cubicBezTo>
                    <a:pt x="24" y="34"/>
                    <a:pt x="24" y="33"/>
                    <a:pt x="25" y="33"/>
                  </a:cubicBezTo>
                  <a:cubicBezTo>
                    <a:pt x="25" y="33"/>
                    <a:pt x="25" y="34"/>
                    <a:pt x="26" y="34"/>
                  </a:cubicBezTo>
                  <a:cubicBezTo>
                    <a:pt x="25" y="34"/>
                    <a:pt x="25" y="33"/>
                    <a:pt x="25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5" y="33"/>
                    <a:pt x="25" y="33"/>
                    <a:pt x="25" y="30"/>
                  </a:cubicBezTo>
                  <a:cubicBezTo>
                    <a:pt x="25" y="30"/>
                    <a:pt x="25" y="33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29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5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8"/>
                    <a:pt x="24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4" y="27"/>
                  </a:cubicBezTo>
                  <a:cubicBezTo>
                    <a:pt x="21" y="27"/>
                    <a:pt x="20" y="27"/>
                    <a:pt x="20" y="27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8" y="28"/>
                    <a:pt x="18" y="25"/>
                    <a:pt x="20" y="25"/>
                  </a:cubicBezTo>
                  <a:cubicBezTo>
                    <a:pt x="20" y="24"/>
                    <a:pt x="17" y="27"/>
                    <a:pt x="18" y="24"/>
                  </a:cubicBezTo>
                  <a:cubicBezTo>
                    <a:pt x="18" y="24"/>
                    <a:pt x="20" y="23"/>
                    <a:pt x="18" y="24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18" y="24"/>
                    <a:pt x="17" y="23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7" y="24"/>
                    <a:pt x="17" y="25"/>
                    <a:pt x="16" y="24"/>
                  </a:cubicBezTo>
                  <a:cubicBezTo>
                    <a:pt x="16" y="24"/>
                    <a:pt x="16" y="24"/>
                    <a:pt x="17" y="23"/>
                  </a:cubicBezTo>
                  <a:cubicBezTo>
                    <a:pt x="17" y="23"/>
                    <a:pt x="17" y="24"/>
                    <a:pt x="17" y="23"/>
                  </a:cubicBezTo>
                  <a:cubicBezTo>
                    <a:pt x="17" y="23"/>
                    <a:pt x="16" y="23"/>
                    <a:pt x="17" y="21"/>
                  </a:cubicBezTo>
                  <a:cubicBezTo>
                    <a:pt x="17" y="23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7" y="21"/>
                    <a:pt x="18" y="20"/>
                    <a:pt x="18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8" y="21"/>
                    <a:pt x="17" y="21"/>
                  </a:cubicBezTo>
                  <a:cubicBezTo>
                    <a:pt x="17" y="21"/>
                    <a:pt x="17" y="20"/>
                    <a:pt x="16" y="20"/>
                  </a:cubicBezTo>
                  <a:cubicBezTo>
                    <a:pt x="16" y="20"/>
                    <a:pt x="16" y="20"/>
                    <a:pt x="16" y="21"/>
                  </a:cubicBezTo>
                  <a:cubicBezTo>
                    <a:pt x="16" y="20"/>
                    <a:pt x="14" y="21"/>
                    <a:pt x="14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17"/>
                    <a:pt x="16" y="16"/>
                    <a:pt x="16" y="16"/>
                  </a:cubicBezTo>
                  <a:cubicBezTo>
                    <a:pt x="14" y="16"/>
                    <a:pt x="14" y="15"/>
                    <a:pt x="14" y="16"/>
                  </a:cubicBezTo>
                  <a:cubicBezTo>
                    <a:pt x="14" y="16"/>
                    <a:pt x="16" y="17"/>
                    <a:pt x="14" y="20"/>
                  </a:cubicBezTo>
                  <a:cubicBezTo>
                    <a:pt x="13" y="20"/>
                    <a:pt x="16" y="20"/>
                    <a:pt x="14" y="21"/>
                  </a:cubicBezTo>
                  <a:cubicBezTo>
                    <a:pt x="14" y="20"/>
                    <a:pt x="13" y="21"/>
                    <a:pt x="12" y="21"/>
                  </a:cubicBezTo>
                  <a:cubicBezTo>
                    <a:pt x="12" y="21"/>
                    <a:pt x="12" y="21"/>
                    <a:pt x="12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17"/>
                    <a:pt x="13" y="17"/>
                    <a:pt x="13" y="16"/>
                  </a:cubicBezTo>
                  <a:cubicBezTo>
                    <a:pt x="13" y="16"/>
                    <a:pt x="12" y="16"/>
                    <a:pt x="13" y="17"/>
                  </a:cubicBezTo>
                  <a:cubicBezTo>
                    <a:pt x="12" y="16"/>
                    <a:pt x="12" y="15"/>
                    <a:pt x="11" y="15"/>
                  </a:cubicBezTo>
                  <a:cubicBezTo>
                    <a:pt x="12" y="15"/>
                    <a:pt x="11" y="13"/>
                    <a:pt x="12" y="13"/>
                  </a:cubicBezTo>
                  <a:cubicBezTo>
                    <a:pt x="12" y="13"/>
                    <a:pt x="13" y="13"/>
                    <a:pt x="13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2" y="13"/>
                    <a:pt x="12" y="12"/>
                  </a:cubicBezTo>
                  <a:cubicBezTo>
                    <a:pt x="12" y="13"/>
                    <a:pt x="11" y="13"/>
                    <a:pt x="11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2"/>
                    <a:pt x="9" y="12"/>
                    <a:pt x="9" y="11"/>
                  </a:cubicBezTo>
                  <a:cubicBezTo>
                    <a:pt x="7" y="11"/>
                    <a:pt x="7" y="8"/>
                    <a:pt x="7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4" y="7"/>
                    <a:pt x="4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4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2" y="7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0" y="2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3"/>
                    <a:pt x="2" y="3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7"/>
                    <a:pt x="2" y="7"/>
                  </a:cubicBezTo>
                  <a:cubicBezTo>
                    <a:pt x="3" y="7"/>
                    <a:pt x="2" y="8"/>
                    <a:pt x="2" y="10"/>
                  </a:cubicBezTo>
                  <a:cubicBezTo>
                    <a:pt x="3" y="8"/>
                    <a:pt x="3" y="8"/>
                    <a:pt x="3" y="7"/>
                  </a:cubicBezTo>
                  <a:cubicBezTo>
                    <a:pt x="4" y="8"/>
                    <a:pt x="3" y="8"/>
                    <a:pt x="4" y="8"/>
                  </a:cubicBezTo>
                  <a:cubicBezTo>
                    <a:pt x="3" y="8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3" y="11"/>
                    <a:pt x="3" y="12"/>
                  </a:cubicBezTo>
                  <a:cubicBezTo>
                    <a:pt x="4" y="12"/>
                    <a:pt x="4" y="13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5" y="16"/>
                    <a:pt x="5" y="17"/>
                  </a:cubicBezTo>
                  <a:cubicBezTo>
                    <a:pt x="7" y="17"/>
                    <a:pt x="7" y="21"/>
                    <a:pt x="9" y="21"/>
                  </a:cubicBezTo>
                  <a:cubicBezTo>
                    <a:pt x="9" y="24"/>
                    <a:pt x="11" y="25"/>
                    <a:pt x="12" y="28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2" y="27"/>
                    <a:pt x="12" y="28"/>
                    <a:pt x="12" y="28"/>
                  </a:cubicBezTo>
                  <a:cubicBezTo>
                    <a:pt x="13" y="29"/>
                    <a:pt x="13" y="30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4"/>
                    <a:pt x="14" y="34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7"/>
                    <a:pt x="16" y="37"/>
                    <a:pt x="16" y="38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2"/>
                    <a:pt x="20" y="45"/>
                    <a:pt x="20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51"/>
                    <a:pt x="25" y="54"/>
                    <a:pt x="25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7" y="55"/>
                    <a:pt x="26" y="57"/>
                    <a:pt x="26" y="57"/>
                  </a:cubicBezTo>
                  <a:cubicBezTo>
                    <a:pt x="26" y="58"/>
                    <a:pt x="26" y="61"/>
                    <a:pt x="27" y="58"/>
                  </a:cubicBezTo>
                  <a:cubicBezTo>
                    <a:pt x="27" y="61"/>
                    <a:pt x="27" y="61"/>
                    <a:pt x="27" y="62"/>
                  </a:cubicBezTo>
                  <a:cubicBezTo>
                    <a:pt x="29" y="62"/>
                    <a:pt x="29" y="63"/>
                    <a:pt x="29" y="64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3"/>
                    <a:pt x="29" y="63"/>
                    <a:pt x="30" y="63"/>
                  </a:cubicBezTo>
                  <a:cubicBezTo>
                    <a:pt x="30" y="64"/>
                    <a:pt x="31" y="66"/>
                    <a:pt x="29" y="66"/>
                  </a:cubicBezTo>
                  <a:cubicBezTo>
                    <a:pt x="30" y="66"/>
                    <a:pt x="30" y="68"/>
                    <a:pt x="31" y="70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1" y="71"/>
                    <a:pt x="33" y="74"/>
                    <a:pt x="33" y="75"/>
                  </a:cubicBezTo>
                  <a:cubicBezTo>
                    <a:pt x="34" y="75"/>
                    <a:pt x="34" y="74"/>
                    <a:pt x="34" y="74"/>
                  </a:cubicBezTo>
                  <a:cubicBezTo>
                    <a:pt x="34" y="75"/>
                    <a:pt x="34" y="75"/>
                    <a:pt x="34" y="75"/>
                  </a:cubicBezTo>
                  <a:cubicBezTo>
                    <a:pt x="34" y="77"/>
                    <a:pt x="38" y="77"/>
                    <a:pt x="38" y="80"/>
                  </a:cubicBezTo>
                  <a:cubicBezTo>
                    <a:pt x="39" y="83"/>
                    <a:pt x="40" y="87"/>
                    <a:pt x="42" y="89"/>
                  </a:cubicBezTo>
                  <a:cubicBezTo>
                    <a:pt x="43" y="89"/>
                    <a:pt x="43" y="89"/>
                    <a:pt x="43" y="89"/>
                  </a:cubicBezTo>
                  <a:cubicBezTo>
                    <a:pt x="42" y="91"/>
                    <a:pt x="44" y="91"/>
                    <a:pt x="44" y="93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4" y="94"/>
                    <a:pt x="47" y="94"/>
                    <a:pt x="46" y="96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47" y="97"/>
                    <a:pt x="47" y="98"/>
                    <a:pt x="48" y="98"/>
                  </a:cubicBezTo>
                  <a:cubicBezTo>
                    <a:pt x="48" y="98"/>
                    <a:pt x="48" y="98"/>
                    <a:pt x="48" y="98"/>
                  </a:cubicBezTo>
                  <a:cubicBezTo>
                    <a:pt x="51" y="98"/>
                    <a:pt x="48" y="101"/>
                    <a:pt x="51" y="101"/>
                  </a:cubicBezTo>
                  <a:cubicBezTo>
                    <a:pt x="48" y="101"/>
                    <a:pt x="48" y="101"/>
                    <a:pt x="48" y="101"/>
                  </a:cubicBezTo>
                  <a:cubicBezTo>
                    <a:pt x="52" y="104"/>
                    <a:pt x="52" y="106"/>
                    <a:pt x="53" y="109"/>
                  </a:cubicBezTo>
                  <a:cubicBezTo>
                    <a:pt x="56" y="110"/>
                    <a:pt x="56" y="108"/>
                    <a:pt x="56" y="110"/>
                  </a:cubicBezTo>
                  <a:cubicBezTo>
                    <a:pt x="56" y="110"/>
                    <a:pt x="55" y="110"/>
                    <a:pt x="56" y="110"/>
                  </a:cubicBezTo>
                  <a:cubicBezTo>
                    <a:pt x="56" y="111"/>
                    <a:pt x="57" y="110"/>
                    <a:pt x="57" y="111"/>
                  </a:cubicBezTo>
                  <a:cubicBezTo>
                    <a:pt x="56" y="111"/>
                    <a:pt x="57" y="111"/>
                    <a:pt x="56" y="111"/>
                  </a:cubicBezTo>
                  <a:cubicBezTo>
                    <a:pt x="57" y="114"/>
                    <a:pt x="59" y="114"/>
                    <a:pt x="59" y="115"/>
                  </a:cubicBezTo>
                  <a:cubicBezTo>
                    <a:pt x="59" y="114"/>
                    <a:pt x="59" y="114"/>
                    <a:pt x="59" y="114"/>
                  </a:cubicBezTo>
                  <a:cubicBezTo>
                    <a:pt x="57" y="117"/>
                    <a:pt x="59" y="117"/>
                    <a:pt x="59" y="119"/>
                  </a:cubicBezTo>
                  <a:cubicBezTo>
                    <a:pt x="61" y="124"/>
                    <a:pt x="65" y="132"/>
                    <a:pt x="68" y="138"/>
                  </a:cubicBezTo>
                  <a:cubicBezTo>
                    <a:pt x="72" y="144"/>
                    <a:pt x="73" y="149"/>
                    <a:pt x="78" y="156"/>
                  </a:cubicBezTo>
                  <a:cubicBezTo>
                    <a:pt x="81" y="157"/>
                    <a:pt x="81" y="157"/>
                    <a:pt x="81" y="158"/>
                  </a:cubicBezTo>
                  <a:cubicBezTo>
                    <a:pt x="81" y="158"/>
                    <a:pt x="81" y="158"/>
                    <a:pt x="81" y="158"/>
                  </a:cubicBezTo>
                  <a:cubicBezTo>
                    <a:pt x="81" y="160"/>
                    <a:pt x="82" y="160"/>
                    <a:pt x="81" y="160"/>
                  </a:cubicBezTo>
                  <a:cubicBezTo>
                    <a:pt x="82" y="162"/>
                    <a:pt x="83" y="164"/>
                    <a:pt x="85" y="168"/>
                  </a:cubicBezTo>
                  <a:cubicBezTo>
                    <a:pt x="85" y="168"/>
                    <a:pt x="85" y="165"/>
                    <a:pt x="85" y="168"/>
                  </a:cubicBezTo>
                  <a:cubicBezTo>
                    <a:pt x="85" y="168"/>
                    <a:pt x="85" y="168"/>
                    <a:pt x="85" y="168"/>
                  </a:cubicBezTo>
                  <a:cubicBezTo>
                    <a:pt x="85" y="168"/>
                    <a:pt x="85" y="168"/>
                    <a:pt x="85" y="168"/>
                  </a:cubicBezTo>
                  <a:cubicBezTo>
                    <a:pt x="85" y="169"/>
                    <a:pt x="85" y="169"/>
                    <a:pt x="85" y="169"/>
                  </a:cubicBezTo>
                  <a:cubicBezTo>
                    <a:pt x="86" y="174"/>
                    <a:pt x="92" y="178"/>
                    <a:pt x="95" y="185"/>
                  </a:cubicBezTo>
                  <a:cubicBezTo>
                    <a:pt x="96" y="186"/>
                    <a:pt x="96" y="188"/>
                    <a:pt x="98" y="190"/>
                  </a:cubicBezTo>
                  <a:cubicBezTo>
                    <a:pt x="100" y="194"/>
                    <a:pt x="105" y="198"/>
                    <a:pt x="107" y="202"/>
                  </a:cubicBezTo>
                  <a:cubicBezTo>
                    <a:pt x="107" y="202"/>
                    <a:pt x="108" y="200"/>
                    <a:pt x="108" y="198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83" name="Freeform 143"/>
            <p:cNvSpPr>
              <a:spLocks/>
            </p:cNvSpPr>
            <p:nvPr/>
          </p:nvSpPr>
          <p:spPr bwMode="auto">
            <a:xfrm>
              <a:off x="4019" y="1388"/>
              <a:ext cx="229" cy="421"/>
            </a:xfrm>
            <a:custGeom>
              <a:avLst/>
              <a:gdLst>
                <a:gd name="T0" fmla="*/ 86 w 97"/>
                <a:gd name="T1" fmla="*/ 156 h 178"/>
                <a:gd name="T2" fmla="*/ 83 w 97"/>
                <a:gd name="T3" fmla="*/ 151 h 178"/>
                <a:gd name="T4" fmla="*/ 80 w 97"/>
                <a:gd name="T5" fmla="*/ 139 h 178"/>
                <a:gd name="T6" fmla="*/ 77 w 97"/>
                <a:gd name="T7" fmla="*/ 137 h 178"/>
                <a:gd name="T8" fmla="*/ 70 w 97"/>
                <a:gd name="T9" fmla="*/ 125 h 178"/>
                <a:gd name="T10" fmla="*/ 69 w 97"/>
                <a:gd name="T11" fmla="*/ 121 h 178"/>
                <a:gd name="T12" fmla="*/ 65 w 97"/>
                <a:gd name="T13" fmla="*/ 114 h 178"/>
                <a:gd name="T14" fmla="*/ 62 w 97"/>
                <a:gd name="T15" fmla="*/ 109 h 178"/>
                <a:gd name="T16" fmla="*/ 60 w 97"/>
                <a:gd name="T17" fmla="*/ 107 h 178"/>
                <a:gd name="T18" fmla="*/ 60 w 97"/>
                <a:gd name="T19" fmla="*/ 103 h 178"/>
                <a:gd name="T20" fmla="*/ 57 w 97"/>
                <a:gd name="T21" fmla="*/ 96 h 178"/>
                <a:gd name="T22" fmla="*/ 56 w 97"/>
                <a:gd name="T23" fmla="*/ 94 h 178"/>
                <a:gd name="T24" fmla="*/ 54 w 97"/>
                <a:gd name="T25" fmla="*/ 88 h 178"/>
                <a:gd name="T26" fmla="*/ 50 w 97"/>
                <a:gd name="T27" fmla="*/ 85 h 178"/>
                <a:gd name="T28" fmla="*/ 48 w 97"/>
                <a:gd name="T29" fmla="*/ 79 h 178"/>
                <a:gd name="T30" fmla="*/ 44 w 97"/>
                <a:gd name="T31" fmla="*/ 73 h 178"/>
                <a:gd name="T32" fmla="*/ 43 w 97"/>
                <a:gd name="T33" fmla="*/ 70 h 178"/>
                <a:gd name="T34" fmla="*/ 41 w 97"/>
                <a:gd name="T35" fmla="*/ 68 h 178"/>
                <a:gd name="T36" fmla="*/ 40 w 97"/>
                <a:gd name="T37" fmla="*/ 65 h 178"/>
                <a:gd name="T38" fmla="*/ 40 w 97"/>
                <a:gd name="T39" fmla="*/ 65 h 178"/>
                <a:gd name="T40" fmla="*/ 39 w 97"/>
                <a:gd name="T41" fmla="*/ 60 h 178"/>
                <a:gd name="T42" fmla="*/ 33 w 97"/>
                <a:gd name="T43" fmla="*/ 52 h 178"/>
                <a:gd name="T44" fmla="*/ 31 w 97"/>
                <a:gd name="T45" fmla="*/ 48 h 178"/>
                <a:gd name="T46" fmla="*/ 30 w 97"/>
                <a:gd name="T47" fmla="*/ 46 h 178"/>
                <a:gd name="T48" fmla="*/ 26 w 97"/>
                <a:gd name="T49" fmla="*/ 39 h 178"/>
                <a:gd name="T50" fmla="*/ 22 w 97"/>
                <a:gd name="T51" fmla="*/ 38 h 178"/>
                <a:gd name="T52" fmla="*/ 24 w 97"/>
                <a:gd name="T53" fmla="*/ 34 h 178"/>
                <a:gd name="T54" fmla="*/ 24 w 97"/>
                <a:gd name="T55" fmla="*/ 30 h 178"/>
                <a:gd name="T56" fmla="*/ 20 w 97"/>
                <a:gd name="T57" fmla="*/ 27 h 178"/>
                <a:gd name="T58" fmla="*/ 22 w 97"/>
                <a:gd name="T59" fmla="*/ 26 h 178"/>
                <a:gd name="T60" fmla="*/ 20 w 97"/>
                <a:gd name="T61" fmla="*/ 25 h 178"/>
                <a:gd name="T62" fmla="*/ 17 w 97"/>
                <a:gd name="T63" fmla="*/ 22 h 178"/>
                <a:gd name="T64" fmla="*/ 17 w 97"/>
                <a:gd name="T65" fmla="*/ 18 h 178"/>
                <a:gd name="T66" fmla="*/ 15 w 97"/>
                <a:gd name="T67" fmla="*/ 18 h 178"/>
                <a:gd name="T68" fmla="*/ 15 w 97"/>
                <a:gd name="T69" fmla="*/ 16 h 178"/>
                <a:gd name="T70" fmla="*/ 14 w 97"/>
                <a:gd name="T71" fmla="*/ 13 h 178"/>
                <a:gd name="T72" fmla="*/ 13 w 97"/>
                <a:gd name="T73" fmla="*/ 16 h 178"/>
                <a:gd name="T74" fmla="*/ 11 w 97"/>
                <a:gd name="T75" fmla="*/ 10 h 178"/>
                <a:gd name="T76" fmla="*/ 3 w 97"/>
                <a:gd name="T77" fmla="*/ 5 h 178"/>
                <a:gd name="T78" fmla="*/ 2 w 97"/>
                <a:gd name="T79" fmla="*/ 4 h 178"/>
                <a:gd name="T80" fmla="*/ 0 w 97"/>
                <a:gd name="T81" fmla="*/ 0 h 178"/>
                <a:gd name="T82" fmla="*/ 0 w 97"/>
                <a:gd name="T83" fmla="*/ 1 h 178"/>
                <a:gd name="T84" fmla="*/ 2 w 97"/>
                <a:gd name="T85" fmla="*/ 5 h 178"/>
                <a:gd name="T86" fmla="*/ 5 w 97"/>
                <a:gd name="T87" fmla="*/ 14 h 178"/>
                <a:gd name="T88" fmla="*/ 11 w 97"/>
                <a:gd name="T89" fmla="*/ 27 h 178"/>
                <a:gd name="T90" fmla="*/ 18 w 97"/>
                <a:gd name="T91" fmla="*/ 42 h 178"/>
                <a:gd name="T92" fmla="*/ 24 w 97"/>
                <a:gd name="T93" fmla="*/ 53 h 178"/>
                <a:gd name="T94" fmla="*/ 27 w 97"/>
                <a:gd name="T95" fmla="*/ 61 h 178"/>
                <a:gd name="T96" fmla="*/ 36 w 97"/>
                <a:gd name="T97" fmla="*/ 78 h 178"/>
                <a:gd name="T98" fmla="*/ 43 w 97"/>
                <a:gd name="T99" fmla="*/ 86 h 178"/>
                <a:gd name="T100" fmla="*/ 49 w 97"/>
                <a:gd name="T101" fmla="*/ 98 h 178"/>
                <a:gd name="T102" fmla="*/ 69 w 97"/>
                <a:gd name="T103" fmla="*/ 138 h 178"/>
                <a:gd name="T104" fmla="*/ 74 w 97"/>
                <a:gd name="T105" fmla="*/ 148 h 178"/>
                <a:gd name="T106" fmla="*/ 96 w 97"/>
                <a:gd name="T107" fmla="*/ 176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7" h="178">
                  <a:moveTo>
                    <a:pt x="96" y="176"/>
                  </a:moveTo>
                  <a:cubicBezTo>
                    <a:pt x="97" y="172"/>
                    <a:pt x="92" y="169"/>
                    <a:pt x="92" y="166"/>
                  </a:cubicBezTo>
                  <a:cubicBezTo>
                    <a:pt x="91" y="166"/>
                    <a:pt x="91" y="166"/>
                    <a:pt x="91" y="166"/>
                  </a:cubicBezTo>
                  <a:cubicBezTo>
                    <a:pt x="92" y="164"/>
                    <a:pt x="90" y="161"/>
                    <a:pt x="87" y="159"/>
                  </a:cubicBezTo>
                  <a:cubicBezTo>
                    <a:pt x="86" y="160"/>
                    <a:pt x="86" y="160"/>
                    <a:pt x="86" y="160"/>
                  </a:cubicBezTo>
                  <a:cubicBezTo>
                    <a:pt x="86" y="159"/>
                    <a:pt x="87" y="156"/>
                    <a:pt x="86" y="156"/>
                  </a:cubicBezTo>
                  <a:cubicBezTo>
                    <a:pt x="86" y="156"/>
                    <a:pt x="86" y="156"/>
                    <a:pt x="86" y="156"/>
                  </a:cubicBezTo>
                  <a:cubicBezTo>
                    <a:pt x="86" y="156"/>
                    <a:pt x="86" y="156"/>
                    <a:pt x="86" y="155"/>
                  </a:cubicBezTo>
                  <a:cubicBezTo>
                    <a:pt x="84" y="155"/>
                    <a:pt x="84" y="155"/>
                    <a:pt x="84" y="155"/>
                  </a:cubicBezTo>
                  <a:cubicBezTo>
                    <a:pt x="84" y="155"/>
                    <a:pt x="84" y="155"/>
                    <a:pt x="84" y="155"/>
                  </a:cubicBezTo>
                  <a:cubicBezTo>
                    <a:pt x="86" y="152"/>
                    <a:pt x="84" y="152"/>
                    <a:pt x="84" y="151"/>
                  </a:cubicBezTo>
                  <a:cubicBezTo>
                    <a:pt x="84" y="151"/>
                    <a:pt x="84" y="151"/>
                    <a:pt x="83" y="151"/>
                  </a:cubicBezTo>
                  <a:cubicBezTo>
                    <a:pt x="84" y="150"/>
                    <a:pt x="82" y="147"/>
                    <a:pt x="82" y="143"/>
                  </a:cubicBezTo>
                  <a:cubicBezTo>
                    <a:pt x="82" y="146"/>
                    <a:pt x="80" y="146"/>
                    <a:pt x="80" y="146"/>
                  </a:cubicBezTo>
                  <a:cubicBezTo>
                    <a:pt x="82" y="143"/>
                    <a:pt x="82" y="143"/>
                    <a:pt x="80" y="142"/>
                  </a:cubicBezTo>
                  <a:cubicBezTo>
                    <a:pt x="80" y="143"/>
                    <a:pt x="82" y="140"/>
                    <a:pt x="80" y="140"/>
                  </a:cubicBezTo>
                  <a:cubicBezTo>
                    <a:pt x="80" y="140"/>
                    <a:pt x="80" y="140"/>
                    <a:pt x="80" y="140"/>
                  </a:cubicBezTo>
                  <a:cubicBezTo>
                    <a:pt x="80" y="140"/>
                    <a:pt x="78" y="140"/>
                    <a:pt x="80" y="139"/>
                  </a:cubicBezTo>
                  <a:cubicBezTo>
                    <a:pt x="78" y="139"/>
                    <a:pt x="78" y="139"/>
                    <a:pt x="78" y="139"/>
                  </a:cubicBezTo>
                  <a:cubicBezTo>
                    <a:pt x="80" y="139"/>
                    <a:pt x="78" y="139"/>
                    <a:pt x="78" y="138"/>
                  </a:cubicBezTo>
                  <a:cubicBezTo>
                    <a:pt x="78" y="138"/>
                    <a:pt x="78" y="138"/>
                    <a:pt x="78" y="138"/>
                  </a:cubicBezTo>
                  <a:cubicBezTo>
                    <a:pt x="78" y="138"/>
                    <a:pt x="78" y="138"/>
                    <a:pt x="78" y="138"/>
                  </a:cubicBezTo>
                  <a:cubicBezTo>
                    <a:pt x="77" y="138"/>
                    <a:pt x="77" y="138"/>
                    <a:pt x="77" y="138"/>
                  </a:cubicBezTo>
                  <a:cubicBezTo>
                    <a:pt x="77" y="137"/>
                    <a:pt x="77" y="137"/>
                    <a:pt x="77" y="137"/>
                  </a:cubicBezTo>
                  <a:cubicBezTo>
                    <a:pt x="77" y="137"/>
                    <a:pt x="77" y="137"/>
                    <a:pt x="75" y="137"/>
                  </a:cubicBezTo>
                  <a:cubicBezTo>
                    <a:pt x="75" y="134"/>
                    <a:pt x="74" y="131"/>
                    <a:pt x="73" y="127"/>
                  </a:cubicBezTo>
                  <a:cubicBezTo>
                    <a:pt x="71" y="127"/>
                    <a:pt x="71" y="127"/>
                    <a:pt x="71" y="127"/>
                  </a:cubicBezTo>
                  <a:cubicBezTo>
                    <a:pt x="71" y="126"/>
                    <a:pt x="71" y="126"/>
                    <a:pt x="71" y="126"/>
                  </a:cubicBezTo>
                  <a:cubicBezTo>
                    <a:pt x="70" y="126"/>
                    <a:pt x="70" y="126"/>
                    <a:pt x="70" y="126"/>
                  </a:cubicBezTo>
                  <a:cubicBezTo>
                    <a:pt x="70" y="126"/>
                    <a:pt x="71" y="125"/>
                    <a:pt x="70" y="125"/>
                  </a:cubicBezTo>
                  <a:cubicBezTo>
                    <a:pt x="70" y="125"/>
                    <a:pt x="70" y="125"/>
                    <a:pt x="70" y="126"/>
                  </a:cubicBezTo>
                  <a:cubicBezTo>
                    <a:pt x="70" y="125"/>
                    <a:pt x="70" y="125"/>
                    <a:pt x="70" y="124"/>
                  </a:cubicBezTo>
                  <a:cubicBezTo>
                    <a:pt x="70" y="124"/>
                    <a:pt x="70" y="124"/>
                    <a:pt x="69" y="124"/>
                  </a:cubicBezTo>
                  <a:cubicBezTo>
                    <a:pt x="70" y="124"/>
                    <a:pt x="69" y="124"/>
                    <a:pt x="69" y="122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7" y="122"/>
                    <a:pt x="69" y="122"/>
                    <a:pt x="69" y="121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9" y="121"/>
                    <a:pt x="67" y="120"/>
                    <a:pt x="67" y="120"/>
                  </a:cubicBezTo>
                  <a:cubicBezTo>
                    <a:pt x="67" y="120"/>
                    <a:pt x="67" y="120"/>
                    <a:pt x="67" y="120"/>
                  </a:cubicBezTo>
                  <a:cubicBezTo>
                    <a:pt x="67" y="118"/>
                    <a:pt x="65" y="118"/>
                    <a:pt x="65" y="116"/>
                  </a:cubicBezTo>
                  <a:cubicBezTo>
                    <a:pt x="65" y="116"/>
                    <a:pt x="64" y="118"/>
                    <a:pt x="64" y="116"/>
                  </a:cubicBezTo>
                  <a:cubicBezTo>
                    <a:pt x="65" y="116"/>
                    <a:pt x="64" y="114"/>
                    <a:pt x="65" y="114"/>
                  </a:cubicBezTo>
                  <a:cubicBezTo>
                    <a:pt x="65" y="113"/>
                    <a:pt x="64" y="113"/>
                    <a:pt x="64" y="112"/>
                  </a:cubicBezTo>
                  <a:cubicBezTo>
                    <a:pt x="64" y="113"/>
                    <a:pt x="62" y="113"/>
                    <a:pt x="62" y="113"/>
                  </a:cubicBezTo>
                  <a:cubicBezTo>
                    <a:pt x="62" y="113"/>
                    <a:pt x="62" y="113"/>
                    <a:pt x="62" y="113"/>
                  </a:cubicBezTo>
                  <a:cubicBezTo>
                    <a:pt x="61" y="113"/>
                    <a:pt x="62" y="113"/>
                    <a:pt x="61" y="113"/>
                  </a:cubicBezTo>
                  <a:cubicBezTo>
                    <a:pt x="61" y="112"/>
                    <a:pt x="61" y="112"/>
                    <a:pt x="61" y="112"/>
                  </a:cubicBezTo>
                  <a:cubicBezTo>
                    <a:pt x="61" y="112"/>
                    <a:pt x="62" y="111"/>
                    <a:pt x="62" y="109"/>
                  </a:cubicBezTo>
                  <a:cubicBezTo>
                    <a:pt x="62" y="111"/>
                    <a:pt x="61" y="109"/>
                    <a:pt x="61" y="111"/>
                  </a:cubicBezTo>
                  <a:cubicBezTo>
                    <a:pt x="62" y="108"/>
                    <a:pt x="62" y="108"/>
                    <a:pt x="62" y="108"/>
                  </a:cubicBezTo>
                  <a:cubicBezTo>
                    <a:pt x="61" y="108"/>
                    <a:pt x="61" y="108"/>
                    <a:pt x="61" y="108"/>
                  </a:cubicBezTo>
                  <a:cubicBezTo>
                    <a:pt x="61" y="108"/>
                    <a:pt x="62" y="108"/>
                    <a:pt x="62" y="107"/>
                  </a:cubicBezTo>
                  <a:cubicBezTo>
                    <a:pt x="62" y="107"/>
                    <a:pt x="61" y="105"/>
                    <a:pt x="61" y="107"/>
                  </a:cubicBezTo>
                  <a:cubicBezTo>
                    <a:pt x="60" y="107"/>
                    <a:pt x="61" y="107"/>
                    <a:pt x="60" y="107"/>
                  </a:cubicBezTo>
                  <a:cubicBezTo>
                    <a:pt x="60" y="107"/>
                    <a:pt x="60" y="107"/>
                    <a:pt x="60" y="105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60" y="103"/>
                    <a:pt x="60" y="103"/>
                    <a:pt x="60" y="103"/>
                  </a:cubicBezTo>
                  <a:cubicBezTo>
                    <a:pt x="61" y="105"/>
                    <a:pt x="60" y="105"/>
                    <a:pt x="60" y="105"/>
                  </a:cubicBezTo>
                  <a:cubicBezTo>
                    <a:pt x="61" y="103"/>
                    <a:pt x="61" y="103"/>
                    <a:pt x="60" y="101"/>
                  </a:cubicBezTo>
                  <a:cubicBezTo>
                    <a:pt x="60" y="103"/>
                    <a:pt x="60" y="103"/>
                    <a:pt x="60" y="103"/>
                  </a:cubicBezTo>
                  <a:cubicBezTo>
                    <a:pt x="60" y="101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58" y="100"/>
                    <a:pt x="60" y="98"/>
                    <a:pt x="58" y="98"/>
                  </a:cubicBezTo>
                  <a:cubicBezTo>
                    <a:pt x="58" y="98"/>
                    <a:pt x="58" y="98"/>
                    <a:pt x="58" y="98"/>
                  </a:cubicBezTo>
                  <a:cubicBezTo>
                    <a:pt x="57" y="98"/>
                    <a:pt x="57" y="98"/>
                    <a:pt x="57" y="98"/>
                  </a:cubicBezTo>
                  <a:cubicBezTo>
                    <a:pt x="57" y="96"/>
                    <a:pt x="57" y="96"/>
                    <a:pt x="57" y="96"/>
                  </a:cubicBezTo>
                  <a:cubicBezTo>
                    <a:pt x="57" y="96"/>
                    <a:pt x="57" y="96"/>
                    <a:pt x="57" y="96"/>
                  </a:cubicBezTo>
                  <a:cubicBezTo>
                    <a:pt x="57" y="96"/>
                    <a:pt x="57" y="94"/>
                    <a:pt x="56" y="94"/>
                  </a:cubicBezTo>
                  <a:cubicBezTo>
                    <a:pt x="57" y="92"/>
                    <a:pt x="57" y="92"/>
                    <a:pt x="57" y="92"/>
                  </a:cubicBezTo>
                  <a:cubicBezTo>
                    <a:pt x="56" y="92"/>
                    <a:pt x="56" y="92"/>
                    <a:pt x="56" y="92"/>
                  </a:cubicBezTo>
                  <a:cubicBezTo>
                    <a:pt x="56" y="92"/>
                    <a:pt x="56" y="92"/>
                    <a:pt x="54" y="92"/>
                  </a:cubicBezTo>
                  <a:cubicBezTo>
                    <a:pt x="56" y="91"/>
                    <a:pt x="56" y="95"/>
                    <a:pt x="56" y="94"/>
                  </a:cubicBezTo>
                  <a:cubicBezTo>
                    <a:pt x="54" y="94"/>
                    <a:pt x="56" y="92"/>
                    <a:pt x="56" y="92"/>
                  </a:cubicBezTo>
                  <a:cubicBezTo>
                    <a:pt x="54" y="92"/>
                    <a:pt x="56" y="91"/>
                    <a:pt x="54" y="91"/>
                  </a:cubicBezTo>
                  <a:cubicBezTo>
                    <a:pt x="54" y="91"/>
                    <a:pt x="54" y="92"/>
                    <a:pt x="54" y="91"/>
                  </a:cubicBezTo>
                  <a:cubicBezTo>
                    <a:pt x="53" y="91"/>
                    <a:pt x="54" y="91"/>
                    <a:pt x="54" y="91"/>
                  </a:cubicBezTo>
                  <a:cubicBezTo>
                    <a:pt x="54" y="88"/>
                    <a:pt x="54" y="88"/>
                    <a:pt x="54" y="88"/>
                  </a:cubicBezTo>
                  <a:cubicBezTo>
                    <a:pt x="54" y="88"/>
                    <a:pt x="53" y="88"/>
                    <a:pt x="54" y="88"/>
                  </a:cubicBezTo>
                  <a:cubicBezTo>
                    <a:pt x="54" y="88"/>
                    <a:pt x="54" y="87"/>
                    <a:pt x="53" y="87"/>
                  </a:cubicBezTo>
                  <a:cubicBezTo>
                    <a:pt x="53" y="88"/>
                    <a:pt x="53" y="88"/>
                    <a:pt x="53" y="88"/>
                  </a:cubicBezTo>
                  <a:cubicBezTo>
                    <a:pt x="50" y="88"/>
                    <a:pt x="53" y="87"/>
                    <a:pt x="53" y="87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4" y="86"/>
                    <a:pt x="53" y="86"/>
                    <a:pt x="53" y="86"/>
                  </a:cubicBezTo>
                  <a:cubicBezTo>
                    <a:pt x="50" y="85"/>
                    <a:pt x="50" y="85"/>
                    <a:pt x="50" y="85"/>
                  </a:cubicBezTo>
                  <a:cubicBezTo>
                    <a:pt x="50" y="83"/>
                    <a:pt x="50" y="83"/>
                    <a:pt x="50" y="83"/>
                  </a:cubicBezTo>
                  <a:cubicBezTo>
                    <a:pt x="50" y="83"/>
                    <a:pt x="50" y="83"/>
                    <a:pt x="49" y="83"/>
                  </a:cubicBezTo>
                  <a:cubicBezTo>
                    <a:pt x="49" y="83"/>
                    <a:pt x="49" y="83"/>
                    <a:pt x="49" y="82"/>
                  </a:cubicBezTo>
                  <a:cubicBezTo>
                    <a:pt x="49" y="83"/>
                    <a:pt x="48" y="82"/>
                    <a:pt x="48" y="82"/>
                  </a:cubicBezTo>
                  <a:cubicBezTo>
                    <a:pt x="49" y="81"/>
                    <a:pt x="49" y="81"/>
                    <a:pt x="49" y="81"/>
                  </a:cubicBezTo>
                  <a:cubicBezTo>
                    <a:pt x="48" y="81"/>
                    <a:pt x="49" y="79"/>
                    <a:pt x="48" y="79"/>
                  </a:cubicBezTo>
                  <a:cubicBezTo>
                    <a:pt x="48" y="79"/>
                    <a:pt x="48" y="81"/>
                    <a:pt x="47" y="81"/>
                  </a:cubicBezTo>
                  <a:cubicBezTo>
                    <a:pt x="45" y="81"/>
                    <a:pt x="48" y="79"/>
                    <a:pt x="47" y="78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47" y="78"/>
                    <a:pt x="48" y="75"/>
                    <a:pt x="47" y="78"/>
                  </a:cubicBezTo>
                  <a:cubicBezTo>
                    <a:pt x="47" y="75"/>
                    <a:pt x="45" y="75"/>
                    <a:pt x="47" y="75"/>
                  </a:cubicBezTo>
                  <a:cubicBezTo>
                    <a:pt x="45" y="74"/>
                    <a:pt x="47" y="73"/>
                    <a:pt x="44" y="73"/>
                  </a:cubicBezTo>
                  <a:cubicBezTo>
                    <a:pt x="44" y="73"/>
                    <a:pt x="44" y="73"/>
                    <a:pt x="44" y="72"/>
                  </a:cubicBezTo>
                  <a:cubicBezTo>
                    <a:pt x="45" y="72"/>
                    <a:pt x="44" y="73"/>
                    <a:pt x="44" y="73"/>
                  </a:cubicBezTo>
                  <a:cubicBezTo>
                    <a:pt x="44" y="73"/>
                    <a:pt x="44" y="72"/>
                    <a:pt x="45" y="72"/>
                  </a:cubicBezTo>
                  <a:cubicBezTo>
                    <a:pt x="44" y="72"/>
                    <a:pt x="44" y="72"/>
                    <a:pt x="44" y="73"/>
                  </a:cubicBezTo>
                  <a:cubicBezTo>
                    <a:pt x="43" y="72"/>
                    <a:pt x="45" y="70"/>
                    <a:pt x="44" y="70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3" y="69"/>
                    <a:pt x="43" y="69"/>
                    <a:pt x="41" y="70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6"/>
                  </a:cubicBezTo>
                  <a:cubicBezTo>
                    <a:pt x="41" y="68"/>
                    <a:pt x="41" y="66"/>
                    <a:pt x="41" y="66"/>
                  </a:cubicBezTo>
                  <a:cubicBezTo>
                    <a:pt x="40" y="66"/>
                    <a:pt x="41" y="65"/>
                    <a:pt x="41" y="65"/>
                  </a:cubicBezTo>
                  <a:cubicBezTo>
                    <a:pt x="41" y="65"/>
                    <a:pt x="41" y="65"/>
                    <a:pt x="40" y="65"/>
                  </a:cubicBezTo>
                  <a:cubicBezTo>
                    <a:pt x="40" y="65"/>
                    <a:pt x="41" y="65"/>
                    <a:pt x="41" y="66"/>
                  </a:cubicBezTo>
                  <a:cubicBezTo>
                    <a:pt x="40" y="66"/>
                    <a:pt x="40" y="66"/>
                    <a:pt x="40" y="65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40" y="65"/>
                    <a:pt x="40" y="65"/>
                    <a:pt x="40" y="65"/>
                  </a:cubicBezTo>
                  <a:cubicBezTo>
                    <a:pt x="40" y="65"/>
                    <a:pt x="40" y="65"/>
                    <a:pt x="40" y="65"/>
                  </a:cubicBezTo>
                  <a:cubicBezTo>
                    <a:pt x="40" y="65"/>
                    <a:pt x="40" y="65"/>
                    <a:pt x="40" y="65"/>
                  </a:cubicBezTo>
                  <a:cubicBezTo>
                    <a:pt x="40" y="65"/>
                    <a:pt x="40" y="65"/>
                    <a:pt x="40" y="65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0" y="61"/>
                    <a:pt x="40" y="61"/>
                    <a:pt x="39" y="61"/>
                  </a:cubicBezTo>
                  <a:cubicBezTo>
                    <a:pt x="39" y="61"/>
                    <a:pt x="39" y="61"/>
                    <a:pt x="39" y="61"/>
                  </a:cubicBezTo>
                  <a:cubicBezTo>
                    <a:pt x="39" y="61"/>
                    <a:pt x="39" y="61"/>
                    <a:pt x="39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59"/>
                    <a:pt x="35" y="60"/>
                    <a:pt x="36" y="60"/>
                  </a:cubicBezTo>
                  <a:cubicBezTo>
                    <a:pt x="35" y="59"/>
                    <a:pt x="36" y="59"/>
                    <a:pt x="39" y="59"/>
                  </a:cubicBezTo>
                  <a:cubicBezTo>
                    <a:pt x="36" y="57"/>
                    <a:pt x="36" y="56"/>
                    <a:pt x="35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5" y="55"/>
                    <a:pt x="35" y="52"/>
                    <a:pt x="33" y="52"/>
                  </a:cubicBezTo>
                  <a:cubicBezTo>
                    <a:pt x="33" y="53"/>
                    <a:pt x="32" y="52"/>
                    <a:pt x="32" y="53"/>
                  </a:cubicBezTo>
                  <a:cubicBezTo>
                    <a:pt x="32" y="52"/>
                    <a:pt x="31" y="53"/>
                    <a:pt x="32" y="52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33" y="51"/>
                    <a:pt x="33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1" y="46"/>
                    <a:pt x="32" y="46"/>
                    <a:pt x="31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4"/>
                    <a:pt x="30" y="44"/>
                    <a:pt x="31" y="44"/>
                  </a:cubicBezTo>
                  <a:cubicBezTo>
                    <a:pt x="30" y="44"/>
                    <a:pt x="30" y="43"/>
                    <a:pt x="28" y="44"/>
                  </a:cubicBezTo>
                  <a:cubicBezTo>
                    <a:pt x="30" y="42"/>
                    <a:pt x="28" y="39"/>
                    <a:pt x="27" y="38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38"/>
                    <a:pt x="28" y="38"/>
                    <a:pt x="27" y="38"/>
                  </a:cubicBezTo>
                  <a:cubicBezTo>
                    <a:pt x="27" y="38"/>
                    <a:pt x="27" y="38"/>
                    <a:pt x="26" y="39"/>
                  </a:cubicBezTo>
                  <a:cubicBezTo>
                    <a:pt x="26" y="38"/>
                    <a:pt x="27" y="38"/>
                    <a:pt x="27" y="35"/>
                  </a:cubicBezTo>
                  <a:cubicBezTo>
                    <a:pt x="27" y="35"/>
                    <a:pt x="26" y="38"/>
                    <a:pt x="27" y="35"/>
                  </a:cubicBezTo>
                  <a:cubicBezTo>
                    <a:pt x="27" y="35"/>
                    <a:pt x="26" y="35"/>
                    <a:pt x="27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4" y="35"/>
                    <a:pt x="24" y="38"/>
                    <a:pt x="22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0" y="38"/>
                    <a:pt x="22" y="39"/>
                    <a:pt x="20" y="39"/>
                  </a:cubicBezTo>
                  <a:cubicBezTo>
                    <a:pt x="20" y="38"/>
                    <a:pt x="22" y="35"/>
                    <a:pt x="22" y="35"/>
                  </a:cubicBezTo>
                  <a:cubicBezTo>
                    <a:pt x="22" y="35"/>
                    <a:pt x="26" y="34"/>
                    <a:pt x="24" y="34"/>
                  </a:cubicBezTo>
                  <a:cubicBezTo>
                    <a:pt x="24" y="34"/>
                    <a:pt x="26" y="34"/>
                    <a:pt x="24" y="34"/>
                  </a:cubicBezTo>
                  <a:cubicBezTo>
                    <a:pt x="22" y="34"/>
                    <a:pt x="24" y="34"/>
                    <a:pt x="24" y="34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1"/>
                    <a:pt x="26" y="31"/>
                  </a:cubicBezTo>
                  <a:cubicBezTo>
                    <a:pt x="26" y="31"/>
                    <a:pt x="24" y="31"/>
                    <a:pt x="26" y="31"/>
                  </a:cubicBezTo>
                  <a:cubicBezTo>
                    <a:pt x="24" y="31"/>
                    <a:pt x="22" y="33"/>
                    <a:pt x="22" y="31"/>
                  </a:cubicBezTo>
                  <a:cubicBezTo>
                    <a:pt x="24" y="31"/>
                    <a:pt x="22" y="30"/>
                    <a:pt x="24" y="30"/>
                  </a:cubicBezTo>
                  <a:cubicBezTo>
                    <a:pt x="24" y="30"/>
                    <a:pt x="24" y="30"/>
                    <a:pt x="22" y="31"/>
                  </a:cubicBezTo>
                  <a:cubicBezTo>
                    <a:pt x="22" y="31"/>
                    <a:pt x="24" y="29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0" y="29"/>
                    <a:pt x="22" y="27"/>
                    <a:pt x="20" y="29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2" y="27"/>
                    <a:pt x="20" y="29"/>
                    <a:pt x="22" y="27"/>
                  </a:cubicBezTo>
                  <a:cubicBezTo>
                    <a:pt x="20" y="29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5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2"/>
                    <a:pt x="20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5"/>
                    <a:pt x="17" y="22"/>
                    <a:pt x="15" y="25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7" y="22"/>
                    <a:pt x="17" y="21"/>
                    <a:pt x="18" y="20"/>
                  </a:cubicBezTo>
                  <a:cubicBezTo>
                    <a:pt x="18" y="20"/>
                    <a:pt x="15" y="21"/>
                    <a:pt x="17" y="20"/>
                  </a:cubicBezTo>
                  <a:cubicBezTo>
                    <a:pt x="17" y="20"/>
                    <a:pt x="18" y="18"/>
                    <a:pt x="17" y="18"/>
                  </a:cubicBezTo>
                  <a:cubicBezTo>
                    <a:pt x="17" y="18"/>
                    <a:pt x="18" y="18"/>
                    <a:pt x="18" y="17"/>
                  </a:cubicBezTo>
                  <a:cubicBezTo>
                    <a:pt x="17" y="18"/>
                    <a:pt x="15" y="18"/>
                    <a:pt x="15" y="18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5" y="20"/>
                    <a:pt x="15" y="20"/>
                    <a:pt x="14" y="20"/>
                  </a:cubicBezTo>
                  <a:cubicBezTo>
                    <a:pt x="14" y="20"/>
                    <a:pt x="14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7"/>
                    <a:pt x="14" y="18"/>
                    <a:pt x="15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5" y="16"/>
                    <a:pt x="17" y="16"/>
                    <a:pt x="17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7" y="16"/>
                    <a:pt x="15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6"/>
                    <a:pt x="13" y="17"/>
                    <a:pt x="14" y="16"/>
                  </a:cubicBezTo>
                  <a:cubicBezTo>
                    <a:pt x="14" y="14"/>
                    <a:pt x="14" y="16"/>
                    <a:pt x="14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4" y="12"/>
                    <a:pt x="13" y="13"/>
                  </a:cubicBezTo>
                  <a:cubicBezTo>
                    <a:pt x="14" y="13"/>
                    <a:pt x="14" y="14"/>
                    <a:pt x="14" y="16"/>
                  </a:cubicBezTo>
                  <a:cubicBezTo>
                    <a:pt x="13" y="16"/>
                    <a:pt x="14" y="16"/>
                    <a:pt x="13" y="17"/>
                  </a:cubicBezTo>
                  <a:cubicBezTo>
                    <a:pt x="13" y="16"/>
                    <a:pt x="11" y="17"/>
                    <a:pt x="11" y="17"/>
                  </a:cubicBezTo>
                  <a:cubicBezTo>
                    <a:pt x="10" y="17"/>
                    <a:pt x="11" y="16"/>
                    <a:pt x="11" y="16"/>
                  </a:cubicBezTo>
                  <a:cubicBezTo>
                    <a:pt x="11" y="16"/>
                    <a:pt x="11" y="16"/>
                    <a:pt x="13" y="16"/>
                  </a:cubicBezTo>
                  <a:cubicBezTo>
                    <a:pt x="11" y="14"/>
                    <a:pt x="11" y="14"/>
                    <a:pt x="13" y="13"/>
                  </a:cubicBezTo>
                  <a:cubicBezTo>
                    <a:pt x="11" y="13"/>
                    <a:pt x="11" y="13"/>
                    <a:pt x="11" y="14"/>
                  </a:cubicBezTo>
                  <a:cubicBezTo>
                    <a:pt x="11" y="13"/>
                    <a:pt x="10" y="12"/>
                    <a:pt x="10" y="12"/>
                  </a:cubicBezTo>
                  <a:cubicBezTo>
                    <a:pt x="11" y="12"/>
                    <a:pt x="10" y="10"/>
                    <a:pt x="10" y="10"/>
                  </a:cubicBezTo>
                  <a:cubicBezTo>
                    <a:pt x="11" y="10"/>
                    <a:pt x="11" y="10"/>
                    <a:pt x="13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3" y="8"/>
                    <a:pt x="10" y="10"/>
                    <a:pt x="11" y="8"/>
                  </a:cubicBezTo>
                  <a:cubicBezTo>
                    <a:pt x="11" y="10"/>
                    <a:pt x="10" y="10"/>
                    <a:pt x="7" y="10"/>
                  </a:cubicBezTo>
                  <a:cubicBezTo>
                    <a:pt x="7" y="10"/>
                    <a:pt x="7" y="12"/>
                    <a:pt x="7" y="10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7"/>
                    <a:pt x="6" y="5"/>
                    <a:pt x="6" y="5"/>
                  </a:cubicBezTo>
                  <a:cubicBezTo>
                    <a:pt x="5" y="4"/>
                    <a:pt x="3" y="5"/>
                    <a:pt x="3" y="5"/>
                  </a:cubicBezTo>
                  <a:cubicBezTo>
                    <a:pt x="3" y="4"/>
                    <a:pt x="5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4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3"/>
                  </a:cubicBezTo>
                  <a:cubicBezTo>
                    <a:pt x="0" y="3"/>
                    <a:pt x="0" y="3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0" y="5"/>
                    <a:pt x="1" y="7"/>
                  </a:cubicBezTo>
                  <a:cubicBezTo>
                    <a:pt x="1" y="5"/>
                    <a:pt x="2" y="5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1" y="8"/>
                    <a:pt x="2" y="8"/>
                  </a:cubicBezTo>
                  <a:cubicBezTo>
                    <a:pt x="2" y="10"/>
                    <a:pt x="3" y="12"/>
                    <a:pt x="3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3" y="13"/>
                    <a:pt x="5" y="13"/>
                    <a:pt x="5" y="14"/>
                  </a:cubicBezTo>
                  <a:cubicBezTo>
                    <a:pt x="6" y="14"/>
                    <a:pt x="5" y="17"/>
                    <a:pt x="6" y="17"/>
                  </a:cubicBezTo>
                  <a:cubicBezTo>
                    <a:pt x="7" y="18"/>
                    <a:pt x="7" y="21"/>
                    <a:pt x="10" y="22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2"/>
                    <a:pt x="11" y="21"/>
                    <a:pt x="11" y="22"/>
                  </a:cubicBezTo>
                  <a:cubicBezTo>
                    <a:pt x="10" y="22"/>
                    <a:pt x="10" y="22"/>
                    <a:pt x="10" y="25"/>
                  </a:cubicBezTo>
                  <a:cubicBezTo>
                    <a:pt x="11" y="25"/>
                    <a:pt x="11" y="26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9"/>
                    <a:pt x="13" y="29"/>
                    <a:pt x="13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1"/>
                    <a:pt x="14" y="31"/>
                    <a:pt x="14" y="33"/>
                  </a:cubicBezTo>
                  <a:cubicBezTo>
                    <a:pt x="14" y="33"/>
                    <a:pt x="14" y="34"/>
                    <a:pt x="15" y="34"/>
                  </a:cubicBezTo>
                  <a:cubicBezTo>
                    <a:pt x="15" y="38"/>
                    <a:pt x="17" y="39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4"/>
                    <a:pt x="20" y="46"/>
                    <a:pt x="20" y="48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8"/>
                    <a:pt x="22" y="48"/>
                    <a:pt x="22" y="51"/>
                  </a:cubicBezTo>
                  <a:cubicBezTo>
                    <a:pt x="22" y="51"/>
                    <a:pt x="22" y="52"/>
                    <a:pt x="24" y="52"/>
                  </a:cubicBezTo>
                  <a:cubicBezTo>
                    <a:pt x="24" y="52"/>
                    <a:pt x="22" y="52"/>
                    <a:pt x="24" y="53"/>
                  </a:cubicBezTo>
                  <a:cubicBezTo>
                    <a:pt x="24" y="55"/>
                    <a:pt x="24" y="55"/>
                    <a:pt x="26" y="56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6"/>
                    <a:pt x="27" y="56"/>
                    <a:pt x="26" y="57"/>
                  </a:cubicBezTo>
                  <a:cubicBezTo>
                    <a:pt x="27" y="57"/>
                    <a:pt x="26" y="60"/>
                    <a:pt x="28" y="60"/>
                  </a:cubicBezTo>
                  <a:cubicBezTo>
                    <a:pt x="27" y="60"/>
                    <a:pt x="27" y="61"/>
                    <a:pt x="27" y="61"/>
                  </a:cubicBezTo>
                  <a:cubicBezTo>
                    <a:pt x="28" y="62"/>
                    <a:pt x="30" y="62"/>
                    <a:pt x="30" y="65"/>
                  </a:cubicBezTo>
                  <a:cubicBezTo>
                    <a:pt x="30" y="65"/>
                    <a:pt x="30" y="62"/>
                    <a:pt x="30" y="65"/>
                  </a:cubicBezTo>
                  <a:cubicBezTo>
                    <a:pt x="30" y="65"/>
                    <a:pt x="30" y="65"/>
                    <a:pt x="30" y="65"/>
                  </a:cubicBezTo>
                  <a:cubicBezTo>
                    <a:pt x="30" y="68"/>
                    <a:pt x="32" y="68"/>
                    <a:pt x="32" y="70"/>
                  </a:cubicBezTo>
                  <a:cubicBezTo>
                    <a:pt x="33" y="73"/>
                    <a:pt x="35" y="75"/>
                    <a:pt x="36" y="79"/>
                  </a:cubicBezTo>
                  <a:cubicBezTo>
                    <a:pt x="36" y="78"/>
                    <a:pt x="36" y="78"/>
                    <a:pt x="36" y="78"/>
                  </a:cubicBezTo>
                  <a:cubicBezTo>
                    <a:pt x="36" y="79"/>
                    <a:pt x="40" y="79"/>
                    <a:pt x="39" y="82"/>
                  </a:cubicBezTo>
                  <a:cubicBezTo>
                    <a:pt x="39" y="82"/>
                    <a:pt x="39" y="82"/>
                    <a:pt x="40" y="82"/>
                  </a:cubicBezTo>
                  <a:cubicBezTo>
                    <a:pt x="39" y="83"/>
                    <a:pt x="41" y="83"/>
                    <a:pt x="41" y="85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43" y="85"/>
                    <a:pt x="41" y="86"/>
                    <a:pt x="43" y="87"/>
                  </a:cubicBezTo>
                  <a:cubicBezTo>
                    <a:pt x="43" y="86"/>
                    <a:pt x="43" y="86"/>
                    <a:pt x="43" y="86"/>
                  </a:cubicBezTo>
                  <a:cubicBezTo>
                    <a:pt x="44" y="86"/>
                    <a:pt x="43" y="88"/>
                    <a:pt x="44" y="87"/>
                  </a:cubicBezTo>
                  <a:cubicBezTo>
                    <a:pt x="44" y="87"/>
                    <a:pt x="44" y="88"/>
                    <a:pt x="44" y="87"/>
                  </a:cubicBezTo>
                  <a:cubicBezTo>
                    <a:pt x="45" y="91"/>
                    <a:pt x="45" y="94"/>
                    <a:pt x="47" y="96"/>
                  </a:cubicBezTo>
                  <a:cubicBezTo>
                    <a:pt x="48" y="98"/>
                    <a:pt x="49" y="95"/>
                    <a:pt x="48" y="96"/>
                  </a:cubicBezTo>
                  <a:cubicBezTo>
                    <a:pt x="49" y="96"/>
                    <a:pt x="48" y="98"/>
                    <a:pt x="48" y="98"/>
                  </a:cubicBezTo>
                  <a:cubicBezTo>
                    <a:pt x="48" y="98"/>
                    <a:pt x="50" y="98"/>
                    <a:pt x="49" y="98"/>
                  </a:cubicBezTo>
                  <a:cubicBezTo>
                    <a:pt x="49" y="98"/>
                    <a:pt x="49" y="98"/>
                    <a:pt x="49" y="99"/>
                  </a:cubicBezTo>
                  <a:cubicBezTo>
                    <a:pt x="50" y="99"/>
                    <a:pt x="50" y="99"/>
                    <a:pt x="50" y="100"/>
                  </a:cubicBezTo>
                  <a:cubicBezTo>
                    <a:pt x="50" y="100"/>
                    <a:pt x="50" y="100"/>
                    <a:pt x="50" y="100"/>
                  </a:cubicBezTo>
                  <a:cubicBezTo>
                    <a:pt x="50" y="101"/>
                    <a:pt x="53" y="103"/>
                    <a:pt x="50" y="105"/>
                  </a:cubicBezTo>
                  <a:cubicBezTo>
                    <a:pt x="54" y="111"/>
                    <a:pt x="57" y="116"/>
                    <a:pt x="60" y="122"/>
                  </a:cubicBezTo>
                  <a:cubicBezTo>
                    <a:pt x="62" y="126"/>
                    <a:pt x="65" y="133"/>
                    <a:pt x="69" y="138"/>
                  </a:cubicBezTo>
                  <a:cubicBezTo>
                    <a:pt x="71" y="138"/>
                    <a:pt x="71" y="138"/>
                    <a:pt x="71" y="139"/>
                  </a:cubicBezTo>
                  <a:cubicBezTo>
                    <a:pt x="71" y="139"/>
                    <a:pt x="71" y="139"/>
                    <a:pt x="71" y="139"/>
                  </a:cubicBezTo>
                  <a:cubicBezTo>
                    <a:pt x="70" y="140"/>
                    <a:pt x="71" y="140"/>
                    <a:pt x="71" y="140"/>
                  </a:cubicBezTo>
                  <a:cubicBezTo>
                    <a:pt x="73" y="143"/>
                    <a:pt x="73" y="146"/>
                    <a:pt x="74" y="148"/>
                  </a:cubicBezTo>
                  <a:cubicBezTo>
                    <a:pt x="74" y="147"/>
                    <a:pt x="75" y="147"/>
                    <a:pt x="75" y="147"/>
                  </a:cubicBezTo>
                  <a:cubicBezTo>
                    <a:pt x="74" y="148"/>
                    <a:pt x="74" y="148"/>
                    <a:pt x="74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4" y="148"/>
                    <a:pt x="74" y="148"/>
                    <a:pt x="74" y="148"/>
                  </a:cubicBezTo>
                  <a:cubicBezTo>
                    <a:pt x="75" y="153"/>
                    <a:pt x="82" y="159"/>
                    <a:pt x="84" y="164"/>
                  </a:cubicBezTo>
                  <a:cubicBezTo>
                    <a:pt x="84" y="164"/>
                    <a:pt x="86" y="166"/>
                    <a:pt x="86" y="168"/>
                  </a:cubicBezTo>
                  <a:cubicBezTo>
                    <a:pt x="90" y="172"/>
                    <a:pt x="92" y="174"/>
                    <a:pt x="95" y="178"/>
                  </a:cubicBezTo>
                  <a:cubicBezTo>
                    <a:pt x="95" y="178"/>
                    <a:pt x="96" y="177"/>
                    <a:pt x="96" y="176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84" name="Freeform 144"/>
            <p:cNvSpPr>
              <a:spLocks/>
            </p:cNvSpPr>
            <p:nvPr/>
          </p:nvSpPr>
          <p:spPr bwMode="auto">
            <a:xfrm>
              <a:off x="4248" y="1240"/>
              <a:ext cx="276" cy="448"/>
            </a:xfrm>
            <a:custGeom>
              <a:avLst/>
              <a:gdLst>
                <a:gd name="T0" fmla="*/ 16 w 117"/>
                <a:gd name="T1" fmla="*/ 171 h 190"/>
                <a:gd name="T2" fmla="*/ 19 w 117"/>
                <a:gd name="T3" fmla="*/ 164 h 190"/>
                <a:gd name="T4" fmla="*/ 28 w 117"/>
                <a:gd name="T5" fmla="*/ 154 h 190"/>
                <a:gd name="T6" fmla="*/ 30 w 117"/>
                <a:gd name="T7" fmla="*/ 150 h 190"/>
                <a:gd name="T8" fmla="*/ 38 w 117"/>
                <a:gd name="T9" fmla="*/ 137 h 190"/>
                <a:gd name="T10" fmla="*/ 40 w 117"/>
                <a:gd name="T11" fmla="*/ 134 h 190"/>
                <a:gd name="T12" fmla="*/ 45 w 117"/>
                <a:gd name="T13" fmla="*/ 126 h 190"/>
                <a:gd name="T14" fmla="*/ 47 w 117"/>
                <a:gd name="T15" fmla="*/ 121 h 190"/>
                <a:gd name="T16" fmla="*/ 49 w 117"/>
                <a:gd name="T17" fmla="*/ 117 h 190"/>
                <a:gd name="T18" fmla="*/ 53 w 117"/>
                <a:gd name="T19" fmla="*/ 116 h 190"/>
                <a:gd name="T20" fmla="*/ 57 w 117"/>
                <a:gd name="T21" fmla="*/ 110 h 190"/>
                <a:gd name="T22" fmla="*/ 59 w 117"/>
                <a:gd name="T23" fmla="*/ 106 h 190"/>
                <a:gd name="T24" fmla="*/ 62 w 117"/>
                <a:gd name="T25" fmla="*/ 102 h 190"/>
                <a:gd name="T26" fmla="*/ 63 w 117"/>
                <a:gd name="T27" fmla="*/ 97 h 190"/>
                <a:gd name="T28" fmla="*/ 68 w 117"/>
                <a:gd name="T29" fmla="*/ 91 h 190"/>
                <a:gd name="T30" fmla="*/ 71 w 117"/>
                <a:gd name="T31" fmla="*/ 84 h 190"/>
                <a:gd name="T32" fmla="*/ 74 w 117"/>
                <a:gd name="T33" fmla="*/ 81 h 190"/>
                <a:gd name="T34" fmla="*/ 74 w 117"/>
                <a:gd name="T35" fmla="*/ 78 h 190"/>
                <a:gd name="T36" fmla="*/ 76 w 117"/>
                <a:gd name="T37" fmla="*/ 76 h 190"/>
                <a:gd name="T38" fmla="*/ 79 w 117"/>
                <a:gd name="T39" fmla="*/ 76 h 190"/>
                <a:gd name="T40" fmla="*/ 80 w 117"/>
                <a:gd name="T41" fmla="*/ 70 h 190"/>
                <a:gd name="T42" fmla="*/ 85 w 117"/>
                <a:gd name="T43" fmla="*/ 63 h 190"/>
                <a:gd name="T44" fmla="*/ 88 w 117"/>
                <a:gd name="T45" fmla="*/ 57 h 190"/>
                <a:gd name="T46" fmla="*/ 89 w 117"/>
                <a:gd name="T47" fmla="*/ 55 h 190"/>
                <a:gd name="T48" fmla="*/ 94 w 117"/>
                <a:gd name="T49" fmla="*/ 47 h 190"/>
                <a:gd name="T50" fmla="*/ 93 w 117"/>
                <a:gd name="T51" fmla="*/ 43 h 190"/>
                <a:gd name="T52" fmla="*/ 97 w 117"/>
                <a:gd name="T53" fmla="*/ 42 h 190"/>
                <a:gd name="T54" fmla="*/ 101 w 117"/>
                <a:gd name="T55" fmla="*/ 41 h 190"/>
                <a:gd name="T56" fmla="*/ 102 w 117"/>
                <a:gd name="T57" fmla="*/ 37 h 190"/>
                <a:gd name="T58" fmla="*/ 105 w 117"/>
                <a:gd name="T59" fmla="*/ 37 h 190"/>
                <a:gd name="T60" fmla="*/ 105 w 117"/>
                <a:gd name="T61" fmla="*/ 35 h 190"/>
                <a:gd name="T62" fmla="*/ 105 w 117"/>
                <a:gd name="T63" fmla="*/ 30 h 190"/>
                <a:gd name="T64" fmla="*/ 107 w 117"/>
                <a:gd name="T65" fmla="*/ 28 h 190"/>
                <a:gd name="T66" fmla="*/ 107 w 117"/>
                <a:gd name="T67" fmla="*/ 26 h 190"/>
                <a:gd name="T68" fmla="*/ 110 w 117"/>
                <a:gd name="T69" fmla="*/ 25 h 190"/>
                <a:gd name="T70" fmla="*/ 111 w 117"/>
                <a:gd name="T71" fmla="*/ 22 h 190"/>
                <a:gd name="T72" fmla="*/ 109 w 117"/>
                <a:gd name="T73" fmla="*/ 21 h 190"/>
                <a:gd name="T74" fmla="*/ 113 w 117"/>
                <a:gd name="T75" fmla="*/ 17 h 190"/>
                <a:gd name="T76" fmla="*/ 113 w 117"/>
                <a:gd name="T77" fmla="*/ 8 h 190"/>
                <a:gd name="T78" fmla="*/ 114 w 117"/>
                <a:gd name="T79" fmla="*/ 7 h 190"/>
                <a:gd name="T80" fmla="*/ 117 w 117"/>
                <a:gd name="T81" fmla="*/ 0 h 190"/>
                <a:gd name="T82" fmla="*/ 114 w 117"/>
                <a:gd name="T83" fmla="*/ 1 h 190"/>
                <a:gd name="T84" fmla="*/ 113 w 117"/>
                <a:gd name="T85" fmla="*/ 8 h 190"/>
                <a:gd name="T86" fmla="*/ 106 w 117"/>
                <a:gd name="T87" fmla="*/ 13 h 190"/>
                <a:gd name="T88" fmla="*/ 97 w 117"/>
                <a:gd name="T89" fmla="*/ 26 h 190"/>
                <a:gd name="T90" fmla="*/ 87 w 117"/>
                <a:gd name="T91" fmla="*/ 41 h 190"/>
                <a:gd name="T92" fmla="*/ 80 w 117"/>
                <a:gd name="T93" fmla="*/ 54 h 190"/>
                <a:gd name="T94" fmla="*/ 74 w 117"/>
                <a:gd name="T95" fmla="*/ 63 h 190"/>
                <a:gd name="T96" fmla="*/ 63 w 117"/>
                <a:gd name="T97" fmla="*/ 81 h 190"/>
                <a:gd name="T98" fmla="*/ 59 w 117"/>
                <a:gd name="T99" fmla="*/ 91 h 190"/>
                <a:gd name="T100" fmla="*/ 53 w 117"/>
                <a:gd name="T101" fmla="*/ 104 h 190"/>
                <a:gd name="T102" fmla="*/ 25 w 117"/>
                <a:gd name="T103" fmla="*/ 143 h 190"/>
                <a:gd name="T104" fmla="*/ 19 w 117"/>
                <a:gd name="T105" fmla="*/ 154 h 190"/>
                <a:gd name="T106" fmla="*/ 4 w 117"/>
                <a:gd name="T107" fmla="*/ 189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7" h="190">
                  <a:moveTo>
                    <a:pt x="4" y="189"/>
                  </a:moveTo>
                  <a:cubicBezTo>
                    <a:pt x="7" y="189"/>
                    <a:pt x="7" y="185"/>
                    <a:pt x="10" y="181"/>
                  </a:cubicBezTo>
                  <a:cubicBezTo>
                    <a:pt x="10" y="181"/>
                    <a:pt x="8" y="181"/>
                    <a:pt x="10" y="181"/>
                  </a:cubicBezTo>
                  <a:cubicBezTo>
                    <a:pt x="14" y="180"/>
                    <a:pt x="15" y="176"/>
                    <a:pt x="15" y="172"/>
                  </a:cubicBezTo>
                  <a:cubicBezTo>
                    <a:pt x="15" y="172"/>
                    <a:pt x="15" y="172"/>
                    <a:pt x="15" y="172"/>
                  </a:cubicBezTo>
                  <a:cubicBezTo>
                    <a:pt x="15" y="172"/>
                    <a:pt x="16" y="172"/>
                    <a:pt x="16" y="171"/>
                  </a:cubicBezTo>
                  <a:cubicBezTo>
                    <a:pt x="16" y="171"/>
                    <a:pt x="16" y="171"/>
                    <a:pt x="15" y="171"/>
                  </a:cubicBezTo>
                  <a:cubicBezTo>
                    <a:pt x="16" y="171"/>
                    <a:pt x="16" y="168"/>
                    <a:pt x="17" y="168"/>
                  </a:cubicBezTo>
                  <a:cubicBezTo>
                    <a:pt x="16" y="168"/>
                    <a:pt x="16" y="168"/>
                    <a:pt x="16" y="167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9" y="168"/>
                    <a:pt x="17" y="166"/>
                    <a:pt x="20" y="164"/>
                  </a:cubicBezTo>
                  <a:cubicBezTo>
                    <a:pt x="19" y="164"/>
                    <a:pt x="19" y="164"/>
                    <a:pt x="19" y="164"/>
                  </a:cubicBezTo>
                  <a:cubicBezTo>
                    <a:pt x="21" y="163"/>
                    <a:pt x="23" y="160"/>
                    <a:pt x="25" y="159"/>
                  </a:cubicBezTo>
                  <a:cubicBezTo>
                    <a:pt x="25" y="159"/>
                    <a:pt x="23" y="159"/>
                    <a:pt x="23" y="158"/>
                  </a:cubicBezTo>
                  <a:cubicBezTo>
                    <a:pt x="25" y="159"/>
                    <a:pt x="25" y="158"/>
                    <a:pt x="27" y="158"/>
                  </a:cubicBezTo>
                  <a:cubicBezTo>
                    <a:pt x="25" y="156"/>
                    <a:pt x="28" y="158"/>
                    <a:pt x="28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9" y="154"/>
                    <a:pt x="28" y="153"/>
                    <a:pt x="29" y="153"/>
                  </a:cubicBezTo>
                  <a:cubicBezTo>
                    <a:pt x="29" y="153"/>
                    <a:pt x="29" y="153"/>
                    <a:pt x="29" y="153"/>
                  </a:cubicBezTo>
                  <a:cubicBezTo>
                    <a:pt x="29" y="151"/>
                    <a:pt x="29" y="151"/>
                    <a:pt x="29" y="151"/>
                  </a:cubicBezTo>
                  <a:cubicBezTo>
                    <a:pt x="29" y="151"/>
                    <a:pt x="29" y="151"/>
                    <a:pt x="29" y="151"/>
                  </a:cubicBezTo>
                  <a:cubicBezTo>
                    <a:pt x="30" y="151"/>
                    <a:pt x="29" y="150"/>
                    <a:pt x="30" y="150"/>
                  </a:cubicBezTo>
                  <a:cubicBezTo>
                    <a:pt x="30" y="150"/>
                    <a:pt x="29" y="151"/>
                    <a:pt x="29" y="150"/>
                  </a:cubicBezTo>
                  <a:cubicBezTo>
                    <a:pt x="32" y="147"/>
                    <a:pt x="33" y="145"/>
                    <a:pt x="34" y="141"/>
                  </a:cubicBezTo>
                  <a:cubicBezTo>
                    <a:pt x="34" y="139"/>
                    <a:pt x="34" y="139"/>
                    <a:pt x="34" y="139"/>
                  </a:cubicBezTo>
                  <a:cubicBezTo>
                    <a:pt x="34" y="139"/>
                    <a:pt x="34" y="138"/>
                    <a:pt x="36" y="138"/>
                  </a:cubicBezTo>
                  <a:cubicBezTo>
                    <a:pt x="36" y="138"/>
                    <a:pt x="36" y="138"/>
                    <a:pt x="36" y="138"/>
                  </a:cubicBezTo>
                  <a:cubicBezTo>
                    <a:pt x="36" y="137"/>
                    <a:pt x="38" y="138"/>
                    <a:pt x="38" y="137"/>
                  </a:cubicBezTo>
                  <a:cubicBezTo>
                    <a:pt x="36" y="137"/>
                    <a:pt x="36" y="137"/>
                    <a:pt x="36" y="137"/>
                  </a:cubicBezTo>
                  <a:cubicBezTo>
                    <a:pt x="38" y="137"/>
                    <a:pt x="38" y="137"/>
                    <a:pt x="38" y="136"/>
                  </a:cubicBezTo>
                  <a:cubicBezTo>
                    <a:pt x="38" y="136"/>
                    <a:pt x="38" y="136"/>
                    <a:pt x="38" y="136"/>
                  </a:cubicBezTo>
                  <a:cubicBezTo>
                    <a:pt x="40" y="136"/>
                    <a:pt x="38" y="134"/>
                    <a:pt x="40" y="134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38" y="133"/>
                    <a:pt x="40" y="134"/>
                    <a:pt x="40" y="134"/>
                  </a:cubicBezTo>
                  <a:cubicBezTo>
                    <a:pt x="40" y="133"/>
                    <a:pt x="40" y="133"/>
                    <a:pt x="40" y="133"/>
                  </a:cubicBezTo>
                  <a:cubicBezTo>
                    <a:pt x="41" y="133"/>
                    <a:pt x="41" y="132"/>
                    <a:pt x="41" y="132"/>
                  </a:cubicBezTo>
                  <a:cubicBezTo>
                    <a:pt x="41" y="132"/>
                    <a:pt x="41" y="132"/>
                    <a:pt x="41" y="132"/>
                  </a:cubicBezTo>
                  <a:cubicBezTo>
                    <a:pt x="42" y="130"/>
                    <a:pt x="42" y="130"/>
                    <a:pt x="44" y="129"/>
                  </a:cubicBezTo>
                  <a:cubicBezTo>
                    <a:pt x="42" y="129"/>
                    <a:pt x="42" y="129"/>
                    <a:pt x="42" y="126"/>
                  </a:cubicBezTo>
                  <a:cubicBezTo>
                    <a:pt x="44" y="129"/>
                    <a:pt x="44" y="125"/>
                    <a:pt x="45" y="126"/>
                  </a:cubicBezTo>
                  <a:cubicBezTo>
                    <a:pt x="45" y="126"/>
                    <a:pt x="45" y="125"/>
                    <a:pt x="45" y="124"/>
                  </a:cubicBezTo>
                  <a:cubicBezTo>
                    <a:pt x="45" y="124"/>
                    <a:pt x="45" y="124"/>
                    <a:pt x="44" y="124"/>
                  </a:cubicBezTo>
                  <a:cubicBezTo>
                    <a:pt x="44" y="123"/>
                    <a:pt x="44" y="123"/>
                    <a:pt x="44" y="123"/>
                  </a:cubicBezTo>
                  <a:cubicBezTo>
                    <a:pt x="44" y="123"/>
                    <a:pt x="44" y="124"/>
                    <a:pt x="44" y="123"/>
                  </a:cubicBezTo>
                  <a:cubicBezTo>
                    <a:pt x="44" y="123"/>
                    <a:pt x="44" y="123"/>
                    <a:pt x="44" y="123"/>
                  </a:cubicBezTo>
                  <a:cubicBezTo>
                    <a:pt x="45" y="121"/>
                    <a:pt x="46" y="123"/>
                    <a:pt x="47" y="121"/>
                  </a:cubicBezTo>
                  <a:cubicBezTo>
                    <a:pt x="46" y="121"/>
                    <a:pt x="46" y="120"/>
                    <a:pt x="46" y="120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0"/>
                    <a:pt x="47" y="120"/>
                    <a:pt x="49" y="120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0"/>
                    <a:pt x="51" y="119"/>
                    <a:pt x="49" y="119"/>
                  </a:cubicBezTo>
                  <a:cubicBezTo>
                    <a:pt x="49" y="117"/>
                    <a:pt x="49" y="119"/>
                    <a:pt x="49" y="117"/>
                  </a:cubicBezTo>
                  <a:cubicBezTo>
                    <a:pt x="49" y="117"/>
                    <a:pt x="49" y="117"/>
                    <a:pt x="49" y="117"/>
                  </a:cubicBezTo>
                  <a:cubicBezTo>
                    <a:pt x="49" y="117"/>
                    <a:pt x="49" y="117"/>
                    <a:pt x="49" y="117"/>
                  </a:cubicBezTo>
                  <a:cubicBezTo>
                    <a:pt x="49" y="116"/>
                    <a:pt x="51" y="116"/>
                    <a:pt x="51" y="117"/>
                  </a:cubicBezTo>
                  <a:cubicBezTo>
                    <a:pt x="51" y="117"/>
                    <a:pt x="51" y="116"/>
                    <a:pt x="51" y="117"/>
                  </a:cubicBezTo>
                  <a:cubicBezTo>
                    <a:pt x="53" y="117"/>
                    <a:pt x="53" y="116"/>
                    <a:pt x="53" y="116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6"/>
                    <a:pt x="54" y="113"/>
                    <a:pt x="55" y="113"/>
                  </a:cubicBezTo>
                  <a:cubicBezTo>
                    <a:pt x="54" y="113"/>
                    <a:pt x="54" y="113"/>
                    <a:pt x="54" y="113"/>
                  </a:cubicBezTo>
                  <a:cubicBezTo>
                    <a:pt x="54" y="112"/>
                    <a:pt x="57" y="112"/>
                    <a:pt x="55" y="111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7" y="110"/>
                    <a:pt x="55" y="110"/>
                    <a:pt x="57" y="110"/>
                  </a:cubicBezTo>
                  <a:cubicBezTo>
                    <a:pt x="55" y="110"/>
                    <a:pt x="57" y="110"/>
                    <a:pt x="57" y="110"/>
                  </a:cubicBezTo>
                  <a:cubicBezTo>
                    <a:pt x="57" y="110"/>
                    <a:pt x="57" y="108"/>
                    <a:pt x="57" y="110"/>
                  </a:cubicBezTo>
                  <a:cubicBezTo>
                    <a:pt x="57" y="108"/>
                    <a:pt x="59" y="107"/>
                    <a:pt x="59" y="106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59" y="106"/>
                    <a:pt x="60" y="104"/>
                    <a:pt x="59" y="104"/>
                  </a:cubicBezTo>
                  <a:cubicBezTo>
                    <a:pt x="60" y="104"/>
                    <a:pt x="58" y="106"/>
                    <a:pt x="59" y="106"/>
                  </a:cubicBezTo>
                  <a:cubicBezTo>
                    <a:pt x="58" y="106"/>
                    <a:pt x="60" y="106"/>
                    <a:pt x="59" y="104"/>
                  </a:cubicBezTo>
                  <a:cubicBezTo>
                    <a:pt x="59" y="104"/>
                    <a:pt x="60" y="104"/>
                    <a:pt x="60" y="103"/>
                  </a:cubicBezTo>
                  <a:cubicBezTo>
                    <a:pt x="60" y="104"/>
                    <a:pt x="59" y="103"/>
                    <a:pt x="59" y="103"/>
                  </a:cubicBezTo>
                  <a:cubicBezTo>
                    <a:pt x="60" y="103"/>
                    <a:pt x="59" y="103"/>
                    <a:pt x="60" y="103"/>
                  </a:cubicBezTo>
                  <a:cubicBezTo>
                    <a:pt x="60" y="103"/>
                    <a:pt x="60" y="103"/>
                    <a:pt x="60" y="103"/>
                  </a:cubicBezTo>
                  <a:cubicBezTo>
                    <a:pt x="62" y="103"/>
                    <a:pt x="60" y="102"/>
                    <a:pt x="62" y="102"/>
                  </a:cubicBezTo>
                  <a:cubicBezTo>
                    <a:pt x="60" y="102"/>
                    <a:pt x="63" y="102"/>
                    <a:pt x="62" y="99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3" y="99"/>
                    <a:pt x="62" y="98"/>
                    <a:pt x="63" y="99"/>
                  </a:cubicBezTo>
                  <a:cubicBezTo>
                    <a:pt x="63" y="98"/>
                    <a:pt x="66" y="97"/>
                    <a:pt x="63" y="97"/>
                  </a:cubicBezTo>
                  <a:cubicBezTo>
                    <a:pt x="66" y="97"/>
                    <a:pt x="66" y="95"/>
                    <a:pt x="66" y="95"/>
                  </a:cubicBezTo>
                  <a:cubicBezTo>
                    <a:pt x="66" y="95"/>
                    <a:pt x="66" y="95"/>
                    <a:pt x="66" y="95"/>
                  </a:cubicBezTo>
                  <a:cubicBezTo>
                    <a:pt x="66" y="94"/>
                    <a:pt x="66" y="95"/>
                    <a:pt x="66" y="94"/>
                  </a:cubicBezTo>
                  <a:cubicBezTo>
                    <a:pt x="66" y="94"/>
                    <a:pt x="66" y="94"/>
                    <a:pt x="66" y="93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7" y="93"/>
                    <a:pt x="70" y="93"/>
                    <a:pt x="68" y="91"/>
                  </a:cubicBezTo>
                  <a:cubicBezTo>
                    <a:pt x="67" y="91"/>
                    <a:pt x="67" y="91"/>
                    <a:pt x="67" y="91"/>
                  </a:cubicBezTo>
                  <a:cubicBezTo>
                    <a:pt x="66" y="90"/>
                    <a:pt x="68" y="90"/>
                    <a:pt x="68" y="90"/>
                  </a:cubicBezTo>
                  <a:cubicBezTo>
                    <a:pt x="70" y="90"/>
                    <a:pt x="70" y="90"/>
                    <a:pt x="70" y="90"/>
                  </a:cubicBezTo>
                  <a:cubicBezTo>
                    <a:pt x="68" y="90"/>
                    <a:pt x="71" y="90"/>
                    <a:pt x="70" y="89"/>
                  </a:cubicBezTo>
                  <a:cubicBezTo>
                    <a:pt x="70" y="89"/>
                    <a:pt x="70" y="86"/>
                    <a:pt x="71" y="89"/>
                  </a:cubicBezTo>
                  <a:cubicBezTo>
                    <a:pt x="71" y="86"/>
                    <a:pt x="72" y="85"/>
                    <a:pt x="71" y="84"/>
                  </a:cubicBezTo>
                  <a:cubicBezTo>
                    <a:pt x="71" y="84"/>
                    <a:pt x="72" y="82"/>
                    <a:pt x="72" y="84"/>
                  </a:cubicBezTo>
                  <a:cubicBezTo>
                    <a:pt x="72" y="84"/>
                    <a:pt x="71" y="84"/>
                    <a:pt x="72" y="84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72" y="84"/>
                    <a:pt x="72" y="82"/>
                    <a:pt x="71" y="82"/>
                  </a:cubicBezTo>
                  <a:cubicBezTo>
                    <a:pt x="71" y="81"/>
                    <a:pt x="74" y="82"/>
                    <a:pt x="74" y="81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5" y="81"/>
                    <a:pt x="75" y="81"/>
                    <a:pt x="75" y="81"/>
                  </a:cubicBezTo>
                  <a:cubicBezTo>
                    <a:pt x="75" y="80"/>
                    <a:pt x="74" y="80"/>
                    <a:pt x="74" y="80"/>
                  </a:cubicBezTo>
                  <a:cubicBezTo>
                    <a:pt x="74" y="80"/>
                    <a:pt x="74" y="78"/>
                    <a:pt x="75" y="78"/>
                  </a:cubicBezTo>
                  <a:cubicBezTo>
                    <a:pt x="74" y="78"/>
                    <a:pt x="74" y="78"/>
                    <a:pt x="74" y="78"/>
                  </a:cubicBezTo>
                  <a:cubicBezTo>
                    <a:pt x="74" y="78"/>
                    <a:pt x="74" y="78"/>
                    <a:pt x="75" y="78"/>
                  </a:cubicBezTo>
                  <a:cubicBezTo>
                    <a:pt x="74" y="78"/>
                    <a:pt x="74" y="78"/>
                    <a:pt x="74" y="78"/>
                  </a:cubicBezTo>
                  <a:cubicBezTo>
                    <a:pt x="74" y="77"/>
                    <a:pt x="75" y="77"/>
                    <a:pt x="75" y="77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5" y="78"/>
                    <a:pt x="75" y="78"/>
                    <a:pt x="76" y="78"/>
                  </a:cubicBezTo>
                  <a:cubicBezTo>
                    <a:pt x="75" y="77"/>
                    <a:pt x="76" y="77"/>
                    <a:pt x="76" y="77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6" y="77"/>
                    <a:pt x="79" y="76"/>
                    <a:pt x="76" y="76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6" y="76"/>
                    <a:pt x="75" y="76"/>
                    <a:pt x="76" y="76"/>
                  </a:cubicBezTo>
                  <a:cubicBezTo>
                    <a:pt x="76" y="76"/>
                    <a:pt x="79" y="77"/>
                    <a:pt x="79" y="76"/>
                  </a:cubicBezTo>
                  <a:cubicBezTo>
                    <a:pt x="76" y="76"/>
                    <a:pt x="76" y="76"/>
                    <a:pt x="76" y="76"/>
                  </a:cubicBezTo>
                  <a:cubicBezTo>
                    <a:pt x="76" y="74"/>
                    <a:pt x="76" y="74"/>
                    <a:pt x="76" y="74"/>
                  </a:cubicBezTo>
                  <a:cubicBezTo>
                    <a:pt x="79" y="76"/>
                    <a:pt x="79" y="76"/>
                    <a:pt x="79" y="76"/>
                  </a:cubicBezTo>
                  <a:cubicBezTo>
                    <a:pt x="79" y="74"/>
                    <a:pt x="76" y="74"/>
                    <a:pt x="76" y="74"/>
                  </a:cubicBezTo>
                  <a:cubicBezTo>
                    <a:pt x="79" y="76"/>
                    <a:pt x="79" y="74"/>
                    <a:pt x="80" y="74"/>
                  </a:cubicBezTo>
                  <a:cubicBezTo>
                    <a:pt x="80" y="72"/>
                    <a:pt x="80" y="72"/>
                    <a:pt x="80" y="72"/>
                  </a:cubicBezTo>
                  <a:cubicBezTo>
                    <a:pt x="80" y="72"/>
                    <a:pt x="80" y="72"/>
                    <a:pt x="80" y="72"/>
                  </a:cubicBezTo>
                  <a:cubicBezTo>
                    <a:pt x="79" y="72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1" y="70"/>
                  </a:cubicBezTo>
                  <a:cubicBezTo>
                    <a:pt x="81" y="69"/>
                    <a:pt x="79" y="69"/>
                    <a:pt x="80" y="69"/>
                  </a:cubicBezTo>
                  <a:cubicBezTo>
                    <a:pt x="80" y="68"/>
                    <a:pt x="81" y="69"/>
                    <a:pt x="81" y="69"/>
                  </a:cubicBezTo>
                  <a:cubicBezTo>
                    <a:pt x="81" y="68"/>
                    <a:pt x="84" y="68"/>
                    <a:pt x="83" y="67"/>
                  </a:cubicBezTo>
                  <a:cubicBezTo>
                    <a:pt x="84" y="67"/>
                    <a:pt x="84" y="67"/>
                    <a:pt x="84" y="67"/>
                  </a:cubicBezTo>
                  <a:cubicBezTo>
                    <a:pt x="84" y="65"/>
                    <a:pt x="87" y="64"/>
                    <a:pt x="85" y="63"/>
                  </a:cubicBezTo>
                  <a:cubicBezTo>
                    <a:pt x="85" y="63"/>
                    <a:pt x="85" y="61"/>
                    <a:pt x="84" y="61"/>
                  </a:cubicBezTo>
                  <a:cubicBezTo>
                    <a:pt x="85" y="61"/>
                    <a:pt x="84" y="61"/>
                    <a:pt x="85" y="61"/>
                  </a:cubicBezTo>
                  <a:cubicBezTo>
                    <a:pt x="85" y="61"/>
                    <a:pt x="85" y="61"/>
                    <a:pt x="85" y="63"/>
                  </a:cubicBezTo>
                  <a:cubicBezTo>
                    <a:pt x="87" y="61"/>
                    <a:pt x="88" y="61"/>
                    <a:pt x="87" y="59"/>
                  </a:cubicBezTo>
                  <a:cubicBezTo>
                    <a:pt x="88" y="59"/>
                    <a:pt x="88" y="59"/>
                    <a:pt x="88" y="59"/>
                  </a:cubicBezTo>
                  <a:cubicBezTo>
                    <a:pt x="87" y="59"/>
                    <a:pt x="87" y="57"/>
                    <a:pt x="88" y="57"/>
                  </a:cubicBezTo>
                  <a:cubicBezTo>
                    <a:pt x="88" y="57"/>
                    <a:pt x="88" y="57"/>
                    <a:pt x="88" y="57"/>
                  </a:cubicBezTo>
                  <a:cubicBezTo>
                    <a:pt x="88" y="57"/>
                    <a:pt x="88" y="57"/>
                    <a:pt x="88" y="57"/>
                  </a:cubicBezTo>
                  <a:cubicBezTo>
                    <a:pt x="89" y="57"/>
                    <a:pt x="89" y="57"/>
                    <a:pt x="89" y="57"/>
                  </a:cubicBezTo>
                  <a:cubicBezTo>
                    <a:pt x="88" y="57"/>
                    <a:pt x="88" y="56"/>
                    <a:pt x="88" y="56"/>
                  </a:cubicBezTo>
                  <a:cubicBezTo>
                    <a:pt x="89" y="56"/>
                    <a:pt x="92" y="56"/>
                    <a:pt x="89" y="56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92" y="55"/>
                    <a:pt x="92" y="55"/>
                    <a:pt x="92" y="55"/>
                  </a:cubicBezTo>
                  <a:cubicBezTo>
                    <a:pt x="92" y="54"/>
                    <a:pt x="92" y="54"/>
                    <a:pt x="92" y="52"/>
                  </a:cubicBezTo>
                  <a:cubicBezTo>
                    <a:pt x="93" y="52"/>
                    <a:pt x="94" y="50"/>
                    <a:pt x="96" y="48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96" y="48"/>
                    <a:pt x="96" y="47"/>
                    <a:pt x="94" y="47"/>
                  </a:cubicBezTo>
                  <a:cubicBezTo>
                    <a:pt x="96" y="47"/>
                    <a:pt x="96" y="47"/>
                    <a:pt x="96" y="47"/>
                  </a:cubicBezTo>
                  <a:cubicBezTo>
                    <a:pt x="97" y="47"/>
                    <a:pt x="96" y="47"/>
                    <a:pt x="97" y="47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97" y="44"/>
                    <a:pt x="97" y="44"/>
                    <a:pt x="96" y="44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96" y="43"/>
                    <a:pt x="94" y="44"/>
                    <a:pt x="93" y="43"/>
                  </a:cubicBezTo>
                  <a:cubicBezTo>
                    <a:pt x="94" y="43"/>
                    <a:pt x="94" y="43"/>
                    <a:pt x="94" y="43"/>
                  </a:cubicBezTo>
                  <a:cubicBezTo>
                    <a:pt x="93" y="42"/>
                    <a:pt x="93" y="43"/>
                    <a:pt x="93" y="42"/>
                  </a:cubicBezTo>
                  <a:cubicBezTo>
                    <a:pt x="93" y="42"/>
                    <a:pt x="94" y="42"/>
                    <a:pt x="94" y="43"/>
                  </a:cubicBezTo>
                  <a:cubicBezTo>
                    <a:pt x="96" y="42"/>
                    <a:pt x="97" y="43"/>
                    <a:pt x="97" y="43"/>
                  </a:cubicBezTo>
                  <a:cubicBezTo>
                    <a:pt x="97" y="42"/>
                    <a:pt x="97" y="43"/>
                    <a:pt x="96" y="43"/>
                  </a:cubicBezTo>
                  <a:cubicBezTo>
                    <a:pt x="96" y="42"/>
                    <a:pt x="97" y="42"/>
                    <a:pt x="97" y="42"/>
                  </a:cubicBezTo>
                  <a:cubicBezTo>
                    <a:pt x="97" y="42"/>
                    <a:pt x="98" y="43"/>
                    <a:pt x="98" y="42"/>
                  </a:cubicBezTo>
                  <a:cubicBezTo>
                    <a:pt x="98" y="42"/>
                    <a:pt x="97" y="42"/>
                    <a:pt x="98" y="42"/>
                  </a:cubicBezTo>
                  <a:cubicBezTo>
                    <a:pt x="100" y="42"/>
                    <a:pt x="100" y="42"/>
                    <a:pt x="100" y="42"/>
                  </a:cubicBezTo>
                  <a:cubicBezTo>
                    <a:pt x="100" y="42"/>
                    <a:pt x="100" y="42"/>
                    <a:pt x="100" y="42"/>
                  </a:cubicBezTo>
                  <a:cubicBezTo>
                    <a:pt x="100" y="41"/>
                    <a:pt x="98" y="41"/>
                    <a:pt x="98" y="41"/>
                  </a:cubicBezTo>
                  <a:cubicBezTo>
                    <a:pt x="98" y="41"/>
                    <a:pt x="100" y="39"/>
                    <a:pt x="101" y="41"/>
                  </a:cubicBezTo>
                  <a:cubicBezTo>
                    <a:pt x="100" y="41"/>
                    <a:pt x="100" y="41"/>
                    <a:pt x="100" y="41"/>
                  </a:cubicBezTo>
                  <a:cubicBezTo>
                    <a:pt x="100" y="39"/>
                    <a:pt x="101" y="39"/>
                    <a:pt x="100" y="39"/>
                  </a:cubicBezTo>
                  <a:cubicBezTo>
                    <a:pt x="101" y="39"/>
                    <a:pt x="101" y="39"/>
                    <a:pt x="101" y="39"/>
                  </a:cubicBezTo>
                  <a:cubicBezTo>
                    <a:pt x="101" y="39"/>
                    <a:pt x="101" y="39"/>
                    <a:pt x="100" y="38"/>
                  </a:cubicBezTo>
                  <a:cubicBezTo>
                    <a:pt x="100" y="38"/>
                    <a:pt x="102" y="38"/>
                    <a:pt x="101" y="37"/>
                  </a:cubicBezTo>
                  <a:cubicBezTo>
                    <a:pt x="101" y="37"/>
                    <a:pt x="101" y="37"/>
                    <a:pt x="102" y="37"/>
                  </a:cubicBezTo>
                  <a:cubicBezTo>
                    <a:pt x="102" y="38"/>
                    <a:pt x="101" y="38"/>
                    <a:pt x="102" y="38"/>
                  </a:cubicBezTo>
                  <a:cubicBezTo>
                    <a:pt x="101" y="38"/>
                    <a:pt x="102" y="38"/>
                    <a:pt x="102" y="38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7"/>
                    <a:pt x="102" y="37"/>
                    <a:pt x="105" y="37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5" y="37"/>
                    <a:pt x="105" y="37"/>
                    <a:pt x="105" y="37"/>
                  </a:cubicBezTo>
                  <a:cubicBezTo>
                    <a:pt x="102" y="35"/>
                    <a:pt x="102" y="35"/>
                    <a:pt x="102" y="35"/>
                  </a:cubicBezTo>
                  <a:cubicBezTo>
                    <a:pt x="102" y="35"/>
                    <a:pt x="102" y="35"/>
                    <a:pt x="102" y="35"/>
                  </a:cubicBezTo>
                  <a:cubicBezTo>
                    <a:pt x="102" y="35"/>
                    <a:pt x="102" y="35"/>
                    <a:pt x="102" y="34"/>
                  </a:cubicBezTo>
                  <a:cubicBezTo>
                    <a:pt x="105" y="35"/>
                    <a:pt x="105" y="35"/>
                    <a:pt x="105" y="35"/>
                  </a:cubicBezTo>
                  <a:cubicBezTo>
                    <a:pt x="106" y="35"/>
                    <a:pt x="105" y="34"/>
                    <a:pt x="106" y="34"/>
                  </a:cubicBezTo>
                  <a:cubicBezTo>
                    <a:pt x="105" y="35"/>
                    <a:pt x="105" y="35"/>
                    <a:pt x="105" y="35"/>
                  </a:cubicBezTo>
                  <a:cubicBezTo>
                    <a:pt x="105" y="34"/>
                    <a:pt x="102" y="34"/>
                    <a:pt x="102" y="31"/>
                  </a:cubicBezTo>
                  <a:cubicBezTo>
                    <a:pt x="105" y="31"/>
                    <a:pt x="106" y="31"/>
                    <a:pt x="106" y="34"/>
                  </a:cubicBezTo>
                  <a:cubicBezTo>
                    <a:pt x="106" y="34"/>
                    <a:pt x="106" y="31"/>
                    <a:pt x="105" y="31"/>
                  </a:cubicBezTo>
                  <a:cubicBezTo>
                    <a:pt x="106" y="31"/>
                    <a:pt x="106" y="34"/>
                    <a:pt x="106" y="31"/>
                  </a:cubicBezTo>
                  <a:cubicBezTo>
                    <a:pt x="106" y="30"/>
                    <a:pt x="106" y="30"/>
                    <a:pt x="106" y="30"/>
                  </a:cubicBezTo>
                  <a:cubicBezTo>
                    <a:pt x="105" y="30"/>
                    <a:pt x="105" y="30"/>
                    <a:pt x="105" y="30"/>
                  </a:cubicBezTo>
                  <a:cubicBezTo>
                    <a:pt x="105" y="29"/>
                    <a:pt x="105" y="29"/>
                    <a:pt x="105" y="29"/>
                  </a:cubicBezTo>
                  <a:cubicBezTo>
                    <a:pt x="102" y="29"/>
                    <a:pt x="102" y="29"/>
                    <a:pt x="102" y="29"/>
                  </a:cubicBezTo>
                  <a:cubicBezTo>
                    <a:pt x="102" y="29"/>
                    <a:pt x="102" y="29"/>
                    <a:pt x="102" y="28"/>
                  </a:cubicBezTo>
                  <a:cubicBezTo>
                    <a:pt x="105" y="30"/>
                    <a:pt x="106" y="29"/>
                    <a:pt x="107" y="29"/>
                  </a:cubicBezTo>
                  <a:cubicBezTo>
                    <a:pt x="107" y="29"/>
                    <a:pt x="105" y="28"/>
                    <a:pt x="107" y="28"/>
                  </a:cubicBezTo>
                  <a:cubicBezTo>
                    <a:pt x="107" y="28"/>
                    <a:pt x="109" y="28"/>
                    <a:pt x="107" y="28"/>
                  </a:cubicBezTo>
                  <a:cubicBezTo>
                    <a:pt x="107" y="28"/>
                    <a:pt x="109" y="29"/>
                    <a:pt x="109" y="28"/>
                  </a:cubicBezTo>
                  <a:cubicBezTo>
                    <a:pt x="109" y="28"/>
                    <a:pt x="109" y="26"/>
                    <a:pt x="107" y="26"/>
                  </a:cubicBezTo>
                  <a:cubicBezTo>
                    <a:pt x="107" y="28"/>
                    <a:pt x="107" y="28"/>
                    <a:pt x="107" y="28"/>
                  </a:cubicBezTo>
                  <a:cubicBezTo>
                    <a:pt x="106" y="26"/>
                    <a:pt x="106" y="26"/>
                    <a:pt x="106" y="26"/>
                  </a:cubicBezTo>
                  <a:cubicBezTo>
                    <a:pt x="106" y="25"/>
                    <a:pt x="106" y="25"/>
                    <a:pt x="107" y="25"/>
                  </a:cubicBezTo>
                  <a:cubicBezTo>
                    <a:pt x="107" y="26"/>
                    <a:pt x="107" y="26"/>
                    <a:pt x="107" y="26"/>
                  </a:cubicBezTo>
                  <a:cubicBezTo>
                    <a:pt x="109" y="26"/>
                    <a:pt x="107" y="25"/>
                    <a:pt x="109" y="25"/>
                  </a:cubicBezTo>
                  <a:cubicBezTo>
                    <a:pt x="109" y="26"/>
                    <a:pt x="109" y="26"/>
                    <a:pt x="110" y="26"/>
                  </a:cubicBezTo>
                  <a:cubicBezTo>
                    <a:pt x="110" y="26"/>
                    <a:pt x="110" y="26"/>
                    <a:pt x="110" y="26"/>
                  </a:cubicBezTo>
                  <a:cubicBezTo>
                    <a:pt x="110" y="26"/>
                    <a:pt x="110" y="26"/>
                    <a:pt x="110" y="26"/>
                  </a:cubicBezTo>
                  <a:cubicBezTo>
                    <a:pt x="110" y="25"/>
                    <a:pt x="110" y="26"/>
                    <a:pt x="111" y="25"/>
                  </a:cubicBezTo>
                  <a:cubicBezTo>
                    <a:pt x="110" y="25"/>
                    <a:pt x="110" y="25"/>
                    <a:pt x="110" y="25"/>
                  </a:cubicBezTo>
                  <a:cubicBezTo>
                    <a:pt x="109" y="24"/>
                    <a:pt x="110" y="26"/>
                    <a:pt x="109" y="25"/>
                  </a:cubicBezTo>
                  <a:cubicBezTo>
                    <a:pt x="109" y="25"/>
                    <a:pt x="110" y="25"/>
                    <a:pt x="110" y="24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9" y="24"/>
                    <a:pt x="107" y="22"/>
                    <a:pt x="109" y="22"/>
                  </a:cubicBezTo>
                  <a:cubicBezTo>
                    <a:pt x="110" y="22"/>
                    <a:pt x="110" y="22"/>
                    <a:pt x="110" y="24"/>
                  </a:cubicBezTo>
                  <a:cubicBezTo>
                    <a:pt x="110" y="22"/>
                    <a:pt x="111" y="22"/>
                    <a:pt x="111" y="22"/>
                  </a:cubicBezTo>
                  <a:cubicBezTo>
                    <a:pt x="110" y="21"/>
                    <a:pt x="113" y="21"/>
                    <a:pt x="111" y="21"/>
                  </a:cubicBezTo>
                  <a:cubicBezTo>
                    <a:pt x="110" y="22"/>
                    <a:pt x="110" y="22"/>
                    <a:pt x="110" y="22"/>
                  </a:cubicBezTo>
                  <a:cubicBezTo>
                    <a:pt x="109" y="21"/>
                    <a:pt x="109" y="24"/>
                    <a:pt x="107" y="22"/>
                  </a:cubicBezTo>
                  <a:cubicBezTo>
                    <a:pt x="109" y="22"/>
                    <a:pt x="107" y="21"/>
                    <a:pt x="106" y="21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7" y="21"/>
                    <a:pt x="107" y="21"/>
                    <a:pt x="109" y="21"/>
                  </a:cubicBezTo>
                  <a:cubicBezTo>
                    <a:pt x="110" y="20"/>
                    <a:pt x="110" y="20"/>
                    <a:pt x="110" y="20"/>
                  </a:cubicBezTo>
                  <a:cubicBezTo>
                    <a:pt x="110" y="20"/>
                    <a:pt x="110" y="20"/>
                    <a:pt x="109" y="20"/>
                  </a:cubicBezTo>
                  <a:cubicBezTo>
                    <a:pt x="110" y="17"/>
                    <a:pt x="110" y="17"/>
                    <a:pt x="111" y="16"/>
                  </a:cubicBezTo>
                  <a:cubicBezTo>
                    <a:pt x="111" y="17"/>
                    <a:pt x="111" y="15"/>
                    <a:pt x="113" y="16"/>
                  </a:cubicBezTo>
                  <a:cubicBezTo>
                    <a:pt x="113" y="16"/>
                    <a:pt x="113" y="17"/>
                    <a:pt x="114" y="17"/>
                  </a:cubicBezTo>
                  <a:cubicBezTo>
                    <a:pt x="113" y="17"/>
                    <a:pt x="113" y="17"/>
                    <a:pt x="113" y="17"/>
                  </a:cubicBezTo>
                  <a:cubicBezTo>
                    <a:pt x="114" y="17"/>
                    <a:pt x="113" y="16"/>
                    <a:pt x="113" y="16"/>
                  </a:cubicBezTo>
                  <a:cubicBezTo>
                    <a:pt x="113" y="17"/>
                    <a:pt x="111" y="16"/>
                    <a:pt x="111" y="15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11" y="13"/>
                    <a:pt x="113" y="13"/>
                    <a:pt x="113" y="13"/>
                  </a:cubicBezTo>
                  <a:cubicBezTo>
                    <a:pt x="113" y="12"/>
                    <a:pt x="114" y="11"/>
                    <a:pt x="114" y="9"/>
                  </a:cubicBezTo>
                  <a:cubicBezTo>
                    <a:pt x="114" y="9"/>
                    <a:pt x="113" y="9"/>
                    <a:pt x="113" y="8"/>
                  </a:cubicBezTo>
                  <a:cubicBezTo>
                    <a:pt x="114" y="8"/>
                    <a:pt x="114" y="9"/>
                    <a:pt x="114" y="8"/>
                  </a:cubicBezTo>
                  <a:cubicBezTo>
                    <a:pt x="114" y="8"/>
                    <a:pt x="114" y="8"/>
                    <a:pt x="114" y="8"/>
                  </a:cubicBezTo>
                  <a:cubicBezTo>
                    <a:pt x="114" y="8"/>
                    <a:pt x="114" y="7"/>
                    <a:pt x="115" y="7"/>
                  </a:cubicBezTo>
                  <a:cubicBezTo>
                    <a:pt x="114" y="7"/>
                    <a:pt x="114" y="7"/>
                    <a:pt x="114" y="7"/>
                  </a:cubicBezTo>
                  <a:cubicBezTo>
                    <a:pt x="114" y="7"/>
                    <a:pt x="114" y="7"/>
                    <a:pt x="115" y="7"/>
                  </a:cubicBezTo>
                  <a:cubicBezTo>
                    <a:pt x="114" y="7"/>
                    <a:pt x="114" y="7"/>
                    <a:pt x="114" y="7"/>
                  </a:cubicBezTo>
                  <a:cubicBezTo>
                    <a:pt x="114" y="4"/>
                    <a:pt x="114" y="4"/>
                    <a:pt x="115" y="4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7" y="4"/>
                    <a:pt x="115" y="3"/>
                    <a:pt x="117" y="3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17" y="1"/>
                    <a:pt x="117" y="1"/>
                    <a:pt x="117" y="1"/>
                  </a:cubicBezTo>
                  <a:cubicBezTo>
                    <a:pt x="115" y="1"/>
                    <a:pt x="115" y="0"/>
                    <a:pt x="117" y="0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17" y="3"/>
                    <a:pt x="115" y="3"/>
                    <a:pt x="115" y="3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4" y="1"/>
                    <a:pt x="114" y="3"/>
                    <a:pt x="114" y="1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14" y="1"/>
                    <a:pt x="113" y="1"/>
                    <a:pt x="113" y="3"/>
                  </a:cubicBezTo>
                  <a:cubicBezTo>
                    <a:pt x="114" y="3"/>
                    <a:pt x="113" y="3"/>
                    <a:pt x="114" y="3"/>
                  </a:cubicBezTo>
                  <a:cubicBezTo>
                    <a:pt x="113" y="3"/>
                    <a:pt x="113" y="3"/>
                    <a:pt x="113" y="4"/>
                  </a:cubicBezTo>
                  <a:cubicBezTo>
                    <a:pt x="113" y="4"/>
                    <a:pt x="111" y="4"/>
                    <a:pt x="111" y="7"/>
                  </a:cubicBezTo>
                  <a:cubicBezTo>
                    <a:pt x="113" y="7"/>
                    <a:pt x="113" y="7"/>
                    <a:pt x="113" y="7"/>
                  </a:cubicBezTo>
                  <a:cubicBezTo>
                    <a:pt x="113" y="7"/>
                    <a:pt x="113" y="7"/>
                    <a:pt x="113" y="8"/>
                  </a:cubicBezTo>
                  <a:cubicBezTo>
                    <a:pt x="113" y="8"/>
                    <a:pt x="111" y="7"/>
                    <a:pt x="110" y="8"/>
                  </a:cubicBezTo>
                  <a:cubicBezTo>
                    <a:pt x="111" y="8"/>
                    <a:pt x="111" y="8"/>
                    <a:pt x="111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9" y="9"/>
                    <a:pt x="109" y="11"/>
                    <a:pt x="107" y="12"/>
                  </a:cubicBezTo>
                  <a:cubicBezTo>
                    <a:pt x="109" y="12"/>
                    <a:pt x="109" y="12"/>
                    <a:pt x="109" y="12"/>
                  </a:cubicBezTo>
                  <a:cubicBezTo>
                    <a:pt x="107" y="12"/>
                    <a:pt x="107" y="13"/>
                    <a:pt x="106" y="13"/>
                  </a:cubicBezTo>
                  <a:cubicBezTo>
                    <a:pt x="106" y="15"/>
                    <a:pt x="105" y="16"/>
                    <a:pt x="105" y="17"/>
                  </a:cubicBezTo>
                  <a:cubicBezTo>
                    <a:pt x="102" y="20"/>
                    <a:pt x="101" y="21"/>
                    <a:pt x="100" y="24"/>
                  </a:cubicBezTo>
                  <a:cubicBezTo>
                    <a:pt x="101" y="24"/>
                    <a:pt x="101" y="24"/>
                    <a:pt x="101" y="24"/>
                  </a:cubicBezTo>
                  <a:cubicBezTo>
                    <a:pt x="100" y="24"/>
                    <a:pt x="101" y="24"/>
                    <a:pt x="101" y="25"/>
                  </a:cubicBezTo>
                  <a:cubicBezTo>
                    <a:pt x="101" y="24"/>
                    <a:pt x="100" y="25"/>
                    <a:pt x="100" y="24"/>
                  </a:cubicBezTo>
                  <a:cubicBezTo>
                    <a:pt x="100" y="25"/>
                    <a:pt x="98" y="26"/>
                    <a:pt x="97" y="26"/>
                  </a:cubicBezTo>
                  <a:cubicBezTo>
                    <a:pt x="97" y="28"/>
                    <a:pt x="97" y="28"/>
                    <a:pt x="97" y="28"/>
                  </a:cubicBezTo>
                  <a:cubicBezTo>
                    <a:pt x="96" y="28"/>
                    <a:pt x="96" y="29"/>
                    <a:pt x="96" y="30"/>
                  </a:cubicBezTo>
                  <a:cubicBezTo>
                    <a:pt x="96" y="30"/>
                    <a:pt x="97" y="30"/>
                    <a:pt x="96" y="30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93" y="34"/>
                    <a:pt x="93" y="34"/>
                    <a:pt x="93" y="35"/>
                  </a:cubicBezTo>
                  <a:cubicBezTo>
                    <a:pt x="89" y="37"/>
                    <a:pt x="89" y="39"/>
                    <a:pt x="87" y="41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85" y="43"/>
                    <a:pt x="84" y="48"/>
                    <a:pt x="83" y="50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84" y="51"/>
                    <a:pt x="83" y="51"/>
                    <a:pt x="83" y="50"/>
                  </a:cubicBezTo>
                  <a:cubicBezTo>
                    <a:pt x="83" y="51"/>
                    <a:pt x="81" y="51"/>
                    <a:pt x="81" y="52"/>
                  </a:cubicBezTo>
                  <a:cubicBezTo>
                    <a:pt x="81" y="54"/>
                    <a:pt x="80" y="52"/>
                    <a:pt x="80" y="54"/>
                  </a:cubicBezTo>
                  <a:cubicBezTo>
                    <a:pt x="80" y="55"/>
                    <a:pt x="79" y="55"/>
                    <a:pt x="79" y="56"/>
                  </a:cubicBezTo>
                  <a:cubicBezTo>
                    <a:pt x="79" y="56"/>
                    <a:pt x="79" y="56"/>
                    <a:pt x="79" y="56"/>
                  </a:cubicBezTo>
                  <a:cubicBezTo>
                    <a:pt x="79" y="56"/>
                    <a:pt x="80" y="56"/>
                    <a:pt x="79" y="56"/>
                  </a:cubicBezTo>
                  <a:cubicBezTo>
                    <a:pt x="79" y="56"/>
                    <a:pt x="79" y="57"/>
                    <a:pt x="76" y="56"/>
                  </a:cubicBezTo>
                  <a:cubicBezTo>
                    <a:pt x="76" y="59"/>
                    <a:pt x="74" y="59"/>
                    <a:pt x="75" y="63"/>
                  </a:cubicBezTo>
                  <a:cubicBezTo>
                    <a:pt x="74" y="61"/>
                    <a:pt x="74" y="63"/>
                    <a:pt x="74" y="63"/>
                  </a:cubicBezTo>
                  <a:cubicBezTo>
                    <a:pt x="74" y="63"/>
                    <a:pt x="74" y="65"/>
                    <a:pt x="72" y="65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70" y="67"/>
                    <a:pt x="71" y="69"/>
                    <a:pt x="70" y="70"/>
                  </a:cubicBezTo>
                  <a:cubicBezTo>
                    <a:pt x="67" y="74"/>
                    <a:pt x="66" y="78"/>
                    <a:pt x="63" y="80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2" y="81"/>
                    <a:pt x="63" y="84"/>
                    <a:pt x="60" y="82"/>
                  </a:cubicBezTo>
                  <a:cubicBezTo>
                    <a:pt x="60" y="84"/>
                    <a:pt x="60" y="84"/>
                    <a:pt x="60" y="84"/>
                  </a:cubicBezTo>
                  <a:cubicBezTo>
                    <a:pt x="60" y="84"/>
                    <a:pt x="60" y="86"/>
                    <a:pt x="59" y="86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59" y="89"/>
                    <a:pt x="58" y="90"/>
                    <a:pt x="58" y="91"/>
                  </a:cubicBezTo>
                  <a:cubicBezTo>
                    <a:pt x="58" y="91"/>
                    <a:pt x="58" y="91"/>
                    <a:pt x="59" y="91"/>
                  </a:cubicBezTo>
                  <a:cubicBezTo>
                    <a:pt x="59" y="91"/>
                    <a:pt x="57" y="91"/>
                    <a:pt x="58" y="93"/>
                  </a:cubicBezTo>
                  <a:cubicBezTo>
                    <a:pt x="58" y="93"/>
                    <a:pt x="58" y="93"/>
                    <a:pt x="58" y="91"/>
                  </a:cubicBezTo>
                  <a:cubicBezTo>
                    <a:pt x="57" y="95"/>
                    <a:pt x="54" y="97"/>
                    <a:pt x="53" y="99"/>
                  </a:cubicBezTo>
                  <a:cubicBezTo>
                    <a:pt x="53" y="103"/>
                    <a:pt x="54" y="102"/>
                    <a:pt x="53" y="103"/>
                  </a:cubicBezTo>
                  <a:cubicBezTo>
                    <a:pt x="53" y="103"/>
                    <a:pt x="53" y="102"/>
                    <a:pt x="53" y="103"/>
                  </a:cubicBezTo>
                  <a:cubicBezTo>
                    <a:pt x="51" y="103"/>
                    <a:pt x="54" y="104"/>
                    <a:pt x="53" y="104"/>
                  </a:cubicBezTo>
                  <a:cubicBezTo>
                    <a:pt x="51" y="103"/>
                    <a:pt x="51" y="104"/>
                    <a:pt x="51" y="104"/>
                  </a:cubicBezTo>
                  <a:cubicBezTo>
                    <a:pt x="51" y="106"/>
                    <a:pt x="51" y="106"/>
                    <a:pt x="51" y="107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49" y="107"/>
                    <a:pt x="49" y="108"/>
                    <a:pt x="46" y="108"/>
                  </a:cubicBezTo>
                  <a:cubicBezTo>
                    <a:pt x="42" y="113"/>
                    <a:pt x="40" y="120"/>
                    <a:pt x="34" y="125"/>
                  </a:cubicBezTo>
                  <a:cubicBezTo>
                    <a:pt x="32" y="132"/>
                    <a:pt x="28" y="137"/>
                    <a:pt x="25" y="143"/>
                  </a:cubicBezTo>
                  <a:cubicBezTo>
                    <a:pt x="25" y="146"/>
                    <a:pt x="25" y="146"/>
                    <a:pt x="23" y="147"/>
                  </a:cubicBezTo>
                  <a:cubicBezTo>
                    <a:pt x="25" y="147"/>
                    <a:pt x="25" y="147"/>
                    <a:pt x="25" y="147"/>
                  </a:cubicBezTo>
                  <a:cubicBezTo>
                    <a:pt x="23" y="147"/>
                    <a:pt x="23" y="149"/>
                    <a:pt x="21" y="147"/>
                  </a:cubicBezTo>
                  <a:cubicBezTo>
                    <a:pt x="21" y="150"/>
                    <a:pt x="20" y="151"/>
                    <a:pt x="19" y="154"/>
                  </a:cubicBezTo>
                  <a:cubicBezTo>
                    <a:pt x="19" y="154"/>
                    <a:pt x="20" y="154"/>
                    <a:pt x="19" y="154"/>
                  </a:cubicBezTo>
                  <a:cubicBezTo>
                    <a:pt x="19" y="154"/>
                    <a:pt x="19" y="154"/>
                    <a:pt x="19" y="154"/>
                  </a:cubicBezTo>
                  <a:cubicBezTo>
                    <a:pt x="19" y="154"/>
                    <a:pt x="19" y="154"/>
                    <a:pt x="19" y="154"/>
                  </a:cubicBezTo>
                  <a:cubicBezTo>
                    <a:pt x="19" y="156"/>
                    <a:pt x="17" y="156"/>
                    <a:pt x="17" y="154"/>
                  </a:cubicBezTo>
                  <a:cubicBezTo>
                    <a:pt x="14" y="160"/>
                    <a:pt x="12" y="167"/>
                    <a:pt x="8" y="172"/>
                  </a:cubicBezTo>
                  <a:cubicBezTo>
                    <a:pt x="8" y="173"/>
                    <a:pt x="7" y="176"/>
                    <a:pt x="6" y="176"/>
                  </a:cubicBezTo>
                  <a:cubicBezTo>
                    <a:pt x="4" y="181"/>
                    <a:pt x="3" y="186"/>
                    <a:pt x="0" y="190"/>
                  </a:cubicBezTo>
                  <a:cubicBezTo>
                    <a:pt x="0" y="190"/>
                    <a:pt x="3" y="190"/>
                    <a:pt x="4" y="189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85" name="Freeform 145"/>
            <p:cNvSpPr>
              <a:spLocks/>
            </p:cNvSpPr>
            <p:nvPr/>
          </p:nvSpPr>
          <p:spPr bwMode="auto">
            <a:xfrm>
              <a:off x="4253" y="1766"/>
              <a:ext cx="274" cy="449"/>
            </a:xfrm>
            <a:custGeom>
              <a:avLst/>
              <a:gdLst>
                <a:gd name="T0" fmla="*/ 16 w 116"/>
                <a:gd name="T1" fmla="*/ 170 h 190"/>
                <a:gd name="T2" fmla="*/ 18 w 116"/>
                <a:gd name="T3" fmla="*/ 164 h 190"/>
                <a:gd name="T4" fmla="*/ 27 w 116"/>
                <a:gd name="T5" fmla="*/ 154 h 190"/>
                <a:gd name="T6" fmla="*/ 30 w 116"/>
                <a:gd name="T7" fmla="*/ 150 h 190"/>
                <a:gd name="T8" fmla="*/ 36 w 116"/>
                <a:gd name="T9" fmla="*/ 137 h 190"/>
                <a:gd name="T10" fmla="*/ 39 w 116"/>
                <a:gd name="T11" fmla="*/ 134 h 190"/>
                <a:gd name="T12" fmla="*/ 44 w 116"/>
                <a:gd name="T13" fmla="*/ 127 h 190"/>
                <a:gd name="T14" fmla="*/ 47 w 116"/>
                <a:gd name="T15" fmla="*/ 121 h 190"/>
                <a:gd name="T16" fmla="*/ 48 w 116"/>
                <a:gd name="T17" fmla="*/ 117 h 190"/>
                <a:gd name="T18" fmla="*/ 51 w 116"/>
                <a:gd name="T19" fmla="*/ 115 h 190"/>
                <a:gd name="T20" fmla="*/ 56 w 116"/>
                <a:gd name="T21" fmla="*/ 110 h 190"/>
                <a:gd name="T22" fmla="*/ 59 w 116"/>
                <a:gd name="T23" fmla="*/ 106 h 190"/>
                <a:gd name="T24" fmla="*/ 61 w 116"/>
                <a:gd name="T25" fmla="*/ 102 h 190"/>
                <a:gd name="T26" fmla="*/ 63 w 116"/>
                <a:gd name="T27" fmla="*/ 96 h 190"/>
                <a:gd name="T28" fmla="*/ 66 w 116"/>
                <a:gd name="T29" fmla="*/ 91 h 190"/>
                <a:gd name="T30" fmla="*/ 70 w 116"/>
                <a:gd name="T31" fmla="*/ 83 h 190"/>
                <a:gd name="T32" fmla="*/ 73 w 116"/>
                <a:gd name="T33" fmla="*/ 81 h 190"/>
                <a:gd name="T34" fmla="*/ 73 w 116"/>
                <a:gd name="T35" fmla="*/ 78 h 190"/>
                <a:gd name="T36" fmla="*/ 76 w 116"/>
                <a:gd name="T37" fmla="*/ 74 h 190"/>
                <a:gd name="T38" fmla="*/ 77 w 116"/>
                <a:gd name="T39" fmla="*/ 74 h 190"/>
                <a:gd name="T40" fmla="*/ 78 w 116"/>
                <a:gd name="T41" fmla="*/ 70 h 190"/>
                <a:gd name="T42" fmla="*/ 85 w 116"/>
                <a:gd name="T43" fmla="*/ 63 h 190"/>
                <a:gd name="T44" fmla="*/ 87 w 116"/>
                <a:gd name="T45" fmla="*/ 57 h 190"/>
                <a:gd name="T46" fmla="*/ 89 w 116"/>
                <a:gd name="T47" fmla="*/ 55 h 190"/>
                <a:gd name="T48" fmla="*/ 93 w 116"/>
                <a:gd name="T49" fmla="*/ 46 h 190"/>
                <a:gd name="T50" fmla="*/ 91 w 116"/>
                <a:gd name="T51" fmla="*/ 43 h 190"/>
                <a:gd name="T52" fmla="*/ 95 w 116"/>
                <a:gd name="T53" fmla="*/ 42 h 190"/>
                <a:gd name="T54" fmla="*/ 100 w 116"/>
                <a:gd name="T55" fmla="*/ 40 h 190"/>
                <a:gd name="T56" fmla="*/ 102 w 116"/>
                <a:gd name="T57" fmla="*/ 36 h 190"/>
                <a:gd name="T58" fmla="*/ 103 w 116"/>
                <a:gd name="T59" fmla="*/ 36 h 190"/>
                <a:gd name="T60" fmla="*/ 103 w 116"/>
                <a:gd name="T61" fmla="*/ 35 h 190"/>
                <a:gd name="T62" fmla="*/ 103 w 116"/>
                <a:gd name="T63" fmla="*/ 30 h 190"/>
                <a:gd name="T64" fmla="*/ 106 w 116"/>
                <a:gd name="T65" fmla="*/ 27 h 190"/>
                <a:gd name="T66" fmla="*/ 106 w 116"/>
                <a:gd name="T67" fmla="*/ 26 h 190"/>
                <a:gd name="T68" fmla="*/ 108 w 116"/>
                <a:gd name="T69" fmla="*/ 25 h 190"/>
                <a:gd name="T70" fmla="*/ 110 w 116"/>
                <a:gd name="T71" fmla="*/ 22 h 190"/>
                <a:gd name="T72" fmla="*/ 107 w 116"/>
                <a:gd name="T73" fmla="*/ 19 h 190"/>
                <a:gd name="T74" fmla="*/ 111 w 116"/>
                <a:gd name="T75" fmla="*/ 17 h 190"/>
                <a:gd name="T76" fmla="*/ 111 w 116"/>
                <a:gd name="T77" fmla="*/ 8 h 190"/>
                <a:gd name="T78" fmla="*/ 113 w 116"/>
                <a:gd name="T79" fmla="*/ 5 h 190"/>
                <a:gd name="T80" fmla="*/ 116 w 116"/>
                <a:gd name="T81" fmla="*/ 0 h 190"/>
                <a:gd name="T82" fmla="*/ 113 w 116"/>
                <a:gd name="T83" fmla="*/ 1 h 190"/>
                <a:gd name="T84" fmla="*/ 111 w 116"/>
                <a:gd name="T85" fmla="*/ 8 h 190"/>
                <a:gd name="T86" fmla="*/ 104 w 116"/>
                <a:gd name="T87" fmla="*/ 13 h 190"/>
                <a:gd name="T88" fmla="*/ 95 w 116"/>
                <a:gd name="T89" fmla="*/ 26 h 190"/>
                <a:gd name="T90" fmla="*/ 86 w 116"/>
                <a:gd name="T91" fmla="*/ 40 h 190"/>
                <a:gd name="T92" fmla="*/ 78 w 116"/>
                <a:gd name="T93" fmla="*/ 53 h 190"/>
                <a:gd name="T94" fmla="*/ 73 w 116"/>
                <a:gd name="T95" fmla="*/ 63 h 190"/>
                <a:gd name="T96" fmla="*/ 63 w 116"/>
                <a:gd name="T97" fmla="*/ 81 h 190"/>
                <a:gd name="T98" fmla="*/ 57 w 116"/>
                <a:gd name="T99" fmla="*/ 91 h 190"/>
                <a:gd name="T100" fmla="*/ 51 w 116"/>
                <a:gd name="T101" fmla="*/ 104 h 190"/>
                <a:gd name="T102" fmla="*/ 25 w 116"/>
                <a:gd name="T103" fmla="*/ 142 h 190"/>
                <a:gd name="T104" fmla="*/ 18 w 116"/>
                <a:gd name="T105" fmla="*/ 154 h 190"/>
                <a:gd name="T106" fmla="*/ 4 w 116"/>
                <a:gd name="T107" fmla="*/ 189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6" h="190">
                  <a:moveTo>
                    <a:pt x="4" y="189"/>
                  </a:moveTo>
                  <a:cubicBezTo>
                    <a:pt x="6" y="189"/>
                    <a:pt x="6" y="184"/>
                    <a:pt x="10" y="183"/>
                  </a:cubicBezTo>
                  <a:cubicBezTo>
                    <a:pt x="10" y="181"/>
                    <a:pt x="9" y="181"/>
                    <a:pt x="10" y="181"/>
                  </a:cubicBezTo>
                  <a:cubicBezTo>
                    <a:pt x="13" y="180"/>
                    <a:pt x="14" y="176"/>
                    <a:pt x="14" y="172"/>
                  </a:cubicBezTo>
                  <a:cubicBezTo>
                    <a:pt x="14" y="172"/>
                    <a:pt x="14" y="172"/>
                    <a:pt x="14" y="172"/>
                  </a:cubicBezTo>
                  <a:cubicBezTo>
                    <a:pt x="14" y="172"/>
                    <a:pt x="16" y="172"/>
                    <a:pt x="16" y="170"/>
                  </a:cubicBezTo>
                  <a:cubicBezTo>
                    <a:pt x="16" y="170"/>
                    <a:pt x="16" y="170"/>
                    <a:pt x="14" y="170"/>
                  </a:cubicBezTo>
                  <a:cubicBezTo>
                    <a:pt x="16" y="170"/>
                    <a:pt x="16" y="168"/>
                    <a:pt x="17" y="168"/>
                  </a:cubicBezTo>
                  <a:cubicBezTo>
                    <a:pt x="16" y="168"/>
                    <a:pt x="16" y="168"/>
                    <a:pt x="16" y="167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8" y="168"/>
                    <a:pt x="17" y="166"/>
                    <a:pt x="19" y="164"/>
                  </a:cubicBezTo>
                  <a:cubicBezTo>
                    <a:pt x="18" y="164"/>
                    <a:pt x="18" y="164"/>
                    <a:pt x="18" y="164"/>
                  </a:cubicBezTo>
                  <a:cubicBezTo>
                    <a:pt x="21" y="163"/>
                    <a:pt x="22" y="160"/>
                    <a:pt x="25" y="159"/>
                  </a:cubicBezTo>
                  <a:cubicBezTo>
                    <a:pt x="25" y="159"/>
                    <a:pt x="22" y="159"/>
                    <a:pt x="22" y="157"/>
                  </a:cubicBezTo>
                  <a:cubicBezTo>
                    <a:pt x="25" y="159"/>
                    <a:pt x="25" y="157"/>
                    <a:pt x="26" y="157"/>
                  </a:cubicBezTo>
                  <a:cubicBezTo>
                    <a:pt x="25" y="155"/>
                    <a:pt x="27" y="157"/>
                    <a:pt x="27" y="155"/>
                  </a:cubicBezTo>
                  <a:cubicBezTo>
                    <a:pt x="27" y="155"/>
                    <a:pt x="27" y="155"/>
                    <a:pt x="27" y="155"/>
                  </a:cubicBezTo>
                  <a:cubicBezTo>
                    <a:pt x="27" y="155"/>
                    <a:pt x="26" y="154"/>
                    <a:pt x="27" y="154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29" y="154"/>
                    <a:pt x="27" y="153"/>
                    <a:pt x="29" y="153"/>
                  </a:cubicBezTo>
                  <a:cubicBezTo>
                    <a:pt x="29" y="153"/>
                    <a:pt x="29" y="153"/>
                    <a:pt x="29" y="153"/>
                  </a:cubicBezTo>
                  <a:cubicBezTo>
                    <a:pt x="29" y="151"/>
                    <a:pt x="29" y="151"/>
                    <a:pt x="29" y="151"/>
                  </a:cubicBezTo>
                  <a:cubicBezTo>
                    <a:pt x="29" y="151"/>
                    <a:pt x="29" y="151"/>
                    <a:pt x="29" y="151"/>
                  </a:cubicBezTo>
                  <a:cubicBezTo>
                    <a:pt x="30" y="151"/>
                    <a:pt x="29" y="150"/>
                    <a:pt x="30" y="150"/>
                  </a:cubicBezTo>
                  <a:cubicBezTo>
                    <a:pt x="30" y="150"/>
                    <a:pt x="29" y="151"/>
                    <a:pt x="29" y="150"/>
                  </a:cubicBezTo>
                  <a:cubicBezTo>
                    <a:pt x="31" y="147"/>
                    <a:pt x="33" y="145"/>
                    <a:pt x="34" y="141"/>
                  </a:cubicBezTo>
                  <a:cubicBezTo>
                    <a:pt x="34" y="140"/>
                    <a:pt x="34" y="140"/>
                    <a:pt x="34" y="140"/>
                  </a:cubicBezTo>
                  <a:cubicBezTo>
                    <a:pt x="34" y="140"/>
                    <a:pt x="34" y="138"/>
                    <a:pt x="35" y="138"/>
                  </a:cubicBezTo>
                  <a:cubicBezTo>
                    <a:pt x="35" y="140"/>
                    <a:pt x="35" y="138"/>
                    <a:pt x="35" y="138"/>
                  </a:cubicBezTo>
                  <a:cubicBezTo>
                    <a:pt x="35" y="137"/>
                    <a:pt x="36" y="138"/>
                    <a:pt x="36" y="137"/>
                  </a:cubicBezTo>
                  <a:cubicBezTo>
                    <a:pt x="35" y="137"/>
                    <a:pt x="35" y="137"/>
                    <a:pt x="35" y="137"/>
                  </a:cubicBezTo>
                  <a:cubicBezTo>
                    <a:pt x="35" y="137"/>
                    <a:pt x="36" y="137"/>
                    <a:pt x="36" y="136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36" y="136"/>
                    <a:pt x="36" y="134"/>
                    <a:pt x="39" y="134"/>
                  </a:cubicBezTo>
                  <a:cubicBezTo>
                    <a:pt x="36" y="134"/>
                    <a:pt x="36" y="134"/>
                    <a:pt x="36" y="134"/>
                  </a:cubicBezTo>
                  <a:cubicBezTo>
                    <a:pt x="36" y="133"/>
                    <a:pt x="39" y="134"/>
                    <a:pt x="39" y="134"/>
                  </a:cubicBezTo>
                  <a:cubicBezTo>
                    <a:pt x="39" y="134"/>
                    <a:pt x="39" y="134"/>
                    <a:pt x="39" y="133"/>
                  </a:cubicBezTo>
                  <a:cubicBezTo>
                    <a:pt x="40" y="133"/>
                    <a:pt x="40" y="132"/>
                    <a:pt x="40" y="132"/>
                  </a:cubicBezTo>
                  <a:cubicBezTo>
                    <a:pt x="40" y="132"/>
                    <a:pt x="40" y="132"/>
                    <a:pt x="40" y="132"/>
                  </a:cubicBezTo>
                  <a:cubicBezTo>
                    <a:pt x="42" y="129"/>
                    <a:pt x="42" y="129"/>
                    <a:pt x="43" y="128"/>
                  </a:cubicBezTo>
                  <a:cubicBezTo>
                    <a:pt x="42" y="128"/>
                    <a:pt x="42" y="128"/>
                    <a:pt x="42" y="127"/>
                  </a:cubicBezTo>
                  <a:cubicBezTo>
                    <a:pt x="43" y="128"/>
                    <a:pt x="43" y="125"/>
                    <a:pt x="44" y="127"/>
                  </a:cubicBezTo>
                  <a:cubicBezTo>
                    <a:pt x="44" y="127"/>
                    <a:pt x="44" y="125"/>
                    <a:pt x="44" y="124"/>
                  </a:cubicBezTo>
                  <a:cubicBezTo>
                    <a:pt x="44" y="124"/>
                    <a:pt x="44" y="124"/>
                    <a:pt x="43" y="124"/>
                  </a:cubicBezTo>
                  <a:cubicBezTo>
                    <a:pt x="43" y="123"/>
                    <a:pt x="43" y="123"/>
                    <a:pt x="43" y="123"/>
                  </a:cubicBezTo>
                  <a:cubicBezTo>
                    <a:pt x="43" y="123"/>
                    <a:pt x="43" y="124"/>
                    <a:pt x="43" y="123"/>
                  </a:cubicBezTo>
                  <a:cubicBezTo>
                    <a:pt x="43" y="123"/>
                    <a:pt x="43" y="123"/>
                    <a:pt x="43" y="123"/>
                  </a:cubicBezTo>
                  <a:cubicBezTo>
                    <a:pt x="44" y="121"/>
                    <a:pt x="46" y="123"/>
                    <a:pt x="47" y="121"/>
                  </a:cubicBezTo>
                  <a:cubicBezTo>
                    <a:pt x="46" y="121"/>
                    <a:pt x="46" y="120"/>
                    <a:pt x="46" y="120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0"/>
                    <a:pt x="47" y="120"/>
                    <a:pt x="48" y="120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0"/>
                    <a:pt x="49" y="119"/>
                    <a:pt x="48" y="119"/>
                  </a:cubicBezTo>
                  <a:cubicBezTo>
                    <a:pt x="48" y="117"/>
                    <a:pt x="48" y="119"/>
                    <a:pt x="48" y="117"/>
                  </a:cubicBezTo>
                  <a:cubicBezTo>
                    <a:pt x="48" y="117"/>
                    <a:pt x="48" y="117"/>
                    <a:pt x="48" y="117"/>
                  </a:cubicBezTo>
                  <a:cubicBezTo>
                    <a:pt x="48" y="117"/>
                    <a:pt x="48" y="117"/>
                    <a:pt x="48" y="117"/>
                  </a:cubicBezTo>
                  <a:cubicBezTo>
                    <a:pt x="48" y="115"/>
                    <a:pt x="49" y="115"/>
                    <a:pt x="49" y="117"/>
                  </a:cubicBezTo>
                  <a:cubicBezTo>
                    <a:pt x="49" y="117"/>
                    <a:pt x="49" y="115"/>
                    <a:pt x="49" y="117"/>
                  </a:cubicBezTo>
                  <a:cubicBezTo>
                    <a:pt x="51" y="117"/>
                    <a:pt x="51" y="115"/>
                    <a:pt x="51" y="115"/>
                  </a:cubicBezTo>
                  <a:cubicBezTo>
                    <a:pt x="51" y="115"/>
                    <a:pt x="51" y="115"/>
                    <a:pt x="51" y="115"/>
                  </a:cubicBezTo>
                  <a:cubicBezTo>
                    <a:pt x="51" y="115"/>
                    <a:pt x="52" y="113"/>
                    <a:pt x="55" y="113"/>
                  </a:cubicBezTo>
                  <a:cubicBezTo>
                    <a:pt x="52" y="113"/>
                    <a:pt x="52" y="113"/>
                    <a:pt x="52" y="113"/>
                  </a:cubicBezTo>
                  <a:cubicBezTo>
                    <a:pt x="52" y="112"/>
                    <a:pt x="56" y="112"/>
                    <a:pt x="55" y="111"/>
                  </a:cubicBezTo>
                  <a:cubicBezTo>
                    <a:pt x="56" y="111"/>
                    <a:pt x="56" y="111"/>
                    <a:pt x="56" y="111"/>
                  </a:cubicBezTo>
                  <a:cubicBezTo>
                    <a:pt x="56" y="110"/>
                    <a:pt x="55" y="110"/>
                    <a:pt x="56" y="110"/>
                  </a:cubicBezTo>
                  <a:cubicBezTo>
                    <a:pt x="55" y="110"/>
                    <a:pt x="56" y="110"/>
                    <a:pt x="56" y="110"/>
                  </a:cubicBezTo>
                  <a:cubicBezTo>
                    <a:pt x="56" y="110"/>
                    <a:pt x="56" y="108"/>
                    <a:pt x="56" y="110"/>
                  </a:cubicBezTo>
                  <a:cubicBezTo>
                    <a:pt x="56" y="108"/>
                    <a:pt x="59" y="107"/>
                    <a:pt x="59" y="106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59" y="106"/>
                    <a:pt x="60" y="104"/>
                    <a:pt x="59" y="104"/>
                  </a:cubicBezTo>
                  <a:cubicBezTo>
                    <a:pt x="60" y="104"/>
                    <a:pt x="57" y="106"/>
                    <a:pt x="59" y="106"/>
                  </a:cubicBezTo>
                  <a:cubicBezTo>
                    <a:pt x="57" y="106"/>
                    <a:pt x="60" y="106"/>
                    <a:pt x="59" y="104"/>
                  </a:cubicBezTo>
                  <a:cubicBezTo>
                    <a:pt x="59" y="104"/>
                    <a:pt x="60" y="104"/>
                    <a:pt x="60" y="102"/>
                  </a:cubicBezTo>
                  <a:cubicBezTo>
                    <a:pt x="60" y="104"/>
                    <a:pt x="59" y="102"/>
                    <a:pt x="59" y="102"/>
                  </a:cubicBezTo>
                  <a:cubicBezTo>
                    <a:pt x="60" y="102"/>
                    <a:pt x="59" y="102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2"/>
                    <a:pt x="60" y="100"/>
                    <a:pt x="61" y="102"/>
                  </a:cubicBezTo>
                  <a:cubicBezTo>
                    <a:pt x="60" y="100"/>
                    <a:pt x="61" y="100"/>
                    <a:pt x="61" y="99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61" y="99"/>
                    <a:pt x="61" y="99"/>
                    <a:pt x="61" y="99"/>
                  </a:cubicBezTo>
                  <a:cubicBezTo>
                    <a:pt x="61" y="99"/>
                    <a:pt x="61" y="99"/>
                    <a:pt x="61" y="99"/>
                  </a:cubicBezTo>
                  <a:cubicBezTo>
                    <a:pt x="63" y="99"/>
                    <a:pt x="61" y="98"/>
                    <a:pt x="63" y="99"/>
                  </a:cubicBezTo>
                  <a:cubicBezTo>
                    <a:pt x="63" y="98"/>
                    <a:pt x="64" y="96"/>
                    <a:pt x="63" y="96"/>
                  </a:cubicBezTo>
                  <a:cubicBezTo>
                    <a:pt x="64" y="96"/>
                    <a:pt x="64" y="95"/>
                    <a:pt x="64" y="95"/>
                  </a:cubicBezTo>
                  <a:cubicBezTo>
                    <a:pt x="64" y="95"/>
                    <a:pt x="64" y="95"/>
                    <a:pt x="64" y="95"/>
                  </a:cubicBezTo>
                  <a:cubicBezTo>
                    <a:pt x="64" y="94"/>
                    <a:pt x="64" y="95"/>
                    <a:pt x="64" y="94"/>
                  </a:cubicBezTo>
                  <a:cubicBezTo>
                    <a:pt x="64" y="94"/>
                    <a:pt x="64" y="94"/>
                    <a:pt x="64" y="93"/>
                  </a:cubicBezTo>
                  <a:cubicBezTo>
                    <a:pt x="65" y="93"/>
                    <a:pt x="65" y="93"/>
                    <a:pt x="65" y="93"/>
                  </a:cubicBezTo>
                  <a:cubicBezTo>
                    <a:pt x="65" y="93"/>
                    <a:pt x="66" y="93"/>
                    <a:pt x="66" y="91"/>
                  </a:cubicBezTo>
                  <a:cubicBezTo>
                    <a:pt x="65" y="91"/>
                    <a:pt x="65" y="91"/>
                    <a:pt x="65" y="91"/>
                  </a:cubicBezTo>
                  <a:cubicBezTo>
                    <a:pt x="64" y="90"/>
                    <a:pt x="66" y="90"/>
                    <a:pt x="66" y="90"/>
                  </a:cubicBezTo>
                  <a:cubicBezTo>
                    <a:pt x="69" y="90"/>
                    <a:pt x="69" y="90"/>
                    <a:pt x="69" y="90"/>
                  </a:cubicBezTo>
                  <a:cubicBezTo>
                    <a:pt x="66" y="90"/>
                    <a:pt x="70" y="90"/>
                    <a:pt x="69" y="87"/>
                  </a:cubicBezTo>
                  <a:cubicBezTo>
                    <a:pt x="69" y="87"/>
                    <a:pt x="69" y="87"/>
                    <a:pt x="70" y="87"/>
                  </a:cubicBezTo>
                  <a:cubicBezTo>
                    <a:pt x="70" y="86"/>
                    <a:pt x="72" y="85"/>
                    <a:pt x="70" y="83"/>
                  </a:cubicBezTo>
                  <a:cubicBezTo>
                    <a:pt x="70" y="83"/>
                    <a:pt x="72" y="82"/>
                    <a:pt x="72" y="83"/>
                  </a:cubicBezTo>
                  <a:cubicBezTo>
                    <a:pt x="72" y="83"/>
                    <a:pt x="70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2"/>
                    <a:pt x="70" y="82"/>
                  </a:cubicBezTo>
                  <a:cubicBezTo>
                    <a:pt x="70" y="81"/>
                    <a:pt x="73" y="82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4" y="80"/>
                    <a:pt x="73" y="80"/>
                    <a:pt x="73" y="80"/>
                  </a:cubicBezTo>
                  <a:cubicBezTo>
                    <a:pt x="73" y="78"/>
                    <a:pt x="73" y="78"/>
                    <a:pt x="73" y="78"/>
                  </a:cubicBezTo>
                  <a:cubicBezTo>
                    <a:pt x="73" y="78"/>
                    <a:pt x="73" y="78"/>
                    <a:pt x="73" y="78"/>
                  </a:cubicBezTo>
                  <a:cubicBezTo>
                    <a:pt x="73" y="78"/>
                    <a:pt x="73" y="78"/>
                    <a:pt x="74" y="78"/>
                  </a:cubicBezTo>
                  <a:cubicBezTo>
                    <a:pt x="73" y="78"/>
                    <a:pt x="73" y="78"/>
                    <a:pt x="73" y="78"/>
                  </a:cubicBezTo>
                  <a:cubicBezTo>
                    <a:pt x="74" y="77"/>
                    <a:pt x="74" y="77"/>
                    <a:pt x="74" y="77"/>
                  </a:cubicBezTo>
                  <a:cubicBezTo>
                    <a:pt x="74" y="78"/>
                    <a:pt x="74" y="78"/>
                    <a:pt x="74" y="78"/>
                  </a:cubicBezTo>
                  <a:cubicBezTo>
                    <a:pt x="74" y="78"/>
                    <a:pt x="74" y="78"/>
                    <a:pt x="76" y="78"/>
                  </a:cubicBezTo>
                  <a:cubicBezTo>
                    <a:pt x="74" y="77"/>
                    <a:pt x="76" y="77"/>
                    <a:pt x="76" y="77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6" y="77"/>
                    <a:pt x="77" y="74"/>
                    <a:pt x="76" y="74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6" y="74"/>
                    <a:pt x="74" y="74"/>
                    <a:pt x="76" y="74"/>
                  </a:cubicBezTo>
                  <a:cubicBezTo>
                    <a:pt x="76" y="74"/>
                    <a:pt x="77" y="77"/>
                    <a:pt x="77" y="74"/>
                  </a:cubicBezTo>
                  <a:cubicBezTo>
                    <a:pt x="76" y="74"/>
                    <a:pt x="76" y="74"/>
                    <a:pt x="76" y="74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7" y="74"/>
                    <a:pt x="77" y="73"/>
                    <a:pt x="78" y="73"/>
                  </a:cubicBezTo>
                  <a:cubicBezTo>
                    <a:pt x="78" y="73"/>
                    <a:pt x="77" y="72"/>
                    <a:pt x="78" y="72"/>
                  </a:cubicBezTo>
                  <a:cubicBezTo>
                    <a:pt x="78" y="72"/>
                    <a:pt x="78" y="72"/>
                    <a:pt x="78" y="72"/>
                  </a:cubicBezTo>
                  <a:cubicBezTo>
                    <a:pt x="77" y="72"/>
                    <a:pt x="78" y="70"/>
                    <a:pt x="78" y="70"/>
                  </a:cubicBezTo>
                  <a:cubicBezTo>
                    <a:pt x="78" y="70"/>
                    <a:pt x="78" y="70"/>
                    <a:pt x="78" y="70"/>
                  </a:cubicBezTo>
                  <a:cubicBezTo>
                    <a:pt x="78" y="70"/>
                    <a:pt x="78" y="70"/>
                    <a:pt x="80" y="70"/>
                  </a:cubicBezTo>
                  <a:cubicBezTo>
                    <a:pt x="80" y="69"/>
                    <a:pt x="77" y="69"/>
                    <a:pt x="78" y="69"/>
                  </a:cubicBezTo>
                  <a:cubicBezTo>
                    <a:pt x="78" y="68"/>
                    <a:pt x="80" y="69"/>
                    <a:pt x="80" y="69"/>
                  </a:cubicBezTo>
                  <a:cubicBezTo>
                    <a:pt x="80" y="68"/>
                    <a:pt x="83" y="68"/>
                    <a:pt x="81" y="66"/>
                  </a:cubicBezTo>
                  <a:cubicBezTo>
                    <a:pt x="83" y="66"/>
                    <a:pt x="83" y="66"/>
                    <a:pt x="83" y="66"/>
                  </a:cubicBezTo>
                  <a:cubicBezTo>
                    <a:pt x="83" y="65"/>
                    <a:pt x="86" y="64"/>
                    <a:pt x="85" y="63"/>
                  </a:cubicBezTo>
                  <a:cubicBezTo>
                    <a:pt x="85" y="63"/>
                    <a:pt x="85" y="60"/>
                    <a:pt x="83" y="60"/>
                  </a:cubicBezTo>
                  <a:cubicBezTo>
                    <a:pt x="85" y="60"/>
                    <a:pt x="83" y="60"/>
                    <a:pt x="85" y="60"/>
                  </a:cubicBezTo>
                  <a:cubicBezTo>
                    <a:pt x="85" y="63"/>
                    <a:pt x="85" y="63"/>
                    <a:pt x="85" y="63"/>
                  </a:cubicBezTo>
                  <a:cubicBezTo>
                    <a:pt x="86" y="60"/>
                    <a:pt x="87" y="60"/>
                    <a:pt x="86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6" y="59"/>
                    <a:pt x="86" y="57"/>
                    <a:pt x="87" y="57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89" y="57"/>
                    <a:pt x="89" y="57"/>
                    <a:pt x="89" y="57"/>
                  </a:cubicBezTo>
                  <a:cubicBezTo>
                    <a:pt x="87" y="57"/>
                    <a:pt x="87" y="56"/>
                    <a:pt x="87" y="56"/>
                  </a:cubicBezTo>
                  <a:cubicBezTo>
                    <a:pt x="89" y="56"/>
                    <a:pt x="90" y="56"/>
                    <a:pt x="89" y="56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90" y="55"/>
                    <a:pt x="90" y="55"/>
                    <a:pt x="90" y="55"/>
                  </a:cubicBezTo>
                  <a:cubicBezTo>
                    <a:pt x="90" y="53"/>
                    <a:pt x="90" y="53"/>
                    <a:pt x="89" y="52"/>
                  </a:cubicBezTo>
                  <a:cubicBezTo>
                    <a:pt x="91" y="52"/>
                    <a:pt x="93" y="50"/>
                    <a:pt x="94" y="47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94" y="47"/>
                    <a:pt x="94" y="46"/>
                    <a:pt x="93" y="46"/>
                  </a:cubicBezTo>
                  <a:cubicBezTo>
                    <a:pt x="94" y="46"/>
                    <a:pt x="94" y="46"/>
                    <a:pt x="94" y="46"/>
                  </a:cubicBezTo>
                  <a:cubicBezTo>
                    <a:pt x="95" y="46"/>
                    <a:pt x="94" y="46"/>
                    <a:pt x="95" y="46"/>
                  </a:cubicBezTo>
                  <a:cubicBezTo>
                    <a:pt x="95" y="46"/>
                    <a:pt x="95" y="44"/>
                    <a:pt x="95" y="46"/>
                  </a:cubicBezTo>
                  <a:cubicBezTo>
                    <a:pt x="95" y="44"/>
                    <a:pt x="95" y="44"/>
                    <a:pt x="94" y="44"/>
                  </a:cubicBezTo>
                  <a:cubicBezTo>
                    <a:pt x="95" y="44"/>
                    <a:pt x="95" y="44"/>
                    <a:pt x="95" y="44"/>
                  </a:cubicBezTo>
                  <a:cubicBezTo>
                    <a:pt x="94" y="43"/>
                    <a:pt x="93" y="44"/>
                    <a:pt x="91" y="43"/>
                  </a:cubicBezTo>
                  <a:cubicBezTo>
                    <a:pt x="93" y="43"/>
                    <a:pt x="93" y="43"/>
                    <a:pt x="93" y="43"/>
                  </a:cubicBezTo>
                  <a:cubicBezTo>
                    <a:pt x="91" y="42"/>
                    <a:pt x="91" y="43"/>
                    <a:pt x="91" y="42"/>
                  </a:cubicBezTo>
                  <a:cubicBezTo>
                    <a:pt x="93" y="43"/>
                    <a:pt x="93" y="43"/>
                    <a:pt x="93" y="43"/>
                  </a:cubicBezTo>
                  <a:cubicBezTo>
                    <a:pt x="94" y="42"/>
                    <a:pt x="95" y="43"/>
                    <a:pt x="95" y="43"/>
                  </a:cubicBezTo>
                  <a:cubicBezTo>
                    <a:pt x="95" y="42"/>
                    <a:pt x="95" y="43"/>
                    <a:pt x="94" y="43"/>
                  </a:cubicBezTo>
                  <a:cubicBezTo>
                    <a:pt x="94" y="42"/>
                    <a:pt x="95" y="42"/>
                    <a:pt x="95" y="42"/>
                  </a:cubicBezTo>
                  <a:cubicBezTo>
                    <a:pt x="95" y="42"/>
                    <a:pt x="96" y="43"/>
                    <a:pt x="96" y="42"/>
                  </a:cubicBezTo>
                  <a:cubicBezTo>
                    <a:pt x="96" y="42"/>
                    <a:pt x="95" y="42"/>
                    <a:pt x="96" y="42"/>
                  </a:cubicBezTo>
                  <a:cubicBezTo>
                    <a:pt x="96" y="42"/>
                    <a:pt x="96" y="42"/>
                    <a:pt x="99" y="42"/>
                  </a:cubicBezTo>
                  <a:cubicBezTo>
                    <a:pt x="99" y="42"/>
                    <a:pt x="99" y="42"/>
                    <a:pt x="99" y="42"/>
                  </a:cubicBezTo>
                  <a:cubicBezTo>
                    <a:pt x="99" y="40"/>
                    <a:pt x="96" y="40"/>
                    <a:pt x="96" y="40"/>
                  </a:cubicBezTo>
                  <a:cubicBezTo>
                    <a:pt x="96" y="40"/>
                    <a:pt x="99" y="39"/>
                    <a:pt x="100" y="40"/>
                  </a:cubicBezTo>
                  <a:cubicBezTo>
                    <a:pt x="99" y="40"/>
                    <a:pt x="99" y="40"/>
                    <a:pt x="99" y="40"/>
                  </a:cubicBezTo>
                  <a:cubicBezTo>
                    <a:pt x="99" y="39"/>
                    <a:pt x="100" y="39"/>
                    <a:pt x="99" y="39"/>
                  </a:cubicBezTo>
                  <a:cubicBezTo>
                    <a:pt x="100" y="39"/>
                    <a:pt x="100" y="39"/>
                    <a:pt x="100" y="39"/>
                  </a:cubicBezTo>
                  <a:cubicBezTo>
                    <a:pt x="100" y="39"/>
                    <a:pt x="99" y="39"/>
                    <a:pt x="99" y="38"/>
                  </a:cubicBezTo>
                  <a:cubicBezTo>
                    <a:pt x="99" y="38"/>
                    <a:pt x="100" y="38"/>
                    <a:pt x="100" y="36"/>
                  </a:cubicBezTo>
                  <a:cubicBezTo>
                    <a:pt x="100" y="36"/>
                    <a:pt x="100" y="36"/>
                    <a:pt x="102" y="36"/>
                  </a:cubicBezTo>
                  <a:cubicBezTo>
                    <a:pt x="102" y="38"/>
                    <a:pt x="100" y="38"/>
                    <a:pt x="102" y="38"/>
                  </a:cubicBezTo>
                  <a:cubicBezTo>
                    <a:pt x="100" y="38"/>
                    <a:pt x="102" y="38"/>
                    <a:pt x="102" y="38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102" y="36"/>
                    <a:pt x="102" y="36"/>
                    <a:pt x="103" y="36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103" y="36"/>
                    <a:pt x="103" y="36"/>
                    <a:pt x="103" y="36"/>
                  </a:cubicBezTo>
                  <a:cubicBezTo>
                    <a:pt x="102" y="35"/>
                    <a:pt x="102" y="35"/>
                    <a:pt x="102" y="35"/>
                  </a:cubicBezTo>
                  <a:cubicBezTo>
                    <a:pt x="102" y="35"/>
                    <a:pt x="102" y="35"/>
                    <a:pt x="102" y="35"/>
                  </a:cubicBezTo>
                  <a:cubicBezTo>
                    <a:pt x="102" y="35"/>
                    <a:pt x="102" y="35"/>
                    <a:pt x="102" y="33"/>
                  </a:cubicBezTo>
                  <a:cubicBezTo>
                    <a:pt x="103" y="35"/>
                    <a:pt x="103" y="35"/>
                    <a:pt x="103" y="35"/>
                  </a:cubicBezTo>
                  <a:cubicBezTo>
                    <a:pt x="104" y="35"/>
                    <a:pt x="103" y="33"/>
                    <a:pt x="104" y="33"/>
                  </a:cubicBezTo>
                  <a:cubicBezTo>
                    <a:pt x="103" y="35"/>
                    <a:pt x="103" y="35"/>
                    <a:pt x="103" y="35"/>
                  </a:cubicBezTo>
                  <a:cubicBezTo>
                    <a:pt x="103" y="33"/>
                    <a:pt x="102" y="33"/>
                    <a:pt x="102" y="31"/>
                  </a:cubicBezTo>
                  <a:cubicBezTo>
                    <a:pt x="103" y="31"/>
                    <a:pt x="104" y="31"/>
                    <a:pt x="104" y="33"/>
                  </a:cubicBezTo>
                  <a:cubicBezTo>
                    <a:pt x="104" y="33"/>
                    <a:pt x="104" y="31"/>
                    <a:pt x="103" y="31"/>
                  </a:cubicBezTo>
                  <a:cubicBezTo>
                    <a:pt x="104" y="31"/>
                    <a:pt x="104" y="33"/>
                    <a:pt x="104" y="31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103" y="30"/>
                    <a:pt x="103" y="30"/>
                    <a:pt x="103" y="30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102" y="29"/>
                    <a:pt x="102" y="29"/>
                    <a:pt x="102" y="29"/>
                  </a:cubicBezTo>
                  <a:cubicBezTo>
                    <a:pt x="102" y="29"/>
                    <a:pt x="102" y="29"/>
                    <a:pt x="102" y="27"/>
                  </a:cubicBezTo>
                  <a:cubicBezTo>
                    <a:pt x="103" y="30"/>
                    <a:pt x="104" y="29"/>
                    <a:pt x="106" y="29"/>
                  </a:cubicBezTo>
                  <a:cubicBezTo>
                    <a:pt x="106" y="29"/>
                    <a:pt x="103" y="27"/>
                    <a:pt x="106" y="27"/>
                  </a:cubicBezTo>
                  <a:cubicBezTo>
                    <a:pt x="106" y="27"/>
                    <a:pt x="107" y="27"/>
                    <a:pt x="106" y="27"/>
                  </a:cubicBezTo>
                  <a:cubicBezTo>
                    <a:pt x="106" y="27"/>
                    <a:pt x="107" y="29"/>
                    <a:pt x="107" y="27"/>
                  </a:cubicBezTo>
                  <a:cubicBezTo>
                    <a:pt x="106" y="26"/>
                    <a:pt x="106" y="26"/>
                    <a:pt x="106" y="26"/>
                  </a:cubicBezTo>
                  <a:cubicBezTo>
                    <a:pt x="106" y="27"/>
                    <a:pt x="106" y="27"/>
                    <a:pt x="106" y="27"/>
                  </a:cubicBezTo>
                  <a:cubicBezTo>
                    <a:pt x="104" y="26"/>
                    <a:pt x="104" y="26"/>
                    <a:pt x="104" y="26"/>
                  </a:cubicBezTo>
                  <a:cubicBezTo>
                    <a:pt x="104" y="26"/>
                    <a:pt x="104" y="25"/>
                    <a:pt x="106" y="25"/>
                  </a:cubicBezTo>
                  <a:cubicBezTo>
                    <a:pt x="106" y="26"/>
                    <a:pt x="104" y="26"/>
                    <a:pt x="106" y="26"/>
                  </a:cubicBezTo>
                  <a:cubicBezTo>
                    <a:pt x="107" y="26"/>
                    <a:pt x="106" y="25"/>
                    <a:pt x="107" y="25"/>
                  </a:cubicBezTo>
                  <a:cubicBezTo>
                    <a:pt x="107" y="26"/>
                    <a:pt x="107" y="26"/>
                    <a:pt x="108" y="26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8" y="25"/>
                    <a:pt x="108" y="26"/>
                    <a:pt x="110" y="25"/>
                  </a:cubicBezTo>
                  <a:cubicBezTo>
                    <a:pt x="108" y="25"/>
                    <a:pt x="108" y="25"/>
                    <a:pt x="108" y="25"/>
                  </a:cubicBezTo>
                  <a:cubicBezTo>
                    <a:pt x="107" y="23"/>
                    <a:pt x="108" y="26"/>
                    <a:pt x="107" y="25"/>
                  </a:cubicBezTo>
                  <a:cubicBezTo>
                    <a:pt x="107" y="25"/>
                    <a:pt x="108" y="25"/>
                    <a:pt x="108" y="23"/>
                  </a:cubicBezTo>
                  <a:cubicBezTo>
                    <a:pt x="107" y="23"/>
                    <a:pt x="107" y="23"/>
                    <a:pt x="107" y="23"/>
                  </a:cubicBezTo>
                  <a:cubicBezTo>
                    <a:pt x="107" y="23"/>
                    <a:pt x="106" y="22"/>
                    <a:pt x="107" y="22"/>
                  </a:cubicBezTo>
                  <a:cubicBezTo>
                    <a:pt x="108" y="22"/>
                    <a:pt x="108" y="22"/>
                    <a:pt x="108" y="23"/>
                  </a:cubicBezTo>
                  <a:cubicBezTo>
                    <a:pt x="108" y="22"/>
                    <a:pt x="110" y="22"/>
                    <a:pt x="110" y="22"/>
                  </a:cubicBezTo>
                  <a:cubicBezTo>
                    <a:pt x="108" y="19"/>
                    <a:pt x="111" y="19"/>
                    <a:pt x="110" y="19"/>
                  </a:cubicBezTo>
                  <a:cubicBezTo>
                    <a:pt x="110" y="19"/>
                    <a:pt x="108" y="22"/>
                    <a:pt x="107" y="22"/>
                  </a:cubicBezTo>
                  <a:cubicBezTo>
                    <a:pt x="107" y="19"/>
                    <a:pt x="107" y="23"/>
                    <a:pt x="106" y="22"/>
                  </a:cubicBezTo>
                  <a:cubicBezTo>
                    <a:pt x="107" y="22"/>
                    <a:pt x="106" y="19"/>
                    <a:pt x="104" y="19"/>
                  </a:cubicBezTo>
                  <a:cubicBezTo>
                    <a:pt x="106" y="19"/>
                    <a:pt x="106" y="19"/>
                    <a:pt x="106" y="19"/>
                  </a:cubicBezTo>
                  <a:cubicBezTo>
                    <a:pt x="106" y="19"/>
                    <a:pt x="106" y="19"/>
                    <a:pt x="107" y="19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7" y="18"/>
                  </a:cubicBezTo>
                  <a:cubicBezTo>
                    <a:pt x="108" y="17"/>
                    <a:pt x="108" y="17"/>
                    <a:pt x="110" y="16"/>
                  </a:cubicBezTo>
                  <a:cubicBezTo>
                    <a:pt x="110" y="17"/>
                    <a:pt x="110" y="14"/>
                    <a:pt x="111" y="16"/>
                  </a:cubicBezTo>
                  <a:cubicBezTo>
                    <a:pt x="111" y="16"/>
                    <a:pt x="111" y="17"/>
                    <a:pt x="113" y="17"/>
                  </a:cubicBezTo>
                  <a:cubicBezTo>
                    <a:pt x="111" y="17"/>
                    <a:pt x="111" y="17"/>
                    <a:pt x="111" y="17"/>
                  </a:cubicBezTo>
                  <a:cubicBezTo>
                    <a:pt x="113" y="17"/>
                    <a:pt x="111" y="16"/>
                    <a:pt x="111" y="16"/>
                  </a:cubicBezTo>
                  <a:cubicBezTo>
                    <a:pt x="111" y="17"/>
                    <a:pt x="110" y="16"/>
                    <a:pt x="110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10" y="13"/>
                    <a:pt x="111" y="13"/>
                    <a:pt x="111" y="13"/>
                  </a:cubicBezTo>
                  <a:cubicBezTo>
                    <a:pt x="111" y="12"/>
                    <a:pt x="113" y="10"/>
                    <a:pt x="113" y="9"/>
                  </a:cubicBezTo>
                  <a:cubicBezTo>
                    <a:pt x="113" y="9"/>
                    <a:pt x="111" y="9"/>
                    <a:pt x="111" y="8"/>
                  </a:cubicBezTo>
                  <a:cubicBezTo>
                    <a:pt x="113" y="8"/>
                    <a:pt x="113" y="9"/>
                    <a:pt x="113" y="8"/>
                  </a:cubicBezTo>
                  <a:cubicBezTo>
                    <a:pt x="113" y="8"/>
                    <a:pt x="113" y="8"/>
                    <a:pt x="113" y="8"/>
                  </a:cubicBezTo>
                  <a:cubicBezTo>
                    <a:pt x="113" y="8"/>
                    <a:pt x="113" y="5"/>
                    <a:pt x="115" y="5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3" y="5"/>
                    <a:pt x="113" y="5"/>
                    <a:pt x="115" y="5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1" y="4"/>
                    <a:pt x="113" y="4"/>
                    <a:pt x="115" y="4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6" y="4"/>
                    <a:pt x="115" y="3"/>
                    <a:pt x="116" y="3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16" y="1"/>
                    <a:pt x="116" y="1"/>
                    <a:pt x="116" y="1"/>
                  </a:cubicBezTo>
                  <a:cubicBezTo>
                    <a:pt x="115" y="1"/>
                    <a:pt x="115" y="0"/>
                    <a:pt x="116" y="0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16" y="3"/>
                    <a:pt x="115" y="3"/>
                    <a:pt x="115" y="3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3" y="1"/>
                    <a:pt x="113" y="3"/>
                    <a:pt x="113" y="1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3" y="1"/>
                    <a:pt x="111" y="1"/>
                    <a:pt x="111" y="3"/>
                  </a:cubicBezTo>
                  <a:cubicBezTo>
                    <a:pt x="113" y="3"/>
                    <a:pt x="111" y="3"/>
                    <a:pt x="113" y="3"/>
                  </a:cubicBezTo>
                  <a:cubicBezTo>
                    <a:pt x="111" y="3"/>
                    <a:pt x="111" y="3"/>
                    <a:pt x="111" y="4"/>
                  </a:cubicBezTo>
                  <a:cubicBezTo>
                    <a:pt x="111" y="4"/>
                    <a:pt x="110" y="4"/>
                    <a:pt x="110" y="5"/>
                  </a:cubicBezTo>
                  <a:cubicBezTo>
                    <a:pt x="111" y="5"/>
                    <a:pt x="111" y="5"/>
                    <a:pt x="111" y="5"/>
                  </a:cubicBezTo>
                  <a:cubicBezTo>
                    <a:pt x="111" y="5"/>
                    <a:pt x="111" y="5"/>
                    <a:pt x="111" y="8"/>
                  </a:cubicBezTo>
                  <a:cubicBezTo>
                    <a:pt x="111" y="8"/>
                    <a:pt x="110" y="5"/>
                    <a:pt x="108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7" y="9"/>
                    <a:pt x="107" y="10"/>
                    <a:pt x="106" y="12"/>
                  </a:cubicBezTo>
                  <a:cubicBezTo>
                    <a:pt x="107" y="12"/>
                    <a:pt x="107" y="12"/>
                    <a:pt x="107" y="12"/>
                  </a:cubicBezTo>
                  <a:cubicBezTo>
                    <a:pt x="106" y="12"/>
                    <a:pt x="106" y="13"/>
                    <a:pt x="104" y="13"/>
                  </a:cubicBezTo>
                  <a:cubicBezTo>
                    <a:pt x="104" y="14"/>
                    <a:pt x="103" y="16"/>
                    <a:pt x="103" y="17"/>
                  </a:cubicBezTo>
                  <a:cubicBezTo>
                    <a:pt x="102" y="18"/>
                    <a:pt x="100" y="19"/>
                    <a:pt x="99" y="23"/>
                  </a:cubicBezTo>
                  <a:cubicBezTo>
                    <a:pt x="100" y="23"/>
                    <a:pt x="100" y="23"/>
                    <a:pt x="100" y="23"/>
                  </a:cubicBezTo>
                  <a:cubicBezTo>
                    <a:pt x="99" y="23"/>
                    <a:pt x="100" y="23"/>
                    <a:pt x="100" y="25"/>
                  </a:cubicBezTo>
                  <a:cubicBezTo>
                    <a:pt x="100" y="23"/>
                    <a:pt x="99" y="25"/>
                    <a:pt x="99" y="25"/>
                  </a:cubicBezTo>
                  <a:cubicBezTo>
                    <a:pt x="99" y="25"/>
                    <a:pt x="96" y="26"/>
                    <a:pt x="95" y="26"/>
                  </a:cubicBezTo>
                  <a:cubicBezTo>
                    <a:pt x="95" y="27"/>
                    <a:pt x="95" y="27"/>
                    <a:pt x="95" y="27"/>
                  </a:cubicBezTo>
                  <a:cubicBezTo>
                    <a:pt x="94" y="27"/>
                    <a:pt x="94" y="29"/>
                    <a:pt x="94" y="30"/>
                  </a:cubicBezTo>
                  <a:cubicBezTo>
                    <a:pt x="94" y="30"/>
                    <a:pt x="95" y="30"/>
                    <a:pt x="94" y="31"/>
                  </a:cubicBezTo>
                  <a:cubicBezTo>
                    <a:pt x="93" y="31"/>
                    <a:pt x="93" y="31"/>
                    <a:pt x="93" y="31"/>
                  </a:cubicBezTo>
                  <a:cubicBezTo>
                    <a:pt x="91" y="33"/>
                    <a:pt x="91" y="33"/>
                    <a:pt x="91" y="35"/>
                  </a:cubicBezTo>
                  <a:cubicBezTo>
                    <a:pt x="89" y="36"/>
                    <a:pt x="89" y="39"/>
                    <a:pt x="86" y="40"/>
                  </a:cubicBezTo>
                  <a:cubicBezTo>
                    <a:pt x="87" y="42"/>
                    <a:pt x="87" y="42"/>
                    <a:pt x="87" y="42"/>
                  </a:cubicBezTo>
                  <a:cubicBezTo>
                    <a:pt x="85" y="43"/>
                    <a:pt x="83" y="47"/>
                    <a:pt x="81" y="50"/>
                  </a:cubicBezTo>
                  <a:cubicBezTo>
                    <a:pt x="83" y="50"/>
                    <a:pt x="83" y="50"/>
                    <a:pt x="83" y="50"/>
                  </a:cubicBezTo>
                  <a:cubicBezTo>
                    <a:pt x="83" y="51"/>
                    <a:pt x="81" y="51"/>
                    <a:pt x="81" y="50"/>
                  </a:cubicBezTo>
                  <a:cubicBezTo>
                    <a:pt x="81" y="51"/>
                    <a:pt x="78" y="51"/>
                    <a:pt x="80" y="52"/>
                  </a:cubicBezTo>
                  <a:cubicBezTo>
                    <a:pt x="80" y="53"/>
                    <a:pt x="78" y="52"/>
                    <a:pt x="78" y="53"/>
                  </a:cubicBezTo>
                  <a:cubicBezTo>
                    <a:pt x="78" y="55"/>
                    <a:pt x="77" y="55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7"/>
                    <a:pt x="76" y="56"/>
                  </a:cubicBezTo>
                  <a:cubicBezTo>
                    <a:pt x="76" y="59"/>
                    <a:pt x="73" y="59"/>
                    <a:pt x="74" y="63"/>
                  </a:cubicBezTo>
                  <a:cubicBezTo>
                    <a:pt x="73" y="60"/>
                    <a:pt x="73" y="63"/>
                    <a:pt x="73" y="63"/>
                  </a:cubicBezTo>
                  <a:cubicBezTo>
                    <a:pt x="73" y="63"/>
                    <a:pt x="73" y="65"/>
                    <a:pt x="72" y="65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69" y="66"/>
                    <a:pt x="69" y="69"/>
                    <a:pt x="69" y="70"/>
                  </a:cubicBezTo>
                  <a:cubicBezTo>
                    <a:pt x="65" y="73"/>
                    <a:pt x="64" y="78"/>
                    <a:pt x="63" y="80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1" y="81"/>
                    <a:pt x="63" y="83"/>
                    <a:pt x="60" y="83"/>
                  </a:cubicBezTo>
                  <a:cubicBezTo>
                    <a:pt x="60" y="83"/>
                    <a:pt x="60" y="83"/>
                    <a:pt x="60" y="83"/>
                  </a:cubicBezTo>
                  <a:cubicBezTo>
                    <a:pt x="60" y="83"/>
                    <a:pt x="60" y="86"/>
                    <a:pt x="59" y="86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59" y="87"/>
                    <a:pt x="57" y="90"/>
                    <a:pt x="57" y="91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59" y="91"/>
                    <a:pt x="56" y="91"/>
                    <a:pt x="57" y="93"/>
                  </a:cubicBezTo>
                  <a:cubicBezTo>
                    <a:pt x="57" y="93"/>
                    <a:pt x="56" y="93"/>
                    <a:pt x="57" y="91"/>
                  </a:cubicBezTo>
                  <a:cubicBezTo>
                    <a:pt x="56" y="95"/>
                    <a:pt x="52" y="96"/>
                    <a:pt x="51" y="99"/>
                  </a:cubicBezTo>
                  <a:cubicBezTo>
                    <a:pt x="51" y="102"/>
                    <a:pt x="52" y="100"/>
                    <a:pt x="51" y="102"/>
                  </a:cubicBezTo>
                  <a:cubicBezTo>
                    <a:pt x="51" y="102"/>
                    <a:pt x="51" y="100"/>
                    <a:pt x="51" y="102"/>
                  </a:cubicBezTo>
                  <a:cubicBezTo>
                    <a:pt x="49" y="102"/>
                    <a:pt x="52" y="104"/>
                    <a:pt x="51" y="104"/>
                  </a:cubicBezTo>
                  <a:cubicBezTo>
                    <a:pt x="49" y="102"/>
                    <a:pt x="49" y="104"/>
                    <a:pt x="49" y="104"/>
                  </a:cubicBezTo>
                  <a:cubicBezTo>
                    <a:pt x="49" y="106"/>
                    <a:pt x="49" y="106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8" y="107"/>
                    <a:pt x="48" y="108"/>
                    <a:pt x="46" y="108"/>
                  </a:cubicBezTo>
                  <a:cubicBezTo>
                    <a:pt x="42" y="113"/>
                    <a:pt x="36" y="120"/>
                    <a:pt x="34" y="125"/>
                  </a:cubicBezTo>
                  <a:cubicBezTo>
                    <a:pt x="31" y="132"/>
                    <a:pt x="27" y="137"/>
                    <a:pt x="25" y="142"/>
                  </a:cubicBezTo>
                  <a:cubicBezTo>
                    <a:pt x="25" y="146"/>
                    <a:pt x="25" y="146"/>
                    <a:pt x="22" y="147"/>
                  </a:cubicBezTo>
                  <a:cubicBezTo>
                    <a:pt x="25" y="147"/>
                    <a:pt x="25" y="147"/>
                    <a:pt x="25" y="147"/>
                  </a:cubicBezTo>
                  <a:cubicBezTo>
                    <a:pt x="22" y="147"/>
                    <a:pt x="22" y="149"/>
                    <a:pt x="21" y="147"/>
                  </a:cubicBezTo>
                  <a:cubicBezTo>
                    <a:pt x="21" y="150"/>
                    <a:pt x="19" y="151"/>
                    <a:pt x="18" y="154"/>
                  </a:cubicBezTo>
                  <a:cubicBezTo>
                    <a:pt x="18" y="154"/>
                    <a:pt x="19" y="154"/>
                    <a:pt x="18" y="154"/>
                  </a:cubicBezTo>
                  <a:cubicBezTo>
                    <a:pt x="18" y="154"/>
                    <a:pt x="18" y="154"/>
                    <a:pt x="18" y="154"/>
                  </a:cubicBezTo>
                  <a:cubicBezTo>
                    <a:pt x="18" y="154"/>
                    <a:pt x="18" y="154"/>
                    <a:pt x="18" y="154"/>
                  </a:cubicBezTo>
                  <a:cubicBezTo>
                    <a:pt x="18" y="155"/>
                    <a:pt x="17" y="155"/>
                    <a:pt x="17" y="154"/>
                  </a:cubicBezTo>
                  <a:cubicBezTo>
                    <a:pt x="13" y="160"/>
                    <a:pt x="12" y="167"/>
                    <a:pt x="9" y="172"/>
                  </a:cubicBezTo>
                  <a:cubicBezTo>
                    <a:pt x="9" y="173"/>
                    <a:pt x="6" y="176"/>
                    <a:pt x="5" y="176"/>
                  </a:cubicBezTo>
                  <a:cubicBezTo>
                    <a:pt x="4" y="181"/>
                    <a:pt x="3" y="187"/>
                    <a:pt x="0" y="190"/>
                  </a:cubicBezTo>
                  <a:cubicBezTo>
                    <a:pt x="0" y="190"/>
                    <a:pt x="3" y="190"/>
                    <a:pt x="4" y="189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86" name="Freeform 146"/>
            <p:cNvSpPr>
              <a:spLocks/>
            </p:cNvSpPr>
            <p:nvPr/>
          </p:nvSpPr>
          <p:spPr bwMode="auto">
            <a:xfrm>
              <a:off x="4253" y="2407"/>
              <a:ext cx="271" cy="441"/>
            </a:xfrm>
            <a:custGeom>
              <a:avLst/>
              <a:gdLst>
                <a:gd name="T0" fmla="*/ 17 w 115"/>
                <a:gd name="T1" fmla="*/ 167 h 187"/>
                <a:gd name="T2" fmla="*/ 19 w 115"/>
                <a:gd name="T3" fmla="*/ 161 h 187"/>
                <a:gd name="T4" fmla="*/ 29 w 115"/>
                <a:gd name="T5" fmla="*/ 152 h 187"/>
                <a:gd name="T6" fmla="*/ 31 w 115"/>
                <a:gd name="T7" fmla="*/ 148 h 187"/>
                <a:gd name="T8" fmla="*/ 36 w 115"/>
                <a:gd name="T9" fmla="*/ 135 h 187"/>
                <a:gd name="T10" fmla="*/ 39 w 115"/>
                <a:gd name="T11" fmla="*/ 131 h 187"/>
                <a:gd name="T12" fmla="*/ 44 w 115"/>
                <a:gd name="T13" fmla="*/ 125 h 187"/>
                <a:gd name="T14" fmla="*/ 47 w 115"/>
                <a:gd name="T15" fmla="*/ 119 h 187"/>
                <a:gd name="T16" fmla="*/ 48 w 115"/>
                <a:gd name="T17" fmla="*/ 115 h 187"/>
                <a:gd name="T18" fmla="*/ 51 w 115"/>
                <a:gd name="T19" fmla="*/ 114 h 187"/>
                <a:gd name="T20" fmla="*/ 56 w 115"/>
                <a:gd name="T21" fmla="*/ 106 h 187"/>
                <a:gd name="T22" fmla="*/ 59 w 115"/>
                <a:gd name="T23" fmla="*/ 103 h 187"/>
                <a:gd name="T24" fmla="*/ 61 w 115"/>
                <a:gd name="T25" fmla="*/ 99 h 187"/>
                <a:gd name="T26" fmla="*/ 62 w 115"/>
                <a:gd name="T27" fmla="*/ 94 h 187"/>
                <a:gd name="T28" fmla="*/ 68 w 115"/>
                <a:gd name="T29" fmla="*/ 89 h 187"/>
                <a:gd name="T30" fmla="*/ 70 w 115"/>
                <a:gd name="T31" fmla="*/ 81 h 187"/>
                <a:gd name="T32" fmla="*/ 73 w 115"/>
                <a:gd name="T33" fmla="*/ 78 h 187"/>
                <a:gd name="T34" fmla="*/ 73 w 115"/>
                <a:gd name="T35" fmla="*/ 76 h 187"/>
                <a:gd name="T36" fmla="*/ 76 w 115"/>
                <a:gd name="T37" fmla="*/ 75 h 187"/>
                <a:gd name="T38" fmla="*/ 76 w 115"/>
                <a:gd name="T39" fmla="*/ 73 h 187"/>
                <a:gd name="T40" fmla="*/ 79 w 115"/>
                <a:gd name="T41" fmla="*/ 69 h 187"/>
                <a:gd name="T42" fmla="*/ 85 w 115"/>
                <a:gd name="T43" fmla="*/ 60 h 187"/>
                <a:gd name="T44" fmla="*/ 86 w 115"/>
                <a:gd name="T45" fmla="*/ 56 h 187"/>
                <a:gd name="T46" fmla="*/ 87 w 115"/>
                <a:gd name="T47" fmla="*/ 52 h 187"/>
                <a:gd name="T48" fmla="*/ 92 w 115"/>
                <a:gd name="T49" fmla="*/ 46 h 187"/>
                <a:gd name="T50" fmla="*/ 92 w 115"/>
                <a:gd name="T51" fmla="*/ 42 h 187"/>
                <a:gd name="T52" fmla="*/ 95 w 115"/>
                <a:gd name="T53" fmla="*/ 41 h 187"/>
                <a:gd name="T54" fmla="*/ 99 w 115"/>
                <a:gd name="T55" fmla="*/ 39 h 187"/>
                <a:gd name="T56" fmla="*/ 100 w 115"/>
                <a:gd name="T57" fmla="*/ 35 h 187"/>
                <a:gd name="T58" fmla="*/ 102 w 115"/>
                <a:gd name="T59" fmla="*/ 35 h 187"/>
                <a:gd name="T60" fmla="*/ 102 w 115"/>
                <a:gd name="T61" fmla="*/ 33 h 187"/>
                <a:gd name="T62" fmla="*/ 102 w 115"/>
                <a:gd name="T63" fmla="*/ 29 h 187"/>
                <a:gd name="T64" fmla="*/ 105 w 115"/>
                <a:gd name="T65" fmla="*/ 26 h 187"/>
                <a:gd name="T66" fmla="*/ 105 w 115"/>
                <a:gd name="T67" fmla="*/ 25 h 187"/>
                <a:gd name="T68" fmla="*/ 108 w 115"/>
                <a:gd name="T69" fmla="*/ 24 h 187"/>
                <a:gd name="T70" fmla="*/ 109 w 115"/>
                <a:gd name="T71" fmla="*/ 21 h 187"/>
                <a:gd name="T72" fmla="*/ 107 w 115"/>
                <a:gd name="T73" fmla="*/ 21 h 187"/>
                <a:gd name="T74" fmla="*/ 111 w 115"/>
                <a:gd name="T75" fmla="*/ 16 h 187"/>
                <a:gd name="T76" fmla="*/ 111 w 115"/>
                <a:gd name="T77" fmla="*/ 8 h 187"/>
                <a:gd name="T78" fmla="*/ 112 w 115"/>
                <a:gd name="T79" fmla="*/ 5 h 187"/>
                <a:gd name="T80" fmla="*/ 115 w 115"/>
                <a:gd name="T81" fmla="*/ 0 h 187"/>
                <a:gd name="T82" fmla="*/ 112 w 115"/>
                <a:gd name="T83" fmla="*/ 1 h 187"/>
                <a:gd name="T84" fmla="*/ 111 w 115"/>
                <a:gd name="T85" fmla="*/ 7 h 187"/>
                <a:gd name="T86" fmla="*/ 103 w 115"/>
                <a:gd name="T87" fmla="*/ 13 h 187"/>
                <a:gd name="T88" fmla="*/ 95 w 115"/>
                <a:gd name="T89" fmla="*/ 25 h 187"/>
                <a:gd name="T90" fmla="*/ 85 w 115"/>
                <a:gd name="T91" fmla="*/ 39 h 187"/>
                <a:gd name="T92" fmla="*/ 77 w 115"/>
                <a:gd name="T93" fmla="*/ 51 h 187"/>
                <a:gd name="T94" fmla="*/ 73 w 115"/>
                <a:gd name="T95" fmla="*/ 60 h 187"/>
                <a:gd name="T96" fmla="*/ 62 w 115"/>
                <a:gd name="T97" fmla="*/ 78 h 187"/>
                <a:gd name="T98" fmla="*/ 57 w 115"/>
                <a:gd name="T99" fmla="*/ 89 h 187"/>
                <a:gd name="T100" fmla="*/ 51 w 115"/>
                <a:gd name="T101" fmla="*/ 102 h 187"/>
                <a:gd name="T102" fmla="*/ 25 w 115"/>
                <a:gd name="T103" fmla="*/ 141 h 187"/>
                <a:gd name="T104" fmla="*/ 19 w 115"/>
                <a:gd name="T105" fmla="*/ 152 h 187"/>
                <a:gd name="T106" fmla="*/ 5 w 115"/>
                <a:gd name="T107" fmla="*/ 1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5" h="187">
                  <a:moveTo>
                    <a:pt x="5" y="186"/>
                  </a:moveTo>
                  <a:cubicBezTo>
                    <a:pt x="9" y="184"/>
                    <a:pt x="8" y="180"/>
                    <a:pt x="10" y="179"/>
                  </a:cubicBezTo>
                  <a:cubicBezTo>
                    <a:pt x="10" y="179"/>
                    <a:pt x="9" y="179"/>
                    <a:pt x="10" y="179"/>
                  </a:cubicBezTo>
                  <a:cubicBezTo>
                    <a:pt x="13" y="176"/>
                    <a:pt x="16" y="172"/>
                    <a:pt x="16" y="169"/>
                  </a:cubicBezTo>
                  <a:cubicBezTo>
                    <a:pt x="16" y="169"/>
                    <a:pt x="16" y="169"/>
                    <a:pt x="16" y="169"/>
                  </a:cubicBezTo>
                  <a:cubicBezTo>
                    <a:pt x="16" y="167"/>
                    <a:pt x="17" y="167"/>
                    <a:pt x="17" y="167"/>
                  </a:cubicBezTo>
                  <a:cubicBezTo>
                    <a:pt x="17" y="167"/>
                    <a:pt x="17" y="167"/>
                    <a:pt x="16" y="167"/>
                  </a:cubicBezTo>
                  <a:cubicBezTo>
                    <a:pt x="17" y="167"/>
                    <a:pt x="17" y="166"/>
                    <a:pt x="18" y="166"/>
                  </a:cubicBezTo>
                  <a:cubicBezTo>
                    <a:pt x="17" y="166"/>
                    <a:pt x="17" y="166"/>
                    <a:pt x="17" y="165"/>
                  </a:cubicBezTo>
                  <a:cubicBezTo>
                    <a:pt x="18" y="166"/>
                    <a:pt x="18" y="166"/>
                    <a:pt x="18" y="166"/>
                  </a:cubicBezTo>
                  <a:cubicBezTo>
                    <a:pt x="19" y="166"/>
                    <a:pt x="18" y="162"/>
                    <a:pt x="21" y="161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22" y="159"/>
                    <a:pt x="23" y="157"/>
                    <a:pt x="25" y="155"/>
                  </a:cubicBezTo>
                  <a:cubicBezTo>
                    <a:pt x="23" y="155"/>
                    <a:pt x="23" y="155"/>
                    <a:pt x="23" y="155"/>
                  </a:cubicBezTo>
                  <a:cubicBezTo>
                    <a:pt x="25" y="155"/>
                    <a:pt x="25" y="154"/>
                    <a:pt x="26" y="154"/>
                  </a:cubicBezTo>
                  <a:cubicBezTo>
                    <a:pt x="25" y="154"/>
                    <a:pt x="29" y="154"/>
                    <a:pt x="29" y="153"/>
                  </a:cubicBezTo>
                  <a:cubicBezTo>
                    <a:pt x="26" y="153"/>
                    <a:pt x="26" y="153"/>
                    <a:pt x="26" y="153"/>
                  </a:cubicBezTo>
                  <a:cubicBezTo>
                    <a:pt x="29" y="153"/>
                    <a:pt x="26" y="152"/>
                    <a:pt x="29" y="152"/>
                  </a:cubicBezTo>
                  <a:cubicBezTo>
                    <a:pt x="29" y="152"/>
                    <a:pt x="29" y="152"/>
                    <a:pt x="29" y="152"/>
                  </a:cubicBezTo>
                  <a:cubicBezTo>
                    <a:pt x="30" y="152"/>
                    <a:pt x="29" y="149"/>
                    <a:pt x="29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8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48"/>
                    <a:pt x="30" y="146"/>
                    <a:pt x="31" y="148"/>
                  </a:cubicBezTo>
                  <a:cubicBezTo>
                    <a:pt x="30" y="146"/>
                    <a:pt x="30" y="148"/>
                    <a:pt x="30" y="146"/>
                  </a:cubicBezTo>
                  <a:cubicBezTo>
                    <a:pt x="31" y="145"/>
                    <a:pt x="34" y="141"/>
                    <a:pt x="35" y="139"/>
                  </a:cubicBezTo>
                  <a:cubicBezTo>
                    <a:pt x="35" y="139"/>
                    <a:pt x="35" y="139"/>
                    <a:pt x="34" y="139"/>
                  </a:cubicBezTo>
                  <a:cubicBezTo>
                    <a:pt x="35" y="136"/>
                    <a:pt x="35" y="136"/>
                    <a:pt x="35" y="136"/>
                  </a:cubicBezTo>
                  <a:cubicBezTo>
                    <a:pt x="35" y="136"/>
                    <a:pt x="35" y="136"/>
                    <a:pt x="35" y="135"/>
                  </a:cubicBezTo>
                  <a:cubicBezTo>
                    <a:pt x="36" y="135"/>
                    <a:pt x="36" y="135"/>
                    <a:pt x="36" y="135"/>
                  </a:cubicBezTo>
                  <a:cubicBezTo>
                    <a:pt x="36" y="135"/>
                    <a:pt x="36" y="135"/>
                    <a:pt x="35" y="135"/>
                  </a:cubicBezTo>
                  <a:cubicBezTo>
                    <a:pt x="36" y="135"/>
                    <a:pt x="36" y="133"/>
                    <a:pt x="38" y="133"/>
                  </a:cubicBezTo>
                  <a:cubicBezTo>
                    <a:pt x="36" y="133"/>
                    <a:pt x="36" y="133"/>
                    <a:pt x="36" y="133"/>
                  </a:cubicBezTo>
                  <a:cubicBezTo>
                    <a:pt x="38" y="133"/>
                    <a:pt x="38" y="132"/>
                    <a:pt x="38" y="132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8" y="131"/>
                    <a:pt x="39" y="132"/>
                    <a:pt x="39" y="131"/>
                  </a:cubicBezTo>
                  <a:cubicBezTo>
                    <a:pt x="38" y="131"/>
                    <a:pt x="38" y="131"/>
                    <a:pt x="38" y="131"/>
                  </a:cubicBezTo>
                  <a:cubicBezTo>
                    <a:pt x="39" y="131"/>
                    <a:pt x="39" y="129"/>
                    <a:pt x="42" y="128"/>
                  </a:cubicBezTo>
                  <a:cubicBezTo>
                    <a:pt x="42" y="128"/>
                    <a:pt x="42" y="128"/>
                    <a:pt x="42" y="128"/>
                  </a:cubicBezTo>
                  <a:cubicBezTo>
                    <a:pt x="42" y="128"/>
                    <a:pt x="42" y="127"/>
                    <a:pt x="43" y="127"/>
                  </a:cubicBezTo>
                  <a:cubicBezTo>
                    <a:pt x="43" y="125"/>
                    <a:pt x="42" y="125"/>
                    <a:pt x="42" y="125"/>
                  </a:cubicBezTo>
                  <a:cubicBezTo>
                    <a:pt x="43" y="125"/>
                    <a:pt x="43" y="123"/>
                    <a:pt x="44" y="125"/>
                  </a:cubicBezTo>
                  <a:cubicBezTo>
                    <a:pt x="44" y="123"/>
                    <a:pt x="44" y="122"/>
                    <a:pt x="46" y="122"/>
                  </a:cubicBezTo>
                  <a:cubicBezTo>
                    <a:pt x="44" y="122"/>
                    <a:pt x="44" y="120"/>
                    <a:pt x="44" y="122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4" y="119"/>
                    <a:pt x="44" y="119"/>
                    <a:pt x="44" y="119"/>
                  </a:cubicBezTo>
                  <a:cubicBezTo>
                    <a:pt x="46" y="119"/>
                    <a:pt x="47" y="119"/>
                    <a:pt x="47" y="119"/>
                  </a:cubicBezTo>
                  <a:cubicBezTo>
                    <a:pt x="46" y="118"/>
                    <a:pt x="46" y="118"/>
                    <a:pt x="46" y="118"/>
                  </a:cubicBezTo>
                  <a:cubicBezTo>
                    <a:pt x="48" y="118"/>
                    <a:pt x="48" y="118"/>
                    <a:pt x="48" y="118"/>
                  </a:cubicBezTo>
                  <a:cubicBezTo>
                    <a:pt x="48" y="118"/>
                    <a:pt x="47" y="118"/>
                    <a:pt x="48" y="118"/>
                  </a:cubicBezTo>
                  <a:cubicBezTo>
                    <a:pt x="48" y="118"/>
                    <a:pt x="48" y="118"/>
                    <a:pt x="48" y="118"/>
                  </a:cubicBezTo>
                  <a:cubicBezTo>
                    <a:pt x="48" y="116"/>
                    <a:pt x="49" y="116"/>
                    <a:pt x="48" y="115"/>
                  </a:cubicBezTo>
                  <a:cubicBezTo>
                    <a:pt x="48" y="115"/>
                    <a:pt x="48" y="116"/>
                    <a:pt x="48" y="115"/>
                  </a:cubicBezTo>
                  <a:cubicBezTo>
                    <a:pt x="48" y="115"/>
                    <a:pt x="48" y="115"/>
                    <a:pt x="49" y="115"/>
                  </a:cubicBezTo>
                  <a:cubicBezTo>
                    <a:pt x="49" y="114"/>
                    <a:pt x="49" y="114"/>
                    <a:pt x="49" y="114"/>
                  </a:cubicBezTo>
                  <a:cubicBezTo>
                    <a:pt x="49" y="114"/>
                    <a:pt x="49" y="114"/>
                    <a:pt x="51" y="114"/>
                  </a:cubicBezTo>
                  <a:cubicBezTo>
                    <a:pt x="51" y="115"/>
                    <a:pt x="49" y="114"/>
                    <a:pt x="49" y="114"/>
                  </a:cubicBezTo>
                  <a:cubicBezTo>
                    <a:pt x="51" y="115"/>
                    <a:pt x="51" y="114"/>
                    <a:pt x="51" y="114"/>
                  </a:cubicBezTo>
                  <a:cubicBezTo>
                    <a:pt x="51" y="114"/>
                    <a:pt x="51" y="114"/>
                    <a:pt x="51" y="114"/>
                  </a:cubicBezTo>
                  <a:cubicBezTo>
                    <a:pt x="53" y="112"/>
                    <a:pt x="53" y="112"/>
                    <a:pt x="55" y="112"/>
                  </a:cubicBezTo>
                  <a:cubicBezTo>
                    <a:pt x="55" y="112"/>
                    <a:pt x="53" y="110"/>
                    <a:pt x="53" y="112"/>
                  </a:cubicBezTo>
                  <a:cubicBezTo>
                    <a:pt x="53" y="110"/>
                    <a:pt x="56" y="108"/>
                    <a:pt x="55" y="107"/>
                  </a:cubicBezTo>
                  <a:cubicBezTo>
                    <a:pt x="56" y="108"/>
                    <a:pt x="56" y="108"/>
                    <a:pt x="56" y="108"/>
                  </a:cubicBezTo>
                  <a:cubicBezTo>
                    <a:pt x="56" y="107"/>
                    <a:pt x="55" y="107"/>
                    <a:pt x="56" y="107"/>
                  </a:cubicBezTo>
                  <a:cubicBezTo>
                    <a:pt x="55" y="107"/>
                    <a:pt x="56" y="107"/>
                    <a:pt x="56" y="106"/>
                  </a:cubicBezTo>
                  <a:cubicBezTo>
                    <a:pt x="57" y="106"/>
                    <a:pt x="56" y="106"/>
                    <a:pt x="56" y="107"/>
                  </a:cubicBezTo>
                  <a:cubicBezTo>
                    <a:pt x="56" y="106"/>
                    <a:pt x="59" y="105"/>
                    <a:pt x="59" y="103"/>
                  </a:cubicBezTo>
                  <a:cubicBezTo>
                    <a:pt x="60" y="103"/>
                    <a:pt x="60" y="103"/>
                    <a:pt x="60" y="103"/>
                  </a:cubicBezTo>
                  <a:cubicBezTo>
                    <a:pt x="59" y="103"/>
                    <a:pt x="59" y="103"/>
                    <a:pt x="59" y="103"/>
                  </a:cubicBezTo>
                  <a:cubicBezTo>
                    <a:pt x="59" y="102"/>
                    <a:pt x="60" y="102"/>
                    <a:pt x="59" y="102"/>
                  </a:cubicBezTo>
                  <a:cubicBezTo>
                    <a:pt x="60" y="102"/>
                    <a:pt x="57" y="103"/>
                    <a:pt x="59" y="103"/>
                  </a:cubicBezTo>
                  <a:cubicBezTo>
                    <a:pt x="57" y="102"/>
                    <a:pt x="60" y="103"/>
                    <a:pt x="59" y="102"/>
                  </a:cubicBezTo>
                  <a:cubicBezTo>
                    <a:pt x="59" y="102"/>
                    <a:pt x="60" y="102"/>
                    <a:pt x="60" y="101"/>
                  </a:cubicBezTo>
                  <a:cubicBezTo>
                    <a:pt x="59" y="101"/>
                    <a:pt x="59" y="101"/>
                    <a:pt x="59" y="101"/>
                  </a:cubicBezTo>
                  <a:cubicBezTo>
                    <a:pt x="60" y="99"/>
                    <a:pt x="60" y="101"/>
                    <a:pt x="60" y="101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61" y="101"/>
                    <a:pt x="60" y="99"/>
                    <a:pt x="61" y="99"/>
                  </a:cubicBezTo>
                  <a:cubicBezTo>
                    <a:pt x="61" y="99"/>
                    <a:pt x="62" y="99"/>
                    <a:pt x="61" y="98"/>
                  </a:cubicBezTo>
                  <a:cubicBezTo>
                    <a:pt x="60" y="98"/>
                    <a:pt x="60" y="98"/>
                    <a:pt x="60" y="98"/>
                  </a:cubicBezTo>
                  <a:cubicBezTo>
                    <a:pt x="61" y="98"/>
                    <a:pt x="61" y="98"/>
                    <a:pt x="61" y="98"/>
                  </a:cubicBezTo>
                  <a:cubicBezTo>
                    <a:pt x="61" y="98"/>
                    <a:pt x="61" y="98"/>
                    <a:pt x="61" y="98"/>
                  </a:cubicBezTo>
                  <a:cubicBezTo>
                    <a:pt x="62" y="98"/>
                    <a:pt x="61" y="95"/>
                    <a:pt x="62" y="98"/>
                  </a:cubicBezTo>
                  <a:cubicBezTo>
                    <a:pt x="62" y="95"/>
                    <a:pt x="64" y="94"/>
                    <a:pt x="62" y="94"/>
                  </a:cubicBezTo>
                  <a:cubicBezTo>
                    <a:pt x="64" y="94"/>
                    <a:pt x="64" y="93"/>
                    <a:pt x="64" y="93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64" y="93"/>
                    <a:pt x="64" y="92"/>
                  </a:cubicBezTo>
                  <a:cubicBezTo>
                    <a:pt x="64" y="92"/>
                    <a:pt x="64" y="92"/>
                    <a:pt x="64" y="90"/>
                  </a:cubicBezTo>
                  <a:cubicBezTo>
                    <a:pt x="66" y="90"/>
                    <a:pt x="66" y="90"/>
                    <a:pt x="66" y="92"/>
                  </a:cubicBezTo>
                  <a:cubicBezTo>
                    <a:pt x="66" y="90"/>
                    <a:pt x="68" y="90"/>
                    <a:pt x="68" y="89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4" y="88"/>
                    <a:pt x="68" y="89"/>
                    <a:pt x="68" y="88"/>
                  </a:cubicBezTo>
                  <a:cubicBezTo>
                    <a:pt x="69" y="88"/>
                    <a:pt x="69" y="88"/>
                    <a:pt x="69" y="88"/>
                  </a:cubicBezTo>
                  <a:cubicBezTo>
                    <a:pt x="68" y="88"/>
                    <a:pt x="70" y="88"/>
                    <a:pt x="69" y="86"/>
                  </a:cubicBezTo>
                  <a:cubicBezTo>
                    <a:pt x="69" y="86"/>
                    <a:pt x="69" y="86"/>
                    <a:pt x="70" y="86"/>
                  </a:cubicBezTo>
                  <a:cubicBezTo>
                    <a:pt x="69" y="85"/>
                    <a:pt x="72" y="82"/>
                    <a:pt x="70" y="81"/>
                  </a:cubicBezTo>
                  <a:cubicBezTo>
                    <a:pt x="70" y="81"/>
                    <a:pt x="70" y="81"/>
                    <a:pt x="72" y="81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72" y="81"/>
                    <a:pt x="72" y="81"/>
                    <a:pt x="72" y="81"/>
                  </a:cubicBezTo>
                  <a:cubicBezTo>
                    <a:pt x="72" y="81"/>
                    <a:pt x="72" y="81"/>
                    <a:pt x="70" y="81"/>
                  </a:cubicBezTo>
                  <a:cubicBezTo>
                    <a:pt x="70" y="80"/>
                    <a:pt x="73" y="81"/>
                    <a:pt x="73" y="80"/>
                  </a:cubicBezTo>
                  <a:cubicBezTo>
                    <a:pt x="73" y="80"/>
                    <a:pt x="72" y="78"/>
                    <a:pt x="73" y="78"/>
                  </a:cubicBezTo>
                  <a:cubicBezTo>
                    <a:pt x="73" y="78"/>
                    <a:pt x="73" y="78"/>
                    <a:pt x="73" y="78"/>
                  </a:cubicBezTo>
                  <a:cubicBezTo>
                    <a:pt x="74" y="78"/>
                    <a:pt x="73" y="77"/>
                    <a:pt x="72" y="77"/>
                  </a:cubicBezTo>
                  <a:cubicBezTo>
                    <a:pt x="73" y="77"/>
                    <a:pt x="73" y="77"/>
                    <a:pt x="73" y="77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3" y="77"/>
                    <a:pt x="73" y="76"/>
                    <a:pt x="73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3" y="76"/>
                    <a:pt x="73" y="76"/>
                    <a:pt x="73" y="75"/>
                  </a:cubicBezTo>
                  <a:cubicBezTo>
                    <a:pt x="74" y="76"/>
                    <a:pt x="74" y="76"/>
                    <a:pt x="74" y="76"/>
                  </a:cubicBezTo>
                  <a:cubicBezTo>
                    <a:pt x="74" y="76"/>
                    <a:pt x="74" y="76"/>
                    <a:pt x="74" y="76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4" y="75"/>
                    <a:pt x="74" y="73"/>
                    <a:pt x="76" y="73"/>
                  </a:cubicBezTo>
                  <a:cubicBezTo>
                    <a:pt x="76" y="73"/>
                    <a:pt x="77" y="75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7" y="73"/>
                    <a:pt x="77" y="72"/>
                    <a:pt x="77" y="72"/>
                  </a:cubicBezTo>
                  <a:cubicBezTo>
                    <a:pt x="77" y="72"/>
                    <a:pt x="77" y="72"/>
                    <a:pt x="77" y="69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7" y="69"/>
                    <a:pt x="77" y="69"/>
                    <a:pt x="79" y="69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7" y="67"/>
                    <a:pt x="79" y="67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1" y="67"/>
                    <a:pt x="82" y="65"/>
                    <a:pt x="82" y="64"/>
                  </a:cubicBezTo>
                  <a:cubicBezTo>
                    <a:pt x="82" y="64"/>
                    <a:pt x="82" y="64"/>
                    <a:pt x="82" y="64"/>
                  </a:cubicBezTo>
                  <a:cubicBezTo>
                    <a:pt x="83" y="63"/>
                    <a:pt x="85" y="63"/>
                    <a:pt x="85" y="60"/>
                  </a:cubicBezTo>
                  <a:cubicBezTo>
                    <a:pt x="83" y="60"/>
                    <a:pt x="83" y="60"/>
                    <a:pt x="83" y="60"/>
                  </a:cubicBezTo>
                  <a:cubicBezTo>
                    <a:pt x="83" y="60"/>
                    <a:pt x="83" y="59"/>
                    <a:pt x="83" y="60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86" y="60"/>
                    <a:pt x="86" y="59"/>
                    <a:pt x="86" y="59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7" y="56"/>
                    <a:pt x="87" y="56"/>
                    <a:pt x="87" y="56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7" y="55"/>
                    <a:pt x="87" y="56"/>
                    <a:pt x="87" y="55"/>
                  </a:cubicBezTo>
                  <a:cubicBezTo>
                    <a:pt x="87" y="55"/>
                    <a:pt x="87" y="55"/>
                    <a:pt x="87" y="55"/>
                  </a:cubicBezTo>
                  <a:cubicBezTo>
                    <a:pt x="87" y="55"/>
                    <a:pt x="89" y="55"/>
                    <a:pt x="89" y="54"/>
                  </a:cubicBezTo>
                  <a:cubicBezTo>
                    <a:pt x="87" y="52"/>
                    <a:pt x="87" y="52"/>
                    <a:pt x="87" y="52"/>
                  </a:cubicBezTo>
                  <a:cubicBezTo>
                    <a:pt x="89" y="52"/>
                    <a:pt x="89" y="52"/>
                    <a:pt x="89" y="54"/>
                  </a:cubicBezTo>
                  <a:cubicBezTo>
                    <a:pt x="89" y="52"/>
                    <a:pt x="89" y="51"/>
                    <a:pt x="89" y="51"/>
                  </a:cubicBezTo>
                  <a:cubicBezTo>
                    <a:pt x="92" y="51"/>
                    <a:pt x="94" y="48"/>
                    <a:pt x="94" y="47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94" y="46"/>
                    <a:pt x="95" y="47"/>
                    <a:pt x="94" y="47"/>
                  </a:cubicBezTo>
                  <a:cubicBezTo>
                    <a:pt x="94" y="46"/>
                    <a:pt x="94" y="46"/>
                    <a:pt x="92" y="46"/>
                  </a:cubicBezTo>
                  <a:cubicBezTo>
                    <a:pt x="92" y="43"/>
                    <a:pt x="94" y="46"/>
                    <a:pt x="95" y="43"/>
                  </a:cubicBezTo>
                  <a:cubicBezTo>
                    <a:pt x="95" y="46"/>
                    <a:pt x="94" y="46"/>
                    <a:pt x="95" y="46"/>
                  </a:cubicBezTo>
                  <a:cubicBezTo>
                    <a:pt x="95" y="46"/>
                    <a:pt x="95" y="43"/>
                    <a:pt x="96" y="43"/>
                  </a:cubicBezTo>
                  <a:cubicBezTo>
                    <a:pt x="95" y="43"/>
                    <a:pt x="95" y="43"/>
                    <a:pt x="95" y="43"/>
                  </a:cubicBezTo>
                  <a:cubicBezTo>
                    <a:pt x="95" y="43"/>
                    <a:pt x="95" y="43"/>
                    <a:pt x="95" y="43"/>
                  </a:cubicBezTo>
                  <a:cubicBezTo>
                    <a:pt x="95" y="42"/>
                    <a:pt x="92" y="43"/>
                    <a:pt x="92" y="42"/>
                  </a:cubicBezTo>
                  <a:cubicBezTo>
                    <a:pt x="92" y="42"/>
                    <a:pt x="92" y="42"/>
                    <a:pt x="92" y="42"/>
                  </a:cubicBezTo>
                  <a:cubicBezTo>
                    <a:pt x="90" y="41"/>
                    <a:pt x="90" y="42"/>
                    <a:pt x="90" y="41"/>
                  </a:cubicBezTo>
                  <a:cubicBezTo>
                    <a:pt x="90" y="41"/>
                    <a:pt x="92" y="41"/>
                    <a:pt x="94" y="42"/>
                  </a:cubicBezTo>
                  <a:cubicBezTo>
                    <a:pt x="94" y="41"/>
                    <a:pt x="95" y="42"/>
                    <a:pt x="95" y="42"/>
                  </a:cubicBezTo>
                  <a:cubicBezTo>
                    <a:pt x="95" y="41"/>
                    <a:pt x="95" y="42"/>
                    <a:pt x="95" y="42"/>
                  </a:cubicBezTo>
                  <a:cubicBezTo>
                    <a:pt x="94" y="41"/>
                    <a:pt x="95" y="41"/>
                    <a:pt x="95" y="41"/>
                  </a:cubicBezTo>
                  <a:cubicBezTo>
                    <a:pt x="96" y="41"/>
                    <a:pt x="96" y="41"/>
                    <a:pt x="96" y="41"/>
                  </a:cubicBezTo>
                  <a:cubicBezTo>
                    <a:pt x="96" y="41"/>
                    <a:pt x="96" y="41"/>
                    <a:pt x="96" y="41"/>
                  </a:cubicBezTo>
                  <a:cubicBezTo>
                    <a:pt x="96" y="41"/>
                    <a:pt x="98" y="39"/>
                    <a:pt x="98" y="41"/>
                  </a:cubicBezTo>
                  <a:cubicBezTo>
                    <a:pt x="99" y="41"/>
                    <a:pt x="98" y="39"/>
                    <a:pt x="99" y="39"/>
                  </a:cubicBezTo>
                  <a:cubicBezTo>
                    <a:pt x="98" y="39"/>
                    <a:pt x="96" y="39"/>
                    <a:pt x="96" y="39"/>
                  </a:cubicBezTo>
                  <a:cubicBezTo>
                    <a:pt x="98" y="39"/>
                    <a:pt x="98" y="38"/>
                    <a:pt x="99" y="39"/>
                  </a:cubicBezTo>
                  <a:cubicBezTo>
                    <a:pt x="99" y="39"/>
                    <a:pt x="98" y="39"/>
                    <a:pt x="98" y="38"/>
                  </a:cubicBezTo>
                  <a:cubicBezTo>
                    <a:pt x="98" y="38"/>
                    <a:pt x="99" y="38"/>
                    <a:pt x="98" y="38"/>
                  </a:cubicBezTo>
                  <a:cubicBezTo>
                    <a:pt x="99" y="38"/>
                    <a:pt x="99" y="38"/>
                    <a:pt x="99" y="38"/>
                  </a:cubicBezTo>
                  <a:cubicBezTo>
                    <a:pt x="99" y="38"/>
                    <a:pt x="99" y="37"/>
                    <a:pt x="98" y="37"/>
                  </a:cubicBezTo>
                  <a:cubicBezTo>
                    <a:pt x="99" y="37"/>
                    <a:pt x="100" y="37"/>
                    <a:pt x="99" y="35"/>
                  </a:cubicBezTo>
                  <a:cubicBezTo>
                    <a:pt x="99" y="35"/>
                    <a:pt x="99" y="35"/>
                    <a:pt x="100" y="35"/>
                  </a:cubicBezTo>
                  <a:cubicBezTo>
                    <a:pt x="100" y="37"/>
                    <a:pt x="99" y="35"/>
                    <a:pt x="100" y="37"/>
                  </a:cubicBezTo>
                  <a:cubicBezTo>
                    <a:pt x="99" y="35"/>
                    <a:pt x="100" y="37"/>
                    <a:pt x="100" y="35"/>
                  </a:cubicBezTo>
                  <a:cubicBezTo>
                    <a:pt x="100" y="35"/>
                    <a:pt x="100" y="35"/>
                    <a:pt x="100" y="35"/>
                  </a:cubicBezTo>
                  <a:cubicBezTo>
                    <a:pt x="100" y="35"/>
                    <a:pt x="100" y="35"/>
                    <a:pt x="102" y="35"/>
                  </a:cubicBezTo>
                  <a:cubicBezTo>
                    <a:pt x="100" y="35"/>
                    <a:pt x="100" y="35"/>
                    <a:pt x="100" y="35"/>
                  </a:cubicBezTo>
                  <a:cubicBezTo>
                    <a:pt x="102" y="35"/>
                    <a:pt x="102" y="35"/>
                    <a:pt x="102" y="35"/>
                  </a:cubicBezTo>
                  <a:cubicBezTo>
                    <a:pt x="102" y="35"/>
                    <a:pt x="100" y="34"/>
                    <a:pt x="102" y="34"/>
                  </a:cubicBezTo>
                  <a:cubicBezTo>
                    <a:pt x="100" y="34"/>
                    <a:pt x="100" y="34"/>
                    <a:pt x="100" y="34"/>
                  </a:cubicBezTo>
                  <a:cubicBezTo>
                    <a:pt x="100" y="34"/>
                    <a:pt x="100" y="34"/>
                    <a:pt x="100" y="33"/>
                  </a:cubicBezTo>
                  <a:cubicBezTo>
                    <a:pt x="102" y="34"/>
                    <a:pt x="102" y="34"/>
                    <a:pt x="102" y="34"/>
                  </a:cubicBezTo>
                  <a:cubicBezTo>
                    <a:pt x="103" y="34"/>
                    <a:pt x="102" y="33"/>
                    <a:pt x="103" y="33"/>
                  </a:cubicBezTo>
                  <a:cubicBezTo>
                    <a:pt x="102" y="33"/>
                    <a:pt x="102" y="33"/>
                    <a:pt x="102" y="33"/>
                  </a:cubicBezTo>
                  <a:cubicBezTo>
                    <a:pt x="102" y="33"/>
                    <a:pt x="100" y="33"/>
                    <a:pt x="102" y="30"/>
                  </a:cubicBezTo>
                  <a:cubicBezTo>
                    <a:pt x="102" y="30"/>
                    <a:pt x="103" y="30"/>
                    <a:pt x="103" y="33"/>
                  </a:cubicBezTo>
                  <a:cubicBezTo>
                    <a:pt x="103" y="33"/>
                    <a:pt x="103" y="30"/>
                    <a:pt x="102" y="30"/>
                  </a:cubicBezTo>
                  <a:cubicBezTo>
                    <a:pt x="103" y="30"/>
                    <a:pt x="103" y="30"/>
                    <a:pt x="103" y="30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102" y="29"/>
                    <a:pt x="102" y="29"/>
                    <a:pt x="102" y="29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100" y="28"/>
                    <a:pt x="100" y="28"/>
                    <a:pt x="100" y="26"/>
                  </a:cubicBezTo>
                  <a:cubicBezTo>
                    <a:pt x="102" y="29"/>
                    <a:pt x="103" y="28"/>
                    <a:pt x="105" y="28"/>
                  </a:cubicBezTo>
                  <a:cubicBezTo>
                    <a:pt x="105" y="28"/>
                    <a:pt x="102" y="26"/>
                    <a:pt x="105" y="26"/>
                  </a:cubicBezTo>
                  <a:cubicBezTo>
                    <a:pt x="105" y="26"/>
                    <a:pt x="107" y="26"/>
                    <a:pt x="105" y="26"/>
                  </a:cubicBezTo>
                  <a:cubicBezTo>
                    <a:pt x="105" y="26"/>
                    <a:pt x="107" y="28"/>
                    <a:pt x="107" y="26"/>
                  </a:cubicBezTo>
                  <a:cubicBezTo>
                    <a:pt x="105" y="25"/>
                    <a:pt x="105" y="25"/>
                    <a:pt x="105" y="25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3" y="25"/>
                    <a:pt x="103" y="25"/>
                    <a:pt x="103" y="25"/>
                  </a:cubicBezTo>
                  <a:cubicBezTo>
                    <a:pt x="103" y="25"/>
                    <a:pt x="103" y="24"/>
                    <a:pt x="105" y="25"/>
                  </a:cubicBezTo>
                  <a:cubicBezTo>
                    <a:pt x="105" y="25"/>
                    <a:pt x="103" y="25"/>
                    <a:pt x="105" y="25"/>
                  </a:cubicBezTo>
                  <a:cubicBezTo>
                    <a:pt x="107" y="25"/>
                    <a:pt x="105" y="24"/>
                    <a:pt x="107" y="24"/>
                  </a:cubicBezTo>
                  <a:cubicBezTo>
                    <a:pt x="107" y="25"/>
                    <a:pt x="107" y="25"/>
                    <a:pt x="108" y="25"/>
                  </a:cubicBezTo>
                  <a:cubicBezTo>
                    <a:pt x="108" y="25"/>
                    <a:pt x="108" y="25"/>
                    <a:pt x="108" y="25"/>
                  </a:cubicBezTo>
                  <a:cubicBezTo>
                    <a:pt x="108" y="25"/>
                    <a:pt x="108" y="25"/>
                    <a:pt x="108" y="25"/>
                  </a:cubicBezTo>
                  <a:cubicBezTo>
                    <a:pt x="108" y="24"/>
                    <a:pt x="108" y="25"/>
                    <a:pt x="109" y="24"/>
                  </a:cubicBezTo>
                  <a:cubicBezTo>
                    <a:pt x="108" y="24"/>
                    <a:pt x="108" y="24"/>
                    <a:pt x="108" y="24"/>
                  </a:cubicBezTo>
                  <a:cubicBezTo>
                    <a:pt x="107" y="24"/>
                    <a:pt x="108" y="25"/>
                    <a:pt x="107" y="24"/>
                  </a:cubicBezTo>
                  <a:cubicBezTo>
                    <a:pt x="107" y="24"/>
                    <a:pt x="108" y="24"/>
                    <a:pt x="108" y="22"/>
                  </a:cubicBezTo>
                  <a:cubicBezTo>
                    <a:pt x="107" y="22"/>
                    <a:pt x="107" y="22"/>
                    <a:pt x="107" y="22"/>
                  </a:cubicBezTo>
                  <a:cubicBezTo>
                    <a:pt x="107" y="22"/>
                    <a:pt x="105" y="21"/>
                    <a:pt x="107" y="21"/>
                  </a:cubicBezTo>
                  <a:cubicBezTo>
                    <a:pt x="108" y="21"/>
                    <a:pt x="108" y="21"/>
                    <a:pt x="108" y="22"/>
                  </a:cubicBezTo>
                  <a:cubicBezTo>
                    <a:pt x="108" y="21"/>
                    <a:pt x="109" y="21"/>
                    <a:pt x="109" y="21"/>
                  </a:cubicBezTo>
                  <a:cubicBezTo>
                    <a:pt x="108" y="20"/>
                    <a:pt x="109" y="20"/>
                    <a:pt x="109" y="20"/>
                  </a:cubicBezTo>
                  <a:cubicBezTo>
                    <a:pt x="109" y="20"/>
                    <a:pt x="108" y="21"/>
                    <a:pt x="107" y="21"/>
                  </a:cubicBezTo>
                  <a:cubicBezTo>
                    <a:pt x="107" y="20"/>
                    <a:pt x="107" y="22"/>
                    <a:pt x="105" y="21"/>
                  </a:cubicBezTo>
                  <a:cubicBezTo>
                    <a:pt x="107" y="21"/>
                    <a:pt x="105" y="20"/>
                    <a:pt x="103" y="20"/>
                  </a:cubicBezTo>
                  <a:cubicBezTo>
                    <a:pt x="105" y="20"/>
                    <a:pt x="105" y="20"/>
                    <a:pt x="105" y="20"/>
                  </a:cubicBezTo>
                  <a:cubicBezTo>
                    <a:pt x="105" y="20"/>
                    <a:pt x="105" y="20"/>
                    <a:pt x="107" y="21"/>
                  </a:cubicBezTo>
                  <a:cubicBezTo>
                    <a:pt x="107" y="20"/>
                    <a:pt x="107" y="20"/>
                    <a:pt x="108" y="20"/>
                  </a:cubicBezTo>
                  <a:cubicBezTo>
                    <a:pt x="108" y="18"/>
                    <a:pt x="107" y="18"/>
                    <a:pt x="107" y="18"/>
                  </a:cubicBezTo>
                  <a:cubicBezTo>
                    <a:pt x="108" y="18"/>
                    <a:pt x="108" y="16"/>
                    <a:pt x="108" y="14"/>
                  </a:cubicBezTo>
                  <a:cubicBezTo>
                    <a:pt x="109" y="16"/>
                    <a:pt x="109" y="14"/>
                    <a:pt x="111" y="14"/>
                  </a:cubicBezTo>
                  <a:cubicBezTo>
                    <a:pt x="111" y="16"/>
                    <a:pt x="111" y="16"/>
                    <a:pt x="111" y="16"/>
                  </a:cubicBezTo>
                  <a:cubicBezTo>
                    <a:pt x="111" y="16"/>
                    <a:pt x="111" y="16"/>
                    <a:pt x="111" y="16"/>
                  </a:cubicBezTo>
                  <a:cubicBezTo>
                    <a:pt x="112" y="16"/>
                    <a:pt x="109" y="14"/>
                    <a:pt x="111" y="14"/>
                  </a:cubicBezTo>
                  <a:cubicBezTo>
                    <a:pt x="111" y="16"/>
                    <a:pt x="109" y="14"/>
                    <a:pt x="109" y="13"/>
                  </a:cubicBezTo>
                  <a:cubicBezTo>
                    <a:pt x="108" y="13"/>
                    <a:pt x="108" y="13"/>
                    <a:pt x="108" y="13"/>
                  </a:cubicBezTo>
                  <a:cubicBezTo>
                    <a:pt x="109" y="13"/>
                    <a:pt x="109" y="12"/>
                    <a:pt x="111" y="12"/>
                  </a:cubicBezTo>
                  <a:cubicBezTo>
                    <a:pt x="111" y="11"/>
                    <a:pt x="112" y="9"/>
                    <a:pt x="112" y="9"/>
                  </a:cubicBezTo>
                  <a:cubicBezTo>
                    <a:pt x="112" y="8"/>
                    <a:pt x="111" y="8"/>
                    <a:pt x="111" y="8"/>
                  </a:cubicBezTo>
                  <a:cubicBezTo>
                    <a:pt x="111" y="7"/>
                    <a:pt x="112" y="8"/>
                    <a:pt x="112" y="8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112" y="8"/>
                    <a:pt x="112" y="5"/>
                    <a:pt x="113" y="7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1" y="3"/>
                    <a:pt x="112" y="3"/>
                    <a:pt x="112" y="3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3" y="3"/>
                    <a:pt x="113" y="1"/>
                    <a:pt x="115" y="1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3" y="0"/>
                    <a:pt x="113" y="0"/>
                    <a:pt x="115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2" y="1"/>
                    <a:pt x="113" y="0"/>
                    <a:pt x="113" y="1"/>
                  </a:cubicBezTo>
                  <a:cubicBezTo>
                    <a:pt x="113" y="1"/>
                    <a:pt x="113" y="1"/>
                    <a:pt x="112" y="1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2" y="1"/>
                    <a:pt x="112" y="1"/>
                    <a:pt x="111" y="1"/>
                  </a:cubicBezTo>
                  <a:cubicBezTo>
                    <a:pt x="112" y="1"/>
                    <a:pt x="111" y="0"/>
                    <a:pt x="112" y="1"/>
                  </a:cubicBezTo>
                  <a:cubicBezTo>
                    <a:pt x="111" y="1"/>
                    <a:pt x="111" y="1"/>
                    <a:pt x="111" y="1"/>
                  </a:cubicBezTo>
                  <a:cubicBezTo>
                    <a:pt x="111" y="1"/>
                    <a:pt x="111" y="1"/>
                    <a:pt x="111" y="1"/>
                  </a:cubicBezTo>
                  <a:cubicBezTo>
                    <a:pt x="111" y="1"/>
                    <a:pt x="109" y="1"/>
                    <a:pt x="109" y="3"/>
                  </a:cubicBezTo>
                  <a:cubicBezTo>
                    <a:pt x="111" y="5"/>
                    <a:pt x="108" y="5"/>
                    <a:pt x="108" y="5"/>
                  </a:cubicBezTo>
                  <a:cubicBezTo>
                    <a:pt x="109" y="5"/>
                    <a:pt x="111" y="5"/>
                    <a:pt x="111" y="5"/>
                  </a:cubicBezTo>
                  <a:cubicBezTo>
                    <a:pt x="111" y="7"/>
                    <a:pt x="111" y="5"/>
                    <a:pt x="111" y="7"/>
                  </a:cubicBezTo>
                  <a:cubicBezTo>
                    <a:pt x="109" y="7"/>
                    <a:pt x="109" y="7"/>
                    <a:pt x="108" y="7"/>
                  </a:cubicBezTo>
                  <a:cubicBezTo>
                    <a:pt x="109" y="7"/>
                    <a:pt x="109" y="7"/>
                    <a:pt x="109" y="7"/>
                  </a:cubicBezTo>
                  <a:cubicBezTo>
                    <a:pt x="108" y="7"/>
                    <a:pt x="108" y="7"/>
                    <a:pt x="107" y="8"/>
                  </a:cubicBezTo>
                  <a:cubicBezTo>
                    <a:pt x="107" y="9"/>
                    <a:pt x="107" y="9"/>
                    <a:pt x="105" y="11"/>
                  </a:cubicBezTo>
                  <a:cubicBezTo>
                    <a:pt x="107" y="11"/>
                    <a:pt x="107" y="11"/>
                    <a:pt x="107" y="11"/>
                  </a:cubicBezTo>
                  <a:cubicBezTo>
                    <a:pt x="105" y="11"/>
                    <a:pt x="105" y="12"/>
                    <a:pt x="103" y="13"/>
                  </a:cubicBezTo>
                  <a:cubicBezTo>
                    <a:pt x="103" y="14"/>
                    <a:pt x="102" y="14"/>
                    <a:pt x="102" y="16"/>
                  </a:cubicBezTo>
                  <a:cubicBezTo>
                    <a:pt x="100" y="18"/>
                    <a:pt x="99" y="20"/>
                    <a:pt x="98" y="22"/>
                  </a:cubicBezTo>
                  <a:cubicBezTo>
                    <a:pt x="99" y="22"/>
                    <a:pt x="99" y="22"/>
                    <a:pt x="99" y="22"/>
                  </a:cubicBezTo>
                  <a:cubicBezTo>
                    <a:pt x="98" y="22"/>
                    <a:pt x="99" y="22"/>
                    <a:pt x="99" y="24"/>
                  </a:cubicBezTo>
                  <a:cubicBezTo>
                    <a:pt x="99" y="22"/>
                    <a:pt x="98" y="24"/>
                    <a:pt x="98" y="24"/>
                  </a:cubicBezTo>
                  <a:cubicBezTo>
                    <a:pt x="98" y="24"/>
                    <a:pt x="96" y="25"/>
                    <a:pt x="95" y="25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94" y="26"/>
                    <a:pt x="94" y="28"/>
                    <a:pt x="94" y="29"/>
                  </a:cubicBezTo>
                  <a:cubicBezTo>
                    <a:pt x="94" y="29"/>
                    <a:pt x="95" y="29"/>
                    <a:pt x="94" y="29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0" y="30"/>
                    <a:pt x="90" y="33"/>
                    <a:pt x="90" y="34"/>
                  </a:cubicBezTo>
                  <a:cubicBezTo>
                    <a:pt x="87" y="35"/>
                    <a:pt x="87" y="38"/>
                    <a:pt x="85" y="39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3" y="42"/>
                    <a:pt x="83" y="46"/>
                    <a:pt x="81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2" y="48"/>
                    <a:pt x="81" y="50"/>
                    <a:pt x="81" y="48"/>
                  </a:cubicBezTo>
                  <a:cubicBezTo>
                    <a:pt x="81" y="50"/>
                    <a:pt x="79" y="50"/>
                    <a:pt x="79" y="51"/>
                  </a:cubicBezTo>
                  <a:cubicBezTo>
                    <a:pt x="79" y="51"/>
                    <a:pt x="79" y="51"/>
                    <a:pt x="77" y="51"/>
                  </a:cubicBezTo>
                  <a:cubicBezTo>
                    <a:pt x="77" y="52"/>
                    <a:pt x="77" y="54"/>
                    <a:pt x="76" y="54"/>
                  </a:cubicBezTo>
                  <a:cubicBezTo>
                    <a:pt x="76" y="54"/>
                    <a:pt x="76" y="54"/>
                    <a:pt x="76" y="54"/>
                  </a:cubicBezTo>
                  <a:cubicBezTo>
                    <a:pt x="77" y="54"/>
                    <a:pt x="77" y="54"/>
                    <a:pt x="77" y="55"/>
                  </a:cubicBezTo>
                  <a:cubicBezTo>
                    <a:pt x="76" y="55"/>
                    <a:pt x="76" y="56"/>
                    <a:pt x="76" y="55"/>
                  </a:cubicBezTo>
                  <a:cubicBezTo>
                    <a:pt x="76" y="56"/>
                    <a:pt x="73" y="59"/>
                    <a:pt x="73" y="60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72" y="61"/>
                    <a:pt x="72" y="63"/>
                    <a:pt x="70" y="63"/>
                  </a:cubicBezTo>
                  <a:cubicBezTo>
                    <a:pt x="70" y="64"/>
                    <a:pt x="72" y="63"/>
                    <a:pt x="72" y="64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69" y="65"/>
                    <a:pt x="69" y="68"/>
                    <a:pt x="68" y="69"/>
                  </a:cubicBezTo>
                  <a:cubicBezTo>
                    <a:pt x="66" y="72"/>
                    <a:pt x="64" y="76"/>
                    <a:pt x="61" y="78"/>
                  </a:cubicBezTo>
                  <a:cubicBezTo>
                    <a:pt x="62" y="78"/>
                    <a:pt x="62" y="78"/>
                    <a:pt x="62" y="78"/>
                  </a:cubicBezTo>
                  <a:cubicBezTo>
                    <a:pt x="60" y="78"/>
                    <a:pt x="62" y="81"/>
                    <a:pt x="60" y="81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59" y="82"/>
                    <a:pt x="60" y="85"/>
                    <a:pt x="59" y="86"/>
                  </a:cubicBezTo>
                  <a:cubicBezTo>
                    <a:pt x="59" y="85"/>
                    <a:pt x="59" y="85"/>
                    <a:pt x="59" y="85"/>
                  </a:cubicBezTo>
                  <a:cubicBezTo>
                    <a:pt x="59" y="86"/>
                    <a:pt x="57" y="88"/>
                    <a:pt x="57" y="89"/>
                  </a:cubicBezTo>
                  <a:cubicBezTo>
                    <a:pt x="57" y="89"/>
                    <a:pt x="57" y="89"/>
                    <a:pt x="57" y="89"/>
                  </a:cubicBezTo>
                  <a:cubicBezTo>
                    <a:pt x="59" y="89"/>
                    <a:pt x="56" y="89"/>
                    <a:pt x="57" y="90"/>
                  </a:cubicBezTo>
                  <a:cubicBezTo>
                    <a:pt x="57" y="90"/>
                    <a:pt x="56" y="90"/>
                    <a:pt x="57" y="90"/>
                  </a:cubicBezTo>
                  <a:cubicBezTo>
                    <a:pt x="56" y="93"/>
                    <a:pt x="53" y="94"/>
                    <a:pt x="51" y="98"/>
                  </a:cubicBezTo>
                  <a:cubicBezTo>
                    <a:pt x="51" y="101"/>
                    <a:pt x="53" y="99"/>
                    <a:pt x="51" y="99"/>
                  </a:cubicBezTo>
                  <a:cubicBezTo>
                    <a:pt x="51" y="101"/>
                    <a:pt x="51" y="99"/>
                    <a:pt x="51" y="99"/>
                  </a:cubicBezTo>
                  <a:cubicBezTo>
                    <a:pt x="49" y="101"/>
                    <a:pt x="53" y="102"/>
                    <a:pt x="51" y="102"/>
                  </a:cubicBezTo>
                  <a:cubicBezTo>
                    <a:pt x="49" y="101"/>
                    <a:pt x="51" y="102"/>
                    <a:pt x="49" y="102"/>
                  </a:cubicBezTo>
                  <a:cubicBezTo>
                    <a:pt x="49" y="103"/>
                    <a:pt x="51" y="103"/>
                    <a:pt x="49" y="103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8" y="105"/>
                    <a:pt x="48" y="106"/>
                    <a:pt x="46" y="106"/>
                  </a:cubicBezTo>
                  <a:cubicBezTo>
                    <a:pt x="43" y="112"/>
                    <a:pt x="38" y="118"/>
                    <a:pt x="34" y="123"/>
                  </a:cubicBezTo>
                  <a:cubicBezTo>
                    <a:pt x="31" y="129"/>
                    <a:pt x="29" y="133"/>
                    <a:pt x="25" y="141"/>
                  </a:cubicBezTo>
                  <a:cubicBezTo>
                    <a:pt x="25" y="142"/>
                    <a:pt x="25" y="142"/>
                    <a:pt x="23" y="144"/>
                  </a:cubicBezTo>
                  <a:cubicBezTo>
                    <a:pt x="23" y="144"/>
                    <a:pt x="23" y="144"/>
                    <a:pt x="23" y="144"/>
                  </a:cubicBezTo>
                  <a:cubicBezTo>
                    <a:pt x="23" y="144"/>
                    <a:pt x="23" y="145"/>
                    <a:pt x="22" y="145"/>
                  </a:cubicBezTo>
                  <a:cubicBezTo>
                    <a:pt x="21" y="146"/>
                    <a:pt x="19" y="149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53"/>
                    <a:pt x="18" y="153"/>
                    <a:pt x="18" y="152"/>
                  </a:cubicBezTo>
                  <a:cubicBezTo>
                    <a:pt x="13" y="157"/>
                    <a:pt x="12" y="165"/>
                    <a:pt x="9" y="169"/>
                  </a:cubicBezTo>
                  <a:cubicBezTo>
                    <a:pt x="9" y="170"/>
                    <a:pt x="8" y="171"/>
                    <a:pt x="6" y="172"/>
                  </a:cubicBezTo>
                  <a:cubicBezTo>
                    <a:pt x="5" y="179"/>
                    <a:pt x="4" y="183"/>
                    <a:pt x="0" y="186"/>
                  </a:cubicBezTo>
                  <a:cubicBezTo>
                    <a:pt x="0" y="186"/>
                    <a:pt x="4" y="187"/>
                    <a:pt x="5" y="186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87" name="Freeform 147"/>
            <p:cNvSpPr>
              <a:spLocks/>
            </p:cNvSpPr>
            <p:nvPr/>
          </p:nvSpPr>
          <p:spPr bwMode="auto">
            <a:xfrm>
              <a:off x="4364" y="2647"/>
              <a:ext cx="2" cy="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0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0 h 3"/>
                <a:gd name="T10" fmla="*/ 2 w 2"/>
                <a:gd name="T11" fmla="*/ 0 h 3"/>
                <a:gd name="T12" fmla="*/ 2 w 2"/>
                <a:gd name="T13" fmla="*/ 0 h 3"/>
                <a:gd name="T14" fmla="*/ 2 w 2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88" name="Freeform 148"/>
            <p:cNvSpPr>
              <a:spLocks/>
            </p:cNvSpPr>
            <p:nvPr/>
          </p:nvSpPr>
          <p:spPr bwMode="auto">
            <a:xfrm>
              <a:off x="4262" y="2959"/>
              <a:ext cx="267" cy="444"/>
            </a:xfrm>
            <a:custGeom>
              <a:avLst/>
              <a:gdLst>
                <a:gd name="T0" fmla="*/ 15 w 113"/>
                <a:gd name="T1" fmla="*/ 167 h 188"/>
                <a:gd name="T2" fmla="*/ 18 w 113"/>
                <a:gd name="T3" fmla="*/ 161 h 188"/>
                <a:gd name="T4" fmla="*/ 27 w 113"/>
                <a:gd name="T5" fmla="*/ 151 h 188"/>
                <a:gd name="T6" fmla="*/ 30 w 113"/>
                <a:gd name="T7" fmla="*/ 148 h 188"/>
                <a:gd name="T8" fmla="*/ 35 w 113"/>
                <a:gd name="T9" fmla="*/ 135 h 188"/>
                <a:gd name="T10" fmla="*/ 37 w 113"/>
                <a:gd name="T11" fmla="*/ 130 h 188"/>
                <a:gd name="T12" fmla="*/ 43 w 113"/>
                <a:gd name="T13" fmla="*/ 125 h 188"/>
                <a:gd name="T14" fmla="*/ 45 w 113"/>
                <a:gd name="T15" fmla="*/ 118 h 188"/>
                <a:gd name="T16" fmla="*/ 47 w 113"/>
                <a:gd name="T17" fmla="*/ 115 h 188"/>
                <a:gd name="T18" fmla="*/ 49 w 113"/>
                <a:gd name="T19" fmla="*/ 113 h 188"/>
                <a:gd name="T20" fmla="*/ 54 w 113"/>
                <a:gd name="T21" fmla="*/ 108 h 188"/>
                <a:gd name="T22" fmla="*/ 57 w 113"/>
                <a:gd name="T23" fmla="*/ 103 h 188"/>
                <a:gd name="T24" fmla="*/ 60 w 113"/>
                <a:gd name="T25" fmla="*/ 100 h 188"/>
                <a:gd name="T26" fmla="*/ 61 w 113"/>
                <a:gd name="T27" fmla="*/ 95 h 188"/>
                <a:gd name="T28" fmla="*/ 65 w 113"/>
                <a:gd name="T29" fmla="*/ 88 h 188"/>
                <a:gd name="T30" fmla="*/ 69 w 113"/>
                <a:gd name="T31" fmla="*/ 82 h 188"/>
                <a:gd name="T32" fmla="*/ 71 w 113"/>
                <a:gd name="T33" fmla="*/ 78 h 188"/>
                <a:gd name="T34" fmla="*/ 71 w 113"/>
                <a:gd name="T35" fmla="*/ 75 h 188"/>
                <a:gd name="T36" fmla="*/ 74 w 113"/>
                <a:gd name="T37" fmla="*/ 74 h 188"/>
                <a:gd name="T38" fmla="*/ 74 w 113"/>
                <a:gd name="T39" fmla="*/ 73 h 188"/>
                <a:gd name="T40" fmla="*/ 77 w 113"/>
                <a:gd name="T41" fmla="*/ 70 h 188"/>
                <a:gd name="T42" fmla="*/ 83 w 113"/>
                <a:gd name="T43" fmla="*/ 60 h 188"/>
                <a:gd name="T44" fmla="*/ 84 w 113"/>
                <a:gd name="T45" fmla="*/ 57 h 188"/>
                <a:gd name="T46" fmla="*/ 86 w 113"/>
                <a:gd name="T47" fmla="*/ 55 h 188"/>
                <a:gd name="T48" fmla="*/ 91 w 113"/>
                <a:gd name="T49" fmla="*/ 45 h 188"/>
                <a:gd name="T50" fmla="*/ 90 w 113"/>
                <a:gd name="T51" fmla="*/ 43 h 188"/>
                <a:gd name="T52" fmla="*/ 92 w 113"/>
                <a:gd name="T53" fmla="*/ 42 h 188"/>
                <a:gd name="T54" fmla="*/ 97 w 113"/>
                <a:gd name="T55" fmla="*/ 39 h 188"/>
                <a:gd name="T56" fmla="*/ 99 w 113"/>
                <a:gd name="T57" fmla="*/ 35 h 188"/>
                <a:gd name="T58" fmla="*/ 100 w 113"/>
                <a:gd name="T59" fmla="*/ 35 h 188"/>
                <a:gd name="T60" fmla="*/ 100 w 113"/>
                <a:gd name="T61" fmla="*/ 34 h 188"/>
                <a:gd name="T62" fmla="*/ 100 w 113"/>
                <a:gd name="T63" fmla="*/ 30 h 188"/>
                <a:gd name="T64" fmla="*/ 103 w 113"/>
                <a:gd name="T65" fmla="*/ 26 h 188"/>
                <a:gd name="T66" fmla="*/ 103 w 113"/>
                <a:gd name="T67" fmla="*/ 25 h 188"/>
                <a:gd name="T68" fmla="*/ 105 w 113"/>
                <a:gd name="T69" fmla="*/ 23 h 188"/>
                <a:gd name="T70" fmla="*/ 107 w 113"/>
                <a:gd name="T71" fmla="*/ 21 h 188"/>
                <a:gd name="T72" fmla="*/ 104 w 113"/>
                <a:gd name="T73" fmla="*/ 21 h 188"/>
                <a:gd name="T74" fmla="*/ 109 w 113"/>
                <a:gd name="T75" fmla="*/ 17 h 188"/>
                <a:gd name="T76" fmla="*/ 109 w 113"/>
                <a:gd name="T77" fmla="*/ 8 h 188"/>
                <a:gd name="T78" fmla="*/ 110 w 113"/>
                <a:gd name="T79" fmla="*/ 5 h 188"/>
                <a:gd name="T80" fmla="*/ 113 w 113"/>
                <a:gd name="T81" fmla="*/ 0 h 188"/>
                <a:gd name="T82" fmla="*/ 110 w 113"/>
                <a:gd name="T83" fmla="*/ 2 h 188"/>
                <a:gd name="T84" fmla="*/ 109 w 113"/>
                <a:gd name="T85" fmla="*/ 6 h 188"/>
                <a:gd name="T86" fmla="*/ 101 w 113"/>
                <a:gd name="T87" fmla="*/ 13 h 188"/>
                <a:gd name="T88" fmla="*/ 92 w 113"/>
                <a:gd name="T89" fmla="*/ 25 h 188"/>
                <a:gd name="T90" fmla="*/ 83 w 113"/>
                <a:gd name="T91" fmla="*/ 39 h 188"/>
                <a:gd name="T92" fmla="*/ 75 w 113"/>
                <a:gd name="T93" fmla="*/ 51 h 188"/>
                <a:gd name="T94" fmla="*/ 71 w 113"/>
                <a:gd name="T95" fmla="*/ 60 h 188"/>
                <a:gd name="T96" fmla="*/ 61 w 113"/>
                <a:gd name="T97" fmla="*/ 78 h 188"/>
                <a:gd name="T98" fmla="*/ 56 w 113"/>
                <a:gd name="T99" fmla="*/ 88 h 188"/>
                <a:gd name="T100" fmla="*/ 49 w 113"/>
                <a:gd name="T101" fmla="*/ 102 h 188"/>
                <a:gd name="T102" fmla="*/ 23 w 113"/>
                <a:gd name="T103" fmla="*/ 141 h 188"/>
                <a:gd name="T104" fmla="*/ 18 w 113"/>
                <a:gd name="T105" fmla="*/ 151 h 188"/>
                <a:gd name="T106" fmla="*/ 4 w 113"/>
                <a:gd name="T107" fmla="*/ 18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3" h="188">
                  <a:moveTo>
                    <a:pt x="4" y="185"/>
                  </a:moveTo>
                  <a:cubicBezTo>
                    <a:pt x="8" y="184"/>
                    <a:pt x="6" y="180"/>
                    <a:pt x="9" y="178"/>
                  </a:cubicBezTo>
                  <a:cubicBezTo>
                    <a:pt x="9" y="178"/>
                    <a:pt x="8" y="178"/>
                    <a:pt x="9" y="178"/>
                  </a:cubicBezTo>
                  <a:cubicBezTo>
                    <a:pt x="13" y="177"/>
                    <a:pt x="14" y="172"/>
                    <a:pt x="14" y="168"/>
                  </a:cubicBezTo>
                  <a:cubicBezTo>
                    <a:pt x="14" y="168"/>
                    <a:pt x="14" y="168"/>
                    <a:pt x="14" y="168"/>
                  </a:cubicBezTo>
                  <a:cubicBezTo>
                    <a:pt x="14" y="168"/>
                    <a:pt x="15" y="168"/>
                    <a:pt x="15" y="167"/>
                  </a:cubicBezTo>
                  <a:cubicBezTo>
                    <a:pt x="15" y="167"/>
                    <a:pt x="15" y="167"/>
                    <a:pt x="14" y="167"/>
                  </a:cubicBezTo>
                  <a:cubicBezTo>
                    <a:pt x="15" y="167"/>
                    <a:pt x="15" y="165"/>
                    <a:pt x="17" y="165"/>
                  </a:cubicBezTo>
                  <a:cubicBezTo>
                    <a:pt x="15" y="165"/>
                    <a:pt x="15" y="165"/>
                    <a:pt x="15" y="164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8" y="165"/>
                    <a:pt x="18" y="163"/>
                    <a:pt x="19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21" y="159"/>
                    <a:pt x="22" y="158"/>
                    <a:pt x="23" y="155"/>
                  </a:cubicBezTo>
                  <a:cubicBezTo>
                    <a:pt x="22" y="155"/>
                    <a:pt x="22" y="155"/>
                    <a:pt x="22" y="155"/>
                  </a:cubicBezTo>
                  <a:cubicBezTo>
                    <a:pt x="23" y="155"/>
                    <a:pt x="23" y="155"/>
                    <a:pt x="24" y="154"/>
                  </a:cubicBezTo>
                  <a:cubicBezTo>
                    <a:pt x="23" y="154"/>
                    <a:pt x="27" y="154"/>
                    <a:pt x="27" y="152"/>
                  </a:cubicBezTo>
                  <a:cubicBezTo>
                    <a:pt x="24" y="152"/>
                    <a:pt x="24" y="152"/>
                    <a:pt x="24" y="152"/>
                  </a:cubicBezTo>
                  <a:cubicBezTo>
                    <a:pt x="27" y="152"/>
                    <a:pt x="24" y="151"/>
                    <a:pt x="27" y="151"/>
                  </a:cubicBezTo>
                  <a:cubicBezTo>
                    <a:pt x="27" y="151"/>
                    <a:pt x="27" y="151"/>
                    <a:pt x="27" y="151"/>
                  </a:cubicBezTo>
                  <a:cubicBezTo>
                    <a:pt x="28" y="151"/>
                    <a:pt x="27" y="150"/>
                    <a:pt x="27" y="150"/>
                  </a:cubicBezTo>
                  <a:cubicBezTo>
                    <a:pt x="28" y="150"/>
                    <a:pt x="28" y="150"/>
                    <a:pt x="28" y="150"/>
                  </a:cubicBezTo>
                  <a:cubicBezTo>
                    <a:pt x="28" y="150"/>
                    <a:pt x="28" y="150"/>
                    <a:pt x="28" y="148"/>
                  </a:cubicBezTo>
                  <a:cubicBezTo>
                    <a:pt x="28" y="148"/>
                    <a:pt x="28" y="148"/>
                    <a:pt x="28" y="148"/>
                  </a:cubicBezTo>
                  <a:cubicBezTo>
                    <a:pt x="28" y="148"/>
                    <a:pt x="28" y="146"/>
                    <a:pt x="30" y="148"/>
                  </a:cubicBezTo>
                  <a:cubicBezTo>
                    <a:pt x="28" y="146"/>
                    <a:pt x="28" y="148"/>
                    <a:pt x="28" y="146"/>
                  </a:cubicBezTo>
                  <a:cubicBezTo>
                    <a:pt x="31" y="145"/>
                    <a:pt x="32" y="141"/>
                    <a:pt x="34" y="138"/>
                  </a:cubicBezTo>
                  <a:cubicBezTo>
                    <a:pt x="34" y="138"/>
                    <a:pt x="34" y="138"/>
                    <a:pt x="32" y="138"/>
                  </a:cubicBezTo>
                  <a:cubicBezTo>
                    <a:pt x="34" y="137"/>
                    <a:pt x="34" y="137"/>
                    <a:pt x="34" y="137"/>
                  </a:cubicBezTo>
                  <a:cubicBezTo>
                    <a:pt x="34" y="137"/>
                    <a:pt x="34" y="137"/>
                    <a:pt x="34" y="135"/>
                  </a:cubicBezTo>
                  <a:cubicBezTo>
                    <a:pt x="35" y="135"/>
                    <a:pt x="35" y="135"/>
                    <a:pt x="35" y="135"/>
                  </a:cubicBezTo>
                  <a:cubicBezTo>
                    <a:pt x="35" y="135"/>
                    <a:pt x="35" y="135"/>
                    <a:pt x="34" y="135"/>
                  </a:cubicBezTo>
                  <a:cubicBezTo>
                    <a:pt x="35" y="135"/>
                    <a:pt x="35" y="134"/>
                    <a:pt x="36" y="134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36" y="134"/>
                    <a:pt x="36" y="132"/>
                    <a:pt x="36" y="132"/>
                  </a:cubicBezTo>
                  <a:cubicBezTo>
                    <a:pt x="36" y="132"/>
                    <a:pt x="36" y="132"/>
                    <a:pt x="36" y="132"/>
                  </a:cubicBezTo>
                  <a:cubicBezTo>
                    <a:pt x="36" y="130"/>
                    <a:pt x="37" y="132"/>
                    <a:pt x="37" y="130"/>
                  </a:cubicBezTo>
                  <a:cubicBezTo>
                    <a:pt x="36" y="130"/>
                    <a:pt x="36" y="130"/>
                    <a:pt x="36" y="130"/>
                  </a:cubicBezTo>
                  <a:cubicBezTo>
                    <a:pt x="37" y="130"/>
                    <a:pt x="37" y="129"/>
                    <a:pt x="40" y="129"/>
                  </a:cubicBezTo>
                  <a:cubicBezTo>
                    <a:pt x="40" y="128"/>
                    <a:pt x="40" y="128"/>
                    <a:pt x="40" y="128"/>
                  </a:cubicBezTo>
                  <a:cubicBezTo>
                    <a:pt x="40" y="128"/>
                    <a:pt x="40" y="126"/>
                    <a:pt x="41" y="126"/>
                  </a:cubicBezTo>
                  <a:cubicBezTo>
                    <a:pt x="41" y="125"/>
                    <a:pt x="40" y="125"/>
                    <a:pt x="41" y="125"/>
                  </a:cubicBezTo>
                  <a:cubicBezTo>
                    <a:pt x="41" y="125"/>
                    <a:pt x="41" y="124"/>
                    <a:pt x="43" y="125"/>
                  </a:cubicBezTo>
                  <a:cubicBezTo>
                    <a:pt x="43" y="124"/>
                    <a:pt x="43" y="122"/>
                    <a:pt x="44" y="122"/>
                  </a:cubicBezTo>
                  <a:cubicBezTo>
                    <a:pt x="43" y="122"/>
                    <a:pt x="43" y="121"/>
                    <a:pt x="43" y="122"/>
                  </a:cubicBezTo>
                  <a:cubicBezTo>
                    <a:pt x="41" y="121"/>
                    <a:pt x="41" y="121"/>
                    <a:pt x="41" y="121"/>
                  </a:cubicBezTo>
                  <a:cubicBezTo>
                    <a:pt x="41" y="121"/>
                    <a:pt x="41" y="122"/>
                    <a:pt x="41" y="121"/>
                  </a:cubicBezTo>
                  <a:cubicBezTo>
                    <a:pt x="41" y="121"/>
                    <a:pt x="43" y="121"/>
                    <a:pt x="43" y="118"/>
                  </a:cubicBezTo>
                  <a:cubicBezTo>
                    <a:pt x="44" y="118"/>
                    <a:pt x="45" y="118"/>
                    <a:pt x="45" y="118"/>
                  </a:cubicBezTo>
                  <a:cubicBezTo>
                    <a:pt x="44" y="117"/>
                    <a:pt x="44" y="117"/>
                    <a:pt x="44" y="117"/>
                  </a:cubicBezTo>
                  <a:cubicBezTo>
                    <a:pt x="47" y="117"/>
                    <a:pt x="47" y="117"/>
                    <a:pt x="47" y="117"/>
                  </a:cubicBezTo>
                  <a:cubicBezTo>
                    <a:pt x="47" y="117"/>
                    <a:pt x="47" y="117"/>
                    <a:pt x="47" y="117"/>
                  </a:cubicBezTo>
                  <a:cubicBezTo>
                    <a:pt x="47" y="117"/>
                    <a:pt x="47" y="117"/>
                    <a:pt x="48" y="117"/>
                  </a:cubicBezTo>
                  <a:cubicBezTo>
                    <a:pt x="47" y="117"/>
                    <a:pt x="48" y="116"/>
                    <a:pt x="47" y="115"/>
                  </a:cubicBezTo>
                  <a:cubicBezTo>
                    <a:pt x="47" y="115"/>
                    <a:pt x="47" y="116"/>
                    <a:pt x="47" y="115"/>
                  </a:cubicBezTo>
                  <a:cubicBezTo>
                    <a:pt x="48" y="115"/>
                    <a:pt x="48" y="115"/>
                    <a:pt x="48" y="115"/>
                  </a:cubicBezTo>
                  <a:cubicBezTo>
                    <a:pt x="48" y="115"/>
                    <a:pt x="48" y="115"/>
                    <a:pt x="48" y="115"/>
                  </a:cubicBezTo>
                  <a:cubicBezTo>
                    <a:pt x="48" y="113"/>
                    <a:pt x="48" y="113"/>
                    <a:pt x="49" y="113"/>
                  </a:cubicBezTo>
                  <a:cubicBezTo>
                    <a:pt x="49" y="115"/>
                    <a:pt x="48" y="113"/>
                    <a:pt x="48" y="115"/>
                  </a:cubicBezTo>
                  <a:cubicBezTo>
                    <a:pt x="49" y="115"/>
                    <a:pt x="49" y="113"/>
                    <a:pt x="49" y="113"/>
                  </a:cubicBezTo>
                  <a:cubicBezTo>
                    <a:pt x="49" y="113"/>
                    <a:pt x="49" y="113"/>
                    <a:pt x="49" y="113"/>
                  </a:cubicBezTo>
                  <a:cubicBezTo>
                    <a:pt x="51" y="113"/>
                    <a:pt x="51" y="112"/>
                    <a:pt x="52" y="112"/>
                  </a:cubicBezTo>
                  <a:cubicBezTo>
                    <a:pt x="52" y="112"/>
                    <a:pt x="51" y="111"/>
                    <a:pt x="51" y="112"/>
                  </a:cubicBezTo>
                  <a:cubicBezTo>
                    <a:pt x="51" y="111"/>
                    <a:pt x="54" y="111"/>
                    <a:pt x="52" y="108"/>
                  </a:cubicBezTo>
                  <a:cubicBezTo>
                    <a:pt x="52" y="109"/>
                    <a:pt x="54" y="109"/>
                    <a:pt x="54" y="109"/>
                  </a:cubicBezTo>
                  <a:cubicBezTo>
                    <a:pt x="54" y="108"/>
                    <a:pt x="52" y="108"/>
                    <a:pt x="54" y="108"/>
                  </a:cubicBezTo>
                  <a:cubicBezTo>
                    <a:pt x="52" y="108"/>
                    <a:pt x="54" y="108"/>
                    <a:pt x="54" y="108"/>
                  </a:cubicBezTo>
                  <a:cubicBezTo>
                    <a:pt x="56" y="108"/>
                    <a:pt x="54" y="105"/>
                    <a:pt x="54" y="108"/>
                  </a:cubicBezTo>
                  <a:cubicBezTo>
                    <a:pt x="54" y="105"/>
                    <a:pt x="57" y="104"/>
                    <a:pt x="57" y="103"/>
                  </a:cubicBezTo>
                  <a:cubicBezTo>
                    <a:pt x="58" y="103"/>
                    <a:pt x="58" y="103"/>
                    <a:pt x="58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3"/>
                    <a:pt x="58" y="102"/>
                    <a:pt x="57" y="102"/>
                  </a:cubicBezTo>
                  <a:cubicBezTo>
                    <a:pt x="58" y="102"/>
                    <a:pt x="56" y="103"/>
                    <a:pt x="57" y="103"/>
                  </a:cubicBezTo>
                  <a:cubicBezTo>
                    <a:pt x="56" y="103"/>
                    <a:pt x="58" y="103"/>
                    <a:pt x="57" y="102"/>
                  </a:cubicBezTo>
                  <a:cubicBezTo>
                    <a:pt x="57" y="102"/>
                    <a:pt x="58" y="102"/>
                    <a:pt x="58" y="100"/>
                  </a:cubicBezTo>
                  <a:cubicBezTo>
                    <a:pt x="58" y="102"/>
                    <a:pt x="57" y="100"/>
                    <a:pt x="57" y="100"/>
                  </a:cubicBezTo>
                  <a:cubicBezTo>
                    <a:pt x="58" y="100"/>
                    <a:pt x="58" y="100"/>
                    <a:pt x="58" y="100"/>
                  </a:cubicBezTo>
                  <a:cubicBezTo>
                    <a:pt x="58" y="100"/>
                    <a:pt x="58" y="100"/>
                    <a:pt x="58" y="100"/>
                  </a:cubicBezTo>
                  <a:cubicBezTo>
                    <a:pt x="60" y="100"/>
                    <a:pt x="60" y="99"/>
                    <a:pt x="60" y="100"/>
                  </a:cubicBezTo>
                  <a:cubicBezTo>
                    <a:pt x="60" y="99"/>
                    <a:pt x="61" y="99"/>
                    <a:pt x="60" y="99"/>
                  </a:cubicBezTo>
                  <a:cubicBezTo>
                    <a:pt x="58" y="98"/>
                    <a:pt x="58" y="98"/>
                    <a:pt x="58" y="98"/>
                  </a:cubicBezTo>
                  <a:cubicBezTo>
                    <a:pt x="60" y="98"/>
                    <a:pt x="60" y="98"/>
                    <a:pt x="60" y="98"/>
                  </a:cubicBezTo>
                  <a:cubicBezTo>
                    <a:pt x="60" y="98"/>
                    <a:pt x="60" y="98"/>
                    <a:pt x="60" y="98"/>
                  </a:cubicBezTo>
                  <a:cubicBezTo>
                    <a:pt x="61" y="98"/>
                    <a:pt x="60" y="96"/>
                    <a:pt x="61" y="98"/>
                  </a:cubicBezTo>
                  <a:cubicBezTo>
                    <a:pt x="61" y="96"/>
                    <a:pt x="62" y="95"/>
                    <a:pt x="61" y="95"/>
                  </a:cubicBezTo>
                  <a:cubicBezTo>
                    <a:pt x="62" y="95"/>
                    <a:pt x="62" y="92"/>
                    <a:pt x="62" y="92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2" y="92"/>
                    <a:pt x="62" y="91"/>
                    <a:pt x="62" y="90"/>
                  </a:cubicBezTo>
                  <a:cubicBezTo>
                    <a:pt x="64" y="90"/>
                    <a:pt x="64" y="90"/>
                    <a:pt x="64" y="91"/>
                  </a:cubicBezTo>
                  <a:cubicBezTo>
                    <a:pt x="64" y="90"/>
                    <a:pt x="65" y="90"/>
                    <a:pt x="65" y="8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2" y="87"/>
                    <a:pt x="65" y="88"/>
                    <a:pt x="65" y="87"/>
                  </a:cubicBezTo>
                  <a:cubicBezTo>
                    <a:pt x="67" y="87"/>
                    <a:pt x="67" y="87"/>
                    <a:pt x="67" y="87"/>
                  </a:cubicBezTo>
                  <a:cubicBezTo>
                    <a:pt x="65" y="87"/>
                    <a:pt x="69" y="87"/>
                    <a:pt x="67" y="86"/>
                  </a:cubicBezTo>
                  <a:cubicBezTo>
                    <a:pt x="67" y="86"/>
                    <a:pt x="67" y="86"/>
                    <a:pt x="69" y="86"/>
                  </a:cubicBezTo>
                  <a:cubicBezTo>
                    <a:pt x="67" y="85"/>
                    <a:pt x="70" y="83"/>
                    <a:pt x="69" y="82"/>
                  </a:cubicBezTo>
                  <a:cubicBezTo>
                    <a:pt x="69" y="82"/>
                    <a:pt x="69" y="82"/>
                    <a:pt x="70" y="82"/>
                  </a:cubicBezTo>
                  <a:cubicBezTo>
                    <a:pt x="69" y="82"/>
                    <a:pt x="69" y="82"/>
                    <a:pt x="69" y="82"/>
                  </a:cubicBezTo>
                  <a:cubicBezTo>
                    <a:pt x="70" y="82"/>
                    <a:pt x="70" y="82"/>
                    <a:pt x="70" y="82"/>
                  </a:cubicBezTo>
                  <a:cubicBezTo>
                    <a:pt x="70" y="82"/>
                    <a:pt x="70" y="82"/>
                    <a:pt x="69" y="82"/>
                  </a:cubicBezTo>
                  <a:cubicBezTo>
                    <a:pt x="69" y="79"/>
                    <a:pt x="71" y="82"/>
                    <a:pt x="71" y="79"/>
                  </a:cubicBezTo>
                  <a:cubicBezTo>
                    <a:pt x="71" y="79"/>
                    <a:pt x="71" y="79"/>
                    <a:pt x="71" y="78"/>
                  </a:cubicBezTo>
                  <a:cubicBezTo>
                    <a:pt x="71" y="78"/>
                    <a:pt x="71" y="78"/>
                    <a:pt x="71" y="78"/>
                  </a:cubicBezTo>
                  <a:cubicBezTo>
                    <a:pt x="73" y="78"/>
                    <a:pt x="71" y="78"/>
                    <a:pt x="70" y="77"/>
                  </a:cubicBezTo>
                  <a:cubicBezTo>
                    <a:pt x="71" y="77"/>
                    <a:pt x="71" y="77"/>
                    <a:pt x="71" y="77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7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5"/>
                    <a:pt x="71" y="75"/>
                    <a:pt x="73" y="75"/>
                  </a:cubicBezTo>
                  <a:cubicBezTo>
                    <a:pt x="73" y="75"/>
                    <a:pt x="73" y="75"/>
                    <a:pt x="73" y="75"/>
                  </a:cubicBezTo>
                  <a:cubicBezTo>
                    <a:pt x="73" y="75"/>
                    <a:pt x="73" y="75"/>
                    <a:pt x="74" y="75"/>
                  </a:cubicBezTo>
                  <a:cubicBezTo>
                    <a:pt x="73" y="75"/>
                    <a:pt x="73" y="74"/>
                    <a:pt x="73" y="74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4" y="74"/>
                    <a:pt x="73" y="74"/>
                    <a:pt x="74" y="73"/>
                  </a:cubicBezTo>
                  <a:cubicBezTo>
                    <a:pt x="74" y="73"/>
                    <a:pt x="75" y="74"/>
                    <a:pt x="74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5" y="73"/>
                    <a:pt x="75" y="72"/>
                    <a:pt x="75" y="72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5" y="70"/>
                    <a:pt x="75" y="70"/>
                    <a:pt x="77" y="70"/>
                  </a:cubicBezTo>
                  <a:cubicBezTo>
                    <a:pt x="77" y="70"/>
                    <a:pt x="77" y="70"/>
                    <a:pt x="77" y="70"/>
                  </a:cubicBezTo>
                  <a:cubicBezTo>
                    <a:pt x="77" y="69"/>
                    <a:pt x="77" y="69"/>
                    <a:pt x="77" y="69"/>
                  </a:cubicBezTo>
                  <a:cubicBezTo>
                    <a:pt x="77" y="69"/>
                    <a:pt x="75" y="66"/>
                    <a:pt x="77" y="66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78" y="66"/>
                    <a:pt x="79" y="65"/>
                    <a:pt x="79" y="64"/>
                  </a:cubicBezTo>
                  <a:cubicBezTo>
                    <a:pt x="79" y="64"/>
                    <a:pt x="79" y="64"/>
                    <a:pt x="79" y="64"/>
                  </a:cubicBezTo>
                  <a:cubicBezTo>
                    <a:pt x="82" y="62"/>
                    <a:pt x="83" y="62"/>
                    <a:pt x="83" y="60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2" y="60"/>
                    <a:pt x="82" y="59"/>
                    <a:pt x="82" y="60"/>
                  </a:cubicBezTo>
                  <a:cubicBezTo>
                    <a:pt x="83" y="60"/>
                    <a:pt x="83" y="60"/>
                    <a:pt x="83" y="60"/>
                  </a:cubicBezTo>
                  <a:cubicBezTo>
                    <a:pt x="84" y="60"/>
                    <a:pt x="84" y="59"/>
                    <a:pt x="84" y="59"/>
                  </a:cubicBezTo>
                  <a:cubicBezTo>
                    <a:pt x="84" y="59"/>
                    <a:pt x="84" y="59"/>
                    <a:pt x="84" y="59"/>
                  </a:cubicBezTo>
                  <a:cubicBezTo>
                    <a:pt x="84" y="57"/>
                    <a:pt x="84" y="57"/>
                    <a:pt x="84" y="57"/>
                  </a:cubicBezTo>
                  <a:cubicBezTo>
                    <a:pt x="86" y="57"/>
                    <a:pt x="86" y="57"/>
                    <a:pt x="86" y="57"/>
                  </a:cubicBezTo>
                  <a:cubicBezTo>
                    <a:pt x="84" y="57"/>
                    <a:pt x="84" y="57"/>
                    <a:pt x="84" y="57"/>
                  </a:cubicBezTo>
                  <a:cubicBezTo>
                    <a:pt x="86" y="56"/>
                    <a:pt x="86" y="57"/>
                    <a:pt x="86" y="56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6" y="56"/>
                    <a:pt x="87" y="56"/>
                    <a:pt x="87" y="55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7" y="52"/>
                    <a:pt x="87" y="52"/>
                    <a:pt x="87" y="55"/>
                  </a:cubicBezTo>
                  <a:cubicBezTo>
                    <a:pt x="87" y="52"/>
                    <a:pt x="87" y="52"/>
                    <a:pt x="87" y="51"/>
                  </a:cubicBezTo>
                  <a:cubicBezTo>
                    <a:pt x="90" y="51"/>
                    <a:pt x="91" y="48"/>
                    <a:pt x="91" y="47"/>
                  </a:cubicBezTo>
                  <a:cubicBezTo>
                    <a:pt x="91" y="47"/>
                    <a:pt x="91" y="47"/>
                    <a:pt x="91" y="47"/>
                  </a:cubicBezTo>
                  <a:cubicBezTo>
                    <a:pt x="91" y="45"/>
                    <a:pt x="92" y="47"/>
                    <a:pt x="92" y="47"/>
                  </a:cubicBezTo>
                  <a:cubicBezTo>
                    <a:pt x="91" y="47"/>
                    <a:pt x="91" y="45"/>
                    <a:pt x="91" y="45"/>
                  </a:cubicBezTo>
                  <a:cubicBezTo>
                    <a:pt x="90" y="44"/>
                    <a:pt x="91" y="45"/>
                    <a:pt x="92" y="45"/>
                  </a:cubicBezTo>
                  <a:cubicBezTo>
                    <a:pt x="92" y="45"/>
                    <a:pt x="91" y="45"/>
                    <a:pt x="92" y="45"/>
                  </a:cubicBezTo>
                  <a:cubicBezTo>
                    <a:pt x="92" y="45"/>
                    <a:pt x="92" y="44"/>
                    <a:pt x="95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2" y="43"/>
                    <a:pt x="90" y="44"/>
                    <a:pt x="90" y="43"/>
                  </a:cubicBezTo>
                  <a:cubicBezTo>
                    <a:pt x="90" y="43"/>
                    <a:pt x="90" y="43"/>
                    <a:pt x="90" y="43"/>
                  </a:cubicBezTo>
                  <a:cubicBezTo>
                    <a:pt x="88" y="42"/>
                    <a:pt x="88" y="43"/>
                    <a:pt x="88" y="42"/>
                  </a:cubicBezTo>
                  <a:cubicBezTo>
                    <a:pt x="88" y="42"/>
                    <a:pt x="90" y="42"/>
                    <a:pt x="91" y="43"/>
                  </a:cubicBezTo>
                  <a:cubicBezTo>
                    <a:pt x="91" y="42"/>
                    <a:pt x="92" y="43"/>
                    <a:pt x="95" y="43"/>
                  </a:cubicBezTo>
                  <a:cubicBezTo>
                    <a:pt x="92" y="42"/>
                    <a:pt x="92" y="43"/>
                    <a:pt x="92" y="43"/>
                  </a:cubicBezTo>
                  <a:cubicBezTo>
                    <a:pt x="91" y="42"/>
                    <a:pt x="92" y="42"/>
                    <a:pt x="92" y="42"/>
                  </a:cubicBezTo>
                  <a:cubicBezTo>
                    <a:pt x="95" y="42"/>
                    <a:pt x="95" y="42"/>
                    <a:pt x="95" y="42"/>
                  </a:cubicBezTo>
                  <a:cubicBezTo>
                    <a:pt x="95" y="42"/>
                    <a:pt x="95" y="42"/>
                    <a:pt x="95" y="42"/>
                  </a:cubicBezTo>
                  <a:cubicBezTo>
                    <a:pt x="96" y="42"/>
                    <a:pt x="96" y="42"/>
                    <a:pt x="96" y="42"/>
                  </a:cubicBezTo>
                  <a:cubicBezTo>
                    <a:pt x="97" y="42"/>
                    <a:pt x="96" y="39"/>
                    <a:pt x="97" y="42"/>
                  </a:cubicBezTo>
                  <a:cubicBezTo>
                    <a:pt x="96" y="39"/>
                    <a:pt x="95" y="39"/>
                    <a:pt x="95" y="39"/>
                  </a:cubicBezTo>
                  <a:cubicBezTo>
                    <a:pt x="96" y="39"/>
                    <a:pt x="96" y="38"/>
                    <a:pt x="97" y="39"/>
                  </a:cubicBezTo>
                  <a:cubicBezTo>
                    <a:pt x="96" y="39"/>
                    <a:pt x="96" y="39"/>
                    <a:pt x="96" y="39"/>
                  </a:cubicBezTo>
                  <a:cubicBezTo>
                    <a:pt x="96" y="38"/>
                    <a:pt x="97" y="38"/>
                    <a:pt x="96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7" y="38"/>
                    <a:pt x="97" y="38"/>
                    <a:pt x="96" y="36"/>
                  </a:cubicBezTo>
                  <a:cubicBezTo>
                    <a:pt x="97" y="36"/>
                    <a:pt x="99" y="36"/>
                    <a:pt x="97" y="35"/>
                  </a:cubicBezTo>
                  <a:cubicBezTo>
                    <a:pt x="97" y="35"/>
                    <a:pt x="97" y="35"/>
                    <a:pt x="99" y="35"/>
                  </a:cubicBezTo>
                  <a:cubicBezTo>
                    <a:pt x="99" y="36"/>
                    <a:pt x="97" y="35"/>
                    <a:pt x="99" y="36"/>
                  </a:cubicBezTo>
                  <a:cubicBezTo>
                    <a:pt x="97" y="35"/>
                    <a:pt x="99" y="36"/>
                    <a:pt x="99" y="36"/>
                  </a:cubicBezTo>
                  <a:cubicBezTo>
                    <a:pt x="99" y="35"/>
                    <a:pt x="99" y="35"/>
                    <a:pt x="99" y="35"/>
                  </a:cubicBezTo>
                  <a:cubicBezTo>
                    <a:pt x="99" y="35"/>
                    <a:pt x="99" y="35"/>
                    <a:pt x="100" y="35"/>
                  </a:cubicBezTo>
                  <a:cubicBezTo>
                    <a:pt x="99" y="35"/>
                    <a:pt x="99" y="35"/>
                    <a:pt x="99" y="35"/>
                  </a:cubicBezTo>
                  <a:cubicBezTo>
                    <a:pt x="100" y="35"/>
                    <a:pt x="100" y="35"/>
                    <a:pt x="100" y="35"/>
                  </a:cubicBezTo>
                  <a:cubicBezTo>
                    <a:pt x="100" y="35"/>
                    <a:pt x="99" y="34"/>
                    <a:pt x="100" y="34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99" y="34"/>
                    <a:pt x="99" y="34"/>
                    <a:pt x="99" y="32"/>
                  </a:cubicBezTo>
                  <a:cubicBezTo>
                    <a:pt x="101" y="34"/>
                    <a:pt x="101" y="34"/>
                    <a:pt x="101" y="34"/>
                  </a:cubicBezTo>
                  <a:cubicBezTo>
                    <a:pt x="101" y="34"/>
                    <a:pt x="100" y="32"/>
                    <a:pt x="101" y="32"/>
                  </a:cubicBezTo>
                  <a:cubicBezTo>
                    <a:pt x="100" y="34"/>
                    <a:pt x="100" y="34"/>
                    <a:pt x="100" y="34"/>
                  </a:cubicBezTo>
                  <a:cubicBezTo>
                    <a:pt x="100" y="32"/>
                    <a:pt x="99" y="32"/>
                    <a:pt x="100" y="31"/>
                  </a:cubicBezTo>
                  <a:cubicBezTo>
                    <a:pt x="100" y="31"/>
                    <a:pt x="101" y="31"/>
                    <a:pt x="101" y="32"/>
                  </a:cubicBezTo>
                  <a:cubicBezTo>
                    <a:pt x="101" y="32"/>
                    <a:pt x="101" y="31"/>
                    <a:pt x="100" y="31"/>
                  </a:cubicBezTo>
                  <a:cubicBezTo>
                    <a:pt x="101" y="31"/>
                    <a:pt x="101" y="32"/>
                    <a:pt x="101" y="31"/>
                  </a:cubicBezTo>
                  <a:cubicBezTo>
                    <a:pt x="101" y="30"/>
                    <a:pt x="101" y="30"/>
                    <a:pt x="101" y="30"/>
                  </a:cubicBezTo>
                  <a:cubicBezTo>
                    <a:pt x="100" y="30"/>
                    <a:pt x="100" y="30"/>
                    <a:pt x="100" y="30"/>
                  </a:cubicBezTo>
                  <a:cubicBezTo>
                    <a:pt x="100" y="30"/>
                    <a:pt x="100" y="30"/>
                    <a:pt x="100" y="30"/>
                  </a:cubicBezTo>
                  <a:cubicBezTo>
                    <a:pt x="99" y="29"/>
                    <a:pt x="99" y="29"/>
                    <a:pt x="99" y="29"/>
                  </a:cubicBezTo>
                  <a:cubicBezTo>
                    <a:pt x="99" y="29"/>
                    <a:pt x="99" y="29"/>
                    <a:pt x="99" y="29"/>
                  </a:cubicBezTo>
                  <a:cubicBezTo>
                    <a:pt x="100" y="30"/>
                    <a:pt x="101" y="29"/>
                    <a:pt x="103" y="29"/>
                  </a:cubicBezTo>
                  <a:cubicBezTo>
                    <a:pt x="103" y="29"/>
                    <a:pt x="100" y="26"/>
                    <a:pt x="103" y="26"/>
                  </a:cubicBezTo>
                  <a:cubicBezTo>
                    <a:pt x="103" y="26"/>
                    <a:pt x="104" y="26"/>
                    <a:pt x="103" y="26"/>
                  </a:cubicBezTo>
                  <a:cubicBezTo>
                    <a:pt x="103" y="26"/>
                    <a:pt x="104" y="29"/>
                    <a:pt x="104" y="26"/>
                  </a:cubicBezTo>
                  <a:cubicBezTo>
                    <a:pt x="104" y="26"/>
                    <a:pt x="104" y="25"/>
                    <a:pt x="103" y="25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101" y="25"/>
                    <a:pt x="101" y="23"/>
                    <a:pt x="103" y="25"/>
                  </a:cubicBezTo>
                  <a:cubicBezTo>
                    <a:pt x="103" y="25"/>
                    <a:pt x="103" y="25"/>
                    <a:pt x="103" y="25"/>
                  </a:cubicBezTo>
                  <a:cubicBezTo>
                    <a:pt x="104" y="25"/>
                    <a:pt x="103" y="23"/>
                    <a:pt x="104" y="23"/>
                  </a:cubicBezTo>
                  <a:cubicBezTo>
                    <a:pt x="104" y="25"/>
                    <a:pt x="104" y="25"/>
                    <a:pt x="105" y="25"/>
                  </a:cubicBezTo>
                  <a:cubicBezTo>
                    <a:pt x="105" y="25"/>
                    <a:pt x="105" y="25"/>
                    <a:pt x="105" y="25"/>
                  </a:cubicBezTo>
                  <a:cubicBezTo>
                    <a:pt x="105" y="25"/>
                    <a:pt x="105" y="25"/>
                    <a:pt x="105" y="25"/>
                  </a:cubicBezTo>
                  <a:cubicBezTo>
                    <a:pt x="105" y="23"/>
                    <a:pt x="105" y="25"/>
                    <a:pt x="107" y="23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4" y="23"/>
                    <a:pt x="105" y="25"/>
                    <a:pt x="104" y="23"/>
                  </a:cubicBezTo>
                  <a:cubicBezTo>
                    <a:pt x="104" y="23"/>
                    <a:pt x="105" y="23"/>
                    <a:pt x="105" y="22"/>
                  </a:cubicBezTo>
                  <a:cubicBezTo>
                    <a:pt x="104" y="22"/>
                    <a:pt x="104" y="23"/>
                    <a:pt x="104" y="23"/>
                  </a:cubicBezTo>
                  <a:cubicBezTo>
                    <a:pt x="104" y="22"/>
                    <a:pt x="103" y="22"/>
                    <a:pt x="104" y="21"/>
                  </a:cubicBezTo>
                  <a:cubicBezTo>
                    <a:pt x="105" y="21"/>
                    <a:pt x="105" y="22"/>
                    <a:pt x="105" y="22"/>
                  </a:cubicBezTo>
                  <a:cubicBezTo>
                    <a:pt x="105" y="21"/>
                    <a:pt x="107" y="21"/>
                    <a:pt x="107" y="21"/>
                  </a:cubicBezTo>
                  <a:cubicBezTo>
                    <a:pt x="105" y="19"/>
                    <a:pt x="109" y="19"/>
                    <a:pt x="107" y="19"/>
                  </a:cubicBezTo>
                  <a:cubicBezTo>
                    <a:pt x="107" y="21"/>
                    <a:pt x="105" y="21"/>
                    <a:pt x="104" y="21"/>
                  </a:cubicBezTo>
                  <a:cubicBezTo>
                    <a:pt x="104" y="21"/>
                    <a:pt x="104" y="22"/>
                    <a:pt x="103" y="21"/>
                  </a:cubicBezTo>
                  <a:cubicBezTo>
                    <a:pt x="104" y="21"/>
                    <a:pt x="103" y="19"/>
                    <a:pt x="101" y="19"/>
                  </a:cubicBezTo>
                  <a:cubicBezTo>
                    <a:pt x="103" y="19"/>
                    <a:pt x="103" y="19"/>
                    <a:pt x="103" y="19"/>
                  </a:cubicBezTo>
                  <a:cubicBezTo>
                    <a:pt x="103" y="19"/>
                    <a:pt x="103" y="19"/>
                    <a:pt x="104" y="21"/>
                  </a:cubicBezTo>
                  <a:cubicBezTo>
                    <a:pt x="104" y="19"/>
                    <a:pt x="105" y="19"/>
                    <a:pt x="105" y="19"/>
                  </a:cubicBezTo>
                  <a:cubicBezTo>
                    <a:pt x="105" y="18"/>
                    <a:pt x="105" y="18"/>
                    <a:pt x="104" y="18"/>
                  </a:cubicBezTo>
                  <a:cubicBezTo>
                    <a:pt x="105" y="18"/>
                    <a:pt x="105" y="17"/>
                    <a:pt x="105" y="16"/>
                  </a:cubicBezTo>
                  <a:cubicBezTo>
                    <a:pt x="107" y="17"/>
                    <a:pt x="107" y="16"/>
                    <a:pt x="109" y="16"/>
                  </a:cubicBezTo>
                  <a:cubicBezTo>
                    <a:pt x="109" y="17"/>
                    <a:pt x="109" y="17"/>
                    <a:pt x="109" y="17"/>
                  </a:cubicBezTo>
                  <a:cubicBezTo>
                    <a:pt x="110" y="17"/>
                    <a:pt x="109" y="17"/>
                    <a:pt x="109" y="17"/>
                  </a:cubicBezTo>
                  <a:cubicBezTo>
                    <a:pt x="110" y="17"/>
                    <a:pt x="107" y="16"/>
                    <a:pt x="109" y="16"/>
                  </a:cubicBezTo>
                  <a:cubicBezTo>
                    <a:pt x="109" y="17"/>
                    <a:pt x="107" y="16"/>
                    <a:pt x="107" y="16"/>
                  </a:cubicBezTo>
                  <a:cubicBezTo>
                    <a:pt x="107" y="13"/>
                    <a:pt x="105" y="13"/>
                    <a:pt x="105" y="13"/>
                  </a:cubicBezTo>
                  <a:cubicBezTo>
                    <a:pt x="107" y="13"/>
                    <a:pt x="109" y="12"/>
                    <a:pt x="109" y="12"/>
                  </a:cubicBezTo>
                  <a:cubicBezTo>
                    <a:pt x="109" y="10"/>
                    <a:pt x="110" y="9"/>
                    <a:pt x="110" y="9"/>
                  </a:cubicBezTo>
                  <a:cubicBezTo>
                    <a:pt x="110" y="8"/>
                    <a:pt x="109" y="8"/>
                    <a:pt x="109" y="8"/>
                  </a:cubicBezTo>
                  <a:cubicBezTo>
                    <a:pt x="109" y="6"/>
                    <a:pt x="110" y="8"/>
                    <a:pt x="110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10" y="8"/>
                    <a:pt x="110" y="5"/>
                    <a:pt x="112" y="6"/>
                  </a:cubicBezTo>
                  <a:cubicBezTo>
                    <a:pt x="110" y="6"/>
                    <a:pt x="110" y="6"/>
                    <a:pt x="110" y="6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09" y="4"/>
                    <a:pt x="110" y="4"/>
                    <a:pt x="110" y="4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2" y="4"/>
                    <a:pt x="112" y="2"/>
                    <a:pt x="113" y="2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3" y="2"/>
                    <a:pt x="113" y="2"/>
                    <a:pt x="113" y="2"/>
                  </a:cubicBezTo>
                  <a:cubicBezTo>
                    <a:pt x="112" y="0"/>
                    <a:pt x="112" y="0"/>
                    <a:pt x="113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0" y="2"/>
                    <a:pt x="112" y="0"/>
                    <a:pt x="112" y="2"/>
                  </a:cubicBezTo>
                  <a:cubicBezTo>
                    <a:pt x="112" y="2"/>
                    <a:pt x="112" y="2"/>
                    <a:pt x="110" y="2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0" y="2"/>
                    <a:pt x="110" y="2"/>
                    <a:pt x="110" y="2"/>
                  </a:cubicBezTo>
                  <a:cubicBezTo>
                    <a:pt x="110" y="2"/>
                    <a:pt x="109" y="2"/>
                    <a:pt x="110" y="2"/>
                  </a:cubicBezTo>
                  <a:cubicBezTo>
                    <a:pt x="109" y="2"/>
                    <a:pt x="109" y="2"/>
                    <a:pt x="109" y="2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09" y="2"/>
                    <a:pt x="107" y="2"/>
                    <a:pt x="107" y="4"/>
                  </a:cubicBezTo>
                  <a:cubicBezTo>
                    <a:pt x="109" y="5"/>
                    <a:pt x="105" y="5"/>
                    <a:pt x="105" y="5"/>
                  </a:cubicBezTo>
                  <a:cubicBezTo>
                    <a:pt x="107" y="5"/>
                    <a:pt x="109" y="5"/>
                    <a:pt x="109" y="5"/>
                  </a:cubicBezTo>
                  <a:cubicBezTo>
                    <a:pt x="109" y="6"/>
                    <a:pt x="109" y="6"/>
                    <a:pt x="109" y="6"/>
                  </a:cubicBezTo>
                  <a:cubicBezTo>
                    <a:pt x="107" y="6"/>
                    <a:pt x="107" y="6"/>
                    <a:pt x="105" y="6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5" y="6"/>
                    <a:pt x="105" y="6"/>
                    <a:pt x="104" y="8"/>
                  </a:cubicBezTo>
                  <a:cubicBezTo>
                    <a:pt x="104" y="9"/>
                    <a:pt x="104" y="9"/>
                    <a:pt x="103" y="10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3" y="10"/>
                    <a:pt x="103" y="12"/>
                    <a:pt x="101" y="13"/>
                  </a:cubicBezTo>
                  <a:cubicBezTo>
                    <a:pt x="101" y="16"/>
                    <a:pt x="100" y="16"/>
                    <a:pt x="100" y="17"/>
                  </a:cubicBezTo>
                  <a:cubicBezTo>
                    <a:pt x="99" y="18"/>
                    <a:pt x="97" y="19"/>
                    <a:pt x="96" y="22"/>
                  </a:cubicBezTo>
                  <a:cubicBezTo>
                    <a:pt x="97" y="22"/>
                    <a:pt x="97" y="22"/>
                    <a:pt x="97" y="22"/>
                  </a:cubicBezTo>
                  <a:cubicBezTo>
                    <a:pt x="96" y="22"/>
                    <a:pt x="97" y="22"/>
                    <a:pt x="97" y="23"/>
                  </a:cubicBezTo>
                  <a:cubicBezTo>
                    <a:pt x="97" y="22"/>
                    <a:pt x="96" y="23"/>
                    <a:pt x="96" y="23"/>
                  </a:cubicBezTo>
                  <a:cubicBezTo>
                    <a:pt x="96" y="25"/>
                    <a:pt x="95" y="25"/>
                    <a:pt x="92" y="25"/>
                  </a:cubicBezTo>
                  <a:cubicBezTo>
                    <a:pt x="92" y="26"/>
                    <a:pt x="92" y="26"/>
                    <a:pt x="92" y="26"/>
                  </a:cubicBezTo>
                  <a:cubicBezTo>
                    <a:pt x="91" y="26"/>
                    <a:pt x="92" y="29"/>
                    <a:pt x="91" y="30"/>
                  </a:cubicBezTo>
                  <a:cubicBezTo>
                    <a:pt x="91" y="30"/>
                    <a:pt x="92" y="30"/>
                    <a:pt x="91" y="30"/>
                  </a:cubicBezTo>
                  <a:cubicBezTo>
                    <a:pt x="91" y="31"/>
                    <a:pt x="90" y="31"/>
                    <a:pt x="90" y="31"/>
                  </a:cubicBezTo>
                  <a:cubicBezTo>
                    <a:pt x="88" y="32"/>
                    <a:pt x="88" y="32"/>
                    <a:pt x="88" y="34"/>
                  </a:cubicBezTo>
                  <a:cubicBezTo>
                    <a:pt x="86" y="35"/>
                    <a:pt x="86" y="38"/>
                    <a:pt x="83" y="39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2" y="43"/>
                    <a:pt x="82" y="45"/>
                    <a:pt x="78" y="47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79" y="48"/>
                    <a:pt x="78" y="49"/>
                    <a:pt x="78" y="48"/>
                  </a:cubicBezTo>
                  <a:cubicBezTo>
                    <a:pt x="78" y="49"/>
                    <a:pt x="77" y="49"/>
                    <a:pt x="77" y="51"/>
                  </a:cubicBezTo>
                  <a:cubicBezTo>
                    <a:pt x="77" y="51"/>
                    <a:pt x="77" y="51"/>
                    <a:pt x="75" y="51"/>
                  </a:cubicBezTo>
                  <a:cubicBezTo>
                    <a:pt x="75" y="52"/>
                    <a:pt x="75" y="55"/>
                    <a:pt x="74" y="55"/>
                  </a:cubicBezTo>
                  <a:cubicBezTo>
                    <a:pt x="74" y="55"/>
                    <a:pt x="74" y="55"/>
                    <a:pt x="74" y="55"/>
                  </a:cubicBezTo>
                  <a:cubicBezTo>
                    <a:pt x="75" y="55"/>
                    <a:pt x="75" y="55"/>
                    <a:pt x="75" y="56"/>
                  </a:cubicBezTo>
                  <a:cubicBezTo>
                    <a:pt x="74" y="56"/>
                    <a:pt x="74" y="57"/>
                    <a:pt x="74" y="56"/>
                  </a:cubicBezTo>
                  <a:cubicBezTo>
                    <a:pt x="74" y="57"/>
                    <a:pt x="71" y="59"/>
                    <a:pt x="71" y="60"/>
                  </a:cubicBezTo>
                  <a:cubicBezTo>
                    <a:pt x="71" y="60"/>
                    <a:pt x="71" y="60"/>
                    <a:pt x="71" y="60"/>
                  </a:cubicBezTo>
                  <a:cubicBezTo>
                    <a:pt x="70" y="61"/>
                    <a:pt x="70" y="62"/>
                    <a:pt x="69" y="62"/>
                  </a:cubicBezTo>
                  <a:cubicBezTo>
                    <a:pt x="69" y="64"/>
                    <a:pt x="70" y="64"/>
                    <a:pt x="70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7" y="65"/>
                    <a:pt x="67" y="69"/>
                    <a:pt x="65" y="70"/>
                  </a:cubicBezTo>
                  <a:cubicBezTo>
                    <a:pt x="64" y="73"/>
                    <a:pt x="62" y="75"/>
                    <a:pt x="60" y="78"/>
                  </a:cubicBezTo>
                  <a:cubicBezTo>
                    <a:pt x="61" y="78"/>
                    <a:pt x="61" y="78"/>
                    <a:pt x="61" y="78"/>
                  </a:cubicBezTo>
                  <a:cubicBezTo>
                    <a:pt x="60" y="78"/>
                    <a:pt x="61" y="82"/>
                    <a:pt x="58" y="82"/>
                  </a:cubicBezTo>
                  <a:cubicBezTo>
                    <a:pt x="58" y="82"/>
                    <a:pt x="58" y="82"/>
                    <a:pt x="58" y="83"/>
                  </a:cubicBezTo>
                  <a:cubicBezTo>
                    <a:pt x="57" y="83"/>
                    <a:pt x="58" y="85"/>
                    <a:pt x="57" y="86"/>
                  </a:cubicBezTo>
                  <a:cubicBezTo>
                    <a:pt x="57" y="86"/>
                    <a:pt x="57" y="86"/>
                    <a:pt x="57" y="86"/>
                  </a:cubicBezTo>
                  <a:cubicBezTo>
                    <a:pt x="57" y="87"/>
                    <a:pt x="56" y="87"/>
                    <a:pt x="56" y="8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57" y="88"/>
                    <a:pt x="54" y="88"/>
                    <a:pt x="56" y="90"/>
                  </a:cubicBezTo>
                  <a:cubicBezTo>
                    <a:pt x="56" y="90"/>
                    <a:pt x="54" y="90"/>
                    <a:pt x="56" y="90"/>
                  </a:cubicBezTo>
                  <a:cubicBezTo>
                    <a:pt x="54" y="92"/>
                    <a:pt x="51" y="95"/>
                    <a:pt x="49" y="98"/>
                  </a:cubicBezTo>
                  <a:cubicBezTo>
                    <a:pt x="49" y="100"/>
                    <a:pt x="52" y="99"/>
                    <a:pt x="49" y="100"/>
                  </a:cubicBezTo>
                  <a:cubicBezTo>
                    <a:pt x="49" y="100"/>
                    <a:pt x="49" y="99"/>
                    <a:pt x="49" y="100"/>
                  </a:cubicBezTo>
                  <a:cubicBezTo>
                    <a:pt x="48" y="100"/>
                    <a:pt x="51" y="102"/>
                    <a:pt x="49" y="102"/>
                  </a:cubicBezTo>
                  <a:cubicBezTo>
                    <a:pt x="48" y="100"/>
                    <a:pt x="49" y="102"/>
                    <a:pt x="48" y="102"/>
                  </a:cubicBezTo>
                  <a:cubicBezTo>
                    <a:pt x="48" y="103"/>
                    <a:pt x="49" y="103"/>
                    <a:pt x="48" y="103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7" y="104"/>
                    <a:pt x="47" y="105"/>
                    <a:pt x="44" y="105"/>
                  </a:cubicBezTo>
                  <a:cubicBezTo>
                    <a:pt x="41" y="112"/>
                    <a:pt x="36" y="117"/>
                    <a:pt x="32" y="124"/>
                  </a:cubicBezTo>
                  <a:cubicBezTo>
                    <a:pt x="30" y="129"/>
                    <a:pt x="27" y="134"/>
                    <a:pt x="23" y="141"/>
                  </a:cubicBezTo>
                  <a:cubicBezTo>
                    <a:pt x="23" y="142"/>
                    <a:pt x="23" y="142"/>
                    <a:pt x="22" y="143"/>
                  </a:cubicBezTo>
                  <a:cubicBezTo>
                    <a:pt x="22" y="143"/>
                    <a:pt x="22" y="143"/>
                    <a:pt x="22" y="143"/>
                  </a:cubicBezTo>
                  <a:cubicBezTo>
                    <a:pt x="22" y="143"/>
                    <a:pt x="22" y="145"/>
                    <a:pt x="21" y="145"/>
                  </a:cubicBezTo>
                  <a:cubicBezTo>
                    <a:pt x="19" y="146"/>
                    <a:pt x="18" y="150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8" y="152"/>
                    <a:pt x="17" y="152"/>
                    <a:pt x="17" y="151"/>
                  </a:cubicBezTo>
                  <a:cubicBezTo>
                    <a:pt x="13" y="156"/>
                    <a:pt x="10" y="164"/>
                    <a:pt x="8" y="168"/>
                  </a:cubicBezTo>
                  <a:cubicBezTo>
                    <a:pt x="8" y="169"/>
                    <a:pt x="6" y="171"/>
                    <a:pt x="5" y="172"/>
                  </a:cubicBezTo>
                  <a:cubicBezTo>
                    <a:pt x="4" y="178"/>
                    <a:pt x="2" y="182"/>
                    <a:pt x="0" y="185"/>
                  </a:cubicBezTo>
                  <a:cubicBezTo>
                    <a:pt x="0" y="185"/>
                    <a:pt x="2" y="188"/>
                    <a:pt x="4" y="185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89" name="Freeform 149"/>
            <p:cNvSpPr>
              <a:spLocks/>
            </p:cNvSpPr>
            <p:nvPr/>
          </p:nvSpPr>
          <p:spPr bwMode="auto">
            <a:xfrm>
              <a:off x="4269" y="3621"/>
              <a:ext cx="267" cy="441"/>
            </a:xfrm>
            <a:custGeom>
              <a:avLst/>
              <a:gdLst>
                <a:gd name="T0" fmla="*/ 14 w 113"/>
                <a:gd name="T1" fmla="*/ 166 h 187"/>
                <a:gd name="T2" fmla="*/ 19 w 113"/>
                <a:gd name="T3" fmla="*/ 161 h 187"/>
                <a:gd name="T4" fmla="*/ 27 w 113"/>
                <a:gd name="T5" fmla="*/ 150 h 187"/>
                <a:gd name="T6" fmla="*/ 28 w 113"/>
                <a:gd name="T7" fmla="*/ 146 h 187"/>
                <a:gd name="T8" fmla="*/ 36 w 113"/>
                <a:gd name="T9" fmla="*/ 135 h 187"/>
                <a:gd name="T10" fmla="*/ 37 w 113"/>
                <a:gd name="T11" fmla="*/ 131 h 187"/>
                <a:gd name="T12" fmla="*/ 43 w 113"/>
                <a:gd name="T13" fmla="*/ 124 h 187"/>
                <a:gd name="T14" fmla="*/ 46 w 113"/>
                <a:gd name="T15" fmla="*/ 118 h 187"/>
                <a:gd name="T16" fmla="*/ 46 w 113"/>
                <a:gd name="T17" fmla="*/ 114 h 187"/>
                <a:gd name="T18" fmla="*/ 49 w 113"/>
                <a:gd name="T19" fmla="*/ 111 h 187"/>
                <a:gd name="T20" fmla="*/ 54 w 113"/>
                <a:gd name="T21" fmla="*/ 106 h 187"/>
                <a:gd name="T22" fmla="*/ 56 w 113"/>
                <a:gd name="T23" fmla="*/ 103 h 187"/>
                <a:gd name="T24" fmla="*/ 60 w 113"/>
                <a:gd name="T25" fmla="*/ 98 h 187"/>
                <a:gd name="T26" fmla="*/ 62 w 113"/>
                <a:gd name="T27" fmla="*/ 94 h 187"/>
                <a:gd name="T28" fmla="*/ 65 w 113"/>
                <a:gd name="T29" fmla="*/ 89 h 187"/>
                <a:gd name="T30" fmla="*/ 69 w 113"/>
                <a:gd name="T31" fmla="*/ 81 h 187"/>
                <a:gd name="T32" fmla="*/ 70 w 113"/>
                <a:gd name="T33" fmla="*/ 79 h 187"/>
                <a:gd name="T34" fmla="*/ 73 w 113"/>
                <a:gd name="T35" fmla="*/ 76 h 187"/>
                <a:gd name="T36" fmla="*/ 74 w 113"/>
                <a:gd name="T37" fmla="*/ 72 h 187"/>
                <a:gd name="T38" fmla="*/ 75 w 113"/>
                <a:gd name="T39" fmla="*/ 72 h 187"/>
                <a:gd name="T40" fmla="*/ 76 w 113"/>
                <a:gd name="T41" fmla="*/ 69 h 187"/>
                <a:gd name="T42" fmla="*/ 82 w 113"/>
                <a:gd name="T43" fmla="*/ 59 h 187"/>
                <a:gd name="T44" fmla="*/ 86 w 113"/>
                <a:gd name="T45" fmla="*/ 56 h 187"/>
                <a:gd name="T46" fmla="*/ 87 w 113"/>
                <a:gd name="T47" fmla="*/ 52 h 187"/>
                <a:gd name="T48" fmla="*/ 91 w 113"/>
                <a:gd name="T49" fmla="*/ 45 h 187"/>
                <a:gd name="T50" fmla="*/ 89 w 113"/>
                <a:gd name="T51" fmla="*/ 42 h 187"/>
                <a:gd name="T52" fmla="*/ 93 w 113"/>
                <a:gd name="T53" fmla="*/ 41 h 187"/>
                <a:gd name="T54" fmla="*/ 96 w 113"/>
                <a:gd name="T55" fmla="*/ 39 h 187"/>
                <a:gd name="T56" fmla="*/ 99 w 113"/>
                <a:gd name="T57" fmla="*/ 35 h 187"/>
                <a:gd name="T58" fmla="*/ 100 w 113"/>
                <a:gd name="T59" fmla="*/ 35 h 187"/>
                <a:gd name="T60" fmla="*/ 100 w 113"/>
                <a:gd name="T61" fmla="*/ 32 h 187"/>
                <a:gd name="T62" fmla="*/ 100 w 113"/>
                <a:gd name="T63" fmla="*/ 29 h 187"/>
                <a:gd name="T64" fmla="*/ 104 w 113"/>
                <a:gd name="T65" fmla="*/ 26 h 187"/>
                <a:gd name="T66" fmla="*/ 104 w 113"/>
                <a:gd name="T67" fmla="*/ 25 h 187"/>
                <a:gd name="T68" fmla="*/ 105 w 113"/>
                <a:gd name="T69" fmla="*/ 24 h 187"/>
                <a:gd name="T70" fmla="*/ 108 w 113"/>
                <a:gd name="T71" fmla="*/ 20 h 187"/>
                <a:gd name="T72" fmla="*/ 104 w 113"/>
                <a:gd name="T73" fmla="*/ 18 h 187"/>
                <a:gd name="T74" fmla="*/ 108 w 113"/>
                <a:gd name="T75" fmla="*/ 16 h 187"/>
                <a:gd name="T76" fmla="*/ 109 w 113"/>
                <a:gd name="T77" fmla="*/ 5 h 187"/>
                <a:gd name="T78" fmla="*/ 109 w 113"/>
                <a:gd name="T79" fmla="*/ 4 h 187"/>
                <a:gd name="T80" fmla="*/ 113 w 113"/>
                <a:gd name="T81" fmla="*/ 0 h 187"/>
                <a:gd name="T82" fmla="*/ 109 w 113"/>
                <a:gd name="T83" fmla="*/ 0 h 187"/>
                <a:gd name="T84" fmla="*/ 108 w 113"/>
                <a:gd name="T85" fmla="*/ 5 h 187"/>
                <a:gd name="T86" fmla="*/ 101 w 113"/>
                <a:gd name="T87" fmla="*/ 12 h 187"/>
                <a:gd name="T88" fmla="*/ 92 w 113"/>
                <a:gd name="T89" fmla="*/ 25 h 187"/>
                <a:gd name="T90" fmla="*/ 83 w 113"/>
                <a:gd name="T91" fmla="*/ 39 h 187"/>
                <a:gd name="T92" fmla="*/ 76 w 113"/>
                <a:gd name="T93" fmla="*/ 51 h 187"/>
                <a:gd name="T94" fmla="*/ 70 w 113"/>
                <a:gd name="T95" fmla="*/ 59 h 187"/>
                <a:gd name="T96" fmla="*/ 61 w 113"/>
                <a:gd name="T97" fmla="*/ 79 h 187"/>
                <a:gd name="T98" fmla="*/ 56 w 113"/>
                <a:gd name="T99" fmla="*/ 89 h 187"/>
                <a:gd name="T100" fmla="*/ 49 w 113"/>
                <a:gd name="T101" fmla="*/ 102 h 187"/>
                <a:gd name="T102" fmla="*/ 23 w 113"/>
                <a:gd name="T103" fmla="*/ 140 h 187"/>
                <a:gd name="T104" fmla="*/ 17 w 113"/>
                <a:gd name="T105" fmla="*/ 150 h 187"/>
                <a:gd name="T106" fmla="*/ 5 w 113"/>
                <a:gd name="T107" fmla="*/ 1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3" h="187">
                  <a:moveTo>
                    <a:pt x="5" y="186"/>
                  </a:moveTo>
                  <a:cubicBezTo>
                    <a:pt x="7" y="184"/>
                    <a:pt x="7" y="179"/>
                    <a:pt x="10" y="178"/>
                  </a:cubicBezTo>
                  <a:cubicBezTo>
                    <a:pt x="10" y="178"/>
                    <a:pt x="9" y="178"/>
                    <a:pt x="9" y="176"/>
                  </a:cubicBezTo>
                  <a:cubicBezTo>
                    <a:pt x="11" y="175"/>
                    <a:pt x="13" y="171"/>
                    <a:pt x="13" y="169"/>
                  </a:cubicBezTo>
                  <a:cubicBezTo>
                    <a:pt x="13" y="169"/>
                    <a:pt x="13" y="169"/>
                    <a:pt x="13" y="169"/>
                  </a:cubicBezTo>
                  <a:cubicBezTo>
                    <a:pt x="13" y="166"/>
                    <a:pt x="14" y="166"/>
                    <a:pt x="14" y="166"/>
                  </a:cubicBezTo>
                  <a:cubicBezTo>
                    <a:pt x="14" y="166"/>
                    <a:pt x="14" y="166"/>
                    <a:pt x="14" y="166"/>
                  </a:cubicBezTo>
                  <a:cubicBezTo>
                    <a:pt x="15" y="165"/>
                    <a:pt x="15" y="165"/>
                    <a:pt x="15" y="165"/>
                  </a:cubicBezTo>
                  <a:cubicBezTo>
                    <a:pt x="15" y="165"/>
                    <a:pt x="15" y="165"/>
                    <a:pt x="14" y="163"/>
                  </a:cubicBezTo>
                  <a:cubicBezTo>
                    <a:pt x="15" y="163"/>
                    <a:pt x="15" y="163"/>
                    <a:pt x="15" y="163"/>
                  </a:cubicBezTo>
                  <a:cubicBezTo>
                    <a:pt x="19" y="163"/>
                    <a:pt x="17" y="162"/>
                    <a:pt x="19" y="161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20" y="159"/>
                    <a:pt x="22" y="157"/>
                    <a:pt x="23" y="156"/>
                  </a:cubicBezTo>
                  <a:cubicBezTo>
                    <a:pt x="23" y="156"/>
                    <a:pt x="23" y="156"/>
                    <a:pt x="23" y="153"/>
                  </a:cubicBezTo>
                  <a:cubicBezTo>
                    <a:pt x="23" y="156"/>
                    <a:pt x="24" y="153"/>
                    <a:pt x="24" y="153"/>
                  </a:cubicBezTo>
                  <a:cubicBezTo>
                    <a:pt x="24" y="152"/>
                    <a:pt x="26" y="153"/>
                    <a:pt x="26" y="152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27" y="152"/>
                    <a:pt x="26" y="150"/>
                    <a:pt x="27" y="150"/>
                  </a:cubicBezTo>
                  <a:cubicBezTo>
                    <a:pt x="26" y="150"/>
                    <a:pt x="26" y="150"/>
                    <a:pt x="26" y="150"/>
                  </a:cubicBezTo>
                  <a:cubicBezTo>
                    <a:pt x="27" y="150"/>
                    <a:pt x="26" y="149"/>
                    <a:pt x="27" y="149"/>
                  </a:cubicBezTo>
                  <a:cubicBezTo>
                    <a:pt x="27" y="149"/>
                    <a:pt x="27" y="149"/>
                    <a:pt x="27" y="149"/>
                  </a:cubicBezTo>
                  <a:cubicBezTo>
                    <a:pt x="27" y="148"/>
                    <a:pt x="27" y="148"/>
                    <a:pt x="27" y="148"/>
                  </a:cubicBezTo>
                  <a:cubicBezTo>
                    <a:pt x="27" y="148"/>
                    <a:pt x="27" y="148"/>
                    <a:pt x="27" y="148"/>
                  </a:cubicBezTo>
                  <a:cubicBezTo>
                    <a:pt x="28" y="148"/>
                    <a:pt x="28" y="146"/>
                    <a:pt x="28" y="146"/>
                  </a:cubicBezTo>
                  <a:cubicBezTo>
                    <a:pt x="28" y="146"/>
                    <a:pt x="28" y="148"/>
                    <a:pt x="27" y="146"/>
                  </a:cubicBezTo>
                  <a:cubicBezTo>
                    <a:pt x="30" y="144"/>
                    <a:pt x="32" y="140"/>
                    <a:pt x="33" y="137"/>
                  </a:cubicBezTo>
                  <a:cubicBezTo>
                    <a:pt x="33" y="137"/>
                    <a:pt x="33" y="137"/>
                    <a:pt x="33" y="136"/>
                  </a:cubicBezTo>
                  <a:cubicBezTo>
                    <a:pt x="33" y="136"/>
                    <a:pt x="33" y="136"/>
                    <a:pt x="35" y="136"/>
                  </a:cubicBezTo>
                  <a:cubicBezTo>
                    <a:pt x="35" y="135"/>
                    <a:pt x="35" y="135"/>
                    <a:pt x="35" y="135"/>
                  </a:cubicBezTo>
                  <a:cubicBezTo>
                    <a:pt x="36" y="135"/>
                    <a:pt x="36" y="135"/>
                    <a:pt x="36" y="135"/>
                  </a:cubicBezTo>
                  <a:cubicBezTo>
                    <a:pt x="35" y="135"/>
                    <a:pt x="35" y="135"/>
                    <a:pt x="35" y="133"/>
                  </a:cubicBezTo>
                  <a:cubicBezTo>
                    <a:pt x="36" y="133"/>
                    <a:pt x="36" y="133"/>
                    <a:pt x="36" y="133"/>
                  </a:cubicBezTo>
                  <a:cubicBezTo>
                    <a:pt x="36" y="133"/>
                    <a:pt x="36" y="133"/>
                    <a:pt x="36" y="132"/>
                  </a:cubicBezTo>
                  <a:cubicBezTo>
                    <a:pt x="37" y="132"/>
                    <a:pt x="36" y="132"/>
                    <a:pt x="37" y="131"/>
                  </a:cubicBezTo>
                  <a:cubicBezTo>
                    <a:pt x="36" y="131"/>
                    <a:pt x="36" y="131"/>
                    <a:pt x="36" y="131"/>
                  </a:cubicBezTo>
                  <a:cubicBezTo>
                    <a:pt x="36" y="129"/>
                    <a:pt x="37" y="132"/>
                    <a:pt x="37" y="131"/>
                  </a:cubicBezTo>
                  <a:cubicBezTo>
                    <a:pt x="37" y="131"/>
                    <a:pt x="37" y="131"/>
                    <a:pt x="37" y="131"/>
                  </a:cubicBezTo>
                  <a:cubicBezTo>
                    <a:pt x="39" y="131"/>
                    <a:pt x="39" y="129"/>
                    <a:pt x="39" y="127"/>
                  </a:cubicBezTo>
                  <a:cubicBezTo>
                    <a:pt x="39" y="127"/>
                    <a:pt x="39" y="127"/>
                    <a:pt x="39" y="127"/>
                  </a:cubicBezTo>
                  <a:cubicBezTo>
                    <a:pt x="40" y="127"/>
                    <a:pt x="40" y="126"/>
                    <a:pt x="40" y="126"/>
                  </a:cubicBezTo>
                  <a:cubicBezTo>
                    <a:pt x="40" y="124"/>
                    <a:pt x="39" y="124"/>
                    <a:pt x="40" y="124"/>
                  </a:cubicBezTo>
                  <a:cubicBezTo>
                    <a:pt x="41" y="124"/>
                    <a:pt x="41" y="123"/>
                    <a:pt x="43" y="124"/>
                  </a:cubicBezTo>
                  <a:cubicBezTo>
                    <a:pt x="43" y="123"/>
                    <a:pt x="43" y="122"/>
                    <a:pt x="43" y="122"/>
                  </a:cubicBezTo>
                  <a:cubicBezTo>
                    <a:pt x="41" y="120"/>
                    <a:pt x="41" y="120"/>
                    <a:pt x="41" y="120"/>
                  </a:cubicBezTo>
                  <a:cubicBezTo>
                    <a:pt x="41" y="120"/>
                    <a:pt x="41" y="120"/>
                    <a:pt x="41" y="120"/>
                  </a:cubicBezTo>
                  <a:cubicBezTo>
                    <a:pt x="41" y="120"/>
                    <a:pt x="41" y="120"/>
                    <a:pt x="40" y="120"/>
                  </a:cubicBezTo>
                  <a:cubicBezTo>
                    <a:pt x="41" y="120"/>
                    <a:pt x="41" y="119"/>
                    <a:pt x="41" y="119"/>
                  </a:cubicBezTo>
                  <a:cubicBezTo>
                    <a:pt x="43" y="119"/>
                    <a:pt x="45" y="119"/>
                    <a:pt x="46" y="118"/>
                  </a:cubicBezTo>
                  <a:cubicBezTo>
                    <a:pt x="45" y="119"/>
                    <a:pt x="45" y="118"/>
                    <a:pt x="45" y="118"/>
                  </a:cubicBezTo>
                  <a:cubicBezTo>
                    <a:pt x="48" y="118"/>
                    <a:pt x="48" y="118"/>
                    <a:pt x="48" y="118"/>
                  </a:cubicBezTo>
                  <a:cubicBezTo>
                    <a:pt x="48" y="118"/>
                    <a:pt x="46" y="118"/>
                    <a:pt x="46" y="116"/>
                  </a:cubicBezTo>
                  <a:cubicBezTo>
                    <a:pt x="48" y="116"/>
                    <a:pt x="48" y="116"/>
                    <a:pt x="48" y="116"/>
                  </a:cubicBezTo>
                  <a:cubicBezTo>
                    <a:pt x="48" y="116"/>
                    <a:pt x="49" y="116"/>
                    <a:pt x="48" y="114"/>
                  </a:cubicBezTo>
                  <a:cubicBezTo>
                    <a:pt x="48" y="114"/>
                    <a:pt x="48" y="114"/>
                    <a:pt x="46" y="114"/>
                  </a:cubicBezTo>
                  <a:cubicBezTo>
                    <a:pt x="48" y="114"/>
                    <a:pt x="48" y="114"/>
                    <a:pt x="48" y="112"/>
                  </a:cubicBezTo>
                  <a:cubicBezTo>
                    <a:pt x="48" y="112"/>
                    <a:pt x="48" y="112"/>
                    <a:pt x="48" y="112"/>
                  </a:cubicBezTo>
                  <a:cubicBezTo>
                    <a:pt x="49" y="112"/>
                    <a:pt x="49" y="112"/>
                    <a:pt x="49" y="112"/>
                  </a:cubicBezTo>
                  <a:cubicBezTo>
                    <a:pt x="49" y="112"/>
                    <a:pt x="49" y="112"/>
                    <a:pt x="49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0" y="112"/>
                    <a:pt x="50" y="112"/>
                    <a:pt x="49" y="111"/>
                  </a:cubicBezTo>
                  <a:cubicBezTo>
                    <a:pt x="50" y="111"/>
                    <a:pt x="52" y="111"/>
                    <a:pt x="52" y="110"/>
                  </a:cubicBezTo>
                  <a:cubicBezTo>
                    <a:pt x="53" y="111"/>
                    <a:pt x="50" y="110"/>
                    <a:pt x="52" y="110"/>
                  </a:cubicBezTo>
                  <a:cubicBezTo>
                    <a:pt x="52" y="109"/>
                    <a:pt x="53" y="109"/>
                    <a:pt x="53" y="107"/>
                  </a:cubicBezTo>
                  <a:cubicBezTo>
                    <a:pt x="53" y="109"/>
                    <a:pt x="53" y="109"/>
                    <a:pt x="53" y="109"/>
                  </a:cubicBezTo>
                  <a:cubicBezTo>
                    <a:pt x="53" y="107"/>
                    <a:pt x="53" y="107"/>
                    <a:pt x="53" y="107"/>
                  </a:cubicBezTo>
                  <a:cubicBezTo>
                    <a:pt x="53" y="107"/>
                    <a:pt x="53" y="106"/>
                    <a:pt x="54" y="106"/>
                  </a:cubicBezTo>
                  <a:cubicBezTo>
                    <a:pt x="54" y="106"/>
                    <a:pt x="54" y="106"/>
                    <a:pt x="53" y="106"/>
                  </a:cubicBezTo>
                  <a:cubicBezTo>
                    <a:pt x="54" y="106"/>
                    <a:pt x="56" y="105"/>
                    <a:pt x="56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60" y="102"/>
                    <a:pt x="54" y="103"/>
                    <a:pt x="56" y="103"/>
                  </a:cubicBezTo>
                  <a:cubicBezTo>
                    <a:pt x="56" y="102"/>
                    <a:pt x="57" y="102"/>
                    <a:pt x="57" y="102"/>
                  </a:cubicBezTo>
                  <a:cubicBezTo>
                    <a:pt x="57" y="102"/>
                    <a:pt x="60" y="102"/>
                    <a:pt x="57" y="99"/>
                  </a:cubicBezTo>
                  <a:cubicBezTo>
                    <a:pt x="57" y="99"/>
                    <a:pt x="56" y="99"/>
                    <a:pt x="57" y="99"/>
                  </a:cubicBezTo>
                  <a:cubicBezTo>
                    <a:pt x="57" y="98"/>
                    <a:pt x="57" y="99"/>
                    <a:pt x="57" y="98"/>
                  </a:cubicBezTo>
                  <a:cubicBezTo>
                    <a:pt x="60" y="98"/>
                    <a:pt x="60" y="98"/>
                    <a:pt x="60" y="98"/>
                  </a:cubicBezTo>
                  <a:cubicBezTo>
                    <a:pt x="60" y="99"/>
                    <a:pt x="60" y="98"/>
                    <a:pt x="60" y="98"/>
                  </a:cubicBezTo>
                  <a:cubicBezTo>
                    <a:pt x="60" y="98"/>
                    <a:pt x="61" y="98"/>
                    <a:pt x="60" y="97"/>
                  </a:cubicBezTo>
                  <a:cubicBezTo>
                    <a:pt x="60" y="97"/>
                    <a:pt x="60" y="97"/>
                    <a:pt x="60" y="97"/>
                  </a:cubicBezTo>
                  <a:cubicBezTo>
                    <a:pt x="60" y="97"/>
                    <a:pt x="60" y="97"/>
                    <a:pt x="61" y="97"/>
                  </a:cubicBezTo>
                  <a:cubicBezTo>
                    <a:pt x="61" y="97"/>
                    <a:pt x="61" y="97"/>
                    <a:pt x="61" y="97"/>
                  </a:cubicBezTo>
                  <a:cubicBezTo>
                    <a:pt x="61" y="97"/>
                    <a:pt x="61" y="96"/>
                    <a:pt x="62" y="96"/>
                  </a:cubicBezTo>
                  <a:cubicBezTo>
                    <a:pt x="62" y="94"/>
                    <a:pt x="62" y="94"/>
                    <a:pt x="62" y="94"/>
                  </a:cubicBezTo>
                  <a:cubicBezTo>
                    <a:pt x="62" y="93"/>
                    <a:pt x="63" y="93"/>
                    <a:pt x="63" y="93"/>
                  </a:cubicBezTo>
                  <a:cubicBezTo>
                    <a:pt x="63" y="93"/>
                    <a:pt x="63" y="93"/>
                    <a:pt x="62" y="93"/>
                  </a:cubicBezTo>
                  <a:cubicBezTo>
                    <a:pt x="62" y="92"/>
                    <a:pt x="63" y="92"/>
                    <a:pt x="63" y="92"/>
                  </a:cubicBezTo>
                  <a:cubicBezTo>
                    <a:pt x="63" y="92"/>
                    <a:pt x="63" y="90"/>
                    <a:pt x="62" y="90"/>
                  </a:cubicBezTo>
                  <a:cubicBezTo>
                    <a:pt x="63" y="90"/>
                    <a:pt x="63" y="90"/>
                    <a:pt x="65" y="90"/>
                  </a:cubicBezTo>
                  <a:cubicBezTo>
                    <a:pt x="63" y="89"/>
                    <a:pt x="66" y="90"/>
                    <a:pt x="65" y="89"/>
                  </a:cubicBezTo>
                  <a:cubicBezTo>
                    <a:pt x="65" y="89"/>
                    <a:pt x="65" y="89"/>
                    <a:pt x="63" y="89"/>
                  </a:cubicBezTo>
                  <a:cubicBezTo>
                    <a:pt x="63" y="86"/>
                    <a:pt x="66" y="86"/>
                    <a:pt x="65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6"/>
                    <a:pt x="67" y="86"/>
                    <a:pt x="66" y="85"/>
                  </a:cubicBezTo>
                  <a:cubicBezTo>
                    <a:pt x="67" y="85"/>
                    <a:pt x="66" y="84"/>
                    <a:pt x="67" y="85"/>
                  </a:cubicBezTo>
                  <a:cubicBezTo>
                    <a:pt x="67" y="84"/>
                    <a:pt x="70" y="82"/>
                    <a:pt x="69" y="81"/>
                  </a:cubicBezTo>
                  <a:cubicBezTo>
                    <a:pt x="69" y="81"/>
                    <a:pt x="69" y="80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7" y="79"/>
                    <a:pt x="70" y="80"/>
                    <a:pt x="70" y="80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3" y="77"/>
                    <a:pt x="70" y="77"/>
                    <a:pt x="70" y="77"/>
                  </a:cubicBezTo>
                  <a:cubicBezTo>
                    <a:pt x="70" y="77"/>
                    <a:pt x="70" y="76"/>
                    <a:pt x="73" y="77"/>
                  </a:cubicBezTo>
                  <a:cubicBezTo>
                    <a:pt x="70" y="76"/>
                    <a:pt x="70" y="76"/>
                    <a:pt x="70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0" y="76"/>
                    <a:pt x="73" y="73"/>
                    <a:pt x="73" y="73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4" y="76"/>
                    <a:pt x="74" y="76"/>
                    <a:pt x="74" y="76"/>
                  </a:cubicBezTo>
                  <a:cubicBezTo>
                    <a:pt x="73" y="76"/>
                    <a:pt x="74" y="73"/>
                    <a:pt x="74" y="73"/>
                  </a:cubicBezTo>
                  <a:cubicBezTo>
                    <a:pt x="74" y="73"/>
                    <a:pt x="74" y="73"/>
                    <a:pt x="75" y="73"/>
                  </a:cubicBezTo>
                  <a:cubicBezTo>
                    <a:pt x="74" y="73"/>
                    <a:pt x="75" y="72"/>
                    <a:pt x="74" y="72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2"/>
                    <a:pt x="73" y="72"/>
                    <a:pt x="74" y="72"/>
                  </a:cubicBezTo>
                  <a:cubicBezTo>
                    <a:pt x="74" y="72"/>
                    <a:pt x="75" y="73"/>
                    <a:pt x="75" y="72"/>
                  </a:cubicBezTo>
                  <a:cubicBezTo>
                    <a:pt x="75" y="72"/>
                    <a:pt x="75" y="72"/>
                    <a:pt x="74" y="72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5" y="72"/>
                    <a:pt x="75" y="71"/>
                    <a:pt x="76" y="71"/>
                  </a:cubicBezTo>
                  <a:cubicBezTo>
                    <a:pt x="76" y="71"/>
                    <a:pt x="76" y="71"/>
                    <a:pt x="76" y="69"/>
                  </a:cubicBezTo>
                  <a:cubicBezTo>
                    <a:pt x="76" y="69"/>
                    <a:pt x="76" y="69"/>
                    <a:pt x="76" y="69"/>
                  </a:cubicBezTo>
                  <a:cubicBezTo>
                    <a:pt x="76" y="69"/>
                    <a:pt x="76" y="69"/>
                    <a:pt x="76" y="69"/>
                  </a:cubicBezTo>
                  <a:cubicBezTo>
                    <a:pt x="76" y="69"/>
                    <a:pt x="76" y="69"/>
                    <a:pt x="76" y="69"/>
                  </a:cubicBezTo>
                  <a:cubicBezTo>
                    <a:pt x="76" y="68"/>
                    <a:pt x="78" y="68"/>
                    <a:pt x="78" y="68"/>
                  </a:cubicBezTo>
                  <a:cubicBezTo>
                    <a:pt x="78" y="68"/>
                    <a:pt x="75" y="67"/>
                    <a:pt x="76" y="67"/>
                  </a:cubicBez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80" y="65"/>
                    <a:pt x="79" y="64"/>
                  </a:cubicBezTo>
                  <a:cubicBezTo>
                    <a:pt x="80" y="64"/>
                    <a:pt x="80" y="64"/>
                    <a:pt x="80" y="64"/>
                  </a:cubicBezTo>
                  <a:cubicBezTo>
                    <a:pt x="80" y="63"/>
                    <a:pt x="83" y="60"/>
                    <a:pt x="82" y="59"/>
                  </a:cubicBezTo>
                  <a:cubicBezTo>
                    <a:pt x="82" y="59"/>
                    <a:pt x="82" y="59"/>
                    <a:pt x="80" y="59"/>
                  </a:cubicBezTo>
                  <a:cubicBezTo>
                    <a:pt x="82" y="59"/>
                    <a:pt x="80" y="58"/>
                    <a:pt x="82" y="58"/>
                  </a:cubicBezTo>
                  <a:cubicBezTo>
                    <a:pt x="82" y="59"/>
                    <a:pt x="82" y="59"/>
                    <a:pt x="82" y="59"/>
                  </a:cubicBezTo>
                  <a:cubicBezTo>
                    <a:pt x="83" y="59"/>
                    <a:pt x="83" y="58"/>
                    <a:pt x="83" y="56"/>
                  </a:cubicBezTo>
                  <a:cubicBezTo>
                    <a:pt x="83" y="58"/>
                    <a:pt x="86" y="58"/>
                    <a:pt x="86" y="58"/>
                  </a:cubicBezTo>
                  <a:cubicBezTo>
                    <a:pt x="83" y="56"/>
                    <a:pt x="83" y="56"/>
                    <a:pt x="86" y="56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6" y="55"/>
                    <a:pt x="87" y="56"/>
                    <a:pt x="86" y="55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7" y="55"/>
                    <a:pt x="87" y="54"/>
                    <a:pt x="87" y="54"/>
                  </a:cubicBezTo>
                  <a:cubicBezTo>
                    <a:pt x="87" y="52"/>
                    <a:pt x="87" y="52"/>
                    <a:pt x="87" y="52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88" y="52"/>
                    <a:pt x="88" y="51"/>
                    <a:pt x="87" y="51"/>
                  </a:cubicBezTo>
                  <a:cubicBezTo>
                    <a:pt x="89" y="50"/>
                    <a:pt x="91" y="47"/>
                    <a:pt x="92" y="46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91" y="45"/>
                    <a:pt x="92" y="46"/>
                    <a:pt x="92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3"/>
                    <a:pt x="92" y="45"/>
                    <a:pt x="92" y="43"/>
                  </a:cubicBezTo>
                  <a:cubicBezTo>
                    <a:pt x="93" y="43"/>
                    <a:pt x="92" y="43"/>
                    <a:pt x="92" y="45"/>
                  </a:cubicBezTo>
                  <a:cubicBezTo>
                    <a:pt x="92" y="45"/>
                    <a:pt x="92" y="43"/>
                    <a:pt x="93" y="43"/>
                  </a:cubicBezTo>
                  <a:cubicBezTo>
                    <a:pt x="92" y="43"/>
                    <a:pt x="92" y="43"/>
                    <a:pt x="92" y="43"/>
                  </a:cubicBezTo>
                  <a:cubicBezTo>
                    <a:pt x="92" y="42"/>
                    <a:pt x="92" y="42"/>
                    <a:pt x="92" y="42"/>
                  </a:cubicBezTo>
                  <a:cubicBezTo>
                    <a:pt x="92" y="42"/>
                    <a:pt x="91" y="43"/>
                    <a:pt x="89" y="42"/>
                  </a:cubicBezTo>
                  <a:cubicBezTo>
                    <a:pt x="89" y="41"/>
                    <a:pt x="89" y="41"/>
                    <a:pt x="89" y="41"/>
                  </a:cubicBezTo>
                  <a:cubicBezTo>
                    <a:pt x="89" y="41"/>
                    <a:pt x="88" y="42"/>
                    <a:pt x="88" y="41"/>
                  </a:cubicBezTo>
                  <a:cubicBezTo>
                    <a:pt x="89" y="41"/>
                    <a:pt x="91" y="41"/>
                    <a:pt x="91" y="41"/>
                  </a:cubicBezTo>
                  <a:cubicBezTo>
                    <a:pt x="92" y="41"/>
                    <a:pt x="93" y="42"/>
                    <a:pt x="93" y="41"/>
                  </a:cubicBezTo>
                  <a:cubicBezTo>
                    <a:pt x="93" y="41"/>
                    <a:pt x="93" y="42"/>
                    <a:pt x="92" y="41"/>
                  </a:cubicBezTo>
                  <a:cubicBezTo>
                    <a:pt x="93" y="41"/>
                    <a:pt x="93" y="41"/>
                    <a:pt x="93" y="41"/>
                  </a:cubicBezTo>
                  <a:cubicBezTo>
                    <a:pt x="95" y="41"/>
                    <a:pt x="95" y="41"/>
                    <a:pt x="95" y="41"/>
                  </a:cubicBezTo>
                  <a:cubicBezTo>
                    <a:pt x="95" y="41"/>
                    <a:pt x="93" y="41"/>
                    <a:pt x="93" y="39"/>
                  </a:cubicBezTo>
                  <a:cubicBezTo>
                    <a:pt x="95" y="41"/>
                    <a:pt x="95" y="39"/>
                    <a:pt x="95" y="41"/>
                  </a:cubicBezTo>
                  <a:cubicBezTo>
                    <a:pt x="96" y="41"/>
                    <a:pt x="95" y="39"/>
                    <a:pt x="96" y="39"/>
                  </a:cubicBezTo>
                  <a:cubicBezTo>
                    <a:pt x="96" y="39"/>
                    <a:pt x="93" y="39"/>
                    <a:pt x="93" y="38"/>
                  </a:cubicBezTo>
                  <a:cubicBezTo>
                    <a:pt x="95" y="39"/>
                    <a:pt x="96" y="38"/>
                    <a:pt x="96" y="39"/>
                  </a:cubicBezTo>
                  <a:cubicBezTo>
                    <a:pt x="96" y="39"/>
                    <a:pt x="96" y="38"/>
                    <a:pt x="95" y="38"/>
                  </a:cubicBezTo>
                  <a:cubicBezTo>
                    <a:pt x="95" y="38"/>
                    <a:pt x="99" y="38"/>
                    <a:pt x="96" y="37"/>
                  </a:cubicBezTo>
                  <a:cubicBezTo>
                    <a:pt x="96" y="38"/>
                    <a:pt x="96" y="38"/>
                    <a:pt x="96" y="38"/>
                  </a:cubicBezTo>
                  <a:cubicBezTo>
                    <a:pt x="96" y="37"/>
                    <a:pt x="96" y="37"/>
                    <a:pt x="96" y="37"/>
                  </a:cubicBezTo>
                  <a:cubicBezTo>
                    <a:pt x="96" y="37"/>
                    <a:pt x="99" y="37"/>
                    <a:pt x="96" y="35"/>
                  </a:cubicBezTo>
                  <a:cubicBezTo>
                    <a:pt x="96" y="35"/>
                    <a:pt x="99" y="33"/>
                    <a:pt x="99" y="35"/>
                  </a:cubicBezTo>
                  <a:cubicBezTo>
                    <a:pt x="99" y="37"/>
                    <a:pt x="96" y="35"/>
                    <a:pt x="99" y="37"/>
                  </a:cubicBezTo>
                  <a:cubicBezTo>
                    <a:pt x="99" y="35"/>
                    <a:pt x="100" y="35"/>
                    <a:pt x="100" y="35"/>
                  </a:cubicBezTo>
                  <a:cubicBezTo>
                    <a:pt x="100" y="35"/>
                    <a:pt x="100" y="35"/>
                    <a:pt x="100" y="35"/>
                  </a:cubicBezTo>
                  <a:cubicBezTo>
                    <a:pt x="100" y="35"/>
                    <a:pt x="100" y="35"/>
                    <a:pt x="100" y="35"/>
                  </a:cubicBezTo>
                  <a:cubicBezTo>
                    <a:pt x="100" y="35"/>
                    <a:pt x="100" y="35"/>
                    <a:pt x="100" y="35"/>
                  </a:cubicBezTo>
                  <a:cubicBezTo>
                    <a:pt x="100" y="35"/>
                    <a:pt x="100" y="35"/>
                    <a:pt x="100" y="35"/>
                  </a:cubicBezTo>
                  <a:cubicBezTo>
                    <a:pt x="101" y="33"/>
                    <a:pt x="100" y="33"/>
                    <a:pt x="100" y="33"/>
                  </a:cubicBezTo>
                  <a:cubicBezTo>
                    <a:pt x="99" y="33"/>
                    <a:pt x="99" y="33"/>
                    <a:pt x="99" y="33"/>
                  </a:cubicBezTo>
                  <a:cubicBezTo>
                    <a:pt x="100" y="33"/>
                    <a:pt x="99" y="32"/>
                    <a:pt x="99" y="32"/>
                  </a:cubicBezTo>
                  <a:cubicBezTo>
                    <a:pt x="101" y="33"/>
                    <a:pt x="101" y="33"/>
                    <a:pt x="101" y="33"/>
                  </a:cubicBezTo>
                  <a:cubicBezTo>
                    <a:pt x="101" y="32"/>
                    <a:pt x="101" y="32"/>
                    <a:pt x="101" y="32"/>
                  </a:cubicBezTo>
                  <a:cubicBezTo>
                    <a:pt x="100" y="32"/>
                    <a:pt x="100" y="32"/>
                    <a:pt x="100" y="32"/>
                  </a:cubicBezTo>
                  <a:cubicBezTo>
                    <a:pt x="100" y="32"/>
                    <a:pt x="100" y="32"/>
                    <a:pt x="100" y="30"/>
                  </a:cubicBezTo>
                  <a:cubicBezTo>
                    <a:pt x="100" y="30"/>
                    <a:pt x="101" y="30"/>
                    <a:pt x="101" y="32"/>
                  </a:cubicBezTo>
                  <a:cubicBezTo>
                    <a:pt x="101" y="30"/>
                    <a:pt x="101" y="30"/>
                    <a:pt x="101" y="30"/>
                  </a:cubicBezTo>
                  <a:cubicBezTo>
                    <a:pt x="101" y="30"/>
                    <a:pt x="101" y="30"/>
                    <a:pt x="102" y="30"/>
                  </a:cubicBezTo>
                  <a:cubicBezTo>
                    <a:pt x="101" y="30"/>
                    <a:pt x="101" y="29"/>
                    <a:pt x="101" y="29"/>
                  </a:cubicBezTo>
                  <a:cubicBezTo>
                    <a:pt x="100" y="29"/>
                    <a:pt x="100" y="29"/>
                    <a:pt x="100" y="29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9" y="28"/>
                    <a:pt x="100" y="28"/>
                    <a:pt x="99" y="28"/>
                  </a:cubicBezTo>
                  <a:cubicBezTo>
                    <a:pt x="99" y="26"/>
                    <a:pt x="99" y="26"/>
                    <a:pt x="100" y="26"/>
                  </a:cubicBezTo>
                  <a:cubicBezTo>
                    <a:pt x="100" y="28"/>
                    <a:pt x="101" y="28"/>
                    <a:pt x="102" y="28"/>
                  </a:cubicBezTo>
                  <a:cubicBezTo>
                    <a:pt x="104" y="28"/>
                    <a:pt x="100" y="25"/>
                    <a:pt x="102" y="26"/>
                  </a:cubicBezTo>
                  <a:cubicBezTo>
                    <a:pt x="104" y="26"/>
                    <a:pt x="104" y="26"/>
                    <a:pt x="104" y="26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4" y="26"/>
                    <a:pt x="104" y="25"/>
                    <a:pt x="102" y="25"/>
                  </a:cubicBezTo>
                  <a:cubicBezTo>
                    <a:pt x="102" y="25"/>
                    <a:pt x="102" y="25"/>
                    <a:pt x="102" y="25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104" y="25"/>
                    <a:pt x="102" y="25"/>
                    <a:pt x="104" y="25"/>
                  </a:cubicBezTo>
                  <a:cubicBezTo>
                    <a:pt x="104" y="24"/>
                    <a:pt x="102" y="24"/>
                    <a:pt x="104" y="24"/>
                  </a:cubicBezTo>
                  <a:cubicBezTo>
                    <a:pt x="105" y="25"/>
                    <a:pt x="105" y="25"/>
                    <a:pt x="105" y="25"/>
                  </a:cubicBezTo>
                  <a:cubicBezTo>
                    <a:pt x="105" y="25"/>
                    <a:pt x="105" y="25"/>
                    <a:pt x="105" y="25"/>
                  </a:cubicBezTo>
                  <a:cubicBezTo>
                    <a:pt x="105" y="25"/>
                    <a:pt x="105" y="25"/>
                    <a:pt x="105" y="25"/>
                  </a:cubicBezTo>
                  <a:cubicBezTo>
                    <a:pt x="105" y="24"/>
                    <a:pt x="106" y="25"/>
                    <a:pt x="106" y="24"/>
                  </a:cubicBezTo>
                  <a:cubicBezTo>
                    <a:pt x="105" y="24"/>
                    <a:pt x="105" y="24"/>
                    <a:pt x="105" y="24"/>
                  </a:cubicBezTo>
                  <a:cubicBezTo>
                    <a:pt x="105" y="22"/>
                    <a:pt x="105" y="25"/>
                    <a:pt x="104" y="24"/>
                  </a:cubicBezTo>
                  <a:cubicBezTo>
                    <a:pt x="105" y="22"/>
                    <a:pt x="105" y="24"/>
                    <a:pt x="105" y="22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5" y="22"/>
                    <a:pt x="104" y="20"/>
                    <a:pt x="105" y="20"/>
                  </a:cubicBezTo>
                  <a:cubicBezTo>
                    <a:pt x="105" y="20"/>
                    <a:pt x="105" y="20"/>
                    <a:pt x="105" y="20"/>
                  </a:cubicBezTo>
                  <a:cubicBezTo>
                    <a:pt x="106" y="20"/>
                    <a:pt x="106" y="20"/>
                    <a:pt x="108" y="20"/>
                  </a:cubicBezTo>
                  <a:cubicBezTo>
                    <a:pt x="106" y="18"/>
                    <a:pt x="108" y="18"/>
                    <a:pt x="106" y="18"/>
                  </a:cubicBezTo>
                  <a:cubicBezTo>
                    <a:pt x="106" y="18"/>
                    <a:pt x="106" y="20"/>
                    <a:pt x="105" y="20"/>
                  </a:cubicBezTo>
                  <a:cubicBezTo>
                    <a:pt x="104" y="18"/>
                    <a:pt x="105" y="22"/>
                    <a:pt x="104" y="20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04" y="18"/>
                    <a:pt x="105" y="17"/>
                    <a:pt x="106" y="17"/>
                  </a:cubicBezTo>
                  <a:cubicBezTo>
                    <a:pt x="105" y="17"/>
                    <a:pt x="105" y="17"/>
                    <a:pt x="105" y="17"/>
                  </a:cubicBezTo>
                  <a:cubicBezTo>
                    <a:pt x="105" y="16"/>
                    <a:pt x="106" y="16"/>
                    <a:pt x="106" y="15"/>
                  </a:cubicBezTo>
                  <a:cubicBezTo>
                    <a:pt x="106" y="16"/>
                    <a:pt x="106" y="13"/>
                    <a:pt x="108" y="15"/>
                  </a:cubicBezTo>
                  <a:cubicBezTo>
                    <a:pt x="108" y="15"/>
                    <a:pt x="108" y="16"/>
                    <a:pt x="109" y="16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9" y="16"/>
                    <a:pt x="108" y="15"/>
                    <a:pt x="109" y="15"/>
                  </a:cubicBezTo>
                  <a:cubicBezTo>
                    <a:pt x="108" y="15"/>
                    <a:pt x="108" y="15"/>
                    <a:pt x="106" y="13"/>
                  </a:cubicBezTo>
                  <a:cubicBezTo>
                    <a:pt x="108" y="13"/>
                    <a:pt x="105" y="13"/>
                    <a:pt x="106" y="13"/>
                  </a:cubicBezTo>
                  <a:cubicBezTo>
                    <a:pt x="106" y="12"/>
                    <a:pt x="108" y="12"/>
                    <a:pt x="108" y="12"/>
                  </a:cubicBezTo>
                  <a:cubicBezTo>
                    <a:pt x="108" y="11"/>
                    <a:pt x="109" y="9"/>
                    <a:pt x="110" y="9"/>
                  </a:cubicBezTo>
                  <a:cubicBezTo>
                    <a:pt x="109" y="7"/>
                    <a:pt x="109" y="7"/>
                    <a:pt x="109" y="5"/>
                  </a:cubicBezTo>
                  <a:cubicBezTo>
                    <a:pt x="109" y="5"/>
                    <a:pt x="109" y="7"/>
                    <a:pt x="109" y="5"/>
                  </a:cubicBezTo>
                  <a:cubicBezTo>
                    <a:pt x="109" y="5"/>
                    <a:pt x="109" y="5"/>
                    <a:pt x="109" y="5"/>
                  </a:cubicBezTo>
                  <a:cubicBezTo>
                    <a:pt x="109" y="5"/>
                    <a:pt x="109" y="4"/>
                    <a:pt x="110" y="5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09" y="3"/>
                    <a:pt x="110" y="3"/>
                    <a:pt x="110" y="3"/>
                  </a:cubicBezTo>
                  <a:cubicBezTo>
                    <a:pt x="110" y="3"/>
                    <a:pt x="110" y="3"/>
                    <a:pt x="110" y="3"/>
                  </a:cubicBezTo>
                  <a:cubicBezTo>
                    <a:pt x="113" y="3"/>
                    <a:pt x="113" y="1"/>
                    <a:pt x="113" y="1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3" y="0"/>
                    <a:pt x="110" y="0"/>
                    <a:pt x="113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3" y="1"/>
                    <a:pt x="110" y="1"/>
                    <a:pt x="110" y="1"/>
                  </a:cubicBezTo>
                  <a:cubicBezTo>
                    <a:pt x="110" y="1"/>
                    <a:pt x="110" y="1"/>
                    <a:pt x="110" y="1"/>
                  </a:cubicBezTo>
                  <a:cubicBezTo>
                    <a:pt x="110" y="0"/>
                    <a:pt x="109" y="1"/>
                    <a:pt x="109" y="1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0"/>
                    <a:pt x="109" y="1"/>
                    <a:pt x="108" y="1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8" y="1"/>
                    <a:pt x="108" y="1"/>
                    <a:pt x="108" y="3"/>
                  </a:cubicBezTo>
                  <a:cubicBezTo>
                    <a:pt x="108" y="3"/>
                    <a:pt x="106" y="3"/>
                    <a:pt x="106" y="4"/>
                  </a:cubicBezTo>
                  <a:cubicBezTo>
                    <a:pt x="106" y="4"/>
                    <a:pt x="108" y="4"/>
                    <a:pt x="109" y="4"/>
                  </a:cubicBezTo>
                  <a:cubicBezTo>
                    <a:pt x="109" y="4"/>
                    <a:pt x="108" y="4"/>
                    <a:pt x="108" y="5"/>
                  </a:cubicBezTo>
                  <a:cubicBezTo>
                    <a:pt x="108" y="5"/>
                    <a:pt x="106" y="4"/>
                    <a:pt x="106" y="5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5" y="5"/>
                    <a:pt x="105" y="5"/>
                    <a:pt x="105" y="5"/>
                  </a:cubicBezTo>
                  <a:cubicBezTo>
                    <a:pt x="105" y="7"/>
                    <a:pt x="104" y="9"/>
                    <a:pt x="104" y="11"/>
                  </a:cubicBezTo>
                  <a:cubicBezTo>
                    <a:pt x="104" y="11"/>
                    <a:pt x="104" y="11"/>
                    <a:pt x="104" y="11"/>
                  </a:cubicBezTo>
                  <a:cubicBezTo>
                    <a:pt x="102" y="11"/>
                    <a:pt x="102" y="12"/>
                    <a:pt x="101" y="12"/>
                  </a:cubicBezTo>
                  <a:cubicBezTo>
                    <a:pt x="101" y="13"/>
                    <a:pt x="100" y="15"/>
                    <a:pt x="101" y="16"/>
                  </a:cubicBezTo>
                  <a:cubicBezTo>
                    <a:pt x="99" y="17"/>
                    <a:pt x="96" y="18"/>
                    <a:pt x="96" y="22"/>
                  </a:cubicBezTo>
                  <a:cubicBezTo>
                    <a:pt x="96" y="22"/>
                    <a:pt x="96" y="22"/>
                    <a:pt x="96" y="22"/>
                  </a:cubicBezTo>
                  <a:cubicBezTo>
                    <a:pt x="96" y="22"/>
                    <a:pt x="99" y="22"/>
                    <a:pt x="96" y="22"/>
                  </a:cubicBezTo>
                  <a:cubicBezTo>
                    <a:pt x="96" y="22"/>
                    <a:pt x="96" y="22"/>
                    <a:pt x="95" y="22"/>
                  </a:cubicBezTo>
                  <a:cubicBezTo>
                    <a:pt x="95" y="24"/>
                    <a:pt x="93" y="25"/>
                    <a:pt x="92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2" y="26"/>
                    <a:pt x="92" y="28"/>
                    <a:pt x="92" y="28"/>
                  </a:cubicBezTo>
                  <a:cubicBezTo>
                    <a:pt x="92" y="29"/>
                    <a:pt x="92" y="29"/>
                    <a:pt x="92" y="29"/>
                  </a:cubicBezTo>
                  <a:cubicBezTo>
                    <a:pt x="91" y="29"/>
                    <a:pt x="91" y="29"/>
                    <a:pt x="89" y="30"/>
                  </a:cubicBezTo>
                  <a:cubicBezTo>
                    <a:pt x="89" y="30"/>
                    <a:pt x="89" y="32"/>
                    <a:pt x="89" y="33"/>
                  </a:cubicBezTo>
                  <a:cubicBezTo>
                    <a:pt x="87" y="35"/>
                    <a:pt x="86" y="38"/>
                    <a:pt x="83" y="39"/>
                  </a:cubicBezTo>
                  <a:cubicBezTo>
                    <a:pt x="83" y="39"/>
                    <a:pt x="83" y="39"/>
                    <a:pt x="83" y="39"/>
                  </a:cubicBezTo>
                  <a:cubicBezTo>
                    <a:pt x="80" y="41"/>
                    <a:pt x="80" y="45"/>
                    <a:pt x="79" y="46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0" y="47"/>
                    <a:pt x="79" y="47"/>
                    <a:pt x="78" y="47"/>
                  </a:cubicBezTo>
                  <a:cubicBezTo>
                    <a:pt x="78" y="47"/>
                    <a:pt x="76" y="50"/>
                    <a:pt x="78" y="50"/>
                  </a:cubicBezTo>
                  <a:cubicBezTo>
                    <a:pt x="78" y="51"/>
                    <a:pt x="76" y="51"/>
                    <a:pt x="76" y="51"/>
                  </a:cubicBezTo>
                  <a:cubicBezTo>
                    <a:pt x="76" y="52"/>
                    <a:pt x="75" y="52"/>
                    <a:pt x="75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5"/>
                    <a:pt x="75" y="56"/>
                    <a:pt x="74" y="55"/>
                  </a:cubicBezTo>
                  <a:cubicBezTo>
                    <a:pt x="74" y="56"/>
                    <a:pt x="70" y="58"/>
                    <a:pt x="73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60"/>
                    <a:pt x="70" y="63"/>
                    <a:pt x="69" y="63"/>
                  </a:cubicBezTo>
                  <a:cubicBezTo>
                    <a:pt x="69" y="63"/>
                    <a:pt x="69" y="63"/>
                    <a:pt x="69" y="64"/>
                  </a:cubicBezTo>
                  <a:cubicBezTo>
                    <a:pt x="69" y="64"/>
                    <a:pt x="69" y="63"/>
                    <a:pt x="69" y="64"/>
                  </a:cubicBezTo>
                  <a:cubicBezTo>
                    <a:pt x="66" y="65"/>
                    <a:pt x="67" y="67"/>
                    <a:pt x="66" y="69"/>
                  </a:cubicBezTo>
                  <a:cubicBezTo>
                    <a:pt x="63" y="71"/>
                    <a:pt x="62" y="76"/>
                    <a:pt x="61" y="79"/>
                  </a:cubicBezTo>
                  <a:cubicBezTo>
                    <a:pt x="61" y="79"/>
                    <a:pt x="61" y="79"/>
                    <a:pt x="61" y="79"/>
                  </a:cubicBezTo>
                  <a:cubicBezTo>
                    <a:pt x="60" y="79"/>
                    <a:pt x="61" y="81"/>
                    <a:pt x="60" y="80"/>
                  </a:cubicBezTo>
                  <a:cubicBezTo>
                    <a:pt x="60" y="81"/>
                    <a:pt x="57" y="81"/>
                    <a:pt x="60" y="81"/>
                  </a:cubicBezTo>
                  <a:cubicBezTo>
                    <a:pt x="57" y="81"/>
                    <a:pt x="57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5"/>
                    <a:pt x="54" y="86"/>
                    <a:pt x="54" y="89"/>
                  </a:cubicBezTo>
                  <a:cubicBezTo>
                    <a:pt x="56" y="89"/>
                    <a:pt x="56" y="89"/>
                    <a:pt x="56" y="89"/>
                  </a:cubicBezTo>
                  <a:cubicBezTo>
                    <a:pt x="56" y="89"/>
                    <a:pt x="54" y="89"/>
                    <a:pt x="54" y="90"/>
                  </a:cubicBezTo>
                  <a:cubicBezTo>
                    <a:pt x="54" y="89"/>
                    <a:pt x="54" y="89"/>
                    <a:pt x="54" y="89"/>
                  </a:cubicBezTo>
                  <a:cubicBezTo>
                    <a:pt x="53" y="92"/>
                    <a:pt x="52" y="94"/>
                    <a:pt x="49" y="97"/>
                  </a:cubicBezTo>
                  <a:cubicBezTo>
                    <a:pt x="49" y="98"/>
                    <a:pt x="52" y="98"/>
                    <a:pt x="50" y="98"/>
                  </a:cubicBezTo>
                  <a:cubicBezTo>
                    <a:pt x="49" y="98"/>
                    <a:pt x="49" y="98"/>
                    <a:pt x="49" y="98"/>
                  </a:cubicBezTo>
                  <a:cubicBezTo>
                    <a:pt x="49" y="99"/>
                    <a:pt x="50" y="102"/>
                    <a:pt x="49" y="102"/>
                  </a:cubicBezTo>
                  <a:cubicBezTo>
                    <a:pt x="49" y="99"/>
                    <a:pt x="49" y="102"/>
                    <a:pt x="49" y="99"/>
                  </a:cubicBezTo>
                  <a:cubicBezTo>
                    <a:pt x="49" y="102"/>
                    <a:pt x="49" y="103"/>
                    <a:pt x="48" y="103"/>
                  </a:cubicBezTo>
                  <a:cubicBezTo>
                    <a:pt x="49" y="103"/>
                    <a:pt x="49" y="103"/>
                    <a:pt x="49" y="103"/>
                  </a:cubicBezTo>
                  <a:cubicBezTo>
                    <a:pt x="46" y="105"/>
                    <a:pt x="46" y="106"/>
                    <a:pt x="45" y="106"/>
                  </a:cubicBezTo>
                  <a:cubicBezTo>
                    <a:pt x="40" y="111"/>
                    <a:pt x="36" y="116"/>
                    <a:pt x="33" y="122"/>
                  </a:cubicBezTo>
                  <a:cubicBezTo>
                    <a:pt x="30" y="129"/>
                    <a:pt x="26" y="133"/>
                    <a:pt x="23" y="140"/>
                  </a:cubicBezTo>
                  <a:cubicBezTo>
                    <a:pt x="24" y="143"/>
                    <a:pt x="23" y="143"/>
                    <a:pt x="23" y="144"/>
                  </a:cubicBezTo>
                  <a:cubicBezTo>
                    <a:pt x="23" y="144"/>
                    <a:pt x="23" y="144"/>
                    <a:pt x="23" y="144"/>
                  </a:cubicBezTo>
                  <a:cubicBezTo>
                    <a:pt x="22" y="144"/>
                    <a:pt x="22" y="145"/>
                    <a:pt x="22" y="144"/>
                  </a:cubicBezTo>
                  <a:cubicBezTo>
                    <a:pt x="20" y="146"/>
                    <a:pt x="19" y="148"/>
                    <a:pt x="17" y="150"/>
                  </a:cubicBezTo>
                  <a:cubicBezTo>
                    <a:pt x="19" y="150"/>
                    <a:pt x="19" y="150"/>
                    <a:pt x="19" y="150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7" y="150"/>
                    <a:pt x="17" y="152"/>
                    <a:pt x="15" y="150"/>
                  </a:cubicBezTo>
                  <a:cubicBezTo>
                    <a:pt x="13" y="157"/>
                    <a:pt x="11" y="162"/>
                    <a:pt x="7" y="169"/>
                  </a:cubicBezTo>
                  <a:cubicBezTo>
                    <a:pt x="7" y="170"/>
                    <a:pt x="6" y="171"/>
                    <a:pt x="5" y="173"/>
                  </a:cubicBezTo>
                  <a:cubicBezTo>
                    <a:pt x="5" y="178"/>
                    <a:pt x="2" y="183"/>
                    <a:pt x="0" y="186"/>
                  </a:cubicBezTo>
                  <a:cubicBezTo>
                    <a:pt x="0" y="186"/>
                    <a:pt x="2" y="187"/>
                    <a:pt x="5" y="186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90" name="Freeform 150"/>
            <p:cNvSpPr>
              <a:spLocks/>
            </p:cNvSpPr>
            <p:nvPr/>
          </p:nvSpPr>
          <p:spPr bwMode="auto">
            <a:xfrm>
              <a:off x="4002" y="3099"/>
              <a:ext cx="260" cy="472"/>
            </a:xfrm>
            <a:custGeom>
              <a:avLst/>
              <a:gdLst>
                <a:gd name="T0" fmla="*/ 98 w 110"/>
                <a:gd name="T1" fmla="*/ 175 h 200"/>
                <a:gd name="T2" fmla="*/ 95 w 110"/>
                <a:gd name="T3" fmla="*/ 169 h 200"/>
                <a:gd name="T4" fmla="*/ 89 w 110"/>
                <a:gd name="T5" fmla="*/ 156 h 200"/>
                <a:gd name="T6" fmla="*/ 88 w 110"/>
                <a:gd name="T7" fmla="*/ 152 h 200"/>
                <a:gd name="T8" fmla="*/ 78 w 110"/>
                <a:gd name="T9" fmla="*/ 140 h 200"/>
                <a:gd name="T10" fmla="*/ 77 w 110"/>
                <a:gd name="T11" fmla="*/ 136 h 200"/>
                <a:gd name="T12" fmla="*/ 75 w 110"/>
                <a:gd name="T13" fmla="*/ 127 h 200"/>
                <a:gd name="T14" fmla="*/ 71 w 110"/>
                <a:gd name="T15" fmla="*/ 122 h 200"/>
                <a:gd name="T16" fmla="*/ 68 w 110"/>
                <a:gd name="T17" fmla="*/ 119 h 200"/>
                <a:gd name="T18" fmla="*/ 68 w 110"/>
                <a:gd name="T19" fmla="*/ 116 h 200"/>
                <a:gd name="T20" fmla="*/ 64 w 110"/>
                <a:gd name="T21" fmla="*/ 109 h 200"/>
                <a:gd name="T22" fmla="*/ 62 w 110"/>
                <a:gd name="T23" fmla="*/ 105 h 200"/>
                <a:gd name="T24" fmla="*/ 60 w 110"/>
                <a:gd name="T25" fmla="*/ 100 h 200"/>
                <a:gd name="T26" fmla="*/ 58 w 110"/>
                <a:gd name="T27" fmla="*/ 95 h 200"/>
                <a:gd name="T28" fmla="*/ 55 w 110"/>
                <a:gd name="T29" fmla="*/ 88 h 200"/>
                <a:gd name="T30" fmla="*/ 50 w 110"/>
                <a:gd name="T31" fmla="*/ 82 h 200"/>
                <a:gd name="T32" fmla="*/ 49 w 110"/>
                <a:gd name="T33" fmla="*/ 79 h 200"/>
                <a:gd name="T34" fmla="*/ 46 w 110"/>
                <a:gd name="T35" fmla="*/ 75 h 200"/>
                <a:gd name="T36" fmla="*/ 46 w 110"/>
                <a:gd name="T37" fmla="*/ 73 h 200"/>
                <a:gd name="T38" fmla="*/ 45 w 110"/>
                <a:gd name="T39" fmla="*/ 71 h 200"/>
                <a:gd name="T40" fmla="*/ 43 w 110"/>
                <a:gd name="T41" fmla="*/ 69 h 200"/>
                <a:gd name="T42" fmla="*/ 37 w 110"/>
                <a:gd name="T43" fmla="*/ 58 h 200"/>
                <a:gd name="T44" fmla="*/ 35 w 110"/>
                <a:gd name="T45" fmla="*/ 54 h 200"/>
                <a:gd name="T46" fmla="*/ 34 w 110"/>
                <a:gd name="T47" fmla="*/ 52 h 200"/>
                <a:gd name="T48" fmla="*/ 29 w 110"/>
                <a:gd name="T49" fmla="*/ 43 h 200"/>
                <a:gd name="T50" fmla="*/ 25 w 110"/>
                <a:gd name="T51" fmla="*/ 43 h 200"/>
                <a:gd name="T52" fmla="*/ 28 w 110"/>
                <a:gd name="T53" fmla="*/ 39 h 200"/>
                <a:gd name="T54" fmla="*/ 28 w 110"/>
                <a:gd name="T55" fmla="*/ 34 h 200"/>
                <a:gd name="T56" fmla="*/ 24 w 110"/>
                <a:gd name="T57" fmla="*/ 31 h 200"/>
                <a:gd name="T58" fmla="*/ 24 w 110"/>
                <a:gd name="T59" fmla="*/ 30 h 200"/>
                <a:gd name="T60" fmla="*/ 22 w 110"/>
                <a:gd name="T61" fmla="*/ 28 h 200"/>
                <a:gd name="T62" fmla="*/ 20 w 110"/>
                <a:gd name="T63" fmla="*/ 27 h 200"/>
                <a:gd name="T64" fmla="*/ 20 w 110"/>
                <a:gd name="T65" fmla="*/ 22 h 200"/>
                <a:gd name="T66" fmla="*/ 17 w 110"/>
                <a:gd name="T67" fmla="*/ 21 h 200"/>
                <a:gd name="T68" fmla="*/ 17 w 110"/>
                <a:gd name="T69" fmla="*/ 18 h 200"/>
                <a:gd name="T70" fmla="*/ 16 w 110"/>
                <a:gd name="T71" fmla="*/ 16 h 200"/>
                <a:gd name="T72" fmla="*/ 15 w 110"/>
                <a:gd name="T73" fmla="*/ 18 h 200"/>
                <a:gd name="T74" fmla="*/ 13 w 110"/>
                <a:gd name="T75" fmla="*/ 12 h 200"/>
                <a:gd name="T76" fmla="*/ 6 w 110"/>
                <a:gd name="T77" fmla="*/ 6 h 200"/>
                <a:gd name="T78" fmla="*/ 3 w 110"/>
                <a:gd name="T79" fmla="*/ 4 h 200"/>
                <a:gd name="T80" fmla="*/ 2 w 110"/>
                <a:gd name="T81" fmla="*/ 0 h 200"/>
                <a:gd name="T82" fmla="*/ 0 w 110"/>
                <a:gd name="T83" fmla="*/ 3 h 200"/>
                <a:gd name="T84" fmla="*/ 4 w 110"/>
                <a:gd name="T85" fmla="*/ 6 h 200"/>
                <a:gd name="T86" fmla="*/ 7 w 110"/>
                <a:gd name="T87" fmla="*/ 16 h 200"/>
                <a:gd name="T88" fmla="*/ 13 w 110"/>
                <a:gd name="T89" fmla="*/ 31 h 200"/>
                <a:gd name="T90" fmla="*/ 21 w 110"/>
                <a:gd name="T91" fmla="*/ 47 h 200"/>
                <a:gd name="T92" fmla="*/ 28 w 110"/>
                <a:gd name="T93" fmla="*/ 58 h 200"/>
                <a:gd name="T94" fmla="*/ 32 w 110"/>
                <a:gd name="T95" fmla="*/ 69 h 200"/>
                <a:gd name="T96" fmla="*/ 43 w 110"/>
                <a:gd name="T97" fmla="*/ 87 h 200"/>
                <a:gd name="T98" fmla="*/ 49 w 110"/>
                <a:gd name="T99" fmla="*/ 97 h 200"/>
                <a:gd name="T100" fmla="*/ 58 w 110"/>
                <a:gd name="T101" fmla="*/ 109 h 200"/>
                <a:gd name="T102" fmla="*/ 78 w 110"/>
                <a:gd name="T103" fmla="*/ 153 h 200"/>
                <a:gd name="T104" fmla="*/ 85 w 110"/>
                <a:gd name="T105" fmla="*/ 165 h 200"/>
                <a:gd name="T106" fmla="*/ 107 w 110"/>
                <a:gd name="T107" fmla="*/ 195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0" h="200">
                  <a:moveTo>
                    <a:pt x="107" y="195"/>
                  </a:moveTo>
                  <a:cubicBezTo>
                    <a:pt x="110" y="191"/>
                    <a:pt x="105" y="190"/>
                    <a:pt x="105" y="187"/>
                  </a:cubicBezTo>
                  <a:cubicBezTo>
                    <a:pt x="103" y="187"/>
                    <a:pt x="103" y="187"/>
                    <a:pt x="103" y="187"/>
                  </a:cubicBezTo>
                  <a:cubicBezTo>
                    <a:pt x="103" y="182"/>
                    <a:pt x="101" y="179"/>
                    <a:pt x="98" y="177"/>
                  </a:cubicBezTo>
                  <a:cubicBezTo>
                    <a:pt x="98" y="178"/>
                    <a:pt x="98" y="178"/>
                    <a:pt x="98" y="178"/>
                  </a:cubicBezTo>
                  <a:cubicBezTo>
                    <a:pt x="97" y="177"/>
                    <a:pt x="98" y="175"/>
                    <a:pt x="98" y="175"/>
                  </a:cubicBezTo>
                  <a:cubicBezTo>
                    <a:pt x="97" y="175"/>
                    <a:pt x="97" y="175"/>
                    <a:pt x="97" y="175"/>
                  </a:cubicBezTo>
                  <a:cubicBezTo>
                    <a:pt x="98" y="175"/>
                    <a:pt x="97" y="175"/>
                    <a:pt x="97" y="174"/>
                  </a:cubicBezTo>
                  <a:cubicBezTo>
                    <a:pt x="97" y="174"/>
                    <a:pt x="97" y="174"/>
                    <a:pt x="95" y="174"/>
                  </a:cubicBezTo>
                  <a:cubicBezTo>
                    <a:pt x="97" y="174"/>
                    <a:pt x="97" y="174"/>
                    <a:pt x="97" y="174"/>
                  </a:cubicBezTo>
                  <a:cubicBezTo>
                    <a:pt x="98" y="171"/>
                    <a:pt x="95" y="171"/>
                    <a:pt x="95" y="169"/>
                  </a:cubicBezTo>
                  <a:cubicBezTo>
                    <a:pt x="95" y="169"/>
                    <a:pt x="95" y="169"/>
                    <a:pt x="95" y="169"/>
                  </a:cubicBezTo>
                  <a:cubicBezTo>
                    <a:pt x="93" y="166"/>
                    <a:pt x="91" y="164"/>
                    <a:pt x="91" y="161"/>
                  </a:cubicBezTo>
                  <a:cubicBezTo>
                    <a:pt x="91" y="162"/>
                    <a:pt x="90" y="162"/>
                    <a:pt x="90" y="162"/>
                  </a:cubicBezTo>
                  <a:cubicBezTo>
                    <a:pt x="90" y="162"/>
                    <a:pt x="90" y="161"/>
                    <a:pt x="90" y="160"/>
                  </a:cubicBezTo>
                  <a:cubicBezTo>
                    <a:pt x="89" y="161"/>
                    <a:pt x="90" y="158"/>
                    <a:pt x="90" y="158"/>
                  </a:cubicBezTo>
                  <a:cubicBezTo>
                    <a:pt x="90" y="158"/>
                    <a:pt x="90" y="158"/>
                    <a:pt x="90" y="158"/>
                  </a:cubicBezTo>
                  <a:cubicBezTo>
                    <a:pt x="90" y="156"/>
                    <a:pt x="89" y="158"/>
                    <a:pt x="89" y="156"/>
                  </a:cubicBezTo>
                  <a:cubicBezTo>
                    <a:pt x="89" y="156"/>
                    <a:pt x="89" y="156"/>
                    <a:pt x="89" y="156"/>
                  </a:cubicBezTo>
                  <a:cubicBezTo>
                    <a:pt x="90" y="155"/>
                    <a:pt x="88" y="156"/>
                    <a:pt x="88" y="155"/>
                  </a:cubicBezTo>
                  <a:cubicBezTo>
                    <a:pt x="89" y="155"/>
                    <a:pt x="89" y="155"/>
                    <a:pt x="89" y="155"/>
                  </a:cubicBezTo>
                  <a:cubicBezTo>
                    <a:pt x="89" y="155"/>
                    <a:pt x="88" y="155"/>
                    <a:pt x="88" y="153"/>
                  </a:cubicBezTo>
                  <a:cubicBezTo>
                    <a:pt x="88" y="153"/>
                    <a:pt x="88" y="153"/>
                    <a:pt x="88" y="153"/>
                  </a:cubicBezTo>
                  <a:cubicBezTo>
                    <a:pt x="88" y="153"/>
                    <a:pt x="86" y="153"/>
                    <a:pt x="88" y="152"/>
                  </a:cubicBezTo>
                  <a:cubicBezTo>
                    <a:pt x="86" y="152"/>
                    <a:pt x="88" y="153"/>
                    <a:pt x="86" y="153"/>
                  </a:cubicBezTo>
                  <a:cubicBezTo>
                    <a:pt x="85" y="149"/>
                    <a:pt x="84" y="147"/>
                    <a:pt x="82" y="144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78" y="142"/>
                    <a:pt x="78" y="142"/>
                    <a:pt x="78" y="142"/>
                  </a:cubicBezTo>
                  <a:cubicBezTo>
                    <a:pt x="78" y="140"/>
                    <a:pt x="80" y="140"/>
                    <a:pt x="78" y="140"/>
                  </a:cubicBezTo>
                  <a:cubicBezTo>
                    <a:pt x="78" y="140"/>
                    <a:pt x="78" y="140"/>
                    <a:pt x="78" y="140"/>
                  </a:cubicBezTo>
                  <a:cubicBezTo>
                    <a:pt x="78" y="139"/>
                    <a:pt x="78" y="139"/>
                    <a:pt x="78" y="138"/>
                  </a:cubicBezTo>
                  <a:cubicBezTo>
                    <a:pt x="78" y="139"/>
                    <a:pt x="78" y="139"/>
                    <a:pt x="77" y="139"/>
                  </a:cubicBezTo>
                  <a:cubicBezTo>
                    <a:pt x="78" y="138"/>
                    <a:pt x="77" y="138"/>
                    <a:pt x="77" y="136"/>
                  </a:cubicBezTo>
                  <a:cubicBezTo>
                    <a:pt x="77" y="138"/>
                    <a:pt x="77" y="138"/>
                    <a:pt x="77" y="138"/>
                  </a:cubicBezTo>
                  <a:cubicBezTo>
                    <a:pt x="76" y="136"/>
                    <a:pt x="77" y="136"/>
                    <a:pt x="77" y="136"/>
                  </a:cubicBezTo>
                  <a:cubicBezTo>
                    <a:pt x="76" y="136"/>
                    <a:pt x="76" y="136"/>
                    <a:pt x="76" y="136"/>
                  </a:cubicBezTo>
                  <a:cubicBezTo>
                    <a:pt x="77" y="135"/>
                    <a:pt x="76" y="134"/>
                    <a:pt x="76" y="134"/>
                  </a:cubicBezTo>
                  <a:cubicBezTo>
                    <a:pt x="76" y="134"/>
                    <a:pt x="76" y="134"/>
                    <a:pt x="76" y="134"/>
                  </a:cubicBezTo>
                  <a:cubicBezTo>
                    <a:pt x="76" y="132"/>
                    <a:pt x="75" y="132"/>
                    <a:pt x="75" y="131"/>
                  </a:cubicBezTo>
                  <a:cubicBezTo>
                    <a:pt x="73" y="131"/>
                    <a:pt x="73" y="131"/>
                    <a:pt x="73" y="131"/>
                  </a:cubicBezTo>
                  <a:cubicBezTo>
                    <a:pt x="75" y="129"/>
                    <a:pt x="73" y="129"/>
                    <a:pt x="75" y="127"/>
                  </a:cubicBezTo>
                  <a:cubicBezTo>
                    <a:pt x="73" y="127"/>
                    <a:pt x="72" y="126"/>
                    <a:pt x="72" y="126"/>
                  </a:cubicBezTo>
                  <a:cubicBezTo>
                    <a:pt x="72" y="126"/>
                    <a:pt x="71" y="126"/>
                    <a:pt x="72" y="127"/>
                  </a:cubicBezTo>
                  <a:cubicBezTo>
                    <a:pt x="71" y="126"/>
                    <a:pt x="71" y="126"/>
                    <a:pt x="71" y="126"/>
                  </a:cubicBezTo>
                  <a:cubicBezTo>
                    <a:pt x="71" y="127"/>
                    <a:pt x="71" y="127"/>
                    <a:pt x="71" y="127"/>
                  </a:cubicBezTo>
                  <a:cubicBezTo>
                    <a:pt x="71" y="127"/>
                    <a:pt x="71" y="126"/>
                    <a:pt x="69" y="126"/>
                  </a:cubicBezTo>
                  <a:cubicBezTo>
                    <a:pt x="71" y="125"/>
                    <a:pt x="71" y="123"/>
                    <a:pt x="71" y="122"/>
                  </a:cubicBezTo>
                  <a:cubicBezTo>
                    <a:pt x="71" y="123"/>
                    <a:pt x="69" y="123"/>
                    <a:pt x="69" y="123"/>
                  </a:cubicBezTo>
                  <a:cubicBezTo>
                    <a:pt x="71" y="121"/>
                    <a:pt x="71" y="121"/>
                    <a:pt x="71" y="121"/>
                  </a:cubicBezTo>
                  <a:cubicBezTo>
                    <a:pt x="71" y="121"/>
                    <a:pt x="69" y="122"/>
                    <a:pt x="69" y="121"/>
                  </a:cubicBezTo>
                  <a:cubicBezTo>
                    <a:pt x="71" y="121"/>
                    <a:pt x="71" y="121"/>
                    <a:pt x="71" y="121"/>
                  </a:cubicBezTo>
                  <a:cubicBezTo>
                    <a:pt x="69" y="119"/>
                    <a:pt x="69" y="119"/>
                    <a:pt x="69" y="119"/>
                  </a:cubicBezTo>
                  <a:cubicBezTo>
                    <a:pt x="68" y="119"/>
                    <a:pt x="69" y="119"/>
                    <a:pt x="68" y="119"/>
                  </a:cubicBezTo>
                  <a:cubicBezTo>
                    <a:pt x="68" y="119"/>
                    <a:pt x="68" y="119"/>
                    <a:pt x="68" y="118"/>
                  </a:cubicBezTo>
                  <a:cubicBezTo>
                    <a:pt x="68" y="118"/>
                    <a:pt x="68" y="118"/>
                    <a:pt x="68" y="118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9" y="118"/>
                    <a:pt x="68" y="118"/>
                    <a:pt x="68" y="118"/>
                  </a:cubicBezTo>
                  <a:cubicBezTo>
                    <a:pt x="69" y="116"/>
                    <a:pt x="69" y="116"/>
                    <a:pt x="68" y="114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4"/>
                    <a:pt x="68" y="113"/>
                    <a:pt x="68" y="112"/>
                  </a:cubicBezTo>
                  <a:cubicBezTo>
                    <a:pt x="68" y="112"/>
                    <a:pt x="65" y="113"/>
                    <a:pt x="68" y="113"/>
                  </a:cubicBezTo>
                  <a:cubicBezTo>
                    <a:pt x="65" y="113"/>
                    <a:pt x="65" y="110"/>
                    <a:pt x="64" y="110"/>
                  </a:cubicBezTo>
                  <a:cubicBezTo>
                    <a:pt x="65" y="110"/>
                    <a:pt x="65" y="110"/>
                    <a:pt x="65" y="110"/>
                  </a:cubicBezTo>
                  <a:cubicBezTo>
                    <a:pt x="65" y="109"/>
                    <a:pt x="64" y="110"/>
                    <a:pt x="64" y="109"/>
                  </a:cubicBezTo>
                  <a:cubicBezTo>
                    <a:pt x="64" y="109"/>
                    <a:pt x="64" y="109"/>
                    <a:pt x="64" y="109"/>
                  </a:cubicBezTo>
                  <a:cubicBezTo>
                    <a:pt x="64" y="108"/>
                    <a:pt x="64" y="109"/>
                    <a:pt x="64" y="109"/>
                  </a:cubicBezTo>
                  <a:cubicBezTo>
                    <a:pt x="64" y="108"/>
                    <a:pt x="64" y="106"/>
                    <a:pt x="63" y="105"/>
                  </a:cubicBezTo>
                  <a:cubicBezTo>
                    <a:pt x="63" y="103"/>
                    <a:pt x="63" y="103"/>
                    <a:pt x="63" y="103"/>
                  </a:cubicBezTo>
                  <a:cubicBezTo>
                    <a:pt x="63" y="103"/>
                    <a:pt x="63" y="103"/>
                    <a:pt x="63" y="103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62" y="101"/>
                    <a:pt x="62" y="106"/>
                    <a:pt x="62" y="105"/>
                  </a:cubicBezTo>
                  <a:cubicBezTo>
                    <a:pt x="62" y="105"/>
                    <a:pt x="63" y="103"/>
                    <a:pt x="62" y="103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101"/>
                    <a:pt x="60" y="103"/>
                    <a:pt x="60" y="101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2" y="100"/>
                    <a:pt x="60" y="100"/>
                    <a:pt x="60" y="100"/>
                  </a:cubicBezTo>
                  <a:cubicBezTo>
                    <a:pt x="60" y="100"/>
                    <a:pt x="60" y="99"/>
                    <a:pt x="59" y="99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99"/>
                    <a:pt x="59" y="99"/>
                    <a:pt x="59" y="99"/>
                  </a:cubicBezTo>
                  <a:cubicBezTo>
                    <a:pt x="59" y="99"/>
                    <a:pt x="59" y="99"/>
                    <a:pt x="59" y="99"/>
                  </a:cubicBezTo>
                  <a:cubicBezTo>
                    <a:pt x="60" y="97"/>
                    <a:pt x="59" y="97"/>
                    <a:pt x="59" y="96"/>
                  </a:cubicBezTo>
                  <a:cubicBezTo>
                    <a:pt x="59" y="96"/>
                    <a:pt x="59" y="95"/>
                    <a:pt x="58" y="95"/>
                  </a:cubicBezTo>
                  <a:cubicBezTo>
                    <a:pt x="58" y="93"/>
                    <a:pt x="58" y="93"/>
                    <a:pt x="58" y="93"/>
                  </a:cubicBezTo>
                  <a:cubicBezTo>
                    <a:pt x="58" y="93"/>
                    <a:pt x="58" y="93"/>
                    <a:pt x="56" y="93"/>
                  </a:cubicBezTo>
                  <a:cubicBezTo>
                    <a:pt x="56" y="93"/>
                    <a:pt x="56" y="93"/>
                    <a:pt x="56" y="93"/>
                  </a:cubicBezTo>
                  <a:cubicBezTo>
                    <a:pt x="55" y="92"/>
                    <a:pt x="55" y="92"/>
                    <a:pt x="55" y="92"/>
                  </a:cubicBezTo>
                  <a:cubicBezTo>
                    <a:pt x="55" y="92"/>
                    <a:pt x="56" y="92"/>
                    <a:pt x="56" y="90"/>
                  </a:cubicBezTo>
                  <a:cubicBezTo>
                    <a:pt x="55" y="92"/>
                    <a:pt x="56" y="88"/>
                    <a:pt x="55" y="88"/>
                  </a:cubicBezTo>
                  <a:cubicBezTo>
                    <a:pt x="55" y="88"/>
                    <a:pt x="55" y="90"/>
                    <a:pt x="52" y="90"/>
                  </a:cubicBezTo>
                  <a:cubicBezTo>
                    <a:pt x="51" y="90"/>
                    <a:pt x="55" y="88"/>
                    <a:pt x="52" y="87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52" y="87"/>
                    <a:pt x="55" y="86"/>
                    <a:pt x="52" y="86"/>
                  </a:cubicBezTo>
                  <a:cubicBezTo>
                    <a:pt x="52" y="86"/>
                    <a:pt x="51" y="86"/>
                    <a:pt x="52" y="86"/>
                  </a:cubicBezTo>
                  <a:cubicBezTo>
                    <a:pt x="51" y="84"/>
                    <a:pt x="51" y="82"/>
                    <a:pt x="50" y="82"/>
                  </a:cubicBezTo>
                  <a:cubicBezTo>
                    <a:pt x="50" y="82"/>
                    <a:pt x="49" y="82"/>
                    <a:pt x="50" y="82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50" y="82"/>
                    <a:pt x="50" y="80"/>
                    <a:pt x="49" y="82"/>
                  </a:cubicBezTo>
                  <a:cubicBezTo>
                    <a:pt x="47" y="82"/>
                    <a:pt x="50" y="80"/>
                    <a:pt x="49" y="79"/>
                  </a:cubicBezTo>
                  <a:cubicBezTo>
                    <a:pt x="49" y="79"/>
                    <a:pt x="49" y="79"/>
                    <a:pt x="49" y="79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7" y="78"/>
                    <a:pt x="47" y="79"/>
                  </a:cubicBezTo>
                  <a:cubicBezTo>
                    <a:pt x="47" y="78"/>
                    <a:pt x="46" y="78"/>
                    <a:pt x="47" y="78"/>
                  </a:cubicBezTo>
                  <a:cubicBezTo>
                    <a:pt x="46" y="78"/>
                    <a:pt x="46" y="78"/>
                    <a:pt x="46" y="78"/>
                  </a:cubicBezTo>
                  <a:cubicBezTo>
                    <a:pt x="47" y="78"/>
                    <a:pt x="46" y="75"/>
                    <a:pt x="46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5"/>
                    <a:pt x="46" y="75"/>
                    <a:pt x="47" y="75"/>
                  </a:cubicBezTo>
                  <a:cubicBezTo>
                    <a:pt x="47" y="75"/>
                    <a:pt x="47" y="75"/>
                    <a:pt x="47" y="74"/>
                  </a:cubicBezTo>
                  <a:cubicBezTo>
                    <a:pt x="46" y="75"/>
                    <a:pt x="46" y="74"/>
                    <a:pt x="46" y="74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46" y="73"/>
                    <a:pt x="46" y="73"/>
                    <a:pt x="46" y="74"/>
                  </a:cubicBezTo>
                  <a:cubicBezTo>
                    <a:pt x="46" y="73"/>
                    <a:pt x="45" y="74"/>
                    <a:pt x="45" y="73"/>
                  </a:cubicBezTo>
                  <a:cubicBezTo>
                    <a:pt x="45" y="73"/>
                    <a:pt x="46" y="73"/>
                    <a:pt x="46" y="71"/>
                  </a:cubicBezTo>
                  <a:cubicBezTo>
                    <a:pt x="46" y="73"/>
                    <a:pt x="46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1"/>
                    <a:pt x="45" y="71"/>
                    <a:pt x="45" y="71"/>
                  </a:cubicBezTo>
                  <a:cubicBezTo>
                    <a:pt x="45" y="71"/>
                    <a:pt x="45" y="71"/>
                    <a:pt x="45" y="71"/>
                  </a:cubicBezTo>
                  <a:cubicBezTo>
                    <a:pt x="45" y="71"/>
                    <a:pt x="45" y="71"/>
                    <a:pt x="45" y="70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3" y="70"/>
                    <a:pt x="43" y="69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43" y="67"/>
                    <a:pt x="41" y="69"/>
                    <a:pt x="42" y="67"/>
                  </a:cubicBezTo>
                  <a:cubicBezTo>
                    <a:pt x="41" y="67"/>
                    <a:pt x="42" y="66"/>
                    <a:pt x="43" y="66"/>
                  </a:cubicBezTo>
                  <a:cubicBezTo>
                    <a:pt x="42" y="66"/>
                    <a:pt x="42" y="62"/>
                    <a:pt x="41" y="62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1" y="61"/>
                    <a:pt x="41" y="58"/>
                    <a:pt x="37" y="58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7" y="58"/>
                    <a:pt x="35" y="58"/>
                    <a:pt x="37" y="58"/>
                  </a:cubicBezTo>
                  <a:cubicBezTo>
                    <a:pt x="37" y="58"/>
                    <a:pt x="37" y="58"/>
                    <a:pt x="38" y="58"/>
                  </a:cubicBezTo>
                  <a:cubicBezTo>
                    <a:pt x="38" y="57"/>
                    <a:pt x="37" y="56"/>
                    <a:pt x="37" y="56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5" y="56"/>
                    <a:pt x="35" y="56"/>
                    <a:pt x="35" y="54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35" y="54"/>
                    <a:pt x="37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7"/>
                    <a:pt x="32" y="44"/>
                    <a:pt x="32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0" y="43"/>
                    <a:pt x="32" y="43"/>
                    <a:pt x="30" y="43"/>
                  </a:cubicBezTo>
                  <a:cubicBezTo>
                    <a:pt x="30" y="43"/>
                    <a:pt x="30" y="43"/>
                    <a:pt x="29" y="43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29" y="41"/>
                    <a:pt x="30" y="41"/>
                  </a:cubicBezTo>
                  <a:cubicBezTo>
                    <a:pt x="30" y="41"/>
                    <a:pt x="29" y="40"/>
                    <a:pt x="30" y="40"/>
                  </a:cubicBezTo>
                  <a:cubicBezTo>
                    <a:pt x="29" y="40"/>
                    <a:pt x="29" y="40"/>
                    <a:pt x="29" y="41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8" y="40"/>
                    <a:pt x="28" y="43"/>
                    <a:pt x="25" y="43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4" y="43"/>
                    <a:pt x="25" y="44"/>
                    <a:pt x="24" y="43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0"/>
                    <a:pt x="29" y="40"/>
                    <a:pt x="28" y="39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5" y="40"/>
                    <a:pt x="28" y="39"/>
                    <a:pt x="28" y="39"/>
                  </a:cubicBezTo>
                  <a:cubicBezTo>
                    <a:pt x="28" y="39"/>
                    <a:pt x="28" y="39"/>
                    <a:pt x="28" y="36"/>
                  </a:cubicBezTo>
                  <a:cubicBezTo>
                    <a:pt x="28" y="36"/>
                    <a:pt x="28" y="39"/>
                    <a:pt x="28" y="36"/>
                  </a:cubicBezTo>
                  <a:cubicBezTo>
                    <a:pt x="28" y="36"/>
                    <a:pt x="28" y="35"/>
                    <a:pt x="28" y="36"/>
                  </a:cubicBezTo>
                  <a:cubicBezTo>
                    <a:pt x="29" y="35"/>
                    <a:pt x="28" y="35"/>
                    <a:pt x="28" y="35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5"/>
                    <a:pt x="25" y="35"/>
                    <a:pt x="28" y="34"/>
                  </a:cubicBezTo>
                  <a:cubicBezTo>
                    <a:pt x="28" y="34"/>
                    <a:pt x="25" y="34"/>
                    <a:pt x="25" y="35"/>
                  </a:cubicBezTo>
                  <a:cubicBezTo>
                    <a:pt x="25" y="35"/>
                    <a:pt x="28" y="34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5" y="34"/>
                    <a:pt x="24" y="34"/>
                  </a:cubicBezTo>
                  <a:cubicBezTo>
                    <a:pt x="24" y="32"/>
                    <a:pt x="25" y="31"/>
                    <a:pt x="24" y="32"/>
                  </a:cubicBezTo>
                  <a:cubicBezTo>
                    <a:pt x="24" y="32"/>
                    <a:pt x="22" y="31"/>
                    <a:pt x="24" y="31"/>
                  </a:cubicBezTo>
                  <a:cubicBezTo>
                    <a:pt x="25" y="31"/>
                    <a:pt x="24" y="32"/>
                    <a:pt x="25" y="31"/>
                  </a:cubicBezTo>
                  <a:cubicBezTo>
                    <a:pt x="24" y="32"/>
                    <a:pt x="25" y="31"/>
                    <a:pt x="25" y="30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28"/>
                    <a:pt x="22" y="30"/>
                    <a:pt x="22" y="28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7"/>
                    <a:pt x="22" y="28"/>
                    <a:pt x="22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7"/>
                    <a:pt x="22" y="27"/>
                    <a:pt x="22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6"/>
                    <a:pt x="22" y="27"/>
                    <a:pt x="22" y="26"/>
                  </a:cubicBezTo>
                  <a:cubicBezTo>
                    <a:pt x="21" y="26"/>
                    <a:pt x="21" y="26"/>
                    <a:pt x="20" y="26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7"/>
                    <a:pt x="19" y="27"/>
                    <a:pt x="17" y="27"/>
                  </a:cubicBezTo>
                  <a:cubicBezTo>
                    <a:pt x="17" y="27"/>
                    <a:pt x="17" y="27"/>
                    <a:pt x="17" y="26"/>
                  </a:cubicBezTo>
                  <a:cubicBezTo>
                    <a:pt x="20" y="26"/>
                    <a:pt x="19" y="23"/>
                    <a:pt x="20" y="23"/>
                  </a:cubicBezTo>
                  <a:cubicBezTo>
                    <a:pt x="20" y="22"/>
                    <a:pt x="17" y="23"/>
                    <a:pt x="19" y="22"/>
                  </a:cubicBezTo>
                  <a:cubicBezTo>
                    <a:pt x="19" y="22"/>
                    <a:pt x="20" y="21"/>
                    <a:pt x="20" y="22"/>
                  </a:cubicBezTo>
                  <a:cubicBezTo>
                    <a:pt x="19" y="21"/>
                    <a:pt x="20" y="21"/>
                    <a:pt x="20" y="21"/>
                  </a:cubicBezTo>
                  <a:cubicBezTo>
                    <a:pt x="20" y="21"/>
                    <a:pt x="19" y="21"/>
                    <a:pt x="17" y="22"/>
                  </a:cubicBezTo>
                  <a:cubicBezTo>
                    <a:pt x="19" y="21"/>
                    <a:pt x="19" y="22"/>
                    <a:pt x="19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6" y="21"/>
                    <a:pt x="17" y="21"/>
                  </a:cubicBezTo>
                  <a:cubicBezTo>
                    <a:pt x="17" y="21"/>
                    <a:pt x="17" y="22"/>
                    <a:pt x="17" y="21"/>
                  </a:cubicBezTo>
                  <a:cubicBezTo>
                    <a:pt x="17" y="19"/>
                    <a:pt x="16" y="21"/>
                    <a:pt x="17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7" y="18"/>
                    <a:pt x="20" y="18"/>
                    <a:pt x="19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9" y="18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5" y="19"/>
                    <a:pt x="16" y="18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6"/>
                    <a:pt x="16" y="14"/>
                    <a:pt x="15" y="16"/>
                  </a:cubicBezTo>
                  <a:cubicBezTo>
                    <a:pt x="16" y="16"/>
                    <a:pt x="16" y="17"/>
                    <a:pt x="16" y="17"/>
                  </a:cubicBezTo>
                  <a:cubicBezTo>
                    <a:pt x="15" y="18"/>
                    <a:pt x="16" y="18"/>
                    <a:pt x="15" y="18"/>
                  </a:cubicBezTo>
                  <a:cubicBezTo>
                    <a:pt x="15" y="18"/>
                    <a:pt x="13" y="18"/>
                    <a:pt x="13" y="19"/>
                  </a:cubicBezTo>
                  <a:cubicBezTo>
                    <a:pt x="11" y="18"/>
                    <a:pt x="13" y="18"/>
                    <a:pt x="13" y="18"/>
                  </a:cubicBezTo>
                  <a:cubicBezTo>
                    <a:pt x="13" y="18"/>
                    <a:pt x="13" y="18"/>
                    <a:pt x="15" y="18"/>
                  </a:cubicBezTo>
                  <a:cubicBezTo>
                    <a:pt x="13" y="17"/>
                    <a:pt x="13" y="16"/>
                    <a:pt x="15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1" y="14"/>
                    <a:pt x="11" y="13"/>
                  </a:cubicBezTo>
                  <a:cubicBezTo>
                    <a:pt x="13" y="13"/>
                    <a:pt x="9" y="12"/>
                    <a:pt x="11" y="12"/>
                  </a:cubicBezTo>
                  <a:cubicBezTo>
                    <a:pt x="13" y="13"/>
                    <a:pt x="13" y="13"/>
                    <a:pt x="15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1" y="12"/>
                    <a:pt x="13" y="12"/>
                  </a:cubicBezTo>
                  <a:cubicBezTo>
                    <a:pt x="13" y="12"/>
                    <a:pt x="11" y="12"/>
                    <a:pt x="9" y="13"/>
                  </a:cubicBezTo>
                  <a:cubicBezTo>
                    <a:pt x="9" y="12"/>
                    <a:pt x="9" y="13"/>
                    <a:pt x="8" y="13"/>
                  </a:cubicBezTo>
                  <a:cubicBezTo>
                    <a:pt x="8" y="12"/>
                    <a:pt x="8" y="9"/>
                    <a:pt x="8" y="9"/>
                  </a:cubicBezTo>
                  <a:cubicBezTo>
                    <a:pt x="7" y="8"/>
                    <a:pt x="7" y="6"/>
                    <a:pt x="7" y="6"/>
                  </a:cubicBezTo>
                  <a:cubicBezTo>
                    <a:pt x="7" y="5"/>
                    <a:pt x="6" y="6"/>
                    <a:pt x="6" y="6"/>
                  </a:cubicBezTo>
                  <a:cubicBezTo>
                    <a:pt x="4" y="5"/>
                    <a:pt x="7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4" y="5"/>
                    <a:pt x="6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0" y="0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2" y="1"/>
                    <a:pt x="3" y="3"/>
                    <a:pt x="2" y="3"/>
                  </a:cubicBezTo>
                  <a:cubicBezTo>
                    <a:pt x="2" y="3"/>
                    <a:pt x="2" y="3"/>
                    <a:pt x="2" y="1"/>
                  </a:cubicBezTo>
                  <a:cubicBezTo>
                    <a:pt x="2" y="3"/>
                    <a:pt x="2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5"/>
                    <a:pt x="2" y="5"/>
                  </a:cubicBezTo>
                  <a:cubicBezTo>
                    <a:pt x="3" y="5"/>
                    <a:pt x="2" y="6"/>
                    <a:pt x="2" y="8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4" y="5"/>
                    <a:pt x="3" y="5"/>
                    <a:pt x="4" y="6"/>
                  </a:cubicBezTo>
                  <a:cubicBezTo>
                    <a:pt x="4" y="6"/>
                    <a:pt x="3" y="6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2"/>
                    <a:pt x="4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4"/>
                    <a:pt x="7" y="16"/>
                    <a:pt x="7" y="16"/>
                  </a:cubicBezTo>
                  <a:cubicBezTo>
                    <a:pt x="7" y="17"/>
                    <a:pt x="7" y="19"/>
                    <a:pt x="8" y="19"/>
                  </a:cubicBezTo>
                  <a:cubicBezTo>
                    <a:pt x="9" y="21"/>
                    <a:pt x="9" y="23"/>
                    <a:pt x="11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1" y="26"/>
                    <a:pt x="13" y="26"/>
                    <a:pt x="13" y="26"/>
                  </a:cubicBezTo>
                  <a:cubicBezTo>
                    <a:pt x="11" y="26"/>
                    <a:pt x="13" y="27"/>
                    <a:pt x="11" y="27"/>
                  </a:cubicBezTo>
                  <a:cubicBezTo>
                    <a:pt x="13" y="27"/>
                    <a:pt x="13" y="30"/>
                    <a:pt x="13" y="31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3" y="31"/>
                    <a:pt x="15" y="32"/>
                    <a:pt x="16" y="32"/>
                  </a:cubicBezTo>
                  <a:cubicBezTo>
                    <a:pt x="16" y="32"/>
                    <a:pt x="17" y="32"/>
                    <a:pt x="17" y="34"/>
                  </a:cubicBezTo>
                  <a:cubicBezTo>
                    <a:pt x="16" y="34"/>
                    <a:pt x="16" y="35"/>
                    <a:pt x="16" y="35"/>
                  </a:cubicBezTo>
                  <a:cubicBezTo>
                    <a:pt x="16" y="36"/>
                    <a:pt x="17" y="39"/>
                    <a:pt x="19" y="39"/>
                  </a:cubicBezTo>
                  <a:cubicBezTo>
                    <a:pt x="19" y="41"/>
                    <a:pt x="20" y="44"/>
                    <a:pt x="21" y="47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1" y="49"/>
                    <a:pt x="24" y="52"/>
                    <a:pt x="24" y="54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8" y="54"/>
                    <a:pt x="28" y="56"/>
                    <a:pt x="25" y="56"/>
                  </a:cubicBezTo>
                  <a:cubicBezTo>
                    <a:pt x="25" y="56"/>
                    <a:pt x="25" y="57"/>
                    <a:pt x="28" y="57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9" y="60"/>
                    <a:pt x="29" y="61"/>
                    <a:pt x="29" y="62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2"/>
                    <a:pt x="32" y="62"/>
                    <a:pt x="30" y="62"/>
                  </a:cubicBezTo>
                  <a:cubicBezTo>
                    <a:pt x="32" y="65"/>
                    <a:pt x="30" y="67"/>
                    <a:pt x="33" y="67"/>
                  </a:cubicBezTo>
                  <a:cubicBezTo>
                    <a:pt x="32" y="67"/>
                    <a:pt x="32" y="69"/>
                    <a:pt x="32" y="69"/>
                  </a:cubicBezTo>
                  <a:cubicBezTo>
                    <a:pt x="33" y="70"/>
                    <a:pt x="34" y="70"/>
                    <a:pt x="34" y="71"/>
                  </a:cubicBezTo>
                  <a:cubicBezTo>
                    <a:pt x="34" y="71"/>
                    <a:pt x="34" y="71"/>
                    <a:pt x="34" y="71"/>
                  </a:cubicBezTo>
                  <a:cubicBezTo>
                    <a:pt x="34" y="71"/>
                    <a:pt x="34" y="71"/>
                    <a:pt x="34" y="73"/>
                  </a:cubicBezTo>
                  <a:cubicBezTo>
                    <a:pt x="34" y="74"/>
                    <a:pt x="37" y="75"/>
                    <a:pt x="37" y="78"/>
                  </a:cubicBezTo>
                  <a:cubicBezTo>
                    <a:pt x="38" y="82"/>
                    <a:pt x="42" y="84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3" y="88"/>
                    <a:pt x="46" y="88"/>
                    <a:pt x="45" y="90"/>
                  </a:cubicBezTo>
                  <a:cubicBezTo>
                    <a:pt x="45" y="90"/>
                    <a:pt x="45" y="92"/>
                    <a:pt x="46" y="92"/>
                  </a:cubicBezTo>
                  <a:cubicBezTo>
                    <a:pt x="45" y="92"/>
                    <a:pt x="47" y="93"/>
                    <a:pt x="47" y="95"/>
                  </a:cubicBezTo>
                  <a:cubicBezTo>
                    <a:pt x="47" y="95"/>
                    <a:pt x="47" y="95"/>
                    <a:pt x="47" y="95"/>
                  </a:cubicBezTo>
                  <a:cubicBezTo>
                    <a:pt x="49" y="95"/>
                    <a:pt x="47" y="96"/>
                    <a:pt x="49" y="97"/>
                  </a:cubicBezTo>
                  <a:cubicBezTo>
                    <a:pt x="49" y="97"/>
                    <a:pt x="49" y="97"/>
                    <a:pt x="49" y="97"/>
                  </a:cubicBezTo>
                  <a:cubicBezTo>
                    <a:pt x="50" y="97"/>
                    <a:pt x="49" y="99"/>
                    <a:pt x="50" y="97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1" y="100"/>
                    <a:pt x="52" y="105"/>
                    <a:pt x="52" y="108"/>
                  </a:cubicBezTo>
                  <a:cubicBezTo>
                    <a:pt x="56" y="109"/>
                    <a:pt x="56" y="106"/>
                    <a:pt x="56" y="109"/>
                  </a:cubicBezTo>
                  <a:cubicBezTo>
                    <a:pt x="56" y="109"/>
                    <a:pt x="56" y="109"/>
                    <a:pt x="56" y="109"/>
                  </a:cubicBezTo>
                  <a:cubicBezTo>
                    <a:pt x="58" y="109"/>
                    <a:pt x="58" y="109"/>
                    <a:pt x="58" y="109"/>
                  </a:cubicBezTo>
                  <a:cubicBezTo>
                    <a:pt x="56" y="110"/>
                    <a:pt x="58" y="110"/>
                    <a:pt x="56" y="110"/>
                  </a:cubicBezTo>
                  <a:cubicBezTo>
                    <a:pt x="58" y="112"/>
                    <a:pt x="59" y="110"/>
                    <a:pt x="59" y="112"/>
                  </a:cubicBezTo>
                  <a:cubicBezTo>
                    <a:pt x="59" y="112"/>
                    <a:pt x="59" y="112"/>
                    <a:pt x="59" y="112"/>
                  </a:cubicBezTo>
                  <a:cubicBezTo>
                    <a:pt x="59" y="113"/>
                    <a:pt x="60" y="114"/>
                    <a:pt x="59" y="116"/>
                  </a:cubicBezTo>
                  <a:cubicBezTo>
                    <a:pt x="62" y="123"/>
                    <a:pt x="64" y="129"/>
                    <a:pt x="68" y="136"/>
                  </a:cubicBezTo>
                  <a:cubicBezTo>
                    <a:pt x="72" y="142"/>
                    <a:pt x="75" y="148"/>
                    <a:pt x="78" y="153"/>
                  </a:cubicBezTo>
                  <a:cubicBezTo>
                    <a:pt x="80" y="155"/>
                    <a:pt x="80" y="155"/>
                    <a:pt x="80" y="156"/>
                  </a:cubicBezTo>
                  <a:cubicBezTo>
                    <a:pt x="80" y="156"/>
                    <a:pt x="80" y="156"/>
                    <a:pt x="82" y="156"/>
                  </a:cubicBezTo>
                  <a:cubicBezTo>
                    <a:pt x="80" y="156"/>
                    <a:pt x="82" y="158"/>
                    <a:pt x="80" y="158"/>
                  </a:cubicBezTo>
                  <a:cubicBezTo>
                    <a:pt x="82" y="161"/>
                    <a:pt x="84" y="162"/>
                    <a:pt x="85" y="165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5" y="165"/>
                    <a:pt x="85" y="166"/>
                    <a:pt x="85" y="165"/>
                  </a:cubicBezTo>
                  <a:cubicBezTo>
                    <a:pt x="86" y="173"/>
                    <a:pt x="91" y="177"/>
                    <a:pt x="95" y="182"/>
                  </a:cubicBezTo>
                  <a:cubicBezTo>
                    <a:pt x="97" y="184"/>
                    <a:pt x="97" y="186"/>
                    <a:pt x="98" y="188"/>
                  </a:cubicBezTo>
                  <a:cubicBezTo>
                    <a:pt x="102" y="191"/>
                    <a:pt x="105" y="194"/>
                    <a:pt x="106" y="200"/>
                  </a:cubicBezTo>
                  <a:cubicBezTo>
                    <a:pt x="106" y="200"/>
                    <a:pt x="107" y="199"/>
                    <a:pt x="107" y="195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91" name="Freeform 151"/>
            <p:cNvSpPr>
              <a:spLocks/>
            </p:cNvSpPr>
            <p:nvPr/>
          </p:nvSpPr>
          <p:spPr bwMode="auto">
            <a:xfrm>
              <a:off x="4009" y="3609"/>
              <a:ext cx="260" cy="475"/>
            </a:xfrm>
            <a:custGeom>
              <a:avLst/>
              <a:gdLst>
                <a:gd name="T0" fmla="*/ 97 w 110"/>
                <a:gd name="T1" fmla="*/ 177 h 201"/>
                <a:gd name="T2" fmla="*/ 94 w 110"/>
                <a:gd name="T3" fmla="*/ 171 h 201"/>
                <a:gd name="T4" fmla="*/ 90 w 110"/>
                <a:gd name="T5" fmla="*/ 158 h 201"/>
                <a:gd name="T6" fmla="*/ 89 w 110"/>
                <a:gd name="T7" fmla="*/ 154 h 201"/>
                <a:gd name="T8" fmla="*/ 80 w 110"/>
                <a:gd name="T9" fmla="*/ 141 h 201"/>
                <a:gd name="T10" fmla="*/ 77 w 110"/>
                <a:gd name="T11" fmla="*/ 137 h 201"/>
                <a:gd name="T12" fmla="*/ 74 w 110"/>
                <a:gd name="T13" fmla="*/ 129 h 201"/>
                <a:gd name="T14" fmla="*/ 70 w 110"/>
                <a:gd name="T15" fmla="*/ 124 h 201"/>
                <a:gd name="T16" fmla="*/ 68 w 110"/>
                <a:gd name="T17" fmla="*/ 120 h 201"/>
                <a:gd name="T18" fmla="*/ 68 w 110"/>
                <a:gd name="T19" fmla="*/ 116 h 201"/>
                <a:gd name="T20" fmla="*/ 65 w 110"/>
                <a:gd name="T21" fmla="*/ 110 h 201"/>
                <a:gd name="T22" fmla="*/ 63 w 110"/>
                <a:gd name="T23" fmla="*/ 106 h 201"/>
                <a:gd name="T24" fmla="*/ 61 w 110"/>
                <a:gd name="T25" fmla="*/ 100 h 201"/>
                <a:gd name="T26" fmla="*/ 57 w 110"/>
                <a:gd name="T27" fmla="*/ 97 h 201"/>
                <a:gd name="T28" fmla="*/ 55 w 110"/>
                <a:gd name="T29" fmla="*/ 90 h 201"/>
                <a:gd name="T30" fmla="*/ 49 w 110"/>
                <a:gd name="T31" fmla="*/ 84 h 201"/>
                <a:gd name="T32" fmla="*/ 49 w 110"/>
                <a:gd name="T33" fmla="*/ 80 h 201"/>
                <a:gd name="T34" fmla="*/ 47 w 110"/>
                <a:gd name="T35" fmla="*/ 77 h 201"/>
                <a:gd name="T36" fmla="*/ 44 w 110"/>
                <a:gd name="T37" fmla="*/ 74 h 201"/>
                <a:gd name="T38" fmla="*/ 44 w 110"/>
                <a:gd name="T39" fmla="*/ 73 h 201"/>
                <a:gd name="T40" fmla="*/ 43 w 110"/>
                <a:gd name="T41" fmla="*/ 71 h 201"/>
                <a:gd name="T42" fmla="*/ 38 w 110"/>
                <a:gd name="T43" fmla="*/ 60 h 201"/>
                <a:gd name="T44" fmla="*/ 36 w 110"/>
                <a:gd name="T45" fmla="*/ 55 h 201"/>
                <a:gd name="T46" fmla="*/ 34 w 110"/>
                <a:gd name="T47" fmla="*/ 52 h 201"/>
                <a:gd name="T48" fmla="*/ 28 w 110"/>
                <a:gd name="T49" fmla="*/ 45 h 201"/>
                <a:gd name="T50" fmla="*/ 26 w 110"/>
                <a:gd name="T51" fmla="*/ 43 h 201"/>
                <a:gd name="T52" fmla="*/ 26 w 110"/>
                <a:gd name="T53" fmla="*/ 39 h 201"/>
                <a:gd name="T54" fmla="*/ 27 w 110"/>
                <a:gd name="T55" fmla="*/ 35 h 201"/>
                <a:gd name="T56" fmla="*/ 25 w 110"/>
                <a:gd name="T57" fmla="*/ 33 h 201"/>
                <a:gd name="T58" fmla="*/ 25 w 110"/>
                <a:gd name="T59" fmla="*/ 30 h 201"/>
                <a:gd name="T60" fmla="*/ 23 w 110"/>
                <a:gd name="T61" fmla="*/ 30 h 201"/>
                <a:gd name="T62" fmla="*/ 18 w 110"/>
                <a:gd name="T63" fmla="*/ 26 h 201"/>
                <a:gd name="T64" fmla="*/ 18 w 110"/>
                <a:gd name="T65" fmla="*/ 22 h 201"/>
                <a:gd name="T66" fmla="*/ 17 w 110"/>
                <a:gd name="T67" fmla="*/ 22 h 201"/>
                <a:gd name="T68" fmla="*/ 17 w 110"/>
                <a:gd name="T69" fmla="*/ 19 h 201"/>
                <a:gd name="T70" fmla="*/ 15 w 110"/>
                <a:gd name="T71" fmla="*/ 15 h 201"/>
                <a:gd name="T72" fmla="*/ 13 w 110"/>
                <a:gd name="T73" fmla="*/ 19 h 201"/>
                <a:gd name="T74" fmla="*/ 13 w 110"/>
                <a:gd name="T75" fmla="*/ 12 h 201"/>
                <a:gd name="T76" fmla="*/ 4 w 110"/>
                <a:gd name="T77" fmla="*/ 7 h 201"/>
                <a:gd name="T78" fmla="*/ 2 w 110"/>
                <a:gd name="T79" fmla="*/ 6 h 201"/>
                <a:gd name="T80" fmla="*/ 0 w 110"/>
                <a:gd name="T81" fmla="*/ 0 h 201"/>
                <a:gd name="T82" fmla="*/ 0 w 110"/>
                <a:gd name="T83" fmla="*/ 4 h 201"/>
                <a:gd name="T84" fmla="*/ 4 w 110"/>
                <a:gd name="T85" fmla="*/ 7 h 201"/>
                <a:gd name="T86" fmla="*/ 5 w 110"/>
                <a:gd name="T87" fmla="*/ 17 h 201"/>
                <a:gd name="T88" fmla="*/ 13 w 110"/>
                <a:gd name="T89" fmla="*/ 32 h 201"/>
                <a:gd name="T90" fmla="*/ 21 w 110"/>
                <a:gd name="T91" fmla="*/ 47 h 201"/>
                <a:gd name="T92" fmla="*/ 27 w 110"/>
                <a:gd name="T93" fmla="*/ 60 h 201"/>
                <a:gd name="T94" fmla="*/ 31 w 110"/>
                <a:gd name="T95" fmla="*/ 71 h 201"/>
                <a:gd name="T96" fmla="*/ 43 w 110"/>
                <a:gd name="T97" fmla="*/ 89 h 201"/>
                <a:gd name="T98" fmla="*/ 49 w 110"/>
                <a:gd name="T99" fmla="*/ 98 h 201"/>
                <a:gd name="T100" fmla="*/ 57 w 110"/>
                <a:gd name="T101" fmla="*/ 111 h 201"/>
                <a:gd name="T102" fmla="*/ 78 w 110"/>
                <a:gd name="T103" fmla="*/ 155 h 201"/>
                <a:gd name="T104" fmla="*/ 86 w 110"/>
                <a:gd name="T105" fmla="*/ 167 h 201"/>
                <a:gd name="T106" fmla="*/ 108 w 110"/>
                <a:gd name="T107" fmla="*/ 197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0" h="201">
                  <a:moveTo>
                    <a:pt x="108" y="197"/>
                  </a:moveTo>
                  <a:cubicBezTo>
                    <a:pt x="110" y="193"/>
                    <a:pt x="106" y="191"/>
                    <a:pt x="106" y="188"/>
                  </a:cubicBezTo>
                  <a:cubicBezTo>
                    <a:pt x="106" y="186"/>
                    <a:pt x="104" y="188"/>
                    <a:pt x="104" y="186"/>
                  </a:cubicBezTo>
                  <a:cubicBezTo>
                    <a:pt x="104" y="184"/>
                    <a:pt x="102" y="181"/>
                    <a:pt x="99" y="178"/>
                  </a:cubicBezTo>
                  <a:cubicBezTo>
                    <a:pt x="99" y="178"/>
                    <a:pt x="99" y="178"/>
                    <a:pt x="99" y="178"/>
                  </a:cubicBezTo>
                  <a:cubicBezTo>
                    <a:pt x="97" y="178"/>
                    <a:pt x="99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6"/>
                    <a:pt x="97" y="176"/>
                    <a:pt x="97" y="176"/>
                  </a:cubicBezTo>
                  <a:cubicBezTo>
                    <a:pt x="95" y="176"/>
                    <a:pt x="95" y="176"/>
                    <a:pt x="95" y="176"/>
                  </a:cubicBezTo>
                  <a:cubicBezTo>
                    <a:pt x="95" y="173"/>
                    <a:pt x="95" y="173"/>
                    <a:pt x="95" y="173"/>
                  </a:cubicBezTo>
                  <a:cubicBezTo>
                    <a:pt x="97" y="172"/>
                    <a:pt x="94" y="172"/>
                    <a:pt x="95" y="169"/>
                  </a:cubicBezTo>
                  <a:cubicBezTo>
                    <a:pt x="94" y="171"/>
                    <a:pt x="94" y="171"/>
                    <a:pt x="94" y="171"/>
                  </a:cubicBezTo>
                  <a:cubicBezTo>
                    <a:pt x="94" y="168"/>
                    <a:pt x="93" y="165"/>
                    <a:pt x="91" y="163"/>
                  </a:cubicBezTo>
                  <a:cubicBezTo>
                    <a:pt x="91" y="164"/>
                    <a:pt x="91" y="164"/>
                    <a:pt x="91" y="164"/>
                  </a:cubicBezTo>
                  <a:cubicBezTo>
                    <a:pt x="91" y="163"/>
                    <a:pt x="91" y="163"/>
                    <a:pt x="91" y="160"/>
                  </a:cubicBezTo>
                  <a:cubicBezTo>
                    <a:pt x="90" y="160"/>
                    <a:pt x="91" y="159"/>
                    <a:pt x="90" y="159"/>
                  </a:cubicBezTo>
                  <a:cubicBezTo>
                    <a:pt x="90" y="159"/>
                    <a:pt x="90" y="159"/>
                    <a:pt x="90" y="159"/>
                  </a:cubicBezTo>
                  <a:cubicBezTo>
                    <a:pt x="91" y="158"/>
                    <a:pt x="90" y="158"/>
                    <a:pt x="90" y="158"/>
                  </a:cubicBezTo>
                  <a:cubicBezTo>
                    <a:pt x="90" y="158"/>
                    <a:pt x="90" y="158"/>
                    <a:pt x="90" y="158"/>
                  </a:cubicBezTo>
                  <a:cubicBezTo>
                    <a:pt x="90" y="156"/>
                    <a:pt x="89" y="156"/>
                    <a:pt x="89" y="156"/>
                  </a:cubicBezTo>
                  <a:cubicBezTo>
                    <a:pt x="89" y="156"/>
                    <a:pt x="89" y="156"/>
                    <a:pt x="89" y="156"/>
                  </a:cubicBezTo>
                  <a:cubicBezTo>
                    <a:pt x="89" y="155"/>
                    <a:pt x="89" y="155"/>
                    <a:pt x="89" y="155"/>
                  </a:cubicBezTo>
                  <a:cubicBezTo>
                    <a:pt x="89" y="155"/>
                    <a:pt x="89" y="155"/>
                    <a:pt x="89" y="155"/>
                  </a:cubicBezTo>
                  <a:cubicBezTo>
                    <a:pt x="89" y="154"/>
                    <a:pt x="87" y="154"/>
                    <a:pt x="89" y="154"/>
                  </a:cubicBezTo>
                  <a:cubicBezTo>
                    <a:pt x="87" y="154"/>
                    <a:pt x="89" y="155"/>
                    <a:pt x="87" y="155"/>
                  </a:cubicBezTo>
                  <a:cubicBezTo>
                    <a:pt x="86" y="151"/>
                    <a:pt x="83" y="147"/>
                    <a:pt x="82" y="145"/>
                  </a:cubicBezTo>
                  <a:cubicBezTo>
                    <a:pt x="81" y="145"/>
                    <a:pt x="81" y="145"/>
                    <a:pt x="81" y="145"/>
                  </a:cubicBezTo>
                  <a:cubicBezTo>
                    <a:pt x="81" y="143"/>
                    <a:pt x="80" y="143"/>
                    <a:pt x="81" y="142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80" y="142"/>
                    <a:pt x="81" y="142"/>
                    <a:pt x="80" y="141"/>
                  </a:cubicBezTo>
                  <a:cubicBezTo>
                    <a:pt x="80" y="142"/>
                    <a:pt x="80" y="142"/>
                    <a:pt x="78" y="142"/>
                  </a:cubicBezTo>
                  <a:cubicBezTo>
                    <a:pt x="80" y="141"/>
                    <a:pt x="78" y="141"/>
                    <a:pt x="78" y="139"/>
                  </a:cubicBezTo>
                  <a:cubicBezTo>
                    <a:pt x="78" y="139"/>
                    <a:pt x="78" y="139"/>
                    <a:pt x="78" y="141"/>
                  </a:cubicBezTo>
                  <a:cubicBezTo>
                    <a:pt x="78" y="139"/>
                    <a:pt x="77" y="139"/>
                    <a:pt x="78" y="138"/>
                  </a:cubicBezTo>
                  <a:cubicBezTo>
                    <a:pt x="77" y="138"/>
                    <a:pt x="77" y="138"/>
                    <a:pt x="77" y="138"/>
                  </a:cubicBezTo>
                  <a:cubicBezTo>
                    <a:pt x="76" y="138"/>
                    <a:pt x="78" y="138"/>
                    <a:pt x="77" y="137"/>
                  </a:cubicBezTo>
                  <a:cubicBezTo>
                    <a:pt x="77" y="138"/>
                    <a:pt x="77" y="138"/>
                    <a:pt x="77" y="138"/>
                  </a:cubicBezTo>
                  <a:cubicBezTo>
                    <a:pt x="77" y="137"/>
                    <a:pt x="77" y="134"/>
                    <a:pt x="77" y="133"/>
                  </a:cubicBezTo>
                  <a:cubicBezTo>
                    <a:pt x="76" y="134"/>
                    <a:pt x="76" y="134"/>
                    <a:pt x="76" y="134"/>
                  </a:cubicBezTo>
                  <a:cubicBezTo>
                    <a:pt x="76" y="133"/>
                    <a:pt x="76" y="132"/>
                    <a:pt x="76" y="132"/>
                  </a:cubicBezTo>
                  <a:cubicBezTo>
                    <a:pt x="74" y="130"/>
                    <a:pt x="74" y="132"/>
                    <a:pt x="74" y="130"/>
                  </a:cubicBezTo>
                  <a:cubicBezTo>
                    <a:pt x="74" y="130"/>
                    <a:pt x="73" y="129"/>
                    <a:pt x="74" y="129"/>
                  </a:cubicBezTo>
                  <a:cubicBezTo>
                    <a:pt x="74" y="129"/>
                    <a:pt x="73" y="128"/>
                    <a:pt x="73" y="126"/>
                  </a:cubicBezTo>
                  <a:cubicBezTo>
                    <a:pt x="73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69" y="128"/>
                    <a:pt x="70" y="128"/>
                    <a:pt x="69" y="129"/>
                  </a:cubicBezTo>
                  <a:cubicBezTo>
                    <a:pt x="69" y="128"/>
                    <a:pt x="69" y="126"/>
                    <a:pt x="69" y="126"/>
                  </a:cubicBezTo>
                  <a:cubicBezTo>
                    <a:pt x="69" y="126"/>
                    <a:pt x="70" y="125"/>
                    <a:pt x="70" y="124"/>
                  </a:cubicBezTo>
                  <a:cubicBezTo>
                    <a:pt x="70" y="125"/>
                    <a:pt x="69" y="124"/>
                    <a:pt x="69" y="125"/>
                  </a:cubicBezTo>
                  <a:cubicBezTo>
                    <a:pt x="70" y="121"/>
                    <a:pt x="70" y="121"/>
                    <a:pt x="70" y="121"/>
                  </a:cubicBezTo>
                  <a:cubicBezTo>
                    <a:pt x="69" y="121"/>
                    <a:pt x="69" y="121"/>
                    <a:pt x="69" y="121"/>
                  </a:cubicBezTo>
                  <a:cubicBezTo>
                    <a:pt x="69" y="121"/>
                    <a:pt x="69" y="120"/>
                    <a:pt x="70" y="120"/>
                  </a:cubicBezTo>
                  <a:cubicBezTo>
                    <a:pt x="69" y="120"/>
                    <a:pt x="69" y="119"/>
                    <a:pt x="68" y="120"/>
                  </a:cubicBezTo>
                  <a:cubicBezTo>
                    <a:pt x="68" y="120"/>
                    <a:pt x="68" y="120"/>
                    <a:pt x="68" y="120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6" y="119"/>
                    <a:pt x="68" y="117"/>
                    <a:pt x="68" y="117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6"/>
                    <a:pt x="68" y="115"/>
                    <a:pt x="68" y="113"/>
                  </a:cubicBezTo>
                  <a:cubicBezTo>
                    <a:pt x="66" y="115"/>
                    <a:pt x="66" y="115"/>
                    <a:pt x="66" y="115"/>
                  </a:cubicBezTo>
                  <a:cubicBezTo>
                    <a:pt x="65" y="113"/>
                    <a:pt x="66" y="112"/>
                    <a:pt x="65" y="111"/>
                  </a:cubicBezTo>
                  <a:cubicBezTo>
                    <a:pt x="65" y="112"/>
                    <a:pt x="66" y="111"/>
                    <a:pt x="66" y="111"/>
                  </a:cubicBezTo>
                  <a:cubicBezTo>
                    <a:pt x="65" y="111"/>
                    <a:pt x="65" y="111"/>
                    <a:pt x="65" y="111"/>
                  </a:cubicBezTo>
                  <a:cubicBezTo>
                    <a:pt x="64" y="111"/>
                    <a:pt x="65" y="110"/>
                    <a:pt x="65" y="110"/>
                  </a:cubicBezTo>
                  <a:cubicBezTo>
                    <a:pt x="65" y="110"/>
                    <a:pt x="64" y="110"/>
                    <a:pt x="65" y="110"/>
                  </a:cubicBezTo>
                  <a:cubicBezTo>
                    <a:pt x="65" y="110"/>
                    <a:pt x="64" y="106"/>
                    <a:pt x="63" y="106"/>
                  </a:cubicBezTo>
                  <a:cubicBezTo>
                    <a:pt x="64" y="106"/>
                    <a:pt x="64" y="104"/>
                    <a:pt x="64" y="104"/>
                  </a:cubicBezTo>
                  <a:cubicBezTo>
                    <a:pt x="63" y="104"/>
                    <a:pt x="63" y="104"/>
                    <a:pt x="63" y="104"/>
                  </a:cubicBezTo>
                  <a:cubicBezTo>
                    <a:pt x="63" y="103"/>
                    <a:pt x="63" y="103"/>
                    <a:pt x="63" y="103"/>
                  </a:cubicBezTo>
                  <a:cubicBezTo>
                    <a:pt x="63" y="106"/>
                    <a:pt x="63" y="106"/>
                    <a:pt x="63" y="106"/>
                  </a:cubicBezTo>
                  <a:cubicBezTo>
                    <a:pt x="63" y="106"/>
                    <a:pt x="63" y="103"/>
                    <a:pt x="63" y="104"/>
                  </a:cubicBezTo>
                  <a:cubicBezTo>
                    <a:pt x="63" y="103"/>
                    <a:pt x="63" y="103"/>
                    <a:pt x="61" y="103"/>
                  </a:cubicBezTo>
                  <a:cubicBezTo>
                    <a:pt x="61" y="103"/>
                    <a:pt x="61" y="103"/>
                    <a:pt x="61" y="103"/>
                  </a:cubicBezTo>
                  <a:cubicBezTo>
                    <a:pt x="60" y="102"/>
                    <a:pt x="61" y="103"/>
                    <a:pt x="61" y="102"/>
                  </a:cubicBezTo>
                  <a:cubicBezTo>
                    <a:pt x="61" y="102"/>
                    <a:pt x="61" y="102"/>
                    <a:pt x="61" y="102"/>
                  </a:cubicBezTo>
                  <a:cubicBezTo>
                    <a:pt x="61" y="102"/>
                    <a:pt x="60" y="100"/>
                    <a:pt x="61" y="100"/>
                  </a:cubicBezTo>
                  <a:cubicBezTo>
                    <a:pt x="61" y="100"/>
                    <a:pt x="61" y="99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99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61" y="99"/>
                    <a:pt x="57" y="99"/>
                    <a:pt x="60" y="98"/>
                  </a:cubicBezTo>
                  <a:cubicBezTo>
                    <a:pt x="57" y="98"/>
                    <a:pt x="57" y="97"/>
                    <a:pt x="57" y="97"/>
                  </a:cubicBezTo>
                  <a:cubicBezTo>
                    <a:pt x="57" y="94"/>
                    <a:pt x="57" y="94"/>
                    <a:pt x="56" y="94"/>
                  </a:cubicBezTo>
                  <a:cubicBezTo>
                    <a:pt x="56" y="94"/>
                    <a:pt x="56" y="94"/>
                    <a:pt x="56" y="94"/>
                  </a:cubicBezTo>
                  <a:cubicBezTo>
                    <a:pt x="56" y="94"/>
                    <a:pt x="56" y="94"/>
                    <a:pt x="56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1"/>
                    <a:pt x="55" y="91"/>
                    <a:pt x="56" y="91"/>
                  </a:cubicBezTo>
                  <a:cubicBezTo>
                    <a:pt x="53" y="91"/>
                    <a:pt x="56" y="90"/>
                    <a:pt x="55" y="90"/>
                  </a:cubicBezTo>
                  <a:cubicBezTo>
                    <a:pt x="53" y="90"/>
                    <a:pt x="53" y="91"/>
                    <a:pt x="53" y="90"/>
                  </a:cubicBezTo>
                  <a:cubicBezTo>
                    <a:pt x="52" y="91"/>
                    <a:pt x="53" y="89"/>
                    <a:pt x="53" y="89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3" y="87"/>
                    <a:pt x="52" y="87"/>
                    <a:pt x="53" y="86"/>
                  </a:cubicBezTo>
                  <a:cubicBezTo>
                    <a:pt x="52" y="86"/>
                    <a:pt x="52" y="84"/>
                    <a:pt x="49" y="84"/>
                  </a:cubicBezTo>
                  <a:cubicBezTo>
                    <a:pt x="49" y="84"/>
                    <a:pt x="49" y="84"/>
                    <a:pt x="49" y="81"/>
                  </a:cubicBezTo>
                  <a:cubicBezTo>
                    <a:pt x="51" y="81"/>
                    <a:pt x="49" y="84"/>
                    <a:pt x="51" y="84"/>
                  </a:cubicBezTo>
                  <a:cubicBezTo>
                    <a:pt x="51" y="84"/>
                    <a:pt x="51" y="84"/>
                    <a:pt x="51" y="81"/>
                  </a:cubicBezTo>
                  <a:cubicBezTo>
                    <a:pt x="51" y="81"/>
                    <a:pt x="49" y="81"/>
                    <a:pt x="49" y="84"/>
                  </a:cubicBezTo>
                  <a:cubicBezTo>
                    <a:pt x="48" y="81"/>
                    <a:pt x="51" y="80"/>
                    <a:pt x="49" y="80"/>
                  </a:cubicBezTo>
                  <a:cubicBezTo>
                    <a:pt x="49" y="80"/>
                    <a:pt x="49" y="80"/>
                    <a:pt x="49" y="80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8" y="78"/>
                    <a:pt x="48" y="78"/>
                    <a:pt x="47" y="78"/>
                  </a:cubicBezTo>
                  <a:cubicBezTo>
                    <a:pt x="47" y="78"/>
                    <a:pt x="47" y="78"/>
                    <a:pt x="47" y="77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7" y="77"/>
                    <a:pt x="47" y="77"/>
                    <a:pt x="47" y="76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8" y="76"/>
                    <a:pt x="47" y="76"/>
                    <a:pt x="48" y="76"/>
                  </a:cubicBezTo>
                  <a:cubicBezTo>
                    <a:pt x="47" y="76"/>
                    <a:pt x="47" y="76"/>
                    <a:pt x="47" y="74"/>
                  </a:cubicBezTo>
                  <a:cubicBezTo>
                    <a:pt x="44" y="74"/>
                    <a:pt x="47" y="74"/>
                    <a:pt x="47" y="74"/>
                  </a:cubicBezTo>
                  <a:cubicBezTo>
                    <a:pt x="47" y="74"/>
                    <a:pt x="47" y="73"/>
                    <a:pt x="44" y="74"/>
                  </a:cubicBezTo>
                  <a:cubicBezTo>
                    <a:pt x="47" y="74"/>
                    <a:pt x="47" y="74"/>
                    <a:pt x="47" y="74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73"/>
                    <a:pt x="47" y="73"/>
                    <a:pt x="47" y="73"/>
                  </a:cubicBezTo>
                  <a:cubicBezTo>
                    <a:pt x="44" y="73"/>
                    <a:pt x="44" y="73"/>
                    <a:pt x="44" y="74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4" y="72"/>
                    <a:pt x="43" y="72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42" y="68"/>
                    <a:pt x="40" y="71"/>
                    <a:pt x="40" y="68"/>
                  </a:cubicBezTo>
                  <a:cubicBezTo>
                    <a:pt x="40" y="67"/>
                    <a:pt x="42" y="67"/>
                    <a:pt x="42" y="67"/>
                  </a:cubicBezTo>
                  <a:cubicBezTo>
                    <a:pt x="42" y="65"/>
                    <a:pt x="42" y="64"/>
                    <a:pt x="40" y="64"/>
                  </a:cubicBezTo>
                  <a:cubicBezTo>
                    <a:pt x="40" y="64"/>
                    <a:pt x="40" y="64"/>
                    <a:pt x="40" y="63"/>
                  </a:cubicBezTo>
                  <a:cubicBezTo>
                    <a:pt x="39" y="61"/>
                    <a:pt x="40" y="60"/>
                    <a:pt x="38" y="60"/>
                  </a:cubicBezTo>
                  <a:cubicBezTo>
                    <a:pt x="38" y="60"/>
                    <a:pt x="38" y="60"/>
                    <a:pt x="36" y="60"/>
                  </a:cubicBezTo>
                  <a:cubicBezTo>
                    <a:pt x="38" y="60"/>
                    <a:pt x="36" y="60"/>
                    <a:pt x="38" y="60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8"/>
                    <a:pt x="36" y="58"/>
                  </a:cubicBezTo>
                  <a:cubicBezTo>
                    <a:pt x="38" y="58"/>
                    <a:pt x="38" y="58"/>
                    <a:pt x="38" y="55"/>
                  </a:cubicBezTo>
                  <a:cubicBezTo>
                    <a:pt x="36" y="58"/>
                    <a:pt x="36" y="55"/>
                    <a:pt x="36" y="55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4"/>
                    <a:pt x="36" y="54"/>
                    <a:pt x="36" y="54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35" y="54"/>
                    <a:pt x="36" y="52"/>
                    <a:pt x="3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1"/>
                    <a:pt x="35" y="51"/>
                    <a:pt x="35" y="51"/>
                  </a:cubicBezTo>
                  <a:cubicBezTo>
                    <a:pt x="34" y="51"/>
                    <a:pt x="34" y="50"/>
                    <a:pt x="31" y="50"/>
                  </a:cubicBezTo>
                  <a:cubicBezTo>
                    <a:pt x="34" y="48"/>
                    <a:pt x="31" y="46"/>
                    <a:pt x="30" y="45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0" y="45"/>
                    <a:pt x="28" y="43"/>
                    <a:pt x="28" y="45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30" y="41"/>
                    <a:pt x="28" y="43"/>
                    <a:pt x="30" y="43"/>
                  </a:cubicBezTo>
                  <a:cubicBezTo>
                    <a:pt x="30" y="41"/>
                    <a:pt x="28" y="41"/>
                    <a:pt x="30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7" y="41"/>
                    <a:pt x="27" y="43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5" y="43"/>
                    <a:pt x="25" y="45"/>
                    <a:pt x="25" y="45"/>
                  </a:cubicBezTo>
                  <a:cubicBezTo>
                    <a:pt x="25" y="43"/>
                    <a:pt x="26" y="41"/>
                    <a:pt x="26" y="43"/>
                  </a:cubicBezTo>
                  <a:cubicBezTo>
                    <a:pt x="26" y="41"/>
                    <a:pt x="27" y="39"/>
                    <a:pt x="27" y="39"/>
                  </a:cubicBezTo>
                  <a:cubicBezTo>
                    <a:pt x="27" y="39"/>
                    <a:pt x="27" y="39"/>
                    <a:pt x="27" y="41"/>
                  </a:cubicBezTo>
                  <a:cubicBezTo>
                    <a:pt x="26" y="41"/>
                    <a:pt x="27" y="39"/>
                    <a:pt x="26" y="39"/>
                  </a:cubicBezTo>
                  <a:cubicBezTo>
                    <a:pt x="27" y="39"/>
                    <a:pt x="27" y="38"/>
                    <a:pt x="27" y="38"/>
                  </a:cubicBezTo>
                  <a:cubicBezTo>
                    <a:pt x="27" y="38"/>
                    <a:pt x="27" y="38"/>
                    <a:pt x="26" y="38"/>
                  </a:cubicBezTo>
                  <a:cubicBezTo>
                    <a:pt x="27" y="38"/>
                    <a:pt x="27" y="37"/>
                    <a:pt x="27" y="37"/>
                  </a:cubicBezTo>
                  <a:cubicBezTo>
                    <a:pt x="28" y="37"/>
                    <a:pt x="27" y="37"/>
                    <a:pt x="27" y="35"/>
                  </a:cubicBezTo>
                  <a:cubicBezTo>
                    <a:pt x="26" y="37"/>
                    <a:pt x="26" y="38"/>
                    <a:pt x="25" y="37"/>
                  </a:cubicBezTo>
                  <a:cubicBezTo>
                    <a:pt x="26" y="37"/>
                    <a:pt x="26" y="35"/>
                    <a:pt x="27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5" y="35"/>
                    <a:pt x="26" y="34"/>
                    <a:pt x="25" y="35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5" y="33"/>
                    <a:pt x="23" y="33"/>
                  </a:cubicBezTo>
                  <a:cubicBezTo>
                    <a:pt x="23" y="33"/>
                    <a:pt x="23" y="33"/>
                    <a:pt x="25" y="33"/>
                  </a:cubicBezTo>
                  <a:cubicBezTo>
                    <a:pt x="25" y="33"/>
                    <a:pt x="25" y="33"/>
                    <a:pt x="26" y="33"/>
                  </a:cubicBezTo>
                  <a:cubicBezTo>
                    <a:pt x="25" y="33"/>
                    <a:pt x="25" y="33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3" y="32"/>
                    <a:pt x="23" y="30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2" y="32"/>
                    <a:pt x="22" y="30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5" y="28"/>
                    <a:pt x="23" y="28"/>
                    <a:pt x="23" y="28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2" y="30"/>
                    <a:pt x="22" y="28"/>
                  </a:cubicBezTo>
                  <a:cubicBezTo>
                    <a:pt x="22" y="28"/>
                    <a:pt x="22" y="26"/>
                    <a:pt x="23" y="28"/>
                  </a:cubicBezTo>
                  <a:cubicBezTo>
                    <a:pt x="23" y="26"/>
                    <a:pt x="22" y="26"/>
                    <a:pt x="22" y="28"/>
                  </a:cubicBezTo>
                  <a:cubicBezTo>
                    <a:pt x="22" y="26"/>
                    <a:pt x="22" y="26"/>
                    <a:pt x="23" y="26"/>
                  </a:cubicBezTo>
                  <a:cubicBezTo>
                    <a:pt x="22" y="26"/>
                    <a:pt x="21" y="26"/>
                    <a:pt x="21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8"/>
                    <a:pt x="18" y="26"/>
                    <a:pt x="17" y="28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8" y="26"/>
                    <a:pt x="18" y="25"/>
                    <a:pt x="21" y="24"/>
                  </a:cubicBezTo>
                  <a:cubicBezTo>
                    <a:pt x="21" y="22"/>
                    <a:pt x="17" y="25"/>
                    <a:pt x="18" y="24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21" y="22"/>
                    <a:pt x="21" y="21"/>
                  </a:cubicBezTo>
                  <a:cubicBezTo>
                    <a:pt x="18" y="22"/>
                    <a:pt x="17" y="21"/>
                    <a:pt x="17" y="22"/>
                  </a:cubicBezTo>
                  <a:cubicBezTo>
                    <a:pt x="17" y="22"/>
                    <a:pt x="18" y="22"/>
                    <a:pt x="18" y="24"/>
                  </a:cubicBezTo>
                  <a:cubicBezTo>
                    <a:pt x="17" y="24"/>
                    <a:pt x="17" y="24"/>
                    <a:pt x="15" y="24"/>
                  </a:cubicBezTo>
                  <a:cubicBezTo>
                    <a:pt x="15" y="22"/>
                    <a:pt x="15" y="22"/>
                    <a:pt x="17" y="22"/>
                  </a:cubicBezTo>
                  <a:cubicBezTo>
                    <a:pt x="17" y="21"/>
                    <a:pt x="17" y="22"/>
                    <a:pt x="17" y="22"/>
                  </a:cubicBezTo>
                  <a:cubicBezTo>
                    <a:pt x="17" y="21"/>
                    <a:pt x="15" y="21"/>
                    <a:pt x="17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20"/>
                    <a:pt x="18" y="20"/>
                    <a:pt x="18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20"/>
                    <a:pt x="18" y="20"/>
                    <a:pt x="17" y="21"/>
                  </a:cubicBezTo>
                  <a:cubicBezTo>
                    <a:pt x="17" y="20"/>
                    <a:pt x="17" y="20"/>
                    <a:pt x="15" y="19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4" y="20"/>
                    <a:pt x="14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7"/>
                    <a:pt x="15" y="17"/>
                    <a:pt x="15" y="15"/>
                  </a:cubicBezTo>
                  <a:cubicBezTo>
                    <a:pt x="14" y="17"/>
                    <a:pt x="14" y="15"/>
                    <a:pt x="14" y="15"/>
                  </a:cubicBezTo>
                  <a:cubicBezTo>
                    <a:pt x="14" y="15"/>
                    <a:pt x="15" y="17"/>
                    <a:pt x="14" y="19"/>
                  </a:cubicBezTo>
                  <a:cubicBezTo>
                    <a:pt x="13" y="19"/>
                    <a:pt x="15" y="19"/>
                    <a:pt x="14" y="20"/>
                  </a:cubicBezTo>
                  <a:cubicBezTo>
                    <a:pt x="14" y="20"/>
                    <a:pt x="13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3" y="19"/>
                    <a:pt x="13" y="20"/>
                    <a:pt x="13" y="19"/>
                  </a:cubicBezTo>
                  <a:cubicBezTo>
                    <a:pt x="13" y="19"/>
                    <a:pt x="13" y="17"/>
                    <a:pt x="13" y="15"/>
                  </a:cubicBezTo>
                  <a:cubicBezTo>
                    <a:pt x="13" y="15"/>
                    <a:pt x="11" y="17"/>
                    <a:pt x="13" y="17"/>
                  </a:cubicBezTo>
                  <a:cubicBezTo>
                    <a:pt x="11" y="15"/>
                    <a:pt x="11" y="15"/>
                    <a:pt x="10" y="13"/>
                  </a:cubicBezTo>
                  <a:cubicBezTo>
                    <a:pt x="11" y="13"/>
                    <a:pt x="10" y="12"/>
                    <a:pt x="11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1" y="12"/>
                    <a:pt x="11" y="11"/>
                  </a:cubicBezTo>
                  <a:cubicBezTo>
                    <a:pt x="11" y="12"/>
                    <a:pt x="10" y="12"/>
                    <a:pt x="10" y="13"/>
                  </a:cubicBezTo>
                  <a:cubicBezTo>
                    <a:pt x="10" y="12"/>
                    <a:pt x="9" y="13"/>
                    <a:pt x="9" y="12"/>
                  </a:cubicBezTo>
                  <a:cubicBezTo>
                    <a:pt x="9" y="12"/>
                    <a:pt x="9" y="11"/>
                    <a:pt x="9" y="9"/>
                  </a:cubicBezTo>
                  <a:cubicBezTo>
                    <a:pt x="8" y="9"/>
                    <a:pt x="8" y="8"/>
                    <a:pt x="8" y="7"/>
                  </a:cubicBezTo>
                  <a:cubicBezTo>
                    <a:pt x="5" y="7"/>
                    <a:pt x="5" y="8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2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1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6"/>
                  </a:cubicBezTo>
                  <a:cubicBezTo>
                    <a:pt x="0" y="4"/>
                    <a:pt x="1" y="6"/>
                    <a:pt x="1" y="4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2" y="7"/>
                    <a:pt x="2" y="7"/>
                    <a:pt x="4" y="7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11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5"/>
                    <a:pt x="5" y="15"/>
                    <a:pt x="5" y="17"/>
                  </a:cubicBezTo>
                  <a:cubicBezTo>
                    <a:pt x="8" y="19"/>
                    <a:pt x="8" y="20"/>
                    <a:pt x="9" y="20"/>
                  </a:cubicBezTo>
                  <a:cubicBezTo>
                    <a:pt x="9" y="22"/>
                    <a:pt x="10" y="24"/>
                    <a:pt x="11" y="26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6"/>
                    <a:pt x="13" y="25"/>
                    <a:pt x="13" y="26"/>
                  </a:cubicBezTo>
                  <a:cubicBezTo>
                    <a:pt x="11" y="26"/>
                    <a:pt x="11" y="26"/>
                    <a:pt x="11" y="28"/>
                  </a:cubicBezTo>
                  <a:cubicBezTo>
                    <a:pt x="13" y="28"/>
                    <a:pt x="13" y="30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3"/>
                    <a:pt x="14" y="33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5"/>
                    <a:pt x="15" y="35"/>
                    <a:pt x="15" y="37"/>
                  </a:cubicBezTo>
                  <a:cubicBezTo>
                    <a:pt x="15" y="38"/>
                    <a:pt x="17" y="38"/>
                    <a:pt x="17" y="39"/>
                  </a:cubicBezTo>
                  <a:cubicBezTo>
                    <a:pt x="17" y="43"/>
                    <a:pt x="21" y="45"/>
                    <a:pt x="21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50"/>
                    <a:pt x="25" y="52"/>
                    <a:pt x="25" y="55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5"/>
                    <a:pt x="26" y="58"/>
                  </a:cubicBezTo>
                  <a:cubicBezTo>
                    <a:pt x="26" y="58"/>
                    <a:pt x="26" y="59"/>
                    <a:pt x="27" y="59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8" y="61"/>
                    <a:pt x="28" y="61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8" y="63"/>
                    <a:pt x="28" y="63"/>
                    <a:pt x="30" y="63"/>
                  </a:cubicBezTo>
                  <a:cubicBezTo>
                    <a:pt x="30" y="63"/>
                    <a:pt x="30" y="64"/>
                    <a:pt x="28" y="64"/>
                  </a:cubicBezTo>
                  <a:cubicBezTo>
                    <a:pt x="30" y="65"/>
                    <a:pt x="30" y="68"/>
                    <a:pt x="31" y="68"/>
                  </a:cubicBezTo>
                  <a:cubicBezTo>
                    <a:pt x="31" y="68"/>
                    <a:pt x="31" y="68"/>
                    <a:pt x="31" y="71"/>
                  </a:cubicBezTo>
                  <a:cubicBezTo>
                    <a:pt x="31" y="71"/>
                    <a:pt x="34" y="72"/>
                    <a:pt x="34" y="73"/>
                  </a:cubicBezTo>
                  <a:cubicBezTo>
                    <a:pt x="35" y="73"/>
                    <a:pt x="35" y="72"/>
                    <a:pt x="35" y="73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35" y="76"/>
                    <a:pt x="38" y="77"/>
                    <a:pt x="38" y="78"/>
                  </a:cubicBezTo>
                  <a:cubicBezTo>
                    <a:pt x="39" y="84"/>
                    <a:pt x="40" y="86"/>
                    <a:pt x="42" y="89"/>
                  </a:cubicBezTo>
                  <a:cubicBezTo>
                    <a:pt x="43" y="89"/>
                    <a:pt x="43" y="89"/>
                    <a:pt x="43" y="89"/>
                  </a:cubicBezTo>
                  <a:cubicBezTo>
                    <a:pt x="42" y="90"/>
                    <a:pt x="44" y="90"/>
                    <a:pt x="43" y="91"/>
                  </a:cubicBezTo>
                  <a:cubicBezTo>
                    <a:pt x="44" y="91"/>
                    <a:pt x="44" y="93"/>
                    <a:pt x="44" y="91"/>
                  </a:cubicBezTo>
                  <a:cubicBezTo>
                    <a:pt x="44" y="93"/>
                    <a:pt x="48" y="94"/>
                    <a:pt x="47" y="97"/>
                  </a:cubicBezTo>
                  <a:cubicBezTo>
                    <a:pt x="47" y="97"/>
                    <a:pt x="47" y="97"/>
                    <a:pt x="47" y="94"/>
                  </a:cubicBezTo>
                  <a:cubicBezTo>
                    <a:pt x="48" y="97"/>
                    <a:pt x="48" y="98"/>
                    <a:pt x="49" y="99"/>
                  </a:cubicBezTo>
                  <a:cubicBezTo>
                    <a:pt x="49" y="98"/>
                    <a:pt x="49" y="98"/>
                    <a:pt x="49" y="98"/>
                  </a:cubicBezTo>
                  <a:cubicBezTo>
                    <a:pt x="51" y="98"/>
                    <a:pt x="49" y="100"/>
                    <a:pt x="51" y="99"/>
                  </a:cubicBezTo>
                  <a:cubicBezTo>
                    <a:pt x="51" y="99"/>
                    <a:pt x="49" y="100"/>
                    <a:pt x="49" y="99"/>
                  </a:cubicBezTo>
                  <a:cubicBezTo>
                    <a:pt x="52" y="102"/>
                    <a:pt x="52" y="104"/>
                    <a:pt x="53" y="110"/>
                  </a:cubicBezTo>
                  <a:cubicBezTo>
                    <a:pt x="56" y="111"/>
                    <a:pt x="56" y="107"/>
                    <a:pt x="56" y="110"/>
                  </a:cubicBezTo>
                  <a:cubicBezTo>
                    <a:pt x="56" y="110"/>
                    <a:pt x="55" y="110"/>
                    <a:pt x="56" y="110"/>
                  </a:cubicBezTo>
                  <a:cubicBezTo>
                    <a:pt x="56" y="111"/>
                    <a:pt x="57" y="110"/>
                    <a:pt x="57" y="111"/>
                  </a:cubicBezTo>
                  <a:cubicBezTo>
                    <a:pt x="56" y="111"/>
                    <a:pt x="57" y="111"/>
                    <a:pt x="56" y="112"/>
                  </a:cubicBezTo>
                  <a:cubicBezTo>
                    <a:pt x="57" y="112"/>
                    <a:pt x="60" y="112"/>
                    <a:pt x="60" y="113"/>
                  </a:cubicBezTo>
                  <a:cubicBezTo>
                    <a:pt x="60" y="113"/>
                    <a:pt x="60" y="113"/>
                    <a:pt x="60" y="113"/>
                  </a:cubicBezTo>
                  <a:cubicBezTo>
                    <a:pt x="57" y="115"/>
                    <a:pt x="60" y="116"/>
                    <a:pt x="60" y="117"/>
                  </a:cubicBezTo>
                  <a:cubicBezTo>
                    <a:pt x="63" y="124"/>
                    <a:pt x="65" y="130"/>
                    <a:pt x="68" y="137"/>
                  </a:cubicBezTo>
                  <a:cubicBezTo>
                    <a:pt x="73" y="142"/>
                    <a:pt x="74" y="150"/>
                    <a:pt x="78" y="155"/>
                  </a:cubicBezTo>
                  <a:cubicBezTo>
                    <a:pt x="81" y="155"/>
                    <a:pt x="81" y="155"/>
                    <a:pt x="81" y="158"/>
                  </a:cubicBezTo>
                  <a:cubicBezTo>
                    <a:pt x="81" y="156"/>
                    <a:pt x="81" y="156"/>
                    <a:pt x="81" y="156"/>
                  </a:cubicBezTo>
                  <a:cubicBezTo>
                    <a:pt x="81" y="158"/>
                    <a:pt x="82" y="158"/>
                    <a:pt x="81" y="159"/>
                  </a:cubicBezTo>
                  <a:cubicBezTo>
                    <a:pt x="82" y="160"/>
                    <a:pt x="83" y="164"/>
                    <a:pt x="86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7" y="172"/>
                    <a:pt x="93" y="178"/>
                    <a:pt x="95" y="184"/>
                  </a:cubicBezTo>
                  <a:cubicBezTo>
                    <a:pt x="97" y="185"/>
                    <a:pt x="97" y="186"/>
                    <a:pt x="99" y="188"/>
                  </a:cubicBezTo>
                  <a:cubicBezTo>
                    <a:pt x="102" y="193"/>
                    <a:pt x="106" y="195"/>
                    <a:pt x="107" y="201"/>
                  </a:cubicBezTo>
                  <a:cubicBezTo>
                    <a:pt x="107" y="201"/>
                    <a:pt x="108" y="198"/>
                    <a:pt x="108" y="197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92" name="Freeform 152"/>
            <p:cNvSpPr>
              <a:spLocks/>
            </p:cNvSpPr>
            <p:nvPr/>
          </p:nvSpPr>
          <p:spPr bwMode="auto">
            <a:xfrm>
              <a:off x="4227" y="1606"/>
              <a:ext cx="59" cy="2471"/>
            </a:xfrm>
            <a:custGeom>
              <a:avLst/>
              <a:gdLst>
                <a:gd name="T0" fmla="*/ 23 w 25"/>
                <a:gd name="T1" fmla="*/ 0 h 1046"/>
                <a:gd name="T2" fmla="*/ 17 w 25"/>
                <a:gd name="T3" fmla="*/ 518 h 1046"/>
                <a:gd name="T4" fmla="*/ 25 w 25"/>
                <a:gd name="T5" fmla="*/ 1046 h 1046"/>
                <a:gd name="T6" fmla="*/ 4 w 25"/>
                <a:gd name="T7" fmla="*/ 1046 h 1046"/>
                <a:gd name="T8" fmla="*/ 11 w 25"/>
                <a:gd name="T9" fmla="*/ 758 h 1046"/>
                <a:gd name="T10" fmla="*/ 0 w 25"/>
                <a:gd name="T11" fmla="*/ 239 h 1046"/>
                <a:gd name="T12" fmla="*/ 8 w 25"/>
                <a:gd name="T13" fmla="*/ 0 h 1046"/>
                <a:gd name="T14" fmla="*/ 23 w 25"/>
                <a:gd name="T15" fmla="*/ 0 h 1046"/>
                <a:gd name="T16" fmla="*/ 23 w 25"/>
                <a:gd name="T17" fmla="*/ 0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046">
                  <a:moveTo>
                    <a:pt x="23" y="0"/>
                  </a:moveTo>
                  <a:cubicBezTo>
                    <a:pt x="17" y="518"/>
                    <a:pt x="17" y="518"/>
                    <a:pt x="17" y="518"/>
                  </a:cubicBezTo>
                  <a:cubicBezTo>
                    <a:pt x="25" y="1046"/>
                    <a:pt x="25" y="1046"/>
                    <a:pt x="25" y="1046"/>
                  </a:cubicBezTo>
                  <a:cubicBezTo>
                    <a:pt x="4" y="1046"/>
                    <a:pt x="4" y="1046"/>
                    <a:pt x="4" y="1046"/>
                  </a:cubicBezTo>
                  <a:cubicBezTo>
                    <a:pt x="11" y="758"/>
                    <a:pt x="11" y="758"/>
                    <a:pt x="11" y="758"/>
                  </a:cubicBezTo>
                  <a:cubicBezTo>
                    <a:pt x="0" y="239"/>
                    <a:pt x="0" y="239"/>
                    <a:pt x="0" y="239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93" name="Group 69"/>
          <p:cNvGrpSpPr>
            <a:grpSpLocks noChangeAspect="1"/>
          </p:cNvGrpSpPr>
          <p:nvPr/>
        </p:nvGrpSpPr>
        <p:grpSpPr bwMode="auto">
          <a:xfrm>
            <a:off x="8171260" y="1248597"/>
            <a:ext cx="941097" cy="3346122"/>
            <a:chOff x="3124" y="236"/>
            <a:chExt cx="1443" cy="3848"/>
          </a:xfrm>
        </p:grpSpPr>
        <p:sp>
          <p:nvSpPr>
            <p:cNvPr id="94" name="Freeform 70"/>
            <p:cNvSpPr>
              <a:spLocks/>
            </p:cNvSpPr>
            <p:nvPr/>
          </p:nvSpPr>
          <p:spPr bwMode="auto">
            <a:xfrm>
              <a:off x="3858" y="1801"/>
              <a:ext cx="29" cy="1347"/>
            </a:xfrm>
            <a:custGeom>
              <a:avLst/>
              <a:gdLst>
                <a:gd name="T0" fmla="*/ 3 w 29"/>
                <a:gd name="T1" fmla="*/ 0 h 1347"/>
                <a:gd name="T2" fmla="*/ 0 w 29"/>
                <a:gd name="T3" fmla="*/ 1347 h 1347"/>
                <a:gd name="T4" fmla="*/ 24 w 29"/>
                <a:gd name="T5" fmla="*/ 1347 h 1347"/>
                <a:gd name="T6" fmla="*/ 29 w 29"/>
                <a:gd name="T7" fmla="*/ 0 h 1347"/>
                <a:gd name="T8" fmla="*/ 3 w 29"/>
                <a:gd name="T9" fmla="*/ 0 h 1347"/>
                <a:gd name="T10" fmla="*/ 3 w 29"/>
                <a:gd name="T11" fmla="*/ 0 h 1347"/>
                <a:gd name="T12" fmla="*/ 3 w 29"/>
                <a:gd name="T13" fmla="*/ 0 h 1347"/>
                <a:gd name="T14" fmla="*/ 3 w 29"/>
                <a:gd name="T15" fmla="*/ 0 h 1347"/>
                <a:gd name="T16" fmla="*/ 3 w 29"/>
                <a:gd name="T17" fmla="*/ 0 h 1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347">
                  <a:moveTo>
                    <a:pt x="3" y="0"/>
                  </a:moveTo>
                  <a:lnTo>
                    <a:pt x="0" y="1347"/>
                  </a:lnTo>
                  <a:lnTo>
                    <a:pt x="24" y="1347"/>
                  </a:lnTo>
                  <a:lnTo>
                    <a:pt x="29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95" name="Freeform 71"/>
            <p:cNvSpPr>
              <a:spLocks/>
            </p:cNvSpPr>
            <p:nvPr/>
          </p:nvSpPr>
          <p:spPr bwMode="auto">
            <a:xfrm>
              <a:off x="3679" y="2551"/>
              <a:ext cx="161" cy="248"/>
            </a:xfrm>
            <a:custGeom>
              <a:avLst/>
              <a:gdLst>
                <a:gd name="T0" fmla="*/ 65 w 68"/>
                <a:gd name="T1" fmla="*/ 105 h 105"/>
                <a:gd name="T2" fmla="*/ 5 w 68"/>
                <a:gd name="T3" fmla="*/ 0 h 105"/>
                <a:gd name="T4" fmla="*/ 65 w 68"/>
                <a:gd name="T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105">
                  <a:moveTo>
                    <a:pt x="65" y="105"/>
                  </a:moveTo>
                  <a:cubicBezTo>
                    <a:pt x="65" y="105"/>
                    <a:pt x="0" y="71"/>
                    <a:pt x="5" y="0"/>
                  </a:cubicBezTo>
                  <a:cubicBezTo>
                    <a:pt x="68" y="30"/>
                    <a:pt x="65" y="105"/>
                    <a:pt x="65" y="105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96" name="Freeform 72"/>
            <p:cNvSpPr>
              <a:spLocks/>
            </p:cNvSpPr>
            <p:nvPr/>
          </p:nvSpPr>
          <p:spPr bwMode="auto">
            <a:xfrm>
              <a:off x="3889" y="2341"/>
              <a:ext cx="161" cy="250"/>
            </a:xfrm>
            <a:custGeom>
              <a:avLst/>
              <a:gdLst>
                <a:gd name="T0" fmla="*/ 4 w 68"/>
                <a:gd name="T1" fmla="*/ 106 h 106"/>
                <a:gd name="T2" fmla="*/ 64 w 68"/>
                <a:gd name="T3" fmla="*/ 0 h 106"/>
                <a:gd name="T4" fmla="*/ 4 w 68"/>
                <a:gd name="T5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106">
                  <a:moveTo>
                    <a:pt x="4" y="106"/>
                  </a:moveTo>
                  <a:cubicBezTo>
                    <a:pt x="4" y="106"/>
                    <a:pt x="68" y="71"/>
                    <a:pt x="64" y="0"/>
                  </a:cubicBezTo>
                  <a:cubicBezTo>
                    <a:pt x="0" y="31"/>
                    <a:pt x="4" y="106"/>
                    <a:pt x="4" y="106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97" name="Freeform 73"/>
            <p:cNvSpPr>
              <a:spLocks/>
            </p:cNvSpPr>
            <p:nvPr/>
          </p:nvSpPr>
          <p:spPr bwMode="auto">
            <a:xfrm>
              <a:off x="3679" y="2844"/>
              <a:ext cx="161" cy="253"/>
            </a:xfrm>
            <a:custGeom>
              <a:avLst/>
              <a:gdLst>
                <a:gd name="T0" fmla="*/ 65 w 68"/>
                <a:gd name="T1" fmla="*/ 107 h 107"/>
                <a:gd name="T2" fmla="*/ 5 w 68"/>
                <a:gd name="T3" fmla="*/ 0 h 107"/>
                <a:gd name="T4" fmla="*/ 65 w 68"/>
                <a:gd name="T5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107">
                  <a:moveTo>
                    <a:pt x="65" y="107"/>
                  </a:moveTo>
                  <a:cubicBezTo>
                    <a:pt x="65" y="107"/>
                    <a:pt x="0" y="71"/>
                    <a:pt x="5" y="0"/>
                  </a:cubicBezTo>
                  <a:cubicBezTo>
                    <a:pt x="68" y="31"/>
                    <a:pt x="65" y="107"/>
                    <a:pt x="65" y="107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98" name="Freeform 74"/>
            <p:cNvSpPr>
              <a:spLocks/>
            </p:cNvSpPr>
            <p:nvPr/>
          </p:nvSpPr>
          <p:spPr bwMode="auto">
            <a:xfrm>
              <a:off x="4021" y="1301"/>
              <a:ext cx="161" cy="250"/>
            </a:xfrm>
            <a:custGeom>
              <a:avLst/>
              <a:gdLst>
                <a:gd name="T0" fmla="*/ 4 w 68"/>
                <a:gd name="T1" fmla="*/ 106 h 106"/>
                <a:gd name="T2" fmla="*/ 64 w 68"/>
                <a:gd name="T3" fmla="*/ 0 h 106"/>
                <a:gd name="T4" fmla="*/ 4 w 68"/>
                <a:gd name="T5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106">
                  <a:moveTo>
                    <a:pt x="4" y="106"/>
                  </a:moveTo>
                  <a:cubicBezTo>
                    <a:pt x="4" y="106"/>
                    <a:pt x="68" y="70"/>
                    <a:pt x="64" y="0"/>
                  </a:cubicBezTo>
                  <a:cubicBezTo>
                    <a:pt x="0" y="31"/>
                    <a:pt x="4" y="106"/>
                    <a:pt x="4" y="106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99" name="Freeform 75"/>
            <p:cNvSpPr>
              <a:spLocks/>
            </p:cNvSpPr>
            <p:nvPr/>
          </p:nvSpPr>
          <p:spPr bwMode="auto">
            <a:xfrm>
              <a:off x="3889" y="2967"/>
              <a:ext cx="161" cy="252"/>
            </a:xfrm>
            <a:custGeom>
              <a:avLst/>
              <a:gdLst>
                <a:gd name="T0" fmla="*/ 4 w 68"/>
                <a:gd name="T1" fmla="*/ 107 h 107"/>
                <a:gd name="T2" fmla="*/ 64 w 68"/>
                <a:gd name="T3" fmla="*/ 0 h 107"/>
                <a:gd name="T4" fmla="*/ 4 w 68"/>
                <a:gd name="T5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107">
                  <a:moveTo>
                    <a:pt x="4" y="107"/>
                  </a:moveTo>
                  <a:cubicBezTo>
                    <a:pt x="4" y="107"/>
                    <a:pt x="68" y="71"/>
                    <a:pt x="64" y="0"/>
                  </a:cubicBezTo>
                  <a:cubicBezTo>
                    <a:pt x="0" y="31"/>
                    <a:pt x="4" y="107"/>
                    <a:pt x="4" y="107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00" name="Freeform 76"/>
            <p:cNvSpPr>
              <a:spLocks/>
            </p:cNvSpPr>
            <p:nvPr/>
          </p:nvSpPr>
          <p:spPr bwMode="auto">
            <a:xfrm>
              <a:off x="3679" y="2220"/>
              <a:ext cx="161" cy="253"/>
            </a:xfrm>
            <a:custGeom>
              <a:avLst/>
              <a:gdLst>
                <a:gd name="T0" fmla="*/ 65 w 68"/>
                <a:gd name="T1" fmla="*/ 107 h 107"/>
                <a:gd name="T2" fmla="*/ 5 w 68"/>
                <a:gd name="T3" fmla="*/ 0 h 107"/>
                <a:gd name="T4" fmla="*/ 65 w 68"/>
                <a:gd name="T5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107">
                  <a:moveTo>
                    <a:pt x="65" y="107"/>
                  </a:moveTo>
                  <a:cubicBezTo>
                    <a:pt x="65" y="107"/>
                    <a:pt x="0" y="72"/>
                    <a:pt x="5" y="0"/>
                  </a:cubicBezTo>
                  <a:cubicBezTo>
                    <a:pt x="68" y="32"/>
                    <a:pt x="65" y="107"/>
                    <a:pt x="65" y="107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01" name="Freeform 77"/>
            <p:cNvSpPr>
              <a:spLocks/>
            </p:cNvSpPr>
            <p:nvPr/>
          </p:nvSpPr>
          <p:spPr bwMode="auto">
            <a:xfrm>
              <a:off x="3889" y="2012"/>
              <a:ext cx="161" cy="251"/>
            </a:xfrm>
            <a:custGeom>
              <a:avLst/>
              <a:gdLst>
                <a:gd name="T0" fmla="*/ 4 w 68"/>
                <a:gd name="T1" fmla="*/ 106 h 106"/>
                <a:gd name="T2" fmla="*/ 64 w 68"/>
                <a:gd name="T3" fmla="*/ 0 h 106"/>
                <a:gd name="T4" fmla="*/ 4 w 68"/>
                <a:gd name="T5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106">
                  <a:moveTo>
                    <a:pt x="4" y="106"/>
                  </a:moveTo>
                  <a:cubicBezTo>
                    <a:pt x="4" y="106"/>
                    <a:pt x="68" y="71"/>
                    <a:pt x="64" y="0"/>
                  </a:cubicBezTo>
                  <a:cubicBezTo>
                    <a:pt x="0" y="31"/>
                    <a:pt x="4" y="106"/>
                    <a:pt x="4" y="106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02" name="Freeform 78"/>
            <p:cNvSpPr>
              <a:spLocks/>
            </p:cNvSpPr>
            <p:nvPr/>
          </p:nvSpPr>
          <p:spPr bwMode="auto">
            <a:xfrm>
              <a:off x="3679" y="1904"/>
              <a:ext cx="161" cy="250"/>
            </a:xfrm>
            <a:custGeom>
              <a:avLst/>
              <a:gdLst>
                <a:gd name="T0" fmla="*/ 65 w 68"/>
                <a:gd name="T1" fmla="*/ 106 h 106"/>
                <a:gd name="T2" fmla="*/ 5 w 68"/>
                <a:gd name="T3" fmla="*/ 0 h 106"/>
                <a:gd name="T4" fmla="*/ 65 w 68"/>
                <a:gd name="T5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106">
                  <a:moveTo>
                    <a:pt x="65" y="106"/>
                  </a:moveTo>
                  <a:cubicBezTo>
                    <a:pt x="65" y="106"/>
                    <a:pt x="0" y="71"/>
                    <a:pt x="5" y="0"/>
                  </a:cubicBezTo>
                  <a:cubicBezTo>
                    <a:pt x="68" y="31"/>
                    <a:pt x="65" y="106"/>
                    <a:pt x="65" y="106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03" name="Freeform 79"/>
            <p:cNvSpPr>
              <a:spLocks/>
            </p:cNvSpPr>
            <p:nvPr/>
          </p:nvSpPr>
          <p:spPr bwMode="auto">
            <a:xfrm>
              <a:off x="3679" y="1608"/>
              <a:ext cx="161" cy="251"/>
            </a:xfrm>
            <a:custGeom>
              <a:avLst/>
              <a:gdLst>
                <a:gd name="T0" fmla="*/ 65 w 68"/>
                <a:gd name="T1" fmla="*/ 106 h 106"/>
                <a:gd name="T2" fmla="*/ 5 w 68"/>
                <a:gd name="T3" fmla="*/ 0 h 106"/>
                <a:gd name="T4" fmla="*/ 65 w 68"/>
                <a:gd name="T5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106">
                  <a:moveTo>
                    <a:pt x="65" y="106"/>
                  </a:moveTo>
                  <a:cubicBezTo>
                    <a:pt x="65" y="106"/>
                    <a:pt x="0" y="71"/>
                    <a:pt x="5" y="0"/>
                  </a:cubicBezTo>
                  <a:cubicBezTo>
                    <a:pt x="68" y="31"/>
                    <a:pt x="65" y="106"/>
                    <a:pt x="65" y="106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04" name="Freeform 80"/>
            <p:cNvSpPr>
              <a:spLocks/>
            </p:cNvSpPr>
            <p:nvPr/>
          </p:nvSpPr>
          <p:spPr bwMode="auto">
            <a:xfrm>
              <a:off x="3889" y="1696"/>
              <a:ext cx="161" cy="250"/>
            </a:xfrm>
            <a:custGeom>
              <a:avLst/>
              <a:gdLst>
                <a:gd name="T0" fmla="*/ 4 w 68"/>
                <a:gd name="T1" fmla="*/ 106 h 106"/>
                <a:gd name="T2" fmla="*/ 64 w 68"/>
                <a:gd name="T3" fmla="*/ 0 h 106"/>
                <a:gd name="T4" fmla="*/ 4 w 68"/>
                <a:gd name="T5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106">
                  <a:moveTo>
                    <a:pt x="4" y="106"/>
                  </a:moveTo>
                  <a:cubicBezTo>
                    <a:pt x="4" y="106"/>
                    <a:pt x="68" y="71"/>
                    <a:pt x="64" y="0"/>
                  </a:cubicBezTo>
                  <a:cubicBezTo>
                    <a:pt x="0" y="31"/>
                    <a:pt x="4" y="106"/>
                    <a:pt x="4" y="106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05" name="Freeform 81"/>
            <p:cNvSpPr>
              <a:spLocks/>
            </p:cNvSpPr>
            <p:nvPr/>
          </p:nvSpPr>
          <p:spPr bwMode="auto">
            <a:xfrm>
              <a:off x="3360" y="486"/>
              <a:ext cx="21" cy="1049"/>
            </a:xfrm>
            <a:custGeom>
              <a:avLst/>
              <a:gdLst>
                <a:gd name="T0" fmla="*/ 2 w 21"/>
                <a:gd name="T1" fmla="*/ 0 h 1049"/>
                <a:gd name="T2" fmla="*/ 0 w 21"/>
                <a:gd name="T3" fmla="*/ 1049 h 1049"/>
                <a:gd name="T4" fmla="*/ 19 w 21"/>
                <a:gd name="T5" fmla="*/ 1049 h 1049"/>
                <a:gd name="T6" fmla="*/ 21 w 21"/>
                <a:gd name="T7" fmla="*/ 0 h 1049"/>
                <a:gd name="T8" fmla="*/ 2 w 21"/>
                <a:gd name="T9" fmla="*/ 0 h 1049"/>
                <a:gd name="T10" fmla="*/ 2 w 21"/>
                <a:gd name="T11" fmla="*/ 0 h 1049"/>
                <a:gd name="T12" fmla="*/ 2 w 21"/>
                <a:gd name="T13" fmla="*/ 0 h 1049"/>
                <a:gd name="T14" fmla="*/ 2 w 21"/>
                <a:gd name="T15" fmla="*/ 0 h 1049"/>
                <a:gd name="T16" fmla="*/ 2 w 21"/>
                <a:gd name="T17" fmla="*/ 0 h 10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049">
                  <a:moveTo>
                    <a:pt x="2" y="0"/>
                  </a:moveTo>
                  <a:lnTo>
                    <a:pt x="0" y="1049"/>
                  </a:lnTo>
                  <a:lnTo>
                    <a:pt x="19" y="1049"/>
                  </a:lnTo>
                  <a:lnTo>
                    <a:pt x="2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06" name="Freeform 82"/>
            <p:cNvSpPr>
              <a:spLocks/>
            </p:cNvSpPr>
            <p:nvPr/>
          </p:nvSpPr>
          <p:spPr bwMode="auto">
            <a:xfrm>
              <a:off x="3220" y="1048"/>
              <a:ext cx="126" cy="194"/>
            </a:xfrm>
            <a:custGeom>
              <a:avLst/>
              <a:gdLst>
                <a:gd name="T0" fmla="*/ 51 w 53"/>
                <a:gd name="T1" fmla="*/ 82 h 82"/>
                <a:gd name="T2" fmla="*/ 4 w 53"/>
                <a:gd name="T3" fmla="*/ 0 h 82"/>
                <a:gd name="T4" fmla="*/ 51 w 53"/>
                <a:gd name="T5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82">
                  <a:moveTo>
                    <a:pt x="51" y="82"/>
                  </a:moveTo>
                  <a:cubicBezTo>
                    <a:pt x="51" y="82"/>
                    <a:pt x="0" y="55"/>
                    <a:pt x="4" y="0"/>
                  </a:cubicBezTo>
                  <a:cubicBezTo>
                    <a:pt x="53" y="24"/>
                    <a:pt x="51" y="82"/>
                    <a:pt x="51" y="82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07" name="Freeform 83"/>
            <p:cNvSpPr>
              <a:spLocks/>
            </p:cNvSpPr>
            <p:nvPr/>
          </p:nvSpPr>
          <p:spPr bwMode="auto">
            <a:xfrm>
              <a:off x="3386" y="885"/>
              <a:ext cx="123" cy="196"/>
            </a:xfrm>
            <a:custGeom>
              <a:avLst/>
              <a:gdLst>
                <a:gd name="T0" fmla="*/ 3 w 52"/>
                <a:gd name="T1" fmla="*/ 83 h 83"/>
                <a:gd name="T2" fmla="*/ 49 w 52"/>
                <a:gd name="T3" fmla="*/ 0 h 83"/>
                <a:gd name="T4" fmla="*/ 3 w 52"/>
                <a:gd name="T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83">
                  <a:moveTo>
                    <a:pt x="3" y="83"/>
                  </a:moveTo>
                  <a:cubicBezTo>
                    <a:pt x="3" y="83"/>
                    <a:pt x="52" y="55"/>
                    <a:pt x="49" y="0"/>
                  </a:cubicBezTo>
                  <a:cubicBezTo>
                    <a:pt x="0" y="25"/>
                    <a:pt x="3" y="83"/>
                    <a:pt x="3" y="83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08" name="Freeform 84"/>
            <p:cNvSpPr>
              <a:spLocks/>
            </p:cNvSpPr>
            <p:nvPr/>
          </p:nvSpPr>
          <p:spPr bwMode="auto">
            <a:xfrm>
              <a:off x="3220" y="1277"/>
              <a:ext cx="126" cy="196"/>
            </a:xfrm>
            <a:custGeom>
              <a:avLst/>
              <a:gdLst>
                <a:gd name="T0" fmla="*/ 51 w 53"/>
                <a:gd name="T1" fmla="*/ 83 h 83"/>
                <a:gd name="T2" fmla="*/ 4 w 53"/>
                <a:gd name="T3" fmla="*/ 0 h 83"/>
                <a:gd name="T4" fmla="*/ 51 w 53"/>
                <a:gd name="T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83">
                  <a:moveTo>
                    <a:pt x="51" y="83"/>
                  </a:moveTo>
                  <a:cubicBezTo>
                    <a:pt x="51" y="83"/>
                    <a:pt x="0" y="55"/>
                    <a:pt x="4" y="0"/>
                  </a:cubicBezTo>
                  <a:cubicBezTo>
                    <a:pt x="53" y="24"/>
                    <a:pt x="51" y="83"/>
                    <a:pt x="51" y="83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09" name="Freeform 85"/>
            <p:cNvSpPr>
              <a:spLocks/>
            </p:cNvSpPr>
            <p:nvPr/>
          </p:nvSpPr>
          <p:spPr bwMode="auto">
            <a:xfrm>
              <a:off x="3386" y="1114"/>
              <a:ext cx="123" cy="194"/>
            </a:xfrm>
            <a:custGeom>
              <a:avLst/>
              <a:gdLst>
                <a:gd name="T0" fmla="*/ 3 w 52"/>
                <a:gd name="T1" fmla="*/ 82 h 82"/>
                <a:gd name="T2" fmla="*/ 49 w 52"/>
                <a:gd name="T3" fmla="*/ 0 h 82"/>
                <a:gd name="T4" fmla="*/ 3 w 52"/>
                <a:gd name="T5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82">
                  <a:moveTo>
                    <a:pt x="3" y="82"/>
                  </a:moveTo>
                  <a:cubicBezTo>
                    <a:pt x="3" y="82"/>
                    <a:pt x="52" y="55"/>
                    <a:pt x="49" y="0"/>
                  </a:cubicBezTo>
                  <a:cubicBezTo>
                    <a:pt x="0" y="24"/>
                    <a:pt x="3" y="82"/>
                    <a:pt x="3" y="82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10" name="Freeform 86"/>
            <p:cNvSpPr>
              <a:spLocks/>
            </p:cNvSpPr>
            <p:nvPr/>
          </p:nvSpPr>
          <p:spPr bwMode="auto">
            <a:xfrm>
              <a:off x="3386" y="1372"/>
              <a:ext cx="123" cy="196"/>
            </a:xfrm>
            <a:custGeom>
              <a:avLst/>
              <a:gdLst>
                <a:gd name="T0" fmla="*/ 3 w 52"/>
                <a:gd name="T1" fmla="*/ 83 h 83"/>
                <a:gd name="T2" fmla="*/ 49 w 52"/>
                <a:gd name="T3" fmla="*/ 0 h 83"/>
                <a:gd name="T4" fmla="*/ 3 w 52"/>
                <a:gd name="T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83">
                  <a:moveTo>
                    <a:pt x="3" y="83"/>
                  </a:moveTo>
                  <a:cubicBezTo>
                    <a:pt x="3" y="83"/>
                    <a:pt x="52" y="55"/>
                    <a:pt x="49" y="0"/>
                  </a:cubicBezTo>
                  <a:cubicBezTo>
                    <a:pt x="0" y="24"/>
                    <a:pt x="3" y="83"/>
                    <a:pt x="3" y="83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11" name="Freeform 87"/>
            <p:cNvSpPr>
              <a:spLocks/>
            </p:cNvSpPr>
            <p:nvPr/>
          </p:nvSpPr>
          <p:spPr bwMode="auto">
            <a:xfrm>
              <a:off x="3220" y="793"/>
              <a:ext cx="126" cy="196"/>
            </a:xfrm>
            <a:custGeom>
              <a:avLst/>
              <a:gdLst>
                <a:gd name="T0" fmla="*/ 51 w 53"/>
                <a:gd name="T1" fmla="*/ 83 h 83"/>
                <a:gd name="T2" fmla="*/ 4 w 53"/>
                <a:gd name="T3" fmla="*/ 0 h 83"/>
                <a:gd name="T4" fmla="*/ 51 w 53"/>
                <a:gd name="T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83">
                  <a:moveTo>
                    <a:pt x="51" y="83"/>
                  </a:moveTo>
                  <a:cubicBezTo>
                    <a:pt x="51" y="83"/>
                    <a:pt x="0" y="55"/>
                    <a:pt x="4" y="0"/>
                  </a:cubicBezTo>
                  <a:cubicBezTo>
                    <a:pt x="53" y="25"/>
                    <a:pt x="51" y="83"/>
                    <a:pt x="51" y="83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12" name="Freeform 88"/>
            <p:cNvSpPr>
              <a:spLocks/>
            </p:cNvSpPr>
            <p:nvPr/>
          </p:nvSpPr>
          <p:spPr bwMode="auto">
            <a:xfrm>
              <a:off x="3386" y="630"/>
              <a:ext cx="123" cy="196"/>
            </a:xfrm>
            <a:custGeom>
              <a:avLst/>
              <a:gdLst>
                <a:gd name="T0" fmla="*/ 3 w 52"/>
                <a:gd name="T1" fmla="*/ 83 h 83"/>
                <a:gd name="T2" fmla="*/ 49 w 52"/>
                <a:gd name="T3" fmla="*/ 0 h 83"/>
                <a:gd name="T4" fmla="*/ 3 w 52"/>
                <a:gd name="T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83">
                  <a:moveTo>
                    <a:pt x="3" y="83"/>
                  </a:moveTo>
                  <a:cubicBezTo>
                    <a:pt x="3" y="83"/>
                    <a:pt x="52" y="56"/>
                    <a:pt x="49" y="0"/>
                  </a:cubicBezTo>
                  <a:cubicBezTo>
                    <a:pt x="0" y="24"/>
                    <a:pt x="3" y="83"/>
                    <a:pt x="3" y="83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13" name="Freeform 89"/>
            <p:cNvSpPr>
              <a:spLocks/>
            </p:cNvSpPr>
            <p:nvPr/>
          </p:nvSpPr>
          <p:spPr bwMode="auto">
            <a:xfrm>
              <a:off x="3220" y="545"/>
              <a:ext cx="126" cy="196"/>
            </a:xfrm>
            <a:custGeom>
              <a:avLst/>
              <a:gdLst>
                <a:gd name="T0" fmla="*/ 51 w 53"/>
                <a:gd name="T1" fmla="*/ 83 h 83"/>
                <a:gd name="T2" fmla="*/ 4 w 53"/>
                <a:gd name="T3" fmla="*/ 0 h 83"/>
                <a:gd name="T4" fmla="*/ 51 w 53"/>
                <a:gd name="T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83">
                  <a:moveTo>
                    <a:pt x="51" y="83"/>
                  </a:moveTo>
                  <a:cubicBezTo>
                    <a:pt x="51" y="83"/>
                    <a:pt x="0" y="55"/>
                    <a:pt x="4" y="0"/>
                  </a:cubicBezTo>
                  <a:cubicBezTo>
                    <a:pt x="53" y="25"/>
                    <a:pt x="51" y="83"/>
                    <a:pt x="51" y="83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14" name="Freeform 90"/>
            <p:cNvSpPr>
              <a:spLocks/>
            </p:cNvSpPr>
            <p:nvPr/>
          </p:nvSpPr>
          <p:spPr bwMode="auto">
            <a:xfrm>
              <a:off x="3220" y="316"/>
              <a:ext cx="126" cy="196"/>
            </a:xfrm>
            <a:custGeom>
              <a:avLst/>
              <a:gdLst>
                <a:gd name="T0" fmla="*/ 51 w 53"/>
                <a:gd name="T1" fmla="*/ 83 h 83"/>
                <a:gd name="T2" fmla="*/ 4 w 53"/>
                <a:gd name="T3" fmla="*/ 0 h 83"/>
                <a:gd name="T4" fmla="*/ 51 w 53"/>
                <a:gd name="T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83">
                  <a:moveTo>
                    <a:pt x="51" y="83"/>
                  </a:moveTo>
                  <a:cubicBezTo>
                    <a:pt x="51" y="83"/>
                    <a:pt x="0" y="56"/>
                    <a:pt x="4" y="0"/>
                  </a:cubicBezTo>
                  <a:cubicBezTo>
                    <a:pt x="53" y="25"/>
                    <a:pt x="51" y="83"/>
                    <a:pt x="51" y="83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15" name="Freeform 91"/>
            <p:cNvSpPr>
              <a:spLocks/>
            </p:cNvSpPr>
            <p:nvPr/>
          </p:nvSpPr>
          <p:spPr bwMode="auto">
            <a:xfrm>
              <a:off x="3386" y="385"/>
              <a:ext cx="123" cy="193"/>
            </a:xfrm>
            <a:custGeom>
              <a:avLst/>
              <a:gdLst>
                <a:gd name="T0" fmla="*/ 3 w 52"/>
                <a:gd name="T1" fmla="*/ 82 h 82"/>
                <a:gd name="T2" fmla="*/ 49 w 52"/>
                <a:gd name="T3" fmla="*/ 0 h 82"/>
                <a:gd name="T4" fmla="*/ 3 w 52"/>
                <a:gd name="T5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82">
                  <a:moveTo>
                    <a:pt x="3" y="82"/>
                  </a:moveTo>
                  <a:cubicBezTo>
                    <a:pt x="3" y="82"/>
                    <a:pt x="52" y="55"/>
                    <a:pt x="49" y="0"/>
                  </a:cubicBezTo>
                  <a:cubicBezTo>
                    <a:pt x="0" y="24"/>
                    <a:pt x="3" y="82"/>
                    <a:pt x="3" y="82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16" name="Freeform 92"/>
            <p:cNvSpPr>
              <a:spLocks/>
            </p:cNvSpPr>
            <p:nvPr/>
          </p:nvSpPr>
          <p:spPr bwMode="auto">
            <a:xfrm>
              <a:off x="3124" y="1062"/>
              <a:ext cx="264" cy="1241"/>
            </a:xfrm>
            <a:custGeom>
              <a:avLst/>
              <a:gdLst>
                <a:gd name="T0" fmla="*/ 51 w 112"/>
                <a:gd name="T1" fmla="*/ 487 h 525"/>
                <a:gd name="T2" fmla="*/ 51 w 112"/>
                <a:gd name="T3" fmla="*/ 429 h 525"/>
                <a:gd name="T4" fmla="*/ 3 w 112"/>
                <a:gd name="T5" fmla="*/ 343 h 525"/>
                <a:gd name="T6" fmla="*/ 51 w 112"/>
                <a:gd name="T7" fmla="*/ 410 h 525"/>
                <a:gd name="T8" fmla="*/ 51 w 112"/>
                <a:gd name="T9" fmla="*/ 335 h 525"/>
                <a:gd name="T10" fmla="*/ 3 w 112"/>
                <a:gd name="T11" fmla="*/ 249 h 525"/>
                <a:gd name="T12" fmla="*/ 50 w 112"/>
                <a:gd name="T13" fmla="*/ 314 h 525"/>
                <a:gd name="T14" fmla="*/ 50 w 112"/>
                <a:gd name="T15" fmla="*/ 214 h 525"/>
                <a:gd name="T16" fmla="*/ 7 w 112"/>
                <a:gd name="T17" fmla="*/ 131 h 525"/>
                <a:gd name="T18" fmla="*/ 50 w 112"/>
                <a:gd name="T19" fmla="*/ 183 h 525"/>
                <a:gd name="T20" fmla="*/ 50 w 112"/>
                <a:gd name="T21" fmla="*/ 117 h 525"/>
                <a:gd name="T22" fmla="*/ 5 w 112"/>
                <a:gd name="T23" fmla="*/ 33 h 525"/>
                <a:gd name="T24" fmla="*/ 50 w 112"/>
                <a:gd name="T25" fmla="*/ 88 h 525"/>
                <a:gd name="T26" fmla="*/ 50 w 112"/>
                <a:gd name="T27" fmla="*/ 56 h 525"/>
                <a:gd name="T28" fmla="*/ 58 w 112"/>
                <a:gd name="T29" fmla="*/ 56 h 525"/>
                <a:gd name="T30" fmla="*/ 103 w 112"/>
                <a:gd name="T31" fmla="*/ 0 h 525"/>
                <a:gd name="T32" fmla="*/ 59 w 112"/>
                <a:gd name="T33" fmla="*/ 84 h 525"/>
                <a:gd name="T34" fmla="*/ 59 w 112"/>
                <a:gd name="T35" fmla="*/ 162 h 525"/>
                <a:gd name="T36" fmla="*/ 106 w 112"/>
                <a:gd name="T37" fmla="*/ 93 h 525"/>
                <a:gd name="T38" fmla="*/ 59 w 112"/>
                <a:gd name="T39" fmla="*/ 179 h 525"/>
                <a:gd name="T40" fmla="*/ 59 w 112"/>
                <a:gd name="T41" fmla="*/ 264 h 525"/>
                <a:gd name="T42" fmla="*/ 105 w 112"/>
                <a:gd name="T43" fmla="*/ 204 h 525"/>
                <a:gd name="T44" fmla="*/ 59 w 112"/>
                <a:gd name="T45" fmla="*/ 290 h 525"/>
                <a:gd name="T46" fmla="*/ 59 w 112"/>
                <a:gd name="T47" fmla="*/ 371 h 525"/>
                <a:gd name="T48" fmla="*/ 105 w 112"/>
                <a:gd name="T49" fmla="*/ 313 h 525"/>
                <a:gd name="T50" fmla="*/ 59 w 112"/>
                <a:gd name="T51" fmla="*/ 397 h 525"/>
                <a:gd name="T52" fmla="*/ 60 w 112"/>
                <a:gd name="T53" fmla="*/ 492 h 525"/>
                <a:gd name="T54" fmla="*/ 108 w 112"/>
                <a:gd name="T55" fmla="*/ 415 h 525"/>
                <a:gd name="T56" fmla="*/ 60 w 112"/>
                <a:gd name="T57" fmla="*/ 502 h 525"/>
                <a:gd name="T58" fmla="*/ 60 w 112"/>
                <a:gd name="T59" fmla="*/ 525 h 525"/>
                <a:gd name="T60" fmla="*/ 51 w 112"/>
                <a:gd name="T61" fmla="*/ 525 h 525"/>
                <a:gd name="T62" fmla="*/ 51 w 112"/>
                <a:gd name="T63" fmla="*/ 518 h 525"/>
                <a:gd name="T64" fmla="*/ 7 w 112"/>
                <a:gd name="T65" fmla="*/ 434 h 525"/>
                <a:gd name="T66" fmla="*/ 51 w 112"/>
                <a:gd name="T67" fmla="*/ 487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2" h="525">
                  <a:moveTo>
                    <a:pt x="51" y="487"/>
                  </a:moveTo>
                  <a:cubicBezTo>
                    <a:pt x="51" y="429"/>
                    <a:pt x="51" y="429"/>
                    <a:pt x="51" y="429"/>
                  </a:cubicBezTo>
                  <a:cubicBezTo>
                    <a:pt x="42" y="424"/>
                    <a:pt x="0" y="395"/>
                    <a:pt x="3" y="343"/>
                  </a:cubicBezTo>
                  <a:cubicBezTo>
                    <a:pt x="37" y="359"/>
                    <a:pt x="48" y="389"/>
                    <a:pt x="51" y="410"/>
                  </a:cubicBezTo>
                  <a:cubicBezTo>
                    <a:pt x="51" y="335"/>
                    <a:pt x="51" y="335"/>
                    <a:pt x="51" y="335"/>
                  </a:cubicBezTo>
                  <a:cubicBezTo>
                    <a:pt x="42" y="329"/>
                    <a:pt x="0" y="301"/>
                    <a:pt x="3" y="249"/>
                  </a:cubicBezTo>
                  <a:cubicBezTo>
                    <a:pt x="36" y="265"/>
                    <a:pt x="47" y="294"/>
                    <a:pt x="50" y="314"/>
                  </a:cubicBezTo>
                  <a:cubicBezTo>
                    <a:pt x="50" y="214"/>
                    <a:pt x="50" y="214"/>
                    <a:pt x="50" y="214"/>
                  </a:cubicBezTo>
                  <a:cubicBezTo>
                    <a:pt x="37" y="206"/>
                    <a:pt x="4" y="178"/>
                    <a:pt x="7" y="131"/>
                  </a:cubicBezTo>
                  <a:cubicBezTo>
                    <a:pt x="33" y="144"/>
                    <a:pt x="44" y="164"/>
                    <a:pt x="50" y="183"/>
                  </a:cubicBezTo>
                  <a:cubicBezTo>
                    <a:pt x="50" y="117"/>
                    <a:pt x="50" y="117"/>
                    <a:pt x="50" y="117"/>
                  </a:cubicBezTo>
                  <a:cubicBezTo>
                    <a:pt x="38" y="109"/>
                    <a:pt x="2" y="81"/>
                    <a:pt x="5" y="33"/>
                  </a:cubicBezTo>
                  <a:cubicBezTo>
                    <a:pt x="33" y="46"/>
                    <a:pt x="45" y="70"/>
                    <a:pt x="50" y="88"/>
                  </a:cubicBezTo>
                  <a:cubicBezTo>
                    <a:pt x="50" y="56"/>
                    <a:pt x="50" y="56"/>
                    <a:pt x="50" y="56"/>
                  </a:cubicBezTo>
                  <a:cubicBezTo>
                    <a:pt x="58" y="56"/>
                    <a:pt x="58" y="56"/>
                    <a:pt x="58" y="56"/>
                  </a:cubicBezTo>
                  <a:cubicBezTo>
                    <a:pt x="64" y="37"/>
                    <a:pt x="76" y="13"/>
                    <a:pt x="103" y="0"/>
                  </a:cubicBezTo>
                  <a:cubicBezTo>
                    <a:pt x="106" y="47"/>
                    <a:pt x="72" y="75"/>
                    <a:pt x="59" y="84"/>
                  </a:cubicBezTo>
                  <a:cubicBezTo>
                    <a:pt x="59" y="162"/>
                    <a:pt x="59" y="162"/>
                    <a:pt x="59" y="162"/>
                  </a:cubicBezTo>
                  <a:cubicBezTo>
                    <a:pt x="63" y="142"/>
                    <a:pt x="73" y="109"/>
                    <a:pt x="106" y="93"/>
                  </a:cubicBezTo>
                  <a:cubicBezTo>
                    <a:pt x="110" y="146"/>
                    <a:pt x="68" y="174"/>
                    <a:pt x="59" y="179"/>
                  </a:cubicBezTo>
                  <a:cubicBezTo>
                    <a:pt x="59" y="264"/>
                    <a:pt x="59" y="264"/>
                    <a:pt x="59" y="264"/>
                  </a:cubicBezTo>
                  <a:cubicBezTo>
                    <a:pt x="65" y="245"/>
                    <a:pt x="76" y="218"/>
                    <a:pt x="105" y="204"/>
                  </a:cubicBezTo>
                  <a:cubicBezTo>
                    <a:pt x="108" y="253"/>
                    <a:pt x="71" y="282"/>
                    <a:pt x="59" y="290"/>
                  </a:cubicBezTo>
                  <a:cubicBezTo>
                    <a:pt x="59" y="371"/>
                    <a:pt x="59" y="371"/>
                    <a:pt x="59" y="371"/>
                  </a:cubicBezTo>
                  <a:cubicBezTo>
                    <a:pt x="65" y="351"/>
                    <a:pt x="77" y="327"/>
                    <a:pt x="105" y="313"/>
                  </a:cubicBezTo>
                  <a:cubicBezTo>
                    <a:pt x="108" y="361"/>
                    <a:pt x="72" y="389"/>
                    <a:pt x="59" y="397"/>
                  </a:cubicBezTo>
                  <a:cubicBezTo>
                    <a:pt x="60" y="492"/>
                    <a:pt x="60" y="492"/>
                    <a:pt x="60" y="492"/>
                  </a:cubicBezTo>
                  <a:cubicBezTo>
                    <a:pt x="62" y="474"/>
                    <a:pt x="70" y="434"/>
                    <a:pt x="108" y="415"/>
                  </a:cubicBezTo>
                  <a:cubicBezTo>
                    <a:pt x="112" y="471"/>
                    <a:pt x="65" y="499"/>
                    <a:pt x="60" y="502"/>
                  </a:cubicBezTo>
                  <a:cubicBezTo>
                    <a:pt x="60" y="525"/>
                    <a:pt x="60" y="525"/>
                    <a:pt x="60" y="525"/>
                  </a:cubicBezTo>
                  <a:cubicBezTo>
                    <a:pt x="51" y="525"/>
                    <a:pt x="51" y="525"/>
                    <a:pt x="51" y="525"/>
                  </a:cubicBezTo>
                  <a:cubicBezTo>
                    <a:pt x="51" y="518"/>
                    <a:pt x="51" y="518"/>
                    <a:pt x="51" y="518"/>
                  </a:cubicBezTo>
                  <a:cubicBezTo>
                    <a:pt x="38" y="510"/>
                    <a:pt x="4" y="482"/>
                    <a:pt x="7" y="434"/>
                  </a:cubicBezTo>
                  <a:cubicBezTo>
                    <a:pt x="34" y="447"/>
                    <a:pt x="45" y="469"/>
                    <a:pt x="51" y="487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17" name="Freeform 93"/>
            <p:cNvSpPr>
              <a:spLocks/>
            </p:cNvSpPr>
            <p:nvPr/>
          </p:nvSpPr>
          <p:spPr bwMode="auto">
            <a:xfrm>
              <a:off x="3737" y="1710"/>
              <a:ext cx="378" cy="1786"/>
            </a:xfrm>
            <a:custGeom>
              <a:avLst/>
              <a:gdLst>
                <a:gd name="T0" fmla="*/ 86 w 160"/>
                <a:gd name="T1" fmla="*/ 701 h 756"/>
                <a:gd name="T2" fmla="*/ 86 w 160"/>
                <a:gd name="T3" fmla="*/ 617 h 756"/>
                <a:gd name="T4" fmla="*/ 155 w 160"/>
                <a:gd name="T5" fmla="*/ 493 h 756"/>
                <a:gd name="T6" fmla="*/ 86 w 160"/>
                <a:gd name="T7" fmla="*/ 589 h 756"/>
                <a:gd name="T8" fmla="*/ 86 w 160"/>
                <a:gd name="T9" fmla="*/ 481 h 756"/>
                <a:gd name="T10" fmla="*/ 155 w 160"/>
                <a:gd name="T11" fmla="*/ 358 h 756"/>
                <a:gd name="T12" fmla="*/ 88 w 160"/>
                <a:gd name="T13" fmla="*/ 452 h 756"/>
                <a:gd name="T14" fmla="*/ 88 w 160"/>
                <a:gd name="T15" fmla="*/ 309 h 756"/>
                <a:gd name="T16" fmla="*/ 150 w 160"/>
                <a:gd name="T17" fmla="*/ 189 h 756"/>
                <a:gd name="T18" fmla="*/ 88 w 160"/>
                <a:gd name="T19" fmla="*/ 263 h 756"/>
                <a:gd name="T20" fmla="*/ 88 w 160"/>
                <a:gd name="T21" fmla="*/ 169 h 756"/>
                <a:gd name="T22" fmla="*/ 152 w 160"/>
                <a:gd name="T23" fmla="*/ 47 h 756"/>
                <a:gd name="T24" fmla="*/ 88 w 160"/>
                <a:gd name="T25" fmla="*/ 127 h 756"/>
                <a:gd name="T26" fmla="*/ 76 w 160"/>
                <a:gd name="T27" fmla="*/ 81 h 756"/>
                <a:gd name="T28" fmla="*/ 13 w 160"/>
                <a:gd name="T29" fmla="*/ 0 h 756"/>
                <a:gd name="T30" fmla="*/ 75 w 160"/>
                <a:gd name="T31" fmla="*/ 121 h 756"/>
                <a:gd name="T32" fmla="*/ 75 w 160"/>
                <a:gd name="T33" fmla="*/ 234 h 756"/>
                <a:gd name="T34" fmla="*/ 7 w 160"/>
                <a:gd name="T35" fmla="*/ 133 h 756"/>
                <a:gd name="T36" fmla="*/ 75 w 160"/>
                <a:gd name="T37" fmla="*/ 258 h 756"/>
                <a:gd name="T38" fmla="*/ 75 w 160"/>
                <a:gd name="T39" fmla="*/ 380 h 756"/>
                <a:gd name="T40" fmla="*/ 10 w 160"/>
                <a:gd name="T41" fmla="*/ 293 h 756"/>
                <a:gd name="T42" fmla="*/ 75 w 160"/>
                <a:gd name="T43" fmla="*/ 417 h 756"/>
                <a:gd name="T44" fmla="*/ 75 w 160"/>
                <a:gd name="T45" fmla="*/ 533 h 756"/>
                <a:gd name="T46" fmla="*/ 10 w 160"/>
                <a:gd name="T47" fmla="*/ 450 h 756"/>
                <a:gd name="T48" fmla="*/ 75 w 160"/>
                <a:gd name="T49" fmla="*/ 572 h 756"/>
                <a:gd name="T50" fmla="*/ 74 w 160"/>
                <a:gd name="T51" fmla="*/ 707 h 756"/>
                <a:gd name="T52" fmla="*/ 5 w 160"/>
                <a:gd name="T53" fmla="*/ 597 h 756"/>
                <a:gd name="T54" fmla="*/ 74 w 160"/>
                <a:gd name="T55" fmla="*/ 721 h 756"/>
                <a:gd name="T56" fmla="*/ 74 w 160"/>
                <a:gd name="T57" fmla="*/ 756 h 756"/>
                <a:gd name="T58" fmla="*/ 86 w 160"/>
                <a:gd name="T59" fmla="*/ 756 h 756"/>
                <a:gd name="T60" fmla="*/ 86 w 160"/>
                <a:gd name="T61" fmla="*/ 746 h 756"/>
                <a:gd name="T62" fmla="*/ 150 w 160"/>
                <a:gd name="T63" fmla="*/ 625 h 756"/>
                <a:gd name="T64" fmla="*/ 86 w 160"/>
                <a:gd name="T65" fmla="*/ 701 h 7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0" h="756">
                  <a:moveTo>
                    <a:pt x="86" y="701"/>
                  </a:moveTo>
                  <a:cubicBezTo>
                    <a:pt x="86" y="617"/>
                    <a:pt x="86" y="617"/>
                    <a:pt x="86" y="617"/>
                  </a:cubicBezTo>
                  <a:cubicBezTo>
                    <a:pt x="99" y="610"/>
                    <a:pt x="160" y="568"/>
                    <a:pt x="155" y="493"/>
                  </a:cubicBezTo>
                  <a:cubicBezTo>
                    <a:pt x="107" y="517"/>
                    <a:pt x="91" y="560"/>
                    <a:pt x="86" y="589"/>
                  </a:cubicBezTo>
                  <a:cubicBezTo>
                    <a:pt x="86" y="481"/>
                    <a:pt x="86" y="481"/>
                    <a:pt x="86" y="481"/>
                  </a:cubicBezTo>
                  <a:cubicBezTo>
                    <a:pt x="100" y="474"/>
                    <a:pt x="160" y="433"/>
                    <a:pt x="155" y="358"/>
                  </a:cubicBezTo>
                  <a:cubicBezTo>
                    <a:pt x="108" y="381"/>
                    <a:pt x="93" y="423"/>
                    <a:pt x="88" y="452"/>
                  </a:cubicBezTo>
                  <a:cubicBezTo>
                    <a:pt x="88" y="309"/>
                    <a:pt x="88" y="309"/>
                    <a:pt x="88" y="309"/>
                  </a:cubicBezTo>
                  <a:cubicBezTo>
                    <a:pt x="107" y="296"/>
                    <a:pt x="154" y="256"/>
                    <a:pt x="150" y="189"/>
                  </a:cubicBezTo>
                  <a:cubicBezTo>
                    <a:pt x="113" y="207"/>
                    <a:pt x="97" y="236"/>
                    <a:pt x="88" y="263"/>
                  </a:cubicBezTo>
                  <a:cubicBezTo>
                    <a:pt x="88" y="169"/>
                    <a:pt x="88" y="169"/>
                    <a:pt x="88" y="169"/>
                  </a:cubicBezTo>
                  <a:cubicBezTo>
                    <a:pt x="105" y="157"/>
                    <a:pt x="156" y="117"/>
                    <a:pt x="152" y="47"/>
                  </a:cubicBezTo>
                  <a:cubicBezTo>
                    <a:pt x="113" y="66"/>
                    <a:pt x="95" y="100"/>
                    <a:pt x="88" y="127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69" y="53"/>
                    <a:pt x="51" y="19"/>
                    <a:pt x="13" y="0"/>
                  </a:cubicBezTo>
                  <a:cubicBezTo>
                    <a:pt x="7" y="67"/>
                    <a:pt x="57" y="108"/>
                    <a:pt x="75" y="121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0" y="204"/>
                    <a:pt x="56" y="157"/>
                    <a:pt x="7" y="133"/>
                  </a:cubicBezTo>
                  <a:cubicBezTo>
                    <a:pt x="2" y="209"/>
                    <a:pt x="62" y="250"/>
                    <a:pt x="75" y="258"/>
                  </a:cubicBezTo>
                  <a:cubicBezTo>
                    <a:pt x="75" y="380"/>
                    <a:pt x="75" y="380"/>
                    <a:pt x="75" y="380"/>
                  </a:cubicBezTo>
                  <a:cubicBezTo>
                    <a:pt x="67" y="352"/>
                    <a:pt x="51" y="314"/>
                    <a:pt x="10" y="293"/>
                  </a:cubicBezTo>
                  <a:cubicBezTo>
                    <a:pt x="5" y="364"/>
                    <a:pt x="58" y="405"/>
                    <a:pt x="75" y="417"/>
                  </a:cubicBezTo>
                  <a:cubicBezTo>
                    <a:pt x="75" y="533"/>
                    <a:pt x="75" y="533"/>
                    <a:pt x="75" y="533"/>
                  </a:cubicBezTo>
                  <a:cubicBezTo>
                    <a:pt x="67" y="505"/>
                    <a:pt x="49" y="470"/>
                    <a:pt x="10" y="450"/>
                  </a:cubicBezTo>
                  <a:cubicBezTo>
                    <a:pt x="5" y="519"/>
                    <a:pt x="57" y="560"/>
                    <a:pt x="75" y="572"/>
                  </a:cubicBezTo>
                  <a:cubicBezTo>
                    <a:pt x="74" y="707"/>
                    <a:pt x="74" y="707"/>
                    <a:pt x="74" y="707"/>
                  </a:cubicBezTo>
                  <a:cubicBezTo>
                    <a:pt x="71" y="682"/>
                    <a:pt x="60" y="625"/>
                    <a:pt x="5" y="597"/>
                  </a:cubicBezTo>
                  <a:cubicBezTo>
                    <a:pt x="0" y="677"/>
                    <a:pt x="66" y="718"/>
                    <a:pt x="74" y="721"/>
                  </a:cubicBezTo>
                  <a:cubicBezTo>
                    <a:pt x="74" y="756"/>
                    <a:pt x="74" y="756"/>
                    <a:pt x="74" y="756"/>
                  </a:cubicBezTo>
                  <a:cubicBezTo>
                    <a:pt x="86" y="756"/>
                    <a:pt x="86" y="756"/>
                    <a:pt x="86" y="756"/>
                  </a:cubicBezTo>
                  <a:cubicBezTo>
                    <a:pt x="86" y="746"/>
                    <a:pt x="86" y="746"/>
                    <a:pt x="86" y="746"/>
                  </a:cubicBezTo>
                  <a:cubicBezTo>
                    <a:pt x="105" y="733"/>
                    <a:pt x="154" y="693"/>
                    <a:pt x="150" y="625"/>
                  </a:cubicBezTo>
                  <a:cubicBezTo>
                    <a:pt x="112" y="643"/>
                    <a:pt x="95" y="674"/>
                    <a:pt x="86" y="701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18" name="Freeform 94"/>
            <p:cNvSpPr>
              <a:spLocks/>
            </p:cNvSpPr>
            <p:nvPr/>
          </p:nvSpPr>
          <p:spPr bwMode="auto">
            <a:xfrm>
              <a:off x="3249" y="2924"/>
              <a:ext cx="359" cy="560"/>
            </a:xfrm>
            <a:custGeom>
              <a:avLst/>
              <a:gdLst>
                <a:gd name="T0" fmla="*/ 144 w 152"/>
                <a:gd name="T1" fmla="*/ 237 h 237"/>
                <a:gd name="T2" fmla="*/ 11 w 152"/>
                <a:gd name="T3" fmla="*/ 0 h 237"/>
                <a:gd name="T4" fmla="*/ 144 w 152"/>
                <a:gd name="T5" fmla="*/ 23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2" h="237">
                  <a:moveTo>
                    <a:pt x="144" y="237"/>
                  </a:moveTo>
                  <a:cubicBezTo>
                    <a:pt x="144" y="237"/>
                    <a:pt x="0" y="159"/>
                    <a:pt x="11" y="0"/>
                  </a:cubicBezTo>
                  <a:cubicBezTo>
                    <a:pt x="152" y="69"/>
                    <a:pt x="144" y="237"/>
                    <a:pt x="144" y="237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19" name="Freeform 95"/>
            <p:cNvSpPr>
              <a:spLocks/>
            </p:cNvSpPr>
            <p:nvPr/>
          </p:nvSpPr>
          <p:spPr bwMode="auto">
            <a:xfrm>
              <a:off x="3324" y="2992"/>
              <a:ext cx="305" cy="520"/>
            </a:xfrm>
            <a:custGeom>
              <a:avLst/>
              <a:gdLst>
                <a:gd name="T0" fmla="*/ 112 w 129"/>
                <a:gd name="T1" fmla="*/ 197 h 220"/>
                <a:gd name="T2" fmla="*/ 108 w 129"/>
                <a:gd name="T3" fmla="*/ 190 h 220"/>
                <a:gd name="T4" fmla="*/ 100 w 129"/>
                <a:gd name="T5" fmla="*/ 178 h 220"/>
                <a:gd name="T6" fmla="*/ 96 w 129"/>
                <a:gd name="T7" fmla="*/ 173 h 220"/>
                <a:gd name="T8" fmla="*/ 88 w 129"/>
                <a:gd name="T9" fmla="*/ 158 h 220"/>
                <a:gd name="T10" fmla="*/ 87 w 129"/>
                <a:gd name="T11" fmla="*/ 154 h 220"/>
                <a:gd name="T12" fmla="*/ 82 w 129"/>
                <a:gd name="T13" fmla="*/ 146 h 220"/>
                <a:gd name="T14" fmla="*/ 78 w 129"/>
                <a:gd name="T15" fmla="*/ 139 h 220"/>
                <a:gd name="T16" fmla="*/ 76 w 129"/>
                <a:gd name="T17" fmla="*/ 135 h 220"/>
                <a:gd name="T18" fmla="*/ 74 w 129"/>
                <a:gd name="T19" fmla="*/ 132 h 220"/>
                <a:gd name="T20" fmla="*/ 68 w 129"/>
                <a:gd name="T21" fmla="*/ 124 h 220"/>
                <a:gd name="T22" fmla="*/ 66 w 129"/>
                <a:gd name="T23" fmla="*/ 121 h 220"/>
                <a:gd name="T24" fmla="*/ 63 w 129"/>
                <a:gd name="T25" fmla="*/ 115 h 220"/>
                <a:gd name="T26" fmla="*/ 60 w 129"/>
                <a:gd name="T27" fmla="*/ 110 h 220"/>
                <a:gd name="T28" fmla="*/ 55 w 129"/>
                <a:gd name="T29" fmla="*/ 103 h 220"/>
                <a:gd name="T30" fmla="*/ 51 w 129"/>
                <a:gd name="T31" fmla="*/ 95 h 220"/>
                <a:gd name="T32" fmla="*/ 49 w 129"/>
                <a:gd name="T33" fmla="*/ 92 h 220"/>
                <a:gd name="T34" fmla="*/ 48 w 129"/>
                <a:gd name="T35" fmla="*/ 88 h 220"/>
                <a:gd name="T36" fmla="*/ 46 w 129"/>
                <a:gd name="T37" fmla="*/ 86 h 220"/>
                <a:gd name="T38" fmla="*/ 45 w 129"/>
                <a:gd name="T39" fmla="*/ 85 h 220"/>
                <a:gd name="T40" fmla="*/ 43 w 129"/>
                <a:gd name="T41" fmla="*/ 81 h 220"/>
                <a:gd name="T42" fmla="*/ 36 w 129"/>
                <a:gd name="T43" fmla="*/ 70 h 220"/>
                <a:gd name="T44" fmla="*/ 34 w 129"/>
                <a:gd name="T45" fmla="*/ 66 h 220"/>
                <a:gd name="T46" fmla="*/ 31 w 129"/>
                <a:gd name="T47" fmla="*/ 61 h 220"/>
                <a:gd name="T48" fmla="*/ 27 w 129"/>
                <a:gd name="T49" fmla="*/ 53 h 220"/>
                <a:gd name="T50" fmla="*/ 27 w 129"/>
                <a:gd name="T51" fmla="*/ 49 h 220"/>
                <a:gd name="T52" fmla="*/ 23 w 129"/>
                <a:gd name="T53" fmla="*/ 47 h 220"/>
                <a:gd name="T54" fmla="*/ 20 w 129"/>
                <a:gd name="T55" fmla="*/ 45 h 220"/>
                <a:gd name="T56" fmla="*/ 18 w 129"/>
                <a:gd name="T57" fmla="*/ 40 h 220"/>
                <a:gd name="T58" fmla="*/ 17 w 129"/>
                <a:gd name="T59" fmla="*/ 40 h 220"/>
                <a:gd name="T60" fmla="*/ 16 w 129"/>
                <a:gd name="T61" fmla="*/ 38 h 220"/>
                <a:gd name="T62" fmla="*/ 16 w 129"/>
                <a:gd name="T63" fmla="*/ 33 h 220"/>
                <a:gd name="T64" fmla="*/ 12 w 129"/>
                <a:gd name="T65" fmla="*/ 31 h 220"/>
                <a:gd name="T66" fmla="*/ 12 w 129"/>
                <a:gd name="T67" fmla="*/ 29 h 220"/>
                <a:gd name="T68" fmla="*/ 9 w 129"/>
                <a:gd name="T69" fmla="*/ 26 h 220"/>
                <a:gd name="T70" fmla="*/ 8 w 129"/>
                <a:gd name="T71" fmla="*/ 23 h 220"/>
                <a:gd name="T72" fmla="*/ 10 w 129"/>
                <a:gd name="T73" fmla="*/ 23 h 220"/>
                <a:gd name="T74" fmla="*/ 6 w 129"/>
                <a:gd name="T75" fmla="*/ 18 h 220"/>
                <a:gd name="T76" fmla="*/ 3 w 129"/>
                <a:gd name="T77" fmla="*/ 8 h 220"/>
                <a:gd name="T78" fmla="*/ 2 w 129"/>
                <a:gd name="T79" fmla="*/ 6 h 220"/>
                <a:gd name="T80" fmla="*/ 0 w 129"/>
                <a:gd name="T81" fmla="*/ 0 h 220"/>
                <a:gd name="T82" fmla="*/ 2 w 129"/>
                <a:gd name="T83" fmla="*/ 3 h 220"/>
                <a:gd name="T84" fmla="*/ 3 w 129"/>
                <a:gd name="T85" fmla="*/ 7 h 220"/>
                <a:gd name="T86" fmla="*/ 11 w 129"/>
                <a:gd name="T87" fmla="*/ 16 h 220"/>
                <a:gd name="T88" fmla="*/ 21 w 129"/>
                <a:gd name="T89" fmla="*/ 32 h 220"/>
                <a:gd name="T90" fmla="*/ 31 w 129"/>
                <a:gd name="T91" fmla="*/ 48 h 220"/>
                <a:gd name="T92" fmla="*/ 39 w 129"/>
                <a:gd name="T93" fmla="*/ 61 h 220"/>
                <a:gd name="T94" fmla="*/ 46 w 129"/>
                <a:gd name="T95" fmla="*/ 73 h 220"/>
                <a:gd name="T96" fmla="*/ 57 w 129"/>
                <a:gd name="T97" fmla="*/ 94 h 220"/>
                <a:gd name="T98" fmla="*/ 63 w 129"/>
                <a:gd name="T99" fmla="*/ 105 h 220"/>
                <a:gd name="T100" fmla="*/ 70 w 129"/>
                <a:gd name="T101" fmla="*/ 120 h 220"/>
                <a:gd name="T102" fmla="*/ 101 w 129"/>
                <a:gd name="T103" fmla="*/ 167 h 220"/>
                <a:gd name="T104" fmla="*/ 107 w 129"/>
                <a:gd name="T105" fmla="*/ 180 h 220"/>
                <a:gd name="T106" fmla="*/ 125 w 129"/>
                <a:gd name="T107" fmla="*/ 21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9" h="220">
                  <a:moveTo>
                    <a:pt x="125" y="218"/>
                  </a:moveTo>
                  <a:cubicBezTo>
                    <a:pt x="122" y="217"/>
                    <a:pt x="122" y="213"/>
                    <a:pt x="120" y="210"/>
                  </a:cubicBezTo>
                  <a:cubicBezTo>
                    <a:pt x="119" y="210"/>
                    <a:pt x="120" y="210"/>
                    <a:pt x="120" y="209"/>
                  </a:cubicBezTo>
                  <a:cubicBezTo>
                    <a:pt x="116" y="207"/>
                    <a:pt x="115" y="202"/>
                    <a:pt x="114" y="198"/>
                  </a:cubicBezTo>
                  <a:cubicBezTo>
                    <a:pt x="114" y="198"/>
                    <a:pt x="114" y="198"/>
                    <a:pt x="114" y="198"/>
                  </a:cubicBezTo>
                  <a:cubicBezTo>
                    <a:pt x="114" y="197"/>
                    <a:pt x="113" y="197"/>
                    <a:pt x="112" y="197"/>
                  </a:cubicBezTo>
                  <a:cubicBezTo>
                    <a:pt x="113" y="197"/>
                    <a:pt x="113" y="197"/>
                    <a:pt x="113" y="197"/>
                  </a:cubicBezTo>
                  <a:cubicBezTo>
                    <a:pt x="112" y="197"/>
                    <a:pt x="112" y="196"/>
                    <a:pt x="111" y="196"/>
                  </a:cubicBezTo>
                  <a:cubicBezTo>
                    <a:pt x="111" y="194"/>
                    <a:pt x="112" y="194"/>
                    <a:pt x="112" y="194"/>
                  </a:cubicBezTo>
                  <a:cubicBezTo>
                    <a:pt x="111" y="193"/>
                    <a:pt x="111" y="193"/>
                    <a:pt x="111" y="193"/>
                  </a:cubicBezTo>
                  <a:cubicBezTo>
                    <a:pt x="109" y="193"/>
                    <a:pt x="110" y="191"/>
                    <a:pt x="108" y="190"/>
                  </a:cubicBezTo>
                  <a:cubicBezTo>
                    <a:pt x="108" y="190"/>
                    <a:pt x="108" y="190"/>
                    <a:pt x="108" y="190"/>
                  </a:cubicBezTo>
                  <a:cubicBezTo>
                    <a:pt x="106" y="188"/>
                    <a:pt x="105" y="184"/>
                    <a:pt x="103" y="183"/>
                  </a:cubicBezTo>
                  <a:cubicBezTo>
                    <a:pt x="103" y="182"/>
                    <a:pt x="103" y="182"/>
                    <a:pt x="103" y="182"/>
                  </a:cubicBezTo>
                  <a:cubicBezTo>
                    <a:pt x="103" y="182"/>
                    <a:pt x="102" y="182"/>
                    <a:pt x="102" y="181"/>
                  </a:cubicBezTo>
                  <a:cubicBezTo>
                    <a:pt x="102" y="180"/>
                    <a:pt x="101" y="180"/>
                    <a:pt x="101" y="179"/>
                  </a:cubicBezTo>
                  <a:cubicBezTo>
                    <a:pt x="101" y="179"/>
                    <a:pt x="101" y="179"/>
                    <a:pt x="101" y="179"/>
                  </a:cubicBezTo>
                  <a:cubicBezTo>
                    <a:pt x="100" y="179"/>
                    <a:pt x="101" y="178"/>
                    <a:pt x="100" y="178"/>
                  </a:cubicBezTo>
                  <a:cubicBezTo>
                    <a:pt x="100" y="176"/>
                    <a:pt x="100" y="176"/>
                    <a:pt x="100" y="176"/>
                  </a:cubicBezTo>
                  <a:cubicBezTo>
                    <a:pt x="98" y="176"/>
                    <a:pt x="100" y="176"/>
                    <a:pt x="100" y="175"/>
                  </a:cubicBezTo>
                  <a:cubicBezTo>
                    <a:pt x="98" y="176"/>
                    <a:pt x="98" y="176"/>
                    <a:pt x="98" y="176"/>
                  </a:cubicBezTo>
                  <a:cubicBezTo>
                    <a:pt x="98" y="175"/>
                    <a:pt x="98" y="175"/>
                    <a:pt x="98" y="174"/>
                  </a:cubicBezTo>
                  <a:cubicBezTo>
                    <a:pt x="98" y="174"/>
                    <a:pt x="98" y="174"/>
                    <a:pt x="98" y="174"/>
                  </a:cubicBezTo>
                  <a:cubicBezTo>
                    <a:pt x="97" y="173"/>
                    <a:pt x="97" y="172"/>
                    <a:pt x="96" y="173"/>
                  </a:cubicBezTo>
                  <a:cubicBezTo>
                    <a:pt x="97" y="172"/>
                    <a:pt x="97" y="174"/>
                    <a:pt x="98" y="173"/>
                  </a:cubicBezTo>
                  <a:cubicBezTo>
                    <a:pt x="95" y="170"/>
                    <a:pt x="94" y="166"/>
                    <a:pt x="92" y="163"/>
                  </a:cubicBezTo>
                  <a:cubicBezTo>
                    <a:pt x="92" y="162"/>
                    <a:pt x="92" y="162"/>
                    <a:pt x="92" y="162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1" y="159"/>
                    <a:pt x="91" y="159"/>
                    <a:pt x="91" y="159"/>
                  </a:cubicBezTo>
                  <a:cubicBezTo>
                    <a:pt x="91" y="158"/>
                    <a:pt x="90" y="159"/>
                    <a:pt x="88" y="158"/>
                  </a:cubicBezTo>
                  <a:cubicBezTo>
                    <a:pt x="90" y="158"/>
                    <a:pt x="90" y="158"/>
                    <a:pt x="90" y="158"/>
                  </a:cubicBezTo>
                  <a:cubicBezTo>
                    <a:pt x="88" y="157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5"/>
                    <a:pt x="87" y="155"/>
                  </a:cubicBezTo>
                  <a:cubicBezTo>
                    <a:pt x="88" y="155"/>
                    <a:pt x="88" y="155"/>
                    <a:pt x="88" y="155"/>
                  </a:cubicBezTo>
                  <a:cubicBezTo>
                    <a:pt x="88" y="154"/>
                    <a:pt x="87" y="155"/>
                    <a:pt x="87" y="154"/>
                  </a:cubicBezTo>
                  <a:cubicBezTo>
                    <a:pt x="87" y="154"/>
                    <a:pt x="87" y="154"/>
                    <a:pt x="87" y="154"/>
                  </a:cubicBezTo>
                  <a:cubicBezTo>
                    <a:pt x="86" y="153"/>
                    <a:pt x="85" y="152"/>
                    <a:pt x="85" y="150"/>
                  </a:cubicBezTo>
                  <a:cubicBezTo>
                    <a:pt x="85" y="150"/>
                    <a:pt x="85" y="150"/>
                    <a:pt x="85" y="150"/>
                  </a:cubicBezTo>
                  <a:cubicBezTo>
                    <a:pt x="84" y="149"/>
                    <a:pt x="84" y="149"/>
                    <a:pt x="83" y="148"/>
                  </a:cubicBezTo>
                  <a:cubicBezTo>
                    <a:pt x="83" y="147"/>
                    <a:pt x="84" y="148"/>
                    <a:pt x="83" y="147"/>
                  </a:cubicBezTo>
                  <a:cubicBezTo>
                    <a:pt x="82" y="147"/>
                    <a:pt x="82" y="145"/>
                    <a:pt x="82" y="146"/>
                  </a:cubicBezTo>
                  <a:cubicBezTo>
                    <a:pt x="82" y="145"/>
                    <a:pt x="81" y="144"/>
                    <a:pt x="81" y="143"/>
                  </a:cubicBezTo>
                  <a:cubicBezTo>
                    <a:pt x="81" y="143"/>
                    <a:pt x="81" y="142"/>
                    <a:pt x="82" y="143"/>
                  </a:cubicBezTo>
                  <a:cubicBezTo>
                    <a:pt x="82" y="142"/>
                    <a:pt x="82" y="142"/>
                    <a:pt x="82" y="142"/>
                  </a:cubicBezTo>
                  <a:cubicBezTo>
                    <a:pt x="82" y="142"/>
                    <a:pt x="82" y="143"/>
                    <a:pt x="82" y="142"/>
                  </a:cubicBezTo>
                  <a:cubicBezTo>
                    <a:pt x="82" y="142"/>
                    <a:pt x="81" y="141"/>
                    <a:pt x="81" y="141"/>
                  </a:cubicBezTo>
                  <a:cubicBezTo>
                    <a:pt x="79" y="140"/>
                    <a:pt x="78" y="140"/>
                    <a:pt x="78" y="139"/>
                  </a:cubicBezTo>
                  <a:cubicBezTo>
                    <a:pt x="78" y="139"/>
                    <a:pt x="78" y="138"/>
                    <a:pt x="79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7"/>
                    <a:pt x="77" y="137"/>
                    <a:pt x="76" y="137"/>
                  </a:cubicBezTo>
                  <a:cubicBezTo>
                    <a:pt x="76" y="137"/>
                    <a:pt x="76" y="137"/>
                    <a:pt x="75" y="137"/>
                  </a:cubicBezTo>
                  <a:cubicBezTo>
                    <a:pt x="76" y="137"/>
                    <a:pt x="75" y="135"/>
                    <a:pt x="75" y="135"/>
                  </a:cubicBezTo>
                  <a:cubicBezTo>
                    <a:pt x="76" y="135"/>
                    <a:pt x="76" y="135"/>
                    <a:pt x="76" y="135"/>
                  </a:cubicBezTo>
                  <a:cubicBezTo>
                    <a:pt x="75" y="135"/>
                    <a:pt x="75" y="135"/>
                    <a:pt x="75" y="135"/>
                  </a:cubicBezTo>
                  <a:cubicBezTo>
                    <a:pt x="75" y="133"/>
                    <a:pt x="75" y="133"/>
                    <a:pt x="75" y="133"/>
                  </a:cubicBezTo>
                  <a:cubicBezTo>
                    <a:pt x="75" y="133"/>
                    <a:pt x="75" y="132"/>
                    <a:pt x="74" y="133"/>
                  </a:cubicBezTo>
                  <a:cubicBezTo>
                    <a:pt x="75" y="133"/>
                    <a:pt x="75" y="133"/>
                    <a:pt x="75" y="133"/>
                  </a:cubicBezTo>
                  <a:cubicBezTo>
                    <a:pt x="74" y="133"/>
                    <a:pt x="74" y="132"/>
                    <a:pt x="73" y="132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3" y="131"/>
                    <a:pt x="72" y="130"/>
                    <a:pt x="70" y="129"/>
                  </a:cubicBezTo>
                  <a:cubicBezTo>
                    <a:pt x="70" y="130"/>
                    <a:pt x="72" y="129"/>
                    <a:pt x="72" y="130"/>
                  </a:cubicBezTo>
                  <a:cubicBezTo>
                    <a:pt x="72" y="129"/>
                    <a:pt x="69" y="128"/>
                    <a:pt x="69" y="127"/>
                  </a:cubicBezTo>
                  <a:cubicBezTo>
                    <a:pt x="68" y="127"/>
                    <a:pt x="68" y="127"/>
                    <a:pt x="68" y="127"/>
                  </a:cubicBezTo>
                  <a:cubicBezTo>
                    <a:pt x="68" y="127"/>
                    <a:pt x="69" y="126"/>
                    <a:pt x="68" y="126"/>
                  </a:cubicBezTo>
                  <a:cubicBezTo>
                    <a:pt x="69" y="126"/>
                    <a:pt x="68" y="126"/>
                    <a:pt x="68" y="124"/>
                  </a:cubicBezTo>
                  <a:cubicBezTo>
                    <a:pt x="68" y="124"/>
                    <a:pt x="68" y="124"/>
                    <a:pt x="68" y="124"/>
                  </a:cubicBezTo>
                  <a:cubicBezTo>
                    <a:pt x="68" y="124"/>
                    <a:pt x="66" y="122"/>
                    <a:pt x="66" y="121"/>
                  </a:cubicBezTo>
                  <a:cubicBezTo>
                    <a:pt x="66" y="121"/>
                    <a:pt x="65" y="121"/>
                    <a:pt x="65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64" y="119"/>
                    <a:pt x="67" y="121"/>
                    <a:pt x="66" y="121"/>
                  </a:cubicBezTo>
                  <a:cubicBezTo>
                    <a:pt x="66" y="120"/>
                    <a:pt x="64" y="120"/>
                    <a:pt x="65" y="120"/>
                  </a:cubicBezTo>
                  <a:cubicBezTo>
                    <a:pt x="65" y="119"/>
                    <a:pt x="64" y="119"/>
                    <a:pt x="64" y="118"/>
                  </a:cubicBezTo>
                  <a:cubicBezTo>
                    <a:pt x="64" y="118"/>
                    <a:pt x="65" y="118"/>
                    <a:pt x="65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3" y="115"/>
                    <a:pt x="63" y="115"/>
                    <a:pt x="63" y="115"/>
                  </a:cubicBezTo>
                  <a:cubicBezTo>
                    <a:pt x="63" y="117"/>
                    <a:pt x="63" y="115"/>
                    <a:pt x="63" y="115"/>
                  </a:cubicBezTo>
                  <a:cubicBezTo>
                    <a:pt x="62" y="115"/>
                    <a:pt x="62" y="115"/>
                    <a:pt x="62" y="115"/>
                  </a:cubicBezTo>
                  <a:cubicBezTo>
                    <a:pt x="63" y="114"/>
                    <a:pt x="63" y="114"/>
                    <a:pt x="63" y="114"/>
                  </a:cubicBezTo>
                  <a:cubicBezTo>
                    <a:pt x="62" y="114"/>
                    <a:pt x="62" y="114"/>
                    <a:pt x="62" y="114"/>
                  </a:cubicBezTo>
                  <a:cubicBezTo>
                    <a:pt x="62" y="114"/>
                    <a:pt x="62" y="114"/>
                    <a:pt x="62" y="114"/>
                  </a:cubicBezTo>
                  <a:cubicBezTo>
                    <a:pt x="61" y="114"/>
                    <a:pt x="61" y="113"/>
                    <a:pt x="60" y="113"/>
                  </a:cubicBezTo>
                  <a:cubicBezTo>
                    <a:pt x="60" y="112"/>
                    <a:pt x="59" y="111"/>
                    <a:pt x="60" y="110"/>
                  </a:cubicBezTo>
                  <a:cubicBezTo>
                    <a:pt x="59" y="109"/>
                    <a:pt x="58" y="109"/>
                    <a:pt x="58" y="108"/>
                  </a:cubicBezTo>
                  <a:cubicBezTo>
                    <a:pt x="58" y="108"/>
                    <a:pt x="58" y="109"/>
                    <a:pt x="59" y="108"/>
                  </a:cubicBezTo>
                  <a:cubicBezTo>
                    <a:pt x="58" y="108"/>
                    <a:pt x="58" y="108"/>
                    <a:pt x="58" y="108"/>
                  </a:cubicBezTo>
                  <a:cubicBezTo>
                    <a:pt x="58" y="106"/>
                    <a:pt x="58" y="106"/>
                    <a:pt x="58" y="106"/>
                  </a:cubicBezTo>
                  <a:cubicBezTo>
                    <a:pt x="57" y="105"/>
                    <a:pt x="57" y="106"/>
                    <a:pt x="57" y="106"/>
                  </a:cubicBezTo>
                  <a:cubicBezTo>
                    <a:pt x="57" y="105"/>
                    <a:pt x="55" y="104"/>
                    <a:pt x="55" y="103"/>
                  </a:cubicBezTo>
                  <a:cubicBezTo>
                    <a:pt x="56" y="103"/>
                    <a:pt x="56" y="104"/>
                    <a:pt x="56" y="103"/>
                  </a:cubicBezTo>
                  <a:cubicBezTo>
                    <a:pt x="57" y="102"/>
                    <a:pt x="55" y="102"/>
                    <a:pt x="55" y="101"/>
                  </a:cubicBezTo>
                  <a:cubicBezTo>
                    <a:pt x="55" y="102"/>
                    <a:pt x="55" y="102"/>
                    <a:pt x="55" y="102"/>
                  </a:cubicBezTo>
                  <a:cubicBezTo>
                    <a:pt x="55" y="101"/>
                    <a:pt x="54" y="101"/>
                    <a:pt x="55" y="101"/>
                  </a:cubicBezTo>
                  <a:cubicBezTo>
                    <a:pt x="54" y="101"/>
                    <a:pt x="55" y="100"/>
                    <a:pt x="54" y="101"/>
                  </a:cubicBezTo>
                  <a:cubicBezTo>
                    <a:pt x="54" y="99"/>
                    <a:pt x="50" y="96"/>
                    <a:pt x="51" y="95"/>
                  </a:cubicBezTo>
                  <a:cubicBezTo>
                    <a:pt x="51" y="95"/>
                    <a:pt x="51" y="94"/>
                    <a:pt x="50" y="94"/>
                  </a:cubicBezTo>
                  <a:cubicBezTo>
                    <a:pt x="50" y="95"/>
                    <a:pt x="51" y="95"/>
                    <a:pt x="51" y="95"/>
                  </a:cubicBezTo>
                  <a:cubicBezTo>
                    <a:pt x="50" y="95"/>
                    <a:pt x="50" y="95"/>
                    <a:pt x="50" y="95"/>
                  </a:cubicBezTo>
                  <a:cubicBezTo>
                    <a:pt x="50" y="94"/>
                    <a:pt x="50" y="94"/>
                    <a:pt x="51" y="94"/>
                  </a:cubicBezTo>
                  <a:cubicBezTo>
                    <a:pt x="51" y="94"/>
                    <a:pt x="49" y="94"/>
                    <a:pt x="49" y="93"/>
                  </a:cubicBezTo>
                  <a:cubicBezTo>
                    <a:pt x="49" y="93"/>
                    <a:pt x="49" y="93"/>
                    <a:pt x="49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1"/>
                    <a:pt x="48" y="91"/>
                    <a:pt x="49" y="91"/>
                  </a:cubicBezTo>
                  <a:cubicBezTo>
                    <a:pt x="48" y="90"/>
                    <a:pt x="48" y="90"/>
                    <a:pt x="48" y="90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8" y="90"/>
                    <a:pt x="48" y="88"/>
                    <a:pt x="48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7" y="88"/>
                    <a:pt x="47" y="88"/>
                    <a:pt x="47" y="88"/>
                  </a:cubicBezTo>
                  <a:cubicBezTo>
                    <a:pt x="47" y="87"/>
                    <a:pt x="47" y="87"/>
                    <a:pt x="47" y="87"/>
                  </a:cubicBezTo>
                  <a:cubicBezTo>
                    <a:pt x="46" y="87"/>
                    <a:pt x="46" y="87"/>
                    <a:pt x="46" y="87"/>
                  </a:cubicBezTo>
                  <a:cubicBezTo>
                    <a:pt x="46" y="87"/>
                    <a:pt x="45" y="86"/>
                    <a:pt x="46" y="86"/>
                  </a:cubicBezTo>
                  <a:cubicBezTo>
                    <a:pt x="46" y="87"/>
                    <a:pt x="46" y="87"/>
                    <a:pt x="46" y="87"/>
                  </a:cubicBezTo>
                  <a:cubicBezTo>
                    <a:pt x="46" y="86"/>
                    <a:pt x="47" y="86"/>
                    <a:pt x="46" y="86"/>
                  </a:cubicBezTo>
                  <a:cubicBezTo>
                    <a:pt x="46" y="85"/>
                    <a:pt x="45" y="86"/>
                    <a:pt x="45" y="85"/>
                  </a:cubicBezTo>
                  <a:cubicBezTo>
                    <a:pt x="46" y="85"/>
                    <a:pt x="46" y="85"/>
                    <a:pt x="46" y="85"/>
                  </a:cubicBezTo>
                  <a:cubicBezTo>
                    <a:pt x="46" y="85"/>
                    <a:pt x="46" y="85"/>
                    <a:pt x="46" y="85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5" y="85"/>
                    <a:pt x="45" y="84"/>
                    <a:pt x="44" y="84"/>
                  </a:cubicBezTo>
                  <a:cubicBezTo>
                    <a:pt x="44" y="83"/>
                    <a:pt x="44" y="83"/>
                    <a:pt x="44" y="82"/>
                  </a:cubicBezTo>
                  <a:cubicBezTo>
                    <a:pt x="44" y="82"/>
                    <a:pt x="44" y="82"/>
                    <a:pt x="44" y="82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2" y="79"/>
                    <a:pt x="43" y="79"/>
                    <a:pt x="42" y="78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1" y="77"/>
                    <a:pt x="39" y="76"/>
                    <a:pt x="39" y="75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38" y="74"/>
                    <a:pt x="36" y="71"/>
                    <a:pt x="36" y="70"/>
                  </a:cubicBezTo>
                  <a:cubicBezTo>
                    <a:pt x="37" y="70"/>
                    <a:pt x="37" y="69"/>
                    <a:pt x="37" y="69"/>
                  </a:cubicBezTo>
                  <a:cubicBezTo>
                    <a:pt x="36" y="69"/>
                    <a:pt x="37" y="68"/>
                    <a:pt x="36" y="69"/>
                  </a:cubicBezTo>
                  <a:cubicBezTo>
                    <a:pt x="36" y="69"/>
                    <a:pt x="36" y="69"/>
                    <a:pt x="36" y="70"/>
                  </a:cubicBezTo>
                  <a:cubicBezTo>
                    <a:pt x="35" y="69"/>
                    <a:pt x="35" y="67"/>
                    <a:pt x="35" y="67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35" y="67"/>
                    <a:pt x="35" y="66"/>
                    <a:pt x="34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4" y="65"/>
                    <a:pt x="32" y="66"/>
                    <a:pt x="32" y="65"/>
                  </a:cubicBezTo>
                  <a:cubicBezTo>
                    <a:pt x="34" y="65"/>
                    <a:pt x="34" y="65"/>
                    <a:pt x="34" y="65"/>
                  </a:cubicBezTo>
                  <a:cubicBezTo>
                    <a:pt x="32" y="64"/>
                    <a:pt x="31" y="64"/>
                    <a:pt x="31" y="62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28" y="59"/>
                    <a:pt x="27" y="56"/>
                    <a:pt x="26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3"/>
                    <a:pt x="26" y="52"/>
                    <a:pt x="27" y="53"/>
                  </a:cubicBezTo>
                  <a:cubicBezTo>
                    <a:pt x="27" y="52"/>
                    <a:pt x="26" y="52"/>
                    <a:pt x="25" y="51"/>
                  </a:cubicBezTo>
                  <a:cubicBezTo>
                    <a:pt x="25" y="52"/>
                    <a:pt x="26" y="52"/>
                    <a:pt x="25" y="52"/>
                  </a:cubicBezTo>
                  <a:cubicBezTo>
                    <a:pt x="25" y="52"/>
                    <a:pt x="25" y="51"/>
                    <a:pt x="23" y="51"/>
                  </a:cubicBezTo>
                  <a:cubicBezTo>
                    <a:pt x="23" y="50"/>
                    <a:pt x="25" y="50"/>
                    <a:pt x="25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5" y="49"/>
                    <a:pt x="27" y="51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8"/>
                    <a:pt x="28" y="50"/>
                    <a:pt x="28" y="49"/>
                  </a:cubicBezTo>
                  <a:cubicBezTo>
                    <a:pt x="27" y="48"/>
                    <a:pt x="26" y="48"/>
                    <a:pt x="26" y="49"/>
                  </a:cubicBezTo>
                  <a:cubicBezTo>
                    <a:pt x="25" y="48"/>
                    <a:pt x="23" y="49"/>
                    <a:pt x="23" y="48"/>
                  </a:cubicBezTo>
                  <a:cubicBezTo>
                    <a:pt x="23" y="48"/>
                    <a:pt x="23" y="49"/>
                    <a:pt x="25" y="49"/>
                  </a:cubicBezTo>
                  <a:cubicBezTo>
                    <a:pt x="25" y="48"/>
                    <a:pt x="23" y="48"/>
                    <a:pt x="23" y="47"/>
                  </a:cubicBezTo>
                  <a:cubicBezTo>
                    <a:pt x="23" y="48"/>
                    <a:pt x="22" y="48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1" y="47"/>
                    <a:pt x="22" y="47"/>
                    <a:pt x="21" y="47"/>
                  </a:cubicBezTo>
                  <a:cubicBezTo>
                    <a:pt x="21" y="45"/>
                    <a:pt x="22" y="47"/>
                    <a:pt x="22" y="45"/>
                  </a:cubicBezTo>
                  <a:cubicBezTo>
                    <a:pt x="22" y="45"/>
                    <a:pt x="21" y="44"/>
                    <a:pt x="20" y="45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4"/>
                    <a:pt x="20" y="44"/>
                    <a:pt x="21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2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0"/>
                    <a:pt x="18" y="40"/>
                  </a:cubicBezTo>
                  <a:cubicBezTo>
                    <a:pt x="18" y="41"/>
                    <a:pt x="19" y="41"/>
                    <a:pt x="19" y="42"/>
                  </a:cubicBezTo>
                  <a:cubicBezTo>
                    <a:pt x="19" y="41"/>
                    <a:pt x="18" y="41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6" y="40"/>
                    <a:pt x="18" y="40"/>
                    <a:pt x="17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39"/>
                    <a:pt x="17" y="38"/>
                  </a:cubicBezTo>
                  <a:cubicBezTo>
                    <a:pt x="17" y="38"/>
                    <a:pt x="16" y="38"/>
                    <a:pt x="16" y="39"/>
                  </a:cubicBezTo>
                  <a:cubicBezTo>
                    <a:pt x="15" y="38"/>
                    <a:pt x="16" y="38"/>
                    <a:pt x="15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7" y="38"/>
                    <a:pt x="17" y="36"/>
                    <a:pt x="16" y="36"/>
                  </a:cubicBezTo>
                  <a:cubicBezTo>
                    <a:pt x="16" y="35"/>
                    <a:pt x="15" y="35"/>
                    <a:pt x="15" y="36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4"/>
                    <a:pt x="15" y="35"/>
                    <a:pt x="14" y="35"/>
                  </a:cubicBezTo>
                  <a:cubicBezTo>
                    <a:pt x="15" y="34"/>
                    <a:pt x="15" y="33"/>
                    <a:pt x="15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7" y="33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5" y="33"/>
                    <a:pt x="14" y="32"/>
                    <a:pt x="13" y="33"/>
                  </a:cubicBezTo>
                  <a:cubicBezTo>
                    <a:pt x="12" y="32"/>
                    <a:pt x="15" y="31"/>
                    <a:pt x="13" y="30"/>
                  </a:cubicBezTo>
                  <a:cubicBezTo>
                    <a:pt x="13" y="31"/>
                    <a:pt x="12" y="30"/>
                    <a:pt x="12" y="31"/>
                  </a:cubicBezTo>
                  <a:cubicBezTo>
                    <a:pt x="12" y="30"/>
                    <a:pt x="11" y="31"/>
                    <a:pt x="11" y="30"/>
                  </a:cubicBezTo>
                  <a:cubicBezTo>
                    <a:pt x="12" y="30"/>
                    <a:pt x="12" y="29"/>
                    <a:pt x="13" y="29"/>
                  </a:cubicBezTo>
                  <a:cubicBezTo>
                    <a:pt x="12" y="29"/>
                    <a:pt x="13" y="30"/>
                    <a:pt x="13" y="30"/>
                  </a:cubicBezTo>
                  <a:cubicBezTo>
                    <a:pt x="13" y="30"/>
                    <a:pt x="14" y="30"/>
                    <a:pt x="13" y="29"/>
                  </a:cubicBezTo>
                  <a:cubicBezTo>
                    <a:pt x="13" y="27"/>
                    <a:pt x="13" y="27"/>
                    <a:pt x="12" y="27"/>
                  </a:cubicBezTo>
                  <a:cubicBezTo>
                    <a:pt x="12" y="29"/>
                    <a:pt x="13" y="29"/>
                    <a:pt x="12" y="29"/>
                  </a:cubicBezTo>
                  <a:cubicBezTo>
                    <a:pt x="11" y="27"/>
                    <a:pt x="12" y="26"/>
                    <a:pt x="11" y="27"/>
                  </a:cubicBezTo>
                  <a:cubicBezTo>
                    <a:pt x="11" y="27"/>
                    <a:pt x="11" y="29"/>
                    <a:pt x="10" y="29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6"/>
                    <a:pt x="9" y="27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6"/>
                    <a:pt x="10" y="27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1" y="25"/>
                    <a:pt x="10" y="24"/>
                  </a:cubicBezTo>
                  <a:cubicBezTo>
                    <a:pt x="9" y="24"/>
                    <a:pt x="9" y="24"/>
                    <a:pt x="9" y="25"/>
                  </a:cubicBezTo>
                  <a:cubicBezTo>
                    <a:pt x="8" y="24"/>
                    <a:pt x="8" y="23"/>
                    <a:pt x="8" y="23"/>
                  </a:cubicBezTo>
                  <a:cubicBezTo>
                    <a:pt x="8" y="23"/>
                    <a:pt x="8" y="22"/>
                    <a:pt x="8" y="22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10" y="23"/>
                    <a:pt x="10" y="25"/>
                    <a:pt x="11" y="25"/>
                  </a:cubicBezTo>
                  <a:cubicBezTo>
                    <a:pt x="10" y="24"/>
                    <a:pt x="11" y="23"/>
                    <a:pt x="12" y="23"/>
                  </a:cubicBezTo>
                  <a:cubicBezTo>
                    <a:pt x="12" y="23"/>
                    <a:pt x="11" y="23"/>
                    <a:pt x="11" y="22"/>
                  </a:cubicBezTo>
                  <a:cubicBezTo>
                    <a:pt x="10" y="23"/>
                    <a:pt x="11" y="23"/>
                    <a:pt x="10" y="23"/>
                  </a:cubicBezTo>
                  <a:cubicBezTo>
                    <a:pt x="10" y="22"/>
                    <a:pt x="9" y="21"/>
                    <a:pt x="8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0"/>
                    <a:pt x="8" y="19"/>
                    <a:pt x="8" y="17"/>
                  </a:cubicBezTo>
                  <a:cubicBezTo>
                    <a:pt x="8" y="19"/>
                    <a:pt x="7" y="16"/>
                    <a:pt x="7" y="17"/>
                  </a:cubicBezTo>
                  <a:cubicBezTo>
                    <a:pt x="7" y="18"/>
                    <a:pt x="7" y="19"/>
                    <a:pt x="6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7" y="17"/>
                    <a:pt x="6" y="17"/>
                  </a:cubicBezTo>
                  <a:cubicBezTo>
                    <a:pt x="7" y="18"/>
                    <a:pt x="7" y="17"/>
                    <a:pt x="8" y="16"/>
                  </a:cubicBezTo>
                  <a:cubicBezTo>
                    <a:pt x="7" y="16"/>
                    <a:pt x="8" y="16"/>
                    <a:pt x="8" y="15"/>
                  </a:cubicBezTo>
                  <a:cubicBezTo>
                    <a:pt x="7" y="15"/>
                    <a:pt x="6" y="14"/>
                    <a:pt x="4" y="13"/>
                  </a:cubicBezTo>
                  <a:cubicBezTo>
                    <a:pt x="4" y="12"/>
                    <a:pt x="3" y="12"/>
                    <a:pt x="2" y="10"/>
                  </a:cubicBezTo>
                  <a:cubicBezTo>
                    <a:pt x="2" y="9"/>
                    <a:pt x="3" y="9"/>
                    <a:pt x="3" y="8"/>
                  </a:cubicBezTo>
                  <a:cubicBezTo>
                    <a:pt x="3" y="8"/>
                    <a:pt x="3" y="9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5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4"/>
                    <a:pt x="0" y="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3"/>
                    <a:pt x="1" y="1"/>
                    <a:pt x="1" y="1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5"/>
                  </a:cubicBezTo>
                  <a:cubicBezTo>
                    <a:pt x="3" y="5"/>
                    <a:pt x="4" y="6"/>
                    <a:pt x="6" y="7"/>
                  </a:cubicBezTo>
                  <a:cubicBezTo>
                    <a:pt x="4" y="7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6" y="7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7" y="8"/>
                    <a:pt x="7" y="9"/>
                  </a:cubicBezTo>
                  <a:cubicBezTo>
                    <a:pt x="8" y="12"/>
                    <a:pt x="8" y="12"/>
                    <a:pt x="9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4"/>
                    <a:pt x="10" y="16"/>
                    <a:pt x="11" y="16"/>
                  </a:cubicBezTo>
                  <a:cubicBezTo>
                    <a:pt x="11" y="18"/>
                    <a:pt x="13" y="19"/>
                    <a:pt x="12" y="20"/>
                  </a:cubicBezTo>
                  <a:cubicBezTo>
                    <a:pt x="14" y="22"/>
                    <a:pt x="16" y="24"/>
                    <a:pt x="17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7" y="26"/>
                    <a:pt x="16" y="27"/>
                    <a:pt x="16" y="27"/>
                  </a:cubicBezTo>
                  <a:cubicBezTo>
                    <a:pt x="17" y="26"/>
                    <a:pt x="17" y="27"/>
                    <a:pt x="18" y="27"/>
                  </a:cubicBezTo>
                  <a:cubicBezTo>
                    <a:pt x="18" y="30"/>
                    <a:pt x="20" y="31"/>
                    <a:pt x="21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2" y="33"/>
                    <a:pt x="22" y="33"/>
                    <a:pt x="22" y="35"/>
                  </a:cubicBezTo>
                  <a:cubicBezTo>
                    <a:pt x="22" y="35"/>
                    <a:pt x="22" y="35"/>
                    <a:pt x="22" y="36"/>
                  </a:cubicBezTo>
                  <a:cubicBezTo>
                    <a:pt x="22" y="36"/>
                    <a:pt x="22" y="36"/>
                    <a:pt x="23" y="38"/>
                  </a:cubicBezTo>
                  <a:cubicBezTo>
                    <a:pt x="25" y="39"/>
                    <a:pt x="25" y="40"/>
                    <a:pt x="26" y="40"/>
                  </a:cubicBezTo>
                  <a:cubicBezTo>
                    <a:pt x="28" y="43"/>
                    <a:pt x="28" y="47"/>
                    <a:pt x="31" y="48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4" y="51"/>
                    <a:pt x="35" y="55"/>
                    <a:pt x="36" y="57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5" y="58"/>
                    <a:pt x="36" y="59"/>
                    <a:pt x="37" y="59"/>
                  </a:cubicBezTo>
                  <a:cubicBezTo>
                    <a:pt x="37" y="60"/>
                    <a:pt x="38" y="60"/>
                    <a:pt x="38" y="60"/>
                  </a:cubicBezTo>
                  <a:cubicBezTo>
                    <a:pt x="38" y="61"/>
                    <a:pt x="39" y="61"/>
                    <a:pt x="39" y="61"/>
                  </a:cubicBezTo>
                  <a:cubicBezTo>
                    <a:pt x="40" y="64"/>
                    <a:pt x="40" y="65"/>
                    <a:pt x="41" y="66"/>
                  </a:cubicBezTo>
                  <a:cubicBezTo>
                    <a:pt x="41" y="66"/>
                    <a:pt x="41" y="66"/>
                    <a:pt x="41" y="66"/>
                  </a:cubicBezTo>
                  <a:cubicBezTo>
                    <a:pt x="40" y="66"/>
                    <a:pt x="40" y="66"/>
                    <a:pt x="40" y="66"/>
                  </a:cubicBezTo>
                  <a:cubicBezTo>
                    <a:pt x="41" y="67"/>
                    <a:pt x="41" y="67"/>
                    <a:pt x="42" y="67"/>
                  </a:cubicBezTo>
                  <a:cubicBezTo>
                    <a:pt x="42" y="68"/>
                    <a:pt x="45" y="70"/>
                    <a:pt x="45" y="73"/>
                  </a:cubicBezTo>
                  <a:cubicBezTo>
                    <a:pt x="45" y="71"/>
                    <a:pt x="45" y="73"/>
                    <a:pt x="46" y="73"/>
                  </a:cubicBezTo>
                  <a:cubicBezTo>
                    <a:pt x="46" y="74"/>
                    <a:pt x="47" y="75"/>
                    <a:pt x="48" y="76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8" y="77"/>
                    <a:pt x="48" y="76"/>
                    <a:pt x="48" y="76"/>
                  </a:cubicBezTo>
                  <a:cubicBezTo>
                    <a:pt x="49" y="78"/>
                    <a:pt x="49" y="81"/>
                    <a:pt x="51" y="83"/>
                  </a:cubicBezTo>
                  <a:cubicBezTo>
                    <a:pt x="54" y="87"/>
                    <a:pt x="55" y="91"/>
                    <a:pt x="57" y="94"/>
                  </a:cubicBezTo>
                  <a:cubicBezTo>
                    <a:pt x="57" y="94"/>
                    <a:pt x="57" y="94"/>
                    <a:pt x="57" y="94"/>
                  </a:cubicBezTo>
                  <a:cubicBezTo>
                    <a:pt x="58" y="94"/>
                    <a:pt x="58" y="96"/>
                    <a:pt x="59" y="96"/>
                  </a:cubicBezTo>
                  <a:cubicBezTo>
                    <a:pt x="59" y="97"/>
                    <a:pt x="60" y="99"/>
                    <a:pt x="59" y="99"/>
                  </a:cubicBezTo>
                  <a:cubicBezTo>
                    <a:pt x="60" y="99"/>
                    <a:pt x="60" y="101"/>
                    <a:pt x="62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103"/>
                    <a:pt x="63" y="104"/>
                    <a:pt x="64" y="105"/>
                  </a:cubicBezTo>
                  <a:cubicBezTo>
                    <a:pt x="63" y="105"/>
                    <a:pt x="63" y="105"/>
                    <a:pt x="63" y="105"/>
                  </a:cubicBezTo>
                  <a:cubicBezTo>
                    <a:pt x="63" y="106"/>
                    <a:pt x="65" y="106"/>
                    <a:pt x="64" y="108"/>
                  </a:cubicBezTo>
                  <a:cubicBezTo>
                    <a:pt x="64" y="108"/>
                    <a:pt x="64" y="108"/>
                    <a:pt x="64" y="106"/>
                  </a:cubicBezTo>
                  <a:cubicBezTo>
                    <a:pt x="66" y="110"/>
                    <a:pt x="68" y="113"/>
                    <a:pt x="69" y="115"/>
                  </a:cubicBezTo>
                  <a:cubicBezTo>
                    <a:pt x="70" y="119"/>
                    <a:pt x="68" y="117"/>
                    <a:pt x="70" y="118"/>
                  </a:cubicBezTo>
                  <a:cubicBezTo>
                    <a:pt x="69" y="119"/>
                    <a:pt x="70" y="118"/>
                    <a:pt x="70" y="118"/>
                  </a:cubicBezTo>
                  <a:cubicBezTo>
                    <a:pt x="72" y="119"/>
                    <a:pt x="69" y="120"/>
                    <a:pt x="70" y="120"/>
                  </a:cubicBezTo>
                  <a:cubicBezTo>
                    <a:pt x="72" y="120"/>
                    <a:pt x="72" y="121"/>
                    <a:pt x="72" y="120"/>
                  </a:cubicBezTo>
                  <a:cubicBezTo>
                    <a:pt x="72" y="122"/>
                    <a:pt x="72" y="122"/>
                    <a:pt x="73" y="122"/>
                  </a:cubicBezTo>
                  <a:cubicBezTo>
                    <a:pt x="73" y="123"/>
                    <a:pt x="73" y="123"/>
                    <a:pt x="73" y="123"/>
                  </a:cubicBezTo>
                  <a:cubicBezTo>
                    <a:pt x="75" y="123"/>
                    <a:pt x="75" y="126"/>
                    <a:pt x="76" y="127"/>
                  </a:cubicBezTo>
                  <a:cubicBezTo>
                    <a:pt x="81" y="133"/>
                    <a:pt x="85" y="139"/>
                    <a:pt x="88" y="146"/>
                  </a:cubicBezTo>
                  <a:cubicBezTo>
                    <a:pt x="93" y="154"/>
                    <a:pt x="96" y="159"/>
                    <a:pt x="101" y="167"/>
                  </a:cubicBezTo>
                  <a:cubicBezTo>
                    <a:pt x="101" y="170"/>
                    <a:pt x="101" y="170"/>
                    <a:pt x="102" y="171"/>
                  </a:cubicBezTo>
                  <a:cubicBezTo>
                    <a:pt x="102" y="171"/>
                    <a:pt x="102" y="170"/>
                    <a:pt x="102" y="171"/>
                  </a:cubicBezTo>
                  <a:cubicBezTo>
                    <a:pt x="102" y="170"/>
                    <a:pt x="102" y="172"/>
                    <a:pt x="102" y="172"/>
                  </a:cubicBezTo>
                  <a:cubicBezTo>
                    <a:pt x="104" y="174"/>
                    <a:pt x="105" y="176"/>
                    <a:pt x="107" y="179"/>
                  </a:cubicBezTo>
                  <a:cubicBezTo>
                    <a:pt x="107" y="179"/>
                    <a:pt x="106" y="179"/>
                    <a:pt x="106" y="180"/>
                  </a:cubicBezTo>
                  <a:cubicBezTo>
                    <a:pt x="107" y="180"/>
                    <a:pt x="107" y="180"/>
                    <a:pt x="107" y="180"/>
                  </a:cubicBezTo>
                  <a:cubicBezTo>
                    <a:pt x="107" y="180"/>
                    <a:pt x="107" y="180"/>
                    <a:pt x="107" y="180"/>
                  </a:cubicBezTo>
                  <a:cubicBezTo>
                    <a:pt x="107" y="180"/>
                    <a:pt x="108" y="181"/>
                    <a:pt x="108" y="180"/>
                  </a:cubicBezTo>
                  <a:cubicBezTo>
                    <a:pt x="112" y="187"/>
                    <a:pt x="115" y="193"/>
                    <a:pt x="119" y="200"/>
                  </a:cubicBezTo>
                  <a:cubicBezTo>
                    <a:pt x="119" y="201"/>
                    <a:pt x="121" y="203"/>
                    <a:pt x="122" y="205"/>
                  </a:cubicBezTo>
                  <a:cubicBezTo>
                    <a:pt x="123" y="211"/>
                    <a:pt x="125" y="216"/>
                    <a:pt x="129" y="219"/>
                  </a:cubicBezTo>
                  <a:cubicBezTo>
                    <a:pt x="129" y="219"/>
                    <a:pt x="128" y="220"/>
                    <a:pt x="125" y="218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20" name="Freeform 96"/>
            <p:cNvSpPr>
              <a:spLocks/>
            </p:cNvSpPr>
            <p:nvPr/>
          </p:nvSpPr>
          <p:spPr bwMode="auto">
            <a:xfrm>
              <a:off x="3610" y="375"/>
              <a:ext cx="232" cy="444"/>
            </a:xfrm>
            <a:custGeom>
              <a:avLst/>
              <a:gdLst>
                <a:gd name="T0" fmla="*/ 61 w 98"/>
                <a:gd name="T1" fmla="*/ 4 h 188"/>
                <a:gd name="T2" fmla="*/ 14 w 98"/>
                <a:gd name="T3" fmla="*/ 188 h 188"/>
                <a:gd name="T4" fmla="*/ 79 w 98"/>
                <a:gd name="T5" fmla="*/ 116 h 188"/>
                <a:gd name="T6" fmla="*/ 61 w 98"/>
                <a:gd name="T7" fmla="*/ 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8" h="188">
                  <a:moveTo>
                    <a:pt x="61" y="4"/>
                  </a:moveTo>
                  <a:cubicBezTo>
                    <a:pt x="51" y="0"/>
                    <a:pt x="0" y="79"/>
                    <a:pt x="14" y="188"/>
                  </a:cubicBezTo>
                  <a:cubicBezTo>
                    <a:pt x="32" y="183"/>
                    <a:pt x="79" y="116"/>
                    <a:pt x="79" y="116"/>
                  </a:cubicBezTo>
                  <a:cubicBezTo>
                    <a:pt x="79" y="116"/>
                    <a:pt x="98" y="18"/>
                    <a:pt x="61" y="4"/>
                  </a:cubicBezTo>
                  <a:close/>
                </a:path>
              </a:pathLst>
            </a:custGeom>
            <a:solidFill>
              <a:srgbClr val="F7D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21" name="Freeform 97"/>
            <p:cNvSpPr>
              <a:spLocks/>
            </p:cNvSpPr>
            <p:nvPr/>
          </p:nvSpPr>
          <p:spPr bwMode="auto">
            <a:xfrm>
              <a:off x="3712" y="387"/>
              <a:ext cx="118" cy="371"/>
            </a:xfrm>
            <a:custGeom>
              <a:avLst/>
              <a:gdLst>
                <a:gd name="T0" fmla="*/ 18 w 50"/>
                <a:gd name="T1" fmla="*/ 0 h 157"/>
                <a:gd name="T2" fmla="*/ 0 w 50"/>
                <a:gd name="T3" fmla="*/ 157 h 157"/>
                <a:gd name="T4" fmla="*/ 36 w 50"/>
                <a:gd name="T5" fmla="*/ 111 h 157"/>
                <a:gd name="T6" fmla="*/ 18 w 50"/>
                <a:gd name="T7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157">
                  <a:moveTo>
                    <a:pt x="18" y="0"/>
                  </a:moveTo>
                  <a:cubicBezTo>
                    <a:pt x="0" y="157"/>
                    <a:pt x="0" y="157"/>
                    <a:pt x="0" y="157"/>
                  </a:cubicBezTo>
                  <a:cubicBezTo>
                    <a:pt x="0" y="157"/>
                    <a:pt x="28" y="132"/>
                    <a:pt x="36" y="111"/>
                  </a:cubicBezTo>
                  <a:cubicBezTo>
                    <a:pt x="43" y="88"/>
                    <a:pt x="50" y="12"/>
                    <a:pt x="18" y="0"/>
                  </a:cubicBezTo>
                  <a:close/>
                </a:path>
              </a:pathLst>
            </a:custGeom>
            <a:solidFill>
              <a:srgbClr val="EAA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22" name="Freeform 98"/>
            <p:cNvSpPr>
              <a:spLocks/>
            </p:cNvSpPr>
            <p:nvPr/>
          </p:nvSpPr>
          <p:spPr bwMode="auto">
            <a:xfrm>
              <a:off x="3627" y="1757"/>
              <a:ext cx="252" cy="498"/>
            </a:xfrm>
            <a:custGeom>
              <a:avLst/>
              <a:gdLst>
                <a:gd name="T0" fmla="*/ 67 w 107"/>
                <a:gd name="T1" fmla="*/ 4 h 211"/>
                <a:gd name="T2" fmla="*/ 16 w 107"/>
                <a:gd name="T3" fmla="*/ 211 h 211"/>
                <a:gd name="T4" fmla="*/ 87 w 107"/>
                <a:gd name="T5" fmla="*/ 130 h 211"/>
                <a:gd name="T6" fmla="*/ 67 w 107"/>
                <a:gd name="T7" fmla="*/ 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" h="211">
                  <a:moveTo>
                    <a:pt x="67" y="4"/>
                  </a:moveTo>
                  <a:cubicBezTo>
                    <a:pt x="57" y="0"/>
                    <a:pt x="0" y="88"/>
                    <a:pt x="16" y="211"/>
                  </a:cubicBezTo>
                  <a:cubicBezTo>
                    <a:pt x="34" y="205"/>
                    <a:pt x="87" y="130"/>
                    <a:pt x="87" y="130"/>
                  </a:cubicBezTo>
                  <a:cubicBezTo>
                    <a:pt x="87" y="130"/>
                    <a:pt x="107" y="20"/>
                    <a:pt x="67" y="4"/>
                  </a:cubicBezTo>
                  <a:close/>
                </a:path>
              </a:pathLst>
            </a:custGeom>
            <a:solidFill>
              <a:srgbClr val="F7D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23" name="Freeform 99"/>
            <p:cNvSpPr>
              <a:spLocks/>
            </p:cNvSpPr>
            <p:nvPr/>
          </p:nvSpPr>
          <p:spPr bwMode="auto">
            <a:xfrm>
              <a:off x="3740" y="1766"/>
              <a:ext cx="128" cy="416"/>
            </a:xfrm>
            <a:custGeom>
              <a:avLst/>
              <a:gdLst>
                <a:gd name="T0" fmla="*/ 19 w 54"/>
                <a:gd name="T1" fmla="*/ 0 h 176"/>
                <a:gd name="T2" fmla="*/ 0 w 54"/>
                <a:gd name="T3" fmla="*/ 176 h 176"/>
                <a:gd name="T4" fmla="*/ 38 w 54"/>
                <a:gd name="T5" fmla="*/ 125 h 176"/>
                <a:gd name="T6" fmla="*/ 19 w 54"/>
                <a:gd name="T7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176">
                  <a:moveTo>
                    <a:pt x="19" y="0"/>
                  </a:moveTo>
                  <a:cubicBezTo>
                    <a:pt x="0" y="176"/>
                    <a:pt x="0" y="176"/>
                    <a:pt x="0" y="176"/>
                  </a:cubicBezTo>
                  <a:cubicBezTo>
                    <a:pt x="0" y="176"/>
                    <a:pt x="30" y="149"/>
                    <a:pt x="38" y="125"/>
                  </a:cubicBezTo>
                  <a:cubicBezTo>
                    <a:pt x="46" y="100"/>
                    <a:pt x="54" y="13"/>
                    <a:pt x="19" y="0"/>
                  </a:cubicBezTo>
                  <a:close/>
                </a:path>
              </a:pathLst>
            </a:custGeom>
            <a:solidFill>
              <a:srgbClr val="EAA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24" name="Freeform 100"/>
            <p:cNvSpPr>
              <a:spLocks/>
            </p:cNvSpPr>
            <p:nvPr/>
          </p:nvSpPr>
          <p:spPr bwMode="auto">
            <a:xfrm>
              <a:off x="3608" y="3016"/>
              <a:ext cx="255" cy="498"/>
            </a:xfrm>
            <a:custGeom>
              <a:avLst/>
              <a:gdLst>
                <a:gd name="T0" fmla="*/ 68 w 108"/>
                <a:gd name="T1" fmla="*/ 3 h 211"/>
                <a:gd name="T2" fmla="*/ 15 w 108"/>
                <a:gd name="T3" fmla="*/ 211 h 211"/>
                <a:gd name="T4" fmla="*/ 87 w 108"/>
                <a:gd name="T5" fmla="*/ 130 h 211"/>
                <a:gd name="T6" fmla="*/ 68 w 108"/>
                <a:gd name="T7" fmla="*/ 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211">
                  <a:moveTo>
                    <a:pt x="68" y="3"/>
                  </a:moveTo>
                  <a:cubicBezTo>
                    <a:pt x="56" y="0"/>
                    <a:pt x="0" y="88"/>
                    <a:pt x="15" y="211"/>
                  </a:cubicBezTo>
                  <a:cubicBezTo>
                    <a:pt x="35" y="204"/>
                    <a:pt x="87" y="130"/>
                    <a:pt x="87" y="130"/>
                  </a:cubicBezTo>
                  <a:cubicBezTo>
                    <a:pt x="87" y="130"/>
                    <a:pt x="108" y="20"/>
                    <a:pt x="68" y="3"/>
                  </a:cubicBezTo>
                  <a:close/>
                </a:path>
              </a:pathLst>
            </a:custGeom>
            <a:solidFill>
              <a:srgbClr val="F7D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25" name="Freeform 101"/>
            <p:cNvSpPr>
              <a:spLocks/>
            </p:cNvSpPr>
            <p:nvPr/>
          </p:nvSpPr>
          <p:spPr bwMode="auto">
            <a:xfrm>
              <a:off x="3721" y="3025"/>
              <a:ext cx="128" cy="416"/>
            </a:xfrm>
            <a:custGeom>
              <a:avLst/>
              <a:gdLst>
                <a:gd name="T0" fmla="*/ 20 w 54"/>
                <a:gd name="T1" fmla="*/ 0 h 176"/>
                <a:gd name="T2" fmla="*/ 0 w 54"/>
                <a:gd name="T3" fmla="*/ 176 h 176"/>
                <a:gd name="T4" fmla="*/ 39 w 54"/>
                <a:gd name="T5" fmla="*/ 126 h 176"/>
                <a:gd name="T6" fmla="*/ 20 w 54"/>
                <a:gd name="T7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176">
                  <a:moveTo>
                    <a:pt x="20" y="0"/>
                  </a:moveTo>
                  <a:cubicBezTo>
                    <a:pt x="0" y="176"/>
                    <a:pt x="0" y="176"/>
                    <a:pt x="0" y="176"/>
                  </a:cubicBezTo>
                  <a:cubicBezTo>
                    <a:pt x="0" y="176"/>
                    <a:pt x="30" y="149"/>
                    <a:pt x="39" y="126"/>
                  </a:cubicBezTo>
                  <a:cubicBezTo>
                    <a:pt x="47" y="101"/>
                    <a:pt x="54" y="14"/>
                    <a:pt x="20" y="0"/>
                  </a:cubicBezTo>
                  <a:close/>
                </a:path>
              </a:pathLst>
            </a:custGeom>
            <a:solidFill>
              <a:srgbClr val="EAA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26" name="Freeform 102"/>
            <p:cNvSpPr>
              <a:spLocks/>
            </p:cNvSpPr>
            <p:nvPr/>
          </p:nvSpPr>
          <p:spPr bwMode="auto">
            <a:xfrm>
              <a:off x="3329" y="1528"/>
              <a:ext cx="255" cy="496"/>
            </a:xfrm>
            <a:custGeom>
              <a:avLst/>
              <a:gdLst>
                <a:gd name="T0" fmla="*/ 40 w 108"/>
                <a:gd name="T1" fmla="*/ 3 h 210"/>
                <a:gd name="T2" fmla="*/ 92 w 108"/>
                <a:gd name="T3" fmla="*/ 210 h 210"/>
                <a:gd name="T4" fmla="*/ 22 w 108"/>
                <a:gd name="T5" fmla="*/ 128 h 210"/>
                <a:gd name="T6" fmla="*/ 40 w 108"/>
                <a:gd name="T7" fmla="*/ 3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210">
                  <a:moveTo>
                    <a:pt x="40" y="3"/>
                  </a:moveTo>
                  <a:cubicBezTo>
                    <a:pt x="51" y="0"/>
                    <a:pt x="108" y="88"/>
                    <a:pt x="92" y="210"/>
                  </a:cubicBezTo>
                  <a:cubicBezTo>
                    <a:pt x="73" y="204"/>
                    <a:pt x="22" y="128"/>
                    <a:pt x="22" y="128"/>
                  </a:cubicBezTo>
                  <a:cubicBezTo>
                    <a:pt x="22" y="128"/>
                    <a:pt x="0" y="20"/>
                    <a:pt x="40" y="3"/>
                  </a:cubicBezTo>
                  <a:close/>
                </a:path>
              </a:pathLst>
            </a:custGeom>
            <a:solidFill>
              <a:srgbClr val="F7D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27" name="Freeform 103"/>
            <p:cNvSpPr>
              <a:spLocks/>
            </p:cNvSpPr>
            <p:nvPr/>
          </p:nvSpPr>
          <p:spPr bwMode="auto">
            <a:xfrm>
              <a:off x="3341" y="1537"/>
              <a:ext cx="127" cy="418"/>
            </a:xfrm>
            <a:custGeom>
              <a:avLst/>
              <a:gdLst>
                <a:gd name="T0" fmla="*/ 35 w 54"/>
                <a:gd name="T1" fmla="*/ 0 h 177"/>
                <a:gd name="T2" fmla="*/ 54 w 54"/>
                <a:gd name="T3" fmla="*/ 177 h 177"/>
                <a:gd name="T4" fmla="*/ 17 w 54"/>
                <a:gd name="T5" fmla="*/ 124 h 177"/>
                <a:gd name="T6" fmla="*/ 35 w 54"/>
                <a:gd name="T7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177">
                  <a:moveTo>
                    <a:pt x="35" y="0"/>
                  </a:moveTo>
                  <a:cubicBezTo>
                    <a:pt x="54" y="177"/>
                    <a:pt x="54" y="177"/>
                    <a:pt x="54" y="177"/>
                  </a:cubicBezTo>
                  <a:cubicBezTo>
                    <a:pt x="54" y="177"/>
                    <a:pt x="25" y="150"/>
                    <a:pt x="17" y="124"/>
                  </a:cubicBezTo>
                  <a:cubicBezTo>
                    <a:pt x="8" y="100"/>
                    <a:pt x="0" y="14"/>
                    <a:pt x="35" y="0"/>
                  </a:cubicBezTo>
                  <a:close/>
                </a:path>
              </a:pathLst>
            </a:custGeom>
            <a:solidFill>
              <a:srgbClr val="EAA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28" name="Freeform 104"/>
            <p:cNvSpPr>
              <a:spLocks/>
            </p:cNvSpPr>
            <p:nvPr/>
          </p:nvSpPr>
          <p:spPr bwMode="auto">
            <a:xfrm>
              <a:off x="3261" y="2272"/>
              <a:ext cx="356" cy="560"/>
            </a:xfrm>
            <a:custGeom>
              <a:avLst/>
              <a:gdLst>
                <a:gd name="T0" fmla="*/ 143 w 151"/>
                <a:gd name="T1" fmla="*/ 237 h 237"/>
                <a:gd name="T2" fmla="*/ 10 w 151"/>
                <a:gd name="T3" fmla="*/ 0 h 237"/>
                <a:gd name="T4" fmla="*/ 143 w 151"/>
                <a:gd name="T5" fmla="*/ 23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1" h="237">
                  <a:moveTo>
                    <a:pt x="143" y="237"/>
                  </a:moveTo>
                  <a:cubicBezTo>
                    <a:pt x="143" y="237"/>
                    <a:pt x="0" y="158"/>
                    <a:pt x="10" y="0"/>
                  </a:cubicBezTo>
                  <a:cubicBezTo>
                    <a:pt x="151" y="69"/>
                    <a:pt x="143" y="237"/>
                    <a:pt x="143" y="237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29" name="Freeform 105"/>
            <p:cNvSpPr>
              <a:spLocks/>
            </p:cNvSpPr>
            <p:nvPr/>
          </p:nvSpPr>
          <p:spPr bwMode="auto">
            <a:xfrm>
              <a:off x="3615" y="1863"/>
              <a:ext cx="357" cy="560"/>
            </a:xfrm>
            <a:custGeom>
              <a:avLst/>
              <a:gdLst>
                <a:gd name="T0" fmla="*/ 7 w 151"/>
                <a:gd name="T1" fmla="*/ 237 h 237"/>
                <a:gd name="T2" fmla="*/ 140 w 151"/>
                <a:gd name="T3" fmla="*/ 0 h 237"/>
                <a:gd name="T4" fmla="*/ 7 w 151"/>
                <a:gd name="T5" fmla="*/ 23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1" h="237">
                  <a:moveTo>
                    <a:pt x="7" y="237"/>
                  </a:moveTo>
                  <a:cubicBezTo>
                    <a:pt x="7" y="237"/>
                    <a:pt x="151" y="159"/>
                    <a:pt x="140" y="0"/>
                  </a:cubicBezTo>
                  <a:cubicBezTo>
                    <a:pt x="0" y="69"/>
                    <a:pt x="7" y="237"/>
                    <a:pt x="7" y="237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30" name="Freeform 106"/>
            <p:cNvSpPr>
              <a:spLocks/>
            </p:cNvSpPr>
            <p:nvPr/>
          </p:nvSpPr>
          <p:spPr bwMode="auto">
            <a:xfrm>
              <a:off x="3587" y="2463"/>
              <a:ext cx="356" cy="562"/>
            </a:xfrm>
            <a:custGeom>
              <a:avLst/>
              <a:gdLst>
                <a:gd name="T0" fmla="*/ 8 w 151"/>
                <a:gd name="T1" fmla="*/ 238 h 238"/>
                <a:gd name="T2" fmla="*/ 140 w 151"/>
                <a:gd name="T3" fmla="*/ 0 h 238"/>
                <a:gd name="T4" fmla="*/ 8 w 151"/>
                <a:gd name="T5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1" h="238">
                  <a:moveTo>
                    <a:pt x="8" y="238"/>
                  </a:moveTo>
                  <a:cubicBezTo>
                    <a:pt x="8" y="238"/>
                    <a:pt x="151" y="159"/>
                    <a:pt x="140" y="0"/>
                  </a:cubicBezTo>
                  <a:cubicBezTo>
                    <a:pt x="0" y="70"/>
                    <a:pt x="8" y="238"/>
                    <a:pt x="8" y="238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31" name="Freeform 107"/>
            <p:cNvSpPr>
              <a:spLocks/>
            </p:cNvSpPr>
            <p:nvPr/>
          </p:nvSpPr>
          <p:spPr bwMode="auto">
            <a:xfrm>
              <a:off x="3591" y="3096"/>
              <a:ext cx="352" cy="562"/>
            </a:xfrm>
            <a:custGeom>
              <a:avLst/>
              <a:gdLst>
                <a:gd name="T0" fmla="*/ 7 w 149"/>
                <a:gd name="T1" fmla="*/ 238 h 238"/>
                <a:gd name="T2" fmla="*/ 140 w 149"/>
                <a:gd name="T3" fmla="*/ 0 h 238"/>
                <a:gd name="T4" fmla="*/ 7 w 149"/>
                <a:gd name="T5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9" h="238">
                  <a:moveTo>
                    <a:pt x="7" y="238"/>
                  </a:moveTo>
                  <a:cubicBezTo>
                    <a:pt x="7" y="238"/>
                    <a:pt x="149" y="159"/>
                    <a:pt x="140" y="0"/>
                  </a:cubicBezTo>
                  <a:cubicBezTo>
                    <a:pt x="0" y="70"/>
                    <a:pt x="7" y="238"/>
                    <a:pt x="7" y="238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32" name="Freeform 108"/>
            <p:cNvSpPr>
              <a:spLocks/>
            </p:cNvSpPr>
            <p:nvPr/>
          </p:nvSpPr>
          <p:spPr bwMode="auto">
            <a:xfrm>
              <a:off x="3244" y="1603"/>
              <a:ext cx="357" cy="555"/>
            </a:xfrm>
            <a:custGeom>
              <a:avLst/>
              <a:gdLst>
                <a:gd name="T0" fmla="*/ 144 w 151"/>
                <a:gd name="T1" fmla="*/ 235 h 235"/>
                <a:gd name="T2" fmla="*/ 11 w 151"/>
                <a:gd name="T3" fmla="*/ 0 h 235"/>
                <a:gd name="T4" fmla="*/ 144 w 151"/>
                <a:gd name="T5" fmla="*/ 23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1" h="235">
                  <a:moveTo>
                    <a:pt x="144" y="235"/>
                  </a:moveTo>
                  <a:cubicBezTo>
                    <a:pt x="144" y="235"/>
                    <a:pt x="0" y="157"/>
                    <a:pt x="11" y="0"/>
                  </a:cubicBezTo>
                  <a:cubicBezTo>
                    <a:pt x="151" y="68"/>
                    <a:pt x="144" y="235"/>
                    <a:pt x="144" y="235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33" name="Freeform 109"/>
            <p:cNvSpPr>
              <a:spLocks/>
            </p:cNvSpPr>
            <p:nvPr/>
          </p:nvSpPr>
          <p:spPr bwMode="auto">
            <a:xfrm>
              <a:off x="3631" y="1138"/>
              <a:ext cx="355" cy="558"/>
            </a:xfrm>
            <a:custGeom>
              <a:avLst/>
              <a:gdLst>
                <a:gd name="T0" fmla="*/ 6 w 150"/>
                <a:gd name="T1" fmla="*/ 236 h 236"/>
                <a:gd name="T2" fmla="*/ 140 w 150"/>
                <a:gd name="T3" fmla="*/ 0 h 236"/>
                <a:gd name="T4" fmla="*/ 6 w 150"/>
                <a:gd name="T5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0" h="236">
                  <a:moveTo>
                    <a:pt x="6" y="236"/>
                  </a:moveTo>
                  <a:cubicBezTo>
                    <a:pt x="6" y="236"/>
                    <a:pt x="150" y="158"/>
                    <a:pt x="140" y="0"/>
                  </a:cubicBezTo>
                  <a:cubicBezTo>
                    <a:pt x="0" y="69"/>
                    <a:pt x="6" y="236"/>
                    <a:pt x="6" y="236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34" name="Freeform 110"/>
            <p:cNvSpPr>
              <a:spLocks/>
            </p:cNvSpPr>
            <p:nvPr/>
          </p:nvSpPr>
          <p:spPr bwMode="auto">
            <a:xfrm>
              <a:off x="3244" y="895"/>
              <a:ext cx="357" cy="560"/>
            </a:xfrm>
            <a:custGeom>
              <a:avLst/>
              <a:gdLst>
                <a:gd name="T0" fmla="*/ 144 w 151"/>
                <a:gd name="T1" fmla="*/ 237 h 237"/>
                <a:gd name="T2" fmla="*/ 11 w 151"/>
                <a:gd name="T3" fmla="*/ 0 h 237"/>
                <a:gd name="T4" fmla="*/ 144 w 151"/>
                <a:gd name="T5" fmla="*/ 23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1" h="237">
                  <a:moveTo>
                    <a:pt x="144" y="237"/>
                  </a:moveTo>
                  <a:cubicBezTo>
                    <a:pt x="144" y="237"/>
                    <a:pt x="0" y="159"/>
                    <a:pt x="11" y="0"/>
                  </a:cubicBezTo>
                  <a:cubicBezTo>
                    <a:pt x="151" y="70"/>
                    <a:pt x="144" y="237"/>
                    <a:pt x="144" y="237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35" name="Freeform 111"/>
            <p:cNvSpPr>
              <a:spLocks/>
            </p:cNvSpPr>
            <p:nvPr/>
          </p:nvSpPr>
          <p:spPr bwMode="auto">
            <a:xfrm>
              <a:off x="3228" y="236"/>
              <a:ext cx="359" cy="562"/>
            </a:xfrm>
            <a:custGeom>
              <a:avLst/>
              <a:gdLst>
                <a:gd name="T0" fmla="*/ 144 w 152"/>
                <a:gd name="T1" fmla="*/ 238 h 238"/>
                <a:gd name="T2" fmla="*/ 11 w 152"/>
                <a:gd name="T3" fmla="*/ 0 h 238"/>
                <a:gd name="T4" fmla="*/ 144 w 152"/>
                <a:gd name="T5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2" h="238">
                  <a:moveTo>
                    <a:pt x="144" y="238"/>
                  </a:moveTo>
                  <a:cubicBezTo>
                    <a:pt x="144" y="238"/>
                    <a:pt x="0" y="160"/>
                    <a:pt x="11" y="0"/>
                  </a:cubicBezTo>
                  <a:cubicBezTo>
                    <a:pt x="152" y="70"/>
                    <a:pt x="144" y="238"/>
                    <a:pt x="144" y="238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36" name="Freeform 112"/>
            <p:cNvSpPr>
              <a:spLocks/>
            </p:cNvSpPr>
            <p:nvPr/>
          </p:nvSpPr>
          <p:spPr bwMode="auto">
            <a:xfrm>
              <a:off x="3601" y="488"/>
              <a:ext cx="321" cy="501"/>
            </a:xfrm>
            <a:custGeom>
              <a:avLst/>
              <a:gdLst>
                <a:gd name="T0" fmla="*/ 6 w 136"/>
                <a:gd name="T1" fmla="*/ 212 h 212"/>
                <a:gd name="T2" fmla="*/ 126 w 136"/>
                <a:gd name="T3" fmla="*/ 0 h 212"/>
                <a:gd name="T4" fmla="*/ 6 w 136"/>
                <a:gd name="T5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6" h="212">
                  <a:moveTo>
                    <a:pt x="6" y="212"/>
                  </a:moveTo>
                  <a:cubicBezTo>
                    <a:pt x="6" y="212"/>
                    <a:pt x="136" y="143"/>
                    <a:pt x="126" y="0"/>
                  </a:cubicBezTo>
                  <a:cubicBezTo>
                    <a:pt x="0" y="63"/>
                    <a:pt x="6" y="212"/>
                    <a:pt x="6" y="212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37" name="Freeform 113"/>
            <p:cNvSpPr>
              <a:spLocks/>
            </p:cNvSpPr>
            <p:nvPr/>
          </p:nvSpPr>
          <p:spPr bwMode="auto">
            <a:xfrm>
              <a:off x="3636" y="1863"/>
              <a:ext cx="300" cy="551"/>
            </a:xfrm>
            <a:custGeom>
              <a:avLst/>
              <a:gdLst>
                <a:gd name="T0" fmla="*/ 13 w 127"/>
                <a:gd name="T1" fmla="*/ 206 h 233"/>
                <a:gd name="T2" fmla="*/ 17 w 127"/>
                <a:gd name="T3" fmla="*/ 199 h 233"/>
                <a:gd name="T4" fmla="*/ 23 w 127"/>
                <a:gd name="T5" fmla="*/ 185 h 233"/>
                <a:gd name="T6" fmla="*/ 26 w 127"/>
                <a:gd name="T7" fmla="*/ 179 h 233"/>
                <a:gd name="T8" fmla="*/ 35 w 127"/>
                <a:gd name="T9" fmla="*/ 166 h 233"/>
                <a:gd name="T10" fmla="*/ 37 w 127"/>
                <a:gd name="T11" fmla="*/ 160 h 233"/>
                <a:gd name="T12" fmla="*/ 42 w 127"/>
                <a:gd name="T13" fmla="*/ 152 h 233"/>
                <a:gd name="T14" fmla="*/ 46 w 127"/>
                <a:gd name="T15" fmla="*/ 145 h 233"/>
                <a:gd name="T16" fmla="*/ 49 w 127"/>
                <a:gd name="T17" fmla="*/ 141 h 233"/>
                <a:gd name="T18" fmla="*/ 49 w 127"/>
                <a:gd name="T19" fmla="*/ 137 h 233"/>
                <a:gd name="T20" fmla="*/ 54 w 127"/>
                <a:gd name="T21" fmla="*/ 128 h 233"/>
                <a:gd name="T22" fmla="*/ 56 w 127"/>
                <a:gd name="T23" fmla="*/ 124 h 233"/>
                <a:gd name="T24" fmla="*/ 58 w 127"/>
                <a:gd name="T25" fmla="*/ 119 h 233"/>
                <a:gd name="T26" fmla="*/ 63 w 127"/>
                <a:gd name="T27" fmla="*/ 113 h 233"/>
                <a:gd name="T28" fmla="*/ 66 w 127"/>
                <a:gd name="T29" fmla="*/ 106 h 233"/>
                <a:gd name="T30" fmla="*/ 71 w 127"/>
                <a:gd name="T31" fmla="*/ 98 h 233"/>
                <a:gd name="T32" fmla="*/ 72 w 127"/>
                <a:gd name="T33" fmla="*/ 94 h 233"/>
                <a:gd name="T34" fmla="*/ 75 w 127"/>
                <a:gd name="T35" fmla="*/ 91 h 233"/>
                <a:gd name="T36" fmla="*/ 76 w 127"/>
                <a:gd name="T37" fmla="*/ 87 h 233"/>
                <a:gd name="T38" fmla="*/ 76 w 127"/>
                <a:gd name="T39" fmla="*/ 86 h 233"/>
                <a:gd name="T40" fmla="*/ 79 w 127"/>
                <a:gd name="T41" fmla="*/ 82 h 233"/>
                <a:gd name="T42" fmla="*/ 85 w 127"/>
                <a:gd name="T43" fmla="*/ 71 h 233"/>
                <a:gd name="T44" fmla="*/ 88 w 127"/>
                <a:gd name="T45" fmla="*/ 65 h 233"/>
                <a:gd name="T46" fmla="*/ 90 w 127"/>
                <a:gd name="T47" fmla="*/ 62 h 233"/>
                <a:gd name="T48" fmla="*/ 95 w 127"/>
                <a:gd name="T49" fmla="*/ 52 h 233"/>
                <a:gd name="T50" fmla="*/ 98 w 127"/>
                <a:gd name="T51" fmla="*/ 51 h 233"/>
                <a:gd name="T52" fmla="*/ 99 w 127"/>
                <a:gd name="T53" fmla="*/ 46 h 233"/>
                <a:gd name="T54" fmla="*/ 99 w 127"/>
                <a:gd name="T55" fmla="*/ 43 h 233"/>
                <a:gd name="T56" fmla="*/ 102 w 127"/>
                <a:gd name="T57" fmla="*/ 38 h 233"/>
                <a:gd name="T58" fmla="*/ 102 w 127"/>
                <a:gd name="T59" fmla="*/ 37 h 233"/>
                <a:gd name="T60" fmla="*/ 103 w 127"/>
                <a:gd name="T61" fmla="*/ 35 h 233"/>
                <a:gd name="T62" fmla="*/ 107 w 127"/>
                <a:gd name="T63" fmla="*/ 32 h 233"/>
                <a:gd name="T64" fmla="*/ 108 w 127"/>
                <a:gd name="T65" fmla="*/ 28 h 233"/>
                <a:gd name="T66" fmla="*/ 109 w 127"/>
                <a:gd name="T67" fmla="*/ 26 h 233"/>
                <a:gd name="T68" fmla="*/ 110 w 127"/>
                <a:gd name="T69" fmla="*/ 23 h 233"/>
                <a:gd name="T70" fmla="*/ 111 w 127"/>
                <a:gd name="T71" fmla="*/ 19 h 233"/>
                <a:gd name="T72" fmla="*/ 112 w 127"/>
                <a:gd name="T73" fmla="*/ 23 h 233"/>
                <a:gd name="T74" fmla="*/ 116 w 127"/>
                <a:gd name="T75" fmla="*/ 16 h 233"/>
                <a:gd name="T76" fmla="*/ 122 w 127"/>
                <a:gd name="T77" fmla="*/ 8 h 233"/>
                <a:gd name="T78" fmla="*/ 124 w 127"/>
                <a:gd name="T79" fmla="*/ 6 h 233"/>
                <a:gd name="T80" fmla="*/ 127 w 127"/>
                <a:gd name="T81" fmla="*/ 0 h 233"/>
                <a:gd name="T82" fmla="*/ 127 w 127"/>
                <a:gd name="T83" fmla="*/ 3 h 233"/>
                <a:gd name="T84" fmla="*/ 123 w 127"/>
                <a:gd name="T85" fmla="*/ 8 h 233"/>
                <a:gd name="T86" fmla="*/ 119 w 127"/>
                <a:gd name="T87" fmla="*/ 18 h 233"/>
                <a:gd name="T88" fmla="*/ 110 w 127"/>
                <a:gd name="T89" fmla="*/ 35 h 233"/>
                <a:gd name="T90" fmla="*/ 101 w 127"/>
                <a:gd name="T91" fmla="*/ 54 h 233"/>
                <a:gd name="T92" fmla="*/ 93 w 127"/>
                <a:gd name="T93" fmla="*/ 69 h 233"/>
                <a:gd name="T94" fmla="*/ 88 w 127"/>
                <a:gd name="T95" fmla="*/ 79 h 233"/>
                <a:gd name="T96" fmla="*/ 75 w 127"/>
                <a:gd name="T97" fmla="*/ 101 h 233"/>
                <a:gd name="T98" fmla="*/ 68 w 127"/>
                <a:gd name="T99" fmla="*/ 113 h 233"/>
                <a:gd name="T100" fmla="*/ 58 w 127"/>
                <a:gd name="T101" fmla="*/ 127 h 233"/>
                <a:gd name="T102" fmla="*/ 33 w 127"/>
                <a:gd name="T103" fmla="*/ 179 h 233"/>
                <a:gd name="T104" fmla="*/ 26 w 127"/>
                <a:gd name="T105" fmla="*/ 193 h 233"/>
                <a:gd name="T106" fmla="*/ 1 w 127"/>
                <a:gd name="T107" fmla="*/ 229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7" h="233">
                  <a:moveTo>
                    <a:pt x="1" y="229"/>
                  </a:moveTo>
                  <a:cubicBezTo>
                    <a:pt x="1" y="226"/>
                    <a:pt x="5" y="223"/>
                    <a:pt x="5" y="220"/>
                  </a:cubicBezTo>
                  <a:cubicBezTo>
                    <a:pt x="5" y="220"/>
                    <a:pt x="6" y="220"/>
                    <a:pt x="6" y="220"/>
                  </a:cubicBezTo>
                  <a:cubicBezTo>
                    <a:pt x="7" y="215"/>
                    <a:pt x="9" y="212"/>
                    <a:pt x="12" y="209"/>
                  </a:cubicBezTo>
                  <a:cubicBezTo>
                    <a:pt x="12" y="209"/>
                    <a:pt x="12" y="209"/>
                    <a:pt x="12" y="209"/>
                  </a:cubicBezTo>
                  <a:cubicBezTo>
                    <a:pt x="13" y="207"/>
                    <a:pt x="13" y="206"/>
                    <a:pt x="13" y="206"/>
                  </a:cubicBezTo>
                  <a:cubicBezTo>
                    <a:pt x="13" y="206"/>
                    <a:pt x="13" y="206"/>
                    <a:pt x="15" y="206"/>
                  </a:cubicBezTo>
                  <a:cubicBezTo>
                    <a:pt x="13" y="206"/>
                    <a:pt x="15" y="205"/>
                    <a:pt x="15" y="205"/>
                  </a:cubicBezTo>
                  <a:cubicBezTo>
                    <a:pt x="15" y="204"/>
                    <a:pt x="15" y="205"/>
                    <a:pt x="15" y="204"/>
                  </a:cubicBezTo>
                  <a:cubicBezTo>
                    <a:pt x="15" y="204"/>
                    <a:pt x="15" y="204"/>
                    <a:pt x="15" y="204"/>
                  </a:cubicBezTo>
                  <a:cubicBezTo>
                    <a:pt x="15" y="202"/>
                    <a:pt x="17" y="201"/>
                    <a:pt x="17" y="199"/>
                  </a:cubicBezTo>
                  <a:cubicBezTo>
                    <a:pt x="17" y="199"/>
                    <a:pt x="17" y="199"/>
                    <a:pt x="17" y="199"/>
                  </a:cubicBezTo>
                  <a:cubicBezTo>
                    <a:pt x="18" y="196"/>
                    <a:pt x="20" y="193"/>
                    <a:pt x="21" y="190"/>
                  </a:cubicBezTo>
                  <a:cubicBezTo>
                    <a:pt x="21" y="190"/>
                    <a:pt x="21" y="190"/>
                    <a:pt x="22" y="190"/>
                  </a:cubicBezTo>
                  <a:cubicBezTo>
                    <a:pt x="21" y="190"/>
                    <a:pt x="22" y="189"/>
                    <a:pt x="22" y="188"/>
                  </a:cubicBezTo>
                  <a:cubicBezTo>
                    <a:pt x="23" y="188"/>
                    <a:pt x="22" y="186"/>
                    <a:pt x="23" y="186"/>
                  </a:cubicBezTo>
                  <a:cubicBezTo>
                    <a:pt x="23" y="186"/>
                    <a:pt x="23" y="186"/>
                    <a:pt x="23" y="186"/>
                  </a:cubicBezTo>
                  <a:cubicBezTo>
                    <a:pt x="23" y="186"/>
                    <a:pt x="24" y="186"/>
                    <a:pt x="23" y="185"/>
                  </a:cubicBezTo>
                  <a:cubicBezTo>
                    <a:pt x="24" y="185"/>
                    <a:pt x="24" y="185"/>
                    <a:pt x="24" y="185"/>
                  </a:cubicBezTo>
                  <a:cubicBezTo>
                    <a:pt x="24" y="184"/>
                    <a:pt x="25" y="184"/>
                    <a:pt x="25" y="183"/>
                  </a:cubicBezTo>
                  <a:cubicBezTo>
                    <a:pt x="25" y="183"/>
                    <a:pt x="25" y="183"/>
                    <a:pt x="25" y="183"/>
                  </a:cubicBezTo>
                  <a:cubicBezTo>
                    <a:pt x="25" y="183"/>
                    <a:pt x="26" y="183"/>
                    <a:pt x="26" y="181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6" y="180"/>
                    <a:pt x="27" y="179"/>
                    <a:pt x="26" y="179"/>
                  </a:cubicBezTo>
                  <a:cubicBezTo>
                    <a:pt x="27" y="179"/>
                    <a:pt x="26" y="180"/>
                    <a:pt x="27" y="180"/>
                  </a:cubicBezTo>
                  <a:cubicBezTo>
                    <a:pt x="29" y="177"/>
                    <a:pt x="30" y="173"/>
                    <a:pt x="33" y="169"/>
                  </a:cubicBezTo>
                  <a:cubicBezTo>
                    <a:pt x="34" y="169"/>
                    <a:pt x="34" y="169"/>
                    <a:pt x="34" y="169"/>
                  </a:cubicBezTo>
                  <a:cubicBezTo>
                    <a:pt x="34" y="168"/>
                    <a:pt x="35" y="167"/>
                    <a:pt x="35" y="167"/>
                  </a:cubicBezTo>
                  <a:cubicBezTo>
                    <a:pt x="34" y="167"/>
                    <a:pt x="35" y="167"/>
                    <a:pt x="35" y="167"/>
                  </a:cubicBezTo>
                  <a:cubicBezTo>
                    <a:pt x="35" y="166"/>
                    <a:pt x="35" y="166"/>
                    <a:pt x="35" y="166"/>
                  </a:cubicBezTo>
                  <a:cubicBezTo>
                    <a:pt x="35" y="166"/>
                    <a:pt x="35" y="166"/>
                    <a:pt x="35" y="166"/>
                  </a:cubicBezTo>
                  <a:cubicBezTo>
                    <a:pt x="35" y="165"/>
                    <a:pt x="35" y="165"/>
                    <a:pt x="36" y="163"/>
                  </a:cubicBezTo>
                  <a:cubicBezTo>
                    <a:pt x="36" y="163"/>
                    <a:pt x="36" y="163"/>
                    <a:pt x="36" y="163"/>
                  </a:cubicBezTo>
                  <a:cubicBezTo>
                    <a:pt x="36" y="162"/>
                    <a:pt x="37" y="162"/>
                    <a:pt x="37" y="161"/>
                  </a:cubicBezTo>
                  <a:cubicBezTo>
                    <a:pt x="37" y="161"/>
                    <a:pt x="37" y="161"/>
                    <a:pt x="37" y="161"/>
                  </a:cubicBezTo>
                  <a:cubicBezTo>
                    <a:pt x="38" y="160"/>
                    <a:pt x="37" y="161"/>
                    <a:pt x="37" y="160"/>
                  </a:cubicBezTo>
                  <a:cubicBezTo>
                    <a:pt x="38" y="160"/>
                    <a:pt x="38" y="160"/>
                    <a:pt x="38" y="160"/>
                  </a:cubicBezTo>
                  <a:cubicBezTo>
                    <a:pt x="38" y="159"/>
                    <a:pt x="39" y="158"/>
                    <a:pt x="39" y="157"/>
                  </a:cubicBezTo>
                  <a:cubicBezTo>
                    <a:pt x="39" y="157"/>
                    <a:pt x="39" y="157"/>
                    <a:pt x="39" y="157"/>
                  </a:cubicBezTo>
                  <a:cubicBezTo>
                    <a:pt x="40" y="156"/>
                    <a:pt x="40" y="154"/>
                    <a:pt x="42" y="153"/>
                  </a:cubicBezTo>
                  <a:cubicBezTo>
                    <a:pt x="42" y="153"/>
                    <a:pt x="42" y="154"/>
                    <a:pt x="42" y="153"/>
                  </a:cubicBezTo>
                  <a:cubicBezTo>
                    <a:pt x="42" y="153"/>
                    <a:pt x="43" y="152"/>
                    <a:pt x="42" y="152"/>
                  </a:cubicBezTo>
                  <a:cubicBezTo>
                    <a:pt x="42" y="151"/>
                    <a:pt x="43" y="150"/>
                    <a:pt x="43" y="149"/>
                  </a:cubicBezTo>
                  <a:cubicBezTo>
                    <a:pt x="43" y="149"/>
                    <a:pt x="45" y="149"/>
                    <a:pt x="44" y="150"/>
                  </a:cubicBezTo>
                  <a:cubicBezTo>
                    <a:pt x="45" y="149"/>
                    <a:pt x="45" y="149"/>
                    <a:pt x="45" y="149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6" y="148"/>
                    <a:pt x="46" y="148"/>
                    <a:pt x="46" y="148"/>
                  </a:cubicBezTo>
                  <a:cubicBezTo>
                    <a:pt x="46" y="147"/>
                    <a:pt x="45" y="146"/>
                    <a:pt x="46" y="145"/>
                  </a:cubicBezTo>
                  <a:cubicBezTo>
                    <a:pt x="47" y="145"/>
                    <a:pt x="47" y="145"/>
                    <a:pt x="47" y="145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46" y="142"/>
                    <a:pt x="47" y="143"/>
                    <a:pt x="47" y="142"/>
                  </a:cubicBezTo>
                  <a:cubicBezTo>
                    <a:pt x="47" y="142"/>
                    <a:pt x="47" y="142"/>
                    <a:pt x="47" y="142"/>
                  </a:cubicBezTo>
                  <a:cubicBezTo>
                    <a:pt x="47" y="142"/>
                    <a:pt x="47" y="140"/>
                    <a:pt x="48" y="140"/>
                  </a:cubicBezTo>
                  <a:cubicBezTo>
                    <a:pt x="49" y="140"/>
                    <a:pt x="48" y="141"/>
                    <a:pt x="49" y="141"/>
                  </a:cubicBezTo>
                  <a:cubicBezTo>
                    <a:pt x="49" y="140"/>
                    <a:pt x="49" y="140"/>
                    <a:pt x="49" y="139"/>
                  </a:cubicBezTo>
                  <a:cubicBezTo>
                    <a:pt x="49" y="139"/>
                    <a:pt x="49" y="139"/>
                    <a:pt x="49" y="139"/>
                  </a:cubicBezTo>
                  <a:cubicBezTo>
                    <a:pt x="49" y="139"/>
                    <a:pt x="49" y="137"/>
                    <a:pt x="49" y="139"/>
                  </a:cubicBezTo>
                  <a:cubicBezTo>
                    <a:pt x="49" y="139"/>
                    <a:pt x="49" y="139"/>
                    <a:pt x="49" y="139"/>
                  </a:cubicBezTo>
                  <a:cubicBezTo>
                    <a:pt x="49" y="139"/>
                    <a:pt x="49" y="137"/>
                    <a:pt x="49" y="136"/>
                  </a:cubicBezTo>
                  <a:cubicBezTo>
                    <a:pt x="49" y="136"/>
                    <a:pt x="49" y="136"/>
                    <a:pt x="49" y="137"/>
                  </a:cubicBezTo>
                  <a:cubicBezTo>
                    <a:pt x="49" y="135"/>
                    <a:pt x="49" y="134"/>
                    <a:pt x="51" y="133"/>
                  </a:cubicBezTo>
                  <a:cubicBezTo>
                    <a:pt x="49" y="133"/>
                    <a:pt x="51" y="134"/>
                    <a:pt x="51" y="134"/>
                  </a:cubicBezTo>
                  <a:cubicBezTo>
                    <a:pt x="52" y="133"/>
                    <a:pt x="52" y="132"/>
                    <a:pt x="53" y="131"/>
                  </a:cubicBezTo>
                  <a:cubicBezTo>
                    <a:pt x="53" y="131"/>
                    <a:pt x="52" y="131"/>
                    <a:pt x="53" y="131"/>
                  </a:cubicBezTo>
                  <a:cubicBezTo>
                    <a:pt x="53" y="130"/>
                    <a:pt x="53" y="130"/>
                    <a:pt x="53" y="130"/>
                  </a:cubicBezTo>
                  <a:cubicBezTo>
                    <a:pt x="54" y="130"/>
                    <a:pt x="54" y="128"/>
                    <a:pt x="54" y="128"/>
                  </a:cubicBezTo>
                  <a:cubicBezTo>
                    <a:pt x="54" y="127"/>
                    <a:pt x="54" y="128"/>
                    <a:pt x="54" y="128"/>
                  </a:cubicBezTo>
                  <a:cubicBezTo>
                    <a:pt x="54" y="127"/>
                    <a:pt x="55" y="126"/>
                    <a:pt x="56" y="124"/>
                  </a:cubicBezTo>
                  <a:cubicBezTo>
                    <a:pt x="56" y="123"/>
                    <a:pt x="56" y="123"/>
                    <a:pt x="56" y="123"/>
                  </a:cubicBezTo>
                  <a:cubicBezTo>
                    <a:pt x="56" y="123"/>
                    <a:pt x="56" y="123"/>
                    <a:pt x="56" y="123"/>
                  </a:cubicBezTo>
                  <a:cubicBezTo>
                    <a:pt x="56" y="123"/>
                    <a:pt x="56" y="122"/>
                    <a:pt x="56" y="122"/>
                  </a:cubicBezTo>
                  <a:cubicBezTo>
                    <a:pt x="56" y="121"/>
                    <a:pt x="56" y="125"/>
                    <a:pt x="56" y="124"/>
                  </a:cubicBezTo>
                  <a:cubicBezTo>
                    <a:pt x="56" y="124"/>
                    <a:pt x="56" y="122"/>
                    <a:pt x="56" y="123"/>
                  </a:cubicBezTo>
                  <a:cubicBezTo>
                    <a:pt x="56" y="122"/>
                    <a:pt x="56" y="121"/>
                    <a:pt x="57" y="121"/>
                  </a:cubicBezTo>
                  <a:cubicBezTo>
                    <a:pt x="57" y="121"/>
                    <a:pt x="57" y="122"/>
                    <a:pt x="58" y="121"/>
                  </a:cubicBezTo>
                  <a:cubicBezTo>
                    <a:pt x="58" y="120"/>
                    <a:pt x="58" y="121"/>
                    <a:pt x="58" y="120"/>
                  </a:cubicBezTo>
                  <a:cubicBezTo>
                    <a:pt x="58" y="119"/>
                    <a:pt x="58" y="119"/>
                    <a:pt x="58" y="119"/>
                  </a:cubicBezTo>
                  <a:cubicBezTo>
                    <a:pt x="57" y="119"/>
                    <a:pt x="58" y="119"/>
                    <a:pt x="58" y="119"/>
                  </a:cubicBezTo>
                  <a:cubicBezTo>
                    <a:pt x="58" y="119"/>
                    <a:pt x="58" y="117"/>
                    <a:pt x="60" y="118"/>
                  </a:cubicBezTo>
                  <a:cubicBezTo>
                    <a:pt x="61" y="118"/>
                    <a:pt x="61" y="118"/>
                    <a:pt x="61" y="118"/>
                  </a:cubicBezTo>
                  <a:cubicBezTo>
                    <a:pt x="60" y="117"/>
                    <a:pt x="60" y="117"/>
                    <a:pt x="60" y="117"/>
                  </a:cubicBezTo>
                  <a:cubicBezTo>
                    <a:pt x="60" y="117"/>
                    <a:pt x="60" y="117"/>
                    <a:pt x="61" y="117"/>
                  </a:cubicBezTo>
                  <a:cubicBezTo>
                    <a:pt x="60" y="116"/>
                    <a:pt x="61" y="116"/>
                    <a:pt x="61" y="115"/>
                  </a:cubicBezTo>
                  <a:cubicBezTo>
                    <a:pt x="62" y="114"/>
                    <a:pt x="62" y="113"/>
                    <a:pt x="63" y="113"/>
                  </a:cubicBezTo>
                  <a:cubicBezTo>
                    <a:pt x="63" y="112"/>
                    <a:pt x="63" y="112"/>
                    <a:pt x="63" y="110"/>
                  </a:cubicBezTo>
                  <a:cubicBezTo>
                    <a:pt x="63" y="112"/>
                    <a:pt x="63" y="112"/>
                    <a:pt x="63" y="112"/>
                  </a:cubicBezTo>
                  <a:cubicBezTo>
                    <a:pt x="63" y="110"/>
                    <a:pt x="63" y="110"/>
                    <a:pt x="63" y="110"/>
                  </a:cubicBezTo>
                  <a:cubicBezTo>
                    <a:pt x="63" y="110"/>
                    <a:pt x="64" y="109"/>
                    <a:pt x="65" y="109"/>
                  </a:cubicBezTo>
                  <a:cubicBezTo>
                    <a:pt x="65" y="108"/>
                    <a:pt x="64" y="108"/>
                    <a:pt x="64" y="108"/>
                  </a:cubicBezTo>
                  <a:cubicBezTo>
                    <a:pt x="65" y="108"/>
                    <a:pt x="64" y="106"/>
                    <a:pt x="66" y="106"/>
                  </a:cubicBezTo>
                  <a:cubicBezTo>
                    <a:pt x="66" y="106"/>
                    <a:pt x="65" y="106"/>
                    <a:pt x="66" y="106"/>
                  </a:cubicBezTo>
                  <a:cubicBezTo>
                    <a:pt x="67" y="106"/>
                    <a:pt x="66" y="105"/>
                    <a:pt x="67" y="105"/>
                  </a:cubicBezTo>
                  <a:cubicBezTo>
                    <a:pt x="66" y="105"/>
                    <a:pt x="66" y="105"/>
                    <a:pt x="66" y="105"/>
                  </a:cubicBezTo>
                  <a:cubicBezTo>
                    <a:pt x="67" y="104"/>
                    <a:pt x="66" y="103"/>
                    <a:pt x="67" y="103"/>
                  </a:cubicBezTo>
                  <a:cubicBezTo>
                    <a:pt x="67" y="103"/>
                    <a:pt x="68" y="101"/>
                    <a:pt x="67" y="101"/>
                  </a:cubicBezTo>
                  <a:cubicBezTo>
                    <a:pt x="69" y="100"/>
                    <a:pt x="69" y="98"/>
                    <a:pt x="71" y="98"/>
                  </a:cubicBezTo>
                  <a:cubicBezTo>
                    <a:pt x="71" y="97"/>
                    <a:pt x="71" y="97"/>
                    <a:pt x="71" y="97"/>
                  </a:cubicBezTo>
                  <a:cubicBezTo>
                    <a:pt x="70" y="97"/>
                    <a:pt x="71" y="98"/>
                    <a:pt x="71" y="98"/>
                  </a:cubicBezTo>
                  <a:cubicBezTo>
                    <a:pt x="71" y="97"/>
                    <a:pt x="70" y="97"/>
                    <a:pt x="70" y="97"/>
                  </a:cubicBezTo>
                  <a:cubicBezTo>
                    <a:pt x="71" y="97"/>
                    <a:pt x="71" y="96"/>
                    <a:pt x="71" y="97"/>
                  </a:cubicBezTo>
                  <a:cubicBezTo>
                    <a:pt x="72" y="96"/>
                    <a:pt x="71" y="95"/>
                    <a:pt x="72" y="94"/>
                  </a:cubicBezTo>
                  <a:cubicBezTo>
                    <a:pt x="72" y="94"/>
                    <a:pt x="72" y="94"/>
                    <a:pt x="72" y="94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3" y="92"/>
                    <a:pt x="73" y="92"/>
                    <a:pt x="74" y="92"/>
                  </a:cubicBezTo>
                  <a:cubicBezTo>
                    <a:pt x="74" y="92"/>
                    <a:pt x="74" y="92"/>
                    <a:pt x="74" y="91"/>
                  </a:cubicBezTo>
                  <a:cubicBezTo>
                    <a:pt x="75" y="91"/>
                    <a:pt x="75" y="91"/>
                    <a:pt x="75" y="91"/>
                  </a:cubicBezTo>
                  <a:cubicBezTo>
                    <a:pt x="74" y="91"/>
                    <a:pt x="75" y="91"/>
                    <a:pt x="75" y="90"/>
                  </a:cubicBezTo>
                  <a:cubicBezTo>
                    <a:pt x="75" y="91"/>
                    <a:pt x="75" y="91"/>
                    <a:pt x="75" y="91"/>
                  </a:cubicBezTo>
                  <a:cubicBezTo>
                    <a:pt x="75" y="91"/>
                    <a:pt x="75" y="90"/>
                    <a:pt x="76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4" y="90"/>
                    <a:pt x="75" y="90"/>
                    <a:pt x="75" y="89"/>
                  </a:cubicBezTo>
                  <a:cubicBezTo>
                    <a:pt x="75" y="90"/>
                    <a:pt x="75" y="89"/>
                    <a:pt x="76" y="88"/>
                  </a:cubicBezTo>
                  <a:cubicBezTo>
                    <a:pt x="76" y="88"/>
                    <a:pt x="75" y="88"/>
                    <a:pt x="76" y="87"/>
                  </a:cubicBezTo>
                  <a:cubicBezTo>
                    <a:pt x="76" y="88"/>
                    <a:pt x="76" y="87"/>
                    <a:pt x="76" y="87"/>
                  </a:cubicBezTo>
                  <a:cubicBezTo>
                    <a:pt x="76" y="87"/>
                    <a:pt x="76" y="87"/>
                    <a:pt x="76" y="88"/>
                  </a:cubicBezTo>
                  <a:cubicBezTo>
                    <a:pt x="76" y="88"/>
                    <a:pt x="76" y="88"/>
                    <a:pt x="76" y="87"/>
                  </a:cubicBezTo>
                  <a:cubicBezTo>
                    <a:pt x="76" y="87"/>
                    <a:pt x="76" y="87"/>
                    <a:pt x="76" y="86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5"/>
                    <a:pt x="78" y="85"/>
                    <a:pt x="76" y="84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9" y="83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1"/>
                    <a:pt x="79" y="81"/>
                    <a:pt x="79" y="80"/>
                  </a:cubicBezTo>
                  <a:cubicBezTo>
                    <a:pt x="80" y="80"/>
                    <a:pt x="81" y="81"/>
                    <a:pt x="81" y="80"/>
                  </a:cubicBezTo>
                  <a:cubicBezTo>
                    <a:pt x="81" y="79"/>
                    <a:pt x="81" y="79"/>
                    <a:pt x="80" y="79"/>
                  </a:cubicBezTo>
                  <a:cubicBezTo>
                    <a:pt x="81" y="79"/>
                    <a:pt x="81" y="77"/>
                    <a:pt x="83" y="76"/>
                  </a:cubicBezTo>
                  <a:cubicBezTo>
                    <a:pt x="83" y="76"/>
                    <a:pt x="82" y="76"/>
                    <a:pt x="82" y="74"/>
                  </a:cubicBezTo>
                  <a:cubicBezTo>
                    <a:pt x="83" y="73"/>
                    <a:pt x="83" y="71"/>
                    <a:pt x="85" y="71"/>
                  </a:cubicBezTo>
                  <a:cubicBezTo>
                    <a:pt x="85" y="71"/>
                    <a:pt x="85" y="71"/>
                    <a:pt x="85" y="71"/>
                  </a:cubicBezTo>
                  <a:cubicBezTo>
                    <a:pt x="85" y="70"/>
                    <a:pt x="86" y="71"/>
                    <a:pt x="85" y="70"/>
                  </a:cubicBezTo>
                  <a:cubicBezTo>
                    <a:pt x="85" y="70"/>
                    <a:pt x="85" y="70"/>
                    <a:pt x="84" y="70"/>
                  </a:cubicBezTo>
                  <a:cubicBezTo>
                    <a:pt x="85" y="69"/>
                    <a:pt x="86" y="67"/>
                    <a:pt x="86" y="67"/>
                  </a:cubicBezTo>
                  <a:cubicBezTo>
                    <a:pt x="86" y="67"/>
                    <a:pt x="86" y="67"/>
                    <a:pt x="86" y="67"/>
                  </a:cubicBezTo>
                  <a:cubicBezTo>
                    <a:pt x="88" y="67"/>
                    <a:pt x="88" y="65"/>
                    <a:pt x="88" y="65"/>
                  </a:cubicBezTo>
                  <a:cubicBezTo>
                    <a:pt x="88" y="65"/>
                    <a:pt x="88" y="65"/>
                    <a:pt x="88" y="65"/>
                  </a:cubicBezTo>
                  <a:cubicBezTo>
                    <a:pt x="89" y="65"/>
                    <a:pt x="89" y="65"/>
                    <a:pt x="89" y="65"/>
                  </a:cubicBezTo>
                  <a:cubicBezTo>
                    <a:pt x="89" y="65"/>
                    <a:pt x="88" y="65"/>
                    <a:pt x="89" y="64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9" y="63"/>
                    <a:pt x="89" y="62"/>
                    <a:pt x="90" y="62"/>
                  </a:cubicBezTo>
                  <a:cubicBezTo>
                    <a:pt x="90" y="62"/>
                    <a:pt x="90" y="62"/>
                    <a:pt x="90" y="62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0" y="60"/>
                    <a:pt x="91" y="59"/>
                    <a:pt x="91" y="59"/>
                  </a:cubicBezTo>
                  <a:cubicBezTo>
                    <a:pt x="91" y="57"/>
                    <a:pt x="93" y="54"/>
                    <a:pt x="94" y="52"/>
                  </a:cubicBezTo>
                  <a:cubicBezTo>
                    <a:pt x="94" y="52"/>
                    <a:pt x="94" y="52"/>
                    <a:pt x="94" y="52"/>
                  </a:cubicBezTo>
                  <a:cubicBezTo>
                    <a:pt x="95" y="52"/>
                    <a:pt x="94" y="52"/>
                    <a:pt x="94" y="52"/>
                  </a:cubicBezTo>
                  <a:cubicBezTo>
                    <a:pt x="94" y="52"/>
                    <a:pt x="95" y="52"/>
                    <a:pt x="95" y="52"/>
                  </a:cubicBezTo>
                  <a:cubicBezTo>
                    <a:pt x="96" y="52"/>
                    <a:pt x="95" y="51"/>
                    <a:pt x="95" y="51"/>
                  </a:cubicBezTo>
                  <a:cubicBezTo>
                    <a:pt x="95" y="50"/>
                    <a:pt x="95" y="51"/>
                    <a:pt x="95" y="51"/>
                  </a:cubicBezTo>
                  <a:cubicBezTo>
                    <a:pt x="95" y="51"/>
                    <a:pt x="96" y="50"/>
                    <a:pt x="95" y="48"/>
                  </a:cubicBezTo>
                  <a:cubicBezTo>
                    <a:pt x="96" y="48"/>
                    <a:pt x="96" y="50"/>
                    <a:pt x="96" y="50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97" y="48"/>
                    <a:pt x="97" y="51"/>
                    <a:pt x="98" y="51"/>
                  </a:cubicBezTo>
                  <a:cubicBezTo>
                    <a:pt x="98" y="51"/>
                    <a:pt x="98" y="51"/>
                    <a:pt x="98" y="51"/>
                  </a:cubicBezTo>
                  <a:cubicBezTo>
                    <a:pt x="99" y="51"/>
                    <a:pt x="98" y="52"/>
                    <a:pt x="99" y="51"/>
                  </a:cubicBezTo>
                  <a:cubicBezTo>
                    <a:pt x="99" y="51"/>
                    <a:pt x="99" y="50"/>
                    <a:pt x="98" y="50"/>
                  </a:cubicBezTo>
                  <a:cubicBezTo>
                    <a:pt x="98" y="48"/>
                    <a:pt x="97" y="48"/>
                    <a:pt x="98" y="46"/>
                  </a:cubicBezTo>
                  <a:cubicBezTo>
                    <a:pt x="98" y="46"/>
                    <a:pt x="97" y="47"/>
                    <a:pt x="98" y="48"/>
                  </a:cubicBezTo>
                  <a:cubicBezTo>
                    <a:pt x="99" y="47"/>
                    <a:pt x="98" y="46"/>
                    <a:pt x="99" y="46"/>
                  </a:cubicBezTo>
                  <a:cubicBezTo>
                    <a:pt x="98" y="46"/>
                    <a:pt x="98" y="45"/>
                    <a:pt x="98" y="45"/>
                  </a:cubicBezTo>
                  <a:cubicBezTo>
                    <a:pt x="98" y="45"/>
                    <a:pt x="98" y="46"/>
                    <a:pt x="99" y="45"/>
                  </a:cubicBezTo>
                  <a:cubicBezTo>
                    <a:pt x="98" y="45"/>
                    <a:pt x="99" y="45"/>
                    <a:pt x="98" y="45"/>
                  </a:cubicBezTo>
                  <a:cubicBezTo>
                    <a:pt x="97" y="44"/>
                    <a:pt x="99" y="44"/>
                    <a:pt x="98" y="44"/>
                  </a:cubicBezTo>
                  <a:cubicBezTo>
                    <a:pt x="99" y="44"/>
                    <a:pt x="99" y="45"/>
                    <a:pt x="100" y="45"/>
                  </a:cubicBezTo>
                  <a:cubicBezTo>
                    <a:pt x="99" y="44"/>
                    <a:pt x="100" y="43"/>
                    <a:pt x="99" y="43"/>
                  </a:cubicBezTo>
                  <a:cubicBezTo>
                    <a:pt x="99" y="43"/>
                    <a:pt x="99" y="43"/>
                    <a:pt x="100" y="43"/>
                  </a:cubicBezTo>
                  <a:cubicBezTo>
                    <a:pt x="100" y="43"/>
                    <a:pt x="99" y="42"/>
                    <a:pt x="101" y="42"/>
                  </a:cubicBezTo>
                  <a:cubicBezTo>
                    <a:pt x="100" y="41"/>
                    <a:pt x="100" y="41"/>
                    <a:pt x="100" y="41"/>
                  </a:cubicBezTo>
                  <a:cubicBezTo>
                    <a:pt x="101" y="41"/>
                    <a:pt x="101" y="41"/>
                    <a:pt x="101" y="41"/>
                  </a:cubicBezTo>
                  <a:cubicBezTo>
                    <a:pt x="101" y="41"/>
                    <a:pt x="101" y="38"/>
                    <a:pt x="102" y="39"/>
                  </a:cubicBezTo>
                  <a:cubicBezTo>
                    <a:pt x="102" y="39"/>
                    <a:pt x="103" y="38"/>
                    <a:pt x="102" y="38"/>
                  </a:cubicBezTo>
                  <a:cubicBezTo>
                    <a:pt x="101" y="38"/>
                    <a:pt x="102" y="39"/>
                    <a:pt x="101" y="39"/>
                  </a:cubicBezTo>
                  <a:cubicBezTo>
                    <a:pt x="102" y="38"/>
                    <a:pt x="101" y="38"/>
                    <a:pt x="101" y="38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6"/>
                    <a:pt x="103" y="37"/>
                    <a:pt x="103" y="36"/>
                  </a:cubicBezTo>
                  <a:cubicBezTo>
                    <a:pt x="103" y="37"/>
                    <a:pt x="103" y="37"/>
                    <a:pt x="103" y="37"/>
                  </a:cubicBezTo>
                  <a:cubicBezTo>
                    <a:pt x="103" y="37"/>
                    <a:pt x="103" y="37"/>
                    <a:pt x="103" y="36"/>
                  </a:cubicBezTo>
                  <a:cubicBezTo>
                    <a:pt x="103" y="35"/>
                    <a:pt x="103" y="35"/>
                    <a:pt x="103" y="35"/>
                  </a:cubicBezTo>
                  <a:cubicBezTo>
                    <a:pt x="103" y="34"/>
                    <a:pt x="103" y="35"/>
                    <a:pt x="103" y="34"/>
                  </a:cubicBezTo>
                  <a:cubicBezTo>
                    <a:pt x="103" y="35"/>
                    <a:pt x="103" y="35"/>
                    <a:pt x="103" y="35"/>
                  </a:cubicBezTo>
                  <a:cubicBezTo>
                    <a:pt x="103" y="35"/>
                    <a:pt x="105" y="35"/>
                    <a:pt x="105" y="34"/>
                  </a:cubicBezTo>
                  <a:cubicBezTo>
                    <a:pt x="105" y="34"/>
                    <a:pt x="105" y="33"/>
                    <a:pt x="103" y="33"/>
                  </a:cubicBezTo>
                  <a:cubicBezTo>
                    <a:pt x="105" y="33"/>
                    <a:pt x="105" y="33"/>
                    <a:pt x="105" y="33"/>
                  </a:cubicBezTo>
                  <a:cubicBezTo>
                    <a:pt x="105" y="32"/>
                    <a:pt x="103" y="33"/>
                    <a:pt x="105" y="32"/>
                  </a:cubicBezTo>
                  <a:cubicBezTo>
                    <a:pt x="105" y="32"/>
                    <a:pt x="106" y="32"/>
                    <a:pt x="107" y="32"/>
                  </a:cubicBezTo>
                  <a:cubicBezTo>
                    <a:pt x="107" y="32"/>
                    <a:pt x="107" y="32"/>
                    <a:pt x="107" y="32"/>
                  </a:cubicBezTo>
                  <a:cubicBezTo>
                    <a:pt x="107" y="32"/>
                    <a:pt x="107" y="32"/>
                    <a:pt x="107" y="32"/>
                  </a:cubicBezTo>
                  <a:cubicBezTo>
                    <a:pt x="107" y="33"/>
                    <a:pt x="108" y="32"/>
                    <a:pt x="108" y="33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7" y="32"/>
                    <a:pt x="108" y="30"/>
                    <a:pt x="107" y="29"/>
                  </a:cubicBezTo>
                  <a:cubicBezTo>
                    <a:pt x="107" y="28"/>
                    <a:pt x="109" y="30"/>
                    <a:pt x="109" y="28"/>
                  </a:cubicBezTo>
                  <a:cubicBezTo>
                    <a:pt x="108" y="28"/>
                    <a:pt x="108" y="27"/>
                    <a:pt x="108" y="28"/>
                  </a:cubicBezTo>
                  <a:cubicBezTo>
                    <a:pt x="108" y="27"/>
                    <a:pt x="107" y="27"/>
                    <a:pt x="108" y="26"/>
                  </a:cubicBezTo>
                  <a:cubicBezTo>
                    <a:pt x="108" y="27"/>
                    <a:pt x="109" y="26"/>
                    <a:pt x="109" y="27"/>
                  </a:cubicBezTo>
                  <a:cubicBezTo>
                    <a:pt x="109" y="27"/>
                    <a:pt x="109" y="27"/>
                    <a:pt x="109" y="28"/>
                  </a:cubicBezTo>
                  <a:cubicBezTo>
                    <a:pt x="109" y="28"/>
                    <a:pt x="110" y="28"/>
                    <a:pt x="110" y="27"/>
                  </a:cubicBezTo>
                  <a:cubicBezTo>
                    <a:pt x="110" y="27"/>
                    <a:pt x="110" y="26"/>
                    <a:pt x="110" y="26"/>
                  </a:cubicBezTo>
                  <a:cubicBezTo>
                    <a:pt x="110" y="26"/>
                    <a:pt x="110" y="27"/>
                    <a:pt x="109" y="26"/>
                  </a:cubicBezTo>
                  <a:cubicBezTo>
                    <a:pt x="110" y="25"/>
                    <a:pt x="110" y="25"/>
                    <a:pt x="110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10" y="24"/>
                    <a:pt x="109" y="25"/>
                    <a:pt x="109" y="24"/>
                  </a:cubicBezTo>
                  <a:cubicBezTo>
                    <a:pt x="110" y="23"/>
                    <a:pt x="110" y="23"/>
                    <a:pt x="110" y="23"/>
                  </a:cubicBezTo>
                  <a:cubicBezTo>
                    <a:pt x="110" y="24"/>
                    <a:pt x="109" y="25"/>
                    <a:pt x="110" y="25"/>
                  </a:cubicBezTo>
                  <a:cubicBezTo>
                    <a:pt x="110" y="25"/>
                    <a:pt x="110" y="24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0" y="24"/>
                    <a:pt x="112" y="24"/>
                    <a:pt x="111" y="23"/>
                  </a:cubicBezTo>
                  <a:cubicBezTo>
                    <a:pt x="111" y="21"/>
                    <a:pt x="111" y="23"/>
                    <a:pt x="111" y="21"/>
                  </a:cubicBezTo>
                  <a:cubicBezTo>
                    <a:pt x="111" y="20"/>
                    <a:pt x="111" y="20"/>
                    <a:pt x="111" y="19"/>
                  </a:cubicBezTo>
                  <a:cubicBezTo>
                    <a:pt x="112" y="19"/>
                    <a:pt x="112" y="18"/>
                    <a:pt x="112" y="19"/>
                  </a:cubicBezTo>
                  <a:cubicBezTo>
                    <a:pt x="111" y="21"/>
                    <a:pt x="111" y="21"/>
                    <a:pt x="111" y="21"/>
                  </a:cubicBezTo>
                  <a:cubicBezTo>
                    <a:pt x="113" y="21"/>
                    <a:pt x="111" y="23"/>
                    <a:pt x="112" y="24"/>
                  </a:cubicBezTo>
                  <a:cubicBezTo>
                    <a:pt x="112" y="23"/>
                    <a:pt x="113" y="24"/>
                    <a:pt x="113" y="24"/>
                  </a:cubicBezTo>
                  <a:cubicBezTo>
                    <a:pt x="115" y="23"/>
                    <a:pt x="115" y="23"/>
                    <a:pt x="115" y="23"/>
                  </a:cubicBezTo>
                  <a:cubicBezTo>
                    <a:pt x="113" y="23"/>
                    <a:pt x="113" y="23"/>
                    <a:pt x="112" y="23"/>
                  </a:cubicBezTo>
                  <a:cubicBezTo>
                    <a:pt x="113" y="21"/>
                    <a:pt x="113" y="19"/>
                    <a:pt x="113" y="19"/>
                  </a:cubicBezTo>
                  <a:cubicBezTo>
                    <a:pt x="115" y="18"/>
                    <a:pt x="115" y="19"/>
                    <a:pt x="115" y="19"/>
                  </a:cubicBezTo>
                  <a:cubicBezTo>
                    <a:pt x="115" y="18"/>
                    <a:pt x="116" y="18"/>
                    <a:pt x="117" y="17"/>
                  </a:cubicBezTo>
                  <a:cubicBezTo>
                    <a:pt x="116" y="17"/>
                    <a:pt x="117" y="15"/>
                    <a:pt x="117" y="15"/>
                  </a:cubicBezTo>
                  <a:cubicBezTo>
                    <a:pt x="116" y="16"/>
                    <a:pt x="115" y="16"/>
                    <a:pt x="115" y="16"/>
                  </a:cubicBezTo>
                  <a:cubicBezTo>
                    <a:pt x="115" y="15"/>
                    <a:pt x="115" y="16"/>
                    <a:pt x="116" y="16"/>
                  </a:cubicBezTo>
                  <a:cubicBezTo>
                    <a:pt x="115" y="15"/>
                    <a:pt x="117" y="15"/>
                    <a:pt x="116" y="14"/>
                  </a:cubicBezTo>
                  <a:cubicBezTo>
                    <a:pt x="116" y="16"/>
                    <a:pt x="117" y="15"/>
                    <a:pt x="117" y="16"/>
                  </a:cubicBezTo>
                  <a:cubicBezTo>
                    <a:pt x="117" y="15"/>
                    <a:pt x="117" y="16"/>
                    <a:pt x="118" y="15"/>
                  </a:cubicBezTo>
                  <a:cubicBezTo>
                    <a:pt x="118" y="14"/>
                    <a:pt x="118" y="12"/>
                    <a:pt x="118" y="12"/>
                  </a:cubicBezTo>
                  <a:cubicBezTo>
                    <a:pt x="120" y="11"/>
                    <a:pt x="120" y="9"/>
                    <a:pt x="120" y="8"/>
                  </a:cubicBezTo>
                  <a:cubicBezTo>
                    <a:pt x="121" y="8"/>
                    <a:pt x="122" y="9"/>
                    <a:pt x="122" y="8"/>
                  </a:cubicBezTo>
                  <a:cubicBezTo>
                    <a:pt x="122" y="8"/>
                    <a:pt x="121" y="8"/>
                    <a:pt x="122" y="8"/>
                  </a:cubicBezTo>
                  <a:cubicBezTo>
                    <a:pt x="122" y="8"/>
                    <a:pt x="122" y="8"/>
                    <a:pt x="122" y="8"/>
                  </a:cubicBezTo>
                  <a:cubicBezTo>
                    <a:pt x="122" y="7"/>
                    <a:pt x="124" y="6"/>
                    <a:pt x="123" y="5"/>
                  </a:cubicBezTo>
                  <a:cubicBezTo>
                    <a:pt x="123" y="6"/>
                    <a:pt x="123" y="6"/>
                    <a:pt x="123" y="6"/>
                  </a:cubicBezTo>
                  <a:cubicBezTo>
                    <a:pt x="123" y="6"/>
                    <a:pt x="123" y="6"/>
                    <a:pt x="123" y="5"/>
                  </a:cubicBezTo>
                  <a:cubicBezTo>
                    <a:pt x="124" y="6"/>
                    <a:pt x="124" y="5"/>
                    <a:pt x="124" y="6"/>
                  </a:cubicBezTo>
                  <a:cubicBezTo>
                    <a:pt x="125" y="6"/>
                    <a:pt x="125" y="5"/>
                    <a:pt x="125" y="4"/>
                  </a:cubicBezTo>
                  <a:cubicBezTo>
                    <a:pt x="124" y="4"/>
                    <a:pt x="124" y="4"/>
                    <a:pt x="124" y="4"/>
                  </a:cubicBezTo>
                  <a:cubicBezTo>
                    <a:pt x="124" y="3"/>
                    <a:pt x="125" y="2"/>
                    <a:pt x="126" y="1"/>
                  </a:cubicBezTo>
                  <a:cubicBezTo>
                    <a:pt x="126" y="1"/>
                    <a:pt x="126" y="1"/>
                    <a:pt x="126" y="1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7" y="1"/>
                    <a:pt x="127" y="0"/>
                    <a:pt x="127" y="0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7" y="3"/>
                    <a:pt x="127" y="1"/>
                    <a:pt x="126" y="1"/>
                  </a:cubicBezTo>
                  <a:cubicBezTo>
                    <a:pt x="126" y="1"/>
                    <a:pt x="125" y="3"/>
                    <a:pt x="126" y="3"/>
                  </a:cubicBezTo>
                  <a:cubicBezTo>
                    <a:pt x="126" y="3"/>
                    <a:pt x="126" y="3"/>
                    <a:pt x="126" y="2"/>
                  </a:cubicBezTo>
                  <a:cubicBezTo>
                    <a:pt x="127" y="2"/>
                    <a:pt x="126" y="3"/>
                    <a:pt x="127" y="3"/>
                  </a:cubicBezTo>
                  <a:cubicBezTo>
                    <a:pt x="127" y="3"/>
                    <a:pt x="127" y="3"/>
                    <a:pt x="127" y="3"/>
                  </a:cubicBezTo>
                  <a:cubicBezTo>
                    <a:pt x="127" y="4"/>
                    <a:pt x="127" y="4"/>
                    <a:pt x="126" y="5"/>
                  </a:cubicBezTo>
                  <a:cubicBezTo>
                    <a:pt x="126" y="4"/>
                    <a:pt x="126" y="5"/>
                    <a:pt x="126" y="4"/>
                  </a:cubicBezTo>
                  <a:cubicBezTo>
                    <a:pt x="126" y="5"/>
                    <a:pt x="126" y="5"/>
                    <a:pt x="126" y="6"/>
                  </a:cubicBezTo>
                  <a:cubicBezTo>
                    <a:pt x="125" y="6"/>
                    <a:pt x="125" y="8"/>
                    <a:pt x="124" y="9"/>
                  </a:cubicBezTo>
                  <a:cubicBezTo>
                    <a:pt x="124" y="8"/>
                    <a:pt x="124" y="7"/>
                    <a:pt x="124" y="7"/>
                  </a:cubicBezTo>
                  <a:cubicBezTo>
                    <a:pt x="123" y="7"/>
                    <a:pt x="124" y="7"/>
                    <a:pt x="123" y="8"/>
                  </a:cubicBezTo>
                  <a:cubicBezTo>
                    <a:pt x="123" y="8"/>
                    <a:pt x="124" y="9"/>
                    <a:pt x="124" y="10"/>
                  </a:cubicBezTo>
                  <a:cubicBezTo>
                    <a:pt x="123" y="10"/>
                    <a:pt x="123" y="10"/>
                    <a:pt x="123" y="10"/>
                  </a:cubicBezTo>
                  <a:cubicBezTo>
                    <a:pt x="123" y="10"/>
                    <a:pt x="124" y="11"/>
                    <a:pt x="123" y="12"/>
                  </a:cubicBezTo>
                  <a:cubicBezTo>
                    <a:pt x="122" y="12"/>
                    <a:pt x="121" y="15"/>
                    <a:pt x="120" y="16"/>
                  </a:cubicBezTo>
                  <a:cubicBezTo>
                    <a:pt x="120" y="16"/>
                    <a:pt x="120" y="16"/>
                    <a:pt x="120" y="16"/>
                  </a:cubicBezTo>
                  <a:cubicBezTo>
                    <a:pt x="120" y="17"/>
                    <a:pt x="119" y="18"/>
                    <a:pt x="119" y="18"/>
                  </a:cubicBezTo>
                  <a:cubicBezTo>
                    <a:pt x="118" y="19"/>
                    <a:pt x="118" y="23"/>
                    <a:pt x="117" y="23"/>
                  </a:cubicBezTo>
                  <a:cubicBezTo>
                    <a:pt x="116" y="25"/>
                    <a:pt x="115" y="27"/>
                    <a:pt x="113" y="30"/>
                  </a:cubicBezTo>
                  <a:cubicBezTo>
                    <a:pt x="112" y="29"/>
                    <a:pt x="112" y="29"/>
                    <a:pt x="112" y="29"/>
                  </a:cubicBezTo>
                  <a:cubicBezTo>
                    <a:pt x="112" y="30"/>
                    <a:pt x="112" y="29"/>
                    <a:pt x="111" y="30"/>
                  </a:cubicBezTo>
                  <a:cubicBezTo>
                    <a:pt x="112" y="29"/>
                    <a:pt x="112" y="32"/>
                    <a:pt x="112" y="32"/>
                  </a:cubicBezTo>
                  <a:cubicBezTo>
                    <a:pt x="111" y="32"/>
                    <a:pt x="110" y="34"/>
                    <a:pt x="110" y="35"/>
                  </a:cubicBezTo>
                  <a:cubicBezTo>
                    <a:pt x="110" y="35"/>
                    <a:pt x="110" y="35"/>
                    <a:pt x="110" y="35"/>
                  </a:cubicBezTo>
                  <a:cubicBezTo>
                    <a:pt x="110" y="37"/>
                    <a:pt x="110" y="38"/>
                    <a:pt x="109" y="38"/>
                  </a:cubicBezTo>
                  <a:cubicBezTo>
                    <a:pt x="108" y="38"/>
                    <a:pt x="108" y="38"/>
                    <a:pt x="108" y="38"/>
                  </a:cubicBezTo>
                  <a:cubicBezTo>
                    <a:pt x="108" y="41"/>
                    <a:pt x="108" y="41"/>
                    <a:pt x="108" y="42"/>
                  </a:cubicBezTo>
                  <a:cubicBezTo>
                    <a:pt x="107" y="43"/>
                    <a:pt x="106" y="44"/>
                    <a:pt x="105" y="45"/>
                  </a:cubicBezTo>
                  <a:cubicBezTo>
                    <a:pt x="105" y="47"/>
                    <a:pt x="102" y="51"/>
                    <a:pt x="101" y="54"/>
                  </a:cubicBezTo>
                  <a:cubicBezTo>
                    <a:pt x="101" y="53"/>
                    <a:pt x="101" y="53"/>
                    <a:pt x="101" y="53"/>
                  </a:cubicBezTo>
                  <a:cubicBezTo>
                    <a:pt x="100" y="57"/>
                    <a:pt x="97" y="60"/>
                    <a:pt x="96" y="63"/>
                  </a:cubicBezTo>
                  <a:cubicBezTo>
                    <a:pt x="95" y="62"/>
                    <a:pt x="95" y="62"/>
                    <a:pt x="95" y="62"/>
                  </a:cubicBezTo>
                  <a:cubicBezTo>
                    <a:pt x="95" y="63"/>
                    <a:pt x="95" y="64"/>
                    <a:pt x="95" y="64"/>
                  </a:cubicBezTo>
                  <a:cubicBezTo>
                    <a:pt x="95" y="65"/>
                    <a:pt x="95" y="67"/>
                    <a:pt x="94" y="67"/>
                  </a:cubicBezTo>
                  <a:cubicBezTo>
                    <a:pt x="93" y="68"/>
                    <a:pt x="94" y="68"/>
                    <a:pt x="93" y="69"/>
                  </a:cubicBezTo>
                  <a:cubicBezTo>
                    <a:pt x="92" y="70"/>
                    <a:pt x="92" y="71"/>
                    <a:pt x="91" y="72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91" y="72"/>
                    <a:pt x="90" y="73"/>
                    <a:pt x="91" y="73"/>
                  </a:cubicBezTo>
                  <a:cubicBezTo>
                    <a:pt x="90" y="74"/>
                    <a:pt x="90" y="78"/>
                    <a:pt x="88" y="79"/>
                  </a:cubicBezTo>
                  <a:cubicBezTo>
                    <a:pt x="88" y="79"/>
                    <a:pt x="88" y="79"/>
                    <a:pt x="88" y="79"/>
                  </a:cubicBezTo>
                  <a:cubicBezTo>
                    <a:pt x="88" y="81"/>
                    <a:pt x="85" y="82"/>
                    <a:pt x="85" y="83"/>
                  </a:cubicBezTo>
                  <a:cubicBezTo>
                    <a:pt x="85" y="83"/>
                    <a:pt x="85" y="83"/>
                    <a:pt x="84" y="83"/>
                  </a:cubicBezTo>
                  <a:cubicBezTo>
                    <a:pt x="84" y="84"/>
                    <a:pt x="85" y="83"/>
                    <a:pt x="85" y="84"/>
                  </a:cubicBezTo>
                  <a:cubicBezTo>
                    <a:pt x="84" y="87"/>
                    <a:pt x="82" y="88"/>
                    <a:pt x="81" y="91"/>
                  </a:cubicBezTo>
                  <a:cubicBezTo>
                    <a:pt x="80" y="95"/>
                    <a:pt x="76" y="98"/>
                    <a:pt x="75" y="101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5" y="104"/>
                    <a:pt x="73" y="104"/>
                    <a:pt x="73" y="106"/>
                  </a:cubicBezTo>
                  <a:cubicBezTo>
                    <a:pt x="73" y="106"/>
                    <a:pt x="73" y="106"/>
                    <a:pt x="72" y="106"/>
                  </a:cubicBezTo>
                  <a:cubicBezTo>
                    <a:pt x="72" y="107"/>
                    <a:pt x="70" y="108"/>
                    <a:pt x="70" y="110"/>
                  </a:cubicBezTo>
                  <a:cubicBezTo>
                    <a:pt x="70" y="110"/>
                    <a:pt x="70" y="110"/>
                    <a:pt x="70" y="110"/>
                  </a:cubicBezTo>
                  <a:cubicBezTo>
                    <a:pt x="69" y="112"/>
                    <a:pt x="69" y="112"/>
                    <a:pt x="68" y="114"/>
                  </a:cubicBezTo>
                  <a:cubicBezTo>
                    <a:pt x="68" y="113"/>
                    <a:pt x="68" y="113"/>
                    <a:pt x="68" y="113"/>
                  </a:cubicBezTo>
                  <a:cubicBezTo>
                    <a:pt x="67" y="113"/>
                    <a:pt x="68" y="115"/>
                    <a:pt x="67" y="115"/>
                  </a:cubicBezTo>
                  <a:cubicBezTo>
                    <a:pt x="67" y="115"/>
                    <a:pt x="67" y="115"/>
                    <a:pt x="67" y="115"/>
                  </a:cubicBezTo>
                  <a:cubicBezTo>
                    <a:pt x="65" y="118"/>
                    <a:pt x="64" y="122"/>
                    <a:pt x="63" y="125"/>
                  </a:cubicBezTo>
                  <a:cubicBezTo>
                    <a:pt x="61" y="126"/>
                    <a:pt x="61" y="124"/>
                    <a:pt x="61" y="126"/>
                  </a:cubicBezTo>
                  <a:cubicBezTo>
                    <a:pt x="61" y="126"/>
                    <a:pt x="61" y="126"/>
                    <a:pt x="61" y="126"/>
                  </a:cubicBezTo>
                  <a:cubicBezTo>
                    <a:pt x="61" y="127"/>
                    <a:pt x="58" y="127"/>
                    <a:pt x="58" y="127"/>
                  </a:cubicBezTo>
                  <a:cubicBezTo>
                    <a:pt x="60" y="128"/>
                    <a:pt x="60" y="128"/>
                    <a:pt x="60" y="128"/>
                  </a:cubicBezTo>
                  <a:cubicBezTo>
                    <a:pt x="58" y="130"/>
                    <a:pt x="57" y="130"/>
                    <a:pt x="57" y="132"/>
                  </a:cubicBezTo>
                  <a:cubicBezTo>
                    <a:pt x="56" y="132"/>
                    <a:pt x="56" y="132"/>
                    <a:pt x="56" y="132"/>
                  </a:cubicBezTo>
                  <a:cubicBezTo>
                    <a:pt x="57" y="133"/>
                    <a:pt x="56" y="134"/>
                    <a:pt x="56" y="136"/>
                  </a:cubicBezTo>
                  <a:cubicBezTo>
                    <a:pt x="53" y="143"/>
                    <a:pt x="49" y="151"/>
                    <a:pt x="45" y="158"/>
                  </a:cubicBezTo>
                  <a:cubicBezTo>
                    <a:pt x="42" y="166"/>
                    <a:pt x="37" y="172"/>
                    <a:pt x="33" y="179"/>
                  </a:cubicBezTo>
                  <a:cubicBezTo>
                    <a:pt x="31" y="180"/>
                    <a:pt x="31" y="180"/>
                    <a:pt x="30" y="183"/>
                  </a:cubicBezTo>
                  <a:cubicBezTo>
                    <a:pt x="30" y="183"/>
                    <a:pt x="30" y="183"/>
                    <a:pt x="30" y="183"/>
                  </a:cubicBezTo>
                  <a:cubicBezTo>
                    <a:pt x="30" y="183"/>
                    <a:pt x="29" y="184"/>
                    <a:pt x="29" y="185"/>
                  </a:cubicBezTo>
                  <a:cubicBezTo>
                    <a:pt x="29" y="186"/>
                    <a:pt x="28" y="189"/>
                    <a:pt x="26" y="193"/>
                  </a:cubicBezTo>
                  <a:cubicBezTo>
                    <a:pt x="26" y="192"/>
                    <a:pt x="26" y="192"/>
                    <a:pt x="25" y="192"/>
                  </a:cubicBezTo>
                  <a:cubicBezTo>
                    <a:pt x="26" y="193"/>
                    <a:pt x="26" y="193"/>
                    <a:pt x="26" y="193"/>
                  </a:cubicBezTo>
                  <a:cubicBezTo>
                    <a:pt x="25" y="193"/>
                    <a:pt x="25" y="193"/>
                    <a:pt x="25" y="193"/>
                  </a:cubicBezTo>
                  <a:cubicBezTo>
                    <a:pt x="25" y="193"/>
                    <a:pt x="25" y="193"/>
                    <a:pt x="26" y="193"/>
                  </a:cubicBezTo>
                  <a:cubicBezTo>
                    <a:pt x="22" y="200"/>
                    <a:pt x="17" y="206"/>
                    <a:pt x="13" y="213"/>
                  </a:cubicBezTo>
                  <a:cubicBezTo>
                    <a:pt x="12" y="214"/>
                    <a:pt x="11" y="217"/>
                    <a:pt x="10" y="220"/>
                  </a:cubicBezTo>
                  <a:cubicBezTo>
                    <a:pt x="7" y="223"/>
                    <a:pt x="3" y="228"/>
                    <a:pt x="1" y="233"/>
                  </a:cubicBezTo>
                  <a:cubicBezTo>
                    <a:pt x="1" y="233"/>
                    <a:pt x="0" y="232"/>
                    <a:pt x="1" y="229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38" name="Freeform 114"/>
            <p:cNvSpPr>
              <a:spLocks/>
            </p:cNvSpPr>
            <p:nvPr/>
          </p:nvSpPr>
          <p:spPr bwMode="auto">
            <a:xfrm>
              <a:off x="3653" y="1157"/>
              <a:ext cx="300" cy="550"/>
            </a:xfrm>
            <a:custGeom>
              <a:avLst/>
              <a:gdLst>
                <a:gd name="T0" fmla="*/ 13 w 127"/>
                <a:gd name="T1" fmla="*/ 206 h 233"/>
                <a:gd name="T2" fmla="*/ 17 w 127"/>
                <a:gd name="T3" fmla="*/ 199 h 233"/>
                <a:gd name="T4" fmla="*/ 23 w 127"/>
                <a:gd name="T5" fmla="*/ 184 h 233"/>
                <a:gd name="T6" fmla="*/ 26 w 127"/>
                <a:gd name="T7" fmla="*/ 179 h 233"/>
                <a:gd name="T8" fmla="*/ 36 w 127"/>
                <a:gd name="T9" fmla="*/ 165 h 233"/>
                <a:gd name="T10" fmla="*/ 37 w 127"/>
                <a:gd name="T11" fmla="*/ 160 h 233"/>
                <a:gd name="T12" fmla="*/ 42 w 127"/>
                <a:gd name="T13" fmla="*/ 151 h 233"/>
                <a:gd name="T14" fmla="*/ 46 w 127"/>
                <a:gd name="T15" fmla="*/ 144 h 233"/>
                <a:gd name="T16" fmla="*/ 49 w 127"/>
                <a:gd name="T17" fmla="*/ 140 h 233"/>
                <a:gd name="T18" fmla="*/ 50 w 127"/>
                <a:gd name="T19" fmla="*/ 137 h 233"/>
                <a:gd name="T20" fmla="*/ 54 w 127"/>
                <a:gd name="T21" fmla="*/ 128 h 233"/>
                <a:gd name="T22" fmla="*/ 57 w 127"/>
                <a:gd name="T23" fmla="*/ 124 h 233"/>
                <a:gd name="T24" fmla="*/ 58 w 127"/>
                <a:gd name="T25" fmla="*/ 118 h 233"/>
                <a:gd name="T26" fmla="*/ 63 w 127"/>
                <a:gd name="T27" fmla="*/ 112 h 233"/>
                <a:gd name="T28" fmla="*/ 66 w 127"/>
                <a:gd name="T29" fmla="*/ 106 h 233"/>
                <a:gd name="T30" fmla="*/ 71 w 127"/>
                <a:gd name="T31" fmla="*/ 97 h 233"/>
                <a:gd name="T32" fmla="*/ 73 w 127"/>
                <a:gd name="T33" fmla="*/ 93 h 233"/>
                <a:gd name="T34" fmla="*/ 75 w 127"/>
                <a:gd name="T35" fmla="*/ 90 h 233"/>
                <a:gd name="T36" fmla="*/ 76 w 127"/>
                <a:gd name="T37" fmla="*/ 88 h 233"/>
                <a:gd name="T38" fmla="*/ 77 w 127"/>
                <a:gd name="T39" fmla="*/ 85 h 233"/>
                <a:gd name="T40" fmla="*/ 79 w 127"/>
                <a:gd name="T41" fmla="*/ 82 h 233"/>
                <a:gd name="T42" fmla="*/ 85 w 127"/>
                <a:gd name="T43" fmla="*/ 70 h 233"/>
                <a:gd name="T44" fmla="*/ 88 w 127"/>
                <a:gd name="T45" fmla="*/ 65 h 233"/>
                <a:gd name="T46" fmla="*/ 91 w 127"/>
                <a:gd name="T47" fmla="*/ 62 h 233"/>
                <a:gd name="T48" fmla="*/ 95 w 127"/>
                <a:gd name="T49" fmla="*/ 52 h 233"/>
                <a:gd name="T50" fmla="*/ 98 w 127"/>
                <a:gd name="T51" fmla="*/ 51 h 233"/>
                <a:gd name="T52" fmla="*/ 99 w 127"/>
                <a:gd name="T53" fmla="*/ 46 h 233"/>
                <a:gd name="T54" fmla="*/ 99 w 127"/>
                <a:gd name="T55" fmla="*/ 42 h 233"/>
                <a:gd name="T56" fmla="*/ 102 w 127"/>
                <a:gd name="T57" fmla="*/ 38 h 233"/>
                <a:gd name="T58" fmla="*/ 102 w 127"/>
                <a:gd name="T59" fmla="*/ 36 h 233"/>
                <a:gd name="T60" fmla="*/ 104 w 127"/>
                <a:gd name="T61" fmla="*/ 35 h 233"/>
                <a:gd name="T62" fmla="*/ 107 w 127"/>
                <a:gd name="T63" fmla="*/ 32 h 233"/>
                <a:gd name="T64" fmla="*/ 108 w 127"/>
                <a:gd name="T65" fmla="*/ 28 h 233"/>
                <a:gd name="T66" fmla="*/ 109 w 127"/>
                <a:gd name="T67" fmla="*/ 27 h 233"/>
                <a:gd name="T68" fmla="*/ 110 w 127"/>
                <a:gd name="T69" fmla="*/ 22 h 233"/>
                <a:gd name="T70" fmla="*/ 111 w 127"/>
                <a:gd name="T71" fmla="*/ 19 h 233"/>
                <a:gd name="T72" fmla="*/ 112 w 127"/>
                <a:gd name="T73" fmla="*/ 21 h 233"/>
                <a:gd name="T74" fmla="*/ 116 w 127"/>
                <a:gd name="T75" fmla="*/ 15 h 233"/>
                <a:gd name="T76" fmla="*/ 123 w 127"/>
                <a:gd name="T77" fmla="*/ 8 h 233"/>
                <a:gd name="T78" fmla="*/ 125 w 127"/>
                <a:gd name="T79" fmla="*/ 6 h 233"/>
                <a:gd name="T80" fmla="*/ 127 w 127"/>
                <a:gd name="T81" fmla="*/ 0 h 233"/>
                <a:gd name="T82" fmla="*/ 127 w 127"/>
                <a:gd name="T83" fmla="*/ 2 h 233"/>
                <a:gd name="T84" fmla="*/ 124 w 127"/>
                <a:gd name="T85" fmla="*/ 8 h 233"/>
                <a:gd name="T86" fmla="*/ 119 w 127"/>
                <a:gd name="T87" fmla="*/ 18 h 233"/>
                <a:gd name="T88" fmla="*/ 111 w 127"/>
                <a:gd name="T89" fmla="*/ 35 h 233"/>
                <a:gd name="T90" fmla="*/ 101 w 127"/>
                <a:gd name="T91" fmla="*/ 54 h 233"/>
                <a:gd name="T92" fmla="*/ 93 w 127"/>
                <a:gd name="T93" fmla="*/ 68 h 233"/>
                <a:gd name="T94" fmla="*/ 88 w 127"/>
                <a:gd name="T95" fmla="*/ 80 h 233"/>
                <a:gd name="T96" fmla="*/ 75 w 127"/>
                <a:gd name="T97" fmla="*/ 101 h 233"/>
                <a:gd name="T98" fmla="*/ 68 w 127"/>
                <a:gd name="T99" fmla="*/ 112 h 233"/>
                <a:gd name="T100" fmla="*/ 58 w 127"/>
                <a:gd name="T101" fmla="*/ 128 h 233"/>
                <a:gd name="T102" fmla="*/ 32 w 127"/>
                <a:gd name="T103" fmla="*/ 179 h 233"/>
                <a:gd name="T104" fmla="*/ 26 w 127"/>
                <a:gd name="T105" fmla="*/ 192 h 233"/>
                <a:gd name="T106" fmla="*/ 1 w 127"/>
                <a:gd name="T107" fmla="*/ 229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7" h="233">
                  <a:moveTo>
                    <a:pt x="1" y="229"/>
                  </a:moveTo>
                  <a:cubicBezTo>
                    <a:pt x="1" y="226"/>
                    <a:pt x="4" y="223"/>
                    <a:pt x="4" y="219"/>
                  </a:cubicBezTo>
                  <a:cubicBezTo>
                    <a:pt x="5" y="219"/>
                    <a:pt x="5" y="219"/>
                    <a:pt x="5" y="219"/>
                  </a:cubicBezTo>
                  <a:cubicBezTo>
                    <a:pt x="6" y="215"/>
                    <a:pt x="10" y="211"/>
                    <a:pt x="12" y="208"/>
                  </a:cubicBezTo>
                  <a:cubicBezTo>
                    <a:pt x="12" y="208"/>
                    <a:pt x="12" y="208"/>
                    <a:pt x="12" y="208"/>
                  </a:cubicBezTo>
                  <a:cubicBezTo>
                    <a:pt x="13" y="208"/>
                    <a:pt x="13" y="206"/>
                    <a:pt x="13" y="206"/>
                  </a:cubicBezTo>
                  <a:cubicBezTo>
                    <a:pt x="13" y="206"/>
                    <a:pt x="13" y="206"/>
                    <a:pt x="14" y="206"/>
                  </a:cubicBezTo>
                  <a:cubicBezTo>
                    <a:pt x="13" y="206"/>
                    <a:pt x="14" y="206"/>
                    <a:pt x="14" y="205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3"/>
                    <a:pt x="15" y="203"/>
                    <a:pt x="15" y="203"/>
                  </a:cubicBezTo>
                  <a:cubicBezTo>
                    <a:pt x="14" y="201"/>
                    <a:pt x="17" y="200"/>
                    <a:pt x="17" y="199"/>
                  </a:cubicBezTo>
                  <a:cubicBezTo>
                    <a:pt x="17" y="199"/>
                    <a:pt x="17" y="199"/>
                    <a:pt x="17" y="199"/>
                  </a:cubicBezTo>
                  <a:cubicBezTo>
                    <a:pt x="18" y="196"/>
                    <a:pt x="20" y="192"/>
                    <a:pt x="21" y="190"/>
                  </a:cubicBezTo>
                  <a:cubicBezTo>
                    <a:pt x="21" y="190"/>
                    <a:pt x="21" y="191"/>
                    <a:pt x="22" y="191"/>
                  </a:cubicBezTo>
                  <a:cubicBezTo>
                    <a:pt x="21" y="190"/>
                    <a:pt x="22" y="189"/>
                    <a:pt x="22" y="188"/>
                  </a:cubicBezTo>
                  <a:cubicBezTo>
                    <a:pt x="23" y="188"/>
                    <a:pt x="22" y="187"/>
                    <a:pt x="23" y="185"/>
                  </a:cubicBezTo>
                  <a:cubicBezTo>
                    <a:pt x="23" y="185"/>
                    <a:pt x="23" y="185"/>
                    <a:pt x="23" y="185"/>
                  </a:cubicBezTo>
                  <a:cubicBezTo>
                    <a:pt x="23" y="185"/>
                    <a:pt x="23" y="185"/>
                    <a:pt x="23" y="184"/>
                  </a:cubicBezTo>
                  <a:cubicBezTo>
                    <a:pt x="23" y="184"/>
                    <a:pt x="23" y="184"/>
                    <a:pt x="23" y="184"/>
                  </a:cubicBezTo>
                  <a:cubicBezTo>
                    <a:pt x="23" y="183"/>
                    <a:pt x="25" y="184"/>
                    <a:pt x="25" y="183"/>
                  </a:cubicBezTo>
                  <a:cubicBezTo>
                    <a:pt x="25" y="183"/>
                    <a:pt x="25" y="183"/>
                    <a:pt x="25" y="183"/>
                  </a:cubicBezTo>
                  <a:cubicBezTo>
                    <a:pt x="25" y="182"/>
                    <a:pt x="26" y="182"/>
                    <a:pt x="26" y="181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6" y="180"/>
                    <a:pt x="27" y="180"/>
                    <a:pt x="26" y="179"/>
                  </a:cubicBezTo>
                  <a:cubicBezTo>
                    <a:pt x="27" y="179"/>
                    <a:pt x="26" y="181"/>
                    <a:pt x="27" y="180"/>
                  </a:cubicBezTo>
                  <a:cubicBezTo>
                    <a:pt x="29" y="176"/>
                    <a:pt x="30" y="172"/>
                    <a:pt x="32" y="170"/>
                  </a:cubicBezTo>
                  <a:cubicBezTo>
                    <a:pt x="32" y="169"/>
                    <a:pt x="34" y="169"/>
                    <a:pt x="34" y="169"/>
                  </a:cubicBezTo>
                  <a:cubicBezTo>
                    <a:pt x="34" y="169"/>
                    <a:pt x="35" y="167"/>
                    <a:pt x="35" y="166"/>
                  </a:cubicBezTo>
                  <a:cubicBezTo>
                    <a:pt x="35" y="166"/>
                    <a:pt x="35" y="166"/>
                    <a:pt x="35" y="166"/>
                  </a:cubicBezTo>
                  <a:cubicBezTo>
                    <a:pt x="36" y="165"/>
                    <a:pt x="35" y="165"/>
                    <a:pt x="36" y="165"/>
                  </a:cubicBezTo>
                  <a:cubicBezTo>
                    <a:pt x="36" y="165"/>
                    <a:pt x="36" y="165"/>
                    <a:pt x="36" y="165"/>
                  </a:cubicBezTo>
                  <a:cubicBezTo>
                    <a:pt x="36" y="165"/>
                    <a:pt x="36" y="164"/>
                    <a:pt x="37" y="163"/>
                  </a:cubicBezTo>
                  <a:cubicBezTo>
                    <a:pt x="37" y="164"/>
                    <a:pt x="37" y="164"/>
                    <a:pt x="37" y="164"/>
                  </a:cubicBezTo>
                  <a:cubicBezTo>
                    <a:pt x="37" y="163"/>
                    <a:pt x="37" y="162"/>
                    <a:pt x="37" y="161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38" y="161"/>
                    <a:pt x="37" y="161"/>
                    <a:pt x="37" y="160"/>
                  </a:cubicBezTo>
                  <a:cubicBezTo>
                    <a:pt x="37" y="160"/>
                    <a:pt x="38" y="160"/>
                    <a:pt x="38" y="161"/>
                  </a:cubicBezTo>
                  <a:cubicBezTo>
                    <a:pt x="38" y="158"/>
                    <a:pt x="39" y="158"/>
                    <a:pt x="39" y="157"/>
                  </a:cubicBezTo>
                  <a:cubicBezTo>
                    <a:pt x="39" y="157"/>
                    <a:pt x="39" y="157"/>
                    <a:pt x="39" y="157"/>
                  </a:cubicBezTo>
                  <a:cubicBezTo>
                    <a:pt x="40" y="156"/>
                    <a:pt x="40" y="155"/>
                    <a:pt x="41" y="154"/>
                  </a:cubicBezTo>
                  <a:cubicBezTo>
                    <a:pt x="41" y="153"/>
                    <a:pt x="42" y="154"/>
                    <a:pt x="42" y="153"/>
                  </a:cubicBezTo>
                  <a:cubicBezTo>
                    <a:pt x="41" y="153"/>
                    <a:pt x="44" y="151"/>
                    <a:pt x="42" y="151"/>
                  </a:cubicBezTo>
                  <a:cubicBezTo>
                    <a:pt x="42" y="151"/>
                    <a:pt x="44" y="149"/>
                    <a:pt x="44" y="148"/>
                  </a:cubicBezTo>
                  <a:cubicBezTo>
                    <a:pt x="44" y="149"/>
                    <a:pt x="45" y="148"/>
                    <a:pt x="44" y="149"/>
                  </a:cubicBezTo>
                  <a:cubicBezTo>
                    <a:pt x="45" y="149"/>
                    <a:pt x="45" y="149"/>
                    <a:pt x="45" y="149"/>
                  </a:cubicBezTo>
                  <a:cubicBezTo>
                    <a:pt x="45" y="149"/>
                    <a:pt x="45" y="149"/>
                    <a:pt x="45" y="149"/>
                  </a:cubicBezTo>
                  <a:cubicBezTo>
                    <a:pt x="45" y="149"/>
                    <a:pt x="46" y="148"/>
                    <a:pt x="46" y="147"/>
                  </a:cubicBezTo>
                  <a:cubicBezTo>
                    <a:pt x="46" y="146"/>
                    <a:pt x="45" y="145"/>
                    <a:pt x="46" y="144"/>
                  </a:cubicBezTo>
                  <a:cubicBezTo>
                    <a:pt x="46" y="145"/>
                    <a:pt x="47" y="144"/>
                    <a:pt x="47" y="145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47" y="143"/>
                    <a:pt x="47" y="143"/>
                    <a:pt x="47" y="143"/>
                  </a:cubicBezTo>
                  <a:cubicBezTo>
                    <a:pt x="47" y="142"/>
                    <a:pt x="47" y="142"/>
                    <a:pt x="47" y="142"/>
                  </a:cubicBezTo>
                  <a:cubicBezTo>
                    <a:pt x="47" y="142"/>
                    <a:pt x="47" y="139"/>
                    <a:pt x="48" y="140"/>
                  </a:cubicBezTo>
                  <a:cubicBezTo>
                    <a:pt x="49" y="140"/>
                    <a:pt x="48" y="140"/>
                    <a:pt x="49" y="140"/>
                  </a:cubicBezTo>
                  <a:cubicBezTo>
                    <a:pt x="49" y="139"/>
                    <a:pt x="49" y="139"/>
                    <a:pt x="49" y="138"/>
                  </a:cubicBezTo>
                  <a:cubicBezTo>
                    <a:pt x="49" y="138"/>
                    <a:pt x="49" y="138"/>
                    <a:pt x="49" y="138"/>
                  </a:cubicBezTo>
                  <a:cubicBezTo>
                    <a:pt x="50" y="138"/>
                    <a:pt x="50" y="137"/>
                    <a:pt x="49" y="137"/>
                  </a:cubicBezTo>
                  <a:cubicBezTo>
                    <a:pt x="49" y="137"/>
                    <a:pt x="50" y="137"/>
                    <a:pt x="49" y="138"/>
                  </a:cubicBezTo>
                  <a:cubicBezTo>
                    <a:pt x="49" y="137"/>
                    <a:pt x="49" y="137"/>
                    <a:pt x="50" y="136"/>
                  </a:cubicBezTo>
                  <a:cubicBezTo>
                    <a:pt x="50" y="137"/>
                    <a:pt x="50" y="137"/>
                    <a:pt x="50" y="137"/>
                  </a:cubicBezTo>
                  <a:cubicBezTo>
                    <a:pt x="50" y="136"/>
                    <a:pt x="50" y="135"/>
                    <a:pt x="51" y="133"/>
                  </a:cubicBezTo>
                  <a:cubicBezTo>
                    <a:pt x="50" y="133"/>
                    <a:pt x="51" y="134"/>
                    <a:pt x="51" y="134"/>
                  </a:cubicBezTo>
                  <a:cubicBezTo>
                    <a:pt x="52" y="133"/>
                    <a:pt x="52" y="131"/>
                    <a:pt x="53" y="130"/>
                  </a:cubicBezTo>
                  <a:cubicBezTo>
                    <a:pt x="53" y="130"/>
                    <a:pt x="52" y="130"/>
                    <a:pt x="53" y="130"/>
                  </a:cubicBezTo>
                  <a:cubicBezTo>
                    <a:pt x="53" y="129"/>
                    <a:pt x="53" y="130"/>
                    <a:pt x="54" y="129"/>
                  </a:cubicBezTo>
                  <a:cubicBezTo>
                    <a:pt x="54" y="129"/>
                    <a:pt x="54" y="129"/>
                    <a:pt x="54" y="128"/>
                  </a:cubicBezTo>
                  <a:cubicBezTo>
                    <a:pt x="54" y="128"/>
                    <a:pt x="54" y="128"/>
                    <a:pt x="54" y="129"/>
                  </a:cubicBezTo>
                  <a:cubicBezTo>
                    <a:pt x="54" y="128"/>
                    <a:pt x="55" y="125"/>
                    <a:pt x="56" y="124"/>
                  </a:cubicBezTo>
                  <a:cubicBezTo>
                    <a:pt x="56" y="124"/>
                    <a:pt x="56" y="124"/>
                    <a:pt x="56" y="122"/>
                  </a:cubicBezTo>
                  <a:cubicBezTo>
                    <a:pt x="57" y="124"/>
                    <a:pt x="57" y="124"/>
                    <a:pt x="57" y="124"/>
                  </a:cubicBezTo>
                  <a:cubicBezTo>
                    <a:pt x="57" y="122"/>
                    <a:pt x="57" y="121"/>
                    <a:pt x="57" y="122"/>
                  </a:cubicBezTo>
                  <a:cubicBezTo>
                    <a:pt x="57" y="121"/>
                    <a:pt x="56" y="125"/>
                    <a:pt x="57" y="124"/>
                  </a:cubicBezTo>
                  <a:cubicBezTo>
                    <a:pt x="57" y="122"/>
                    <a:pt x="57" y="122"/>
                    <a:pt x="57" y="122"/>
                  </a:cubicBezTo>
                  <a:cubicBezTo>
                    <a:pt x="57" y="122"/>
                    <a:pt x="57" y="121"/>
                    <a:pt x="57" y="120"/>
                  </a:cubicBezTo>
                  <a:cubicBezTo>
                    <a:pt x="57" y="120"/>
                    <a:pt x="57" y="121"/>
                    <a:pt x="58" y="121"/>
                  </a:cubicBezTo>
                  <a:cubicBezTo>
                    <a:pt x="58" y="120"/>
                    <a:pt x="58" y="120"/>
                    <a:pt x="58" y="119"/>
                  </a:cubicBezTo>
                  <a:cubicBezTo>
                    <a:pt x="58" y="119"/>
                    <a:pt x="58" y="119"/>
                    <a:pt x="58" y="119"/>
                  </a:cubicBezTo>
                  <a:cubicBezTo>
                    <a:pt x="58" y="118"/>
                    <a:pt x="58" y="118"/>
                    <a:pt x="58" y="118"/>
                  </a:cubicBezTo>
                  <a:cubicBezTo>
                    <a:pt x="58" y="118"/>
                    <a:pt x="58" y="117"/>
                    <a:pt x="59" y="117"/>
                  </a:cubicBezTo>
                  <a:cubicBezTo>
                    <a:pt x="61" y="118"/>
                    <a:pt x="61" y="118"/>
                    <a:pt x="61" y="118"/>
                  </a:cubicBezTo>
                  <a:cubicBezTo>
                    <a:pt x="61" y="117"/>
                    <a:pt x="59" y="117"/>
                    <a:pt x="59" y="117"/>
                  </a:cubicBezTo>
                  <a:cubicBezTo>
                    <a:pt x="59" y="117"/>
                    <a:pt x="59" y="117"/>
                    <a:pt x="61" y="117"/>
                  </a:cubicBezTo>
                  <a:cubicBezTo>
                    <a:pt x="59" y="116"/>
                    <a:pt x="61" y="116"/>
                    <a:pt x="61" y="115"/>
                  </a:cubicBezTo>
                  <a:cubicBezTo>
                    <a:pt x="62" y="115"/>
                    <a:pt x="62" y="112"/>
                    <a:pt x="63" y="112"/>
                  </a:cubicBezTo>
                  <a:cubicBezTo>
                    <a:pt x="63" y="111"/>
                    <a:pt x="63" y="110"/>
                    <a:pt x="63" y="110"/>
                  </a:cubicBezTo>
                  <a:cubicBezTo>
                    <a:pt x="63" y="110"/>
                    <a:pt x="63" y="110"/>
                    <a:pt x="64" y="110"/>
                  </a:cubicBezTo>
                  <a:cubicBezTo>
                    <a:pt x="64" y="110"/>
                    <a:pt x="64" y="110"/>
                    <a:pt x="64" y="110"/>
                  </a:cubicBezTo>
                  <a:cubicBezTo>
                    <a:pt x="64" y="110"/>
                    <a:pt x="64" y="110"/>
                    <a:pt x="65" y="109"/>
                  </a:cubicBezTo>
                  <a:cubicBezTo>
                    <a:pt x="65" y="108"/>
                    <a:pt x="64" y="108"/>
                    <a:pt x="64" y="108"/>
                  </a:cubicBezTo>
                  <a:cubicBezTo>
                    <a:pt x="65" y="108"/>
                    <a:pt x="64" y="106"/>
                    <a:pt x="66" y="106"/>
                  </a:cubicBezTo>
                  <a:cubicBezTo>
                    <a:pt x="66" y="106"/>
                    <a:pt x="66" y="107"/>
                    <a:pt x="66" y="106"/>
                  </a:cubicBezTo>
                  <a:cubicBezTo>
                    <a:pt x="67" y="106"/>
                    <a:pt x="66" y="105"/>
                    <a:pt x="67" y="103"/>
                  </a:cubicBezTo>
                  <a:cubicBezTo>
                    <a:pt x="66" y="103"/>
                    <a:pt x="66" y="103"/>
                    <a:pt x="66" y="103"/>
                  </a:cubicBezTo>
                  <a:cubicBezTo>
                    <a:pt x="67" y="103"/>
                    <a:pt x="66" y="102"/>
                    <a:pt x="67" y="103"/>
                  </a:cubicBezTo>
                  <a:cubicBezTo>
                    <a:pt x="67" y="102"/>
                    <a:pt x="68" y="102"/>
                    <a:pt x="67" y="102"/>
                  </a:cubicBezTo>
                  <a:cubicBezTo>
                    <a:pt x="70" y="100"/>
                    <a:pt x="70" y="98"/>
                    <a:pt x="71" y="97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1" y="97"/>
                    <a:pt x="71" y="97"/>
                    <a:pt x="71" y="97"/>
                  </a:cubicBezTo>
                  <a:cubicBezTo>
                    <a:pt x="71" y="97"/>
                    <a:pt x="71" y="97"/>
                    <a:pt x="71" y="97"/>
                  </a:cubicBezTo>
                  <a:cubicBezTo>
                    <a:pt x="71" y="96"/>
                    <a:pt x="71" y="96"/>
                    <a:pt x="71" y="97"/>
                  </a:cubicBezTo>
                  <a:cubicBezTo>
                    <a:pt x="73" y="96"/>
                    <a:pt x="71" y="95"/>
                    <a:pt x="72" y="94"/>
                  </a:cubicBezTo>
                  <a:cubicBezTo>
                    <a:pt x="72" y="94"/>
                    <a:pt x="72" y="94"/>
                    <a:pt x="73" y="93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3" y="91"/>
                    <a:pt x="73" y="92"/>
                    <a:pt x="74" y="92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5" y="91"/>
                    <a:pt x="75" y="91"/>
                    <a:pt x="75" y="91"/>
                  </a:cubicBezTo>
                  <a:cubicBezTo>
                    <a:pt x="74" y="91"/>
                    <a:pt x="75" y="90"/>
                    <a:pt x="75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0"/>
                    <a:pt x="76" y="90"/>
                    <a:pt x="76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4" y="90"/>
                    <a:pt x="75" y="90"/>
                    <a:pt x="75" y="90"/>
                  </a:cubicBezTo>
                  <a:cubicBezTo>
                    <a:pt x="75" y="90"/>
                    <a:pt x="75" y="89"/>
                    <a:pt x="76" y="89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6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7" y="88"/>
                    <a:pt x="77" y="88"/>
                    <a:pt x="77" y="88"/>
                  </a:cubicBezTo>
                  <a:cubicBezTo>
                    <a:pt x="77" y="86"/>
                    <a:pt x="76" y="86"/>
                    <a:pt x="76" y="85"/>
                  </a:cubicBezTo>
                  <a:cubicBezTo>
                    <a:pt x="76" y="86"/>
                    <a:pt x="77" y="86"/>
                    <a:pt x="77" y="86"/>
                  </a:cubicBezTo>
                  <a:cubicBezTo>
                    <a:pt x="77" y="86"/>
                    <a:pt x="77" y="86"/>
                    <a:pt x="77" y="86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8" y="84"/>
                    <a:pt x="77" y="83"/>
                  </a:cubicBezTo>
                  <a:cubicBezTo>
                    <a:pt x="77" y="83"/>
                    <a:pt x="78" y="83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9" y="83"/>
                    <a:pt x="79" y="83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80" y="81"/>
                    <a:pt x="79" y="81"/>
                  </a:cubicBezTo>
                  <a:cubicBezTo>
                    <a:pt x="80" y="80"/>
                    <a:pt x="81" y="81"/>
                    <a:pt x="81" y="80"/>
                  </a:cubicBezTo>
                  <a:cubicBezTo>
                    <a:pt x="81" y="80"/>
                    <a:pt x="81" y="79"/>
                    <a:pt x="80" y="79"/>
                  </a:cubicBezTo>
                  <a:cubicBezTo>
                    <a:pt x="81" y="78"/>
                    <a:pt x="81" y="76"/>
                    <a:pt x="83" y="75"/>
                  </a:cubicBezTo>
                  <a:cubicBezTo>
                    <a:pt x="83" y="75"/>
                    <a:pt x="82" y="75"/>
                    <a:pt x="83" y="75"/>
                  </a:cubicBezTo>
                  <a:cubicBezTo>
                    <a:pt x="84" y="73"/>
                    <a:pt x="84" y="71"/>
                    <a:pt x="85" y="70"/>
                  </a:cubicBezTo>
                  <a:cubicBezTo>
                    <a:pt x="85" y="71"/>
                    <a:pt x="85" y="70"/>
                    <a:pt x="85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5" y="69"/>
                    <a:pt x="85" y="69"/>
                    <a:pt x="84" y="70"/>
                  </a:cubicBezTo>
                  <a:cubicBezTo>
                    <a:pt x="85" y="68"/>
                    <a:pt x="87" y="67"/>
                    <a:pt x="87" y="67"/>
                  </a:cubicBezTo>
                  <a:cubicBezTo>
                    <a:pt x="87" y="66"/>
                    <a:pt x="87" y="66"/>
                    <a:pt x="87" y="66"/>
                  </a:cubicBezTo>
                  <a:cubicBezTo>
                    <a:pt x="88" y="67"/>
                    <a:pt x="88" y="66"/>
                    <a:pt x="88" y="65"/>
                  </a:cubicBezTo>
                  <a:cubicBezTo>
                    <a:pt x="88" y="65"/>
                    <a:pt x="88" y="65"/>
                    <a:pt x="88" y="65"/>
                  </a:cubicBezTo>
                  <a:cubicBezTo>
                    <a:pt x="89" y="65"/>
                    <a:pt x="89" y="65"/>
                    <a:pt x="89" y="65"/>
                  </a:cubicBezTo>
                  <a:cubicBezTo>
                    <a:pt x="89" y="64"/>
                    <a:pt x="88" y="64"/>
                    <a:pt x="89" y="64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9" y="63"/>
                    <a:pt x="89" y="62"/>
                    <a:pt x="90" y="62"/>
                  </a:cubicBezTo>
                  <a:cubicBezTo>
                    <a:pt x="91" y="62"/>
                    <a:pt x="91" y="62"/>
                    <a:pt x="91" y="62"/>
                  </a:cubicBezTo>
                  <a:cubicBezTo>
                    <a:pt x="91" y="62"/>
                    <a:pt x="91" y="61"/>
                    <a:pt x="90" y="61"/>
                  </a:cubicBezTo>
                  <a:cubicBezTo>
                    <a:pt x="91" y="61"/>
                    <a:pt x="91" y="59"/>
                    <a:pt x="91" y="59"/>
                  </a:cubicBezTo>
                  <a:cubicBezTo>
                    <a:pt x="91" y="56"/>
                    <a:pt x="93" y="54"/>
                    <a:pt x="94" y="52"/>
                  </a:cubicBezTo>
                  <a:cubicBezTo>
                    <a:pt x="94" y="52"/>
                    <a:pt x="94" y="52"/>
                    <a:pt x="94" y="52"/>
                  </a:cubicBezTo>
                  <a:cubicBezTo>
                    <a:pt x="95" y="52"/>
                    <a:pt x="94" y="52"/>
                    <a:pt x="94" y="52"/>
                  </a:cubicBezTo>
                  <a:cubicBezTo>
                    <a:pt x="94" y="52"/>
                    <a:pt x="95" y="51"/>
                    <a:pt x="95" y="52"/>
                  </a:cubicBezTo>
                  <a:cubicBezTo>
                    <a:pt x="97" y="51"/>
                    <a:pt x="95" y="51"/>
                    <a:pt x="97" y="49"/>
                  </a:cubicBezTo>
                  <a:cubicBezTo>
                    <a:pt x="95" y="49"/>
                    <a:pt x="97" y="51"/>
                    <a:pt x="95" y="49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98" y="48"/>
                    <a:pt x="98" y="51"/>
                    <a:pt x="98" y="51"/>
                  </a:cubicBezTo>
                  <a:cubicBezTo>
                    <a:pt x="98" y="49"/>
                    <a:pt x="98" y="49"/>
                    <a:pt x="98" y="49"/>
                  </a:cubicBezTo>
                  <a:cubicBezTo>
                    <a:pt x="99" y="49"/>
                    <a:pt x="98" y="52"/>
                    <a:pt x="99" y="51"/>
                  </a:cubicBezTo>
                  <a:cubicBezTo>
                    <a:pt x="99" y="49"/>
                    <a:pt x="99" y="49"/>
                    <a:pt x="98" y="49"/>
                  </a:cubicBezTo>
                  <a:cubicBezTo>
                    <a:pt x="98" y="48"/>
                    <a:pt x="98" y="48"/>
                    <a:pt x="98" y="47"/>
                  </a:cubicBezTo>
                  <a:cubicBezTo>
                    <a:pt x="98" y="47"/>
                    <a:pt x="98" y="48"/>
                    <a:pt x="98" y="48"/>
                  </a:cubicBezTo>
                  <a:cubicBezTo>
                    <a:pt x="99" y="48"/>
                    <a:pt x="98" y="47"/>
                    <a:pt x="99" y="46"/>
                  </a:cubicBezTo>
                  <a:cubicBezTo>
                    <a:pt x="98" y="47"/>
                    <a:pt x="98" y="46"/>
                    <a:pt x="98" y="45"/>
                  </a:cubicBezTo>
                  <a:cubicBezTo>
                    <a:pt x="98" y="45"/>
                    <a:pt x="98" y="46"/>
                    <a:pt x="99" y="45"/>
                  </a:cubicBezTo>
                  <a:cubicBezTo>
                    <a:pt x="98" y="45"/>
                    <a:pt x="99" y="44"/>
                    <a:pt x="98" y="45"/>
                  </a:cubicBezTo>
                  <a:cubicBezTo>
                    <a:pt x="98" y="44"/>
                    <a:pt x="99" y="44"/>
                    <a:pt x="98" y="43"/>
                  </a:cubicBezTo>
                  <a:cubicBezTo>
                    <a:pt x="99" y="43"/>
                    <a:pt x="99" y="45"/>
                    <a:pt x="100" y="44"/>
                  </a:cubicBezTo>
                  <a:cubicBezTo>
                    <a:pt x="99" y="44"/>
                    <a:pt x="100" y="42"/>
                    <a:pt x="99" y="42"/>
                  </a:cubicBezTo>
                  <a:cubicBezTo>
                    <a:pt x="99" y="42"/>
                    <a:pt x="100" y="42"/>
                    <a:pt x="100" y="43"/>
                  </a:cubicBezTo>
                  <a:cubicBezTo>
                    <a:pt x="100" y="42"/>
                    <a:pt x="99" y="41"/>
                    <a:pt x="101" y="41"/>
                  </a:cubicBezTo>
                  <a:cubicBezTo>
                    <a:pt x="100" y="41"/>
                    <a:pt x="100" y="41"/>
                    <a:pt x="100" y="41"/>
                  </a:cubicBezTo>
                  <a:cubicBezTo>
                    <a:pt x="101" y="41"/>
                    <a:pt x="101" y="41"/>
                    <a:pt x="101" y="41"/>
                  </a:cubicBezTo>
                  <a:cubicBezTo>
                    <a:pt x="101" y="40"/>
                    <a:pt x="101" y="39"/>
                    <a:pt x="102" y="39"/>
                  </a:cubicBezTo>
                  <a:cubicBezTo>
                    <a:pt x="102" y="39"/>
                    <a:pt x="103" y="38"/>
                    <a:pt x="102" y="38"/>
                  </a:cubicBezTo>
                  <a:cubicBezTo>
                    <a:pt x="101" y="39"/>
                    <a:pt x="102" y="39"/>
                    <a:pt x="101" y="39"/>
                  </a:cubicBezTo>
                  <a:cubicBezTo>
                    <a:pt x="102" y="39"/>
                    <a:pt x="101" y="38"/>
                    <a:pt x="101" y="37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2" y="37"/>
                    <a:pt x="102" y="37"/>
                    <a:pt x="102" y="36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102" y="35"/>
                    <a:pt x="103" y="36"/>
                    <a:pt x="103" y="35"/>
                  </a:cubicBezTo>
                  <a:cubicBezTo>
                    <a:pt x="103" y="36"/>
                    <a:pt x="103" y="36"/>
                    <a:pt x="103" y="36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4" y="35"/>
                    <a:pt x="103" y="35"/>
                    <a:pt x="103" y="35"/>
                  </a:cubicBezTo>
                  <a:cubicBezTo>
                    <a:pt x="103" y="35"/>
                    <a:pt x="104" y="35"/>
                    <a:pt x="103" y="35"/>
                  </a:cubicBezTo>
                  <a:cubicBezTo>
                    <a:pt x="104" y="35"/>
                    <a:pt x="104" y="35"/>
                    <a:pt x="104" y="35"/>
                  </a:cubicBezTo>
                  <a:cubicBezTo>
                    <a:pt x="104" y="35"/>
                    <a:pt x="105" y="35"/>
                    <a:pt x="105" y="35"/>
                  </a:cubicBezTo>
                  <a:cubicBezTo>
                    <a:pt x="105" y="34"/>
                    <a:pt x="105" y="32"/>
                    <a:pt x="104" y="34"/>
                  </a:cubicBezTo>
                  <a:cubicBezTo>
                    <a:pt x="104" y="32"/>
                    <a:pt x="105" y="32"/>
                    <a:pt x="105" y="34"/>
                  </a:cubicBezTo>
                  <a:cubicBezTo>
                    <a:pt x="105" y="32"/>
                    <a:pt x="104" y="32"/>
                    <a:pt x="105" y="32"/>
                  </a:cubicBezTo>
                  <a:cubicBezTo>
                    <a:pt x="105" y="32"/>
                    <a:pt x="106" y="31"/>
                    <a:pt x="107" y="31"/>
                  </a:cubicBezTo>
                  <a:cubicBezTo>
                    <a:pt x="107" y="32"/>
                    <a:pt x="107" y="32"/>
                    <a:pt x="107" y="32"/>
                  </a:cubicBezTo>
                  <a:cubicBezTo>
                    <a:pt x="107" y="31"/>
                    <a:pt x="107" y="31"/>
                    <a:pt x="107" y="31"/>
                  </a:cubicBezTo>
                  <a:cubicBezTo>
                    <a:pt x="108" y="32"/>
                    <a:pt x="108" y="31"/>
                    <a:pt x="108" y="32"/>
                  </a:cubicBezTo>
                  <a:cubicBezTo>
                    <a:pt x="109" y="32"/>
                    <a:pt x="109" y="31"/>
                    <a:pt x="109" y="31"/>
                  </a:cubicBezTo>
                  <a:cubicBezTo>
                    <a:pt x="107" y="31"/>
                    <a:pt x="108" y="29"/>
                    <a:pt x="107" y="29"/>
                  </a:cubicBezTo>
                  <a:cubicBezTo>
                    <a:pt x="107" y="28"/>
                    <a:pt x="109" y="29"/>
                    <a:pt x="109" y="28"/>
                  </a:cubicBezTo>
                  <a:cubicBezTo>
                    <a:pt x="108" y="28"/>
                    <a:pt x="108" y="27"/>
                    <a:pt x="108" y="28"/>
                  </a:cubicBezTo>
                  <a:cubicBezTo>
                    <a:pt x="108" y="27"/>
                    <a:pt x="107" y="27"/>
                    <a:pt x="108" y="26"/>
                  </a:cubicBezTo>
                  <a:cubicBezTo>
                    <a:pt x="108" y="27"/>
                    <a:pt x="109" y="26"/>
                    <a:pt x="109" y="27"/>
                  </a:cubicBezTo>
                  <a:cubicBezTo>
                    <a:pt x="109" y="28"/>
                    <a:pt x="109" y="28"/>
                    <a:pt x="109" y="28"/>
                  </a:cubicBezTo>
                  <a:cubicBezTo>
                    <a:pt x="109" y="28"/>
                    <a:pt x="110" y="28"/>
                    <a:pt x="110" y="28"/>
                  </a:cubicBezTo>
                  <a:cubicBezTo>
                    <a:pt x="110" y="27"/>
                    <a:pt x="111" y="27"/>
                    <a:pt x="110" y="27"/>
                  </a:cubicBezTo>
                  <a:cubicBezTo>
                    <a:pt x="110" y="26"/>
                    <a:pt x="110" y="27"/>
                    <a:pt x="109" y="27"/>
                  </a:cubicBezTo>
                  <a:cubicBezTo>
                    <a:pt x="110" y="26"/>
                    <a:pt x="111" y="26"/>
                    <a:pt x="110" y="25"/>
                  </a:cubicBezTo>
                  <a:cubicBezTo>
                    <a:pt x="110" y="26"/>
                    <a:pt x="109" y="25"/>
                    <a:pt x="109" y="25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10" y="24"/>
                    <a:pt x="109" y="24"/>
                    <a:pt x="109" y="22"/>
                  </a:cubicBezTo>
                  <a:cubicBezTo>
                    <a:pt x="110" y="22"/>
                    <a:pt x="110" y="22"/>
                    <a:pt x="110" y="22"/>
                  </a:cubicBezTo>
                  <a:cubicBezTo>
                    <a:pt x="111" y="22"/>
                    <a:pt x="109" y="24"/>
                    <a:pt x="110" y="25"/>
                  </a:cubicBezTo>
                  <a:cubicBezTo>
                    <a:pt x="111" y="24"/>
                    <a:pt x="110" y="22"/>
                    <a:pt x="111" y="22"/>
                  </a:cubicBezTo>
                  <a:cubicBezTo>
                    <a:pt x="111" y="22"/>
                    <a:pt x="111" y="22"/>
                    <a:pt x="111" y="24"/>
                  </a:cubicBezTo>
                  <a:cubicBezTo>
                    <a:pt x="111" y="22"/>
                    <a:pt x="112" y="24"/>
                    <a:pt x="111" y="21"/>
                  </a:cubicBezTo>
                  <a:cubicBezTo>
                    <a:pt x="111" y="21"/>
                    <a:pt x="111" y="21"/>
                    <a:pt x="111" y="21"/>
                  </a:cubicBezTo>
                  <a:cubicBezTo>
                    <a:pt x="111" y="21"/>
                    <a:pt x="111" y="20"/>
                    <a:pt x="111" y="19"/>
                  </a:cubicBezTo>
                  <a:cubicBezTo>
                    <a:pt x="112" y="20"/>
                    <a:pt x="112" y="18"/>
                    <a:pt x="114" y="19"/>
                  </a:cubicBezTo>
                  <a:cubicBezTo>
                    <a:pt x="112" y="19"/>
                    <a:pt x="111" y="21"/>
                    <a:pt x="111" y="21"/>
                  </a:cubicBezTo>
                  <a:cubicBezTo>
                    <a:pt x="114" y="21"/>
                    <a:pt x="111" y="22"/>
                    <a:pt x="112" y="22"/>
                  </a:cubicBezTo>
                  <a:cubicBezTo>
                    <a:pt x="112" y="21"/>
                    <a:pt x="114" y="22"/>
                    <a:pt x="115" y="22"/>
                  </a:cubicBezTo>
                  <a:cubicBezTo>
                    <a:pt x="115" y="22"/>
                    <a:pt x="115" y="22"/>
                    <a:pt x="115" y="21"/>
                  </a:cubicBezTo>
                  <a:cubicBezTo>
                    <a:pt x="114" y="21"/>
                    <a:pt x="114" y="21"/>
                    <a:pt x="112" y="21"/>
                  </a:cubicBezTo>
                  <a:cubicBezTo>
                    <a:pt x="114" y="21"/>
                    <a:pt x="114" y="20"/>
                    <a:pt x="114" y="19"/>
                  </a:cubicBezTo>
                  <a:cubicBezTo>
                    <a:pt x="115" y="19"/>
                    <a:pt x="115" y="19"/>
                    <a:pt x="115" y="20"/>
                  </a:cubicBezTo>
                  <a:cubicBezTo>
                    <a:pt x="115" y="18"/>
                    <a:pt x="116" y="17"/>
                    <a:pt x="117" y="16"/>
                  </a:cubicBezTo>
                  <a:cubicBezTo>
                    <a:pt x="116" y="16"/>
                    <a:pt x="118" y="15"/>
                    <a:pt x="117" y="15"/>
                  </a:cubicBezTo>
                  <a:cubicBezTo>
                    <a:pt x="116" y="15"/>
                    <a:pt x="115" y="15"/>
                    <a:pt x="115" y="15"/>
                  </a:cubicBezTo>
                  <a:cubicBezTo>
                    <a:pt x="115" y="15"/>
                    <a:pt x="115" y="15"/>
                    <a:pt x="116" y="15"/>
                  </a:cubicBezTo>
                  <a:cubicBezTo>
                    <a:pt x="115" y="14"/>
                    <a:pt x="117" y="15"/>
                    <a:pt x="116" y="14"/>
                  </a:cubicBezTo>
                  <a:cubicBezTo>
                    <a:pt x="116" y="15"/>
                    <a:pt x="117" y="15"/>
                    <a:pt x="118" y="15"/>
                  </a:cubicBezTo>
                  <a:cubicBezTo>
                    <a:pt x="118" y="14"/>
                    <a:pt x="118" y="15"/>
                    <a:pt x="118" y="15"/>
                  </a:cubicBezTo>
                  <a:cubicBezTo>
                    <a:pt x="118" y="14"/>
                    <a:pt x="118" y="13"/>
                    <a:pt x="118" y="12"/>
                  </a:cubicBezTo>
                  <a:cubicBezTo>
                    <a:pt x="120" y="11"/>
                    <a:pt x="120" y="9"/>
                    <a:pt x="121" y="8"/>
                  </a:cubicBezTo>
                  <a:cubicBezTo>
                    <a:pt x="121" y="8"/>
                    <a:pt x="123" y="8"/>
                    <a:pt x="123" y="8"/>
                  </a:cubicBezTo>
                  <a:cubicBezTo>
                    <a:pt x="123" y="8"/>
                    <a:pt x="121" y="8"/>
                    <a:pt x="123" y="8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3" y="8"/>
                    <a:pt x="125" y="7"/>
                    <a:pt x="124" y="6"/>
                  </a:cubicBezTo>
                  <a:cubicBezTo>
                    <a:pt x="124" y="6"/>
                    <a:pt x="124" y="6"/>
                    <a:pt x="124" y="6"/>
                  </a:cubicBezTo>
                  <a:cubicBezTo>
                    <a:pt x="124" y="6"/>
                    <a:pt x="124" y="6"/>
                    <a:pt x="124" y="6"/>
                  </a:cubicBezTo>
                  <a:cubicBezTo>
                    <a:pt x="125" y="6"/>
                    <a:pt x="125" y="6"/>
                    <a:pt x="125" y="6"/>
                  </a:cubicBezTo>
                  <a:cubicBezTo>
                    <a:pt x="125" y="6"/>
                    <a:pt x="125" y="4"/>
                    <a:pt x="125" y="3"/>
                  </a:cubicBezTo>
                  <a:cubicBezTo>
                    <a:pt x="125" y="3"/>
                    <a:pt x="125" y="3"/>
                    <a:pt x="125" y="3"/>
                  </a:cubicBezTo>
                  <a:cubicBezTo>
                    <a:pt x="125" y="2"/>
                    <a:pt x="125" y="2"/>
                    <a:pt x="126" y="1"/>
                  </a:cubicBezTo>
                  <a:cubicBezTo>
                    <a:pt x="126" y="1"/>
                    <a:pt x="126" y="1"/>
                    <a:pt x="126" y="1"/>
                  </a:cubicBezTo>
                  <a:cubicBezTo>
                    <a:pt x="126" y="1"/>
                    <a:pt x="126" y="1"/>
                    <a:pt x="126" y="1"/>
                  </a:cubicBezTo>
                  <a:cubicBezTo>
                    <a:pt x="127" y="1"/>
                    <a:pt x="127" y="1"/>
                    <a:pt x="127" y="0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7" y="2"/>
                    <a:pt x="127" y="1"/>
                    <a:pt x="126" y="1"/>
                  </a:cubicBezTo>
                  <a:cubicBezTo>
                    <a:pt x="126" y="2"/>
                    <a:pt x="126" y="2"/>
                    <a:pt x="126" y="2"/>
                  </a:cubicBezTo>
                  <a:cubicBezTo>
                    <a:pt x="126" y="2"/>
                    <a:pt x="126" y="2"/>
                    <a:pt x="126" y="2"/>
                  </a:cubicBezTo>
                  <a:cubicBezTo>
                    <a:pt x="127" y="2"/>
                    <a:pt x="126" y="2"/>
                    <a:pt x="127" y="3"/>
                  </a:cubicBezTo>
                  <a:cubicBezTo>
                    <a:pt x="127" y="3"/>
                    <a:pt x="127" y="3"/>
                    <a:pt x="127" y="2"/>
                  </a:cubicBezTo>
                  <a:cubicBezTo>
                    <a:pt x="127" y="3"/>
                    <a:pt x="127" y="3"/>
                    <a:pt x="126" y="4"/>
                  </a:cubicBezTo>
                  <a:cubicBezTo>
                    <a:pt x="126" y="3"/>
                    <a:pt x="126" y="4"/>
                    <a:pt x="126" y="4"/>
                  </a:cubicBezTo>
                  <a:cubicBezTo>
                    <a:pt x="126" y="4"/>
                    <a:pt x="126" y="6"/>
                    <a:pt x="126" y="7"/>
                  </a:cubicBezTo>
                  <a:cubicBezTo>
                    <a:pt x="125" y="7"/>
                    <a:pt x="125" y="8"/>
                    <a:pt x="125" y="8"/>
                  </a:cubicBezTo>
                  <a:cubicBezTo>
                    <a:pt x="125" y="8"/>
                    <a:pt x="125" y="8"/>
                    <a:pt x="125" y="7"/>
                  </a:cubicBezTo>
                  <a:cubicBezTo>
                    <a:pt x="124" y="8"/>
                    <a:pt x="125" y="8"/>
                    <a:pt x="124" y="8"/>
                  </a:cubicBezTo>
                  <a:cubicBezTo>
                    <a:pt x="124" y="8"/>
                    <a:pt x="125" y="8"/>
                    <a:pt x="125" y="9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24" y="10"/>
                    <a:pt x="125" y="10"/>
                    <a:pt x="124" y="11"/>
                  </a:cubicBezTo>
                  <a:cubicBezTo>
                    <a:pt x="123" y="12"/>
                    <a:pt x="121" y="14"/>
                    <a:pt x="120" y="15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20" y="16"/>
                    <a:pt x="119" y="17"/>
                    <a:pt x="119" y="18"/>
                  </a:cubicBezTo>
                  <a:cubicBezTo>
                    <a:pt x="118" y="20"/>
                    <a:pt x="118" y="21"/>
                    <a:pt x="117" y="21"/>
                  </a:cubicBezTo>
                  <a:cubicBezTo>
                    <a:pt x="116" y="25"/>
                    <a:pt x="115" y="28"/>
                    <a:pt x="114" y="29"/>
                  </a:cubicBezTo>
                  <a:cubicBezTo>
                    <a:pt x="112" y="28"/>
                    <a:pt x="112" y="28"/>
                    <a:pt x="112" y="28"/>
                  </a:cubicBezTo>
                  <a:cubicBezTo>
                    <a:pt x="112" y="29"/>
                    <a:pt x="112" y="29"/>
                    <a:pt x="112" y="29"/>
                  </a:cubicBezTo>
                  <a:cubicBezTo>
                    <a:pt x="112" y="29"/>
                    <a:pt x="112" y="30"/>
                    <a:pt x="112" y="31"/>
                  </a:cubicBezTo>
                  <a:cubicBezTo>
                    <a:pt x="111" y="32"/>
                    <a:pt x="111" y="35"/>
                    <a:pt x="111" y="35"/>
                  </a:cubicBezTo>
                  <a:cubicBezTo>
                    <a:pt x="111" y="35"/>
                    <a:pt x="111" y="35"/>
                    <a:pt x="111" y="35"/>
                  </a:cubicBezTo>
                  <a:cubicBezTo>
                    <a:pt x="111" y="36"/>
                    <a:pt x="110" y="37"/>
                    <a:pt x="109" y="38"/>
                  </a:cubicBezTo>
                  <a:cubicBezTo>
                    <a:pt x="108" y="38"/>
                    <a:pt x="108" y="38"/>
                    <a:pt x="108" y="39"/>
                  </a:cubicBezTo>
                  <a:cubicBezTo>
                    <a:pt x="108" y="40"/>
                    <a:pt x="108" y="40"/>
                    <a:pt x="108" y="42"/>
                  </a:cubicBezTo>
                  <a:cubicBezTo>
                    <a:pt x="107" y="42"/>
                    <a:pt x="106" y="44"/>
                    <a:pt x="106" y="44"/>
                  </a:cubicBezTo>
                  <a:cubicBezTo>
                    <a:pt x="105" y="48"/>
                    <a:pt x="102" y="51"/>
                    <a:pt x="101" y="54"/>
                  </a:cubicBezTo>
                  <a:cubicBezTo>
                    <a:pt x="101" y="54"/>
                    <a:pt x="101" y="54"/>
                    <a:pt x="101" y="54"/>
                  </a:cubicBezTo>
                  <a:cubicBezTo>
                    <a:pt x="100" y="57"/>
                    <a:pt x="98" y="61"/>
                    <a:pt x="97" y="63"/>
                  </a:cubicBezTo>
                  <a:cubicBezTo>
                    <a:pt x="95" y="62"/>
                    <a:pt x="95" y="62"/>
                    <a:pt x="95" y="62"/>
                  </a:cubicBezTo>
                  <a:cubicBezTo>
                    <a:pt x="95" y="64"/>
                    <a:pt x="95" y="64"/>
                    <a:pt x="95" y="64"/>
                  </a:cubicBezTo>
                  <a:cubicBezTo>
                    <a:pt x="95" y="65"/>
                    <a:pt x="95" y="66"/>
                    <a:pt x="94" y="66"/>
                  </a:cubicBezTo>
                  <a:cubicBezTo>
                    <a:pt x="93" y="67"/>
                    <a:pt x="94" y="67"/>
                    <a:pt x="93" y="68"/>
                  </a:cubicBezTo>
                  <a:cubicBezTo>
                    <a:pt x="92" y="70"/>
                    <a:pt x="92" y="70"/>
                    <a:pt x="91" y="72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91" y="72"/>
                    <a:pt x="90" y="73"/>
                    <a:pt x="91" y="73"/>
                  </a:cubicBezTo>
                  <a:cubicBezTo>
                    <a:pt x="90" y="75"/>
                    <a:pt x="90" y="78"/>
                    <a:pt x="88" y="79"/>
                  </a:cubicBezTo>
                  <a:cubicBezTo>
                    <a:pt x="89" y="79"/>
                    <a:pt x="88" y="79"/>
                    <a:pt x="88" y="80"/>
                  </a:cubicBezTo>
                  <a:cubicBezTo>
                    <a:pt x="88" y="81"/>
                    <a:pt x="85" y="82"/>
                    <a:pt x="85" y="83"/>
                  </a:cubicBezTo>
                  <a:cubicBezTo>
                    <a:pt x="85" y="83"/>
                    <a:pt x="85" y="83"/>
                    <a:pt x="84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4" y="86"/>
                    <a:pt x="82" y="89"/>
                    <a:pt x="81" y="90"/>
                  </a:cubicBezTo>
                  <a:cubicBezTo>
                    <a:pt x="80" y="94"/>
                    <a:pt x="77" y="98"/>
                    <a:pt x="75" y="102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5" y="103"/>
                    <a:pt x="73" y="103"/>
                    <a:pt x="73" y="105"/>
                  </a:cubicBezTo>
                  <a:cubicBezTo>
                    <a:pt x="73" y="106"/>
                    <a:pt x="73" y="107"/>
                    <a:pt x="72" y="106"/>
                  </a:cubicBezTo>
                  <a:cubicBezTo>
                    <a:pt x="72" y="107"/>
                    <a:pt x="71" y="109"/>
                    <a:pt x="71" y="110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70" y="110"/>
                    <a:pt x="70" y="112"/>
                    <a:pt x="68" y="113"/>
                  </a:cubicBezTo>
                  <a:cubicBezTo>
                    <a:pt x="68" y="112"/>
                    <a:pt x="68" y="112"/>
                    <a:pt x="68" y="112"/>
                  </a:cubicBezTo>
                  <a:cubicBezTo>
                    <a:pt x="67" y="113"/>
                    <a:pt x="68" y="115"/>
                    <a:pt x="67" y="115"/>
                  </a:cubicBezTo>
                  <a:cubicBezTo>
                    <a:pt x="67" y="115"/>
                    <a:pt x="67" y="115"/>
                    <a:pt x="67" y="115"/>
                  </a:cubicBezTo>
                  <a:cubicBezTo>
                    <a:pt x="65" y="117"/>
                    <a:pt x="64" y="121"/>
                    <a:pt x="63" y="125"/>
                  </a:cubicBezTo>
                  <a:cubicBezTo>
                    <a:pt x="61" y="127"/>
                    <a:pt x="61" y="124"/>
                    <a:pt x="61" y="126"/>
                  </a:cubicBezTo>
                  <a:cubicBezTo>
                    <a:pt x="61" y="126"/>
                    <a:pt x="61" y="127"/>
                    <a:pt x="61" y="126"/>
                  </a:cubicBezTo>
                  <a:cubicBezTo>
                    <a:pt x="61" y="127"/>
                    <a:pt x="58" y="127"/>
                    <a:pt x="58" y="128"/>
                  </a:cubicBezTo>
                  <a:cubicBezTo>
                    <a:pt x="59" y="128"/>
                    <a:pt x="59" y="128"/>
                    <a:pt x="59" y="129"/>
                  </a:cubicBezTo>
                  <a:cubicBezTo>
                    <a:pt x="58" y="130"/>
                    <a:pt x="57" y="130"/>
                    <a:pt x="57" y="131"/>
                  </a:cubicBezTo>
                  <a:cubicBezTo>
                    <a:pt x="57" y="131"/>
                    <a:pt x="57" y="131"/>
                    <a:pt x="57" y="131"/>
                  </a:cubicBezTo>
                  <a:cubicBezTo>
                    <a:pt x="57" y="133"/>
                    <a:pt x="56" y="134"/>
                    <a:pt x="57" y="136"/>
                  </a:cubicBezTo>
                  <a:cubicBezTo>
                    <a:pt x="53" y="144"/>
                    <a:pt x="49" y="151"/>
                    <a:pt x="45" y="158"/>
                  </a:cubicBezTo>
                  <a:cubicBezTo>
                    <a:pt x="41" y="165"/>
                    <a:pt x="37" y="172"/>
                    <a:pt x="32" y="179"/>
                  </a:cubicBezTo>
                  <a:cubicBezTo>
                    <a:pt x="31" y="180"/>
                    <a:pt x="31" y="180"/>
                    <a:pt x="30" y="182"/>
                  </a:cubicBezTo>
                  <a:cubicBezTo>
                    <a:pt x="30" y="182"/>
                    <a:pt x="30" y="182"/>
                    <a:pt x="30" y="182"/>
                  </a:cubicBezTo>
                  <a:cubicBezTo>
                    <a:pt x="30" y="183"/>
                    <a:pt x="30" y="183"/>
                    <a:pt x="30" y="184"/>
                  </a:cubicBezTo>
                  <a:cubicBezTo>
                    <a:pt x="29" y="187"/>
                    <a:pt x="28" y="189"/>
                    <a:pt x="26" y="192"/>
                  </a:cubicBezTo>
                  <a:cubicBezTo>
                    <a:pt x="26" y="192"/>
                    <a:pt x="26" y="191"/>
                    <a:pt x="25" y="192"/>
                  </a:cubicBezTo>
                  <a:cubicBezTo>
                    <a:pt x="26" y="192"/>
                    <a:pt x="26" y="192"/>
                    <a:pt x="26" y="192"/>
                  </a:cubicBezTo>
                  <a:cubicBezTo>
                    <a:pt x="25" y="192"/>
                    <a:pt x="25" y="192"/>
                    <a:pt x="25" y="192"/>
                  </a:cubicBezTo>
                  <a:cubicBezTo>
                    <a:pt x="25" y="192"/>
                    <a:pt x="25" y="193"/>
                    <a:pt x="26" y="192"/>
                  </a:cubicBezTo>
                  <a:cubicBezTo>
                    <a:pt x="22" y="200"/>
                    <a:pt x="17" y="206"/>
                    <a:pt x="13" y="212"/>
                  </a:cubicBezTo>
                  <a:cubicBezTo>
                    <a:pt x="12" y="215"/>
                    <a:pt x="11" y="217"/>
                    <a:pt x="10" y="219"/>
                  </a:cubicBezTo>
                  <a:cubicBezTo>
                    <a:pt x="6" y="224"/>
                    <a:pt x="3" y="227"/>
                    <a:pt x="1" y="233"/>
                  </a:cubicBezTo>
                  <a:cubicBezTo>
                    <a:pt x="1" y="233"/>
                    <a:pt x="0" y="231"/>
                    <a:pt x="1" y="229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39" name="Freeform 115"/>
            <p:cNvSpPr>
              <a:spLocks/>
            </p:cNvSpPr>
            <p:nvPr/>
          </p:nvSpPr>
          <p:spPr bwMode="auto">
            <a:xfrm>
              <a:off x="3620" y="496"/>
              <a:ext cx="269" cy="493"/>
            </a:xfrm>
            <a:custGeom>
              <a:avLst/>
              <a:gdLst>
                <a:gd name="T0" fmla="*/ 12 w 114"/>
                <a:gd name="T1" fmla="*/ 184 h 209"/>
                <a:gd name="T2" fmla="*/ 16 w 114"/>
                <a:gd name="T3" fmla="*/ 178 h 209"/>
                <a:gd name="T4" fmla="*/ 21 w 114"/>
                <a:gd name="T5" fmla="*/ 165 h 209"/>
                <a:gd name="T6" fmla="*/ 23 w 114"/>
                <a:gd name="T7" fmla="*/ 160 h 209"/>
                <a:gd name="T8" fmla="*/ 31 w 114"/>
                <a:gd name="T9" fmla="*/ 147 h 209"/>
                <a:gd name="T10" fmla="*/ 34 w 114"/>
                <a:gd name="T11" fmla="*/ 144 h 209"/>
                <a:gd name="T12" fmla="*/ 37 w 114"/>
                <a:gd name="T13" fmla="*/ 136 h 209"/>
                <a:gd name="T14" fmla="*/ 42 w 114"/>
                <a:gd name="T15" fmla="*/ 129 h 209"/>
                <a:gd name="T16" fmla="*/ 43 w 114"/>
                <a:gd name="T17" fmla="*/ 126 h 209"/>
                <a:gd name="T18" fmla="*/ 44 w 114"/>
                <a:gd name="T19" fmla="*/ 122 h 209"/>
                <a:gd name="T20" fmla="*/ 48 w 114"/>
                <a:gd name="T21" fmla="*/ 114 h 209"/>
                <a:gd name="T22" fmla="*/ 50 w 114"/>
                <a:gd name="T23" fmla="*/ 111 h 209"/>
                <a:gd name="T24" fmla="*/ 52 w 114"/>
                <a:gd name="T25" fmla="*/ 106 h 209"/>
                <a:gd name="T26" fmla="*/ 56 w 114"/>
                <a:gd name="T27" fmla="*/ 101 h 209"/>
                <a:gd name="T28" fmla="*/ 59 w 114"/>
                <a:gd name="T29" fmla="*/ 94 h 209"/>
                <a:gd name="T30" fmla="*/ 63 w 114"/>
                <a:gd name="T31" fmla="*/ 87 h 209"/>
                <a:gd name="T32" fmla="*/ 64 w 114"/>
                <a:gd name="T33" fmla="*/ 84 h 209"/>
                <a:gd name="T34" fmla="*/ 68 w 114"/>
                <a:gd name="T35" fmla="*/ 81 h 209"/>
                <a:gd name="T36" fmla="*/ 69 w 114"/>
                <a:gd name="T37" fmla="*/ 78 h 209"/>
                <a:gd name="T38" fmla="*/ 69 w 114"/>
                <a:gd name="T39" fmla="*/ 77 h 209"/>
                <a:gd name="T40" fmla="*/ 70 w 114"/>
                <a:gd name="T41" fmla="*/ 73 h 209"/>
                <a:gd name="T42" fmla="*/ 76 w 114"/>
                <a:gd name="T43" fmla="*/ 63 h 209"/>
                <a:gd name="T44" fmla="*/ 78 w 114"/>
                <a:gd name="T45" fmla="*/ 59 h 209"/>
                <a:gd name="T46" fmla="*/ 80 w 114"/>
                <a:gd name="T47" fmla="*/ 55 h 209"/>
                <a:gd name="T48" fmla="*/ 85 w 114"/>
                <a:gd name="T49" fmla="*/ 46 h 209"/>
                <a:gd name="T50" fmla="*/ 88 w 114"/>
                <a:gd name="T51" fmla="*/ 46 h 209"/>
                <a:gd name="T52" fmla="*/ 88 w 114"/>
                <a:gd name="T53" fmla="*/ 41 h 209"/>
                <a:gd name="T54" fmla="*/ 88 w 114"/>
                <a:gd name="T55" fmla="*/ 38 h 209"/>
                <a:gd name="T56" fmla="*/ 90 w 114"/>
                <a:gd name="T57" fmla="*/ 35 h 209"/>
                <a:gd name="T58" fmla="*/ 90 w 114"/>
                <a:gd name="T59" fmla="*/ 32 h 209"/>
                <a:gd name="T60" fmla="*/ 92 w 114"/>
                <a:gd name="T61" fmla="*/ 31 h 209"/>
                <a:gd name="T62" fmla="*/ 96 w 114"/>
                <a:gd name="T63" fmla="*/ 29 h 209"/>
                <a:gd name="T64" fmla="*/ 96 w 114"/>
                <a:gd name="T65" fmla="*/ 26 h 209"/>
                <a:gd name="T66" fmla="*/ 97 w 114"/>
                <a:gd name="T67" fmla="*/ 23 h 209"/>
                <a:gd name="T68" fmla="*/ 98 w 114"/>
                <a:gd name="T69" fmla="*/ 20 h 209"/>
                <a:gd name="T70" fmla="*/ 100 w 114"/>
                <a:gd name="T71" fmla="*/ 18 h 209"/>
                <a:gd name="T72" fmla="*/ 101 w 114"/>
                <a:gd name="T73" fmla="*/ 19 h 209"/>
                <a:gd name="T74" fmla="*/ 103 w 114"/>
                <a:gd name="T75" fmla="*/ 13 h 209"/>
                <a:gd name="T76" fmla="*/ 109 w 114"/>
                <a:gd name="T77" fmla="*/ 8 h 209"/>
                <a:gd name="T78" fmla="*/ 111 w 114"/>
                <a:gd name="T79" fmla="*/ 5 h 209"/>
                <a:gd name="T80" fmla="*/ 114 w 114"/>
                <a:gd name="T81" fmla="*/ 0 h 209"/>
                <a:gd name="T82" fmla="*/ 114 w 114"/>
                <a:gd name="T83" fmla="*/ 3 h 209"/>
                <a:gd name="T84" fmla="*/ 109 w 114"/>
                <a:gd name="T85" fmla="*/ 6 h 209"/>
                <a:gd name="T86" fmla="*/ 107 w 114"/>
                <a:gd name="T87" fmla="*/ 17 h 209"/>
                <a:gd name="T88" fmla="*/ 99 w 114"/>
                <a:gd name="T89" fmla="*/ 32 h 209"/>
                <a:gd name="T90" fmla="*/ 90 w 114"/>
                <a:gd name="T91" fmla="*/ 48 h 209"/>
                <a:gd name="T92" fmla="*/ 83 w 114"/>
                <a:gd name="T93" fmla="*/ 62 h 209"/>
                <a:gd name="T94" fmla="*/ 79 w 114"/>
                <a:gd name="T95" fmla="*/ 72 h 209"/>
                <a:gd name="T96" fmla="*/ 68 w 114"/>
                <a:gd name="T97" fmla="*/ 92 h 209"/>
                <a:gd name="T98" fmla="*/ 61 w 114"/>
                <a:gd name="T99" fmla="*/ 101 h 209"/>
                <a:gd name="T100" fmla="*/ 53 w 114"/>
                <a:gd name="T101" fmla="*/ 114 h 209"/>
                <a:gd name="T102" fmla="*/ 30 w 114"/>
                <a:gd name="T103" fmla="*/ 160 h 209"/>
                <a:gd name="T104" fmla="*/ 23 w 114"/>
                <a:gd name="T105" fmla="*/ 173 h 209"/>
                <a:gd name="T106" fmla="*/ 1 w 114"/>
                <a:gd name="T107" fmla="*/ 205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4" h="209">
                  <a:moveTo>
                    <a:pt x="1" y="205"/>
                  </a:moveTo>
                  <a:cubicBezTo>
                    <a:pt x="1" y="202"/>
                    <a:pt x="4" y="200"/>
                    <a:pt x="4" y="196"/>
                  </a:cubicBezTo>
                  <a:cubicBezTo>
                    <a:pt x="4" y="195"/>
                    <a:pt x="4" y="196"/>
                    <a:pt x="6" y="195"/>
                  </a:cubicBezTo>
                  <a:cubicBezTo>
                    <a:pt x="6" y="193"/>
                    <a:pt x="9" y="189"/>
                    <a:pt x="11" y="186"/>
                  </a:cubicBezTo>
                  <a:cubicBezTo>
                    <a:pt x="11" y="186"/>
                    <a:pt x="11" y="186"/>
                    <a:pt x="11" y="186"/>
                  </a:cubicBezTo>
                  <a:cubicBezTo>
                    <a:pt x="11" y="186"/>
                    <a:pt x="11" y="185"/>
                    <a:pt x="12" y="184"/>
                  </a:cubicBezTo>
                  <a:cubicBezTo>
                    <a:pt x="12" y="185"/>
                    <a:pt x="12" y="185"/>
                    <a:pt x="12" y="185"/>
                  </a:cubicBezTo>
                  <a:cubicBezTo>
                    <a:pt x="12" y="184"/>
                    <a:pt x="12" y="183"/>
                    <a:pt x="12" y="183"/>
                  </a:cubicBezTo>
                  <a:cubicBezTo>
                    <a:pt x="13" y="183"/>
                    <a:pt x="13" y="183"/>
                    <a:pt x="13" y="183"/>
                  </a:cubicBezTo>
                  <a:cubicBezTo>
                    <a:pt x="13" y="182"/>
                    <a:pt x="13" y="182"/>
                    <a:pt x="13" y="182"/>
                  </a:cubicBezTo>
                  <a:cubicBezTo>
                    <a:pt x="12" y="180"/>
                    <a:pt x="16" y="179"/>
                    <a:pt x="16" y="178"/>
                  </a:cubicBezTo>
                  <a:cubicBezTo>
                    <a:pt x="16" y="178"/>
                    <a:pt x="16" y="178"/>
                    <a:pt x="16" y="178"/>
                  </a:cubicBezTo>
                  <a:cubicBezTo>
                    <a:pt x="16" y="175"/>
                    <a:pt x="17" y="173"/>
                    <a:pt x="18" y="171"/>
                  </a:cubicBezTo>
                  <a:cubicBezTo>
                    <a:pt x="19" y="171"/>
                    <a:pt x="19" y="171"/>
                    <a:pt x="19" y="171"/>
                  </a:cubicBezTo>
                  <a:cubicBezTo>
                    <a:pt x="19" y="171"/>
                    <a:pt x="19" y="169"/>
                    <a:pt x="19" y="168"/>
                  </a:cubicBezTo>
                  <a:cubicBezTo>
                    <a:pt x="20" y="168"/>
                    <a:pt x="19" y="166"/>
                    <a:pt x="20" y="166"/>
                  </a:cubicBezTo>
                  <a:cubicBezTo>
                    <a:pt x="20" y="166"/>
                    <a:pt x="20" y="166"/>
                    <a:pt x="20" y="166"/>
                  </a:cubicBezTo>
                  <a:cubicBezTo>
                    <a:pt x="20" y="166"/>
                    <a:pt x="21" y="166"/>
                    <a:pt x="21" y="165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21" y="164"/>
                    <a:pt x="22" y="165"/>
                    <a:pt x="22" y="164"/>
                  </a:cubicBezTo>
                  <a:cubicBezTo>
                    <a:pt x="22" y="164"/>
                    <a:pt x="22" y="164"/>
                    <a:pt x="22" y="164"/>
                  </a:cubicBezTo>
                  <a:cubicBezTo>
                    <a:pt x="22" y="163"/>
                    <a:pt x="23" y="163"/>
                    <a:pt x="23" y="163"/>
                  </a:cubicBezTo>
                  <a:cubicBezTo>
                    <a:pt x="23" y="163"/>
                    <a:pt x="23" y="163"/>
                    <a:pt x="23" y="163"/>
                  </a:cubicBezTo>
                  <a:cubicBezTo>
                    <a:pt x="23" y="160"/>
                    <a:pt x="24" y="160"/>
                    <a:pt x="23" y="160"/>
                  </a:cubicBezTo>
                  <a:cubicBezTo>
                    <a:pt x="24" y="160"/>
                    <a:pt x="23" y="162"/>
                    <a:pt x="24" y="162"/>
                  </a:cubicBezTo>
                  <a:cubicBezTo>
                    <a:pt x="25" y="158"/>
                    <a:pt x="27" y="155"/>
                    <a:pt x="29" y="151"/>
                  </a:cubicBezTo>
                  <a:cubicBezTo>
                    <a:pt x="30" y="151"/>
                    <a:pt x="30" y="151"/>
                    <a:pt x="30" y="151"/>
                  </a:cubicBezTo>
                  <a:cubicBezTo>
                    <a:pt x="30" y="150"/>
                    <a:pt x="30" y="150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1" y="148"/>
                    <a:pt x="30" y="148"/>
                    <a:pt x="31" y="147"/>
                  </a:cubicBezTo>
                  <a:cubicBezTo>
                    <a:pt x="31" y="148"/>
                    <a:pt x="31" y="148"/>
                    <a:pt x="31" y="148"/>
                  </a:cubicBezTo>
                  <a:cubicBezTo>
                    <a:pt x="31" y="147"/>
                    <a:pt x="31" y="146"/>
                    <a:pt x="33" y="146"/>
                  </a:cubicBezTo>
                  <a:cubicBezTo>
                    <a:pt x="33" y="146"/>
                    <a:pt x="33" y="146"/>
                    <a:pt x="33" y="146"/>
                  </a:cubicBezTo>
                  <a:cubicBezTo>
                    <a:pt x="33" y="146"/>
                    <a:pt x="34" y="146"/>
                    <a:pt x="34" y="145"/>
                  </a:cubicBezTo>
                  <a:cubicBezTo>
                    <a:pt x="34" y="145"/>
                    <a:pt x="34" y="145"/>
                    <a:pt x="34" y="145"/>
                  </a:cubicBezTo>
                  <a:cubicBezTo>
                    <a:pt x="35" y="144"/>
                    <a:pt x="33" y="144"/>
                    <a:pt x="34" y="144"/>
                  </a:cubicBezTo>
                  <a:cubicBezTo>
                    <a:pt x="34" y="144"/>
                    <a:pt x="34" y="144"/>
                    <a:pt x="34" y="144"/>
                  </a:cubicBezTo>
                  <a:cubicBezTo>
                    <a:pt x="34" y="142"/>
                    <a:pt x="35" y="141"/>
                    <a:pt x="35" y="140"/>
                  </a:cubicBezTo>
                  <a:cubicBezTo>
                    <a:pt x="36" y="140"/>
                    <a:pt x="36" y="140"/>
                    <a:pt x="36" y="140"/>
                  </a:cubicBezTo>
                  <a:cubicBezTo>
                    <a:pt x="36" y="140"/>
                    <a:pt x="37" y="139"/>
                    <a:pt x="37" y="138"/>
                  </a:cubicBezTo>
                  <a:cubicBezTo>
                    <a:pt x="37" y="137"/>
                    <a:pt x="37" y="138"/>
                    <a:pt x="37" y="137"/>
                  </a:cubicBezTo>
                  <a:cubicBezTo>
                    <a:pt x="37" y="137"/>
                    <a:pt x="38" y="136"/>
                    <a:pt x="37" y="136"/>
                  </a:cubicBezTo>
                  <a:cubicBezTo>
                    <a:pt x="37" y="135"/>
                    <a:pt x="38" y="133"/>
                    <a:pt x="38" y="133"/>
                  </a:cubicBezTo>
                  <a:cubicBezTo>
                    <a:pt x="38" y="133"/>
                    <a:pt x="40" y="133"/>
                    <a:pt x="39" y="133"/>
                  </a:cubicBezTo>
                  <a:cubicBezTo>
                    <a:pt x="40" y="133"/>
                    <a:pt x="40" y="133"/>
                    <a:pt x="40" y="133"/>
                  </a:cubicBezTo>
                  <a:cubicBezTo>
                    <a:pt x="40" y="133"/>
                    <a:pt x="40" y="133"/>
                    <a:pt x="40" y="133"/>
                  </a:cubicBezTo>
                  <a:cubicBezTo>
                    <a:pt x="40" y="133"/>
                    <a:pt x="40" y="133"/>
                    <a:pt x="42" y="132"/>
                  </a:cubicBezTo>
                  <a:cubicBezTo>
                    <a:pt x="42" y="131"/>
                    <a:pt x="40" y="130"/>
                    <a:pt x="42" y="129"/>
                  </a:cubicBezTo>
                  <a:cubicBezTo>
                    <a:pt x="42" y="130"/>
                    <a:pt x="43" y="129"/>
                    <a:pt x="43" y="130"/>
                  </a:cubicBezTo>
                  <a:cubicBezTo>
                    <a:pt x="42" y="128"/>
                    <a:pt x="42" y="128"/>
                    <a:pt x="42" y="128"/>
                  </a:cubicBezTo>
                  <a:cubicBezTo>
                    <a:pt x="42" y="127"/>
                    <a:pt x="43" y="128"/>
                    <a:pt x="43" y="127"/>
                  </a:cubicBezTo>
                  <a:cubicBezTo>
                    <a:pt x="42" y="127"/>
                    <a:pt x="42" y="127"/>
                    <a:pt x="42" y="127"/>
                  </a:cubicBezTo>
                  <a:cubicBezTo>
                    <a:pt x="42" y="126"/>
                    <a:pt x="43" y="126"/>
                    <a:pt x="43" y="126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3" y="126"/>
                    <a:pt x="43" y="126"/>
                    <a:pt x="44" y="124"/>
                  </a:cubicBezTo>
                  <a:cubicBezTo>
                    <a:pt x="44" y="124"/>
                    <a:pt x="44" y="124"/>
                    <a:pt x="44" y="124"/>
                  </a:cubicBezTo>
                  <a:cubicBezTo>
                    <a:pt x="44" y="124"/>
                    <a:pt x="44" y="123"/>
                    <a:pt x="43" y="123"/>
                  </a:cubicBezTo>
                  <a:cubicBezTo>
                    <a:pt x="43" y="123"/>
                    <a:pt x="44" y="123"/>
                    <a:pt x="43" y="124"/>
                  </a:cubicBezTo>
                  <a:cubicBezTo>
                    <a:pt x="43" y="123"/>
                    <a:pt x="43" y="122"/>
                    <a:pt x="44" y="122"/>
                  </a:cubicBezTo>
                  <a:cubicBezTo>
                    <a:pt x="44" y="122"/>
                    <a:pt x="44" y="122"/>
                    <a:pt x="44" y="122"/>
                  </a:cubicBezTo>
                  <a:cubicBezTo>
                    <a:pt x="44" y="121"/>
                    <a:pt x="44" y="120"/>
                    <a:pt x="45" y="119"/>
                  </a:cubicBezTo>
                  <a:cubicBezTo>
                    <a:pt x="44" y="119"/>
                    <a:pt x="45" y="119"/>
                    <a:pt x="45" y="120"/>
                  </a:cubicBezTo>
                  <a:cubicBezTo>
                    <a:pt x="46" y="119"/>
                    <a:pt x="46" y="118"/>
                    <a:pt x="47" y="117"/>
                  </a:cubicBezTo>
                  <a:cubicBezTo>
                    <a:pt x="46" y="117"/>
                    <a:pt x="46" y="117"/>
                    <a:pt x="46" y="117"/>
                  </a:cubicBezTo>
                  <a:cubicBezTo>
                    <a:pt x="47" y="115"/>
                    <a:pt x="47" y="117"/>
                    <a:pt x="47" y="115"/>
                  </a:cubicBezTo>
                  <a:cubicBezTo>
                    <a:pt x="48" y="115"/>
                    <a:pt x="48" y="115"/>
                    <a:pt x="48" y="114"/>
                  </a:cubicBezTo>
                  <a:cubicBezTo>
                    <a:pt x="48" y="114"/>
                    <a:pt x="48" y="114"/>
                    <a:pt x="48" y="114"/>
                  </a:cubicBezTo>
                  <a:cubicBezTo>
                    <a:pt x="48" y="114"/>
                    <a:pt x="49" y="112"/>
                    <a:pt x="50" y="111"/>
                  </a:cubicBezTo>
                  <a:cubicBezTo>
                    <a:pt x="49" y="111"/>
                    <a:pt x="49" y="110"/>
                    <a:pt x="50" y="110"/>
                  </a:cubicBezTo>
                  <a:cubicBezTo>
                    <a:pt x="50" y="110"/>
                    <a:pt x="50" y="110"/>
                    <a:pt x="50" y="110"/>
                  </a:cubicBezTo>
                  <a:cubicBezTo>
                    <a:pt x="50" y="110"/>
                    <a:pt x="50" y="109"/>
                    <a:pt x="51" y="109"/>
                  </a:cubicBezTo>
                  <a:cubicBezTo>
                    <a:pt x="51" y="108"/>
                    <a:pt x="50" y="112"/>
                    <a:pt x="50" y="111"/>
                  </a:cubicBezTo>
                  <a:cubicBezTo>
                    <a:pt x="51" y="111"/>
                    <a:pt x="50" y="109"/>
                    <a:pt x="51" y="110"/>
                  </a:cubicBezTo>
                  <a:cubicBezTo>
                    <a:pt x="51" y="109"/>
                    <a:pt x="51" y="108"/>
                    <a:pt x="51" y="108"/>
                  </a:cubicBezTo>
                  <a:cubicBezTo>
                    <a:pt x="51" y="108"/>
                    <a:pt x="52" y="109"/>
                    <a:pt x="52" y="108"/>
                  </a:cubicBezTo>
                  <a:cubicBezTo>
                    <a:pt x="52" y="107"/>
                    <a:pt x="52" y="108"/>
                    <a:pt x="52" y="107"/>
                  </a:cubicBezTo>
                  <a:cubicBezTo>
                    <a:pt x="52" y="107"/>
                    <a:pt x="52" y="107"/>
                    <a:pt x="52" y="107"/>
                  </a:cubicBezTo>
                  <a:cubicBezTo>
                    <a:pt x="52" y="106"/>
                    <a:pt x="53" y="106"/>
                    <a:pt x="52" y="106"/>
                  </a:cubicBezTo>
                  <a:cubicBezTo>
                    <a:pt x="52" y="106"/>
                    <a:pt x="52" y="105"/>
                    <a:pt x="53" y="105"/>
                  </a:cubicBezTo>
                  <a:cubicBezTo>
                    <a:pt x="54" y="106"/>
                    <a:pt x="54" y="106"/>
                    <a:pt x="54" y="106"/>
                  </a:cubicBezTo>
                  <a:cubicBezTo>
                    <a:pt x="54" y="105"/>
                    <a:pt x="53" y="105"/>
                    <a:pt x="53" y="104"/>
                  </a:cubicBezTo>
                  <a:cubicBezTo>
                    <a:pt x="54" y="104"/>
                    <a:pt x="54" y="104"/>
                    <a:pt x="54" y="104"/>
                  </a:cubicBezTo>
                  <a:cubicBezTo>
                    <a:pt x="53" y="104"/>
                    <a:pt x="54" y="103"/>
                    <a:pt x="54" y="103"/>
                  </a:cubicBezTo>
                  <a:cubicBezTo>
                    <a:pt x="54" y="102"/>
                    <a:pt x="55" y="101"/>
                    <a:pt x="56" y="101"/>
                  </a:cubicBezTo>
                  <a:cubicBezTo>
                    <a:pt x="56" y="100"/>
                    <a:pt x="56" y="99"/>
                    <a:pt x="56" y="99"/>
                  </a:cubicBezTo>
                  <a:cubicBezTo>
                    <a:pt x="56" y="99"/>
                    <a:pt x="56" y="99"/>
                    <a:pt x="56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99"/>
                    <a:pt x="57" y="99"/>
                    <a:pt x="57" y="97"/>
                  </a:cubicBezTo>
                  <a:cubicBezTo>
                    <a:pt x="57" y="97"/>
                    <a:pt x="57" y="96"/>
                    <a:pt x="57" y="96"/>
                  </a:cubicBezTo>
                  <a:cubicBezTo>
                    <a:pt x="59" y="96"/>
                    <a:pt x="57" y="94"/>
                    <a:pt x="59" y="94"/>
                  </a:cubicBezTo>
                  <a:cubicBezTo>
                    <a:pt x="59" y="95"/>
                    <a:pt x="59" y="95"/>
                    <a:pt x="59" y="95"/>
                  </a:cubicBezTo>
                  <a:cubicBezTo>
                    <a:pt x="61" y="95"/>
                    <a:pt x="59" y="93"/>
                    <a:pt x="60" y="93"/>
                  </a:cubicBezTo>
                  <a:cubicBezTo>
                    <a:pt x="59" y="93"/>
                    <a:pt x="59" y="93"/>
                    <a:pt x="59" y="93"/>
                  </a:cubicBezTo>
                  <a:cubicBezTo>
                    <a:pt x="60" y="93"/>
                    <a:pt x="60" y="92"/>
                    <a:pt x="60" y="92"/>
                  </a:cubicBezTo>
                  <a:cubicBezTo>
                    <a:pt x="60" y="92"/>
                    <a:pt x="61" y="92"/>
                    <a:pt x="60" y="91"/>
                  </a:cubicBezTo>
                  <a:cubicBezTo>
                    <a:pt x="62" y="90"/>
                    <a:pt x="62" y="87"/>
                    <a:pt x="63" y="87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64" y="86"/>
                    <a:pt x="63" y="85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2"/>
                    <a:pt x="65" y="83"/>
                    <a:pt x="66" y="83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6" y="82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8" y="80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8" y="80"/>
                    <a:pt x="68" y="79"/>
                    <a:pt x="68" y="79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7"/>
                    <a:pt x="69" y="78"/>
                  </a:cubicBezTo>
                  <a:cubicBezTo>
                    <a:pt x="69" y="78"/>
                    <a:pt x="68" y="78"/>
                    <a:pt x="68" y="79"/>
                  </a:cubicBezTo>
                  <a:cubicBezTo>
                    <a:pt x="69" y="78"/>
                    <a:pt x="69" y="79"/>
                    <a:pt x="69" y="78"/>
                  </a:cubicBezTo>
                  <a:cubicBezTo>
                    <a:pt x="69" y="77"/>
                    <a:pt x="68" y="77"/>
                    <a:pt x="69" y="77"/>
                  </a:cubicBezTo>
                  <a:cubicBezTo>
                    <a:pt x="69" y="77"/>
                    <a:pt x="69" y="77"/>
                    <a:pt x="69" y="78"/>
                  </a:cubicBezTo>
                  <a:cubicBezTo>
                    <a:pt x="70" y="77"/>
                    <a:pt x="70" y="77"/>
                    <a:pt x="70" y="77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6"/>
                    <a:pt x="70" y="76"/>
                    <a:pt x="69" y="75"/>
                  </a:cubicBezTo>
                  <a:cubicBezTo>
                    <a:pt x="70" y="75"/>
                    <a:pt x="70" y="75"/>
                    <a:pt x="70" y="74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70" y="74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1" y="72"/>
                    <a:pt x="72" y="73"/>
                    <a:pt x="72" y="72"/>
                  </a:cubicBezTo>
                  <a:cubicBezTo>
                    <a:pt x="72" y="72"/>
                    <a:pt x="72" y="70"/>
                    <a:pt x="71" y="70"/>
                  </a:cubicBezTo>
                  <a:cubicBezTo>
                    <a:pt x="72" y="69"/>
                    <a:pt x="72" y="68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4" y="66"/>
                    <a:pt x="74" y="64"/>
                    <a:pt x="76" y="63"/>
                  </a:cubicBezTo>
                  <a:cubicBezTo>
                    <a:pt x="76" y="64"/>
                    <a:pt x="76" y="63"/>
                    <a:pt x="77" y="64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76" y="63"/>
                    <a:pt x="76" y="62"/>
                    <a:pt x="76" y="63"/>
                  </a:cubicBezTo>
                  <a:cubicBezTo>
                    <a:pt x="76" y="62"/>
                    <a:pt x="77" y="59"/>
                    <a:pt x="77" y="59"/>
                  </a:cubicBezTo>
                  <a:cubicBezTo>
                    <a:pt x="77" y="59"/>
                    <a:pt x="77" y="59"/>
                    <a:pt x="77" y="59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78" y="58"/>
                    <a:pt x="78" y="58"/>
                    <a:pt x="78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8"/>
                    <a:pt x="78" y="58"/>
                    <a:pt x="78" y="57"/>
                  </a:cubicBezTo>
                  <a:cubicBezTo>
                    <a:pt x="79" y="57"/>
                    <a:pt x="79" y="57"/>
                    <a:pt x="79" y="57"/>
                  </a:cubicBezTo>
                  <a:cubicBezTo>
                    <a:pt x="79" y="57"/>
                    <a:pt x="79" y="56"/>
                    <a:pt x="79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80" y="55"/>
                    <a:pt x="80" y="54"/>
                    <a:pt x="80" y="55"/>
                  </a:cubicBezTo>
                  <a:cubicBezTo>
                    <a:pt x="81" y="54"/>
                    <a:pt x="81" y="53"/>
                    <a:pt x="82" y="53"/>
                  </a:cubicBezTo>
                  <a:cubicBezTo>
                    <a:pt x="82" y="51"/>
                    <a:pt x="83" y="48"/>
                    <a:pt x="83" y="46"/>
                  </a:cubicBezTo>
                  <a:cubicBezTo>
                    <a:pt x="83" y="46"/>
                    <a:pt x="83" y="46"/>
                    <a:pt x="83" y="46"/>
                  </a:cubicBezTo>
                  <a:cubicBezTo>
                    <a:pt x="85" y="46"/>
                    <a:pt x="83" y="46"/>
                    <a:pt x="83" y="46"/>
                  </a:cubicBezTo>
                  <a:cubicBezTo>
                    <a:pt x="85" y="46"/>
                    <a:pt x="85" y="46"/>
                    <a:pt x="85" y="46"/>
                  </a:cubicBezTo>
                  <a:cubicBezTo>
                    <a:pt x="86" y="46"/>
                    <a:pt x="85" y="46"/>
                    <a:pt x="86" y="45"/>
                  </a:cubicBezTo>
                  <a:cubicBezTo>
                    <a:pt x="85" y="45"/>
                    <a:pt x="86" y="46"/>
                    <a:pt x="85" y="45"/>
                  </a:cubicBezTo>
                  <a:cubicBezTo>
                    <a:pt x="85" y="45"/>
                    <a:pt x="86" y="45"/>
                    <a:pt x="86" y="44"/>
                  </a:cubicBezTo>
                  <a:cubicBezTo>
                    <a:pt x="86" y="44"/>
                    <a:pt x="86" y="44"/>
                    <a:pt x="86" y="45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7" y="44"/>
                    <a:pt x="87" y="46"/>
                    <a:pt x="88" y="46"/>
                  </a:cubicBezTo>
                  <a:cubicBezTo>
                    <a:pt x="88" y="46"/>
                    <a:pt x="88" y="46"/>
                    <a:pt x="88" y="46"/>
                  </a:cubicBezTo>
                  <a:cubicBezTo>
                    <a:pt x="89" y="45"/>
                    <a:pt x="88" y="46"/>
                    <a:pt x="89" y="46"/>
                  </a:cubicBezTo>
                  <a:cubicBezTo>
                    <a:pt x="89" y="45"/>
                    <a:pt x="89" y="45"/>
                    <a:pt x="88" y="45"/>
                  </a:cubicBezTo>
                  <a:cubicBezTo>
                    <a:pt x="88" y="44"/>
                    <a:pt x="87" y="44"/>
                    <a:pt x="87" y="42"/>
                  </a:cubicBezTo>
                  <a:cubicBezTo>
                    <a:pt x="88" y="41"/>
                    <a:pt x="87" y="42"/>
                    <a:pt x="88" y="42"/>
                  </a:cubicBezTo>
                  <a:cubicBezTo>
                    <a:pt x="88" y="41"/>
                    <a:pt x="88" y="41"/>
                    <a:pt x="88" y="41"/>
                  </a:cubicBezTo>
                  <a:cubicBezTo>
                    <a:pt x="88" y="41"/>
                    <a:pt x="88" y="41"/>
                    <a:pt x="88" y="40"/>
                  </a:cubicBezTo>
                  <a:cubicBezTo>
                    <a:pt x="88" y="40"/>
                    <a:pt x="88" y="41"/>
                    <a:pt x="88" y="40"/>
                  </a:cubicBezTo>
                  <a:cubicBezTo>
                    <a:pt x="88" y="39"/>
                    <a:pt x="88" y="39"/>
                    <a:pt x="88" y="39"/>
                  </a:cubicBezTo>
                  <a:cubicBezTo>
                    <a:pt x="87" y="39"/>
                    <a:pt x="88" y="39"/>
                    <a:pt x="88" y="39"/>
                  </a:cubicBezTo>
                  <a:cubicBezTo>
                    <a:pt x="89" y="39"/>
                    <a:pt x="89" y="40"/>
                    <a:pt x="89" y="39"/>
                  </a:cubicBezTo>
                  <a:cubicBezTo>
                    <a:pt x="89" y="39"/>
                    <a:pt x="89" y="38"/>
                    <a:pt x="88" y="38"/>
                  </a:cubicBezTo>
                  <a:cubicBezTo>
                    <a:pt x="89" y="38"/>
                    <a:pt x="89" y="38"/>
                    <a:pt x="89" y="39"/>
                  </a:cubicBezTo>
                  <a:cubicBezTo>
                    <a:pt x="89" y="39"/>
                    <a:pt x="89" y="37"/>
                    <a:pt x="89" y="38"/>
                  </a:cubicBezTo>
                  <a:cubicBezTo>
                    <a:pt x="89" y="37"/>
                    <a:pt x="89" y="37"/>
                    <a:pt x="89" y="37"/>
                  </a:cubicBezTo>
                  <a:cubicBezTo>
                    <a:pt x="89" y="37"/>
                    <a:pt x="89" y="37"/>
                    <a:pt x="90" y="37"/>
                  </a:cubicBezTo>
                  <a:cubicBezTo>
                    <a:pt x="90" y="36"/>
                    <a:pt x="90" y="35"/>
                    <a:pt x="90" y="36"/>
                  </a:cubicBezTo>
                  <a:cubicBezTo>
                    <a:pt x="90" y="35"/>
                    <a:pt x="91" y="35"/>
                    <a:pt x="90" y="35"/>
                  </a:cubicBezTo>
                  <a:cubicBezTo>
                    <a:pt x="90" y="35"/>
                    <a:pt x="90" y="35"/>
                    <a:pt x="89" y="35"/>
                  </a:cubicBezTo>
                  <a:cubicBezTo>
                    <a:pt x="90" y="35"/>
                    <a:pt x="90" y="33"/>
                    <a:pt x="90" y="33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90" y="32"/>
                    <a:pt x="90" y="32"/>
                    <a:pt x="91" y="32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90" y="32"/>
                    <a:pt x="91" y="32"/>
                    <a:pt x="91" y="32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91" y="31"/>
                    <a:pt x="91" y="31"/>
                    <a:pt x="91" y="31"/>
                  </a:cubicBezTo>
                  <a:cubicBezTo>
                    <a:pt x="91" y="31"/>
                    <a:pt x="92" y="31"/>
                    <a:pt x="92" y="30"/>
                  </a:cubicBezTo>
                  <a:cubicBezTo>
                    <a:pt x="92" y="31"/>
                    <a:pt x="92" y="31"/>
                    <a:pt x="92" y="31"/>
                  </a:cubicBezTo>
                  <a:cubicBezTo>
                    <a:pt x="92" y="32"/>
                    <a:pt x="94" y="31"/>
                    <a:pt x="94" y="31"/>
                  </a:cubicBezTo>
                  <a:cubicBezTo>
                    <a:pt x="94" y="30"/>
                    <a:pt x="94" y="29"/>
                    <a:pt x="92" y="30"/>
                  </a:cubicBezTo>
                  <a:cubicBezTo>
                    <a:pt x="92" y="30"/>
                    <a:pt x="94" y="29"/>
                    <a:pt x="94" y="30"/>
                  </a:cubicBezTo>
                  <a:cubicBezTo>
                    <a:pt x="94" y="29"/>
                    <a:pt x="94" y="29"/>
                    <a:pt x="94" y="29"/>
                  </a:cubicBezTo>
                  <a:cubicBezTo>
                    <a:pt x="94" y="29"/>
                    <a:pt x="95" y="28"/>
                    <a:pt x="96" y="28"/>
                  </a:cubicBezTo>
                  <a:cubicBezTo>
                    <a:pt x="96" y="29"/>
                    <a:pt x="96" y="29"/>
                    <a:pt x="96" y="29"/>
                  </a:cubicBezTo>
                  <a:cubicBezTo>
                    <a:pt x="96" y="29"/>
                    <a:pt x="96" y="29"/>
                    <a:pt x="96" y="29"/>
                  </a:cubicBezTo>
                  <a:cubicBezTo>
                    <a:pt x="96" y="29"/>
                    <a:pt x="96" y="29"/>
                    <a:pt x="96" y="29"/>
                  </a:cubicBezTo>
                  <a:cubicBezTo>
                    <a:pt x="97" y="29"/>
                    <a:pt x="97" y="29"/>
                    <a:pt x="97" y="28"/>
                  </a:cubicBezTo>
                  <a:cubicBezTo>
                    <a:pt x="96" y="28"/>
                    <a:pt x="96" y="26"/>
                    <a:pt x="96" y="26"/>
                  </a:cubicBezTo>
                  <a:cubicBezTo>
                    <a:pt x="96" y="26"/>
                    <a:pt x="97" y="27"/>
                    <a:pt x="96" y="26"/>
                  </a:cubicBezTo>
                  <a:cubicBezTo>
                    <a:pt x="96" y="26"/>
                    <a:pt x="96" y="24"/>
                    <a:pt x="96" y="26"/>
                  </a:cubicBezTo>
                  <a:cubicBezTo>
                    <a:pt x="96" y="24"/>
                    <a:pt x="96" y="24"/>
                    <a:pt x="96" y="23"/>
                  </a:cubicBezTo>
                  <a:cubicBezTo>
                    <a:pt x="96" y="24"/>
                    <a:pt x="97" y="23"/>
                    <a:pt x="97" y="24"/>
                  </a:cubicBezTo>
                  <a:cubicBezTo>
                    <a:pt x="97" y="26"/>
                    <a:pt x="97" y="26"/>
                    <a:pt x="97" y="26"/>
                  </a:cubicBezTo>
                  <a:cubicBezTo>
                    <a:pt x="97" y="26"/>
                    <a:pt x="97" y="26"/>
                    <a:pt x="98" y="26"/>
                  </a:cubicBezTo>
                  <a:cubicBezTo>
                    <a:pt x="98" y="24"/>
                    <a:pt x="98" y="24"/>
                    <a:pt x="98" y="23"/>
                  </a:cubicBezTo>
                  <a:cubicBezTo>
                    <a:pt x="97" y="23"/>
                    <a:pt x="97" y="24"/>
                    <a:pt x="97" y="23"/>
                  </a:cubicBezTo>
                  <a:cubicBezTo>
                    <a:pt x="97" y="23"/>
                    <a:pt x="98" y="23"/>
                    <a:pt x="98" y="22"/>
                  </a:cubicBezTo>
                  <a:cubicBezTo>
                    <a:pt x="97" y="23"/>
                    <a:pt x="97" y="22"/>
                    <a:pt x="96" y="22"/>
                  </a:cubicBezTo>
                  <a:cubicBezTo>
                    <a:pt x="96" y="21"/>
                    <a:pt x="96" y="21"/>
                    <a:pt x="96" y="21"/>
                  </a:cubicBezTo>
                  <a:cubicBezTo>
                    <a:pt x="97" y="22"/>
                    <a:pt x="97" y="22"/>
                    <a:pt x="97" y="22"/>
                  </a:cubicBezTo>
                  <a:cubicBezTo>
                    <a:pt x="98" y="21"/>
                    <a:pt x="96" y="21"/>
                    <a:pt x="97" y="20"/>
                  </a:cubicBezTo>
                  <a:cubicBezTo>
                    <a:pt x="98" y="20"/>
                    <a:pt x="98" y="20"/>
                    <a:pt x="98" y="20"/>
                  </a:cubicBezTo>
                  <a:cubicBezTo>
                    <a:pt x="98" y="21"/>
                    <a:pt x="97" y="21"/>
                    <a:pt x="98" y="22"/>
                  </a:cubicBezTo>
                  <a:cubicBezTo>
                    <a:pt x="98" y="21"/>
                    <a:pt x="98" y="21"/>
                    <a:pt x="99" y="20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99" y="20"/>
                    <a:pt x="100" y="21"/>
                    <a:pt x="100" y="20"/>
                  </a:cubicBezTo>
                  <a:cubicBezTo>
                    <a:pt x="100" y="19"/>
                    <a:pt x="100" y="19"/>
                    <a:pt x="99" y="19"/>
                  </a:cubicBezTo>
                  <a:cubicBezTo>
                    <a:pt x="100" y="19"/>
                    <a:pt x="99" y="19"/>
                    <a:pt x="100" y="18"/>
                  </a:cubicBezTo>
                  <a:cubicBezTo>
                    <a:pt x="100" y="18"/>
                    <a:pt x="100" y="17"/>
                    <a:pt x="101" y="18"/>
                  </a:cubicBezTo>
                  <a:cubicBezTo>
                    <a:pt x="100" y="18"/>
                    <a:pt x="99" y="19"/>
                    <a:pt x="100" y="19"/>
                  </a:cubicBezTo>
                  <a:cubicBezTo>
                    <a:pt x="101" y="19"/>
                    <a:pt x="99" y="20"/>
                    <a:pt x="100" y="21"/>
                  </a:cubicBezTo>
                  <a:cubicBezTo>
                    <a:pt x="100" y="20"/>
                    <a:pt x="101" y="20"/>
                    <a:pt x="103" y="20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3" y="19"/>
                    <a:pt x="101" y="20"/>
                    <a:pt x="101" y="19"/>
                  </a:cubicBezTo>
                  <a:cubicBezTo>
                    <a:pt x="101" y="19"/>
                    <a:pt x="103" y="18"/>
                    <a:pt x="101" y="18"/>
                  </a:cubicBezTo>
                  <a:cubicBezTo>
                    <a:pt x="103" y="18"/>
                    <a:pt x="103" y="18"/>
                    <a:pt x="103" y="18"/>
                  </a:cubicBezTo>
                  <a:cubicBezTo>
                    <a:pt x="103" y="17"/>
                    <a:pt x="103" y="15"/>
                    <a:pt x="104" y="14"/>
                  </a:cubicBezTo>
                  <a:cubicBezTo>
                    <a:pt x="103" y="14"/>
                    <a:pt x="105" y="13"/>
                    <a:pt x="104" y="13"/>
                  </a:cubicBezTo>
                  <a:cubicBezTo>
                    <a:pt x="103" y="13"/>
                    <a:pt x="103" y="13"/>
                    <a:pt x="103" y="13"/>
                  </a:cubicBezTo>
                  <a:cubicBezTo>
                    <a:pt x="103" y="13"/>
                    <a:pt x="103" y="13"/>
                    <a:pt x="103" y="13"/>
                  </a:cubicBezTo>
                  <a:cubicBezTo>
                    <a:pt x="103" y="12"/>
                    <a:pt x="104" y="13"/>
                    <a:pt x="103" y="12"/>
                  </a:cubicBezTo>
                  <a:cubicBezTo>
                    <a:pt x="103" y="13"/>
                    <a:pt x="104" y="13"/>
                    <a:pt x="105" y="13"/>
                  </a:cubicBezTo>
                  <a:cubicBezTo>
                    <a:pt x="105" y="12"/>
                    <a:pt x="105" y="14"/>
                    <a:pt x="106" y="13"/>
                  </a:cubicBezTo>
                  <a:cubicBezTo>
                    <a:pt x="106" y="12"/>
                    <a:pt x="106" y="12"/>
                    <a:pt x="106" y="11"/>
                  </a:cubicBezTo>
                  <a:cubicBezTo>
                    <a:pt x="107" y="10"/>
                    <a:pt x="108" y="9"/>
                    <a:pt x="108" y="8"/>
                  </a:cubicBezTo>
                  <a:cubicBezTo>
                    <a:pt x="109" y="6"/>
                    <a:pt x="109" y="8"/>
                    <a:pt x="109" y="8"/>
                  </a:cubicBezTo>
                  <a:cubicBezTo>
                    <a:pt x="109" y="6"/>
                    <a:pt x="109" y="8"/>
                    <a:pt x="109" y="6"/>
                  </a:cubicBezTo>
                  <a:cubicBezTo>
                    <a:pt x="109" y="6"/>
                    <a:pt x="109" y="6"/>
                    <a:pt x="109" y="6"/>
                  </a:cubicBezTo>
                  <a:cubicBezTo>
                    <a:pt x="109" y="6"/>
                    <a:pt x="111" y="6"/>
                    <a:pt x="109" y="5"/>
                  </a:cubicBezTo>
                  <a:cubicBezTo>
                    <a:pt x="111" y="6"/>
                    <a:pt x="111" y="6"/>
                    <a:pt x="111" y="6"/>
                  </a:cubicBezTo>
                  <a:cubicBezTo>
                    <a:pt x="111" y="5"/>
                    <a:pt x="111" y="5"/>
                    <a:pt x="111" y="5"/>
                  </a:cubicBezTo>
                  <a:cubicBezTo>
                    <a:pt x="111" y="5"/>
                    <a:pt x="111" y="5"/>
                    <a:pt x="111" y="5"/>
                  </a:cubicBezTo>
                  <a:cubicBezTo>
                    <a:pt x="112" y="5"/>
                    <a:pt x="112" y="4"/>
                    <a:pt x="112" y="4"/>
                  </a:cubicBezTo>
                  <a:cubicBezTo>
                    <a:pt x="112" y="4"/>
                    <a:pt x="112" y="4"/>
                    <a:pt x="112" y="4"/>
                  </a:cubicBezTo>
                  <a:cubicBezTo>
                    <a:pt x="112" y="3"/>
                    <a:pt x="113" y="2"/>
                    <a:pt x="113" y="1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4" y="1"/>
                    <a:pt x="114" y="1"/>
                    <a:pt x="114" y="0"/>
                  </a:cubicBezTo>
                  <a:cubicBezTo>
                    <a:pt x="114" y="2"/>
                    <a:pt x="114" y="2"/>
                    <a:pt x="114" y="2"/>
                  </a:cubicBezTo>
                  <a:cubicBezTo>
                    <a:pt x="114" y="3"/>
                    <a:pt x="114" y="2"/>
                    <a:pt x="114" y="2"/>
                  </a:cubicBezTo>
                  <a:cubicBezTo>
                    <a:pt x="113" y="2"/>
                    <a:pt x="113" y="3"/>
                    <a:pt x="113" y="3"/>
                  </a:cubicBezTo>
                  <a:cubicBezTo>
                    <a:pt x="113" y="3"/>
                    <a:pt x="113" y="3"/>
                    <a:pt x="113" y="2"/>
                  </a:cubicBezTo>
                  <a:cubicBezTo>
                    <a:pt x="114" y="2"/>
                    <a:pt x="114" y="3"/>
                    <a:pt x="114" y="3"/>
                  </a:cubicBezTo>
                  <a:cubicBezTo>
                    <a:pt x="114" y="3"/>
                    <a:pt x="114" y="3"/>
                    <a:pt x="114" y="3"/>
                  </a:cubicBezTo>
                  <a:cubicBezTo>
                    <a:pt x="114" y="4"/>
                    <a:pt x="114" y="4"/>
                    <a:pt x="114" y="4"/>
                  </a:cubicBezTo>
                  <a:cubicBezTo>
                    <a:pt x="113" y="4"/>
                    <a:pt x="113" y="4"/>
                    <a:pt x="113" y="4"/>
                  </a:cubicBezTo>
                  <a:cubicBezTo>
                    <a:pt x="114" y="5"/>
                    <a:pt x="113" y="5"/>
                    <a:pt x="113" y="6"/>
                  </a:cubicBezTo>
                  <a:cubicBezTo>
                    <a:pt x="112" y="6"/>
                    <a:pt x="113" y="6"/>
                    <a:pt x="112" y="8"/>
                  </a:cubicBezTo>
                  <a:cubicBezTo>
                    <a:pt x="112" y="8"/>
                    <a:pt x="111" y="6"/>
                    <a:pt x="111" y="6"/>
                  </a:cubicBezTo>
                  <a:cubicBezTo>
                    <a:pt x="111" y="6"/>
                    <a:pt x="111" y="6"/>
                    <a:pt x="109" y="6"/>
                  </a:cubicBezTo>
                  <a:cubicBezTo>
                    <a:pt x="111" y="8"/>
                    <a:pt x="111" y="8"/>
                    <a:pt x="111" y="9"/>
                  </a:cubicBezTo>
                  <a:cubicBezTo>
                    <a:pt x="111" y="9"/>
                    <a:pt x="111" y="9"/>
                    <a:pt x="111" y="9"/>
                  </a:cubicBezTo>
                  <a:cubicBezTo>
                    <a:pt x="111" y="10"/>
                    <a:pt x="111" y="10"/>
                    <a:pt x="111" y="11"/>
                  </a:cubicBezTo>
                  <a:cubicBezTo>
                    <a:pt x="109" y="12"/>
                    <a:pt x="109" y="12"/>
                    <a:pt x="108" y="13"/>
                  </a:cubicBezTo>
                  <a:cubicBezTo>
                    <a:pt x="108" y="13"/>
                    <a:pt x="108" y="13"/>
                    <a:pt x="108" y="13"/>
                  </a:cubicBezTo>
                  <a:cubicBezTo>
                    <a:pt x="108" y="14"/>
                    <a:pt x="107" y="15"/>
                    <a:pt x="107" y="17"/>
                  </a:cubicBezTo>
                  <a:cubicBezTo>
                    <a:pt x="106" y="19"/>
                    <a:pt x="106" y="20"/>
                    <a:pt x="105" y="20"/>
                  </a:cubicBezTo>
                  <a:cubicBezTo>
                    <a:pt x="104" y="22"/>
                    <a:pt x="103" y="26"/>
                    <a:pt x="101" y="27"/>
                  </a:cubicBezTo>
                  <a:cubicBezTo>
                    <a:pt x="101" y="26"/>
                    <a:pt x="101" y="26"/>
                    <a:pt x="101" y="26"/>
                  </a:cubicBezTo>
                  <a:cubicBezTo>
                    <a:pt x="101" y="27"/>
                    <a:pt x="100" y="26"/>
                    <a:pt x="100" y="27"/>
                  </a:cubicBezTo>
                  <a:cubicBezTo>
                    <a:pt x="101" y="27"/>
                    <a:pt x="101" y="28"/>
                    <a:pt x="101" y="28"/>
                  </a:cubicBezTo>
                  <a:cubicBezTo>
                    <a:pt x="100" y="29"/>
                    <a:pt x="99" y="31"/>
                    <a:pt x="99" y="32"/>
                  </a:cubicBezTo>
                  <a:cubicBezTo>
                    <a:pt x="99" y="32"/>
                    <a:pt x="99" y="32"/>
                    <a:pt x="99" y="32"/>
                  </a:cubicBezTo>
                  <a:cubicBezTo>
                    <a:pt x="99" y="32"/>
                    <a:pt x="98" y="33"/>
                    <a:pt x="97" y="35"/>
                  </a:cubicBezTo>
                  <a:cubicBezTo>
                    <a:pt x="97" y="35"/>
                    <a:pt x="96" y="35"/>
                    <a:pt x="96" y="36"/>
                  </a:cubicBezTo>
                  <a:cubicBezTo>
                    <a:pt x="96" y="37"/>
                    <a:pt x="96" y="37"/>
                    <a:pt x="96" y="38"/>
                  </a:cubicBezTo>
                  <a:cubicBezTo>
                    <a:pt x="96" y="39"/>
                    <a:pt x="96" y="39"/>
                    <a:pt x="95" y="40"/>
                  </a:cubicBezTo>
                  <a:cubicBezTo>
                    <a:pt x="95" y="44"/>
                    <a:pt x="91" y="46"/>
                    <a:pt x="90" y="48"/>
                  </a:cubicBezTo>
                  <a:cubicBezTo>
                    <a:pt x="90" y="48"/>
                    <a:pt x="90" y="48"/>
                    <a:pt x="90" y="48"/>
                  </a:cubicBezTo>
                  <a:cubicBezTo>
                    <a:pt x="89" y="51"/>
                    <a:pt x="88" y="54"/>
                    <a:pt x="87" y="57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5" y="57"/>
                    <a:pt x="85" y="58"/>
                    <a:pt x="86" y="58"/>
                  </a:cubicBezTo>
                  <a:cubicBezTo>
                    <a:pt x="86" y="59"/>
                    <a:pt x="86" y="59"/>
                    <a:pt x="85" y="59"/>
                  </a:cubicBezTo>
                  <a:cubicBezTo>
                    <a:pt x="83" y="60"/>
                    <a:pt x="85" y="60"/>
                    <a:pt x="83" y="62"/>
                  </a:cubicBezTo>
                  <a:cubicBezTo>
                    <a:pt x="83" y="63"/>
                    <a:pt x="83" y="64"/>
                    <a:pt x="82" y="65"/>
                  </a:cubicBezTo>
                  <a:cubicBezTo>
                    <a:pt x="83" y="65"/>
                    <a:pt x="83" y="65"/>
                    <a:pt x="83" y="65"/>
                  </a:cubicBezTo>
                  <a:cubicBezTo>
                    <a:pt x="82" y="65"/>
                    <a:pt x="82" y="64"/>
                    <a:pt x="82" y="65"/>
                  </a:cubicBezTo>
                  <a:cubicBezTo>
                    <a:pt x="82" y="65"/>
                    <a:pt x="81" y="66"/>
                    <a:pt x="82" y="66"/>
                  </a:cubicBezTo>
                  <a:cubicBezTo>
                    <a:pt x="80" y="67"/>
                    <a:pt x="80" y="69"/>
                    <a:pt x="79" y="70"/>
                  </a:cubicBezTo>
                  <a:cubicBezTo>
                    <a:pt x="79" y="72"/>
                    <a:pt x="79" y="72"/>
                    <a:pt x="79" y="72"/>
                  </a:cubicBezTo>
                  <a:cubicBezTo>
                    <a:pt x="78" y="73"/>
                    <a:pt x="77" y="73"/>
                    <a:pt x="77" y="75"/>
                  </a:cubicBezTo>
                  <a:cubicBezTo>
                    <a:pt x="77" y="75"/>
                    <a:pt x="77" y="74"/>
                    <a:pt x="76" y="75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76" y="78"/>
                    <a:pt x="74" y="79"/>
                    <a:pt x="73" y="81"/>
                  </a:cubicBezTo>
                  <a:cubicBezTo>
                    <a:pt x="71" y="85"/>
                    <a:pt x="70" y="87"/>
                    <a:pt x="68" y="92"/>
                  </a:cubicBezTo>
                  <a:cubicBezTo>
                    <a:pt x="68" y="92"/>
                    <a:pt x="68" y="92"/>
                    <a:pt x="68" y="92"/>
                  </a:cubicBezTo>
                  <a:cubicBezTo>
                    <a:pt x="68" y="93"/>
                    <a:pt x="65" y="93"/>
                    <a:pt x="66" y="94"/>
                  </a:cubicBezTo>
                  <a:cubicBezTo>
                    <a:pt x="65" y="94"/>
                    <a:pt x="65" y="95"/>
                    <a:pt x="65" y="95"/>
                  </a:cubicBezTo>
                  <a:cubicBezTo>
                    <a:pt x="65" y="96"/>
                    <a:pt x="63" y="97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101"/>
                    <a:pt x="62" y="102"/>
                  </a:cubicBezTo>
                  <a:cubicBezTo>
                    <a:pt x="62" y="102"/>
                    <a:pt x="62" y="101"/>
                    <a:pt x="61" y="101"/>
                  </a:cubicBezTo>
                  <a:cubicBezTo>
                    <a:pt x="61" y="101"/>
                    <a:pt x="62" y="103"/>
                    <a:pt x="61" y="103"/>
                  </a:cubicBezTo>
                  <a:cubicBezTo>
                    <a:pt x="60" y="103"/>
                    <a:pt x="61" y="103"/>
                    <a:pt x="61" y="103"/>
                  </a:cubicBezTo>
                  <a:cubicBezTo>
                    <a:pt x="59" y="106"/>
                    <a:pt x="57" y="109"/>
                    <a:pt x="56" y="112"/>
                  </a:cubicBezTo>
                  <a:cubicBezTo>
                    <a:pt x="55" y="113"/>
                    <a:pt x="55" y="111"/>
                    <a:pt x="54" y="113"/>
                  </a:cubicBezTo>
                  <a:cubicBezTo>
                    <a:pt x="54" y="113"/>
                    <a:pt x="55" y="113"/>
                    <a:pt x="54" y="113"/>
                  </a:cubicBezTo>
                  <a:cubicBezTo>
                    <a:pt x="54" y="114"/>
                    <a:pt x="53" y="113"/>
                    <a:pt x="53" y="114"/>
                  </a:cubicBezTo>
                  <a:cubicBezTo>
                    <a:pt x="54" y="114"/>
                    <a:pt x="53" y="115"/>
                    <a:pt x="54" y="115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51" y="118"/>
                    <a:pt x="51" y="118"/>
                    <a:pt x="51" y="118"/>
                  </a:cubicBezTo>
                  <a:cubicBezTo>
                    <a:pt x="52" y="119"/>
                    <a:pt x="50" y="120"/>
                    <a:pt x="51" y="121"/>
                  </a:cubicBezTo>
                  <a:cubicBezTo>
                    <a:pt x="47" y="128"/>
                    <a:pt x="44" y="135"/>
                    <a:pt x="40" y="141"/>
                  </a:cubicBezTo>
                  <a:cubicBezTo>
                    <a:pt x="37" y="147"/>
                    <a:pt x="34" y="154"/>
                    <a:pt x="30" y="160"/>
                  </a:cubicBezTo>
                  <a:cubicBezTo>
                    <a:pt x="28" y="162"/>
                    <a:pt x="28" y="162"/>
                    <a:pt x="28" y="164"/>
                  </a:cubicBezTo>
                  <a:cubicBezTo>
                    <a:pt x="28" y="164"/>
                    <a:pt x="28" y="163"/>
                    <a:pt x="27" y="164"/>
                  </a:cubicBezTo>
                  <a:cubicBezTo>
                    <a:pt x="28" y="164"/>
                    <a:pt x="27" y="165"/>
                    <a:pt x="27" y="165"/>
                  </a:cubicBezTo>
                  <a:cubicBezTo>
                    <a:pt x="26" y="167"/>
                    <a:pt x="25" y="169"/>
                    <a:pt x="23" y="173"/>
                  </a:cubicBezTo>
                  <a:cubicBezTo>
                    <a:pt x="24" y="172"/>
                    <a:pt x="23" y="172"/>
                    <a:pt x="23" y="172"/>
                  </a:cubicBezTo>
                  <a:cubicBezTo>
                    <a:pt x="23" y="173"/>
                    <a:pt x="23" y="173"/>
                    <a:pt x="23" y="173"/>
                  </a:cubicBezTo>
                  <a:cubicBezTo>
                    <a:pt x="23" y="173"/>
                    <a:pt x="23" y="173"/>
                    <a:pt x="23" y="173"/>
                  </a:cubicBezTo>
                  <a:cubicBezTo>
                    <a:pt x="23" y="173"/>
                    <a:pt x="23" y="173"/>
                    <a:pt x="23" y="173"/>
                  </a:cubicBezTo>
                  <a:cubicBezTo>
                    <a:pt x="20" y="179"/>
                    <a:pt x="16" y="185"/>
                    <a:pt x="12" y="191"/>
                  </a:cubicBezTo>
                  <a:cubicBezTo>
                    <a:pt x="11" y="193"/>
                    <a:pt x="10" y="194"/>
                    <a:pt x="10" y="196"/>
                  </a:cubicBezTo>
                  <a:cubicBezTo>
                    <a:pt x="7" y="200"/>
                    <a:pt x="3" y="204"/>
                    <a:pt x="1" y="209"/>
                  </a:cubicBezTo>
                  <a:cubicBezTo>
                    <a:pt x="1" y="209"/>
                    <a:pt x="0" y="207"/>
                    <a:pt x="1" y="205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40" name="Freeform 116"/>
            <p:cNvSpPr>
              <a:spLocks/>
            </p:cNvSpPr>
            <p:nvPr/>
          </p:nvSpPr>
          <p:spPr bwMode="auto">
            <a:xfrm>
              <a:off x="3265" y="273"/>
              <a:ext cx="319" cy="530"/>
            </a:xfrm>
            <a:custGeom>
              <a:avLst/>
              <a:gdLst>
                <a:gd name="T0" fmla="*/ 118 w 135"/>
                <a:gd name="T1" fmla="*/ 200 h 224"/>
                <a:gd name="T2" fmla="*/ 113 w 135"/>
                <a:gd name="T3" fmla="*/ 193 h 224"/>
                <a:gd name="T4" fmla="*/ 104 w 135"/>
                <a:gd name="T5" fmla="*/ 180 h 224"/>
                <a:gd name="T6" fmla="*/ 102 w 135"/>
                <a:gd name="T7" fmla="*/ 176 h 224"/>
                <a:gd name="T8" fmla="*/ 93 w 135"/>
                <a:gd name="T9" fmla="*/ 160 h 224"/>
                <a:gd name="T10" fmla="*/ 91 w 135"/>
                <a:gd name="T11" fmla="*/ 156 h 224"/>
                <a:gd name="T12" fmla="*/ 86 w 135"/>
                <a:gd name="T13" fmla="*/ 149 h 224"/>
                <a:gd name="T14" fmla="*/ 82 w 135"/>
                <a:gd name="T15" fmla="*/ 141 h 224"/>
                <a:gd name="T16" fmla="*/ 79 w 135"/>
                <a:gd name="T17" fmla="*/ 137 h 224"/>
                <a:gd name="T18" fmla="*/ 77 w 135"/>
                <a:gd name="T19" fmla="*/ 134 h 224"/>
                <a:gd name="T20" fmla="*/ 73 w 135"/>
                <a:gd name="T21" fmla="*/ 126 h 224"/>
                <a:gd name="T22" fmla="*/ 69 w 135"/>
                <a:gd name="T23" fmla="*/ 123 h 224"/>
                <a:gd name="T24" fmla="*/ 66 w 135"/>
                <a:gd name="T25" fmla="*/ 118 h 224"/>
                <a:gd name="T26" fmla="*/ 63 w 135"/>
                <a:gd name="T27" fmla="*/ 112 h 224"/>
                <a:gd name="T28" fmla="*/ 59 w 135"/>
                <a:gd name="T29" fmla="*/ 106 h 224"/>
                <a:gd name="T30" fmla="*/ 55 w 135"/>
                <a:gd name="T31" fmla="*/ 97 h 224"/>
                <a:gd name="T32" fmla="*/ 52 w 135"/>
                <a:gd name="T33" fmla="*/ 93 h 224"/>
                <a:gd name="T34" fmla="*/ 51 w 135"/>
                <a:gd name="T35" fmla="*/ 90 h 224"/>
                <a:gd name="T36" fmla="*/ 48 w 135"/>
                <a:gd name="T37" fmla="*/ 87 h 224"/>
                <a:gd name="T38" fmla="*/ 47 w 135"/>
                <a:gd name="T39" fmla="*/ 86 h 224"/>
                <a:gd name="T40" fmla="*/ 46 w 135"/>
                <a:gd name="T41" fmla="*/ 82 h 224"/>
                <a:gd name="T42" fmla="*/ 39 w 135"/>
                <a:gd name="T43" fmla="*/ 71 h 224"/>
                <a:gd name="T44" fmla="*/ 36 w 135"/>
                <a:gd name="T45" fmla="*/ 66 h 224"/>
                <a:gd name="T46" fmla="*/ 33 w 135"/>
                <a:gd name="T47" fmla="*/ 63 h 224"/>
                <a:gd name="T48" fmla="*/ 28 w 135"/>
                <a:gd name="T49" fmla="*/ 53 h 224"/>
                <a:gd name="T50" fmla="*/ 29 w 135"/>
                <a:gd name="T51" fmla="*/ 50 h 224"/>
                <a:gd name="T52" fmla="*/ 25 w 135"/>
                <a:gd name="T53" fmla="*/ 47 h 224"/>
                <a:gd name="T54" fmla="*/ 22 w 135"/>
                <a:gd name="T55" fmla="*/ 45 h 224"/>
                <a:gd name="T56" fmla="*/ 20 w 135"/>
                <a:gd name="T57" fmla="*/ 40 h 224"/>
                <a:gd name="T58" fmla="*/ 19 w 135"/>
                <a:gd name="T59" fmla="*/ 39 h 224"/>
                <a:gd name="T60" fmla="*/ 19 w 135"/>
                <a:gd name="T61" fmla="*/ 38 h 224"/>
                <a:gd name="T62" fmla="*/ 17 w 135"/>
                <a:gd name="T63" fmla="*/ 34 h 224"/>
                <a:gd name="T64" fmla="*/ 13 w 135"/>
                <a:gd name="T65" fmla="*/ 31 h 224"/>
                <a:gd name="T66" fmla="*/ 13 w 135"/>
                <a:gd name="T67" fmla="*/ 29 h 224"/>
                <a:gd name="T68" fmla="*/ 11 w 135"/>
                <a:gd name="T69" fmla="*/ 26 h 224"/>
                <a:gd name="T70" fmla="*/ 8 w 135"/>
                <a:gd name="T71" fmla="*/ 23 h 224"/>
                <a:gd name="T72" fmla="*/ 12 w 135"/>
                <a:gd name="T73" fmla="*/ 23 h 224"/>
                <a:gd name="T74" fmla="*/ 6 w 135"/>
                <a:gd name="T75" fmla="*/ 19 h 224"/>
                <a:gd name="T76" fmla="*/ 5 w 135"/>
                <a:gd name="T77" fmla="*/ 9 h 224"/>
                <a:gd name="T78" fmla="*/ 4 w 135"/>
                <a:gd name="T79" fmla="*/ 5 h 224"/>
                <a:gd name="T80" fmla="*/ 0 w 135"/>
                <a:gd name="T81" fmla="*/ 0 h 224"/>
                <a:gd name="T82" fmla="*/ 3 w 135"/>
                <a:gd name="T83" fmla="*/ 2 h 224"/>
                <a:gd name="T84" fmla="*/ 5 w 135"/>
                <a:gd name="T85" fmla="*/ 8 h 224"/>
                <a:gd name="T86" fmla="*/ 12 w 135"/>
                <a:gd name="T87" fmla="*/ 17 h 224"/>
                <a:gd name="T88" fmla="*/ 22 w 135"/>
                <a:gd name="T89" fmla="*/ 32 h 224"/>
                <a:gd name="T90" fmla="*/ 32 w 135"/>
                <a:gd name="T91" fmla="*/ 49 h 224"/>
                <a:gd name="T92" fmla="*/ 41 w 135"/>
                <a:gd name="T93" fmla="*/ 63 h 224"/>
                <a:gd name="T94" fmla="*/ 48 w 135"/>
                <a:gd name="T95" fmla="*/ 73 h 224"/>
                <a:gd name="T96" fmla="*/ 59 w 135"/>
                <a:gd name="T97" fmla="*/ 94 h 224"/>
                <a:gd name="T98" fmla="*/ 66 w 135"/>
                <a:gd name="T99" fmla="*/ 107 h 224"/>
                <a:gd name="T100" fmla="*/ 74 w 135"/>
                <a:gd name="T101" fmla="*/ 121 h 224"/>
                <a:gd name="T102" fmla="*/ 105 w 135"/>
                <a:gd name="T103" fmla="*/ 170 h 224"/>
                <a:gd name="T104" fmla="*/ 112 w 135"/>
                <a:gd name="T105" fmla="*/ 182 h 224"/>
                <a:gd name="T106" fmla="*/ 131 w 135"/>
                <a:gd name="T107" fmla="*/ 222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5" h="224">
                  <a:moveTo>
                    <a:pt x="131" y="222"/>
                  </a:moveTo>
                  <a:cubicBezTo>
                    <a:pt x="128" y="220"/>
                    <a:pt x="127" y="215"/>
                    <a:pt x="124" y="213"/>
                  </a:cubicBezTo>
                  <a:cubicBezTo>
                    <a:pt x="124" y="213"/>
                    <a:pt x="125" y="213"/>
                    <a:pt x="125" y="213"/>
                  </a:cubicBezTo>
                  <a:cubicBezTo>
                    <a:pt x="122" y="210"/>
                    <a:pt x="120" y="206"/>
                    <a:pt x="120" y="200"/>
                  </a:cubicBezTo>
                  <a:cubicBezTo>
                    <a:pt x="120" y="200"/>
                    <a:pt x="120" y="200"/>
                    <a:pt x="120" y="200"/>
                  </a:cubicBezTo>
                  <a:cubicBezTo>
                    <a:pt x="118" y="200"/>
                    <a:pt x="118" y="200"/>
                    <a:pt x="118" y="200"/>
                  </a:cubicBezTo>
                  <a:cubicBezTo>
                    <a:pt x="118" y="199"/>
                    <a:pt x="118" y="200"/>
                    <a:pt x="119" y="199"/>
                  </a:cubicBezTo>
                  <a:cubicBezTo>
                    <a:pt x="118" y="199"/>
                    <a:pt x="118" y="198"/>
                    <a:pt x="117" y="198"/>
                  </a:cubicBezTo>
                  <a:cubicBezTo>
                    <a:pt x="117" y="197"/>
                    <a:pt x="117" y="197"/>
                    <a:pt x="117" y="197"/>
                  </a:cubicBezTo>
                  <a:cubicBezTo>
                    <a:pt x="117" y="197"/>
                    <a:pt x="117" y="197"/>
                    <a:pt x="117" y="197"/>
                  </a:cubicBezTo>
                  <a:cubicBezTo>
                    <a:pt x="114" y="197"/>
                    <a:pt x="114" y="194"/>
                    <a:pt x="113" y="193"/>
                  </a:cubicBezTo>
                  <a:cubicBezTo>
                    <a:pt x="113" y="193"/>
                    <a:pt x="113" y="193"/>
                    <a:pt x="113" y="193"/>
                  </a:cubicBezTo>
                  <a:cubicBezTo>
                    <a:pt x="112" y="191"/>
                    <a:pt x="110" y="187"/>
                    <a:pt x="108" y="186"/>
                  </a:cubicBezTo>
                  <a:cubicBezTo>
                    <a:pt x="108" y="186"/>
                    <a:pt x="109" y="186"/>
                    <a:pt x="109" y="185"/>
                  </a:cubicBezTo>
                  <a:cubicBezTo>
                    <a:pt x="108" y="186"/>
                    <a:pt x="106" y="185"/>
                    <a:pt x="106" y="183"/>
                  </a:cubicBezTo>
                  <a:cubicBezTo>
                    <a:pt x="106" y="182"/>
                    <a:pt x="106" y="182"/>
                    <a:pt x="105" y="181"/>
                  </a:cubicBezTo>
                  <a:cubicBezTo>
                    <a:pt x="106" y="181"/>
                    <a:pt x="106" y="181"/>
                    <a:pt x="106" y="181"/>
                  </a:cubicBezTo>
                  <a:cubicBezTo>
                    <a:pt x="105" y="181"/>
                    <a:pt x="105" y="180"/>
                    <a:pt x="104" y="180"/>
                  </a:cubicBezTo>
                  <a:cubicBezTo>
                    <a:pt x="105" y="180"/>
                    <a:pt x="105" y="180"/>
                    <a:pt x="105" y="180"/>
                  </a:cubicBezTo>
                  <a:cubicBezTo>
                    <a:pt x="104" y="180"/>
                    <a:pt x="104" y="179"/>
                    <a:pt x="104" y="179"/>
                  </a:cubicBezTo>
                  <a:cubicBezTo>
                    <a:pt x="104" y="179"/>
                    <a:pt x="104" y="179"/>
                    <a:pt x="104" y="179"/>
                  </a:cubicBezTo>
                  <a:cubicBezTo>
                    <a:pt x="103" y="178"/>
                    <a:pt x="103" y="178"/>
                    <a:pt x="103" y="177"/>
                  </a:cubicBezTo>
                  <a:cubicBezTo>
                    <a:pt x="103" y="177"/>
                    <a:pt x="103" y="177"/>
                    <a:pt x="103" y="177"/>
                  </a:cubicBezTo>
                  <a:cubicBezTo>
                    <a:pt x="102" y="176"/>
                    <a:pt x="102" y="174"/>
                    <a:pt x="102" y="176"/>
                  </a:cubicBezTo>
                  <a:cubicBezTo>
                    <a:pt x="102" y="174"/>
                    <a:pt x="102" y="177"/>
                    <a:pt x="103" y="176"/>
                  </a:cubicBezTo>
                  <a:cubicBezTo>
                    <a:pt x="100" y="172"/>
                    <a:pt x="98" y="169"/>
                    <a:pt x="96" y="165"/>
                  </a:cubicBezTo>
                  <a:cubicBezTo>
                    <a:pt x="96" y="164"/>
                    <a:pt x="96" y="164"/>
                    <a:pt x="96" y="164"/>
                  </a:cubicBezTo>
                  <a:cubicBezTo>
                    <a:pt x="96" y="163"/>
                    <a:pt x="95" y="162"/>
                    <a:pt x="94" y="162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4" y="161"/>
                    <a:pt x="93" y="161"/>
                    <a:pt x="93" y="160"/>
                  </a:cubicBezTo>
                  <a:cubicBezTo>
                    <a:pt x="94" y="161"/>
                    <a:pt x="94" y="161"/>
                    <a:pt x="94" y="160"/>
                  </a:cubicBezTo>
                  <a:cubicBezTo>
                    <a:pt x="93" y="160"/>
                    <a:pt x="93" y="159"/>
                    <a:pt x="93" y="159"/>
                  </a:cubicBezTo>
                  <a:cubicBezTo>
                    <a:pt x="93" y="159"/>
                    <a:pt x="93" y="159"/>
                    <a:pt x="93" y="159"/>
                  </a:cubicBezTo>
                  <a:cubicBezTo>
                    <a:pt x="93" y="159"/>
                    <a:pt x="93" y="158"/>
                    <a:pt x="92" y="156"/>
                  </a:cubicBezTo>
                  <a:cubicBezTo>
                    <a:pt x="93" y="158"/>
                    <a:pt x="93" y="158"/>
                    <a:pt x="93" y="158"/>
                  </a:cubicBezTo>
                  <a:cubicBezTo>
                    <a:pt x="92" y="155"/>
                    <a:pt x="92" y="158"/>
                    <a:pt x="91" y="156"/>
                  </a:cubicBezTo>
                  <a:cubicBezTo>
                    <a:pt x="92" y="156"/>
                    <a:pt x="92" y="156"/>
                    <a:pt x="92" y="155"/>
                  </a:cubicBezTo>
                  <a:cubicBezTo>
                    <a:pt x="91" y="155"/>
                    <a:pt x="90" y="153"/>
                    <a:pt x="88" y="153"/>
                  </a:cubicBezTo>
                  <a:cubicBezTo>
                    <a:pt x="88" y="153"/>
                    <a:pt x="88" y="153"/>
                    <a:pt x="88" y="153"/>
                  </a:cubicBezTo>
                  <a:cubicBezTo>
                    <a:pt x="88" y="153"/>
                    <a:pt x="87" y="151"/>
                    <a:pt x="86" y="150"/>
                  </a:cubicBezTo>
                  <a:cubicBezTo>
                    <a:pt x="86" y="150"/>
                    <a:pt x="87" y="150"/>
                    <a:pt x="87" y="149"/>
                  </a:cubicBezTo>
                  <a:cubicBezTo>
                    <a:pt x="86" y="150"/>
                    <a:pt x="86" y="146"/>
                    <a:pt x="86" y="149"/>
                  </a:cubicBezTo>
                  <a:cubicBezTo>
                    <a:pt x="85" y="147"/>
                    <a:pt x="85" y="146"/>
                    <a:pt x="84" y="145"/>
                  </a:cubicBezTo>
                  <a:cubicBezTo>
                    <a:pt x="85" y="146"/>
                    <a:pt x="85" y="145"/>
                    <a:pt x="85" y="145"/>
                  </a:cubicBezTo>
                  <a:cubicBezTo>
                    <a:pt x="86" y="144"/>
                    <a:pt x="86" y="144"/>
                    <a:pt x="86" y="144"/>
                  </a:cubicBezTo>
                  <a:cubicBezTo>
                    <a:pt x="86" y="145"/>
                    <a:pt x="86" y="145"/>
                    <a:pt x="86" y="145"/>
                  </a:cubicBezTo>
                  <a:cubicBezTo>
                    <a:pt x="86" y="144"/>
                    <a:pt x="85" y="143"/>
                    <a:pt x="85" y="143"/>
                  </a:cubicBezTo>
                  <a:cubicBezTo>
                    <a:pt x="84" y="142"/>
                    <a:pt x="83" y="142"/>
                    <a:pt x="82" y="141"/>
                  </a:cubicBezTo>
                  <a:cubicBezTo>
                    <a:pt x="83" y="142"/>
                    <a:pt x="83" y="140"/>
                    <a:pt x="83" y="141"/>
                  </a:cubicBezTo>
                  <a:cubicBezTo>
                    <a:pt x="81" y="140"/>
                    <a:pt x="81" y="140"/>
                    <a:pt x="81" y="140"/>
                  </a:cubicBezTo>
                  <a:cubicBezTo>
                    <a:pt x="79" y="140"/>
                    <a:pt x="81" y="140"/>
                    <a:pt x="81" y="139"/>
                  </a:cubicBezTo>
                  <a:cubicBezTo>
                    <a:pt x="79" y="139"/>
                    <a:pt x="79" y="139"/>
                    <a:pt x="79" y="139"/>
                  </a:cubicBezTo>
                  <a:cubicBezTo>
                    <a:pt x="79" y="139"/>
                    <a:pt x="79" y="138"/>
                    <a:pt x="79" y="137"/>
                  </a:cubicBezTo>
                  <a:cubicBezTo>
                    <a:pt x="79" y="137"/>
                    <a:pt x="79" y="138"/>
                    <a:pt x="79" y="137"/>
                  </a:cubicBezTo>
                  <a:cubicBezTo>
                    <a:pt x="79" y="136"/>
                    <a:pt x="79" y="136"/>
                    <a:pt x="79" y="136"/>
                  </a:cubicBezTo>
                  <a:cubicBezTo>
                    <a:pt x="79" y="136"/>
                    <a:pt x="79" y="136"/>
                    <a:pt x="79" y="136"/>
                  </a:cubicBezTo>
                  <a:cubicBezTo>
                    <a:pt x="79" y="135"/>
                    <a:pt x="78" y="134"/>
                    <a:pt x="78" y="135"/>
                  </a:cubicBezTo>
                  <a:cubicBezTo>
                    <a:pt x="78" y="136"/>
                    <a:pt x="78" y="135"/>
                    <a:pt x="78" y="135"/>
                  </a:cubicBezTo>
                  <a:cubicBezTo>
                    <a:pt x="77" y="135"/>
                    <a:pt x="77" y="135"/>
                    <a:pt x="76" y="134"/>
                  </a:cubicBezTo>
                  <a:cubicBezTo>
                    <a:pt x="77" y="134"/>
                    <a:pt x="77" y="134"/>
                    <a:pt x="77" y="134"/>
                  </a:cubicBezTo>
                  <a:cubicBezTo>
                    <a:pt x="76" y="133"/>
                    <a:pt x="75" y="133"/>
                    <a:pt x="74" y="133"/>
                  </a:cubicBezTo>
                  <a:cubicBezTo>
                    <a:pt x="75" y="133"/>
                    <a:pt x="75" y="133"/>
                    <a:pt x="75" y="133"/>
                  </a:cubicBezTo>
                  <a:cubicBezTo>
                    <a:pt x="75" y="130"/>
                    <a:pt x="73" y="129"/>
                    <a:pt x="73" y="128"/>
                  </a:cubicBezTo>
                  <a:cubicBezTo>
                    <a:pt x="73" y="128"/>
                    <a:pt x="73" y="128"/>
                    <a:pt x="73" y="128"/>
                  </a:cubicBezTo>
                  <a:cubicBezTo>
                    <a:pt x="73" y="128"/>
                    <a:pt x="73" y="127"/>
                    <a:pt x="73" y="127"/>
                  </a:cubicBezTo>
                  <a:cubicBezTo>
                    <a:pt x="73" y="127"/>
                    <a:pt x="73" y="127"/>
                    <a:pt x="73" y="126"/>
                  </a:cubicBezTo>
                  <a:cubicBezTo>
                    <a:pt x="71" y="126"/>
                    <a:pt x="73" y="126"/>
                    <a:pt x="73" y="126"/>
                  </a:cubicBezTo>
                  <a:cubicBezTo>
                    <a:pt x="71" y="126"/>
                    <a:pt x="69" y="125"/>
                    <a:pt x="69" y="123"/>
                  </a:cubicBezTo>
                  <a:cubicBezTo>
                    <a:pt x="69" y="123"/>
                    <a:pt x="68" y="123"/>
                    <a:pt x="68" y="121"/>
                  </a:cubicBezTo>
                  <a:cubicBezTo>
                    <a:pt x="68" y="121"/>
                    <a:pt x="68" y="121"/>
                    <a:pt x="68" y="121"/>
                  </a:cubicBezTo>
                  <a:cubicBezTo>
                    <a:pt x="68" y="120"/>
                    <a:pt x="68" y="120"/>
                    <a:pt x="68" y="120"/>
                  </a:cubicBezTo>
                  <a:cubicBezTo>
                    <a:pt x="67" y="119"/>
                    <a:pt x="70" y="123"/>
                    <a:pt x="69" y="123"/>
                  </a:cubicBezTo>
                  <a:cubicBezTo>
                    <a:pt x="69" y="121"/>
                    <a:pt x="67" y="121"/>
                    <a:pt x="68" y="120"/>
                  </a:cubicBezTo>
                  <a:cubicBezTo>
                    <a:pt x="68" y="120"/>
                    <a:pt x="67" y="120"/>
                    <a:pt x="67" y="119"/>
                  </a:cubicBezTo>
                  <a:cubicBezTo>
                    <a:pt x="67" y="119"/>
                    <a:pt x="68" y="119"/>
                    <a:pt x="68" y="119"/>
                  </a:cubicBezTo>
                  <a:cubicBezTo>
                    <a:pt x="67" y="118"/>
                    <a:pt x="67" y="119"/>
                    <a:pt x="67" y="119"/>
                  </a:cubicBezTo>
                  <a:cubicBezTo>
                    <a:pt x="66" y="118"/>
                    <a:pt x="66" y="118"/>
                    <a:pt x="66" y="118"/>
                  </a:cubicBezTo>
                  <a:cubicBezTo>
                    <a:pt x="66" y="118"/>
                    <a:pt x="66" y="117"/>
                    <a:pt x="66" y="118"/>
                  </a:cubicBezTo>
                  <a:cubicBezTo>
                    <a:pt x="66" y="118"/>
                    <a:pt x="65" y="117"/>
                    <a:pt x="66" y="116"/>
                  </a:cubicBezTo>
                  <a:cubicBezTo>
                    <a:pt x="66" y="116"/>
                    <a:pt x="66" y="116"/>
                    <a:pt x="66" y="116"/>
                  </a:cubicBezTo>
                  <a:cubicBezTo>
                    <a:pt x="66" y="116"/>
                    <a:pt x="66" y="116"/>
                    <a:pt x="65" y="116"/>
                  </a:cubicBezTo>
                  <a:cubicBezTo>
                    <a:pt x="66" y="116"/>
                    <a:pt x="66" y="115"/>
                    <a:pt x="66" y="115"/>
                  </a:cubicBezTo>
                  <a:cubicBezTo>
                    <a:pt x="65" y="116"/>
                    <a:pt x="65" y="114"/>
                    <a:pt x="64" y="114"/>
                  </a:cubicBezTo>
                  <a:cubicBezTo>
                    <a:pt x="64" y="112"/>
                    <a:pt x="63" y="112"/>
                    <a:pt x="63" y="112"/>
                  </a:cubicBezTo>
                  <a:cubicBezTo>
                    <a:pt x="63" y="111"/>
                    <a:pt x="61" y="111"/>
                    <a:pt x="61" y="110"/>
                  </a:cubicBezTo>
                  <a:cubicBezTo>
                    <a:pt x="61" y="110"/>
                    <a:pt x="61" y="110"/>
                    <a:pt x="61" y="110"/>
                  </a:cubicBezTo>
                  <a:cubicBezTo>
                    <a:pt x="61" y="109"/>
                    <a:pt x="61" y="109"/>
                    <a:pt x="61" y="109"/>
                  </a:cubicBezTo>
                  <a:cubicBezTo>
                    <a:pt x="61" y="109"/>
                    <a:pt x="61" y="108"/>
                    <a:pt x="61" y="107"/>
                  </a:cubicBezTo>
                  <a:cubicBezTo>
                    <a:pt x="60" y="107"/>
                    <a:pt x="60" y="107"/>
                    <a:pt x="59" y="107"/>
                  </a:cubicBezTo>
                  <a:cubicBezTo>
                    <a:pt x="60" y="106"/>
                    <a:pt x="59" y="106"/>
                    <a:pt x="59" y="106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60" y="105"/>
                    <a:pt x="59" y="105"/>
                    <a:pt x="59" y="103"/>
                  </a:cubicBezTo>
                  <a:cubicBezTo>
                    <a:pt x="58" y="103"/>
                    <a:pt x="58" y="103"/>
                    <a:pt x="58" y="103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57" y="102"/>
                    <a:pt x="57" y="101"/>
                    <a:pt x="56" y="101"/>
                  </a:cubicBezTo>
                  <a:cubicBezTo>
                    <a:pt x="56" y="99"/>
                    <a:pt x="54" y="99"/>
                    <a:pt x="55" y="97"/>
                  </a:cubicBezTo>
                  <a:cubicBezTo>
                    <a:pt x="54" y="97"/>
                    <a:pt x="54" y="96"/>
                    <a:pt x="54" y="97"/>
                  </a:cubicBezTo>
                  <a:cubicBezTo>
                    <a:pt x="54" y="97"/>
                    <a:pt x="54" y="97"/>
                    <a:pt x="54" y="97"/>
                  </a:cubicBezTo>
                  <a:cubicBezTo>
                    <a:pt x="54" y="97"/>
                    <a:pt x="54" y="97"/>
                    <a:pt x="54" y="97"/>
                  </a:cubicBezTo>
                  <a:cubicBezTo>
                    <a:pt x="54" y="97"/>
                    <a:pt x="53" y="96"/>
                    <a:pt x="54" y="96"/>
                  </a:cubicBezTo>
                  <a:cubicBezTo>
                    <a:pt x="54" y="94"/>
                    <a:pt x="52" y="96"/>
                    <a:pt x="52" y="93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1" y="92"/>
                    <a:pt x="52" y="92"/>
                    <a:pt x="52" y="92"/>
                  </a:cubicBezTo>
                  <a:cubicBezTo>
                    <a:pt x="51" y="91"/>
                    <a:pt x="51" y="91"/>
                    <a:pt x="51" y="91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1" y="91"/>
                    <a:pt x="51" y="90"/>
                    <a:pt x="50" y="90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0" y="89"/>
                    <a:pt x="50" y="89"/>
                    <a:pt x="50" y="89"/>
                  </a:cubicBezTo>
                  <a:cubicBezTo>
                    <a:pt x="50" y="90"/>
                    <a:pt x="50" y="90"/>
                    <a:pt x="50" y="90"/>
                  </a:cubicBezTo>
                  <a:cubicBezTo>
                    <a:pt x="50" y="90"/>
                    <a:pt x="50" y="90"/>
                    <a:pt x="49" y="90"/>
                  </a:cubicBezTo>
                  <a:cubicBezTo>
                    <a:pt x="50" y="89"/>
                    <a:pt x="49" y="89"/>
                    <a:pt x="49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8" y="87"/>
                    <a:pt x="48" y="87"/>
                    <a:pt x="48" y="87"/>
                  </a:cubicBezTo>
                  <a:cubicBezTo>
                    <a:pt x="48" y="87"/>
                    <a:pt x="48" y="88"/>
                    <a:pt x="49" y="88"/>
                  </a:cubicBezTo>
                  <a:cubicBezTo>
                    <a:pt x="49" y="87"/>
                    <a:pt x="49" y="87"/>
                    <a:pt x="48" y="87"/>
                  </a:cubicBezTo>
                  <a:cubicBezTo>
                    <a:pt x="48" y="87"/>
                    <a:pt x="48" y="87"/>
                    <a:pt x="47" y="86"/>
                  </a:cubicBezTo>
                  <a:cubicBezTo>
                    <a:pt x="48" y="87"/>
                    <a:pt x="48" y="87"/>
                    <a:pt x="48" y="87"/>
                  </a:cubicBezTo>
                  <a:cubicBezTo>
                    <a:pt x="48" y="86"/>
                    <a:pt x="48" y="86"/>
                    <a:pt x="48" y="86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8" y="86"/>
                    <a:pt x="48" y="86"/>
                    <a:pt x="48" y="86"/>
                  </a:cubicBezTo>
                  <a:cubicBezTo>
                    <a:pt x="47" y="86"/>
                    <a:pt x="47" y="85"/>
                    <a:pt x="46" y="85"/>
                  </a:cubicBezTo>
                  <a:cubicBezTo>
                    <a:pt x="46" y="84"/>
                    <a:pt x="46" y="84"/>
                    <a:pt x="46" y="83"/>
                  </a:cubicBezTo>
                  <a:cubicBezTo>
                    <a:pt x="46" y="83"/>
                    <a:pt x="46" y="83"/>
                    <a:pt x="46" y="83"/>
                  </a:cubicBezTo>
                  <a:cubicBezTo>
                    <a:pt x="46" y="82"/>
                    <a:pt x="46" y="82"/>
                    <a:pt x="46" y="82"/>
                  </a:cubicBezTo>
                  <a:cubicBezTo>
                    <a:pt x="46" y="82"/>
                    <a:pt x="46" y="82"/>
                    <a:pt x="46" y="82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4" y="80"/>
                    <a:pt x="46" y="80"/>
                    <a:pt x="46" y="79"/>
                  </a:cubicBezTo>
                  <a:cubicBezTo>
                    <a:pt x="44" y="79"/>
                    <a:pt x="43" y="79"/>
                    <a:pt x="43" y="79"/>
                  </a:cubicBezTo>
                  <a:cubicBezTo>
                    <a:pt x="43" y="79"/>
                    <a:pt x="41" y="77"/>
                    <a:pt x="41" y="76"/>
                  </a:cubicBezTo>
                  <a:cubicBezTo>
                    <a:pt x="41" y="76"/>
                    <a:pt x="41" y="76"/>
                    <a:pt x="41" y="75"/>
                  </a:cubicBezTo>
                  <a:cubicBezTo>
                    <a:pt x="40" y="74"/>
                    <a:pt x="39" y="72"/>
                    <a:pt x="39" y="71"/>
                  </a:cubicBezTo>
                  <a:cubicBezTo>
                    <a:pt x="39" y="72"/>
                    <a:pt x="39" y="71"/>
                    <a:pt x="39" y="71"/>
                  </a:cubicBezTo>
                  <a:cubicBezTo>
                    <a:pt x="39" y="71"/>
                    <a:pt x="39" y="70"/>
                    <a:pt x="39" y="70"/>
                  </a:cubicBezTo>
                  <a:cubicBezTo>
                    <a:pt x="39" y="71"/>
                    <a:pt x="38" y="71"/>
                    <a:pt x="39" y="71"/>
                  </a:cubicBezTo>
                  <a:cubicBezTo>
                    <a:pt x="38" y="71"/>
                    <a:pt x="37" y="68"/>
                    <a:pt x="37" y="67"/>
                  </a:cubicBezTo>
                  <a:cubicBezTo>
                    <a:pt x="37" y="68"/>
                    <a:pt x="37" y="67"/>
                    <a:pt x="36" y="67"/>
                  </a:cubicBezTo>
                  <a:cubicBezTo>
                    <a:pt x="37" y="67"/>
                    <a:pt x="37" y="66"/>
                    <a:pt x="36" y="66"/>
                  </a:cubicBezTo>
                  <a:cubicBezTo>
                    <a:pt x="36" y="66"/>
                    <a:pt x="36" y="66"/>
                    <a:pt x="36" y="66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4" y="66"/>
                    <a:pt x="34" y="65"/>
                  </a:cubicBezTo>
                  <a:cubicBezTo>
                    <a:pt x="34" y="65"/>
                    <a:pt x="34" y="65"/>
                    <a:pt x="34" y="65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2" y="62"/>
                    <a:pt x="32" y="63"/>
                  </a:cubicBezTo>
                  <a:cubicBezTo>
                    <a:pt x="32" y="62"/>
                    <a:pt x="32" y="61"/>
                    <a:pt x="32" y="60"/>
                  </a:cubicBezTo>
                  <a:cubicBezTo>
                    <a:pt x="30" y="59"/>
                    <a:pt x="29" y="56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3"/>
                    <a:pt x="27" y="54"/>
                    <a:pt x="27" y="54"/>
                  </a:cubicBezTo>
                  <a:cubicBezTo>
                    <a:pt x="28" y="54"/>
                    <a:pt x="28" y="53"/>
                    <a:pt x="28" y="53"/>
                  </a:cubicBezTo>
                  <a:cubicBezTo>
                    <a:pt x="28" y="52"/>
                    <a:pt x="27" y="52"/>
                    <a:pt x="27" y="52"/>
                  </a:cubicBezTo>
                  <a:cubicBezTo>
                    <a:pt x="26" y="52"/>
                    <a:pt x="27" y="52"/>
                    <a:pt x="27" y="52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6" y="52"/>
                    <a:pt x="26" y="52"/>
                    <a:pt x="27" y="52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49"/>
                    <a:pt x="28" y="52"/>
                    <a:pt x="29" y="50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9" y="49"/>
                    <a:pt x="30" y="50"/>
                    <a:pt x="29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8"/>
                    <a:pt x="26" y="50"/>
                    <a:pt x="25" y="48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8"/>
                    <a:pt x="25" y="48"/>
                    <a:pt x="25" y="47"/>
                  </a:cubicBezTo>
                  <a:cubicBezTo>
                    <a:pt x="25" y="48"/>
                    <a:pt x="24" y="48"/>
                    <a:pt x="24" y="48"/>
                  </a:cubicBezTo>
                  <a:cubicBezTo>
                    <a:pt x="24" y="47"/>
                    <a:pt x="25" y="48"/>
                    <a:pt x="24" y="47"/>
                  </a:cubicBezTo>
                  <a:cubicBezTo>
                    <a:pt x="24" y="47"/>
                    <a:pt x="23" y="46"/>
                    <a:pt x="23" y="47"/>
                  </a:cubicBezTo>
                  <a:cubicBezTo>
                    <a:pt x="22" y="47"/>
                    <a:pt x="23" y="46"/>
                    <a:pt x="22" y="46"/>
                  </a:cubicBezTo>
                  <a:cubicBezTo>
                    <a:pt x="23" y="45"/>
                    <a:pt x="24" y="46"/>
                    <a:pt x="24" y="45"/>
                  </a:cubicBezTo>
                  <a:cubicBezTo>
                    <a:pt x="23" y="45"/>
                    <a:pt x="22" y="45"/>
                    <a:pt x="22" y="45"/>
                  </a:cubicBezTo>
                  <a:cubicBezTo>
                    <a:pt x="22" y="45"/>
                    <a:pt x="22" y="45"/>
                    <a:pt x="23" y="45"/>
                  </a:cubicBezTo>
                  <a:cubicBezTo>
                    <a:pt x="23" y="45"/>
                    <a:pt x="21" y="45"/>
                    <a:pt x="22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4"/>
                    <a:pt x="21" y="44"/>
                    <a:pt x="21" y="43"/>
                  </a:cubicBezTo>
                  <a:cubicBezTo>
                    <a:pt x="21" y="43"/>
                    <a:pt x="20" y="41"/>
                    <a:pt x="21" y="41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1"/>
                    <a:pt x="20" y="41"/>
                    <a:pt x="20" y="43"/>
                  </a:cubicBezTo>
                  <a:cubicBezTo>
                    <a:pt x="20" y="41"/>
                    <a:pt x="19" y="41"/>
                    <a:pt x="19" y="41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7" y="39"/>
                    <a:pt x="19" y="39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39"/>
                    <a:pt x="19" y="39"/>
                    <a:pt x="19" y="38"/>
                  </a:cubicBezTo>
                  <a:cubicBezTo>
                    <a:pt x="19" y="39"/>
                    <a:pt x="17" y="39"/>
                    <a:pt x="17" y="39"/>
                  </a:cubicBezTo>
                  <a:cubicBezTo>
                    <a:pt x="16" y="38"/>
                    <a:pt x="17" y="38"/>
                    <a:pt x="17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7" y="36"/>
                    <a:pt x="16" y="36"/>
                    <a:pt x="16" y="37"/>
                  </a:cubicBezTo>
                  <a:cubicBezTo>
                    <a:pt x="16" y="37"/>
                    <a:pt x="16" y="36"/>
                    <a:pt x="17" y="36"/>
                  </a:cubicBezTo>
                  <a:cubicBezTo>
                    <a:pt x="16" y="35"/>
                    <a:pt x="16" y="36"/>
                    <a:pt x="16" y="36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9" y="34"/>
                    <a:pt x="17" y="32"/>
                    <a:pt x="19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6" y="34"/>
                    <a:pt x="15" y="32"/>
                    <a:pt x="14" y="32"/>
                  </a:cubicBezTo>
                  <a:cubicBezTo>
                    <a:pt x="13" y="32"/>
                    <a:pt x="16" y="31"/>
                    <a:pt x="14" y="30"/>
                  </a:cubicBezTo>
                  <a:cubicBezTo>
                    <a:pt x="14" y="31"/>
                    <a:pt x="13" y="30"/>
                    <a:pt x="13" y="31"/>
                  </a:cubicBezTo>
                  <a:cubicBezTo>
                    <a:pt x="13" y="30"/>
                    <a:pt x="12" y="31"/>
                    <a:pt x="12" y="30"/>
                  </a:cubicBezTo>
                  <a:cubicBezTo>
                    <a:pt x="13" y="30"/>
                    <a:pt x="13" y="29"/>
                    <a:pt x="14" y="29"/>
                  </a:cubicBezTo>
                  <a:cubicBezTo>
                    <a:pt x="13" y="29"/>
                    <a:pt x="14" y="30"/>
                    <a:pt x="14" y="30"/>
                  </a:cubicBezTo>
                  <a:cubicBezTo>
                    <a:pt x="14" y="30"/>
                    <a:pt x="15" y="30"/>
                    <a:pt x="14" y="29"/>
                  </a:cubicBezTo>
                  <a:cubicBezTo>
                    <a:pt x="14" y="28"/>
                    <a:pt x="14" y="28"/>
                    <a:pt x="13" y="28"/>
                  </a:cubicBezTo>
                  <a:cubicBezTo>
                    <a:pt x="13" y="28"/>
                    <a:pt x="14" y="29"/>
                    <a:pt x="13" y="29"/>
                  </a:cubicBezTo>
                  <a:cubicBezTo>
                    <a:pt x="12" y="28"/>
                    <a:pt x="13" y="27"/>
                    <a:pt x="12" y="28"/>
                  </a:cubicBezTo>
                  <a:cubicBezTo>
                    <a:pt x="12" y="28"/>
                    <a:pt x="12" y="29"/>
                    <a:pt x="12" y="29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7"/>
                    <a:pt x="11" y="28"/>
                    <a:pt x="11" y="27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6"/>
                    <a:pt x="12" y="28"/>
                    <a:pt x="12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5"/>
                    <a:pt x="12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0" y="23"/>
                    <a:pt x="10" y="23"/>
                    <a:pt x="8" y="23"/>
                  </a:cubicBezTo>
                  <a:cubicBezTo>
                    <a:pt x="10" y="22"/>
                    <a:pt x="8" y="21"/>
                    <a:pt x="10" y="22"/>
                  </a:cubicBezTo>
                  <a:cubicBezTo>
                    <a:pt x="8" y="22"/>
                    <a:pt x="10" y="24"/>
                    <a:pt x="11" y="24"/>
                  </a:cubicBezTo>
                  <a:cubicBezTo>
                    <a:pt x="12" y="23"/>
                    <a:pt x="12" y="25"/>
                    <a:pt x="12" y="25"/>
                  </a:cubicBezTo>
                  <a:cubicBezTo>
                    <a:pt x="12" y="24"/>
                    <a:pt x="12" y="23"/>
                    <a:pt x="13" y="2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3"/>
                    <a:pt x="12" y="23"/>
                  </a:cubicBezTo>
                  <a:cubicBezTo>
                    <a:pt x="12" y="22"/>
                    <a:pt x="11" y="21"/>
                    <a:pt x="10" y="21"/>
                  </a:cubicBezTo>
                  <a:cubicBezTo>
                    <a:pt x="10" y="20"/>
                    <a:pt x="11" y="20"/>
                    <a:pt x="11" y="21"/>
                  </a:cubicBezTo>
                  <a:cubicBezTo>
                    <a:pt x="10" y="20"/>
                    <a:pt x="8" y="19"/>
                    <a:pt x="8" y="18"/>
                  </a:cubicBezTo>
                  <a:cubicBezTo>
                    <a:pt x="7" y="19"/>
                    <a:pt x="7" y="17"/>
                    <a:pt x="6" y="18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7" y="18"/>
                    <a:pt x="6" y="18"/>
                  </a:cubicBezTo>
                  <a:cubicBezTo>
                    <a:pt x="6" y="19"/>
                    <a:pt x="7" y="17"/>
                    <a:pt x="7" y="17"/>
                  </a:cubicBezTo>
                  <a:cubicBezTo>
                    <a:pt x="7" y="15"/>
                    <a:pt x="8" y="17"/>
                    <a:pt x="7" y="15"/>
                  </a:cubicBezTo>
                  <a:cubicBezTo>
                    <a:pt x="7" y="14"/>
                    <a:pt x="6" y="14"/>
                    <a:pt x="6" y="13"/>
                  </a:cubicBezTo>
                  <a:cubicBezTo>
                    <a:pt x="6" y="12"/>
                    <a:pt x="5" y="11"/>
                    <a:pt x="4" y="10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4" y="8"/>
                    <a:pt x="4" y="10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5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4" y="5"/>
                    <a:pt x="3" y="5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1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2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3"/>
                    <a:pt x="4" y="3"/>
                  </a:cubicBezTo>
                  <a:cubicBezTo>
                    <a:pt x="3" y="3"/>
                    <a:pt x="4" y="4"/>
                    <a:pt x="3" y="4"/>
                  </a:cubicBezTo>
                  <a:cubicBezTo>
                    <a:pt x="4" y="3"/>
                    <a:pt x="4" y="4"/>
                    <a:pt x="5" y="5"/>
                  </a:cubicBezTo>
                  <a:cubicBezTo>
                    <a:pt x="4" y="5"/>
                    <a:pt x="6" y="5"/>
                    <a:pt x="6" y="7"/>
                  </a:cubicBezTo>
                  <a:cubicBezTo>
                    <a:pt x="6" y="7"/>
                    <a:pt x="5" y="7"/>
                    <a:pt x="4" y="5"/>
                  </a:cubicBezTo>
                  <a:cubicBezTo>
                    <a:pt x="4" y="7"/>
                    <a:pt x="5" y="7"/>
                    <a:pt x="5" y="8"/>
                  </a:cubicBezTo>
                  <a:cubicBezTo>
                    <a:pt x="5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7" y="9"/>
                    <a:pt x="7" y="10"/>
                  </a:cubicBezTo>
                  <a:cubicBezTo>
                    <a:pt x="8" y="11"/>
                    <a:pt x="10" y="12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3"/>
                    <a:pt x="11" y="15"/>
                    <a:pt x="12" y="17"/>
                  </a:cubicBezTo>
                  <a:cubicBezTo>
                    <a:pt x="12" y="18"/>
                    <a:pt x="14" y="19"/>
                    <a:pt x="13" y="20"/>
                  </a:cubicBezTo>
                  <a:cubicBezTo>
                    <a:pt x="15" y="22"/>
                    <a:pt x="17" y="24"/>
                    <a:pt x="19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9" y="27"/>
                    <a:pt x="17" y="28"/>
                    <a:pt x="17" y="28"/>
                  </a:cubicBezTo>
                  <a:cubicBezTo>
                    <a:pt x="19" y="27"/>
                    <a:pt x="19" y="28"/>
                    <a:pt x="19" y="28"/>
                  </a:cubicBezTo>
                  <a:cubicBezTo>
                    <a:pt x="19" y="30"/>
                    <a:pt x="21" y="31"/>
                    <a:pt x="22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3" y="32"/>
                    <a:pt x="23" y="34"/>
                    <a:pt x="23" y="36"/>
                  </a:cubicBezTo>
                  <a:cubicBezTo>
                    <a:pt x="23" y="36"/>
                    <a:pt x="23" y="36"/>
                    <a:pt x="23" y="37"/>
                  </a:cubicBezTo>
                  <a:cubicBezTo>
                    <a:pt x="24" y="37"/>
                    <a:pt x="25" y="38"/>
                    <a:pt x="26" y="38"/>
                  </a:cubicBezTo>
                  <a:cubicBezTo>
                    <a:pt x="26" y="39"/>
                    <a:pt x="27" y="39"/>
                    <a:pt x="27" y="40"/>
                  </a:cubicBezTo>
                  <a:cubicBezTo>
                    <a:pt x="30" y="44"/>
                    <a:pt x="31" y="46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4" y="52"/>
                    <a:pt x="37" y="56"/>
                    <a:pt x="39" y="58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38" y="59"/>
                    <a:pt x="39" y="60"/>
                    <a:pt x="39" y="59"/>
                  </a:cubicBezTo>
                  <a:cubicBezTo>
                    <a:pt x="39" y="60"/>
                    <a:pt x="40" y="61"/>
                    <a:pt x="39" y="62"/>
                  </a:cubicBezTo>
                  <a:cubicBezTo>
                    <a:pt x="40" y="63"/>
                    <a:pt x="40" y="63"/>
                    <a:pt x="41" y="63"/>
                  </a:cubicBezTo>
                  <a:cubicBezTo>
                    <a:pt x="42" y="65"/>
                    <a:pt x="42" y="65"/>
                    <a:pt x="43" y="66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43" y="65"/>
                    <a:pt x="42" y="66"/>
                    <a:pt x="42" y="66"/>
                  </a:cubicBezTo>
                  <a:cubicBezTo>
                    <a:pt x="43" y="66"/>
                    <a:pt x="43" y="68"/>
                    <a:pt x="44" y="67"/>
                  </a:cubicBezTo>
                  <a:cubicBezTo>
                    <a:pt x="44" y="70"/>
                    <a:pt x="47" y="72"/>
                    <a:pt x="47" y="73"/>
                  </a:cubicBezTo>
                  <a:cubicBezTo>
                    <a:pt x="47" y="72"/>
                    <a:pt x="47" y="73"/>
                    <a:pt x="48" y="73"/>
                  </a:cubicBezTo>
                  <a:cubicBezTo>
                    <a:pt x="48" y="74"/>
                    <a:pt x="49" y="76"/>
                    <a:pt x="50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50" y="79"/>
                    <a:pt x="50" y="77"/>
                    <a:pt x="50" y="77"/>
                  </a:cubicBezTo>
                  <a:cubicBezTo>
                    <a:pt x="52" y="79"/>
                    <a:pt x="52" y="82"/>
                    <a:pt x="54" y="84"/>
                  </a:cubicBezTo>
                  <a:cubicBezTo>
                    <a:pt x="56" y="88"/>
                    <a:pt x="58" y="92"/>
                    <a:pt x="60" y="94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61" y="96"/>
                    <a:pt x="60" y="99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4" y="100"/>
                    <a:pt x="64" y="102"/>
                    <a:pt x="65" y="103"/>
                  </a:cubicBezTo>
                  <a:cubicBezTo>
                    <a:pt x="65" y="103"/>
                    <a:pt x="65" y="103"/>
                    <a:pt x="65" y="103"/>
                  </a:cubicBezTo>
                  <a:cubicBezTo>
                    <a:pt x="66" y="105"/>
                    <a:pt x="66" y="106"/>
                    <a:pt x="66" y="107"/>
                  </a:cubicBezTo>
                  <a:cubicBezTo>
                    <a:pt x="66" y="107"/>
                    <a:pt x="66" y="107"/>
                    <a:pt x="66" y="107"/>
                  </a:cubicBezTo>
                  <a:cubicBezTo>
                    <a:pt x="66" y="107"/>
                    <a:pt x="67" y="107"/>
                    <a:pt x="67" y="108"/>
                  </a:cubicBezTo>
                  <a:cubicBezTo>
                    <a:pt x="67" y="109"/>
                    <a:pt x="67" y="108"/>
                    <a:pt x="67" y="108"/>
                  </a:cubicBezTo>
                  <a:cubicBezTo>
                    <a:pt x="69" y="111"/>
                    <a:pt x="71" y="115"/>
                    <a:pt x="73" y="118"/>
                  </a:cubicBezTo>
                  <a:cubicBezTo>
                    <a:pt x="74" y="119"/>
                    <a:pt x="73" y="119"/>
                    <a:pt x="74" y="119"/>
                  </a:cubicBezTo>
                  <a:cubicBezTo>
                    <a:pt x="73" y="120"/>
                    <a:pt x="74" y="119"/>
                    <a:pt x="74" y="119"/>
                  </a:cubicBezTo>
                  <a:cubicBezTo>
                    <a:pt x="75" y="120"/>
                    <a:pt x="73" y="121"/>
                    <a:pt x="74" y="121"/>
                  </a:cubicBezTo>
                  <a:cubicBezTo>
                    <a:pt x="75" y="121"/>
                    <a:pt x="75" y="121"/>
                    <a:pt x="75" y="121"/>
                  </a:cubicBezTo>
                  <a:cubicBezTo>
                    <a:pt x="76" y="124"/>
                    <a:pt x="75" y="125"/>
                    <a:pt x="76" y="125"/>
                  </a:cubicBezTo>
                  <a:cubicBezTo>
                    <a:pt x="76" y="125"/>
                    <a:pt x="76" y="125"/>
                    <a:pt x="76" y="125"/>
                  </a:cubicBezTo>
                  <a:cubicBezTo>
                    <a:pt x="78" y="126"/>
                    <a:pt x="78" y="127"/>
                    <a:pt x="79" y="128"/>
                  </a:cubicBezTo>
                  <a:cubicBezTo>
                    <a:pt x="84" y="135"/>
                    <a:pt x="88" y="142"/>
                    <a:pt x="93" y="149"/>
                  </a:cubicBezTo>
                  <a:cubicBezTo>
                    <a:pt x="96" y="155"/>
                    <a:pt x="101" y="162"/>
                    <a:pt x="105" y="170"/>
                  </a:cubicBezTo>
                  <a:cubicBezTo>
                    <a:pt x="105" y="172"/>
                    <a:pt x="105" y="172"/>
                    <a:pt x="106" y="173"/>
                  </a:cubicBezTo>
                  <a:cubicBezTo>
                    <a:pt x="106" y="173"/>
                    <a:pt x="106" y="173"/>
                    <a:pt x="106" y="173"/>
                  </a:cubicBezTo>
                  <a:cubicBezTo>
                    <a:pt x="106" y="173"/>
                    <a:pt x="106" y="174"/>
                    <a:pt x="108" y="174"/>
                  </a:cubicBezTo>
                  <a:cubicBezTo>
                    <a:pt x="109" y="177"/>
                    <a:pt x="111" y="180"/>
                    <a:pt x="112" y="182"/>
                  </a:cubicBezTo>
                  <a:cubicBezTo>
                    <a:pt x="112" y="181"/>
                    <a:pt x="111" y="181"/>
                    <a:pt x="112" y="182"/>
                  </a:cubicBezTo>
                  <a:cubicBezTo>
                    <a:pt x="112" y="182"/>
                    <a:pt x="112" y="182"/>
                    <a:pt x="112" y="182"/>
                  </a:cubicBezTo>
                  <a:cubicBezTo>
                    <a:pt x="112" y="182"/>
                    <a:pt x="112" y="182"/>
                    <a:pt x="112" y="182"/>
                  </a:cubicBezTo>
                  <a:cubicBezTo>
                    <a:pt x="113" y="183"/>
                    <a:pt x="113" y="183"/>
                    <a:pt x="113" y="182"/>
                  </a:cubicBezTo>
                  <a:cubicBezTo>
                    <a:pt x="118" y="189"/>
                    <a:pt x="120" y="196"/>
                    <a:pt x="124" y="203"/>
                  </a:cubicBezTo>
                  <a:cubicBezTo>
                    <a:pt x="124" y="205"/>
                    <a:pt x="126" y="206"/>
                    <a:pt x="127" y="208"/>
                  </a:cubicBezTo>
                  <a:cubicBezTo>
                    <a:pt x="129" y="213"/>
                    <a:pt x="131" y="219"/>
                    <a:pt x="135" y="223"/>
                  </a:cubicBezTo>
                  <a:cubicBezTo>
                    <a:pt x="135" y="223"/>
                    <a:pt x="133" y="224"/>
                    <a:pt x="131" y="222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41" name="Freeform 117"/>
            <p:cNvSpPr>
              <a:spLocks/>
            </p:cNvSpPr>
            <p:nvPr/>
          </p:nvSpPr>
          <p:spPr bwMode="auto">
            <a:xfrm>
              <a:off x="3279" y="916"/>
              <a:ext cx="319" cy="529"/>
            </a:xfrm>
            <a:custGeom>
              <a:avLst/>
              <a:gdLst>
                <a:gd name="T0" fmla="*/ 118 w 135"/>
                <a:gd name="T1" fmla="*/ 198 h 224"/>
                <a:gd name="T2" fmla="*/ 114 w 135"/>
                <a:gd name="T3" fmla="*/ 193 h 224"/>
                <a:gd name="T4" fmla="*/ 104 w 135"/>
                <a:gd name="T5" fmla="*/ 180 h 224"/>
                <a:gd name="T6" fmla="*/ 102 w 135"/>
                <a:gd name="T7" fmla="*/ 176 h 224"/>
                <a:gd name="T8" fmla="*/ 93 w 135"/>
                <a:gd name="T9" fmla="*/ 160 h 224"/>
                <a:gd name="T10" fmla="*/ 91 w 135"/>
                <a:gd name="T11" fmla="*/ 155 h 224"/>
                <a:gd name="T12" fmla="*/ 86 w 135"/>
                <a:gd name="T13" fmla="*/ 148 h 224"/>
                <a:gd name="T14" fmla="*/ 82 w 135"/>
                <a:gd name="T15" fmla="*/ 141 h 224"/>
                <a:gd name="T16" fmla="*/ 80 w 135"/>
                <a:gd name="T17" fmla="*/ 137 h 224"/>
                <a:gd name="T18" fmla="*/ 78 w 135"/>
                <a:gd name="T19" fmla="*/ 134 h 224"/>
                <a:gd name="T20" fmla="*/ 72 w 135"/>
                <a:gd name="T21" fmla="*/ 126 h 224"/>
                <a:gd name="T22" fmla="*/ 70 w 135"/>
                <a:gd name="T23" fmla="*/ 122 h 224"/>
                <a:gd name="T24" fmla="*/ 65 w 135"/>
                <a:gd name="T25" fmla="*/ 117 h 224"/>
                <a:gd name="T26" fmla="*/ 63 w 135"/>
                <a:gd name="T27" fmla="*/ 111 h 224"/>
                <a:gd name="T28" fmla="*/ 58 w 135"/>
                <a:gd name="T29" fmla="*/ 105 h 224"/>
                <a:gd name="T30" fmla="*/ 55 w 135"/>
                <a:gd name="T31" fmla="*/ 97 h 224"/>
                <a:gd name="T32" fmla="*/ 52 w 135"/>
                <a:gd name="T33" fmla="*/ 94 h 224"/>
                <a:gd name="T34" fmla="*/ 51 w 135"/>
                <a:gd name="T35" fmla="*/ 90 h 224"/>
                <a:gd name="T36" fmla="*/ 48 w 135"/>
                <a:gd name="T37" fmla="*/ 87 h 224"/>
                <a:gd name="T38" fmla="*/ 47 w 135"/>
                <a:gd name="T39" fmla="*/ 86 h 224"/>
                <a:gd name="T40" fmla="*/ 45 w 135"/>
                <a:gd name="T41" fmla="*/ 82 h 224"/>
                <a:gd name="T42" fmla="*/ 38 w 135"/>
                <a:gd name="T43" fmla="*/ 70 h 224"/>
                <a:gd name="T44" fmla="*/ 36 w 135"/>
                <a:gd name="T45" fmla="*/ 67 h 224"/>
                <a:gd name="T46" fmla="*/ 34 w 135"/>
                <a:gd name="T47" fmla="*/ 63 h 224"/>
                <a:gd name="T48" fmla="*/ 28 w 135"/>
                <a:gd name="T49" fmla="*/ 53 h 224"/>
                <a:gd name="T50" fmla="*/ 29 w 135"/>
                <a:gd name="T51" fmla="*/ 50 h 224"/>
                <a:gd name="T52" fmla="*/ 25 w 135"/>
                <a:gd name="T53" fmla="*/ 47 h 224"/>
                <a:gd name="T54" fmla="*/ 22 w 135"/>
                <a:gd name="T55" fmla="*/ 45 h 224"/>
                <a:gd name="T56" fmla="*/ 20 w 135"/>
                <a:gd name="T57" fmla="*/ 41 h 224"/>
                <a:gd name="T58" fmla="*/ 18 w 135"/>
                <a:gd name="T59" fmla="*/ 40 h 224"/>
                <a:gd name="T60" fmla="*/ 18 w 135"/>
                <a:gd name="T61" fmla="*/ 37 h 224"/>
                <a:gd name="T62" fmla="*/ 17 w 135"/>
                <a:gd name="T63" fmla="*/ 34 h 224"/>
                <a:gd name="T64" fmla="*/ 13 w 135"/>
                <a:gd name="T65" fmla="*/ 31 h 224"/>
                <a:gd name="T66" fmla="*/ 13 w 135"/>
                <a:gd name="T67" fmla="*/ 29 h 224"/>
                <a:gd name="T68" fmla="*/ 10 w 135"/>
                <a:gd name="T69" fmla="*/ 26 h 224"/>
                <a:gd name="T70" fmla="*/ 9 w 135"/>
                <a:gd name="T71" fmla="*/ 23 h 224"/>
                <a:gd name="T72" fmla="*/ 11 w 135"/>
                <a:gd name="T73" fmla="*/ 23 h 224"/>
                <a:gd name="T74" fmla="*/ 7 w 135"/>
                <a:gd name="T75" fmla="*/ 18 h 224"/>
                <a:gd name="T76" fmla="*/ 4 w 135"/>
                <a:gd name="T77" fmla="*/ 9 h 224"/>
                <a:gd name="T78" fmla="*/ 4 w 135"/>
                <a:gd name="T79" fmla="*/ 6 h 224"/>
                <a:gd name="T80" fmla="*/ 0 w 135"/>
                <a:gd name="T81" fmla="*/ 0 h 224"/>
                <a:gd name="T82" fmla="*/ 3 w 135"/>
                <a:gd name="T83" fmla="*/ 2 h 224"/>
                <a:gd name="T84" fmla="*/ 4 w 135"/>
                <a:gd name="T85" fmla="*/ 8 h 224"/>
                <a:gd name="T86" fmla="*/ 11 w 135"/>
                <a:gd name="T87" fmla="*/ 16 h 224"/>
                <a:gd name="T88" fmla="*/ 22 w 135"/>
                <a:gd name="T89" fmla="*/ 32 h 224"/>
                <a:gd name="T90" fmla="*/ 32 w 135"/>
                <a:gd name="T91" fmla="*/ 50 h 224"/>
                <a:gd name="T92" fmla="*/ 41 w 135"/>
                <a:gd name="T93" fmla="*/ 63 h 224"/>
                <a:gd name="T94" fmla="*/ 48 w 135"/>
                <a:gd name="T95" fmla="*/ 73 h 224"/>
                <a:gd name="T96" fmla="*/ 60 w 135"/>
                <a:gd name="T97" fmla="*/ 95 h 224"/>
                <a:gd name="T98" fmla="*/ 66 w 135"/>
                <a:gd name="T99" fmla="*/ 107 h 224"/>
                <a:gd name="T100" fmla="*/ 74 w 135"/>
                <a:gd name="T101" fmla="*/ 122 h 224"/>
                <a:gd name="T102" fmla="*/ 105 w 135"/>
                <a:gd name="T103" fmla="*/ 169 h 224"/>
                <a:gd name="T104" fmla="*/ 112 w 135"/>
                <a:gd name="T105" fmla="*/ 182 h 224"/>
                <a:gd name="T106" fmla="*/ 131 w 135"/>
                <a:gd name="T107" fmla="*/ 222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5" h="224">
                  <a:moveTo>
                    <a:pt x="131" y="222"/>
                  </a:moveTo>
                  <a:cubicBezTo>
                    <a:pt x="128" y="220"/>
                    <a:pt x="127" y="215"/>
                    <a:pt x="124" y="213"/>
                  </a:cubicBezTo>
                  <a:cubicBezTo>
                    <a:pt x="125" y="212"/>
                    <a:pt x="125" y="212"/>
                    <a:pt x="125" y="212"/>
                  </a:cubicBezTo>
                  <a:cubicBezTo>
                    <a:pt x="123" y="211"/>
                    <a:pt x="121" y="204"/>
                    <a:pt x="119" y="200"/>
                  </a:cubicBezTo>
                  <a:cubicBezTo>
                    <a:pt x="119" y="200"/>
                    <a:pt x="119" y="200"/>
                    <a:pt x="119" y="200"/>
                  </a:cubicBezTo>
                  <a:cubicBezTo>
                    <a:pt x="119" y="200"/>
                    <a:pt x="118" y="199"/>
                    <a:pt x="118" y="198"/>
                  </a:cubicBezTo>
                  <a:cubicBezTo>
                    <a:pt x="118" y="198"/>
                    <a:pt x="118" y="199"/>
                    <a:pt x="118" y="198"/>
                  </a:cubicBezTo>
                  <a:cubicBezTo>
                    <a:pt x="118" y="198"/>
                    <a:pt x="118" y="197"/>
                    <a:pt x="117" y="197"/>
                  </a:cubicBezTo>
                  <a:cubicBezTo>
                    <a:pt x="118" y="197"/>
                    <a:pt x="118" y="197"/>
                    <a:pt x="118" y="197"/>
                  </a:cubicBezTo>
                  <a:cubicBezTo>
                    <a:pt x="117" y="197"/>
                    <a:pt x="117" y="197"/>
                    <a:pt x="117" y="197"/>
                  </a:cubicBezTo>
                  <a:cubicBezTo>
                    <a:pt x="115" y="196"/>
                    <a:pt x="115" y="194"/>
                    <a:pt x="114" y="193"/>
                  </a:cubicBezTo>
                  <a:cubicBezTo>
                    <a:pt x="114" y="193"/>
                    <a:pt x="114" y="193"/>
                    <a:pt x="114" y="193"/>
                  </a:cubicBezTo>
                  <a:cubicBezTo>
                    <a:pt x="112" y="191"/>
                    <a:pt x="110" y="187"/>
                    <a:pt x="108" y="185"/>
                  </a:cubicBezTo>
                  <a:cubicBezTo>
                    <a:pt x="108" y="185"/>
                    <a:pt x="109" y="185"/>
                    <a:pt x="109" y="184"/>
                  </a:cubicBezTo>
                  <a:cubicBezTo>
                    <a:pt x="108" y="184"/>
                    <a:pt x="108" y="184"/>
                    <a:pt x="107" y="184"/>
                  </a:cubicBezTo>
                  <a:cubicBezTo>
                    <a:pt x="107" y="182"/>
                    <a:pt x="106" y="182"/>
                    <a:pt x="105" y="181"/>
                  </a:cubicBezTo>
                  <a:cubicBezTo>
                    <a:pt x="106" y="181"/>
                    <a:pt x="106" y="181"/>
                    <a:pt x="106" y="181"/>
                  </a:cubicBezTo>
                  <a:cubicBezTo>
                    <a:pt x="105" y="181"/>
                    <a:pt x="105" y="180"/>
                    <a:pt x="104" y="180"/>
                  </a:cubicBezTo>
                  <a:cubicBezTo>
                    <a:pt x="105" y="179"/>
                    <a:pt x="105" y="179"/>
                    <a:pt x="105" y="179"/>
                  </a:cubicBezTo>
                  <a:cubicBezTo>
                    <a:pt x="104" y="179"/>
                    <a:pt x="104" y="178"/>
                    <a:pt x="104" y="177"/>
                  </a:cubicBezTo>
                  <a:cubicBezTo>
                    <a:pt x="104" y="178"/>
                    <a:pt x="104" y="178"/>
                    <a:pt x="104" y="178"/>
                  </a:cubicBezTo>
                  <a:cubicBezTo>
                    <a:pt x="104" y="177"/>
                    <a:pt x="104" y="177"/>
                    <a:pt x="104" y="177"/>
                  </a:cubicBezTo>
                  <a:cubicBezTo>
                    <a:pt x="104" y="177"/>
                    <a:pt x="104" y="177"/>
                    <a:pt x="104" y="177"/>
                  </a:cubicBezTo>
                  <a:cubicBezTo>
                    <a:pt x="102" y="176"/>
                    <a:pt x="102" y="175"/>
                    <a:pt x="102" y="176"/>
                  </a:cubicBezTo>
                  <a:cubicBezTo>
                    <a:pt x="102" y="175"/>
                    <a:pt x="102" y="177"/>
                    <a:pt x="104" y="176"/>
                  </a:cubicBezTo>
                  <a:cubicBezTo>
                    <a:pt x="100" y="171"/>
                    <a:pt x="98" y="168"/>
                    <a:pt x="97" y="165"/>
                  </a:cubicBezTo>
                  <a:cubicBezTo>
                    <a:pt x="97" y="164"/>
                    <a:pt x="97" y="164"/>
                    <a:pt x="97" y="164"/>
                  </a:cubicBezTo>
                  <a:cubicBezTo>
                    <a:pt x="97" y="163"/>
                    <a:pt x="96" y="162"/>
                    <a:pt x="95" y="162"/>
                  </a:cubicBezTo>
                  <a:cubicBezTo>
                    <a:pt x="96" y="162"/>
                    <a:pt x="96" y="162"/>
                    <a:pt x="96" y="162"/>
                  </a:cubicBezTo>
                  <a:cubicBezTo>
                    <a:pt x="95" y="161"/>
                    <a:pt x="93" y="161"/>
                    <a:pt x="93" y="160"/>
                  </a:cubicBezTo>
                  <a:cubicBezTo>
                    <a:pt x="95" y="161"/>
                    <a:pt x="95" y="161"/>
                    <a:pt x="95" y="160"/>
                  </a:cubicBezTo>
                  <a:cubicBezTo>
                    <a:pt x="93" y="160"/>
                    <a:pt x="93" y="159"/>
                    <a:pt x="92" y="158"/>
                  </a:cubicBezTo>
                  <a:cubicBezTo>
                    <a:pt x="92" y="158"/>
                    <a:pt x="93" y="159"/>
                    <a:pt x="93" y="158"/>
                  </a:cubicBezTo>
                  <a:cubicBezTo>
                    <a:pt x="92" y="158"/>
                    <a:pt x="92" y="157"/>
                    <a:pt x="91" y="157"/>
                  </a:cubicBezTo>
                  <a:cubicBezTo>
                    <a:pt x="92" y="157"/>
                    <a:pt x="92" y="157"/>
                    <a:pt x="92" y="157"/>
                  </a:cubicBezTo>
                  <a:cubicBezTo>
                    <a:pt x="92" y="155"/>
                    <a:pt x="91" y="157"/>
                    <a:pt x="91" y="155"/>
                  </a:cubicBezTo>
                  <a:cubicBezTo>
                    <a:pt x="91" y="157"/>
                    <a:pt x="91" y="155"/>
                    <a:pt x="91" y="155"/>
                  </a:cubicBezTo>
                  <a:cubicBezTo>
                    <a:pt x="91" y="155"/>
                    <a:pt x="90" y="153"/>
                    <a:pt x="89" y="152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1"/>
                    <a:pt x="88" y="150"/>
                    <a:pt x="87" y="150"/>
                  </a:cubicBezTo>
                  <a:cubicBezTo>
                    <a:pt x="87" y="150"/>
                    <a:pt x="88" y="150"/>
                    <a:pt x="88" y="149"/>
                  </a:cubicBezTo>
                  <a:cubicBezTo>
                    <a:pt x="87" y="149"/>
                    <a:pt x="86" y="146"/>
                    <a:pt x="86" y="148"/>
                  </a:cubicBezTo>
                  <a:cubicBezTo>
                    <a:pt x="84" y="146"/>
                    <a:pt x="84" y="145"/>
                    <a:pt x="84" y="144"/>
                  </a:cubicBezTo>
                  <a:cubicBezTo>
                    <a:pt x="84" y="145"/>
                    <a:pt x="84" y="144"/>
                    <a:pt x="84" y="144"/>
                  </a:cubicBezTo>
                  <a:cubicBezTo>
                    <a:pt x="86" y="144"/>
                    <a:pt x="86" y="144"/>
                    <a:pt x="86" y="144"/>
                  </a:cubicBezTo>
                  <a:cubicBezTo>
                    <a:pt x="86" y="144"/>
                    <a:pt x="86" y="144"/>
                    <a:pt x="86" y="144"/>
                  </a:cubicBezTo>
                  <a:cubicBezTo>
                    <a:pt x="86" y="144"/>
                    <a:pt x="84" y="143"/>
                    <a:pt x="84" y="143"/>
                  </a:cubicBezTo>
                  <a:cubicBezTo>
                    <a:pt x="84" y="142"/>
                    <a:pt x="83" y="142"/>
                    <a:pt x="82" y="141"/>
                  </a:cubicBezTo>
                  <a:cubicBezTo>
                    <a:pt x="83" y="142"/>
                    <a:pt x="83" y="140"/>
                    <a:pt x="83" y="141"/>
                  </a:cubicBezTo>
                  <a:cubicBezTo>
                    <a:pt x="81" y="140"/>
                    <a:pt x="81" y="140"/>
                    <a:pt x="81" y="140"/>
                  </a:cubicBezTo>
                  <a:cubicBezTo>
                    <a:pt x="80" y="140"/>
                    <a:pt x="81" y="140"/>
                    <a:pt x="81" y="139"/>
                  </a:cubicBezTo>
                  <a:cubicBezTo>
                    <a:pt x="80" y="139"/>
                    <a:pt x="80" y="139"/>
                    <a:pt x="80" y="139"/>
                  </a:cubicBezTo>
                  <a:cubicBezTo>
                    <a:pt x="80" y="139"/>
                    <a:pt x="79" y="138"/>
                    <a:pt x="79" y="137"/>
                  </a:cubicBezTo>
                  <a:cubicBezTo>
                    <a:pt x="80" y="137"/>
                    <a:pt x="80" y="137"/>
                    <a:pt x="80" y="137"/>
                  </a:cubicBezTo>
                  <a:cubicBezTo>
                    <a:pt x="80" y="136"/>
                    <a:pt x="79" y="136"/>
                    <a:pt x="79" y="136"/>
                  </a:cubicBezTo>
                  <a:cubicBezTo>
                    <a:pt x="79" y="136"/>
                    <a:pt x="79" y="136"/>
                    <a:pt x="79" y="136"/>
                  </a:cubicBezTo>
                  <a:cubicBezTo>
                    <a:pt x="79" y="135"/>
                    <a:pt x="78" y="134"/>
                    <a:pt x="78" y="135"/>
                  </a:cubicBezTo>
                  <a:cubicBezTo>
                    <a:pt x="78" y="135"/>
                    <a:pt x="78" y="135"/>
                    <a:pt x="78" y="135"/>
                  </a:cubicBezTo>
                  <a:cubicBezTo>
                    <a:pt x="78" y="135"/>
                    <a:pt x="78" y="135"/>
                    <a:pt x="78" y="134"/>
                  </a:cubicBezTo>
                  <a:cubicBezTo>
                    <a:pt x="78" y="134"/>
                    <a:pt x="78" y="134"/>
                    <a:pt x="78" y="134"/>
                  </a:cubicBezTo>
                  <a:cubicBezTo>
                    <a:pt x="76" y="133"/>
                    <a:pt x="75" y="132"/>
                    <a:pt x="74" y="131"/>
                  </a:cubicBezTo>
                  <a:cubicBezTo>
                    <a:pt x="74" y="132"/>
                    <a:pt x="75" y="131"/>
                    <a:pt x="75" y="132"/>
                  </a:cubicBezTo>
                  <a:cubicBezTo>
                    <a:pt x="75" y="130"/>
                    <a:pt x="73" y="130"/>
                    <a:pt x="73" y="128"/>
                  </a:cubicBezTo>
                  <a:cubicBezTo>
                    <a:pt x="73" y="128"/>
                    <a:pt x="73" y="128"/>
                    <a:pt x="73" y="128"/>
                  </a:cubicBezTo>
                  <a:cubicBezTo>
                    <a:pt x="72" y="128"/>
                    <a:pt x="73" y="127"/>
                    <a:pt x="72" y="127"/>
                  </a:cubicBezTo>
                  <a:cubicBezTo>
                    <a:pt x="73" y="127"/>
                    <a:pt x="72" y="126"/>
                    <a:pt x="72" y="126"/>
                  </a:cubicBezTo>
                  <a:cubicBezTo>
                    <a:pt x="71" y="126"/>
                    <a:pt x="72" y="126"/>
                    <a:pt x="72" y="126"/>
                  </a:cubicBezTo>
                  <a:cubicBezTo>
                    <a:pt x="71" y="126"/>
                    <a:pt x="70" y="124"/>
                    <a:pt x="70" y="123"/>
                  </a:cubicBezTo>
                  <a:cubicBezTo>
                    <a:pt x="70" y="123"/>
                    <a:pt x="69" y="123"/>
                    <a:pt x="69" y="122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9" y="121"/>
                    <a:pt x="69" y="121"/>
                    <a:pt x="69" y="121"/>
                  </a:cubicBezTo>
                  <a:cubicBezTo>
                    <a:pt x="67" y="119"/>
                    <a:pt x="71" y="123"/>
                    <a:pt x="70" y="122"/>
                  </a:cubicBezTo>
                  <a:cubicBezTo>
                    <a:pt x="70" y="122"/>
                    <a:pt x="67" y="122"/>
                    <a:pt x="69" y="121"/>
                  </a:cubicBezTo>
                  <a:cubicBezTo>
                    <a:pt x="67" y="119"/>
                    <a:pt x="67" y="119"/>
                    <a:pt x="67" y="119"/>
                  </a:cubicBezTo>
                  <a:cubicBezTo>
                    <a:pt x="67" y="119"/>
                    <a:pt x="69" y="119"/>
                    <a:pt x="69" y="118"/>
                  </a:cubicBezTo>
                  <a:cubicBezTo>
                    <a:pt x="67" y="117"/>
                    <a:pt x="67" y="118"/>
                    <a:pt x="67" y="117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6" y="117"/>
                    <a:pt x="66" y="117"/>
                    <a:pt x="65" y="117"/>
                  </a:cubicBezTo>
                  <a:cubicBezTo>
                    <a:pt x="66" y="117"/>
                    <a:pt x="64" y="117"/>
                    <a:pt x="65" y="116"/>
                  </a:cubicBezTo>
                  <a:cubicBezTo>
                    <a:pt x="66" y="116"/>
                    <a:pt x="66" y="116"/>
                    <a:pt x="66" y="116"/>
                  </a:cubicBezTo>
                  <a:cubicBezTo>
                    <a:pt x="65" y="116"/>
                    <a:pt x="65" y="116"/>
                    <a:pt x="65" y="116"/>
                  </a:cubicBezTo>
                  <a:cubicBezTo>
                    <a:pt x="65" y="115"/>
                    <a:pt x="65" y="115"/>
                    <a:pt x="65" y="115"/>
                  </a:cubicBezTo>
                  <a:cubicBezTo>
                    <a:pt x="64" y="116"/>
                    <a:pt x="64" y="114"/>
                    <a:pt x="64" y="114"/>
                  </a:cubicBezTo>
                  <a:cubicBezTo>
                    <a:pt x="64" y="113"/>
                    <a:pt x="63" y="112"/>
                    <a:pt x="63" y="111"/>
                  </a:cubicBezTo>
                  <a:cubicBezTo>
                    <a:pt x="63" y="111"/>
                    <a:pt x="62" y="111"/>
                    <a:pt x="62" y="110"/>
                  </a:cubicBezTo>
                  <a:cubicBezTo>
                    <a:pt x="62" y="110"/>
                    <a:pt x="62" y="110"/>
                    <a:pt x="62" y="110"/>
                  </a:cubicBezTo>
                  <a:cubicBezTo>
                    <a:pt x="62" y="109"/>
                    <a:pt x="62" y="109"/>
                    <a:pt x="62" y="109"/>
                  </a:cubicBezTo>
                  <a:cubicBezTo>
                    <a:pt x="62" y="109"/>
                    <a:pt x="62" y="108"/>
                    <a:pt x="62" y="107"/>
                  </a:cubicBezTo>
                  <a:cubicBezTo>
                    <a:pt x="61" y="107"/>
                    <a:pt x="61" y="107"/>
                    <a:pt x="60" y="107"/>
                  </a:cubicBezTo>
                  <a:cubicBezTo>
                    <a:pt x="61" y="106"/>
                    <a:pt x="58" y="106"/>
                    <a:pt x="58" y="105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61" y="104"/>
                    <a:pt x="58" y="104"/>
                    <a:pt x="58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3"/>
                    <a:pt x="57" y="101"/>
                    <a:pt x="56" y="101"/>
                  </a:cubicBezTo>
                  <a:cubicBezTo>
                    <a:pt x="56" y="99"/>
                    <a:pt x="54" y="98"/>
                    <a:pt x="55" y="97"/>
                  </a:cubicBezTo>
                  <a:cubicBezTo>
                    <a:pt x="54" y="97"/>
                    <a:pt x="54" y="96"/>
                    <a:pt x="54" y="96"/>
                  </a:cubicBezTo>
                  <a:cubicBezTo>
                    <a:pt x="54" y="97"/>
                    <a:pt x="54" y="97"/>
                    <a:pt x="54" y="97"/>
                  </a:cubicBezTo>
                  <a:cubicBezTo>
                    <a:pt x="54" y="97"/>
                    <a:pt x="54" y="97"/>
                    <a:pt x="54" y="97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4" y="95"/>
                    <a:pt x="53" y="96"/>
                    <a:pt x="52" y="94"/>
                  </a:cubicBezTo>
                  <a:cubicBezTo>
                    <a:pt x="52" y="94"/>
                    <a:pt x="52" y="94"/>
                    <a:pt x="52" y="94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1" y="91"/>
                    <a:pt x="52" y="91"/>
                    <a:pt x="52" y="91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1" y="90"/>
                    <a:pt x="51" y="90"/>
                    <a:pt x="50" y="90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0" y="89"/>
                    <a:pt x="50" y="89"/>
                    <a:pt x="50" y="89"/>
                  </a:cubicBezTo>
                  <a:cubicBezTo>
                    <a:pt x="50" y="90"/>
                    <a:pt x="50" y="90"/>
                    <a:pt x="50" y="90"/>
                  </a:cubicBezTo>
                  <a:cubicBezTo>
                    <a:pt x="50" y="90"/>
                    <a:pt x="50" y="90"/>
                    <a:pt x="49" y="89"/>
                  </a:cubicBezTo>
                  <a:cubicBezTo>
                    <a:pt x="50" y="89"/>
                    <a:pt x="49" y="88"/>
                    <a:pt x="49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8" y="87"/>
                    <a:pt x="48" y="87"/>
                    <a:pt x="48" y="87"/>
                  </a:cubicBezTo>
                  <a:cubicBezTo>
                    <a:pt x="49" y="87"/>
                    <a:pt x="48" y="88"/>
                    <a:pt x="49" y="88"/>
                  </a:cubicBezTo>
                  <a:cubicBezTo>
                    <a:pt x="49" y="87"/>
                    <a:pt x="49" y="87"/>
                    <a:pt x="48" y="87"/>
                  </a:cubicBezTo>
                  <a:cubicBezTo>
                    <a:pt x="48" y="86"/>
                    <a:pt x="48" y="87"/>
                    <a:pt x="47" y="86"/>
                  </a:cubicBezTo>
                  <a:cubicBezTo>
                    <a:pt x="48" y="87"/>
                    <a:pt x="48" y="86"/>
                    <a:pt x="48" y="87"/>
                  </a:cubicBezTo>
                  <a:cubicBezTo>
                    <a:pt x="48" y="86"/>
                    <a:pt x="48" y="86"/>
                    <a:pt x="48" y="86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8" y="86"/>
                    <a:pt x="48" y="86"/>
                    <a:pt x="48" y="86"/>
                  </a:cubicBezTo>
                  <a:cubicBezTo>
                    <a:pt x="47" y="86"/>
                    <a:pt x="47" y="85"/>
                    <a:pt x="46" y="85"/>
                  </a:cubicBezTo>
                  <a:cubicBezTo>
                    <a:pt x="46" y="84"/>
                    <a:pt x="46" y="84"/>
                    <a:pt x="46" y="83"/>
                  </a:cubicBezTo>
                  <a:cubicBezTo>
                    <a:pt x="46" y="83"/>
                    <a:pt x="46" y="83"/>
                    <a:pt x="46" y="83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4" y="80"/>
                    <a:pt x="46" y="80"/>
                    <a:pt x="45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78"/>
                    <a:pt x="41" y="77"/>
                    <a:pt x="41" y="76"/>
                  </a:cubicBezTo>
                  <a:cubicBezTo>
                    <a:pt x="41" y="76"/>
                    <a:pt x="41" y="76"/>
                    <a:pt x="41" y="76"/>
                  </a:cubicBezTo>
                  <a:cubicBezTo>
                    <a:pt x="40" y="74"/>
                    <a:pt x="38" y="72"/>
                    <a:pt x="38" y="70"/>
                  </a:cubicBezTo>
                  <a:cubicBezTo>
                    <a:pt x="39" y="71"/>
                    <a:pt x="39" y="70"/>
                    <a:pt x="39" y="70"/>
                  </a:cubicBezTo>
                  <a:cubicBezTo>
                    <a:pt x="38" y="70"/>
                    <a:pt x="39" y="70"/>
                    <a:pt x="38" y="70"/>
                  </a:cubicBezTo>
                  <a:cubicBezTo>
                    <a:pt x="38" y="70"/>
                    <a:pt x="37" y="70"/>
                    <a:pt x="38" y="70"/>
                  </a:cubicBezTo>
                  <a:cubicBezTo>
                    <a:pt x="37" y="70"/>
                    <a:pt x="37" y="69"/>
                    <a:pt x="37" y="68"/>
                  </a:cubicBezTo>
                  <a:cubicBezTo>
                    <a:pt x="37" y="69"/>
                    <a:pt x="37" y="68"/>
                    <a:pt x="36" y="68"/>
                  </a:cubicBezTo>
                  <a:cubicBezTo>
                    <a:pt x="37" y="68"/>
                    <a:pt x="37" y="67"/>
                    <a:pt x="36" y="67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2"/>
                    <a:pt x="32" y="62"/>
                    <a:pt x="32" y="63"/>
                  </a:cubicBezTo>
                  <a:cubicBezTo>
                    <a:pt x="32" y="61"/>
                    <a:pt x="32" y="61"/>
                    <a:pt x="32" y="60"/>
                  </a:cubicBezTo>
                  <a:cubicBezTo>
                    <a:pt x="31" y="59"/>
                    <a:pt x="29" y="56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3"/>
                    <a:pt x="27" y="54"/>
                    <a:pt x="27" y="53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28" y="52"/>
                    <a:pt x="27" y="52"/>
                    <a:pt x="27" y="52"/>
                  </a:cubicBezTo>
                  <a:cubicBezTo>
                    <a:pt x="26" y="52"/>
                    <a:pt x="27" y="52"/>
                    <a:pt x="27" y="52"/>
                  </a:cubicBezTo>
                  <a:cubicBezTo>
                    <a:pt x="26" y="52"/>
                    <a:pt x="26" y="51"/>
                    <a:pt x="26" y="51"/>
                  </a:cubicBezTo>
                  <a:cubicBezTo>
                    <a:pt x="26" y="51"/>
                    <a:pt x="26" y="51"/>
                    <a:pt x="27" y="51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8" y="51"/>
                    <a:pt x="29" y="50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9" y="50"/>
                    <a:pt x="30" y="50"/>
                    <a:pt x="29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49"/>
                    <a:pt x="26" y="50"/>
                    <a:pt x="25" y="49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49"/>
                    <a:pt x="25" y="49"/>
                    <a:pt x="25" y="47"/>
                  </a:cubicBezTo>
                  <a:cubicBezTo>
                    <a:pt x="25" y="49"/>
                    <a:pt x="24" y="49"/>
                    <a:pt x="24" y="49"/>
                  </a:cubicBezTo>
                  <a:cubicBezTo>
                    <a:pt x="24" y="47"/>
                    <a:pt x="25" y="49"/>
                    <a:pt x="24" y="47"/>
                  </a:cubicBezTo>
                  <a:cubicBezTo>
                    <a:pt x="24" y="47"/>
                    <a:pt x="23" y="46"/>
                    <a:pt x="23" y="47"/>
                  </a:cubicBezTo>
                  <a:cubicBezTo>
                    <a:pt x="22" y="47"/>
                    <a:pt x="23" y="46"/>
                    <a:pt x="22" y="46"/>
                  </a:cubicBezTo>
                  <a:cubicBezTo>
                    <a:pt x="23" y="45"/>
                    <a:pt x="24" y="46"/>
                    <a:pt x="24" y="45"/>
                  </a:cubicBezTo>
                  <a:cubicBezTo>
                    <a:pt x="23" y="45"/>
                    <a:pt x="22" y="44"/>
                    <a:pt x="22" y="45"/>
                  </a:cubicBezTo>
                  <a:cubicBezTo>
                    <a:pt x="22" y="45"/>
                    <a:pt x="22" y="44"/>
                    <a:pt x="23" y="45"/>
                  </a:cubicBezTo>
                  <a:cubicBezTo>
                    <a:pt x="23" y="44"/>
                    <a:pt x="21" y="44"/>
                    <a:pt x="22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3"/>
                    <a:pt x="20" y="42"/>
                    <a:pt x="21" y="42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2"/>
                    <a:pt x="21" y="42"/>
                    <a:pt x="20" y="43"/>
                  </a:cubicBezTo>
                  <a:cubicBezTo>
                    <a:pt x="20" y="42"/>
                    <a:pt x="19" y="42"/>
                    <a:pt x="19" y="42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8" y="41"/>
                  </a:cubicBezTo>
                  <a:cubicBezTo>
                    <a:pt x="19" y="41"/>
                    <a:pt x="19" y="41"/>
                    <a:pt x="19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40"/>
                    <a:pt x="19" y="40"/>
                    <a:pt x="18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39"/>
                    <a:pt x="19" y="39"/>
                    <a:pt x="19" y="37"/>
                  </a:cubicBezTo>
                  <a:cubicBezTo>
                    <a:pt x="18" y="37"/>
                    <a:pt x="17" y="37"/>
                    <a:pt x="17" y="39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5"/>
                    <a:pt x="17" y="36"/>
                    <a:pt x="17" y="36"/>
                  </a:cubicBezTo>
                  <a:cubicBezTo>
                    <a:pt x="17" y="35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8" y="34"/>
                    <a:pt x="17" y="33"/>
                    <a:pt x="18" y="33"/>
                  </a:cubicBezTo>
                  <a:cubicBezTo>
                    <a:pt x="18" y="32"/>
                    <a:pt x="17" y="32"/>
                    <a:pt x="17" y="32"/>
                  </a:cubicBezTo>
                  <a:cubicBezTo>
                    <a:pt x="17" y="33"/>
                    <a:pt x="15" y="32"/>
                    <a:pt x="14" y="33"/>
                  </a:cubicBezTo>
                  <a:cubicBezTo>
                    <a:pt x="13" y="32"/>
                    <a:pt x="17" y="31"/>
                    <a:pt x="14" y="30"/>
                  </a:cubicBezTo>
                  <a:cubicBezTo>
                    <a:pt x="14" y="30"/>
                    <a:pt x="13" y="30"/>
                    <a:pt x="13" y="31"/>
                  </a:cubicBezTo>
                  <a:cubicBezTo>
                    <a:pt x="13" y="30"/>
                    <a:pt x="12" y="31"/>
                    <a:pt x="12" y="30"/>
                  </a:cubicBezTo>
                  <a:cubicBezTo>
                    <a:pt x="13" y="30"/>
                    <a:pt x="13" y="29"/>
                    <a:pt x="14" y="29"/>
                  </a:cubicBezTo>
                  <a:cubicBezTo>
                    <a:pt x="13" y="29"/>
                    <a:pt x="14" y="30"/>
                    <a:pt x="14" y="30"/>
                  </a:cubicBezTo>
                  <a:cubicBezTo>
                    <a:pt x="14" y="29"/>
                    <a:pt x="15" y="29"/>
                    <a:pt x="14" y="29"/>
                  </a:cubicBezTo>
                  <a:cubicBezTo>
                    <a:pt x="14" y="28"/>
                    <a:pt x="14" y="28"/>
                    <a:pt x="13" y="28"/>
                  </a:cubicBezTo>
                  <a:cubicBezTo>
                    <a:pt x="13" y="28"/>
                    <a:pt x="14" y="29"/>
                    <a:pt x="13" y="29"/>
                  </a:cubicBezTo>
                  <a:cubicBezTo>
                    <a:pt x="12" y="28"/>
                    <a:pt x="13" y="27"/>
                    <a:pt x="12" y="27"/>
                  </a:cubicBezTo>
                  <a:cubicBezTo>
                    <a:pt x="12" y="28"/>
                    <a:pt x="12" y="28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7"/>
                    <a:pt x="10" y="28"/>
                    <a:pt x="10" y="27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6"/>
                    <a:pt x="11" y="28"/>
                    <a:pt x="12" y="27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2" y="25"/>
                    <a:pt x="11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3"/>
                    <a:pt x="10" y="23"/>
                    <a:pt x="9" y="23"/>
                  </a:cubicBezTo>
                  <a:cubicBezTo>
                    <a:pt x="10" y="23"/>
                    <a:pt x="9" y="22"/>
                    <a:pt x="10" y="23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1" y="23"/>
                    <a:pt x="11" y="25"/>
                    <a:pt x="12" y="24"/>
                  </a:cubicBezTo>
                  <a:cubicBezTo>
                    <a:pt x="11" y="24"/>
                    <a:pt x="12" y="23"/>
                    <a:pt x="13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1" y="23"/>
                    <a:pt x="12" y="23"/>
                    <a:pt x="11" y="23"/>
                  </a:cubicBezTo>
                  <a:cubicBezTo>
                    <a:pt x="11" y="23"/>
                    <a:pt x="10" y="22"/>
                    <a:pt x="10" y="22"/>
                  </a:cubicBezTo>
                  <a:cubicBezTo>
                    <a:pt x="10" y="20"/>
                    <a:pt x="10" y="20"/>
                    <a:pt x="10" y="22"/>
                  </a:cubicBezTo>
                  <a:cubicBezTo>
                    <a:pt x="10" y="19"/>
                    <a:pt x="9" y="18"/>
                    <a:pt x="9" y="17"/>
                  </a:cubicBezTo>
                  <a:cubicBezTo>
                    <a:pt x="8" y="18"/>
                    <a:pt x="8" y="16"/>
                    <a:pt x="8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8" y="17"/>
                    <a:pt x="7" y="16"/>
                  </a:cubicBezTo>
                  <a:cubicBezTo>
                    <a:pt x="7" y="17"/>
                    <a:pt x="8" y="16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8" y="15"/>
                    <a:pt x="7" y="15"/>
                    <a:pt x="5" y="14"/>
                  </a:cubicBezTo>
                  <a:cubicBezTo>
                    <a:pt x="5" y="12"/>
                    <a:pt x="4" y="10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9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6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5"/>
                    <a:pt x="3" y="5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1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4" y="3"/>
                  </a:cubicBezTo>
                  <a:cubicBezTo>
                    <a:pt x="3" y="3"/>
                    <a:pt x="4" y="4"/>
                    <a:pt x="3" y="4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4" y="6"/>
                    <a:pt x="5" y="6"/>
                    <a:pt x="5" y="7"/>
                  </a:cubicBezTo>
                  <a:cubicBezTo>
                    <a:pt x="5" y="7"/>
                    <a:pt x="4" y="7"/>
                    <a:pt x="4" y="6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5" y="8"/>
                    <a:pt x="7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7" y="9"/>
                    <a:pt x="8" y="9"/>
                    <a:pt x="8" y="9"/>
                  </a:cubicBezTo>
                  <a:cubicBezTo>
                    <a:pt x="9" y="10"/>
                    <a:pt x="10" y="13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6"/>
                    <a:pt x="11" y="16"/>
                  </a:cubicBezTo>
                  <a:cubicBezTo>
                    <a:pt x="12" y="17"/>
                    <a:pt x="14" y="19"/>
                    <a:pt x="13" y="20"/>
                  </a:cubicBezTo>
                  <a:cubicBezTo>
                    <a:pt x="15" y="23"/>
                    <a:pt x="17" y="24"/>
                    <a:pt x="18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8" y="27"/>
                    <a:pt x="17" y="27"/>
                    <a:pt x="18" y="28"/>
                  </a:cubicBezTo>
                  <a:cubicBezTo>
                    <a:pt x="18" y="27"/>
                    <a:pt x="19" y="28"/>
                    <a:pt x="19" y="28"/>
                  </a:cubicBezTo>
                  <a:cubicBezTo>
                    <a:pt x="19" y="30"/>
                    <a:pt x="21" y="31"/>
                    <a:pt x="22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3" y="33"/>
                    <a:pt x="23" y="34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5" y="36"/>
                    <a:pt x="25" y="36"/>
                    <a:pt x="26" y="37"/>
                  </a:cubicBezTo>
                  <a:cubicBezTo>
                    <a:pt x="26" y="39"/>
                    <a:pt x="27" y="40"/>
                    <a:pt x="27" y="41"/>
                  </a:cubicBezTo>
                  <a:cubicBezTo>
                    <a:pt x="30" y="43"/>
                    <a:pt x="31" y="46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5" y="51"/>
                    <a:pt x="37" y="56"/>
                    <a:pt x="38" y="58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7" y="59"/>
                    <a:pt x="38" y="60"/>
                    <a:pt x="38" y="59"/>
                  </a:cubicBezTo>
                  <a:cubicBezTo>
                    <a:pt x="39" y="60"/>
                    <a:pt x="40" y="61"/>
                    <a:pt x="39" y="62"/>
                  </a:cubicBezTo>
                  <a:cubicBezTo>
                    <a:pt x="40" y="63"/>
                    <a:pt x="40" y="62"/>
                    <a:pt x="41" y="63"/>
                  </a:cubicBezTo>
                  <a:cubicBezTo>
                    <a:pt x="43" y="64"/>
                    <a:pt x="43" y="64"/>
                    <a:pt x="44" y="67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44" y="67"/>
                    <a:pt x="44" y="69"/>
                    <a:pt x="44" y="68"/>
                  </a:cubicBezTo>
                  <a:cubicBezTo>
                    <a:pt x="44" y="70"/>
                    <a:pt x="47" y="70"/>
                    <a:pt x="47" y="73"/>
                  </a:cubicBezTo>
                  <a:cubicBezTo>
                    <a:pt x="47" y="72"/>
                    <a:pt x="47" y="73"/>
                    <a:pt x="48" y="73"/>
                  </a:cubicBezTo>
                  <a:cubicBezTo>
                    <a:pt x="48" y="74"/>
                    <a:pt x="49" y="76"/>
                    <a:pt x="50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50" y="78"/>
                    <a:pt x="50" y="77"/>
                    <a:pt x="50" y="77"/>
                  </a:cubicBezTo>
                  <a:cubicBezTo>
                    <a:pt x="52" y="79"/>
                    <a:pt x="52" y="82"/>
                    <a:pt x="54" y="84"/>
                  </a:cubicBezTo>
                  <a:cubicBezTo>
                    <a:pt x="56" y="88"/>
                    <a:pt x="57" y="91"/>
                    <a:pt x="61" y="95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62" y="96"/>
                    <a:pt x="61" y="98"/>
                    <a:pt x="63" y="98"/>
                  </a:cubicBezTo>
                  <a:cubicBezTo>
                    <a:pt x="63" y="98"/>
                    <a:pt x="64" y="99"/>
                    <a:pt x="63" y="99"/>
                  </a:cubicBezTo>
                  <a:cubicBezTo>
                    <a:pt x="64" y="100"/>
                    <a:pt x="64" y="103"/>
                    <a:pt x="65" y="103"/>
                  </a:cubicBezTo>
                  <a:cubicBezTo>
                    <a:pt x="64" y="103"/>
                    <a:pt x="64" y="103"/>
                    <a:pt x="64" y="103"/>
                  </a:cubicBezTo>
                  <a:cubicBezTo>
                    <a:pt x="65" y="104"/>
                    <a:pt x="66" y="105"/>
                    <a:pt x="66" y="107"/>
                  </a:cubicBezTo>
                  <a:cubicBezTo>
                    <a:pt x="66" y="107"/>
                    <a:pt x="66" y="106"/>
                    <a:pt x="66" y="107"/>
                  </a:cubicBezTo>
                  <a:cubicBezTo>
                    <a:pt x="66" y="107"/>
                    <a:pt x="67" y="107"/>
                    <a:pt x="67" y="108"/>
                  </a:cubicBezTo>
                  <a:cubicBezTo>
                    <a:pt x="67" y="109"/>
                    <a:pt x="67" y="108"/>
                    <a:pt x="67" y="108"/>
                  </a:cubicBezTo>
                  <a:cubicBezTo>
                    <a:pt x="70" y="111"/>
                    <a:pt x="71" y="114"/>
                    <a:pt x="73" y="117"/>
                  </a:cubicBezTo>
                  <a:cubicBezTo>
                    <a:pt x="74" y="119"/>
                    <a:pt x="72" y="118"/>
                    <a:pt x="74" y="119"/>
                  </a:cubicBezTo>
                  <a:cubicBezTo>
                    <a:pt x="73" y="119"/>
                    <a:pt x="74" y="119"/>
                    <a:pt x="74" y="119"/>
                  </a:cubicBezTo>
                  <a:cubicBezTo>
                    <a:pt x="75" y="121"/>
                    <a:pt x="73" y="122"/>
                    <a:pt x="74" y="122"/>
                  </a:cubicBezTo>
                  <a:cubicBezTo>
                    <a:pt x="75" y="122"/>
                    <a:pt x="75" y="122"/>
                    <a:pt x="75" y="122"/>
                  </a:cubicBezTo>
                  <a:cubicBezTo>
                    <a:pt x="76" y="123"/>
                    <a:pt x="75" y="123"/>
                    <a:pt x="76" y="124"/>
                  </a:cubicBezTo>
                  <a:cubicBezTo>
                    <a:pt x="76" y="124"/>
                    <a:pt x="76" y="124"/>
                    <a:pt x="76" y="124"/>
                  </a:cubicBezTo>
                  <a:cubicBezTo>
                    <a:pt x="78" y="125"/>
                    <a:pt x="78" y="127"/>
                    <a:pt x="80" y="128"/>
                  </a:cubicBezTo>
                  <a:cubicBezTo>
                    <a:pt x="84" y="135"/>
                    <a:pt x="89" y="142"/>
                    <a:pt x="92" y="149"/>
                  </a:cubicBezTo>
                  <a:cubicBezTo>
                    <a:pt x="97" y="155"/>
                    <a:pt x="101" y="162"/>
                    <a:pt x="105" y="169"/>
                  </a:cubicBezTo>
                  <a:cubicBezTo>
                    <a:pt x="105" y="171"/>
                    <a:pt x="105" y="171"/>
                    <a:pt x="106" y="172"/>
                  </a:cubicBezTo>
                  <a:cubicBezTo>
                    <a:pt x="106" y="172"/>
                    <a:pt x="106" y="172"/>
                    <a:pt x="106" y="173"/>
                  </a:cubicBezTo>
                  <a:cubicBezTo>
                    <a:pt x="107" y="172"/>
                    <a:pt x="107" y="175"/>
                    <a:pt x="108" y="175"/>
                  </a:cubicBezTo>
                  <a:cubicBezTo>
                    <a:pt x="109" y="177"/>
                    <a:pt x="111" y="179"/>
                    <a:pt x="112" y="181"/>
                  </a:cubicBezTo>
                  <a:cubicBezTo>
                    <a:pt x="112" y="181"/>
                    <a:pt x="111" y="181"/>
                    <a:pt x="112" y="182"/>
                  </a:cubicBezTo>
                  <a:cubicBezTo>
                    <a:pt x="112" y="182"/>
                    <a:pt x="112" y="182"/>
                    <a:pt x="112" y="182"/>
                  </a:cubicBezTo>
                  <a:cubicBezTo>
                    <a:pt x="112" y="182"/>
                    <a:pt x="112" y="182"/>
                    <a:pt x="112" y="182"/>
                  </a:cubicBezTo>
                  <a:cubicBezTo>
                    <a:pt x="113" y="182"/>
                    <a:pt x="113" y="184"/>
                    <a:pt x="113" y="182"/>
                  </a:cubicBezTo>
                  <a:cubicBezTo>
                    <a:pt x="118" y="189"/>
                    <a:pt x="119" y="196"/>
                    <a:pt x="124" y="203"/>
                  </a:cubicBezTo>
                  <a:cubicBezTo>
                    <a:pt x="124" y="204"/>
                    <a:pt x="126" y="206"/>
                    <a:pt x="127" y="208"/>
                  </a:cubicBezTo>
                  <a:cubicBezTo>
                    <a:pt x="130" y="213"/>
                    <a:pt x="131" y="217"/>
                    <a:pt x="135" y="223"/>
                  </a:cubicBezTo>
                  <a:cubicBezTo>
                    <a:pt x="135" y="223"/>
                    <a:pt x="133" y="224"/>
                    <a:pt x="131" y="222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42" name="Freeform 118"/>
            <p:cNvSpPr>
              <a:spLocks/>
            </p:cNvSpPr>
            <p:nvPr/>
          </p:nvSpPr>
          <p:spPr bwMode="auto">
            <a:xfrm>
              <a:off x="3289" y="1625"/>
              <a:ext cx="305" cy="517"/>
            </a:xfrm>
            <a:custGeom>
              <a:avLst/>
              <a:gdLst>
                <a:gd name="T0" fmla="*/ 112 w 129"/>
                <a:gd name="T1" fmla="*/ 195 h 219"/>
                <a:gd name="T2" fmla="*/ 109 w 129"/>
                <a:gd name="T3" fmla="*/ 188 h 219"/>
                <a:gd name="T4" fmla="*/ 100 w 129"/>
                <a:gd name="T5" fmla="*/ 176 h 219"/>
                <a:gd name="T6" fmla="*/ 96 w 129"/>
                <a:gd name="T7" fmla="*/ 172 h 219"/>
                <a:gd name="T8" fmla="*/ 89 w 129"/>
                <a:gd name="T9" fmla="*/ 157 h 219"/>
                <a:gd name="T10" fmla="*/ 86 w 129"/>
                <a:gd name="T11" fmla="*/ 153 h 219"/>
                <a:gd name="T12" fmla="*/ 82 w 129"/>
                <a:gd name="T13" fmla="*/ 145 h 219"/>
                <a:gd name="T14" fmla="*/ 77 w 129"/>
                <a:gd name="T15" fmla="*/ 138 h 219"/>
                <a:gd name="T16" fmla="*/ 76 w 129"/>
                <a:gd name="T17" fmla="*/ 134 h 219"/>
                <a:gd name="T18" fmla="*/ 74 w 129"/>
                <a:gd name="T19" fmla="*/ 132 h 219"/>
                <a:gd name="T20" fmla="*/ 68 w 129"/>
                <a:gd name="T21" fmla="*/ 124 h 219"/>
                <a:gd name="T22" fmla="*/ 66 w 129"/>
                <a:gd name="T23" fmla="*/ 119 h 219"/>
                <a:gd name="T24" fmla="*/ 62 w 129"/>
                <a:gd name="T25" fmla="*/ 115 h 219"/>
                <a:gd name="T26" fmla="*/ 59 w 129"/>
                <a:gd name="T27" fmla="*/ 109 h 219"/>
                <a:gd name="T28" fmla="*/ 56 w 129"/>
                <a:gd name="T29" fmla="*/ 102 h 219"/>
                <a:gd name="T30" fmla="*/ 51 w 129"/>
                <a:gd name="T31" fmla="*/ 93 h 219"/>
                <a:gd name="T32" fmla="*/ 49 w 129"/>
                <a:gd name="T33" fmla="*/ 91 h 219"/>
                <a:gd name="T34" fmla="*/ 48 w 129"/>
                <a:gd name="T35" fmla="*/ 87 h 219"/>
                <a:gd name="T36" fmla="*/ 46 w 129"/>
                <a:gd name="T37" fmla="*/ 85 h 219"/>
                <a:gd name="T38" fmla="*/ 45 w 129"/>
                <a:gd name="T39" fmla="*/ 84 h 219"/>
                <a:gd name="T40" fmla="*/ 42 w 129"/>
                <a:gd name="T41" fmla="*/ 80 h 219"/>
                <a:gd name="T42" fmla="*/ 36 w 129"/>
                <a:gd name="T43" fmla="*/ 69 h 219"/>
                <a:gd name="T44" fmla="*/ 33 w 129"/>
                <a:gd name="T45" fmla="*/ 65 h 219"/>
                <a:gd name="T46" fmla="*/ 31 w 129"/>
                <a:gd name="T47" fmla="*/ 61 h 219"/>
                <a:gd name="T48" fmla="*/ 27 w 129"/>
                <a:gd name="T49" fmla="*/ 52 h 219"/>
                <a:gd name="T50" fmla="*/ 27 w 129"/>
                <a:gd name="T51" fmla="*/ 48 h 219"/>
                <a:gd name="T52" fmla="*/ 22 w 129"/>
                <a:gd name="T53" fmla="*/ 47 h 219"/>
                <a:gd name="T54" fmla="*/ 20 w 129"/>
                <a:gd name="T55" fmla="*/ 45 h 219"/>
                <a:gd name="T56" fmla="*/ 18 w 129"/>
                <a:gd name="T57" fmla="*/ 40 h 219"/>
                <a:gd name="T58" fmla="*/ 16 w 129"/>
                <a:gd name="T59" fmla="*/ 39 h 219"/>
                <a:gd name="T60" fmla="*/ 16 w 129"/>
                <a:gd name="T61" fmla="*/ 37 h 219"/>
                <a:gd name="T62" fmla="*/ 16 w 129"/>
                <a:gd name="T63" fmla="*/ 33 h 219"/>
                <a:gd name="T64" fmla="*/ 12 w 129"/>
                <a:gd name="T65" fmla="*/ 30 h 219"/>
                <a:gd name="T66" fmla="*/ 12 w 129"/>
                <a:gd name="T67" fmla="*/ 28 h 219"/>
                <a:gd name="T68" fmla="*/ 9 w 129"/>
                <a:gd name="T69" fmla="*/ 26 h 219"/>
                <a:gd name="T70" fmla="*/ 7 w 129"/>
                <a:gd name="T71" fmla="*/ 22 h 219"/>
                <a:gd name="T72" fmla="*/ 10 w 129"/>
                <a:gd name="T73" fmla="*/ 22 h 219"/>
                <a:gd name="T74" fmla="*/ 5 w 129"/>
                <a:gd name="T75" fmla="*/ 18 h 219"/>
                <a:gd name="T76" fmla="*/ 3 w 129"/>
                <a:gd name="T77" fmla="*/ 8 h 219"/>
                <a:gd name="T78" fmla="*/ 3 w 129"/>
                <a:gd name="T79" fmla="*/ 5 h 219"/>
                <a:gd name="T80" fmla="*/ 0 w 129"/>
                <a:gd name="T81" fmla="*/ 0 h 219"/>
                <a:gd name="T82" fmla="*/ 2 w 129"/>
                <a:gd name="T83" fmla="*/ 1 h 219"/>
                <a:gd name="T84" fmla="*/ 3 w 129"/>
                <a:gd name="T85" fmla="*/ 7 h 219"/>
                <a:gd name="T86" fmla="*/ 10 w 129"/>
                <a:gd name="T87" fmla="*/ 16 h 219"/>
                <a:gd name="T88" fmla="*/ 20 w 129"/>
                <a:gd name="T89" fmla="*/ 31 h 219"/>
                <a:gd name="T90" fmla="*/ 30 w 129"/>
                <a:gd name="T91" fmla="*/ 47 h 219"/>
                <a:gd name="T92" fmla="*/ 39 w 129"/>
                <a:gd name="T93" fmla="*/ 61 h 219"/>
                <a:gd name="T94" fmla="*/ 45 w 129"/>
                <a:gd name="T95" fmla="*/ 72 h 219"/>
                <a:gd name="T96" fmla="*/ 57 w 129"/>
                <a:gd name="T97" fmla="*/ 93 h 219"/>
                <a:gd name="T98" fmla="*/ 63 w 129"/>
                <a:gd name="T99" fmla="*/ 105 h 219"/>
                <a:gd name="T100" fmla="*/ 70 w 129"/>
                <a:gd name="T101" fmla="*/ 119 h 219"/>
                <a:gd name="T102" fmla="*/ 100 w 129"/>
                <a:gd name="T103" fmla="*/ 165 h 219"/>
                <a:gd name="T104" fmla="*/ 108 w 129"/>
                <a:gd name="T105" fmla="*/ 179 h 219"/>
                <a:gd name="T106" fmla="*/ 126 w 129"/>
                <a:gd name="T107" fmla="*/ 217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9" h="219">
                  <a:moveTo>
                    <a:pt x="126" y="217"/>
                  </a:moveTo>
                  <a:cubicBezTo>
                    <a:pt x="122" y="215"/>
                    <a:pt x="122" y="210"/>
                    <a:pt x="119" y="208"/>
                  </a:cubicBezTo>
                  <a:cubicBezTo>
                    <a:pt x="119" y="208"/>
                    <a:pt x="120" y="208"/>
                    <a:pt x="120" y="207"/>
                  </a:cubicBezTo>
                  <a:cubicBezTo>
                    <a:pt x="117" y="206"/>
                    <a:pt x="115" y="201"/>
                    <a:pt x="114" y="197"/>
                  </a:cubicBezTo>
                  <a:cubicBezTo>
                    <a:pt x="114" y="197"/>
                    <a:pt x="114" y="197"/>
                    <a:pt x="114" y="197"/>
                  </a:cubicBezTo>
                  <a:cubicBezTo>
                    <a:pt x="114" y="196"/>
                    <a:pt x="113" y="196"/>
                    <a:pt x="112" y="195"/>
                  </a:cubicBezTo>
                  <a:cubicBezTo>
                    <a:pt x="113" y="195"/>
                    <a:pt x="113" y="195"/>
                    <a:pt x="113" y="195"/>
                  </a:cubicBezTo>
                  <a:cubicBezTo>
                    <a:pt x="112" y="195"/>
                    <a:pt x="112" y="193"/>
                    <a:pt x="111" y="193"/>
                  </a:cubicBezTo>
                  <a:cubicBezTo>
                    <a:pt x="111" y="193"/>
                    <a:pt x="112" y="193"/>
                    <a:pt x="112" y="192"/>
                  </a:cubicBezTo>
                  <a:cubicBezTo>
                    <a:pt x="111" y="192"/>
                    <a:pt x="111" y="192"/>
                    <a:pt x="111" y="192"/>
                  </a:cubicBezTo>
                  <a:cubicBezTo>
                    <a:pt x="109" y="192"/>
                    <a:pt x="109" y="189"/>
                    <a:pt x="109" y="188"/>
                  </a:cubicBezTo>
                  <a:cubicBezTo>
                    <a:pt x="109" y="188"/>
                    <a:pt x="109" y="188"/>
                    <a:pt x="109" y="188"/>
                  </a:cubicBezTo>
                  <a:cubicBezTo>
                    <a:pt x="106" y="187"/>
                    <a:pt x="104" y="183"/>
                    <a:pt x="102" y="180"/>
                  </a:cubicBezTo>
                  <a:cubicBezTo>
                    <a:pt x="103" y="180"/>
                    <a:pt x="103" y="180"/>
                    <a:pt x="103" y="180"/>
                  </a:cubicBezTo>
                  <a:cubicBezTo>
                    <a:pt x="103" y="180"/>
                    <a:pt x="102" y="180"/>
                    <a:pt x="102" y="180"/>
                  </a:cubicBezTo>
                  <a:cubicBezTo>
                    <a:pt x="102" y="179"/>
                    <a:pt x="101" y="179"/>
                    <a:pt x="101" y="178"/>
                  </a:cubicBezTo>
                  <a:cubicBezTo>
                    <a:pt x="101" y="178"/>
                    <a:pt x="101" y="178"/>
                    <a:pt x="101" y="178"/>
                  </a:cubicBezTo>
                  <a:cubicBezTo>
                    <a:pt x="100" y="177"/>
                    <a:pt x="101" y="177"/>
                    <a:pt x="100" y="176"/>
                  </a:cubicBezTo>
                  <a:cubicBezTo>
                    <a:pt x="100" y="176"/>
                    <a:pt x="100" y="176"/>
                    <a:pt x="100" y="176"/>
                  </a:cubicBezTo>
                  <a:cubicBezTo>
                    <a:pt x="99" y="176"/>
                    <a:pt x="100" y="174"/>
                    <a:pt x="99" y="174"/>
                  </a:cubicBezTo>
                  <a:cubicBezTo>
                    <a:pt x="99" y="174"/>
                    <a:pt x="99" y="174"/>
                    <a:pt x="99" y="174"/>
                  </a:cubicBezTo>
                  <a:cubicBezTo>
                    <a:pt x="99" y="173"/>
                    <a:pt x="99" y="173"/>
                    <a:pt x="99" y="173"/>
                  </a:cubicBezTo>
                  <a:cubicBezTo>
                    <a:pt x="99" y="173"/>
                    <a:pt x="99" y="173"/>
                    <a:pt x="99" y="173"/>
                  </a:cubicBezTo>
                  <a:cubicBezTo>
                    <a:pt x="97" y="172"/>
                    <a:pt x="97" y="171"/>
                    <a:pt x="96" y="172"/>
                  </a:cubicBezTo>
                  <a:cubicBezTo>
                    <a:pt x="97" y="171"/>
                    <a:pt x="97" y="172"/>
                    <a:pt x="97" y="171"/>
                  </a:cubicBezTo>
                  <a:cubicBezTo>
                    <a:pt x="96" y="168"/>
                    <a:pt x="94" y="164"/>
                    <a:pt x="92" y="161"/>
                  </a:cubicBezTo>
                  <a:cubicBezTo>
                    <a:pt x="92" y="160"/>
                    <a:pt x="92" y="160"/>
                    <a:pt x="92" y="160"/>
                  </a:cubicBezTo>
                  <a:cubicBezTo>
                    <a:pt x="91" y="160"/>
                    <a:pt x="91" y="159"/>
                    <a:pt x="90" y="159"/>
                  </a:cubicBezTo>
                  <a:cubicBezTo>
                    <a:pt x="90" y="159"/>
                    <a:pt x="91" y="159"/>
                    <a:pt x="90" y="159"/>
                  </a:cubicBezTo>
                  <a:cubicBezTo>
                    <a:pt x="90" y="157"/>
                    <a:pt x="89" y="157"/>
                    <a:pt x="89" y="157"/>
                  </a:cubicBezTo>
                  <a:cubicBezTo>
                    <a:pt x="90" y="157"/>
                    <a:pt x="90" y="157"/>
                    <a:pt x="90" y="156"/>
                  </a:cubicBezTo>
                  <a:cubicBezTo>
                    <a:pt x="89" y="156"/>
                    <a:pt x="89" y="155"/>
                    <a:pt x="88" y="155"/>
                  </a:cubicBezTo>
                  <a:cubicBezTo>
                    <a:pt x="89" y="155"/>
                    <a:pt x="89" y="155"/>
                    <a:pt x="89" y="155"/>
                  </a:cubicBezTo>
                  <a:cubicBezTo>
                    <a:pt x="88" y="154"/>
                    <a:pt x="88" y="154"/>
                    <a:pt x="87" y="154"/>
                  </a:cubicBezTo>
                  <a:cubicBezTo>
                    <a:pt x="88" y="154"/>
                    <a:pt x="88" y="154"/>
                    <a:pt x="88" y="154"/>
                  </a:cubicBezTo>
                  <a:cubicBezTo>
                    <a:pt x="88" y="152"/>
                    <a:pt x="87" y="154"/>
                    <a:pt x="86" y="153"/>
                  </a:cubicBezTo>
                  <a:cubicBezTo>
                    <a:pt x="87" y="153"/>
                    <a:pt x="87" y="153"/>
                    <a:pt x="87" y="153"/>
                  </a:cubicBezTo>
                  <a:cubicBezTo>
                    <a:pt x="86" y="152"/>
                    <a:pt x="85" y="151"/>
                    <a:pt x="84" y="150"/>
                  </a:cubicBezTo>
                  <a:cubicBezTo>
                    <a:pt x="85" y="150"/>
                    <a:pt x="85" y="150"/>
                    <a:pt x="85" y="150"/>
                  </a:cubicBezTo>
                  <a:cubicBezTo>
                    <a:pt x="84" y="149"/>
                    <a:pt x="84" y="147"/>
                    <a:pt x="83" y="147"/>
                  </a:cubicBezTo>
                  <a:cubicBezTo>
                    <a:pt x="83" y="146"/>
                    <a:pt x="84" y="146"/>
                    <a:pt x="83" y="145"/>
                  </a:cubicBezTo>
                  <a:cubicBezTo>
                    <a:pt x="82" y="146"/>
                    <a:pt x="82" y="144"/>
                    <a:pt x="82" y="145"/>
                  </a:cubicBezTo>
                  <a:cubicBezTo>
                    <a:pt x="82" y="144"/>
                    <a:pt x="81" y="142"/>
                    <a:pt x="81" y="142"/>
                  </a:cubicBezTo>
                  <a:cubicBezTo>
                    <a:pt x="81" y="142"/>
                    <a:pt x="81" y="141"/>
                    <a:pt x="82" y="142"/>
                  </a:cubicBezTo>
                  <a:cubicBezTo>
                    <a:pt x="82" y="141"/>
                    <a:pt x="82" y="141"/>
                    <a:pt x="82" y="141"/>
                  </a:cubicBezTo>
                  <a:cubicBezTo>
                    <a:pt x="82" y="141"/>
                    <a:pt x="82" y="141"/>
                    <a:pt x="82" y="141"/>
                  </a:cubicBezTo>
                  <a:cubicBezTo>
                    <a:pt x="82" y="141"/>
                    <a:pt x="81" y="140"/>
                    <a:pt x="81" y="139"/>
                  </a:cubicBezTo>
                  <a:cubicBezTo>
                    <a:pt x="79" y="139"/>
                    <a:pt x="78" y="139"/>
                    <a:pt x="77" y="138"/>
                  </a:cubicBezTo>
                  <a:cubicBezTo>
                    <a:pt x="78" y="138"/>
                    <a:pt x="78" y="137"/>
                    <a:pt x="78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6"/>
                    <a:pt x="77" y="136"/>
                    <a:pt x="76" y="136"/>
                  </a:cubicBezTo>
                  <a:cubicBezTo>
                    <a:pt x="76" y="136"/>
                    <a:pt x="76" y="136"/>
                    <a:pt x="76" y="136"/>
                  </a:cubicBezTo>
                  <a:cubicBezTo>
                    <a:pt x="76" y="135"/>
                    <a:pt x="75" y="134"/>
                    <a:pt x="76" y="134"/>
                  </a:cubicBezTo>
                  <a:cubicBezTo>
                    <a:pt x="76" y="134"/>
                    <a:pt x="76" y="134"/>
                    <a:pt x="76" y="134"/>
                  </a:cubicBezTo>
                  <a:cubicBezTo>
                    <a:pt x="76" y="134"/>
                    <a:pt x="76" y="134"/>
                    <a:pt x="75" y="133"/>
                  </a:cubicBezTo>
                  <a:cubicBezTo>
                    <a:pt x="75" y="133"/>
                    <a:pt x="75" y="133"/>
                    <a:pt x="75" y="133"/>
                  </a:cubicBezTo>
                  <a:cubicBezTo>
                    <a:pt x="75" y="133"/>
                    <a:pt x="74" y="132"/>
                    <a:pt x="74" y="133"/>
                  </a:cubicBezTo>
                  <a:cubicBezTo>
                    <a:pt x="74" y="133"/>
                    <a:pt x="75" y="132"/>
                    <a:pt x="75" y="133"/>
                  </a:cubicBezTo>
                  <a:cubicBezTo>
                    <a:pt x="74" y="133"/>
                    <a:pt x="73" y="132"/>
                    <a:pt x="73" y="132"/>
                  </a:cubicBezTo>
                  <a:cubicBezTo>
                    <a:pt x="73" y="132"/>
                    <a:pt x="73" y="132"/>
                    <a:pt x="74" y="132"/>
                  </a:cubicBezTo>
                  <a:cubicBezTo>
                    <a:pt x="73" y="130"/>
                    <a:pt x="72" y="129"/>
                    <a:pt x="70" y="128"/>
                  </a:cubicBezTo>
                  <a:cubicBezTo>
                    <a:pt x="70" y="128"/>
                    <a:pt x="72" y="128"/>
                    <a:pt x="72" y="129"/>
                  </a:cubicBezTo>
                  <a:cubicBezTo>
                    <a:pt x="72" y="127"/>
                    <a:pt x="69" y="127"/>
                    <a:pt x="69" y="126"/>
                  </a:cubicBezTo>
                  <a:cubicBezTo>
                    <a:pt x="69" y="126"/>
                    <a:pt x="69" y="126"/>
                    <a:pt x="69" y="126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69" y="125"/>
                    <a:pt x="69" y="124"/>
                    <a:pt x="68" y="124"/>
                  </a:cubicBezTo>
                  <a:cubicBezTo>
                    <a:pt x="68" y="124"/>
                    <a:pt x="68" y="124"/>
                    <a:pt x="69" y="124"/>
                  </a:cubicBezTo>
                  <a:cubicBezTo>
                    <a:pt x="68" y="124"/>
                    <a:pt x="66" y="121"/>
                    <a:pt x="66" y="120"/>
                  </a:cubicBezTo>
                  <a:cubicBezTo>
                    <a:pt x="66" y="120"/>
                    <a:pt x="65" y="120"/>
                    <a:pt x="64" y="119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65" y="119"/>
                    <a:pt x="64" y="118"/>
                    <a:pt x="65" y="118"/>
                  </a:cubicBezTo>
                  <a:cubicBezTo>
                    <a:pt x="64" y="117"/>
                    <a:pt x="67" y="120"/>
                    <a:pt x="66" y="119"/>
                  </a:cubicBezTo>
                  <a:cubicBezTo>
                    <a:pt x="66" y="119"/>
                    <a:pt x="64" y="119"/>
                    <a:pt x="65" y="118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5" y="117"/>
                    <a:pt x="65" y="116"/>
                  </a:cubicBezTo>
                  <a:cubicBezTo>
                    <a:pt x="64" y="115"/>
                    <a:pt x="64" y="116"/>
                    <a:pt x="64" y="115"/>
                  </a:cubicBezTo>
                  <a:cubicBezTo>
                    <a:pt x="63" y="115"/>
                    <a:pt x="63" y="115"/>
                    <a:pt x="63" y="115"/>
                  </a:cubicBezTo>
                  <a:cubicBezTo>
                    <a:pt x="63" y="115"/>
                    <a:pt x="63" y="114"/>
                    <a:pt x="62" y="115"/>
                  </a:cubicBezTo>
                  <a:cubicBezTo>
                    <a:pt x="63" y="115"/>
                    <a:pt x="61" y="114"/>
                    <a:pt x="62" y="114"/>
                  </a:cubicBezTo>
                  <a:cubicBezTo>
                    <a:pt x="63" y="114"/>
                    <a:pt x="63" y="114"/>
                    <a:pt x="63" y="114"/>
                  </a:cubicBezTo>
                  <a:cubicBezTo>
                    <a:pt x="63" y="114"/>
                    <a:pt x="62" y="114"/>
                    <a:pt x="61" y="114"/>
                  </a:cubicBezTo>
                  <a:cubicBezTo>
                    <a:pt x="61" y="114"/>
                    <a:pt x="62" y="114"/>
                    <a:pt x="62" y="112"/>
                  </a:cubicBezTo>
                  <a:cubicBezTo>
                    <a:pt x="61" y="114"/>
                    <a:pt x="61" y="112"/>
                    <a:pt x="60" y="111"/>
                  </a:cubicBezTo>
                  <a:cubicBezTo>
                    <a:pt x="60" y="110"/>
                    <a:pt x="59" y="109"/>
                    <a:pt x="59" y="109"/>
                  </a:cubicBezTo>
                  <a:cubicBezTo>
                    <a:pt x="59" y="108"/>
                    <a:pt x="58" y="108"/>
                    <a:pt x="58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58" y="107"/>
                    <a:pt x="58" y="106"/>
                    <a:pt x="58" y="105"/>
                  </a:cubicBezTo>
                  <a:cubicBezTo>
                    <a:pt x="57" y="105"/>
                    <a:pt x="57" y="105"/>
                    <a:pt x="56" y="106"/>
                  </a:cubicBezTo>
                  <a:cubicBezTo>
                    <a:pt x="57" y="103"/>
                    <a:pt x="56" y="103"/>
                    <a:pt x="56" y="102"/>
                  </a:cubicBezTo>
                  <a:cubicBezTo>
                    <a:pt x="56" y="102"/>
                    <a:pt x="56" y="103"/>
                    <a:pt x="56" y="102"/>
                  </a:cubicBezTo>
                  <a:cubicBezTo>
                    <a:pt x="57" y="101"/>
                    <a:pt x="56" y="101"/>
                    <a:pt x="56" y="100"/>
                  </a:cubicBezTo>
                  <a:cubicBezTo>
                    <a:pt x="55" y="101"/>
                    <a:pt x="55" y="101"/>
                    <a:pt x="55" y="101"/>
                  </a:cubicBezTo>
                  <a:cubicBezTo>
                    <a:pt x="55" y="100"/>
                    <a:pt x="54" y="100"/>
                    <a:pt x="55" y="100"/>
                  </a:cubicBezTo>
                  <a:cubicBezTo>
                    <a:pt x="54" y="100"/>
                    <a:pt x="54" y="99"/>
                    <a:pt x="54" y="100"/>
                  </a:cubicBezTo>
                  <a:cubicBezTo>
                    <a:pt x="52" y="98"/>
                    <a:pt x="50" y="96"/>
                    <a:pt x="51" y="93"/>
                  </a:cubicBezTo>
                  <a:cubicBezTo>
                    <a:pt x="51" y="93"/>
                    <a:pt x="51" y="93"/>
                    <a:pt x="50" y="93"/>
                  </a:cubicBezTo>
                  <a:cubicBezTo>
                    <a:pt x="50" y="94"/>
                    <a:pt x="51" y="93"/>
                    <a:pt x="51" y="94"/>
                  </a:cubicBezTo>
                  <a:cubicBezTo>
                    <a:pt x="50" y="93"/>
                    <a:pt x="50" y="94"/>
                    <a:pt x="50" y="94"/>
                  </a:cubicBezTo>
                  <a:cubicBezTo>
                    <a:pt x="50" y="93"/>
                    <a:pt x="50" y="93"/>
                    <a:pt x="51" y="93"/>
                  </a:cubicBezTo>
                  <a:cubicBezTo>
                    <a:pt x="51" y="92"/>
                    <a:pt x="49" y="93"/>
                    <a:pt x="49" y="92"/>
                  </a:cubicBezTo>
                  <a:cubicBezTo>
                    <a:pt x="49" y="92"/>
                    <a:pt x="49" y="92"/>
                    <a:pt x="49" y="91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48" y="90"/>
                    <a:pt x="49" y="90"/>
                    <a:pt x="49" y="90"/>
                  </a:cubicBezTo>
                  <a:cubicBezTo>
                    <a:pt x="49" y="89"/>
                    <a:pt x="49" y="89"/>
                    <a:pt x="48" y="89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48" y="88"/>
                    <a:pt x="48" y="87"/>
                    <a:pt x="48" y="87"/>
                  </a:cubicBezTo>
                  <a:cubicBezTo>
                    <a:pt x="48" y="87"/>
                    <a:pt x="48" y="87"/>
                    <a:pt x="48" y="87"/>
                  </a:cubicBezTo>
                  <a:cubicBezTo>
                    <a:pt x="48" y="87"/>
                    <a:pt x="48" y="87"/>
                    <a:pt x="48" y="87"/>
                  </a:cubicBezTo>
                  <a:cubicBezTo>
                    <a:pt x="47" y="87"/>
                    <a:pt x="48" y="87"/>
                    <a:pt x="48" y="88"/>
                  </a:cubicBezTo>
                  <a:cubicBezTo>
                    <a:pt x="47" y="88"/>
                    <a:pt x="47" y="87"/>
                    <a:pt x="47" y="87"/>
                  </a:cubicBezTo>
                  <a:cubicBezTo>
                    <a:pt x="47" y="87"/>
                    <a:pt x="47" y="86"/>
                    <a:pt x="46" y="86"/>
                  </a:cubicBezTo>
                  <a:cubicBezTo>
                    <a:pt x="46" y="85"/>
                    <a:pt x="46" y="86"/>
                    <a:pt x="46" y="85"/>
                  </a:cubicBezTo>
                  <a:cubicBezTo>
                    <a:pt x="46" y="85"/>
                    <a:pt x="45" y="85"/>
                    <a:pt x="46" y="85"/>
                  </a:cubicBezTo>
                  <a:cubicBezTo>
                    <a:pt x="46" y="85"/>
                    <a:pt x="46" y="85"/>
                    <a:pt x="46" y="85"/>
                  </a:cubicBezTo>
                  <a:cubicBezTo>
                    <a:pt x="46" y="85"/>
                    <a:pt x="47" y="85"/>
                    <a:pt x="46" y="84"/>
                  </a:cubicBezTo>
                  <a:cubicBezTo>
                    <a:pt x="46" y="84"/>
                    <a:pt x="45" y="85"/>
                    <a:pt x="45" y="84"/>
                  </a:cubicBezTo>
                  <a:cubicBezTo>
                    <a:pt x="45" y="84"/>
                    <a:pt x="45" y="84"/>
                    <a:pt x="46" y="84"/>
                  </a:cubicBezTo>
                  <a:cubicBezTo>
                    <a:pt x="45" y="83"/>
                    <a:pt x="45" y="83"/>
                    <a:pt x="45" y="83"/>
                  </a:cubicBezTo>
                  <a:cubicBezTo>
                    <a:pt x="45" y="84"/>
                    <a:pt x="45" y="84"/>
                    <a:pt x="45" y="84"/>
                  </a:cubicBezTo>
                  <a:cubicBezTo>
                    <a:pt x="45" y="83"/>
                    <a:pt x="45" y="83"/>
                    <a:pt x="45" y="83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2" y="82"/>
                    <a:pt x="43" y="81"/>
                    <a:pt x="42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3" y="80"/>
                    <a:pt x="42" y="80"/>
                    <a:pt x="42" y="80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2" y="79"/>
                    <a:pt x="42" y="79"/>
                    <a:pt x="42" y="78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0" y="76"/>
                    <a:pt x="39" y="75"/>
                    <a:pt x="39" y="74"/>
                  </a:cubicBezTo>
                  <a:cubicBezTo>
                    <a:pt x="39" y="73"/>
                    <a:pt x="39" y="74"/>
                    <a:pt x="38" y="73"/>
                  </a:cubicBezTo>
                  <a:cubicBezTo>
                    <a:pt x="38" y="73"/>
                    <a:pt x="36" y="71"/>
                    <a:pt x="36" y="69"/>
                  </a:cubicBezTo>
                  <a:cubicBezTo>
                    <a:pt x="36" y="70"/>
                    <a:pt x="36" y="69"/>
                    <a:pt x="37" y="69"/>
                  </a:cubicBezTo>
                  <a:cubicBezTo>
                    <a:pt x="36" y="69"/>
                    <a:pt x="37" y="67"/>
                    <a:pt x="36" y="67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69"/>
                    <a:pt x="34" y="67"/>
                    <a:pt x="34" y="66"/>
                  </a:cubicBezTo>
                  <a:cubicBezTo>
                    <a:pt x="34" y="67"/>
                    <a:pt x="34" y="66"/>
                    <a:pt x="33" y="66"/>
                  </a:cubicBezTo>
                  <a:cubicBezTo>
                    <a:pt x="34" y="66"/>
                    <a:pt x="34" y="65"/>
                    <a:pt x="33" y="65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3" y="64"/>
                    <a:pt x="32" y="65"/>
                    <a:pt x="32" y="64"/>
                  </a:cubicBezTo>
                  <a:cubicBezTo>
                    <a:pt x="32" y="64"/>
                    <a:pt x="32" y="64"/>
                    <a:pt x="32" y="63"/>
                  </a:cubicBezTo>
                  <a:cubicBezTo>
                    <a:pt x="32" y="63"/>
                    <a:pt x="31" y="63"/>
                    <a:pt x="31" y="62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1" y="61"/>
                    <a:pt x="30" y="60"/>
                    <a:pt x="30" y="61"/>
                  </a:cubicBezTo>
                  <a:cubicBezTo>
                    <a:pt x="30" y="60"/>
                    <a:pt x="30" y="59"/>
                    <a:pt x="30" y="58"/>
                  </a:cubicBezTo>
                  <a:cubicBezTo>
                    <a:pt x="29" y="57"/>
                    <a:pt x="27" y="55"/>
                    <a:pt x="25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3"/>
                    <a:pt x="25" y="52"/>
                    <a:pt x="27" y="52"/>
                  </a:cubicBezTo>
                  <a:cubicBezTo>
                    <a:pt x="25" y="50"/>
                    <a:pt x="24" y="52"/>
                    <a:pt x="24" y="50"/>
                  </a:cubicBezTo>
                  <a:cubicBezTo>
                    <a:pt x="24" y="50"/>
                    <a:pt x="24" y="50"/>
                    <a:pt x="24" y="52"/>
                  </a:cubicBezTo>
                  <a:cubicBezTo>
                    <a:pt x="24" y="52"/>
                    <a:pt x="24" y="49"/>
                    <a:pt x="23" y="50"/>
                  </a:cubicBezTo>
                  <a:cubicBezTo>
                    <a:pt x="23" y="49"/>
                    <a:pt x="24" y="49"/>
                    <a:pt x="24" y="49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4" y="48"/>
                    <a:pt x="25" y="49"/>
                    <a:pt x="27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7" y="47"/>
                    <a:pt x="28" y="49"/>
                    <a:pt x="27" y="47"/>
                  </a:cubicBezTo>
                  <a:cubicBezTo>
                    <a:pt x="27" y="47"/>
                    <a:pt x="25" y="47"/>
                    <a:pt x="25" y="48"/>
                  </a:cubicBezTo>
                  <a:cubicBezTo>
                    <a:pt x="24" y="47"/>
                    <a:pt x="23" y="48"/>
                    <a:pt x="22" y="47"/>
                  </a:cubicBezTo>
                  <a:cubicBezTo>
                    <a:pt x="23" y="47"/>
                    <a:pt x="23" y="48"/>
                    <a:pt x="23" y="47"/>
                  </a:cubicBezTo>
                  <a:cubicBezTo>
                    <a:pt x="24" y="47"/>
                    <a:pt x="22" y="47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6"/>
                    <a:pt x="22" y="47"/>
                    <a:pt x="22" y="46"/>
                  </a:cubicBezTo>
                  <a:cubicBezTo>
                    <a:pt x="22" y="46"/>
                    <a:pt x="22" y="46"/>
                    <a:pt x="22" y="47"/>
                  </a:cubicBezTo>
                  <a:cubicBezTo>
                    <a:pt x="21" y="47"/>
                    <a:pt x="21" y="46"/>
                    <a:pt x="21" y="46"/>
                  </a:cubicBezTo>
                  <a:cubicBezTo>
                    <a:pt x="21" y="45"/>
                    <a:pt x="22" y="46"/>
                    <a:pt x="22" y="45"/>
                  </a:cubicBezTo>
                  <a:cubicBezTo>
                    <a:pt x="22" y="45"/>
                    <a:pt x="21" y="44"/>
                    <a:pt x="20" y="45"/>
                  </a:cubicBezTo>
                  <a:cubicBezTo>
                    <a:pt x="20" y="44"/>
                    <a:pt x="21" y="44"/>
                    <a:pt x="21" y="44"/>
                  </a:cubicBezTo>
                  <a:cubicBezTo>
                    <a:pt x="21" y="43"/>
                    <a:pt x="19" y="44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0"/>
                    <a:pt x="18" y="40"/>
                    <a:pt x="19" y="40"/>
                  </a:cubicBezTo>
                  <a:cubicBezTo>
                    <a:pt x="19" y="40"/>
                    <a:pt x="19" y="39"/>
                    <a:pt x="18" y="40"/>
                  </a:cubicBezTo>
                  <a:cubicBezTo>
                    <a:pt x="18" y="40"/>
                    <a:pt x="19" y="40"/>
                    <a:pt x="18" y="40"/>
                  </a:cubicBezTo>
                  <a:cubicBezTo>
                    <a:pt x="19" y="40"/>
                    <a:pt x="18" y="40"/>
                    <a:pt x="16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6" y="40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8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5" y="37"/>
                    <a:pt x="16" y="37"/>
                    <a:pt x="15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6"/>
                    <a:pt x="16" y="35"/>
                  </a:cubicBezTo>
                  <a:cubicBezTo>
                    <a:pt x="16" y="35"/>
                    <a:pt x="15" y="35"/>
                    <a:pt x="15" y="36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4"/>
                    <a:pt x="15" y="35"/>
                    <a:pt x="14" y="35"/>
                  </a:cubicBezTo>
                  <a:cubicBezTo>
                    <a:pt x="14" y="34"/>
                    <a:pt x="14" y="33"/>
                    <a:pt x="14" y="32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5" y="32"/>
                    <a:pt x="14" y="31"/>
                    <a:pt x="13" y="32"/>
                  </a:cubicBezTo>
                  <a:cubicBezTo>
                    <a:pt x="12" y="30"/>
                    <a:pt x="15" y="29"/>
                    <a:pt x="13" y="29"/>
                  </a:cubicBezTo>
                  <a:cubicBezTo>
                    <a:pt x="12" y="29"/>
                    <a:pt x="11" y="29"/>
                    <a:pt x="12" y="30"/>
                  </a:cubicBezTo>
                  <a:cubicBezTo>
                    <a:pt x="12" y="29"/>
                    <a:pt x="11" y="30"/>
                    <a:pt x="11" y="29"/>
                  </a:cubicBezTo>
                  <a:cubicBezTo>
                    <a:pt x="12" y="29"/>
                    <a:pt x="11" y="28"/>
                    <a:pt x="12" y="28"/>
                  </a:cubicBezTo>
                  <a:cubicBezTo>
                    <a:pt x="12" y="28"/>
                    <a:pt x="12" y="29"/>
                    <a:pt x="13" y="29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7"/>
                    <a:pt x="12" y="27"/>
                    <a:pt x="12" y="27"/>
                  </a:cubicBezTo>
                  <a:cubicBezTo>
                    <a:pt x="11" y="27"/>
                    <a:pt x="12" y="28"/>
                    <a:pt x="12" y="28"/>
                  </a:cubicBezTo>
                  <a:cubicBezTo>
                    <a:pt x="11" y="27"/>
                    <a:pt x="12" y="26"/>
                    <a:pt x="11" y="26"/>
                  </a:cubicBezTo>
                  <a:cubicBezTo>
                    <a:pt x="11" y="27"/>
                    <a:pt x="11" y="27"/>
                    <a:pt x="10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6"/>
                    <a:pt x="9" y="27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6"/>
                    <a:pt x="10" y="27"/>
                    <a:pt x="11" y="26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1" y="25"/>
                    <a:pt x="10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2"/>
                    <a:pt x="9" y="22"/>
                    <a:pt x="7" y="22"/>
                  </a:cubicBezTo>
                  <a:cubicBezTo>
                    <a:pt x="9" y="21"/>
                    <a:pt x="6" y="20"/>
                    <a:pt x="9" y="21"/>
                  </a:cubicBezTo>
                  <a:cubicBezTo>
                    <a:pt x="7" y="21"/>
                    <a:pt x="9" y="23"/>
                    <a:pt x="9" y="23"/>
                  </a:cubicBezTo>
                  <a:cubicBezTo>
                    <a:pt x="10" y="22"/>
                    <a:pt x="10" y="25"/>
                    <a:pt x="11" y="23"/>
                  </a:cubicBezTo>
                  <a:cubicBezTo>
                    <a:pt x="10" y="23"/>
                    <a:pt x="11" y="22"/>
                    <a:pt x="11" y="22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0" y="21"/>
                    <a:pt x="10" y="22"/>
                    <a:pt x="10" y="22"/>
                  </a:cubicBezTo>
                  <a:cubicBezTo>
                    <a:pt x="10" y="21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7" y="18"/>
                    <a:pt x="7" y="17"/>
                  </a:cubicBezTo>
                  <a:cubicBezTo>
                    <a:pt x="6" y="18"/>
                    <a:pt x="6" y="16"/>
                    <a:pt x="6" y="17"/>
                  </a:cubicBezTo>
                  <a:cubicBezTo>
                    <a:pt x="6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6" y="17"/>
                    <a:pt x="5" y="17"/>
                  </a:cubicBezTo>
                  <a:cubicBezTo>
                    <a:pt x="5" y="18"/>
                    <a:pt x="6" y="16"/>
                    <a:pt x="6" y="16"/>
                  </a:cubicBezTo>
                  <a:cubicBezTo>
                    <a:pt x="6" y="16"/>
                    <a:pt x="7" y="16"/>
                    <a:pt x="7" y="14"/>
                  </a:cubicBezTo>
                  <a:cubicBezTo>
                    <a:pt x="6" y="14"/>
                    <a:pt x="5" y="13"/>
                    <a:pt x="4" y="13"/>
                  </a:cubicBezTo>
                  <a:cubicBezTo>
                    <a:pt x="4" y="12"/>
                    <a:pt x="3" y="10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ubicBezTo>
                    <a:pt x="3" y="7"/>
                    <a:pt x="3" y="9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5"/>
                    <a:pt x="4" y="5"/>
                    <a:pt x="5" y="6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6" y="8"/>
                    <a:pt x="6" y="9"/>
                  </a:cubicBezTo>
                  <a:cubicBezTo>
                    <a:pt x="7" y="10"/>
                    <a:pt x="9" y="12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10" y="16"/>
                  </a:cubicBezTo>
                  <a:cubicBezTo>
                    <a:pt x="11" y="18"/>
                    <a:pt x="13" y="19"/>
                    <a:pt x="12" y="20"/>
                  </a:cubicBezTo>
                  <a:cubicBezTo>
                    <a:pt x="14" y="21"/>
                    <a:pt x="16" y="23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7"/>
                  </a:cubicBezTo>
                  <a:cubicBezTo>
                    <a:pt x="16" y="26"/>
                    <a:pt x="16" y="27"/>
                    <a:pt x="18" y="27"/>
                  </a:cubicBezTo>
                  <a:cubicBezTo>
                    <a:pt x="18" y="29"/>
                    <a:pt x="19" y="30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1" y="33"/>
                    <a:pt x="22" y="34"/>
                  </a:cubicBezTo>
                  <a:cubicBezTo>
                    <a:pt x="22" y="35"/>
                    <a:pt x="22" y="35"/>
                    <a:pt x="22" y="36"/>
                  </a:cubicBezTo>
                  <a:cubicBezTo>
                    <a:pt x="22" y="36"/>
                    <a:pt x="22" y="36"/>
                    <a:pt x="23" y="37"/>
                  </a:cubicBezTo>
                  <a:cubicBezTo>
                    <a:pt x="24" y="38"/>
                    <a:pt x="24" y="39"/>
                    <a:pt x="24" y="40"/>
                  </a:cubicBezTo>
                  <a:cubicBezTo>
                    <a:pt x="28" y="42"/>
                    <a:pt x="29" y="46"/>
                    <a:pt x="30" y="47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33" y="50"/>
                    <a:pt x="34" y="54"/>
                    <a:pt x="36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6" y="57"/>
                    <a:pt x="36" y="58"/>
                    <a:pt x="36" y="57"/>
                  </a:cubicBezTo>
                  <a:cubicBezTo>
                    <a:pt x="37" y="58"/>
                    <a:pt x="38" y="59"/>
                    <a:pt x="37" y="60"/>
                  </a:cubicBezTo>
                  <a:cubicBezTo>
                    <a:pt x="38" y="61"/>
                    <a:pt x="38" y="61"/>
                    <a:pt x="39" y="61"/>
                  </a:cubicBezTo>
                  <a:cubicBezTo>
                    <a:pt x="40" y="63"/>
                    <a:pt x="40" y="64"/>
                    <a:pt x="41" y="65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40" y="64"/>
                    <a:pt x="40" y="65"/>
                    <a:pt x="40" y="65"/>
                  </a:cubicBezTo>
                  <a:cubicBezTo>
                    <a:pt x="41" y="66"/>
                    <a:pt x="41" y="67"/>
                    <a:pt x="42" y="66"/>
                  </a:cubicBezTo>
                  <a:cubicBezTo>
                    <a:pt x="42" y="67"/>
                    <a:pt x="45" y="70"/>
                    <a:pt x="45" y="72"/>
                  </a:cubicBezTo>
                  <a:cubicBezTo>
                    <a:pt x="45" y="71"/>
                    <a:pt x="45" y="72"/>
                    <a:pt x="45" y="72"/>
                  </a:cubicBezTo>
                  <a:cubicBezTo>
                    <a:pt x="46" y="73"/>
                    <a:pt x="46" y="74"/>
                    <a:pt x="48" y="75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8" y="75"/>
                    <a:pt x="48" y="75"/>
                    <a:pt x="48" y="75"/>
                  </a:cubicBezTo>
                  <a:cubicBezTo>
                    <a:pt x="49" y="78"/>
                    <a:pt x="49" y="80"/>
                    <a:pt x="50" y="82"/>
                  </a:cubicBezTo>
                  <a:cubicBezTo>
                    <a:pt x="54" y="85"/>
                    <a:pt x="56" y="89"/>
                    <a:pt x="57" y="93"/>
                  </a:cubicBezTo>
                  <a:cubicBezTo>
                    <a:pt x="57" y="93"/>
                    <a:pt x="57" y="93"/>
                    <a:pt x="57" y="93"/>
                  </a:cubicBezTo>
                  <a:cubicBezTo>
                    <a:pt x="58" y="93"/>
                    <a:pt x="58" y="96"/>
                    <a:pt x="59" y="96"/>
                  </a:cubicBezTo>
                  <a:cubicBezTo>
                    <a:pt x="59" y="97"/>
                    <a:pt x="60" y="97"/>
                    <a:pt x="59" y="97"/>
                  </a:cubicBezTo>
                  <a:cubicBezTo>
                    <a:pt x="60" y="98"/>
                    <a:pt x="60" y="100"/>
                    <a:pt x="62" y="100"/>
                  </a:cubicBezTo>
                  <a:cubicBezTo>
                    <a:pt x="62" y="100"/>
                    <a:pt x="62" y="100"/>
                    <a:pt x="61" y="100"/>
                  </a:cubicBezTo>
                  <a:cubicBezTo>
                    <a:pt x="62" y="102"/>
                    <a:pt x="63" y="102"/>
                    <a:pt x="63" y="105"/>
                  </a:cubicBezTo>
                  <a:cubicBezTo>
                    <a:pt x="63" y="105"/>
                    <a:pt x="63" y="105"/>
                    <a:pt x="63" y="105"/>
                  </a:cubicBezTo>
                  <a:cubicBezTo>
                    <a:pt x="63" y="106"/>
                    <a:pt x="64" y="106"/>
                    <a:pt x="64" y="106"/>
                  </a:cubicBezTo>
                  <a:cubicBezTo>
                    <a:pt x="64" y="107"/>
                    <a:pt x="64" y="106"/>
                    <a:pt x="64" y="106"/>
                  </a:cubicBezTo>
                  <a:cubicBezTo>
                    <a:pt x="66" y="109"/>
                    <a:pt x="68" y="112"/>
                    <a:pt x="69" y="115"/>
                  </a:cubicBezTo>
                  <a:cubicBezTo>
                    <a:pt x="70" y="117"/>
                    <a:pt x="69" y="116"/>
                    <a:pt x="69" y="117"/>
                  </a:cubicBezTo>
                  <a:cubicBezTo>
                    <a:pt x="70" y="117"/>
                    <a:pt x="70" y="117"/>
                    <a:pt x="70" y="117"/>
                  </a:cubicBezTo>
                  <a:cubicBezTo>
                    <a:pt x="70" y="118"/>
                    <a:pt x="69" y="119"/>
                    <a:pt x="70" y="119"/>
                  </a:cubicBezTo>
                  <a:cubicBezTo>
                    <a:pt x="70" y="119"/>
                    <a:pt x="70" y="119"/>
                    <a:pt x="72" y="119"/>
                  </a:cubicBezTo>
                  <a:cubicBezTo>
                    <a:pt x="72" y="120"/>
                    <a:pt x="72" y="120"/>
                    <a:pt x="73" y="121"/>
                  </a:cubicBezTo>
                  <a:cubicBezTo>
                    <a:pt x="73" y="121"/>
                    <a:pt x="73" y="121"/>
                    <a:pt x="73" y="121"/>
                  </a:cubicBezTo>
                  <a:cubicBezTo>
                    <a:pt x="74" y="123"/>
                    <a:pt x="75" y="125"/>
                    <a:pt x="76" y="125"/>
                  </a:cubicBezTo>
                  <a:cubicBezTo>
                    <a:pt x="81" y="133"/>
                    <a:pt x="84" y="138"/>
                    <a:pt x="89" y="145"/>
                  </a:cubicBezTo>
                  <a:cubicBezTo>
                    <a:pt x="92" y="152"/>
                    <a:pt x="96" y="159"/>
                    <a:pt x="100" y="165"/>
                  </a:cubicBezTo>
                  <a:cubicBezTo>
                    <a:pt x="101" y="168"/>
                    <a:pt x="101" y="168"/>
                    <a:pt x="102" y="169"/>
                  </a:cubicBezTo>
                  <a:cubicBezTo>
                    <a:pt x="102" y="169"/>
                    <a:pt x="102" y="169"/>
                    <a:pt x="102" y="169"/>
                  </a:cubicBezTo>
                  <a:cubicBezTo>
                    <a:pt x="102" y="169"/>
                    <a:pt x="102" y="171"/>
                    <a:pt x="102" y="170"/>
                  </a:cubicBezTo>
                  <a:cubicBezTo>
                    <a:pt x="104" y="173"/>
                    <a:pt x="105" y="174"/>
                    <a:pt x="108" y="178"/>
                  </a:cubicBezTo>
                  <a:cubicBezTo>
                    <a:pt x="106" y="178"/>
                    <a:pt x="106" y="178"/>
                    <a:pt x="106" y="178"/>
                  </a:cubicBezTo>
                  <a:cubicBezTo>
                    <a:pt x="108" y="179"/>
                    <a:pt x="108" y="179"/>
                    <a:pt x="108" y="179"/>
                  </a:cubicBezTo>
                  <a:cubicBezTo>
                    <a:pt x="108" y="179"/>
                    <a:pt x="108" y="179"/>
                    <a:pt x="108" y="179"/>
                  </a:cubicBezTo>
                  <a:cubicBezTo>
                    <a:pt x="109" y="179"/>
                    <a:pt x="109" y="179"/>
                    <a:pt x="109" y="179"/>
                  </a:cubicBezTo>
                  <a:cubicBezTo>
                    <a:pt x="112" y="184"/>
                    <a:pt x="115" y="192"/>
                    <a:pt x="119" y="198"/>
                  </a:cubicBezTo>
                  <a:cubicBezTo>
                    <a:pt x="119" y="200"/>
                    <a:pt x="121" y="201"/>
                    <a:pt x="122" y="204"/>
                  </a:cubicBezTo>
                  <a:cubicBezTo>
                    <a:pt x="123" y="208"/>
                    <a:pt x="126" y="214"/>
                    <a:pt x="129" y="218"/>
                  </a:cubicBezTo>
                  <a:cubicBezTo>
                    <a:pt x="129" y="218"/>
                    <a:pt x="127" y="219"/>
                    <a:pt x="126" y="217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43" name="Freeform 119"/>
            <p:cNvSpPr>
              <a:spLocks/>
            </p:cNvSpPr>
            <p:nvPr/>
          </p:nvSpPr>
          <p:spPr bwMode="auto">
            <a:xfrm>
              <a:off x="3291" y="2277"/>
              <a:ext cx="310" cy="517"/>
            </a:xfrm>
            <a:custGeom>
              <a:avLst/>
              <a:gdLst>
                <a:gd name="T0" fmla="*/ 115 w 131"/>
                <a:gd name="T1" fmla="*/ 195 h 219"/>
                <a:gd name="T2" fmla="*/ 111 w 131"/>
                <a:gd name="T3" fmla="*/ 189 h 219"/>
                <a:gd name="T4" fmla="*/ 102 w 131"/>
                <a:gd name="T5" fmla="*/ 176 h 219"/>
                <a:gd name="T6" fmla="*/ 100 w 131"/>
                <a:gd name="T7" fmla="*/ 172 h 219"/>
                <a:gd name="T8" fmla="*/ 92 w 131"/>
                <a:gd name="T9" fmla="*/ 157 h 219"/>
                <a:gd name="T10" fmla="*/ 89 w 131"/>
                <a:gd name="T11" fmla="*/ 153 h 219"/>
                <a:gd name="T12" fmla="*/ 84 w 131"/>
                <a:gd name="T13" fmla="*/ 146 h 219"/>
                <a:gd name="T14" fmla="*/ 80 w 131"/>
                <a:gd name="T15" fmla="*/ 139 h 219"/>
                <a:gd name="T16" fmla="*/ 78 w 131"/>
                <a:gd name="T17" fmla="*/ 134 h 219"/>
                <a:gd name="T18" fmla="*/ 75 w 131"/>
                <a:gd name="T19" fmla="*/ 131 h 219"/>
                <a:gd name="T20" fmla="*/ 70 w 131"/>
                <a:gd name="T21" fmla="*/ 124 h 219"/>
                <a:gd name="T22" fmla="*/ 68 w 131"/>
                <a:gd name="T23" fmla="*/ 120 h 219"/>
                <a:gd name="T24" fmla="*/ 65 w 131"/>
                <a:gd name="T25" fmla="*/ 115 h 219"/>
                <a:gd name="T26" fmla="*/ 61 w 131"/>
                <a:gd name="T27" fmla="*/ 109 h 219"/>
                <a:gd name="T28" fmla="*/ 58 w 131"/>
                <a:gd name="T29" fmla="*/ 103 h 219"/>
                <a:gd name="T30" fmla="*/ 53 w 131"/>
                <a:gd name="T31" fmla="*/ 94 h 219"/>
                <a:gd name="T32" fmla="*/ 51 w 131"/>
                <a:gd name="T33" fmla="*/ 92 h 219"/>
                <a:gd name="T34" fmla="*/ 50 w 131"/>
                <a:gd name="T35" fmla="*/ 87 h 219"/>
                <a:gd name="T36" fmla="*/ 48 w 131"/>
                <a:gd name="T37" fmla="*/ 86 h 219"/>
                <a:gd name="T38" fmla="*/ 47 w 131"/>
                <a:gd name="T39" fmla="*/ 84 h 219"/>
                <a:gd name="T40" fmla="*/ 44 w 131"/>
                <a:gd name="T41" fmla="*/ 80 h 219"/>
                <a:gd name="T42" fmla="*/ 38 w 131"/>
                <a:gd name="T43" fmla="*/ 69 h 219"/>
                <a:gd name="T44" fmla="*/ 35 w 131"/>
                <a:gd name="T45" fmla="*/ 66 h 219"/>
                <a:gd name="T46" fmla="*/ 33 w 131"/>
                <a:gd name="T47" fmla="*/ 61 h 219"/>
                <a:gd name="T48" fmla="*/ 28 w 131"/>
                <a:gd name="T49" fmla="*/ 52 h 219"/>
                <a:gd name="T50" fmla="*/ 28 w 131"/>
                <a:gd name="T51" fmla="*/ 49 h 219"/>
                <a:gd name="T52" fmla="*/ 25 w 131"/>
                <a:gd name="T53" fmla="*/ 47 h 219"/>
                <a:gd name="T54" fmla="*/ 22 w 131"/>
                <a:gd name="T55" fmla="*/ 45 h 219"/>
                <a:gd name="T56" fmla="*/ 20 w 131"/>
                <a:gd name="T57" fmla="*/ 40 h 219"/>
                <a:gd name="T58" fmla="*/ 18 w 131"/>
                <a:gd name="T59" fmla="*/ 40 h 219"/>
                <a:gd name="T60" fmla="*/ 18 w 131"/>
                <a:gd name="T61" fmla="*/ 38 h 219"/>
                <a:gd name="T62" fmla="*/ 17 w 131"/>
                <a:gd name="T63" fmla="*/ 33 h 219"/>
                <a:gd name="T64" fmla="*/ 14 w 131"/>
                <a:gd name="T65" fmla="*/ 31 h 219"/>
                <a:gd name="T66" fmla="*/ 13 w 131"/>
                <a:gd name="T67" fmla="*/ 28 h 219"/>
                <a:gd name="T68" fmla="*/ 12 w 131"/>
                <a:gd name="T69" fmla="*/ 26 h 219"/>
                <a:gd name="T70" fmla="*/ 9 w 131"/>
                <a:gd name="T71" fmla="*/ 22 h 219"/>
                <a:gd name="T72" fmla="*/ 12 w 131"/>
                <a:gd name="T73" fmla="*/ 23 h 219"/>
                <a:gd name="T74" fmla="*/ 7 w 131"/>
                <a:gd name="T75" fmla="*/ 18 h 219"/>
                <a:gd name="T76" fmla="*/ 5 w 131"/>
                <a:gd name="T77" fmla="*/ 8 h 219"/>
                <a:gd name="T78" fmla="*/ 4 w 131"/>
                <a:gd name="T79" fmla="*/ 6 h 219"/>
                <a:gd name="T80" fmla="*/ 0 w 131"/>
                <a:gd name="T81" fmla="*/ 0 h 219"/>
                <a:gd name="T82" fmla="*/ 3 w 131"/>
                <a:gd name="T83" fmla="*/ 2 h 219"/>
                <a:gd name="T84" fmla="*/ 5 w 131"/>
                <a:gd name="T85" fmla="*/ 7 h 219"/>
                <a:gd name="T86" fmla="*/ 13 w 131"/>
                <a:gd name="T87" fmla="*/ 16 h 219"/>
                <a:gd name="T88" fmla="*/ 22 w 131"/>
                <a:gd name="T89" fmla="*/ 31 h 219"/>
                <a:gd name="T90" fmla="*/ 33 w 131"/>
                <a:gd name="T91" fmla="*/ 48 h 219"/>
                <a:gd name="T92" fmla="*/ 41 w 131"/>
                <a:gd name="T93" fmla="*/ 61 h 219"/>
                <a:gd name="T94" fmla="*/ 48 w 131"/>
                <a:gd name="T95" fmla="*/ 71 h 219"/>
                <a:gd name="T96" fmla="*/ 59 w 131"/>
                <a:gd name="T97" fmla="*/ 93 h 219"/>
                <a:gd name="T98" fmla="*/ 65 w 131"/>
                <a:gd name="T99" fmla="*/ 105 h 219"/>
                <a:gd name="T100" fmla="*/ 73 w 131"/>
                <a:gd name="T101" fmla="*/ 120 h 219"/>
                <a:gd name="T102" fmla="*/ 103 w 131"/>
                <a:gd name="T103" fmla="*/ 166 h 219"/>
                <a:gd name="T104" fmla="*/ 110 w 131"/>
                <a:gd name="T105" fmla="*/ 178 h 219"/>
                <a:gd name="T106" fmla="*/ 128 w 131"/>
                <a:gd name="T107" fmla="*/ 217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1" h="219">
                  <a:moveTo>
                    <a:pt x="128" y="217"/>
                  </a:moveTo>
                  <a:cubicBezTo>
                    <a:pt x="124" y="216"/>
                    <a:pt x="124" y="211"/>
                    <a:pt x="122" y="209"/>
                  </a:cubicBezTo>
                  <a:cubicBezTo>
                    <a:pt x="121" y="208"/>
                    <a:pt x="123" y="208"/>
                    <a:pt x="122" y="208"/>
                  </a:cubicBezTo>
                  <a:cubicBezTo>
                    <a:pt x="119" y="206"/>
                    <a:pt x="117" y="201"/>
                    <a:pt x="116" y="197"/>
                  </a:cubicBezTo>
                  <a:cubicBezTo>
                    <a:pt x="117" y="197"/>
                    <a:pt x="117" y="197"/>
                    <a:pt x="117" y="197"/>
                  </a:cubicBezTo>
                  <a:cubicBezTo>
                    <a:pt x="116" y="197"/>
                    <a:pt x="115" y="195"/>
                    <a:pt x="115" y="195"/>
                  </a:cubicBezTo>
                  <a:cubicBezTo>
                    <a:pt x="115" y="194"/>
                    <a:pt x="115" y="195"/>
                    <a:pt x="115" y="194"/>
                  </a:cubicBezTo>
                  <a:cubicBezTo>
                    <a:pt x="114" y="194"/>
                    <a:pt x="114" y="194"/>
                    <a:pt x="114" y="194"/>
                  </a:cubicBezTo>
                  <a:cubicBezTo>
                    <a:pt x="114" y="194"/>
                    <a:pt x="114" y="194"/>
                    <a:pt x="114" y="193"/>
                  </a:cubicBezTo>
                  <a:cubicBezTo>
                    <a:pt x="113" y="193"/>
                    <a:pt x="113" y="193"/>
                    <a:pt x="113" y="193"/>
                  </a:cubicBezTo>
                  <a:cubicBezTo>
                    <a:pt x="111" y="193"/>
                    <a:pt x="112" y="190"/>
                    <a:pt x="110" y="189"/>
                  </a:cubicBezTo>
                  <a:cubicBezTo>
                    <a:pt x="111" y="189"/>
                    <a:pt x="111" y="189"/>
                    <a:pt x="111" y="189"/>
                  </a:cubicBezTo>
                  <a:cubicBezTo>
                    <a:pt x="109" y="187"/>
                    <a:pt x="107" y="184"/>
                    <a:pt x="105" y="181"/>
                  </a:cubicBezTo>
                  <a:cubicBezTo>
                    <a:pt x="106" y="181"/>
                    <a:pt x="106" y="181"/>
                    <a:pt x="106" y="181"/>
                  </a:cubicBezTo>
                  <a:cubicBezTo>
                    <a:pt x="105" y="181"/>
                    <a:pt x="104" y="180"/>
                    <a:pt x="104" y="180"/>
                  </a:cubicBezTo>
                  <a:cubicBezTo>
                    <a:pt x="104" y="180"/>
                    <a:pt x="103" y="180"/>
                    <a:pt x="103" y="177"/>
                  </a:cubicBezTo>
                  <a:cubicBezTo>
                    <a:pt x="103" y="177"/>
                    <a:pt x="103" y="177"/>
                    <a:pt x="103" y="177"/>
                  </a:cubicBezTo>
                  <a:cubicBezTo>
                    <a:pt x="103" y="177"/>
                    <a:pt x="103" y="176"/>
                    <a:pt x="102" y="176"/>
                  </a:cubicBezTo>
                  <a:cubicBezTo>
                    <a:pt x="103" y="176"/>
                    <a:pt x="103" y="176"/>
                    <a:pt x="103" y="176"/>
                  </a:cubicBezTo>
                  <a:cubicBezTo>
                    <a:pt x="102" y="176"/>
                    <a:pt x="102" y="174"/>
                    <a:pt x="102" y="174"/>
                  </a:cubicBezTo>
                  <a:cubicBezTo>
                    <a:pt x="102" y="174"/>
                    <a:pt x="102" y="174"/>
                    <a:pt x="102" y="174"/>
                  </a:cubicBezTo>
                  <a:cubicBezTo>
                    <a:pt x="101" y="174"/>
                    <a:pt x="101" y="174"/>
                    <a:pt x="101" y="174"/>
                  </a:cubicBezTo>
                  <a:cubicBezTo>
                    <a:pt x="101" y="174"/>
                    <a:pt x="101" y="174"/>
                    <a:pt x="101" y="174"/>
                  </a:cubicBezTo>
                  <a:cubicBezTo>
                    <a:pt x="100" y="173"/>
                    <a:pt x="100" y="172"/>
                    <a:pt x="100" y="172"/>
                  </a:cubicBezTo>
                  <a:cubicBezTo>
                    <a:pt x="100" y="172"/>
                    <a:pt x="100" y="173"/>
                    <a:pt x="101" y="172"/>
                  </a:cubicBezTo>
                  <a:cubicBezTo>
                    <a:pt x="97" y="168"/>
                    <a:pt x="96" y="165"/>
                    <a:pt x="94" y="162"/>
                  </a:cubicBezTo>
                  <a:cubicBezTo>
                    <a:pt x="94" y="161"/>
                    <a:pt x="94" y="161"/>
                    <a:pt x="94" y="161"/>
                  </a:cubicBezTo>
                  <a:cubicBezTo>
                    <a:pt x="94" y="160"/>
                    <a:pt x="93" y="159"/>
                    <a:pt x="93" y="159"/>
                  </a:cubicBezTo>
                  <a:cubicBezTo>
                    <a:pt x="93" y="159"/>
                    <a:pt x="93" y="159"/>
                    <a:pt x="93" y="158"/>
                  </a:cubicBezTo>
                  <a:cubicBezTo>
                    <a:pt x="93" y="158"/>
                    <a:pt x="92" y="158"/>
                    <a:pt x="92" y="157"/>
                  </a:cubicBezTo>
                  <a:cubicBezTo>
                    <a:pt x="92" y="157"/>
                    <a:pt x="92" y="157"/>
                    <a:pt x="92" y="157"/>
                  </a:cubicBezTo>
                  <a:cubicBezTo>
                    <a:pt x="92" y="157"/>
                    <a:pt x="91" y="156"/>
                    <a:pt x="91" y="155"/>
                  </a:cubicBezTo>
                  <a:cubicBezTo>
                    <a:pt x="91" y="155"/>
                    <a:pt x="91" y="156"/>
                    <a:pt x="91" y="155"/>
                  </a:cubicBezTo>
                  <a:cubicBezTo>
                    <a:pt x="90" y="155"/>
                    <a:pt x="90" y="154"/>
                    <a:pt x="90" y="154"/>
                  </a:cubicBezTo>
                  <a:cubicBezTo>
                    <a:pt x="90" y="154"/>
                    <a:pt x="90" y="154"/>
                    <a:pt x="90" y="154"/>
                  </a:cubicBezTo>
                  <a:cubicBezTo>
                    <a:pt x="90" y="153"/>
                    <a:pt x="89" y="154"/>
                    <a:pt x="89" y="153"/>
                  </a:cubicBezTo>
                  <a:cubicBezTo>
                    <a:pt x="89" y="154"/>
                    <a:pt x="89" y="153"/>
                    <a:pt x="89" y="153"/>
                  </a:cubicBezTo>
                  <a:cubicBezTo>
                    <a:pt x="88" y="153"/>
                    <a:pt x="88" y="150"/>
                    <a:pt x="87" y="150"/>
                  </a:cubicBezTo>
                  <a:cubicBezTo>
                    <a:pt x="87" y="149"/>
                    <a:pt x="87" y="149"/>
                    <a:pt x="87" y="149"/>
                  </a:cubicBezTo>
                  <a:cubicBezTo>
                    <a:pt x="86" y="149"/>
                    <a:pt x="86" y="147"/>
                    <a:pt x="85" y="147"/>
                  </a:cubicBezTo>
                  <a:cubicBezTo>
                    <a:pt x="85" y="147"/>
                    <a:pt x="86" y="147"/>
                    <a:pt x="85" y="146"/>
                  </a:cubicBezTo>
                  <a:cubicBezTo>
                    <a:pt x="85" y="147"/>
                    <a:pt x="84" y="145"/>
                    <a:pt x="84" y="146"/>
                  </a:cubicBezTo>
                  <a:cubicBezTo>
                    <a:pt x="83" y="145"/>
                    <a:pt x="83" y="142"/>
                    <a:pt x="82" y="142"/>
                  </a:cubicBezTo>
                  <a:cubicBezTo>
                    <a:pt x="83" y="142"/>
                    <a:pt x="83" y="141"/>
                    <a:pt x="83" y="141"/>
                  </a:cubicBezTo>
                  <a:cubicBezTo>
                    <a:pt x="83" y="141"/>
                    <a:pt x="83" y="141"/>
                    <a:pt x="83" y="141"/>
                  </a:cubicBezTo>
                  <a:cubicBezTo>
                    <a:pt x="84" y="140"/>
                    <a:pt x="84" y="141"/>
                    <a:pt x="84" y="141"/>
                  </a:cubicBezTo>
                  <a:cubicBezTo>
                    <a:pt x="84" y="140"/>
                    <a:pt x="83" y="140"/>
                    <a:pt x="83" y="140"/>
                  </a:cubicBezTo>
                  <a:cubicBezTo>
                    <a:pt x="82" y="140"/>
                    <a:pt x="80" y="140"/>
                    <a:pt x="80" y="139"/>
                  </a:cubicBezTo>
                  <a:cubicBezTo>
                    <a:pt x="80" y="139"/>
                    <a:pt x="80" y="138"/>
                    <a:pt x="82" y="138"/>
                  </a:cubicBezTo>
                  <a:cubicBezTo>
                    <a:pt x="78" y="137"/>
                    <a:pt x="78" y="137"/>
                    <a:pt x="78" y="137"/>
                  </a:cubicBezTo>
                  <a:cubicBezTo>
                    <a:pt x="78" y="137"/>
                    <a:pt x="79" y="137"/>
                    <a:pt x="78" y="136"/>
                  </a:cubicBezTo>
                  <a:cubicBezTo>
                    <a:pt x="78" y="137"/>
                    <a:pt x="78" y="136"/>
                    <a:pt x="78" y="136"/>
                  </a:cubicBezTo>
                  <a:cubicBezTo>
                    <a:pt x="78" y="136"/>
                    <a:pt x="77" y="135"/>
                    <a:pt x="77" y="134"/>
                  </a:cubicBezTo>
                  <a:cubicBezTo>
                    <a:pt x="78" y="134"/>
                    <a:pt x="78" y="135"/>
                    <a:pt x="78" y="134"/>
                  </a:cubicBezTo>
                  <a:cubicBezTo>
                    <a:pt x="77" y="134"/>
                    <a:pt x="77" y="134"/>
                    <a:pt x="77" y="133"/>
                  </a:cubicBezTo>
                  <a:cubicBezTo>
                    <a:pt x="77" y="133"/>
                    <a:pt x="77" y="133"/>
                    <a:pt x="77" y="133"/>
                  </a:cubicBezTo>
                  <a:cubicBezTo>
                    <a:pt x="77" y="133"/>
                    <a:pt x="76" y="132"/>
                    <a:pt x="76" y="133"/>
                  </a:cubicBezTo>
                  <a:cubicBezTo>
                    <a:pt x="76" y="133"/>
                    <a:pt x="76" y="132"/>
                    <a:pt x="76" y="133"/>
                  </a:cubicBezTo>
                  <a:cubicBezTo>
                    <a:pt x="75" y="133"/>
                    <a:pt x="75" y="132"/>
                    <a:pt x="75" y="131"/>
                  </a:cubicBezTo>
                  <a:cubicBezTo>
                    <a:pt x="75" y="132"/>
                    <a:pt x="75" y="131"/>
                    <a:pt x="75" y="131"/>
                  </a:cubicBezTo>
                  <a:cubicBezTo>
                    <a:pt x="75" y="131"/>
                    <a:pt x="74" y="130"/>
                    <a:pt x="73" y="129"/>
                  </a:cubicBezTo>
                  <a:cubicBezTo>
                    <a:pt x="74" y="129"/>
                    <a:pt x="74" y="129"/>
                    <a:pt x="74" y="129"/>
                  </a:cubicBezTo>
                  <a:cubicBezTo>
                    <a:pt x="74" y="128"/>
                    <a:pt x="71" y="127"/>
                    <a:pt x="71" y="125"/>
                  </a:cubicBezTo>
                  <a:cubicBezTo>
                    <a:pt x="71" y="127"/>
                    <a:pt x="71" y="127"/>
                    <a:pt x="71" y="127"/>
                  </a:cubicBezTo>
                  <a:cubicBezTo>
                    <a:pt x="70" y="125"/>
                    <a:pt x="71" y="125"/>
                    <a:pt x="71" y="125"/>
                  </a:cubicBezTo>
                  <a:cubicBezTo>
                    <a:pt x="71" y="124"/>
                    <a:pt x="70" y="124"/>
                    <a:pt x="70" y="124"/>
                  </a:cubicBezTo>
                  <a:cubicBezTo>
                    <a:pt x="69" y="124"/>
                    <a:pt x="70" y="124"/>
                    <a:pt x="70" y="124"/>
                  </a:cubicBezTo>
                  <a:cubicBezTo>
                    <a:pt x="70" y="123"/>
                    <a:pt x="68" y="121"/>
                    <a:pt x="68" y="120"/>
                  </a:cubicBezTo>
                  <a:cubicBezTo>
                    <a:pt x="67" y="120"/>
                    <a:pt x="67" y="120"/>
                    <a:pt x="67" y="120"/>
                  </a:cubicBezTo>
                  <a:cubicBezTo>
                    <a:pt x="67" y="120"/>
                    <a:pt x="67" y="120"/>
                    <a:pt x="67" y="120"/>
                  </a:cubicBezTo>
                  <a:cubicBezTo>
                    <a:pt x="68" y="119"/>
                    <a:pt x="67" y="119"/>
                    <a:pt x="67" y="119"/>
                  </a:cubicBezTo>
                  <a:cubicBezTo>
                    <a:pt x="66" y="118"/>
                    <a:pt x="68" y="120"/>
                    <a:pt x="68" y="120"/>
                  </a:cubicBezTo>
                  <a:cubicBezTo>
                    <a:pt x="68" y="120"/>
                    <a:pt x="67" y="119"/>
                    <a:pt x="68" y="119"/>
                  </a:cubicBezTo>
                  <a:cubicBezTo>
                    <a:pt x="67" y="119"/>
                    <a:pt x="66" y="118"/>
                    <a:pt x="66" y="117"/>
                  </a:cubicBezTo>
                  <a:cubicBezTo>
                    <a:pt x="66" y="118"/>
                    <a:pt x="67" y="118"/>
                    <a:pt x="67" y="117"/>
                  </a:cubicBezTo>
                  <a:cubicBezTo>
                    <a:pt x="66" y="115"/>
                    <a:pt x="67" y="117"/>
                    <a:pt x="66" y="115"/>
                  </a:cubicBezTo>
                  <a:cubicBezTo>
                    <a:pt x="66" y="115"/>
                    <a:pt x="66" y="115"/>
                    <a:pt x="66" y="115"/>
                  </a:cubicBezTo>
                  <a:cubicBezTo>
                    <a:pt x="65" y="115"/>
                    <a:pt x="65" y="114"/>
                    <a:pt x="65" y="115"/>
                  </a:cubicBezTo>
                  <a:cubicBezTo>
                    <a:pt x="65" y="114"/>
                    <a:pt x="64" y="114"/>
                    <a:pt x="65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4" y="114"/>
                    <a:pt x="64" y="114"/>
                    <a:pt x="64" y="114"/>
                  </a:cubicBezTo>
                  <a:cubicBezTo>
                    <a:pt x="64" y="113"/>
                    <a:pt x="64" y="113"/>
                    <a:pt x="64" y="113"/>
                  </a:cubicBezTo>
                  <a:cubicBezTo>
                    <a:pt x="62" y="114"/>
                    <a:pt x="64" y="112"/>
                    <a:pt x="62" y="112"/>
                  </a:cubicBezTo>
                  <a:cubicBezTo>
                    <a:pt x="61" y="111"/>
                    <a:pt x="61" y="110"/>
                    <a:pt x="61" y="109"/>
                  </a:cubicBezTo>
                  <a:cubicBezTo>
                    <a:pt x="61" y="109"/>
                    <a:pt x="61" y="109"/>
                    <a:pt x="60" y="108"/>
                  </a:cubicBezTo>
                  <a:cubicBezTo>
                    <a:pt x="61" y="108"/>
                    <a:pt x="61" y="108"/>
                    <a:pt x="61" y="108"/>
                  </a:cubicBezTo>
                  <a:cubicBezTo>
                    <a:pt x="61" y="107"/>
                    <a:pt x="61" y="107"/>
                    <a:pt x="60" y="107"/>
                  </a:cubicBezTo>
                  <a:cubicBezTo>
                    <a:pt x="60" y="107"/>
                    <a:pt x="60" y="106"/>
                    <a:pt x="60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9" y="104"/>
                    <a:pt x="57" y="104"/>
                    <a:pt x="58" y="103"/>
                  </a:cubicBezTo>
                  <a:cubicBezTo>
                    <a:pt x="59" y="103"/>
                    <a:pt x="59" y="103"/>
                    <a:pt x="59" y="103"/>
                  </a:cubicBezTo>
                  <a:cubicBezTo>
                    <a:pt x="59" y="102"/>
                    <a:pt x="57" y="102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5" y="100"/>
                    <a:pt x="56" y="100"/>
                  </a:cubicBezTo>
                  <a:cubicBezTo>
                    <a:pt x="56" y="100"/>
                    <a:pt x="56" y="100"/>
                    <a:pt x="55" y="100"/>
                  </a:cubicBezTo>
                  <a:cubicBezTo>
                    <a:pt x="55" y="97"/>
                    <a:pt x="53" y="96"/>
                    <a:pt x="53" y="94"/>
                  </a:cubicBezTo>
                  <a:cubicBezTo>
                    <a:pt x="53" y="94"/>
                    <a:pt x="53" y="93"/>
                    <a:pt x="53" y="94"/>
                  </a:cubicBezTo>
                  <a:cubicBezTo>
                    <a:pt x="52" y="94"/>
                    <a:pt x="53" y="94"/>
                    <a:pt x="53" y="94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2" y="94"/>
                    <a:pt x="52" y="93"/>
                    <a:pt x="53" y="93"/>
                  </a:cubicBezTo>
                  <a:cubicBezTo>
                    <a:pt x="53" y="93"/>
                    <a:pt x="51" y="93"/>
                    <a:pt x="51" y="93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0" y="92"/>
                    <a:pt x="50" y="92"/>
                    <a:pt x="50" y="92"/>
                  </a:cubicBezTo>
                  <a:cubicBezTo>
                    <a:pt x="50" y="91"/>
                    <a:pt x="50" y="91"/>
                    <a:pt x="51" y="89"/>
                  </a:cubicBezTo>
                  <a:cubicBezTo>
                    <a:pt x="50" y="88"/>
                    <a:pt x="50" y="88"/>
                    <a:pt x="50" y="88"/>
                  </a:cubicBezTo>
                  <a:cubicBezTo>
                    <a:pt x="50" y="87"/>
                    <a:pt x="50" y="87"/>
                    <a:pt x="50" y="87"/>
                  </a:cubicBezTo>
                  <a:cubicBezTo>
                    <a:pt x="50" y="88"/>
                    <a:pt x="50" y="87"/>
                    <a:pt x="49" y="87"/>
                  </a:cubicBezTo>
                  <a:cubicBezTo>
                    <a:pt x="50" y="87"/>
                    <a:pt x="50" y="87"/>
                    <a:pt x="50" y="87"/>
                  </a:cubicBezTo>
                  <a:cubicBezTo>
                    <a:pt x="50" y="87"/>
                    <a:pt x="49" y="87"/>
                    <a:pt x="49" y="87"/>
                  </a:cubicBezTo>
                  <a:cubicBezTo>
                    <a:pt x="49" y="87"/>
                    <a:pt x="49" y="87"/>
                    <a:pt x="49" y="88"/>
                  </a:cubicBezTo>
                  <a:cubicBezTo>
                    <a:pt x="49" y="87"/>
                    <a:pt x="49" y="87"/>
                    <a:pt x="48" y="87"/>
                  </a:cubicBezTo>
                  <a:cubicBezTo>
                    <a:pt x="49" y="87"/>
                    <a:pt x="48" y="87"/>
                    <a:pt x="48" y="87"/>
                  </a:cubicBezTo>
                  <a:cubicBezTo>
                    <a:pt x="48" y="86"/>
                    <a:pt x="48" y="86"/>
                    <a:pt x="48" y="86"/>
                  </a:cubicBezTo>
                  <a:cubicBezTo>
                    <a:pt x="48" y="86"/>
                    <a:pt x="48" y="86"/>
                    <a:pt x="48" y="86"/>
                  </a:cubicBezTo>
                  <a:cubicBezTo>
                    <a:pt x="48" y="86"/>
                    <a:pt x="48" y="86"/>
                    <a:pt x="48" y="86"/>
                  </a:cubicBezTo>
                  <a:cubicBezTo>
                    <a:pt x="48" y="86"/>
                    <a:pt x="48" y="86"/>
                    <a:pt x="48" y="85"/>
                  </a:cubicBezTo>
                  <a:cubicBezTo>
                    <a:pt x="48" y="85"/>
                    <a:pt x="48" y="86"/>
                    <a:pt x="47" y="85"/>
                  </a:cubicBezTo>
                  <a:cubicBezTo>
                    <a:pt x="48" y="85"/>
                    <a:pt x="48" y="85"/>
                    <a:pt x="48" y="85"/>
                  </a:cubicBezTo>
                  <a:cubicBezTo>
                    <a:pt x="48" y="84"/>
                    <a:pt x="48" y="84"/>
                    <a:pt x="48" y="84"/>
                  </a:cubicBezTo>
                  <a:cubicBezTo>
                    <a:pt x="47" y="84"/>
                    <a:pt x="47" y="84"/>
                    <a:pt x="47" y="84"/>
                  </a:cubicBezTo>
                  <a:cubicBezTo>
                    <a:pt x="48" y="84"/>
                    <a:pt x="48" y="84"/>
                    <a:pt x="48" y="84"/>
                  </a:cubicBezTo>
                  <a:cubicBezTo>
                    <a:pt x="47" y="84"/>
                    <a:pt x="47" y="83"/>
                    <a:pt x="45" y="83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5" y="80"/>
                    <a:pt x="44" y="80"/>
                    <a:pt x="44" y="80"/>
                  </a:cubicBezTo>
                  <a:cubicBezTo>
                    <a:pt x="44" y="80"/>
                    <a:pt x="44" y="80"/>
                    <a:pt x="44" y="80"/>
                  </a:cubicBezTo>
                  <a:cubicBezTo>
                    <a:pt x="44" y="80"/>
                    <a:pt x="43" y="80"/>
                    <a:pt x="43" y="80"/>
                  </a:cubicBezTo>
                  <a:cubicBezTo>
                    <a:pt x="43" y="79"/>
                    <a:pt x="45" y="78"/>
                    <a:pt x="44" y="78"/>
                  </a:cubicBezTo>
                  <a:cubicBezTo>
                    <a:pt x="43" y="77"/>
                    <a:pt x="42" y="77"/>
                    <a:pt x="42" y="78"/>
                  </a:cubicBezTo>
                  <a:cubicBezTo>
                    <a:pt x="42" y="77"/>
                    <a:pt x="41" y="76"/>
                    <a:pt x="41" y="74"/>
                  </a:cubicBezTo>
                  <a:cubicBezTo>
                    <a:pt x="41" y="74"/>
                    <a:pt x="41" y="74"/>
                    <a:pt x="41" y="74"/>
                  </a:cubicBezTo>
                  <a:cubicBezTo>
                    <a:pt x="40" y="73"/>
                    <a:pt x="38" y="71"/>
                    <a:pt x="38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8" y="69"/>
                    <a:pt x="39" y="68"/>
                    <a:pt x="38" y="68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6" y="68"/>
                    <a:pt x="35" y="67"/>
                    <a:pt x="35" y="67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36" y="67"/>
                    <a:pt x="35" y="66"/>
                    <a:pt x="35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4" y="65"/>
                    <a:pt x="34" y="65"/>
                    <a:pt x="34" y="65"/>
                  </a:cubicBezTo>
                  <a:cubicBezTo>
                    <a:pt x="34" y="65"/>
                    <a:pt x="34" y="65"/>
                    <a:pt x="34" y="65"/>
                  </a:cubicBezTo>
                  <a:cubicBezTo>
                    <a:pt x="34" y="65"/>
                    <a:pt x="34" y="64"/>
                    <a:pt x="34" y="64"/>
                  </a:cubicBezTo>
                  <a:cubicBezTo>
                    <a:pt x="34" y="64"/>
                    <a:pt x="33" y="62"/>
                    <a:pt x="33" y="62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33" y="60"/>
                    <a:pt x="33" y="60"/>
                    <a:pt x="33" y="61"/>
                  </a:cubicBezTo>
                  <a:cubicBezTo>
                    <a:pt x="32" y="60"/>
                    <a:pt x="32" y="60"/>
                    <a:pt x="32" y="59"/>
                  </a:cubicBezTo>
                  <a:cubicBezTo>
                    <a:pt x="30" y="58"/>
                    <a:pt x="29" y="55"/>
                    <a:pt x="27" y="53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28" y="52"/>
                    <a:pt x="27" y="53"/>
                    <a:pt x="27" y="53"/>
                  </a:cubicBezTo>
                  <a:cubicBezTo>
                    <a:pt x="27" y="53"/>
                    <a:pt x="27" y="52"/>
                    <a:pt x="28" y="52"/>
                  </a:cubicBezTo>
                  <a:cubicBezTo>
                    <a:pt x="28" y="51"/>
                    <a:pt x="27" y="51"/>
                    <a:pt x="26" y="51"/>
                  </a:cubicBezTo>
                  <a:cubicBezTo>
                    <a:pt x="26" y="51"/>
                    <a:pt x="27" y="51"/>
                    <a:pt x="26" y="51"/>
                  </a:cubicBezTo>
                  <a:cubicBezTo>
                    <a:pt x="26" y="51"/>
                    <a:pt x="26" y="50"/>
                    <a:pt x="25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48"/>
                    <a:pt x="28" y="50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8"/>
                    <a:pt x="29" y="49"/>
                    <a:pt x="29" y="48"/>
                  </a:cubicBezTo>
                  <a:cubicBezTo>
                    <a:pt x="28" y="48"/>
                    <a:pt x="27" y="48"/>
                    <a:pt x="27" y="48"/>
                  </a:cubicBezTo>
                  <a:cubicBezTo>
                    <a:pt x="26" y="48"/>
                    <a:pt x="25" y="49"/>
                    <a:pt x="25" y="48"/>
                  </a:cubicBezTo>
                  <a:cubicBezTo>
                    <a:pt x="25" y="47"/>
                    <a:pt x="25" y="49"/>
                    <a:pt x="26" y="48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5" y="47"/>
                    <a:pt x="24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2" y="47"/>
                    <a:pt x="23" y="45"/>
                    <a:pt x="22" y="45"/>
                  </a:cubicBezTo>
                  <a:cubicBezTo>
                    <a:pt x="22" y="45"/>
                    <a:pt x="24" y="45"/>
                    <a:pt x="24" y="44"/>
                  </a:cubicBezTo>
                  <a:cubicBezTo>
                    <a:pt x="23" y="45"/>
                    <a:pt x="22" y="44"/>
                    <a:pt x="22" y="45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3" y="43"/>
                    <a:pt x="21" y="43"/>
                    <a:pt x="22" y="42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1"/>
                    <a:pt x="20" y="41"/>
                    <a:pt x="21" y="40"/>
                  </a:cubicBezTo>
                  <a:cubicBezTo>
                    <a:pt x="21" y="40"/>
                    <a:pt x="20" y="40"/>
                    <a:pt x="20" y="40"/>
                  </a:cubicBezTo>
                  <a:cubicBezTo>
                    <a:pt x="20" y="41"/>
                    <a:pt x="20" y="40"/>
                    <a:pt x="20" y="41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20" y="40"/>
                    <a:pt x="18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39"/>
                    <a:pt x="20" y="39"/>
                    <a:pt x="18" y="38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18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6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38"/>
                    <a:pt x="18" y="36"/>
                    <a:pt x="18" y="35"/>
                  </a:cubicBezTo>
                  <a:cubicBezTo>
                    <a:pt x="17" y="35"/>
                    <a:pt x="16" y="35"/>
                    <a:pt x="16" y="35"/>
                  </a:cubicBezTo>
                  <a:cubicBezTo>
                    <a:pt x="16" y="35"/>
                    <a:pt x="16" y="34"/>
                    <a:pt x="17" y="35"/>
                  </a:cubicBezTo>
                  <a:cubicBezTo>
                    <a:pt x="16" y="34"/>
                    <a:pt x="16" y="35"/>
                    <a:pt x="16" y="34"/>
                  </a:cubicBezTo>
                  <a:cubicBezTo>
                    <a:pt x="16" y="34"/>
                    <a:pt x="16" y="33"/>
                    <a:pt x="16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8" y="33"/>
                    <a:pt x="17" y="32"/>
                    <a:pt x="18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3"/>
                    <a:pt x="15" y="31"/>
                    <a:pt x="14" y="32"/>
                  </a:cubicBezTo>
                  <a:cubicBezTo>
                    <a:pt x="13" y="31"/>
                    <a:pt x="16" y="30"/>
                    <a:pt x="14" y="30"/>
                  </a:cubicBezTo>
                  <a:cubicBezTo>
                    <a:pt x="14" y="30"/>
                    <a:pt x="13" y="30"/>
                    <a:pt x="14" y="31"/>
                  </a:cubicBezTo>
                  <a:cubicBezTo>
                    <a:pt x="13" y="30"/>
                    <a:pt x="13" y="31"/>
                    <a:pt x="13" y="30"/>
                  </a:cubicBezTo>
                  <a:cubicBezTo>
                    <a:pt x="13" y="30"/>
                    <a:pt x="13" y="28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29"/>
                    <a:pt x="15" y="29"/>
                    <a:pt x="15" y="28"/>
                  </a:cubicBezTo>
                  <a:cubicBezTo>
                    <a:pt x="14" y="28"/>
                    <a:pt x="14" y="26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6"/>
                    <a:pt x="13" y="2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6"/>
                    <a:pt x="12" y="28"/>
                    <a:pt x="11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3" y="26"/>
                    <a:pt x="12" y="26"/>
                    <a:pt x="12" y="25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4"/>
                    <a:pt x="12" y="24"/>
                  </a:cubicBezTo>
                  <a:cubicBezTo>
                    <a:pt x="12" y="24"/>
                    <a:pt x="12" y="24"/>
                    <a:pt x="11" y="24"/>
                  </a:cubicBezTo>
                  <a:cubicBezTo>
                    <a:pt x="11" y="23"/>
                    <a:pt x="9" y="23"/>
                    <a:pt x="9" y="22"/>
                  </a:cubicBezTo>
                  <a:cubicBezTo>
                    <a:pt x="9" y="22"/>
                    <a:pt x="8" y="21"/>
                    <a:pt x="9" y="21"/>
                  </a:cubicBezTo>
                  <a:cubicBezTo>
                    <a:pt x="9" y="22"/>
                    <a:pt x="11" y="24"/>
                    <a:pt x="12" y="24"/>
                  </a:cubicBezTo>
                  <a:cubicBezTo>
                    <a:pt x="12" y="23"/>
                    <a:pt x="12" y="25"/>
                    <a:pt x="13" y="24"/>
                  </a:cubicBezTo>
                  <a:cubicBezTo>
                    <a:pt x="13" y="23"/>
                    <a:pt x="13" y="23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3"/>
                    <a:pt x="12" y="23"/>
                  </a:cubicBezTo>
                  <a:cubicBezTo>
                    <a:pt x="12" y="22"/>
                    <a:pt x="11" y="21"/>
                    <a:pt x="9" y="21"/>
                  </a:cubicBezTo>
                  <a:cubicBezTo>
                    <a:pt x="9" y="20"/>
                    <a:pt x="11" y="20"/>
                    <a:pt x="11" y="20"/>
                  </a:cubicBezTo>
                  <a:cubicBezTo>
                    <a:pt x="9" y="20"/>
                    <a:pt x="9" y="18"/>
                    <a:pt x="8" y="17"/>
                  </a:cubicBezTo>
                  <a:cubicBezTo>
                    <a:pt x="8" y="18"/>
                    <a:pt x="7" y="16"/>
                    <a:pt x="7" y="17"/>
                  </a:cubicBezTo>
                  <a:cubicBezTo>
                    <a:pt x="7" y="17"/>
                    <a:pt x="7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6" y="17"/>
                    <a:pt x="7" y="17"/>
                    <a:pt x="6" y="16"/>
                  </a:cubicBezTo>
                  <a:cubicBezTo>
                    <a:pt x="7" y="17"/>
                    <a:pt x="7" y="16"/>
                    <a:pt x="8" y="16"/>
                  </a:cubicBezTo>
                  <a:cubicBezTo>
                    <a:pt x="7" y="15"/>
                    <a:pt x="8" y="16"/>
                    <a:pt x="8" y="15"/>
                  </a:cubicBezTo>
                  <a:cubicBezTo>
                    <a:pt x="7" y="14"/>
                    <a:pt x="6" y="14"/>
                    <a:pt x="6" y="13"/>
                  </a:cubicBezTo>
                  <a:cubicBezTo>
                    <a:pt x="6" y="12"/>
                    <a:pt x="5" y="11"/>
                    <a:pt x="5" y="9"/>
                  </a:cubicBezTo>
                  <a:cubicBezTo>
                    <a:pt x="5" y="8"/>
                    <a:pt x="6" y="8"/>
                    <a:pt x="5" y="8"/>
                  </a:cubicBezTo>
                  <a:cubicBezTo>
                    <a:pt x="5" y="7"/>
                    <a:pt x="5" y="9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4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5"/>
                    <a:pt x="4" y="5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2" y="3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2" y="0"/>
                    <a:pt x="2" y="2"/>
                  </a:cubicBezTo>
                  <a:cubicBezTo>
                    <a:pt x="2" y="2"/>
                    <a:pt x="2" y="3"/>
                    <a:pt x="3" y="3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3" y="2"/>
                    <a:pt x="3" y="3"/>
                    <a:pt x="4" y="3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4" y="2"/>
                    <a:pt x="4" y="3"/>
                    <a:pt x="5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8" y="9"/>
                  </a:cubicBezTo>
                  <a:cubicBezTo>
                    <a:pt x="8" y="11"/>
                    <a:pt x="9" y="13"/>
                    <a:pt x="11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2" y="13"/>
                    <a:pt x="12" y="15"/>
                    <a:pt x="13" y="16"/>
                  </a:cubicBezTo>
                  <a:cubicBezTo>
                    <a:pt x="13" y="17"/>
                    <a:pt x="14" y="20"/>
                    <a:pt x="14" y="20"/>
                  </a:cubicBezTo>
                  <a:cubicBezTo>
                    <a:pt x="15" y="22"/>
                    <a:pt x="17" y="24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7" y="26"/>
                    <a:pt x="18" y="28"/>
                  </a:cubicBezTo>
                  <a:cubicBezTo>
                    <a:pt x="18" y="26"/>
                    <a:pt x="20" y="28"/>
                    <a:pt x="20" y="28"/>
                  </a:cubicBezTo>
                  <a:cubicBezTo>
                    <a:pt x="20" y="29"/>
                    <a:pt x="21" y="31"/>
                    <a:pt x="22" y="31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3" y="32"/>
                    <a:pt x="23" y="33"/>
                    <a:pt x="24" y="34"/>
                  </a:cubicBezTo>
                  <a:cubicBezTo>
                    <a:pt x="23" y="34"/>
                    <a:pt x="23" y="35"/>
                    <a:pt x="23" y="35"/>
                  </a:cubicBezTo>
                  <a:cubicBezTo>
                    <a:pt x="25" y="36"/>
                    <a:pt x="25" y="36"/>
                    <a:pt x="26" y="38"/>
                  </a:cubicBezTo>
                  <a:cubicBezTo>
                    <a:pt x="26" y="39"/>
                    <a:pt x="27" y="40"/>
                    <a:pt x="27" y="40"/>
                  </a:cubicBezTo>
                  <a:cubicBezTo>
                    <a:pt x="29" y="42"/>
                    <a:pt x="30" y="45"/>
                    <a:pt x="33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4" y="51"/>
                    <a:pt x="35" y="55"/>
                    <a:pt x="38" y="57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6" y="58"/>
                    <a:pt x="38" y="59"/>
                    <a:pt x="39" y="58"/>
                  </a:cubicBezTo>
                  <a:cubicBezTo>
                    <a:pt x="39" y="59"/>
                    <a:pt x="40" y="60"/>
                    <a:pt x="40" y="60"/>
                  </a:cubicBezTo>
                  <a:cubicBezTo>
                    <a:pt x="40" y="61"/>
                    <a:pt x="41" y="60"/>
                    <a:pt x="41" y="61"/>
                  </a:cubicBezTo>
                  <a:cubicBezTo>
                    <a:pt x="41" y="64"/>
                    <a:pt x="41" y="64"/>
                    <a:pt x="42" y="66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5"/>
                    <a:pt x="42" y="65"/>
                    <a:pt x="42" y="66"/>
                  </a:cubicBezTo>
                  <a:cubicBezTo>
                    <a:pt x="42" y="66"/>
                    <a:pt x="43" y="67"/>
                    <a:pt x="43" y="67"/>
                  </a:cubicBezTo>
                  <a:cubicBezTo>
                    <a:pt x="44" y="68"/>
                    <a:pt x="47" y="69"/>
                    <a:pt x="47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73"/>
                    <a:pt x="48" y="75"/>
                    <a:pt x="49" y="75"/>
                  </a:cubicBezTo>
                  <a:cubicBezTo>
                    <a:pt x="49" y="76"/>
                    <a:pt x="48" y="75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51" y="78"/>
                    <a:pt x="51" y="80"/>
                    <a:pt x="53" y="83"/>
                  </a:cubicBezTo>
                  <a:cubicBezTo>
                    <a:pt x="55" y="86"/>
                    <a:pt x="57" y="89"/>
                    <a:pt x="59" y="93"/>
                  </a:cubicBezTo>
                  <a:cubicBezTo>
                    <a:pt x="59" y="93"/>
                    <a:pt x="59" y="93"/>
                    <a:pt x="59" y="93"/>
                  </a:cubicBezTo>
                  <a:cubicBezTo>
                    <a:pt x="61" y="93"/>
                    <a:pt x="60" y="96"/>
                    <a:pt x="61" y="96"/>
                  </a:cubicBezTo>
                  <a:cubicBezTo>
                    <a:pt x="61" y="97"/>
                    <a:pt x="61" y="97"/>
                    <a:pt x="61" y="97"/>
                  </a:cubicBezTo>
                  <a:cubicBezTo>
                    <a:pt x="62" y="98"/>
                    <a:pt x="62" y="100"/>
                    <a:pt x="64" y="101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64" y="102"/>
                    <a:pt x="65" y="103"/>
                    <a:pt x="66" y="105"/>
                  </a:cubicBezTo>
                  <a:cubicBezTo>
                    <a:pt x="66" y="105"/>
                    <a:pt x="65" y="104"/>
                    <a:pt x="65" y="105"/>
                  </a:cubicBezTo>
                  <a:cubicBezTo>
                    <a:pt x="65" y="105"/>
                    <a:pt x="67" y="105"/>
                    <a:pt x="66" y="106"/>
                  </a:cubicBezTo>
                  <a:cubicBezTo>
                    <a:pt x="66" y="107"/>
                    <a:pt x="67" y="106"/>
                    <a:pt x="67" y="106"/>
                  </a:cubicBezTo>
                  <a:cubicBezTo>
                    <a:pt x="68" y="109"/>
                    <a:pt x="70" y="112"/>
                    <a:pt x="73" y="114"/>
                  </a:cubicBezTo>
                  <a:cubicBezTo>
                    <a:pt x="73" y="118"/>
                    <a:pt x="70" y="117"/>
                    <a:pt x="73" y="118"/>
                  </a:cubicBezTo>
                  <a:cubicBezTo>
                    <a:pt x="73" y="118"/>
                    <a:pt x="73" y="118"/>
                    <a:pt x="73" y="118"/>
                  </a:cubicBezTo>
                  <a:cubicBezTo>
                    <a:pt x="74" y="119"/>
                    <a:pt x="73" y="120"/>
                    <a:pt x="73" y="120"/>
                  </a:cubicBezTo>
                  <a:cubicBezTo>
                    <a:pt x="74" y="119"/>
                    <a:pt x="74" y="120"/>
                    <a:pt x="74" y="120"/>
                  </a:cubicBezTo>
                  <a:cubicBezTo>
                    <a:pt x="75" y="121"/>
                    <a:pt x="74" y="121"/>
                    <a:pt x="75" y="122"/>
                  </a:cubicBezTo>
                  <a:cubicBezTo>
                    <a:pt x="75" y="122"/>
                    <a:pt x="75" y="122"/>
                    <a:pt x="75" y="122"/>
                  </a:cubicBezTo>
                  <a:cubicBezTo>
                    <a:pt x="76" y="123"/>
                    <a:pt x="76" y="125"/>
                    <a:pt x="78" y="125"/>
                  </a:cubicBezTo>
                  <a:cubicBezTo>
                    <a:pt x="82" y="132"/>
                    <a:pt x="87" y="139"/>
                    <a:pt x="91" y="146"/>
                  </a:cubicBezTo>
                  <a:cubicBezTo>
                    <a:pt x="95" y="153"/>
                    <a:pt x="98" y="159"/>
                    <a:pt x="103" y="166"/>
                  </a:cubicBezTo>
                  <a:cubicBezTo>
                    <a:pt x="103" y="167"/>
                    <a:pt x="103" y="167"/>
                    <a:pt x="103" y="169"/>
                  </a:cubicBezTo>
                  <a:cubicBezTo>
                    <a:pt x="103" y="169"/>
                    <a:pt x="103" y="169"/>
                    <a:pt x="103" y="169"/>
                  </a:cubicBezTo>
                  <a:cubicBezTo>
                    <a:pt x="104" y="169"/>
                    <a:pt x="104" y="171"/>
                    <a:pt x="105" y="171"/>
                  </a:cubicBezTo>
                  <a:cubicBezTo>
                    <a:pt x="106" y="174"/>
                    <a:pt x="109" y="175"/>
                    <a:pt x="110" y="178"/>
                  </a:cubicBezTo>
                  <a:cubicBezTo>
                    <a:pt x="110" y="178"/>
                    <a:pt x="109" y="178"/>
                    <a:pt x="110" y="178"/>
                  </a:cubicBezTo>
                  <a:cubicBezTo>
                    <a:pt x="110" y="178"/>
                    <a:pt x="110" y="178"/>
                    <a:pt x="110" y="178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5" y="185"/>
                    <a:pt x="117" y="193"/>
                    <a:pt x="121" y="199"/>
                  </a:cubicBezTo>
                  <a:cubicBezTo>
                    <a:pt x="122" y="201"/>
                    <a:pt x="123" y="202"/>
                    <a:pt x="124" y="204"/>
                  </a:cubicBezTo>
                  <a:cubicBezTo>
                    <a:pt x="126" y="209"/>
                    <a:pt x="128" y="214"/>
                    <a:pt x="131" y="219"/>
                  </a:cubicBezTo>
                  <a:cubicBezTo>
                    <a:pt x="131" y="219"/>
                    <a:pt x="130" y="219"/>
                    <a:pt x="128" y="217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44" name="Freeform 120"/>
            <p:cNvSpPr>
              <a:spLocks/>
            </p:cNvSpPr>
            <p:nvPr/>
          </p:nvSpPr>
          <p:spPr bwMode="auto">
            <a:xfrm>
              <a:off x="3608" y="2437"/>
              <a:ext cx="300" cy="551"/>
            </a:xfrm>
            <a:custGeom>
              <a:avLst/>
              <a:gdLst>
                <a:gd name="T0" fmla="*/ 14 w 127"/>
                <a:gd name="T1" fmla="*/ 205 h 233"/>
                <a:gd name="T2" fmla="*/ 17 w 127"/>
                <a:gd name="T3" fmla="*/ 199 h 233"/>
                <a:gd name="T4" fmla="*/ 23 w 127"/>
                <a:gd name="T5" fmla="*/ 185 h 233"/>
                <a:gd name="T6" fmla="*/ 27 w 127"/>
                <a:gd name="T7" fmla="*/ 179 h 233"/>
                <a:gd name="T8" fmla="*/ 35 w 127"/>
                <a:gd name="T9" fmla="*/ 165 h 233"/>
                <a:gd name="T10" fmla="*/ 38 w 127"/>
                <a:gd name="T11" fmla="*/ 160 h 233"/>
                <a:gd name="T12" fmla="*/ 41 w 127"/>
                <a:gd name="T13" fmla="*/ 152 h 233"/>
                <a:gd name="T14" fmla="*/ 46 w 127"/>
                <a:gd name="T15" fmla="*/ 145 h 233"/>
                <a:gd name="T16" fmla="*/ 48 w 127"/>
                <a:gd name="T17" fmla="*/ 141 h 233"/>
                <a:gd name="T18" fmla="*/ 49 w 127"/>
                <a:gd name="T19" fmla="*/ 137 h 233"/>
                <a:gd name="T20" fmla="*/ 54 w 127"/>
                <a:gd name="T21" fmla="*/ 128 h 233"/>
                <a:gd name="T22" fmla="*/ 56 w 127"/>
                <a:gd name="T23" fmla="*/ 124 h 233"/>
                <a:gd name="T24" fmla="*/ 58 w 127"/>
                <a:gd name="T25" fmla="*/ 118 h 233"/>
                <a:gd name="T26" fmla="*/ 62 w 127"/>
                <a:gd name="T27" fmla="*/ 112 h 233"/>
                <a:gd name="T28" fmla="*/ 66 w 127"/>
                <a:gd name="T29" fmla="*/ 105 h 233"/>
                <a:gd name="T30" fmla="*/ 71 w 127"/>
                <a:gd name="T31" fmla="*/ 98 h 233"/>
                <a:gd name="T32" fmla="*/ 73 w 127"/>
                <a:gd name="T33" fmla="*/ 93 h 233"/>
                <a:gd name="T34" fmla="*/ 74 w 127"/>
                <a:gd name="T35" fmla="*/ 91 h 233"/>
                <a:gd name="T36" fmla="*/ 76 w 127"/>
                <a:gd name="T37" fmla="*/ 87 h 233"/>
                <a:gd name="T38" fmla="*/ 76 w 127"/>
                <a:gd name="T39" fmla="*/ 85 h 233"/>
                <a:gd name="T40" fmla="*/ 78 w 127"/>
                <a:gd name="T41" fmla="*/ 82 h 233"/>
                <a:gd name="T42" fmla="*/ 85 w 127"/>
                <a:gd name="T43" fmla="*/ 71 h 233"/>
                <a:gd name="T44" fmla="*/ 88 w 127"/>
                <a:gd name="T45" fmla="*/ 65 h 233"/>
                <a:gd name="T46" fmla="*/ 90 w 127"/>
                <a:gd name="T47" fmla="*/ 62 h 233"/>
                <a:gd name="T48" fmla="*/ 95 w 127"/>
                <a:gd name="T49" fmla="*/ 52 h 233"/>
                <a:gd name="T50" fmla="*/ 98 w 127"/>
                <a:gd name="T51" fmla="*/ 50 h 233"/>
                <a:gd name="T52" fmla="*/ 99 w 127"/>
                <a:gd name="T53" fmla="*/ 46 h 233"/>
                <a:gd name="T54" fmla="*/ 99 w 127"/>
                <a:gd name="T55" fmla="*/ 43 h 233"/>
                <a:gd name="T56" fmla="*/ 101 w 127"/>
                <a:gd name="T57" fmla="*/ 38 h 233"/>
                <a:gd name="T58" fmla="*/ 101 w 127"/>
                <a:gd name="T59" fmla="*/ 37 h 233"/>
                <a:gd name="T60" fmla="*/ 103 w 127"/>
                <a:gd name="T61" fmla="*/ 35 h 233"/>
                <a:gd name="T62" fmla="*/ 107 w 127"/>
                <a:gd name="T63" fmla="*/ 31 h 233"/>
                <a:gd name="T64" fmla="*/ 107 w 127"/>
                <a:gd name="T65" fmla="*/ 28 h 233"/>
                <a:gd name="T66" fmla="*/ 109 w 127"/>
                <a:gd name="T67" fmla="*/ 26 h 233"/>
                <a:gd name="T68" fmla="*/ 110 w 127"/>
                <a:gd name="T69" fmla="*/ 23 h 233"/>
                <a:gd name="T70" fmla="*/ 112 w 127"/>
                <a:gd name="T71" fmla="*/ 19 h 233"/>
                <a:gd name="T72" fmla="*/ 113 w 127"/>
                <a:gd name="T73" fmla="*/ 22 h 233"/>
                <a:gd name="T74" fmla="*/ 115 w 127"/>
                <a:gd name="T75" fmla="*/ 15 h 233"/>
                <a:gd name="T76" fmla="*/ 121 w 127"/>
                <a:gd name="T77" fmla="*/ 8 h 233"/>
                <a:gd name="T78" fmla="*/ 124 w 127"/>
                <a:gd name="T79" fmla="*/ 5 h 233"/>
                <a:gd name="T80" fmla="*/ 127 w 127"/>
                <a:gd name="T81" fmla="*/ 0 h 233"/>
                <a:gd name="T82" fmla="*/ 127 w 127"/>
                <a:gd name="T83" fmla="*/ 3 h 233"/>
                <a:gd name="T84" fmla="*/ 122 w 127"/>
                <a:gd name="T85" fmla="*/ 8 h 233"/>
                <a:gd name="T86" fmla="*/ 119 w 127"/>
                <a:gd name="T87" fmla="*/ 18 h 233"/>
                <a:gd name="T88" fmla="*/ 111 w 127"/>
                <a:gd name="T89" fmla="*/ 36 h 233"/>
                <a:gd name="T90" fmla="*/ 101 w 127"/>
                <a:gd name="T91" fmla="*/ 54 h 233"/>
                <a:gd name="T92" fmla="*/ 94 w 127"/>
                <a:gd name="T93" fmla="*/ 68 h 233"/>
                <a:gd name="T94" fmla="*/ 88 w 127"/>
                <a:gd name="T95" fmla="*/ 79 h 233"/>
                <a:gd name="T96" fmla="*/ 75 w 127"/>
                <a:gd name="T97" fmla="*/ 101 h 233"/>
                <a:gd name="T98" fmla="*/ 68 w 127"/>
                <a:gd name="T99" fmla="*/ 112 h 233"/>
                <a:gd name="T100" fmla="*/ 59 w 127"/>
                <a:gd name="T101" fmla="*/ 128 h 233"/>
                <a:gd name="T102" fmla="*/ 33 w 127"/>
                <a:gd name="T103" fmla="*/ 179 h 233"/>
                <a:gd name="T104" fmla="*/ 26 w 127"/>
                <a:gd name="T105" fmla="*/ 192 h 233"/>
                <a:gd name="T106" fmla="*/ 1 w 127"/>
                <a:gd name="T107" fmla="*/ 23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7" h="233">
                  <a:moveTo>
                    <a:pt x="1" y="230"/>
                  </a:moveTo>
                  <a:cubicBezTo>
                    <a:pt x="1" y="226"/>
                    <a:pt x="4" y="223"/>
                    <a:pt x="5" y="219"/>
                  </a:cubicBezTo>
                  <a:cubicBezTo>
                    <a:pt x="5" y="219"/>
                    <a:pt x="6" y="220"/>
                    <a:pt x="6" y="219"/>
                  </a:cubicBezTo>
                  <a:cubicBezTo>
                    <a:pt x="6" y="215"/>
                    <a:pt x="10" y="212"/>
                    <a:pt x="13" y="208"/>
                  </a:cubicBezTo>
                  <a:cubicBezTo>
                    <a:pt x="13" y="208"/>
                    <a:pt x="13" y="208"/>
                    <a:pt x="13" y="208"/>
                  </a:cubicBezTo>
                  <a:cubicBezTo>
                    <a:pt x="13" y="207"/>
                    <a:pt x="13" y="206"/>
                    <a:pt x="14" y="205"/>
                  </a:cubicBezTo>
                  <a:cubicBezTo>
                    <a:pt x="14" y="206"/>
                    <a:pt x="14" y="206"/>
                    <a:pt x="14" y="206"/>
                  </a:cubicBezTo>
                  <a:cubicBezTo>
                    <a:pt x="14" y="205"/>
                    <a:pt x="15" y="205"/>
                    <a:pt x="14" y="205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4"/>
                    <a:pt x="15" y="204"/>
                    <a:pt x="15" y="204"/>
                  </a:cubicBezTo>
                  <a:cubicBezTo>
                    <a:pt x="14" y="201"/>
                    <a:pt x="17" y="200"/>
                    <a:pt x="17" y="199"/>
                  </a:cubicBezTo>
                  <a:cubicBezTo>
                    <a:pt x="17" y="199"/>
                    <a:pt x="17" y="199"/>
                    <a:pt x="17" y="199"/>
                  </a:cubicBezTo>
                  <a:cubicBezTo>
                    <a:pt x="18" y="196"/>
                    <a:pt x="20" y="192"/>
                    <a:pt x="21" y="190"/>
                  </a:cubicBezTo>
                  <a:cubicBezTo>
                    <a:pt x="21" y="190"/>
                    <a:pt x="21" y="190"/>
                    <a:pt x="21" y="190"/>
                  </a:cubicBezTo>
                  <a:cubicBezTo>
                    <a:pt x="21" y="190"/>
                    <a:pt x="21" y="189"/>
                    <a:pt x="21" y="188"/>
                  </a:cubicBezTo>
                  <a:cubicBezTo>
                    <a:pt x="22" y="188"/>
                    <a:pt x="21" y="186"/>
                    <a:pt x="22" y="186"/>
                  </a:cubicBezTo>
                  <a:cubicBezTo>
                    <a:pt x="22" y="186"/>
                    <a:pt x="22" y="186"/>
                    <a:pt x="22" y="186"/>
                  </a:cubicBezTo>
                  <a:cubicBezTo>
                    <a:pt x="22" y="185"/>
                    <a:pt x="23" y="185"/>
                    <a:pt x="23" y="185"/>
                  </a:cubicBezTo>
                  <a:cubicBezTo>
                    <a:pt x="24" y="185"/>
                    <a:pt x="24" y="185"/>
                    <a:pt x="24" y="185"/>
                  </a:cubicBezTo>
                  <a:cubicBezTo>
                    <a:pt x="23" y="183"/>
                    <a:pt x="26" y="183"/>
                    <a:pt x="24" y="182"/>
                  </a:cubicBezTo>
                  <a:cubicBezTo>
                    <a:pt x="24" y="182"/>
                    <a:pt x="24" y="182"/>
                    <a:pt x="24" y="182"/>
                  </a:cubicBezTo>
                  <a:cubicBezTo>
                    <a:pt x="24" y="182"/>
                    <a:pt x="26" y="182"/>
                    <a:pt x="26" y="181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7" y="180"/>
                    <a:pt x="27" y="179"/>
                    <a:pt x="27" y="179"/>
                  </a:cubicBezTo>
                  <a:cubicBezTo>
                    <a:pt x="27" y="179"/>
                    <a:pt x="26" y="180"/>
                    <a:pt x="27" y="180"/>
                  </a:cubicBezTo>
                  <a:cubicBezTo>
                    <a:pt x="28" y="177"/>
                    <a:pt x="30" y="172"/>
                    <a:pt x="32" y="169"/>
                  </a:cubicBezTo>
                  <a:cubicBezTo>
                    <a:pt x="33" y="169"/>
                    <a:pt x="33" y="169"/>
                    <a:pt x="33" y="169"/>
                  </a:cubicBezTo>
                  <a:cubicBezTo>
                    <a:pt x="33" y="168"/>
                    <a:pt x="34" y="167"/>
                    <a:pt x="34" y="167"/>
                  </a:cubicBezTo>
                  <a:cubicBezTo>
                    <a:pt x="34" y="167"/>
                    <a:pt x="34" y="167"/>
                    <a:pt x="35" y="167"/>
                  </a:cubicBezTo>
                  <a:cubicBezTo>
                    <a:pt x="35" y="165"/>
                    <a:pt x="34" y="165"/>
                    <a:pt x="35" y="165"/>
                  </a:cubicBezTo>
                  <a:cubicBezTo>
                    <a:pt x="35" y="165"/>
                    <a:pt x="35" y="165"/>
                    <a:pt x="35" y="165"/>
                  </a:cubicBezTo>
                  <a:cubicBezTo>
                    <a:pt x="35" y="165"/>
                    <a:pt x="36" y="164"/>
                    <a:pt x="36" y="163"/>
                  </a:cubicBezTo>
                  <a:cubicBezTo>
                    <a:pt x="36" y="163"/>
                    <a:pt x="36" y="163"/>
                    <a:pt x="36" y="163"/>
                  </a:cubicBezTo>
                  <a:cubicBezTo>
                    <a:pt x="36" y="162"/>
                    <a:pt x="37" y="162"/>
                    <a:pt x="37" y="161"/>
                  </a:cubicBezTo>
                  <a:cubicBezTo>
                    <a:pt x="38" y="162"/>
                    <a:pt x="38" y="162"/>
                    <a:pt x="38" y="162"/>
                  </a:cubicBezTo>
                  <a:cubicBezTo>
                    <a:pt x="39" y="161"/>
                    <a:pt x="37" y="161"/>
                    <a:pt x="38" y="160"/>
                  </a:cubicBezTo>
                  <a:cubicBezTo>
                    <a:pt x="38" y="160"/>
                    <a:pt x="38" y="160"/>
                    <a:pt x="38" y="160"/>
                  </a:cubicBezTo>
                  <a:cubicBezTo>
                    <a:pt x="38" y="159"/>
                    <a:pt x="39" y="158"/>
                    <a:pt x="39" y="156"/>
                  </a:cubicBezTo>
                  <a:cubicBezTo>
                    <a:pt x="39" y="157"/>
                    <a:pt x="39" y="157"/>
                    <a:pt x="39" y="157"/>
                  </a:cubicBezTo>
                  <a:cubicBezTo>
                    <a:pt x="40" y="156"/>
                    <a:pt x="41" y="155"/>
                    <a:pt x="41" y="153"/>
                  </a:cubicBezTo>
                  <a:cubicBezTo>
                    <a:pt x="41" y="153"/>
                    <a:pt x="41" y="154"/>
                    <a:pt x="41" y="153"/>
                  </a:cubicBezTo>
                  <a:cubicBezTo>
                    <a:pt x="41" y="152"/>
                    <a:pt x="42" y="152"/>
                    <a:pt x="41" y="152"/>
                  </a:cubicBezTo>
                  <a:cubicBezTo>
                    <a:pt x="42" y="151"/>
                    <a:pt x="44" y="150"/>
                    <a:pt x="44" y="148"/>
                  </a:cubicBezTo>
                  <a:cubicBezTo>
                    <a:pt x="44" y="148"/>
                    <a:pt x="45" y="148"/>
                    <a:pt x="45" y="150"/>
                  </a:cubicBezTo>
                  <a:cubicBezTo>
                    <a:pt x="45" y="148"/>
                    <a:pt x="45" y="148"/>
                    <a:pt x="45" y="148"/>
                  </a:cubicBezTo>
                  <a:cubicBezTo>
                    <a:pt x="46" y="150"/>
                    <a:pt x="45" y="150"/>
                    <a:pt x="45" y="150"/>
                  </a:cubicBezTo>
                  <a:cubicBezTo>
                    <a:pt x="46" y="150"/>
                    <a:pt x="46" y="147"/>
                    <a:pt x="46" y="147"/>
                  </a:cubicBezTo>
                  <a:cubicBezTo>
                    <a:pt x="46" y="146"/>
                    <a:pt x="46" y="145"/>
                    <a:pt x="46" y="145"/>
                  </a:cubicBezTo>
                  <a:cubicBezTo>
                    <a:pt x="47" y="145"/>
                    <a:pt x="47" y="145"/>
                    <a:pt x="47" y="145"/>
                  </a:cubicBezTo>
                  <a:cubicBezTo>
                    <a:pt x="47" y="143"/>
                    <a:pt x="47" y="143"/>
                    <a:pt x="47" y="143"/>
                  </a:cubicBezTo>
                  <a:cubicBezTo>
                    <a:pt x="47" y="142"/>
                    <a:pt x="47" y="143"/>
                    <a:pt x="47" y="142"/>
                  </a:cubicBezTo>
                  <a:cubicBezTo>
                    <a:pt x="47" y="142"/>
                    <a:pt x="47" y="142"/>
                    <a:pt x="47" y="142"/>
                  </a:cubicBezTo>
                  <a:cubicBezTo>
                    <a:pt x="47" y="142"/>
                    <a:pt x="48" y="140"/>
                    <a:pt x="48" y="140"/>
                  </a:cubicBezTo>
                  <a:cubicBezTo>
                    <a:pt x="48" y="140"/>
                    <a:pt x="48" y="141"/>
                    <a:pt x="48" y="141"/>
                  </a:cubicBezTo>
                  <a:cubicBezTo>
                    <a:pt x="48" y="140"/>
                    <a:pt x="48" y="140"/>
                    <a:pt x="49" y="138"/>
                  </a:cubicBezTo>
                  <a:cubicBezTo>
                    <a:pt x="49" y="138"/>
                    <a:pt x="49" y="138"/>
                    <a:pt x="49" y="138"/>
                  </a:cubicBezTo>
                  <a:cubicBezTo>
                    <a:pt x="49" y="138"/>
                    <a:pt x="49" y="138"/>
                    <a:pt x="48" y="138"/>
                  </a:cubicBezTo>
                  <a:cubicBezTo>
                    <a:pt x="48" y="138"/>
                    <a:pt x="49" y="138"/>
                    <a:pt x="48" y="138"/>
                  </a:cubicBezTo>
                  <a:cubicBezTo>
                    <a:pt x="48" y="138"/>
                    <a:pt x="48" y="137"/>
                    <a:pt x="49" y="136"/>
                  </a:cubicBezTo>
                  <a:cubicBezTo>
                    <a:pt x="49" y="137"/>
                    <a:pt x="49" y="137"/>
                    <a:pt x="49" y="137"/>
                  </a:cubicBezTo>
                  <a:cubicBezTo>
                    <a:pt x="49" y="135"/>
                    <a:pt x="50" y="134"/>
                    <a:pt x="50" y="133"/>
                  </a:cubicBezTo>
                  <a:cubicBezTo>
                    <a:pt x="50" y="134"/>
                    <a:pt x="50" y="134"/>
                    <a:pt x="50" y="134"/>
                  </a:cubicBezTo>
                  <a:cubicBezTo>
                    <a:pt x="51" y="133"/>
                    <a:pt x="51" y="132"/>
                    <a:pt x="53" y="130"/>
                  </a:cubicBezTo>
                  <a:cubicBezTo>
                    <a:pt x="53" y="130"/>
                    <a:pt x="53" y="130"/>
                    <a:pt x="53" y="130"/>
                  </a:cubicBezTo>
                  <a:cubicBezTo>
                    <a:pt x="53" y="129"/>
                    <a:pt x="54" y="129"/>
                    <a:pt x="54" y="129"/>
                  </a:cubicBezTo>
                  <a:cubicBezTo>
                    <a:pt x="54" y="128"/>
                    <a:pt x="54" y="128"/>
                    <a:pt x="54" y="128"/>
                  </a:cubicBezTo>
                  <a:cubicBezTo>
                    <a:pt x="54" y="128"/>
                    <a:pt x="54" y="128"/>
                    <a:pt x="54" y="128"/>
                  </a:cubicBezTo>
                  <a:cubicBezTo>
                    <a:pt x="54" y="127"/>
                    <a:pt x="54" y="125"/>
                    <a:pt x="55" y="125"/>
                  </a:cubicBezTo>
                  <a:cubicBezTo>
                    <a:pt x="55" y="124"/>
                    <a:pt x="55" y="123"/>
                    <a:pt x="55" y="123"/>
                  </a:cubicBezTo>
                  <a:cubicBezTo>
                    <a:pt x="56" y="123"/>
                    <a:pt x="56" y="123"/>
                    <a:pt x="56" y="123"/>
                  </a:cubicBezTo>
                  <a:cubicBezTo>
                    <a:pt x="56" y="123"/>
                    <a:pt x="56" y="121"/>
                    <a:pt x="57" y="121"/>
                  </a:cubicBezTo>
                  <a:cubicBezTo>
                    <a:pt x="57" y="120"/>
                    <a:pt x="56" y="125"/>
                    <a:pt x="56" y="124"/>
                  </a:cubicBezTo>
                  <a:cubicBezTo>
                    <a:pt x="56" y="124"/>
                    <a:pt x="56" y="121"/>
                    <a:pt x="56" y="123"/>
                  </a:cubicBezTo>
                  <a:cubicBezTo>
                    <a:pt x="57" y="121"/>
                    <a:pt x="57" y="120"/>
                    <a:pt x="57" y="120"/>
                  </a:cubicBezTo>
                  <a:cubicBezTo>
                    <a:pt x="57" y="120"/>
                    <a:pt x="58" y="121"/>
                    <a:pt x="58" y="120"/>
                  </a:cubicBezTo>
                  <a:cubicBezTo>
                    <a:pt x="58" y="119"/>
                    <a:pt x="58" y="120"/>
                    <a:pt x="58" y="119"/>
                  </a:cubicBezTo>
                  <a:cubicBezTo>
                    <a:pt x="58" y="118"/>
                    <a:pt x="58" y="118"/>
                    <a:pt x="58" y="118"/>
                  </a:cubicBezTo>
                  <a:cubicBezTo>
                    <a:pt x="58" y="118"/>
                    <a:pt x="59" y="118"/>
                    <a:pt x="58" y="118"/>
                  </a:cubicBezTo>
                  <a:cubicBezTo>
                    <a:pt x="59" y="118"/>
                    <a:pt x="59" y="117"/>
                    <a:pt x="59" y="118"/>
                  </a:cubicBezTo>
                  <a:cubicBezTo>
                    <a:pt x="60" y="118"/>
                    <a:pt x="60" y="118"/>
                    <a:pt x="60" y="118"/>
                  </a:cubicBezTo>
                  <a:cubicBezTo>
                    <a:pt x="60" y="117"/>
                    <a:pt x="60" y="117"/>
                    <a:pt x="60" y="117"/>
                  </a:cubicBezTo>
                  <a:cubicBezTo>
                    <a:pt x="60" y="117"/>
                    <a:pt x="60" y="117"/>
                    <a:pt x="60" y="117"/>
                  </a:cubicBezTo>
                  <a:cubicBezTo>
                    <a:pt x="59" y="116"/>
                    <a:pt x="60" y="116"/>
                    <a:pt x="60" y="115"/>
                  </a:cubicBezTo>
                  <a:cubicBezTo>
                    <a:pt x="61" y="114"/>
                    <a:pt x="61" y="112"/>
                    <a:pt x="62" y="112"/>
                  </a:cubicBezTo>
                  <a:cubicBezTo>
                    <a:pt x="62" y="111"/>
                    <a:pt x="62" y="111"/>
                    <a:pt x="63" y="110"/>
                  </a:cubicBezTo>
                  <a:cubicBezTo>
                    <a:pt x="63" y="111"/>
                    <a:pt x="63" y="111"/>
                    <a:pt x="63" y="111"/>
                  </a:cubicBezTo>
                  <a:cubicBezTo>
                    <a:pt x="63" y="110"/>
                    <a:pt x="63" y="110"/>
                    <a:pt x="63" y="110"/>
                  </a:cubicBezTo>
                  <a:cubicBezTo>
                    <a:pt x="63" y="110"/>
                    <a:pt x="64" y="109"/>
                    <a:pt x="65" y="109"/>
                  </a:cubicBezTo>
                  <a:cubicBezTo>
                    <a:pt x="65" y="108"/>
                    <a:pt x="64" y="108"/>
                    <a:pt x="64" y="108"/>
                  </a:cubicBezTo>
                  <a:cubicBezTo>
                    <a:pt x="65" y="108"/>
                    <a:pt x="65" y="106"/>
                    <a:pt x="66" y="105"/>
                  </a:cubicBezTo>
                  <a:cubicBezTo>
                    <a:pt x="66" y="106"/>
                    <a:pt x="66" y="107"/>
                    <a:pt x="66" y="106"/>
                  </a:cubicBezTo>
                  <a:cubicBezTo>
                    <a:pt x="68" y="106"/>
                    <a:pt x="66" y="105"/>
                    <a:pt x="67" y="104"/>
                  </a:cubicBezTo>
                  <a:cubicBezTo>
                    <a:pt x="66" y="104"/>
                    <a:pt x="66" y="104"/>
                    <a:pt x="66" y="104"/>
                  </a:cubicBezTo>
                  <a:cubicBezTo>
                    <a:pt x="67" y="104"/>
                    <a:pt x="67" y="102"/>
                    <a:pt x="68" y="103"/>
                  </a:cubicBezTo>
                  <a:cubicBezTo>
                    <a:pt x="67" y="102"/>
                    <a:pt x="68" y="102"/>
                    <a:pt x="68" y="101"/>
                  </a:cubicBezTo>
                  <a:cubicBezTo>
                    <a:pt x="68" y="100"/>
                    <a:pt x="68" y="98"/>
                    <a:pt x="71" y="98"/>
                  </a:cubicBezTo>
                  <a:cubicBezTo>
                    <a:pt x="71" y="98"/>
                    <a:pt x="72" y="97"/>
                    <a:pt x="71" y="97"/>
                  </a:cubicBezTo>
                  <a:cubicBezTo>
                    <a:pt x="71" y="98"/>
                    <a:pt x="71" y="98"/>
                    <a:pt x="71" y="98"/>
                  </a:cubicBezTo>
                  <a:cubicBezTo>
                    <a:pt x="71" y="97"/>
                    <a:pt x="71" y="97"/>
                    <a:pt x="71" y="97"/>
                  </a:cubicBezTo>
                  <a:cubicBezTo>
                    <a:pt x="71" y="97"/>
                    <a:pt x="71" y="97"/>
                    <a:pt x="72" y="97"/>
                  </a:cubicBezTo>
                  <a:cubicBezTo>
                    <a:pt x="73" y="97"/>
                    <a:pt x="71" y="96"/>
                    <a:pt x="72" y="93"/>
                  </a:cubicBezTo>
                  <a:cubicBezTo>
                    <a:pt x="72" y="94"/>
                    <a:pt x="73" y="94"/>
                    <a:pt x="73" y="93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1"/>
                    <a:pt x="74" y="92"/>
                    <a:pt x="74" y="92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5" y="91"/>
                    <a:pt x="75" y="90"/>
                    <a:pt x="75" y="90"/>
                  </a:cubicBezTo>
                  <a:cubicBezTo>
                    <a:pt x="75" y="90"/>
                    <a:pt x="74" y="90"/>
                    <a:pt x="74" y="91"/>
                  </a:cubicBezTo>
                  <a:cubicBezTo>
                    <a:pt x="74" y="90"/>
                    <a:pt x="74" y="90"/>
                    <a:pt x="74" y="89"/>
                  </a:cubicBezTo>
                  <a:cubicBezTo>
                    <a:pt x="74" y="90"/>
                    <a:pt x="75" y="89"/>
                    <a:pt x="75" y="88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5" y="88"/>
                    <a:pt x="75" y="87"/>
                    <a:pt x="76" y="87"/>
                  </a:cubicBezTo>
                  <a:cubicBezTo>
                    <a:pt x="76" y="88"/>
                    <a:pt x="75" y="88"/>
                    <a:pt x="75" y="88"/>
                  </a:cubicBezTo>
                  <a:cubicBezTo>
                    <a:pt x="76" y="88"/>
                    <a:pt x="76" y="88"/>
                    <a:pt x="76" y="87"/>
                  </a:cubicBezTo>
                  <a:cubicBezTo>
                    <a:pt x="76" y="87"/>
                    <a:pt x="75" y="87"/>
                    <a:pt x="76" y="85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7" y="85"/>
                  </a:cubicBezTo>
                  <a:cubicBezTo>
                    <a:pt x="76" y="84"/>
                    <a:pt x="77" y="84"/>
                    <a:pt x="77" y="84"/>
                  </a:cubicBezTo>
                  <a:cubicBezTo>
                    <a:pt x="77" y="84"/>
                    <a:pt x="77" y="84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80" y="81"/>
                    <a:pt x="80" y="81"/>
                    <a:pt x="80" y="80"/>
                  </a:cubicBezTo>
                  <a:cubicBezTo>
                    <a:pt x="80" y="80"/>
                    <a:pt x="81" y="81"/>
                    <a:pt x="81" y="80"/>
                  </a:cubicBezTo>
                  <a:cubicBezTo>
                    <a:pt x="81" y="79"/>
                    <a:pt x="81" y="79"/>
                    <a:pt x="81" y="79"/>
                  </a:cubicBezTo>
                  <a:cubicBezTo>
                    <a:pt x="81" y="78"/>
                    <a:pt x="81" y="76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3" y="73"/>
                    <a:pt x="83" y="71"/>
                    <a:pt x="85" y="71"/>
                  </a:cubicBezTo>
                  <a:cubicBezTo>
                    <a:pt x="85" y="71"/>
                    <a:pt x="85" y="71"/>
                    <a:pt x="86" y="71"/>
                  </a:cubicBezTo>
                  <a:cubicBezTo>
                    <a:pt x="86" y="70"/>
                    <a:pt x="86" y="71"/>
                    <a:pt x="86" y="70"/>
                  </a:cubicBezTo>
                  <a:cubicBezTo>
                    <a:pt x="85" y="70"/>
                    <a:pt x="85" y="70"/>
                    <a:pt x="85" y="70"/>
                  </a:cubicBezTo>
                  <a:cubicBezTo>
                    <a:pt x="85" y="68"/>
                    <a:pt x="86" y="67"/>
                    <a:pt x="87" y="66"/>
                  </a:cubicBezTo>
                  <a:cubicBezTo>
                    <a:pt x="86" y="66"/>
                    <a:pt x="86" y="66"/>
                    <a:pt x="86" y="66"/>
                  </a:cubicBezTo>
                  <a:cubicBezTo>
                    <a:pt x="87" y="66"/>
                    <a:pt x="88" y="66"/>
                    <a:pt x="88" y="65"/>
                  </a:cubicBezTo>
                  <a:cubicBezTo>
                    <a:pt x="87" y="65"/>
                    <a:pt x="87" y="65"/>
                    <a:pt x="87" y="65"/>
                  </a:cubicBezTo>
                  <a:cubicBezTo>
                    <a:pt x="88" y="64"/>
                    <a:pt x="88" y="64"/>
                    <a:pt x="88" y="64"/>
                  </a:cubicBezTo>
                  <a:cubicBezTo>
                    <a:pt x="88" y="64"/>
                    <a:pt x="87" y="64"/>
                    <a:pt x="88" y="64"/>
                  </a:cubicBezTo>
                  <a:cubicBezTo>
                    <a:pt x="88" y="64"/>
                    <a:pt x="88" y="64"/>
                    <a:pt x="88" y="64"/>
                  </a:cubicBezTo>
                  <a:cubicBezTo>
                    <a:pt x="88" y="64"/>
                    <a:pt x="88" y="62"/>
                    <a:pt x="89" y="62"/>
                  </a:cubicBezTo>
                  <a:cubicBezTo>
                    <a:pt x="90" y="62"/>
                    <a:pt x="90" y="62"/>
                    <a:pt x="90" y="62"/>
                  </a:cubicBezTo>
                  <a:cubicBezTo>
                    <a:pt x="90" y="61"/>
                    <a:pt x="90" y="61"/>
                    <a:pt x="89" y="61"/>
                  </a:cubicBezTo>
                  <a:cubicBezTo>
                    <a:pt x="90" y="59"/>
                    <a:pt x="91" y="59"/>
                    <a:pt x="92" y="59"/>
                  </a:cubicBezTo>
                  <a:cubicBezTo>
                    <a:pt x="91" y="57"/>
                    <a:pt x="93" y="54"/>
                    <a:pt x="94" y="52"/>
                  </a:cubicBezTo>
                  <a:cubicBezTo>
                    <a:pt x="94" y="52"/>
                    <a:pt x="94" y="52"/>
                    <a:pt x="94" y="52"/>
                  </a:cubicBezTo>
                  <a:cubicBezTo>
                    <a:pt x="94" y="52"/>
                    <a:pt x="94" y="52"/>
                    <a:pt x="94" y="51"/>
                  </a:cubicBezTo>
                  <a:cubicBezTo>
                    <a:pt x="94" y="52"/>
                    <a:pt x="94" y="51"/>
                    <a:pt x="95" y="52"/>
                  </a:cubicBezTo>
                  <a:cubicBezTo>
                    <a:pt x="95" y="51"/>
                    <a:pt x="95" y="50"/>
                    <a:pt x="95" y="50"/>
                  </a:cubicBezTo>
                  <a:cubicBezTo>
                    <a:pt x="94" y="49"/>
                    <a:pt x="95" y="50"/>
                    <a:pt x="94" y="50"/>
                  </a:cubicBezTo>
                  <a:cubicBezTo>
                    <a:pt x="94" y="50"/>
                    <a:pt x="95" y="49"/>
                    <a:pt x="95" y="48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97" y="48"/>
                    <a:pt x="97" y="48"/>
                    <a:pt x="97" y="48"/>
                  </a:cubicBezTo>
                  <a:cubicBezTo>
                    <a:pt x="98" y="48"/>
                    <a:pt x="97" y="51"/>
                    <a:pt x="98" y="50"/>
                  </a:cubicBezTo>
                  <a:cubicBezTo>
                    <a:pt x="99" y="50"/>
                    <a:pt x="99" y="50"/>
                    <a:pt x="99" y="50"/>
                  </a:cubicBezTo>
                  <a:cubicBezTo>
                    <a:pt x="100" y="50"/>
                    <a:pt x="99" y="52"/>
                    <a:pt x="100" y="50"/>
                  </a:cubicBezTo>
                  <a:cubicBezTo>
                    <a:pt x="100" y="50"/>
                    <a:pt x="99" y="49"/>
                    <a:pt x="98" y="49"/>
                  </a:cubicBezTo>
                  <a:cubicBezTo>
                    <a:pt x="99" y="48"/>
                    <a:pt x="97" y="48"/>
                    <a:pt x="98" y="47"/>
                  </a:cubicBezTo>
                  <a:cubicBezTo>
                    <a:pt x="98" y="47"/>
                    <a:pt x="97" y="48"/>
                    <a:pt x="98" y="48"/>
                  </a:cubicBezTo>
                  <a:cubicBezTo>
                    <a:pt x="99" y="47"/>
                    <a:pt x="98" y="46"/>
                    <a:pt x="99" y="46"/>
                  </a:cubicBezTo>
                  <a:cubicBezTo>
                    <a:pt x="98" y="46"/>
                    <a:pt x="98" y="46"/>
                    <a:pt x="98" y="45"/>
                  </a:cubicBezTo>
                  <a:cubicBezTo>
                    <a:pt x="99" y="45"/>
                    <a:pt x="98" y="46"/>
                    <a:pt x="99" y="45"/>
                  </a:cubicBezTo>
                  <a:cubicBezTo>
                    <a:pt x="99" y="45"/>
                    <a:pt x="99" y="44"/>
                    <a:pt x="98" y="44"/>
                  </a:cubicBezTo>
                  <a:cubicBezTo>
                    <a:pt x="98" y="44"/>
                    <a:pt x="99" y="44"/>
                    <a:pt x="99" y="44"/>
                  </a:cubicBezTo>
                  <a:cubicBezTo>
                    <a:pt x="99" y="44"/>
                    <a:pt x="99" y="44"/>
                    <a:pt x="100" y="44"/>
                  </a:cubicBezTo>
                  <a:cubicBezTo>
                    <a:pt x="100" y="44"/>
                    <a:pt x="100" y="43"/>
                    <a:pt x="99" y="43"/>
                  </a:cubicBezTo>
                  <a:cubicBezTo>
                    <a:pt x="100" y="43"/>
                    <a:pt x="100" y="43"/>
                    <a:pt x="100" y="43"/>
                  </a:cubicBezTo>
                  <a:cubicBezTo>
                    <a:pt x="101" y="43"/>
                    <a:pt x="100" y="41"/>
                    <a:pt x="101" y="41"/>
                  </a:cubicBezTo>
                  <a:cubicBezTo>
                    <a:pt x="100" y="41"/>
                    <a:pt x="100" y="41"/>
                    <a:pt x="100" y="41"/>
                  </a:cubicBezTo>
                  <a:cubicBezTo>
                    <a:pt x="101" y="41"/>
                    <a:pt x="101" y="40"/>
                    <a:pt x="101" y="40"/>
                  </a:cubicBezTo>
                  <a:cubicBezTo>
                    <a:pt x="101" y="40"/>
                    <a:pt x="101" y="38"/>
                    <a:pt x="101" y="39"/>
                  </a:cubicBezTo>
                  <a:cubicBezTo>
                    <a:pt x="101" y="39"/>
                    <a:pt x="102" y="38"/>
                    <a:pt x="101" y="38"/>
                  </a:cubicBezTo>
                  <a:cubicBezTo>
                    <a:pt x="101" y="38"/>
                    <a:pt x="101" y="39"/>
                    <a:pt x="101" y="39"/>
                  </a:cubicBezTo>
                  <a:cubicBezTo>
                    <a:pt x="101" y="39"/>
                    <a:pt x="101" y="38"/>
                    <a:pt x="101" y="37"/>
                  </a:cubicBezTo>
                  <a:cubicBezTo>
                    <a:pt x="101" y="37"/>
                    <a:pt x="101" y="37"/>
                    <a:pt x="101" y="37"/>
                  </a:cubicBezTo>
                  <a:cubicBezTo>
                    <a:pt x="101" y="37"/>
                    <a:pt x="101" y="37"/>
                    <a:pt x="101" y="37"/>
                  </a:cubicBezTo>
                  <a:cubicBezTo>
                    <a:pt x="101" y="37"/>
                    <a:pt x="101" y="37"/>
                    <a:pt x="102" y="37"/>
                  </a:cubicBezTo>
                  <a:cubicBezTo>
                    <a:pt x="101" y="37"/>
                    <a:pt x="101" y="37"/>
                    <a:pt x="101" y="37"/>
                  </a:cubicBezTo>
                  <a:cubicBezTo>
                    <a:pt x="101" y="36"/>
                    <a:pt x="102" y="37"/>
                    <a:pt x="103" y="36"/>
                  </a:cubicBezTo>
                  <a:cubicBezTo>
                    <a:pt x="103" y="37"/>
                    <a:pt x="103" y="37"/>
                    <a:pt x="103" y="37"/>
                  </a:cubicBezTo>
                  <a:cubicBezTo>
                    <a:pt x="103" y="37"/>
                    <a:pt x="103" y="37"/>
                    <a:pt x="103" y="36"/>
                  </a:cubicBezTo>
                  <a:cubicBezTo>
                    <a:pt x="103" y="36"/>
                    <a:pt x="103" y="35"/>
                    <a:pt x="102" y="35"/>
                  </a:cubicBezTo>
                  <a:cubicBezTo>
                    <a:pt x="102" y="34"/>
                    <a:pt x="103" y="35"/>
                    <a:pt x="103" y="34"/>
                  </a:cubicBezTo>
                  <a:cubicBezTo>
                    <a:pt x="103" y="35"/>
                    <a:pt x="103" y="35"/>
                    <a:pt x="103" y="35"/>
                  </a:cubicBezTo>
                  <a:cubicBezTo>
                    <a:pt x="104" y="35"/>
                    <a:pt x="104" y="35"/>
                    <a:pt x="104" y="35"/>
                  </a:cubicBezTo>
                  <a:cubicBezTo>
                    <a:pt x="104" y="34"/>
                    <a:pt x="104" y="32"/>
                    <a:pt x="103" y="34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105" y="31"/>
                    <a:pt x="104" y="32"/>
                    <a:pt x="104" y="31"/>
                  </a:cubicBezTo>
                  <a:cubicBezTo>
                    <a:pt x="104" y="31"/>
                    <a:pt x="105" y="31"/>
                    <a:pt x="107" y="31"/>
                  </a:cubicBezTo>
                  <a:cubicBezTo>
                    <a:pt x="107" y="31"/>
                    <a:pt x="107" y="31"/>
                    <a:pt x="107" y="31"/>
                  </a:cubicBezTo>
                  <a:cubicBezTo>
                    <a:pt x="107" y="31"/>
                    <a:pt x="107" y="31"/>
                    <a:pt x="107" y="31"/>
                  </a:cubicBezTo>
                  <a:cubicBezTo>
                    <a:pt x="107" y="32"/>
                    <a:pt x="107" y="31"/>
                    <a:pt x="108" y="32"/>
                  </a:cubicBezTo>
                  <a:cubicBezTo>
                    <a:pt x="108" y="31"/>
                    <a:pt x="108" y="31"/>
                    <a:pt x="108" y="31"/>
                  </a:cubicBezTo>
                  <a:cubicBezTo>
                    <a:pt x="107" y="31"/>
                    <a:pt x="107" y="30"/>
                    <a:pt x="107" y="29"/>
                  </a:cubicBezTo>
                  <a:cubicBezTo>
                    <a:pt x="107" y="28"/>
                    <a:pt x="109" y="30"/>
                    <a:pt x="108" y="28"/>
                  </a:cubicBezTo>
                  <a:cubicBezTo>
                    <a:pt x="108" y="28"/>
                    <a:pt x="107" y="27"/>
                    <a:pt x="107" y="28"/>
                  </a:cubicBezTo>
                  <a:cubicBezTo>
                    <a:pt x="108" y="27"/>
                    <a:pt x="107" y="27"/>
                    <a:pt x="107" y="26"/>
                  </a:cubicBezTo>
                  <a:cubicBezTo>
                    <a:pt x="107" y="27"/>
                    <a:pt x="109" y="26"/>
                    <a:pt x="109" y="27"/>
                  </a:cubicBezTo>
                  <a:cubicBezTo>
                    <a:pt x="108" y="27"/>
                    <a:pt x="108" y="28"/>
                    <a:pt x="108" y="28"/>
                  </a:cubicBezTo>
                  <a:cubicBezTo>
                    <a:pt x="109" y="28"/>
                    <a:pt x="109" y="28"/>
                    <a:pt x="109" y="28"/>
                  </a:cubicBezTo>
                  <a:cubicBezTo>
                    <a:pt x="110" y="27"/>
                    <a:pt x="110" y="26"/>
                    <a:pt x="109" y="26"/>
                  </a:cubicBezTo>
                  <a:cubicBezTo>
                    <a:pt x="109" y="26"/>
                    <a:pt x="109" y="27"/>
                    <a:pt x="109" y="26"/>
                  </a:cubicBezTo>
                  <a:cubicBezTo>
                    <a:pt x="109" y="25"/>
                    <a:pt x="110" y="26"/>
                    <a:pt x="109" y="25"/>
                  </a:cubicBezTo>
                  <a:cubicBezTo>
                    <a:pt x="108" y="25"/>
                    <a:pt x="108" y="25"/>
                    <a:pt x="108" y="25"/>
                  </a:cubicBezTo>
                  <a:cubicBezTo>
                    <a:pt x="108" y="24"/>
                    <a:pt x="108" y="24"/>
                    <a:pt x="108" y="24"/>
                  </a:cubicBezTo>
                  <a:cubicBezTo>
                    <a:pt x="108" y="24"/>
                    <a:pt x="108" y="24"/>
                    <a:pt x="108" y="24"/>
                  </a:cubicBezTo>
                  <a:cubicBezTo>
                    <a:pt x="109" y="23"/>
                    <a:pt x="108" y="24"/>
                    <a:pt x="109" y="23"/>
                  </a:cubicBezTo>
                  <a:cubicBezTo>
                    <a:pt x="110" y="23"/>
                    <a:pt x="110" y="23"/>
                    <a:pt x="110" y="23"/>
                  </a:cubicBezTo>
                  <a:cubicBezTo>
                    <a:pt x="110" y="23"/>
                    <a:pt x="109" y="24"/>
                    <a:pt x="110" y="24"/>
                  </a:cubicBezTo>
                  <a:cubicBezTo>
                    <a:pt x="110" y="23"/>
                    <a:pt x="110" y="23"/>
                    <a:pt x="110" y="23"/>
                  </a:cubicBezTo>
                  <a:cubicBezTo>
                    <a:pt x="110" y="23"/>
                    <a:pt x="110" y="23"/>
                    <a:pt x="110" y="23"/>
                  </a:cubicBezTo>
                  <a:cubicBezTo>
                    <a:pt x="110" y="23"/>
                    <a:pt x="112" y="24"/>
                    <a:pt x="112" y="22"/>
                  </a:cubicBezTo>
                  <a:cubicBezTo>
                    <a:pt x="112" y="21"/>
                    <a:pt x="111" y="22"/>
                    <a:pt x="111" y="22"/>
                  </a:cubicBezTo>
                  <a:cubicBezTo>
                    <a:pt x="112" y="20"/>
                    <a:pt x="111" y="20"/>
                    <a:pt x="112" y="19"/>
                  </a:cubicBezTo>
                  <a:cubicBezTo>
                    <a:pt x="112" y="20"/>
                    <a:pt x="113" y="18"/>
                    <a:pt x="113" y="19"/>
                  </a:cubicBezTo>
                  <a:cubicBezTo>
                    <a:pt x="112" y="19"/>
                    <a:pt x="111" y="21"/>
                    <a:pt x="112" y="22"/>
                  </a:cubicBezTo>
                  <a:cubicBezTo>
                    <a:pt x="113" y="22"/>
                    <a:pt x="111" y="22"/>
                    <a:pt x="112" y="23"/>
                  </a:cubicBezTo>
                  <a:cubicBezTo>
                    <a:pt x="112" y="22"/>
                    <a:pt x="113" y="23"/>
                    <a:pt x="114" y="23"/>
                  </a:cubicBezTo>
                  <a:cubicBezTo>
                    <a:pt x="114" y="22"/>
                    <a:pt x="114" y="22"/>
                    <a:pt x="114" y="22"/>
                  </a:cubicBezTo>
                  <a:cubicBezTo>
                    <a:pt x="113" y="22"/>
                    <a:pt x="113" y="22"/>
                    <a:pt x="113" y="22"/>
                  </a:cubicBezTo>
                  <a:cubicBezTo>
                    <a:pt x="113" y="21"/>
                    <a:pt x="114" y="20"/>
                    <a:pt x="114" y="19"/>
                  </a:cubicBezTo>
                  <a:cubicBezTo>
                    <a:pt x="114" y="19"/>
                    <a:pt x="114" y="19"/>
                    <a:pt x="114" y="19"/>
                  </a:cubicBezTo>
                  <a:cubicBezTo>
                    <a:pt x="115" y="18"/>
                    <a:pt x="116" y="17"/>
                    <a:pt x="116" y="17"/>
                  </a:cubicBezTo>
                  <a:cubicBezTo>
                    <a:pt x="115" y="17"/>
                    <a:pt x="117" y="14"/>
                    <a:pt x="116" y="14"/>
                  </a:cubicBezTo>
                  <a:cubicBezTo>
                    <a:pt x="115" y="15"/>
                    <a:pt x="115" y="15"/>
                    <a:pt x="114" y="15"/>
                  </a:cubicBezTo>
                  <a:cubicBezTo>
                    <a:pt x="115" y="14"/>
                    <a:pt x="115" y="15"/>
                    <a:pt x="115" y="15"/>
                  </a:cubicBezTo>
                  <a:cubicBezTo>
                    <a:pt x="115" y="14"/>
                    <a:pt x="116" y="14"/>
                    <a:pt x="116" y="14"/>
                  </a:cubicBezTo>
                  <a:cubicBezTo>
                    <a:pt x="115" y="15"/>
                    <a:pt x="117" y="14"/>
                    <a:pt x="117" y="15"/>
                  </a:cubicBezTo>
                  <a:cubicBezTo>
                    <a:pt x="117" y="14"/>
                    <a:pt x="118" y="15"/>
                    <a:pt x="118" y="14"/>
                  </a:cubicBezTo>
                  <a:cubicBezTo>
                    <a:pt x="118" y="13"/>
                    <a:pt x="118" y="12"/>
                    <a:pt x="119" y="11"/>
                  </a:cubicBezTo>
                  <a:cubicBezTo>
                    <a:pt x="120" y="11"/>
                    <a:pt x="120" y="9"/>
                    <a:pt x="121" y="8"/>
                  </a:cubicBezTo>
                  <a:cubicBezTo>
                    <a:pt x="121" y="8"/>
                    <a:pt x="121" y="9"/>
                    <a:pt x="121" y="8"/>
                  </a:cubicBezTo>
                  <a:cubicBezTo>
                    <a:pt x="122" y="8"/>
                    <a:pt x="121" y="8"/>
                    <a:pt x="121" y="8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121" y="7"/>
                    <a:pt x="124" y="5"/>
                    <a:pt x="122" y="4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5" y="5"/>
                    <a:pt x="125" y="4"/>
                    <a:pt x="125" y="4"/>
                  </a:cubicBezTo>
                  <a:cubicBezTo>
                    <a:pt x="125" y="4"/>
                    <a:pt x="125" y="4"/>
                    <a:pt x="125" y="4"/>
                  </a:cubicBezTo>
                  <a:cubicBezTo>
                    <a:pt x="125" y="3"/>
                    <a:pt x="126" y="2"/>
                    <a:pt x="126" y="1"/>
                  </a:cubicBezTo>
                  <a:cubicBezTo>
                    <a:pt x="127" y="1"/>
                    <a:pt x="127" y="1"/>
                    <a:pt x="127" y="1"/>
                  </a:cubicBezTo>
                  <a:cubicBezTo>
                    <a:pt x="127" y="1"/>
                    <a:pt x="127" y="1"/>
                    <a:pt x="127" y="1"/>
                  </a:cubicBezTo>
                  <a:cubicBezTo>
                    <a:pt x="127" y="1"/>
                    <a:pt x="127" y="1"/>
                    <a:pt x="127" y="0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7" y="3"/>
                    <a:pt x="127" y="2"/>
                    <a:pt x="127" y="2"/>
                  </a:cubicBezTo>
                  <a:cubicBezTo>
                    <a:pt x="126" y="2"/>
                    <a:pt x="126" y="3"/>
                    <a:pt x="126" y="3"/>
                  </a:cubicBezTo>
                  <a:cubicBezTo>
                    <a:pt x="126" y="3"/>
                    <a:pt x="126" y="3"/>
                    <a:pt x="126" y="2"/>
                  </a:cubicBezTo>
                  <a:cubicBezTo>
                    <a:pt x="127" y="3"/>
                    <a:pt x="127" y="3"/>
                    <a:pt x="127" y="4"/>
                  </a:cubicBezTo>
                  <a:cubicBezTo>
                    <a:pt x="127" y="3"/>
                    <a:pt x="127" y="3"/>
                    <a:pt x="127" y="3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27" y="4"/>
                    <a:pt x="126" y="4"/>
                    <a:pt x="126" y="4"/>
                  </a:cubicBezTo>
                  <a:cubicBezTo>
                    <a:pt x="127" y="4"/>
                    <a:pt x="127" y="5"/>
                    <a:pt x="126" y="5"/>
                  </a:cubicBezTo>
                  <a:cubicBezTo>
                    <a:pt x="125" y="7"/>
                    <a:pt x="125" y="8"/>
                    <a:pt x="125" y="9"/>
                  </a:cubicBezTo>
                  <a:cubicBezTo>
                    <a:pt x="124" y="8"/>
                    <a:pt x="124" y="7"/>
                    <a:pt x="124" y="7"/>
                  </a:cubicBezTo>
                  <a:cubicBezTo>
                    <a:pt x="124" y="7"/>
                    <a:pt x="124" y="7"/>
                    <a:pt x="122" y="8"/>
                  </a:cubicBezTo>
                  <a:cubicBezTo>
                    <a:pt x="124" y="8"/>
                    <a:pt x="124" y="9"/>
                    <a:pt x="124" y="10"/>
                  </a:cubicBezTo>
                  <a:cubicBezTo>
                    <a:pt x="124" y="10"/>
                    <a:pt x="124" y="10"/>
                    <a:pt x="124" y="10"/>
                  </a:cubicBezTo>
                  <a:cubicBezTo>
                    <a:pt x="122" y="11"/>
                    <a:pt x="124" y="11"/>
                    <a:pt x="122" y="11"/>
                  </a:cubicBezTo>
                  <a:cubicBezTo>
                    <a:pt x="121" y="12"/>
                    <a:pt x="121" y="14"/>
                    <a:pt x="121" y="15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21" y="17"/>
                    <a:pt x="119" y="17"/>
                    <a:pt x="119" y="18"/>
                  </a:cubicBezTo>
                  <a:cubicBezTo>
                    <a:pt x="118" y="19"/>
                    <a:pt x="118" y="22"/>
                    <a:pt x="117" y="22"/>
                  </a:cubicBezTo>
                  <a:cubicBezTo>
                    <a:pt x="116" y="25"/>
                    <a:pt x="115" y="27"/>
                    <a:pt x="113" y="30"/>
                  </a:cubicBezTo>
                  <a:cubicBezTo>
                    <a:pt x="113" y="29"/>
                    <a:pt x="113" y="29"/>
                    <a:pt x="113" y="29"/>
                  </a:cubicBezTo>
                  <a:cubicBezTo>
                    <a:pt x="113" y="30"/>
                    <a:pt x="112" y="29"/>
                    <a:pt x="112" y="30"/>
                  </a:cubicBezTo>
                  <a:cubicBezTo>
                    <a:pt x="113" y="30"/>
                    <a:pt x="112" y="31"/>
                    <a:pt x="112" y="31"/>
                  </a:cubicBezTo>
                  <a:cubicBezTo>
                    <a:pt x="111" y="31"/>
                    <a:pt x="111" y="34"/>
                    <a:pt x="111" y="36"/>
                  </a:cubicBezTo>
                  <a:cubicBezTo>
                    <a:pt x="110" y="35"/>
                    <a:pt x="110" y="35"/>
                    <a:pt x="110" y="35"/>
                  </a:cubicBezTo>
                  <a:cubicBezTo>
                    <a:pt x="110" y="37"/>
                    <a:pt x="109" y="37"/>
                    <a:pt x="108" y="38"/>
                  </a:cubicBezTo>
                  <a:cubicBezTo>
                    <a:pt x="108" y="38"/>
                    <a:pt x="107" y="38"/>
                    <a:pt x="107" y="39"/>
                  </a:cubicBezTo>
                  <a:cubicBezTo>
                    <a:pt x="107" y="40"/>
                    <a:pt x="107" y="40"/>
                    <a:pt x="107" y="41"/>
                  </a:cubicBezTo>
                  <a:cubicBezTo>
                    <a:pt x="107" y="43"/>
                    <a:pt x="107" y="44"/>
                    <a:pt x="105" y="44"/>
                  </a:cubicBezTo>
                  <a:cubicBezTo>
                    <a:pt x="104" y="48"/>
                    <a:pt x="102" y="50"/>
                    <a:pt x="101" y="54"/>
                  </a:cubicBezTo>
                  <a:cubicBezTo>
                    <a:pt x="101" y="54"/>
                    <a:pt x="101" y="54"/>
                    <a:pt x="101" y="54"/>
                  </a:cubicBezTo>
                  <a:cubicBezTo>
                    <a:pt x="100" y="57"/>
                    <a:pt x="97" y="59"/>
                    <a:pt x="97" y="63"/>
                  </a:cubicBezTo>
                  <a:cubicBezTo>
                    <a:pt x="95" y="63"/>
                    <a:pt x="95" y="63"/>
                    <a:pt x="95" y="63"/>
                  </a:cubicBezTo>
                  <a:cubicBezTo>
                    <a:pt x="94" y="63"/>
                    <a:pt x="94" y="64"/>
                    <a:pt x="95" y="64"/>
                  </a:cubicBezTo>
                  <a:cubicBezTo>
                    <a:pt x="94" y="64"/>
                    <a:pt x="94" y="66"/>
                    <a:pt x="94" y="66"/>
                  </a:cubicBezTo>
                  <a:cubicBezTo>
                    <a:pt x="93" y="67"/>
                    <a:pt x="94" y="67"/>
                    <a:pt x="94" y="68"/>
                  </a:cubicBezTo>
                  <a:cubicBezTo>
                    <a:pt x="92" y="70"/>
                    <a:pt x="92" y="71"/>
                    <a:pt x="91" y="72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91" y="72"/>
                    <a:pt x="90" y="73"/>
                    <a:pt x="91" y="73"/>
                  </a:cubicBezTo>
                  <a:cubicBezTo>
                    <a:pt x="89" y="75"/>
                    <a:pt x="89" y="77"/>
                    <a:pt x="87" y="78"/>
                  </a:cubicBezTo>
                  <a:cubicBezTo>
                    <a:pt x="88" y="79"/>
                    <a:pt x="88" y="79"/>
                    <a:pt x="88" y="79"/>
                  </a:cubicBezTo>
                  <a:cubicBezTo>
                    <a:pt x="87" y="81"/>
                    <a:pt x="86" y="82"/>
                    <a:pt x="85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84"/>
                    <a:pt x="85" y="83"/>
                    <a:pt x="85" y="84"/>
                  </a:cubicBezTo>
                  <a:cubicBezTo>
                    <a:pt x="84" y="87"/>
                    <a:pt x="82" y="88"/>
                    <a:pt x="81" y="91"/>
                  </a:cubicBezTo>
                  <a:cubicBezTo>
                    <a:pt x="80" y="94"/>
                    <a:pt x="77" y="98"/>
                    <a:pt x="75" y="101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5" y="103"/>
                    <a:pt x="73" y="104"/>
                    <a:pt x="74" y="105"/>
                  </a:cubicBezTo>
                  <a:cubicBezTo>
                    <a:pt x="73" y="105"/>
                    <a:pt x="73" y="106"/>
                    <a:pt x="73" y="106"/>
                  </a:cubicBezTo>
                  <a:cubicBezTo>
                    <a:pt x="73" y="107"/>
                    <a:pt x="71" y="108"/>
                    <a:pt x="71" y="110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69" y="111"/>
                    <a:pt x="68" y="111"/>
                    <a:pt x="68" y="114"/>
                  </a:cubicBezTo>
                  <a:cubicBezTo>
                    <a:pt x="68" y="112"/>
                    <a:pt x="68" y="112"/>
                    <a:pt x="68" y="112"/>
                  </a:cubicBezTo>
                  <a:cubicBezTo>
                    <a:pt x="67" y="112"/>
                    <a:pt x="68" y="115"/>
                    <a:pt x="67" y="115"/>
                  </a:cubicBezTo>
                  <a:cubicBezTo>
                    <a:pt x="67" y="115"/>
                    <a:pt x="67" y="115"/>
                    <a:pt x="67" y="115"/>
                  </a:cubicBezTo>
                  <a:cubicBezTo>
                    <a:pt x="65" y="118"/>
                    <a:pt x="64" y="121"/>
                    <a:pt x="62" y="125"/>
                  </a:cubicBezTo>
                  <a:cubicBezTo>
                    <a:pt x="60" y="127"/>
                    <a:pt x="61" y="125"/>
                    <a:pt x="60" y="126"/>
                  </a:cubicBezTo>
                  <a:cubicBezTo>
                    <a:pt x="60" y="126"/>
                    <a:pt x="60" y="126"/>
                    <a:pt x="60" y="126"/>
                  </a:cubicBezTo>
                  <a:cubicBezTo>
                    <a:pt x="60" y="127"/>
                    <a:pt x="59" y="127"/>
                    <a:pt x="59" y="128"/>
                  </a:cubicBezTo>
                  <a:cubicBezTo>
                    <a:pt x="59" y="128"/>
                    <a:pt x="59" y="128"/>
                    <a:pt x="59" y="128"/>
                  </a:cubicBezTo>
                  <a:cubicBezTo>
                    <a:pt x="58" y="130"/>
                    <a:pt x="57" y="130"/>
                    <a:pt x="57" y="132"/>
                  </a:cubicBezTo>
                  <a:cubicBezTo>
                    <a:pt x="57" y="132"/>
                    <a:pt x="57" y="132"/>
                    <a:pt x="57" y="132"/>
                  </a:cubicBezTo>
                  <a:cubicBezTo>
                    <a:pt x="57" y="133"/>
                    <a:pt x="56" y="134"/>
                    <a:pt x="56" y="136"/>
                  </a:cubicBezTo>
                  <a:cubicBezTo>
                    <a:pt x="53" y="143"/>
                    <a:pt x="48" y="151"/>
                    <a:pt x="45" y="158"/>
                  </a:cubicBezTo>
                  <a:cubicBezTo>
                    <a:pt x="41" y="165"/>
                    <a:pt x="37" y="172"/>
                    <a:pt x="33" y="179"/>
                  </a:cubicBezTo>
                  <a:cubicBezTo>
                    <a:pt x="31" y="180"/>
                    <a:pt x="31" y="180"/>
                    <a:pt x="30" y="182"/>
                  </a:cubicBezTo>
                  <a:cubicBezTo>
                    <a:pt x="30" y="182"/>
                    <a:pt x="30" y="182"/>
                    <a:pt x="30" y="182"/>
                  </a:cubicBezTo>
                  <a:cubicBezTo>
                    <a:pt x="31" y="182"/>
                    <a:pt x="29" y="183"/>
                    <a:pt x="30" y="185"/>
                  </a:cubicBezTo>
                  <a:cubicBezTo>
                    <a:pt x="28" y="186"/>
                    <a:pt x="28" y="189"/>
                    <a:pt x="26" y="192"/>
                  </a:cubicBezTo>
                  <a:cubicBezTo>
                    <a:pt x="26" y="191"/>
                    <a:pt x="26" y="191"/>
                    <a:pt x="26" y="191"/>
                  </a:cubicBezTo>
                  <a:cubicBezTo>
                    <a:pt x="26" y="192"/>
                    <a:pt x="26" y="192"/>
                    <a:pt x="26" y="192"/>
                  </a:cubicBezTo>
                  <a:cubicBezTo>
                    <a:pt x="26" y="192"/>
                    <a:pt x="26" y="192"/>
                    <a:pt x="26" y="192"/>
                  </a:cubicBezTo>
                  <a:cubicBezTo>
                    <a:pt x="26" y="192"/>
                    <a:pt x="26" y="192"/>
                    <a:pt x="26" y="192"/>
                  </a:cubicBezTo>
                  <a:cubicBezTo>
                    <a:pt x="22" y="200"/>
                    <a:pt x="17" y="206"/>
                    <a:pt x="14" y="213"/>
                  </a:cubicBezTo>
                  <a:cubicBezTo>
                    <a:pt x="12" y="214"/>
                    <a:pt x="11" y="217"/>
                    <a:pt x="11" y="219"/>
                  </a:cubicBezTo>
                  <a:cubicBezTo>
                    <a:pt x="7" y="224"/>
                    <a:pt x="3" y="227"/>
                    <a:pt x="2" y="233"/>
                  </a:cubicBezTo>
                  <a:cubicBezTo>
                    <a:pt x="2" y="233"/>
                    <a:pt x="0" y="232"/>
                    <a:pt x="1" y="230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45" name="Freeform 121"/>
            <p:cNvSpPr>
              <a:spLocks/>
            </p:cNvSpPr>
            <p:nvPr/>
          </p:nvSpPr>
          <p:spPr bwMode="auto">
            <a:xfrm>
              <a:off x="3608" y="3089"/>
              <a:ext cx="300" cy="551"/>
            </a:xfrm>
            <a:custGeom>
              <a:avLst/>
              <a:gdLst>
                <a:gd name="T0" fmla="*/ 14 w 127"/>
                <a:gd name="T1" fmla="*/ 205 h 233"/>
                <a:gd name="T2" fmla="*/ 18 w 127"/>
                <a:gd name="T3" fmla="*/ 199 h 233"/>
                <a:gd name="T4" fmla="*/ 25 w 127"/>
                <a:gd name="T5" fmla="*/ 184 h 233"/>
                <a:gd name="T6" fmla="*/ 26 w 127"/>
                <a:gd name="T7" fmla="*/ 179 h 233"/>
                <a:gd name="T8" fmla="*/ 36 w 127"/>
                <a:gd name="T9" fmla="*/ 165 h 233"/>
                <a:gd name="T10" fmla="*/ 39 w 127"/>
                <a:gd name="T11" fmla="*/ 160 h 233"/>
                <a:gd name="T12" fmla="*/ 43 w 127"/>
                <a:gd name="T13" fmla="*/ 151 h 233"/>
                <a:gd name="T14" fmla="*/ 46 w 127"/>
                <a:gd name="T15" fmla="*/ 145 h 233"/>
                <a:gd name="T16" fmla="*/ 50 w 127"/>
                <a:gd name="T17" fmla="*/ 140 h 233"/>
                <a:gd name="T18" fmla="*/ 51 w 127"/>
                <a:gd name="T19" fmla="*/ 137 h 233"/>
                <a:gd name="T20" fmla="*/ 54 w 127"/>
                <a:gd name="T21" fmla="*/ 128 h 233"/>
                <a:gd name="T22" fmla="*/ 57 w 127"/>
                <a:gd name="T23" fmla="*/ 123 h 233"/>
                <a:gd name="T24" fmla="*/ 59 w 127"/>
                <a:gd name="T25" fmla="*/ 119 h 233"/>
                <a:gd name="T26" fmla="*/ 63 w 127"/>
                <a:gd name="T27" fmla="*/ 113 h 233"/>
                <a:gd name="T28" fmla="*/ 66 w 127"/>
                <a:gd name="T29" fmla="*/ 105 h 233"/>
                <a:gd name="T30" fmla="*/ 72 w 127"/>
                <a:gd name="T31" fmla="*/ 97 h 233"/>
                <a:gd name="T32" fmla="*/ 73 w 127"/>
                <a:gd name="T33" fmla="*/ 93 h 233"/>
                <a:gd name="T34" fmla="*/ 75 w 127"/>
                <a:gd name="T35" fmla="*/ 91 h 233"/>
                <a:gd name="T36" fmla="*/ 77 w 127"/>
                <a:gd name="T37" fmla="*/ 86 h 233"/>
                <a:gd name="T38" fmla="*/ 78 w 127"/>
                <a:gd name="T39" fmla="*/ 86 h 233"/>
                <a:gd name="T40" fmla="*/ 80 w 127"/>
                <a:gd name="T41" fmla="*/ 82 h 233"/>
                <a:gd name="T42" fmla="*/ 87 w 127"/>
                <a:gd name="T43" fmla="*/ 70 h 233"/>
                <a:gd name="T44" fmla="*/ 88 w 127"/>
                <a:gd name="T45" fmla="*/ 65 h 233"/>
                <a:gd name="T46" fmla="*/ 91 w 127"/>
                <a:gd name="T47" fmla="*/ 61 h 233"/>
                <a:gd name="T48" fmla="*/ 96 w 127"/>
                <a:gd name="T49" fmla="*/ 52 h 233"/>
                <a:gd name="T50" fmla="*/ 99 w 127"/>
                <a:gd name="T51" fmla="*/ 50 h 233"/>
                <a:gd name="T52" fmla="*/ 100 w 127"/>
                <a:gd name="T53" fmla="*/ 46 h 233"/>
                <a:gd name="T54" fmla="*/ 100 w 127"/>
                <a:gd name="T55" fmla="*/ 42 h 233"/>
                <a:gd name="T56" fmla="*/ 102 w 127"/>
                <a:gd name="T57" fmla="*/ 38 h 233"/>
                <a:gd name="T58" fmla="*/ 102 w 127"/>
                <a:gd name="T59" fmla="*/ 37 h 233"/>
                <a:gd name="T60" fmla="*/ 105 w 127"/>
                <a:gd name="T61" fmla="*/ 34 h 233"/>
                <a:gd name="T62" fmla="*/ 107 w 127"/>
                <a:gd name="T63" fmla="*/ 32 h 233"/>
                <a:gd name="T64" fmla="*/ 108 w 127"/>
                <a:gd name="T65" fmla="*/ 28 h 233"/>
                <a:gd name="T66" fmla="*/ 109 w 127"/>
                <a:gd name="T67" fmla="*/ 25 h 233"/>
                <a:gd name="T68" fmla="*/ 110 w 127"/>
                <a:gd name="T69" fmla="*/ 23 h 233"/>
                <a:gd name="T70" fmla="*/ 112 w 127"/>
                <a:gd name="T71" fmla="*/ 19 h 233"/>
                <a:gd name="T72" fmla="*/ 114 w 127"/>
                <a:gd name="T73" fmla="*/ 22 h 233"/>
                <a:gd name="T74" fmla="*/ 116 w 127"/>
                <a:gd name="T75" fmla="*/ 15 h 233"/>
                <a:gd name="T76" fmla="*/ 123 w 127"/>
                <a:gd name="T77" fmla="*/ 7 h 233"/>
                <a:gd name="T78" fmla="*/ 125 w 127"/>
                <a:gd name="T79" fmla="*/ 5 h 233"/>
                <a:gd name="T80" fmla="*/ 127 w 127"/>
                <a:gd name="T81" fmla="*/ 0 h 233"/>
                <a:gd name="T82" fmla="*/ 127 w 127"/>
                <a:gd name="T83" fmla="*/ 3 h 233"/>
                <a:gd name="T84" fmla="*/ 124 w 127"/>
                <a:gd name="T85" fmla="*/ 7 h 233"/>
                <a:gd name="T86" fmla="*/ 120 w 127"/>
                <a:gd name="T87" fmla="*/ 18 h 233"/>
                <a:gd name="T88" fmla="*/ 111 w 127"/>
                <a:gd name="T89" fmla="*/ 35 h 233"/>
                <a:gd name="T90" fmla="*/ 101 w 127"/>
                <a:gd name="T91" fmla="*/ 54 h 233"/>
                <a:gd name="T92" fmla="*/ 93 w 127"/>
                <a:gd name="T93" fmla="*/ 68 h 233"/>
                <a:gd name="T94" fmla="*/ 88 w 127"/>
                <a:gd name="T95" fmla="*/ 79 h 233"/>
                <a:gd name="T96" fmla="*/ 75 w 127"/>
                <a:gd name="T97" fmla="*/ 101 h 233"/>
                <a:gd name="T98" fmla="*/ 69 w 127"/>
                <a:gd name="T99" fmla="*/ 113 h 233"/>
                <a:gd name="T100" fmla="*/ 59 w 127"/>
                <a:gd name="T101" fmla="*/ 128 h 233"/>
                <a:gd name="T102" fmla="*/ 33 w 127"/>
                <a:gd name="T103" fmla="*/ 179 h 233"/>
                <a:gd name="T104" fmla="*/ 26 w 127"/>
                <a:gd name="T105" fmla="*/ 192 h 233"/>
                <a:gd name="T106" fmla="*/ 1 w 127"/>
                <a:gd name="T107" fmla="*/ 229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7" h="233">
                  <a:moveTo>
                    <a:pt x="1" y="229"/>
                  </a:moveTo>
                  <a:cubicBezTo>
                    <a:pt x="1" y="226"/>
                    <a:pt x="5" y="222"/>
                    <a:pt x="5" y="219"/>
                  </a:cubicBezTo>
                  <a:cubicBezTo>
                    <a:pt x="6" y="219"/>
                    <a:pt x="6" y="220"/>
                    <a:pt x="7" y="219"/>
                  </a:cubicBezTo>
                  <a:cubicBezTo>
                    <a:pt x="7" y="215"/>
                    <a:pt x="10" y="211"/>
                    <a:pt x="13" y="208"/>
                  </a:cubicBezTo>
                  <a:cubicBezTo>
                    <a:pt x="14" y="208"/>
                    <a:pt x="14" y="208"/>
                    <a:pt x="14" y="208"/>
                  </a:cubicBezTo>
                  <a:cubicBezTo>
                    <a:pt x="14" y="208"/>
                    <a:pt x="14" y="206"/>
                    <a:pt x="14" y="205"/>
                  </a:cubicBezTo>
                  <a:cubicBezTo>
                    <a:pt x="14" y="206"/>
                    <a:pt x="14" y="206"/>
                    <a:pt x="15" y="206"/>
                  </a:cubicBezTo>
                  <a:cubicBezTo>
                    <a:pt x="14" y="205"/>
                    <a:pt x="15" y="204"/>
                    <a:pt x="15" y="204"/>
                  </a:cubicBezTo>
                  <a:cubicBezTo>
                    <a:pt x="16" y="204"/>
                    <a:pt x="16" y="204"/>
                    <a:pt x="16" y="204"/>
                  </a:cubicBezTo>
                  <a:cubicBezTo>
                    <a:pt x="16" y="203"/>
                    <a:pt x="16" y="203"/>
                    <a:pt x="16" y="203"/>
                  </a:cubicBezTo>
                  <a:cubicBezTo>
                    <a:pt x="15" y="201"/>
                    <a:pt x="18" y="201"/>
                    <a:pt x="18" y="199"/>
                  </a:cubicBezTo>
                  <a:cubicBezTo>
                    <a:pt x="18" y="199"/>
                    <a:pt x="18" y="199"/>
                    <a:pt x="18" y="199"/>
                  </a:cubicBezTo>
                  <a:cubicBezTo>
                    <a:pt x="19" y="195"/>
                    <a:pt x="20" y="193"/>
                    <a:pt x="22" y="190"/>
                  </a:cubicBezTo>
                  <a:cubicBezTo>
                    <a:pt x="22" y="190"/>
                    <a:pt x="22" y="191"/>
                    <a:pt x="23" y="190"/>
                  </a:cubicBezTo>
                  <a:cubicBezTo>
                    <a:pt x="22" y="190"/>
                    <a:pt x="23" y="188"/>
                    <a:pt x="23" y="188"/>
                  </a:cubicBezTo>
                  <a:cubicBezTo>
                    <a:pt x="24" y="188"/>
                    <a:pt x="23" y="187"/>
                    <a:pt x="24" y="186"/>
                  </a:cubicBezTo>
                  <a:cubicBezTo>
                    <a:pt x="24" y="186"/>
                    <a:pt x="24" y="186"/>
                    <a:pt x="24" y="186"/>
                  </a:cubicBezTo>
                  <a:cubicBezTo>
                    <a:pt x="24" y="185"/>
                    <a:pt x="25" y="185"/>
                    <a:pt x="25" y="184"/>
                  </a:cubicBezTo>
                  <a:cubicBezTo>
                    <a:pt x="25" y="184"/>
                    <a:pt x="25" y="184"/>
                    <a:pt x="25" y="184"/>
                  </a:cubicBezTo>
                  <a:cubicBezTo>
                    <a:pt x="25" y="183"/>
                    <a:pt x="26" y="183"/>
                    <a:pt x="26" y="183"/>
                  </a:cubicBezTo>
                  <a:cubicBezTo>
                    <a:pt x="26" y="182"/>
                    <a:pt x="26" y="182"/>
                    <a:pt x="26" y="182"/>
                  </a:cubicBezTo>
                  <a:cubicBezTo>
                    <a:pt x="26" y="182"/>
                    <a:pt x="26" y="182"/>
                    <a:pt x="26" y="181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6" y="181"/>
                    <a:pt x="27" y="181"/>
                    <a:pt x="26" y="179"/>
                  </a:cubicBezTo>
                  <a:cubicBezTo>
                    <a:pt x="27" y="179"/>
                    <a:pt x="26" y="181"/>
                    <a:pt x="27" y="181"/>
                  </a:cubicBezTo>
                  <a:cubicBezTo>
                    <a:pt x="29" y="176"/>
                    <a:pt x="32" y="173"/>
                    <a:pt x="33" y="168"/>
                  </a:cubicBezTo>
                  <a:cubicBezTo>
                    <a:pt x="34" y="168"/>
                    <a:pt x="34" y="168"/>
                    <a:pt x="34" y="168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36" y="166"/>
                    <a:pt x="35" y="166"/>
                    <a:pt x="36" y="165"/>
                  </a:cubicBezTo>
                  <a:cubicBezTo>
                    <a:pt x="36" y="166"/>
                    <a:pt x="36" y="166"/>
                    <a:pt x="36" y="166"/>
                  </a:cubicBezTo>
                  <a:cubicBezTo>
                    <a:pt x="36" y="165"/>
                    <a:pt x="37" y="164"/>
                    <a:pt x="37" y="163"/>
                  </a:cubicBezTo>
                  <a:cubicBezTo>
                    <a:pt x="37" y="163"/>
                    <a:pt x="37" y="163"/>
                    <a:pt x="37" y="164"/>
                  </a:cubicBezTo>
                  <a:cubicBezTo>
                    <a:pt x="37" y="161"/>
                    <a:pt x="38" y="161"/>
                    <a:pt x="38" y="160"/>
                  </a:cubicBezTo>
                  <a:cubicBezTo>
                    <a:pt x="38" y="161"/>
                    <a:pt x="38" y="161"/>
                    <a:pt x="38" y="161"/>
                  </a:cubicBezTo>
                  <a:cubicBezTo>
                    <a:pt x="39" y="160"/>
                    <a:pt x="38" y="160"/>
                    <a:pt x="39" y="160"/>
                  </a:cubicBezTo>
                  <a:cubicBezTo>
                    <a:pt x="38" y="160"/>
                    <a:pt x="39" y="160"/>
                    <a:pt x="39" y="160"/>
                  </a:cubicBezTo>
                  <a:cubicBezTo>
                    <a:pt x="39" y="159"/>
                    <a:pt x="40" y="158"/>
                    <a:pt x="40" y="157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41" y="156"/>
                    <a:pt x="41" y="155"/>
                    <a:pt x="42" y="154"/>
                  </a:cubicBezTo>
                  <a:cubicBezTo>
                    <a:pt x="42" y="154"/>
                    <a:pt x="43" y="154"/>
                    <a:pt x="43" y="154"/>
                  </a:cubicBezTo>
                  <a:cubicBezTo>
                    <a:pt x="42" y="152"/>
                    <a:pt x="44" y="151"/>
                    <a:pt x="43" y="151"/>
                  </a:cubicBezTo>
                  <a:cubicBezTo>
                    <a:pt x="43" y="150"/>
                    <a:pt x="44" y="149"/>
                    <a:pt x="44" y="148"/>
                  </a:cubicBezTo>
                  <a:cubicBezTo>
                    <a:pt x="45" y="149"/>
                    <a:pt x="46" y="148"/>
                    <a:pt x="45" y="149"/>
                  </a:cubicBezTo>
                  <a:cubicBezTo>
                    <a:pt x="46" y="149"/>
                    <a:pt x="46" y="149"/>
                    <a:pt x="46" y="149"/>
                  </a:cubicBezTo>
                  <a:cubicBezTo>
                    <a:pt x="46" y="149"/>
                    <a:pt x="46" y="149"/>
                    <a:pt x="46" y="149"/>
                  </a:cubicBezTo>
                  <a:cubicBezTo>
                    <a:pt x="46" y="147"/>
                    <a:pt x="46" y="147"/>
                    <a:pt x="46" y="147"/>
                  </a:cubicBezTo>
                  <a:cubicBezTo>
                    <a:pt x="46" y="147"/>
                    <a:pt x="46" y="146"/>
                    <a:pt x="46" y="145"/>
                  </a:cubicBezTo>
                  <a:cubicBezTo>
                    <a:pt x="47" y="145"/>
                    <a:pt x="47" y="145"/>
                    <a:pt x="47" y="145"/>
                  </a:cubicBezTo>
                  <a:cubicBezTo>
                    <a:pt x="46" y="142"/>
                    <a:pt x="46" y="142"/>
                    <a:pt x="46" y="142"/>
                  </a:cubicBezTo>
                  <a:cubicBezTo>
                    <a:pt x="47" y="142"/>
                    <a:pt x="47" y="142"/>
                    <a:pt x="47" y="142"/>
                  </a:cubicBezTo>
                  <a:cubicBezTo>
                    <a:pt x="47" y="141"/>
                    <a:pt x="47" y="141"/>
                    <a:pt x="47" y="141"/>
                  </a:cubicBezTo>
                  <a:cubicBezTo>
                    <a:pt x="48" y="140"/>
                    <a:pt x="48" y="140"/>
                    <a:pt x="48" y="140"/>
                  </a:cubicBezTo>
                  <a:cubicBezTo>
                    <a:pt x="50" y="140"/>
                    <a:pt x="48" y="140"/>
                    <a:pt x="50" y="140"/>
                  </a:cubicBezTo>
                  <a:cubicBezTo>
                    <a:pt x="50" y="140"/>
                    <a:pt x="50" y="140"/>
                    <a:pt x="50" y="139"/>
                  </a:cubicBezTo>
                  <a:cubicBezTo>
                    <a:pt x="50" y="139"/>
                    <a:pt x="50" y="139"/>
                    <a:pt x="50" y="139"/>
                  </a:cubicBezTo>
                  <a:cubicBezTo>
                    <a:pt x="51" y="139"/>
                    <a:pt x="51" y="138"/>
                    <a:pt x="50" y="138"/>
                  </a:cubicBezTo>
                  <a:cubicBezTo>
                    <a:pt x="50" y="138"/>
                    <a:pt x="51" y="138"/>
                    <a:pt x="50" y="138"/>
                  </a:cubicBezTo>
                  <a:cubicBezTo>
                    <a:pt x="50" y="138"/>
                    <a:pt x="50" y="137"/>
                    <a:pt x="51" y="136"/>
                  </a:cubicBezTo>
                  <a:cubicBezTo>
                    <a:pt x="51" y="137"/>
                    <a:pt x="51" y="137"/>
                    <a:pt x="51" y="137"/>
                  </a:cubicBezTo>
                  <a:cubicBezTo>
                    <a:pt x="51" y="136"/>
                    <a:pt x="51" y="133"/>
                    <a:pt x="52" y="133"/>
                  </a:cubicBezTo>
                  <a:cubicBezTo>
                    <a:pt x="51" y="133"/>
                    <a:pt x="52" y="133"/>
                    <a:pt x="52" y="133"/>
                  </a:cubicBezTo>
                  <a:cubicBezTo>
                    <a:pt x="53" y="133"/>
                    <a:pt x="53" y="131"/>
                    <a:pt x="53" y="130"/>
                  </a:cubicBezTo>
                  <a:cubicBezTo>
                    <a:pt x="53" y="130"/>
                    <a:pt x="53" y="130"/>
                    <a:pt x="53" y="130"/>
                  </a:cubicBezTo>
                  <a:cubicBezTo>
                    <a:pt x="53" y="129"/>
                    <a:pt x="54" y="130"/>
                    <a:pt x="54" y="129"/>
                  </a:cubicBezTo>
                  <a:cubicBezTo>
                    <a:pt x="54" y="128"/>
                    <a:pt x="54" y="128"/>
                    <a:pt x="54" y="128"/>
                  </a:cubicBezTo>
                  <a:cubicBezTo>
                    <a:pt x="54" y="128"/>
                    <a:pt x="54" y="128"/>
                    <a:pt x="54" y="128"/>
                  </a:cubicBezTo>
                  <a:cubicBezTo>
                    <a:pt x="54" y="128"/>
                    <a:pt x="55" y="125"/>
                    <a:pt x="56" y="124"/>
                  </a:cubicBezTo>
                  <a:cubicBezTo>
                    <a:pt x="56" y="122"/>
                    <a:pt x="56" y="122"/>
                    <a:pt x="56" y="122"/>
                  </a:cubicBezTo>
                  <a:cubicBezTo>
                    <a:pt x="57" y="122"/>
                    <a:pt x="57" y="122"/>
                    <a:pt x="57" y="122"/>
                  </a:cubicBezTo>
                  <a:cubicBezTo>
                    <a:pt x="57" y="122"/>
                    <a:pt x="57" y="121"/>
                    <a:pt x="59" y="121"/>
                  </a:cubicBezTo>
                  <a:cubicBezTo>
                    <a:pt x="57" y="120"/>
                    <a:pt x="57" y="124"/>
                    <a:pt x="57" y="123"/>
                  </a:cubicBezTo>
                  <a:cubicBezTo>
                    <a:pt x="57" y="123"/>
                    <a:pt x="57" y="121"/>
                    <a:pt x="57" y="122"/>
                  </a:cubicBezTo>
                  <a:cubicBezTo>
                    <a:pt x="59" y="121"/>
                    <a:pt x="57" y="120"/>
                    <a:pt x="59" y="120"/>
                  </a:cubicBezTo>
                  <a:cubicBezTo>
                    <a:pt x="59" y="120"/>
                    <a:pt x="59" y="121"/>
                    <a:pt x="59" y="120"/>
                  </a:cubicBezTo>
                  <a:cubicBezTo>
                    <a:pt x="59" y="120"/>
                    <a:pt x="59" y="120"/>
                    <a:pt x="59" y="120"/>
                  </a:cubicBezTo>
                  <a:cubicBezTo>
                    <a:pt x="59" y="120"/>
                    <a:pt x="59" y="120"/>
                    <a:pt x="59" y="120"/>
                  </a:cubicBezTo>
                  <a:cubicBezTo>
                    <a:pt x="59" y="119"/>
                    <a:pt x="60" y="119"/>
                    <a:pt x="59" y="119"/>
                  </a:cubicBezTo>
                  <a:cubicBezTo>
                    <a:pt x="59" y="119"/>
                    <a:pt x="59" y="116"/>
                    <a:pt x="60" y="118"/>
                  </a:cubicBezTo>
                  <a:cubicBezTo>
                    <a:pt x="61" y="118"/>
                    <a:pt x="61" y="118"/>
                    <a:pt x="61" y="118"/>
                  </a:cubicBezTo>
                  <a:cubicBezTo>
                    <a:pt x="60" y="116"/>
                    <a:pt x="60" y="116"/>
                    <a:pt x="60" y="116"/>
                  </a:cubicBezTo>
                  <a:cubicBezTo>
                    <a:pt x="61" y="116"/>
                    <a:pt x="61" y="116"/>
                    <a:pt x="61" y="116"/>
                  </a:cubicBezTo>
                  <a:cubicBezTo>
                    <a:pt x="60" y="115"/>
                    <a:pt x="61" y="115"/>
                    <a:pt x="61" y="114"/>
                  </a:cubicBezTo>
                  <a:cubicBezTo>
                    <a:pt x="62" y="113"/>
                    <a:pt x="62" y="113"/>
                    <a:pt x="63" y="113"/>
                  </a:cubicBezTo>
                  <a:cubicBezTo>
                    <a:pt x="63" y="112"/>
                    <a:pt x="63" y="111"/>
                    <a:pt x="64" y="111"/>
                  </a:cubicBezTo>
                  <a:cubicBezTo>
                    <a:pt x="64" y="111"/>
                    <a:pt x="63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10"/>
                    <a:pt x="65" y="109"/>
                    <a:pt x="66" y="109"/>
                  </a:cubicBezTo>
                  <a:cubicBezTo>
                    <a:pt x="66" y="108"/>
                    <a:pt x="65" y="108"/>
                    <a:pt x="65" y="108"/>
                  </a:cubicBezTo>
                  <a:cubicBezTo>
                    <a:pt x="66" y="108"/>
                    <a:pt x="65" y="106"/>
                    <a:pt x="66" y="105"/>
                  </a:cubicBezTo>
                  <a:cubicBezTo>
                    <a:pt x="66" y="106"/>
                    <a:pt x="66" y="106"/>
                    <a:pt x="66" y="106"/>
                  </a:cubicBezTo>
                  <a:cubicBezTo>
                    <a:pt x="68" y="106"/>
                    <a:pt x="66" y="105"/>
                    <a:pt x="68" y="104"/>
                  </a:cubicBezTo>
                  <a:cubicBezTo>
                    <a:pt x="66" y="104"/>
                    <a:pt x="66" y="104"/>
                    <a:pt x="66" y="104"/>
                  </a:cubicBezTo>
                  <a:cubicBezTo>
                    <a:pt x="68" y="104"/>
                    <a:pt x="68" y="102"/>
                    <a:pt x="68" y="103"/>
                  </a:cubicBezTo>
                  <a:cubicBezTo>
                    <a:pt x="68" y="102"/>
                    <a:pt x="69" y="102"/>
                    <a:pt x="68" y="101"/>
                  </a:cubicBezTo>
                  <a:cubicBezTo>
                    <a:pt x="70" y="100"/>
                    <a:pt x="70" y="97"/>
                    <a:pt x="72" y="97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71" y="96"/>
                    <a:pt x="72" y="97"/>
                    <a:pt x="72" y="97"/>
                  </a:cubicBezTo>
                  <a:cubicBezTo>
                    <a:pt x="72" y="97"/>
                    <a:pt x="72" y="96"/>
                    <a:pt x="71" y="96"/>
                  </a:cubicBezTo>
                  <a:cubicBezTo>
                    <a:pt x="72" y="96"/>
                    <a:pt x="72" y="96"/>
                    <a:pt x="73" y="96"/>
                  </a:cubicBezTo>
                  <a:cubicBezTo>
                    <a:pt x="73" y="96"/>
                    <a:pt x="72" y="95"/>
                    <a:pt x="73" y="93"/>
                  </a:cubicBezTo>
                  <a:cubicBezTo>
                    <a:pt x="73" y="94"/>
                    <a:pt x="73" y="94"/>
                    <a:pt x="73" y="93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3" y="92"/>
                    <a:pt x="74" y="92"/>
                  </a:cubicBezTo>
                  <a:cubicBezTo>
                    <a:pt x="74" y="92"/>
                    <a:pt x="75" y="92"/>
                    <a:pt x="74" y="92"/>
                  </a:cubicBezTo>
                  <a:cubicBezTo>
                    <a:pt x="75" y="91"/>
                    <a:pt x="75" y="91"/>
                    <a:pt x="75" y="91"/>
                  </a:cubicBezTo>
                  <a:cubicBezTo>
                    <a:pt x="75" y="92"/>
                    <a:pt x="75" y="91"/>
                    <a:pt x="75" y="91"/>
                  </a:cubicBezTo>
                  <a:cubicBezTo>
                    <a:pt x="75" y="91"/>
                    <a:pt x="75" y="91"/>
                    <a:pt x="75" y="91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5" y="89"/>
                    <a:pt x="75" y="89"/>
                    <a:pt x="75" y="91"/>
                  </a:cubicBezTo>
                  <a:cubicBezTo>
                    <a:pt x="75" y="89"/>
                    <a:pt x="75" y="89"/>
                    <a:pt x="75" y="88"/>
                  </a:cubicBezTo>
                  <a:cubicBezTo>
                    <a:pt x="75" y="89"/>
                    <a:pt x="75" y="88"/>
                    <a:pt x="77" y="88"/>
                  </a:cubicBezTo>
                  <a:cubicBezTo>
                    <a:pt x="77" y="87"/>
                    <a:pt x="77" y="87"/>
                    <a:pt x="77" y="87"/>
                  </a:cubicBezTo>
                  <a:cubicBezTo>
                    <a:pt x="77" y="86"/>
                    <a:pt x="77" y="86"/>
                    <a:pt x="77" y="86"/>
                  </a:cubicBezTo>
                  <a:cubicBezTo>
                    <a:pt x="77" y="87"/>
                    <a:pt x="77" y="87"/>
                    <a:pt x="77" y="87"/>
                  </a:cubicBezTo>
                  <a:cubicBezTo>
                    <a:pt x="77" y="87"/>
                    <a:pt x="78" y="87"/>
                    <a:pt x="78" y="86"/>
                  </a:cubicBezTo>
                  <a:cubicBezTo>
                    <a:pt x="78" y="86"/>
                    <a:pt x="77" y="86"/>
                    <a:pt x="77" y="86"/>
                  </a:cubicBezTo>
                  <a:cubicBezTo>
                    <a:pt x="77" y="86"/>
                    <a:pt x="78" y="86"/>
                    <a:pt x="78" y="86"/>
                  </a:cubicBezTo>
                  <a:cubicBezTo>
                    <a:pt x="78" y="86"/>
                    <a:pt x="78" y="86"/>
                    <a:pt x="78" y="86"/>
                  </a:cubicBezTo>
                  <a:cubicBezTo>
                    <a:pt x="78" y="86"/>
                    <a:pt x="78" y="86"/>
                    <a:pt x="78" y="86"/>
                  </a:cubicBezTo>
                  <a:cubicBezTo>
                    <a:pt x="78" y="86"/>
                    <a:pt x="78" y="86"/>
                    <a:pt x="78" y="86"/>
                  </a:cubicBezTo>
                  <a:cubicBezTo>
                    <a:pt x="78" y="86"/>
                    <a:pt x="79" y="85"/>
                    <a:pt x="78" y="84"/>
                  </a:cubicBezTo>
                  <a:cubicBezTo>
                    <a:pt x="79" y="84"/>
                    <a:pt x="79" y="84"/>
                    <a:pt x="79" y="83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80" y="83"/>
                    <a:pt x="80" y="82"/>
                    <a:pt x="80" y="82"/>
                  </a:cubicBezTo>
                  <a:cubicBezTo>
                    <a:pt x="80" y="82"/>
                    <a:pt x="80" y="82"/>
                    <a:pt x="80" y="82"/>
                  </a:cubicBezTo>
                  <a:cubicBezTo>
                    <a:pt x="80" y="82"/>
                    <a:pt x="80" y="81"/>
                    <a:pt x="80" y="79"/>
                  </a:cubicBezTo>
                  <a:cubicBezTo>
                    <a:pt x="80" y="79"/>
                    <a:pt x="81" y="81"/>
                    <a:pt x="81" y="79"/>
                  </a:cubicBezTo>
                  <a:cubicBezTo>
                    <a:pt x="82" y="79"/>
                    <a:pt x="81" y="79"/>
                    <a:pt x="80" y="79"/>
                  </a:cubicBezTo>
                  <a:cubicBezTo>
                    <a:pt x="81" y="78"/>
                    <a:pt x="81" y="76"/>
                    <a:pt x="83" y="75"/>
                  </a:cubicBezTo>
                  <a:cubicBezTo>
                    <a:pt x="83" y="75"/>
                    <a:pt x="82" y="75"/>
                    <a:pt x="83" y="75"/>
                  </a:cubicBezTo>
                  <a:cubicBezTo>
                    <a:pt x="84" y="73"/>
                    <a:pt x="84" y="71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69"/>
                  </a:cubicBezTo>
                  <a:cubicBezTo>
                    <a:pt x="87" y="69"/>
                    <a:pt x="87" y="69"/>
                    <a:pt x="85" y="69"/>
                  </a:cubicBezTo>
                  <a:cubicBezTo>
                    <a:pt x="87" y="68"/>
                    <a:pt x="87" y="67"/>
                    <a:pt x="87" y="66"/>
                  </a:cubicBezTo>
                  <a:cubicBezTo>
                    <a:pt x="87" y="66"/>
                    <a:pt x="87" y="66"/>
                    <a:pt x="87" y="66"/>
                  </a:cubicBezTo>
                  <a:cubicBezTo>
                    <a:pt x="88" y="66"/>
                    <a:pt x="88" y="66"/>
                    <a:pt x="88" y="65"/>
                  </a:cubicBezTo>
                  <a:cubicBezTo>
                    <a:pt x="88" y="65"/>
                    <a:pt x="88" y="65"/>
                    <a:pt x="88" y="65"/>
                  </a:cubicBezTo>
                  <a:cubicBezTo>
                    <a:pt x="89" y="65"/>
                    <a:pt x="89" y="65"/>
                    <a:pt x="89" y="65"/>
                  </a:cubicBezTo>
                  <a:cubicBezTo>
                    <a:pt x="89" y="65"/>
                    <a:pt x="88" y="65"/>
                    <a:pt x="89" y="64"/>
                  </a:cubicBezTo>
                  <a:cubicBezTo>
                    <a:pt x="89" y="64"/>
                    <a:pt x="89" y="65"/>
                    <a:pt x="89" y="64"/>
                  </a:cubicBezTo>
                  <a:cubicBezTo>
                    <a:pt x="89" y="64"/>
                    <a:pt x="89" y="62"/>
                    <a:pt x="90" y="61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1" y="61"/>
                    <a:pt x="91" y="60"/>
                    <a:pt x="90" y="60"/>
                  </a:cubicBezTo>
                  <a:cubicBezTo>
                    <a:pt x="91" y="59"/>
                    <a:pt x="92" y="59"/>
                    <a:pt x="92" y="59"/>
                  </a:cubicBezTo>
                  <a:cubicBezTo>
                    <a:pt x="92" y="57"/>
                    <a:pt x="93" y="54"/>
                    <a:pt x="95" y="52"/>
                  </a:cubicBezTo>
                  <a:cubicBezTo>
                    <a:pt x="95" y="52"/>
                    <a:pt x="95" y="52"/>
                    <a:pt x="95" y="52"/>
                  </a:cubicBezTo>
                  <a:cubicBezTo>
                    <a:pt x="96" y="52"/>
                    <a:pt x="95" y="52"/>
                    <a:pt x="95" y="51"/>
                  </a:cubicBezTo>
                  <a:cubicBezTo>
                    <a:pt x="96" y="52"/>
                    <a:pt x="96" y="51"/>
                    <a:pt x="96" y="52"/>
                  </a:cubicBezTo>
                  <a:cubicBezTo>
                    <a:pt x="97" y="51"/>
                    <a:pt x="96" y="50"/>
                    <a:pt x="97" y="50"/>
                  </a:cubicBezTo>
                  <a:cubicBezTo>
                    <a:pt x="96" y="50"/>
                    <a:pt x="97" y="50"/>
                    <a:pt x="96" y="50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97" y="48"/>
                    <a:pt x="97" y="49"/>
                    <a:pt x="97" y="49"/>
                  </a:cubicBezTo>
                  <a:cubicBezTo>
                    <a:pt x="97" y="48"/>
                    <a:pt x="97" y="48"/>
                    <a:pt x="97" y="48"/>
                  </a:cubicBezTo>
                  <a:cubicBezTo>
                    <a:pt x="99" y="48"/>
                    <a:pt x="98" y="51"/>
                    <a:pt x="99" y="50"/>
                  </a:cubicBezTo>
                  <a:cubicBezTo>
                    <a:pt x="99" y="50"/>
                    <a:pt x="99" y="50"/>
                    <a:pt x="99" y="50"/>
                  </a:cubicBezTo>
                  <a:cubicBezTo>
                    <a:pt x="100" y="50"/>
                    <a:pt x="99" y="52"/>
                    <a:pt x="100" y="50"/>
                  </a:cubicBezTo>
                  <a:cubicBezTo>
                    <a:pt x="100" y="50"/>
                    <a:pt x="100" y="49"/>
                    <a:pt x="99" y="49"/>
                  </a:cubicBezTo>
                  <a:cubicBezTo>
                    <a:pt x="100" y="48"/>
                    <a:pt x="98" y="48"/>
                    <a:pt x="99" y="47"/>
                  </a:cubicBezTo>
                  <a:cubicBezTo>
                    <a:pt x="99" y="47"/>
                    <a:pt x="98" y="48"/>
                    <a:pt x="99" y="48"/>
                  </a:cubicBezTo>
                  <a:cubicBezTo>
                    <a:pt x="100" y="47"/>
                    <a:pt x="99" y="46"/>
                    <a:pt x="100" y="46"/>
                  </a:cubicBezTo>
                  <a:cubicBezTo>
                    <a:pt x="99" y="47"/>
                    <a:pt x="99" y="46"/>
                    <a:pt x="99" y="45"/>
                  </a:cubicBezTo>
                  <a:cubicBezTo>
                    <a:pt x="99" y="45"/>
                    <a:pt x="99" y="46"/>
                    <a:pt x="100" y="45"/>
                  </a:cubicBezTo>
                  <a:cubicBezTo>
                    <a:pt x="99" y="45"/>
                    <a:pt x="100" y="44"/>
                    <a:pt x="99" y="44"/>
                  </a:cubicBezTo>
                  <a:cubicBezTo>
                    <a:pt x="98" y="44"/>
                    <a:pt x="100" y="44"/>
                    <a:pt x="99" y="43"/>
                  </a:cubicBezTo>
                  <a:cubicBezTo>
                    <a:pt x="100" y="43"/>
                    <a:pt x="100" y="44"/>
                    <a:pt x="100" y="44"/>
                  </a:cubicBezTo>
                  <a:cubicBezTo>
                    <a:pt x="100" y="44"/>
                    <a:pt x="100" y="42"/>
                    <a:pt x="100" y="42"/>
                  </a:cubicBezTo>
                  <a:cubicBezTo>
                    <a:pt x="100" y="42"/>
                    <a:pt x="100" y="42"/>
                    <a:pt x="100" y="43"/>
                  </a:cubicBezTo>
                  <a:cubicBezTo>
                    <a:pt x="100" y="42"/>
                    <a:pt x="100" y="41"/>
                    <a:pt x="101" y="41"/>
                  </a:cubicBezTo>
                  <a:cubicBezTo>
                    <a:pt x="100" y="41"/>
                    <a:pt x="100" y="41"/>
                    <a:pt x="100" y="41"/>
                  </a:cubicBezTo>
                  <a:cubicBezTo>
                    <a:pt x="101" y="40"/>
                    <a:pt x="101" y="40"/>
                    <a:pt x="101" y="40"/>
                  </a:cubicBezTo>
                  <a:cubicBezTo>
                    <a:pt x="101" y="40"/>
                    <a:pt x="101" y="38"/>
                    <a:pt x="102" y="39"/>
                  </a:cubicBezTo>
                  <a:cubicBezTo>
                    <a:pt x="102" y="39"/>
                    <a:pt x="103" y="38"/>
                    <a:pt x="102" y="38"/>
                  </a:cubicBezTo>
                  <a:cubicBezTo>
                    <a:pt x="101" y="38"/>
                    <a:pt x="102" y="39"/>
                    <a:pt x="101" y="39"/>
                  </a:cubicBezTo>
                  <a:cubicBezTo>
                    <a:pt x="102" y="39"/>
                    <a:pt x="101" y="38"/>
                    <a:pt x="101" y="38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2" y="38"/>
                    <a:pt x="102" y="38"/>
                    <a:pt x="102" y="37"/>
                  </a:cubicBezTo>
                  <a:cubicBezTo>
                    <a:pt x="102" y="38"/>
                    <a:pt x="102" y="38"/>
                    <a:pt x="102" y="37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5"/>
                    <a:pt x="103" y="37"/>
                    <a:pt x="103" y="35"/>
                  </a:cubicBezTo>
                  <a:cubicBezTo>
                    <a:pt x="103" y="37"/>
                    <a:pt x="103" y="37"/>
                    <a:pt x="103" y="37"/>
                  </a:cubicBezTo>
                  <a:cubicBezTo>
                    <a:pt x="103" y="37"/>
                    <a:pt x="105" y="37"/>
                    <a:pt x="105" y="35"/>
                  </a:cubicBezTo>
                  <a:cubicBezTo>
                    <a:pt x="103" y="34"/>
                    <a:pt x="103" y="34"/>
                    <a:pt x="103" y="34"/>
                  </a:cubicBezTo>
                  <a:cubicBezTo>
                    <a:pt x="103" y="33"/>
                    <a:pt x="105" y="34"/>
                    <a:pt x="103" y="33"/>
                  </a:cubicBezTo>
                  <a:cubicBezTo>
                    <a:pt x="105" y="34"/>
                    <a:pt x="105" y="34"/>
                    <a:pt x="105" y="34"/>
                  </a:cubicBezTo>
                  <a:cubicBezTo>
                    <a:pt x="106" y="34"/>
                    <a:pt x="106" y="34"/>
                    <a:pt x="106" y="34"/>
                  </a:cubicBezTo>
                  <a:cubicBezTo>
                    <a:pt x="106" y="33"/>
                    <a:pt x="106" y="32"/>
                    <a:pt x="105" y="33"/>
                  </a:cubicBezTo>
                  <a:cubicBezTo>
                    <a:pt x="105" y="32"/>
                    <a:pt x="106" y="32"/>
                    <a:pt x="106" y="32"/>
                  </a:cubicBezTo>
                  <a:cubicBezTo>
                    <a:pt x="106" y="32"/>
                    <a:pt x="106" y="32"/>
                    <a:pt x="106" y="31"/>
                  </a:cubicBezTo>
                  <a:cubicBezTo>
                    <a:pt x="106" y="31"/>
                    <a:pt x="107" y="31"/>
                    <a:pt x="107" y="31"/>
                  </a:cubicBezTo>
                  <a:cubicBezTo>
                    <a:pt x="107" y="32"/>
                    <a:pt x="107" y="32"/>
                    <a:pt x="107" y="32"/>
                  </a:cubicBezTo>
                  <a:cubicBezTo>
                    <a:pt x="107" y="31"/>
                    <a:pt x="107" y="31"/>
                    <a:pt x="107" y="31"/>
                  </a:cubicBezTo>
                  <a:cubicBezTo>
                    <a:pt x="108" y="32"/>
                    <a:pt x="108" y="31"/>
                    <a:pt x="108" y="32"/>
                  </a:cubicBezTo>
                  <a:cubicBezTo>
                    <a:pt x="109" y="31"/>
                    <a:pt x="109" y="31"/>
                    <a:pt x="109" y="31"/>
                  </a:cubicBezTo>
                  <a:cubicBezTo>
                    <a:pt x="107" y="31"/>
                    <a:pt x="108" y="30"/>
                    <a:pt x="107" y="30"/>
                  </a:cubicBezTo>
                  <a:cubicBezTo>
                    <a:pt x="107" y="28"/>
                    <a:pt x="109" y="30"/>
                    <a:pt x="109" y="28"/>
                  </a:cubicBezTo>
                  <a:cubicBezTo>
                    <a:pt x="108" y="28"/>
                    <a:pt x="108" y="27"/>
                    <a:pt x="108" y="28"/>
                  </a:cubicBezTo>
                  <a:cubicBezTo>
                    <a:pt x="108" y="27"/>
                    <a:pt x="107" y="27"/>
                    <a:pt x="108" y="25"/>
                  </a:cubicBezTo>
                  <a:cubicBezTo>
                    <a:pt x="108" y="27"/>
                    <a:pt x="109" y="25"/>
                    <a:pt x="109" y="27"/>
                  </a:cubicBezTo>
                  <a:cubicBezTo>
                    <a:pt x="109" y="28"/>
                    <a:pt x="109" y="28"/>
                    <a:pt x="109" y="28"/>
                  </a:cubicBezTo>
                  <a:cubicBezTo>
                    <a:pt x="110" y="28"/>
                    <a:pt x="110" y="28"/>
                    <a:pt x="110" y="28"/>
                  </a:cubicBezTo>
                  <a:cubicBezTo>
                    <a:pt x="110" y="27"/>
                    <a:pt x="111" y="25"/>
                    <a:pt x="110" y="25"/>
                  </a:cubicBezTo>
                  <a:cubicBezTo>
                    <a:pt x="110" y="25"/>
                    <a:pt x="110" y="27"/>
                    <a:pt x="109" y="25"/>
                  </a:cubicBezTo>
                  <a:cubicBezTo>
                    <a:pt x="110" y="24"/>
                    <a:pt x="111" y="25"/>
                    <a:pt x="110" y="24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10" y="24"/>
                    <a:pt x="109" y="24"/>
                    <a:pt x="109" y="23"/>
                  </a:cubicBezTo>
                  <a:cubicBezTo>
                    <a:pt x="110" y="23"/>
                    <a:pt x="110" y="23"/>
                    <a:pt x="110" y="23"/>
                  </a:cubicBezTo>
                  <a:cubicBezTo>
                    <a:pt x="111" y="23"/>
                    <a:pt x="109" y="24"/>
                    <a:pt x="110" y="24"/>
                  </a:cubicBezTo>
                  <a:cubicBezTo>
                    <a:pt x="111" y="24"/>
                    <a:pt x="110" y="23"/>
                    <a:pt x="111" y="23"/>
                  </a:cubicBezTo>
                  <a:cubicBezTo>
                    <a:pt x="111" y="23"/>
                    <a:pt x="111" y="23"/>
                    <a:pt x="111" y="23"/>
                  </a:cubicBezTo>
                  <a:cubicBezTo>
                    <a:pt x="111" y="23"/>
                    <a:pt x="114" y="24"/>
                    <a:pt x="112" y="22"/>
                  </a:cubicBezTo>
                  <a:cubicBezTo>
                    <a:pt x="112" y="21"/>
                    <a:pt x="112" y="22"/>
                    <a:pt x="112" y="22"/>
                  </a:cubicBezTo>
                  <a:cubicBezTo>
                    <a:pt x="112" y="20"/>
                    <a:pt x="112" y="20"/>
                    <a:pt x="112" y="19"/>
                  </a:cubicBezTo>
                  <a:cubicBezTo>
                    <a:pt x="114" y="20"/>
                    <a:pt x="114" y="18"/>
                    <a:pt x="114" y="19"/>
                  </a:cubicBezTo>
                  <a:cubicBezTo>
                    <a:pt x="114" y="19"/>
                    <a:pt x="112" y="21"/>
                    <a:pt x="114" y="22"/>
                  </a:cubicBezTo>
                  <a:cubicBezTo>
                    <a:pt x="114" y="22"/>
                    <a:pt x="112" y="22"/>
                    <a:pt x="114" y="23"/>
                  </a:cubicBezTo>
                  <a:cubicBezTo>
                    <a:pt x="114" y="22"/>
                    <a:pt x="114" y="23"/>
                    <a:pt x="115" y="23"/>
                  </a:cubicBezTo>
                  <a:cubicBezTo>
                    <a:pt x="115" y="22"/>
                    <a:pt x="115" y="22"/>
                    <a:pt x="115" y="22"/>
                  </a:cubicBezTo>
                  <a:cubicBezTo>
                    <a:pt x="114" y="22"/>
                    <a:pt x="114" y="22"/>
                    <a:pt x="114" y="22"/>
                  </a:cubicBezTo>
                  <a:cubicBezTo>
                    <a:pt x="114" y="21"/>
                    <a:pt x="114" y="20"/>
                    <a:pt x="114" y="19"/>
                  </a:cubicBezTo>
                  <a:cubicBezTo>
                    <a:pt x="115" y="19"/>
                    <a:pt x="115" y="19"/>
                    <a:pt x="115" y="19"/>
                  </a:cubicBezTo>
                  <a:cubicBezTo>
                    <a:pt x="116" y="18"/>
                    <a:pt x="116" y="17"/>
                    <a:pt x="117" y="16"/>
                  </a:cubicBezTo>
                  <a:cubicBezTo>
                    <a:pt x="116" y="16"/>
                    <a:pt x="118" y="14"/>
                    <a:pt x="117" y="15"/>
                  </a:cubicBezTo>
                  <a:cubicBezTo>
                    <a:pt x="116" y="15"/>
                    <a:pt x="115" y="15"/>
                    <a:pt x="115" y="15"/>
                  </a:cubicBezTo>
                  <a:cubicBezTo>
                    <a:pt x="115" y="14"/>
                    <a:pt x="115" y="15"/>
                    <a:pt x="116" y="15"/>
                  </a:cubicBezTo>
                  <a:cubicBezTo>
                    <a:pt x="116" y="14"/>
                    <a:pt x="117" y="15"/>
                    <a:pt x="116" y="14"/>
                  </a:cubicBezTo>
                  <a:cubicBezTo>
                    <a:pt x="116" y="15"/>
                    <a:pt x="117" y="14"/>
                    <a:pt x="118" y="15"/>
                  </a:cubicBezTo>
                  <a:cubicBezTo>
                    <a:pt x="118" y="14"/>
                    <a:pt x="118" y="15"/>
                    <a:pt x="119" y="14"/>
                  </a:cubicBezTo>
                  <a:cubicBezTo>
                    <a:pt x="119" y="13"/>
                    <a:pt x="119" y="12"/>
                    <a:pt x="119" y="11"/>
                  </a:cubicBezTo>
                  <a:cubicBezTo>
                    <a:pt x="120" y="11"/>
                    <a:pt x="120" y="10"/>
                    <a:pt x="121" y="9"/>
                  </a:cubicBezTo>
                  <a:cubicBezTo>
                    <a:pt x="121" y="7"/>
                    <a:pt x="123" y="9"/>
                    <a:pt x="123" y="7"/>
                  </a:cubicBezTo>
                  <a:cubicBezTo>
                    <a:pt x="124" y="7"/>
                    <a:pt x="121" y="9"/>
                    <a:pt x="123" y="7"/>
                  </a:cubicBezTo>
                  <a:cubicBezTo>
                    <a:pt x="123" y="7"/>
                    <a:pt x="123" y="7"/>
                    <a:pt x="123" y="7"/>
                  </a:cubicBezTo>
                  <a:cubicBezTo>
                    <a:pt x="123" y="7"/>
                    <a:pt x="125" y="5"/>
                    <a:pt x="124" y="4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5" y="5"/>
                    <a:pt x="124" y="5"/>
                    <a:pt x="124" y="5"/>
                  </a:cubicBezTo>
                  <a:cubicBezTo>
                    <a:pt x="125" y="5"/>
                    <a:pt x="125" y="5"/>
                    <a:pt x="125" y="5"/>
                  </a:cubicBezTo>
                  <a:cubicBezTo>
                    <a:pt x="126" y="5"/>
                    <a:pt x="126" y="4"/>
                    <a:pt x="126" y="4"/>
                  </a:cubicBezTo>
                  <a:cubicBezTo>
                    <a:pt x="125" y="4"/>
                    <a:pt x="125" y="4"/>
                    <a:pt x="125" y="4"/>
                  </a:cubicBezTo>
                  <a:cubicBezTo>
                    <a:pt x="126" y="3"/>
                    <a:pt x="126" y="2"/>
                    <a:pt x="127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7" y="1"/>
                    <a:pt x="127" y="1"/>
                    <a:pt x="127" y="1"/>
                  </a:cubicBezTo>
                  <a:cubicBezTo>
                    <a:pt x="127" y="1"/>
                    <a:pt x="127" y="1"/>
                    <a:pt x="127" y="0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7" y="3"/>
                    <a:pt x="127" y="2"/>
                    <a:pt x="127" y="2"/>
                  </a:cubicBezTo>
                  <a:cubicBezTo>
                    <a:pt x="127" y="2"/>
                    <a:pt x="127" y="3"/>
                    <a:pt x="127" y="3"/>
                  </a:cubicBezTo>
                  <a:cubicBezTo>
                    <a:pt x="127" y="3"/>
                    <a:pt x="127" y="3"/>
                    <a:pt x="127" y="2"/>
                  </a:cubicBezTo>
                  <a:cubicBezTo>
                    <a:pt x="127" y="3"/>
                    <a:pt x="127" y="3"/>
                    <a:pt x="127" y="4"/>
                  </a:cubicBezTo>
                  <a:cubicBezTo>
                    <a:pt x="127" y="3"/>
                    <a:pt x="127" y="3"/>
                    <a:pt x="127" y="3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27" y="5"/>
                    <a:pt x="127" y="5"/>
                    <a:pt x="127" y="5"/>
                  </a:cubicBezTo>
                  <a:cubicBezTo>
                    <a:pt x="126" y="6"/>
                    <a:pt x="126" y="7"/>
                    <a:pt x="126" y="9"/>
                  </a:cubicBezTo>
                  <a:cubicBezTo>
                    <a:pt x="125" y="7"/>
                    <a:pt x="125" y="7"/>
                    <a:pt x="125" y="6"/>
                  </a:cubicBezTo>
                  <a:cubicBezTo>
                    <a:pt x="124" y="6"/>
                    <a:pt x="125" y="7"/>
                    <a:pt x="124" y="7"/>
                  </a:cubicBezTo>
                  <a:cubicBezTo>
                    <a:pt x="124" y="9"/>
                    <a:pt x="125" y="9"/>
                    <a:pt x="125" y="10"/>
                  </a:cubicBezTo>
                  <a:cubicBezTo>
                    <a:pt x="124" y="10"/>
                    <a:pt x="124" y="10"/>
                    <a:pt x="124" y="10"/>
                  </a:cubicBezTo>
                  <a:cubicBezTo>
                    <a:pt x="124" y="11"/>
                    <a:pt x="125" y="11"/>
                    <a:pt x="124" y="11"/>
                  </a:cubicBezTo>
                  <a:cubicBezTo>
                    <a:pt x="123" y="12"/>
                    <a:pt x="121" y="14"/>
                    <a:pt x="120" y="15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21" y="16"/>
                    <a:pt x="120" y="17"/>
                    <a:pt x="120" y="18"/>
                  </a:cubicBezTo>
                  <a:cubicBezTo>
                    <a:pt x="119" y="20"/>
                    <a:pt x="119" y="22"/>
                    <a:pt x="117" y="22"/>
                  </a:cubicBezTo>
                  <a:cubicBezTo>
                    <a:pt x="116" y="24"/>
                    <a:pt x="115" y="27"/>
                    <a:pt x="114" y="30"/>
                  </a:cubicBezTo>
                  <a:cubicBezTo>
                    <a:pt x="114" y="29"/>
                    <a:pt x="114" y="29"/>
                    <a:pt x="114" y="29"/>
                  </a:cubicBezTo>
                  <a:cubicBezTo>
                    <a:pt x="114" y="30"/>
                    <a:pt x="114" y="29"/>
                    <a:pt x="114" y="30"/>
                  </a:cubicBezTo>
                  <a:cubicBezTo>
                    <a:pt x="114" y="30"/>
                    <a:pt x="114" y="31"/>
                    <a:pt x="114" y="31"/>
                  </a:cubicBezTo>
                  <a:cubicBezTo>
                    <a:pt x="112" y="31"/>
                    <a:pt x="112" y="33"/>
                    <a:pt x="111" y="35"/>
                  </a:cubicBezTo>
                  <a:cubicBezTo>
                    <a:pt x="111" y="34"/>
                    <a:pt x="111" y="34"/>
                    <a:pt x="111" y="34"/>
                  </a:cubicBezTo>
                  <a:cubicBezTo>
                    <a:pt x="111" y="37"/>
                    <a:pt x="110" y="38"/>
                    <a:pt x="109" y="38"/>
                  </a:cubicBezTo>
                  <a:cubicBezTo>
                    <a:pt x="108" y="38"/>
                    <a:pt x="108" y="38"/>
                    <a:pt x="108" y="39"/>
                  </a:cubicBezTo>
                  <a:cubicBezTo>
                    <a:pt x="108" y="40"/>
                    <a:pt x="108" y="40"/>
                    <a:pt x="108" y="42"/>
                  </a:cubicBezTo>
                  <a:cubicBezTo>
                    <a:pt x="107" y="42"/>
                    <a:pt x="107" y="43"/>
                    <a:pt x="107" y="44"/>
                  </a:cubicBezTo>
                  <a:cubicBezTo>
                    <a:pt x="106" y="48"/>
                    <a:pt x="103" y="50"/>
                    <a:pt x="101" y="54"/>
                  </a:cubicBezTo>
                  <a:cubicBezTo>
                    <a:pt x="101" y="54"/>
                    <a:pt x="101" y="54"/>
                    <a:pt x="101" y="54"/>
                  </a:cubicBezTo>
                  <a:cubicBezTo>
                    <a:pt x="100" y="57"/>
                    <a:pt x="98" y="59"/>
                    <a:pt x="97" y="62"/>
                  </a:cubicBezTo>
                  <a:cubicBezTo>
                    <a:pt x="97" y="62"/>
                    <a:pt x="97" y="62"/>
                    <a:pt x="97" y="62"/>
                  </a:cubicBezTo>
                  <a:cubicBezTo>
                    <a:pt x="96" y="62"/>
                    <a:pt x="96" y="65"/>
                    <a:pt x="96" y="65"/>
                  </a:cubicBezTo>
                  <a:cubicBezTo>
                    <a:pt x="96" y="65"/>
                    <a:pt x="96" y="66"/>
                    <a:pt x="95" y="66"/>
                  </a:cubicBezTo>
                  <a:cubicBezTo>
                    <a:pt x="93" y="67"/>
                    <a:pt x="95" y="67"/>
                    <a:pt x="93" y="68"/>
                  </a:cubicBezTo>
                  <a:cubicBezTo>
                    <a:pt x="93" y="69"/>
                    <a:pt x="93" y="70"/>
                    <a:pt x="92" y="72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2" y="72"/>
                    <a:pt x="90" y="73"/>
                    <a:pt x="92" y="73"/>
                  </a:cubicBezTo>
                  <a:cubicBezTo>
                    <a:pt x="90" y="75"/>
                    <a:pt x="90" y="77"/>
                    <a:pt x="88" y="79"/>
                  </a:cubicBezTo>
                  <a:cubicBezTo>
                    <a:pt x="89" y="79"/>
                    <a:pt x="88" y="79"/>
                    <a:pt x="88" y="79"/>
                  </a:cubicBezTo>
                  <a:cubicBezTo>
                    <a:pt x="88" y="81"/>
                    <a:pt x="87" y="82"/>
                    <a:pt x="87" y="83"/>
                  </a:cubicBezTo>
                  <a:cubicBezTo>
                    <a:pt x="87" y="84"/>
                    <a:pt x="87" y="83"/>
                    <a:pt x="85" y="83"/>
                  </a:cubicBezTo>
                  <a:cubicBezTo>
                    <a:pt x="85" y="84"/>
                    <a:pt x="87" y="84"/>
                    <a:pt x="87" y="84"/>
                  </a:cubicBezTo>
                  <a:cubicBezTo>
                    <a:pt x="85" y="86"/>
                    <a:pt x="83" y="88"/>
                    <a:pt x="81" y="91"/>
                  </a:cubicBezTo>
                  <a:cubicBezTo>
                    <a:pt x="80" y="94"/>
                    <a:pt x="78" y="98"/>
                    <a:pt x="75" y="101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5" y="103"/>
                    <a:pt x="73" y="104"/>
                    <a:pt x="74" y="105"/>
                  </a:cubicBezTo>
                  <a:cubicBezTo>
                    <a:pt x="73" y="105"/>
                    <a:pt x="73" y="106"/>
                    <a:pt x="73" y="106"/>
                  </a:cubicBezTo>
                  <a:cubicBezTo>
                    <a:pt x="73" y="106"/>
                    <a:pt x="71" y="108"/>
                    <a:pt x="71" y="110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70" y="111"/>
                    <a:pt x="70" y="113"/>
                    <a:pt x="69" y="113"/>
                  </a:cubicBezTo>
                  <a:cubicBezTo>
                    <a:pt x="69" y="113"/>
                    <a:pt x="69" y="113"/>
                    <a:pt x="69" y="113"/>
                  </a:cubicBezTo>
                  <a:cubicBezTo>
                    <a:pt x="68" y="113"/>
                    <a:pt x="69" y="114"/>
                    <a:pt x="68" y="114"/>
                  </a:cubicBezTo>
                  <a:cubicBezTo>
                    <a:pt x="68" y="114"/>
                    <a:pt x="68" y="114"/>
                    <a:pt x="68" y="114"/>
                  </a:cubicBezTo>
                  <a:cubicBezTo>
                    <a:pt x="66" y="118"/>
                    <a:pt x="65" y="121"/>
                    <a:pt x="63" y="124"/>
                  </a:cubicBezTo>
                  <a:cubicBezTo>
                    <a:pt x="61" y="127"/>
                    <a:pt x="61" y="124"/>
                    <a:pt x="61" y="126"/>
                  </a:cubicBezTo>
                  <a:cubicBezTo>
                    <a:pt x="61" y="126"/>
                    <a:pt x="61" y="126"/>
                    <a:pt x="61" y="126"/>
                  </a:cubicBezTo>
                  <a:cubicBezTo>
                    <a:pt x="61" y="127"/>
                    <a:pt x="59" y="127"/>
                    <a:pt x="59" y="128"/>
                  </a:cubicBezTo>
                  <a:cubicBezTo>
                    <a:pt x="60" y="128"/>
                    <a:pt x="60" y="128"/>
                    <a:pt x="60" y="128"/>
                  </a:cubicBezTo>
                  <a:cubicBezTo>
                    <a:pt x="59" y="130"/>
                    <a:pt x="59" y="130"/>
                    <a:pt x="59" y="131"/>
                  </a:cubicBezTo>
                  <a:cubicBezTo>
                    <a:pt x="59" y="131"/>
                    <a:pt x="59" y="131"/>
                    <a:pt x="59" y="131"/>
                  </a:cubicBezTo>
                  <a:cubicBezTo>
                    <a:pt x="59" y="133"/>
                    <a:pt x="56" y="133"/>
                    <a:pt x="57" y="136"/>
                  </a:cubicBezTo>
                  <a:cubicBezTo>
                    <a:pt x="53" y="143"/>
                    <a:pt x="50" y="150"/>
                    <a:pt x="46" y="158"/>
                  </a:cubicBezTo>
                  <a:cubicBezTo>
                    <a:pt x="42" y="165"/>
                    <a:pt x="38" y="172"/>
                    <a:pt x="33" y="179"/>
                  </a:cubicBezTo>
                  <a:cubicBezTo>
                    <a:pt x="32" y="181"/>
                    <a:pt x="32" y="181"/>
                    <a:pt x="32" y="182"/>
                  </a:cubicBezTo>
                  <a:cubicBezTo>
                    <a:pt x="32" y="182"/>
                    <a:pt x="32" y="182"/>
                    <a:pt x="32" y="182"/>
                  </a:cubicBezTo>
                  <a:cubicBezTo>
                    <a:pt x="32" y="182"/>
                    <a:pt x="30" y="183"/>
                    <a:pt x="30" y="184"/>
                  </a:cubicBezTo>
                  <a:cubicBezTo>
                    <a:pt x="29" y="187"/>
                    <a:pt x="28" y="188"/>
                    <a:pt x="26" y="192"/>
                  </a:cubicBezTo>
                  <a:cubicBezTo>
                    <a:pt x="26" y="192"/>
                    <a:pt x="26" y="191"/>
                    <a:pt x="26" y="192"/>
                  </a:cubicBezTo>
                  <a:cubicBezTo>
                    <a:pt x="26" y="192"/>
                    <a:pt x="26" y="192"/>
                    <a:pt x="26" y="192"/>
                  </a:cubicBezTo>
                  <a:cubicBezTo>
                    <a:pt x="26" y="192"/>
                    <a:pt x="26" y="192"/>
                    <a:pt x="26" y="192"/>
                  </a:cubicBezTo>
                  <a:cubicBezTo>
                    <a:pt x="26" y="193"/>
                    <a:pt x="26" y="193"/>
                    <a:pt x="26" y="193"/>
                  </a:cubicBezTo>
                  <a:cubicBezTo>
                    <a:pt x="23" y="201"/>
                    <a:pt x="18" y="206"/>
                    <a:pt x="14" y="213"/>
                  </a:cubicBezTo>
                  <a:cubicBezTo>
                    <a:pt x="13" y="214"/>
                    <a:pt x="12" y="217"/>
                    <a:pt x="11" y="219"/>
                  </a:cubicBezTo>
                  <a:cubicBezTo>
                    <a:pt x="7" y="223"/>
                    <a:pt x="5" y="228"/>
                    <a:pt x="2" y="233"/>
                  </a:cubicBezTo>
                  <a:cubicBezTo>
                    <a:pt x="2" y="233"/>
                    <a:pt x="0" y="231"/>
                    <a:pt x="1" y="229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46" name="Freeform 122"/>
            <p:cNvSpPr>
              <a:spLocks/>
            </p:cNvSpPr>
            <p:nvPr/>
          </p:nvSpPr>
          <p:spPr bwMode="auto">
            <a:xfrm>
              <a:off x="3575" y="751"/>
              <a:ext cx="68" cy="2938"/>
            </a:xfrm>
            <a:custGeom>
              <a:avLst/>
              <a:gdLst>
                <a:gd name="T0" fmla="*/ 4 w 29"/>
                <a:gd name="T1" fmla="*/ 0 h 1244"/>
                <a:gd name="T2" fmla="*/ 9 w 29"/>
                <a:gd name="T3" fmla="*/ 616 h 1244"/>
                <a:gd name="T4" fmla="*/ 0 w 29"/>
                <a:gd name="T5" fmla="*/ 1244 h 1244"/>
                <a:gd name="T6" fmla="*/ 26 w 29"/>
                <a:gd name="T7" fmla="*/ 1244 h 1244"/>
                <a:gd name="T8" fmla="*/ 17 w 29"/>
                <a:gd name="T9" fmla="*/ 901 h 1244"/>
                <a:gd name="T10" fmla="*/ 29 w 29"/>
                <a:gd name="T11" fmla="*/ 283 h 1244"/>
                <a:gd name="T12" fmla="*/ 20 w 29"/>
                <a:gd name="T13" fmla="*/ 0 h 1244"/>
                <a:gd name="T14" fmla="*/ 4 w 29"/>
                <a:gd name="T15" fmla="*/ 0 h 1244"/>
                <a:gd name="T16" fmla="*/ 4 w 29"/>
                <a:gd name="T17" fmla="*/ 0 h 1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244">
                  <a:moveTo>
                    <a:pt x="4" y="0"/>
                  </a:moveTo>
                  <a:cubicBezTo>
                    <a:pt x="9" y="616"/>
                    <a:pt x="9" y="616"/>
                    <a:pt x="9" y="616"/>
                  </a:cubicBezTo>
                  <a:cubicBezTo>
                    <a:pt x="0" y="1244"/>
                    <a:pt x="0" y="1244"/>
                    <a:pt x="0" y="1244"/>
                  </a:cubicBezTo>
                  <a:cubicBezTo>
                    <a:pt x="26" y="1244"/>
                    <a:pt x="26" y="1244"/>
                    <a:pt x="26" y="1244"/>
                  </a:cubicBezTo>
                  <a:cubicBezTo>
                    <a:pt x="17" y="901"/>
                    <a:pt x="17" y="901"/>
                    <a:pt x="17" y="901"/>
                  </a:cubicBezTo>
                  <a:cubicBezTo>
                    <a:pt x="29" y="283"/>
                    <a:pt x="29" y="283"/>
                    <a:pt x="29" y="283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47" name="Freeform 123"/>
            <p:cNvSpPr>
              <a:spLocks/>
            </p:cNvSpPr>
            <p:nvPr/>
          </p:nvSpPr>
          <p:spPr bwMode="auto">
            <a:xfrm>
              <a:off x="4061" y="1280"/>
              <a:ext cx="194" cy="385"/>
            </a:xfrm>
            <a:custGeom>
              <a:avLst/>
              <a:gdLst>
                <a:gd name="T0" fmla="*/ 30 w 82"/>
                <a:gd name="T1" fmla="*/ 5 h 163"/>
                <a:gd name="T2" fmla="*/ 69 w 82"/>
                <a:gd name="T3" fmla="*/ 163 h 163"/>
                <a:gd name="T4" fmla="*/ 15 w 82"/>
                <a:gd name="T5" fmla="*/ 101 h 163"/>
                <a:gd name="T6" fmla="*/ 30 w 82"/>
                <a:gd name="T7" fmla="*/ 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30" y="5"/>
                  </a:moveTo>
                  <a:cubicBezTo>
                    <a:pt x="39" y="0"/>
                    <a:pt x="82" y="68"/>
                    <a:pt x="69" y="163"/>
                  </a:cubicBezTo>
                  <a:cubicBezTo>
                    <a:pt x="54" y="158"/>
                    <a:pt x="15" y="101"/>
                    <a:pt x="15" y="101"/>
                  </a:cubicBezTo>
                  <a:cubicBezTo>
                    <a:pt x="15" y="101"/>
                    <a:pt x="0" y="16"/>
                    <a:pt x="30" y="5"/>
                  </a:cubicBezTo>
                  <a:close/>
                </a:path>
              </a:pathLst>
            </a:custGeom>
            <a:solidFill>
              <a:srgbClr val="F7D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48" name="Freeform 124"/>
            <p:cNvSpPr>
              <a:spLocks/>
            </p:cNvSpPr>
            <p:nvPr/>
          </p:nvSpPr>
          <p:spPr bwMode="auto">
            <a:xfrm>
              <a:off x="4068" y="1292"/>
              <a:ext cx="102" cy="318"/>
            </a:xfrm>
            <a:custGeom>
              <a:avLst/>
              <a:gdLst>
                <a:gd name="T0" fmla="*/ 28 w 43"/>
                <a:gd name="T1" fmla="*/ 0 h 135"/>
                <a:gd name="T2" fmla="*/ 43 w 43"/>
                <a:gd name="T3" fmla="*/ 135 h 135"/>
                <a:gd name="T4" fmla="*/ 13 w 43"/>
                <a:gd name="T5" fmla="*/ 96 h 135"/>
                <a:gd name="T6" fmla="*/ 28 w 43"/>
                <a:gd name="T7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135">
                  <a:moveTo>
                    <a:pt x="28" y="0"/>
                  </a:moveTo>
                  <a:cubicBezTo>
                    <a:pt x="43" y="135"/>
                    <a:pt x="43" y="135"/>
                    <a:pt x="43" y="135"/>
                  </a:cubicBezTo>
                  <a:cubicBezTo>
                    <a:pt x="43" y="135"/>
                    <a:pt x="19" y="115"/>
                    <a:pt x="13" y="96"/>
                  </a:cubicBezTo>
                  <a:cubicBezTo>
                    <a:pt x="8" y="77"/>
                    <a:pt x="0" y="9"/>
                    <a:pt x="28" y="0"/>
                  </a:cubicBezTo>
                  <a:close/>
                </a:path>
              </a:pathLst>
            </a:custGeom>
            <a:solidFill>
              <a:srgbClr val="EAA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49" name="Freeform 125"/>
            <p:cNvSpPr>
              <a:spLocks/>
            </p:cNvSpPr>
            <p:nvPr/>
          </p:nvSpPr>
          <p:spPr bwMode="auto">
            <a:xfrm>
              <a:off x="4040" y="2484"/>
              <a:ext cx="220" cy="426"/>
            </a:xfrm>
            <a:custGeom>
              <a:avLst/>
              <a:gdLst>
                <a:gd name="T0" fmla="*/ 35 w 93"/>
                <a:gd name="T1" fmla="*/ 4 h 180"/>
                <a:gd name="T2" fmla="*/ 80 w 93"/>
                <a:gd name="T3" fmla="*/ 180 h 180"/>
                <a:gd name="T4" fmla="*/ 18 w 93"/>
                <a:gd name="T5" fmla="*/ 109 h 180"/>
                <a:gd name="T6" fmla="*/ 35 w 93"/>
                <a:gd name="T7" fmla="*/ 4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180">
                  <a:moveTo>
                    <a:pt x="35" y="4"/>
                  </a:moveTo>
                  <a:cubicBezTo>
                    <a:pt x="43" y="0"/>
                    <a:pt x="93" y="75"/>
                    <a:pt x="80" y="180"/>
                  </a:cubicBezTo>
                  <a:cubicBezTo>
                    <a:pt x="63" y="175"/>
                    <a:pt x="18" y="109"/>
                    <a:pt x="18" y="109"/>
                  </a:cubicBezTo>
                  <a:cubicBezTo>
                    <a:pt x="18" y="109"/>
                    <a:pt x="0" y="18"/>
                    <a:pt x="35" y="4"/>
                  </a:cubicBezTo>
                  <a:close/>
                </a:path>
              </a:pathLst>
            </a:custGeom>
            <a:solidFill>
              <a:srgbClr val="F7D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50" name="Freeform 126"/>
            <p:cNvSpPr>
              <a:spLocks/>
            </p:cNvSpPr>
            <p:nvPr/>
          </p:nvSpPr>
          <p:spPr bwMode="auto">
            <a:xfrm>
              <a:off x="4050" y="2492"/>
              <a:ext cx="111" cy="359"/>
            </a:xfrm>
            <a:custGeom>
              <a:avLst/>
              <a:gdLst>
                <a:gd name="T0" fmla="*/ 31 w 47"/>
                <a:gd name="T1" fmla="*/ 0 h 152"/>
                <a:gd name="T2" fmla="*/ 47 w 47"/>
                <a:gd name="T3" fmla="*/ 152 h 152"/>
                <a:gd name="T4" fmla="*/ 14 w 47"/>
                <a:gd name="T5" fmla="*/ 107 h 152"/>
                <a:gd name="T6" fmla="*/ 31 w 47"/>
                <a:gd name="T7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152">
                  <a:moveTo>
                    <a:pt x="31" y="0"/>
                  </a:moveTo>
                  <a:cubicBezTo>
                    <a:pt x="47" y="152"/>
                    <a:pt x="47" y="152"/>
                    <a:pt x="47" y="152"/>
                  </a:cubicBezTo>
                  <a:cubicBezTo>
                    <a:pt x="47" y="152"/>
                    <a:pt x="22" y="129"/>
                    <a:pt x="14" y="107"/>
                  </a:cubicBezTo>
                  <a:cubicBezTo>
                    <a:pt x="8" y="87"/>
                    <a:pt x="0" y="11"/>
                    <a:pt x="31" y="0"/>
                  </a:cubicBezTo>
                  <a:close/>
                </a:path>
              </a:pathLst>
            </a:custGeom>
            <a:solidFill>
              <a:srgbClr val="EAA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51" name="Freeform 127"/>
            <p:cNvSpPr>
              <a:spLocks/>
            </p:cNvSpPr>
            <p:nvPr/>
          </p:nvSpPr>
          <p:spPr bwMode="auto">
            <a:xfrm>
              <a:off x="4050" y="3545"/>
              <a:ext cx="222" cy="428"/>
            </a:xfrm>
            <a:custGeom>
              <a:avLst/>
              <a:gdLst>
                <a:gd name="T0" fmla="*/ 35 w 94"/>
                <a:gd name="T1" fmla="*/ 5 h 181"/>
                <a:gd name="T2" fmla="*/ 79 w 94"/>
                <a:gd name="T3" fmla="*/ 181 h 181"/>
                <a:gd name="T4" fmla="*/ 19 w 94"/>
                <a:gd name="T5" fmla="*/ 112 h 181"/>
                <a:gd name="T6" fmla="*/ 35 w 94"/>
                <a:gd name="T7" fmla="*/ 5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181">
                  <a:moveTo>
                    <a:pt x="35" y="5"/>
                  </a:moveTo>
                  <a:cubicBezTo>
                    <a:pt x="45" y="0"/>
                    <a:pt x="94" y="76"/>
                    <a:pt x="79" y="181"/>
                  </a:cubicBezTo>
                  <a:cubicBezTo>
                    <a:pt x="64" y="177"/>
                    <a:pt x="19" y="112"/>
                    <a:pt x="19" y="112"/>
                  </a:cubicBezTo>
                  <a:cubicBezTo>
                    <a:pt x="19" y="112"/>
                    <a:pt x="0" y="19"/>
                    <a:pt x="35" y="5"/>
                  </a:cubicBezTo>
                  <a:close/>
                </a:path>
              </a:pathLst>
            </a:custGeom>
            <a:solidFill>
              <a:srgbClr val="F7D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52" name="Freeform 128"/>
            <p:cNvSpPr>
              <a:spLocks/>
            </p:cNvSpPr>
            <p:nvPr/>
          </p:nvSpPr>
          <p:spPr bwMode="auto">
            <a:xfrm>
              <a:off x="4066" y="3557"/>
              <a:ext cx="106" cy="354"/>
            </a:xfrm>
            <a:custGeom>
              <a:avLst/>
              <a:gdLst>
                <a:gd name="T0" fmla="*/ 28 w 45"/>
                <a:gd name="T1" fmla="*/ 0 h 150"/>
                <a:gd name="T2" fmla="*/ 45 w 45"/>
                <a:gd name="T3" fmla="*/ 150 h 150"/>
                <a:gd name="T4" fmla="*/ 13 w 45"/>
                <a:gd name="T5" fmla="*/ 107 h 150"/>
                <a:gd name="T6" fmla="*/ 28 w 45"/>
                <a:gd name="T7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150">
                  <a:moveTo>
                    <a:pt x="28" y="0"/>
                  </a:moveTo>
                  <a:cubicBezTo>
                    <a:pt x="45" y="150"/>
                    <a:pt x="45" y="150"/>
                    <a:pt x="45" y="150"/>
                  </a:cubicBezTo>
                  <a:cubicBezTo>
                    <a:pt x="45" y="150"/>
                    <a:pt x="19" y="126"/>
                    <a:pt x="13" y="107"/>
                  </a:cubicBezTo>
                  <a:cubicBezTo>
                    <a:pt x="5" y="84"/>
                    <a:pt x="0" y="10"/>
                    <a:pt x="28" y="0"/>
                  </a:cubicBezTo>
                  <a:close/>
                </a:path>
              </a:pathLst>
            </a:custGeom>
            <a:solidFill>
              <a:srgbClr val="EAA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53" name="Freeform 129"/>
            <p:cNvSpPr>
              <a:spLocks/>
            </p:cNvSpPr>
            <p:nvPr/>
          </p:nvSpPr>
          <p:spPr bwMode="auto">
            <a:xfrm>
              <a:off x="4269" y="2321"/>
              <a:ext cx="218" cy="433"/>
            </a:xfrm>
            <a:custGeom>
              <a:avLst/>
              <a:gdLst>
                <a:gd name="T0" fmla="*/ 57 w 92"/>
                <a:gd name="T1" fmla="*/ 5 h 183"/>
                <a:gd name="T2" fmla="*/ 13 w 92"/>
                <a:gd name="T3" fmla="*/ 183 h 183"/>
                <a:gd name="T4" fmla="*/ 72 w 92"/>
                <a:gd name="T5" fmla="*/ 111 h 183"/>
                <a:gd name="T6" fmla="*/ 57 w 92"/>
                <a:gd name="T7" fmla="*/ 5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183">
                  <a:moveTo>
                    <a:pt x="57" y="5"/>
                  </a:moveTo>
                  <a:cubicBezTo>
                    <a:pt x="49" y="0"/>
                    <a:pt x="0" y="75"/>
                    <a:pt x="13" y="183"/>
                  </a:cubicBezTo>
                  <a:cubicBezTo>
                    <a:pt x="29" y="176"/>
                    <a:pt x="72" y="111"/>
                    <a:pt x="72" y="111"/>
                  </a:cubicBezTo>
                  <a:cubicBezTo>
                    <a:pt x="72" y="111"/>
                    <a:pt x="92" y="18"/>
                    <a:pt x="57" y="5"/>
                  </a:cubicBezTo>
                  <a:close/>
                </a:path>
              </a:pathLst>
            </a:custGeom>
            <a:solidFill>
              <a:srgbClr val="F7D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54" name="Freeform 130"/>
            <p:cNvSpPr>
              <a:spLocks/>
            </p:cNvSpPr>
            <p:nvPr/>
          </p:nvSpPr>
          <p:spPr bwMode="auto">
            <a:xfrm>
              <a:off x="4366" y="2333"/>
              <a:ext cx="111" cy="355"/>
            </a:xfrm>
            <a:custGeom>
              <a:avLst/>
              <a:gdLst>
                <a:gd name="T0" fmla="*/ 17 w 47"/>
                <a:gd name="T1" fmla="*/ 0 h 150"/>
                <a:gd name="T2" fmla="*/ 0 w 47"/>
                <a:gd name="T3" fmla="*/ 150 h 150"/>
                <a:gd name="T4" fmla="*/ 33 w 47"/>
                <a:gd name="T5" fmla="*/ 106 h 150"/>
                <a:gd name="T6" fmla="*/ 17 w 47"/>
                <a:gd name="T7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150">
                  <a:moveTo>
                    <a:pt x="17" y="0"/>
                  </a:moveTo>
                  <a:cubicBezTo>
                    <a:pt x="0" y="150"/>
                    <a:pt x="0" y="150"/>
                    <a:pt x="0" y="150"/>
                  </a:cubicBezTo>
                  <a:cubicBezTo>
                    <a:pt x="0" y="150"/>
                    <a:pt x="25" y="128"/>
                    <a:pt x="33" y="106"/>
                  </a:cubicBezTo>
                  <a:cubicBezTo>
                    <a:pt x="39" y="86"/>
                    <a:pt x="47" y="12"/>
                    <a:pt x="17" y="0"/>
                  </a:cubicBezTo>
                  <a:close/>
                </a:path>
              </a:pathLst>
            </a:custGeom>
            <a:solidFill>
              <a:srgbClr val="EAA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55" name="Freeform 131"/>
            <p:cNvSpPr>
              <a:spLocks/>
            </p:cNvSpPr>
            <p:nvPr/>
          </p:nvSpPr>
          <p:spPr bwMode="auto">
            <a:xfrm>
              <a:off x="4253" y="2955"/>
              <a:ext cx="304" cy="481"/>
            </a:xfrm>
            <a:custGeom>
              <a:avLst/>
              <a:gdLst>
                <a:gd name="T0" fmla="*/ 6 w 129"/>
                <a:gd name="T1" fmla="*/ 204 h 204"/>
                <a:gd name="T2" fmla="*/ 120 w 129"/>
                <a:gd name="T3" fmla="*/ 0 h 204"/>
                <a:gd name="T4" fmla="*/ 6 w 129"/>
                <a:gd name="T5" fmla="*/ 20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204">
                  <a:moveTo>
                    <a:pt x="6" y="204"/>
                  </a:moveTo>
                  <a:cubicBezTo>
                    <a:pt x="6" y="204"/>
                    <a:pt x="129" y="136"/>
                    <a:pt x="120" y="0"/>
                  </a:cubicBezTo>
                  <a:cubicBezTo>
                    <a:pt x="0" y="59"/>
                    <a:pt x="6" y="204"/>
                    <a:pt x="6" y="204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56" name="Freeform 132"/>
            <p:cNvSpPr>
              <a:spLocks/>
            </p:cNvSpPr>
            <p:nvPr/>
          </p:nvSpPr>
          <p:spPr bwMode="auto">
            <a:xfrm>
              <a:off x="3964" y="2577"/>
              <a:ext cx="305" cy="477"/>
            </a:xfrm>
            <a:custGeom>
              <a:avLst/>
              <a:gdLst>
                <a:gd name="T0" fmla="*/ 123 w 129"/>
                <a:gd name="T1" fmla="*/ 202 h 202"/>
                <a:gd name="T2" fmla="*/ 10 w 129"/>
                <a:gd name="T3" fmla="*/ 0 h 202"/>
                <a:gd name="T4" fmla="*/ 123 w 129"/>
                <a:gd name="T5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202">
                  <a:moveTo>
                    <a:pt x="123" y="202"/>
                  </a:moveTo>
                  <a:cubicBezTo>
                    <a:pt x="123" y="202"/>
                    <a:pt x="0" y="136"/>
                    <a:pt x="10" y="0"/>
                  </a:cubicBezTo>
                  <a:cubicBezTo>
                    <a:pt x="129" y="59"/>
                    <a:pt x="123" y="202"/>
                    <a:pt x="123" y="202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57" name="Freeform 133"/>
            <p:cNvSpPr>
              <a:spLocks/>
            </p:cNvSpPr>
            <p:nvPr/>
          </p:nvSpPr>
          <p:spPr bwMode="auto">
            <a:xfrm>
              <a:off x="4262" y="3590"/>
              <a:ext cx="305" cy="479"/>
            </a:xfrm>
            <a:custGeom>
              <a:avLst/>
              <a:gdLst>
                <a:gd name="T0" fmla="*/ 6 w 129"/>
                <a:gd name="T1" fmla="*/ 203 h 203"/>
                <a:gd name="T2" fmla="*/ 120 w 129"/>
                <a:gd name="T3" fmla="*/ 0 h 203"/>
                <a:gd name="T4" fmla="*/ 6 w 129"/>
                <a:gd name="T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203">
                  <a:moveTo>
                    <a:pt x="6" y="203"/>
                  </a:moveTo>
                  <a:cubicBezTo>
                    <a:pt x="6" y="203"/>
                    <a:pt x="129" y="136"/>
                    <a:pt x="120" y="0"/>
                  </a:cubicBezTo>
                  <a:cubicBezTo>
                    <a:pt x="0" y="59"/>
                    <a:pt x="6" y="203"/>
                    <a:pt x="6" y="203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58" name="Freeform 134"/>
            <p:cNvSpPr>
              <a:spLocks/>
            </p:cNvSpPr>
            <p:nvPr/>
          </p:nvSpPr>
          <p:spPr bwMode="auto">
            <a:xfrm>
              <a:off x="3972" y="3122"/>
              <a:ext cx="304" cy="475"/>
            </a:xfrm>
            <a:custGeom>
              <a:avLst/>
              <a:gdLst>
                <a:gd name="T0" fmla="*/ 124 w 129"/>
                <a:gd name="T1" fmla="*/ 201 h 201"/>
                <a:gd name="T2" fmla="*/ 9 w 129"/>
                <a:gd name="T3" fmla="*/ 0 h 201"/>
                <a:gd name="T4" fmla="*/ 124 w 129"/>
                <a:gd name="T5" fmla="*/ 20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201">
                  <a:moveTo>
                    <a:pt x="124" y="201"/>
                  </a:moveTo>
                  <a:cubicBezTo>
                    <a:pt x="124" y="201"/>
                    <a:pt x="0" y="135"/>
                    <a:pt x="9" y="0"/>
                  </a:cubicBezTo>
                  <a:cubicBezTo>
                    <a:pt x="129" y="58"/>
                    <a:pt x="124" y="201"/>
                    <a:pt x="124" y="201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59" name="Freeform 135"/>
            <p:cNvSpPr>
              <a:spLocks/>
            </p:cNvSpPr>
            <p:nvPr/>
          </p:nvSpPr>
          <p:spPr bwMode="auto">
            <a:xfrm>
              <a:off x="3981" y="3595"/>
              <a:ext cx="305" cy="482"/>
            </a:xfrm>
            <a:custGeom>
              <a:avLst/>
              <a:gdLst>
                <a:gd name="T0" fmla="*/ 124 w 129"/>
                <a:gd name="T1" fmla="*/ 204 h 204"/>
                <a:gd name="T2" fmla="*/ 9 w 129"/>
                <a:gd name="T3" fmla="*/ 0 h 204"/>
                <a:gd name="T4" fmla="*/ 124 w 129"/>
                <a:gd name="T5" fmla="*/ 20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204">
                  <a:moveTo>
                    <a:pt x="124" y="204"/>
                  </a:moveTo>
                  <a:cubicBezTo>
                    <a:pt x="124" y="204"/>
                    <a:pt x="0" y="136"/>
                    <a:pt x="9" y="0"/>
                  </a:cubicBezTo>
                  <a:cubicBezTo>
                    <a:pt x="129" y="60"/>
                    <a:pt x="124" y="204"/>
                    <a:pt x="124" y="204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60" name="Freeform 136"/>
            <p:cNvSpPr>
              <a:spLocks/>
            </p:cNvSpPr>
            <p:nvPr/>
          </p:nvSpPr>
          <p:spPr bwMode="auto">
            <a:xfrm>
              <a:off x="4253" y="2385"/>
              <a:ext cx="304" cy="482"/>
            </a:xfrm>
            <a:custGeom>
              <a:avLst/>
              <a:gdLst>
                <a:gd name="T0" fmla="*/ 6 w 129"/>
                <a:gd name="T1" fmla="*/ 204 h 204"/>
                <a:gd name="T2" fmla="*/ 120 w 129"/>
                <a:gd name="T3" fmla="*/ 0 h 204"/>
                <a:gd name="T4" fmla="*/ 6 w 129"/>
                <a:gd name="T5" fmla="*/ 20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204">
                  <a:moveTo>
                    <a:pt x="6" y="204"/>
                  </a:moveTo>
                  <a:cubicBezTo>
                    <a:pt x="6" y="204"/>
                    <a:pt x="129" y="137"/>
                    <a:pt x="120" y="0"/>
                  </a:cubicBezTo>
                  <a:cubicBezTo>
                    <a:pt x="0" y="60"/>
                    <a:pt x="6" y="204"/>
                    <a:pt x="6" y="204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61" name="Freeform 137"/>
            <p:cNvSpPr>
              <a:spLocks/>
            </p:cNvSpPr>
            <p:nvPr/>
          </p:nvSpPr>
          <p:spPr bwMode="auto">
            <a:xfrm>
              <a:off x="3950" y="1946"/>
              <a:ext cx="305" cy="484"/>
            </a:xfrm>
            <a:custGeom>
              <a:avLst/>
              <a:gdLst>
                <a:gd name="T0" fmla="*/ 122 w 129"/>
                <a:gd name="T1" fmla="*/ 205 h 205"/>
                <a:gd name="T2" fmla="*/ 8 w 129"/>
                <a:gd name="T3" fmla="*/ 0 h 205"/>
                <a:gd name="T4" fmla="*/ 122 w 129"/>
                <a:gd name="T5" fmla="*/ 20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205">
                  <a:moveTo>
                    <a:pt x="122" y="205"/>
                  </a:moveTo>
                  <a:cubicBezTo>
                    <a:pt x="122" y="205"/>
                    <a:pt x="0" y="137"/>
                    <a:pt x="8" y="0"/>
                  </a:cubicBezTo>
                  <a:cubicBezTo>
                    <a:pt x="129" y="60"/>
                    <a:pt x="122" y="205"/>
                    <a:pt x="122" y="205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62" name="Freeform 138"/>
            <p:cNvSpPr>
              <a:spLocks/>
            </p:cNvSpPr>
            <p:nvPr/>
          </p:nvSpPr>
          <p:spPr bwMode="auto">
            <a:xfrm>
              <a:off x="4253" y="1747"/>
              <a:ext cx="304" cy="478"/>
            </a:xfrm>
            <a:custGeom>
              <a:avLst/>
              <a:gdLst>
                <a:gd name="T0" fmla="*/ 6 w 129"/>
                <a:gd name="T1" fmla="*/ 202 h 202"/>
                <a:gd name="T2" fmla="*/ 120 w 129"/>
                <a:gd name="T3" fmla="*/ 0 h 202"/>
                <a:gd name="T4" fmla="*/ 6 w 129"/>
                <a:gd name="T5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202">
                  <a:moveTo>
                    <a:pt x="6" y="202"/>
                  </a:moveTo>
                  <a:cubicBezTo>
                    <a:pt x="6" y="202"/>
                    <a:pt x="129" y="136"/>
                    <a:pt x="120" y="0"/>
                  </a:cubicBezTo>
                  <a:cubicBezTo>
                    <a:pt x="0" y="59"/>
                    <a:pt x="6" y="202"/>
                    <a:pt x="6" y="202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63" name="Freeform 139"/>
            <p:cNvSpPr>
              <a:spLocks/>
            </p:cNvSpPr>
            <p:nvPr/>
          </p:nvSpPr>
          <p:spPr bwMode="auto">
            <a:xfrm>
              <a:off x="4248" y="1211"/>
              <a:ext cx="307" cy="475"/>
            </a:xfrm>
            <a:custGeom>
              <a:avLst/>
              <a:gdLst>
                <a:gd name="T0" fmla="*/ 7 w 130"/>
                <a:gd name="T1" fmla="*/ 201 h 201"/>
                <a:gd name="T2" fmla="*/ 120 w 130"/>
                <a:gd name="T3" fmla="*/ 0 h 201"/>
                <a:gd name="T4" fmla="*/ 7 w 130"/>
                <a:gd name="T5" fmla="*/ 20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0" h="201">
                  <a:moveTo>
                    <a:pt x="7" y="201"/>
                  </a:moveTo>
                  <a:cubicBezTo>
                    <a:pt x="7" y="201"/>
                    <a:pt x="130" y="135"/>
                    <a:pt x="120" y="0"/>
                  </a:cubicBezTo>
                  <a:cubicBezTo>
                    <a:pt x="0" y="59"/>
                    <a:pt x="7" y="201"/>
                    <a:pt x="7" y="201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64" name="Freeform 140"/>
            <p:cNvSpPr>
              <a:spLocks/>
            </p:cNvSpPr>
            <p:nvPr/>
          </p:nvSpPr>
          <p:spPr bwMode="auto">
            <a:xfrm>
              <a:off x="3990" y="1381"/>
              <a:ext cx="274" cy="428"/>
            </a:xfrm>
            <a:custGeom>
              <a:avLst/>
              <a:gdLst>
                <a:gd name="T0" fmla="*/ 112 w 116"/>
                <a:gd name="T1" fmla="*/ 181 h 181"/>
                <a:gd name="T2" fmla="*/ 8 w 116"/>
                <a:gd name="T3" fmla="*/ 0 h 181"/>
                <a:gd name="T4" fmla="*/ 112 w 116"/>
                <a:gd name="T5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6" h="181">
                  <a:moveTo>
                    <a:pt x="112" y="181"/>
                  </a:moveTo>
                  <a:cubicBezTo>
                    <a:pt x="112" y="181"/>
                    <a:pt x="0" y="121"/>
                    <a:pt x="8" y="0"/>
                  </a:cubicBezTo>
                  <a:cubicBezTo>
                    <a:pt x="116" y="54"/>
                    <a:pt x="112" y="181"/>
                    <a:pt x="112" y="181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65" name="Freeform 141"/>
            <p:cNvSpPr>
              <a:spLocks/>
            </p:cNvSpPr>
            <p:nvPr/>
          </p:nvSpPr>
          <p:spPr bwMode="auto">
            <a:xfrm>
              <a:off x="3993" y="2577"/>
              <a:ext cx="260" cy="474"/>
            </a:xfrm>
            <a:custGeom>
              <a:avLst/>
              <a:gdLst>
                <a:gd name="T0" fmla="*/ 97 w 110"/>
                <a:gd name="T1" fmla="*/ 176 h 201"/>
                <a:gd name="T2" fmla="*/ 93 w 110"/>
                <a:gd name="T3" fmla="*/ 169 h 201"/>
                <a:gd name="T4" fmla="*/ 89 w 110"/>
                <a:gd name="T5" fmla="*/ 156 h 201"/>
                <a:gd name="T6" fmla="*/ 88 w 110"/>
                <a:gd name="T7" fmla="*/ 153 h 201"/>
                <a:gd name="T8" fmla="*/ 79 w 110"/>
                <a:gd name="T9" fmla="*/ 140 h 201"/>
                <a:gd name="T10" fmla="*/ 76 w 110"/>
                <a:gd name="T11" fmla="*/ 136 h 201"/>
                <a:gd name="T12" fmla="*/ 73 w 110"/>
                <a:gd name="T13" fmla="*/ 128 h 201"/>
                <a:gd name="T14" fmla="*/ 71 w 110"/>
                <a:gd name="T15" fmla="*/ 123 h 201"/>
                <a:gd name="T16" fmla="*/ 68 w 110"/>
                <a:gd name="T17" fmla="*/ 120 h 201"/>
                <a:gd name="T18" fmla="*/ 68 w 110"/>
                <a:gd name="T19" fmla="*/ 116 h 201"/>
                <a:gd name="T20" fmla="*/ 64 w 110"/>
                <a:gd name="T21" fmla="*/ 108 h 201"/>
                <a:gd name="T22" fmla="*/ 62 w 110"/>
                <a:gd name="T23" fmla="*/ 104 h 201"/>
                <a:gd name="T24" fmla="*/ 60 w 110"/>
                <a:gd name="T25" fmla="*/ 99 h 201"/>
                <a:gd name="T26" fmla="*/ 58 w 110"/>
                <a:gd name="T27" fmla="*/ 95 h 201"/>
                <a:gd name="T28" fmla="*/ 55 w 110"/>
                <a:gd name="T29" fmla="*/ 89 h 201"/>
                <a:gd name="T30" fmla="*/ 49 w 110"/>
                <a:gd name="T31" fmla="*/ 82 h 201"/>
                <a:gd name="T32" fmla="*/ 49 w 110"/>
                <a:gd name="T33" fmla="*/ 80 h 201"/>
                <a:gd name="T34" fmla="*/ 46 w 110"/>
                <a:gd name="T35" fmla="*/ 76 h 201"/>
                <a:gd name="T36" fmla="*/ 45 w 110"/>
                <a:gd name="T37" fmla="*/ 73 h 201"/>
                <a:gd name="T38" fmla="*/ 45 w 110"/>
                <a:gd name="T39" fmla="*/ 72 h 201"/>
                <a:gd name="T40" fmla="*/ 43 w 110"/>
                <a:gd name="T41" fmla="*/ 69 h 201"/>
                <a:gd name="T42" fmla="*/ 37 w 110"/>
                <a:gd name="T43" fmla="*/ 59 h 201"/>
                <a:gd name="T44" fmla="*/ 36 w 110"/>
                <a:gd name="T45" fmla="*/ 55 h 201"/>
                <a:gd name="T46" fmla="*/ 33 w 110"/>
                <a:gd name="T47" fmla="*/ 51 h 201"/>
                <a:gd name="T48" fmla="*/ 29 w 110"/>
                <a:gd name="T49" fmla="*/ 43 h 201"/>
                <a:gd name="T50" fmla="*/ 27 w 110"/>
                <a:gd name="T51" fmla="*/ 42 h 201"/>
                <a:gd name="T52" fmla="*/ 27 w 110"/>
                <a:gd name="T53" fmla="*/ 39 h 201"/>
                <a:gd name="T54" fmla="*/ 28 w 110"/>
                <a:gd name="T55" fmla="*/ 34 h 201"/>
                <a:gd name="T56" fmla="*/ 24 w 110"/>
                <a:gd name="T57" fmla="*/ 31 h 201"/>
                <a:gd name="T58" fmla="*/ 24 w 110"/>
                <a:gd name="T59" fmla="*/ 29 h 201"/>
                <a:gd name="T60" fmla="*/ 23 w 110"/>
                <a:gd name="T61" fmla="*/ 29 h 201"/>
                <a:gd name="T62" fmla="*/ 19 w 110"/>
                <a:gd name="T63" fmla="*/ 26 h 201"/>
                <a:gd name="T64" fmla="*/ 20 w 110"/>
                <a:gd name="T65" fmla="*/ 21 h 201"/>
                <a:gd name="T66" fmla="*/ 17 w 110"/>
                <a:gd name="T67" fmla="*/ 21 h 201"/>
                <a:gd name="T68" fmla="*/ 17 w 110"/>
                <a:gd name="T69" fmla="*/ 17 h 201"/>
                <a:gd name="T70" fmla="*/ 16 w 110"/>
                <a:gd name="T71" fmla="*/ 14 h 201"/>
                <a:gd name="T72" fmla="*/ 15 w 110"/>
                <a:gd name="T73" fmla="*/ 17 h 201"/>
                <a:gd name="T74" fmla="*/ 13 w 110"/>
                <a:gd name="T75" fmla="*/ 11 h 201"/>
                <a:gd name="T76" fmla="*/ 4 w 110"/>
                <a:gd name="T77" fmla="*/ 5 h 201"/>
                <a:gd name="T78" fmla="*/ 3 w 110"/>
                <a:gd name="T79" fmla="*/ 4 h 201"/>
                <a:gd name="T80" fmla="*/ 0 w 110"/>
                <a:gd name="T81" fmla="*/ 0 h 201"/>
                <a:gd name="T82" fmla="*/ 0 w 110"/>
                <a:gd name="T83" fmla="*/ 3 h 201"/>
                <a:gd name="T84" fmla="*/ 4 w 110"/>
                <a:gd name="T85" fmla="*/ 5 h 201"/>
                <a:gd name="T86" fmla="*/ 6 w 110"/>
                <a:gd name="T87" fmla="*/ 16 h 201"/>
                <a:gd name="T88" fmla="*/ 13 w 110"/>
                <a:gd name="T89" fmla="*/ 30 h 201"/>
                <a:gd name="T90" fmla="*/ 20 w 110"/>
                <a:gd name="T91" fmla="*/ 46 h 201"/>
                <a:gd name="T92" fmla="*/ 28 w 110"/>
                <a:gd name="T93" fmla="*/ 59 h 201"/>
                <a:gd name="T94" fmla="*/ 32 w 110"/>
                <a:gd name="T95" fmla="*/ 69 h 201"/>
                <a:gd name="T96" fmla="*/ 43 w 110"/>
                <a:gd name="T97" fmla="*/ 87 h 201"/>
                <a:gd name="T98" fmla="*/ 49 w 110"/>
                <a:gd name="T99" fmla="*/ 97 h 201"/>
                <a:gd name="T100" fmla="*/ 58 w 110"/>
                <a:gd name="T101" fmla="*/ 110 h 201"/>
                <a:gd name="T102" fmla="*/ 77 w 110"/>
                <a:gd name="T103" fmla="*/ 154 h 201"/>
                <a:gd name="T104" fmla="*/ 85 w 110"/>
                <a:gd name="T105" fmla="*/ 166 h 201"/>
                <a:gd name="T106" fmla="*/ 109 w 110"/>
                <a:gd name="T107" fmla="*/ 196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0" h="201">
                  <a:moveTo>
                    <a:pt x="109" y="196"/>
                  </a:moveTo>
                  <a:cubicBezTo>
                    <a:pt x="110" y="192"/>
                    <a:pt x="105" y="190"/>
                    <a:pt x="105" y="188"/>
                  </a:cubicBezTo>
                  <a:cubicBezTo>
                    <a:pt x="105" y="186"/>
                    <a:pt x="103" y="188"/>
                    <a:pt x="103" y="188"/>
                  </a:cubicBezTo>
                  <a:cubicBezTo>
                    <a:pt x="103" y="183"/>
                    <a:pt x="101" y="180"/>
                    <a:pt x="98" y="177"/>
                  </a:cubicBezTo>
                  <a:cubicBezTo>
                    <a:pt x="98" y="177"/>
                    <a:pt x="98" y="177"/>
                    <a:pt x="98" y="177"/>
                  </a:cubicBezTo>
                  <a:cubicBezTo>
                    <a:pt x="97" y="177"/>
                    <a:pt x="98" y="176"/>
                    <a:pt x="97" y="176"/>
                  </a:cubicBezTo>
                  <a:cubicBezTo>
                    <a:pt x="97" y="176"/>
                    <a:pt x="97" y="176"/>
                    <a:pt x="97" y="176"/>
                  </a:cubicBezTo>
                  <a:cubicBezTo>
                    <a:pt x="97" y="175"/>
                    <a:pt x="97" y="175"/>
                    <a:pt x="97" y="175"/>
                  </a:cubicBezTo>
                  <a:cubicBezTo>
                    <a:pt x="96" y="175"/>
                    <a:pt x="96" y="175"/>
                    <a:pt x="96" y="175"/>
                  </a:cubicBezTo>
                  <a:cubicBezTo>
                    <a:pt x="96" y="173"/>
                    <a:pt x="96" y="173"/>
                    <a:pt x="96" y="173"/>
                  </a:cubicBezTo>
                  <a:cubicBezTo>
                    <a:pt x="97" y="171"/>
                    <a:pt x="93" y="171"/>
                    <a:pt x="96" y="168"/>
                  </a:cubicBezTo>
                  <a:cubicBezTo>
                    <a:pt x="96" y="169"/>
                    <a:pt x="93" y="169"/>
                    <a:pt x="93" y="169"/>
                  </a:cubicBezTo>
                  <a:cubicBezTo>
                    <a:pt x="93" y="167"/>
                    <a:pt x="92" y="164"/>
                    <a:pt x="90" y="162"/>
                  </a:cubicBezTo>
                  <a:cubicBezTo>
                    <a:pt x="90" y="163"/>
                    <a:pt x="90" y="163"/>
                    <a:pt x="90" y="163"/>
                  </a:cubicBezTo>
                  <a:cubicBezTo>
                    <a:pt x="90" y="162"/>
                    <a:pt x="90" y="162"/>
                    <a:pt x="90" y="160"/>
                  </a:cubicBezTo>
                  <a:cubicBezTo>
                    <a:pt x="89" y="160"/>
                    <a:pt x="90" y="159"/>
                    <a:pt x="89" y="159"/>
                  </a:cubicBezTo>
                  <a:cubicBezTo>
                    <a:pt x="89" y="159"/>
                    <a:pt x="89" y="159"/>
                    <a:pt x="89" y="159"/>
                  </a:cubicBezTo>
                  <a:cubicBezTo>
                    <a:pt x="90" y="156"/>
                    <a:pt x="89" y="156"/>
                    <a:pt x="89" y="156"/>
                  </a:cubicBezTo>
                  <a:cubicBezTo>
                    <a:pt x="89" y="156"/>
                    <a:pt x="89" y="156"/>
                    <a:pt x="89" y="156"/>
                  </a:cubicBezTo>
                  <a:cubicBezTo>
                    <a:pt x="89" y="155"/>
                    <a:pt x="88" y="155"/>
                    <a:pt x="88" y="155"/>
                  </a:cubicBezTo>
                  <a:cubicBezTo>
                    <a:pt x="88" y="155"/>
                    <a:pt x="88" y="155"/>
                    <a:pt x="88" y="155"/>
                  </a:cubicBezTo>
                  <a:cubicBezTo>
                    <a:pt x="88" y="154"/>
                    <a:pt x="88" y="154"/>
                    <a:pt x="88" y="154"/>
                  </a:cubicBezTo>
                  <a:cubicBezTo>
                    <a:pt x="88" y="154"/>
                    <a:pt x="88" y="154"/>
                    <a:pt x="88" y="154"/>
                  </a:cubicBezTo>
                  <a:cubicBezTo>
                    <a:pt x="88" y="153"/>
                    <a:pt x="86" y="153"/>
                    <a:pt x="88" y="153"/>
                  </a:cubicBezTo>
                  <a:cubicBezTo>
                    <a:pt x="86" y="153"/>
                    <a:pt x="88" y="154"/>
                    <a:pt x="86" y="154"/>
                  </a:cubicBezTo>
                  <a:cubicBezTo>
                    <a:pt x="85" y="150"/>
                    <a:pt x="84" y="147"/>
                    <a:pt x="83" y="143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42"/>
                    <a:pt x="79" y="142"/>
                    <a:pt x="81" y="141"/>
                  </a:cubicBezTo>
                  <a:cubicBezTo>
                    <a:pt x="81" y="142"/>
                    <a:pt x="79" y="142"/>
                    <a:pt x="79" y="141"/>
                  </a:cubicBezTo>
                  <a:cubicBezTo>
                    <a:pt x="79" y="141"/>
                    <a:pt x="81" y="141"/>
                    <a:pt x="79" y="140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79" y="140"/>
                    <a:pt x="77" y="140"/>
                    <a:pt x="77" y="138"/>
                  </a:cubicBezTo>
                  <a:cubicBezTo>
                    <a:pt x="77" y="138"/>
                    <a:pt x="77" y="138"/>
                    <a:pt x="77" y="140"/>
                  </a:cubicBezTo>
                  <a:cubicBezTo>
                    <a:pt x="77" y="138"/>
                    <a:pt x="77" y="138"/>
                    <a:pt x="77" y="137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5" y="137"/>
                    <a:pt x="77" y="137"/>
                    <a:pt x="76" y="136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6"/>
                    <a:pt x="76" y="134"/>
                    <a:pt x="76" y="133"/>
                  </a:cubicBezTo>
                  <a:cubicBezTo>
                    <a:pt x="76" y="134"/>
                    <a:pt x="76" y="134"/>
                    <a:pt x="76" y="134"/>
                  </a:cubicBezTo>
                  <a:cubicBezTo>
                    <a:pt x="75" y="133"/>
                    <a:pt x="75" y="130"/>
                    <a:pt x="75" y="130"/>
                  </a:cubicBezTo>
                  <a:cubicBezTo>
                    <a:pt x="73" y="129"/>
                    <a:pt x="73" y="130"/>
                    <a:pt x="73" y="129"/>
                  </a:cubicBezTo>
                  <a:cubicBezTo>
                    <a:pt x="73" y="129"/>
                    <a:pt x="72" y="128"/>
                    <a:pt x="73" y="128"/>
                  </a:cubicBezTo>
                  <a:cubicBezTo>
                    <a:pt x="73" y="128"/>
                    <a:pt x="72" y="126"/>
                    <a:pt x="72" y="125"/>
                  </a:cubicBezTo>
                  <a:cubicBezTo>
                    <a:pt x="72" y="126"/>
                    <a:pt x="71" y="126"/>
                    <a:pt x="71" y="126"/>
                  </a:cubicBezTo>
                  <a:cubicBezTo>
                    <a:pt x="71" y="126"/>
                    <a:pt x="71" y="126"/>
                    <a:pt x="71" y="126"/>
                  </a:cubicBezTo>
                  <a:cubicBezTo>
                    <a:pt x="70" y="126"/>
                    <a:pt x="71" y="126"/>
                    <a:pt x="71" y="128"/>
                  </a:cubicBezTo>
                  <a:cubicBezTo>
                    <a:pt x="70" y="126"/>
                    <a:pt x="70" y="126"/>
                    <a:pt x="70" y="125"/>
                  </a:cubicBezTo>
                  <a:cubicBezTo>
                    <a:pt x="70" y="125"/>
                    <a:pt x="71" y="124"/>
                    <a:pt x="71" y="123"/>
                  </a:cubicBezTo>
                  <a:cubicBezTo>
                    <a:pt x="71" y="124"/>
                    <a:pt x="70" y="123"/>
                    <a:pt x="70" y="124"/>
                  </a:cubicBezTo>
                  <a:cubicBezTo>
                    <a:pt x="71" y="121"/>
                    <a:pt x="71" y="121"/>
                    <a:pt x="71" y="121"/>
                  </a:cubicBezTo>
                  <a:cubicBezTo>
                    <a:pt x="70" y="121"/>
                    <a:pt x="70" y="121"/>
                    <a:pt x="70" y="121"/>
                  </a:cubicBezTo>
                  <a:cubicBezTo>
                    <a:pt x="70" y="121"/>
                    <a:pt x="70" y="120"/>
                    <a:pt x="71" y="120"/>
                  </a:cubicBezTo>
                  <a:cubicBezTo>
                    <a:pt x="70" y="120"/>
                    <a:pt x="70" y="117"/>
                    <a:pt x="68" y="120"/>
                  </a:cubicBezTo>
                  <a:cubicBezTo>
                    <a:pt x="68" y="120"/>
                    <a:pt x="68" y="120"/>
                    <a:pt x="68" y="120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6" y="117"/>
                    <a:pt x="68" y="116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5"/>
                    <a:pt x="68" y="116"/>
                  </a:cubicBezTo>
                  <a:cubicBezTo>
                    <a:pt x="68" y="115"/>
                    <a:pt x="68" y="113"/>
                    <a:pt x="68" y="112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4" y="112"/>
                    <a:pt x="66" y="111"/>
                    <a:pt x="64" y="110"/>
                  </a:cubicBezTo>
                  <a:cubicBezTo>
                    <a:pt x="64" y="111"/>
                    <a:pt x="66" y="110"/>
                    <a:pt x="66" y="110"/>
                  </a:cubicBezTo>
                  <a:cubicBezTo>
                    <a:pt x="64" y="110"/>
                    <a:pt x="64" y="110"/>
                    <a:pt x="64" y="110"/>
                  </a:cubicBezTo>
                  <a:cubicBezTo>
                    <a:pt x="64" y="110"/>
                    <a:pt x="64" y="110"/>
                    <a:pt x="64" y="108"/>
                  </a:cubicBezTo>
                  <a:cubicBezTo>
                    <a:pt x="64" y="108"/>
                    <a:pt x="64" y="108"/>
                    <a:pt x="64" y="108"/>
                  </a:cubicBezTo>
                  <a:cubicBezTo>
                    <a:pt x="64" y="108"/>
                    <a:pt x="63" y="104"/>
                    <a:pt x="62" y="104"/>
                  </a:cubicBezTo>
                  <a:cubicBezTo>
                    <a:pt x="63" y="104"/>
                    <a:pt x="63" y="103"/>
                    <a:pt x="63" y="103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62" y="103"/>
                    <a:pt x="62" y="102"/>
                    <a:pt x="62" y="103"/>
                  </a:cubicBezTo>
                  <a:cubicBezTo>
                    <a:pt x="62" y="102"/>
                    <a:pt x="62" y="104"/>
                    <a:pt x="62" y="104"/>
                  </a:cubicBezTo>
                  <a:cubicBezTo>
                    <a:pt x="62" y="104"/>
                    <a:pt x="62" y="102"/>
                    <a:pt x="62" y="103"/>
                  </a:cubicBezTo>
                  <a:cubicBezTo>
                    <a:pt x="62" y="102"/>
                    <a:pt x="62" y="102"/>
                    <a:pt x="60" y="102"/>
                  </a:cubicBezTo>
                  <a:cubicBezTo>
                    <a:pt x="62" y="102"/>
                    <a:pt x="60" y="102"/>
                    <a:pt x="60" y="102"/>
                  </a:cubicBezTo>
                  <a:cubicBezTo>
                    <a:pt x="60" y="100"/>
                    <a:pt x="60" y="102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60" y="99"/>
                    <a:pt x="60" y="98"/>
                    <a:pt x="59" y="99"/>
                  </a:cubicBezTo>
                  <a:cubicBezTo>
                    <a:pt x="59" y="99"/>
                    <a:pt x="59" y="99"/>
                    <a:pt x="59" y="99"/>
                  </a:cubicBezTo>
                  <a:cubicBezTo>
                    <a:pt x="59" y="99"/>
                    <a:pt x="59" y="99"/>
                    <a:pt x="59" y="98"/>
                  </a:cubicBezTo>
                  <a:cubicBezTo>
                    <a:pt x="59" y="98"/>
                    <a:pt x="59" y="98"/>
                    <a:pt x="59" y="98"/>
                  </a:cubicBezTo>
                  <a:cubicBezTo>
                    <a:pt x="60" y="98"/>
                    <a:pt x="59" y="98"/>
                    <a:pt x="59" y="97"/>
                  </a:cubicBezTo>
                  <a:cubicBezTo>
                    <a:pt x="58" y="97"/>
                    <a:pt x="58" y="95"/>
                    <a:pt x="58" y="95"/>
                  </a:cubicBezTo>
                  <a:cubicBezTo>
                    <a:pt x="58" y="94"/>
                    <a:pt x="58" y="94"/>
                    <a:pt x="56" y="94"/>
                  </a:cubicBezTo>
                  <a:cubicBezTo>
                    <a:pt x="56" y="94"/>
                    <a:pt x="56" y="94"/>
                    <a:pt x="56" y="94"/>
                  </a:cubicBezTo>
                  <a:cubicBezTo>
                    <a:pt x="56" y="94"/>
                    <a:pt x="56" y="94"/>
                    <a:pt x="56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0"/>
                    <a:pt x="55" y="90"/>
                    <a:pt x="56" y="90"/>
                  </a:cubicBezTo>
                  <a:cubicBezTo>
                    <a:pt x="55" y="90"/>
                    <a:pt x="56" y="89"/>
                    <a:pt x="55" y="89"/>
                  </a:cubicBezTo>
                  <a:cubicBezTo>
                    <a:pt x="55" y="89"/>
                    <a:pt x="54" y="90"/>
                    <a:pt x="54" y="89"/>
                  </a:cubicBezTo>
                  <a:cubicBezTo>
                    <a:pt x="51" y="90"/>
                    <a:pt x="54" y="87"/>
                    <a:pt x="54" y="87"/>
                  </a:cubicBezTo>
                  <a:cubicBezTo>
                    <a:pt x="54" y="87"/>
                    <a:pt x="54" y="87"/>
                    <a:pt x="54" y="87"/>
                  </a:cubicBezTo>
                  <a:cubicBezTo>
                    <a:pt x="54" y="86"/>
                    <a:pt x="54" y="86"/>
                    <a:pt x="54" y="86"/>
                  </a:cubicBezTo>
                  <a:cubicBezTo>
                    <a:pt x="54" y="86"/>
                    <a:pt x="51" y="86"/>
                    <a:pt x="54" y="85"/>
                  </a:cubicBezTo>
                  <a:cubicBezTo>
                    <a:pt x="51" y="85"/>
                    <a:pt x="51" y="82"/>
                    <a:pt x="49" y="82"/>
                  </a:cubicBezTo>
                  <a:cubicBezTo>
                    <a:pt x="49" y="82"/>
                    <a:pt x="49" y="82"/>
                    <a:pt x="49" y="81"/>
                  </a:cubicBezTo>
                  <a:cubicBezTo>
                    <a:pt x="50" y="81"/>
                    <a:pt x="49" y="82"/>
                    <a:pt x="50" y="82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50" y="81"/>
                    <a:pt x="49" y="81"/>
                    <a:pt x="49" y="82"/>
                  </a:cubicBezTo>
                  <a:cubicBezTo>
                    <a:pt x="47" y="81"/>
                    <a:pt x="50" y="80"/>
                    <a:pt x="49" y="80"/>
                  </a:cubicBezTo>
                  <a:cubicBezTo>
                    <a:pt x="49" y="80"/>
                    <a:pt x="49" y="80"/>
                    <a:pt x="49" y="80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7" y="77"/>
                    <a:pt x="47" y="77"/>
                    <a:pt x="46" y="77"/>
                  </a:cubicBezTo>
                  <a:cubicBezTo>
                    <a:pt x="46" y="77"/>
                    <a:pt x="46" y="77"/>
                    <a:pt x="47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4"/>
                    <a:pt x="46" y="76"/>
                    <a:pt x="46" y="76"/>
                  </a:cubicBezTo>
                  <a:cubicBezTo>
                    <a:pt x="47" y="74"/>
                    <a:pt x="46" y="74"/>
                    <a:pt x="47" y="74"/>
                  </a:cubicBezTo>
                  <a:cubicBezTo>
                    <a:pt x="46" y="74"/>
                    <a:pt x="46" y="74"/>
                    <a:pt x="46" y="74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46" y="73"/>
                    <a:pt x="46" y="73"/>
                    <a:pt x="45" y="73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5" y="72"/>
                    <a:pt x="45" y="72"/>
                    <a:pt x="45" y="73"/>
                  </a:cubicBezTo>
                  <a:cubicBezTo>
                    <a:pt x="45" y="72"/>
                    <a:pt x="45" y="72"/>
                    <a:pt x="45" y="72"/>
                  </a:cubicBezTo>
                  <a:cubicBezTo>
                    <a:pt x="45" y="72"/>
                    <a:pt x="45" y="72"/>
                    <a:pt x="45" y="72"/>
                  </a:cubicBezTo>
                  <a:cubicBezTo>
                    <a:pt x="45" y="72"/>
                    <a:pt x="45" y="72"/>
                    <a:pt x="45" y="72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5" y="70"/>
                    <a:pt x="45" y="70"/>
                    <a:pt x="43" y="69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42" y="68"/>
                    <a:pt x="41" y="69"/>
                    <a:pt x="41" y="68"/>
                  </a:cubicBezTo>
                  <a:cubicBezTo>
                    <a:pt x="41" y="67"/>
                    <a:pt x="42" y="67"/>
                    <a:pt x="42" y="67"/>
                  </a:cubicBezTo>
                  <a:cubicBezTo>
                    <a:pt x="42" y="64"/>
                    <a:pt x="42" y="63"/>
                    <a:pt x="41" y="63"/>
                  </a:cubicBezTo>
                  <a:cubicBezTo>
                    <a:pt x="41" y="63"/>
                    <a:pt x="41" y="63"/>
                    <a:pt x="41" y="61"/>
                  </a:cubicBezTo>
                  <a:cubicBezTo>
                    <a:pt x="38" y="61"/>
                    <a:pt x="41" y="59"/>
                    <a:pt x="37" y="59"/>
                  </a:cubicBezTo>
                  <a:cubicBezTo>
                    <a:pt x="37" y="59"/>
                    <a:pt x="37" y="59"/>
                    <a:pt x="36" y="59"/>
                  </a:cubicBezTo>
                  <a:cubicBezTo>
                    <a:pt x="37" y="59"/>
                    <a:pt x="36" y="59"/>
                    <a:pt x="37" y="59"/>
                  </a:cubicBezTo>
                  <a:cubicBezTo>
                    <a:pt x="37" y="57"/>
                    <a:pt x="37" y="57"/>
                    <a:pt x="38" y="57"/>
                  </a:cubicBezTo>
                  <a:cubicBezTo>
                    <a:pt x="37" y="57"/>
                    <a:pt x="37" y="56"/>
                    <a:pt x="36" y="56"/>
                  </a:cubicBezTo>
                  <a:cubicBezTo>
                    <a:pt x="37" y="56"/>
                    <a:pt x="37" y="56"/>
                    <a:pt x="37" y="55"/>
                  </a:cubicBezTo>
                  <a:cubicBezTo>
                    <a:pt x="36" y="56"/>
                    <a:pt x="36" y="55"/>
                    <a:pt x="36" y="55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4"/>
                    <a:pt x="36" y="54"/>
                    <a:pt x="36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4"/>
                    <a:pt x="36" y="51"/>
                    <a:pt x="34" y="51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3" y="50"/>
                    <a:pt x="34" y="50"/>
                    <a:pt x="34" y="50"/>
                  </a:cubicBezTo>
                  <a:cubicBezTo>
                    <a:pt x="33" y="50"/>
                    <a:pt x="33" y="48"/>
                    <a:pt x="32" y="48"/>
                  </a:cubicBezTo>
                  <a:cubicBezTo>
                    <a:pt x="33" y="47"/>
                    <a:pt x="32" y="44"/>
                    <a:pt x="30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0" y="43"/>
                    <a:pt x="32" y="42"/>
                    <a:pt x="30" y="42"/>
                  </a:cubicBezTo>
                  <a:cubicBezTo>
                    <a:pt x="30" y="43"/>
                    <a:pt x="29" y="42"/>
                    <a:pt x="29" y="43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30" y="40"/>
                    <a:pt x="29" y="42"/>
                    <a:pt x="30" y="42"/>
                  </a:cubicBezTo>
                  <a:cubicBezTo>
                    <a:pt x="30" y="42"/>
                    <a:pt x="29" y="40"/>
                    <a:pt x="30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8" y="40"/>
                    <a:pt x="28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4" y="42"/>
                    <a:pt x="24" y="43"/>
                    <a:pt x="24" y="43"/>
                  </a:cubicBezTo>
                  <a:cubicBezTo>
                    <a:pt x="24" y="42"/>
                    <a:pt x="27" y="42"/>
                    <a:pt x="27" y="42"/>
                  </a:cubicBezTo>
                  <a:cubicBezTo>
                    <a:pt x="27" y="40"/>
                    <a:pt x="28" y="40"/>
                    <a:pt x="28" y="39"/>
                  </a:cubicBezTo>
                  <a:cubicBezTo>
                    <a:pt x="28" y="39"/>
                    <a:pt x="28" y="39"/>
                    <a:pt x="28" y="40"/>
                  </a:cubicBezTo>
                  <a:cubicBezTo>
                    <a:pt x="27" y="40"/>
                    <a:pt x="28" y="39"/>
                    <a:pt x="27" y="39"/>
                  </a:cubicBezTo>
                  <a:cubicBezTo>
                    <a:pt x="28" y="39"/>
                    <a:pt x="28" y="37"/>
                    <a:pt x="28" y="37"/>
                  </a:cubicBezTo>
                  <a:cubicBezTo>
                    <a:pt x="28" y="37"/>
                    <a:pt x="28" y="39"/>
                    <a:pt x="27" y="37"/>
                  </a:cubicBezTo>
                  <a:cubicBezTo>
                    <a:pt x="28" y="37"/>
                    <a:pt x="28" y="35"/>
                    <a:pt x="28" y="35"/>
                  </a:cubicBezTo>
                  <a:cubicBezTo>
                    <a:pt x="29" y="35"/>
                    <a:pt x="28" y="35"/>
                    <a:pt x="28" y="34"/>
                  </a:cubicBezTo>
                  <a:cubicBezTo>
                    <a:pt x="27" y="35"/>
                    <a:pt x="27" y="37"/>
                    <a:pt x="27" y="35"/>
                  </a:cubicBezTo>
                  <a:cubicBezTo>
                    <a:pt x="27" y="35"/>
                    <a:pt x="27" y="34"/>
                    <a:pt x="28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4" y="34"/>
                    <a:pt x="27" y="33"/>
                    <a:pt x="24" y="34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1"/>
                    <a:pt x="23" y="31"/>
                  </a:cubicBezTo>
                  <a:cubicBezTo>
                    <a:pt x="24" y="31"/>
                    <a:pt x="23" y="31"/>
                    <a:pt x="24" y="31"/>
                  </a:cubicBezTo>
                  <a:cubicBezTo>
                    <a:pt x="24" y="31"/>
                    <a:pt x="24" y="31"/>
                    <a:pt x="27" y="31"/>
                  </a:cubicBezTo>
                  <a:cubicBezTo>
                    <a:pt x="24" y="31"/>
                    <a:pt x="24" y="31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3" y="30"/>
                    <a:pt x="23" y="29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1" y="30"/>
                    <a:pt x="21" y="29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1" y="29"/>
                    <a:pt x="21" y="27"/>
                  </a:cubicBezTo>
                  <a:cubicBezTo>
                    <a:pt x="21" y="27"/>
                    <a:pt x="21" y="26"/>
                    <a:pt x="23" y="27"/>
                  </a:cubicBezTo>
                  <a:cubicBezTo>
                    <a:pt x="23" y="26"/>
                    <a:pt x="21" y="26"/>
                    <a:pt x="21" y="27"/>
                  </a:cubicBezTo>
                  <a:cubicBezTo>
                    <a:pt x="21" y="26"/>
                    <a:pt x="21" y="26"/>
                    <a:pt x="23" y="26"/>
                  </a:cubicBezTo>
                  <a:cubicBezTo>
                    <a:pt x="21" y="26"/>
                    <a:pt x="20" y="26"/>
                    <a:pt x="20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7"/>
                    <a:pt x="19" y="26"/>
                    <a:pt x="17" y="27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9" y="26"/>
                    <a:pt x="19" y="24"/>
                    <a:pt x="20" y="22"/>
                  </a:cubicBezTo>
                  <a:cubicBezTo>
                    <a:pt x="20" y="21"/>
                    <a:pt x="17" y="24"/>
                    <a:pt x="19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9" y="21"/>
                    <a:pt x="20" y="21"/>
                    <a:pt x="20" y="20"/>
                  </a:cubicBezTo>
                  <a:cubicBezTo>
                    <a:pt x="19" y="21"/>
                    <a:pt x="17" y="20"/>
                    <a:pt x="17" y="21"/>
                  </a:cubicBezTo>
                  <a:cubicBezTo>
                    <a:pt x="17" y="21"/>
                    <a:pt x="19" y="21"/>
                    <a:pt x="19" y="22"/>
                  </a:cubicBezTo>
                  <a:cubicBezTo>
                    <a:pt x="17" y="22"/>
                    <a:pt x="17" y="22"/>
                    <a:pt x="16" y="22"/>
                  </a:cubicBezTo>
                  <a:cubicBezTo>
                    <a:pt x="16" y="21"/>
                    <a:pt x="16" y="21"/>
                    <a:pt x="17" y="21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7" y="20"/>
                    <a:pt x="16" y="20"/>
                    <a:pt x="17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7" y="18"/>
                    <a:pt x="19" y="18"/>
                    <a:pt x="19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8"/>
                    <a:pt x="19" y="18"/>
                    <a:pt x="17" y="20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8"/>
                    <a:pt x="17" y="18"/>
                    <a:pt x="16" y="18"/>
                  </a:cubicBezTo>
                  <a:cubicBezTo>
                    <a:pt x="16" y="18"/>
                    <a:pt x="15" y="18"/>
                    <a:pt x="15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6" y="16"/>
                    <a:pt x="16" y="14"/>
                  </a:cubicBezTo>
                  <a:cubicBezTo>
                    <a:pt x="15" y="16"/>
                    <a:pt x="15" y="14"/>
                    <a:pt x="15" y="14"/>
                  </a:cubicBezTo>
                  <a:cubicBezTo>
                    <a:pt x="15" y="14"/>
                    <a:pt x="16" y="16"/>
                    <a:pt x="15" y="17"/>
                  </a:cubicBezTo>
                  <a:cubicBezTo>
                    <a:pt x="13" y="17"/>
                    <a:pt x="16" y="17"/>
                    <a:pt x="15" y="18"/>
                  </a:cubicBezTo>
                  <a:cubicBezTo>
                    <a:pt x="15" y="18"/>
                    <a:pt x="13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3" y="17"/>
                    <a:pt x="13" y="18"/>
                    <a:pt x="15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3" y="14"/>
                    <a:pt x="11" y="16"/>
                    <a:pt x="13" y="16"/>
                  </a:cubicBezTo>
                  <a:cubicBezTo>
                    <a:pt x="11" y="14"/>
                    <a:pt x="11" y="14"/>
                    <a:pt x="10" y="13"/>
                  </a:cubicBezTo>
                  <a:cubicBezTo>
                    <a:pt x="11" y="13"/>
                    <a:pt x="10" y="11"/>
                    <a:pt x="11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1" y="11"/>
                    <a:pt x="11" y="9"/>
                  </a:cubicBezTo>
                  <a:cubicBezTo>
                    <a:pt x="11" y="11"/>
                    <a:pt x="10" y="11"/>
                    <a:pt x="10" y="13"/>
                  </a:cubicBezTo>
                  <a:cubicBezTo>
                    <a:pt x="10" y="11"/>
                    <a:pt x="8" y="13"/>
                    <a:pt x="8" y="11"/>
                  </a:cubicBezTo>
                  <a:cubicBezTo>
                    <a:pt x="8" y="11"/>
                    <a:pt x="8" y="9"/>
                    <a:pt x="8" y="8"/>
                  </a:cubicBezTo>
                  <a:cubicBezTo>
                    <a:pt x="7" y="8"/>
                    <a:pt x="7" y="7"/>
                    <a:pt x="7" y="5"/>
                  </a:cubicBezTo>
                  <a:cubicBezTo>
                    <a:pt x="6" y="5"/>
                    <a:pt x="6" y="7"/>
                    <a:pt x="4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4" y="4"/>
                    <a:pt x="6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2" y="1"/>
                  </a:cubicBezTo>
                  <a:cubicBezTo>
                    <a:pt x="2" y="1"/>
                    <a:pt x="2" y="1"/>
                    <a:pt x="2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1"/>
                    <a:pt x="2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3"/>
                    <a:pt x="2" y="4"/>
                    <a:pt x="2" y="4"/>
                  </a:cubicBezTo>
                  <a:cubicBezTo>
                    <a:pt x="0" y="4"/>
                    <a:pt x="0" y="4"/>
                    <a:pt x="2" y="5"/>
                  </a:cubicBezTo>
                  <a:cubicBezTo>
                    <a:pt x="3" y="5"/>
                    <a:pt x="2" y="7"/>
                    <a:pt x="2" y="7"/>
                  </a:cubicBezTo>
                  <a:cubicBezTo>
                    <a:pt x="3" y="7"/>
                    <a:pt x="3" y="5"/>
                    <a:pt x="3" y="5"/>
                  </a:cubicBezTo>
                  <a:cubicBezTo>
                    <a:pt x="4" y="5"/>
                    <a:pt x="3" y="5"/>
                    <a:pt x="4" y="5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4" y="11"/>
                    <a:pt x="4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4" y="14"/>
                    <a:pt x="6" y="14"/>
                    <a:pt x="6" y="16"/>
                  </a:cubicBezTo>
                  <a:cubicBezTo>
                    <a:pt x="7" y="17"/>
                    <a:pt x="7" y="18"/>
                    <a:pt x="8" y="18"/>
                  </a:cubicBezTo>
                  <a:cubicBezTo>
                    <a:pt x="8" y="21"/>
                    <a:pt x="10" y="22"/>
                    <a:pt x="11" y="26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6"/>
                    <a:pt x="13" y="24"/>
                    <a:pt x="13" y="26"/>
                  </a:cubicBezTo>
                  <a:cubicBezTo>
                    <a:pt x="11" y="26"/>
                    <a:pt x="11" y="26"/>
                    <a:pt x="11" y="27"/>
                  </a:cubicBezTo>
                  <a:cubicBezTo>
                    <a:pt x="13" y="27"/>
                    <a:pt x="13" y="29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1"/>
                    <a:pt x="15" y="31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4"/>
                    <a:pt x="16" y="34"/>
                    <a:pt x="16" y="35"/>
                  </a:cubicBezTo>
                  <a:cubicBezTo>
                    <a:pt x="16" y="37"/>
                    <a:pt x="17" y="37"/>
                    <a:pt x="17" y="39"/>
                  </a:cubicBezTo>
                  <a:cubicBezTo>
                    <a:pt x="17" y="42"/>
                    <a:pt x="20" y="43"/>
                    <a:pt x="20" y="46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8"/>
                    <a:pt x="24" y="51"/>
                    <a:pt x="24" y="55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8" y="55"/>
                    <a:pt x="27" y="55"/>
                    <a:pt x="27" y="56"/>
                  </a:cubicBezTo>
                  <a:cubicBezTo>
                    <a:pt x="27" y="56"/>
                    <a:pt x="27" y="57"/>
                    <a:pt x="28" y="57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9" y="60"/>
                    <a:pt x="29" y="60"/>
                    <a:pt x="29" y="61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9" y="61"/>
                    <a:pt x="29" y="61"/>
                    <a:pt x="30" y="61"/>
                  </a:cubicBezTo>
                  <a:cubicBezTo>
                    <a:pt x="30" y="61"/>
                    <a:pt x="32" y="63"/>
                    <a:pt x="29" y="63"/>
                  </a:cubicBezTo>
                  <a:cubicBezTo>
                    <a:pt x="30" y="64"/>
                    <a:pt x="30" y="68"/>
                    <a:pt x="32" y="68"/>
                  </a:cubicBezTo>
                  <a:cubicBezTo>
                    <a:pt x="32" y="68"/>
                    <a:pt x="32" y="68"/>
                    <a:pt x="32" y="69"/>
                  </a:cubicBezTo>
                  <a:cubicBezTo>
                    <a:pt x="32" y="69"/>
                    <a:pt x="34" y="70"/>
                    <a:pt x="33" y="72"/>
                  </a:cubicBezTo>
                  <a:cubicBezTo>
                    <a:pt x="34" y="72"/>
                    <a:pt x="34" y="70"/>
                    <a:pt x="34" y="72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4" y="74"/>
                    <a:pt x="37" y="76"/>
                    <a:pt x="37" y="77"/>
                  </a:cubicBezTo>
                  <a:cubicBezTo>
                    <a:pt x="38" y="82"/>
                    <a:pt x="41" y="85"/>
                    <a:pt x="42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2" y="89"/>
                    <a:pt x="45" y="89"/>
                    <a:pt x="45" y="90"/>
                  </a:cubicBezTo>
                  <a:cubicBezTo>
                    <a:pt x="45" y="90"/>
                    <a:pt x="45" y="93"/>
                    <a:pt x="45" y="90"/>
                  </a:cubicBezTo>
                  <a:cubicBezTo>
                    <a:pt x="45" y="93"/>
                    <a:pt x="47" y="94"/>
                    <a:pt x="46" y="95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7" y="95"/>
                    <a:pt x="47" y="97"/>
                    <a:pt x="49" y="98"/>
                  </a:cubicBezTo>
                  <a:cubicBezTo>
                    <a:pt x="49" y="97"/>
                    <a:pt x="49" y="97"/>
                    <a:pt x="49" y="97"/>
                  </a:cubicBezTo>
                  <a:cubicBezTo>
                    <a:pt x="50" y="97"/>
                    <a:pt x="49" y="99"/>
                    <a:pt x="50" y="98"/>
                  </a:cubicBezTo>
                  <a:cubicBezTo>
                    <a:pt x="50" y="98"/>
                    <a:pt x="49" y="99"/>
                    <a:pt x="49" y="98"/>
                  </a:cubicBezTo>
                  <a:cubicBezTo>
                    <a:pt x="51" y="100"/>
                    <a:pt x="51" y="103"/>
                    <a:pt x="54" y="108"/>
                  </a:cubicBezTo>
                  <a:cubicBezTo>
                    <a:pt x="56" y="110"/>
                    <a:pt x="56" y="107"/>
                    <a:pt x="56" y="108"/>
                  </a:cubicBezTo>
                  <a:cubicBezTo>
                    <a:pt x="56" y="108"/>
                    <a:pt x="55" y="110"/>
                    <a:pt x="56" y="108"/>
                  </a:cubicBezTo>
                  <a:cubicBezTo>
                    <a:pt x="56" y="110"/>
                    <a:pt x="58" y="108"/>
                    <a:pt x="58" y="110"/>
                  </a:cubicBezTo>
                  <a:cubicBezTo>
                    <a:pt x="56" y="110"/>
                    <a:pt x="58" y="110"/>
                    <a:pt x="56" y="111"/>
                  </a:cubicBezTo>
                  <a:cubicBezTo>
                    <a:pt x="58" y="111"/>
                    <a:pt x="59" y="111"/>
                    <a:pt x="59" y="112"/>
                  </a:cubicBezTo>
                  <a:cubicBezTo>
                    <a:pt x="59" y="112"/>
                    <a:pt x="59" y="112"/>
                    <a:pt x="59" y="112"/>
                  </a:cubicBezTo>
                  <a:cubicBezTo>
                    <a:pt x="58" y="113"/>
                    <a:pt x="59" y="115"/>
                    <a:pt x="59" y="116"/>
                  </a:cubicBezTo>
                  <a:cubicBezTo>
                    <a:pt x="62" y="124"/>
                    <a:pt x="64" y="129"/>
                    <a:pt x="68" y="136"/>
                  </a:cubicBezTo>
                  <a:cubicBezTo>
                    <a:pt x="72" y="141"/>
                    <a:pt x="73" y="149"/>
                    <a:pt x="77" y="154"/>
                  </a:cubicBezTo>
                  <a:cubicBezTo>
                    <a:pt x="81" y="154"/>
                    <a:pt x="81" y="154"/>
                    <a:pt x="81" y="156"/>
                  </a:cubicBezTo>
                  <a:cubicBezTo>
                    <a:pt x="81" y="155"/>
                    <a:pt x="81" y="155"/>
                    <a:pt x="81" y="155"/>
                  </a:cubicBezTo>
                  <a:cubicBezTo>
                    <a:pt x="81" y="156"/>
                    <a:pt x="83" y="156"/>
                    <a:pt x="81" y="159"/>
                  </a:cubicBezTo>
                  <a:cubicBezTo>
                    <a:pt x="83" y="160"/>
                    <a:pt x="84" y="163"/>
                    <a:pt x="85" y="164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5" y="166"/>
                    <a:pt x="85" y="166"/>
                    <a:pt x="85" y="166"/>
                  </a:cubicBezTo>
                  <a:cubicBezTo>
                    <a:pt x="85" y="166"/>
                    <a:pt x="85" y="166"/>
                    <a:pt x="85" y="166"/>
                  </a:cubicBezTo>
                  <a:cubicBezTo>
                    <a:pt x="85" y="166"/>
                    <a:pt x="85" y="166"/>
                    <a:pt x="85" y="166"/>
                  </a:cubicBezTo>
                  <a:cubicBezTo>
                    <a:pt x="86" y="173"/>
                    <a:pt x="92" y="177"/>
                    <a:pt x="96" y="183"/>
                  </a:cubicBezTo>
                  <a:cubicBezTo>
                    <a:pt x="97" y="184"/>
                    <a:pt x="97" y="186"/>
                    <a:pt x="98" y="188"/>
                  </a:cubicBezTo>
                  <a:cubicBezTo>
                    <a:pt x="101" y="192"/>
                    <a:pt x="105" y="194"/>
                    <a:pt x="106" y="201"/>
                  </a:cubicBezTo>
                  <a:cubicBezTo>
                    <a:pt x="106" y="201"/>
                    <a:pt x="109" y="197"/>
                    <a:pt x="109" y="196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66" name="Freeform 142"/>
            <p:cNvSpPr>
              <a:spLocks/>
            </p:cNvSpPr>
            <p:nvPr/>
          </p:nvSpPr>
          <p:spPr bwMode="auto">
            <a:xfrm>
              <a:off x="3979" y="1962"/>
              <a:ext cx="257" cy="478"/>
            </a:xfrm>
            <a:custGeom>
              <a:avLst/>
              <a:gdLst>
                <a:gd name="T0" fmla="*/ 96 w 109"/>
                <a:gd name="T1" fmla="*/ 177 h 202"/>
                <a:gd name="T2" fmla="*/ 94 w 109"/>
                <a:gd name="T3" fmla="*/ 172 h 202"/>
                <a:gd name="T4" fmla="*/ 88 w 109"/>
                <a:gd name="T5" fmla="*/ 158 h 202"/>
                <a:gd name="T6" fmla="*/ 87 w 109"/>
                <a:gd name="T7" fmla="*/ 155 h 202"/>
                <a:gd name="T8" fmla="*/ 79 w 109"/>
                <a:gd name="T9" fmla="*/ 143 h 202"/>
                <a:gd name="T10" fmla="*/ 75 w 109"/>
                <a:gd name="T11" fmla="*/ 138 h 202"/>
                <a:gd name="T12" fmla="*/ 73 w 109"/>
                <a:gd name="T13" fmla="*/ 131 h 202"/>
                <a:gd name="T14" fmla="*/ 70 w 109"/>
                <a:gd name="T15" fmla="*/ 124 h 202"/>
                <a:gd name="T16" fmla="*/ 68 w 109"/>
                <a:gd name="T17" fmla="*/ 122 h 202"/>
                <a:gd name="T18" fmla="*/ 68 w 109"/>
                <a:gd name="T19" fmla="*/ 118 h 202"/>
                <a:gd name="T20" fmla="*/ 65 w 109"/>
                <a:gd name="T21" fmla="*/ 110 h 202"/>
                <a:gd name="T22" fmla="*/ 61 w 109"/>
                <a:gd name="T23" fmla="*/ 106 h 202"/>
                <a:gd name="T24" fmla="*/ 60 w 109"/>
                <a:gd name="T25" fmla="*/ 102 h 202"/>
                <a:gd name="T26" fmla="*/ 57 w 109"/>
                <a:gd name="T27" fmla="*/ 97 h 202"/>
                <a:gd name="T28" fmla="*/ 55 w 109"/>
                <a:gd name="T29" fmla="*/ 91 h 202"/>
                <a:gd name="T30" fmla="*/ 48 w 109"/>
                <a:gd name="T31" fmla="*/ 84 h 202"/>
                <a:gd name="T32" fmla="*/ 48 w 109"/>
                <a:gd name="T33" fmla="*/ 80 h 202"/>
                <a:gd name="T34" fmla="*/ 46 w 109"/>
                <a:gd name="T35" fmla="*/ 79 h 202"/>
                <a:gd name="T36" fmla="*/ 44 w 109"/>
                <a:gd name="T37" fmla="*/ 76 h 202"/>
                <a:gd name="T38" fmla="*/ 44 w 109"/>
                <a:gd name="T39" fmla="*/ 75 h 202"/>
                <a:gd name="T40" fmla="*/ 43 w 109"/>
                <a:gd name="T41" fmla="*/ 70 h 202"/>
                <a:gd name="T42" fmla="*/ 38 w 109"/>
                <a:gd name="T43" fmla="*/ 61 h 202"/>
                <a:gd name="T44" fmla="*/ 37 w 109"/>
                <a:gd name="T45" fmla="*/ 57 h 202"/>
                <a:gd name="T46" fmla="*/ 33 w 109"/>
                <a:gd name="T47" fmla="*/ 53 h 202"/>
                <a:gd name="T48" fmla="*/ 29 w 109"/>
                <a:gd name="T49" fmla="*/ 45 h 202"/>
                <a:gd name="T50" fmla="*/ 26 w 109"/>
                <a:gd name="T51" fmla="*/ 44 h 202"/>
                <a:gd name="T52" fmla="*/ 26 w 109"/>
                <a:gd name="T53" fmla="*/ 40 h 202"/>
                <a:gd name="T54" fmla="*/ 27 w 109"/>
                <a:gd name="T55" fmla="*/ 37 h 202"/>
                <a:gd name="T56" fmla="*/ 25 w 109"/>
                <a:gd name="T57" fmla="*/ 33 h 202"/>
                <a:gd name="T58" fmla="*/ 25 w 109"/>
                <a:gd name="T59" fmla="*/ 30 h 202"/>
                <a:gd name="T60" fmla="*/ 24 w 109"/>
                <a:gd name="T61" fmla="*/ 29 h 202"/>
                <a:gd name="T62" fmla="*/ 18 w 109"/>
                <a:gd name="T63" fmla="*/ 28 h 202"/>
                <a:gd name="T64" fmla="*/ 18 w 109"/>
                <a:gd name="T65" fmla="*/ 24 h 202"/>
                <a:gd name="T66" fmla="*/ 17 w 109"/>
                <a:gd name="T67" fmla="*/ 23 h 202"/>
                <a:gd name="T68" fmla="*/ 17 w 109"/>
                <a:gd name="T69" fmla="*/ 20 h 202"/>
                <a:gd name="T70" fmla="*/ 16 w 109"/>
                <a:gd name="T71" fmla="*/ 16 h 202"/>
                <a:gd name="T72" fmla="*/ 13 w 109"/>
                <a:gd name="T73" fmla="*/ 20 h 202"/>
                <a:gd name="T74" fmla="*/ 13 w 109"/>
                <a:gd name="T75" fmla="*/ 13 h 202"/>
                <a:gd name="T76" fmla="*/ 4 w 109"/>
                <a:gd name="T77" fmla="*/ 8 h 202"/>
                <a:gd name="T78" fmla="*/ 3 w 109"/>
                <a:gd name="T79" fmla="*/ 7 h 202"/>
                <a:gd name="T80" fmla="*/ 0 w 109"/>
                <a:gd name="T81" fmla="*/ 0 h 202"/>
                <a:gd name="T82" fmla="*/ 0 w 109"/>
                <a:gd name="T83" fmla="*/ 3 h 202"/>
                <a:gd name="T84" fmla="*/ 4 w 109"/>
                <a:gd name="T85" fmla="*/ 8 h 202"/>
                <a:gd name="T86" fmla="*/ 5 w 109"/>
                <a:gd name="T87" fmla="*/ 17 h 202"/>
                <a:gd name="T88" fmla="*/ 13 w 109"/>
                <a:gd name="T89" fmla="*/ 33 h 202"/>
                <a:gd name="T90" fmla="*/ 20 w 109"/>
                <a:gd name="T91" fmla="*/ 49 h 202"/>
                <a:gd name="T92" fmla="*/ 27 w 109"/>
                <a:gd name="T93" fmla="*/ 62 h 202"/>
                <a:gd name="T94" fmla="*/ 31 w 109"/>
                <a:gd name="T95" fmla="*/ 70 h 202"/>
                <a:gd name="T96" fmla="*/ 43 w 109"/>
                <a:gd name="T97" fmla="*/ 89 h 202"/>
                <a:gd name="T98" fmla="*/ 48 w 109"/>
                <a:gd name="T99" fmla="*/ 98 h 202"/>
                <a:gd name="T100" fmla="*/ 57 w 109"/>
                <a:gd name="T101" fmla="*/ 111 h 202"/>
                <a:gd name="T102" fmla="*/ 78 w 109"/>
                <a:gd name="T103" fmla="*/ 156 h 202"/>
                <a:gd name="T104" fmla="*/ 85 w 109"/>
                <a:gd name="T105" fmla="*/ 168 h 202"/>
                <a:gd name="T106" fmla="*/ 108 w 109"/>
                <a:gd name="T107" fmla="*/ 19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9" h="202">
                  <a:moveTo>
                    <a:pt x="108" y="198"/>
                  </a:moveTo>
                  <a:cubicBezTo>
                    <a:pt x="109" y="195"/>
                    <a:pt x="105" y="194"/>
                    <a:pt x="105" y="188"/>
                  </a:cubicBezTo>
                  <a:cubicBezTo>
                    <a:pt x="105" y="188"/>
                    <a:pt x="103" y="190"/>
                    <a:pt x="103" y="188"/>
                  </a:cubicBezTo>
                  <a:cubicBezTo>
                    <a:pt x="103" y="186"/>
                    <a:pt x="100" y="182"/>
                    <a:pt x="98" y="181"/>
                  </a:cubicBezTo>
                  <a:cubicBezTo>
                    <a:pt x="98" y="181"/>
                    <a:pt x="98" y="181"/>
                    <a:pt x="98" y="181"/>
                  </a:cubicBezTo>
                  <a:cubicBezTo>
                    <a:pt x="96" y="181"/>
                    <a:pt x="98" y="178"/>
                    <a:pt x="96" y="177"/>
                  </a:cubicBezTo>
                  <a:cubicBezTo>
                    <a:pt x="96" y="178"/>
                    <a:pt x="96" y="178"/>
                    <a:pt x="96" y="178"/>
                  </a:cubicBezTo>
                  <a:cubicBezTo>
                    <a:pt x="96" y="177"/>
                    <a:pt x="96" y="177"/>
                    <a:pt x="96" y="175"/>
                  </a:cubicBezTo>
                  <a:cubicBezTo>
                    <a:pt x="95" y="177"/>
                    <a:pt x="95" y="177"/>
                    <a:pt x="95" y="177"/>
                  </a:cubicBezTo>
                  <a:cubicBezTo>
                    <a:pt x="95" y="175"/>
                    <a:pt x="95" y="175"/>
                    <a:pt x="95" y="175"/>
                  </a:cubicBezTo>
                  <a:cubicBezTo>
                    <a:pt x="96" y="174"/>
                    <a:pt x="94" y="173"/>
                    <a:pt x="95" y="172"/>
                  </a:cubicBezTo>
                  <a:cubicBezTo>
                    <a:pt x="94" y="172"/>
                    <a:pt x="94" y="172"/>
                    <a:pt x="94" y="172"/>
                  </a:cubicBezTo>
                  <a:cubicBezTo>
                    <a:pt x="94" y="169"/>
                    <a:pt x="92" y="168"/>
                    <a:pt x="91" y="164"/>
                  </a:cubicBezTo>
                  <a:cubicBezTo>
                    <a:pt x="91" y="164"/>
                    <a:pt x="91" y="164"/>
                    <a:pt x="91" y="164"/>
                  </a:cubicBezTo>
                  <a:cubicBezTo>
                    <a:pt x="91" y="162"/>
                    <a:pt x="91" y="162"/>
                    <a:pt x="91" y="162"/>
                  </a:cubicBezTo>
                  <a:cubicBezTo>
                    <a:pt x="88" y="162"/>
                    <a:pt x="91" y="161"/>
                    <a:pt x="88" y="160"/>
                  </a:cubicBezTo>
                  <a:cubicBezTo>
                    <a:pt x="88" y="160"/>
                    <a:pt x="88" y="160"/>
                    <a:pt x="88" y="160"/>
                  </a:cubicBezTo>
                  <a:cubicBezTo>
                    <a:pt x="91" y="160"/>
                    <a:pt x="88" y="160"/>
                    <a:pt x="88" y="158"/>
                  </a:cubicBezTo>
                  <a:cubicBezTo>
                    <a:pt x="88" y="158"/>
                    <a:pt x="88" y="158"/>
                    <a:pt x="88" y="158"/>
                  </a:cubicBezTo>
                  <a:cubicBezTo>
                    <a:pt x="88" y="158"/>
                    <a:pt x="87" y="158"/>
                    <a:pt x="87" y="157"/>
                  </a:cubicBezTo>
                  <a:cubicBezTo>
                    <a:pt x="87" y="157"/>
                    <a:pt x="87" y="157"/>
                    <a:pt x="87" y="157"/>
                  </a:cubicBezTo>
                  <a:cubicBezTo>
                    <a:pt x="87" y="157"/>
                    <a:pt x="87" y="157"/>
                    <a:pt x="87" y="157"/>
                  </a:cubicBezTo>
                  <a:cubicBezTo>
                    <a:pt x="87" y="157"/>
                    <a:pt x="87" y="157"/>
                    <a:pt x="87" y="157"/>
                  </a:cubicBezTo>
                  <a:cubicBezTo>
                    <a:pt x="87" y="156"/>
                    <a:pt x="86" y="156"/>
                    <a:pt x="87" y="155"/>
                  </a:cubicBezTo>
                  <a:cubicBezTo>
                    <a:pt x="86" y="156"/>
                    <a:pt x="87" y="156"/>
                    <a:pt x="86" y="156"/>
                  </a:cubicBezTo>
                  <a:cubicBezTo>
                    <a:pt x="85" y="153"/>
                    <a:pt x="83" y="149"/>
                    <a:pt x="82" y="145"/>
                  </a:cubicBezTo>
                  <a:cubicBezTo>
                    <a:pt x="81" y="145"/>
                    <a:pt x="81" y="145"/>
                    <a:pt x="81" y="145"/>
                  </a:cubicBezTo>
                  <a:cubicBezTo>
                    <a:pt x="81" y="145"/>
                    <a:pt x="79" y="144"/>
                    <a:pt x="81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81" y="143"/>
                    <a:pt x="79" y="143"/>
                  </a:cubicBezTo>
                  <a:cubicBezTo>
                    <a:pt x="79" y="143"/>
                    <a:pt x="79" y="143"/>
                    <a:pt x="79" y="143"/>
                  </a:cubicBezTo>
                  <a:cubicBezTo>
                    <a:pt x="78" y="141"/>
                    <a:pt x="78" y="141"/>
                    <a:pt x="78" y="141"/>
                  </a:cubicBezTo>
                  <a:cubicBezTo>
                    <a:pt x="78" y="141"/>
                    <a:pt x="78" y="141"/>
                    <a:pt x="78" y="141"/>
                  </a:cubicBezTo>
                  <a:cubicBezTo>
                    <a:pt x="78" y="140"/>
                    <a:pt x="75" y="140"/>
                    <a:pt x="78" y="140"/>
                  </a:cubicBezTo>
                  <a:cubicBezTo>
                    <a:pt x="75" y="140"/>
                    <a:pt x="75" y="140"/>
                    <a:pt x="75" y="140"/>
                  </a:cubicBezTo>
                  <a:cubicBezTo>
                    <a:pt x="74" y="140"/>
                    <a:pt x="78" y="138"/>
                    <a:pt x="75" y="138"/>
                  </a:cubicBezTo>
                  <a:cubicBezTo>
                    <a:pt x="75" y="138"/>
                    <a:pt x="75" y="138"/>
                    <a:pt x="75" y="138"/>
                  </a:cubicBezTo>
                  <a:cubicBezTo>
                    <a:pt x="75" y="136"/>
                    <a:pt x="75" y="136"/>
                    <a:pt x="75" y="135"/>
                  </a:cubicBezTo>
                  <a:cubicBezTo>
                    <a:pt x="75" y="135"/>
                    <a:pt x="75" y="135"/>
                    <a:pt x="75" y="135"/>
                  </a:cubicBezTo>
                  <a:cubicBezTo>
                    <a:pt x="74" y="135"/>
                    <a:pt x="74" y="134"/>
                    <a:pt x="74" y="132"/>
                  </a:cubicBezTo>
                  <a:cubicBezTo>
                    <a:pt x="73" y="132"/>
                    <a:pt x="73" y="134"/>
                    <a:pt x="73" y="132"/>
                  </a:cubicBezTo>
                  <a:cubicBezTo>
                    <a:pt x="73" y="132"/>
                    <a:pt x="72" y="131"/>
                    <a:pt x="73" y="131"/>
                  </a:cubicBezTo>
                  <a:cubicBezTo>
                    <a:pt x="73" y="130"/>
                    <a:pt x="72" y="130"/>
                    <a:pt x="72" y="128"/>
                  </a:cubicBezTo>
                  <a:cubicBezTo>
                    <a:pt x="72" y="130"/>
                    <a:pt x="70" y="128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9" y="130"/>
                    <a:pt x="70" y="130"/>
                    <a:pt x="70" y="130"/>
                  </a:cubicBezTo>
                  <a:cubicBezTo>
                    <a:pt x="69" y="130"/>
                    <a:pt x="69" y="128"/>
                    <a:pt x="69" y="128"/>
                  </a:cubicBezTo>
                  <a:cubicBezTo>
                    <a:pt x="69" y="127"/>
                    <a:pt x="70" y="124"/>
                    <a:pt x="70" y="124"/>
                  </a:cubicBezTo>
                  <a:cubicBezTo>
                    <a:pt x="69" y="124"/>
                    <a:pt x="69" y="124"/>
                    <a:pt x="69" y="124"/>
                  </a:cubicBezTo>
                  <a:cubicBezTo>
                    <a:pt x="70" y="123"/>
                    <a:pt x="70" y="123"/>
                    <a:pt x="70" y="123"/>
                  </a:cubicBezTo>
                  <a:cubicBezTo>
                    <a:pt x="70" y="122"/>
                    <a:pt x="69" y="123"/>
                    <a:pt x="69" y="122"/>
                  </a:cubicBezTo>
                  <a:cubicBezTo>
                    <a:pt x="69" y="122"/>
                    <a:pt x="69" y="122"/>
                    <a:pt x="70" y="122"/>
                  </a:cubicBezTo>
                  <a:cubicBezTo>
                    <a:pt x="69" y="122"/>
                    <a:pt x="69" y="121"/>
                    <a:pt x="68" y="121"/>
                  </a:cubicBezTo>
                  <a:cubicBezTo>
                    <a:pt x="68" y="122"/>
                    <a:pt x="68" y="122"/>
                    <a:pt x="68" y="122"/>
                  </a:cubicBezTo>
                  <a:cubicBezTo>
                    <a:pt x="68" y="121"/>
                    <a:pt x="68" y="121"/>
                    <a:pt x="68" y="121"/>
                  </a:cubicBezTo>
                  <a:cubicBezTo>
                    <a:pt x="68" y="121"/>
                    <a:pt x="68" y="121"/>
                    <a:pt x="68" y="121"/>
                  </a:cubicBezTo>
                  <a:cubicBezTo>
                    <a:pt x="66" y="119"/>
                    <a:pt x="68" y="119"/>
                    <a:pt x="68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8" y="118"/>
                    <a:pt x="68" y="118"/>
                    <a:pt x="68" y="118"/>
                  </a:cubicBezTo>
                  <a:cubicBezTo>
                    <a:pt x="68" y="118"/>
                    <a:pt x="68" y="118"/>
                    <a:pt x="68" y="118"/>
                  </a:cubicBezTo>
                  <a:cubicBezTo>
                    <a:pt x="68" y="117"/>
                    <a:pt x="68" y="117"/>
                    <a:pt x="68" y="115"/>
                  </a:cubicBezTo>
                  <a:cubicBezTo>
                    <a:pt x="66" y="115"/>
                    <a:pt x="66" y="115"/>
                    <a:pt x="66" y="115"/>
                  </a:cubicBezTo>
                  <a:cubicBezTo>
                    <a:pt x="65" y="115"/>
                    <a:pt x="66" y="111"/>
                    <a:pt x="65" y="111"/>
                  </a:cubicBezTo>
                  <a:cubicBezTo>
                    <a:pt x="66" y="111"/>
                    <a:pt x="66" y="111"/>
                    <a:pt x="66" y="111"/>
                  </a:cubicBezTo>
                  <a:cubicBezTo>
                    <a:pt x="65" y="111"/>
                    <a:pt x="65" y="111"/>
                    <a:pt x="65" y="111"/>
                  </a:cubicBezTo>
                  <a:cubicBezTo>
                    <a:pt x="64" y="111"/>
                    <a:pt x="65" y="110"/>
                    <a:pt x="65" y="110"/>
                  </a:cubicBezTo>
                  <a:cubicBezTo>
                    <a:pt x="65" y="110"/>
                    <a:pt x="65" y="110"/>
                    <a:pt x="65" y="110"/>
                  </a:cubicBezTo>
                  <a:cubicBezTo>
                    <a:pt x="65" y="110"/>
                    <a:pt x="64" y="108"/>
                    <a:pt x="61" y="106"/>
                  </a:cubicBezTo>
                  <a:cubicBezTo>
                    <a:pt x="64" y="106"/>
                    <a:pt x="64" y="105"/>
                    <a:pt x="64" y="105"/>
                  </a:cubicBezTo>
                  <a:cubicBezTo>
                    <a:pt x="61" y="106"/>
                    <a:pt x="61" y="106"/>
                    <a:pt x="61" y="106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1" y="104"/>
                    <a:pt x="61" y="108"/>
                    <a:pt x="61" y="106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1" y="105"/>
                    <a:pt x="61" y="104"/>
                    <a:pt x="60" y="104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0" y="102"/>
                    <a:pt x="60" y="101"/>
                    <a:pt x="59" y="101"/>
                  </a:cubicBezTo>
                  <a:cubicBezTo>
                    <a:pt x="59" y="102"/>
                    <a:pt x="59" y="102"/>
                    <a:pt x="59" y="102"/>
                  </a:cubicBezTo>
                  <a:cubicBezTo>
                    <a:pt x="59" y="101"/>
                    <a:pt x="59" y="101"/>
                    <a:pt x="59" y="101"/>
                  </a:cubicBezTo>
                  <a:cubicBezTo>
                    <a:pt x="59" y="101"/>
                    <a:pt x="59" y="101"/>
                    <a:pt x="59" y="101"/>
                  </a:cubicBezTo>
                  <a:cubicBezTo>
                    <a:pt x="60" y="98"/>
                    <a:pt x="59" y="98"/>
                    <a:pt x="59" y="98"/>
                  </a:cubicBezTo>
                  <a:cubicBezTo>
                    <a:pt x="57" y="97"/>
                    <a:pt x="57" y="96"/>
                    <a:pt x="57" y="97"/>
                  </a:cubicBezTo>
                  <a:cubicBezTo>
                    <a:pt x="57" y="96"/>
                    <a:pt x="57" y="96"/>
                    <a:pt x="56" y="94"/>
                  </a:cubicBezTo>
                  <a:cubicBezTo>
                    <a:pt x="56" y="94"/>
                    <a:pt x="56" y="94"/>
                    <a:pt x="56" y="96"/>
                  </a:cubicBezTo>
                  <a:cubicBezTo>
                    <a:pt x="56" y="94"/>
                    <a:pt x="56" y="94"/>
                    <a:pt x="56" y="94"/>
                  </a:cubicBezTo>
                  <a:cubicBezTo>
                    <a:pt x="55" y="94"/>
                    <a:pt x="55" y="94"/>
                    <a:pt x="55" y="94"/>
                  </a:cubicBezTo>
                  <a:cubicBezTo>
                    <a:pt x="55" y="93"/>
                    <a:pt x="55" y="93"/>
                    <a:pt x="56" y="93"/>
                  </a:cubicBezTo>
                  <a:cubicBezTo>
                    <a:pt x="55" y="93"/>
                    <a:pt x="56" y="91"/>
                    <a:pt x="55" y="91"/>
                  </a:cubicBezTo>
                  <a:cubicBezTo>
                    <a:pt x="53" y="92"/>
                    <a:pt x="53" y="92"/>
                    <a:pt x="53" y="92"/>
                  </a:cubicBezTo>
                  <a:cubicBezTo>
                    <a:pt x="52" y="92"/>
                    <a:pt x="53" y="91"/>
                    <a:pt x="53" y="91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53" y="89"/>
                    <a:pt x="53" y="88"/>
                    <a:pt x="53" y="89"/>
                  </a:cubicBezTo>
                  <a:cubicBezTo>
                    <a:pt x="53" y="88"/>
                    <a:pt x="52" y="88"/>
                    <a:pt x="53" y="88"/>
                  </a:cubicBezTo>
                  <a:cubicBezTo>
                    <a:pt x="52" y="87"/>
                    <a:pt x="52" y="84"/>
                    <a:pt x="48" y="84"/>
                  </a:cubicBezTo>
                  <a:cubicBezTo>
                    <a:pt x="48" y="83"/>
                    <a:pt x="48" y="83"/>
                    <a:pt x="48" y="83"/>
                  </a:cubicBezTo>
                  <a:cubicBezTo>
                    <a:pt x="51" y="83"/>
                    <a:pt x="48" y="84"/>
                    <a:pt x="51" y="83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48" y="83"/>
                    <a:pt x="48" y="83"/>
                    <a:pt x="48" y="83"/>
                  </a:cubicBezTo>
                  <a:cubicBezTo>
                    <a:pt x="47" y="83"/>
                    <a:pt x="51" y="81"/>
                    <a:pt x="48" y="80"/>
                  </a:cubicBezTo>
                  <a:cubicBezTo>
                    <a:pt x="48" y="81"/>
                    <a:pt x="48" y="81"/>
                    <a:pt x="48" y="80"/>
                  </a:cubicBezTo>
                  <a:cubicBezTo>
                    <a:pt x="48" y="80"/>
                    <a:pt x="48" y="80"/>
                    <a:pt x="48" y="80"/>
                  </a:cubicBezTo>
                  <a:cubicBezTo>
                    <a:pt x="47" y="79"/>
                    <a:pt x="47" y="80"/>
                    <a:pt x="46" y="80"/>
                  </a:cubicBezTo>
                  <a:cubicBezTo>
                    <a:pt x="46" y="80"/>
                    <a:pt x="46" y="79"/>
                    <a:pt x="47" y="79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46" y="79"/>
                    <a:pt x="46" y="79"/>
                    <a:pt x="46" y="77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7" y="77"/>
                    <a:pt x="46" y="77"/>
                    <a:pt x="47" y="77"/>
                  </a:cubicBezTo>
                  <a:cubicBezTo>
                    <a:pt x="46" y="77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5"/>
                    <a:pt x="44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44" y="75"/>
                    <a:pt x="46" y="75"/>
                    <a:pt x="46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71"/>
                    <a:pt x="44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0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3" y="70"/>
                    <a:pt x="43" y="70"/>
                    <a:pt x="43" y="68"/>
                  </a:cubicBezTo>
                  <a:cubicBezTo>
                    <a:pt x="42" y="68"/>
                    <a:pt x="40" y="70"/>
                    <a:pt x="40" y="70"/>
                  </a:cubicBezTo>
                  <a:cubicBezTo>
                    <a:pt x="40" y="68"/>
                    <a:pt x="42" y="67"/>
                    <a:pt x="42" y="67"/>
                  </a:cubicBezTo>
                  <a:cubicBezTo>
                    <a:pt x="42" y="67"/>
                    <a:pt x="42" y="66"/>
                    <a:pt x="40" y="64"/>
                  </a:cubicBezTo>
                  <a:cubicBezTo>
                    <a:pt x="40" y="64"/>
                    <a:pt x="40" y="64"/>
                    <a:pt x="40" y="64"/>
                  </a:cubicBezTo>
                  <a:cubicBezTo>
                    <a:pt x="39" y="63"/>
                    <a:pt x="40" y="62"/>
                    <a:pt x="38" y="61"/>
                  </a:cubicBezTo>
                  <a:cubicBezTo>
                    <a:pt x="38" y="62"/>
                    <a:pt x="38" y="62"/>
                    <a:pt x="37" y="62"/>
                  </a:cubicBezTo>
                  <a:cubicBezTo>
                    <a:pt x="38" y="61"/>
                    <a:pt x="37" y="62"/>
                    <a:pt x="38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8" y="58"/>
                    <a:pt x="38" y="57"/>
                    <a:pt x="37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4" y="54"/>
                    <a:pt x="37" y="53"/>
                    <a:pt x="34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3" y="51"/>
                    <a:pt x="33" y="51"/>
                    <a:pt x="31" y="51"/>
                  </a:cubicBezTo>
                  <a:cubicBezTo>
                    <a:pt x="33" y="49"/>
                    <a:pt x="31" y="47"/>
                    <a:pt x="30" y="44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4"/>
                    <a:pt x="29" y="44"/>
                    <a:pt x="29" y="45"/>
                  </a:cubicBezTo>
                  <a:cubicBezTo>
                    <a:pt x="29" y="44"/>
                    <a:pt x="29" y="44"/>
                    <a:pt x="29" y="42"/>
                  </a:cubicBezTo>
                  <a:cubicBezTo>
                    <a:pt x="30" y="42"/>
                    <a:pt x="29" y="44"/>
                    <a:pt x="30" y="42"/>
                  </a:cubicBezTo>
                  <a:cubicBezTo>
                    <a:pt x="30" y="42"/>
                    <a:pt x="29" y="42"/>
                    <a:pt x="30" y="41"/>
                  </a:cubicBezTo>
                  <a:cubicBezTo>
                    <a:pt x="29" y="41"/>
                    <a:pt x="29" y="42"/>
                    <a:pt x="29" y="42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7" y="41"/>
                    <a:pt x="27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5" y="44"/>
                    <a:pt x="25" y="45"/>
                    <a:pt x="25" y="44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2"/>
                    <a:pt x="27" y="41"/>
                    <a:pt x="27" y="40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6" y="41"/>
                    <a:pt x="27" y="40"/>
                    <a:pt x="26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38"/>
                    <a:pt x="27" y="40"/>
                    <a:pt x="26" y="40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9" y="37"/>
                    <a:pt x="27" y="38"/>
                    <a:pt x="27" y="37"/>
                  </a:cubicBezTo>
                  <a:cubicBezTo>
                    <a:pt x="26" y="37"/>
                    <a:pt x="26" y="38"/>
                    <a:pt x="26" y="38"/>
                  </a:cubicBezTo>
                  <a:cubicBezTo>
                    <a:pt x="26" y="38"/>
                    <a:pt x="26" y="37"/>
                    <a:pt x="27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5" y="37"/>
                    <a:pt x="26" y="36"/>
                    <a:pt x="25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6"/>
                    <a:pt x="25" y="34"/>
                    <a:pt x="24" y="34"/>
                  </a:cubicBezTo>
                  <a:cubicBezTo>
                    <a:pt x="24" y="34"/>
                    <a:pt x="24" y="33"/>
                    <a:pt x="25" y="33"/>
                  </a:cubicBezTo>
                  <a:cubicBezTo>
                    <a:pt x="25" y="33"/>
                    <a:pt x="25" y="34"/>
                    <a:pt x="26" y="34"/>
                  </a:cubicBezTo>
                  <a:cubicBezTo>
                    <a:pt x="25" y="34"/>
                    <a:pt x="25" y="33"/>
                    <a:pt x="25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5" y="33"/>
                    <a:pt x="25" y="33"/>
                    <a:pt x="25" y="30"/>
                  </a:cubicBezTo>
                  <a:cubicBezTo>
                    <a:pt x="25" y="30"/>
                    <a:pt x="25" y="33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29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5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8"/>
                    <a:pt x="24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4" y="27"/>
                  </a:cubicBezTo>
                  <a:cubicBezTo>
                    <a:pt x="21" y="27"/>
                    <a:pt x="20" y="27"/>
                    <a:pt x="20" y="27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8" y="28"/>
                    <a:pt x="18" y="25"/>
                    <a:pt x="20" y="25"/>
                  </a:cubicBezTo>
                  <a:cubicBezTo>
                    <a:pt x="20" y="24"/>
                    <a:pt x="17" y="27"/>
                    <a:pt x="18" y="24"/>
                  </a:cubicBezTo>
                  <a:cubicBezTo>
                    <a:pt x="18" y="24"/>
                    <a:pt x="20" y="23"/>
                    <a:pt x="18" y="24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18" y="24"/>
                    <a:pt x="17" y="23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7" y="24"/>
                    <a:pt x="17" y="25"/>
                    <a:pt x="16" y="24"/>
                  </a:cubicBezTo>
                  <a:cubicBezTo>
                    <a:pt x="16" y="24"/>
                    <a:pt x="16" y="24"/>
                    <a:pt x="17" y="23"/>
                  </a:cubicBezTo>
                  <a:cubicBezTo>
                    <a:pt x="17" y="23"/>
                    <a:pt x="17" y="24"/>
                    <a:pt x="17" y="23"/>
                  </a:cubicBezTo>
                  <a:cubicBezTo>
                    <a:pt x="17" y="23"/>
                    <a:pt x="16" y="23"/>
                    <a:pt x="17" y="21"/>
                  </a:cubicBezTo>
                  <a:cubicBezTo>
                    <a:pt x="17" y="23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7" y="21"/>
                    <a:pt x="18" y="20"/>
                    <a:pt x="18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8" y="21"/>
                    <a:pt x="17" y="21"/>
                  </a:cubicBezTo>
                  <a:cubicBezTo>
                    <a:pt x="17" y="21"/>
                    <a:pt x="17" y="20"/>
                    <a:pt x="16" y="20"/>
                  </a:cubicBezTo>
                  <a:cubicBezTo>
                    <a:pt x="16" y="20"/>
                    <a:pt x="16" y="20"/>
                    <a:pt x="16" y="21"/>
                  </a:cubicBezTo>
                  <a:cubicBezTo>
                    <a:pt x="16" y="20"/>
                    <a:pt x="14" y="21"/>
                    <a:pt x="14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17"/>
                    <a:pt x="16" y="16"/>
                    <a:pt x="16" y="16"/>
                  </a:cubicBezTo>
                  <a:cubicBezTo>
                    <a:pt x="14" y="16"/>
                    <a:pt x="14" y="15"/>
                    <a:pt x="14" y="16"/>
                  </a:cubicBezTo>
                  <a:cubicBezTo>
                    <a:pt x="14" y="16"/>
                    <a:pt x="16" y="17"/>
                    <a:pt x="14" y="20"/>
                  </a:cubicBezTo>
                  <a:cubicBezTo>
                    <a:pt x="13" y="20"/>
                    <a:pt x="16" y="20"/>
                    <a:pt x="14" y="21"/>
                  </a:cubicBezTo>
                  <a:cubicBezTo>
                    <a:pt x="14" y="20"/>
                    <a:pt x="13" y="21"/>
                    <a:pt x="12" y="21"/>
                  </a:cubicBezTo>
                  <a:cubicBezTo>
                    <a:pt x="12" y="21"/>
                    <a:pt x="12" y="21"/>
                    <a:pt x="12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17"/>
                    <a:pt x="13" y="17"/>
                    <a:pt x="13" y="16"/>
                  </a:cubicBezTo>
                  <a:cubicBezTo>
                    <a:pt x="13" y="16"/>
                    <a:pt x="12" y="16"/>
                    <a:pt x="13" y="17"/>
                  </a:cubicBezTo>
                  <a:cubicBezTo>
                    <a:pt x="12" y="16"/>
                    <a:pt x="12" y="15"/>
                    <a:pt x="11" y="15"/>
                  </a:cubicBezTo>
                  <a:cubicBezTo>
                    <a:pt x="12" y="15"/>
                    <a:pt x="11" y="13"/>
                    <a:pt x="12" y="13"/>
                  </a:cubicBezTo>
                  <a:cubicBezTo>
                    <a:pt x="12" y="13"/>
                    <a:pt x="13" y="13"/>
                    <a:pt x="13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2" y="13"/>
                    <a:pt x="12" y="12"/>
                  </a:cubicBezTo>
                  <a:cubicBezTo>
                    <a:pt x="12" y="13"/>
                    <a:pt x="11" y="13"/>
                    <a:pt x="11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2"/>
                    <a:pt x="9" y="12"/>
                    <a:pt x="9" y="11"/>
                  </a:cubicBezTo>
                  <a:cubicBezTo>
                    <a:pt x="7" y="11"/>
                    <a:pt x="7" y="8"/>
                    <a:pt x="7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4" y="7"/>
                    <a:pt x="4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4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2" y="7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0" y="2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3"/>
                    <a:pt x="2" y="3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7"/>
                    <a:pt x="2" y="7"/>
                  </a:cubicBezTo>
                  <a:cubicBezTo>
                    <a:pt x="3" y="7"/>
                    <a:pt x="2" y="8"/>
                    <a:pt x="2" y="10"/>
                  </a:cubicBezTo>
                  <a:cubicBezTo>
                    <a:pt x="3" y="8"/>
                    <a:pt x="3" y="8"/>
                    <a:pt x="3" y="7"/>
                  </a:cubicBezTo>
                  <a:cubicBezTo>
                    <a:pt x="4" y="8"/>
                    <a:pt x="3" y="8"/>
                    <a:pt x="4" y="8"/>
                  </a:cubicBezTo>
                  <a:cubicBezTo>
                    <a:pt x="3" y="8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3" y="11"/>
                    <a:pt x="3" y="12"/>
                  </a:cubicBezTo>
                  <a:cubicBezTo>
                    <a:pt x="4" y="12"/>
                    <a:pt x="4" y="13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5" y="16"/>
                    <a:pt x="5" y="17"/>
                  </a:cubicBezTo>
                  <a:cubicBezTo>
                    <a:pt x="7" y="17"/>
                    <a:pt x="7" y="21"/>
                    <a:pt x="9" y="21"/>
                  </a:cubicBezTo>
                  <a:cubicBezTo>
                    <a:pt x="9" y="24"/>
                    <a:pt x="11" y="25"/>
                    <a:pt x="12" y="28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2" y="27"/>
                    <a:pt x="12" y="28"/>
                    <a:pt x="12" y="28"/>
                  </a:cubicBezTo>
                  <a:cubicBezTo>
                    <a:pt x="13" y="29"/>
                    <a:pt x="13" y="30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4"/>
                    <a:pt x="14" y="34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7"/>
                    <a:pt x="16" y="37"/>
                    <a:pt x="16" y="38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2"/>
                    <a:pt x="20" y="45"/>
                    <a:pt x="20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51"/>
                    <a:pt x="25" y="54"/>
                    <a:pt x="25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7" y="55"/>
                    <a:pt x="26" y="57"/>
                    <a:pt x="26" y="57"/>
                  </a:cubicBezTo>
                  <a:cubicBezTo>
                    <a:pt x="26" y="58"/>
                    <a:pt x="26" y="61"/>
                    <a:pt x="27" y="58"/>
                  </a:cubicBezTo>
                  <a:cubicBezTo>
                    <a:pt x="27" y="61"/>
                    <a:pt x="27" y="61"/>
                    <a:pt x="27" y="62"/>
                  </a:cubicBezTo>
                  <a:cubicBezTo>
                    <a:pt x="29" y="62"/>
                    <a:pt x="29" y="63"/>
                    <a:pt x="29" y="64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3"/>
                    <a:pt x="29" y="63"/>
                    <a:pt x="30" y="63"/>
                  </a:cubicBezTo>
                  <a:cubicBezTo>
                    <a:pt x="30" y="64"/>
                    <a:pt x="31" y="66"/>
                    <a:pt x="29" y="66"/>
                  </a:cubicBezTo>
                  <a:cubicBezTo>
                    <a:pt x="30" y="66"/>
                    <a:pt x="30" y="68"/>
                    <a:pt x="31" y="70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1" y="71"/>
                    <a:pt x="33" y="74"/>
                    <a:pt x="33" y="75"/>
                  </a:cubicBezTo>
                  <a:cubicBezTo>
                    <a:pt x="34" y="75"/>
                    <a:pt x="34" y="74"/>
                    <a:pt x="34" y="74"/>
                  </a:cubicBezTo>
                  <a:cubicBezTo>
                    <a:pt x="34" y="75"/>
                    <a:pt x="34" y="75"/>
                    <a:pt x="34" y="75"/>
                  </a:cubicBezTo>
                  <a:cubicBezTo>
                    <a:pt x="34" y="77"/>
                    <a:pt x="38" y="77"/>
                    <a:pt x="38" y="80"/>
                  </a:cubicBezTo>
                  <a:cubicBezTo>
                    <a:pt x="39" y="83"/>
                    <a:pt x="40" y="87"/>
                    <a:pt x="42" y="89"/>
                  </a:cubicBezTo>
                  <a:cubicBezTo>
                    <a:pt x="43" y="89"/>
                    <a:pt x="43" y="89"/>
                    <a:pt x="43" y="89"/>
                  </a:cubicBezTo>
                  <a:cubicBezTo>
                    <a:pt x="42" y="91"/>
                    <a:pt x="44" y="91"/>
                    <a:pt x="44" y="93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4" y="94"/>
                    <a:pt x="47" y="94"/>
                    <a:pt x="46" y="96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47" y="97"/>
                    <a:pt x="47" y="98"/>
                    <a:pt x="48" y="98"/>
                  </a:cubicBezTo>
                  <a:cubicBezTo>
                    <a:pt x="48" y="98"/>
                    <a:pt x="48" y="98"/>
                    <a:pt x="48" y="98"/>
                  </a:cubicBezTo>
                  <a:cubicBezTo>
                    <a:pt x="51" y="98"/>
                    <a:pt x="48" y="101"/>
                    <a:pt x="51" y="101"/>
                  </a:cubicBezTo>
                  <a:cubicBezTo>
                    <a:pt x="48" y="101"/>
                    <a:pt x="48" y="101"/>
                    <a:pt x="48" y="101"/>
                  </a:cubicBezTo>
                  <a:cubicBezTo>
                    <a:pt x="52" y="104"/>
                    <a:pt x="52" y="106"/>
                    <a:pt x="53" y="109"/>
                  </a:cubicBezTo>
                  <a:cubicBezTo>
                    <a:pt x="56" y="110"/>
                    <a:pt x="56" y="108"/>
                    <a:pt x="56" y="110"/>
                  </a:cubicBezTo>
                  <a:cubicBezTo>
                    <a:pt x="56" y="110"/>
                    <a:pt x="55" y="110"/>
                    <a:pt x="56" y="110"/>
                  </a:cubicBezTo>
                  <a:cubicBezTo>
                    <a:pt x="56" y="111"/>
                    <a:pt x="57" y="110"/>
                    <a:pt x="57" y="111"/>
                  </a:cubicBezTo>
                  <a:cubicBezTo>
                    <a:pt x="56" y="111"/>
                    <a:pt x="57" y="111"/>
                    <a:pt x="56" y="111"/>
                  </a:cubicBezTo>
                  <a:cubicBezTo>
                    <a:pt x="57" y="114"/>
                    <a:pt x="59" y="114"/>
                    <a:pt x="59" y="115"/>
                  </a:cubicBezTo>
                  <a:cubicBezTo>
                    <a:pt x="59" y="114"/>
                    <a:pt x="59" y="114"/>
                    <a:pt x="59" y="114"/>
                  </a:cubicBezTo>
                  <a:cubicBezTo>
                    <a:pt x="57" y="117"/>
                    <a:pt x="59" y="117"/>
                    <a:pt x="59" y="119"/>
                  </a:cubicBezTo>
                  <a:cubicBezTo>
                    <a:pt x="61" y="124"/>
                    <a:pt x="65" y="132"/>
                    <a:pt x="68" y="138"/>
                  </a:cubicBezTo>
                  <a:cubicBezTo>
                    <a:pt x="72" y="144"/>
                    <a:pt x="73" y="149"/>
                    <a:pt x="78" y="156"/>
                  </a:cubicBezTo>
                  <a:cubicBezTo>
                    <a:pt x="81" y="157"/>
                    <a:pt x="81" y="157"/>
                    <a:pt x="81" y="158"/>
                  </a:cubicBezTo>
                  <a:cubicBezTo>
                    <a:pt x="81" y="158"/>
                    <a:pt x="81" y="158"/>
                    <a:pt x="81" y="158"/>
                  </a:cubicBezTo>
                  <a:cubicBezTo>
                    <a:pt x="81" y="160"/>
                    <a:pt x="82" y="160"/>
                    <a:pt x="81" y="160"/>
                  </a:cubicBezTo>
                  <a:cubicBezTo>
                    <a:pt x="82" y="162"/>
                    <a:pt x="83" y="164"/>
                    <a:pt x="85" y="168"/>
                  </a:cubicBezTo>
                  <a:cubicBezTo>
                    <a:pt x="85" y="168"/>
                    <a:pt x="85" y="165"/>
                    <a:pt x="85" y="168"/>
                  </a:cubicBezTo>
                  <a:cubicBezTo>
                    <a:pt x="85" y="168"/>
                    <a:pt x="85" y="168"/>
                    <a:pt x="85" y="168"/>
                  </a:cubicBezTo>
                  <a:cubicBezTo>
                    <a:pt x="85" y="168"/>
                    <a:pt x="85" y="168"/>
                    <a:pt x="85" y="168"/>
                  </a:cubicBezTo>
                  <a:cubicBezTo>
                    <a:pt x="85" y="169"/>
                    <a:pt x="85" y="169"/>
                    <a:pt x="85" y="169"/>
                  </a:cubicBezTo>
                  <a:cubicBezTo>
                    <a:pt x="86" y="174"/>
                    <a:pt x="92" y="178"/>
                    <a:pt x="95" y="185"/>
                  </a:cubicBezTo>
                  <a:cubicBezTo>
                    <a:pt x="96" y="186"/>
                    <a:pt x="96" y="188"/>
                    <a:pt x="98" y="190"/>
                  </a:cubicBezTo>
                  <a:cubicBezTo>
                    <a:pt x="100" y="194"/>
                    <a:pt x="105" y="198"/>
                    <a:pt x="107" y="202"/>
                  </a:cubicBezTo>
                  <a:cubicBezTo>
                    <a:pt x="107" y="202"/>
                    <a:pt x="108" y="200"/>
                    <a:pt x="108" y="198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67" name="Freeform 143"/>
            <p:cNvSpPr>
              <a:spLocks/>
            </p:cNvSpPr>
            <p:nvPr/>
          </p:nvSpPr>
          <p:spPr bwMode="auto">
            <a:xfrm>
              <a:off x="4019" y="1388"/>
              <a:ext cx="229" cy="421"/>
            </a:xfrm>
            <a:custGeom>
              <a:avLst/>
              <a:gdLst>
                <a:gd name="T0" fmla="*/ 86 w 97"/>
                <a:gd name="T1" fmla="*/ 156 h 178"/>
                <a:gd name="T2" fmla="*/ 83 w 97"/>
                <a:gd name="T3" fmla="*/ 151 h 178"/>
                <a:gd name="T4" fmla="*/ 80 w 97"/>
                <a:gd name="T5" fmla="*/ 139 h 178"/>
                <a:gd name="T6" fmla="*/ 77 w 97"/>
                <a:gd name="T7" fmla="*/ 137 h 178"/>
                <a:gd name="T8" fmla="*/ 70 w 97"/>
                <a:gd name="T9" fmla="*/ 125 h 178"/>
                <a:gd name="T10" fmla="*/ 69 w 97"/>
                <a:gd name="T11" fmla="*/ 121 h 178"/>
                <a:gd name="T12" fmla="*/ 65 w 97"/>
                <a:gd name="T13" fmla="*/ 114 h 178"/>
                <a:gd name="T14" fmla="*/ 62 w 97"/>
                <a:gd name="T15" fmla="*/ 109 h 178"/>
                <a:gd name="T16" fmla="*/ 60 w 97"/>
                <a:gd name="T17" fmla="*/ 107 h 178"/>
                <a:gd name="T18" fmla="*/ 60 w 97"/>
                <a:gd name="T19" fmla="*/ 103 h 178"/>
                <a:gd name="T20" fmla="*/ 57 w 97"/>
                <a:gd name="T21" fmla="*/ 96 h 178"/>
                <a:gd name="T22" fmla="*/ 56 w 97"/>
                <a:gd name="T23" fmla="*/ 94 h 178"/>
                <a:gd name="T24" fmla="*/ 54 w 97"/>
                <a:gd name="T25" fmla="*/ 88 h 178"/>
                <a:gd name="T26" fmla="*/ 50 w 97"/>
                <a:gd name="T27" fmla="*/ 85 h 178"/>
                <a:gd name="T28" fmla="*/ 48 w 97"/>
                <a:gd name="T29" fmla="*/ 79 h 178"/>
                <a:gd name="T30" fmla="*/ 44 w 97"/>
                <a:gd name="T31" fmla="*/ 73 h 178"/>
                <a:gd name="T32" fmla="*/ 43 w 97"/>
                <a:gd name="T33" fmla="*/ 70 h 178"/>
                <a:gd name="T34" fmla="*/ 41 w 97"/>
                <a:gd name="T35" fmla="*/ 68 h 178"/>
                <a:gd name="T36" fmla="*/ 40 w 97"/>
                <a:gd name="T37" fmla="*/ 65 h 178"/>
                <a:gd name="T38" fmla="*/ 40 w 97"/>
                <a:gd name="T39" fmla="*/ 65 h 178"/>
                <a:gd name="T40" fmla="*/ 39 w 97"/>
                <a:gd name="T41" fmla="*/ 60 h 178"/>
                <a:gd name="T42" fmla="*/ 33 w 97"/>
                <a:gd name="T43" fmla="*/ 52 h 178"/>
                <a:gd name="T44" fmla="*/ 31 w 97"/>
                <a:gd name="T45" fmla="*/ 48 h 178"/>
                <a:gd name="T46" fmla="*/ 30 w 97"/>
                <a:gd name="T47" fmla="*/ 46 h 178"/>
                <a:gd name="T48" fmla="*/ 26 w 97"/>
                <a:gd name="T49" fmla="*/ 39 h 178"/>
                <a:gd name="T50" fmla="*/ 22 w 97"/>
                <a:gd name="T51" fmla="*/ 38 h 178"/>
                <a:gd name="T52" fmla="*/ 24 w 97"/>
                <a:gd name="T53" fmla="*/ 34 h 178"/>
                <a:gd name="T54" fmla="*/ 24 w 97"/>
                <a:gd name="T55" fmla="*/ 30 h 178"/>
                <a:gd name="T56" fmla="*/ 20 w 97"/>
                <a:gd name="T57" fmla="*/ 27 h 178"/>
                <a:gd name="T58" fmla="*/ 22 w 97"/>
                <a:gd name="T59" fmla="*/ 26 h 178"/>
                <a:gd name="T60" fmla="*/ 20 w 97"/>
                <a:gd name="T61" fmla="*/ 25 h 178"/>
                <a:gd name="T62" fmla="*/ 17 w 97"/>
                <a:gd name="T63" fmla="*/ 22 h 178"/>
                <a:gd name="T64" fmla="*/ 17 w 97"/>
                <a:gd name="T65" fmla="*/ 18 h 178"/>
                <a:gd name="T66" fmla="*/ 15 w 97"/>
                <a:gd name="T67" fmla="*/ 18 h 178"/>
                <a:gd name="T68" fmla="*/ 15 w 97"/>
                <a:gd name="T69" fmla="*/ 16 h 178"/>
                <a:gd name="T70" fmla="*/ 14 w 97"/>
                <a:gd name="T71" fmla="*/ 13 h 178"/>
                <a:gd name="T72" fmla="*/ 13 w 97"/>
                <a:gd name="T73" fmla="*/ 16 h 178"/>
                <a:gd name="T74" fmla="*/ 11 w 97"/>
                <a:gd name="T75" fmla="*/ 10 h 178"/>
                <a:gd name="T76" fmla="*/ 3 w 97"/>
                <a:gd name="T77" fmla="*/ 5 h 178"/>
                <a:gd name="T78" fmla="*/ 2 w 97"/>
                <a:gd name="T79" fmla="*/ 4 h 178"/>
                <a:gd name="T80" fmla="*/ 0 w 97"/>
                <a:gd name="T81" fmla="*/ 0 h 178"/>
                <a:gd name="T82" fmla="*/ 0 w 97"/>
                <a:gd name="T83" fmla="*/ 1 h 178"/>
                <a:gd name="T84" fmla="*/ 2 w 97"/>
                <a:gd name="T85" fmla="*/ 5 h 178"/>
                <a:gd name="T86" fmla="*/ 5 w 97"/>
                <a:gd name="T87" fmla="*/ 14 h 178"/>
                <a:gd name="T88" fmla="*/ 11 w 97"/>
                <a:gd name="T89" fmla="*/ 27 h 178"/>
                <a:gd name="T90" fmla="*/ 18 w 97"/>
                <a:gd name="T91" fmla="*/ 42 h 178"/>
                <a:gd name="T92" fmla="*/ 24 w 97"/>
                <a:gd name="T93" fmla="*/ 53 h 178"/>
                <a:gd name="T94" fmla="*/ 27 w 97"/>
                <a:gd name="T95" fmla="*/ 61 h 178"/>
                <a:gd name="T96" fmla="*/ 36 w 97"/>
                <a:gd name="T97" fmla="*/ 78 h 178"/>
                <a:gd name="T98" fmla="*/ 43 w 97"/>
                <a:gd name="T99" fmla="*/ 86 h 178"/>
                <a:gd name="T100" fmla="*/ 49 w 97"/>
                <a:gd name="T101" fmla="*/ 98 h 178"/>
                <a:gd name="T102" fmla="*/ 69 w 97"/>
                <a:gd name="T103" fmla="*/ 138 h 178"/>
                <a:gd name="T104" fmla="*/ 74 w 97"/>
                <a:gd name="T105" fmla="*/ 148 h 178"/>
                <a:gd name="T106" fmla="*/ 96 w 97"/>
                <a:gd name="T107" fmla="*/ 176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7" h="178">
                  <a:moveTo>
                    <a:pt x="96" y="176"/>
                  </a:moveTo>
                  <a:cubicBezTo>
                    <a:pt x="97" y="172"/>
                    <a:pt x="92" y="169"/>
                    <a:pt x="92" y="166"/>
                  </a:cubicBezTo>
                  <a:cubicBezTo>
                    <a:pt x="91" y="166"/>
                    <a:pt x="91" y="166"/>
                    <a:pt x="91" y="166"/>
                  </a:cubicBezTo>
                  <a:cubicBezTo>
                    <a:pt x="92" y="164"/>
                    <a:pt x="90" y="161"/>
                    <a:pt x="87" y="159"/>
                  </a:cubicBezTo>
                  <a:cubicBezTo>
                    <a:pt x="86" y="160"/>
                    <a:pt x="86" y="160"/>
                    <a:pt x="86" y="160"/>
                  </a:cubicBezTo>
                  <a:cubicBezTo>
                    <a:pt x="86" y="159"/>
                    <a:pt x="87" y="156"/>
                    <a:pt x="86" y="156"/>
                  </a:cubicBezTo>
                  <a:cubicBezTo>
                    <a:pt x="86" y="156"/>
                    <a:pt x="86" y="156"/>
                    <a:pt x="86" y="156"/>
                  </a:cubicBezTo>
                  <a:cubicBezTo>
                    <a:pt x="86" y="156"/>
                    <a:pt x="86" y="156"/>
                    <a:pt x="86" y="155"/>
                  </a:cubicBezTo>
                  <a:cubicBezTo>
                    <a:pt x="84" y="155"/>
                    <a:pt x="84" y="155"/>
                    <a:pt x="84" y="155"/>
                  </a:cubicBezTo>
                  <a:cubicBezTo>
                    <a:pt x="84" y="155"/>
                    <a:pt x="84" y="155"/>
                    <a:pt x="84" y="155"/>
                  </a:cubicBezTo>
                  <a:cubicBezTo>
                    <a:pt x="86" y="152"/>
                    <a:pt x="84" y="152"/>
                    <a:pt x="84" y="151"/>
                  </a:cubicBezTo>
                  <a:cubicBezTo>
                    <a:pt x="84" y="151"/>
                    <a:pt x="84" y="151"/>
                    <a:pt x="83" y="151"/>
                  </a:cubicBezTo>
                  <a:cubicBezTo>
                    <a:pt x="84" y="150"/>
                    <a:pt x="82" y="147"/>
                    <a:pt x="82" y="143"/>
                  </a:cubicBezTo>
                  <a:cubicBezTo>
                    <a:pt x="82" y="146"/>
                    <a:pt x="80" y="146"/>
                    <a:pt x="80" y="146"/>
                  </a:cubicBezTo>
                  <a:cubicBezTo>
                    <a:pt x="82" y="143"/>
                    <a:pt x="82" y="143"/>
                    <a:pt x="80" y="142"/>
                  </a:cubicBezTo>
                  <a:cubicBezTo>
                    <a:pt x="80" y="143"/>
                    <a:pt x="82" y="140"/>
                    <a:pt x="80" y="140"/>
                  </a:cubicBezTo>
                  <a:cubicBezTo>
                    <a:pt x="80" y="140"/>
                    <a:pt x="80" y="140"/>
                    <a:pt x="80" y="140"/>
                  </a:cubicBezTo>
                  <a:cubicBezTo>
                    <a:pt x="80" y="140"/>
                    <a:pt x="78" y="140"/>
                    <a:pt x="80" y="139"/>
                  </a:cubicBezTo>
                  <a:cubicBezTo>
                    <a:pt x="78" y="139"/>
                    <a:pt x="78" y="139"/>
                    <a:pt x="78" y="139"/>
                  </a:cubicBezTo>
                  <a:cubicBezTo>
                    <a:pt x="80" y="139"/>
                    <a:pt x="78" y="139"/>
                    <a:pt x="78" y="138"/>
                  </a:cubicBezTo>
                  <a:cubicBezTo>
                    <a:pt x="78" y="138"/>
                    <a:pt x="78" y="138"/>
                    <a:pt x="78" y="138"/>
                  </a:cubicBezTo>
                  <a:cubicBezTo>
                    <a:pt x="78" y="138"/>
                    <a:pt x="78" y="138"/>
                    <a:pt x="78" y="138"/>
                  </a:cubicBezTo>
                  <a:cubicBezTo>
                    <a:pt x="77" y="138"/>
                    <a:pt x="77" y="138"/>
                    <a:pt x="77" y="138"/>
                  </a:cubicBezTo>
                  <a:cubicBezTo>
                    <a:pt x="77" y="137"/>
                    <a:pt x="77" y="137"/>
                    <a:pt x="77" y="137"/>
                  </a:cubicBezTo>
                  <a:cubicBezTo>
                    <a:pt x="77" y="137"/>
                    <a:pt x="77" y="137"/>
                    <a:pt x="75" y="137"/>
                  </a:cubicBezTo>
                  <a:cubicBezTo>
                    <a:pt x="75" y="134"/>
                    <a:pt x="74" y="131"/>
                    <a:pt x="73" y="127"/>
                  </a:cubicBezTo>
                  <a:cubicBezTo>
                    <a:pt x="71" y="127"/>
                    <a:pt x="71" y="127"/>
                    <a:pt x="71" y="127"/>
                  </a:cubicBezTo>
                  <a:cubicBezTo>
                    <a:pt x="71" y="126"/>
                    <a:pt x="71" y="126"/>
                    <a:pt x="71" y="126"/>
                  </a:cubicBezTo>
                  <a:cubicBezTo>
                    <a:pt x="70" y="126"/>
                    <a:pt x="70" y="126"/>
                    <a:pt x="70" y="126"/>
                  </a:cubicBezTo>
                  <a:cubicBezTo>
                    <a:pt x="70" y="126"/>
                    <a:pt x="71" y="125"/>
                    <a:pt x="70" y="125"/>
                  </a:cubicBezTo>
                  <a:cubicBezTo>
                    <a:pt x="70" y="125"/>
                    <a:pt x="70" y="125"/>
                    <a:pt x="70" y="126"/>
                  </a:cubicBezTo>
                  <a:cubicBezTo>
                    <a:pt x="70" y="125"/>
                    <a:pt x="70" y="125"/>
                    <a:pt x="70" y="124"/>
                  </a:cubicBezTo>
                  <a:cubicBezTo>
                    <a:pt x="70" y="124"/>
                    <a:pt x="70" y="124"/>
                    <a:pt x="69" y="124"/>
                  </a:cubicBezTo>
                  <a:cubicBezTo>
                    <a:pt x="70" y="124"/>
                    <a:pt x="69" y="124"/>
                    <a:pt x="69" y="122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7" y="122"/>
                    <a:pt x="69" y="122"/>
                    <a:pt x="69" y="121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9" y="121"/>
                    <a:pt x="67" y="120"/>
                    <a:pt x="67" y="120"/>
                  </a:cubicBezTo>
                  <a:cubicBezTo>
                    <a:pt x="67" y="120"/>
                    <a:pt x="67" y="120"/>
                    <a:pt x="67" y="120"/>
                  </a:cubicBezTo>
                  <a:cubicBezTo>
                    <a:pt x="67" y="118"/>
                    <a:pt x="65" y="118"/>
                    <a:pt x="65" y="116"/>
                  </a:cubicBezTo>
                  <a:cubicBezTo>
                    <a:pt x="65" y="116"/>
                    <a:pt x="64" y="118"/>
                    <a:pt x="64" y="116"/>
                  </a:cubicBezTo>
                  <a:cubicBezTo>
                    <a:pt x="65" y="116"/>
                    <a:pt x="64" y="114"/>
                    <a:pt x="65" y="114"/>
                  </a:cubicBezTo>
                  <a:cubicBezTo>
                    <a:pt x="65" y="113"/>
                    <a:pt x="64" y="113"/>
                    <a:pt x="64" y="112"/>
                  </a:cubicBezTo>
                  <a:cubicBezTo>
                    <a:pt x="64" y="113"/>
                    <a:pt x="62" y="113"/>
                    <a:pt x="62" y="113"/>
                  </a:cubicBezTo>
                  <a:cubicBezTo>
                    <a:pt x="62" y="113"/>
                    <a:pt x="62" y="113"/>
                    <a:pt x="62" y="113"/>
                  </a:cubicBezTo>
                  <a:cubicBezTo>
                    <a:pt x="61" y="113"/>
                    <a:pt x="62" y="113"/>
                    <a:pt x="61" y="113"/>
                  </a:cubicBezTo>
                  <a:cubicBezTo>
                    <a:pt x="61" y="112"/>
                    <a:pt x="61" y="112"/>
                    <a:pt x="61" y="112"/>
                  </a:cubicBezTo>
                  <a:cubicBezTo>
                    <a:pt x="61" y="112"/>
                    <a:pt x="62" y="111"/>
                    <a:pt x="62" y="109"/>
                  </a:cubicBezTo>
                  <a:cubicBezTo>
                    <a:pt x="62" y="111"/>
                    <a:pt x="61" y="109"/>
                    <a:pt x="61" y="111"/>
                  </a:cubicBezTo>
                  <a:cubicBezTo>
                    <a:pt x="62" y="108"/>
                    <a:pt x="62" y="108"/>
                    <a:pt x="62" y="108"/>
                  </a:cubicBezTo>
                  <a:cubicBezTo>
                    <a:pt x="61" y="108"/>
                    <a:pt x="61" y="108"/>
                    <a:pt x="61" y="108"/>
                  </a:cubicBezTo>
                  <a:cubicBezTo>
                    <a:pt x="61" y="108"/>
                    <a:pt x="62" y="108"/>
                    <a:pt x="62" y="107"/>
                  </a:cubicBezTo>
                  <a:cubicBezTo>
                    <a:pt x="62" y="107"/>
                    <a:pt x="61" y="105"/>
                    <a:pt x="61" y="107"/>
                  </a:cubicBezTo>
                  <a:cubicBezTo>
                    <a:pt x="60" y="107"/>
                    <a:pt x="61" y="107"/>
                    <a:pt x="60" y="107"/>
                  </a:cubicBezTo>
                  <a:cubicBezTo>
                    <a:pt x="60" y="107"/>
                    <a:pt x="60" y="107"/>
                    <a:pt x="60" y="105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60" y="103"/>
                    <a:pt x="60" y="103"/>
                    <a:pt x="60" y="103"/>
                  </a:cubicBezTo>
                  <a:cubicBezTo>
                    <a:pt x="61" y="105"/>
                    <a:pt x="60" y="105"/>
                    <a:pt x="60" y="105"/>
                  </a:cubicBezTo>
                  <a:cubicBezTo>
                    <a:pt x="61" y="103"/>
                    <a:pt x="61" y="103"/>
                    <a:pt x="60" y="101"/>
                  </a:cubicBezTo>
                  <a:cubicBezTo>
                    <a:pt x="60" y="103"/>
                    <a:pt x="60" y="103"/>
                    <a:pt x="60" y="103"/>
                  </a:cubicBezTo>
                  <a:cubicBezTo>
                    <a:pt x="60" y="101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58" y="100"/>
                    <a:pt x="60" y="98"/>
                    <a:pt x="58" y="98"/>
                  </a:cubicBezTo>
                  <a:cubicBezTo>
                    <a:pt x="58" y="98"/>
                    <a:pt x="58" y="98"/>
                    <a:pt x="58" y="98"/>
                  </a:cubicBezTo>
                  <a:cubicBezTo>
                    <a:pt x="57" y="98"/>
                    <a:pt x="57" y="98"/>
                    <a:pt x="57" y="98"/>
                  </a:cubicBezTo>
                  <a:cubicBezTo>
                    <a:pt x="57" y="96"/>
                    <a:pt x="57" y="96"/>
                    <a:pt x="57" y="96"/>
                  </a:cubicBezTo>
                  <a:cubicBezTo>
                    <a:pt x="57" y="96"/>
                    <a:pt x="57" y="96"/>
                    <a:pt x="57" y="96"/>
                  </a:cubicBezTo>
                  <a:cubicBezTo>
                    <a:pt x="57" y="96"/>
                    <a:pt x="57" y="94"/>
                    <a:pt x="56" y="94"/>
                  </a:cubicBezTo>
                  <a:cubicBezTo>
                    <a:pt x="57" y="92"/>
                    <a:pt x="57" y="92"/>
                    <a:pt x="57" y="92"/>
                  </a:cubicBezTo>
                  <a:cubicBezTo>
                    <a:pt x="56" y="92"/>
                    <a:pt x="56" y="92"/>
                    <a:pt x="56" y="92"/>
                  </a:cubicBezTo>
                  <a:cubicBezTo>
                    <a:pt x="56" y="92"/>
                    <a:pt x="56" y="92"/>
                    <a:pt x="54" y="92"/>
                  </a:cubicBezTo>
                  <a:cubicBezTo>
                    <a:pt x="56" y="91"/>
                    <a:pt x="56" y="95"/>
                    <a:pt x="56" y="94"/>
                  </a:cubicBezTo>
                  <a:cubicBezTo>
                    <a:pt x="54" y="94"/>
                    <a:pt x="56" y="92"/>
                    <a:pt x="56" y="92"/>
                  </a:cubicBezTo>
                  <a:cubicBezTo>
                    <a:pt x="54" y="92"/>
                    <a:pt x="56" y="91"/>
                    <a:pt x="54" y="91"/>
                  </a:cubicBezTo>
                  <a:cubicBezTo>
                    <a:pt x="54" y="91"/>
                    <a:pt x="54" y="92"/>
                    <a:pt x="54" y="91"/>
                  </a:cubicBezTo>
                  <a:cubicBezTo>
                    <a:pt x="53" y="91"/>
                    <a:pt x="54" y="91"/>
                    <a:pt x="54" y="91"/>
                  </a:cubicBezTo>
                  <a:cubicBezTo>
                    <a:pt x="54" y="88"/>
                    <a:pt x="54" y="88"/>
                    <a:pt x="54" y="88"/>
                  </a:cubicBezTo>
                  <a:cubicBezTo>
                    <a:pt x="54" y="88"/>
                    <a:pt x="53" y="88"/>
                    <a:pt x="54" y="88"/>
                  </a:cubicBezTo>
                  <a:cubicBezTo>
                    <a:pt x="54" y="88"/>
                    <a:pt x="54" y="87"/>
                    <a:pt x="53" y="87"/>
                  </a:cubicBezTo>
                  <a:cubicBezTo>
                    <a:pt x="53" y="88"/>
                    <a:pt x="53" y="88"/>
                    <a:pt x="53" y="88"/>
                  </a:cubicBezTo>
                  <a:cubicBezTo>
                    <a:pt x="50" y="88"/>
                    <a:pt x="53" y="87"/>
                    <a:pt x="53" y="87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4" y="86"/>
                    <a:pt x="53" y="86"/>
                    <a:pt x="53" y="86"/>
                  </a:cubicBezTo>
                  <a:cubicBezTo>
                    <a:pt x="50" y="85"/>
                    <a:pt x="50" y="85"/>
                    <a:pt x="50" y="85"/>
                  </a:cubicBezTo>
                  <a:cubicBezTo>
                    <a:pt x="50" y="83"/>
                    <a:pt x="50" y="83"/>
                    <a:pt x="50" y="83"/>
                  </a:cubicBezTo>
                  <a:cubicBezTo>
                    <a:pt x="50" y="83"/>
                    <a:pt x="50" y="83"/>
                    <a:pt x="49" y="83"/>
                  </a:cubicBezTo>
                  <a:cubicBezTo>
                    <a:pt x="49" y="83"/>
                    <a:pt x="49" y="83"/>
                    <a:pt x="49" y="82"/>
                  </a:cubicBezTo>
                  <a:cubicBezTo>
                    <a:pt x="49" y="83"/>
                    <a:pt x="48" y="82"/>
                    <a:pt x="48" y="82"/>
                  </a:cubicBezTo>
                  <a:cubicBezTo>
                    <a:pt x="49" y="81"/>
                    <a:pt x="49" y="81"/>
                    <a:pt x="49" y="81"/>
                  </a:cubicBezTo>
                  <a:cubicBezTo>
                    <a:pt x="48" y="81"/>
                    <a:pt x="49" y="79"/>
                    <a:pt x="48" y="79"/>
                  </a:cubicBezTo>
                  <a:cubicBezTo>
                    <a:pt x="48" y="79"/>
                    <a:pt x="48" y="81"/>
                    <a:pt x="47" y="81"/>
                  </a:cubicBezTo>
                  <a:cubicBezTo>
                    <a:pt x="45" y="81"/>
                    <a:pt x="48" y="79"/>
                    <a:pt x="47" y="78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47" y="78"/>
                    <a:pt x="48" y="75"/>
                    <a:pt x="47" y="78"/>
                  </a:cubicBezTo>
                  <a:cubicBezTo>
                    <a:pt x="47" y="75"/>
                    <a:pt x="45" y="75"/>
                    <a:pt x="47" y="75"/>
                  </a:cubicBezTo>
                  <a:cubicBezTo>
                    <a:pt x="45" y="74"/>
                    <a:pt x="47" y="73"/>
                    <a:pt x="44" y="73"/>
                  </a:cubicBezTo>
                  <a:cubicBezTo>
                    <a:pt x="44" y="73"/>
                    <a:pt x="44" y="73"/>
                    <a:pt x="44" y="72"/>
                  </a:cubicBezTo>
                  <a:cubicBezTo>
                    <a:pt x="45" y="72"/>
                    <a:pt x="44" y="73"/>
                    <a:pt x="44" y="73"/>
                  </a:cubicBezTo>
                  <a:cubicBezTo>
                    <a:pt x="44" y="73"/>
                    <a:pt x="44" y="72"/>
                    <a:pt x="45" y="72"/>
                  </a:cubicBezTo>
                  <a:cubicBezTo>
                    <a:pt x="44" y="72"/>
                    <a:pt x="44" y="72"/>
                    <a:pt x="44" y="73"/>
                  </a:cubicBezTo>
                  <a:cubicBezTo>
                    <a:pt x="43" y="72"/>
                    <a:pt x="45" y="70"/>
                    <a:pt x="44" y="70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3" y="69"/>
                    <a:pt x="43" y="69"/>
                    <a:pt x="41" y="70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6"/>
                  </a:cubicBezTo>
                  <a:cubicBezTo>
                    <a:pt x="41" y="68"/>
                    <a:pt x="41" y="66"/>
                    <a:pt x="41" y="66"/>
                  </a:cubicBezTo>
                  <a:cubicBezTo>
                    <a:pt x="40" y="66"/>
                    <a:pt x="41" y="65"/>
                    <a:pt x="41" y="65"/>
                  </a:cubicBezTo>
                  <a:cubicBezTo>
                    <a:pt x="41" y="65"/>
                    <a:pt x="41" y="65"/>
                    <a:pt x="40" y="65"/>
                  </a:cubicBezTo>
                  <a:cubicBezTo>
                    <a:pt x="40" y="65"/>
                    <a:pt x="41" y="65"/>
                    <a:pt x="41" y="66"/>
                  </a:cubicBezTo>
                  <a:cubicBezTo>
                    <a:pt x="40" y="66"/>
                    <a:pt x="40" y="66"/>
                    <a:pt x="40" y="65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40" y="65"/>
                    <a:pt x="40" y="65"/>
                    <a:pt x="40" y="65"/>
                  </a:cubicBezTo>
                  <a:cubicBezTo>
                    <a:pt x="40" y="65"/>
                    <a:pt x="40" y="65"/>
                    <a:pt x="40" y="65"/>
                  </a:cubicBezTo>
                  <a:cubicBezTo>
                    <a:pt x="40" y="65"/>
                    <a:pt x="40" y="65"/>
                    <a:pt x="40" y="65"/>
                  </a:cubicBezTo>
                  <a:cubicBezTo>
                    <a:pt x="40" y="65"/>
                    <a:pt x="40" y="65"/>
                    <a:pt x="40" y="65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0" y="61"/>
                    <a:pt x="40" y="61"/>
                    <a:pt x="39" y="61"/>
                  </a:cubicBezTo>
                  <a:cubicBezTo>
                    <a:pt x="39" y="61"/>
                    <a:pt x="39" y="61"/>
                    <a:pt x="39" y="61"/>
                  </a:cubicBezTo>
                  <a:cubicBezTo>
                    <a:pt x="39" y="61"/>
                    <a:pt x="39" y="61"/>
                    <a:pt x="39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59"/>
                    <a:pt x="35" y="60"/>
                    <a:pt x="36" y="60"/>
                  </a:cubicBezTo>
                  <a:cubicBezTo>
                    <a:pt x="35" y="59"/>
                    <a:pt x="36" y="59"/>
                    <a:pt x="39" y="59"/>
                  </a:cubicBezTo>
                  <a:cubicBezTo>
                    <a:pt x="36" y="57"/>
                    <a:pt x="36" y="56"/>
                    <a:pt x="35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5" y="55"/>
                    <a:pt x="35" y="52"/>
                    <a:pt x="33" y="52"/>
                  </a:cubicBezTo>
                  <a:cubicBezTo>
                    <a:pt x="33" y="53"/>
                    <a:pt x="32" y="52"/>
                    <a:pt x="32" y="53"/>
                  </a:cubicBezTo>
                  <a:cubicBezTo>
                    <a:pt x="32" y="52"/>
                    <a:pt x="31" y="53"/>
                    <a:pt x="32" y="52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33" y="51"/>
                    <a:pt x="33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1" y="46"/>
                    <a:pt x="32" y="46"/>
                    <a:pt x="31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4"/>
                    <a:pt x="30" y="44"/>
                    <a:pt x="31" y="44"/>
                  </a:cubicBezTo>
                  <a:cubicBezTo>
                    <a:pt x="30" y="44"/>
                    <a:pt x="30" y="43"/>
                    <a:pt x="28" y="44"/>
                  </a:cubicBezTo>
                  <a:cubicBezTo>
                    <a:pt x="30" y="42"/>
                    <a:pt x="28" y="39"/>
                    <a:pt x="27" y="38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38"/>
                    <a:pt x="28" y="38"/>
                    <a:pt x="27" y="38"/>
                  </a:cubicBezTo>
                  <a:cubicBezTo>
                    <a:pt x="27" y="38"/>
                    <a:pt x="27" y="38"/>
                    <a:pt x="26" y="39"/>
                  </a:cubicBezTo>
                  <a:cubicBezTo>
                    <a:pt x="26" y="38"/>
                    <a:pt x="27" y="38"/>
                    <a:pt x="27" y="35"/>
                  </a:cubicBezTo>
                  <a:cubicBezTo>
                    <a:pt x="27" y="35"/>
                    <a:pt x="26" y="38"/>
                    <a:pt x="27" y="35"/>
                  </a:cubicBezTo>
                  <a:cubicBezTo>
                    <a:pt x="27" y="35"/>
                    <a:pt x="26" y="35"/>
                    <a:pt x="27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4" y="35"/>
                    <a:pt x="24" y="38"/>
                    <a:pt x="22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0" y="38"/>
                    <a:pt x="22" y="39"/>
                    <a:pt x="20" y="39"/>
                  </a:cubicBezTo>
                  <a:cubicBezTo>
                    <a:pt x="20" y="38"/>
                    <a:pt x="22" y="35"/>
                    <a:pt x="22" y="35"/>
                  </a:cubicBezTo>
                  <a:cubicBezTo>
                    <a:pt x="22" y="35"/>
                    <a:pt x="26" y="34"/>
                    <a:pt x="24" y="34"/>
                  </a:cubicBezTo>
                  <a:cubicBezTo>
                    <a:pt x="24" y="34"/>
                    <a:pt x="26" y="34"/>
                    <a:pt x="24" y="34"/>
                  </a:cubicBezTo>
                  <a:cubicBezTo>
                    <a:pt x="22" y="34"/>
                    <a:pt x="24" y="34"/>
                    <a:pt x="24" y="34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1"/>
                    <a:pt x="26" y="31"/>
                  </a:cubicBezTo>
                  <a:cubicBezTo>
                    <a:pt x="26" y="31"/>
                    <a:pt x="24" y="31"/>
                    <a:pt x="26" y="31"/>
                  </a:cubicBezTo>
                  <a:cubicBezTo>
                    <a:pt x="24" y="31"/>
                    <a:pt x="22" y="33"/>
                    <a:pt x="22" y="31"/>
                  </a:cubicBezTo>
                  <a:cubicBezTo>
                    <a:pt x="24" y="31"/>
                    <a:pt x="22" y="30"/>
                    <a:pt x="24" y="30"/>
                  </a:cubicBezTo>
                  <a:cubicBezTo>
                    <a:pt x="24" y="30"/>
                    <a:pt x="24" y="30"/>
                    <a:pt x="22" y="31"/>
                  </a:cubicBezTo>
                  <a:cubicBezTo>
                    <a:pt x="22" y="31"/>
                    <a:pt x="24" y="29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0" y="29"/>
                    <a:pt x="22" y="27"/>
                    <a:pt x="20" y="29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2" y="27"/>
                    <a:pt x="20" y="29"/>
                    <a:pt x="22" y="27"/>
                  </a:cubicBezTo>
                  <a:cubicBezTo>
                    <a:pt x="20" y="29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5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2"/>
                    <a:pt x="20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5"/>
                    <a:pt x="17" y="22"/>
                    <a:pt x="15" y="25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7" y="22"/>
                    <a:pt x="17" y="21"/>
                    <a:pt x="18" y="20"/>
                  </a:cubicBezTo>
                  <a:cubicBezTo>
                    <a:pt x="18" y="20"/>
                    <a:pt x="15" y="21"/>
                    <a:pt x="17" y="20"/>
                  </a:cubicBezTo>
                  <a:cubicBezTo>
                    <a:pt x="17" y="20"/>
                    <a:pt x="18" y="18"/>
                    <a:pt x="17" y="18"/>
                  </a:cubicBezTo>
                  <a:cubicBezTo>
                    <a:pt x="17" y="18"/>
                    <a:pt x="18" y="18"/>
                    <a:pt x="18" y="17"/>
                  </a:cubicBezTo>
                  <a:cubicBezTo>
                    <a:pt x="17" y="18"/>
                    <a:pt x="15" y="18"/>
                    <a:pt x="15" y="18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5" y="20"/>
                    <a:pt x="15" y="20"/>
                    <a:pt x="14" y="20"/>
                  </a:cubicBezTo>
                  <a:cubicBezTo>
                    <a:pt x="14" y="20"/>
                    <a:pt x="14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7"/>
                    <a:pt x="14" y="18"/>
                    <a:pt x="15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5" y="16"/>
                    <a:pt x="17" y="16"/>
                    <a:pt x="17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7" y="16"/>
                    <a:pt x="15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6"/>
                    <a:pt x="13" y="17"/>
                    <a:pt x="14" y="16"/>
                  </a:cubicBezTo>
                  <a:cubicBezTo>
                    <a:pt x="14" y="14"/>
                    <a:pt x="14" y="16"/>
                    <a:pt x="14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4" y="12"/>
                    <a:pt x="13" y="13"/>
                  </a:cubicBezTo>
                  <a:cubicBezTo>
                    <a:pt x="14" y="13"/>
                    <a:pt x="14" y="14"/>
                    <a:pt x="14" y="16"/>
                  </a:cubicBezTo>
                  <a:cubicBezTo>
                    <a:pt x="13" y="16"/>
                    <a:pt x="14" y="16"/>
                    <a:pt x="13" y="17"/>
                  </a:cubicBezTo>
                  <a:cubicBezTo>
                    <a:pt x="13" y="16"/>
                    <a:pt x="11" y="17"/>
                    <a:pt x="11" y="17"/>
                  </a:cubicBezTo>
                  <a:cubicBezTo>
                    <a:pt x="10" y="17"/>
                    <a:pt x="11" y="16"/>
                    <a:pt x="11" y="16"/>
                  </a:cubicBezTo>
                  <a:cubicBezTo>
                    <a:pt x="11" y="16"/>
                    <a:pt x="11" y="16"/>
                    <a:pt x="13" y="16"/>
                  </a:cubicBezTo>
                  <a:cubicBezTo>
                    <a:pt x="11" y="14"/>
                    <a:pt x="11" y="14"/>
                    <a:pt x="13" y="13"/>
                  </a:cubicBezTo>
                  <a:cubicBezTo>
                    <a:pt x="11" y="13"/>
                    <a:pt x="11" y="13"/>
                    <a:pt x="11" y="14"/>
                  </a:cubicBezTo>
                  <a:cubicBezTo>
                    <a:pt x="11" y="13"/>
                    <a:pt x="10" y="12"/>
                    <a:pt x="10" y="12"/>
                  </a:cubicBezTo>
                  <a:cubicBezTo>
                    <a:pt x="11" y="12"/>
                    <a:pt x="10" y="10"/>
                    <a:pt x="10" y="10"/>
                  </a:cubicBezTo>
                  <a:cubicBezTo>
                    <a:pt x="11" y="10"/>
                    <a:pt x="11" y="10"/>
                    <a:pt x="13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3" y="8"/>
                    <a:pt x="10" y="10"/>
                    <a:pt x="11" y="8"/>
                  </a:cubicBezTo>
                  <a:cubicBezTo>
                    <a:pt x="11" y="10"/>
                    <a:pt x="10" y="10"/>
                    <a:pt x="7" y="10"/>
                  </a:cubicBezTo>
                  <a:cubicBezTo>
                    <a:pt x="7" y="10"/>
                    <a:pt x="7" y="12"/>
                    <a:pt x="7" y="10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7"/>
                    <a:pt x="6" y="5"/>
                    <a:pt x="6" y="5"/>
                  </a:cubicBezTo>
                  <a:cubicBezTo>
                    <a:pt x="5" y="4"/>
                    <a:pt x="3" y="5"/>
                    <a:pt x="3" y="5"/>
                  </a:cubicBezTo>
                  <a:cubicBezTo>
                    <a:pt x="3" y="4"/>
                    <a:pt x="5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4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3"/>
                  </a:cubicBezTo>
                  <a:cubicBezTo>
                    <a:pt x="0" y="3"/>
                    <a:pt x="0" y="3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0" y="5"/>
                    <a:pt x="1" y="7"/>
                  </a:cubicBezTo>
                  <a:cubicBezTo>
                    <a:pt x="1" y="5"/>
                    <a:pt x="2" y="5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1" y="8"/>
                    <a:pt x="2" y="8"/>
                  </a:cubicBezTo>
                  <a:cubicBezTo>
                    <a:pt x="2" y="10"/>
                    <a:pt x="3" y="12"/>
                    <a:pt x="3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3" y="13"/>
                    <a:pt x="5" y="13"/>
                    <a:pt x="5" y="14"/>
                  </a:cubicBezTo>
                  <a:cubicBezTo>
                    <a:pt x="6" y="14"/>
                    <a:pt x="5" y="17"/>
                    <a:pt x="6" y="17"/>
                  </a:cubicBezTo>
                  <a:cubicBezTo>
                    <a:pt x="7" y="18"/>
                    <a:pt x="7" y="21"/>
                    <a:pt x="10" y="22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2"/>
                    <a:pt x="11" y="21"/>
                    <a:pt x="11" y="22"/>
                  </a:cubicBezTo>
                  <a:cubicBezTo>
                    <a:pt x="10" y="22"/>
                    <a:pt x="10" y="22"/>
                    <a:pt x="10" y="25"/>
                  </a:cubicBezTo>
                  <a:cubicBezTo>
                    <a:pt x="11" y="25"/>
                    <a:pt x="11" y="26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9"/>
                    <a:pt x="13" y="29"/>
                    <a:pt x="13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1"/>
                    <a:pt x="14" y="31"/>
                    <a:pt x="14" y="33"/>
                  </a:cubicBezTo>
                  <a:cubicBezTo>
                    <a:pt x="14" y="33"/>
                    <a:pt x="14" y="34"/>
                    <a:pt x="15" y="34"/>
                  </a:cubicBezTo>
                  <a:cubicBezTo>
                    <a:pt x="15" y="38"/>
                    <a:pt x="17" y="39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4"/>
                    <a:pt x="20" y="46"/>
                    <a:pt x="20" y="48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8"/>
                    <a:pt x="22" y="48"/>
                    <a:pt x="22" y="51"/>
                  </a:cubicBezTo>
                  <a:cubicBezTo>
                    <a:pt x="22" y="51"/>
                    <a:pt x="22" y="52"/>
                    <a:pt x="24" y="52"/>
                  </a:cubicBezTo>
                  <a:cubicBezTo>
                    <a:pt x="24" y="52"/>
                    <a:pt x="22" y="52"/>
                    <a:pt x="24" y="53"/>
                  </a:cubicBezTo>
                  <a:cubicBezTo>
                    <a:pt x="24" y="55"/>
                    <a:pt x="24" y="55"/>
                    <a:pt x="26" y="56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6"/>
                    <a:pt x="27" y="56"/>
                    <a:pt x="26" y="57"/>
                  </a:cubicBezTo>
                  <a:cubicBezTo>
                    <a:pt x="27" y="57"/>
                    <a:pt x="26" y="60"/>
                    <a:pt x="28" y="60"/>
                  </a:cubicBezTo>
                  <a:cubicBezTo>
                    <a:pt x="27" y="60"/>
                    <a:pt x="27" y="61"/>
                    <a:pt x="27" y="61"/>
                  </a:cubicBezTo>
                  <a:cubicBezTo>
                    <a:pt x="28" y="62"/>
                    <a:pt x="30" y="62"/>
                    <a:pt x="30" y="65"/>
                  </a:cubicBezTo>
                  <a:cubicBezTo>
                    <a:pt x="30" y="65"/>
                    <a:pt x="30" y="62"/>
                    <a:pt x="30" y="65"/>
                  </a:cubicBezTo>
                  <a:cubicBezTo>
                    <a:pt x="30" y="65"/>
                    <a:pt x="30" y="65"/>
                    <a:pt x="30" y="65"/>
                  </a:cubicBezTo>
                  <a:cubicBezTo>
                    <a:pt x="30" y="68"/>
                    <a:pt x="32" y="68"/>
                    <a:pt x="32" y="70"/>
                  </a:cubicBezTo>
                  <a:cubicBezTo>
                    <a:pt x="33" y="73"/>
                    <a:pt x="35" y="75"/>
                    <a:pt x="36" y="79"/>
                  </a:cubicBezTo>
                  <a:cubicBezTo>
                    <a:pt x="36" y="78"/>
                    <a:pt x="36" y="78"/>
                    <a:pt x="36" y="78"/>
                  </a:cubicBezTo>
                  <a:cubicBezTo>
                    <a:pt x="36" y="79"/>
                    <a:pt x="40" y="79"/>
                    <a:pt x="39" y="82"/>
                  </a:cubicBezTo>
                  <a:cubicBezTo>
                    <a:pt x="39" y="82"/>
                    <a:pt x="39" y="82"/>
                    <a:pt x="40" y="82"/>
                  </a:cubicBezTo>
                  <a:cubicBezTo>
                    <a:pt x="39" y="83"/>
                    <a:pt x="41" y="83"/>
                    <a:pt x="41" y="85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43" y="85"/>
                    <a:pt x="41" y="86"/>
                    <a:pt x="43" y="87"/>
                  </a:cubicBezTo>
                  <a:cubicBezTo>
                    <a:pt x="43" y="86"/>
                    <a:pt x="43" y="86"/>
                    <a:pt x="43" y="86"/>
                  </a:cubicBezTo>
                  <a:cubicBezTo>
                    <a:pt x="44" y="86"/>
                    <a:pt x="43" y="88"/>
                    <a:pt x="44" y="87"/>
                  </a:cubicBezTo>
                  <a:cubicBezTo>
                    <a:pt x="44" y="87"/>
                    <a:pt x="44" y="88"/>
                    <a:pt x="44" y="87"/>
                  </a:cubicBezTo>
                  <a:cubicBezTo>
                    <a:pt x="45" y="91"/>
                    <a:pt x="45" y="94"/>
                    <a:pt x="47" y="96"/>
                  </a:cubicBezTo>
                  <a:cubicBezTo>
                    <a:pt x="48" y="98"/>
                    <a:pt x="49" y="95"/>
                    <a:pt x="48" y="96"/>
                  </a:cubicBezTo>
                  <a:cubicBezTo>
                    <a:pt x="49" y="96"/>
                    <a:pt x="48" y="98"/>
                    <a:pt x="48" y="98"/>
                  </a:cubicBezTo>
                  <a:cubicBezTo>
                    <a:pt x="48" y="98"/>
                    <a:pt x="50" y="98"/>
                    <a:pt x="49" y="98"/>
                  </a:cubicBezTo>
                  <a:cubicBezTo>
                    <a:pt x="49" y="98"/>
                    <a:pt x="49" y="98"/>
                    <a:pt x="49" y="99"/>
                  </a:cubicBezTo>
                  <a:cubicBezTo>
                    <a:pt x="50" y="99"/>
                    <a:pt x="50" y="99"/>
                    <a:pt x="50" y="100"/>
                  </a:cubicBezTo>
                  <a:cubicBezTo>
                    <a:pt x="50" y="100"/>
                    <a:pt x="50" y="100"/>
                    <a:pt x="50" y="100"/>
                  </a:cubicBezTo>
                  <a:cubicBezTo>
                    <a:pt x="50" y="101"/>
                    <a:pt x="53" y="103"/>
                    <a:pt x="50" y="105"/>
                  </a:cubicBezTo>
                  <a:cubicBezTo>
                    <a:pt x="54" y="111"/>
                    <a:pt x="57" y="116"/>
                    <a:pt x="60" y="122"/>
                  </a:cubicBezTo>
                  <a:cubicBezTo>
                    <a:pt x="62" y="126"/>
                    <a:pt x="65" y="133"/>
                    <a:pt x="69" y="138"/>
                  </a:cubicBezTo>
                  <a:cubicBezTo>
                    <a:pt x="71" y="138"/>
                    <a:pt x="71" y="138"/>
                    <a:pt x="71" y="139"/>
                  </a:cubicBezTo>
                  <a:cubicBezTo>
                    <a:pt x="71" y="139"/>
                    <a:pt x="71" y="139"/>
                    <a:pt x="71" y="139"/>
                  </a:cubicBezTo>
                  <a:cubicBezTo>
                    <a:pt x="70" y="140"/>
                    <a:pt x="71" y="140"/>
                    <a:pt x="71" y="140"/>
                  </a:cubicBezTo>
                  <a:cubicBezTo>
                    <a:pt x="73" y="143"/>
                    <a:pt x="73" y="146"/>
                    <a:pt x="74" y="148"/>
                  </a:cubicBezTo>
                  <a:cubicBezTo>
                    <a:pt x="74" y="147"/>
                    <a:pt x="75" y="147"/>
                    <a:pt x="75" y="147"/>
                  </a:cubicBezTo>
                  <a:cubicBezTo>
                    <a:pt x="74" y="148"/>
                    <a:pt x="74" y="148"/>
                    <a:pt x="74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4" y="148"/>
                    <a:pt x="74" y="148"/>
                    <a:pt x="74" y="148"/>
                  </a:cubicBezTo>
                  <a:cubicBezTo>
                    <a:pt x="75" y="153"/>
                    <a:pt x="82" y="159"/>
                    <a:pt x="84" y="164"/>
                  </a:cubicBezTo>
                  <a:cubicBezTo>
                    <a:pt x="84" y="164"/>
                    <a:pt x="86" y="166"/>
                    <a:pt x="86" y="168"/>
                  </a:cubicBezTo>
                  <a:cubicBezTo>
                    <a:pt x="90" y="172"/>
                    <a:pt x="92" y="174"/>
                    <a:pt x="95" y="178"/>
                  </a:cubicBezTo>
                  <a:cubicBezTo>
                    <a:pt x="95" y="178"/>
                    <a:pt x="96" y="177"/>
                    <a:pt x="96" y="176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68" name="Freeform 144"/>
            <p:cNvSpPr>
              <a:spLocks/>
            </p:cNvSpPr>
            <p:nvPr/>
          </p:nvSpPr>
          <p:spPr bwMode="auto">
            <a:xfrm>
              <a:off x="4248" y="1240"/>
              <a:ext cx="276" cy="448"/>
            </a:xfrm>
            <a:custGeom>
              <a:avLst/>
              <a:gdLst>
                <a:gd name="T0" fmla="*/ 16 w 117"/>
                <a:gd name="T1" fmla="*/ 171 h 190"/>
                <a:gd name="T2" fmla="*/ 19 w 117"/>
                <a:gd name="T3" fmla="*/ 164 h 190"/>
                <a:gd name="T4" fmla="*/ 28 w 117"/>
                <a:gd name="T5" fmla="*/ 154 h 190"/>
                <a:gd name="T6" fmla="*/ 30 w 117"/>
                <a:gd name="T7" fmla="*/ 150 h 190"/>
                <a:gd name="T8" fmla="*/ 38 w 117"/>
                <a:gd name="T9" fmla="*/ 137 h 190"/>
                <a:gd name="T10" fmla="*/ 40 w 117"/>
                <a:gd name="T11" fmla="*/ 134 h 190"/>
                <a:gd name="T12" fmla="*/ 45 w 117"/>
                <a:gd name="T13" fmla="*/ 126 h 190"/>
                <a:gd name="T14" fmla="*/ 47 w 117"/>
                <a:gd name="T15" fmla="*/ 121 h 190"/>
                <a:gd name="T16" fmla="*/ 49 w 117"/>
                <a:gd name="T17" fmla="*/ 117 h 190"/>
                <a:gd name="T18" fmla="*/ 53 w 117"/>
                <a:gd name="T19" fmla="*/ 116 h 190"/>
                <a:gd name="T20" fmla="*/ 57 w 117"/>
                <a:gd name="T21" fmla="*/ 110 h 190"/>
                <a:gd name="T22" fmla="*/ 59 w 117"/>
                <a:gd name="T23" fmla="*/ 106 h 190"/>
                <a:gd name="T24" fmla="*/ 62 w 117"/>
                <a:gd name="T25" fmla="*/ 102 h 190"/>
                <a:gd name="T26" fmla="*/ 63 w 117"/>
                <a:gd name="T27" fmla="*/ 97 h 190"/>
                <a:gd name="T28" fmla="*/ 68 w 117"/>
                <a:gd name="T29" fmla="*/ 91 h 190"/>
                <a:gd name="T30" fmla="*/ 71 w 117"/>
                <a:gd name="T31" fmla="*/ 84 h 190"/>
                <a:gd name="T32" fmla="*/ 74 w 117"/>
                <a:gd name="T33" fmla="*/ 81 h 190"/>
                <a:gd name="T34" fmla="*/ 74 w 117"/>
                <a:gd name="T35" fmla="*/ 78 h 190"/>
                <a:gd name="T36" fmla="*/ 76 w 117"/>
                <a:gd name="T37" fmla="*/ 76 h 190"/>
                <a:gd name="T38" fmla="*/ 79 w 117"/>
                <a:gd name="T39" fmla="*/ 76 h 190"/>
                <a:gd name="T40" fmla="*/ 80 w 117"/>
                <a:gd name="T41" fmla="*/ 70 h 190"/>
                <a:gd name="T42" fmla="*/ 85 w 117"/>
                <a:gd name="T43" fmla="*/ 63 h 190"/>
                <a:gd name="T44" fmla="*/ 88 w 117"/>
                <a:gd name="T45" fmla="*/ 57 h 190"/>
                <a:gd name="T46" fmla="*/ 89 w 117"/>
                <a:gd name="T47" fmla="*/ 55 h 190"/>
                <a:gd name="T48" fmla="*/ 94 w 117"/>
                <a:gd name="T49" fmla="*/ 47 h 190"/>
                <a:gd name="T50" fmla="*/ 93 w 117"/>
                <a:gd name="T51" fmla="*/ 43 h 190"/>
                <a:gd name="T52" fmla="*/ 97 w 117"/>
                <a:gd name="T53" fmla="*/ 42 h 190"/>
                <a:gd name="T54" fmla="*/ 101 w 117"/>
                <a:gd name="T55" fmla="*/ 41 h 190"/>
                <a:gd name="T56" fmla="*/ 102 w 117"/>
                <a:gd name="T57" fmla="*/ 37 h 190"/>
                <a:gd name="T58" fmla="*/ 105 w 117"/>
                <a:gd name="T59" fmla="*/ 37 h 190"/>
                <a:gd name="T60" fmla="*/ 105 w 117"/>
                <a:gd name="T61" fmla="*/ 35 h 190"/>
                <a:gd name="T62" fmla="*/ 105 w 117"/>
                <a:gd name="T63" fmla="*/ 30 h 190"/>
                <a:gd name="T64" fmla="*/ 107 w 117"/>
                <a:gd name="T65" fmla="*/ 28 h 190"/>
                <a:gd name="T66" fmla="*/ 107 w 117"/>
                <a:gd name="T67" fmla="*/ 26 h 190"/>
                <a:gd name="T68" fmla="*/ 110 w 117"/>
                <a:gd name="T69" fmla="*/ 25 h 190"/>
                <a:gd name="T70" fmla="*/ 111 w 117"/>
                <a:gd name="T71" fmla="*/ 22 h 190"/>
                <a:gd name="T72" fmla="*/ 109 w 117"/>
                <a:gd name="T73" fmla="*/ 21 h 190"/>
                <a:gd name="T74" fmla="*/ 113 w 117"/>
                <a:gd name="T75" fmla="*/ 17 h 190"/>
                <a:gd name="T76" fmla="*/ 113 w 117"/>
                <a:gd name="T77" fmla="*/ 8 h 190"/>
                <a:gd name="T78" fmla="*/ 114 w 117"/>
                <a:gd name="T79" fmla="*/ 7 h 190"/>
                <a:gd name="T80" fmla="*/ 117 w 117"/>
                <a:gd name="T81" fmla="*/ 0 h 190"/>
                <a:gd name="T82" fmla="*/ 114 w 117"/>
                <a:gd name="T83" fmla="*/ 1 h 190"/>
                <a:gd name="T84" fmla="*/ 113 w 117"/>
                <a:gd name="T85" fmla="*/ 8 h 190"/>
                <a:gd name="T86" fmla="*/ 106 w 117"/>
                <a:gd name="T87" fmla="*/ 13 h 190"/>
                <a:gd name="T88" fmla="*/ 97 w 117"/>
                <a:gd name="T89" fmla="*/ 26 h 190"/>
                <a:gd name="T90" fmla="*/ 87 w 117"/>
                <a:gd name="T91" fmla="*/ 41 h 190"/>
                <a:gd name="T92" fmla="*/ 80 w 117"/>
                <a:gd name="T93" fmla="*/ 54 h 190"/>
                <a:gd name="T94" fmla="*/ 74 w 117"/>
                <a:gd name="T95" fmla="*/ 63 h 190"/>
                <a:gd name="T96" fmla="*/ 63 w 117"/>
                <a:gd name="T97" fmla="*/ 81 h 190"/>
                <a:gd name="T98" fmla="*/ 59 w 117"/>
                <a:gd name="T99" fmla="*/ 91 h 190"/>
                <a:gd name="T100" fmla="*/ 53 w 117"/>
                <a:gd name="T101" fmla="*/ 104 h 190"/>
                <a:gd name="T102" fmla="*/ 25 w 117"/>
                <a:gd name="T103" fmla="*/ 143 h 190"/>
                <a:gd name="T104" fmla="*/ 19 w 117"/>
                <a:gd name="T105" fmla="*/ 154 h 190"/>
                <a:gd name="T106" fmla="*/ 4 w 117"/>
                <a:gd name="T107" fmla="*/ 189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7" h="190">
                  <a:moveTo>
                    <a:pt x="4" y="189"/>
                  </a:moveTo>
                  <a:cubicBezTo>
                    <a:pt x="7" y="189"/>
                    <a:pt x="7" y="185"/>
                    <a:pt x="10" y="181"/>
                  </a:cubicBezTo>
                  <a:cubicBezTo>
                    <a:pt x="10" y="181"/>
                    <a:pt x="8" y="181"/>
                    <a:pt x="10" y="181"/>
                  </a:cubicBezTo>
                  <a:cubicBezTo>
                    <a:pt x="14" y="180"/>
                    <a:pt x="15" y="176"/>
                    <a:pt x="15" y="172"/>
                  </a:cubicBezTo>
                  <a:cubicBezTo>
                    <a:pt x="15" y="172"/>
                    <a:pt x="15" y="172"/>
                    <a:pt x="15" y="172"/>
                  </a:cubicBezTo>
                  <a:cubicBezTo>
                    <a:pt x="15" y="172"/>
                    <a:pt x="16" y="172"/>
                    <a:pt x="16" y="171"/>
                  </a:cubicBezTo>
                  <a:cubicBezTo>
                    <a:pt x="16" y="171"/>
                    <a:pt x="16" y="171"/>
                    <a:pt x="15" y="171"/>
                  </a:cubicBezTo>
                  <a:cubicBezTo>
                    <a:pt x="16" y="171"/>
                    <a:pt x="16" y="168"/>
                    <a:pt x="17" y="168"/>
                  </a:cubicBezTo>
                  <a:cubicBezTo>
                    <a:pt x="16" y="168"/>
                    <a:pt x="16" y="168"/>
                    <a:pt x="16" y="167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9" y="168"/>
                    <a:pt x="17" y="166"/>
                    <a:pt x="20" y="164"/>
                  </a:cubicBezTo>
                  <a:cubicBezTo>
                    <a:pt x="19" y="164"/>
                    <a:pt x="19" y="164"/>
                    <a:pt x="19" y="164"/>
                  </a:cubicBezTo>
                  <a:cubicBezTo>
                    <a:pt x="21" y="163"/>
                    <a:pt x="23" y="160"/>
                    <a:pt x="25" y="159"/>
                  </a:cubicBezTo>
                  <a:cubicBezTo>
                    <a:pt x="25" y="159"/>
                    <a:pt x="23" y="159"/>
                    <a:pt x="23" y="158"/>
                  </a:cubicBezTo>
                  <a:cubicBezTo>
                    <a:pt x="25" y="159"/>
                    <a:pt x="25" y="158"/>
                    <a:pt x="27" y="158"/>
                  </a:cubicBezTo>
                  <a:cubicBezTo>
                    <a:pt x="25" y="156"/>
                    <a:pt x="28" y="158"/>
                    <a:pt x="28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9" y="154"/>
                    <a:pt x="28" y="153"/>
                    <a:pt x="29" y="153"/>
                  </a:cubicBezTo>
                  <a:cubicBezTo>
                    <a:pt x="29" y="153"/>
                    <a:pt x="29" y="153"/>
                    <a:pt x="29" y="153"/>
                  </a:cubicBezTo>
                  <a:cubicBezTo>
                    <a:pt x="29" y="151"/>
                    <a:pt x="29" y="151"/>
                    <a:pt x="29" y="151"/>
                  </a:cubicBezTo>
                  <a:cubicBezTo>
                    <a:pt x="29" y="151"/>
                    <a:pt x="29" y="151"/>
                    <a:pt x="29" y="151"/>
                  </a:cubicBezTo>
                  <a:cubicBezTo>
                    <a:pt x="30" y="151"/>
                    <a:pt x="29" y="150"/>
                    <a:pt x="30" y="150"/>
                  </a:cubicBezTo>
                  <a:cubicBezTo>
                    <a:pt x="30" y="150"/>
                    <a:pt x="29" y="151"/>
                    <a:pt x="29" y="150"/>
                  </a:cubicBezTo>
                  <a:cubicBezTo>
                    <a:pt x="32" y="147"/>
                    <a:pt x="33" y="145"/>
                    <a:pt x="34" y="141"/>
                  </a:cubicBezTo>
                  <a:cubicBezTo>
                    <a:pt x="34" y="139"/>
                    <a:pt x="34" y="139"/>
                    <a:pt x="34" y="139"/>
                  </a:cubicBezTo>
                  <a:cubicBezTo>
                    <a:pt x="34" y="139"/>
                    <a:pt x="34" y="138"/>
                    <a:pt x="36" y="138"/>
                  </a:cubicBezTo>
                  <a:cubicBezTo>
                    <a:pt x="36" y="138"/>
                    <a:pt x="36" y="138"/>
                    <a:pt x="36" y="138"/>
                  </a:cubicBezTo>
                  <a:cubicBezTo>
                    <a:pt x="36" y="137"/>
                    <a:pt x="38" y="138"/>
                    <a:pt x="38" y="137"/>
                  </a:cubicBezTo>
                  <a:cubicBezTo>
                    <a:pt x="36" y="137"/>
                    <a:pt x="36" y="137"/>
                    <a:pt x="36" y="137"/>
                  </a:cubicBezTo>
                  <a:cubicBezTo>
                    <a:pt x="38" y="137"/>
                    <a:pt x="38" y="137"/>
                    <a:pt x="38" y="136"/>
                  </a:cubicBezTo>
                  <a:cubicBezTo>
                    <a:pt x="38" y="136"/>
                    <a:pt x="38" y="136"/>
                    <a:pt x="38" y="136"/>
                  </a:cubicBezTo>
                  <a:cubicBezTo>
                    <a:pt x="40" y="136"/>
                    <a:pt x="38" y="134"/>
                    <a:pt x="40" y="134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38" y="133"/>
                    <a:pt x="40" y="134"/>
                    <a:pt x="40" y="134"/>
                  </a:cubicBezTo>
                  <a:cubicBezTo>
                    <a:pt x="40" y="133"/>
                    <a:pt x="40" y="133"/>
                    <a:pt x="40" y="133"/>
                  </a:cubicBezTo>
                  <a:cubicBezTo>
                    <a:pt x="41" y="133"/>
                    <a:pt x="41" y="132"/>
                    <a:pt x="41" y="132"/>
                  </a:cubicBezTo>
                  <a:cubicBezTo>
                    <a:pt x="41" y="132"/>
                    <a:pt x="41" y="132"/>
                    <a:pt x="41" y="132"/>
                  </a:cubicBezTo>
                  <a:cubicBezTo>
                    <a:pt x="42" y="130"/>
                    <a:pt x="42" y="130"/>
                    <a:pt x="44" y="129"/>
                  </a:cubicBezTo>
                  <a:cubicBezTo>
                    <a:pt x="42" y="129"/>
                    <a:pt x="42" y="129"/>
                    <a:pt x="42" y="126"/>
                  </a:cubicBezTo>
                  <a:cubicBezTo>
                    <a:pt x="44" y="129"/>
                    <a:pt x="44" y="125"/>
                    <a:pt x="45" y="126"/>
                  </a:cubicBezTo>
                  <a:cubicBezTo>
                    <a:pt x="45" y="126"/>
                    <a:pt x="45" y="125"/>
                    <a:pt x="45" y="124"/>
                  </a:cubicBezTo>
                  <a:cubicBezTo>
                    <a:pt x="45" y="124"/>
                    <a:pt x="45" y="124"/>
                    <a:pt x="44" y="124"/>
                  </a:cubicBezTo>
                  <a:cubicBezTo>
                    <a:pt x="44" y="123"/>
                    <a:pt x="44" y="123"/>
                    <a:pt x="44" y="123"/>
                  </a:cubicBezTo>
                  <a:cubicBezTo>
                    <a:pt x="44" y="123"/>
                    <a:pt x="44" y="124"/>
                    <a:pt x="44" y="123"/>
                  </a:cubicBezTo>
                  <a:cubicBezTo>
                    <a:pt x="44" y="123"/>
                    <a:pt x="44" y="123"/>
                    <a:pt x="44" y="123"/>
                  </a:cubicBezTo>
                  <a:cubicBezTo>
                    <a:pt x="45" y="121"/>
                    <a:pt x="46" y="123"/>
                    <a:pt x="47" y="121"/>
                  </a:cubicBezTo>
                  <a:cubicBezTo>
                    <a:pt x="46" y="121"/>
                    <a:pt x="46" y="120"/>
                    <a:pt x="46" y="120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0"/>
                    <a:pt x="47" y="120"/>
                    <a:pt x="49" y="120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0"/>
                    <a:pt x="51" y="119"/>
                    <a:pt x="49" y="119"/>
                  </a:cubicBezTo>
                  <a:cubicBezTo>
                    <a:pt x="49" y="117"/>
                    <a:pt x="49" y="119"/>
                    <a:pt x="49" y="117"/>
                  </a:cubicBezTo>
                  <a:cubicBezTo>
                    <a:pt x="49" y="117"/>
                    <a:pt x="49" y="117"/>
                    <a:pt x="49" y="117"/>
                  </a:cubicBezTo>
                  <a:cubicBezTo>
                    <a:pt x="49" y="117"/>
                    <a:pt x="49" y="117"/>
                    <a:pt x="49" y="117"/>
                  </a:cubicBezTo>
                  <a:cubicBezTo>
                    <a:pt x="49" y="116"/>
                    <a:pt x="51" y="116"/>
                    <a:pt x="51" y="117"/>
                  </a:cubicBezTo>
                  <a:cubicBezTo>
                    <a:pt x="51" y="117"/>
                    <a:pt x="51" y="116"/>
                    <a:pt x="51" y="117"/>
                  </a:cubicBezTo>
                  <a:cubicBezTo>
                    <a:pt x="53" y="117"/>
                    <a:pt x="53" y="116"/>
                    <a:pt x="53" y="116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6"/>
                    <a:pt x="54" y="113"/>
                    <a:pt x="55" y="113"/>
                  </a:cubicBezTo>
                  <a:cubicBezTo>
                    <a:pt x="54" y="113"/>
                    <a:pt x="54" y="113"/>
                    <a:pt x="54" y="113"/>
                  </a:cubicBezTo>
                  <a:cubicBezTo>
                    <a:pt x="54" y="112"/>
                    <a:pt x="57" y="112"/>
                    <a:pt x="55" y="111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7" y="110"/>
                    <a:pt x="55" y="110"/>
                    <a:pt x="57" y="110"/>
                  </a:cubicBezTo>
                  <a:cubicBezTo>
                    <a:pt x="55" y="110"/>
                    <a:pt x="57" y="110"/>
                    <a:pt x="57" y="110"/>
                  </a:cubicBezTo>
                  <a:cubicBezTo>
                    <a:pt x="57" y="110"/>
                    <a:pt x="57" y="108"/>
                    <a:pt x="57" y="110"/>
                  </a:cubicBezTo>
                  <a:cubicBezTo>
                    <a:pt x="57" y="108"/>
                    <a:pt x="59" y="107"/>
                    <a:pt x="59" y="106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59" y="106"/>
                    <a:pt x="60" y="104"/>
                    <a:pt x="59" y="104"/>
                  </a:cubicBezTo>
                  <a:cubicBezTo>
                    <a:pt x="60" y="104"/>
                    <a:pt x="58" y="106"/>
                    <a:pt x="59" y="106"/>
                  </a:cubicBezTo>
                  <a:cubicBezTo>
                    <a:pt x="58" y="106"/>
                    <a:pt x="60" y="106"/>
                    <a:pt x="59" y="104"/>
                  </a:cubicBezTo>
                  <a:cubicBezTo>
                    <a:pt x="59" y="104"/>
                    <a:pt x="60" y="104"/>
                    <a:pt x="60" y="103"/>
                  </a:cubicBezTo>
                  <a:cubicBezTo>
                    <a:pt x="60" y="104"/>
                    <a:pt x="59" y="103"/>
                    <a:pt x="59" y="103"/>
                  </a:cubicBezTo>
                  <a:cubicBezTo>
                    <a:pt x="60" y="103"/>
                    <a:pt x="59" y="103"/>
                    <a:pt x="60" y="103"/>
                  </a:cubicBezTo>
                  <a:cubicBezTo>
                    <a:pt x="60" y="103"/>
                    <a:pt x="60" y="103"/>
                    <a:pt x="60" y="103"/>
                  </a:cubicBezTo>
                  <a:cubicBezTo>
                    <a:pt x="62" y="103"/>
                    <a:pt x="60" y="102"/>
                    <a:pt x="62" y="102"/>
                  </a:cubicBezTo>
                  <a:cubicBezTo>
                    <a:pt x="60" y="102"/>
                    <a:pt x="63" y="102"/>
                    <a:pt x="62" y="99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3" y="99"/>
                    <a:pt x="62" y="98"/>
                    <a:pt x="63" y="99"/>
                  </a:cubicBezTo>
                  <a:cubicBezTo>
                    <a:pt x="63" y="98"/>
                    <a:pt x="66" y="97"/>
                    <a:pt x="63" y="97"/>
                  </a:cubicBezTo>
                  <a:cubicBezTo>
                    <a:pt x="66" y="97"/>
                    <a:pt x="66" y="95"/>
                    <a:pt x="66" y="95"/>
                  </a:cubicBezTo>
                  <a:cubicBezTo>
                    <a:pt x="66" y="95"/>
                    <a:pt x="66" y="95"/>
                    <a:pt x="66" y="95"/>
                  </a:cubicBezTo>
                  <a:cubicBezTo>
                    <a:pt x="66" y="94"/>
                    <a:pt x="66" y="95"/>
                    <a:pt x="66" y="94"/>
                  </a:cubicBezTo>
                  <a:cubicBezTo>
                    <a:pt x="66" y="94"/>
                    <a:pt x="66" y="94"/>
                    <a:pt x="66" y="93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7" y="93"/>
                    <a:pt x="70" y="93"/>
                    <a:pt x="68" y="91"/>
                  </a:cubicBezTo>
                  <a:cubicBezTo>
                    <a:pt x="67" y="91"/>
                    <a:pt x="67" y="91"/>
                    <a:pt x="67" y="91"/>
                  </a:cubicBezTo>
                  <a:cubicBezTo>
                    <a:pt x="66" y="90"/>
                    <a:pt x="68" y="90"/>
                    <a:pt x="68" y="90"/>
                  </a:cubicBezTo>
                  <a:cubicBezTo>
                    <a:pt x="70" y="90"/>
                    <a:pt x="70" y="90"/>
                    <a:pt x="70" y="90"/>
                  </a:cubicBezTo>
                  <a:cubicBezTo>
                    <a:pt x="68" y="90"/>
                    <a:pt x="71" y="90"/>
                    <a:pt x="70" y="89"/>
                  </a:cubicBezTo>
                  <a:cubicBezTo>
                    <a:pt x="70" y="89"/>
                    <a:pt x="70" y="86"/>
                    <a:pt x="71" y="89"/>
                  </a:cubicBezTo>
                  <a:cubicBezTo>
                    <a:pt x="71" y="86"/>
                    <a:pt x="72" y="85"/>
                    <a:pt x="71" y="84"/>
                  </a:cubicBezTo>
                  <a:cubicBezTo>
                    <a:pt x="71" y="84"/>
                    <a:pt x="72" y="82"/>
                    <a:pt x="72" y="84"/>
                  </a:cubicBezTo>
                  <a:cubicBezTo>
                    <a:pt x="72" y="84"/>
                    <a:pt x="71" y="84"/>
                    <a:pt x="72" y="84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72" y="84"/>
                    <a:pt x="72" y="82"/>
                    <a:pt x="71" y="82"/>
                  </a:cubicBezTo>
                  <a:cubicBezTo>
                    <a:pt x="71" y="81"/>
                    <a:pt x="74" y="82"/>
                    <a:pt x="74" y="81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5" y="81"/>
                    <a:pt x="75" y="81"/>
                    <a:pt x="75" y="81"/>
                  </a:cubicBezTo>
                  <a:cubicBezTo>
                    <a:pt x="75" y="80"/>
                    <a:pt x="74" y="80"/>
                    <a:pt x="74" y="80"/>
                  </a:cubicBezTo>
                  <a:cubicBezTo>
                    <a:pt x="74" y="80"/>
                    <a:pt x="74" y="78"/>
                    <a:pt x="75" y="78"/>
                  </a:cubicBezTo>
                  <a:cubicBezTo>
                    <a:pt x="74" y="78"/>
                    <a:pt x="74" y="78"/>
                    <a:pt x="74" y="78"/>
                  </a:cubicBezTo>
                  <a:cubicBezTo>
                    <a:pt x="74" y="78"/>
                    <a:pt x="74" y="78"/>
                    <a:pt x="75" y="78"/>
                  </a:cubicBezTo>
                  <a:cubicBezTo>
                    <a:pt x="74" y="78"/>
                    <a:pt x="74" y="78"/>
                    <a:pt x="74" y="78"/>
                  </a:cubicBezTo>
                  <a:cubicBezTo>
                    <a:pt x="74" y="77"/>
                    <a:pt x="75" y="77"/>
                    <a:pt x="75" y="77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5" y="78"/>
                    <a:pt x="75" y="78"/>
                    <a:pt x="76" y="78"/>
                  </a:cubicBezTo>
                  <a:cubicBezTo>
                    <a:pt x="75" y="77"/>
                    <a:pt x="76" y="77"/>
                    <a:pt x="76" y="77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6" y="77"/>
                    <a:pt x="79" y="76"/>
                    <a:pt x="76" y="76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6" y="76"/>
                    <a:pt x="75" y="76"/>
                    <a:pt x="76" y="76"/>
                  </a:cubicBezTo>
                  <a:cubicBezTo>
                    <a:pt x="76" y="76"/>
                    <a:pt x="79" y="77"/>
                    <a:pt x="79" y="76"/>
                  </a:cubicBezTo>
                  <a:cubicBezTo>
                    <a:pt x="76" y="76"/>
                    <a:pt x="76" y="76"/>
                    <a:pt x="76" y="76"/>
                  </a:cubicBezTo>
                  <a:cubicBezTo>
                    <a:pt x="76" y="74"/>
                    <a:pt x="76" y="74"/>
                    <a:pt x="76" y="74"/>
                  </a:cubicBezTo>
                  <a:cubicBezTo>
                    <a:pt x="79" y="76"/>
                    <a:pt x="79" y="76"/>
                    <a:pt x="79" y="76"/>
                  </a:cubicBezTo>
                  <a:cubicBezTo>
                    <a:pt x="79" y="74"/>
                    <a:pt x="76" y="74"/>
                    <a:pt x="76" y="74"/>
                  </a:cubicBezTo>
                  <a:cubicBezTo>
                    <a:pt x="79" y="76"/>
                    <a:pt x="79" y="74"/>
                    <a:pt x="80" y="74"/>
                  </a:cubicBezTo>
                  <a:cubicBezTo>
                    <a:pt x="80" y="72"/>
                    <a:pt x="80" y="72"/>
                    <a:pt x="80" y="72"/>
                  </a:cubicBezTo>
                  <a:cubicBezTo>
                    <a:pt x="80" y="72"/>
                    <a:pt x="80" y="72"/>
                    <a:pt x="80" y="72"/>
                  </a:cubicBezTo>
                  <a:cubicBezTo>
                    <a:pt x="79" y="72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1" y="70"/>
                  </a:cubicBezTo>
                  <a:cubicBezTo>
                    <a:pt x="81" y="69"/>
                    <a:pt x="79" y="69"/>
                    <a:pt x="80" y="69"/>
                  </a:cubicBezTo>
                  <a:cubicBezTo>
                    <a:pt x="80" y="68"/>
                    <a:pt x="81" y="69"/>
                    <a:pt x="81" y="69"/>
                  </a:cubicBezTo>
                  <a:cubicBezTo>
                    <a:pt x="81" y="68"/>
                    <a:pt x="84" y="68"/>
                    <a:pt x="83" y="67"/>
                  </a:cubicBezTo>
                  <a:cubicBezTo>
                    <a:pt x="84" y="67"/>
                    <a:pt x="84" y="67"/>
                    <a:pt x="84" y="67"/>
                  </a:cubicBezTo>
                  <a:cubicBezTo>
                    <a:pt x="84" y="65"/>
                    <a:pt x="87" y="64"/>
                    <a:pt x="85" y="63"/>
                  </a:cubicBezTo>
                  <a:cubicBezTo>
                    <a:pt x="85" y="63"/>
                    <a:pt x="85" y="61"/>
                    <a:pt x="84" y="61"/>
                  </a:cubicBezTo>
                  <a:cubicBezTo>
                    <a:pt x="85" y="61"/>
                    <a:pt x="84" y="61"/>
                    <a:pt x="85" y="61"/>
                  </a:cubicBezTo>
                  <a:cubicBezTo>
                    <a:pt x="85" y="61"/>
                    <a:pt x="85" y="61"/>
                    <a:pt x="85" y="63"/>
                  </a:cubicBezTo>
                  <a:cubicBezTo>
                    <a:pt x="87" y="61"/>
                    <a:pt x="88" y="61"/>
                    <a:pt x="87" y="59"/>
                  </a:cubicBezTo>
                  <a:cubicBezTo>
                    <a:pt x="88" y="59"/>
                    <a:pt x="88" y="59"/>
                    <a:pt x="88" y="59"/>
                  </a:cubicBezTo>
                  <a:cubicBezTo>
                    <a:pt x="87" y="59"/>
                    <a:pt x="87" y="57"/>
                    <a:pt x="88" y="57"/>
                  </a:cubicBezTo>
                  <a:cubicBezTo>
                    <a:pt x="88" y="57"/>
                    <a:pt x="88" y="57"/>
                    <a:pt x="88" y="57"/>
                  </a:cubicBezTo>
                  <a:cubicBezTo>
                    <a:pt x="88" y="57"/>
                    <a:pt x="88" y="57"/>
                    <a:pt x="88" y="57"/>
                  </a:cubicBezTo>
                  <a:cubicBezTo>
                    <a:pt x="89" y="57"/>
                    <a:pt x="89" y="57"/>
                    <a:pt x="89" y="57"/>
                  </a:cubicBezTo>
                  <a:cubicBezTo>
                    <a:pt x="88" y="57"/>
                    <a:pt x="88" y="56"/>
                    <a:pt x="88" y="56"/>
                  </a:cubicBezTo>
                  <a:cubicBezTo>
                    <a:pt x="89" y="56"/>
                    <a:pt x="92" y="56"/>
                    <a:pt x="89" y="56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92" y="55"/>
                    <a:pt x="92" y="55"/>
                    <a:pt x="92" y="55"/>
                  </a:cubicBezTo>
                  <a:cubicBezTo>
                    <a:pt x="92" y="54"/>
                    <a:pt x="92" y="54"/>
                    <a:pt x="92" y="52"/>
                  </a:cubicBezTo>
                  <a:cubicBezTo>
                    <a:pt x="93" y="52"/>
                    <a:pt x="94" y="50"/>
                    <a:pt x="96" y="48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96" y="48"/>
                    <a:pt x="96" y="47"/>
                    <a:pt x="94" y="47"/>
                  </a:cubicBezTo>
                  <a:cubicBezTo>
                    <a:pt x="96" y="47"/>
                    <a:pt x="96" y="47"/>
                    <a:pt x="96" y="47"/>
                  </a:cubicBezTo>
                  <a:cubicBezTo>
                    <a:pt x="97" y="47"/>
                    <a:pt x="96" y="47"/>
                    <a:pt x="97" y="47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97" y="44"/>
                    <a:pt x="97" y="44"/>
                    <a:pt x="96" y="44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96" y="43"/>
                    <a:pt x="94" y="44"/>
                    <a:pt x="93" y="43"/>
                  </a:cubicBezTo>
                  <a:cubicBezTo>
                    <a:pt x="94" y="43"/>
                    <a:pt x="94" y="43"/>
                    <a:pt x="94" y="43"/>
                  </a:cubicBezTo>
                  <a:cubicBezTo>
                    <a:pt x="93" y="42"/>
                    <a:pt x="93" y="43"/>
                    <a:pt x="93" y="42"/>
                  </a:cubicBezTo>
                  <a:cubicBezTo>
                    <a:pt x="93" y="42"/>
                    <a:pt x="94" y="42"/>
                    <a:pt x="94" y="43"/>
                  </a:cubicBezTo>
                  <a:cubicBezTo>
                    <a:pt x="96" y="42"/>
                    <a:pt x="97" y="43"/>
                    <a:pt x="97" y="43"/>
                  </a:cubicBezTo>
                  <a:cubicBezTo>
                    <a:pt x="97" y="42"/>
                    <a:pt x="97" y="43"/>
                    <a:pt x="96" y="43"/>
                  </a:cubicBezTo>
                  <a:cubicBezTo>
                    <a:pt x="96" y="42"/>
                    <a:pt x="97" y="42"/>
                    <a:pt x="97" y="42"/>
                  </a:cubicBezTo>
                  <a:cubicBezTo>
                    <a:pt x="97" y="42"/>
                    <a:pt x="98" y="43"/>
                    <a:pt x="98" y="42"/>
                  </a:cubicBezTo>
                  <a:cubicBezTo>
                    <a:pt x="98" y="42"/>
                    <a:pt x="97" y="42"/>
                    <a:pt x="98" y="42"/>
                  </a:cubicBezTo>
                  <a:cubicBezTo>
                    <a:pt x="100" y="42"/>
                    <a:pt x="100" y="42"/>
                    <a:pt x="100" y="42"/>
                  </a:cubicBezTo>
                  <a:cubicBezTo>
                    <a:pt x="100" y="42"/>
                    <a:pt x="100" y="42"/>
                    <a:pt x="100" y="42"/>
                  </a:cubicBezTo>
                  <a:cubicBezTo>
                    <a:pt x="100" y="41"/>
                    <a:pt x="98" y="41"/>
                    <a:pt x="98" y="41"/>
                  </a:cubicBezTo>
                  <a:cubicBezTo>
                    <a:pt x="98" y="41"/>
                    <a:pt x="100" y="39"/>
                    <a:pt x="101" y="41"/>
                  </a:cubicBezTo>
                  <a:cubicBezTo>
                    <a:pt x="100" y="41"/>
                    <a:pt x="100" y="41"/>
                    <a:pt x="100" y="41"/>
                  </a:cubicBezTo>
                  <a:cubicBezTo>
                    <a:pt x="100" y="39"/>
                    <a:pt x="101" y="39"/>
                    <a:pt x="100" y="39"/>
                  </a:cubicBezTo>
                  <a:cubicBezTo>
                    <a:pt x="101" y="39"/>
                    <a:pt x="101" y="39"/>
                    <a:pt x="101" y="39"/>
                  </a:cubicBezTo>
                  <a:cubicBezTo>
                    <a:pt x="101" y="39"/>
                    <a:pt x="101" y="39"/>
                    <a:pt x="100" y="38"/>
                  </a:cubicBezTo>
                  <a:cubicBezTo>
                    <a:pt x="100" y="38"/>
                    <a:pt x="102" y="38"/>
                    <a:pt x="101" y="37"/>
                  </a:cubicBezTo>
                  <a:cubicBezTo>
                    <a:pt x="101" y="37"/>
                    <a:pt x="101" y="37"/>
                    <a:pt x="102" y="37"/>
                  </a:cubicBezTo>
                  <a:cubicBezTo>
                    <a:pt x="102" y="38"/>
                    <a:pt x="101" y="38"/>
                    <a:pt x="102" y="38"/>
                  </a:cubicBezTo>
                  <a:cubicBezTo>
                    <a:pt x="101" y="38"/>
                    <a:pt x="102" y="38"/>
                    <a:pt x="102" y="38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7"/>
                    <a:pt x="102" y="37"/>
                    <a:pt x="105" y="37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5" y="37"/>
                    <a:pt x="105" y="37"/>
                    <a:pt x="105" y="37"/>
                  </a:cubicBezTo>
                  <a:cubicBezTo>
                    <a:pt x="102" y="35"/>
                    <a:pt x="102" y="35"/>
                    <a:pt x="102" y="35"/>
                  </a:cubicBezTo>
                  <a:cubicBezTo>
                    <a:pt x="102" y="35"/>
                    <a:pt x="102" y="35"/>
                    <a:pt x="102" y="35"/>
                  </a:cubicBezTo>
                  <a:cubicBezTo>
                    <a:pt x="102" y="35"/>
                    <a:pt x="102" y="35"/>
                    <a:pt x="102" y="34"/>
                  </a:cubicBezTo>
                  <a:cubicBezTo>
                    <a:pt x="105" y="35"/>
                    <a:pt x="105" y="35"/>
                    <a:pt x="105" y="35"/>
                  </a:cubicBezTo>
                  <a:cubicBezTo>
                    <a:pt x="106" y="35"/>
                    <a:pt x="105" y="34"/>
                    <a:pt x="106" y="34"/>
                  </a:cubicBezTo>
                  <a:cubicBezTo>
                    <a:pt x="105" y="35"/>
                    <a:pt x="105" y="35"/>
                    <a:pt x="105" y="35"/>
                  </a:cubicBezTo>
                  <a:cubicBezTo>
                    <a:pt x="105" y="34"/>
                    <a:pt x="102" y="34"/>
                    <a:pt x="102" y="31"/>
                  </a:cubicBezTo>
                  <a:cubicBezTo>
                    <a:pt x="105" y="31"/>
                    <a:pt x="106" y="31"/>
                    <a:pt x="106" y="34"/>
                  </a:cubicBezTo>
                  <a:cubicBezTo>
                    <a:pt x="106" y="34"/>
                    <a:pt x="106" y="31"/>
                    <a:pt x="105" y="31"/>
                  </a:cubicBezTo>
                  <a:cubicBezTo>
                    <a:pt x="106" y="31"/>
                    <a:pt x="106" y="34"/>
                    <a:pt x="106" y="31"/>
                  </a:cubicBezTo>
                  <a:cubicBezTo>
                    <a:pt x="106" y="30"/>
                    <a:pt x="106" y="30"/>
                    <a:pt x="106" y="30"/>
                  </a:cubicBezTo>
                  <a:cubicBezTo>
                    <a:pt x="105" y="30"/>
                    <a:pt x="105" y="30"/>
                    <a:pt x="105" y="30"/>
                  </a:cubicBezTo>
                  <a:cubicBezTo>
                    <a:pt x="105" y="29"/>
                    <a:pt x="105" y="29"/>
                    <a:pt x="105" y="29"/>
                  </a:cubicBezTo>
                  <a:cubicBezTo>
                    <a:pt x="102" y="29"/>
                    <a:pt x="102" y="29"/>
                    <a:pt x="102" y="29"/>
                  </a:cubicBezTo>
                  <a:cubicBezTo>
                    <a:pt x="102" y="29"/>
                    <a:pt x="102" y="29"/>
                    <a:pt x="102" y="28"/>
                  </a:cubicBezTo>
                  <a:cubicBezTo>
                    <a:pt x="105" y="30"/>
                    <a:pt x="106" y="29"/>
                    <a:pt x="107" y="29"/>
                  </a:cubicBezTo>
                  <a:cubicBezTo>
                    <a:pt x="107" y="29"/>
                    <a:pt x="105" y="28"/>
                    <a:pt x="107" y="28"/>
                  </a:cubicBezTo>
                  <a:cubicBezTo>
                    <a:pt x="107" y="28"/>
                    <a:pt x="109" y="28"/>
                    <a:pt x="107" y="28"/>
                  </a:cubicBezTo>
                  <a:cubicBezTo>
                    <a:pt x="107" y="28"/>
                    <a:pt x="109" y="29"/>
                    <a:pt x="109" y="28"/>
                  </a:cubicBezTo>
                  <a:cubicBezTo>
                    <a:pt x="109" y="28"/>
                    <a:pt x="109" y="26"/>
                    <a:pt x="107" y="26"/>
                  </a:cubicBezTo>
                  <a:cubicBezTo>
                    <a:pt x="107" y="28"/>
                    <a:pt x="107" y="28"/>
                    <a:pt x="107" y="28"/>
                  </a:cubicBezTo>
                  <a:cubicBezTo>
                    <a:pt x="106" y="26"/>
                    <a:pt x="106" y="26"/>
                    <a:pt x="106" y="26"/>
                  </a:cubicBezTo>
                  <a:cubicBezTo>
                    <a:pt x="106" y="25"/>
                    <a:pt x="106" y="25"/>
                    <a:pt x="107" y="25"/>
                  </a:cubicBezTo>
                  <a:cubicBezTo>
                    <a:pt x="107" y="26"/>
                    <a:pt x="107" y="26"/>
                    <a:pt x="107" y="26"/>
                  </a:cubicBezTo>
                  <a:cubicBezTo>
                    <a:pt x="109" y="26"/>
                    <a:pt x="107" y="25"/>
                    <a:pt x="109" y="25"/>
                  </a:cubicBezTo>
                  <a:cubicBezTo>
                    <a:pt x="109" y="26"/>
                    <a:pt x="109" y="26"/>
                    <a:pt x="110" y="26"/>
                  </a:cubicBezTo>
                  <a:cubicBezTo>
                    <a:pt x="110" y="26"/>
                    <a:pt x="110" y="26"/>
                    <a:pt x="110" y="26"/>
                  </a:cubicBezTo>
                  <a:cubicBezTo>
                    <a:pt x="110" y="26"/>
                    <a:pt x="110" y="26"/>
                    <a:pt x="110" y="26"/>
                  </a:cubicBezTo>
                  <a:cubicBezTo>
                    <a:pt x="110" y="25"/>
                    <a:pt x="110" y="26"/>
                    <a:pt x="111" y="25"/>
                  </a:cubicBezTo>
                  <a:cubicBezTo>
                    <a:pt x="110" y="25"/>
                    <a:pt x="110" y="25"/>
                    <a:pt x="110" y="25"/>
                  </a:cubicBezTo>
                  <a:cubicBezTo>
                    <a:pt x="109" y="24"/>
                    <a:pt x="110" y="26"/>
                    <a:pt x="109" y="25"/>
                  </a:cubicBezTo>
                  <a:cubicBezTo>
                    <a:pt x="109" y="25"/>
                    <a:pt x="110" y="25"/>
                    <a:pt x="110" y="24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9" y="24"/>
                    <a:pt x="107" y="22"/>
                    <a:pt x="109" y="22"/>
                  </a:cubicBezTo>
                  <a:cubicBezTo>
                    <a:pt x="110" y="22"/>
                    <a:pt x="110" y="22"/>
                    <a:pt x="110" y="24"/>
                  </a:cubicBezTo>
                  <a:cubicBezTo>
                    <a:pt x="110" y="22"/>
                    <a:pt x="111" y="22"/>
                    <a:pt x="111" y="22"/>
                  </a:cubicBezTo>
                  <a:cubicBezTo>
                    <a:pt x="110" y="21"/>
                    <a:pt x="113" y="21"/>
                    <a:pt x="111" y="21"/>
                  </a:cubicBezTo>
                  <a:cubicBezTo>
                    <a:pt x="110" y="22"/>
                    <a:pt x="110" y="22"/>
                    <a:pt x="110" y="22"/>
                  </a:cubicBezTo>
                  <a:cubicBezTo>
                    <a:pt x="109" y="21"/>
                    <a:pt x="109" y="24"/>
                    <a:pt x="107" y="22"/>
                  </a:cubicBezTo>
                  <a:cubicBezTo>
                    <a:pt x="109" y="22"/>
                    <a:pt x="107" y="21"/>
                    <a:pt x="106" y="21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7" y="21"/>
                    <a:pt x="107" y="21"/>
                    <a:pt x="109" y="21"/>
                  </a:cubicBezTo>
                  <a:cubicBezTo>
                    <a:pt x="110" y="20"/>
                    <a:pt x="110" y="20"/>
                    <a:pt x="110" y="20"/>
                  </a:cubicBezTo>
                  <a:cubicBezTo>
                    <a:pt x="110" y="20"/>
                    <a:pt x="110" y="20"/>
                    <a:pt x="109" y="20"/>
                  </a:cubicBezTo>
                  <a:cubicBezTo>
                    <a:pt x="110" y="17"/>
                    <a:pt x="110" y="17"/>
                    <a:pt x="111" y="16"/>
                  </a:cubicBezTo>
                  <a:cubicBezTo>
                    <a:pt x="111" y="17"/>
                    <a:pt x="111" y="15"/>
                    <a:pt x="113" y="16"/>
                  </a:cubicBezTo>
                  <a:cubicBezTo>
                    <a:pt x="113" y="16"/>
                    <a:pt x="113" y="17"/>
                    <a:pt x="114" y="17"/>
                  </a:cubicBezTo>
                  <a:cubicBezTo>
                    <a:pt x="113" y="17"/>
                    <a:pt x="113" y="17"/>
                    <a:pt x="113" y="17"/>
                  </a:cubicBezTo>
                  <a:cubicBezTo>
                    <a:pt x="114" y="17"/>
                    <a:pt x="113" y="16"/>
                    <a:pt x="113" y="16"/>
                  </a:cubicBezTo>
                  <a:cubicBezTo>
                    <a:pt x="113" y="17"/>
                    <a:pt x="111" y="16"/>
                    <a:pt x="111" y="15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11" y="13"/>
                    <a:pt x="113" y="13"/>
                    <a:pt x="113" y="13"/>
                  </a:cubicBezTo>
                  <a:cubicBezTo>
                    <a:pt x="113" y="12"/>
                    <a:pt x="114" y="11"/>
                    <a:pt x="114" y="9"/>
                  </a:cubicBezTo>
                  <a:cubicBezTo>
                    <a:pt x="114" y="9"/>
                    <a:pt x="113" y="9"/>
                    <a:pt x="113" y="8"/>
                  </a:cubicBezTo>
                  <a:cubicBezTo>
                    <a:pt x="114" y="8"/>
                    <a:pt x="114" y="9"/>
                    <a:pt x="114" y="8"/>
                  </a:cubicBezTo>
                  <a:cubicBezTo>
                    <a:pt x="114" y="8"/>
                    <a:pt x="114" y="8"/>
                    <a:pt x="114" y="8"/>
                  </a:cubicBezTo>
                  <a:cubicBezTo>
                    <a:pt x="114" y="8"/>
                    <a:pt x="114" y="7"/>
                    <a:pt x="115" y="7"/>
                  </a:cubicBezTo>
                  <a:cubicBezTo>
                    <a:pt x="114" y="7"/>
                    <a:pt x="114" y="7"/>
                    <a:pt x="114" y="7"/>
                  </a:cubicBezTo>
                  <a:cubicBezTo>
                    <a:pt x="114" y="7"/>
                    <a:pt x="114" y="7"/>
                    <a:pt x="115" y="7"/>
                  </a:cubicBezTo>
                  <a:cubicBezTo>
                    <a:pt x="114" y="7"/>
                    <a:pt x="114" y="7"/>
                    <a:pt x="114" y="7"/>
                  </a:cubicBezTo>
                  <a:cubicBezTo>
                    <a:pt x="114" y="4"/>
                    <a:pt x="114" y="4"/>
                    <a:pt x="115" y="4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7" y="4"/>
                    <a:pt x="115" y="3"/>
                    <a:pt x="117" y="3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17" y="1"/>
                    <a:pt x="117" y="1"/>
                    <a:pt x="117" y="1"/>
                  </a:cubicBezTo>
                  <a:cubicBezTo>
                    <a:pt x="115" y="1"/>
                    <a:pt x="115" y="0"/>
                    <a:pt x="117" y="0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17" y="3"/>
                    <a:pt x="115" y="3"/>
                    <a:pt x="115" y="3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4" y="1"/>
                    <a:pt x="114" y="3"/>
                    <a:pt x="114" y="1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14" y="1"/>
                    <a:pt x="113" y="1"/>
                    <a:pt x="113" y="3"/>
                  </a:cubicBezTo>
                  <a:cubicBezTo>
                    <a:pt x="114" y="3"/>
                    <a:pt x="113" y="3"/>
                    <a:pt x="114" y="3"/>
                  </a:cubicBezTo>
                  <a:cubicBezTo>
                    <a:pt x="113" y="3"/>
                    <a:pt x="113" y="3"/>
                    <a:pt x="113" y="4"/>
                  </a:cubicBezTo>
                  <a:cubicBezTo>
                    <a:pt x="113" y="4"/>
                    <a:pt x="111" y="4"/>
                    <a:pt x="111" y="7"/>
                  </a:cubicBezTo>
                  <a:cubicBezTo>
                    <a:pt x="113" y="7"/>
                    <a:pt x="113" y="7"/>
                    <a:pt x="113" y="7"/>
                  </a:cubicBezTo>
                  <a:cubicBezTo>
                    <a:pt x="113" y="7"/>
                    <a:pt x="113" y="7"/>
                    <a:pt x="113" y="8"/>
                  </a:cubicBezTo>
                  <a:cubicBezTo>
                    <a:pt x="113" y="8"/>
                    <a:pt x="111" y="7"/>
                    <a:pt x="110" y="8"/>
                  </a:cubicBezTo>
                  <a:cubicBezTo>
                    <a:pt x="111" y="8"/>
                    <a:pt x="111" y="8"/>
                    <a:pt x="111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9" y="9"/>
                    <a:pt x="109" y="11"/>
                    <a:pt x="107" y="12"/>
                  </a:cubicBezTo>
                  <a:cubicBezTo>
                    <a:pt x="109" y="12"/>
                    <a:pt x="109" y="12"/>
                    <a:pt x="109" y="12"/>
                  </a:cubicBezTo>
                  <a:cubicBezTo>
                    <a:pt x="107" y="12"/>
                    <a:pt x="107" y="13"/>
                    <a:pt x="106" y="13"/>
                  </a:cubicBezTo>
                  <a:cubicBezTo>
                    <a:pt x="106" y="15"/>
                    <a:pt x="105" y="16"/>
                    <a:pt x="105" y="17"/>
                  </a:cubicBezTo>
                  <a:cubicBezTo>
                    <a:pt x="102" y="20"/>
                    <a:pt x="101" y="21"/>
                    <a:pt x="100" y="24"/>
                  </a:cubicBezTo>
                  <a:cubicBezTo>
                    <a:pt x="101" y="24"/>
                    <a:pt x="101" y="24"/>
                    <a:pt x="101" y="24"/>
                  </a:cubicBezTo>
                  <a:cubicBezTo>
                    <a:pt x="100" y="24"/>
                    <a:pt x="101" y="24"/>
                    <a:pt x="101" y="25"/>
                  </a:cubicBezTo>
                  <a:cubicBezTo>
                    <a:pt x="101" y="24"/>
                    <a:pt x="100" y="25"/>
                    <a:pt x="100" y="24"/>
                  </a:cubicBezTo>
                  <a:cubicBezTo>
                    <a:pt x="100" y="25"/>
                    <a:pt x="98" y="26"/>
                    <a:pt x="97" y="26"/>
                  </a:cubicBezTo>
                  <a:cubicBezTo>
                    <a:pt x="97" y="28"/>
                    <a:pt x="97" y="28"/>
                    <a:pt x="97" y="28"/>
                  </a:cubicBezTo>
                  <a:cubicBezTo>
                    <a:pt x="96" y="28"/>
                    <a:pt x="96" y="29"/>
                    <a:pt x="96" y="30"/>
                  </a:cubicBezTo>
                  <a:cubicBezTo>
                    <a:pt x="96" y="30"/>
                    <a:pt x="97" y="30"/>
                    <a:pt x="96" y="30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93" y="34"/>
                    <a:pt x="93" y="34"/>
                    <a:pt x="93" y="35"/>
                  </a:cubicBezTo>
                  <a:cubicBezTo>
                    <a:pt x="89" y="37"/>
                    <a:pt x="89" y="39"/>
                    <a:pt x="87" y="41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85" y="43"/>
                    <a:pt x="84" y="48"/>
                    <a:pt x="83" y="50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84" y="51"/>
                    <a:pt x="83" y="51"/>
                    <a:pt x="83" y="50"/>
                  </a:cubicBezTo>
                  <a:cubicBezTo>
                    <a:pt x="83" y="51"/>
                    <a:pt x="81" y="51"/>
                    <a:pt x="81" y="52"/>
                  </a:cubicBezTo>
                  <a:cubicBezTo>
                    <a:pt x="81" y="54"/>
                    <a:pt x="80" y="52"/>
                    <a:pt x="80" y="54"/>
                  </a:cubicBezTo>
                  <a:cubicBezTo>
                    <a:pt x="80" y="55"/>
                    <a:pt x="79" y="55"/>
                    <a:pt x="79" y="56"/>
                  </a:cubicBezTo>
                  <a:cubicBezTo>
                    <a:pt x="79" y="56"/>
                    <a:pt x="79" y="56"/>
                    <a:pt x="79" y="56"/>
                  </a:cubicBezTo>
                  <a:cubicBezTo>
                    <a:pt x="79" y="56"/>
                    <a:pt x="80" y="56"/>
                    <a:pt x="79" y="56"/>
                  </a:cubicBezTo>
                  <a:cubicBezTo>
                    <a:pt x="79" y="56"/>
                    <a:pt x="79" y="57"/>
                    <a:pt x="76" y="56"/>
                  </a:cubicBezTo>
                  <a:cubicBezTo>
                    <a:pt x="76" y="59"/>
                    <a:pt x="74" y="59"/>
                    <a:pt x="75" y="63"/>
                  </a:cubicBezTo>
                  <a:cubicBezTo>
                    <a:pt x="74" y="61"/>
                    <a:pt x="74" y="63"/>
                    <a:pt x="74" y="63"/>
                  </a:cubicBezTo>
                  <a:cubicBezTo>
                    <a:pt x="74" y="63"/>
                    <a:pt x="74" y="65"/>
                    <a:pt x="72" y="65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70" y="67"/>
                    <a:pt x="71" y="69"/>
                    <a:pt x="70" y="70"/>
                  </a:cubicBezTo>
                  <a:cubicBezTo>
                    <a:pt x="67" y="74"/>
                    <a:pt x="66" y="78"/>
                    <a:pt x="63" y="80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2" y="81"/>
                    <a:pt x="63" y="84"/>
                    <a:pt x="60" y="82"/>
                  </a:cubicBezTo>
                  <a:cubicBezTo>
                    <a:pt x="60" y="84"/>
                    <a:pt x="60" y="84"/>
                    <a:pt x="60" y="84"/>
                  </a:cubicBezTo>
                  <a:cubicBezTo>
                    <a:pt x="60" y="84"/>
                    <a:pt x="60" y="86"/>
                    <a:pt x="59" y="86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59" y="89"/>
                    <a:pt x="58" y="90"/>
                    <a:pt x="58" y="91"/>
                  </a:cubicBezTo>
                  <a:cubicBezTo>
                    <a:pt x="58" y="91"/>
                    <a:pt x="58" y="91"/>
                    <a:pt x="59" y="91"/>
                  </a:cubicBezTo>
                  <a:cubicBezTo>
                    <a:pt x="59" y="91"/>
                    <a:pt x="57" y="91"/>
                    <a:pt x="58" y="93"/>
                  </a:cubicBezTo>
                  <a:cubicBezTo>
                    <a:pt x="58" y="93"/>
                    <a:pt x="58" y="93"/>
                    <a:pt x="58" y="91"/>
                  </a:cubicBezTo>
                  <a:cubicBezTo>
                    <a:pt x="57" y="95"/>
                    <a:pt x="54" y="97"/>
                    <a:pt x="53" y="99"/>
                  </a:cubicBezTo>
                  <a:cubicBezTo>
                    <a:pt x="53" y="103"/>
                    <a:pt x="54" y="102"/>
                    <a:pt x="53" y="103"/>
                  </a:cubicBezTo>
                  <a:cubicBezTo>
                    <a:pt x="53" y="103"/>
                    <a:pt x="53" y="102"/>
                    <a:pt x="53" y="103"/>
                  </a:cubicBezTo>
                  <a:cubicBezTo>
                    <a:pt x="51" y="103"/>
                    <a:pt x="54" y="104"/>
                    <a:pt x="53" y="104"/>
                  </a:cubicBezTo>
                  <a:cubicBezTo>
                    <a:pt x="51" y="103"/>
                    <a:pt x="51" y="104"/>
                    <a:pt x="51" y="104"/>
                  </a:cubicBezTo>
                  <a:cubicBezTo>
                    <a:pt x="51" y="106"/>
                    <a:pt x="51" y="106"/>
                    <a:pt x="51" y="107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49" y="107"/>
                    <a:pt x="49" y="108"/>
                    <a:pt x="46" y="108"/>
                  </a:cubicBezTo>
                  <a:cubicBezTo>
                    <a:pt x="42" y="113"/>
                    <a:pt x="40" y="120"/>
                    <a:pt x="34" y="125"/>
                  </a:cubicBezTo>
                  <a:cubicBezTo>
                    <a:pt x="32" y="132"/>
                    <a:pt x="28" y="137"/>
                    <a:pt x="25" y="143"/>
                  </a:cubicBezTo>
                  <a:cubicBezTo>
                    <a:pt x="25" y="146"/>
                    <a:pt x="25" y="146"/>
                    <a:pt x="23" y="147"/>
                  </a:cubicBezTo>
                  <a:cubicBezTo>
                    <a:pt x="25" y="147"/>
                    <a:pt x="25" y="147"/>
                    <a:pt x="25" y="147"/>
                  </a:cubicBezTo>
                  <a:cubicBezTo>
                    <a:pt x="23" y="147"/>
                    <a:pt x="23" y="149"/>
                    <a:pt x="21" y="147"/>
                  </a:cubicBezTo>
                  <a:cubicBezTo>
                    <a:pt x="21" y="150"/>
                    <a:pt x="20" y="151"/>
                    <a:pt x="19" y="154"/>
                  </a:cubicBezTo>
                  <a:cubicBezTo>
                    <a:pt x="19" y="154"/>
                    <a:pt x="20" y="154"/>
                    <a:pt x="19" y="154"/>
                  </a:cubicBezTo>
                  <a:cubicBezTo>
                    <a:pt x="19" y="154"/>
                    <a:pt x="19" y="154"/>
                    <a:pt x="19" y="154"/>
                  </a:cubicBezTo>
                  <a:cubicBezTo>
                    <a:pt x="19" y="154"/>
                    <a:pt x="19" y="154"/>
                    <a:pt x="19" y="154"/>
                  </a:cubicBezTo>
                  <a:cubicBezTo>
                    <a:pt x="19" y="156"/>
                    <a:pt x="17" y="156"/>
                    <a:pt x="17" y="154"/>
                  </a:cubicBezTo>
                  <a:cubicBezTo>
                    <a:pt x="14" y="160"/>
                    <a:pt x="12" y="167"/>
                    <a:pt x="8" y="172"/>
                  </a:cubicBezTo>
                  <a:cubicBezTo>
                    <a:pt x="8" y="173"/>
                    <a:pt x="7" y="176"/>
                    <a:pt x="6" y="176"/>
                  </a:cubicBezTo>
                  <a:cubicBezTo>
                    <a:pt x="4" y="181"/>
                    <a:pt x="3" y="186"/>
                    <a:pt x="0" y="190"/>
                  </a:cubicBezTo>
                  <a:cubicBezTo>
                    <a:pt x="0" y="190"/>
                    <a:pt x="3" y="190"/>
                    <a:pt x="4" y="189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69" name="Freeform 145"/>
            <p:cNvSpPr>
              <a:spLocks/>
            </p:cNvSpPr>
            <p:nvPr/>
          </p:nvSpPr>
          <p:spPr bwMode="auto">
            <a:xfrm>
              <a:off x="4253" y="1766"/>
              <a:ext cx="274" cy="449"/>
            </a:xfrm>
            <a:custGeom>
              <a:avLst/>
              <a:gdLst>
                <a:gd name="T0" fmla="*/ 16 w 116"/>
                <a:gd name="T1" fmla="*/ 170 h 190"/>
                <a:gd name="T2" fmla="*/ 18 w 116"/>
                <a:gd name="T3" fmla="*/ 164 h 190"/>
                <a:gd name="T4" fmla="*/ 27 w 116"/>
                <a:gd name="T5" fmla="*/ 154 h 190"/>
                <a:gd name="T6" fmla="*/ 30 w 116"/>
                <a:gd name="T7" fmla="*/ 150 h 190"/>
                <a:gd name="T8" fmla="*/ 36 w 116"/>
                <a:gd name="T9" fmla="*/ 137 h 190"/>
                <a:gd name="T10" fmla="*/ 39 w 116"/>
                <a:gd name="T11" fmla="*/ 134 h 190"/>
                <a:gd name="T12" fmla="*/ 44 w 116"/>
                <a:gd name="T13" fmla="*/ 127 h 190"/>
                <a:gd name="T14" fmla="*/ 47 w 116"/>
                <a:gd name="T15" fmla="*/ 121 h 190"/>
                <a:gd name="T16" fmla="*/ 48 w 116"/>
                <a:gd name="T17" fmla="*/ 117 h 190"/>
                <a:gd name="T18" fmla="*/ 51 w 116"/>
                <a:gd name="T19" fmla="*/ 115 h 190"/>
                <a:gd name="T20" fmla="*/ 56 w 116"/>
                <a:gd name="T21" fmla="*/ 110 h 190"/>
                <a:gd name="T22" fmla="*/ 59 w 116"/>
                <a:gd name="T23" fmla="*/ 106 h 190"/>
                <a:gd name="T24" fmla="*/ 61 w 116"/>
                <a:gd name="T25" fmla="*/ 102 h 190"/>
                <a:gd name="T26" fmla="*/ 63 w 116"/>
                <a:gd name="T27" fmla="*/ 96 h 190"/>
                <a:gd name="T28" fmla="*/ 66 w 116"/>
                <a:gd name="T29" fmla="*/ 91 h 190"/>
                <a:gd name="T30" fmla="*/ 70 w 116"/>
                <a:gd name="T31" fmla="*/ 83 h 190"/>
                <a:gd name="T32" fmla="*/ 73 w 116"/>
                <a:gd name="T33" fmla="*/ 81 h 190"/>
                <a:gd name="T34" fmla="*/ 73 w 116"/>
                <a:gd name="T35" fmla="*/ 78 h 190"/>
                <a:gd name="T36" fmla="*/ 76 w 116"/>
                <a:gd name="T37" fmla="*/ 74 h 190"/>
                <a:gd name="T38" fmla="*/ 77 w 116"/>
                <a:gd name="T39" fmla="*/ 74 h 190"/>
                <a:gd name="T40" fmla="*/ 78 w 116"/>
                <a:gd name="T41" fmla="*/ 70 h 190"/>
                <a:gd name="T42" fmla="*/ 85 w 116"/>
                <a:gd name="T43" fmla="*/ 63 h 190"/>
                <a:gd name="T44" fmla="*/ 87 w 116"/>
                <a:gd name="T45" fmla="*/ 57 h 190"/>
                <a:gd name="T46" fmla="*/ 89 w 116"/>
                <a:gd name="T47" fmla="*/ 55 h 190"/>
                <a:gd name="T48" fmla="*/ 93 w 116"/>
                <a:gd name="T49" fmla="*/ 46 h 190"/>
                <a:gd name="T50" fmla="*/ 91 w 116"/>
                <a:gd name="T51" fmla="*/ 43 h 190"/>
                <a:gd name="T52" fmla="*/ 95 w 116"/>
                <a:gd name="T53" fmla="*/ 42 h 190"/>
                <a:gd name="T54" fmla="*/ 100 w 116"/>
                <a:gd name="T55" fmla="*/ 40 h 190"/>
                <a:gd name="T56" fmla="*/ 102 w 116"/>
                <a:gd name="T57" fmla="*/ 36 h 190"/>
                <a:gd name="T58" fmla="*/ 103 w 116"/>
                <a:gd name="T59" fmla="*/ 36 h 190"/>
                <a:gd name="T60" fmla="*/ 103 w 116"/>
                <a:gd name="T61" fmla="*/ 35 h 190"/>
                <a:gd name="T62" fmla="*/ 103 w 116"/>
                <a:gd name="T63" fmla="*/ 30 h 190"/>
                <a:gd name="T64" fmla="*/ 106 w 116"/>
                <a:gd name="T65" fmla="*/ 27 h 190"/>
                <a:gd name="T66" fmla="*/ 106 w 116"/>
                <a:gd name="T67" fmla="*/ 26 h 190"/>
                <a:gd name="T68" fmla="*/ 108 w 116"/>
                <a:gd name="T69" fmla="*/ 25 h 190"/>
                <a:gd name="T70" fmla="*/ 110 w 116"/>
                <a:gd name="T71" fmla="*/ 22 h 190"/>
                <a:gd name="T72" fmla="*/ 107 w 116"/>
                <a:gd name="T73" fmla="*/ 19 h 190"/>
                <a:gd name="T74" fmla="*/ 111 w 116"/>
                <a:gd name="T75" fmla="*/ 17 h 190"/>
                <a:gd name="T76" fmla="*/ 111 w 116"/>
                <a:gd name="T77" fmla="*/ 8 h 190"/>
                <a:gd name="T78" fmla="*/ 113 w 116"/>
                <a:gd name="T79" fmla="*/ 5 h 190"/>
                <a:gd name="T80" fmla="*/ 116 w 116"/>
                <a:gd name="T81" fmla="*/ 0 h 190"/>
                <a:gd name="T82" fmla="*/ 113 w 116"/>
                <a:gd name="T83" fmla="*/ 1 h 190"/>
                <a:gd name="T84" fmla="*/ 111 w 116"/>
                <a:gd name="T85" fmla="*/ 8 h 190"/>
                <a:gd name="T86" fmla="*/ 104 w 116"/>
                <a:gd name="T87" fmla="*/ 13 h 190"/>
                <a:gd name="T88" fmla="*/ 95 w 116"/>
                <a:gd name="T89" fmla="*/ 26 h 190"/>
                <a:gd name="T90" fmla="*/ 86 w 116"/>
                <a:gd name="T91" fmla="*/ 40 h 190"/>
                <a:gd name="T92" fmla="*/ 78 w 116"/>
                <a:gd name="T93" fmla="*/ 53 h 190"/>
                <a:gd name="T94" fmla="*/ 73 w 116"/>
                <a:gd name="T95" fmla="*/ 63 h 190"/>
                <a:gd name="T96" fmla="*/ 63 w 116"/>
                <a:gd name="T97" fmla="*/ 81 h 190"/>
                <a:gd name="T98" fmla="*/ 57 w 116"/>
                <a:gd name="T99" fmla="*/ 91 h 190"/>
                <a:gd name="T100" fmla="*/ 51 w 116"/>
                <a:gd name="T101" fmla="*/ 104 h 190"/>
                <a:gd name="T102" fmla="*/ 25 w 116"/>
                <a:gd name="T103" fmla="*/ 142 h 190"/>
                <a:gd name="T104" fmla="*/ 18 w 116"/>
                <a:gd name="T105" fmla="*/ 154 h 190"/>
                <a:gd name="T106" fmla="*/ 4 w 116"/>
                <a:gd name="T107" fmla="*/ 189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6" h="190">
                  <a:moveTo>
                    <a:pt x="4" y="189"/>
                  </a:moveTo>
                  <a:cubicBezTo>
                    <a:pt x="6" y="189"/>
                    <a:pt x="6" y="184"/>
                    <a:pt x="10" y="183"/>
                  </a:cubicBezTo>
                  <a:cubicBezTo>
                    <a:pt x="10" y="181"/>
                    <a:pt x="9" y="181"/>
                    <a:pt x="10" y="181"/>
                  </a:cubicBezTo>
                  <a:cubicBezTo>
                    <a:pt x="13" y="180"/>
                    <a:pt x="14" y="176"/>
                    <a:pt x="14" y="172"/>
                  </a:cubicBezTo>
                  <a:cubicBezTo>
                    <a:pt x="14" y="172"/>
                    <a:pt x="14" y="172"/>
                    <a:pt x="14" y="172"/>
                  </a:cubicBezTo>
                  <a:cubicBezTo>
                    <a:pt x="14" y="172"/>
                    <a:pt x="16" y="172"/>
                    <a:pt x="16" y="170"/>
                  </a:cubicBezTo>
                  <a:cubicBezTo>
                    <a:pt x="16" y="170"/>
                    <a:pt x="16" y="170"/>
                    <a:pt x="14" y="170"/>
                  </a:cubicBezTo>
                  <a:cubicBezTo>
                    <a:pt x="16" y="170"/>
                    <a:pt x="16" y="168"/>
                    <a:pt x="17" y="168"/>
                  </a:cubicBezTo>
                  <a:cubicBezTo>
                    <a:pt x="16" y="168"/>
                    <a:pt x="16" y="168"/>
                    <a:pt x="16" y="167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8" y="168"/>
                    <a:pt x="17" y="166"/>
                    <a:pt x="19" y="164"/>
                  </a:cubicBezTo>
                  <a:cubicBezTo>
                    <a:pt x="18" y="164"/>
                    <a:pt x="18" y="164"/>
                    <a:pt x="18" y="164"/>
                  </a:cubicBezTo>
                  <a:cubicBezTo>
                    <a:pt x="21" y="163"/>
                    <a:pt x="22" y="160"/>
                    <a:pt x="25" y="159"/>
                  </a:cubicBezTo>
                  <a:cubicBezTo>
                    <a:pt x="25" y="159"/>
                    <a:pt x="22" y="159"/>
                    <a:pt x="22" y="157"/>
                  </a:cubicBezTo>
                  <a:cubicBezTo>
                    <a:pt x="25" y="159"/>
                    <a:pt x="25" y="157"/>
                    <a:pt x="26" y="157"/>
                  </a:cubicBezTo>
                  <a:cubicBezTo>
                    <a:pt x="25" y="155"/>
                    <a:pt x="27" y="157"/>
                    <a:pt x="27" y="155"/>
                  </a:cubicBezTo>
                  <a:cubicBezTo>
                    <a:pt x="27" y="155"/>
                    <a:pt x="27" y="155"/>
                    <a:pt x="27" y="155"/>
                  </a:cubicBezTo>
                  <a:cubicBezTo>
                    <a:pt x="27" y="155"/>
                    <a:pt x="26" y="154"/>
                    <a:pt x="27" y="154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29" y="154"/>
                    <a:pt x="27" y="153"/>
                    <a:pt x="29" y="153"/>
                  </a:cubicBezTo>
                  <a:cubicBezTo>
                    <a:pt x="29" y="153"/>
                    <a:pt x="29" y="153"/>
                    <a:pt x="29" y="153"/>
                  </a:cubicBezTo>
                  <a:cubicBezTo>
                    <a:pt x="29" y="151"/>
                    <a:pt x="29" y="151"/>
                    <a:pt x="29" y="151"/>
                  </a:cubicBezTo>
                  <a:cubicBezTo>
                    <a:pt x="29" y="151"/>
                    <a:pt x="29" y="151"/>
                    <a:pt x="29" y="151"/>
                  </a:cubicBezTo>
                  <a:cubicBezTo>
                    <a:pt x="30" y="151"/>
                    <a:pt x="29" y="150"/>
                    <a:pt x="30" y="150"/>
                  </a:cubicBezTo>
                  <a:cubicBezTo>
                    <a:pt x="30" y="150"/>
                    <a:pt x="29" y="151"/>
                    <a:pt x="29" y="150"/>
                  </a:cubicBezTo>
                  <a:cubicBezTo>
                    <a:pt x="31" y="147"/>
                    <a:pt x="33" y="145"/>
                    <a:pt x="34" y="141"/>
                  </a:cubicBezTo>
                  <a:cubicBezTo>
                    <a:pt x="34" y="140"/>
                    <a:pt x="34" y="140"/>
                    <a:pt x="34" y="140"/>
                  </a:cubicBezTo>
                  <a:cubicBezTo>
                    <a:pt x="34" y="140"/>
                    <a:pt x="34" y="138"/>
                    <a:pt x="35" y="138"/>
                  </a:cubicBezTo>
                  <a:cubicBezTo>
                    <a:pt x="35" y="140"/>
                    <a:pt x="35" y="138"/>
                    <a:pt x="35" y="138"/>
                  </a:cubicBezTo>
                  <a:cubicBezTo>
                    <a:pt x="35" y="137"/>
                    <a:pt x="36" y="138"/>
                    <a:pt x="36" y="137"/>
                  </a:cubicBezTo>
                  <a:cubicBezTo>
                    <a:pt x="35" y="137"/>
                    <a:pt x="35" y="137"/>
                    <a:pt x="35" y="137"/>
                  </a:cubicBezTo>
                  <a:cubicBezTo>
                    <a:pt x="35" y="137"/>
                    <a:pt x="36" y="137"/>
                    <a:pt x="36" y="136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36" y="136"/>
                    <a:pt x="36" y="134"/>
                    <a:pt x="39" y="134"/>
                  </a:cubicBezTo>
                  <a:cubicBezTo>
                    <a:pt x="36" y="134"/>
                    <a:pt x="36" y="134"/>
                    <a:pt x="36" y="134"/>
                  </a:cubicBezTo>
                  <a:cubicBezTo>
                    <a:pt x="36" y="133"/>
                    <a:pt x="39" y="134"/>
                    <a:pt x="39" y="134"/>
                  </a:cubicBezTo>
                  <a:cubicBezTo>
                    <a:pt x="39" y="134"/>
                    <a:pt x="39" y="134"/>
                    <a:pt x="39" y="133"/>
                  </a:cubicBezTo>
                  <a:cubicBezTo>
                    <a:pt x="40" y="133"/>
                    <a:pt x="40" y="132"/>
                    <a:pt x="40" y="132"/>
                  </a:cubicBezTo>
                  <a:cubicBezTo>
                    <a:pt x="40" y="132"/>
                    <a:pt x="40" y="132"/>
                    <a:pt x="40" y="132"/>
                  </a:cubicBezTo>
                  <a:cubicBezTo>
                    <a:pt x="42" y="129"/>
                    <a:pt x="42" y="129"/>
                    <a:pt x="43" y="128"/>
                  </a:cubicBezTo>
                  <a:cubicBezTo>
                    <a:pt x="42" y="128"/>
                    <a:pt x="42" y="128"/>
                    <a:pt x="42" y="127"/>
                  </a:cubicBezTo>
                  <a:cubicBezTo>
                    <a:pt x="43" y="128"/>
                    <a:pt x="43" y="125"/>
                    <a:pt x="44" y="127"/>
                  </a:cubicBezTo>
                  <a:cubicBezTo>
                    <a:pt x="44" y="127"/>
                    <a:pt x="44" y="125"/>
                    <a:pt x="44" y="124"/>
                  </a:cubicBezTo>
                  <a:cubicBezTo>
                    <a:pt x="44" y="124"/>
                    <a:pt x="44" y="124"/>
                    <a:pt x="43" y="124"/>
                  </a:cubicBezTo>
                  <a:cubicBezTo>
                    <a:pt x="43" y="123"/>
                    <a:pt x="43" y="123"/>
                    <a:pt x="43" y="123"/>
                  </a:cubicBezTo>
                  <a:cubicBezTo>
                    <a:pt x="43" y="123"/>
                    <a:pt x="43" y="124"/>
                    <a:pt x="43" y="123"/>
                  </a:cubicBezTo>
                  <a:cubicBezTo>
                    <a:pt x="43" y="123"/>
                    <a:pt x="43" y="123"/>
                    <a:pt x="43" y="123"/>
                  </a:cubicBezTo>
                  <a:cubicBezTo>
                    <a:pt x="44" y="121"/>
                    <a:pt x="46" y="123"/>
                    <a:pt x="47" y="121"/>
                  </a:cubicBezTo>
                  <a:cubicBezTo>
                    <a:pt x="46" y="121"/>
                    <a:pt x="46" y="120"/>
                    <a:pt x="46" y="120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0"/>
                    <a:pt x="47" y="120"/>
                    <a:pt x="48" y="120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0"/>
                    <a:pt x="49" y="119"/>
                    <a:pt x="48" y="119"/>
                  </a:cubicBezTo>
                  <a:cubicBezTo>
                    <a:pt x="48" y="117"/>
                    <a:pt x="48" y="119"/>
                    <a:pt x="48" y="117"/>
                  </a:cubicBezTo>
                  <a:cubicBezTo>
                    <a:pt x="48" y="117"/>
                    <a:pt x="48" y="117"/>
                    <a:pt x="48" y="117"/>
                  </a:cubicBezTo>
                  <a:cubicBezTo>
                    <a:pt x="48" y="117"/>
                    <a:pt x="48" y="117"/>
                    <a:pt x="48" y="117"/>
                  </a:cubicBezTo>
                  <a:cubicBezTo>
                    <a:pt x="48" y="115"/>
                    <a:pt x="49" y="115"/>
                    <a:pt x="49" y="117"/>
                  </a:cubicBezTo>
                  <a:cubicBezTo>
                    <a:pt x="49" y="117"/>
                    <a:pt x="49" y="115"/>
                    <a:pt x="49" y="117"/>
                  </a:cubicBezTo>
                  <a:cubicBezTo>
                    <a:pt x="51" y="117"/>
                    <a:pt x="51" y="115"/>
                    <a:pt x="51" y="115"/>
                  </a:cubicBezTo>
                  <a:cubicBezTo>
                    <a:pt x="51" y="115"/>
                    <a:pt x="51" y="115"/>
                    <a:pt x="51" y="115"/>
                  </a:cubicBezTo>
                  <a:cubicBezTo>
                    <a:pt x="51" y="115"/>
                    <a:pt x="52" y="113"/>
                    <a:pt x="55" y="113"/>
                  </a:cubicBezTo>
                  <a:cubicBezTo>
                    <a:pt x="52" y="113"/>
                    <a:pt x="52" y="113"/>
                    <a:pt x="52" y="113"/>
                  </a:cubicBezTo>
                  <a:cubicBezTo>
                    <a:pt x="52" y="112"/>
                    <a:pt x="56" y="112"/>
                    <a:pt x="55" y="111"/>
                  </a:cubicBezTo>
                  <a:cubicBezTo>
                    <a:pt x="56" y="111"/>
                    <a:pt x="56" y="111"/>
                    <a:pt x="56" y="111"/>
                  </a:cubicBezTo>
                  <a:cubicBezTo>
                    <a:pt x="56" y="110"/>
                    <a:pt x="55" y="110"/>
                    <a:pt x="56" y="110"/>
                  </a:cubicBezTo>
                  <a:cubicBezTo>
                    <a:pt x="55" y="110"/>
                    <a:pt x="56" y="110"/>
                    <a:pt x="56" y="110"/>
                  </a:cubicBezTo>
                  <a:cubicBezTo>
                    <a:pt x="56" y="110"/>
                    <a:pt x="56" y="108"/>
                    <a:pt x="56" y="110"/>
                  </a:cubicBezTo>
                  <a:cubicBezTo>
                    <a:pt x="56" y="108"/>
                    <a:pt x="59" y="107"/>
                    <a:pt x="59" y="106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59" y="106"/>
                    <a:pt x="60" y="104"/>
                    <a:pt x="59" y="104"/>
                  </a:cubicBezTo>
                  <a:cubicBezTo>
                    <a:pt x="60" y="104"/>
                    <a:pt x="57" y="106"/>
                    <a:pt x="59" y="106"/>
                  </a:cubicBezTo>
                  <a:cubicBezTo>
                    <a:pt x="57" y="106"/>
                    <a:pt x="60" y="106"/>
                    <a:pt x="59" y="104"/>
                  </a:cubicBezTo>
                  <a:cubicBezTo>
                    <a:pt x="59" y="104"/>
                    <a:pt x="60" y="104"/>
                    <a:pt x="60" y="102"/>
                  </a:cubicBezTo>
                  <a:cubicBezTo>
                    <a:pt x="60" y="104"/>
                    <a:pt x="59" y="102"/>
                    <a:pt x="59" y="102"/>
                  </a:cubicBezTo>
                  <a:cubicBezTo>
                    <a:pt x="60" y="102"/>
                    <a:pt x="59" y="102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2"/>
                    <a:pt x="60" y="100"/>
                    <a:pt x="61" y="102"/>
                  </a:cubicBezTo>
                  <a:cubicBezTo>
                    <a:pt x="60" y="100"/>
                    <a:pt x="61" y="100"/>
                    <a:pt x="61" y="99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61" y="99"/>
                    <a:pt x="61" y="99"/>
                    <a:pt x="61" y="99"/>
                  </a:cubicBezTo>
                  <a:cubicBezTo>
                    <a:pt x="61" y="99"/>
                    <a:pt x="61" y="99"/>
                    <a:pt x="61" y="99"/>
                  </a:cubicBezTo>
                  <a:cubicBezTo>
                    <a:pt x="63" y="99"/>
                    <a:pt x="61" y="98"/>
                    <a:pt x="63" y="99"/>
                  </a:cubicBezTo>
                  <a:cubicBezTo>
                    <a:pt x="63" y="98"/>
                    <a:pt x="64" y="96"/>
                    <a:pt x="63" y="96"/>
                  </a:cubicBezTo>
                  <a:cubicBezTo>
                    <a:pt x="64" y="96"/>
                    <a:pt x="64" y="95"/>
                    <a:pt x="64" y="95"/>
                  </a:cubicBezTo>
                  <a:cubicBezTo>
                    <a:pt x="64" y="95"/>
                    <a:pt x="64" y="95"/>
                    <a:pt x="64" y="95"/>
                  </a:cubicBezTo>
                  <a:cubicBezTo>
                    <a:pt x="64" y="94"/>
                    <a:pt x="64" y="95"/>
                    <a:pt x="64" y="94"/>
                  </a:cubicBezTo>
                  <a:cubicBezTo>
                    <a:pt x="64" y="94"/>
                    <a:pt x="64" y="94"/>
                    <a:pt x="64" y="93"/>
                  </a:cubicBezTo>
                  <a:cubicBezTo>
                    <a:pt x="65" y="93"/>
                    <a:pt x="65" y="93"/>
                    <a:pt x="65" y="93"/>
                  </a:cubicBezTo>
                  <a:cubicBezTo>
                    <a:pt x="65" y="93"/>
                    <a:pt x="66" y="93"/>
                    <a:pt x="66" y="91"/>
                  </a:cubicBezTo>
                  <a:cubicBezTo>
                    <a:pt x="65" y="91"/>
                    <a:pt x="65" y="91"/>
                    <a:pt x="65" y="91"/>
                  </a:cubicBezTo>
                  <a:cubicBezTo>
                    <a:pt x="64" y="90"/>
                    <a:pt x="66" y="90"/>
                    <a:pt x="66" y="90"/>
                  </a:cubicBezTo>
                  <a:cubicBezTo>
                    <a:pt x="69" y="90"/>
                    <a:pt x="69" y="90"/>
                    <a:pt x="69" y="90"/>
                  </a:cubicBezTo>
                  <a:cubicBezTo>
                    <a:pt x="66" y="90"/>
                    <a:pt x="70" y="90"/>
                    <a:pt x="69" y="87"/>
                  </a:cubicBezTo>
                  <a:cubicBezTo>
                    <a:pt x="69" y="87"/>
                    <a:pt x="69" y="87"/>
                    <a:pt x="70" y="87"/>
                  </a:cubicBezTo>
                  <a:cubicBezTo>
                    <a:pt x="70" y="86"/>
                    <a:pt x="72" y="85"/>
                    <a:pt x="70" y="83"/>
                  </a:cubicBezTo>
                  <a:cubicBezTo>
                    <a:pt x="70" y="83"/>
                    <a:pt x="72" y="82"/>
                    <a:pt x="72" y="83"/>
                  </a:cubicBezTo>
                  <a:cubicBezTo>
                    <a:pt x="72" y="83"/>
                    <a:pt x="70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2"/>
                    <a:pt x="70" y="82"/>
                  </a:cubicBezTo>
                  <a:cubicBezTo>
                    <a:pt x="70" y="81"/>
                    <a:pt x="73" y="82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4" y="80"/>
                    <a:pt x="73" y="80"/>
                    <a:pt x="73" y="80"/>
                  </a:cubicBezTo>
                  <a:cubicBezTo>
                    <a:pt x="73" y="78"/>
                    <a:pt x="73" y="78"/>
                    <a:pt x="73" y="78"/>
                  </a:cubicBezTo>
                  <a:cubicBezTo>
                    <a:pt x="73" y="78"/>
                    <a:pt x="73" y="78"/>
                    <a:pt x="73" y="78"/>
                  </a:cubicBezTo>
                  <a:cubicBezTo>
                    <a:pt x="73" y="78"/>
                    <a:pt x="73" y="78"/>
                    <a:pt x="74" y="78"/>
                  </a:cubicBezTo>
                  <a:cubicBezTo>
                    <a:pt x="73" y="78"/>
                    <a:pt x="73" y="78"/>
                    <a:pt x="73" y="78"/>
                  </a:cubicBezTo>
                  <a:cubicBezTo>
                    <a:pt x="74" y="77"/>
                    <a:pt x="74" y="77"/>
                    <a:pt x="74" y="77"/>
                  </a:cubicBezTo>
                  <a:cubicBezTo>
                    <a:pt x="74" y="78"/>
                    <a:pt x="74" y="78"/>
                    <a:pt x="74" y="78"/>
                  </a:cubicBezTo>
                  <a:cubicBezTo>
                    <a:pt x="74" y="78"/>
                    <a:pt x="74" y="78"/>
                    <a:pt x="76" y="78"/>
                  </a:cubicBezTo>
                  <a:cubicBezTo>
                    <a:pt x="74" y="77"/>
                    <a:pt x="76" y="77"/>
                    <a:pt x="76" y="77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6" y="77"/>
                    <a:pt x="77" y="74"/>
                    <a:pt x="76" y="74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6" y="74"/>
                    <a:pt x="74" y="74"/>
                    <a:pt x="76" y="74"/>
                  </a:cubicBezTo>
                  <a:cubicBezTo>
                    <a:pt x="76" y="74"/>
                    <a:pt x="77" y="77"/>
                    <a:pt x="77" y="74"/>
                  </a:cubicBezTo>
                  <a:cubicBezTo>
                    <a:pt x="76" y="74"/>
                    <a:pt x="76" y="74"/>
                    <a:pt x="76" y="74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7" y="74"/>
                    <a:pt x="77" y="73"/>
                    <a:pt x="78" y="73"/>
                  </a:cubicBezTo>
                  <a:cubicBezTo>
                    <a:pt x="78" y="73"/>
                    <a:pt x="77" y="72"/>
                    <a:pt x="78" y="72"/>
                  </a:cubicBezTo>
                  <a:cubicBezTo>
                    <a:pt x="78" y="72"/>
                    <a:pt x="78" y="72"/>
                    <a:pt x="78" y="72"/>
                  </a:cubicBezTo>
                  <a:cubicBezTo>
                    <a:pt x="77" y="72"/>
                    <a:pt x="78" y="70"/>
                    <a:pt x="78" y="70"/>
                  </a:cubicBezTo>
                  <a:cubicBezTo>
                    <a:pt x="78" y="70"/>
                    <a:pt x="78" y="70"/>
                    <a:pt x="78" y="70"/>
                  </a:cubicBezTo>
                  <a:cubicBezTo>
                    <a:pt x="78" y="70"/>
                    <a:pt x="78" y="70"/>
                    <a:pt x="80" y="70"/>
                  </a:cubicBezTo>
                  <a:cubicBezTo>
                    <a:pt x="80" y="69"/>
                    <a:pt x="77" y="69"/>
                    <a:pt x="78" y="69"/>
                  </a:cubicBezTo>
                  <a:cubicBezTo>
                    <a:pt x="78" y="68"/>
                    <a:pt x="80" y="69"/>
                    <a:pt x="80" y="69"/>
                  </a:cubicBezTo>
                  <a:cubicBezTo>
                    <a:pt x="80" y="68"/>
                    <a:pt x="83" y="68"/>
                    <a:pt x="81" y="66"/>
                  </a:cubicBezTo>
                  <a:cubicBezTo>
                    <a:pt x="83" y="66"/>
                    <a:pt x="83" y="66"/>
                    <a:pt x="83" y="66"/>
                  </a:cubicBezTo>
                  <a:cubicBezTo>
                    <a:pt x="83" y="65"/>
                    <a:pt x="86" y="64"/>
                    <a:pt x="85" y="63"/>
                  </a:cubicBezTo>
                  <a:cubicBezTo>
                    <a:pt x="85" y="63"/>
                    <a:pt x="85" y="60"/>
                    <a:pt x="83" y="60"/>
                  </a:cubicBezTo>
                  <a:cubicBezTo>
                    <a:pt x="85" y="60"/>
                    <a:pt x="83" y="60"/>
                    <a:pt x="85" y="60"/>
                  </a:cubicBezTo>
                  <a:cubicBezTo>
                    <a:pt x="85" y="63"/>
                    <a:pt x="85" y="63"/>
                    <a:pt x="85" y="63"/>
                  </a:cubicBezTo>
                  <a:cubicBezTo>
                    <a:pt x="86" y="60"/>
                    <a:pt x="87" y="60"/>
                    <a:pt x="86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6" y="59"/>
                    <a:pt x="86" y="57"/>
                    <a:pt x="87" y="57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89" y="57"/>
                    <a:pt x="89" y="57"/>
                    <a:pt x="89" y="57"/>
                  </a:cubicBezTo>
                  <a:cubicBezTo>
                    <a:pt x="87" y="57"/>
                    <a:pt x="87" y="56"/>
                    <a:pt x="87" y="56"/>
                  </a:cubicBezTo>
                  <a:cubicBezTo>
                    <a:pt x="89" y="56"/>
                    <a:pt x="90" y="56"/>
                    <a:pt x="89" y="56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90" y="55"/>
                    <a:pt x="90" y="55"/>
                    <a:pt x="90" y="55"/>
                  </a:cubicBezTo>
                  <a:cubicBezTo>
                    <a:pt x="90" y="53"/>
                    <a:pt x="90" y="53"/>
                    <a:pt x="89" y="52"/>
                  </a:cubicBezTo>
                  <a:cubicBezTo>
                    <a:pt x="91" y="52"/>
                    <a:pt x="93" y="50"/>
                    <a:pt x="94" y="47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94" y="47"/>
                    <a:pt x="94" y="46"/>
                    <a:pt x="93" y="46"/>
                  </a:cubicBezTo>
                  <a:cubicBezTo>
                    <a:pt x="94" y="46"/>
                    <a:pt x="94" y="46"/>
                    <a:pt x="94" y="46"/>
                  </a:cubicBezTo>
                  <a:cubicBezTo>
                    <a:pt x="95" y="46"/>
                    <a:pt x="94" y="46"/>
                    <a:pt x="95" y="46"/>
                  </a:cubicBezTo>
                  <a:cubicBezTo>
                    <a:pt x="95" y="46"/>
                    <a:pt x="95" y="44"/>
                    <a:pt x="95" y="46"/>
                  </a:cubicBezTo>
                  <a:cubicBezTo>
                    <a:pt x="95" y="44"/>
                    <a:pt x="95" y="44"/>
                    <a:pt x="94" y="44"/>
                  </a:cubicBezTo>
                  <a:cubicBezTo>
                    <a:pt x="95" y="44"/>
                    <a:pt x="95" y="44"/>
                    <a:pt x="95" y="44"/>
                  </a:cubicBezTo>
                  <a:cubicBezTo>
                    <a:pt x="94" y="43"/>
                    <a:pt x="93" y="44"/>
                    <a:pt x="91" y="43"/>
                  </a:cubicBezTo>
                  <a:cubicBezTo>
                    <a:pt x="93" y="43"/>
                    <a:pt x="93" y="43"/>
                    <a:pt x="93" y="43"/>
                  </a:cubicBezTo>
                  <a:cubicBezTo>
                    <a:pt x="91" y="42"/>
                    <a:pt x="91" y="43"/>
                    <a:pt x="91" y="42"/>
                  </a:cubicBezTo>
                  <a:cubicBezTo>
                    <a:pt x="93" y="43"/>
                    <a:pt x="93" y="43"/>
                    <a:pt x="93" y="43"/>
                  </a:cubicBezTo>
                  <a:cubicBezTo>
                    <a:pt x="94" y="42"/>
                    <a:pt x="95" y="43"/>
                    <a:pt x="95" y="43"/>
                  </a:cubicBezTo>
                  <a:cubicBezTo>
                    <a:pt x="95" y="42"/>
                    <a:pt x="95" y="43"/>
                    <a:pt x="94" y="43"/>
                  </a:cubicBezTo>
                  <a:cubicBezTo>
                    <a:pt x="94" y="42"/>
                    <a:pt x="95" y="42"/>
                    <a:pt x="95" y="42"/>
                  </a:cubicBezTo>
                  <a:cubicBezTo>
                    <a:pt x="95" y="42"/>
                    <a:pt x="96" y="43"/>
                    <a:pt x="96" y="42"/>
                  </a:cubicBezTo>
                  <a:cubicBezTo>
                    <a:pt x="96" y="42"/>
                    <a:pt x="95" y="42"/>
                    <a:pt x="96" y="42"/>
                  </a:cubicBezTo>
                  <a:cubicBezTo>
                    <a:pt x="96" y="42"/>
                    <a:pt x="96" y="42"/>
                    <a:pt x="99" y="42"/>
                  </a:cubicBezTo>
                  <a:cubicBezTo>
                    <a:pt x="99" y="42"/>
                    <a:pt x="99" y="42"/>
                    <a:pt x="99" y="42"/>
                  </a:cubicBezTo>
                  <a:cubicBezTo>
                    <a:pt x="99" y="40"/>
                    <a:pt x="96" y="40"/>
                    <a:pt x="96" y="40"/>
                  </a:cubicBezTo>
                  <a:cubicBezTo>
                    <a:pt x="96" y="40"/>
                    <a:pt x="99" y="39"/>
                    <a:pt x="100" y="40"/>
                  </a:cubicBezTo>
                  <a:cubicBezTo>
                    <a:pt x="99" y="40"/>
                    <a:pt x="99" y="40"/>
                    <a:pt x="99" y="40"/>
                  </a:cubicBezTo>
                  <a:cubicBezTo>
                    <a:pt x="99" y="39"/>
                    <a:pt x="100" y="39"/>
                    <a:pt x="99" y="39"/>
                  </a:cubicBezTo>
                  <a:cubicBezTo>
                    <a:pt x="100" y="39"/>
                    <a:pt x="100" y="39"/>
                    <a:pt x="100" y="39"/>
                  </a:cubicBezTo>
                  <a:cubicBezTo>
                    <a:pt x="100" y="39"/>
                    <a:pt x="99" y="39"/>
                    <a:pt x="99" y="38"/>
                  </a:cubicBezTo>
                  <a:cubicBezTo>
                    <a:pt x="99" y="38"/>
                    <a:pt x="100" y="38"/>
                    <a:pt x="100" y="36"/>
                  </a:cubicBezTo>
                  <a:cubicBezTo>
                    <a:pt x="100" y="36"/>
                    <a:pt x="100" y="36"/>
                    <a:pt x="102" y="36"/>
                  </a:cubicBezTo>
                  <a:cubicBezTo>
                    <a:pt x="102" y="38"/>
                    <a:pt x="100" y="38"/>
                    <a:pt x="102" y="38"/>
                  </a:cubicBezTo>
                  <a:cubicBezTo>
                    <a:pt x="100" y="38"/>
                    <a:pt x="102" y="38"/>
                    <a:pt x="102" y="38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102" y="36"/>
                    <a:pt x="102" y="36"/>
                    <a:pt x="103" y="36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103" y="36"/>
                    <a:pt x="103" y="36"/>
                    <a:pt x="103" y="36"/>
                  </a:cubicBezTo>
                  <a:cubicBezTo>
                    <a:pt x="102" y="35"/>
                    <a:pt x="102" y="35"/>
                    <a:pt x="102" y="35"/>
                  </a:cubicBezTo>
                  <a:cubicBezTo>
                    <a:pt x="102" y="35"/>
                    <a:pt x="102" y="35"/>
                    <a:pt x="102" y="35"/>
                  </a:cubicBezTo>
                  <a:cubicBezTo>
                    <a:pt x="102" y="35"/>
                    <a:pt x="102" y="35"/>
                    <a:pt x="102" y="33"/>
                  </a:cubicBezTo>
                  <a:cubicBezTo>
                    <a:pt x="103" y="35"/>
                    <a:pt x="103" y="35"/>
                    <a:pt x="103" y="35"/>
                  </a:cubicBezTo>
                  <a:cubicBezTo>
                    <a:pt x="104" y="35"/>
                    <a:pt x="103" y="33"/>
                    <a:pt x="104" y="33"/>
                  </a:cubicBezTo>
                  <a:cubicBezTo>
                    <a:pt x="103" y="35"/>
                    <a:pt x="103" y="35"/>
                    <a:pt x="103" y="35"/>
                  </a:cubicBezTo>
                  <a:cubicBezTo>
                    <a:pt x="103" y="33"/>
                    <a:pt x="102" y="33"/>
                    <a:pt x="102" y="31"/>
                  </a:cubicBezTo>
                  <a:cubicBezTo>
                    <a:pt x="103" y="31"/>
                    <a:pt x="104" y="31"/>
                    <a:pt x="104" y="33"/>
                  </a:cubicBezTo>
                  <a:cubicBezTo>
                    <a:pt x="104" y="33"/>
                    <a:pt x="104" y="31"/>
                    <a:pt x="103" y="31"/>
                  </a:cubicBezTo>
                  <a:cubicBezTo>
                    <a:pt x="104" y="31"/>
                    <a:pt x="104" y="33"/>
                    <a:pt x="104" y="31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103" y="30"/>
                    <a:pt x="103" y="30"/>
                    <a:pt x="103" y="30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102" y="29"/>
                    <a:pt x="102" y="29"/>
                    <a:pt x="102" y="29"/>
                  </a:cubicBezTo>
                  <a:cubicBezTo>
                    <a:pt x="102" y="29"/>
                    <a:pt x="102" y="29"/>
                    <a:pt x="102" y="27"/>
                  </a:cubicBezTo>
                  <a:cubicBezTo>
                    <a:pt x="103" y="30"/>
                    <a:pt x="104" y="29"/>
                    <a:pt x="106" y="29"/>
                  </a:cubicBezTo>
                  <a:cubicBezTo>
                    <a:pt x="106" y="29"/>
                    <a:pt x="103" y="27"/>
                    <a:pt x="106" y="27"/>
                  </a:cubicBezTo>
                  <a:cubicBezTo>
                    <a:pt x="106" y="27"/>
                    <a:pt x="107" y="27"/>
                    <a:pt x="106" y="27"/>
                  </a:cubicBezTo>
                  <a:cubicBezTo>
                    <a:pt x="106" y="27"/>
                    <a:pt x="107" y="29"/>
                    <a:pt x="107" y="27"/>
                  </a:cubicBezTo>
                  <a:cubicBezTo>
                    <a:pt x="106" y="26"/>
                    <a:pt x="106" y="26"/>
                    <a:pt x="106" y="26"/>
                  </a:cubicBezTo>
                  <a:cubicBezTo>
                    <a:pt x="106" y="27"/>
                    <a:pt x="106" y="27"/>
                    <a:pt x="106" y="27"/>
                  </a:cubicBezTo>
                  <a:cubicBezTo>
                    <a:pt x="104" y="26"/>
                    <a:pt x="104" y="26"/>
                    <a:pt x="104" y="26"/>
                  </a:cubicBezTo>
                  <a:cubicBezTo>
                    <a:pt x="104" y="26"/>
                    <a:pt x="104" y="25"/>
                    <a:pt x="106" y="25"/>
                  </a:cubicBezTo>
                  <a:cubicBezTo>
                    <a:pt x="106" y="26"/>
                    <a:pt x="104" y="26"/>
                    <a:pt x="106" y="26"/>
                  </a:cubicBezTo>
                  <a:cubicBezTo>
                    <a:pt x="107" y="26"/>
                    <a:pt x="106" y="25"/>
                    <a:pt x="107" y="25"/>
                  </a:cubicBezTo>
                  <a:cubicBezTo>
                    <a:pt x="107" y="26"/>
                    <a:pt x="107" y="26"/>
                    <a:pt x="108" y="26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8" y="25"/>
                    <a:pt x="108" y="26"/>
                    <a:pt x="110" y="25"/>
                  </a:cubicBezTo>
                  <a:cubicBezTo>
                    <a:pt x="108" y="25"/>
                    <a:pt x="108" y="25"/>
                    <a:pt x="108" y="25"/>
                  </a:cubicBezTo>
                  <a:cubicBezTo>
                    <a:pt x="107" y="23"/>
                    <a:pt x="108" y="26"/>
                    <a:pt x="107" y="25"/>
                  </a:cubicBezTo>
                  <a:cubicBezTo>
                    <a:pt x="107" y="25"/>
                    <a:pt x="108" y="25"/>
                    <a:pt x="108" y="23"/>
                  </a:cubicBezTo>
                  <a:cubicBezTo>
                    <a:pt x="107" y="23"/>
                    <a:pt x="107" y="23"/>
                    <a:pt x="107" y="23"/>
                  </a:cubicBezTo>
                  <a:cubicBezTo>
                    <a:pt x="107" y="23"/>
                    <a:pt x="106" y="22"/>
                    <a:pt x="107" y="22"/>
                  </a:cubicBezTo>
                  <a:cubicBezTo>
                    <a:pt x="108" y="22"/>
                    <a:pt x="108" y="22"/>
                    <a:pt x="108" y="23"/>
                  </a:cubicBezTo>
                  <a:cubicBezTo>
                    <a:pt x="108" y="22"/>
                    <a:pt x="110" y="22"/>
                    <a:pt x="110" y="22"/>
                  </a:cubicBezTo>
                  <a:cubicBezTo>
                    <a:pt x="108" y="19"/>
                    <a:pt x="111" y="19"/>
                    <a:pt x="110" y="19"/>
                  </a:cubicBezTo>
                  <a:cubicBezTo>
                    <a:pt x="110" y="19"/>
                    <a:pt x="108" y="22"/>
                    <a:pt x="107" y="22"/>
                  </a:cubicBezTo>
                  <a:cubicBezTo>
                    <a:pt x="107" y="19"/>
                    <a:pt x="107" y="23"/>
                    <a:pt x="106" y="22"/>
                  </a:cubicBezTo>
                  <a:cubicBezTo>
                    <a:pt x="107" y="22"/>
                    <a:pt x="106" y="19"/>
                    <a:pt x="104" y="19"/>
                  </a:cubicBezTo>
                  <a:cubicBezTo>
                    <a:pt x="106" y="19"/>
                    <a:pt x="106" y="19"/>
                    <a:pt x="106" y="19"/>
                  </a:cubicBezTo>
                  <a:cubicBezTo>
                    <a:pt x="106" y="19"/>
                    <a:pt x="106" y="19"/>
                    <a:pt x="107" y="19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7" y="18"/>
                  </a:cubicBezTo>
                  <a:cubicBezTo>
                    <a:pt x="108" y="17"/>
                    <a:pt x="108" y="17"/>
                    <a:pt x="110" y="16"/>
                  </a:cubicBezTo>
                  <a:cubicBezTo>
                    <a:pt x="110" y="17"/>
                    <a:pt x="110" y="14"/>
                    <a:pt x="111" y="16"/>
                  </a:cubicBezTo>
                  <a:cubicBezTo>
                    <a:pt x="111" y="16"/>
                    <a:pt x="111" y="17"/>
                    <a:pt x="113" y="17"/>
                  </a:cubicBezTo>
                  <a:cubicBezTo>
                    <a:pt x="111" y="17"/>
                    <a:pt x="111" y="17"/>
                    <a:pt x="111" y="17"/>
                  </a:cubicBezTo>
                  <a:cubicBezTo>
                    <a:pt x="113" y="17"/>
                    <a:pt x="111" y="16"/>
                    <a:pt x="111" y="16"/>
                  </a:cubicBezTo>
                  <a:cubicBezTo>
                    <a:pt x="111" y="17"/>
                    <a:pt x="110" y="16"/>
                    <a:pt x="110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10" y="13"/>
                    <a:pt x="111" y="13"/>
                    <a:pt x="111" y="13"/>
                  </a:cubicBezTo>
                  <a:cubicBezTo>
                    <a:pt x="111" y="12"/>
                    <a:pt x="113" y="10"/>
                    <a:pt x="113" y="9"/>
                  </a:cubicBezTo>
                  <a:cubicBezTo>
                    <a:pt x="113" y="9"/>
                    <a:pt x="111" y="9"/>
                    <a:pt x="111" y="8"/>
                  </a:cubicBezTo>
                  <a:cubicBezTo>
                    <a:pt x="113" y="8"/>
                    <a:pt x="113" y="9"/>
                    <a:pt x="113" y="8"/>
                  </a:cubicBezTo>
                  <a:cubicBezTo>
                    <a:pt x="113" y="8"/>
                    <a:pt x="113" y="8"/>
                    <a:pt x="113" y="8"/>
                  </a:cubicBezTo>
                  <a:cubicBezTo>
                    <a:pt x="113" y="8"/>
                    <a:pt x="113" y="5"/>
                    <a:pt x="115" y="5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3" y="5"/>
                    <a:pt x="113" y="5"/>
                    <a:pt x="115" y="5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1" y="4"/>
                    <a:pt x="113" y="4"/>
                    <a:pt x="115" y="4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6" y="4"/>
                    <a:pt x="115" y="3"/>
                    <a:pt x="116" y="3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16" y="1"/>
                    <a:pt x="116" y="1"/>
                    <a:pt x="116" y="1"/>
                  </a:cubicBezTo>
                  <a:cubicBezTo>
                    <a:pt x="115" y="1"/>
                    <a:pt x="115" y="0"/>
                    <a:pt x="116" y="0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16" y="3"/>
                    <a:pt x="115" y="3"/>
                    <a:pt x="115" y="3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3" y="1"/>
                    <a:pt x="113" y="3"/>
                    <a:pt x="113" y="1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3" y="1"/>
                    <a:pt x="111" y="1"/>
                    <a:pt x="111" y="3"/>
                  </a:cubicBezTo>
                  <a:cubicBezTo>
                    <a:pt x="113" y="3"/>
                    <a:pt x="111" y="3"/>
                    <a:pt x="113" y="3"/>
                  </a:cubicBezTo>
                  <a:cubicBezTo>
                    <a:pt x="111" y="3"/>
                    <a:pt x="111" y="3"/>
                    <a:pt x="111" y="4"/>
                  </a:cubicBezTo>
                  <a:cubicBezTo>
                    <a:pt x="111" y="4"/>
                    <a:pt x="110" y="4"/>
                    <a:pt x="110" y="5"/>
                  </a:cubicBezTo>
                  <a:cubicBezTo>
                    <a:pt x="111" y="5"/>
                    <a:pt x="111" y="5"/>
                    <a:pt x="111" y="5"/>
                  </a:cubicBezTo>
                  <a:cubicBezTo>
                    <a:pt x="111" y="5"/>
                    <a:pt x="111" y="5"/>
                    <a:pt x="111" y="8"/>
                  </a:cubicBezTo>
                  <a:cubicBezTo>
                    <a:pt x="111" y="8"/>
                    <a:pt x="110" y="5"/>
                    <a:pt x="108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7" y="9"/>
                    <a:pt x="107" y="10"/>
                    <a:pt x="106" y="12"/>
                  </a:cubicBezTo>
                  <a:cubicBezTo>
                    <a:pt x="107" y="12"/>
                    <a:pt x="107" y="12"/>
                    <a:pt x="107" y="12"/>
                  </a:cubicBezTo>
                  <a:cubicBezTo>
                    <a:pt x="106" y="12"/>
                    <a:pt x="106" y="13"/>
                    <a:pt x="104" y="13"/>
                  </a:cubicBezTo>
                  <a:cubicBezTo>
                    <a:pt x="104" y="14"/>
                    <a:pt x="103" y="16"/>
                    <a:pt x="103" y="17"/>
                  </a:cubicBezTo>
                  <a:cubicBezTo>
                    <a:pt x="102" y="18"/>
                    <a:pt x="100" y="19"/>
                    <a:pt x="99" y="23"/>
                  </a:cubicBezTo>
                  <a:cubicBezTo>
                    <a:pt x="100" y="23"/>
                    <a:pt x="100" y="23"/>
                    <a:pt x="100" y="23"/>
                  </a:cubicBezTo>
                  <a:cubicBezTo>
                    <a:pt x="99" y="23"/>
                    <a:pt x="100" y="23"/>
                    <a:pt x="100" y="25"/>
                  </a:cubicBezTo>
                  <a:cubicBezTo>
                    <a:pt x="100" y="23"/>
                    <a:pt x="99" y="25"/>
                    <a:pt x="99" y="25"/>
                  </a:cubicBezTo>
                  <a:cubicBezTo>
                    <a:pt x="99" y="25"/>
                    <a:pt x="96" y="26"/>
                    <a:pt x="95" y="26"/>
                  </a:cubicBezTo>
                  <a:cubicBezTo>
                    <a:pt x="95" y="27"/>
                    <a:pt x="95" y="27"/>
                    <a:pt x="95" y="27"/>
                  </a:cubicBezTo>
                  <a:cubicBezTo>
                    <a:pt x="94" y="27"/>
                    <a:pt x="94" y="29"/>
                    <a:pt x="94" y="30"/>
                  </a:cubicBezTo>
                  <a:cubicBezTo>
                    <a:pt x="94" y="30"/>
                    <a:pt x="95" y="30"/>
                    <a:pt x="94" y="31"/>
                  </a:cubicBezTo>
                  <a:cubicBezTo>
                    <a:pt x="93" y="31"/>
                    <a:pt x="93" y="31"/>
                    <a:pt x="93" y="31"/>
                  </a:cubicBezTo>
                  <a:cubicBezTo>
                    <a:pt x="91" y="33"/>
                    <a:pt x="91" y="33"/>
                    <a:pt x="91" y="35"/>
                  </a:cubicBezTo>
                  <a:cubicBezTo>
                    <a:pt x="89" y="36"/>
                    <a:pt x="89" y="39"/>
                    <a:pt x="86" y="40"/>
                  </a:cubicBezTo>
                  <a:cubicBezTo>
                    <a:pt x="87" y="42"/>
                    <a:pt x="87" y="42"/>
                    <a:pt x="87" y="42"/>
                  </a:cubicBezTo>
                  <a:cubicBezTo>
                    <a:pt x="85" y="43"/>
                    <a:pt x="83" y="47"/>
                    <a:pt x="81" y="50"/>
                  </a:cubicBezTo>
                  <a:cubicBezTo>
                    <a:pt x="83" y="50"/>
                    <a:pt x="83" y="50"/>
                    <a:pt x="83" y="50"/>
                  </a:cubicBezTo>
                  <a:cubicBezTo>
                    <a:pt x="83" y="51"/>
                    <a:pt x="81" y="51"/>
                    <a:pt x="81" y="50"/>
                  </a:cubicBezTo>
                  <a:cubicBezTo>
                    <a:pt x="81" y="51"/>
                    <a:pt x="78" y="51"/>
                    <a:pt x="80" y="52"/>
                  </a:cubicBezTo>
                  <a:cubicBezTo>
                    <a:pt x="80" y="53"/>
                    <a:pt x="78" y="52"/>
                    <a:pt x="78" y="53"/>
                  </a:cubicBezTo>
                  <a:cubicBezTo>
                    <a:pt x="78" y="55"/>
                    <a:pt x="77" y="55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7"/>
                    <a:pt x="76" y="56"/>
                  </a:cubicBezTo>
                  <a:cubicBezTo>
                    <a:pt x="76" y="59"/>
                    <a:pt x="73" y="59"/>
                    <a:pt x="74" y="63"/>
                  </a:cubicBezTo>
                  <a:cubicBezTo>
                    <a:pt x="73" y="60"/>
                    <a:pt x="73" y="63"/>
                    <a:pt x="73" y="63"/>
                  </a:cubicBezTo>
                  <a:cubicBezTo>
                    <a:pt x="73" y="63"/>
                    <a:pt x="73" y="65"/>
                    <a:pt x="72" y="65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69" y="66"/>
                    <a:pt x="69" y="69"/>
                    <a:pt x="69" y="70"/>
                  </a:cubicBezTo>
                  <a:cubicBezTo>
                    <a:pt x="65" y="73"/>
                    <a:pt x="64" y="78"/>
                    <a:pt x="63" y="80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1" y="81"/>
                    <a:pt x="63" y="83"/>
                    <a:pt x="60" y="83"/>
                  </a:cubicBezTo>
                  <a:cubicBezTo>
                    <a:pt x="60" y="83"/>
                    <a:pt x="60" y="83"/>
                    <a:pt x="60" y="83"/>
                  </a:cubicBezTo>
                  <a:cubicBezTo>
                    <a:pt x="60" y="83"/>
                    <a:pt x="60" y="86"/>
                    <a:pt x="59" y="86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59" y="87"/>
                    <a:pt x="57" y="90"/>
                    <a:pt x="57" y="91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59" y="91"/>
                    <a:pt x="56" y="91"/>
                    <a:pt x="57" y="93"/>
                  </a:cubicBezTo>
                  <a:cubicBezTo>
                    <a:pt x="57" y="93"/>
                    <a:pt x="56" y="93"/>
                    <a:pt x="57" y="91"/>
                  </a:cubicBezTo>
                  <a:cubicBezTo>
                    <a:pt x="56" y="95"/>
                    <a:pt x="52" y="96"/>
                    <a:pt x="51" y="99"/>
                  </a:cubicBezTo>
                  <a:cubicBezTo>
                    <a:pt x="51" y="102"/>
                    <a:pt x="52" y="100"/>
                    <a:pt x="51" y="102"/>
                  </a:cubicBezTo>
                  <a:cubicBezTo>
                    <a:pt x="51" y="102"/>
                    <a:pt x="51" y="100"/>
                    <a:pt x="51" y="102"/>
                  </a:cubicBezTo>
                  <a:cubicBezTo>
                    <a:pt x="49" y="102"/>
                    <a:pt x="52" y="104"/>
                    <a:pt x="51" y="104"/>
                  </a:cubicBezTo>
                  <a:cubicBezTo>
                    <a:pt x="49" y="102"/>
                    <a:pt x="49" y="104"/>
                    <a:pt x="49" y="104"/>
                  </a:cubicBezTo>
                  <a:cubicBezTo>
                    <a:pt x="49" y="106"/>
                    <a:pt x="49" y="106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8" y="107"/>
                    <a:pt x="48" y="108"/>
                    <a:pt x="46" y="108"/>
                  </a:cubicBezTo>
                  <a:cubicBezTo>
                    <a:pt x="42" y="113"/>
                    <a:pt x="36" y="120"/>
                    <a:pt x="34" y="125"/>
                  </a:cubicBezTo>
                  <a:cubicBezTo>
                    <a:pt x="31" y="132"/>
                    <a:pt x="27" y="137"/>
                    <a:pt x="25" y="142"/>
                  </a:cubicBezTo>
                  <a:cubicBezTo>
                    <a:pt x="25" y="146"/>
                    <a:pt x="25" y="146"/>
                    <a:pt x="22" y="147"/>
                  </a:cubicBezTo>
                  <a:cubicBezTo>
                    <a:pt x="25" y="147"/>
                    <a:pt x="25" y="147"/>
                    <a:pt x="25" y="147"/>
                  </a:cubicBezTo>
                  <a:cubicBezTo>
                    <a:pt x="22" y="147"/>
                    <a:pt x="22" y="149"/>
                    <a:pt x="21" y="147"/>
                  </a:cubicBezTo>
                  <a:cubicBezTo>
                    <a:pt x="21" y="150"/>
                    <a:pt x="19" y="151"/>
                    <a:pt x="18" y="154"/>
                  </a:cubicBezTo>
                  <a:cubicBezTo>
                    <a:pt x="18" y="154"/>
                    <a:pt x="19" y="154"/>
                    <a:pt x="18" y="154"/>
                  </a:cubicBezTo>
                  <a:cubicBezTo>
                    <a:pt x="18" y="154"/>
                    <a:pt x="18" y="154"/>
                    <a:pt x="18" y="154"/>
                  </a:cubicBezTo>
                  <a:cubicBezTo>
                    <a:pt x="18" y="154"/>
                    <a:pt x="18" y="154"/>
                    <a:pt x="18" y="154"/>
                  </a:cubicBezTo>
                  <a:cubicBezTo>
                    <a:pt x="18" y="155"/>
                    <a:pt x="17" y="155"/>
                    <a:pt x="17" y="154"/>
                  </a:cubicBezTo>
                  <a:cubicBezTo>
                    <a:pt x="13" y="160"/>
                    <a:pt x="12" y="167"/>
                    <a:pt x="9" y="172"/>
                  </a:cubicBezTo>
                  <a:cubicBezTo>
                    <a:pt x="9" y="173"/>
                    <a:pt x="6" y="176"/>
                    <a:pt x="5" y="176"/>
                  </a:cubicBezTo>
                  <a:cubicBezTo>
                    <a:pt x="4" y="181"/>
                    <a:pt x="3" y="187"/>
                    <a:pt x="0" y="190"/>
                  </a:cubicBezTo>
                  <a:cubicBezTo>
                    <a:pt x="0" y="190"/>
                    <a:pt x="3" y="190"/>
                    <a:pt x="4" y="189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70" name="Freeform 146"/>
            <p:cNvSpPr>
              <a:spLocks/>
            </p:cNvSpPr>
            <p:nvPr/>
          </p:nvSpPr>
          <p:spPr bwMode="auto">
            <a:xfrm>
              <a:off x="4253" y="2407"/>
              <a:ext cx="271" cy="441"/>
            </a:xfrm>
            <a:custGeom>
              <a:avLst/>
              <a:gdLst>
                <a:gd name="T0" fmla="*/ 17 w 115"/>
                <a:gd name="T1" fmla="*/ 167 h 187"/>
                <a:gd name="T2" fmla="*/ 19 w 115"/>
                <a:gd name="T3" fmla="*/ 161 h 187"/>
                <a:gd name="T4" fmla="*/ 29 w 115"/>
                <a:gd name="T5" fmla="*/ 152 h 187"/>
                <a:gd name="T6" fmla="*/ 31 w 115"/>
                <a:gd name="T7" fmla="*/ 148 h 187"/>
                <a:gd name="T8" fmla="*/ 36 w 115"/>
                <a:gd name="T9" fmla="*/ 135 h 187"/>
                <a:gd name="T10" fmla="*/ 39 w 115"/>
                <a:gd name="T11" fmla="*/ 131 h 187"/>
                <a:gd name="T12" fmla="*/ 44 w 115"/>
                <a:gd name="T13" fmla="*/ 125 h 187"/>
                <a:gd name="T14" fmla="*/ 47 w 115"/>
                <a:gd name="T15" fmla="*/ 119 h 187"/>
                <a:gd name="T16" fmla="*/ 48 w 115"/>
                <a:gd name="T17" fmla="*/ 115 h 187"/>
                <a:gd name="T18" fmla="*/ 51 w 115"/>
                <a:gd name="T19" fmla="*/ 114 h 187"/>
                <a:gd name="T20" fmla="*/ 56 w 115"/>
                <a:gd name="T21" fmla="*/ 106 h 187"/>
                <a:gd name="T22" fmla="*/ 59 w 115"/>
                <a:gd name="T23" fmla="*/ 103 h 187"/>
                <a:gd name="T24" fmla="*/ 61 w 115"/>
                <a:gd name="T25" fmla="*/ 99 h 187"/>
                <a:gd name="T26" fmla="*/ 62 w 115"/>
                <a:gd name="T27" fmla="*/ 94 h 187"/>
                <a:gd name="T28" fmla="*/ 68 w 115"/>
                <a:gd name="T29" fmla="*/ 89 h 187"/>
                <a:gd name="T30" fmla="*/ 70 w 115"/>
                <a:gd name="T31" fmla="*/ 81 h 187"/>
                <a:gd name="T32" fmla="*/ 73 w 115"/>
                <a:gd name="T33" fmla="*/ 78 h 187"/>
                <a:gd name="T34" fmla="*/ 73 w 115"/>
                <a:gd name="T35" fmla="*/ 76 h 187"/>
                <a:gd name="T36" fmla="*/ 76 w 115"/>
                <a:gd name="T37" fmla="*/ 75 h 187"/>
                <a:gd name="T38" fmla="*/ 76 w 115"/>
                <a:gd name="T39" fmla="*/ 73 h 187"/>
                <a:gd name="T40" fmla="*/ 79 w 115"/>
                <a:gd name="T41" fmla="*/ 69 h 187"/>
                <a:gd name="T42" fmla="*/ 85 w 115"/>
                <a:gd name="T43" fmla="*/ 60 h 187"/>
                <a:gd name="T44" fmla="*/ 86 w 115"/>
                <a:gd name="T45" fmla="*/ 56 h 187"/>
                <a:gd name="T46" fmla="*/ 87 w 115"/>
                <a:gd name="T47" fmla="*/ 52 h 187"/>
                <a:gd name="T48" fmla="*/ 92 w 115"/>
                <a:gd name="T49" fmla="*/ 46 h 187"/>
                <a:gd name="T50" fmla="*/ 92 w 115"/>
                <a:gd name="T51" fmla="*/ 42 h 187"/>
                <a:gd name="T52" fmla="*/ 95 w 115"/>
                <a:gd name="T53" fmla="*/ 41 h 187"/>
                <a:gd name="T54" fmla="*/ 99 w 115"/>
                <a:gd name="T55" fmla="*/ 39 h 187"/>
                <a:gd name="T56" fmla="*/ 100 w 115"/>
                <a:gd name="T57" fmla="*/ 35 h 187"/>
                <a:gd name="T58" fmla="*/ 102 w 115"/>
                <a:gd name="T59" fmla="*/ 35 h 187"/>
                <a:gd name="T60" fmla="*/ 102 w 115"/>
                <a:gd name="T61" fmla="*/ 33 h 187"/>
                <a:gd name="T62" fmla="*/ 102 w 115"/>
                <a:gd name="T63" fmla="*/ 29 h 187"/>
                <a:gd name="T64" fmla="*/ 105 w 115"/>
                <a:gd name="T65" fmla="*/ 26 h 187"/>
                <a:gd name="T66" fmla="*/ 105 w 115"/>
                <a:gd name="T67" fmla="*/ 25 h 187"/>
                <a:gd name="T68" fmla="*/ 108 w 115"/>
                <a:gd name="T69" fmla="*/ 24 h 187"/>
                <a:gd name="T70" fmla="*/ 109 w 115"/>
                <a:gd name="T71" fmla="*/ 21 h 187"/>
                <a:gd name="T72" fmla="*/ 107 w 115"/>
                <a:gd name="T73" fmla="*/ 21 h 187"/>
                <a:gd name="T74" fmla="*/ 111 w 115"/>
                <a:gd name="T75" fmla="*/ 16 h 187"/>
                <a:gd name="T76" fmla="*/ 111 w 115"/>
                <a:gd name="T77" fmla="*/ 8 h 187"/>
                <a:gd name="T78" fmla="*/ 112 w 115"/>
                <a:gd name="T79" fmla="*/ 5 h 187"/>
                <a:gd name="T80" fmla="*/ 115 w 115"/>
                <a:gd name="T81" fmla="*/ 0 h 187"/>
                <a:gd name="T82" fmla="*/ 112 w 115"/>
                <a:gd name="T83" fmla="*/ 1 h 187"/>
                <a:gd name="T84" fmla="*/ 111 w 115"/>
                <a:gd name="T85" fmla="*/ 7 h 187"/>
                <a:gd name="T86" fmla="*/ 103 w 115"/>
                <a:gd name="T87" fmla="*/ 13 h 187"/>
                <a:gd name="T88" fmla="*/ 95 w 115"/>
                <a:gd name="T89" fmla="*/ 25 h 187"/>
                <a:gd name="T90" fmla="*/ 85 w 115"/>
                <a:gd name="T91" fmla="*/ 39 h 187"/>
                <a:gd name="T92" fmla="*/ 77 w 115"/>
                <a:gd name="T93" fmla="*/ 51 h 187"/>
                <a:gd name="T94" fmla="*/ 73 w 115"/>
                <a:gd name="T95" fmla="*/ 60 h 187"/>
                <a:gd name="T96" fmla="*/ 62 w 115"/>
                <a:gd name="T97" fmla="*/ 78 h 187"/>
                <a:gd name="T98" fmla="*/ 57 w 115"/>
                <a:gd name="T99" fmla="*/ 89 h 187"/>
                <a:gd name="T100" fmla="*/ 51 w 115"/>
                <a:gd name="T101" fmla="*/ 102 h 187"/>
                <a:gd name="T102" fmla="*/ 25 w 115"/>
                <a:gd name="T103" fmla="*/ 141 h 187"/>
                <a:gd name="T104" fmla="*/ 19 w 115"/>
                <a:gd name="T105" fmla="*/ 152 h 187"/>
                <a:gd name="T106" fmla="*/ 5 w 115"/>
                <a:gd name="T107" fmla="*/ 1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5" h="187">
                  <a:moveTo>
                    <a:pt x="5" y="186"/>
                  </a:moveTo>
                  <a:cubicBezTo>
                    <a:pt x="9" y="184"/>
                    <a:pt x="8" y="180"/>
                    <a:pt x="10" y="179"/>
                  </a:cubicBezTo>
                  <a:cubicBezTo>
                    <a:pt x="10" y="179"/>
                    <a:pt x="9" y="179"/>
                    <a:pt x="10" y="179"/>
                  </a:cubicBezTo>
                  <a:cubicBezTo>
                    <a:pt x="13" y="176"/>
                    <a:pt x="16" y="172"/>
                    <a:pt x="16" y="169"/>
                  </a:cubicBezTo>
                  <a:cubicBezTo>
                    <a:pt x="16" y="169"/>
                    <a:pt x="16" y="169"/>
                    <a:pt x="16" y="169"/>
                  </a:cubicBezTo>
                  <a:cubicBezTo>
                    <a:pt x="16" y="167"/>
                    <a:pt x="17" y="167"/>
                    <a:pt x="17" y="167"/>
                  </a:cubicBezTo>
                  <a:cubicBezTo>
                    <a:pt x="17" y="167"/>
                    <a:pt x="17" y="167"/>
                    <a:pt x="16" y="167"/>
                  </a:cubicBezTo>
                  <a:cubicBezTo>
                    <a:pt x="17" y="167"/>
                    <a:pt x="17" y="166"/>
                    <a:pt x="18" y="166"/>
                  </a:cubicBezTo>
                  <a:cubicBezTo>
                    <a:pt x="17" y="166"/>
                    <a:pt x="17" y="166"/>
                    <a:pt x="17" y="165"/>
                  </a:cubicBezTo>
                  <a:cubicBezTo>
                    <a:pt x="18" y="166"/>
                    <a:pt x="18" y="166"/>
                    <a:pt x="18" y="166"/>
                  </a:cubicBezTo>
                  <a:cubicBezTo>
                    <a:pt x="19" y="166"/>
                    <a:pt x="18" y="162"/>
                    <a:pt x="21" y="161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22" y="159"/>
                    <a:pt x="23" y="157"/>
                    <a:pt x="25" y="155"/>
                  </a:cubicBezTo>
                  <a:cubicBezTo>
                    <a:pt x="23" y="155"/>
                    <a:pt x="23" y="155"/>
                    <a:pt x="23" y="155"/>
                  </a:cubicBezTo>
                  <a:cubicBezTo>
                    <a:pt x="25" y="155"/>
                    <a:pt x="25" y="154"/>
                    <a:pt x="26" y="154"/>
                  </a:cubicBezTo>
                  <a:cubicBezTo>
                    <a:pt x="25" y="154"/>
                    <a:pt x="29" y="154"/>
                    <a:pt x="29" y="153"/>
                  </a:cubicBezTo>
                  <a:cubicBezTo>
                    <a:pt x="26" y="153"/>
                    <a:pt x="26" y="153"/>
                    <a:pt x="26" y="153"/>
                  </a:cubicBezTo>
                  <a:cubicBezTo>
                    <a:pt x="29" y="153"/>
                    <a:pt x="26" y="152"/>
                    <a:pt x="29" y="152"/>
                  </a:cubicBezTo>
                  <a:cubicBezTo>
                    <a:pt x="29" y="152"/>
                    <a:pt x="29" y="152"/>
                    <a:pt x="29" y="152"/>
                  </a:cubicBezTo>
                  <a:cubicBezTo>
                    <a:pt x="30" y="152"/>
                    <a:pt x="29" y="149"/>
                    <a:pt x="29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8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48"/>
                    <a:pt x="30" y="146"/>
                    <a:pt x="31" y="148"/>
                  </a:cubicBezTo>
                  <a:cubicBezTo>
                    <a:pt x="30" y="146"/>
                    <a:pt x="30" y="148"/>
                    <a:pt x="30" y="146"/>
                  </a:cubicBezTo>
                  <a:cubicBezTo>
                    <a:pt x="31" y="145"/>
                    <a:pt x="34" y="141"/>
                    <a:pt x="35" y="139"/>
                  </a:cubicBezTo>
                  <a:cubicBezTo>
                    <a:pt x="35" y="139"/>
                    <a:pt x="35" y="139"/>
                    <a:pt x="34" y="139"/>
                  </a:cubicBezTo>
                  <a:cubicBezTo>
                    <a:pt x="35" y="136"/>
                    <a:pt x="35" y="136"/>
                    <a:pt x="35" y="136"/>
                  </a:cubicBezTo>
                  <a:cubicBezTo>
                    <a:pt x="35" y="136"/>
                    <a:pt x="35" y="136"/>
                    <a:pt x="35" y="135"/>
                  </a:cubicBezTo>
                  <a:cubicBezTo>
                    <a:pt x="36" y="135"/>
                    <a:pt x="36" y="135"/>
                    <a:pt x="36" y="135"/>
                  </a:cubicBezTo>
                  <a:cubicBezTo>
                    <a:pt x="36" y="135"/>
                    <a:pt x="36" y="135"/>
                    <a:pt x="35" y="135"/>
                  </a:cubicBezTo>
                  <a:cubicBezTo>
                    <a:pt x="36" y="135"/>
                    <a:pt x="36" y="133"/>
                    <a:pt x="38" y="133"/>
                  </a:cubicBezTo>
                  <a:cubicBezTo>
                    <a:pt x="36" y="133"/>
                    <a:pt x="36" y="133"/>
                    <a:pt x="36" y="133"/>
                  </a:cubicBezTo>
                  <a:cubicBezTo>
                    <a:pt x="38" y="133"/>
                    <a:pt x="38" y="132"/>
                    <a:pt x="38" y="132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8" y="131"/>
                    <a:pt x="39" y="132"/>
                    <a:pt x="39" y="131"/>
                  </a:cubicBezTo>
                  <a:cubicBezTo>
                    <a:pt x="38" y="131"/>
                    <a:pt x="38" y="131"/>
                    <a:pt x="38" y="131"/>
                  </a:cubicBezTo>
                  <a:cubicBezTo>
                    <a:pt x="39" y="131"/>
                    <a:pt x="39" y="129"/>
                    <a:pt x="42" y="128"/>
                  </a:cubicBezTo>
                  <a:cubicBezTo>
                    <a:pt x="42" y="128"/>
                    <a:pt x="42" y="128"/>
                    <a:pt x="42" y="128"/>
                  </a:cubicBezTo>
                  <a:cubicBezTo>
                    <a:pt x="42" y="128"/>
                    <a:pt x="42" y="127"/>
                    <a:pt x="43" y="127"/>
                  </a:cubicBezTo>
                  <a:cubicBezTo>
                    <a:pt x="43" y="125"/>
                    <a:pt x="42" y="125"/>
                    <a:pt x="42" y="125"/>
                  </a:cubicBezTo>
                  <a:cubicBezTo>
                    <a:pt x="43" y="125"/>
                    <a:pt x="43" y="123"/>
                    <a:pt x="44" y="125"/>
                  </a:cubicBezTo>
                  <a:cubicBezTo>
                    <a:pt x="44" y="123"/>
                    <a:pt x="44" y="122"/>
                    <a:pt x="46" y="122"/>
                  </a:cubicBezTo>
                  <a:cubicBezTo>
                    <a:pt x="44" y="122"/>
                    <a:pt x="44" y="120"/>
                    <a:pt x="44" y="122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4" y="119"/>
                    <a:pt x="44" y="119"/>
                    <a:pt x="44" y="119"/>
                  </a:cubicBezTo>
                  <a:cubicBezTo>
                    <a:pt x="46" y="119"/>
                    <a:pt x="47" y="119"/>
                    <a:pt x="47" y="119"/>
                  </a:cubicBezTo>
                  <a:cubicBezTo>
                    <a:pt x="46" y="118"/>
                    <a:pt x="46" y="118"/>
                    <a:pt x="46" y="118"/>
                  </a:cubicBezTo>
                  <a:cubicBezTo>
                    <a:pt x="48" y="118"/>
                    <a:pt x="48" y="118"/>
                    <a:pt x="48" y="118"/>
                  </a:cubicBezTo>
                  <a:cubicBezTo>
                    <a:pt x="48" y="118"/>
                    <a:pt x="47" y="118"/>
                    <a:pt x="48" y="118"/>
                  </a:cubicBezTo>
                  <a:cubicBezTo>
                    <a:pt x="48" y="118"/>
                    <a:pt x="48" y="118"/>
                    <a:pt x="48" y="118"/>
                  </a:cubicBezTo>
                  <a:cubicBezTo>
                    <a:pt x="48" y="116"/>
                    <a:pt x="49" y="116"/>
                    <a:pt x="48" y="115"/>
                  </a:cubicBezTo>
                  <a:cubicBezTo>
                    <a:pt x="48" y="115"/>
                    <a:pt x="48" y="116"/>
                    <a:pt x="48" y="115"/>
                  </a:cubicBezTo>
                  <a:cubicBezTo>
                    <a:pt x="48" y="115"/>
                    <a:pt x="48" y="115"/>
                    <a:pt x="49" y="115"/>
                  </a:cubicBezTo>
                  <a:cubicBezTo>
                    <a:pt x="49" y="114"/>
                    <a:pt x="49" y="114"/>
                    <a:pt x="49" y="114"/>
                  </a:cubicBezTo>
                  <a:cubicBezTo>
                    <a:pt x="49" y="114"/>
                    <a:pt x="49" y="114"/>
                    <a:pt x="51" y="114"/>
                  </a:cubicBezTo>
                  <a:cubicBezTo>
                    <a:pt x="51" y="115"/>
                    <a:pt x="49" y="114"/>
                    <a:pt x="49" y="114"/>
                  </a:cubicBezTo>
                  <a:cubicBezTo>
                    <a:pt x="51" y="115"/>
                    <a:pt x="51" y="114"/>
                    <a:pt x="51" y="114"/>
                  </a:cubicBezTo>
                  <a:cubicBezTo>
                    <a:pt x="51" y="114"/>
                    <a:pt x="51" y="114"/>
                    <a:pt x="51" y="114"/>
                  </a:cubicBezTo>
                  <a:cubicBezTo>
                    <a:pt x="53" y="112"/>
                    <a:pt x="53" y="112"/>
                    <a:pt x="55" y="112"/>
                  </a:cubicBezTo>
                  <a:cubicBezTo>
                    <a:pt x="55" y="112"/>
                    <a:pt x="53" y="110"/>
                    <a:pt x="53" y="112"/>
                  </a:cubicBezTo>
                  <a:cubicBezTo>
                    <a:pt x="53" y="110"/>
                    <a:pt x="56" y="108"/>
                    <a:pt x="55" y="107"/>
                  </a:cubicBezTo>
                  <a:cubicBezTo>
                    <a:pt x="56" y="108"/>
                    <a:pt x="56" y="108"/>
                    <a:pt x="56" y="108"/>
                  </a:cubicBezTo>
                  <a:cubicBezTo>
                    <a:pt x="56" y="107"/>
                    <a:pt x="55" y="107"/>
                    <a:pt x="56" y="107"/>
                  </a:cubicBezTo>
                  <a:cubicBezTo>
                    <a:pt x="55" y="107"/>
                    <a:pt x="56" y="107"/>
                    <a:pt x="56" y="106"/>
                  </a:cubicBezTo>
                  <a:cubicBezTo>
                    <a:pt x="57" y="106"/>
                    <a:pt x="56" y="106"/>
                    <a:pt x="56" y="107"/>
                  </a:cubicBezTo>
                  <a:cubicBezTo>
                    <a:pt x="56" y="106"/>
                    <a:pt x="59" y="105"/>
                    <a:pt x="59" y="103"/>
                  </a:cubicBezTo>
                  <a:cubicBezTo>
                    <a:pt x="60" y="103"/>
                    <a:pt x="60" y="103"/>
                    <a:pt x="60" y="103"/>
                  </a:cubicBezTo>
                  <a:cubicBezTo>
                    <a:pt x="59" y="103"/>
                    <a:pt x="59" y="103"/>
                    <a:pt x="59" y="103"/>
                  </a:cubicBezTo>
                  <a:cubicBezTo>
                    <a:pt x="59" y="102"/>
                    <a:pt x="60" y="102"/>
                    <a:pt x="59" y="102"/>
                  </a:cubicBezTo>
                  <a:cubicBezTo>
                    <a:pt x="60" y="102"/>
                    <a:pt x="57" y="103"/>
                    <a:pt x="59" y="103"/>
                  </a:cubicBezTo>
                  <a:cubicBezTo>
                    <a:pt x="57" y="102"/>
                    <a:pt x="60" y="103"/>
                    <a:pt x="59" y="102"/>
                  </a:cubicBezTo>
                  <a:cubicBezTo>
                    <a:pt x="59" y="102"/>
                    <a:pt x="60" y="102"/>
                    <a:pt x="60" y="101"/>
                  </a:cubicBezTo>
                  <a:cubicBezTo>
                    <a:pt x="59" y="101"/>
                    <a:pt x="59" y="101"/>
                    <a:pt x="59" y="101"/>
                  </a:cubicBezTo>
                  <a:cubicBezTo>
                    <a:pt x="60" y="99"/>
                    <a:pt x="60" y="101"/>
                    <a:pt x="60" y="101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61" y="101"/>
                    <a:pt x="60" y="99"/>
                    <a:pt x="61" y="99"/>
                  </a:cubicBezTo>
                  <a:cubicBezTo>
                    <a:pt x="61" y="99"/>
                    <a:pt x="62" y="99"/>
                    <a:pt x="61" y="98"/>
                  </a:cubicBezTo>
                  <a:cubicBezTo>
                    <a:pt x="60" y="98"/>
                    <a:pt x="60" y="98"/>
                    <a:pt x="60" y="98"/>
                  </a:cubicBezTo>
                  <a:cubicBezTo>
                    <a:pt x="61" y="98"/>
                    <a:pt x="61" y="98"/>
                    <a:pt x="61" y="98"/>
                  </a:cubicBezTo>
                  <a:cubicBezTo>
                    <a:pt x="61" y="98"/>
                    <a:pt x="61" y="98"/>
                    <a:pt x="61" y="98"/>
                  </a:cubicBezTo>
                  <a:cubicBezTo>
                    <a:pt x="62" y="98"/>
                    <a:pt x="61" y="95"/>
                    <a:pt x="62" y="98"/>
                  </a:cubicBezTo>
                  <a:cubicBezTo>
                    <a:pt x="62" y="95"/>
                    <a:pt x="64" y="94"/>
                    <a:pt x="62" y="94"/>
                  </a:cubicBezTo>
                  <a:cubicBezTo>
                    <a:pt x="64" y="94"/>
                    <a:pt x="64" y="93"/>
                    <a:pt x="64" y="93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64" y="93"/>
                    <a:pt x="64" y="92"/>
                  </a:cubicBezTo>
                  <a:cubicBezTo>
                    <a:pt x="64" y="92"/>
                    <a:pt x="64" y="92"/>
                    <a:pt x="64" y="90"/>
                  </a:cubicBezTo>
                  <a:cubicBezTo>
                    <a:pt x="66" y="90"/>
                    <a:pt x="66" y="90"/>
                    <a:pt x="66" y="92"/>
                  </a:cubicBezTo>
                  <a:cubicBezTo>
                    <a:pt x="66" y="90"/>
                    <a:pt x="68" y="90"/>
                    <a:pt x="68" y="89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4" y="88"/>
                    <a:pt x="68" y="89"/>
                    <a:pt x="68" y="88"/>
                  </a:cubicBezTo>
                  <a:cubicBezTo>
                    <a:pt x="69" y="88"/>
                    <a:pt x="69" y="88"/>
                    <a:pt x="69" y="88"/>
                  </a:cubicBezTo>
                  <a:cubicBezTo>
                    <a:pt x="68" y="88"/>
                    <a:pt x="70" y="88"/>
                    <a:pt x="69" y="86"/>
                  </a:cubicBezTo>
                  <a:cubicBezTo>
                    <a:pt x="69" y="86"/>
                    <a:pt x="69" y="86"/>
                    <a:pt x="70" y="86"/>
                  </a:cubicBezTo>
                  <a:cubicBezTo>
                    <a:pt x="69" y="85"/>
                    <a:pt x="72" y="82"/>
                    <a:pt x="70" y="81"/>
                  </a:cubicBezTo>
                  <a:cubicBezTo>
                    <a:pt x="70" y="81"/>
                    <a:pt x="70" y="81"/>
                    <a:pt x="72" y="81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72" y="81"/>
                    <a:pt x="72" y="81"/>
                    <a:pt x="72" y="81"/>
                  </a:cubicBezTo>
                  <a:cubicBezTo>
                    <a:pt x="72" y="81"/>
                    <a:pt x="72" y="81"/>
                    <a:pt x="70" y="81"/>
                  </a:cubicBezTo>
                  <a:cubicBezTo>
                    <a:pt x="70" y="80"/>
                    <a:pt x="73" y="81"/>
                    <a:pt x="73" y="80"/>
                  </a:cubicBezTo>
                  <a:cubicBezTo>
                    <a:pt x="73" y="80"/>
                    <a:pt x="72" y="78"/>
                    <a:pt x="73" y="78"/>
                  </a:cubicBezTo>
                  <a:cubicBezTo>
                    <a:pt x="73" y="78"/>
                    <a:pt x="73" y="78"/>
                    <a:pt x="73" y="78"/>
                  </a:cubicBezTo>
                  <a:cubicBezTo>
                    <a:pt x="74" y="78"/>
                    <a:pt x="73" y="77"/>
                    <a:pt x="72" y="77"/>
                  </a:cubicBezTo>
                  <a:cubicBezTo>
                    <a:pt x="73" y="77"/>
                    <a:pt x="73" y="77"/>
                    <a:pt x="73" y="77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3" y="77"/>
                    <a:pt x="73" y="76"/>
                    <a:pt x="73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3" y="76"/>
                    <a:pt x="73" y="76"/>
                    <a:pt x="73" y="75"/>
                  </a:cubicBezTo>
                  <a:cubicBezTo>
                    <a:pt x="74" y="76"/>
                    <a:pt x="74" y="76"/>
                    <a:pt x="74" y="76"/>
                  </a:cubicBezTo>
                  <a:cubicBezTo>
                    <a:pt x="74" y="76"/>
                    <a:pt x="74" y="76"/>
                    <a:pt x="74" y="76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4" y="75"/>
                    <a:pt x="74" y="73"/>
                    <a:pt x="76" y="73"/>
                  </a:cubicBezTo>
                  <a:cubicBezTo>
                    <a:pt x="76" y="73"/>
                    <a:pt x="77" y="75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7" y="73"/>
                    <a:pt x="77" y="72"/>
                    <a:pt x="77" y="72"/>
                  </a:cubicBezTo>
                  <a:cubicBezTo>
                    <a:pt x="77" y="72"/>
                    <a:pt x="77" y="72"/>
                    <a:pt x="77" y="69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7" y="69"/>
                    <a:pt x="77" y="69"/>
                    <a:pt x="79" y="69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7" y="67"/>
                    <a:pt x="79" y="67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1" y="67"/>
                    <a:pt x="82" y="65"/>
                    <a:pt x="82" y="64"/>
                  </a:cubicBezTo>
                  <a:cubicBezTo>
                    <a:pt x="82" y="64"/>
                    <a:pt x="82" y="64"/>
                    <a:pt x="82" y="64"/>
                  </a:cubicBezTo>
                  <a:cubicBezTo>
                    <a:pt x="83" y="63"/>
                    <a:pt x="85" y="63"/>
                    <a:pt x="85" y="60"/>
                  </a:cubicBezTo>
                  <a:cubicBezTo>
                    <a:pt x="83" y="60"/>
                    <a:pt x="83" y="60"/>
                    <a:pt x="83" y="60"/>
                  </a:cubicBezTo>
                  <a:cubicBezTo>
                    <a:pt x="83" y="60"/>
                    <a:pt x="83" y="59"/>
                    <a:pt x="83" y="60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86" y="60"/>
                    <a:pt x="86" y="59"/>
                    <a:pt x="86" y="59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7" y="56"/>
                    <a:pt x="87" y="56"/>
                    <a:pt x="87" y="56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7" y="55"/>
                    <a:pt x="87" y="56"/>
                    <a:pt x="87" y="55"/>
                  </a:cubicBezTo>
                  <a:cubicBezTo>
                    <a:pt x="87" y="55"/>
                    <a:pt x="87" y="55"/>
                    <a:pt x="87" y="55"/>
                  </a:cubicBezTo>
                  <a:cubicBezTo>
                    <a:pt x="87" y="55"/>
                    <a:pt x="89" y="55"/>
                    <a:pt x="89" y="54"/>
                  </a:cubicBezTo>
                  <a:cubicBezTo>
                    <a:pt x="87" y="52"/>
                    <a:pt x="87" y="52"/>
                    <a:pt x="87" y="52"/>
                  </a:cubicBezTo>
                  <a:cubicBezTo>
                    <a:pt x="89" y="52"/>
                    <a:pt x="89" y="52"/>
                    <a:pt x="89" y="54"/>
                  </a:cubicBezTo>
                  <a:cubicBezTo>
                    <a:pt x="89" y="52"/>
                    <a:pt x="89" y="51"/>
                    <a:pt x="89" y="51"/>
                  </a:cubicBezTo>
                  <a:cubicBezTo>
                    <a:pt x="92" y="51"/>
                    <a:pt x="94" y="48"/>
                    <a:pt x="94" y="47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94" y="46"/>
                    <a:pt x="95" y="47"/>
                    <a:pt x="94" y="47"/>
                  </a:cubicBezTo>
                  <a:cubicBezTo>
                    <a:pt x="94" y="46"/>
                    <a:pt x="94" y="46"/>
                    <a:pt x="92" y="46"/>
                  </a:cubicBezTo>
                  <a:cubicBezTo>
                    <a:pt x="92" y="43"/>
                    <a:pt x="94" y="46"/>
                    <a:pt x="95" y="43"/>
                  </a:cubicBezTo>
                  <a:cubicBezTo>
                    <a:pt x="95" y="46"/>
                    <a:pt x="94" y="46"/>
                    <a:pt x="95" y="46"/>
                  </a:cubicBezTo>
                  <a:cubicBezTo>
                    <a:pt x="95" y="46"/>
                    <a:pt x="95" y="43"/>
                    <a:pt x="96" y="43"/>
                  </a:cubicBezTo>
                  <a:cubicBezTo>
                    <a:pt x="95" y="43"/>
                    <a:pt x="95" y="43"/>
                    <a:pt x="95" y="43"/>
                  </a:cubicBezTo>
                  <a:cubicBezTo>
                    <a:pt x="95" y="43"/>
                    <a:pt x="95" y="43"/>
                    <a:pt x="95" y="43"/>
                  </a:cubicBezTo>
                  <a:cubicBezTo>
                    <a:pt x="95" y="42"/>
                    <a:pt x="92" y="43"/>
                    <a:pt x="92" y="42"/>
                  </a:cubicBezTo>
                  <a:cubicBezTo>
                    <a:pt x="92" y="42"/>
                    <a:pt x="92" y="42"/>
                    <a:pt x="92" y="42"/>
                  </a:cubicBezTo>
                  <a:cubicBezTo>
                    <a:pt x="90" y="41"/>
                    <a:pt x="90" y="42"/>
                    <a:pt x="90" y="41"/>
                  </a:cubicBezTo>
                  <a:cubicBezTo>
                    <a:pt x="90" y="41"/>
                    <a:pt x="92" y="41"/>
                    <a:pt x="94" y="42"/>
                  </a:cubicBezTo>
                  <a:cubicBezTo>
                    <a:pt x="94" y="41"/>
                    <a:pt x="95" y="42"/>
                    <a:pt x="95" y="42"/>
                  </a:cubicBezTo>
                  <a:cubicBezTo>
                    <a:pt x="95" y="41"/>
                    <a:pt x="95" y="42"/>
                    <a:pt x="95" y="42"/>
                  </a:cubicBezTo>
                  <a:cubicBezTo>
                    <a:pt x="94" y="41"/>
                    <a:pt x="95" y="41"/>
                    <a:pt x="95" y="41"/>
                  </a:cubicBezTo>
                  <a:cubicBezTo>
                    <a:pt x="96" y="41"/>
                    <a:pt x="96" y="41"/>
                    <a:pt x="96" y="41"/>
                  </a:cubicBezTo>
                  <a:cubicBezTo>
                    <a:pt x="96" y="41"/>
                    <a:pt x="96" y="41"/>
                    <a:pt x="96" y="41"/>
                  </a:cubicBezTo>
                  <a:cubicBezTo>
                    <a:pt x="96" y="41"/>
                    <a:pt x="98" y="39"/>
                    <a:pt x="98" y="41"/>
                  </a:cubicBezTo>
                  <a:cubicBezTo>
                    <a:pt x="99" y="41"/>
                    <a:pt x="98" y="39"/>
                    <a:pt x="99" y="39"/>
                  </a:cubicBezTo>
                  <a:cubicBezTo>
                    <a:pt x="98" y="39"/>
                    <a:pt x="96" y="39"/>
                    <a:pt x="96" y="39"/>
                  </a:cubicBezTo>
                  <a:cubicBezTo>
                    <a:pt x="98" y="39"/>
                    <a:pt x="98" y="38"/>
                    <a:pt x="99" y="39"/>
                  </a:cubicBezTo>
                  <a:cubicBezTo>
                    <a:pt x="99" y="39"/>
                    <a:pt x="98" y="39"/>
                    <a:pt x="98" y="38"/>
                  </a:cubicBezTo>
                  <a:cubicBezTo>
                    <a:pt x="98" y="38"/>
                    <a:pt x="99" y="38"/>
                    <a:pt x="98" y="38"/>
                  </a:cubicBezTo>
                  <a:cubicBezTo>
                    <a:pt x="99" y="38"/>
                    <a:pt x="99" y="38"/>
                    <a:pt x="99" y="38"/>
                  </a:cubicBezTo>
                  <a:cubicBezTo>
                    <a:pt x="99" y="38"/>
                    <a:pt x="99" y="37"/>
                    <a:pt x="98" y="37"/>
                  </a:cubicBezTo>
                  <a:cubicBezTo>
                    <a:pt x="99" y="37"/>
                    <a:pt x="100" y="37"/>
                    <a:pt x="99" y="35"/>
                  </a:cubicBezTo>
                  <a:cubicBezTo>
                    <a:pt x="99" y="35"/>
                    <a:pt x="99" y="35"/>
                    <a:pt x="100" y="35"/>
                  </a:cubicBezTo>
                  <a:cubicBezTo>
                    <a:pt x="100" y="37"/>
                    <a:pt x="99" y="35"/>
                    <a:pt x="100" y="37"/>
                  </a:cubicBezTo>
                  <a:cubicBezTo>
                    <a:pt x="99" y="35"/>
                    <a:pt x="100" y="37"/>
                    <a:pt x="100" y="35"/>
                  </a:cubicBezTo>
                  <a:cubicBezTo>
                    <a:pt x="100" y="35"/>
                    <a:pt x="100" y="35"/>
                    <a:pt x="100" y="35"/>
                  </a:cubicBezTo>
                  <a:cubicBezTo>
                    <a:pt x="100" y="35"/>
                    <a:pt x="100" y="35"/>
                    <a:pt x="102" y="35"/>
                  </a:cubicBezTo>
                  <a:cubicBezTo>
                    <a:pt x="100" y="35"/>
                    <a:pt x="100" y="35"/>
                    <a:pt x="100" y="35"/>
                  </a:cubicBezTo>
                  <a:cubicBezTo>
                    <a:pt x="102" y="35"/>
                    <a:pt x="102" y="35"/>
                    <a:pt x="102" y="35"/>
                  </a:cubicBezTo>
                  <a:cubicBezTo>
                    <a:pt x="102" y="35"/>
                    <a:pt x="100" y="34"/>
                    <a:pt x="102" y="34"/>
                  </a:cubicBezTo>
                  <a:cubicBezTo>
                    <a:pt x="100" y="34"/>
                    <a:pt x="100" y="34"/>
                    <a:pt x="100" y="34"/>
                  </a:cubicBezTo>
                  <a:cubicBezTo>
                    <a:pt x="100" y="34"/>
                    <a:pt x="100" y="34"/>
                    <a:pt x="100" y="33"/>
                  </a:cubicBezTo>
                  <a:cubicBezTo>
                    <a:pt x="102" y="34"/>
                    <a:pt x="102" y="34"/>
                    <a:pt x="102" y="34"/>
                  </a:cubicBezTo>
                  <a:cubicBezTo>
                    <a:pt x="103" y="34"/>
                    <a:pt x="102" y="33"/>
                    <a:pt x="103" y="33"/>
                  </a:cubicBezTo>
                  <a:cubicBezTo>
                    <a:pt x="102" y="33"/>
                    <a:pt x="102" y="33"/>
                    <a:pt x="102" y="33"/>
                  </a:cubicBezTo>
                  <a:cubicBezTo>
                    <a:pt x="102" y="33"/>
                    <a:pt x="100" y="33"/>
                    <a:pt x="102" y="30"/>
                  </a:cubicBezTo>
                  <a:cubicBezTo>
                    <a:pt x="102" y="30"/>
                    <a:pt x="103" y="30"/>
                    <a:pt x="103" y="33"/>
                  </a:cubicBezTo>
                  <a:cubicBezTo>
                    <a:pt x="103" y="33"/>
                    <a:pt x="103" y="30"/>
                    <a:pt x="102" y="30"/>
                  </a:cubicBezTo>
                  <a:cubicBezTo>
                    <a:pt x="103" y="30"/>
                    <a:pt x="103" y="30"/>
                    <a:pt x="103" y="30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102" y="29"/>
                    <a:pt x="102" y="29"/>
                    <a:pt x="102" y="29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100" y="28"/>
                    <a:pt x="100" y="28"/>
                    <a:pt x="100" y="26"/>
                  </a:cubicBezTo>
                  <a:cubicBezTo>
                    <a:pt x="102" y="29"/>
                    <a:pt x="103" y="28"/>
                    <a:pt x="105" y="28"/>
                  </a:cubicBezTo>
                  <a:cubicBezTo>
                    <a:pt x="105" y="28"/>
                    <a:pt x="102" y="26"/>
                    <a:pt x="105" y="26"/>
                  </a:cubicBezTo>
                  <a:cubicBezTo>
                    <a:pt x="105" y="26"/>
                    <a:pt x="107" y="26"/>
                    <a:pt x="105" y="26"/>
                  </a:cubicBezTo>
                  <a:cubicBezTo>
                    <a:pt x="105" y="26"/>
                    <a:pt x="107" y="28"/>
                    <a:pt x="107" y="26"/>
                  </a:cubicBezTo>
                  <a:cubicBezTo>
                    <a:pt x="105" y="25"/>
                    <a:pt x="105" y="25"/>
                    <a:pt x="105" y="25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3" y="25"/>
                    <a:pt x="103" y="25"/>
                    <a:pt x="103" y="25"/>
                  </a:cubicBezTo>
                  <a:cubicBezTo>
                    <a:pt x="103" y="25"/>
                    <a:pt x="103" y="24"/>
                    <a:pt x="105" y="25"/>
                  </a:cubicBezTo>
                  <a:cubicBezTo>
                    <a:pt x="105" y="25"/>
                    <a:pt x="103" y="25"/>
                    <a:pt x="105" y="25"/>
                  </a:cubicBezTo>
                  <a:cubicBezTo>
                    <a:pt x="107" y="25"/>
                    <a:pt x="105" y="24"/>
                    <a:pt x="107" y="24"/>
                  </a:cubicBezTo>
                  <a:cubicBezTo>
                    <a:pt x="107" y="25"/>
                    <a:pt x="107" y="25"/>
                    <a:pt x="108" y="25"/>
                  </a:cubicBezTo>
                  <a:cubicBezTo>
                    <a:pt x="108" y="25"/>
                    <a:pt x="108" y="25"/>
                    <a:pt x="108" y="25"/>
                  </a:cubicBezTo>
                  <a:cubicBezTo>
                    <a:pt x="108" y="25"/>
                    <a:pt x="108" y="25"/>
                    <a:pt x="108" y="25"/>
                  </a:cubicBezTo>
                  <a:cubicBezTo>
                    <a:pt x="108" y="24"/>
                    <a:pt x="108" y="25"/>
                    <a:pt x="109" y="24"/>
                  </a:cubicBezTo>
                  <a:cubicBezTo>
                    <a:pt x="108" y="24"/>
                    <a:pt x="108" y="24"/>
                    <a:pt x="108" y="24"/>
                  </a:cubicBezTo>
                  <a:cubicBezTo>
                    <a:pt x="107" y="24"/>
                    <a:pt x="108" y="25"/>
                    <a:pt x="107" y="24"/>
                  </a:cubicBezTo>
                  <a:cubicBezTo>
                    <a:pt x="107" y="24"/>
                    <a:pt x="108" y="24"/>
                    <a:pt x="108" y="22"/>
                  </a:cubicBezTo>
                  <a:cubicBezTo>
                    <a:pt x="107" y="22"/>
                    <a:pt x="107" y="22"/>
                    <a:pt x="107" y="22"/>
                  </a:cubicBezTo>
                  <a:cubicBezTo>
                    <a:pt x="107" y="22"/>
                    <a:pt x="105" y="21"/>
                    <a:pt x="107" y="21"/>
                  </a:cubicBezTo>
                  <a:cubicBezTo>
                    <a:pt x="108" y="21"/>
                    <a:pt x="108" y="21"/>
                    <a:pt x="108" y="22"/>
                  </a:cubicBezTo>
                  <a:cubicBezTo>
                    <a:pt x="108" y="21"/>
                    <a:pt x="109" y="21"/>
                    <a:pt x="109" y="21"/>
                  </a:cubicBezTo>
                  <a:cubicBezTo>
                    <a:pt x="108" y="20"/>
                    <a:pt x="109" y="20"/>
                    <a:pt x="109" y="20"/>
                  </a:cubicBezTo>
                  <a:cubicBezTo>
                    <a:pt x="109" y="20"/>
                    <a:pt x="108" y="21"/>
                    <a:pt x="107" y="21"/>
                  </a:cubicBezTo>
                  <a:cubicBezTo>
                    <a:pt x="107" y="20"/>
                    <a:pt x="107" y="22"/>
                    <a:pt x="105" y="21"/>
                  </a:cubicBezTo>
                  <a:cubicBezTo>
                    <a:pt x="107" y="21"/>
                    <a:pt x="105" y="20"/>
                    <a:pt x="103" y="20"/>
                  </a:cubicBezTo>
                  <a:cubicBezTo>
                    <a:pt x="105" y="20"/>
                    <a:pt x="105" y="20"/>
                    <a:pt x="105" y="20"/>
                  </a:cubicBezTo>
                  <a:cubicBezTo>
                    <a:pt x="105" y="20"/>
                    <a:pt x="105" y="20"/>
                    <a:pt x="107" y="21"/>
                  </a:cubicBezTo>
                  <a:cubicBezTo>
                    <a:pt x="107" y="20"/>
                    <a:pt x="107" y="20"/>
                    <a:pt x="108" y="20"/>
                  </a:cubicBezTo>
                  <a:cubicBezTo>
                    <a:pt x="108" y="18"/>
                    <a:pt x="107" y="18"/>
                    <a:pt x="107" y="18"/>
                  </a:cubicBezTo>
                  <a:cubicBezTo>
                    <a:pt x="108" y="18"/>
                    <a:pt x="108" y="16"/>
                    <a:pt x="108" y="14"/>
                  </a:cubicBezTo>
                  <a:cubicBezTo>
                    <a:pt x="109" y="16"/>
                    <a:pt x="109" y="14"/>
                    <a:pt x="111" y="14"/>
                  </a:cubicBezTo>
                  <a:cubicBezTo>
                    <a:pt x="111" y="16"/>
                    <a:pt x="111" y="16"/>
                    <a:pt x="111" y="16"/>
                  </a:cubicBezTo>
                  <a:cubicBezTo>
                    <a:pt x="111" y="16"/>
                    <a:pt x="111" y="16"/>
                    <a:pt x="111" y="16"/>
                  </a:cubicBezTo>
                  <a:cubicBezTo>
                    <a:pt x="112" y="16"/>
                    <a:pt x="109" y="14"/>
                    <a:pt x="111" y="14"/>
                  </a:cubicBezTo>
                  <a:cubicBezTo>
                    <a:pt x="111" y="16"/>
                    <a:pt x="109" y="14"/>
                    <a:pt x="109" y="13"/>
                  </a:cubicBezTo>
                  <a:cubicBezTo>
                    <a:pt x="108" y="13"/>
                    <a:pt x="108" y="13"/>
                    <a:pt x="108" y="13"/>
                  </a:cubicBezTo>
                  <a:cubicBezTo>
                    <a:pt x="109" y="13"/>
                    <a:pt x="109" y="12"/>
                    <a:pt x="111" y="12"/>
                  </a:cubicBezTo>
                  <a:cubicBezTo>
                    <a:pt x="111" y="11"/>
                    <a:pt x="112" y="9"/>
                    <a:pt x="112" y="9"/>
                  </a:cubicBezTo>
                  <a:cubicBezTo>
                    <a:pt x="112" y="8"/>
                    <a:pt x="111" y="8"/>
                    <a:pt x="111" y="8"/>
                  </a:cubicBezTo>
                  <a:cubicBezTo>
                    <a:pt x="111" y="7"/>
                    <a:pt x="112" y="8"/>
                    <a:pt x="112" y="8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112" y="8"/>
                    <a:pt x="112" y="5"/>
                    <a:pt x="113" y="7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1" y="3"/>
                    <a:pt x="112" y="3"/>
                    <a:pt x="112" y="3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3" y="3"/>
                    <a:pt x="113" y="1"/>
                    <a:pt x="115" y="1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3" y="0"/>
                    <a:pt x="113" y="0"/>
                    <a:pt x="115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2" y="1"/>
                    <a:pt x="113" y="0"/>
                    <a:pt x="113" y="1"/>
                  </a:cubicBezTo>
                  <a:cubicBezTo>
                    <a:pt x="113" y="1"/>
                    <a:pt x="113" y="1"/>
                    <a:pt x="112" y="1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2" y="1"/>
                    <a:pt x="112" y="1"/>
                    <a:pt x="111" y="1"/>
                  </a:cubicBezTo>
                  <a:cubicBezTo>
                    <a:pt x="112" y="1"/>
                    <a:pt x="111" y="0"/>
                    <a:pt x="112" y="1"/>
                  </a:cubicBezTo>
                  <a:cubicBezTo>
                    <a:pt x="111" y="1"/>
                    <a:pt x="111" y="1"/>
                    <a:pt x="111" y="1"/>
                  </a:cubicBezTo>
                  <a:cubicBezTo>
                    <a:pt x="111" y="1"/>
                    <a:pt x="111" y="1"/>
                    <a:pt x="111" y="1"/>
                  </a:cubicBezTo>
                  <a:cubicBezTo>
                    <a:pt x="111" y="1"/>
                    <a:pt x="109" y="1"/>
                    <a:pt x="109" y="3"/>
                  </a:cubicBezTo>
                  <a:cubicBezTo>
                    <a:pt x="111" y="5"/>
                    <a:pt x="108" y="5"/>
                    <a:pt x="108" y="5"/>
                  </a:cubicBezTo>
                  <a:cubicBezTo>
                    <a:pt x="109" y="5"/>
                    <a:pt x="111" y="5"/>
                    <a:pt x="111" y="5"/>
                  </a:cubicBezTo>
                  <a:cubicBezTo>
                    <a:pt x="111" y="7"/>
                    <a:pt x="111" y="5"/>
                    <a:pt x="111" y="7"/>
                  </a:cubicBezTo>
                  <a:cubicBezTo>
                    <a:pt x="109" y="7"/>
                    <a:pt x="109" y="7"/>
                    <a:pt x="108" y="7"/>
                  </a:cubicBezTo>
                  <a:cubicBezTo>
                    <a:pt x="109" y="7"/>
                    <a:pt x="109" y="7"/>
                    <a:pt x="109" y="7"/>
                  </a:cubicBezTo>
                  <a:cubicBezTo>
                    <a:pt x="108" y="7"/>
                    <a:pt x="108" y="7"/>
                    <a:pt x="107" y="8"/>
                  </a:cubicBezTo>
                  <a:cubicBezTo>
                    <a:pt x="107" y="9"/>
                    <a:pt x="107" y="9"/>
                    <a:pt x="105" y="11"/>
                  </a:cubicBezTo>
                  <a:cubicBezTo>
                    <a:pt x="107" y="11"/>
                    <a:pt x="107" y="11"/>
                    <a:pt x="107" y="11"/>
                  </a:cubicBezTo>
                  <a:cubicBezTo>
                    <a:pt x="105" y="11"/>
                    <a:pt x="105" y="12"/>
                    <a:pt x="103" y="13"/>
                  </a:cubicBezTo>
                  <a:cubicBezTo>
                    <a:pt x="103" y="14"/>
                    <a:pt x="102" y="14"/>
                    <a:pt x="102" y="16"/>
                  </a:cubicBezTo>
                  <a:cubicBezTo>
                    <a:pt x="100" y="18"/>
                    <a:pt x="99" y="20"/>
                    <a:pt x="98" y="22"/>
                  </a:cubicBezTo>
                  <a:cubicBezTo>
                    <a:pt x="99" y="22"/>
                    <a:pt x="99" y="22"/>
                    <a:pt x="99" y="22"/>
                  </a:cubicBezTo>
                  <a:cubicBezTo>
                    <a:pt x="98" y="22"/>
                    <a:pt x="99" y="22"/>
                    <a:pt x="99" y="24"/>
                  </a:cubicBezTo>
                  <a:cubicBezTo>
                    <a:pt x="99" y="22"/>
                    <a:pt x="98" y="24"/>
                    <a:pt x="98" y="24"/>
                  </a:cubicBezTo>
                  <a:cubicBezTo>
                    <a:pt x="98" y="24"/>
                    <a:pt x="96" y="25"/>
                    <a:pt x="95" y="25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94" y="26"/>
                    <a:pt x="94" y="28"/>
                    <a:pt x="94" y="29"/>
                  </a:cubicBezTo>
                  <a:cubicBezTo>
                    <a:pt x="94" y="29"/>
                    <a:pt x="95" y="29"/>
                    <a:pt x="94" y="29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0" y="30"/>
                    <a:pt x="90" y="33"/>
                    <a:pt x="90" y="34"/>
                  </a:cubicBezTo>
                  <a:cubicBezTo>
                    <a:pt x="87" y="35"/>
                    <a:pt x="87" y="38"/>
                    <a:pt x="85" y="39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3" y="42"/>
                    <a:pt x="83" y="46"/>
                    <a:pt x="81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2" y="48"/>
                    <a:pt x="81" y="50"/>
                    <a:pt x="81" y="48"/>
                  </a:cubicBezTo>
                  <a:cubicBezTo>
                    <a:pt x="81" y="50"/>
                    <a:pt x="79" y="50"/>
                    <a:pt x="79" y="51"/>
                  </a:cubicBezTo>
                  <a:cubicBezTo>
                    <a:pt x="79" y="51"/>
                    <a:pt x="79" y="51"/>
                    <a:pt x="77" y="51"/>
                  </a:cubicBezTo>
                  <a:cubicBezTo>
                    <a:pt x="77" y="52"/>
                    <a:pt x="77" y="54"/>
                    <a:pt x="76" y="54"/>
                  </a:cubicBezTo>
                  <a:cubicBezTo>
                    <a:pt x="76" y="54"/>
                    <a:pt x="76" y="54"/>
                    <a:pt x="76" y="54"/>
                  </a:cubicBezTo>
                  <a:cubicBezTo>
                    <a:pt x="77" y="54"/>
                    <a:pt x="77" y="54"/>
                    <a:pt x="77" y="55"/>
                  </a:cubicBezTo>
                  <a:cubicBezTo>
                    <a:pt x="76" y="55"/>
                    <a:pt x="76" y="56"/>
                    <a:pt x="76" y="55"/>
                  </a:cubicBezTo>
                  <a:cubicBezTo>
                    <a:pt x="76" y="56"/>
                    <a:pt x="73" y="59"/>
                    <a:pt x="73" y="60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72" y="61"/>
                    <a:pt x="72" y="63"/>
                    <a:pt x="70" y="63"/>
                  </a:cubicBezTo>
                  <a:cubicBezTo>
                    <a:pt x="70" y="64"/>
                    <a:pt x="72" y="63"/>
                    <a:pt x="72" y="64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69" y="65"/>
                    <a:pt x="69" y="68"/>
                    <a:pt x="68" y="69"/>
                  </a:cubicBezTo>
                  <a:cubicBezTo>
                    <a:pt x="66" y="72"/>
                    <a:pt x="64" y="76"/>
                    <a:pt x="61" y="78"/>
                  </a:cubicBezTo>
                  <a:cubicBezTo>
                    <a:pt x="62" y="78"/>
                    <a:pt x="62" y="78"/>
                    <a:pt x="62" y="78"/>
                  </a:cubicBezTo>
                  <a:cubicBezTo>
                    <a:pt x="60" y="78"/>
                    <a:pt x="62" y="81"/>
                    <a:pt x="60" y="81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59" y="82"/>
                    <a:pt x="60" y="85"/>
                    <a:pt x="59" y="86"/>
                  </a:cubicBezTo>
                  <a:cubicBezTo>
                    <a:pt x="59" y="85"/>
                    <a:pt x="59" y="85"/>
                    <a:pt x="59" y="85"/>
                  </a:cubicBezTo>
                  <a:cubicBezTo>
                    <a:pt x="59" y="86"/>
                    <a:pt x="57" y="88"/>
                    <a:pt x="57" y="89"/>
                  </a:cubicBezTo>
                  <a:cubicBezTo>
                    <a:pt x="57" y="89"/>
                    <a:pt x="57" y="89"/>
                    <a:pt x="57" y="89"/>
                  </a:cubicBezTo>
                  <a:cubicBezTo>
                    <a:pt x="59" y="89"/>
                    <a:pt x="56" y="89"/>
                    <a:pt x="57" y="90"/>
                  </a:cubicBezTo>
                  <a:cubicBezTo>
                    <a:pt x="57" y="90"/>
                    <a:pt x="56" y="90"/>
                    <a:pt x="57" y="90"/>
                  </a:cubicBezTo>
                  <a:cubicBezTo>
                    <a:pt x="56" y="93"/>
                    <a:pt x="53" y="94"/>
                    <a:pt x="51" y="98"/>
                  </a:cubicBezTo>
                  <a:cubicBezTo>
                    <a:pt x="51" y="101"/>
                    <a:pt x="53" y="99"/>
                    <a:pt x="51" y="99"/>
                  </a:cubicBezTo>
                  <a:cubicBezTo>
                    <a:pt x="51" y="101"/>
                    <a:pt x="51" y="99"/>
                    <a:pt x="51" y="99"/>
                  </a:cubicBezTo>
                  <a:cubicBezTo>
                    <a:pt x="49" y="101"/>
                    <a:pt x="53" y="102"/>
                    <a:pt x="51" y="102"/>
                  </a:cubicBezTo>
                  <a:cubicBezTo>
                    <a:pt x="49" y="101"/>
                    <a:pt x="51" y="102"/>
                    <a:pt x="49" y="102"/>
                  </a:cubicBezTo>
                  <a:cubicBezTo>
                    <a:pt x="49" y="103"/>
                    <a:pt x="51" y="103"/>
                    <a:pt x="49" y="103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8" y="105"/>
                    <a:pt x="48" y="106"/>
                    <a:pt x="46" y="106"/>
                  </a:cubicBezTo>
                  <a:cubicBezTo>
                    <a:pt x="43" y="112"/>
                    <a:pt x="38" y="118"/>
                    <a:pt x="34" y="123"/>
                  </a:cubicBezTo>
                  <a:cubicBezTo>
                    <a:pt x="31" y="129"/>
                    <a:pt x="29" y="133"/>
                    <a:pt x="25" y="141"/>
                  </a:cubicBezTo>
                  <a:cubicBezTo>
                    <a:pt x="25" y="142"/>
                    <a:pt x="25" y="142"/>
                    <a:pt x="23" y="144"/>
                  </a:cubicBezTo>
                  <a:cubicBezTo>
                    <a:pt x="23" y="144"/>
                    <a:pt x="23" y="144"/>
                    <a:pt x="23" y="144"/>
                  </a:cubicBezTo>
                  <a:cubicBezTo>
                    <a:pt x="23" y="144"/>
                    <a:pt x="23" y="145"/>
                    <a:pt x="22" y="145"/>
                  </a:cubicBezTo>
                  <a:cubicBezTo>
                    <a:pt x="21" y="146"/>
                    <a:pt x="19" y="149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53"/>
                    <a:pt x="18" y="153"/>
                    <a:pt x="18" y="152"/>
                  </a:cubicBezTo>
                  <a:cubicBezTo>
                    <a:pt x="13" y="157"/>
                    <a:pt x="12" y="165"/>
                    <a:pt x="9" y="169"/>
                  </a:cubicBezTo>
                  <a:cubicBezTo>
                    <a:pt x="9" y="170"/>
                    <a:pt x="8" y="171"/>
                    <a:pt x="6" y="172"/>
                  </a:cubicBezTo>
                  <a:cubicBezTo>
                    <a:pt x="5" y="179"/>
                    <a:pt x="4" y="183"/>
                    <a:pt x="0" y="186"/>
                  </a:cubicBezTo>
                  <a:cubicBezTo>
                    <a:pt x="0" y="186"/>
                    <a:pt x="4" y="187"/>
                    <a:pt x="5" y="186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71" name="Freeform 147"/>
            <p:cNvSpPr>
              <a:spLocks/>
            </p:cNvSpPr>
            <p:nvPr/>
          </p:nvSpPr>
          <p:spPr bwMode="auto">
            <a:xfrm>
              <a:off x="4364" y="2647"/>
              <a:ext cx="2" cy="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0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0 h 3"/>
                <a:gd name="T10" fmla="*/ 2 w 2"/>
                <a:gd name="T11" fmla="*/ 0 h 3"/>
                <a:gd name="T12" fmla="*/ 2 w 2"/>
                <a:gd name="T13" fmla="*/ 0 h 3"/>
                <a:gd name="T14" fmla="*/ 2 w 2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72" name="Freeform 148"/>
            <p:cNvSpPr>
              <a:spLocks/>
            </p:cNvSpPr>
            <p:nvPr/>
          </p:nvSpPr>
          <p:spPr bwMode="auto">
            <a:xfrm>
              <a:off x="4262" y="2959"/>
              <a:ext cx="267" cy="444"/>
            </a:xfrm>
            <a:custGeom>
              <a:avLst/>
              <a:gdLst>
                <a:gd name="T0" fmla="*/ 15 w 113"/>
                <a:gd name="T1" fmla="*/ 167 h 188"/>
                <a:gd name="T2" fmla="*/ 18 w 113"/>
                <a:gd name="T3" fmla="*/ 161 h 188"/>
                <a:gd name="T4" fmla="*/ 27 w 113"/>
                <a:gd name="T5" fmla="*/ 151 h 188"/>
                <a:gd name="T6" fmla="*/ 30 w 113"/>
                <a:gd name="T7" fmla="*/ 148 h 188"/>
                <a:gd name="T8" fmla="*/ 35 w 113"/>
                <a:gd name="T9" fmla="*/ 135 h 188"/>
                <a:gd name="T10" fmla="*/ 37 w 113"/>
                <a:gd name="T11" fmla="*/ 130 h 188"/>
                <a:gd name="T12" fmla="*/ 43 w 113"/>
                <a:gd name="T13" fmla="*/ 125 h 188"/>
                <a:gd name="T14" fmla="*/ 45 w 113"/>
                <a:gd name="T15" fmla="*/ 118 h 188"/>
                <a:gd name="T16" fmla="*/ 47 w 113"/>
                <a:gd name="T17" fmla="*/ 115 h 188"/>
                <a:gd name="T18" fmla="*/ 49 w 113"/>
                <a:gd name="T19" fmla="*/ 113 h 188"/>
                <a:gd name="T20" fmla="*/ 54 w 113"/>
                <a:gd name="T21" fmla="*/ 108 h 188"/>
                <a:gd name="T22" fmla="*/ 57 w 113"/>
                <a:gd name="T23" fmla="*/ 103 h 188"/>
                <a:gd name="T24" fmla="*/ 60 w 113"/>
                <a:gd name="T25" fmla="*/ 100 h 188"/>
                <a:gd name="T26" fmla="*/ 61 w 113"/>
                <a:gd name="T27" fmla="*/ 95 h 188"/>
                <a:gd name="T28" fmla="*/ 65 w 113"/>
                <a:gd name="T29" fmla="*/ 88 h 188"/>
                <a:gd name="T30" fmla="*/ 69 w 113"/>
                <a:gd name="T31" fmla="*/ 82 h 188"/>
                <a:gd name="T32" fmla="*/ 71 w 113"/>
                <a:gd name="T33" fmla="*/ 78 h 188"/>
                <a:gd name="T34" fmla="*/ 71 w 113"/>
                <a:gd name="T35" fmla="*/ 75 h 188"/>
                <a:gd name="T36" fmla="*/ 74 w 113"/>
                <a:gd name="T37" fmla="*/ 74 h 188"/>
                <a:gd name="T38" fmla="*/ 74 w 113"/>
                <a:gd name="T39" fmla="*/ 73 h 188"/>
                <a:gd name="T40" fmla="*/ 77 w 113"/>
                <a:gd name="T41" fmla="*/ 70 h 188"/>
                <a:gd name="T42" fmla="*/ 83 w 113"/>
                <a:gd name="T43" fmla="*/ 60 h 188"/>
                <a:gd name="T44" fmla="*/ 84 w 113"/>
                <a:gd name="T45" fmla="*/ 57 h 188"/>
                <a:gd name="T46" fmla="*/ 86 w 113"/>
                <a:gd name="T47" fmla="*/ 55 h 188"/>
                <a:gd name="T48" fmla="*/ 91 w 113"/>
                <a:gd name="T49" fmla="*/ 45 h 188"/>
                <a:gd name="T50" fmla="*/ 90 w 113"/>
                <a:gd name="T51" fmla="*/ 43 h 188"/>
                <a:gd name="T52" fmla="*/ 92 w 113"/>
                <a:gd name="T53" fmla="*/ 42 h 188"/>
                <a:gd name="T54" fmla="*/ 97 w 113"/>
                <a:gd name="T55" fmla="*/ 39 h 188"/>
                <a:gd name="T56" fmla="*/ 99 w 113"/>
                <a:gd name="T57" fmla="*/ 35 h 188"/>
                <a:gd name="T58" fmla="*/ 100 w 113"/>
                <a:gd name="T59" fmla="*/ 35 h 188"/>
                <a:gd name="T60" fmla="*/ 100 w 113"/>
                <a:gd name="T61" fmla="*/ 34 h 188"/>
                <a:gd name="T62" fmla="*/ 100 w 113"/>
                <a:gd name="T63" fmla="*/ 30 h 188"/>
                <a:gd name="T64" fmla="*/ 103 w 113"/>
                <a:gd name="T65" fmla="*/ 26 h 188"/>
                <a:gd name="T66" fmla="*/ 103 w 113"/>
                <a:gd name="T67" fmla="*/ 25 h 188"/>
                <a:gd name="T68" fmla="*/ 105 w 113"/>
                <a:gd name="T69" fmla="*/ 23 h 188"/>
                <a:gd name="T70" fmla="*/ 107 w 113"/>
                <a:gd name="T71" fmla="*/ 21 h 188"/>
                <a:gd name="T72" fmla="*/ 104 w 113"/>
                <a:gd name="T73" fmla="*/ 21 h 188"/>
                <a:gd name="T74" fmla="*/ 109 w 113"/>
                <a:gd name="T75" fmla="*/ 17 h 188"/>
                <a:gd name="T76" fmla="*/ 109 w 113"/>
                <a:gd name="T77" fmla="*/ 8 h 188"/>
                <a:gd name="T78" fmla="*/ 110 w 113"/>
                <a:gd name="T79" fmla="*/ 5 h 188"/>
                <a:gd name="T80" fmla="*/ 113 w 113"/>
                <a:gd name="T81" fmla="*/ 0 h 188"/>
                <a:gd name="T82" fmla="*/ 110 w 113"/>
                <a:gd name="T83" fmla="*/ 2 h 188"/>
                <a:gd name="T84" fmla="*/ 109 w 113"/>
                <a:gd name="T85" fmla="*/ 6 h 188"/>
                <a:gd name="T86" fmla="*/ 101 w 113"/>
                <a:gd name="T87" fmla="*/ 13 h 188"/>
                <a:gd name="T88" fmla="*/ 92 w 113"/>
                <a:gd name="T89" fmla="*/ 25 h 188"/>
                <a:gd name="T90" fmla="*/ 83 w 113"/>
                <a:gd name="T91" fmla="*/ 39 h 188"/>
                <a:gd name="T92" fmla="*/ 75 w 113"/>
                <a:gd name="T93" fmla="*/ 51 h 188"/>
                <a:gd name="T94" fmla="*/ 71 w 113"/>
                <a:gd name="T95" fmla="*/ 60 h 188"/>
                <a:gd name="T96" fmla="*/ 61 w 113"/>
                <a:gd name="T97" fmla="*/ 78 h 188"/>
                <a:gd name="T98" fmla="*/ 56 w 113"/>
                <a:gd name="T99" fmla="*/ 88 h 188"/>
                <a:gd name="T100" fmla="*/ 49 w 113"/>
                <a:gd name="T101" fmla="*/ 102 h 188"/>
                <a:gd name="T102" fmla="*/ 23 w 113"/>
                <a:gd name="T103" fmla="*/ 141 h 188"/>
                <a:gd name="T104" fmla="*/ 18 w 113"/>
                <a:gd name="T105" fmla="*/ 151 h 188"/>
                <a:gd name="T106" fmla="*/ 4 w 113"/>
                <a:gd name="T107" fmla="*/ 18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3" h="188">
                  <a:moveTo>
                    <a:pt x="4" y="185"/>
                  </a:moveTo>
                  <a:cubicBezTo>
                    <a:pt x="8" y="184"/>
                    <a:pt x="6" y="180"/>
                    <a:pt x="9" y="178"/>
                  </a:cubicBezTo>
                  <a:cubicBezTo>
                    <a:pt x="9" y="178"/>
                    <a:pt x="8" y="178"/>
                    <a:pt x="9" y="178"/>
                  </a:cubicBezTo>
                  <a:cubicBezTo>
                    <a:pt x="13" y="177"/>
                    <a:pt x="14" y="172"/>
                    <a:pt x="14" y="168"/>
                  </a:cubicBezTo>
                  <a:cubicBezTo>
                    <a:pt x="14" y="168"/>
                    <a:pt x="14" y="168"/>
                    <a:pt x="14" y="168"/>
                  </a:cubicBezTo>
                  <a:cubicBezTo>
                    <a:pt x="14" y="168"/>
                    <a:pt x="15" y="168"/>
                    <a:pt x="15" y="167"/>
                  </a:cubicBezTo>
                  <a:cubicBezTo>
                    <a:pt x="15" y="167"/>
                    <a:pt x="15" y="167"/>
                    <a:pt x="14" y="167"/>
                  </a:cubicBezTo>
                  <a:cubicBezTo>
                    <a:pt x="15" y="167"/>
                    <a:pt x="15" y="165"/>
                    <a:pt x="17" y="165"/>
                  </a:cubicBezTo>
                  <a:cubicBezTo>
                    <a:pt x="15" y="165"/>
                    <a:pt x="15" y="165"/>
                    <a:pt x="15" y="164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8" y="165"/>
                    <a:pt x="18" y="163"/>
                    <a:pt x="19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21" y="159"/>
                    <a:pt x="22" y="158"/>
                    <a:pt x="23" y="155"/>
                  </a:cubicBezTo>
                  <a:cubicBezTo>
                    <a:pt x="22" y="155"/>
                    <a:pt x="22" y="155"/>
                    <a:pt x="22" y="155"/>
                  </a:cubicBezTo>
                  <a:cubicBezTo>
                    <a:pt x="23" y="155"/>
                    <a:pt x="23" y="155"/>
                    <a:pt x="24" y="154"/>
                  </a:cubicBezTo>
                  <a:cubicBezTo>
                    <a:pt x="23" y="154"/>
                    <a:pt x="27" y="154"/>
                    <a:pt x="27" y="152"/>
                  </a:cubicBezTo>
                  <a:cubicBezTo>
                    <a:pt x="24" y="152"/>
                    <a:pt x="24" y="152"/>
                    <a:pt x="24" y="152"/>
                  </a:cubicBezTo>
                  <a:cubicBezTo>
                    <a:pt x="27" y="152"/>
                    <a:pt x="24" y="151"/>
                    <a:pt x="27" y="151"/>
                  </a:cubicBezTo>
                  <a:cubicBezTo>
                    <a:pt x="27" y="151"/>
                    <a:pt x="27" y="151"/>
                    <a:pt x="27" y="151"/>
                  </a:cubicBezTo>
                  <a:cubicBezTo>
                    <a:pt x="28" y="151"/>
                    <a:pt x="27" y="150"/>
                    <a:pt x="27" y="150"/>
                  </a:cubicBezTo>
                  <a:cubicBezTo>
                    <a:pt x="28" y="150"/>
                    <a:pt x="28" y="150"/>
                    <a:pt x="28" y="150"/>
                  </a:cubicBezTo>
                  <a:cubicBezTo>
                    <a:pt x="28" y="150"/>
                    <a:pt x="28" y="150"/>
                    <a:pt x="28" y="148"/>
                  </a:cubicBezTo>
                  <a:cubicBezTo>
                    <a:pt x="28" y="148"/>
                    <a:pt x="28" y="148"/>
                    <a:pt x="28" y="148"/>
                  </a:cubicBezTo>
                  <a:cubicBezTo>
                    <a:pt x="28" y="148"/>
                    <a:pt x="28" y="146"/>
                    <a:pt x="30" y="148"/>
                  </a:cubicBezTo>
                  <a:cubicBezTo>
                    <a:pt x="28" y="146"/>
                    <a:pt x="28" y="148"/>
                    <a:pt x="28" y="146"/>
                  </a:cubicBezTo>
                  <a:cubicBezTo>
                    <a:pt x="31" y="145"/>
                    <a:pt x="32" y="141"/>
                    <a:pt x="34" y="138"/>
                  </a:cubicBezTo>
                  <a:cubicBezTo>
                    <a:pt x="34" y="138"/>
                    <a:pt x="34" y="138"/>
                    <a:pt x="32" y="138"/>
                  </a:cubicBezTo>
                  <a:cubicBezTo>
                    <a:pt x="34" y="137"/>
                    <a:pt x="34" y="137"/>
                    <a:pt x="34" y="137"/>
                  </a:cubicBezTo>
                  <a:cubicBezTo>
                    <a:pt x="34" y="137"/>
                    <a:pt x="34" y="137"/>
                    <a:pt x="34" y="135"/>
                  </a:cubicBezTo>
                  <a:cubicBezTo>
                    <a:pt x="35" y="135"/>
                    <a:pt x="35" y="135"/>
                    <a:pt x="35" y="135"/>
                  </a:cubicBezTo>
                  <a:cubicBezTo>
                    <a:pt x="35" y="135"/>
                    <a:pt x="35" y="135"/>
                    <a:pt x="34" y="135"/>
                  </a:cubicBezTo>
                  <a:cubicBezTo>
                    <a:pt x="35" y="135"/>
                    <a:pt x="35" y="134"/>
                    <a:pt x="36" y="134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36" y="134"/>
                    <a:pt x="36" y="132"/>
                    <a:pt x="36" y="132"/>
                  </a:cubicBezTo>
                  <a:cubicBezTo>
                    <a:pt x="36" y="132"/>
                    <a:pt x="36" y="132"/>
                    <a:pt x="36" y="132"/>
                  </a:cubicBezTo>
                  <a:cubicBezTo>
                    <a:pt x="36" y="130"/>
                    <a:pt x="37" y="132"/>
                    <a:pt x="37" y="130"/>
                  </a:cubicBezTo>
                  <a:cubicBezTo>
                    <a:pt x="36" y="130"/>
                    <a:pt x="36" y="130"/>
                    <a:pt x="36" y="130"/>
                  </a:cubicBezTo>
                  <a:cubicBezTo>
                    <a:pt x="37" y="130"/>
                    <a:pt x="37" y="129"/>
                    <a:pt x="40" y="129"/>
                  </a:cubicBezTo>
                  <a:cubicBezTo>
                    <a:pt x="40" y="128"/>
                    <a:pt x="40" y="128"/>
                    <a:pt x="40" y="128"/>
                  </a:cubicBezTo>
                  <a:cubicBezTo>
                    <a:pt x="40" y="128"/>
                    <a:pt x="40" y="126"/>
                    <a:pt x="41" y="126"/>
                  </a:cubicBezTo>
                  <a:cubicBezTo>
                    <a:pt x="41" y="125"/>
                    <a:pt x="40" y="125"/>
                    <a:pt x="41" y="125"/>
                  </a:cubicBezTo>
                  <a:cubicBezTo>
                    <a:pt x="41" y="125"/>
                    <a:pt x="41" y="124"/>
                    <a:pt x="43" y="125"/>
                  </a:cubicBezTo>
                  <a:cubicBezTo>
                    <a:pt x="43" y="124"/>
                    <a:pt x="43" y="122"/>
                    <a:pt x="44" y="122"/>
                  </a:cubicBezTo>
                  <a:cubicBezTo>
                    <a:pt x="43" y="122"/>
                    <a:pt x="43" y="121"/>
                    <a:pt x="43" y="122"/>
                  </a:cubicBezTo>
                  <a:cubicBezTo>
                    <a:pt x="41" y="121"/>
                    <a:pt x="41" y="121"/>
                    <a:pt x="41" y="121"/>
                  </a:cubicBezTo>
                  <a:cubicBezTo>
                    <a:pt x="41" y="121"/>
                    <a:pt x="41" y="122"/>
                    <a:pt x="41" y="121"/>
                  </a:cubicBezTo>
                  <a:cubicBezTo>
                    <a:pt x="41" y="121"/>
                    <a:pt x="43" y="121"/>
                    <a:pt x="43" y="118"/>
                  </a:cubicBezTo>
                  <a:cubicBezTo>
                    <a:pt x="44" y="118"/>
                    <a:pt x="45" y="118"/>
                    <a:pt x="45" y="118"/>
                  </a:cubicBezTo>
                  <a:cubicBezTo>
                    <a:pt x="44" y="117"/>
                    <a:pt x="44" y="117"/>
                    <a:pt x="44" y="117"/>
                  </a:cubicBezTo>
                  <a:cubicBezTo>
                    <a:pt x="47" y="117"/>
                    <a:pt x="47" y="117"/>
                    <a:pt x="47" y="117"/>
                  </a:cubicBezTo>
                  <a:cubicBezTo>
                    <a:pt x="47" y="117"/>
                    <a:pt x="47" y="117"/>
                    <a:pt x="47" y="117"/>
                  </a:cubicBezTo>
                  <a:cubicBezTo>
                    <a:pt x="47" y="117"/>
                    <a:pt x="47" y="117"/>
                    <a:pt x="48" y="117"/>
                  </a:cubicBezTo>
                  <a:cubicBezTo>
                    <a:pt x="47" y="117"/>
                    <a:pt x="48" y="116"/>
                    <a:pt x="47" y="115"/>
                  </a:cubicBezTo>
                  <a:cubicBezTo>
                    <a:pt x="47" y="115"/>
                    <a:pt x="47" y="116"/>
                    <a:pt x="47" y="115"/>
                  </a:cubicBezTo>
                  <a:cubicBezTo>
                    <a:pt x="48" y="115"/>
                    <a:pt x="48" y="115"/>
                    <a:pt x="48" y="115"/>
                  </a:cubicBezTo>
                  <a:cubicBezTo>
                    <a:pt x="48" y="115"/>
                    <a:pt x="48" y="115"/>
                    <a:pt x="48" y="115"/>
                  </a:cubicBezTo>
                  <a:cubicBezTo>
                    <a:pt x="48" y="113"/>
                    <a:pt x="48" y="113"/>
                    <a:pt x="49" y="113"/>
                  </a:cubicBezTo>
                  <a:cubicBezTo>
                    <a:pt x="49" y="115"/>
                    <a:pt x="48" y="113"/>
                    <a:pt x="48" y="115"/>
                  </a:cubicBezTo>
                  <a:cubicBezTo>
                    <a:pt x="49" y="115"/>
                    <a:pt x="49" y="113"/>
                    <a:pt x="49" y="113"/>
                  </a:cubicBezTo>
                  <a:cubicBezTo>
                    <a:pt x="49" y="113"/>
                    <a:pt x="49" y="113"/>
                    <a:pt x="49" y="113"/>
                  </a:cubicBezTo>
                  <a:cubicBezTo>
                    <a:pt x="51" y="113"/>
                    <a:pt x="51" y="112"/>
                    <a:pt x="52" y="112"/>
                  </a:cubicBezTo>
                  <a:cubicBezTo>
                    <a:pt x="52" y="112"/>
                    <a:pt x="51" y="111"/>
                    <a:pt x="51" y="112"/>
                  </a:cubicBezTo>
                  <a:cubicBezTo>
                    <a:pt x="51" y="111"/>
                    <a:pt x="54" y="111"/>
                    <a:pt x="52" y="108"/>
                  </a:cubicBezTo>
                  <a:cubicBezTo>
                    <a:pt x="52" y="109"/>
                    <a:pt x="54" y="109"/>
                    <a:pt x="54" y="109"/>
                  </a:cubicBezTo>
                  <a:cubicBezTo>
                    <a:pt x="54" y="108"/>
                    <a:pt x="52" y="108"/>
                    <a:pt x="54" y="108"/>
                  </a:cubicBezTo>
                  <a:cubicBezTo>
                    <a:pt x="52" y="108"/>
                    <a:pt x="54" y="108"/>
                    <a:pt x="54" y="108"/>
                  </a:cubicBezTo>
                  <a:cubicBezTo>
                    <a:pt x="56" y="108"/>
                    <a:pt x="54" y="105"/>
                    <a:pt x="54" y="108"/>
                  </a:cubicBezTo>
                  <a:cubicBezTo>
                    <a:pt x="54" y="105"/>
                    <a:pt x="57" y="104"/>
                    <a:pt x="57" y="103"/>
                  </a:cubicBezTo>
                  <a:cubicBezTo>
                    <a:pt x="58" y="103"/>
                    <a:pt x="58" y="103"/>
                    <a:pt x="58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3"/>
                    <a:pt x="58" y="102"/>
                    <a:pt x="57" y="102"/>
                  </a:cubicBezTo>
                  <a:cubicBezTo>
                    <a:pt x="58" y="102"/>
                    <a:pt x="56" y="103"/>
                    <a:pt x="57" y="103"/>
                  </a:cubicBezTo>
                  <a:cubicBezTo>
                    <a:pt x="56" y="103"/>
                    <a:pt x="58" y="103"/>
                    <a:pt x="57" y="102"/>
                  </a:cubicBezTo>
                  <a:cubicBezTo>
                    <a:pt x="57" y="102"/>
                    <a:pt x="58" y="102"/>
                    <a:pt x="58" y="100"/>
                  </a:cubicBezTo>
                  <a:cubicBezTo>
                    <a:pt x="58" y="102"/>
                    <a:pt x="57" y="100"/>
                    <a:pt x="57" y="100"/>
                  </a:cubicBezTo>
                  <a:cubicBezTo>
                    <a:pt x="58" y="100"/>
                    <a:pt x="58" y="100"/>
                    <a:pt x="58" y="100"/>
                  </a:cubicBezTo>
                  <a:cubicBezTo>
                    <a:pt x="58" y="100"/>
                    <a:pt x="58" y="100"/>
                    <a:pt x="58" y="100"/>
                  </a:cubicBezTo>
                  <a:cubicBezTo>
                    <a:pt x="60" y="100"/>
                    <a:pt x="60" y="99"/>
                    <a:pt x="60" y="100"/>
                  </a:cubicBezTo>
                  <a:cubicBezTo>
                    <a:pt x="60" y="99"/>
                    <a:pt x="61" y="99"/>
                    <a:pt x="60" y="99"/>
                  </a:cubicBezTo>
                  <a:cubicBezTo>
                    <a:pt x="58" y="98"/>
                    <a:pt x="58" y="98"/>
                    <a:pt x="58" y="98"/>
                  </a:cubicBezTo>
                  <a:cubicBezTo>
                    <a:pt x="60" y="98"/>
                    <a:pt x="60" y="98"/>
                    <a:pt x="60" y="98"/>
                  </a:cubicBezTo>
                  <a:cubicBezTo>
                    <a:pt x="60" y="98"/>
                    <a:pt x="60" y="98"/>
                    <a:pt x="60" y="98"/>
                  </a:cubicBezTo>
                  <a:cubicBezTo>
                    <a:pt x="61" y="98"/>
                    <a:pt x="60" y="96"/>
                    <a:pt x="61" y="98"/>
                  </a:cubicBezTo>
                  <a:cubicBezTo>
                    <a:pt x="61" y="96"/>
                    <a:pt x="62" y="95"/>
                    <a:pt x="61" y="95"/>
                  </a:cubicBezTo>
                  <a:cubicBezTo>
                    <a:pt x="62" y="95"/>
                    <a:pt x="62" y="92"/>
                    <a:pt x="62" y="92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2" y="92"/>
                    <a:pt x="62" y="91"/>
                    <a:pt x="62" y="90"/>
                  </a:cubicBezTo>
                  <a:cubicBezTo>
                    <a:pt x="64" y="90"/>
                    <a:pt x="64" y="90"/>
                    <a:pt x="64" y="91"/>
                  </a:cubicBezTo>
                  <a:cubicBezTo>
                    <a:pt x="64" y="90"/>
                    <a:pt x="65" y="90"/>
                    <a:pt x="65" y="8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2" y="87"/>
                    <a:pt x="65" y="88"/>
                    <a:pt x="65" y="87"/>
                  </a:cubicBezTo>
                  <a:cubicBezTo>
                    <a:pt x="67" y="87"/>
                    <a:pt x="67" y="87"/>
                    <a:pt x="67" y="87"/>
                  </a:cubicBezTo>
                  <a:cubicBezTo>
                    <a:pt x="65" y="87"/>
                    <a:pt x="69" y="87"/>
                    <a:pt x="67" y="86"/>
                  </a:cubicBezTo>
                  <a:cubicBezTo>
                    <a:pt x="67" y="86"/>
                    <a:pt x="67" y="86"/>
                    <a:pt x="69" y="86"/>
                  </a:cubicBezTo>
                  <a:cubicBezTo>
                    <a:pt x="67" y="85"/>
                    <a:pt x="70" y="83"/>
                    <a:pt x="69" y="82"/>
                  </a:cubicBezTo>
                  <a:cubicBezTo>
                    <a:pt x="69" y="82"/>
                    <a:pt x="69" y="82"/>
                    <a:pt x="70" y="82"/>
                  </a:cubicBezTo>
                  <a:cubicBezTo>
                    <a:pt x="69" y="82"/>
                    <a:pt x="69" y="82"/>
                    <a:pt x="69" y="82"/>
                  </a:cubicBezTo>
                  <a:cubicBezTo>
                    <a:pt x="70" y="82"/>
                    <a:pt x="70" y="82"/>
                    <a:pt x="70" y="82"/>
                  </a:cubicBezTo>
                  <a:cubicBezTo>
                    <a:pt x="70" y="82"/>
                    <a:pt x="70" y="82"/>
                    <a:pt x="69" y="82"/>
                  </a:cubicBezTo>
                  <a:cubicBezTo>
                    <a:pt x="69" y="79"/>
                    <a:pt x="71" y="82"/>
                    <a:pt x="71" y="79"/>
                  </a:cubicBezTo>
                  <a:cubicBezTo>
                    <a:pt x="71" y="79"/>
                    <a:pt x="71" y="79"/>
                    <a:pt x="71" y="78"/>
                  </a:cubicBezTo>
                  <a:cubicBezTo>
                    <a:pt x="71" y="78"/>
                    <a:pt x="71" y="78"/>
                    <a:pt x="71" y="78"/>
                  </a:cubicBezTo>
                  <a:cubicBezTo>
                    <a:pt x="73" y="78"/>
                    <a:pt x="71" y="78"/>
                    <a:pt x="70" y="77"/>
                  </a:cubicBezTo>
                  <a:cubicBezTo>
                    <a:pt x="71" y="77"/>
                    <a:pt x="71" y="77"/>
                    <a:pt x="71" y="77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7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5"/>
                    <a:pt x="71" y="75"/>
                    <a:pt x="73" y="75"/>
                  </a:cubicBezTo>
                  <a:cubicBezTo>
                    <a:pt x="73" y="75"/>
                    <a:pt x="73" y="75"/>
                    <a:pt x="73" y="75"/>
                  </a:cubicBezTo>
                  <a:cubicBezTo>
                    <a:pt x="73" y="75"/>
                    <a:pt x="73" y="75"/>
                    <a:pt x="74" y="75"/>
                  </a:cubicBezTo>
                  <a:cubicBezTo>
                    <a:pt x="73" y="75"/>
                    <a:pt x="73" y="74"/>
                    <a:pt x="73" y="74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4" y="74"/>
                    <a:pt x="73" y="74"/>
                    <a:pt x="74" y="73"/>
                  </a:cubicBezTo>
                  <a:cubicBezTo>
                    <a:pt x="74" y="73"/>
                    <a:pt x="75" y="74"/>
                    <a:pt x="74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5" y="73"/>
                    <a:pt x="75" y="72"/>
                    <a:pt x="75" y="72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5" y="70"/>
                    <a:pt x="75" y="70"/>
                    <a:pt x="77" y="70"/>
                  </a:cubicBezTo>
                  <a:cubicBezTo>
                    <a:pt x="77" y="70"/>
                    <a:pt x="77" y="70"/>
                    <a:pt x="77" y="70"/>
                  </a:cubicBezTo>
                  <a:cubicBezTo>
                    <a:pt x="77" y="69"/>
                    <a:pt x="77" y="69"/>
                    <a:pt x="77" y="69"/>
                  </a:cubicBezTo>
                  <a:cubicBezTo>
                    <a:pt x="77" y="69"/>
                    <a:pt x="75" y="66"/>
                    <a:pt x="77" y="66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78" y="66"/>
                    <a:pt x="79" y="65"/>
                    <a:pt x="79" y="64"/>
                  </a:cubicBezTo>
                  <a:cubicBezTo>
                    <a:pt x="79" y="64"/>
                    <a:pt x="79" y="64"/>
                    <a:pt x="79" y="64"/>
                  </a:cubicBezTo>
                  <a:cubicBezTo>
                    <a:pt x="82" y="62"/>
                    <a:pt x="83" y="62"/>
                    <a:pt x="83" y="60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2" y="60"/>
                    <a:pt x="82" y="59"/>
                    <a:pt x="82" y="60"/>
                  </a:cubicBezTo>
                  <a:cubicBezTo>
                    <a:pt x="83" y="60"/>
                    <a:pt x="83" y="60"/>
                    <a:pt x="83" y="60"/>
                  </a:cubicBezTo>
                  <a:cubicBezTo>
                    <a:pt x="84" y="60"/>
                    <a:pt x="84" y="59"/>
                    <a:pt x="84" y="59"/>
                  </a:cubicBezTo>
                  <a:cubicBezTo>
                    <a:pt x="84" y="59"/>
                    <a:pt x="84" y="59"/>
                    <a:pt x="84" y="59"/>
                  </a:cubicBezTo>
                  <a:cubicBezTo>
                    <a:pt x="84" y="57"/>
                    <a:pt x="84" y="57"/>
                    <a:pt x="84" y="57"/>
                  </a:cubicBezTo>
                  <a:cubicBezTo>
                    <a:pt x="86" y="57"/>
                    <a:pt x="86" y="57"/>
                    <a:pt x="86" y="57"/>
                  </a:cubicBezTo>
                  <a:cubicBezTo>
                    <a:pt x="84" y="57"/>
                    <a:pt x="84" y="57"/>
                    <a:pt x="84" y="57"/>
                  </a:cubicBezTo>
                  <a:cubicBezTo>
                    <a:pt x="86" y="56"/>
                    <a:pt x="86" y="57"/>
                    <a:pt x="86" y="56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6" y="56"/>
                    <a:pt x="87" y="56"/>
                    <a:pt x="87" y="55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7" y="52"/>
                    <a:pt x="87" y="52"/>
                    <a:pt x="87" y="55"/>
                  </a:cubicBezTo>
                  <a:cubicBezTo>
                    <a:pt x="87" y="52"/>
                    <a:pt x="87" y="52"/>
                    <a:pt x="87" y="51"/>
                  </a:cubicBezTo>
                  <a:cubicBezTo>
                    <a:pt x="90" y="51"/>
                    <a:pt x="91" y="48"/>
                    <a:pt x="91" y="47"/>
                  </a:cubicBezTo>
                  <a:cubicBezTo>
                    <a:pt x="91" y="47"/>
                    <a:pt x="91" y="47"/>
                    <a:pt x="91" y="47"/>
                  </a:cubicBezTo>
                  <a:cubicBezTo>
                    <a:pt x="91" y="45"/>
                    <a:pt x="92" y="47"/>
                    <a:pt x="92" y="47"/>
                  </a:cubicBezTo>
                  <a:cubicBezTo>
                    <a:pt x="91" y="47"/>
                    <a:pt x="91" y="45"/>
                    <a:pt x="91" y="45"/>
                  </a:cubicBezTo>
                  <a:cubicBezTo>
                    <a:pt x="90" y="44"/>
                    <a:pt x="91" y="45"/>
                    <a:pt x="92" y="45"/>
                  </a:cubicBezTo>
                  <a:cubicBezTo>
                    <a:pt x="92" y="45"/>
                    <a:pt x="91" y="45"/>
                    <a:pt x="92" y="45"/>
                  </a:cubicBezTo>
                  <a:cubicBezTo>
                    <a:pt x="92" y="45"/>
                    <a:pt x="92" y="44"/>
                    <a:pt x="95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2" y="43"/>
                    <a:pt x="90" y="44"/>
                    <a:pt x="90" y="43"/>
                  </a:cubicBezTo>
                  <a:cubicBezTo>
                    <a:pt x="90" y="43"/>
                    <a:pt x="90" y="43"/>
                    <a:pt x="90" y="43"/>
                  </a:cubicBezTo>
                  <a:cubicBezTo>
                    <a:pt x="88" y="42"/>
                    <a:pt x="88" y="43"/>
                    <a:pt x="88" y="42"/>
                  </a:cubicBezTo>
                  <a:cubicBezTo>
                    <a:pt x="88" y="42"/>
                    <a:pt x="90" y="42"/>
                    <a:pt x="91" y="43"/>
                  </a:cubicBezTo>
                  <a:cubicBezTo>
                    <a:pt x="91" y="42"/>
                    <a:pt x="92" y="43"/>
                    <a:pt x="95" y="43"/>
                  </a:cubicBezTo>
                  <a:cubicBezTo>
                    <a:pt x="92" y="42"/>
                    <a:pt x="92" y="43"/>
                    <a:pt x="92" y="43"/>
                  </a:cubicBezTo>
                  <a:cubicBezTo>
                    <a:pt x="91" y="42"/>
                    <a:pt x="92" y="42"/>
                    <a:pt x="92" y="42"/>
                  </a:cubicBezTo>
                  <a:cubicBezTo>
                    <a:pt x="95" y="42"/>
                    <a:pt x="95" y="42"/>
                    <a:pt x="95" y="42"/>
                  </a:cubicBezTo>
                  <a:cubicBezTo>
                    <a:pt x="95" y="42"/>
                    <a:pt x="95" y="42"/>
                    <a:pt x="95" y="42"/>
                  </a:cubicBezTo>
                  <a:cubicBezTo>
                    <a:pt x="96" y="42"/>
                    <a:pt x="96" y="42"/>
                    <a:pt x="96" y="42"/>
                  </a:cubicBezTo>
                  <a:cubicBezTo>
                    <a:pt x="97" y="42"/>
                    <a:pt x="96" y="39"/>
                    <a:pt x="97" y="42"/>
                  </a:cubicBezTo>
                  <a:cubicBezTo>
                    <a:pt x="96" y="39"/>
                    <a:pt x="95" y="39"/>
                    <a:pt x="95" y="39"/>
                  </a:cubicBezTo>
                  <a:cubicBezTo>
                    <a:pt x="96" y="39"/>
                    <a:pt x="96" y="38"/>
                    <a:pt x="97" y="39"/>
                  </a:cubicBezTo>
                  <a:cubicBezTo>
                    <a:pt x="96" y="39"/>
                    <a:pt x="96" y="39"/>
                    <a:pt x="96" y="39"/>
                  </a:cubicBezTo>
                  <a:cubicBezTo>
                    <a:pt x="96" y="38"/>
                    <a:pt x="97" y="38"/>
                    <a:pt x="96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7" y="38"/>
                    <a:pt x="97" y="38"/>
                    <a:pt x="96" y="36"/>
                  </a:cubicBezTo>
                  <a:cubicBezTo>
                    <a:pt x="97" y="36"/>
                    <a:pt x="99" y="36"/>
                    <a:pt x="97" y="35"/>
                  </a:cubicBezTo>
                  <a:cubicBezTo>
                    <a:pt x="97" y="35"/>
                    <a:pt x="97" y="35"/>
                    <a:pt x="99" y="35"/>
                  </a:cubicBezTo>
                  <a:cubicBezTo>
                    <a:pt x="99" y="36"/>
                    <a:pt x="97" y="35"/>
                    <a:pt x="99" y="36"/>
                  </a:cubicBezTo>
                  <a:cubicBezTo>
                    <a:pt x="97" y="35"/>
                    <a:pt x="99" y="36"/>
                    <a:pt x="99" y="36"/>
                  </a:cubicBezTo>
                  <a:cubicBezTo>
                    <a:pt x="99" y="35"/>
                    <a:pt x="99" y="35"/>
                    <a:pt x="99" y="35"/>
                  </a:cubicBezTo>
                  <a:cubicBezTo>
                    <a:pt x="99" y="35"/>
                    <a:pt x="99" y="35"/>
                    <a:pt x="100" y="35"/>
                  </a:cubicBezTo>
                  <a:cubicBezTo>
                    <a:pt x="99" y="35"/>
                    <a:pt x="99" y="35"/>
                    <a:pt x="99" y="35"/>
                  </a:cubicBezTo>
                  <a:cubicBezTo>
                    <a:pt x="100" y="35"/>
                    <a:pt x="100" y="35"/>
                    <a:pt x="100" y="35"/>
                  </a:cubicBezTo>
                  <a:cubicBezTo>
                    <a:pt x="100" y="35"/>
                    <a:pt x="99" y="34"/>
                    <a:pt x="100" y="34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99" y="34"/>
                    <a:pt x="99" y="34"/>
                    <a:pt x="99" y="32"/>
                  </a:cubicBezTo>
                  <a:cubicBezTo>
                    <a:pt x="101" y="34"/>
                    <a:pt x="101" y="34"/>
                    <a:pt x="101" y="34"/>
                  </a:cubicBezTo>
                  <a:cubicBezTo>
                    <a:pt x="101" y="34"/>
                    <a:pt x="100" y="32"/>
                    <a:pt x="101" y="32"/>
                  </a:cubicBezTo>
                  <a:cubicBezTo>
                    <a:pt x="100" y="34"/>
                    <a:pt x="100" y="34"/>
                    <a:pt x="100" y="34"/>
                  </a:cubicBezTo>
                  <a:cubicBezTo>
                    <a:pt x="100" y="32"/>
                    <a:pt x="99" y="32"/>
                    <a:pt x="100" y="31"/>
                  </a:cubicBezTo>
                  <a:cubicBezTo>
                    <a:pt x="100" y="31"/>
                    <a:pt x="101" y="31"/>
                    <a:pt x="101" y="32"/>
                  </a:cubicBezTo>
                  <a:cubicBezTo>
                    <a:pt x="101" y="32"/>
                    <a:pt x="101" y="31"/>
                    <a:pt x="100" y="31"/>
                  </a:cubicBezTo>
                  <a:cubicBezTo>
                    <a:pt x="101" y="31"/>
                    <a:pt x="101" y="32"/>
                    <a:pt x="101" y="31"/>
                  </a:cubicBezTo>
                  <a:cubicBezTo>
                    <a:pt x="101" y="30"/>
                    <a:pt x="101" y="30"/>
                    <a:pt x="101" y="30"/>
                  </a:cubicBezTo>
                  <a:cubicBezTo>
                    <a:pt x="100" y="30"/>
                    <a:pt x="100" y="30"/>
                    <a:pt x="100" y="30"/>
                  </a:cubicBezTo>
                  <a:cubicBezTo>
                    <a:pt x="100" y="30"/>
                    <a:pt x="100" y="30"/>
                    <a:pt x="100" y="30"/>
                  </a:cubicBezTo>
                  <a:cubicBezTo>
                    <a:pt x="99" y="29"/>
                    <a:pt x="99" y="29"/>
                    <a:pt x="99" y="29"/>
                  </a:cubicBezTo>
                  <a:cubicBezTo>
                    <a:pt x="99" y="29"/>
                    <a:pt x="99" y="29"/>
                    <a:pt x="99" y="29"/>
                  </a:cubicBezTo>
                  <a:cubicBezTo>
                    <a:pt x="100" y="30"/>
                    <a:pt x="101" y="29"/>
                    <a:pt x="103" y="29"/>
                  </a:cubicBezTo>
                  <a:cubicBezTo>
                    <a:pt x="103" y="29"/>
                    <a:pt x="100" y="26"/>
                    <a:pt x="103" y="26"/>
                  </a:cubicBezTo>
                  <a:cubicBezTo>
                    <a:pt x="103" y="26"/>
                    <a:pt x="104" y="26"/>
                    <a:pt x="103" y="26"/>
                  </a:cubicBezTo>
                  <a:cubicBezTo>
                    <a:pt x="103" y="26"/>
                    <a:pt x="104" y="29"/>
                    <a:pt x="104" y="26"/>
                  </a:cubicBezTo>
                  <a:cubicBezTo>
                    <a:pt x="104" y="26"/>
                    <a:pt x="104" y="25"/>
                    <a:pt x="103" y="25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101" y="25"/>
                    <a:pt x="101" y="23"/>
                    <a:pt x="103" y="25"/>
                  </a:cubicBezTo>
                  <a:cubicBezTo>
                    <a:pt x="103" y="25"/>
                    <a:pt x="103" y="25"/>
                    <a:pt x="103" y="25"/>
                  </a:cubicBezTo>
                  <a:cubicBezTo>
                    <a:pt x="104" y="25"/>
                    <a:pt x="103" y="23"/>
                    <a:pt x="104" y="23"/>
                  </a:cubicBezTo>
                  <a:cubicBezTo>
                    <a:pt x="104" y="25"/>
                    <a:pt x="104" y="25"/>
                    <a:pt x="105" y="25"/>
                  </a:cubicBezTo>
                  <a:cubicBezTo>
                    <a:pt x="105" y="25"/>
                    <a:pt x="105" y="25"/>
                    <a:pt x="105" y="25"/>
                  </a:cubicBezTo>
                  <a:cubicBezTo>
                    <a:pt x="105" y="25"/>
                    <a:pt x="105" y="25"/>
                    <a:pt x="105" y="25"/>
                  </a:cubicBezTo>
                  <a:cubicBezTo>
                    <a:pt x="105" y="23"/>
                    <a:pt x="105" y="25"/>
                    <a:pt x="107" y="23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4" y="23"/>
                    <a:pt x="105" y="25"/>
                    <a:pt x="104" y="23"/>
                  </a:cubicBezTo>
                  <a:cubicBezTo>
                    <a:pt x="104" y="23"/>
                    <a:pt x="105" y="23"/>
                    <a:pt x="105" y="22"/>
                  </a:cubicBezTo>
                  <a:cubicBezTo>
                    <a:pt x="104" y="22"/>
                    <a:pt x="104" y="23"/>
                    <a:pt x="104" y="23"/>
                  </a:cubicBezTo>
                  <a:cubicBezTo>
                    <a:pt x="104" y="22"/>
                    <a:pt x="103" y="22"/>
                    <a:pt x="104" y="21"/>
                  </a:cubicBezTo>
                  <a:cubicBezTo>
                    <a:pt x="105" y="21"/>
                    <a:pt x="105" y="22"/>
                    <a:pt x="105" y="22"/>
                  </a:cubicBezTo>
                  <a:cubicBezTo>
                    <a:pt x="105" y="21"/>
                    <a:pt x="107" y="21"/>
                    <a:pt x="107" y="21"/>
                  </a:cubicBezTo>
                  <a:cubicBezTo>
                    <a:pt x="105" y="19"/>
                    <a:pt x="109" y="19"/>
                    <a:pt x="107" y="19"/>
                  </a:cubicBezTo>
                  <a:cubicBezTo>
                    <a:pt x="107" y="21"/>
                    <a:pt x="105" y="21"/>
                    <a:pt x="104" y="21"/>
                  </a:cubicBezTo>
                  <a:cubicBezTo>
                    <a:pt x="104" y="21"/>
                    <a:pt x="104" y="22"/>
                    <a:pt x="103" y="21"/>
                  </a:cubicBezTo>
                  <a:cubicBezTo>
                    <a:pt x="104" y="21"/>
                    <a:pt x="103" y="19"/>
                    <a:pt x="101" y="19"/>
                  </a:cubicBezTo>
                  <a:cubicBezTo>
                    <a:pt x="103" y="19"/>
                    <a:pt x="103" y="19"/>
                    <a:pt x="103" y="19"/>
                  </a:cubicBezTo>
                  <a:cubicBezTo>
                    <a:pt x="103" y="19"/>
                    <a:pt x="103" y="19"/>
                    <a:pt x="104" y="21"/>
                  </a:cubicBezTo>
                  <a:cubicBezTo>
                    <a:pt x="104" y="19"/>
                    <a:pt x="105" y="19"/>
                    <a:pt x="105" y="19"/>
                  </a:cubicBezTo>
                  <a:cubicBezTo>
                    <a:pt x="105" y="18"/>
                    <a:pt x="105" y="18"/>
                    <a:pt x="104" y="18"/>
                  </a:cubicBezTo>
                  <a:cubicBezTo>
                    <a:pt x="105" y="18"/>
                    <a:pt x="105" y="17"/>
                    <a:pt x="105" y="16"/>
                  </a:cubicBezTo>
                  <a:cubicBezTo>
                    <a:pt x="107" y="17"/>
                    <a:pt x="107" y="16"/>
                    <a:pt x="109" y="16"/>
                  </a:cubicBezTo>
                  <a:cubicBezTo>
                    <a:pt x="109" y="17"/>
                    <a:pt x="109" y="17"/>
                    <a:pt x="109" y="17"/>
                  </a:cubicBezTo>
                  <a:cubicBezTo>
                    <a:pt x="110" y="17"/>
                    <a:pt x="109" y="17"/>
                    <a:pt x="109" y="17"/>
                  </a:cubicBezTo>
                  <a:cubicBezTo>
                    <a:pt x="110" y="17"/>
                    <a:pt x="107" y="16"/>
                    <a:pt x="109" y="16"/>
                  </a:cubicBezTo>
                  <a:cubicBezTo>
                    <a:pt x="109" y="17"/>
                    <a:pt x="107" y="16"/>
                    <a:pt x="107" y="16"/>
                  </a:cubicBezTo>
                  <a:cubicBezTo>
                    <a:pt x="107" y="13"/>
                    <a:pt x="105" y="13"/>
                    <a:pt x="105" y="13"/>
                  </a:cubicBezTo>
                  <a:cubicBezTo>
                    <a:pt x="107" y="13"/>
                    <a:pt x="109" y="12"/>
                    <a:pt x="109" y="12"/>
                  </a:cubicBezTo>
                  <a:cubicBezTo>
                    <a:pt x="109" y="10"/>
                    <a:pt x="110" y="9"/>
                    <a:pt x="110" y="9"/>
                  </a:cubicBezTo>
                  <a:cubicBezTo>
                    <a:pt x="110" y="8"/>
                    <a:pt x="109" y="8"/>
                    <a:pt x="109" y="8"/>
                  </a:cubicBezTo>
                  <a:cubicBezTo>
                    <a:pt x="109" y="6"/>
                    <a:pt x="110" y="8"/>
                    <a:pt x="110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10" y="8"/>
                    <a:pt x="110" y="5"/>
                    <a:pt x="112" y="6"/>
                  </a:cubicBezTo>
                  <a:cubicBezTo>
                    <a:pt x="110" y="6"/>
                    <a:pt x="110" y="6"/>
                    <a:pt x="110" y="6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09" y="4"/>
                    <a:pt x="110" y="4"/>
                    <a:pt x="110" y="4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2" y="4"/>
                    <a:pt x="112" y="2"/>
                    <a:pt x="113" y="2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3" y="2"/>
                    <a:pt x="113" y="2"/>
                    <a:pt x="113" y="2"/>
                  </a:cubicBezTo>
                  <a:cubicBezTo>
                    <a:pt x="112" y="0"/>
                    <a:pt x="112" y="0"/>
                    <a:pt x="113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0" y="2"/>
                    <a:pt x="112" y="0"/>
                    <a:pt x="112" y="2"/>
                  </a:cubicBezTo>
                  <a:cubicBezTo>
                    <a:pt x="112" y="2"/>
                    <a:pt x="112" y="2"/>
                    <a:pt x="110" y="2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0" y="2"/>
                    <a:pt x="110" y="2"/>
                    <a:pt x="110" y="2"/>
                  </a:cubicBezTo>
                  <a:cubicBezTo>
                    <a:pt x="110" y="2"/>
                    <a:pt x="109" y="2"/>
                    <a:pt x="110" y="2"/>
                  </a:cubicBezTo>
                  <a:cubicBezTo>
                    <a:pt x="109" y="2"/>
                    <a:pt x="109" y="2"/>
                    <a:pt x="109" y="2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09" y="2"/>
                    <a:pt x="107" y="2"/>
                    <a:pt x="107" y="4"/>
                  </a:cubicBezTo>
                  <a:cubicBezTo>
                    <a:pt x="109" y="5"/>
                    <a:pt x="105" y="5"/>
                    <a:pt x="105" y="5"/>
                  </a:cubicBezTo>
                  <a:cubicBezTo>
                    <a:pt x="107" y="5"/>
                    <a:pt x="109" y="5"/>
                    <a:pt x="109" y="5"/>
                  </a:cubicBezTo>
                  <a:cubicBezTo>
                    <a:pt x="109" y="6"/>
                    <a:pt x="109" y="6"/>
                    <a:pt x="109" y="6"/>
                  </a:cubicBezTo>
                  <a:cubicBezTo>
                    <a:pt x="107" y="6"/>
                    <a:pt x="107" y="6"/>
                    <a:pt x="105" y="6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5" y="6"/>
                    <a:pt x="105" y="6"/>
                    <a:pt x="104" y="8"/>
                  </a:cubicBezTo>
                  <a:cubicBezTo>
                    <a:pt x="104" y="9"/>
                    <a:pt x="104" y="9"/>
                    <a:pt x="103" y="10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3" y="10"/>
                    <a:pt x="103" y="12"/>
                    <a:pt x="101" y="13"/>
                  </a:cubicBezTo>
                  <a:cubicBezTo>
                    <a:pt x="101" y="16"/>
                    <a:pt x="100" y="16"/>
                    <a:pt x="100" y="17"/>
                  </a:cubicBezTo>
                  <a:cubicBezTo>
                    <a:pt x="99" y="18"/>
                    <a:pt x="97" y="19"/>
                    <a:pt x="96" y="22"/>
                  </a:cubicBezTo>
                  <a:cubicBezTo>
                    <a:pt x="97" y="22"/>
                    <a:pt x="97" y="22"/>
                    <a:pt x="97" y="22"/>
                  </a:cubicBezTo>
                  <a:cubicBezTo>
                    <a:pt x="96" y="22"/>
                    <a:pt x="97" y="22"/>
                    <a:pt x="97" y="23"/>
                  </a:cubicBezTo>
                  <a:cubicBezTo>
                    <a:pt x="97" y="22"/>
                    <a:pt x="96" y="23"/>
                    <a:pt x="96" y="23"/>
                  </a:cubicBezTo>
                  <a:cubicBezTo>
                    <a:pt x="96" y="25"/>
                    <a:pt x="95" y="25"/>
                    <a:pt x="92" y="25"/>
                  </a:cubicBezTo>
                  <a:cubicBezTo>
                    <a:pt x="92" y="26"/>
                    <a:pt x="92" y="26"/>
                    <a:pt x="92" y="26"/>
                  </a:cubicBezTo>
                  <a:cubicBezTo>
                    <a:pt x="91" y="26"/>
                    <a:pt x="92" y="29"/>
                    <a:pt x="91" y="30"/>
                  </a:cubicBezTo>
                  <a:cubicBezTo>
                    <a:pt x="91" y="30"/>
                    <a:pt x="92" y="30"/>
                    <a:pt x="91" y="30"/>
                  </a:cubicBezTo>
                  <a:cubicBezTo>
                    <a:pt x="91" y="31"/>
                    <a:pt x="90" y="31"/>
                    <a:pt x="90" y="31"/>
                  </a:cubicBezTo>
                  <a:cubicBezTo>
                    <a:pt x="88" y="32"/>
                    <a:pt x="88" y="32"/>
                    <a:pt x="88" y="34"/>
                  </a:cubicBezTo>
                  <a:cubicBezTo>
                    <a:pt x="86" y="35"/>
                    <a:pt x="86" y="38"/>
                    <a:pt x="83" y="39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2" y="43"/>
                    <a:pt x="82" y="45"/>
                    <a:pt x="78" y="47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79" y="48"/>
                    <a:pt x="78" y="49"/>
                    <a:pt x="78" y="48"/>
                  </a:cubicBezTo>
                  <a:cubicBezTo>
                    <a:pt x="78" y="49"/>
                    <a:pt x="77" y="49"/>
                    <a:pt x="77" y="51"/>
                  </a:cubicBezTo>
                  <a:cubicBezTo>
                    <a:pt x="77" y="51"/>
                    <a:pt x="77" y="51"/>
                    <a:pt x="75" y="51"/>
                  </a:cubicBezTo>
                  <a:cubicBezTo>
                    <a:pt x="75" y="52"/>
                    <a:pt x="75" y="55"/>
                    <a:pt x="74" y="55"/>
                  </a:cubicBezTo>
                  <a:cubicBezTo>
                    <a:pt x="74" y="55"/>
                    <a:pt x="74" y="55"/>
                    <a:pt x="74" y="55"/>
                  </a:cubicBezTo>
                  <a:cubicBezTo>
                    <a:pt x="75" y="55"/>
                    <a:pt x="75" y="55"/>
                    <a:pt x="75" y="56"/>
                  </a:cubicBezTo>
                  <a:cubicBezTo>
                    <a:pt x="74" y="56"/>
                    <a:pt x="74" y="57"/>
                    <a:pt x="74" y="56"/>
                  </a:cubicBezTo>
                  <a:cubicBezTo>
                    <a:pt x="74" y="57"/>
                    <a:pt x="71" y="59"/>
                    <a:pt x="71" y="60"/>
                  </a:cubicBezTo>
                  <a:cubicBezTo>
                    <a:pt x="71" y="60"/>
                    <a:pt x="71" y="60"/>
                    <a:pt x="71" y="60"/>
                  </a:cubicBezTo>
                  <a:cubicBezTo>
                    <a:pt x="70" y="61"/>
                    <a:pt x="70" y="62"/>
                    <a:pt x="69" y="62"/>
                  </a:cubicBezTo>
                  <a:cubicBezTo>
                    <a:pt x="69" y="64"/>
                    <a:pt x="70" y="64"/>
                    <a:pt x="70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7" y="65"/>
                    <a:pt x="67" y="69"/>
                    <a:pt x="65" y="70"/>
                  </a:cubicBezTo>
                  <a:cubicBezTo>
                    <a:pt x="64" y="73"/>
                    <a:pt x="62" y="75"/>
                    <a:pt x="60" y="78"/>
                  </a:cubicBezTo>
                  <a:cubicBezTo>
                    <a:pt x="61" y="78"/>
                    <a:pt x="61" y="78"/>
                    <a:pt x="61" y="78"/>
                  </a:cubicBezTo>
                  <a:cubicBezTo>
                    <a:pt x="60" y="78"/>
                    <a:pt x="61" y="82"/>
                    <a:pt x="58" y="82"/>
                  </a:cubicBezTo>
                  <a:cubicBezTo>
                    <a:pt x="58" y="82"/>
                    <a:pt x="58" y="82"/>
                    <a:pt x="58" y="83"/>
                  </a:cubicBezTo>
                  <a:cubicBezTo>
                    <a:pt x="57" y="83"/>
                    <a:pt x="58" y="85"/>
                    <a:pt x="57" y="86"/>
                  </a:cubicBezTo>
                  <a:cubicBezTo>
                    <a:pt x="57" y="86"/>
                    <a:pt x="57" y="86"/>
                    <a:pt x="57" y="86"/>
                  </a:cubicBezTo>
                  <a:cubicBezTo>
                    <a:pt x="57" y="87"/>
                    <a:pt x="56" y="87"/>
                    <a:pt x="56" y="8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57" y="88"/>
                    <a:pt x="54" y="88"/>
                    <a:pt x="56" y="90"/>
                  </a:cubicBezTo>
                  <a:cubicBezTo>
                    <a:pt x="56" y="90"/>
                    <a:pt x="54" y="90"/>
                    <a:pt x="56" y="90"/>
                  </a:cubicBezTo>
                  <a:cubicBezTo>
                    <a:pt x="54" y="92"/>
                    <a:pt x="51" y="95"/>
                    <a:pt x="49" y="98"/>
                  </a:cubicBezTo>
                  <a:cubicBezTo>
                    <a:pt x="49" y="100"/>
                    <a:pt x="52" y="99"/>
                    <a:pt x="49" y="100"/>
                  </a:cubicBezTo>
                  <a:cubicBezTo>
                    <a:pt x="49" y="100"/>
                    <a:pt x="49" y="99"/>
                    <a:pt x="49" y="100"/>
                  </a:cubicBezTo>
                  <a:cubicBezTo>
                    <a:pt x="48" y="100"/>
                    <a:pt x="51" y="102"/>
                    <a:pt x="49" y="102"/>
                  </a:cubicBezTo>
                  <a:cubicBezTo>
                    <a:pt x="48" y="100"/>
                    <a:pt x="49" y="102"/>
                    <a:pt x="48" y="102"/>
                  </a:cubicBezTo>
                  <a:cubicBezTo>
                    <a:pt x="48" y="103"/>
                    <a:pt x="49" y="103"/>
                    <a:pt x="48" y="103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7" y="104"/>
                    <a:pt x="47" y="105"/>
                    <a:pt x="44" y="105"/>
                  </a:cubicBezTo>
                  <a:cubicBezTo>
                    <a:pt x="41" y="112"/>
                    <a:pt x="36" y="117"/>
                    <a:pt x="32" y="124"/>
                  </a:cubicBezTo>
                  <a:cubicBezTo>
                    <a:pt x="30" y="129"/>
                    <a:pt x="27" y="134"/>
                    <a:pt x="23" y="141"/>
                  </a:cubicBezTo>
                  <a:cubicBezTo>
                    <a:pt x="23" y="142"/>
                    <a:pt x="23" y="142"/>
                    <a:pt x="22" y="143"/>
                  </a:cubicBezTo>
                  <a:cubicBezTo>
                    <a:pt x="22" y="143"/>
                    <a:pt x="22" y="143"/>
                    <a:pt x="22" y="143"/>
                  </a:cubicBezTo>
                  <a:cubicBezTo>
                    <a:pt x="22" y="143"/>
                    <a:pt x="22" y="145"/>
                    <a:pt x="21" y="145"/>
                  </a:cubicBezTo>
                  <a:cubicBezTo>
                    <a:pt x="19" y="146"/>
                    <a:pt x="18" y="150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8" y="152"/>
                    <a:pt x="17" y="152"/>
                    <a:pt x="17" y="151"/>
                  </a:cubicBezTo>
                  <a:cubicBezTo>
                    <a:pt x="13" y="156"/>
                    <a:pt x="10" y="164"/>
                    <a:pt x="8" y="168"/>
                  </a:cubicBezTo>
                  <a:cubicBezTo>
                    <a:pt x="8" y="169"/>
                    <a:pt x="6" y="171"/>
                    <a:pt x="5" y="172"/>
                  </a:cubicBezTo>
                  <a:cubicBezTo>
                    <a:pt x="4" y="178"/>
                    <a:pt x="2" y="182"/>
                    <a:pt x="0" y="185"/>
                  </a:cubicBezTo>
                  <a:cubicBezTo>
                    <a:pt x="0" y="185"/>
                    <a:pt x="2" y="188"/>
                    <a:pt x="4" y="185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73" name="Freeform 149"/>
            <p:cNvSpPr>
              <a:spLocks/>
            </p:cNvSpPr>
            <p:nvPr/>
          </p:nvSpPr>
          <p:spPr bwMode="auto">
            <a:xfrm>
              <a:off x="4269" y="3621"/>
              <a:ext cx="267" cy="441"/>
            </a:xfrm>
            <a:custGeom>
              <a:avLst/>
              <a:gdLst>
                <a:gd name="T0" fmla="*/ 14 w 113"/>
                <a:gd name="T1" fmla="*/ 166 h 187"/>
                <a:gd name="T2" fmla="*/ 19 w 113"/>
                <a:gd name="T3" fmla="*/ 161 h 187"/>
                <a:gd name="T4" fmla="*/ 27 w 113"/>
                <a:gd name="T5" fmla="*/ 150 h 187"/>
                <a:gd name="T6" fmla="*/ 28 w 113"/>
                <a:gd name="T7" fmla="*/ 146 h 187"/>
                <a:gd name="T8" fmla="*/ 36 w 113"/>
                <a:gd name="T9" fmla="*/ 135 h 187"/>
                <a:gd name="T10" fmla="*/ 37 w 113"/>
                <a:gd name="T11" fmla="*/ 131 h 187"/>
                <a:gd name="T12" fmla="*/ 43 w 113"/>
                <a:gd name="T13" fmla="*/ 124 h 187"/>
                <a:gd name="T14" fmla="*/ 46 w 113"/>
                <a:gd name="T15" fmla="*/ 118 h 187"/>
                <a:gd name="T16" fmla="*/ 46 w 113"/>
                <a:gd name="T17" fmla="*/ 114 h 187"/>
                <a:gd name="T18" fmla="*/ 49 w 113"/>
                <a:gd name="T19" fmla="*/ 111 h 187"/>
                <a:gd name="T20" fmla="*/ 54 w 113"/>
                <a:gd name="T21" fmla="*/ 106 h 187"/>
                <a:gd name="T22" fmla="*/ 56 w 113"/>
                <a:gd name="T23" fmla="*/ 103 h 187"/>
                <a:gd name="T24" fmla="*/ 60 w 113"/>
                <a:gd name="T25" fmla="*/ 98 h 187"/>
                <a:gd name="T26" fmla="*/ 62 w 113"/>
                <a:gd name="T27" fmla="*/ 94 h 187"/>
                <a:gd name="T28" fmla="*/ 65 w 113"/>
                <a:gd name="T29" fmla="*/ 89 h 187"/>
                <a:gd name="T30" fmla="*/ 69 w 113"/>
                <a:gd name="T31" fmla="*/ 81 h 187"/>
                <a:gd name="T32" fmla="*/ 70 w 113"/>
                <a:gd name="T33" fmla="*/ 79 h 187"/>
                <a:gd name="T34" fmla="*/ 73 w 113"/>
                <a:gd name="T35" fmla="*/ 76 h 187"/>
                <a:gd name="T36" fmla="*/ 74 w 113"/>
                <a:gd name="T37" fmla="*/ 72 h 187"/>
                <a:gd name="T38" fmla="*/ 75 w 113"/>
                <a:gd name="T39" fmla="*/ 72 h 187"/>
                <a:gd name="T40" fmla="*/ 76 w 113"/>
                <a:gd name="T41" fmla="*/ 69 h 187"/>
                <a:gd name="T42" fmla="*/ 82 w 113"/>
                <a:gd name="T43" fmla="*/ 59 h 187"/>
                <a:gd name="T44" fmla="*/ 86 w 113"/>
                <a:gd name="T45" fmla="*/ 56 h 187"/>
                <a:gd name="T46" fmla="*/ 87 w 113"/>
                <a:gd name="T47" fmla="*/ 52 h 187"/>
                <a:gd name="T48" fmla="*/ 91 w 113"/>
                <a:gd name="T49" fmla="*/ 45 h 187"/>
                <a:gd name="T50" fmla="*/ 89 w 113"/>
                <a:gd name="T51" fmla="*/ 42 h 187"/>
                <a:gd name="T52" fmla="*/ 93 w 113"/>
                <a:gd name="T53" fmla="*/ 41 h 187"/>
                <a:gd name="T54" fmla="*/ 96 w 113"/>
                <a:gd name="T55" fmla="*/ 39 h 187"/>
                <a:gd name="T56" fmla="*/ 99 w 113"/>
                <a:gd name="T57" fmla="*/ 35 h 187"/>
                <a:gd name="T58" fmla="*/ 100 w 113"/>
                <a:gd name="T59" fmla="*/ 35 h 187"/>
                <a:gd name="T60" fmla="*/ 100 w 113"/>
                <a:gd name="T61" fmla="*/ 32 h 187"/>
                <a:gd name="T62" fmla="*/ 100 w 113"/>
                <a:gd name="T63" fmla="*/ 29 h 187"/>
                <a:gd name="T64" fmla="*/ 104 w 113"/>
                <a:gd name="T65" fmla="*/ 26 h 187"/>
                <a:gd name="T66" fmla="*/ 104 w 113"/>
                <a:gd name="T67" fmla="*/ 25 h 187"/>
                <a:gd name="T68" fmla="*/ 105 w 113"/>
                <a:gd name="T69" fmla="*/ 24 h 187"/>
                <a:gd name="T70" fmla="*/ 108 w 113"/>
                <a:gd name="T71" fmla="*/ 20 h 187"/>
                <a:gd name="T72" fmla="*/ 104 w 113"/>
                <a:gd name="T73" fmla="*/ 18 h 187"/>
                <a:gd name="T74" fmla="*/ 108 w 113"/>
                <a:gd name="T75" fmla="*/ 16 h 187"/>
                <a:gd name="T76" fmla="*/ 109 w 113"/>
                <a:gd name="T77" fmla="*/ 5 h 187"/>
                <a:gd name="T78" fmla="*/ 109 w 113"/>
                <a:gd name="T79" fmla="*/ 4 h 187"/>
                <a:gd name="T80" fmla="*/ 113 w 113"/>
                <a:gd name="T81" fmla="*/ 0 h 187"/>
                <a:gd name="T82" fmla="*/ 109 w 113"/>
                <a:gd name="T83" fmla="*/ 0 h 187"/>
                <a:gd name="T84" fmla="*/ 108 w 113"/>
                <a:gd name="T85" fmla="*/ 5 h 187"/>
                <a:gd name="T86" fmla="*/ 101 w 113"/>
                <a:gd name="T87" fmla="*/ 12 h 187"/>
                <a:gd name="T88" fmla="*/ 92 w 113"/>
                <a:gd name="T89" fmla="*/ 25 h 187"/>
                <a:gd name="T90" fmla="*/ 83 w 113"/>
                <a:gd name="T91" fmla="*/ 39 h 187"/>
                <a:gd name="T92" fmla="*/ 76 w 113"/>
                <a:gd name="T93" fmla="*/ 51 h 187"/>
                <a:gd name="T94" fmla="*/ 70 w 113"/>
                <a:gd name="T95" fmla="*/ 59 h 187"/>
                <a:gd name="T96" fmla="*/ 61 w 113"/>
                <a:gd name="T97" fmla="*/ 79 h 187"/>
                <a:gd name="T98" fmla="*/ 56 w 113"/>
                <a:gd name="T99" fmla="*/ 89 h 187"/>
                <a:gd name="T100" fmla="*/ 49 w 113"/>
                <a:gd name="T101" fmla="*/ 102 h 187"/>
                <a:gd name="T102" fmla="*/ 23 w 113"/>
                <a:gd name="T103" fmla="*/ 140 h 187"/>
                <a:gd name="T104" fmla="*/ 17 w 113"/>
                <a:gd name="T105" fmla="*/ 150 h 187"/>
                <a:gd name="T106" fmla="*/ 5 w 113"/>
                <a:gd name="T107" fmla="*/ 1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3" h="187">
                  <a:moveTo>
                    <a:pt x="5" y="186"/>
                  </a:moveTo>
                  <a:cubicBezTo>
                    <a:pt x="7" y="184"/>
                    <a:pt x="7" y="179"/>
                    <a:pt x="10" y="178"/>
                  </a:cubicBezTo>
                  <a:cubicBezTo>
                    <a:pt x="10" y="178"/>
                    <a:pt x="9" y="178"/>
                    <a:pt x="9" y="176"/>
                  </a:cubicBezTo>
                  <a:cubicBezTo>
                    <a:pt x="11" y="175"/>
                    <a:pt x="13" y="171"/>
                    <a:pt x="13" y="169"/>
                  </a:cubicBezTo>
                  <a:cubicBezTo>
                    <a:pt x="13" y="169"/>
                    <a:pt x="13" y="169"/>
                    <a:pt x="13" y="169"/>
                  </a:cubicBezTo>
                  <a:cubicBezTo>
                    <a:pt x="13" y="166"/>
                    <a:pt x="14" y="166"/>
                    <a:pt x="14" y="166"/>
                  </a:cubicBezTo>
                  <a:cubicBezTo>
                    <a:pt x="14" y="166"/>
                    <a:pt x="14" y="166"/>
                    <a:pt x="14" y="166"/>
                  </a:cubicBezTo>
                  <a:cubicBezTo>
                    <a:pt x="15" y="165"/>
                    <a:pt x="15" y="165"/>
                    <a:pt x="15" y="165"/>
                  </a:cubicBezTo>
                  <a:cubicBezTo>
                    <a:pt x="15" y="165"/>
                    <a:pt x="15" y="165"/>
                    <a:pt x="14" y="163"/>
                  </a:cubicBezTo>
                  <a:cubicBezTo>
                    <a:pt x="15" y="163"/>
                    <a:pt x="15" y="163"/>
                    <a:pt x="15" y="163"/>
                  </a:cubicBezTo>
                  <a:cubicBezTo>
                    <a:pt x="19" y="163"/>
                    <a:pt x="17" y="162"/>
                    <a:pt x="19" y="161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20" y="159"/>
                    <a:pt x="22" y="157"/>
                    <a:pt x="23" y="156"/>
                  </a:cubicBezTo>
                  <a:cubicBezTo>
                    <a:pt x="23" y="156"/>
                    <a:pt x="23" y="156"/>
                    <a:pt x="23" y="153"/>
                  </a:cubicBezTo>
                  <a:cubicBezTo>
                    <a:pt x="23" y="156"/>
                    <a:pt x="24" y="153"/>
                    <a:pt x="24" y="153"/>
                  </a:cubicBezTo>
                  <a:cubicBezTo>
                    <a:pt x="24" y="152"/>
                    <a:pt x="26" y="153"/>
                    <a:pt x="26" y="152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27" y="152"/>
                    <a:pt x="26" y="150"/>
                    <a:pt x="27" y="150"/>
                  </a:cubicBezTo>
                  <a:cubicBezTo>
                    <a:pt x="26" y="150"/>
                    <a:pt x="26" y="150"/>
                    <a:pt x="26" y="150"/>
                  </a:cubicBezTo>
                  <a:cubicBezTo>
                    <a:pt x="27" y="150"/>
                    <a:pt x="26" y="149"/>
                    <a:pt x="27" y="149"/>
                  </a:cubicBezTo>
                  <a:cubicBezTo>
                    <a:pt x="27" y="149"/>
                    <a:pt x="27" y="149"/>
                    <a:pt x="27" y="149"/>
                  </a:cubicBezTo>
                  <a:cubicBezTo>
                    <a:pt x="27" y="148"/>
                    <a:pt x="27" y="148"/>
                    <a:pt x="27" y="148"/>
                  </a:cubicBezTo>
                  <a:cubicBezTo>
                    <a:pt x="27" y="148"/>
                    <a:pt x="27" y="148"/>
                    <a:pt x="27" y="148"/>
                  </a:cubicBezTo>
                  <a:cubicBezTo>
                    <a:pt x="28" y="148"/>
                    <a:pt x="28" y="146"/>
                    <a:pt x="28" y="146"/>
                  </a:cubicBezTo>
                  <a:cubicBezTo>
                    <a:pt x="28" y="146"/>
                    <a:pt x="28" y="148"/>
                    <a:pt x="27" y="146"/>
                  </a:cubicBezTo>
                  <a:cubicBezTo>
                    <a:pt x="30" y="144"/>
                    <a:pt x="32" y="140"/>
                    <a:pt x="33" y="137"/>
                  </a:cubicBezTo>
                  <a:cubicBezTo>
                    <a:pt x="33" y="137"/>
                    <a:pt x="33" y="137"/>
                    <a:pt x="33" y="136"/>
                  </a:cubicBezTo>
                  <a:cubicBezTo>
                    <a:pt x="33" y="136"/>
                    <a:pt x="33" y="136"/>
                    <a:pt x="35" y="136"/>
                  </a:cubicBezTo>
                  <a:cubicBezTo>
                    <a:pt x="35" y="135"/>
                    <a:pt x="35" y="135"/>
                    <a:pt x="35" y="135"/>
                  </a:cubicBezTo>
                  <a:cubicBezTo>
                    <a:pt x="36" y="135"/>
                    <a:pt x="36" y="135"/>
                    <a:pt x="36" y="135"/>
                  </a:cubicBezTo>
                  <a:cubicBezTo>
                    <a:pt x="35" y="135"/>
                    <a:pt x="35" y="135"/>
                    <a:pt x="35" y="133"/>
                  </a:cubicBezTo>
                  <a:cubicBezTo>
                    <a:pt x="36" y="133"/>
                    <a:pt x="36" y="133"/>
                    <a:pt x="36" y="133"/>
                  </a:cubicBezTo>
                  <a:cubicBezTo>
                    <a:pt x="36" y="133"/>
                    <a:pt x="36" y="133"/>
                    <a:pt x="36" y="132"/>
                  </a:cubicBezTo>
                  <a:cubicBezTo>
                    <a:pt x="37" y="132"/>
                    <a:pt x="36" y="132"/>
                    <a:pt x="37" y="131"/>
                  </a:cubicBezTo>
                  <a:cubicBezTo>
                    <a:pt x="36" y="131"/>
                    <a:pt x="36" y="131"/>
                    <a:pt x="36" y="131"/>
                  </a:cubicBezTo>
                  <a:cubicBezTo>
                    <a:pt x="36" y="129"/>
                    <a:pt x="37" y="132"/>
                    <a:pt x="37" y="131"/>
                  </a:cubicBezTo>
                  <a:cubicBezTo>
                    <a:pt x="37" y="131"/>
                    <a:pt x="37" y="131"/>
                    <a:pt x="37" y="131"/>
                  </a:cubicBezTo>
                  <a:cubicBezTo>
                    <a:pt x="39" y="131"/>
                    <a:pt x="39" y="129"/>
                    <a:pt x="39" y="127"/>
                  </a:cubicBezTo>
                  <a:cubicBezTo>
                    <a:pt x="39" y="127"/>
                    <a:pt x="39" y="127"/>
                    <a:pt x="39" y="127"/>
                  </a:cubicBezTo>
                  <a:cubicBezTo>
                    <a:pt x="40" y="127"/>
                    <a:pt x="40" y="126"/>
                    <a:pt x="40" y="126"/>
                  </a:cubicBezTo>
                  <a:cubicBezTo>
                    <a:pt x="40" y="124"/>
                    <a:pt x="39" y="124"/>
                    <a:pt x="40" y="124"/>
                  </a:cubicBezTo>
                  <a:cubicBezTo>
                    <a:pt x="41" y="124"/>
                    <a:pt x="41" y="123"/>
                    <a:pt x="43" y="124"/>
                  </a:cubicBezTo>
                  <a:cubicBezTo>
                    <a:pt x="43" y="123"/>
                    <a:pt x="43" y="122"/>
                    <a:pt x="43" y="122"/>
                  </a:cubicBezTo>
                  <a:cubicBezTo>
                    <a:pt x="41" y="120"/>
                    <a:pt x="41" y="120"/>
                    <a:pt x="41" y="120"/>
                  </a:cubicBezTo>
                  <a:cubicBezTo>
                    <a:pt x="41" y="120"/>
                    <a:pt x="41" y="120"/>
                    <a:pt x="41" y="120"/>
                  </a:cubicBezTo>
                  <a:cubicBezTo>
                    <a:pt x="41" y="120"/>
                    <a:pt x="41" y="120"/>
                    <a:pt x="40" y="120"/>
                  </a:cubicBezTo>
                  <a:cubicBezTo>
                    <a:pt x="41" y="120"/>
                    <a:pt x="41" y="119"/>
                    <a:pt x="41" y="119"/>
                  </a:cubicBezTo>
                  <a:cubicBezTo>
                    <a:pt x="43" y="119"/>
                    <a:pt x="45" y="119"/>
                    <a:pt x="46" y="118"/>
                  </a:cubicBezTo>
                  <a:cubicBezTo>
                    <a:pt x="45" y="119"/>
                    <a:pt x="45" y="118"/>
                    <a:pt x="45" y="118"/>
                  </a:cubicBezTo>
                  <a:cubicBezTo>
                    <a:pt x="48" y="118"/>
                    <a:pt x="48" y="118"/>
                    <a:pt x="48" y="118"/>
                  </a:cubicBezTo>
                  <a:cubicBezTo>
                    <a:pt x="48" y="118"/>
                    <a:pt x="46" y="118"/>
                    <a:pt x="46" y="116"/>
                  </a:cubicBezTo>
                  <a:cubicBezTo>
                    <a:pt x="48" y="116"/>
                    <a:pt x="48" y="116"/>
                    <a:pt x="48" y="116"/>
                  </a:cubicBezTo>
                  <a:cubicBezTo>
                    <a:pt x="48" y="116"/>
                    <a:pt x="49" y="116"/>
                    <a:pt x="48" y="114"/>
                  </a:cubicBezTo>
                  <a:cubicBezTo>
                    <a:pt x="48" y="114"/>
                    <a:pt x="48" y="114"/>
                    <a:pt x="46" y="114"/>
                  </a:cubicBezTo>
                  <a:cubicBezTo>
                    <a:pt x="48" y="114"/>
                    <a:pt x="48" y="114"/>
                    <a:pt x="48" y="112"/>
                  </a:cubicBezTo>
                  <a:cubicBezTo>
                    <a:pt x="48" y="112"/>
                    <a:pt x="48" y="112"/>
                    <a:pt x="48" y="112"/>
                  </a:cubicBezTo>
                  <a:cubicBezTo>
                    <a:pt x="49" y="112"/>
                    <a:pt x="49" y="112"/>
                    <a:pt x="49" y="112"/>
                  </a:cubicBezTo>
                  <a:cubicBezTo>
                    <a:pt x="49" y="112"/>
                    <a:pt x="49" y="112"/>
                    <a:pt x="49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0" y="112"/>
                    <a:pt x="50" y="112"/>
                    <a:pt x="49" y="111"/>
                  </a:cubicBezTo>
                  <a:cubicBezTo>
                    <a:pt x="50" y="111"/>
                    <a:pt x="52" y="111"/>
                    <a:pt x="52" y="110"/>
                  </a:cubicBezTo>
                  <a:cubicBezTo>
                    <a:pt x="53" y="111"/>
                    <a:pt x="50" y="110"/>
                    <a:pt x="52" y="110"/>
                  </a:cubicBezTo>
                  <a:cubicBezTo>
                    <a:pt x="52" y="109"/>
                    <a:pt x="53" y="109"/>
                    <a:pt x="53" y="107"/>
                  </a:cubicBezTo>
                  <a:cubicBezTo>
                    <a:pt x="53" y="109"/>
                    <a:pt x="53" y="109"/>
                    <a:pt x="53" y="109"/>
                  </a:cubicBezTo>
                  <a:cubicBezTo>
                    <a:pt x="53" y="107"/>
                    <a:pt x="53" y="107"/>
                    <a:pt x="53" y="107"/>
                  </a:cubicBezTo>
                  <a:cubicBezTo>
                    <a:pt x="53" y="107"/>
                    <a:pt x="53" y="106"/>
                    <a:pt x="54" y="106"/>
                  </a:cubicBezTo>
                  <a:cubicBezTo>
                    <a:pt x="54" y="106"/>
                    <a:pt x="54" y="106"/>
                    <a:pt x="53" y="106"/>
                  </a:cubicBezTo>
                  <a:cubicBezTo>
                    <a:pt x="54" y="106"/>
                    <a:pt x="56" y="105"/>
                    <a:pt x="56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60" y="102"/>
                    <a:pt x="54" y="103"/>
                    <a:pt x="56" y="103"/>
                  </a:cubicBezTo>
                  <a:cubicBezTo>
                    <a:pt x="56" y="102"/>
                    <a:pt x="57" y="102"/>
                    <a:pt x="57" y="102"/>
                  </a:cubicBezTo>
                  <a:cubicBezTo>
                    <a:pt x="57" y="102"/>
                    <a:pt x="60" y="102"/>
                    <a:pt x="57" y="99"/>
                  </a:cubicBezTo>
                  <a:cubicBezTo>
                    <a:pt x="57" y="99"/>
                    <a:pt x="56" y="99"/>
                    <a:pt x="57" y="99"/>
                  </a:cubicBezTo>
                  <a:cubicBezTo>
                    <a:pt x="57" y="98"/>
                    <a:pt x="57" y="99"/>
                    <a:pt x="57" y="98"/>
                  </a:cubicBezTo>
                  <a:cubicBezTo>
                    <a:pt x="60" y="98"/>
                    <a:pt x="60" y="98"/>
                    <a:pt x="60" y="98"/>
                  </a:cubicBezTo>
                  <a:cubicBezTo>
                    <a:pt x="60" y="99"/>
                    <a:pt x="60" y="98"/>
                    <a:pt x="60" y="98"/>
                  </a:cubicBezTo>
                  <a:cubicBezTo>
                    <a:pt x="60" y="98"/>
                    <a:pt x="61" y="98"/>
                    <a:pt x="60" y="97"/>
                  </a:cubicBezTo>
                  <a:cubicBezTo>
                    <a:pt x="60" y="97"/>
                    <a:pt x="60" y="97"/>
                    <a:pt x="60" y="97"/>
                  </a:cubicBezTo>
                  <a:cubicBezTo>
                    <a:pt x="60" y="97"/>
                    <a:pt x="60" y="97"/>
                    <a:pt x="61" y="97"/>
                  </a:cubicBezTo>
                  <a:cubicBezTo>
                    <a:pt x="61" y="97"/>
                    <a:pt x="61" y="97"/>
                    <a:pt x="61" y="97"/>
                  </a:cubicBezTo>
                  <a:cubicBezTo>
                    <a:pt x="61" y="97"/>
                    <a:pt x="61" y="96"/>
                    <a:pt x="62" y="96"/>
                  </a:cubicBezTo>
                  <a:cubicBezTo>
                    <a:pt x="62" y="94"/>
                    <a:pt x="62" y="94"/>
                    <a:pt x="62" y="94"/>
                  </a:cubicBezTo>
                  <a:cubicBezTo>
                    <a:pt x="62" y="93"/>
                    <a:pt x="63" y="93"/>
                    <a:pt x="63" y="93"/>
                  </a:cubicBezTo>
                  <a:cubicBezTo>
                    <a:pt x="63" y="93"/>
                    <a:pt x="63" y="93"/>
                    <a:pt x="62" y="93"/>
                  </a:cubicBezTo>
                  <a:cubicBezTo>
                    <a:pt x="62" y="92"/>
                    <a:pt x="63" y="92"/>
                    <a:pt x="63" y="92"/>
                  </a:cubicBezTo>
                  <a:cubicBezTo>
                    <a:pt x="63" y="92"/>
                    <a:pt x="63" y="90"/>
                    <a:pt x="62" y="90"/>
                  </a:cubicBezTo>
                  <a:cubicBezTo>
                    <a:pt x="63" y="90"/>
                    <a:pt x="63" y="90"/>
                    <a:pt x="65" y="90"/>
                  </a:cubicBezTo>
                  <a:cubicBezTo>
                    <a:pt x="63" y="89"/>
                    <a:pt x="66" y="90"/>
                    <a:pt x="65" y="89"/>
                  </a:cubicBezTo>
                  <a:cubicBezTo>
                    <a:pt x="65" y="89"/>
                    <a:pt x="65" y="89"/>
                    <a:pt x="63" y="89"/>
                  </a:cubicBezTo>
                  <a:cubicBezTo>
                    <a:pt x="63" y="86"/>
                    <a:pt x="66" y="86"/>
                    <a:pt x="65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6"/>
                    <a:pt x="67" y="86"/>
                    <a:pt x="66" y="85"/>
                  </a:cubicBezTo>
                  <a:cubicBezTo>
                    <a:pt x="67" y="85"/>
                    <a:pt x="66" y="84"/>
                    <a:pt x="67" y="85"/>
                  </a:cubicBezTo>
                  <a:cubicBezTo>
                    <a:pt x="67" y="84"/>
                    <a:pt x="70" y="82"/>
                    <a:pt x="69" y="81"/>
                  </a:cubicBezTo>
                  <a:cubicBezTo>
                    <a:pt x="69" y="81"/>
                    <a:pt x="69" y="80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7" y="79"/>
                    <a:pt x="70" y="80"/>
                    <a:pt x="70" y="80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3" y="77"/>
                    <a:pt x="70" y="77"/>
                    <a:pt x="70" y="77"/>
                  </a:cubicBezTo>
                  <a:cubicBezTo>
                    <a:pt x="70" y="77"/>
                    <a:pt x="70" y="76"/>
                    <a:pt x="73" y="77"/>
                  </a:cubicBezTo>
                  <a:cubicBezTo>
                    <a:pt x="70" y="76"/>
                    <a:pt x="70" y="76"/>
                    <a:pt x="70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0" y="76"/>
                    <a:pt x="73" y="73"/>
                    <a:pt x="73" y="73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4" y="76"/>
                    <a:pt x="74" y="76"/>
                    <a:pt x="74" y="76"/>
                  </a:cubicBezTo>
                  <a:cubicBezTo>
                    <a:pt x="73" y="76"/>
                    <a:pt x="74" y="73"/>
                    <a:pt x="74" y="73"/>
                  </a:cubicBezTo>
                  <a:cubicBezTo>
                    <a:pt x="74" y="73"/>
                    <a:pt x="74" y="73"/>
                    <a:pt x="75" y="73"/>
                  </a:cubicBezTo>
                  <a:cubicBezTo>
                    <a:pt x="74" y="73"/>
                    <a:pt x="75" y="72"/>
                    <a:pt x="74" y="72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2"/>
                    <a:pt x="73" y="72"/>
                    <a:pt x="74" y="72"/>
                  </a:cubicBezTo>
                  <a:cubicBezTo>
                    <a:pt x="74" y="72"/>
                    <a:pt x="75" y="73"/>
                    <a:pt x="75" y="72"/>
                  </a:cubicBezTo>
                  <a:cubicBezTo>
                    <a:pt x="75" y="72"/>
                    <a:pt x="75" y="72"/>
                    <a:pt x="74" y="72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5" y="72"/>
                    <a:pt x="75" y="71"/>
                    <a:pt x="76" y="71"/>
                  </a:cubicBezTo>
                  <a:cubicBezTo>
                    <a:pt x="76" y="71"/>
                    <a:pt x="76" y="71"/>
                    <a:pt x="76" y="69"/>
                  </a:cubicBezTo>
                  <a:cubicBezTo>
                    <a:pt x="76" y="69"/>
                    <a:pt x="76" y="69"/>
                    <a:pt x="76" y="69"/>
                  </a:cubicBezTo>
                  <a:cubicBezTo>
                    <a:pt x="76" y="69"/>
                    <a:pt x="76" y="69"/>
                    <a:pt x="76" y="69"/>
                  </a:cubicBezTo>
                  <a:cubicBezTo>
                    <a:pt x="76" y="69"/>
                    <a:pt x="76" y="69"/>
                    <a:pt x="76" y="69"/>
                  </a:cubicBezTo>
                  <a:cubicBezTo>
                    <a:pt x="76" y="68"/>
                    <a:pt x="78" y="68"/>
                    <a:pt x="78" y="68"/>
                  </a:cubicBezTo>
                  <a:cubicBezTo>
                    <a:pt x="78" y="68"/>
                    <a:pt x="75" y="67"/>
                    <a:pt x="76" y="67"/>
                  </a:cubicBez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80" y="65"/>
                    <a:pt x="79" y="64"/>
                  </a:cubicBezTo>
                  <a:cubicBezTo>
                    <a:pt x="80" y="64"/>
                    <a:pt x="80" y="64"/>
                    <a:pt x="80" y="64"/>
                  </a:cubicBezTo>
                  <a:cubicBezTo>
                    <a:pt x="80" y="63"/>
                    <a:pt x="83" y="60"/>
                    <a:pt x="82" y="59"/>
                  </a:cubicBezTo>
                  <a:cubicBezTo>
                    <a:pt x="82" y="59"/>
                    <a:pt x="82" y="59"/>
                    <a:pt x="80" y="59"/>
                  </a:cubicBezTo>
                  <a:cubicBezTo>
                    <a:pt x="82" y="59"/>
                    <a:pt x="80" y="58"/>
                    <a:pt x="82" y="58"/>
                  </a:cubicBezTo>
                  <a:cubicBezTo>
                    <a:pt x="82" y="59"/>
                    <a:pt x="82" y="59"/>
                    <a:pt x="82" y="59"/>
                  </a:cubicBezTo>
                  <a:cubicBezTo>
                    <a:pt x="83" y="59"/>
                    <a:pt x="83" y="58"/>
                    <a:pt x="83" y="56"/>
                  </a:cubicBezTo>
                  <a:cubicBezTo>
                    <a:pt x="83" y="58"/>
                    <a:pt x="86" y="58"/>
                    <a:pt x="86" y="58"/>
                  </a:cubicBezTo>
                  <a:cubicBezTo>
                    <a:pt x="83" y="56"/>
                    <a:pt x="83" y="56"/>
                    <a:pt x="86" y="56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6" y="55"/>
                    <a:pt x="87" y="56"/>
                    <a:pt x="86" y="55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7" y="55"/>
                    <a:pt x="87" y="54"/>
                    <a:pt x="87" y="54"/>
                  </a:cubicBezTo>
                  <a:cubicBezTo>
                    <a:pt x="87" y="52"/>
                    <a:pt x="87" y="52"/>
                    <a:pt x="87" y="52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88" y="52"/>
                    <a:pt x="88" y="51"/>
                    <a:pt x="87" y="51"/>
                  </a:cubicBezTo>
                  <a:cubicBezTo>
                    <a:pt x="89" y="50"/>
                    <a:pt x="91" y="47"/>
                    <a:pt x="92" y="46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91" y="45"/>
                    <a:pt x="92" y="46"/>
                    <a:pt x="92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3"/>
                    <a:pt x="92" y="45"/>
                    <a:pt x="92" y="43"/>
                  </a:cubicBezTo>
                  <a:cubicBezTo>
                    <a:pt x="93" y="43"/>
                    <a:pt x="92" y="43"/>
                    <a:pt x="92" y="45"/>
                  </a:cubicBezTo>
                  <a:cubicBezTo>
                    <a:pt x="92" y="45"/>
                    <a:pt x="92" y="43"/>
                    <a:pt x="93" y="43"/>
                  </a:cubicBezTo>
                  <a:cubicBezTo>
                    <a:pt x="92" y="43"/>
                    <a:pt x="92" y="43"/>
                    <a:pt x="92" y="43"/>
                  </a:cubicBezTo>
                  <a:cubicBezTo>
                    <a:pt x="92" y="42"/>
                    <a:pt x="92" y="42"/>
                    <a:pt x="92" y="42"/>
                  </a:cubicBezTo>
                  <a:cubicBezTo>
                    <a:pt x="92" y="42"/>
                    <a:pt x="91" y="43"/>
                    <a:pt x="89" y="42"/>
                  </a:cubicBezTo>
                  <a:cubicBezTo>
                    <a:pt x="89" y="41"/>
                    <a:pt x="89" y="41"/>
                    <a:pt x="89" y="41"/>
                  </a:cubicBezTo>
                  <a:cubicBezTo>
                    <a:pt x="89" y="41"/>
                    <a:pt x="88" y="42"/>
                    <a:pt x="88" y="41"/>
                  </a:cubicBezTo>
                  <a:cubicBezTo>
                    <a:pt x="89" y="41"/>
                    <a:pt x="91" y="41"/>
                    <a:pt x="91" y="41"/>
                  </a:cubicBezTo>
                  <a:cubicBezTo>
                    <a:pt x="92" y="41"/>
                    <a:pt x="93" y="42"/>
                    <a:pt x="93" y="41"/>
                  </a:cubicBezTo>
                  <a:cubicBezTo>
                    <a:pt x="93" y="41"/>
                    <a:pt x="93" y="42"/>
                    <a:pt x="92" y="41"/>
                  </a:cubicBezTo>
                  <a:cubicBezTo>
                    <a:pt x="93" y="41"/>
                    <a:pt x="93" y="41"/>
                    <a:pt x="93" y="41"/>
                  </a:cubicBezTo>
                  <a:cubicBezTo>
                    <a:pt x="95" y="41"/>
                    <a:pt x="95" y="41"/>
                    <a:pt x="95" y="41"/>
                  </a:cubicBezTo>
                  <a:cubicBezTo>
                    <a:pt x="95" y="41"/>
                    <a:pt x="93" y="41"/>
                    <a:pt x="93" y="39"/>
                  </a:cubicBezTo>
                  <a:cubicBezTo>
                    <a:pt x="95" y="41"/>
                    <a:pt x="95" y="39"/>
                    <a:pt x="95" y="41"/>
                  </a:cubicBezTo>
                  <a:cubicBezTo>
                    <a:pt x="96" y="41"/>
                    <a:pt x="95" y="39"/>
                    <a:pt x="96" y="39"/>
                  </a:cubicBezTo>
                  <a:cubicBezTo>
                    <a:pt x="96" y="39"/>
                    <a:pt x="93" y="39"/>
                    <a:pt x="93" y="38"/>
                  </a:cubicBezTo>
                  <a:cubicBezTo>
                    <a:pt x="95" y="39"/>
                    <a:pt x="96" y="38"/>
                    <a:pt x="96" y="39"/>
                  </a:cubicBezTo>
                  <a:cubicBezTo>
                    <a:pt x="96" y="39"/>
                    <a:pt x="96" y="38"/>
                    <a:pt x="95" y="38"/>
                  </a:cubicBezTo>
                  <a:cubicBezTo>
                    <a:pt x="95" y="38"/>
                    <a:pt x="99" y="38"/>
                    <a:pt x="96" y="37"/>
                  </a:cubicBezTo>
                  <a:cubicBezTo>
                    <a:pt x="96" y="38"/>
                    <a:pt x="96" y="38"/>
                    <a:pt x="96" y="38"/>
                  </a:cubicBezTo>
                  <a:cubicBezTo>
                    <a:pt x="96" y="37"/>
                    <a:pt x="96" y="37"/>
                    <a:pt x="96" y="37"/>
                  </a:cubicBezTo>
                  <a:cubicBezTo>
                    <a:pt x="96" y="37"/>
                    <a:pt x="99" y="37"/>
                    <a:pt x="96" y="35"/>
                  </a:cubicBezTo>
                  <a:cubicBezTo>
                    <a:pt x="96" y="35"/>
                    <a:pt x="99" y="33"/>
                    <a:pt x="99" y="35"/>
                  </a:cubicBezTo>
                  <a:cubicBezTo>
                    <a:pt x="99" y="37"/>
                    <a:pt x="96" y="35"/>
                    <a:pt x="99" y="37"/>
                  </a:cubicBezTo>
                  <a:cubicBezTo>
                    <a:pt x="99" y="35"/>
                    <a:pt x="100" y="35"/>
                    <a:pt x="100" y="35"/>
                  </a:cubicBezTo>
                  <a:cubicBezTo>
                    <a:pt x="100" y="35"/>
                    <a:pt x="100" y="35"/>
                    <a:pt x="100" y="35"/>
                  </a:cubicBezTo>
                  <a:cubicBezTo>
                    <a:pt x="100" y="35"/>
                    <a:pt x="100" y="35"/>
                    <a:pt x="100" y="35"/>
                  </a:cubicBezTo>
                  <a:cubicBezTo>
                    <a:pt x="100" y="35"/>
                    <a:pt x="100" y="35"/>
                    <a:pt x="100" y="35"/>
                  </a:cubicBezTo>
                  <a:cubicBezTo>
                    <a:pt x="100" y="35"/>
                    <a:pt x="100" y="35"/>
                    <a:pt x="100" y="35"/>
                  </a:cubicBezTo>
                  <a:cubicBezTo>
                    <a:pt x="101" y="33"/>
                    <a:pt x="100" y="33"/>
                    <a:pt x="100" y="33"/>
                  </a:cubicBezTo>
                  <a:cubicBezTo>
                    <a:pt x="99" y="33"/>
                    <a:pt x="99" y="33"/>
                    <a:pt x="99" y="33"/>
                  </a:cubicBezTo>
                  <a:cubicBezTo>
                    <a:pt x="100" y="33"/>
                    <a:pt x="99" y="32"/>
                    <a:pt x="99" y="32"/>
                  </a:cubicBezTo>
                  <a:cubicBezTo>
                    <a:pt x="101" y="33"/>
                    <a:pt x="101" y="33"/>
                    <a:pt x="101" y="33"/>
                  </a:cubicBezTo>
                  <a:cubicBezTo>
                    <a:pt x="101" y="32"/>
                    <a:pt x="101" y="32"/>
                    <a:pt x="101" y="32"/>
                  </a:cubicBezTo>
                  <a:cubicBezTo>
                    <a:pt x="100" y="32"/>
                    <a:pt x="100" y="32"/>
                    <a:pt x="100" y="32"/>
                  </a:cubicBezTo>
                  <a:cubicBezTo>
                    <a:pt x="100" y="32"/>
                    <a:pt x="100" y="32"/>
                    <a:pt x="100" y="30"/>
                  </a:cubicBezTo>
                  <a:cubicBezTo>
                    <a:pt x="100" y="30"/>
                    <a:pt x="101" y="30"/>
                    <a:pt x="101" y="32"/>
                  </a:cubicBezTo>
                  <a:cubicBezTo>
                    <a:pt x="101" y="30"/>
                    <a:pt x="101" y="30"/>
                    <a:pt x="101" y="30"/>
                  </a:cubicBezTo>
                  <a:cubicBezTo>
                    <a:pt x="101" y="30"/>
                    <a:pt x="101" y="30"/>
                    <a:pt x="102" y="30"/>
                  </a:cubicBezTo>
                  <a:cubicBezTo>
                    <a:pt x="101" y="30"/>
                    <a:pt x="101" y="29"/>
                    <a:pt x="101" y="29"/>
                  </a:cubicBezTo>
                  <a:cubicBezTo>
                    <a:pt x="100" y="29"/>
                    <a:pt x="100" y="29"/>
                    <a:pt x="100" y="29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9" y="28"/>
                    <a:pt x="100" y="28"/>
                    <a:pt x="99" y="28"/>
                  </a:cubicBezTo>
                  <a:cubicBezTo>
                    <a:pt x="99" y="26"/>
                    <a:pt x="99" y="26"/>
                    <a:pt x="100" y="26"/>
                  </a:cubicBezTo>
                  <a:cubicBezTo>
                    <a:pt x="100" y="28"/>
                    <a:pt x="101" y="28"/>
                    <a:pt x="102" y="28"/>
                  </a:cubicBezTo>
                  <a:cubicBezTo>
                    <a:pt x="104" y="28"/>
                    <a:pt x="100" y="25"/>
                    <a:pt x="102" y="26"/>
                  </a:cubicBezTo>
                  <a:cubicBezTo>
                    <a:pt x="104" y="26"/>
                    <a:pt x="104" y="26"/>
                    <a:pt x="104" y="26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4" y="26"/>
                    <a:pt x="104" y="25"/>
                    <a:pt x="102" y="25"/>
                  </a:cubicBezTo>
                  <a:cubicBezTo>
                    <a:pt x="102" y="25"/>
                    <a:pt x="102" y="25"/>
                    <a:pt x="102" y="25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104" y="25"/>
                    <a:pt x="102" y="25"/>
                    <a:pt x="104" y="25"/>
                  </a:cubicBezTo>
                  <a:cubicBezTo>
                    <a:pt x="104" y="24"/>
                    <a:pt x="102" y="24"/>
                    <a:pt x="104" y="24"/>
                  </a:cubicBezTo>
                  <a:cubicBezTo>
                    <a:pt x="105" y="25"/>
                    <a:pt x="105" y="25"/>
                    <a:pt x="105" y="25"/>
                  </a:cubicBezTo>
                  <a:cubicBezTo>
                    <a:pt x="105" y="25"/>
                    <a:pt x="105" y="25"/>
                    <a:pt x="105" y="25"/>
                  </a:cubicBezTo>
                  <a:cubicBezTo>
                    <a:pt x="105" y="25"/>
                    <a:pt x="105" y="25"/>
                    <a:pt x="105" y="25"/>
                  </a:cubicBezTo>
                  <a:cubicBezTo>
                    <a:pt x="105" y="24"/>
                    <a:pt x="106" y="25"/>
                    <a:pt x="106" y="24"/>
                  </a:cubicBezTo>
                  <a:cubicBezTo>
                    <a:pt x="105" y="24"/>
                    <a:pt x="105" y="24"/>
                    <a:pt x="105" y="24"/>
                  </a:cubicBezTo>
                  <a:cubicBezTo>
                    <a:pt x="105" y="22"/>
                    <a:pt x="105" y="25"/>
                    <a:pt x="104" y="24"/>
                  </a:cubicBezTo>
                  <a:cubicBezTo>
                    <a:pt x="105" y="22"/>
                    <a:pt x="105" y="24"/>
                    <a:pt x="105" y="22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5" y="22"/>
                    <a:pt x="104" y="20"/>
                    <a:pt x="105" y="20"/>
                  </a:cubicBezTo>
                  <a:cubicBezTo>
                    <a:pt x="105" y="20"/>
                    <a:pt x="105" y="20"/>
                    <a:pt x="105" y="20"/>
                  </a:cubicBezTo>
                  <a:cubicBezTo>
                    <a:pt x="106" y="20"/>
                    <a:pt x="106" y="20"/>
                    <a:pt x="108" y="20"/>
                  </a:cubicBezTo>
                  <a:cubicBezTo>
                    <a:pt x="106" y="18"/>
                    <a:pt x="108" y="18"/>
                    <a:pt x="106" y="18"/>
                  </a:cubicBezTo>
                  <a:cubicBezTo>
                    <a:pt x="106" y="18"/>
                    <a:pt x="106" y="20"/>
                    <a:pt x="105" y="20"/>
                  </a:cubicBezTo>
                  <a:cubicBezTo>
                    <a:pt x="104" y="18"/>
                    <a:pt x="105" y="22"/>
                    <a:pt x="104" y="20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04" y="18"/>
                    <a:pt x="105" y="17"/>
                    <a:pt x="106" y="17"/>
                  </a:cubicBezTo>
                  <a:cubicBezTo>
                    <a:pt x="105" y="17"/>
                    <a:pt x="105" y="17"/>
                    <a:pt x="105" y="17"/>
                  </a:cubicBezTo>
                  <a:cubicBezTo>
                    <a:pt x="105" y="16"/>
                    <a:pt x="106" y="16"/>
                    <a:pt x="106" y="15"/>
                  </a:cubicBezTo>
                  <a:cubicBezTo>
                    <a:pt x="106" y="16"/>
                    <a:pt x="106" y="13"/>
                    <a:pt x="108" y="15"/>
                  </a:cubicBezTo>
                  <a:cubicBezTo>
                    <a:pt x="108" y="15"/>
                    <a:pt x="108" y="16"/>
                    <a:pt x="109" y="16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9" y="16"/>
                    <a:pt x="108" y="15"/>
                    <a:pt x="109" y="15"/>
                  </a:cubicBezTo>
                  <a:cubicBezTo>
                    <a:pt x="108" y="15"/>
                    <a:pt x="108" y="15"/>
                    <a:pt x="106" y="13"/>
                  </a:cubicBezTo>
                  <a:cubicBezTo>
                    <a:pt x="108" y="13"/>
                    <a:pt x="105" y="13"/>
                    <a:pt x="106" y="13"/>
                  </a:cubicBezTo>
                  <a:cubicBezTo>
                    <a:pt x="106" y="12"/>
                    <a:pt x="108" y="12"/>
                    <a:pt x="108" y="12"/>
                  </a:cubicBezTo>
                  <a:cubicBezTo>
                    <a:pt x="108" y="11"/>
                    <a:pt x="109" y="9"/>
                    <a:pt x="110" y="9"/>
                  </a:cubicBezTo>
                  <a:cubicBezTo>
                    <a:pt x="109" y="7"/>
                    <a:pt x="109" y="7"/>
                    <a:pt x="109" y="5"/>
                  </a:cubicBezTo>
                  <a:cubicBezTo>
                    <a:pt x="109" y="5"/>
                    <a:pt x="109" y="7"/>
                    <a:pt x="109" y="5"/>
                  </a:cubicBezTo>
                  <a:cubicBezTo>
                    <a:pt x="109" y="5"/>
                    <a:pt x="109" y="5"/>
                    <a:pt x="109" y="5"/>
                  </a:cubicBezTo>
                  <a:cubicBezTo>
                    <a:pt x="109" y="5"/>
                    <a:pt x="109" y="4"/>
                    <a:pt x="110" y="5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09" y="3"/>
                    <a:pt x="110" y="3"/>
                    <a:pt x="110" y="3"/>
                  </a:cubicBezTo>
                  <a:cubicBezTo>
                    <a:pt x="110" y="3"/>
                    <a:pt x="110" y="3"/>
                    <a:pt x="110" y="3"/>
                  </a:cubicBezTo>
                  <a:cubicBezTo>
                    <a:pt x="113" y="3"/>
                    <a:pt x="113" y="1"/>
                    <a:pt x="113" y="1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3" y="0"/>
                    <a:pt x="110" y="0"/>
                    <a:pt x="113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3" y="1"/>
                    <a:pt x="110" y="1"/>
                    <a:pt x="110" y="1"/>
                  </a:cubicBezTo>
                  <a:cubicBezTo>
                    <a:pt x="110" y="1"/>
                    <a:pt x="110" y="1"/>
                    <a:pt x="110" y="1"/>
                  </a:cubicBezTo>
                  <a:cubicBezTo>
                    <a:pt x="110" y="0"/>
                    <a:pt x="109" y="1"/>
                    <a:pt x="109" y="1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0"/>
                    <a:pt x="109" y="1"/>
                    <a:pt x="108" y="1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8" y="1"/>
                    <a:pt x="108" y="1"/>
                    <a:pt x="108" y="3"/>
                  </a:cubicBezTo>
                  <a:cubicBezTo>
                    <a:pt x="108" y="3"/>
                    <a:pt x="106" y="3"/>
                    <a:pt x="106" y="4"/>
                  </a:cubicBezTo>
                  <a:cubicBezTo>
                    <a:pt x="106" y="4"/>
                    <a:pt x="108" y="4"/>
                    <a:pt x="109" y="4"/>
                  </a:cubicBezTo>
                  <a:cubicBezTo>
                    <a:pt x="109" y="4"/>
                    <a:pt x="108" y="4"/>
                    <a:pt x="108" y="5"/>
                  </a:cubicBezTo>
                  <a:cubicBezTo>
                    <a:pt x="108" y="5"/>
                    <a:pt x="106" y="4"/>
                    <a:pt x="106" y="5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5" y="5"/>
                    <a:pt x="105" y="5"/>
                    <a:pt x="105" y="5"/>
                  </a:cubicBezTo>
                  <a:cubicBezTo>
                    <a:pt x="105" y="7"/>
                    <a:pt x="104" y="9"/>
                    <a:pt x="104" y="11"/>
                  </a:cubicBezTo>
                  <a:cubicBezTo>
                    <a:pt x="104" y="11"/>
                    <a:pt x="104" y="11"/>
                    <a:pt x="104" y="11"/>
                  </a:cubicBezTo>
                  <a:cubicBezTo>
                    <a:pt x="102" y="11"/>
                    <a:pt x="102" y="12"/>
                    <a:pt x="101" y="12"/>
                  </a:cubicBezTo>
                  <a:cubicBezTo>
                    <a:pt x="101" y="13"/>
                    <a:pt x="100" y="15"/>
                    <a:pt x="101" y="16"/>
                  </a:cubicBezTo>
                  <a:cubicBezTo>
                    <a:pt x="99" y="17"/>
                    <a:pt x="96" y="18"/>
                    <a:pt x="96" y="22"/>
                  </a:cubicBezTo>
                  <a:cubicBezTo>
                    <a:pt x="96" y="22"/>
                    <a:pt x="96" y="22"/>
                    <a:pt x="96" y="22"/>
                  </a:cubicBezTo>
                  <a:cubicBezTo>
                    <a:pt x="96" y="22"/>
                    <a:pt x="99" y="22"/>
                    <a:pt x="96" y="22"/>
                  </a:cubicBezTo>
                  <a:cubicBezTo>
                    <a:pt x="96" y="22"/>
                    <a:pt x="96" y="22"/>
                    <a:pt x="95" y="22"/>
                  </a:cubicBezTo>
                  <a:cubicBezTo>
                    <a:pt x="95" y="24"/>
                    <a:pt x="93" y="25"/>
                    <a:pt x="92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2" y="26"/>
                    <a:pt x="92" y="28"/>
                    <a:pt x="92" y="28"/>
                  </a:cubicBezTo>
                  <a:cubicBezTo>
                    <a:pt x="92" y="29"/>
                    <a:pt x="92" y="29"/>
                    <a:pt x="92" y="29"/>
                  </a:cubicBezTo>
                  <a:cubicBezTo>
                    <a:pt x="91" y="29"/>
                    <a:pt x="91" y="29"/>
                    <a:pt x="89" y="30"/>
                  </a:cubicBezTo>
                  <a:cubicBezTo>
                    <a:pt x="89" y="30"/>
                    <a:pt x="89" y="32"/>
                    <a:pt x="89" y="33"/>
                  </a:cubicBezTo>
                  <a:cubicBezTo>
                    <a:pt x="87" y="35"/>
                    <a:pt x="86" y="38"/>
                    <a:pt x="83" y="39"/>
                  </a:cubicBezTo>
                  <a:cubicBezTo>
                    <a:pt x="83" y="39"/>
                    <a:pt x="83" y="39"/>
                    <a:pt x="83" y="39"/>
                  </a:cubicBezTo>
                  <a:cubicBezTo>
                    <a:pt x="80" y="41"/>
                    <a:pt x="80" y="45"/>
                    <a:pt x="79" y="46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0" y="47"/>
                    <a:pt x="79" y="47"/>
                    <a:pt x="78" y="47"/>
                  </a:cubicBezTo>
                  <a:cubicBezTo>
                    <a:pt x="78" y="47"/>
                    <a:pt x="76" y="50"/>
                    <a:pt x="78" y="50"/>
                  </a:cubicBezTo>
                  <a:cubicBezTo>
                    <a:pt x="78" y="51"/>
                    <a:pt x="76" y="51"/>
                    <a:pt x="76" y="51"/>
                  </a:cubicBezTo>
                  <a:cubicBezTo>
                    <a:pt x="76" y="52"/>
                    <a:pt x="75" y="52"/>
                    <a:pt x="75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5"/>
                    <a:pt x="75" y="56"/>
                    <a:pt x="74" y="55"/>
                  </a:cubicBezTo>
                  <a:cubicBezTo>
                    <a:pt x="74" y="56"/>
                    <a:pt x="70" y="58"/>
                    <a:pt x="73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60"/>
                    <a:pt x="70" y="63"/>
                    <a:pt x="69" y="63"/>
                  </a:cubicBezTo>
                  <a:cubicBezTo>
                    <a:pt x="69" y="63"/>
                    <a:pt x="69" y="63"/>
                    <a:pt x="69" y="64"/>
                  </a:cubicBezTo>
                  <a:cubicBezTo>
                    <a:pt x="69" y="64"/>
                    <a:pt x="69" y="63"/>
                    <a:pt x="69" y="64"/>
                  </a:cubicBezTo>
                  <a:cubicBezTo>
                    <a:pt x="66" y="65"/>
                    <a:pt x="67" y="67"/>
                    <a:pt x="66" y="69"/>
                  </a:cubicBezTo>
                  <a:cubicBezTo>
                    <a:pt x="63" y="71"/>
                    <a:pt x="62" y="76"/>
                    <a:pt x="61" y="79"/>
                  </a:cubicBezTo>
                  <a:cubicBezTo>
                    <a:pt x="61" y="79"/>
                    <a:pt x="61" y="79"/>
                    <a:pt x="61" y="79"/>
                  </a:cubicBezTo>
                  <a:cubicBezTo>
                    <a:pt x="60" y="79"/>
                    <a:pt x="61" y="81"/>
                    <a:pt x="60" y="80"/>
                  </a:cubicBezTo>
                  <a:cubicBezTo>
                    <a:pt x="60" y="81"/>
                    <a:pt x="57" y="81"/>
                    <a:pt x="60" y="81"/>
                  </a:cubicBezTo>
                  <a:cubicBezTo>
                    <a:pt x="57" y="81"/>
                    <a:pt x="57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5"/>
                    <a:pt x="54" y="86"/>
                    <a:pt x="54" y="89"/>
                  </a:cubicBezTo>
                  <a:cubicBezTo>
                    <a:pt x="56" y="89"/>
                    <a:pt x="56" y="89"/>
                    <a:pt x="56" y="89"/>
                  </a:cubicBezTo>
                  <a:cubicBezTo>
                    <a:pt x="56" y="89"/>
                    <a:pt x="54" y="89"/>
                    <a:pt x="54" y="90"/>
                  </a:cubicBezTo>
                  <a:cubicBezTo>
                    <a:pt x="54" y="89"/>
                    <a:pt x="54" y="89"/>
                    <a:pt x="54" y="89"/>
                  </a:cubicBezTo>
                  <a:cubicBezTo>
                    <a:pt x="53" y="92"/>
                    <a:pt x="52" y="94"/>
                    <a:pt x="49" y="97"/>
                  </a:cubicBezTo>
                  <a:cubicBezTo>
                    <a:pt x="49" y="98"/>
                    <a:pt x="52" y="98"/>
                    <a:pt x="50" y="98"/>
                  </a:cubicBezTo>
                  <a:cubicBezTo>
                    <a:pt x="49" y="98"/>
                    <a:pt x="49" y="98"/>
                    <a:pt x="49" y="98"/>
                  </a:cubicBezTo>
                  <a:cubicBezTo>
                    <a:pt x="49" y="99"/>
                    <a:pt x="50" y="102"/>
                    <a:pt x="49" y="102"/>
                  </a:cubicBezTo>
                  <a:cubicBezTo>
                    <a:pt x="49" y="99"/>
                    <a:pt x="49" y="102"/>
                    <a:pt x="49" y="99"/>
                  </a:cubicBezTo>
                  <a:cubicBezTo>
                    <a:pt x="49" y="102"/>
                    <a:pt x="49" y="103"/>
                    <a:pt x="48" y="103"/>
                  </a:cubicBezTo>
                  <a:cubicBezTo>
                    <a:pt x="49" y="103"/>
                    <a:pt x="49" y="103"/>
                    <a:pt x="49" y="103"/>
                  </a:cubicBezTo>
                  <a:cubicBezTo>
                    <a:pt x="46" y="105"/>
                    <a:pt x="46" y="106"/>
                    <a:pt x="45" y="106"/>
                  </a:cubicBezTo>
                  <a:cubicBezTo>
                    <a:pt x="40" y="111"/>
                    <a:pt x="36" y="116"/>
                    <a:pt x="33" y="122"/>
                  </a:cubicBezTo>
                  <a:cubicBezTo>
                    <a:pt x="30" y="129"/>
                    <a:pt x="26" y="133"/>
                    <a:pt x="23" y="140"/>
                  </a:cubicBezTo>
                  <a:cubicBezTo>
                    <a:pt x="24" y="143"/>
                    <a:pt x="23" y="143"/>
                    <a:pt x="23" y="144"/>
                  </a:cubicBezTo>
                  <a:cubicBezTo>
                    <a:pt x="23" y="144"/>
                    <a:pt x="23" y="144"/>
                    <a:pt x="23" y="144"/>
                  </a:cubicBezTo>
                  <a:cubicBezTo>
                    <a:pt x="22" y="144"/>
                    <a:pt x="22" y="145"/>
                    <a:pt x="22" y="144"/>
                  </a:cubicBezTo>
                  <a:cubicBezTo>
                    <a:pt x="20" y="146"/>
                    <a:pt x="19" y="148"/>
                    <a:pt x="17" y="150"/>
                  </a:cubicBezTo>
                  <a:cubicBezTo>
                    <a:pt x="19" y="150"/>
                    <a:pt x="19" y="150"/>
                    <a:pt x="19" y="150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7" y="150"/>
                    <a:pt x="17" y="152"/>
                    <a:pt x="15" y="150"/>
                  </a:cubicBezTo>
                  <a:cubicBezTo>
                    <a:pt x="13" y="157"/>
                    <a:pt x="11" y="162"/>
                    <a:pt x="7" y="169"/>
                  </a:cubicBezTo>
                  <a:cubicBezTo>
                    <a:pt x="7" y="170"/>
                    <a:pt x="6" y="171"/>
                    <a:pt x="5" y="173"/>
                  </a:cubicBezTo>
                  <a:cubicBezTo>
                    <a:pt x="5" y="178"/>
                    <a:pt x="2" y="183"/>
                    <a:pt x="0" y="186"/>
                  </a:cubicBezTo>
                  <a:cubicBezTo>
                    <a:pt x="0" y="186"/>
                    <a:pt x="2" y="187"/>
                    <a:pt x="5" y="186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74" name="Freeform 150"/>
            <p:cNvSpPr>
              <a:spLocks/>
            </p:cNvSpPr>
            <p:nvPr/>
          </p:nvSpPr>
          <p:spPr bwMode="auto">
            <a:xfrm>
              <a:off x="4002" y="3099"/>
              <a:ext cx="260" cy="472"/>
            </a:xfrm>
            <a:custGeom>
              <a:avLst/>
              <a:gdLst>
                <a:gd name="T0" fmla="*/ 98 w 110"/>
                <a:gd name="T1" fmla="*/ 175 h 200"/>
                <a:gd name="T2" fmla="*/ 95 w 110"/>
                <a:gd name="T3" fmla="*/ 169 h 200"/>
                <a:gd name="T4" fmla="*/ 89 w 110"/>
                <a:gd name="T5" fmla="*/ 156 h 200"/>
                <a:gd name="T6" fmla="*/ 88 w 110"/>
                <a:gd name="T7" fmla="*/ 152 h 200"/>
                <a:gd name="T8" fmla="*/ 78 w 110"/>
                <a:gd name="T9" fmla="*/ 140 h 200"/>
                <a:gd name="T10" fmla="*/ 77 w 110"/>
                <a:gd name="T11" fmla="*/ 136 h 200"/>
                <a:gd name="T12" fmla="*/ 75 w 110"/>
                <a:gd name="T13" fmla="*/ 127 h 200"/>
                <a:gd name="T14" fmla="*/ 71 w 110"/>
                <a:gd name="T15" fmla="*/ 122 h 200"/>
                <a:gd name="T16" fmla="*/ 68 w 110"/>
                <a:gd name="T17" fmla="*/ 119 h 200"/>
                <a:gd name="T18" fmla="*/ 68 w 110"/>
                <a:gd name="T19" fmla="*/ 116 h 200"/>
                <a:gd name="T20" fmla="*/ 64 w 110"/>
                <a:gd name="T21" fmla="*/ 109 h 200"/>
                <a:gd name="T22" fmla="*/ 62 w 110"/>
                <a:gd name="T23" fmla="*/ 105 h 200"/>
                <a:gd name="T24" fmla="*/ 60 w 110"/>
                <a:gd name="T25" fmla="*/ 100 h 200"/>
                <a:gd name="T26" fmla="*/ 58 w 110"/>
                <a:gd name="T27" fmla="*/ 95 h 200"/>
                <a:gd name="T28" fmla="*/ 55 w 110"/>
                <a:gd name="T29" fmla="*/ 88 h 200"/>
                <a:gd name="T30" fmla="*/ 50 w 110"/>
                <a:gd name="T31" fmla="*/ 82 h 200"/>
                <a:gd name="T32" fmla="*/ 49 w 110"/>
                <a:gd name="T33" fmla="*/ 79 h 200"/>
                <a:gd name="T34" fmla="*/ 46 w 110"/>
                <a:gd name="T35" fmla="*/ 75 h 200"/>
                <a:gd name="T36" fmla="*/ 46 w 110"/>
                <a:gd name="T37" fmla="*/ 73 h 200"/>
                <a:gd name="T38" fmla="*/ 45 w 110"/>
                <a:gd name="T39" fmla="*/ 71 h 200"/>
                <a:gd name="T40" fmla="*/ 43 w 110"/>
                <a:gd name="T41" fmla="*/ 69 h 200"/>
                <a:gd name="T42" fmla="*/ 37 w 110"/>
                <a:gd name="T43" fmla="*/ 58 h 200"/>
                <a:gd name="T44" fmla="*/ 35 w 110"/>
                <a:gd name="T45" fmla="*/ 54 h 200"/>
                <a:gd name="T46" fmla="*/ 34 w 110"/>
                <a:gd name="T47" fmla="*/ 52 h 200"/>
                <a:gd name="T48" fmla="*/ 29 w 110"/>
                <a:gd name="T49" fmla="*/ 43 h 200"/>
                <a:gd name="T50" fmla="*/ 25 w 110"/>
                <a:gd name="T51" fmla="*/ 43 h 200"/>
                <a:gd name="T52" fmla="*/ 28 w 110"/>
                <a:gd name="T53" fmla="*/ 39 h 200"/>
                <a:gd name="T54" fmla="*/ 28 w 110"/>
                <a:gd name="T55" fmla="*/ 34 h 200"/>
                <a:gd name="T56" fmla="*/ 24 w 110"/>
                <a:gd name="T57" fmla="*/ 31 h 200"/>
                <a:gd name="T58" fmla="*/ 24 w 110"/>
                <a:gd name="T59" fmla="*/ 30 h 200"/>
                <a:gd name="T60" fmla="*/ 22 w 110"/>
                <a:gd name="T61" fmla="*/ 28 h 200"/>
                <a:gd name="T62" fmla="*/ 20 w 110"/>
                <a:gd name="T63" fmla="*/ 27 h 200"/>
                <a:gd name="T64" fmla="*/ 20 w 110"/>
                <a:gd name="T65" fmla="*/ 22 h 200"/>
                <a:gd name="T66" fmla="*/ 17 w 110"/>
                <a:gd name="T67" fmla="*/ 21 h 200"/>
                <a:gd name="T68" fmla="*/ 17 w 110"/>
                <a:gd name="T69" fmla="*/ 18 h 200"/>
                <a:gd name="T70" fmla="*/ 16 w 110"/>
                <a:gd name="T71" fmla="*/ 16 h 200"/>
                <a:gd name="T72" fmla="*/ 15 w 110"/>
                <a:gd name="T73" fmla="*/ 18 h 200"/>
                <a:gd name="T74" fmla="*/ 13 w 110"/>
                <a:gd name="T75" fmla="*/ 12 h 200"/>
                <a:gd name="T76" fmla="*/ 6 w 110"/>
                <a:gd name="T77" fmla="*/ 6 h 200"/>
                <a:gd name="T78" fmla="*/ 3 w 110"/>
                <a:gd name="T79" fmla="*/ 4 h 200"/>
                <a:gd name="T80" fmla="*/ 2 w 110"/>
                <a:gd name="T81" fmla="*/ 0 h 200"/>
                <a:gd name="T82" fmla="*/ 0 w 110"/>
                <a:gd name="T83" fmla="*/ 3 h 200"/>
                <a:gd name="T84" fmla="*/ 4 w 110"/>
                <a:gd name="T85" fmla="*/ 6 h 200"/>
                <a:gd name="T86" fmla="*/ 7 w 110"/>
                <a:gd name="T87" fmla="*/ 16 h 200"/>
                <a:gd name="T88" fmla="*/ 13 w 110"/>
                <a:gd name="T89" fmla="*/ 31 h 200"/>
                <a:gd name="T90" fmla="*/ 21 w 110"/>
                <a:gd name="T91" fmla="*/ 47 h 200"/>
                <a:gd name="T92" fmla="*/ 28 w 110"/>
                <a:gd name="T93" fmla="*/ 58 h 200"/>
                <a:gd name="T94" fmla="*/ 32 w 110"/>
                <a:gd name="T95" fmla="*/ 69 h 200"/>
                <a:gd name="T96" fmla="*/ 43 w 110"/>
                <a:gd name="T97" fmla="*/ 87 h 200"/>
                <a:gd name="T98" fmla="*/ 49 w 110"/>
                <a:gd name="T99" fmla="*/ 97 h 200"/>
                <a:gd name="T100" fmla="*/ 58 w 110"/>
                <a:gd name="T101" fmla="*/ 109 h 200"/>
                <a:gd name="T102" fmla="*/ 78 w 110"/>
                <a:gd name="T103" fmla="*/ 153 h 200"/>
                <a:gd name="T104" fmla="*/ 85 w 110"/>
                <a:gd name="T105" fmla="*/ 165 h 200"/>
                <a:gd name="T106" fmla="*/ 107 w 110"/>
                <a:gd name="T107" fmla="*/ 195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0" h="200">
                  <a:moveTo>
                    <a:pt x="107" y="195"/>
                  </a:moveTo>
                  <a:cubicBezTo>
                    <a:pt x="110" y="191"/>
                    <a:pt x="105" y="190"/>
                    <a:pt x="105" y="187"/>
                  </a:cubicBezTo>
                  <a:cubicBezTo>
                    <a:pt x="103" y="187"/>
                    <a:pt x="103" y="187"/>
                    <a:pt x="103" y="187"/>
                  </a:cubicBezTo>
                  <a:cubicBezTo>
                    <a:pt x="103" y="182"/>
                    <a:pt x="101" y="179"/>
                    <a:pt x="98" y="177"/>
                  </a:cubicBezTo>
                  <a:cubicBezTo>
                    <a:pt x="98" y="178"/>
                    <a:pt x="98" y="178"/>
                    <a:pt x="98" y="178"/>
                  </a:cubicBezTo>
                  <a:cubicBezTo>
                    <a:pt x="97" y="177"/>
                    <a:pt x="98" y="175"/>
                    <a:pt x="98" y="175"/>
                  </a:cubicBezTo>
                  <a:cubicBezTo>
                    <a:pt x="97" y="175"/>
                    <a:pt x="97" y="175"/>
                    <a:pt x="97" y="175"/>
                  </a:cubicBezTo>
                  <a:cubicBezTo>
                    <a:pt x="98" y="175"/>
                    <a:pt x="97" y="175"/>
                    <a:pt x="97" y="174"/>
                  </a:cubicBezTo>
                  <a:cubicBezTo>
                    <a:pt x="97" y="174"/>
                    <a:pt x="97" y="174"/>
                    <a:pt x="95" y="174"/>
                  </a:cubicBezTo>
                  <a:cubicBezTo>
                    <a:pt x="97" y="174"/>
                    <a:pt x="97" y="174"/>
                    <a:pt x="97" y="174"/>
                  </a:cubicBezTo>
                  <a:cubicBezTo>
                    <a:pt x="98" y="171"/>
                    <a:pt x="95" y="171"/>
                    <a:pt x="95" y="169"/>
                  </a:cubicBezTo>
                  <a:cubicBezTo>
                    <a:pt x="95" y="169"/>
                    <a:pt x="95" y="169"/>
                    <a:pt x="95" y="169"/>
                  </a:cubicBezTo>
                  <a:cubicBezTo>
                    <a:pt x="93" y="166"/>
                    <a:pt x="91" y="164"/>
                    <a:pt x="91" y="161"/>
                  </a:cubicBezTo>
                  <a:cubicBezTo>
                    <a:pt x="91" y="162"/>
                    <a:pt x="90" y="162"/>
                    <a:pt x="90" y="162"/>
                  </a:cubicBezTo>
                  <a:cubicBezTo>
                    <a:pt x="90" y="162"/>
                    <a:pt x="90" y="161"/>
                    <a:pt x="90" y="160"/>
                  </a:cubicBezTo>
                  <a:cubicBezTo>
                    <a:pt x="89" y="161"/>
                    <a:pt x="90" y="158"/>
                    <a:pt x="90" y="158"/>
                  </a:cubicBezTo>
                  <a:cubicBezTo>
                    <a:pt x="90" y="158"/>
                    <a:pt x="90" y="158"/>
                    <a:pt x="90" y="158"/>
                  </a:cubicBezTo>
                  <a:cubicBezTo>
                    <a:pt x="90" y="156"/>
                    <a:pt x="89" y="158"/>
                    <a:pt x="89" y="156"/>
                  </a:cubicBezTo>
                  <a:cubicBezTo>
                    <a:pt x="89" y="156"/>
                    <a:pt x="89" y="156"/>
                    <a:pt x="89" y="156"/>
                  </a:cubicBezTo>
                  <a:cubicBezTo>
                    <a:pt x="90" y="155"/>
                    <a:pt x="88" y="156"/>
                    <a:pt x="88" y="155"/>
                  </a:cubicBezTo>
                  <a:cubicBezTo>
                    <a:pt x="89" y="155"/>
                    <a:pt x="89" y="155"/>
                    <a:pt x="89" y="155"/>
                  </a:cubicBezTo>
                  <a:cubicBezTo>
                    <a:pt x="89" y="155"/>
                    <a:pt x="88" y="155"/>
                    <a:pt x="88" y="153"/>
                  </a:cubicBezTo>
                  <a:cubicBezTo>
                    <a:pt x="88" y="153"/>
                    <a:pt x="88" y="153"/>
                    <a:pt x="88" y="153"/>
                  </a:cubicBezTo>
                  <a:cubicBezTo>
                    <a:pt x="88" y="153"/>
                    <a:pt x="86" y="153"/>
                    <a:pt x="88" y="152"/>
                  </a:cubicBezTo>
                  <a:cubicBezTo>
                    <a:pt x="86" y="152"/>
                    <a:pt x="88" y="153"/>
                    <a:pt x="86" y="153"/>
                  </a:cubicBezTo>
                  <a:cubicBezTo>
                    <a:pt x="85" y="149"/>
                    <a:pt x="84" y="147"/>
                    <a:pt x="82" y="144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78" y="142"/>
                    <a:pt x="78" y="142"/>
                    <a:pt x="78" y="142"/>
                  </a:cubicBezTo>
                  <a:cubicBezTo>
                    <a:pt x="78" y="140"/>
                    <a:pt x="80" y="140"/>
                    <a:pt x="78" y="140"/>
                  </a:cubicBezTo>
                  <a:cubicBezTo>
                    <a:pt x="78" y="140"/>
                    <a:pt x="78" y="140"/>
                    <a:pt x="78" y="140"/>
                  </a:cubicBezTo>
                  <a:cubicBezTo>
                    <a:pt x="78" y="139"/>
                    <a:pt x="78" y="139"/>
                    <a:pt x="78" y="138"/>
                  </a:cubicBezTo>
                  <a:cubicBezTo>
                    <a:pt x="78" y="139"/>
                    <a:pt x="78" y="139"/>
                    <a:pt x="77" y="139"/>
                  </a:cubicBezTo>
                  <a:cubicBezTo>
                    <a:pt x="78" y="138"/>
                    <a:pt x="77" y="138"/>
                    <a:pt x="77" y="136"/>
                  </a:cubicBezTo>
                  <a:cubicBezTo>
                    <a:pt x="77" y="138"/>
                    <a:pt x="77" y="138"/>
                    <a:pt x="77" y="138"/>
                  </a:cubicBezTo>
                  <a:cubicBezTo>
                    <a:pt x="76" y="136"/>
                    <a:pt x="77" y="136"/>
                    <a:pt x="77" y="136"/>
                  </a:cubicBezTo>
                  <a:cubicBezTo>
                    <a:pt x="76" y="136"/>
                    <a:pt x="76" y="136"/>
                    <a:pt x="76" y="136"/>
                  </a:cubicBezTo>
                  <a:cubicBezTo>
                    <a:pt x="77" y="135"/>
                    <a:pt x="76" y="134"/>
                    <a:pt x="76" y="134"/>
                  </a:cubicBezTo>
                  <a:cubicBezTo>
                    <a:pt x="76" y="134"/>
                    <a:pt x="76" y="134"/>
                    <a:pt x="76" y="134"/>
                  </a:cubicBezTo>
                  <a:cubicBezTo>
                    <a:pt x="76" y="132"/>
                    <a:pt x="75" y="132"/>
                    <a:pt x="75" y="131"/>
                  </a:cubicBezTo>
                  <a:cubicBezTo>
                    <a:pt x="73" y="131"/>
                    <a:pt x="73" y="131"/>
                    <a:pt x="73" y="131"/>
                  </a:cubicBezTo>
                  <a:cubicBezTo>
                    <a:pt x="75" y="129"/>
                    <a:pt x="73" y="129"/>
                    <a:pt x="75" y="127"/>
                  </a:cubicBezTo>
                  <a:cubicBezTo>
                    <a:pt x="73" y="127"/>
                    <a:pt x="72" y="126"/>
                    <a:pt x="72" y="126"/>
                  </a:cubicBezTo>
                  <a:cubicBezTo>
                    <a:pt x="72" y="126"/>
                    <a:pt x="71" y="126"/>
                    <a:pt x="72" y="127"/>
                  </a:cubicBezTo>
                  <a:cubicBezTo>
                    <a:pt x="71" y="126"/>
                    <a:pt x="71" y="126"/>
                    <a:pt x="71" y="126"/>
                  </a:cubicBezTo>
                  <a:cubicBezTo>
                    <a:pt x="71" y="127"/>
                    <a:pt x="71" y="127"/>
                    <a:pt x="71" y="127"/>
                  </a:cubicBezTo>
                  <a:cubicBezTo>
                    <a:pt x="71" y="127"/>
                    <a:pt x="71" y="126"/>
                    <a:pt x="69" y="126"/>
                  </a:cubicBezTo>
                  <a:cubicBezTo>
                    <a:pt x="71" y="125"/>
                    <a:pt x="71" y="123"/>
                    <a:pt x="71" y="122"/>
                  </a:cubicBezTo>
                  <a:cubicBezTo>
                    <a:pt x="71" y="123"/>
                    <a:pt x="69" y="123"/>
                    <a:pt x="69" y="123"/>
                  </a:cubicBezTo>
                  <a:cubicBezTo>
                    <a:pt x="71" y="121"/>
                    <a:pt x="71" y="121"/>
                    <a:pt x="71" y="121"/>
                  </a:cubicBezTo>
                  <a:cubicBezTo>
                    <a:pt x="71" y="121"/>
                    <a:pt x="69" y="122"/>
                    <a:pt x="69" y="121"/>
                  </a:cubicBezTo>
                  <a:cubicBezTo>
                    <a:pt x="71" y="121"/>
                    <a:pt x="71" y="121"/>
                    <a:pt x="71" y="121"/>
                  </a:cubicBezTo>
                  <a:cubicBezTo>
                    <a:pt x="69" y="119"/>
                    <a:pt x="69" y="119"/>
                    <a:pt x="69" y="119"/>
                  </a:cubicBezTo>
                  <a:cubicBezTo>
                    <a:pt x="68" y="119"/>
                    <a:pt x="69" y="119"/>
                    <a:pt x="68" y="119"/>
                  </a:cubicBezTo>
                  <a:cubicBezTo>
                    <a:pt x="68" y="119"/>
                    <a:pt x="68" y="119"/>
                    <a:pt x="68" y="118"/>
                  </a:cubicBezTo>
                  <a:cubicBezTo>
                    <a:pt x="68" y="118"/>
                    <a:pt x="68" y="118"/>
                    <a:pt x="68" y="118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9" y="118"/>
                    <a:pt x="68" y="118"/>
                    <a:pt x="68" y="118"/>
                  </a:cubicBezTo>
                  <a:cubicBezTo>
                    <a:pt x="69" y="116"/>
                    <a:pt x="69" y="116"/>
                    <a:pt x="68" y="114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4"/>
                    <a:pt x="68" y="113"/>
                    <a:pt x="68" y="112"/>
                  </a:cubicBezTo>
                  <a:cubicBezTo>
                    <a:pt x="68" y="112"/>
                    <a:pt x="65" y="113"/>
                    <a:pt x="68" y="113"/>
                  </a:cubicBezTo>
                  <a:cubicBezTo>
                    <a:pt x="65" y="113"/>
                    <a:pt x="65" y="110"/>
                    <a:pt x="64" y="110"/>
                  </a:cubicBezTo>
                  <a:cubicBezTo>
                    <a:pt x="65" y="110"/>
                    <a:pt x="65" y="110"/>
                    <a:pt x="65" y="110"/>
                  </a:cubicBezTo>
                  <a:cubicBezTo>
                    <a:pt x="65" y="109"/>
                    <a:pt x="64" y="110"/>
                    <a:pt x="64" y="109"/>
                  </a:cubicBezTo>
                  <a:cubicBezTo>
                    <a:pt x="64" y="109"/>
                    <a:pt x="64" y="109"/>
                    <a:pt x="64" y="109"/>
                  </a:cubicBezTo>
                  <a:cubicBezTo>
                    <a:pt x="64" y="108"/>
                    <a:pt x="64" y="109"/>
                    <a:pt x="64" y="109"/>
                  </a:cubicBezTo>
                  <a:cubicBezTo>
                    <a:pt x="64" y="108"/>
                    <a:pt x="64" y="106"/>
                    <a:pt x="63" y="105"/>
                  </a:cubicBezTo>
                  <a:cubicBezTo>
                    <a:pt x="63" y="103"/>
                    <a:pt x="63" y="103"/>
                    <a:pt x="63" y="103"/>
                  </a:cubicBezTo>
                  <a:cubicBezTo>
                    <a:pt x="63" y="103"/>
                    <a:pt x="63" y="103"/>
                    <a:pt x="63" y="103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62" y="101"/>
                    <a:pt x="62" y="106"/>
                    <a:pt x="62" y="105"/>
                  </a:cubicBezTo>
                  <a:cubicBezTo>
                    <a:pt x="62" y="105"/>
                    <a:pt x="63" y="103"/>
                    <a:pt x="62" y="103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101"/>
                    <a:pt x="60" y="103"/>
                    <a:pt x="60" y="101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2" y="100"/>
                    <a:pt x="60" y="100"/>
                    <a:pt x="60" y="100"/>
                  </a:cubicBezTo>
                  <a:cubicBezTo>
                    <a:pt x="60" y="100"/>
                    <a:pt x="60" y="99"/>
                    <a:pt x="59" y="99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99"/>
                    <a:pt x="59" y="99"/>
                    <a:pt x="59" y="99"/>
                  </a:cubicBezTo>
                  <a:cubicBezTo>
                    <a:pt x="59" y="99"/>
                    <a:pt x="59" y="99"/>
                    <a:pt x="59" y="99"/>
                  </a:cubicBezTo>
                  <a:cubicBezTo>
                    <a:pt x="60" y="97"/>
                    <a:pt x="59" y="97"/>
                    <a:pt x="59" y="96"/>
                  </a:cubicBezTo>
                  <a:cubicBezTo>
                    <a:pt x="59" y="96"/>
                    <a:pt x="59" y="95"/>
                    <a:pt x="58" y="95"/>
                  </a:cubicBezTo>
                  <a:cubicBezTo>
                    <a:pt x="58" y="93"/>
                    <a:pt x="58" y="93"/>
                    <a:pt x="58" y="93"/>
                  </a:cubicBezTo>
                  <a:cubicBezTo>
                    <a:pt x="58" y="93"/>
                    <a:pt x="58" y="93"/>
                    <a:pt x="56" y="93"/>
                  </a:cubicBezTo>
                  <a:cubicBezTo>
                    <a:pt x="56" y="93"/>
                    <a:pt x="56" y="93"/>
                    <a:pt x="56" y="93"/>
                  </a:cubicBezTo>
                  <a:cubicBezTo>
                    <a:pt x="55" y="92"/>
                    <a:pt x="55" y="92"/>
                    <a:pt x="55" y="92"/>
                  </a:cubicBezTo>
                  <a:cubicBezTo>
                    <a:pt x="55" y="92"/>
                    <a:pt x="56" y="92"/>
                    <a:pt x="56" y="90"/>
                  </a:cubicBezTo>
                  <a:cubicBezTo>
                    <a:pt x="55" y="92"/>
                    <a:pt x="56" y="88"/>
                    <a:pt x="55" y="88"/>
                  </a:cubicBezTo>
                  <a:cubicBezTo>
                    <a:pt x="55" y="88"/>
                    <a:pt x="55" y="90"/>
                    <a:pt x="52" y="90"/>
                  </a:cubicBezTo>
                  <a:cubicBezTo>
                    <a:pt x="51" y="90"/>
                    <a:pt x="55" y="88"/>
                    <a:pt x="52" y="87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52" y="87"/>
                    <a:pt x="55" y="86"/>
                    <a:pt x="52" y="86"/>
                  </a:cubicBezTo>
                  <a:cubicBezTo>
                    <a:pt x="52" y="86"/>
                    <a:pt x="51" y="86"/>
                    <a:pt x="52" y="86"/>
                  </a:cubicBezTo>
                  <a:cubicBezTo>
                    <a:pt x="51" y="84"/>
                    <a:pt x="51" y="82"/>
                    <a:pt x="50" y="82"/>
                  </a:cubicBezTo>
                  <a:cubicBezTo>
                    <a:pt x="50" y="82"/>
                    <a:pt x="49" y="82"/>
                    <a:pt x="50" y="82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50" y="82"/>
                    <a:pt x="50" y="80"/>
                    <a:pt x="49" y="82"/>
                  </a:cubicBezTo>
                  <a:cubicBezTo>
                    <a:pt x="47" y="82"/>
                    <a:pt x="50" y="80"/>
                    <a:pt x="49" y="79"/>
                  </a:cubicBezTo>
                  <a:cubicBezTo>
                    <a:pt x="49" y="79"/>
                    <a:pt x="49" y="79"/>
                    <a:pt x="49" y="79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7" y="78"/>
                    <a:pt x="47" y="79"/>
                  </a:cubicBezTo>
                  <a:cubicBezTo>
                    <a:pt x="47" y="78"/>
                    <a:pt x="46" y="78"/>
                    <a:pt x="47" y="78"/>
                  </a:cubicBezTo>
                  <a:cubicBezTo>
                    <a:pt x="46" y="78"/>
                    <a:pt x="46" y="78"/>
                    <a:pt x="46" y="78"/>
                  </a:cubicBezTo>
                  <a:cubicBezTo>
                    <a:pt x="47" y="78"/>
                    <a:pt x="46" y="75"/>
                    <a:pt x="46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5"/>
                    <a:pt x="46" y="75"/>
                    <a:pt x="47" y="75"/>
                  </a:cubicBezTo>
                  <a:cubicBezTo>
                    <a:pt x="47" y="75"/>
                    <a:pt x="47" y="75"/>
                    <a:pt x="47" y="74"/>
                  </a:cubicBezTo>
                  <a:cubicBezTo>
                    <a:pt x="46" y="75"/>
                    <a:pt x="46" y="74"/>
                    <a:pt x="46" y="74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46" y="73"/>
                    <a:pt x="46" y="73"/>
                    <a:pt x="46" y="74"/>
                  </a:cubicBezTo>
                  <a:cubicBezTo>
                    <a:pt x="46" y="73"/>
                    <a:pt x="45" y="74"/>
                    <a:pt x="45" y="73"/>
                  </a:cubicBezTo>
                  <a:cubicBezTo>
                    <a:pt x="45" y="73"/>
                    <a:pt x="46" y="73"/>
                    <a:pt x="46" y="71"/>
                  </a:cubicBezTo>
                  <a:cubicBezTo>
                    <a:pt x="46" y="73"/>
                    <a:pt x="46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1"/>
                    <a:pt x="45" y="71"/>
                    <a:pt x="45" y="71"/>
                  </a:cubicBezTo>
                  <a:cubicBezTo>
                    <a:pt x="45" y="71"/>
                    <a:pt x="45" y="71"/>
                    <a:pt x="45" y="71"/>
                  </a:cubicBezTo>
                  <a:cubicBezTo>
                    <a:pt x="45" y="71"/>
                    <a:pt x="45" y="71"/>
                    <a:pt x="45" y="70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3" y="70"/>
                    <a:pt x="43" y="69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43" y="67"/>
                    <a:pt x="41" y="69"/>
                    <a:pt x="42" y="67"/>
                  </a:cubicBezTo>
                  <a:cubicBezTo>
                    <a:pt x="41" y="67"/>
                    <a:pt x="42" y="66"/>
                    <a:pt x="43" y="66"/>
                  </a:cubicBezTo>
                  <a:cubicBezTo>
                    <a:pt x="42" y="66"/>
                    <a:pt x="42" y="62"/>
                    <a:pt x="41" y="62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1" y="61"/>
                    <a:pt x="41" y="58"/>
                    <a:pt x="37" y="58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7" y="58"/>
                    <a:pt x="35" y="58"/>
                    <a:pt x="37" y="58"/>
                  </a:cubicBezTo>
                  <a:cubicBezTo>
                    <a:pt x="37" y="58"/>
                    <a:pt x="37" y="58"/>
                    <a:pt x="38" y="58"/>
                  </a:cubicBezTo>
                  <a:cubicBezTo>
                    <a:pt x="38" y="57"/>
                    <a:pt x="37" y="56"/>
                    <a:pt x="37" y="56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5" y="56"/>
                    <a:pt x="35" y="56"/>
                    <a:pt x="35" y="54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35" y="54"/>
                    <a:pt x="37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7"/>
                    <a:pt x="32" y="44"/>
                    <a:pt x="32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0" y="43"/>
                    <a:pt x="32" y="43"/>
                    <a:pt x="30" y="43"/>
                  </a:cubicBezTo>
                  <a:cubicBezTo>
                    <a:pt x="30" y="43"/>
                    <a:pt x="30" y="43"/>
                    <a:pt x="29" y="43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29" y="41"/>
                    <a:pt x="30" y="41"/>
                  </a:cubicBezTo>
                  <a:cubicBezTo>
                    <a:pt x="30" y="41"/>
                    <a:pt x="29" y="40"/>
                    <a:pt x="30" y="40"/>
                  </a:cubicBezTo>
                  <a:cubicBezTo>
                    <a:pt x="29" y="40"/>
                    <a:pt x="29" y="40"/>
                    <a:pt x="29" y="41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8" y="40"/>
                    <a:pt x="28" y="43"/>
                    <a:pt x="25" y="43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4" y="43"/>
                    <a:pt x="25" y="44"/>
                    <a:pt x="24" y="43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0"/>
                    <a:pt x="29" y="40"/>
                    <a:pt x="28" y="39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5" y="40"/>
                    <a:pt x="28" y="39"/>
                    <a:pt x="28" y="39"/>
                  </a:cubicBezTo>
                  <a:cubicBezTo>
                    <a:pt x="28" y="39"/>
                    <a:pt x="28" y="39"/>
                    <a:pt x="28" y="36"/>
                  </a:cubicBezTo>
                  <a:cubicBezTo>
                    <a:pt x="28" y="36"/>
                    <a:pt x="28" y="39"/>
                    <a:pt x="28" y="36"/>
                  </a:cubicBezTo>
                  <a:cubicBezTo>
                    <a:pt x="28" y="36"/>
                    <a:pt x="28" y="35"/>
                    <a:pt x="28" y="36"/>
                  </a:cubicBezTo>
                  <a:cubicBezTo>
                    <a:pt x="29" y="35"/>
                    <a:pt x="28" y="35"/>
                    <a:pt x="28" y="35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5"/>
                    <a:pt x="25" y="35"/>
                    <a:pt x="28" y="34"/>
                  </a:cubicBezTo>
                  <a:cubicBezTo>
                    <a:pt x="28" y="34"/>
                    <a:pt x="25" y="34"/>
                    <a:pt x="25" y="35"/>
                  </a:cubicBezTo>
                  <a:cubicBezTo>
                    <a:pt x="25" y="35"/>
                    <a:pt x="28" y="34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5" y="34"/>
                    <a:pt x="24" y="34"/>
                  </a:cubicBezTo>
                  <a:cubicBezTo>
                    <a:pt x="24" y="32"/>
                    <a:pt x="25" y="31"/>
                    <a:pt x="24" y="32"/>
                  </a:cubicBezTo>
                  <a:cubicBezTo>
                    <a:pt x="24" y="32"/>
                    <a:pt x="22" y="31"/>
                    <a:pt x="24" y="31"/>
                  </a:cubicBezTo>
                  <a:cubicBezTo>
                    <a:pt x="25" y="31"/>
                    <a:pt x="24" y="32"/>
                    <a:pt x="25" y="31"/>
                  </a:cubicBezTo>
                  <a:cubicBezTo>
                    <a:pt x="24" y="32"/>
                    <a:pt x="25" y="31"/>
                    <a:pt x="25" y="30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28"/>
                    <a:pt x="22" y="30"/>
                    <a:pt x="22" y="28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7"/>
                    <a:pt x="22" y="28"/>
                    <a:pt x="22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7"/>
                    <a:pt x="22" y="27"/>
                    <a:pt x="22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6"/>
                    <a:pt x="22" y="27"/>
                    <a:pt x="22" y="26"/>
                  </a:cubicBezTo>
                  <a:cubicBezTo>
                    <a:pt x="21" y="26"/>
                    <a:pt x="21" y="26"/>
                    <a:pt x="20" y="26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7"/>
                    <a:pt x="19" y="27"/>
                    <a:pt x="17" y="27"/>
                  </a:cubicBezTo>
                  <a:cubicBezTo>
                    <a:pt x="17" y="27"/>
                    <a:pt x="17" y="27"/>
                    <a:pt x="17" y="26"/>
                  </a:cubicBezTo>
                  <a:cubicBezTo>
                    <a:pt x="20" y="26"/>
                    <a:pt x="19" y="23"/>
                    <a:pt x="20" y="23"/>
                  </a:cubicBezTo>
                  <a:cubicBezTo>
                    <a:pt x="20" y="22"/>
                    <a:pt x="17" y="23"/>
                    <a:pt x="19" y="22"/>
                  </a:cubicBezTo>
                  <a:cubicBezTo>
                    <a:pt x="19" y="22"/>
                    <a:pt x="20" y="21"/>
                    <a:pt x="20" y="22"/>
                  </a:cubicBezTo>
                  <a:cubicBezTo>
                    <a:pt x="19" y="21"/>
                    <a:pt x="20" y="21"/>
                    <a:pt x="20" y="21"/>
                  </a:cubicBezTo>
                  <a:cubicBezTo>
                    <a:pt x="20" y="21"/>
                    <a:pt x="19" y="21"/>
                    <a:pt x="17" y="22"/>
                  </a:cubicBezTo>
                  <a:cubicBezTo>
                    <a:pt x="19" y="21"/>
                    <a:pt x="19" y="22"/>
                    <a:pt x="19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6" y="21"/>
                    <a:pt x="17" y="21"/>
                  </a:cubicBezTo>
                  <a:cubicBezTo>
                    <a:pt x="17" y="21"/>
                    <a:pt x="17" y="22"/>
                    <a:pt x="17" y="21"/>
                  </a:cubicBezTo>
                  <a:cubicBezTo>
                    <a:pt x="17" y="19"/>
                    <a:pt x="16" y="21"/>
                    <a:pt x="17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7" y="18"/>
                    <a:pt x="20" y="18"/>
                    <a:pt x="19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9" y="18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5" y="19"/>
                    <a:pt x="16" y="18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6"/>
                    <a:pt x="16" y="14"/>
                    <a:pt x="15" y="16"/>
                  </a:cubicBezTo>
                  <a:cubicBezTo>
                    <a:pt x="16" y="16"/>
                    <a:pt x="16" y="17"/>
                    <a:pt x="16" y="17"/>
                  </a:cubicBezTo>
                  <a:cubicBezTo>
                    <a:pt x="15" y="18"/>
                    <a:pt x="16" y="18"/>
                    <a:pt x="15" y="18"/>
                  </a:cubicBezTo>
                  <a:cubicBezTo>
                    <a:pt x="15" y="18"/>
                    <a:pt x="13" y="18"/>
                    <a:pt x="13" y="19"/>
                  </a:cubicBezTo>
                  <a:cubicBezTo>
                    <a:pt x="11" y="18"/>
                    <a:pt x="13" y="18"/>
                    <a:pt x="13" y="18"/>
                  </a:cubicBezTo>
                  <a:cubicBezTo>
                    <a:pt x="13" y="18"/>
                    <a:pt x="13" y="18"/>
                    <a:pt x="15" y="18"/>
                  </a:cubicBezTo>
                  <a:cubicBezTo>
                    <a:pt x="13" y="17"/>
                    <a:pt x="13" y="16"/>
                    <a:pt x="15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1" y="14"/>
                    <a:pt x="11" y="13"/>
                  </a:cubicBezTo>
                  <a:cubicBezTo>
                    <a:pt x="13" y="13"/>
                    <a:pt x="9" y="12"/>
                    <a:pt x="11" y="12"/>
                  </a:cubicBezTo>
                  <a:cubicBezTo>
                    <a:pt x="13" y="13"/>
                    <a:pt x="13" y="13"/>
                    <a:pt x="15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1" y="12"/>
                    <a:pt x="13" y="12"/>
                  </a:cubicBezTo>
                  <a:cubicBezTo>
                    <a:pt x="13" y="12"/>
                    <a:pt x="11" y="12"/>
                    <a:pt x="9" y="13"/>
                  </a:cubicBezTo>
                  <a:cubicBezTo>
                    <a:pt x="9" y="12"/>
                    <a:pt x="9" y="13"/>
                    <a:pt x="8" y="13"/>
                  </a:cubicBezTo>
                  <a:cubicBezTo>
                    <a:pt x="8" y="12"/>
                    <a:pt x="8" y="9"/>
                    <a:pt x="8" y="9"/>
                  </a:cubicBezTo>
                  <a:cubicBezTo>
                    <a:pt x="7" y="8"/>
                    <a:pt x="7" y="6"/>
                    <a:pt x="7" y="6"/>
                  </a:cubicBezTo>
                  <a:cubicBezTo>
                    <a:pt x="7" y="5"/>
                    <a:pt x="6" y="6"/>
                    <a:pt x="6" y="6"/>
                  </a:cubicBezTo>
                  <a:cubicBezTo>
                    <a:pt x="4" y="5"/>
                    <a:pt x="7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4" y="5"/>
                    <a:pt x="6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0" y="0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2" y="1"/>
                    <a:pt x="3" y="3"/>
                    <a:pt x="2" y="3"/>
                  </a:cubicBezTo>
                  <a:cubicBezTo>
                    <a:pt x="2" y="3"/>
                    <a:pt x="2" y="3"/>
                    <a:pt x="2" y="1"/>
                  </a:cubicBezTo>
                  <a:cubicBezTo>
                    <a:pt x="2" y="3"/>
                    <a:pt x="2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5"/>
                    <a:pt x="2" y="5"/>
                  </a:cubicBezTo>
                  <a:cubicBezTo>
                    <a:pt x="3" y="5"/>
                    <a:pt x="2" y="6"/>
                    <a:pt x="2" y="8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4" y="5"/>
                    <a:pt x="3" y="5"/>
                    <a:pt x="4" y="6"/>
                  </a:cubicBezTo>
                  <a:cubicBezTo>
                    <a:pt x="4" y="6"/>
                    <a:pt x="3" y="6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2"/>
                    <a:pt x="4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4"/>
                    <a:pt x="7" y="16"/>
                    <a:pt x="7" y="16"/>
                  </a:cubicBezTo>
                  <a:cubicBezTo>
                    <a:pt x="7" y="17"/>
                    <a:pt x="7" y="19"/>
                    <a:pt x="8" y="19"/>
                  </a:cubicBezTo>
                  <a:cubicBezTo>
                    <a:pt x="9" y="21"/>
                    <a:pt x="9" y="23"/>
                    <a:pt x="11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1" y="26"/>
                    <a:pt x="13" y="26"/>
                    <a:pt x="13" y="26"/>
                  </a:cubicBezTo>
                  <a:cubicBezTo>
                    <a:pt x="11" y="26"/>
                    <a:pt x="13" y="27"/>
                    <a:pt x="11" y="27"/>
                  </a:cubicBezTo>
                  <a:cubicBezTo>
                    <a:pt x="13" y="27"/>
                    <a:pt x="13" y="30"/>
                    <a:pt x="13" y="31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3" y="31"/>
                    <a:pt x="15" y="32"/>
                    <a:pt x="16" y="32"/>
                  </a:cubicBezTo>
                  <a:cubicBezTo>
                    <a:pt x="16" y="32"/>
                    <a:pt x="17" y="32"/>
                    <a:pt x="17" y="34"/>
                  </a:cubicBezTo>
                  <a:cubicBezTo>
                    <a:pt x="16" y="34"/>
                    <a:pt x="16" y="35"/>
                    <a:pt x="16" y="35"/>
                  </a:cubicBezTo>
                  <a:cubicBezTo>
                    <a:pt x="16" y="36"/>
                    <a:pt x="17" y="39"/>
                    <a:pt x="19" y="39"/>
                  </a:cubicBezTo>
                  <a:cubicBezTo>
                    <a:pt x="19" y="41"/>
                    <a:pt x="20" y="44"/>
                    <a:pt x="21" y="47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1" y="49"/>
                    <a:pt x="24" y="52"/>
                    <a:pt x="24" y="54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8" y="54"/>
                    <a:pt x="28" y="56"/>
                    <a:pt x="25" y="56"/>
                  </a:cubicBezTo>
                  <a:cubicBezTo>
                    <a:pt x="25" y="56"/>
                    <a:pt x="25" y="57"/>
                    <a:pt x="28" y="57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9" y="60"/>
                    <a:pt x="29" y="61"/>
                    <a:pt x="29" y="62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2"/>
                    <a:pt x="32" y="62"/>
                    <a:pt x="30" y="62"/>
                  </a:cubicBezTo>
                  <a:cubicBezTo>
                    <a:pt x="32" y="65"/>
                    <a:pt x="30" y="67"/>
                    <a:pt x="33" y="67"/>
                  </a:cubicBezTo>
                  <a:cubicBezTo>
                    <a:pt x="32" y="67"/>
                    <a:pt x="32" y="69"/>
                    <a:pt x="32" y="69"/>
                  </a:cubicBezTo>
                  <a:cubicBezTo>
                    <a:pt x="33" y="70"/>
                    <a:pt x="34" y="70"/>
                    <a:pt x="34" y="71"/>
                  </a:cubicBezTo>
                  <a:cubicBezTo>
                    <a:pt x="34" y="71"/>
                    <a:pt x="34" y="71"/>
                    <a:pt x="34" y="71"/>
                  </a:cubicBezTo>
                  <a:cubicBezTo>
                    <a:pt x="34" y="71"/>
                    <a:pt x="34" y="71"/>
                    <a:pt x="34" y="73"/>
                  </a:cubicBezTo>
                  <a:cubicBezTo>
                    <a:pt x="34" y="74"/>
                    <a:pt x="37" y="75"/>
                    <a:pt x="37" y="78"/>
                  </a:cubicBezTo>
                  <a:cubicBezTo>
                    <a:pt x="38" y="82"/>
                    <a:pt x="42" y="84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3" y="88"/>
                    <a:pt x="46" y="88"/>
                    <a:pt x="45" y="90"/>
                  </a:cubicBezTo>
                  <a:cubicBezTo>
                    <a:pt x="45" y="90"/>
                    <a:pt x="45" y="92"/>
                    <a:pt x="46" y="92"/>
                  </a:cubicBezTo>
                  <a:cubicBezTo>
                    <a:pt x="45" y="92"/>
                    <a:pt x="47" y="93"/>
                    <a:pt x="47" y="95"/>
                  </a:cubicBezTo>
                  <a:cubicBezTo>
                    <a:pt x="47" y="95"/>
                    <a:pt x="47" y="95"/>
                    <a:pt x="47" y="95"/>
                  </a:cubicBezTo>
                  <a:cubicBezTo>
                    <a:pt x="49" y="95"/>
                    <a:pt x="47" y="96"/>
                    <a:pt x="49" y="97"/>
                  </a:cubicBezTo>
                  <a:cubicBezTo>
                    <a:pt x="49" y="97"/>
                    <a:pt x="49" y="97"/>
                    <a:pt x="49" y="97"/>
                  </a:cubicBezTo>
                  <a:cubicBezTo>
                    <a:pt x="50" y="97"/>
                    <a:pt x="49" y="99"/>
                    <a:pt x="50" y="97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1" y="100"/>
                    <a:pt x="52" y="105"/>
                    <a:pt x="52" y="108"/>
                  </a:cubicBezTo>
                  <a:cubicBezTo>
                    <a:pt x="56" y="109"/>
                    <a:pt x="56" y="106"/>
                    <a:pt x="56" y="109"/>
                  </a:cubicBezTo>
                  <a:cubicBezTo>
                    <a:pt x="56" y="109"/>
                    <a:pt x="56" y="109"/>
                    <a:pt x="56" y="109"/>
                  </a:cubicBezTo>
                  <a:cubicBezTo>
                    <a:pt x="58" y="109"/>
                    <a:pt x="58" y="109"/>
                    <a:pt x="58" y="109"/>
                  </a:cubicBezTo>
                  <a:cubicBezTo>
                    <a:pt x="56" y="110"/>
                    <a:pt x="58" y="110"/>
                    <a:pt x="56" y="110"/>
                  </a:cubicBezTo>
                  <a:cubicBezTo>
                    <a:pt x="58" y="112"/>
                    <a:pt x="59" y="110"/>
                    <a:pt x="59" y="112"/>
                  </a:cubicBezTo>
                  <a:cubicBezTo>
                    <a:pt x="59" y="112"/>
                    <a:pt x="59" y="112"/>
                    <a:pt x="59" y="112"/>
                  </a:cubicBezTo>
                  <a:cubicBezTo>
                    <a:pt x="59" y="113"/>
                    <a:pt x="60" y="114"/>
                    <a:pt x="59" y="116"/>
                  </a:cubicBezTo>
                  <a:cubicBezTo>
                    <a:pt x="62" y="123"/>
                    <a:pt x="64" y="129"/>
                    <a:pt x="68" y="136"/>
                  </a:cubicBezTo>
                  <a:cubicBezTo>
                    <a:pt x="72" y="142"/>
                    <a:pt x="75" y="148"/>
                    <a:pt x="78" y="153"/>
                  </a:cubicBezTo>
                  <a:cubicBezTo>
                    <a:pt x="80" y="155"/>
                    <a:pt x="80" y="155"/>
                    <a:pt x="80" y="156"/>
                  </a:cubicBezTo>
                  <a:cubicBezTo>
                    <a:pt x="80" y="156"/>
                    <a:pt x="80" y="156"/>
                    <a:pt x="82" y="156"/>
                  </a:cubicBezTo>
                  <a:cubicBezTo>
                    <a:pt x="80" y="156"/>
                    <a:pt x="82" y="158"/>
                    <a:pt x="80" y="158"/>
                  </a:cubicBezTo>
                  <a:cubicBezTo>
                    <a:pt x="82" y="161"/>
                    <a:pt x="84" y="162"/>
                    <a:pt x="85" y="165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5" y="165"/>
                    <a:pt x="85" y="166"/>
                    <a:pt x="85" y="165"/>
                  </a:cubicBezTo>
                  <a:cubicBezTo>
                    <a:pt x="86" y="173"/>
                    <a:pt x="91" y="177"/>
                    <a:pt x="95" y="182"/>
                  </a:cubicBezTo>
                  <a:cubicBezTo>
                    <a:pt x="97" y="184"/>
                    <a:pt x="97" y="186"/>
                    <a:pt x="98" y="188"/>
                  </a:cubicBezTo>
                  <a:cubicBezTo>
                    <a:pt x="102" y="191"/>
                    <a:pt x="105" y="194"/>
                    <a:pt x="106" y="200"/>
                  </a:cubicBezTo>
                  <a:cubicBezTo>
                    <a:pt x="106" y="200"/>
                    <a:pt x="107" y="199"/>
                    <a:pt x="107" y="195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75" name="Freeform 151"/>
            <p:cNvSpPr>
              <a:spLocks/>
            </p:cNvSpPr>
            <p:nvPr/>
          </p:nvSpPr>
          <p:spPr bwMode="auto">
            <a:xfrm>
              <a:off x="4009" y="3609"/>
              <a:ext cx="260" cy="475"/>
            </a:xfrm>
            <a:custGeom>
              <a:avLst/>
              <a:gdLst>
                <a:gd name="T0" fmla="*/ 97 w 110"/>
                <a:gd name="T1" fmla="*/ 177 h 201"/>
                <a:gd name="T2" fmla="*/ 94 w 110"/>
                <a:gd name="T3" fmla="*/ 171 h 201"/>
                <a:gd name="T4" fmla="*/ 90 w 110"/>
                <a:gd name="T5" fmla="*/ 158 h 201"/>
                <a:gd name="T6" fmla="*/ 89 w 110"/>
                <a:gd name="T7" fmla="*/ 154 h 201"/>
                <a:gd name="T8" fmla="*/ 80 w 110"/>
                <a:gd name="T9" fmla="*/ 141 h 201"/>
                <a:gd name="T10" fmla="*/ 77 w 110"/>
                <a:gd name="T11" fmla="*/ 137 h 201"/>
                <a:gd name="T12" fmla="*/ 74 w 110"/>
                <a:gd name="T13" fmla="*/ 129 h 201"/>
                <a:gd name="T14" fmla="*/ 70 w 110"/>
                <a:gd name="T15" fmla="*/ 124 h 201"/>
                <a:gd name="T16" fmla="*/ 68 w 110"/>
                <a:gd name="T17" fmla="*/ 120 h 201"/>
                <a:gd name="T18" fmla="*/ 68 w 110"/>
                <a:gd name="T19" fmla="*/ 116 h 201"/>
                <a:gd name="T20" fmla="*/ 65 w 110"/>
                <a:gd name="T21" fmla="*/ 110 h 201"/>
                <a:gd name="T22" fmla="*/ 63 w 110"/>
                <a:gd name="T23" fmla="*/ 106 h 201"/>
                <a:gd name="T24" fmla="*/ 61 w 110"/>
                <a:gd name="T25" fmla="*/ 100 h 201"/>
                <a:gd name="T26" fmla="*/ 57 w 110"/>
                <a:gd name="T27" fmla="*/ 97 h 201"/>
                <a:gd name="T28" fmla="*/ 55 w 110"/>
                <a:gd name="T29" fmla="*/ 90 h 201"/>
                <a:gd name="T30" fmla="*/ 49 w 110"/>
                <a:gd name="T31" fmla="*/ 84 h 201"/>
                <a:gd name="T32" fmla="*/ 49 w 110"/>
                <a:gd name="T33" fmla="*/ 80 h 201"/>
                <a:gd name="T34" fmla="*/ 47 w 110"/>
                <a:gd name="T35" fmla="*/ 77 h 201"/>
                <a:gd name="T36" fmla="*/ 44 w 110"/>
                <a:gd name="T37" fmla="*/ 74 h 201"/>
                <a:gd name="T38" fmla="*/ 44 w 110"/>
                <a:gd name="T39" fmla="*/ 73 h 201"/>
                <a:gd name="T40" fmla="*/ 43 w 110"/>
                <a:gd name="T41" fmla="*/ 71 h 201"/>
                <a:gd name="T42" fmla="*/ 38 w 110"/>
                <a:gd name="T43" fmla="*/ 60 h 201"/>
                <a:gd name="T44" fmla="*/ 36 w 110"/>
                <a:gd name="T45" fmla="*/ 55 h 201"/>
                <a:gd name="T46" fmla="*/ 34 w 110"/>
                <a:gd name="T47" fmla="*/ 52 h 201"/>
                <a:gd name="T48" fmla="*/ 28 w 110"/>
                <a:gd name="T49" fmla="*/ 45 h 201"/>
                <a:gd name="T50" fmla="*/ 26 w 110"/>
                <a:gd name="T51" fmla="*/ 43 h 201"/>
                <a:gd name="T52" fmla="*/ 26 w 110"/>
                <a:gd name="T53" fmla="*/ 39 h 201"/>
                <a:gd name="T54" fmla="*/ 27 w 110"/>
                <a:gd name="T55" fmla="*/ 35 h 201"/>
                <a:gd name="T56" fmla="*/ 25 w 110"/>
                <a:gd name="T57" fmla="*/ 33 h 201"/>
                <a:gd name="T58" fmla="*/ 25 w 110"/>
                <a:gd name="T59" fmla="*/ 30 h 201"/>
                <a:gd name="T60" fmla="*/ 23 w 110"/>
                <a:gd name="T61" fmla="*/ 30 h 201"/>
                <a:gd name="T62" fmla="*/ 18 w 110"/>
                <a:gd name="T63" fmla="*/ 26 h 201"/>
                <a:gd name="T64" fmla="*/ 18 w 110"/>
                <a:gd name="T65" fmla="*/ 22 h 201"/>
                <a:gd name="T66" fmla="*/ 17 w 110"/>
                <a:gd name="T67" fmla="*/ 22 h 201"/>
                <a:gd name="T68" fmla="*/ 17 w 110"/>
                <a:gd name="T69" fmla="*/ 19 h 201"/>
                <a:gd name="T70" fmla="*/ 15 w 110"/>
                <a:gd name="T71" fmla="*/ 15 h 201"/>
                <a:gd name="T72" fmla="*/ 13 w 110"/>
                <a:gd name="T73" fmla="*/ 19 h 201"/>
                <a:gd name="T74" fmla="*/ 13 w 110"/>
                <a:gd name="T75" fmla="*/ 12 h 201"/>
                <a:gd name="T76" fmla="*/ 4 w 110"/>
                <a:gd name="T77" fmla="*/ 7 h 201"/>
                <a:gd name="T78" fmla="*/ 2 w 110"/>
                <a:gd name="T79" fmla="*/ 6 h 201"/>
                <a:gd name="T80" fmla="*/ 0 w 110"/>
                <a:gd name="T81" fmla="*/ 0 h 201"/>
                <a:gd name="T82" fmla="*/ 0 w 110"/>
                <a:gd name="T83" fmla="*/ 4 h 201"/>
                <a:gd name="T84" fmla="*/ 4 w 110"/>
                <a:gd name="T85" fmla="*/ 7 h 201"/>
                <a:gd name="T86" fmla="*/ 5 w 110"/>
                <a:gd name="T87" fmla="*/ 17 h 201"/>
                <a:gd name="T88" fmla="*/ 13 w 110"/>
                <a:gd name="T89" fmla="*/ 32 h 201"/>
                <a:gd name="T90" fmla="*/ 21 w 110"/>
                <a:gd name="T91" fmla="*/ 47 h 201"/>
                <a:gd name="T92" fmla="*/ 27 w 110"/>
                <a:gd name="T93" fmla="*/ 60 h 201"/>
                <a:gd name="T94" fmla="*/ 31 w 110"/>
                <a:gd name="T95" fmla="*/ 71 h 201"/>
                <a:gd name="T96" fmla="*/ 43 w 110"/>
                <a:gd name="T97" fmla="*/ 89 h 201"/>
                <a:gd name="T98" fmla="*/ 49 w 110"/>
                <a:gd name="T99" fmla="*/ 98 h 201"/>
                <a:gd name="T100" fmla="*/ 57 w 110"/>
                <a:gd name="T101" fmla="*/ 111 h 201"/>
                <a:gd name="T102" fmla="*/ 78 w 110"/>
                <a:gd name="T103" fmla="*/ 155 h 201"/>
                <a:gd name="T104" fmla="*/ 86 w 110"/>
                <a:gd name="T105" fmla="*/ 167 h 201"/>
                <a:gd name="T106" fmla="*/ 108 w 110"/>
                <a:gd name="T107" fmla="*/ 197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0" h="201">
                  <a:moveTo>
                    <a:pt x="108" y="197"/>
                  </a:moveTo>
                  <a:cubicBezTo>
                    <a:pt x="110" y="193"/>
                    <a:pt x="106" y="191"/>
                    <a:pt x="106" y="188"/>
                  </a:cubicBezTo>
                  <a:cubicBezTo>
                    <a:pt x="106" y="186"/>
                    <a:pt x="104" y="188"/>
                    <a:pt x="104" y="186"/>
                  </a:cubicBezTo>
                  <a:cubicBezTo>
                    <a:pt x="104" y="184"/>
                    <a:pt x="102" y="181"/>
                    <a:pt x="99" y="178"/>
                  </a:cubicBezTo>
                  <a:cubicBezTo>
                    <a:pt x="99" y="178"/>
                    <a:pt x="99" y="178"/>
                    <a:pt x="99" y="178"/>
                  </a:cubicBezTo>
                  <a:cubicBezTo>
                    <a:pt x="97" y="178"/>
                    <a:pt x="99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6"/>
                    <a:pt x="97" y="176"/>
                    <a:pt x="97" y="176"/>
                  </a:cubicBezTo>
                  <a:cubicBezTo>
                    <a:pt x="95" y="176"/>
                    <a:pt x="95" y="176"/>
                    <a:pt x="95" y="176"/>
                  </a:cubicBezTo>
                  <a:cubicBezTo>
                    <a:pt x="95" y="173"/>
                    <a:pt x="95" y="173"/>
                    <a:pt x="95" y="173"/>
                  </a:cubicBezTo>
                  <a:cubicBezTo>
                    <a:pt x="97" y="172"/>
                    <a:pt x="94" y="172"/>
                    <a:pt x="95" y="169"/>
                  </a:cubicBezTo>
                  <a:cubicBezTo>
                    <a:pt x="94" y="171"/>
                    <a:pt x="94" y="171"/>
                    <a:pt x="94" y="171"/>
                  </a:cubicBezTo>
                  <a:cubicBezTo>
                    <a:pt x="94" y="168"/>
                    <a:pt x="93" y="165"/>
                    <a:pt x="91" y="163"/>
                  </a:cubicBezTo>
                  <a:cubicBezTo>
                    <a:pt x="91" y="164"/>
                    <a:pt x="91" y="164"/>
                    <a:pt x="91" y="164"/>
                  </a:cubicBezTo>
                  <a:cubicBezTo>
                    <a:pt x="91" y="163"/>
                    <a:pt x="91" y="163"/>
                    <a:pt x="91" y="160"/>
                  </a:cubicBezTo>
                  <a:cubicBezTo>
                    <a:pt x="90" y="160"/>
                    <a:pt x="91" y="159"/>
                    <a:pt x="90" y="159"/>
                  </a:cubicBezTo>
                  <a:cubicBezTo>
                    <a:pt x="90" y="159"/>
                    <a:pt x="90" y="159"/>
                    <a:pt x="90" y="159"/>
                  </a:cubicBezTo>
                  <a:cubicBezTo>
                    <a:pt x="91" y="158"/>
                    <a:pt x="90" y="158"/>
                    <a:pt x="90" y="158"/>
                  </a:cubicBezTo>
                  <a:cubicBezTo>
                    <a:pt x="90" y="158"/>
                    <a:pt x="90" y="158"/>
                    <a:pt x="90" y="158"/>
                  </a:cubicBezTo>
                  <a:cubicBezTo>
                    <a:pt x="90" y="156"/>
                    <a:pt x="89" y="156"/>
                    <a:pt x="89" y="156"/>
                  </a:cubicBezTo>
                  <a:cubicBezTo>
                    <a:pt x="89" y="156"/>
                    <a:pt x="89" y="156"/>
                    <a:pt x="89" y="156"/>
                  </a:cubicBezTo>
                  <a:cubicBezTo>
                    <a:pt x="89" y="155"/>
                    <a:pt x="89" y="155"/>
                    <a:pt x="89" y="155"/>
                  </a:cubicBezTo>
                  <a:cubicBezTo>
                    <a:pt x="89" y="155"/>
                    <a:pt x="89" y="155"/>
                    <a:pt x="89" y="155"/>
                  </a:cubicBezTo>
                  <a:cubicBezTo>
                    <a:pt x="89" y="154"/>
                    <a:pt x="87" y="154"/>
                    <a:pt x="89" y="154"/>
                  </a:cubicBezTo>
                  <a:cubicBezTo>
                    <a:pt x="87" y="154"/>
                    <a:pt x="89" y="155"/>
                    <a:pt x="87" y="155"/>
                  </a:cubicBezTo>
                  <a:cubicBezTo>
                    <a:pt x="86" y="151"/>
                    <a:pt x="83" y="147"/>
                    <a:pt x="82" y="145"/>
                  </a:cubicBezTo>
                  <a:cubicBezTo>
                    <a:pt x="81" y="145"/>
                    <a:pt x="81" y="145"/>
                    <a:pt x="81" y="145"/>
                  </a:cubicBezTo>
                  <a:cubicBezTo>
                    <a:pt x="81" y="143"/>
                    <a:pt x="80" y="143"/>
                    <a:pt x="81" y="142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80" y="142"/>
                    <a:pt x="81" y="142"/>
                    <a:pt x="80" y="141"/>
                  </a:cubicBezTo>
                  <a:cubicBezTo>
                    <a:pt x="80" y="142"/>
                    <a:pt x="80" y="142"/>
                    <a:pt x="78" y="142"/>
                  </a:cubicBezTo>
                  <a:cubicBezTo>
                    <a:pt x="80" y="141"/>
                    <a:pt x="78" y="141"/>
                    <a:pt x="78" y="139"/>
                  </a:cubicBezTo>
                  <a:cubicBezTo>
                    <a:pt x="78" y="139"/>
                    <a:pt x="78" y="139"/>
                    <a:pt x="78" y="141"/>
                  </a:cubicBezTo>
                  <a:cubicBezTo>
                    <a:pt x="78" y="139"/>
                    <a:pt x="77" y="139"/>
                    <a:pt x="78" y="138"/>
                  </a:cubicBezTo>
                  <a:cubicBezTo>
                    <a:pt x="77" y="138"/>
                    <a:pt x="77" y="138"/>
                    <a:pt x="77" y="138"/>
                  </a:cubicBezTo>
                  <a:cubicBezTo>
                    <a:pt x="76" y="138"/>
                    <a:pt x="78" y="138"/>
                    <a:pt x="77" y="137"/>
                  </a:cubicBezTo>
                  <a:cubicBezTo>
                    <a:pt x="77" y="138"/>
                    <a:pt x="77" y="138"/>
                    <a:pt x="77" y="138"/>
                  </a:cubicBezTo>
                  <a:cubicBezTo>
                    <a:pt x="77" y="137"/>
                    <a:pt x="77" y="134"/>
                    <a:pt x="77" y="133"/>
                  </a:cubicBezTo>
                  <a:cubicBezTo>
                    <a:pt x="76" y="134"/>
                    <a:pt x="76" y="134"/>
                    <a:pt x="76" y="134"/>
                  </a:cubicBezTo>
                  <a:cubicBezTo>
                    <a:pt x="76" y="133"/>
                    <a:pt x="76" y="132"/>
                    <a:pt x="76" y="132"/>
                  </a:cubicBezTo>
                  <a:cubicBezTo>
                    <a:pt x="74" y="130"/>
                    <a:pt x="74" y="132"/>
                    <a:pt x="74" y="130"/>
                  </a:cubicBezTo>
                  <a:cubicBezTo>
                    <a:pt x="74" y="130"/>
                    <a:pt x="73" y="129"/>
                    <a:pt x="74" y="129"/>
                  </a:cubicBezTo>
                  <a:cubicBezTo>
                    <a:pt x="74" y="129"/>
                    <a:pt x="73" y="128"/>
                    <a:pt x="73" y="126"/>
                  </a:cubicBezTo>
                  <a:cubicBezTo>
                    <a:pt x="73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69" y="128"/>
                    <a:pt x="70" y="128"/>
                    <a:pt x="69" y="129"/>
                  </a:cubicBezTo>
                  <a:cubicBezTo>
                    <a:pt x="69" y="128"/>
                    <a:pt x="69" y="126"/>
                    <a:pt x="69" y="126"/>
                  </a:cubicBezTo>
                  <a:cubicBezTo>
                    <a:pt x="69" y="126"/>
                    <a:pt x="70" y="125"/>
                    <a:pt x="70" y="124"/>
                  </a:cubicBezTo>
                  <a:cubicBezTo>
                    <a:pt x="70" y="125"/>
                    <a:pt x="69" y="124"/>
                    <a:pt x="69" y="125"/>
                  </a:cubicBezTo>
                  <a:cubicBezTo>
                    <a:pt x="70" y="121"/>
                    <a:pt x="70" y="121"/>
                    <a:pt x="70" y="121"/>
                  </a:cubicBezTo>
                  <a:cubicBezTo>
                    <a:pt x="69" y="121"/>
                    <a:pt x="69" y="121"/>
                    <a:pt x="69" y="121"/>
                  </a:cubicBezTo>
                  <a:cubicBezTo>
                    <a:pt x="69" y="121"/>
                    <a:pt x="69" y="120"/>
                    <a:pt x="70" y="120"/>
                  </a:cubicBezTo>
                  <a:cubicBezTo>
                    <a:pt x="69" y="120"/>
                    <a:pt x="69" y="119"/>
                    <a:pt x="68" y="120"/>
                  </a:cubicBezTo>
                  <a:cubicBezTo>
                    <a:pt x="68" y="120"/>
                    <a:pt x="68" y="120"/>
                    <a:pt x="68" y="120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6" y="119"/>
                    <a:pt x="68" y="117"/>
                    <a:pt x="68" y="117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6"/>
                    <a:pt x="68" y="115"/>
                    <a:pt x="68" y="113"/>
                  </a:cubicBezTo>
                  <a:cubicBezTo>
                    <a:pt x="66" y="115"/>
                    <a:pt x="66" y="115"/>
                    <a:pt x="66" y="115"/>
                  </a:cubicBezTo>
                  <a:cubicBezTo>
                    <a:pt x="65" y="113"/>
                    <a:pt x="66" y="112"/>
                    <a:pt x="65" y="111"/>
                  </a:cubicBezTo>
                  <a:cubicBezTo>
                    <a:pt x="65" y="112"/>
                    <a:pt x="66" y="111"/>
                    <a:pt x="66" y="111"/>
                  </a:cubicBezTo>
                  <a:cubicBezTo>
                    <a:pt x="65" y="111"/>
                    <a:pt x="65" y="111"/>
                    <a:pt x="65" y="111"/>
                  </a:cubicBezTo>
                  <a:cubicBezTo>
                    <a:pt x="64" y="111"/>
                    <a:pt x="65" y="110"/>
                    <a:pt x="65" y="110"/>
                  </a:cubicBezTo>
                  <a:cubicBezTo>
                    <a:pt x="65" y="110"/>
                    <a:pt x="64" y="110"/>
                    <a:pt x="65" y="110"/>
                  </a:cubicBezTo>
                  <a:cubicBezTo>
                    <a:pt x="65" y="110"/>
                    <a:pt x="64" y="106"/>
                    <a:pt x="63" y="106"/>
                  </a:cubicBezTo>
                  <a:cubicBezTo>
                    <a:pt x="64" y="106"/>
                    <a:pt x="64" y="104"/>
                    <a:pt x="64" y="104"/>
                  </a:cubicBezTo>
                  <a:cubicBezTo>
                    <a:pt x="63" y="104"/>
                    <a:pt x="63" y="104"/>
                    <a:pt x="63" y="104"/>
                  </a:cubicBezTo>
                  <a:cubicBezTo>
                    <a:pt x="63" y="103"/>
                    <a:pt x="63" y="103"/>
                    <a:pt x="63" y="103"/>
                  </a:cubicBezTo>
                  <a:cubicBezTo>
                    <a:pt x="63" y="106"/>
                    <a:pt x="63" y="106"/>
                    <a:pt x="63" y="106"/>
                  </a:cubicBezTo>
                  <a:cubicBezTo>
                    <a:pt x="63" y="106"/>
                    <a:pt x="63" y="103"/>
                    <a:pt x="63" y="104"/>
                  </a:cubicBezTo>
                  <a:cubicBezTo>
                    <a:pt x="63" y="103"/>
                    <a:pt x="63" y="103"/>
                    <a:pt x="61" y="103"/>
                  </a:cubicBezTo>
                  <a:cubicBezTo>
                    <a:pt x="61" y="103"/>
                    <a:pt x="61" y="103"/>
                    <a:pt x="61" y="103"/>
                  </a:cubicBezTo>
                  <a:cubicBezTo>
                    <a:pt x="60" y="102"/>
                    <a:pt x="61" y="103"/>
                    <a:pt x="61" y="102"/>
                  </a:cubicBezTo>
                  <a:cubicBezTo>
                    <a:pt x="61" y="102"/>
                    <a:pt x="61" y="102"/>
                    <a:pt x="61" y="102"/>
                  </a:cubicBezTo>
                  <a:cubicBezTo>
                    <a:pt x="61" y="102"/>
                    <a:pt x="60" y="100"/>
                    <a:pt x="61" y="100"/>
                  </a:cubicBezTo>
                  <a:cubicBezTo>
                    <a:pt x="61" y="100"/>
                    <a:pt x="61" y="99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99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61" y="99"/>
                    <a:pt x="57" y="99"/>
                    <a:pt x="60" y="98"/>
                  </a:cubicBezTo>
                  <a:cubicBezTo>
                    <a:pt x="57" y="98"/>
                    <a:pt x="57" y="97"/>
                    <a:pt x="57" y="97"/>
                  </a:cubicBezTo>
                  <a:cubicBezTo>
                    <a:pt x="57" y="94"/>
                    <a:pt x="57" y="94"/>
                    <a:pt x="56" y="94"/>
                  </a:cubicBezTo>
                  <a:cubicBezTo>
                    <a:pt x="56" y="94"/>
                    <a:pt x="56" y="94"/>
                    <a:pt x="56" y="94"/>
                  </a:cubicBezTo>
                  <a:cubicBezTo>
                    <a:pt x="56" y="94"/>
                    <a:pt x="56" y="94"/>
                    <a:pt x="56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1"/>
                    <a:pt x="55" y="91"/>
                    <a:pt x="56" y="91"/>
                  </a:cubicBezTo>
                  <a:cubicBezTo>
                    <a:pt x="53" y="91"/>
                    <a:pt x="56" y="90"/>
                    <a:pt x="55" y="90"/>
                  </a:cubicBezTo>
                  <a:cubicBezTo>
                    <a:pt x="53" y="90"/>
                    <a:pt x="53" y="91"/>
                    <a:pt x="53" y="90"/>
                  </a:cubicBezTo>
                  <a:cubicBezTo>
                    <a:pt x="52" y="91"/>
                    <a:pt x="53" y="89"/>
                    <a:pt x="53" y="89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3" y="87"/>
                    <a:pt x="52" y="87"/>
                    <a:pt x="53" y="86"/>
                  </a:cubicBezTo>
                  <a:cubicBezTo>
                    <a:pt x="52" y="86"/>
                    <a:pt x="52" y="84"/>
                    <a:pt x="49" y="84"/>
                  </a:cubicBezTo>
                  <a:cubicBezTo>
                    <a:pt x="49" y="84"/>
                    <a:pt x="49" y="84"/>
                    <a:pt x="49" y="81"/>
                  </a:cubicBezTo>
                  <a:cubicBezTo>
                    <a:pt x="51" y="81"/>
                    <a:pt x="49" y="84"/>
                    <a:pt x="51" y="84"/>
                  </a:cubicBezTo>
                  <a:cubicBezTo>
                    <a:pt x="51" y="84"/>
                    <a:pt x="51" y="84"/>
                    <a:pt x="51" y="81"/>
                  </a:cubicBezTo>
                  <a:cubicBezTo>
                    <a:pt x="51" y="81"/>
                    <a:pt x="49" y="81"/>
                    <a:pt x="49" y="84"/>
                  </a:cubicBezTo>
                  <a:cubicBezTo>
                    <a:pt x="48" y="81"/>
                    <a:pt x="51" y="80"/>
                    <a:pt x="49" y="80"/>
                  </a:cubicBezTo>
                  <a:cubicBezTo>
                    <a:pt x="49" y="80"/>
                    <a:pt x="49" y="80"/>
                    <a:pt x="49" y="80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8" y="78"/>
                    <a:pt x="48" y="78"/>
                    <a:pt x="47" y="78"/>
                  </a:cubicBezTo>
                  <a:cubicBezTo>
                    <a:pt x="47" y="78"/>
                    <a:pt x="47" y="78"/>
                    <a:pt x="47" y="77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7" y="77"/>
                    <a:pt x="47" y="77"/>
                    <a:pt x="47" y="76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8" y="76"/>
                    <a:pt x="47" y="76"/>
                    <a:pt x="48" y="76"/>
                  </a:cubicBezTo>
                  <a:cubicBezTo>
                    <a:pt x="47" y="76"/>
                    <a:pt x="47" y="76"/>
                    <a:pt x="47" y="74"/>
                  </a:cubicBezTo>
                  <a:cubicBezTo>
                    <a:pt x="44" y="74"/>
                    <a:pt x="47" y="74"/>
                    <a:pt x="47" y="74"/>
                  </a:cubicBezTo>
                  <a:cubicBezTo>
                    <a:pt x="47" y="74"/>
                    <a:pt x="47" y="73"/>
                    <a:pt x="44" y="74"/>
                  </a:cubicBezTo>
                  <a:cubicBezTo>
                    <a:pt x="47" y="74"/>
                    <a:pt x="47" y="74"/>
                    <a:pt x="47" y="74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73"/>
                    <a:pt x="47" y="73"/>
                    <a:pt x="47" y="73"/>
                  </a:cubicBezTo>
                  <a:cubicBezTo>
                    <a:pt x="44" y="73"/>
                    <a:pt x="44" y="73"/>
                    <a:pt x="44" y="74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4" y="72"/>
                    <a:pt x="43" y="72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42" y="68"/>
                    <a:pt x="40" y="71"/>
                    <a:pt x="40" y="68"/>
                  </a:cubicBezTo>
                  <a:cubicBezTo>
                    <a:pt x="40" y="67"/>
                    <a:pt x="42" y="67"/>
                    <a:pt x="42" y="67"/>
                  </a:cubicBezTo>
                  <a:cubicBezTo>
                    <a:pt x="42" y="65"/>
                    <a:pt x="42" y="64"/>
                    <a:pt x="40" y="64"/>
                  </a:cubicBezTo>
                  <a:cubicBezTo>
                    <a:pt x="40" y="64"/>
                    <a:pt x="40" y="64"/>
                    <a:pt x="40" y="63"/>
                  </a:cubicBezTo>
                  <a:cubicBezTo>
                    <a:pt x="39" y="61"/>
                    <a:pt x="40" y="60"/>
                    <a:pt x="38" y="60"/>
                  </a:cubicBezTo>
                  <a:cubicBezTo>
                    <a:pt x="38" y="60"/>
                    <a:pt x="38" y="60"/>
                    <a:pt x="36" y="60"/>
                  </a:cubicBezTo>
                  <a:cubicBezTo>
                    <a:pt x="38" y="60"/>
                    <a:pt x="36" y="60"/>
                    <a:pt x="38" y="60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8"/>
                    <a:pt x="36" y="58"/>
                  </a:cubicBezTo>
                  <a:cubicBezTo>
                    <a:pt x="38" y="58"/>
                    <a:pt x="38" y="58"/>
                    <a:pt x="38" y="55"/>
                  </a:cubicBezTo>
                  <a:cubicBezTo>
                    <a:pt x="36" y="58"/>
                    <a:pt x="36" y="55"/>
                    <a:pt x="36" y="55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4"/>
                    <a:pt x="36" y="54"/>
                    <a:pt x="36" y="54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35" y="54"/>
                    <a:pt x="36" y="52"/>
                    <a:pt x="3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1"/>
                    <a:pt x="35" y="51"/>
                    <a:pt x="35" y="51"/>
                  </a:cubicBezTo>
                  <a:cubicBezTo>
                    <a:pt x="34" y="51"/>
                    <a:pt x="34" y="50"/>
                    <a:pt x="31" y="50"/>
                  </a:cubicBezTo>
                  <a:cubicBezTo>
                    <a:pt x="34" y="48"/>
                    <a:pt x="31" y="46"/>
                    <a:pt x="30" y="45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0" y="45"/>
                    <a:pt x="28" y="43"/>
                    <a:pt x="28" y="45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30" y="41"/>
                    <a:pt x="28" y="43"/>
                    <a:pt x="30" y="43"/>
                  </a:cubicBezTo>
                  <a:cubicBezTo>
                    <a:pt x="30" y="41"/>
                    <a:pt x="28" y="41"/>
                    <a:pt x="30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7" y="41"/>
                    <a:pt x="27" y="43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5" y="43"/>
                    <a:pt x="25" y="45"/>
                    <a:pt x="25" y="45"/>
                  </a:cubicBezTo>
                  <a:cubicBezTo>
                    <a:pt x="25" y="43"/>
                    <a:pt x="26" y="41"/>
                    <a:pt x="26" y="43"/>
                  </a:cubicBezTo>
                  <a:cubicBezTo>
                    <a:pt x="26" y="41"/>
                    <a:pt x="27" y="39"/>
                    <a:pt x="27" y="39"/>
                  </a:cubicBezTo>
                  <a:cubicBezTo>
                    <a:pt x="27" y="39"/>
                    <a:pt x="27" y="39"/>
                    <a:pt x="27" y="41"/>
                  </a:cubicBezTo>
                  <a:cubicBezTo>
                    <a:pt x="26" y="41"/>
                    <a:pt x="27" y="39"/>
                    <a:pt x="26" y="39"/>
                  </a:cubicBezTo>
                  <a:cubicBezTo>
                    <a:pt x="27" y="39"/>
                    <a:pt x="27" y="38"/>
                    <a:pt x="27" y="38"/>
                  </a:cubicBezTo>
                  <a:cubicBezTo>
                    <a:pt x="27" y="38"/>
                    <a:pt x="27" y="38"/>
                    <a:pt x="26" y="38"/>
                  </a:cubicBezTo>
                  <a:cubicBezTo>
                    <a:pt x="27" y="38"/>
                    <a:pt x="27" y="37"/>
                    <a:pt x="27" y="37"/>
                  </a:cubicBezTo>
                  <a:cubicBezTo>
                    <a:pt x="28" y="37"/>
                    <a:pt x="27" y="37"/>
                    <a:pt x="27" y="35"/>
                  </a:cubicBezTo>
                  <a:cubicBezTo>
                    <a:pt x="26" y="37"/>
                    <a:pt x="26" y="38"/>
                    <a:pt x="25" y="37"/>
                  </a:cubicBezTo>
                  <a:cubicBezTo>
                    <a:pt x="26" y="37"/>
                    <a:pt x="26" y="35"/>
                    <a:pt x="27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5" y="35"/>
                    <a:pt x="26" y="34"/>
                    <a:pt x="25" y="35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5" y="33"/>
                    <a:pt x="23" y="33"/>
                  </a:cubicBezTo>
                  <a:cubicBezTo>
                    <a:pt x="23" y="33"/>
                    <a:pt x="23" y="33"/>
                    <a:pt x="25" y="33"/>
                  </a:cubicBezTo>
                  <a:cubicBezTo>
                    <a:pt x="25" y="33"/>
                    <a:pt x="25" y="33"/>
                    <a:pt x="26" y="33"/>
                  </a:cubicBezTo>
                  <a:cubicBezTo>
                    <a:pt x="25" y="33"/>
                    <a:pt x="25" y="33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3" y="32"/>
                    <a:pt x="23" y="30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2" y="32"/>
                    <a:pt x="22" y="30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5" y="28"/>
                    <a:pt x="23" y="28"/>
                    <a:pt x="23" y="28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2" y="30"/>
                    <a:pt x="22" y="28"/>
                  </a:cubicBezTo>
                  <a:cubicBezTo>
                    <a:pt x="22" y="28"/>
                    <a:pt x="22" y="26"/>
                    <a:pt x="23" y="28"/>
                  </a:cubicBezTo>
                  <a:cubicBezTo>
                    <a:pt x="23" y="26"/>
                    <a:pt x="22" y="26"/>
                    <a:pt x="22" y="28"/>
                  </a:cubicBezTo>
                  <a:cubicBezTo>
                    <a:pt x="22" y="26"/>
                    <a:pt x="22" y="26"/>
                    <a:pt x="23" y="26"/>
                  </a:cubicBezTo>
                  <a:cubicBezTo>
                    <a:pt x="22" y="26"/>
                    <a:pt x="21" y="26"/>
                    <a:pt x="21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8"/>
                    <a:pt x="18" y="26"/>
                    <a:pt x="17" y="28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8" y="26"/>
                    <a:pt x="18" y="25"/>
                    <a:pt x="21" y="24"/>
                  </a:cubicBezTo>
                  <a:cubicBezTo>
                    <a:pt x="21" y="22"/>
                    <a:pt x="17" y="25"/>
                    <a:pt x="18" y="24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21" y="22"/>
                    <a:pt x="21" y="21"/>
                  </a:cubicBezTo>
                  <a:cubicBezTo>
                    <a:pt x="18" y="22"/>
                    <a:pt x="17" y="21"/>
                    <a:pt x="17" y="22"/>
                  </a:cubicBezTo>
                  <a:cubicBezTo>
                    <a:pt x="17" y="22"/>
                    <a:pt x="18" y="22"/>
                    <a:pt x="18" y="24"/>
                  </a:cubicBezTo>
                  <a:cubicBezTo>
                    <a:pt x="17" y="24"/>
                    <a:pt x="17" y="24"/>
                    <a:pt x="15" y="24"/>
                  </a:cubicBezTo>
                  <a:cubicBezTo>
                    <a:pt x="15" y="22"/>
                    <a:pt x="15" y="22"/>
                    <a:pt x="17" y="22"/>
                  </a:cubicBezTo>
                  <a:cubicBezTo>
                    <a:pt x="17" y="21"/>
                    <a:pt x="17" y="22"/>
                    <a:pt x="17" y="22"/>
                  </a:cubicBezTo>
                  <a:cubicBezTo>
                    <a:pt x="17" y="21"/>
                    <a:pt x="15" y="21"/>
                    <a:pt x="17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20"/>
                    <a:pt x="18" y="20"/>
                    <a:pt x="18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20"/>
                    <a:pt x="18" y="20"/>
                    <a:pt x="17" y="21"/>
                  </a:cubicBezTo>
                  <a:cubicBezTo>
                    <a:pt x="17" y="20"/>
                    <a:pt x="17" y="20"/>
                    <a:pt x="15" y="19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4" y="20"/>
                    <a:pt x="14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7"/>
                    <a:pt x="15" y="17"/>
                    <a:pt x="15" y="15"/>
                  </a:cubicBezTo>
                  <a:cubicBezTo>
                    <a:pt x="14" y="17"/>
                    <a:pt x="14" y="15"/>
                    <a:pt x="14" y="15"/>
                  </a:cubicBezTo>
                  <a:cubicBezTo>
                    <a:pt x="14" y="15"/>
                    <a:pt x="15" y="17"/>
                    <a:pt x="14" y="19"/>
                  </a:cubicBezTo>
                  <a:cubicBezTo>
                    <a:pt x="13" y="19"/>
                    <a:pt x="15" y="19"/>
                    <a:pt x="14" y="20"/>
                  </a:cubicBezTo>
                  <a:cubicBezTo>
                    <a:pt x="14" y="20"/>
                    <a:pt x="13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3" y="19"/>
                    <a:pt x="13" y="20"/>
                    <a:pt x="13" y="19"/>
                  </a:cubicBezTo>
                  <a:cubicBezTo>
                    <a:pt x="13" y="19"/>
                    <a:pt x="13" y="17"/>
                    <a:pt x="13" y="15"/>
                  </a:cubicBezTo>
                  <a:cubicBezTo>
                    <a:pt x="13" y="15"/>
                    <a:pt x="11" y="17"/>
                    <a:pt x="13" y="17"/>
                  </a:cubicBezTo>
                  <a:cubicBezTo>
                    <a:pt x="11" y="15"/>
                    <a:pt x="11" y="15"/>
                    <a:pt x="10" y="13"/>
                  </a:cubicBezTo>
                  <a:cubicBezTo>
                    <a:pt x="11" y="13"/>
                    <a:pt x="10" y="12"/>
                    <a:pt x="11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1" y="12"/>
                    <a:pt x="11" y="11"/>
                  </a:cubicBezTo>
                  <a:cubicBezTo>
                    <a:pt x="11" y="12"/>
                    <a:pt x="10" y="12"/>
                    <a:pt x="10" y="13"/>
                  </a:cubicBezTo>
                  <a:cubicBezTo>
                    <a:pt x="10" y="12"/>
                    <a:pt x="9" y="13"/>
                    <a:pt x="9" y="12"/>
                  </a:cubicBezTo>
                  <a:cubicBezTo>
                    <a:pt x="9" y="12"/>
                    <a:pt x="9" y="11"/>
                    <a:pt x="9" y="9"/>
                  </a:cubicBezTo>
                  <a:cubicBezTo>
                    <a:pt x="8" y="9"/>
                    <a:pt x="8" y="8"/>
                    <a:pt x="8" y="7"/>
                  </a:cubicBezTo>
                  <a:cubicBezTo>
                    <a:pt x="5" y="7"/>
                    <a:pt x="5" y="8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2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1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6"/>
                  </a:cubicBezTo>
                  <a:cubicBezTo>
                    <a:pt x="0" y="4"/>
                    <a:pt x="1" y="6"/>
                    <a:pt x="1" y="4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2" y="7"/>
                    <a:pt x="2" y="7"/>
                    <a:pt x="4" y="7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11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5"/>
                    <a:pt x="5" y="15"/>
                    <a:pt x="5" y="17"/>
                  </a:cubicBezTo>
                  <a:cubicBezTo>
                    <a:pt x="8" y="19"/>
                    <a:pt x="8" y="20"/>
                    <a:pt x="9" y="20"/>
                  </a:cubicBezTo>
                  <a:cubicBezTo>
                    <a:pt x="9" y="22"/>
                    <a:pt x="10" y="24"/>
                    <a:pt x="11" y="26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6"/>
                    <a:pt x="13" y="25"/>
                    <a:pt x="13" y="26"/>
                  </a:cubicBezTo>
                  <a:cubicBezTo>
                    <a:pt x="11" y="26"/>
                    <a:pt x="11" y="26"/>
                    <a:pt x="11" y="28"/>
                  </a:cubicBezTo>
                  <a:cubicBezTo>
                    <a:pt x="13" y="28"/>
                    <a:pt x="13" y="30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3"/>
                    <a:pt x="14" y="33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5"/>
                    <a:pt x="15" y="35"/>
                    <a:pt x="15" y="37"/>
                  </a:cubicBezTo>
                  <a:cubicBezTo>
                    <a:pt x="15" y="38"/>
                    <a:pt x="17" y="38"/>
                    <a:pt x="17" y="39"/>
                  </a:cubicBezTo>
                  <a:cubicBezTo>
                    <a:pt x="17" y="43"/>
                    <a:pt x="21" y="45"/>
                    <a:pt x="21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50"/>
                    <a:pt x="25" y="52"/>
                    <a:pt x="25" y="55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5"/>
                    <a:pt x="26" y="58"/>
                  </a:cubicBezTo>
                  <a:cubicBezTo>
                    <a:pt x="26" y="58"/>
                    <a:pt x="26" y="59"/>
                    <a:pt x="27" y="59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8" y="61"/>
                    <a:pt x="28" y="61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8" y="63"/>
                    <a:pt x="28" y="63"/>
                    <a:pt x="30" y="63"/>
                  </a:cubicBezTo>
                  <a:cubicBezTo>
                    <a:pt x="30" y="63"/>
                    <a:pt x="30" y="64"/>
                    <a:pt x="28" y="64"/>
                  </a:cubicBezTo>
                  <a:cubicBezTo>
                    <a:pt x="30" y="65"/>
                    <a:pt x="30" y="68"/>
                    <a:pt x="31" y="68"/>
                  </a:cubicBezTo>
                  <a:cubicBezTo>
                    <a:pt x="31" y="68"/>
                    <a:pt x="31" y="68"/>
                    <a:pt x="31" y="71"/>
                  </a:cubicBezTo>
                  <a:cubicBezTo>
                    <a:pt x="31" y="71"/>
                    <a:pt x="34" y="72"/>
                    <a:pt x="34" y="73"/>
                  </a:cubicBezTo>
                  <a:cubicBezTo>
                    <a:pt x="35" y="73"/>
                    <a:pt x="35" y="72"/>
                    <a:pt x="35" y="73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35" y="76"/>
                    <a:pt x="38" y="77"/>
                    <a:pt x="38" y="78"/>
                  </a:cubicBezTo>
                  <a:cubicBezTo>
                    <a:pt x="39" y="84"/>
                    <a:pt x="40" y="86"/>
                    <a:pt x="42" y="89"/>
                  </a:cubicBezTo>
                  <a:cubicBezTo>
                    <a:pt x="43" y="89"/>
                    <a:pt x="43" y="89"/>
                    <a:pt x="43" y="89"/>
                  </a:cubicBezTo>
                  <a:cubicBezTo>
                    <a:pt x="42" y="90"/>
                    <a:pt x="44" y="90"/>
                    <a:pt x="43" y="91"/>
                  </a:cubicBezTo>
                  <a:cubicBezTo>
                    <a:pt x="44" y="91"/>
                    <a:pt x="44" y="93"/>
                    <a:pt x="44" y="91"/>
                  </a:cubicBezTo>
                  <a:cubicBezTo>
                    <a:pt x="44" y="93"/>
                    <a:pt x="48" y="94"/>
                    <a:pt x="47" y="97"/>
                  </a:cubicBezTo>
                  <a:cubicBezTo>
                    <a:pt x="47" y="97"/>
                    <a:pt x="47" y="97"/>
                    <a:pt x="47" y="94"/>
                  </a:cubicBezTo>
                  <a:cubicBezTo>
                    <a:pt x="48" y="97"/>
                    <a:pt x="48" y="98"/>
                    <a:pt x="49" y="99"/>
                  </a:cubicBezTo>
                  <a:cubicBezTo>
                    <a:pt x="49" y="98"/>
                    <a:pt x="49" y="98"/>
                    <a:pt x="49" y="98"/>
                  </a:cubicBezTo>
                  <a:cubicBezTo>
                    <a:pt x="51" y="98"/>
                    <a:pt x="49" y="100"/>
                    <a:pt x="51" y="99"/>
                  </a:cubicBezTo>
                  <a:cubicBezTo>
                    <a:pt x="51" y="99"/>
                    <a:pt x="49" y="100"/>
                    <a:pt x="49" y="99"/>
                  </a:cubicBezTo>
                  <a:cubicBezTo>
                    <a:pt x="52" y="102"/>
                    <a:pt x="52" y="104"/>
                    <a:pt x="53" y="110"/>
                  </a:cubicBezTo>
                  <a:cubicBezTo>
                    <a:pt x="56" y="111"/>
                    <a:pt x="56" y="107"/>
                    <a:pt x="56" y="110"/>
                  </a:cubicBezTo>
                  <a:cubicBezTo>
                    <a:pt x="56" y="110"/>
                    <a:pt x="55" y="110"/>
                    <a:pt x="56" y="110"/>
                  </a:cubicBezTo>
                  <a:cubicBezTo>
                    <a:pt x="56" y="111"/>
                    <a:pt x="57" y="110"/>
                    <a:pt x="57" y="111"/>
                  </a:cubicBezTo>
                  <a:cubicBezTo>
                    <a:pt x="56" y="111"/>
                    <a:pt x="57" y="111"/>
                    <a:pt x="56" y="112"/>
                  </a:cubicBezTo>
                  <a:cubicBezTo>
                    <a:pt x="57" y="112"/>
                    <a:pt x="60" y="112"/>
                    <a:pt x="60" y="113"/>
                  </a:cubicBezTo>
                  <a:cubicBezTo>
                    <a:pt x="60" y="113"/>
                    <a:pt x="60" y="113"/>
                    <a:pt x="60" y="113"/>
                  </a:cubicBezTo>
                  <a:cubicBezTo>
                    <a:pt x="57" y="115"/>
                    <a:pt x="60" y="116"/>
                    <a:pt x="60" y="117"/>
                  </a:cubicBezTo>
                  <a:cubicBezTo>
                    <a:pt x="63" y="124"/>
                    <a:pt x="65" y="130"/>
                    <a:pt x="68" y="137"/>
                  </a:cubicBezTo>
                  <a:cubicBezTo>
                    <a:pt x="73" y="142"/>
                    <a:pt x="74" y="150"/>
                    <a:pt x="78" y="155"/>
                  </a:cubicBezTo>
                  <a:cubicBezTo>
                    <a:pt x="81" y="155"/>
                    <a:pt x="81" y="155"/>
                    <a:pt x="81" y="158"/>
                  </a:cubicBezTo>
                  <a:cubicBezTo>
                    <a:pt x="81" y="156"/>
                    <a:pt x="81" y="156"/>
                    <a:pt x="81" y="156"/>
                  </a:cubicBezTo>
                  <a:cubicBezTo>
                    <a:pt x="81" y="158"/>
                    <a:pt x="82" y="158"/>
                    <a:pt x="81" y="159"/>
                  </a:cubicBezTo>
                  <a:cubicBezTo>
                    <a:pt x="82" y="160"/>
                    <a:pt x="83" y="164"/>
                    <a:pt x="86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7" y="172"/>
                    <a:pt x="93" y="178"/>
                    <a:pt x="95" y="184"/>
                  </a:cubicBezTo>
                  <a:cubicBezTo>
                    <a:pt x="97" y="185"/>
                    <a:pt x="97" y="186"/>
                    <a:pt x="99" y="188"/>
                  </a:cubicBezTo>
                  <a:cubicBezTo>
                    <a:pt x="102" y="193"/>
                    <a:pt x="106" y="195"/>
                    <a:pt x="107" y="201"/>
                  </a:cubicBezTo>
                  <a:cubicBezTo>
                    <a:pt x="107" y="201"/>
                    <a:pt x="108" y="198"/>
                    <a:pt x="108" y="197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76" name="Freeform 152"/>
            <p:cNvSpPr>
              <a:spLocks/>
            </p:cNvSpPr>
            <p:nvPr/>
          </p:nvSpPr>
          <p:spPr bwMode="auto">
            <a:xfrm>
              <a:off x="4227" y="1606"/>
              <a:ext cx="59" cy="2471"/>
            </a:xfrm>
            <a:custGeom>
              <a:avLst/>
              <a:gdLst>
                <a:gd name="T0" fmla="*/ 23 w 25"/>
                <a:gd name="T1" fmla="*/ 0 h 1046"/>
                <a:gd name="T2" fmla="*/ 17 w 25"/>
                <a:gd name="T3" fmla="*/ 518 h 1046"/>
                <a:gd name="T4" fmla="*/ 25 w 25"/>
                <a:gd name="T5" fmla="*/ 1046 h 1046"/>
                <a:gd name="T6" fmla="*/ 4 w 25"/>
                <a:gd name="T7" fmla="*/ 1046 h 1046"/>
                <a:gd name="T8" fmla="*/ 11 w 25"/>
                <a:gd name="T9" fmla="*/ 758 h 1046"/>
                <a:gd name="T10" fmla="*/ 0 w 25"/>
                <a:gd name="T11" fmla="*/ 239 h 1046"/>
                <a:gd name="T12" fmla="*/ 8 w 25"/>
                <a:gd name="T13" fmla="*/ 0 h 1046"/>
                <a:gd name="T14" fmla="*/ 23 w 25"/>
                <a:gd name="T15" fmla="*/ 0 h 1046"/>
                <a:gd name="T16" fmla="*/ 23 w 25"/>
                <a:gd name="T17" fmla="*/ 0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046">
                  <a:moveTo>
                    <a:pt x="23" y="0"/>
                  </a:moveTo>
                  <a:cubicBezTo>
                    <a:pt x="17" y="518"/>
                    <a:pt x="17" y="518"/>
                    <a:pt x="17" y="518"/>
                  </a:cubicBezTo>
                  <a:cubicBezTo>
                    <a:pt x="25" y="1046"/>
                    <a:pt x="25" y="1046"/>
                    <a:pt x="25" y="1046"/>
                  </a:cubicBezTo>
                  <a:cubicBezTo>
                    <a:pt x="4" y="1046"/>
                    <a:pt x="4" y="1046"/>
                    <a:pt x="4" y="1046"/>
                  </a:cubicBezTo>
                  <a:cubicBezTo>
                    <a:pt x="11" y="758"/>
                    <a:pt x="11" y="758"/>
                    <a:pt x="11" y="758"/>
                  </a:cubicBezTo>
                  <a:cubicBezTo>
                    <a:pt x="0" y="239"/>
                    <a:pt x="0" y="239"/>
                    <a:pt x="0" y="239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177" name="Group 69"/>
          <p:cNvGrpSpPr>
            <a:grpSpLocks noChangeAspect="1"/>
          </p:cNvGrpSpPr>
          <p:nvPr/>
        </p:nvGrpSpPr>
        <p:grpSpPr bwMode="auto">
          <a:xfrm>
            <a:off x="6815591" y="2736979"/>
            <a:ext cx="679655" cy="2416549"/>
            <a:chOff x="3124" y="236"/>
            <a:chExt cx="1443" cy="3848"/>
          </a:xfrm>
        </p:grpSpPr>
        <p:sp>
          <p:nvSpPr>
            <p:cNvPr id="178" name="Freeform 70"/>
            <p:cNvSpPr>
              <a:spLocks/>
            </p:cNvSpPr>
            <p:nvPr/>
          </p:nvSpPr>
          <p:spPr bwMode="auto">
            <a:xfrm>
              <a:off x="3990" y="493"/>
              <a:ext cx="29" cy="1347"/>
            </a:xfrm>
            <a:custGeom>
              <a:avLst/>
              <a:gdLst>
                <a:gd name="T0" fmla="*/ 3 w 29"/>
                <a:gd name="T1" fmla="*/ 0 h 1347"/>
                <a:gd name="T2" fmla="*/ 0 w 29"/>
                <a:gd name="T3" fmla="*/ 1347 h 1347"/>
                <a:gd name="T4" fmla="*/ 24 w 29"/>
                <a:gd name="T5" fmla="*/ 1347 h 1347"/>
                <a:gd name="T6" fmla="*/ 29 w 29"/>
                <a:gd name="T7" fmla="*/ 0 h 1347"/>
                <a:gd name="T8" fmla="*/ 3 w 29"/>
                <a:gd name="T9" fmla="*/ 0 h 1347"/>
                <a:gd name="T10" fmla="*/ 3 w 29"/>
                <a:gd name="T11" fmla="*/ 0 h 1347"/>
                <a:gd name="T12" fmla="*/ 3 w 29"/>
                <a:gd name="T13" fmla="*/ 0 h 1347"/>
                <a:gd name="T14" fmla="*/ 3 w 29"/>
                <a:gd name="T15" fmla="*/ 0 h 1347"/>
                <a:gd name="T16" fmla="*/ 3 w 29"/>
                <a:gd name="T17" fmla="*/ 0 h 1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347">
                  <a:moveTo>
                    <a:pt x="3" y="0"/>
                  </a:moveTo>
                  <a:lnTo>
                    <a:pt x="0" y="1347"/>
                  </a:lnTo>
                  <a:lnTo>
                    <a:pt x="24" y="1347"/>
                  </a:lnTo>
                  <a:lnTo>
                    <a:pt x="29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79" name="Freeform 71"/>
            <p:cNvSpPr>
              <a:spLocks/>
            </p:cNvSpPr>
            <p:nvPr/>
          </p:nvSpPr>
          <p:spPr bwMode="auto">
            <a:xfrm>
              <a:off x="3811" y="1216"/>
              <a:ext cx="161" cy="248"/>
            </a:xfrm>
            <a:custGeom>
              <a:avLst/>
              <a:gdLst>
                <a:gd name="T0" fmla="*/ 65 w 68"/>
                <a:gd name="T1" fmla="*/ 105 h 105"/>
                <a:gd name="T2" fmla="*/ 5 w 68"/>
                <a:gd name="T3" fmla="*/ 0 h 105"/>
                <a:gd name="T4" fmla="*/ 65 w 68"/>
                <a:gd name="T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105">
                  <a:moveTo>
                    <a:pt x="65" y="105"/>
                  </a:moveTo>
                  <a:cubicBezTo>
                    <a:pt x="65" y="105"/>
                    <a:pt x="0" y="71"/>
                    <a:pt x="5" y="0"/>
                  </a:cubicBezTo>
                  <a:cubicBezTo>
                    <a:pt x="68" y="30"/>
                    <a:pt x="65" y="105"/>
                    <a:pt x="65" y="105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80" name="Freeform 72"/>
            <p:cNvSpPr>
              <a:spLocks/>
            </p:cNvSpPr>
            <p:nvPr/>
          </p:nvSpPr>
          <p:spPr bwMode="auto">
            <a:xfrm>
              <a:off x="4021" y="1006"/>
              <a:ext cx="161" cy="250"/>
            </a:xfrm>
            <a:custGeom>
              <a:avLst/>
              <a:gdLst>
                <a:gd name="T0" fmla="*/ 4 w 68"/>
                <a:gd name="T1" fmla="*/ 106 h 106"/>
                <a:gd name="T2" fmla="*/ 64 w 68"/>
                <a:gd name="T3" fmla="*/ 0 h 106"/>
                <a:gd name="T4" fmla="*/ 4 w 68"/>
                <a:gd name="T5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106">
                  <a:moveTo>
                    <a:pt x="4" y="106"/>
                  </a:moveTo>
                  <a:cubicBezTo>
                    <a:pt x="4" y="106"/>
                    <a:pt x="68" y="71"/>
                    <a:pt x="64" y="0"/>
                  </a:cubicBezTo>
                  <a:cubicBezTo>
                    <a:pt x="0" y="31"/>
                    <a:pt x="4" y="106"/>
                    <a:pt x="4" y="106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81" name="Freeform 73"/>
            <p:cNvSpPr>
              <a:spLocks/>
            </p:cNvSpPr>
            <p:nvPr/>
          </p:nvSpPr>
          <p:spPr bwMode="auto">
            <a:xfrm>
              <a:off x="3811" y="1509"/>
              <a:ext cx="161" cy="253"/>
            </a:xfrm>
            <a:custGeom>
              <a:avLst/>
              <a:gdLst>
                <a:gd name="T0" fmla="*/ 65 w 68"/>
                <a:gd name="T1" fmla="*/ 107 h 107"/>
                <a:gd name="T2" fmla="*/ 5 w 68"/>
                <a:gd name="T3" fmla="*/ 0 h 107"/>
                <a:gd name="T4" fmla="*/ 65 w 68"/>
                <a:gd name="T5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107">
                  <a:moveTo>
                    <a:pt x="65" y="107"/>
                  </a:moveTo>
                  <a:cubicBezTo>
                    <a:pt x="65" y="107"/>
                    <a:pt x="0" y="71"/>
                    <a:pt x="5" y="0"/>
                  </a:cubicBezTo>
                  <a:cubicBezTo>
                    <a:pt x="68" y="31"/>
                    <a:pt x="65" y="107"/>
                    <a:pt x="65" y="107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82" name="Freeform 74"/>
            <p:cNvSpPr>
              <a:spLocks/>
            </p:cNvSpPr>
            <p:nvPr/>
          </p:nvSpPr>
          <p:spPr bwMode="auto">
            <a:xfrm>
              <a:off x="4021" y="1301"/>
              <a:ext cx="161" cy="250"/>
            </a:xfrm>
            <a:custGeom>
              <a:avLst/>
              <a:gdLst>
                <a:gd name="T0" fmla="*/ 4 w 68"/>
                <a:gd name="T1" fmla="*/ 106 h 106"/>
                <a:gd name="T2" fmla="*/ 64 w 68"/>
                <a:gd name="T3" fmla="*/ 0 h 106"/>
                <a:gd name="T4" fmla="*/ 4 w 68"/>
                <a:gd name="T5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106">
                  <a:moveTo>
                    <a:pt x="4" y="106"/>
                  </a:moveTo>
                  <a:cubicBezTo>
                    <a:pt x="4" y="106"/>
                    <a:pt x="68" y="70"/>
                    <a:pt x="64" y="0"/>
                  </a:cubicBezTo>
                  <a:cubicBezTo>
                    <a:pt x="0" y="31"/>
                    <a:pt x="4" y="106"/>
                    <a:pt x="4" y="106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83" name="Freeform 75"/>
            <p:cNvSpPr>
              <a:spLocks/>
            </p:cNvSpPr>
            <p:nvPr/>
          </p:nvSpPr>
          <p:spPr bwMode="auto">
            <a:xfrm>
              <a:off x="4021" y="1632"/>
              <a:ext cx="161" cy="252"/>
            </a:xfrm>
            <a:custGeom>
              <a:avLst/>
              <a:gdLst>
                <a:gd name="T0" fmla="*/ 4 w 68"/>
                <a:gd name="T1" fmla="*/ 107 h 107"/>
                <a:gd name="T2" fmla="*/ 64 w 68"/>
                <a:gd name="T3" fmla="*/ 0 h 107"/>
                <a:gd name="T4" fmla="*/ 4 w 68"/>
                <a:gd name="T5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107">
                  <a:moveTo>
                    <a:pt x="4" y="107"/>
                  </a:moveTo>
                  <a:cubicBezTo>
                    <a:pt x="4" y="107"/>
                    <a:pt x="68" y="71"/>
                    <a:pt x="64" y="0"/>
                  </a:cubicBezTo>
                  <a:cubicBezTo>
                    <a:pt x="0" y="31"/>
                    <a:pt x="4" y="107"/>
                    <a:pt x="4" y="107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84" name="Freeform 76"/>
            <p:cNvSpPr>
              <a:spLocks/>
            </p:cNvSpPr>
            <p:nvPr/>
          </p:nvSpPr>
          <p:spPr bwMode="auto">
            <a:xfrm>
              <a:off x="3811" y="885"/>
              <a:ext cx="161" cy="253"/>
            </a:xfrm>
            <a:custGeom>
              <a:avLst/>
              <a:gdLst>
                <a:gd name="T0" fmla="*/ 65 w 68"/>
                <a:gd name="T1" fmla="*/ 107 h 107"/>
                <a:gd name="T2" fmla="*/ 5 w 68"/>
                <a:gd name="T3" fmla="*/ 0 h 107"/>
                <a:gd name="T4" fmla="*/ 65 w 68"/>
                <a:gd name="T5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107">
                  <a:moveTo>
                    <a:pt x="65" y="107"/>
                  </a:moveTo>
                  <a:cubicBezTo>
                    <a:pt x="65" y="107"/>
                    <a:pt x="0" y="72"/>
                    <a:pt x="5" y="0"/>
                  </a:cubicBezTo>
                  <a:cubicBezTo>
                    <a:pt x="68" y="32"/>
                    <a:pt x="65" y="107"/>
                    <a:pt x="65" y="107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85" name="Freeform 77"/>
            <p:cNvSpPr>
              <a:spLocks/>
            </p:cNvSpPr>
            <p:nvPr/>
          </p:nvSpPr>
          <p:spPr bwMode="auto">
            <a:xfrm>
              <a:off x="4021" y="677"/>
              <a:ext cx="161" cy="251"/>
            </a:xfrm>
            <a:custGeom>
              <a:avLst/>
              <a:gdLst>
                <a:gd name="T0" fmla="*/ 4 w 68"/>
                <a:gd name="T1" fmla="*/ 106 h 106"/>
                <a:gd name="T2" fmla="*/ 64 w 68"/>
                <a:gd name="T3" fmla="*/ 0 h 106"/>
                <a:gd name="T4" fmla="*/ 4 w 68"/>
                <a:gd name="T5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106">
                  <a:moveTo>
                    <a:pt x="4" y="106"/>
                  </a:moveTo>
                  <a:cubicBezTo>
                    <a:pt x="4" y="106"/>
                    <a:pt x="68" y="71"/>
                    <a:pt x="64" y="0"/>
                  </a:cubicBezTo>
                  <a:cubicBezTo>
                    <a:pt x="0" y="31"/>
                    <a:pt x="4" y="106"/>
                    <a:pt x="4" y="106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86" name="Freeform 78"/>
            <p:cNvSpPr>
              <a:spLocks/>
            </p:cNvSpPr>
            <p:nvPr/>
          </p:nvSpPr>
          <p:spPr bwMode="auto">
            <a:xfrm>
              <a:off x="3811" y="569"/>
              <a:ext cx="161" cy="250"/>
            </a:xfrm>
            <a:custGeom>
              <a:avLst/>
              <a:gdLst>
                <a:gd name="T0" fmla="*/ 65 w 68"/>
                <a:gd name="T1" fmla="*/ 106 h 106"/>
                <a:gd name="T2" fmla="*/ 5 w 68"/>
                <a:gd name="T3" fmla="*/ 0 h 106"/>
                <a:gd name="T4" fmla="*/ 65 w 68"/>
                <a:gd name="T5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106">
                  <a:moveTo>
                    <a:pt x="65" y="106"/>
                  </a:moveTo>
                  <a:cubicBezTo>
                    <a:pt x="65" y="106"/>
                    <a:pt x="0" y="71"/>
                    <a:pt x="5" y="0"/>
                  </a:cubicBezTo>
                  <a:cubicBezTo>
                    <a:pt x="68" y="31"/>
                    <a:pt x="65" y="106"/>
                    <a:pt x="65" y="106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87" name="Freeform 79"/>
            <p:cNvSpPr>
              <a:spLocks/>
            </p:cNvSpPr>
            <p:nvPr/>
          </p:nvSpPr>
          <p:spPr bwMode="auto">
            <a:xfrm>
              <a:off x="3811" y="273"/>
              <a:ext cx="161" cy="251"/>
            </a:xfrm>
            <a:custGeom>
              <a:avLst/>
              <a:gdLst>
                <a:gd name="T0" fmla="*/ 65 w 68"/>
                <a:gd name="T1" fmla="*/ 106 h 106"/>
                <a:gd name="T2" fmla="*/ 5 w 68"/>
                <a:gd name="T3" fmla="*/ 0 h 106"/>
                <a:gd name="T4" fmla="*/ 65 w 68"/>
                <a:gd name="T5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106">
                  <a:moveTo>
                    <a:pt x="65" y="106"/>
                  </a:moveTo>
                  <a:cubicBezTo>
                    <a:pt x="65" y="106"/>
                    <a:pt x="0" y="71"/>
                    <a:pt x="5" y="0"/>
                  </a:cubicBezTo>
                  <a:cubicBezTo>
                    <a:pt x="68" y="31"/>
                    <a:pt x="65" y="106"/>
                    <a:pt x="65" y="106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88" name="Freeform 80"/>
            <p:cNvSpPr>
              <a:spLocks/>
            </p:cNvSpPr>
            <p:nvPr/>
          </p:nvSpPr>
          <p:spPr bwMode="auto">
            <a:xfrm>
              <a:off x="4021" y="361"/>
              <a:ext cx="161" cy="250"/>
            </a:xfrm>
            <a:custGeom>
              <a:avLst/>
              <a:gdLst>
                <a:gd name="T0" fmla="*/ 4 w 68"/>
                <a:gd name="T1" fmla="*/ 106 h 106"/>
                <a:gd name="T2" fmla="*/ 64 w 68"/>
                <a:gd name="T3" fmla="*/ 0 h 106"/>
                <a:gd name="T4" fmla="*/ 4 w 68"/>
                <a:gd name="T5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106">
                  <a:moveTo>
                    <a:pt x="4" y="106"/>
                  </a:moveTo>
                  <a:cubicBezTo>
                    <a:pt x="4" y="106"/>
                    <a:pt x="68" y="71"/>
                    <a:pt x="64" y="0"/>
                  </a:cubicBezTo>
                  <a:cubicBezTo>
                    <a:pt x="0" y="31"/>
                    <a:pt x="4" y="106"/>
                    <a:pt x="4" y="106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89" name="Freeform 81"/>
            <p:cNvSpPr>
              <a:spLocks/>
            </p:cNvSpPr>
            <p:nvPr/>
          </p:nvSpPr>
          <p:spPr bwMode="auto">
            <a:xfrm>
              <a:off x="3360" y="486"/>
              <a:ext cx="21" cy="1049"/>
            </a:xfrm>
            <a:custGeom>
              <a:avLst/>
              <a:gdLst>
                <a:gd name="T0" fmla="*/ 2 w 21"/>
                <a:gd name="T1" fmla="*/ 0 h 1049"/>
                <a:gd name="T2" fmla="*/ 0 w 21"/>
                <a:gd name="T3" fmla="*/ 1049 h 1049"/>
                <a:gd name="T4" fmla="*/ 19 w 21"/>
                <a:gd name="T5" fmla="*/ 1049 h 1049"/>
                <a:gd name="T6" fmla="*/ 21 w 21"/>
                <a:gd name="T7" fmla="*/ 0 h 1049"/>
                <a:gd name="T8" fmla="*/ 2 w 21"/>
                <a:gd name="T9" fmla="*/ 0 h 1049"/>
                <a:gd name="T10" fmla="*/ 2 w 21"/>
                <a:gd name="T11" fmla="*/ 0 h 1049"/>
                <a:gd name="T12" fmla="*/ 2 w 21"/>
                <a:gd name="T13" fmla="*/ 0 h 1049"/>
                <a:gd name="T14" fmla="*/ 2 w 21"/>
                <a:gd name="T15" fmla="*/ 0 h 1049"/>
                <a:gd name="T16" fmla="*/ 2 w 21"/>
                <a:gd name="T17" fmla="*/ 0 h 10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049">
                  <a:moveTo>
                    <a:pt x="2" y="0"/>
                  </a:moveTo>
                  <a:lnTo>
                    <a:pt x="0" y="1049"/>
                  </a:lnTo>
                  <a:lnTo>
                    <a:pt x="19" y="1049"/>
                  </a:lnTo>
                  <a:lnTo>
                    <a:pt x="2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90" name="Freeform 82"/>
            <p:cNvSpPr>
              <a:spLocks/>
            </p:cNvSpPr>
            <p:nvPr/>
          </p:nvSpPr>
          <p:spPr bwMode="auto">
            <a:xfrm>
              <a:off x="3220" y="1048"/>
              <a:ext cx="126" cy="194"/>
            </a:xfrm>
            <a:custGeom>
              <a:avLst/>
              <a:gdLst>
                <a:gd name="T0" fmla="*/ 51 w 53"/>
                <a:gd name="T1" fmla="*/ 82 h 82"/>
                <a:gd name="T2" fmla="*/ 4 w 53"/>
                <a:gd name="T3" fmla="*/ 0 h 82"/>
                <a:gd name="T4" fmla="*/ 51 w 53"/>
                <a:gd name="T5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82">
                  <a:moveTo>
                    <a:pt x="51" y="82"/>
                  </a:moveTo>
                  <a:cubicBezTo>
                    <a:pt x="51" y="82"/>
                    <a:pt x="0" y="55"/>
                    <a:pt x="4" y="0"/>
                  </a:cubicBezTo>
                  <a:cubicBezTo>
                    <a:pt x="53" y="24"/>
                    <a:pt x="51" y="82"/>
                    <a:pt x="51" y="82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91" name="Freeform 83"/>
            <p:cNvSpPr>
              <a:spLocks/>
            </p:cNvSpPr>
            <p:nvPr/>
          </p:nvSpPr>
          <p:spPr bwMode="auto">
            <a:xfrm>
              <a:off x="3386" y="885"/>
              <a:ext cx="123" cy="196"/>
            </a:xfrm>
            <a:custGeom>
              <a:avLst/>
              <a:gdLst>
                <a:gd name="T0" fmla="*/ 3 w 52"/>
                <a:gd name="T1" fmla="*/ 83 h 83"/>
                <a:gd name="T2" fmla="*/ 49 w 52"/>
                <a:gd name="T3" fmla="*/ 0 h 83"/>
                <a:gd name="T4" fmla="*/ 3 w 52"/>
                <a:gd name="T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83">
                  <a:moveTo>
                    <a:pt x="3" y="83"/>
                  </a:moveTo>
                  <a:cubicBezTo>
                    <a:pt x="3" y="83"/>
                    <a:pt x="52" y="55"/>
                    <a:pt x="49" y="0"/>
                  </a:cubicBezTo>
                  <a:cubicBezTo>
                    <a:pt x="0" y="25"/>
                    <a:pt x="3" y="83"/>
                    <a:pt x="3" y="83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92" name="Freeform 84"/>
            <p:cNvSpPr>
              <a:spLocks/>
            </p:cNvSpPr>
            <p:nvPr/>
          </p:nvSpPr>
          <p:spPr bwMode="auto">
            <a:xfrm>
              <a:off x="3220" y="1277"/>
              <a:ext cx="126" cy="196"/>
            </a:xfrm>
            <a:custGeom>
              <a:avLst/>
              <a:gdLst>
                <a:gd name="T0" fmla="*/ 51 w 53"/>
                <a:gd name="T1" fmla="*/ 83 h 83"/>
                <a:gd name="T2" fmla="*/ 4 w 53"/>
                <a:gd name="T3" fmla="*/ 0 h 83"/>
                <a:gd name="T4" fmla="*/ 51 w 53"/>
                <a:gd name="T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83">
                  <a:moveTo>
                    <a:pt x="51" y="83"/>
                  </a:moveTo>
                  <a:cubicBezTo>
                    <a:pt x="51" y="83"/>
                    <a:pt x="0" y="55"/>
                    <a:pt x="4" y="0"/>
                  </a:cubicBezTo>
                  <a:cubicBezTo>
                    <a:pt x="53" y="24"/>
                    <a:pt x="51" y="83"/>
                    <a:pt x="51" y="83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93" name="Freeform 85"/>
            <p:cNvSpPr>
              <a:spLocks/>
            </p:cNvSpPr>
            <p:nvPr/>
          </p:nvSpPr>
          <p:spPr bwMode="auto">
            <a:xfrm>
              <a:off x="3386" y="1114"/>
              <a:ext cx="123" cy="194"/>
            </a:xfrm>
            <a:custGeom>
              <a:avLst/>
              <a:gdLst>
                <a:gd name="T0" fmla="*/ 3 w 52"/>
                <a:gd name="T1" fmla="*/ 82 h 82"/>
                <a:gd name="T2" fmla="*/ 49 w 52"/>
                <a:gd name="T3" fmla="*/ 0 h 82"/>
                <a:gd name="T4" fmla="*/ 3 w 52"/>
                <a:gd name="T5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82">
                  <a:moveTo>
                    <a:pt x="3" y="82"/>
                  </a:moveTo>
                  <a:cubicBezTo>
                    <a:pt x="3" y="82"/>
                    <a:pt x="52" y="55"/>
                    <a:pt x="49" y="0"/>
                  </a:cubicBezTo>
                  <a:cubicBezTo>
                    <a:pt x="0" y="24"/>
                    <a:pt x="3" y="82"/>
                    <a:pt x="3" y="82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94" name="Freeform 86"/>
            <p:cNvSpPr>
              <a:spLocks/>
            </p:cNvSpPr>
            <p:nvPr/>
          </p:nvSpPr>
          <p:spPr bwMode="auto">
            <a:xfrm>
              <a:off x="3386" y="1372"/>
              <a:ext cx="123" cy="196"/>
            </a:xfrm>
            <a:custGeom>
              <a:avLst/>
              <a:gdLst>
                <a:gd name="T0" fmla="*/ 3 w 52"/>
                <a:gd name="T1" fmla="*/ 83 h 83"/>
                <a:gd name="T2" fmla="*/ 49 w 52"/>
                <a:gd name="T3" fmla="*/ 0 h 83"/>
                <a:gd name="T4" fmla="*/ 3 w 52"/>
                <a:gd name="T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83">
                  <a:moveTo>
                    <a:pt x="3" y="83"/>
                  </a:moveTo>
                  <a:cubicBezTo>
                    <a:pt x="3" y="83"/>
                    <a:pt x="52" y="55"/>
                    <a:pt x="49" y="0"/>
                  </a:cubicBezTo>
                  <a:cubicBezTo>
                    <a:pt x="0" y="24"/>
                    <a:pt x="3" y="83"/>
                    <a:pt x="3" y="83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95" name="Freeform 87"/>
            <p:cNvSpPr>
              <a:spLocks/>
            </p:cNvSpPr>
            <p:nvPr/>
          </p:nvSpPr>
          <p:spPr bwMode="auto">
            <a:xfrm>
              <a:off x="3220" y="793"/>
              <a:ext cx="126" cy="196"/>
            </a:xfrm>
            <a:custGeom>
              <a:avLst/>
              <a:gdLst>
                <a:gd name="T0" fmla="*/ 51 w 53"/>
                <a:gd name="T1" fmla="*/ 83 h 83"/>
                <a:gd name="T2" fmla="*/ 4 w 53"/>
                <a:gd name="T3" fmla="*/ 0 h 83"/>
                <a:gd name="T4" fmla="*/ 51 w 53"/>
                <a:gd name="T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83">
                  <a:moveTo>
                    <a:pt x="51" y="83"/>
                  </a:moveTo>
                  <a:cubicBezTo>
                    <a:pt x="51" y="83"/>
                    <a:pt x="0" y="55"/>
                    <a:pt x="4" y="0"/>
                  </a:cubicBezTo>
                  <a:cubicBezTo>
                    <a:pt x="53" y="25"/>
                    <a:pt x="51" y="83"/>
                    <a:pt x="51" y="83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96" name="Freeform 88"/>
            <p:cNvSpPr>
              <a:spLocks/>
            </p:cNvSpPr>
            <p:nvPr/>
          </p:nvSpPr>
          <p:spPr bwMode="auto">
            <a:xfrm>
              <a:off x="3386" y="630"/>
              <a:ext cx="123" cy="196"/>
            </a:xfrm>
            <a:custGeom>
              <a:avLst/>
              <a:gdLst>
                <a:gd name="T0" fmla="*/ 3 w 52"/>
                <a:gd name="T1" fmla="*/ 83 h 83"/>
                <a:gd name="T2" fmla="*/ 49 w 52"/>
                <a:gd name="T3" fmla="*/ 0 h 83"/>
                <a:gd name="T4" fmla="*/ 3 w 52"/>
                <a:gd name="T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83">
                  <a:moveTo>
                    <a:pt x="3" y="83"/>
                  </a:moveTo>
                  <a:cubicBezTo>
                    <a:pt x="3" y="83"/>
                    <a:pt x="52" y="56"/>
                    <a:pt x="49" y="0"/>
                  </a:cubicBezTo>
                  <a:cubicBezTo>
                    <a:pt x="0" y="24"/>
                    <a:pt x="3" y="83"/>
                    <a:pt x="3" y="83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97" name="Freeform 89"/>
            <p:cNvSpPr>
              <a:spLocks/>
            </p:cNvSpPr>
            <p:nvPr/>
          </p:nvSpPr>
          <p:spPr bwMode="auto">
            <a:xfrm>
              <a:off x="3220" y="545"/>
              <a:ext cx="126" cy="196"/>
            </a:xfrm>
            <a:custGeom>
              <a:avLst/>
              <a:gdLst>
                <a:gd name="T0" fmla="*/ 51 w 53"/>
                <a:gd name="T1" fmla="*/ 83 h 83"/>
                <a:gd name="T2" fmla="*/ 4 w 53"/>
                <a:gd name="T3" fmla="*/ 0 h 83"/>
                <a:gd name="T4" fmla="*/ 51 w 53"/>
                <a:gd name="T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83">
                  <a:moveTo>
                    <a:pt x="51" y="83"/>
                  </a:moveTo>
                  <a:cubicBezTo>
                    <a:pt x="51" y="83"/>
                    <a:pt x="0" y="55"/>
                    <a:pt x="4" y="0"/>
                  </a:cubicBezTo>
                  <a:cubicBezTo>
                    <a:pt x="53" y="25"/>
                    <a:pt x="51" y="83"/>
                    <a:pt x="51" y="83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98" name="Freeform 90"/>
            <p:cNvSpPr>
              <a:spLocks/>
            </p:cNvSpPr>
            <p:nvPr/>
          </p:nvSpPr>
          <p:spPr bwMode="auto">
            <a:xfrm>
              <a:off x="3220" y="316"/>
              <a:ext cx="126" cy="196"/>
            </a:xfrm>
            <a:custGeom>
              <a:avLst/>
              <a:gdLst>
                <a:gd name="T0" fmla="*/ 51 w 53"/>
                <a:gd name="T1" fmla="*/ 83 h 83"/>
                <a:gd name="T2" fmla="*/ 4 w 53"/>
                <a:gd name="T3" fmla="*/ 0 h 83"/>
                <a:gd name="T4" fmla="*/ 51 w 53"/>
                <a:gd name="T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83">
                  <a:moveTo>
                    <a:pt x="51" y="83"/>
                  </a:moveTo>
                  <a:cubicBezTo>
                    <a:pt x="51" y="83"/>
                    <a:pt x="0" y="56"/>
                    <a:pt x="4" y="0"/>
                  </a:cubicBezTo>
                  <a:cubicBezTo>
                    <a:pt x="53" y="25"/>
                    <a:pt x="51" y="83"/>
                    <a:pt x="51" y="83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99" name="Freeform 91"/>
            <p:cNvSpPr>
              <a:spLocks/>
            </p:cNvSpPr>
            <p:nvPr/>
          </p:nvSpPr>
          <p:spPr bwMode="auto">
            <a:xfrm>
              <a:off x="3386" y="385"/>
              <a:ext cx="123" cy="193"/>
            </a:xfrm>
            <a:custGeom>
              <a:avLst/>
              <a:gdLst>
                <a:gd name="T0" fmla="*/ 3 w 52"/>
                <a:gd name="T1" fmla="*/ 82 h 82"/>
                <a:gd name="T2" fmla="*/ 49 w 52"/>
                <a:gd name="T3" fmla="*/ 0 h 82"/>
                <a:gd name="T4" fmla="*/ 3 w 52"/>
                <a:gd name="T5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82">
                  <a:moveTo>
                    <a:pt x="3" y="82"/>
                  </a:moveTo>
                  <a:cubicBezTo>
                    <a:pt x="3" y="82"/>
                    <a:pt x="52" y="55"/>
                    <a:pt x="49" y="0"/>
                  </a:cubicBezTo>
                  <a:cubicBezTo>
                    <a:pt x="0" y="24"/>
                    <a:pt x="3" y="82"/>
                    <a:pt x="3" y="82"/>
                  </a:cubicBezTo>
                  <a:close/>
                </a:path>
              </a:pathLst>
            </a:custGeom>
            <a:solidFill>
              <a:srgbClr val="C7C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00" name="Freeform 92"/>
            <p:cNvSpPr>
              <a:spLocks/>
            </p:cNvSpPr>
            <p:nvPr/>
          </p:nvSpPr>
          <p:spPr bwMode="auto">
            <a:xfrm>
              <a:off x="3124" y="1062"/>
              <a:ext cx="264" cy="1241"/>
            </a:xfrm>
            <a:custGeom>
              <a:avLst/>
              <a:gdLst>
                <a:gd name="T0" fmla="*/ 51 w 112"/>
                <a:gd name="T1" fmla="*/ 487 h 525"/>
                <a:gd name="T2" fmla="*/ 51 w 112"/>
                <a:gd name="T3" fmla="*/ 429 h 525"/>
                <a:gd name="T4" fmla="*/ 3 w 112"/>
                <a:gd name="T5" fmla="*/ 343 h 525"/>
                <a:gd name="T6" fmla="*/ 51 w 112"/>
                <a:gd name="T7" fmla="*/ 410 h 525"/>
                <a:gd name="T8" fmla="*/ 51 w 112"/>
                <a:gd name="T9" fmla="*/ 335 h 525"/>
                <a:gd name="T10" fmla="*/ 3 w 112"/>
                <a:gd name="T11" fmla="*/ 249 h 525"/>
                <a:gd name="T12" fmla="*/ 50 w 112"/>
                <a:gd name="T13" fmla="*/ 314 h 525"/>
                <a:gd name="T14" fmla="*/ 50 w 112"/>
                <a:gd name="T15" fmla="*/ 214 h 525"/>
                <a:gd name="T16" fmla="*/ 7 w 112"/>
                <a:gd name="T17" fmla="*/ 131 h 525"/>
                <a:gd name="T18" fmla="*/ 50 w 112"/>
                <a:gd name="T19" fmla="*/ 183 h 525"/>
                <a:gd name="T20" fmla="*/ 50 w 112"/>
                <a:gd name="T21" fmla="*/ 117 h 525"/>
                <a:gd name="T22" fmla="*/ 5 w 112"/>
                <a:gd name="T23" fmla="*/ 33 h 525"/>
                <a:gd name="T24" fmla="*/ 50 w 112"/>
                <a:gd name="T25" fmla="*/ 88 h 525"/>
                <a:gd name="T26" fmla="*/ 50 w 112"/>
                <a:gd name="T27" fmla="*/ 56 h 525"/>
                <a:gd name="T28" fmla="*/ 58 w 112"/>
                <a:gd name="T29" fmla="*/ 56 h 525"/>
                <a:gd name="T30" fmla="*/ 103 w 112"/>
                <a:gd name="T31" fmla="*/ 0 h 525"/>
                <a:gd name="T32" fmla="*/ 59 w 112"/>
                <a:gd name="T33" fmla="*/ 84 h 525"/>
                <a:gd name="T34" fmla="*/ 59 w 112"/>
                <a:gd name="T35" fmla="*/ 162 h 525"/>
                <a:gd name="T36" fmla="*/ 106 w 112"/>
                <a:gd name="T37" fmla="*/ 93 h 525"/>
                <a:gd name="T38" fmla="*/ 59 w 112"/>
                <a:gd name="T39" fmla="*/ 179 h 525"/>
                <a:gd name="T40" fmla="*/ 59 w 112"/>
                <a:gd name="T41" fmla="*/ 264 h 525"/>
                <a:gd name="T42" fmla="*/ 105 w 112"/>
                <a:gd name="T43" fmla="*/ 204 h 525"/>
                <a:gd name="T44" fmla="*/ 59 w 112"/>
                <a:gd name="T45" fmla="*/ 290 h 525"/>
                <a:gd name="T46" fmla="*/ 59 w 112"/>
                <a:gd name="T47" fmla="*/ 371 h 525"/>
                <a:gd name="T48" fmla="*/ 105 w 112"/>
                <a:gd name="T49" fmla="*/ 313 h 525"/>
                <a:gd name="T50" fmla="*/ 59 w 112"/>
                <a:gd name="T51" fmla="*/ 397 h 525"/>
                <a:gd name="T52" fmla="*/ 60 w 112"/>
                <a:gd name="T53" fmla="*/ 492 h 525"/>
                <a:gd name="T54" fmla="*/ 108 w 112"/>
                <a:gd name="T55" fmla="*/ 415 h 525"/>
                <a:gd name="T56" fmla="*/ 60 w 112"/>
                <a:gd name="T57" fmla="*/ 502 h 525"/>
                <a:gd name="T58" fmla="*/ 60 w 112"/>
                <a:gd name="T59" fmla="*/ 525 h 525"/>
                <a:gd name="T60" fmla="*/ 51 w 112"/>
                <a:gd name="T61" fmla="*/ 525 h 525"/>
                <a:gd name="T62" fmla="*/ 51 w 112"/>
                <a:gd name="T63" fmla="*/ 518 h 525"/>
                <a:gd name="T64" fmla="*/ 7 w 112"/>
                <a:gd name="T65" fmla="*/ 434 h 525"/>
                <a:gd name="T66" fmla="*/ 51 w 112"/>
                <a:gd name="T67" fmla="*/ 487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2" h="525">
                  <a:moveTo>
                    <a:pt x="51" y="487"/>
                  </a:moveTo>
                  <a:cubicBezTo>
                    <a:pt x="51" y="429"/>
                    <a:pt x="51" y="429"/>
                    <a:pt x="51" y="429"/>
                  </a:cubicBezTo>
                  <a:cubicBezTo>
                    <a:pt x="42" y="424"/>
                    <a:pt x="0" y="395"/>
                    <a:pt x="3" y="343"/>
                  </a:cubicBezTo>
                  <a:cubicBezTo>
                    <a:pt x="37" y="359"/>
                    <a:pt x="48" y="389"/>
                    <a:pt x="51" y="410"/>
                  </a:cubicBezTo>
                  <a:cubicBezTo>
                    <a:pt x="51" y="335"/>
                    <a:pt x="51" y="335"/>
                    <a:pt x="51" y="335"/>
                  </a:cubicBezTo>
                  <a:cubicBezTo>
                    <a:pt x="42" y="329"/>
                    <a:pt x="0" y="301"/>
                    <a:pt x="3" y="249"/>
                  </a:cubicBezTo>
                  <a:cubicBezTo>
                    <a:pt x="36" y="265"/>
                    <a:pt x="47" y="294"/>
                    <a:pt x="50" y="314"/>
                  </a:cubicBezTo>
                  <a:cubicBezTo>
                    <a:pt x="50" y="214"/>
                    <a:pt x="50" y="214"/>
                    <a:pt x="50" y="214"/>
                  </a:cubicBezTo>
                  <a:cubicBezTo>
                    <a:pt x="37" y="206"/>
                    <a:pt x="4" y="178"/>
                    <a:pt x="7" y="131"/>
                  </a:cubicBezTo>
                  <a:cubicBezTo>
                    <a:pt x="33" y="144"/>
                    <a:pt x="44" y="164"/>
                    <a:pt x="50" y="183"/>
                  </a:cubicBezTo>
                  <a:cubicBezTo>
                    <a:pt x="50" y="117"/>
                    <a:pt x="50" y="117"/>
                    <a:pt x="50" y="117"/>
                  </a:cubicBezTo>
                  <a:cubicBezTo>
                    <a:pt x="38" y="109"/>
                    <a:pt x="2" y="81"/>
                    <a:pt x="5" y="33"/>
                  </a:cubicBezTo>
                  <a:cubicBezTo>
                    <a:pt x="33" y="46"/>
                    <a:pt x="45" y="70"/>
                    <a:pt x="50" y="88"/>
                  </a:cubicBezTo>
                  <a:cubicBezTo>
                    <a:pt x="50" y="56"/>
                    <a:pt x="50" y="56"/>
                    <a:pt x="50" y="56"/>
                  </a:cubicBezTo>
                  <a:cubicBezTo>
                    <a:pt x="58" y="56"/>
                    <a:pt x="58" y="56"/>
                    <a:pt x="58" y="56"/>
                  </a:cubicBezTo>
                  <a:cubicBezTo>
                    <a:pt x="64" y="37"/>
                    <a:pt x="76" y="13"/>
                    <a:pt x="103" y="0"/>
                  </a:cubicBezTo>
                  <a:cubicBezTo>
                    <a:pt x="106" y="47"/>
                    <a:pt x="72" y="75"/>
                    <a:pt x="59" y="84"/>
                  </a:cubicBezTo>
                  <a:cubicBezTo>
                    <a:pt x="59" y="162"/>
                    <a:pt x="59" y="162"/>
                    <a:pt x="59" y="162"/>
                  </a:cubicBezTo>
                  <a:cubicBezTo>
                    <a:pt x="63" y="142"/>
                    <a:pt x="73" y="109"/>
                    <a:pt x="106" y="93"/>
                  </a:cubicBezTo>
                  <a:cubicBezTo>
                    <a:pt x="110" y="146"/>
                    <a:pt x="68" y="174"/>
                    <a:pt x="59" y="179"/>
                  </a:cubicBezTo>
                  <a:cubicBezTo>
                    <a:pt x="59" y="264"/>
                    <a:pt x="59" y="264"/>
                    <a:pt x="59" y="264"/>
                  </a:cubicBezTo>
                  <a:cubicBezTo>
                    <a:pt x="65" y="245"/>
                    <a:pt x="76" y="218"/>
                    <a:pt x="105" y="204"/>
                  </a:cubicBezTo>
                  <a:cubicBezTo>
                    <a:pt x="108" y="253"/>
                    <a:pt x="71" y="282"/>
                    <a:pt x="59" y="290"/>
                  </a:cubicBezTo>
                  <a:cubicBezTo>
                    <a:pt x="59" y="371"/>
                    <a:pt x="59" y="371"/>
                    <a:pt x="59" y="371"/>
                  </a:cubicBezTo>
                  <a:cubicBezTo>
                    <a:pt x="65" y="351"/>
                    <a:pt x="77" y="327"/>
                    <a:pt x="105" y="313"/>
                  </a:cubicBezTo>
                  <a:cubicBezTo>
                    <a:pt x="108" y="361"/>
                    <a:pt x="72" y="389"/>
                    <a:pt x="59" y="397"/>
                  </a:cubicBezTo>
                  <a:cubicBezTo>
                    <a:pt x="60" y="492"/>
                    <a:pt x="60" y="492"/>
                    <a:pt x="60" y="492"/>
                  </a:cubicBezTo>
                  <a:cubicBezTo>
                    <a:pt x="62" y="474"/>
                    <a:pt x="70" y="434"/>
                    <a:pt x="108" y="415"/>
                  </a:cubicBezTo>
                  <a:cubicBezTo>
                    <a:pt x="112" y="471"/>
                    <a:pt x="65" y="499"/>
                    <a:pt x="60" y="502"/>
                  </a:cubicBezTo>
                  <a:cubicBezTo>
                    <a:pt x="60" y="525"/>
                    <a:pt x="60" y="525"/>
                    <a:pt x="60" y="525"/>
                  </a:cubicBezTo>
                  <a:cubicBezTo>
                    <a:pt x="51" y="525"/>
                    <a:pt x="51" y="525"/>
                    <a:pt x="51" y="525"/>
                  </a:cubicBezTo>
                  <a:cubicBezTo>
                    <a:pt x="51" y="518"/>
                    <a:pt x="51" y="518"/>
                    <a:pt x="51" y="518"/>
                  </a:cubicBezTo>
                  <a:cubicBezTo>
                    <a:pt x="38" y="510"/>
                    <a:pt x="4" y="482"/>
                    <a:pt x="7" y="434"/>
                  </a:cubicBezTo>
                  <a:cubicBezTo>
                    <a:pt x="34" y="447"/>
                    <a:pt x="45" y="469"/>
                    <a:pt x="51" y="487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01" name="Freeform 94"/>
            <p:cNvSpPr>
              <a:spLocks/>
            </p:cNvSpPr>
            <p:nvPr/>
          </p:nvSpPr>
          <p:spPr bwMode="auto">
            <a:xfrm>
              <a:off x="3249" y="2924"/>
              <a:ext cx="359" cy="560"/>
            </a:xfrm>
            <a:custGeom>
              <a:avLst/>
              <a:gdLst>
                <a:gd name="T0" fmla="*/ 144 w 152"/>
                <a:gd name="T1" fmla="*/ 237 h 237"/>
                <a:gd name="T2" fmla="*/ 11 w 152"/>
                <a:gd name="T3" fmla="*/ 0 h 237"/>
                <a:gd name="T4" fmla="*/ 144 w 152"/>
                <a:gd name="T5" fmla="*/ 23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2" h="237">
                  <a:moveTo>
                    <a:pt x="144" y="237"/>
                  </a:moveTo>
                  <a:cubicBezTo>
                    <a:pt x="144" y="237"/>
                    <a:pt x="0" y="159"/>
                    <a:pt x="11" y="0"/>
                  </a:cubicBezTo>
                  <a:cubicBezTo>
                    <a:pt x="152" y="69"/>
                    <a:pt x="144" y="237"/>
                    <a:pt x="144" y="237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02" name="Freeform 95"/>
            <p:cNvSpPr>
              <a:spLocks/>
            </p:cNvSpPr>
            <p:nvPr/>
          </p:nvSpPr>
          <p:spPr bwMode="auto">
            <a:xfrm>
              <a:off x="3324" y="2992"/>
              <a:ext cx="305" cy="520"/>
            </a:xfrm>
            <a:custGeom>
              <a:avLst/>
              <a:gdLst>
                <a:gd name="T0" fmla="*/ 112 w 129"/>
                <a:gd name="T1" fmla="*/ 197 h 220"/>
                <a:gd name="T2" fmla="*/ 108 w 129"/>
                <a:gd name="T3" fmla="*/ 190 h 220"/>
                <a:gd name="T4" fmla="*/ 100 w 129"/>
                <a:gd name="T5" fmla="*/ 178 h 220"/>
                <a:gd name="T6" fmla="*/ 96 w 129"/>
                <a:gd name="T7" fmla="*/ 173 h 220"/>
                <a:gd name="T8" fmla="*/ 88 w 129"/>
                <a:gd name="T9" fmla="*/ 158 h 220"/>
                <a:gd name="T10" fmla="*/ 87 w 129"/>
                <a:gd name="T11" fmla="*/ 154 h 220"/>
                <a:gd name="T12" fmla="*/ 82 w 129"/>
                <a:gd name="T13" fmla="*/ 146 h 220"/>
                <a:gd name="T14" fmla="*/ 78 w 129"/>
                <a:gd name="T15" fmla="*/ 139 h 220"/>
                <a:gd name="T16" fmla="*/ 76 w 129"/>
                <a:gd name="T17" fmla="*/ 135 h 220"/>
                <a:gd name="T18" fmla="*/ 74 w 129"/>
                <a:gd name="T19" fmla="*/ 132 h 220"/>
                <a:gd name="T20" fmla="*/ 68 w 129"/>
                <a:gd name="T21" fmla="*/ 124 h 220"/>
                <a:gd name="T22" fmla="*/ 66 w 129"/>
                <a:gd name="T23" fmla="*/ 121 h 220"/>
                <a:gd name="T24" fmla="*/ 63 w 129"/>
                <a:gd name="T25" fmla="*/ 115 h 220"/>
                <a:gd name="T26" fmla="*/ 60 w 129"/>
                <a:gd name="T27" fmla="*/ 110 h 220"/>
                <a:gd name="T28" fmla="*/ 55 w 129"/>
                <a:gd name="T29" fmla="*/ 103 h 220"/>
                <a:gd name="T30" fmla="*/ 51 w 129"/>
                <a:gd name="T31" fmla="*/ 95 h 220"/>
                <a:gd name="T32" fmla="*/ 49 w 129"/>
                <a:gd name="T33" fmla="*/ 92 h 220"/>
                <a:gd name="T34" fmla="*/ 48 w 129"/>
                <a:gd name="T35" fmla="*/ 88 h 220"/>
                <a:gd name="T36" fmla="*/ 46 w 129"/>
                <a:gd name="T37" fmla="*/ 86 h 220"/>
                <a:gd name="T38" fmla="*/ 45 w 129"/>
                <a:gd name="T39" fmla="*/ 85 h 220"/>
                <a:gd name="T40" fmla="*/ 43 w 129"/>
                <a:gd name="T41" fmla="*/ 81 h 220"/>
                <a:gd name="T42" fmla="*/ 36 w 129"/>
                <a:gd name="T43" fmla="*/ 70 h 220"/>
                <a:gd name="T44" fmla="*/ 34 w 129"/>
                <a:gd name="T45" fmla="*/ 66 h 220"/>
                <a:gd name="T46" fmla="*/ 31 w 129"/>
                <a:gd name="T47" fmla="*/ 61 h 220"/>
                <a:gd name="T48" fmla="*/ 27 w 129"/>
                <a:gd name="T49" fmla="*/ 53 h 220"/>
                <a:gd name="T50" fmla="*/ 27 w 129"/>
                <a:gd name="T51" fmla="*/ 49 h 220"/>
                <a:gd name="T52" fmla="*/ 23 w 129"/>
                <a:gd name="T53" fmla="*/ 47 h 220"/>
                <a:gd name="T54" fmla="*/ 20 w 129"/>
                <a:gd name="T55" fmla="*/ 45 h 220"/>
                <a:gd name="T56" fmla="*/ 18 w 129"/>
                <a:gd name="T57" fmla="*/ 40 h 220"/>
                <a:gd name="T58" fmla="*/ 17 w 129"/>
                <a:gd name="T59" fmla="*/ 40 h 220"/>
                <a:gd name="T60" fmla="*/ 16 w 129"/>
                <a:gd name="T61" fmla="*/ 38 h 220"/>
                <a:gd name="T62" fmla="*/ 16 w 129"/>
                <a:gd name="T63" fmla="*/ 33 h 220"/>
                <a:gd name="T64" fmla="*/ 12 w 129"/>
                <a:gd name="T65" fmla="*/ 31 h 220"/>
                <a:gd name="T66" fmla="*/ 12 w 129"/>
                <a:gd name="T67" fmla="*/ 29 h 220"/>
                <a:gd name="T68" fmla="*/ 9 w 129"/>
                <a:gd name="T69" fmla="*/ 26 h 220"/>
                <a:gd name="T70" fmla="*/ 8 w 129"/>
                <a:gd name="T71" fmla="*/ 23 h 220"/>
                <a:gd name="T72" fmla="*/ 10 w 129"/>
                <a:gd name="T73" fmla="*/ 23 h 220"/>
                <a:gd name="T74" fmla="*/ 6 w 129"/>
                <a:gd name="T75" fmla="*/ 18 h 220"/>
                <a:gd name="T76" fmla="*/ 3 w 129"/>
                <a:gd name="T77" fmla="*/ 8 h 220"/>
                <a:gd name="T78" fmla="*/ 2 w 129"/>
                <a:gd name="T79" fmla="*/ 6 h 220"/>
                <a:gd name="T80" fmla="*/ 0 w 129"/>
                <a:gd name="T81" fmla="*/ 0 h 220"/>
                <a:gd name="T82" fmla="*/ 2 w 129"/>
                <a:gd name="T83" fmla="*/ 3 h 220"/>
                <a:gd name="T84" fmla="*/ 3 w 129"/>
                <a:gd name="T85" fmla="*/ 7 h 220"/>
                <a:gd name="T86" fmla="*/ 11 w 129"/>
                <a:gd name="T87" fmla="*/ 16 h 220"/>
                <a:gd name="T88" fmla="*/ 21 w 129"/>
                <a:gd name="T89" fmla="*/ 32 h 220"/>
                <a:gd name="T90" fmla="*/ 31 w 129"/>
                <a:gd name="T91" fmla="*/ 48 h 220"/>
                <a:gd name="T92" fmla="*/ 39 w 129"/>
                <a:gd name="T93" fmla="*/ 61 h 220"/>
                <a:gd name="T94" fmla="*/ 46 w 129"/>
                <a:gd name="T95" fmla="*/ 73 h 220"/>
                <a:gd name="T96" fmla="*/ 57 w 129"/>
                <a:gd name="T97" fmla="*/ 94 h 220"/>
                <a:gd name="T98" fmla="*/ 63 w 129"/>
                <a:gd name="T99" fmla="*/ 105 h 220"/>
                <a:gd name="T100" fmla="*/ 70 w 129"/>
                <a:gd name="T101" fmla="*/ 120 h 220"/>
                <a:gd name="T102" fmla="*/ 101 w 129"/>
                <a:gd name="T103" fmla="*/ 167 h 220"/>
                <a:gd name="T104" fmla="*/ 107 w 129"/>
                <a:gd name="T105" fmla="*/ 180 h 220"/>
                <a:gd name="T106" fmla="*/ 125 w 129"/>
                <a:gd name="T107" fmla="*/ 21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9" h="220">
                  <a:moveTo>
                    <a:pt x="125" y="218"/>
                  </a:moveTo>
                  <a:cubicBezTo>
                    <a:pt x="122" y="217"/>
                    <a:pt x="122" y="213"/>
                    <a:pt x="120" y="210"/>
                  </a:cubicBezTo>
                  <a:cubicBezTo>
                    <a:pt x="119" y="210"/>
                    <a:pt x="120" y="210"/>
                    <a:pt x="120" y="209"/>
                  </a:cubicBezTo>
                  <a:cubicBezTo>
                    <a:pt x="116" y="207"/>
                    <a:pt x="115" y="202"/>
                    <a:pt x="114" y="198"/>
                  </a:cubicBezTo>
                  <a:cubicBezTo>
                    <a:pt x="114" y="198"/>
                    <a:pt x="114" y="198"/>
                    <a:pt x="114" y="198"/>
                  </a:cubicBezTo>
                  <a:cubicBezTo>
                    <a:pt x="114" y="197"/>
                    <a:pt x="113" y="197"/>
                    <a:pt x="112" y="197"/>
                  </a:cubicBezTo>
                  <a:cubicBezTo>
                    <a:pt x="113" y="197"/>
                    <a:pt x="113" y="197"/>
                    <a:pt x="113" y="197"/>
                  </a:cubicBezTo>
                  <a:cubicBezTo>
                    <a:pt x="112" y="197"/>
                    <a:pt x="112" y="196"/>
                    <a:pt x="111" y="196"/>
                  </a:cubicBezTo>
                  <a:cubicBezTo>
                    <a:pt x="111" y="194"/>
                    <a:pt x="112" y="194"/>
                    <a:pt x="112" y="194"/>
                  </a:cubicBezTo>
                  <a:cubicBezTo>
                    <a:pt x="111" y="193"/>
                    <a:pt x="111" y="193"/>
                    <a:pt x="111" y="193"/>
                  </a:cubicBezTo>
                  <a:cubicBezTo>
                    <a:pt x="109" y="193"/>
                    <a:pt x="110" y="191"/>
                    <a:pt x="108" y="190"/>
                  </a:cubicBezTo>
                  <a:cubicBezTo>
                    <a:pt x="108" y="190"/>
                    <a:pt x="108" y="190"/>
                    <a:pt x="108" y="190"/>
                  </a:cubicBezTo>
                  <a:cubicBezTo>
                    <a:pt x="106" y="188"/>
                    <a:pt x="105" y="184"/>
                    <a:pt x="103" y="183"/>
                  </a:cubicBezTo>
                  <a:cubicBezTo>
                    <a:pt x="103" y="182"/>
                    <a:pt x="103" y="182"/>
                    <a:pt x="103" y="182"/>
                  </a:cubicBezTo>
                  <a:cubicBezTo>
                    <a:pt x="103" y="182"/>
                    <a:pt x="102" y="182"/>
                    <a:pt x="102" y="181"/>
                  </a:cubicBezTo>
                  <a:cubicBezTo>
                    <a:pt x="102" y="180"/>
                    <a:pt x="101" y="180"/>
                    <a:pt x="101" y="179"/>
                  </a:cubicBezTo>
                  <a:cubicBezTo>
                    <a:pt x="101" y="179"/>
                    <a:pt x="101" y="179"/>
                    <a:pt x="101" y="179"/>
                  </a:cubicBezTo>
                  <a:cubicBezTo>
                    <a:pt x="100" y="179"/>
                    <a:pt x="101" y="178"/>
                    <a:pt x="100" y="178"/>
                  </a:cubicBezTo>
                  <a:cubicBezTo>
                    <a:pt x="100" y="176"/>
                    <a:pt x="100" y="176"/>
                    <a:pt x="100" y="176"/>
                  </a:cubicBezTo>
                  <a:cubicBezTo>
                    <a:pt x="98" y="176"/>
                    <a:pt x="100" y="176"/>
                    <a:pt x="100" y="175"/>
                  </a:cubicBezTo>
                  <a:cubicBezTo>
                    <a:pt x="98" y="176"/>
                    <a:pt x="98" y="176"/>
                    <a:pt x="98" y="176"/>
                  </a:cubicBezTo>
                  <a:cubicBezTo>
                    <a:pt x="98" y="175"/>
                    <a:pt x="98" y="175"/>
                    <a:pt x="98" y="174"/>
                  </a:cubicBezTo>
                  <a:cubicBezTo>
                    <a:pt x="98" y="174"/>
                    <a:pt x="98" y="174"/>
                    <a:pt x="98" y="174"/>
                  </a:cubicBezTo>
                  <a:cubicBezTo>
                    <a:pt x="97" y="173"/>
                    <a:pt x="97" y="172"/>
                    <a:pt x="96" y="173"/>
                  </a:cubicBezTo>
                  <a:cubicBezTo>
                    <a:pt x="97" y="172"/>
                    <a:pt x="97" y="174"/>
                    <a:pt x="98" y="173"/>
                  </a:cubicBezTo>
                  <a:cubicBezTo>
                    <a:pt x="95" y="170"/>
                    <a:pt x="94" y="166"/>
                    <a:pt x="92" y="163"/>
                  </a:cubicBezTo>
                  <a:cubicBezTo>
                    <a:pt x="92" y="162"/>
                    <a:pt x="92" y="162"/>
                    <a:pt x="92" y="162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1" y="159"/>
                    <a:pt x="91" y="159"/>
                    <a:pt x="91" y="159"/>
                  </a:cubicBezTo>
                  <a:cubicBezTo>
                    <a:pt x="91" y="158"/>
                    <a:pt x="90" y="159"/>
                    <a:pt x="88" y="158"/>
                  </a:cubicBezTo>
                  <a:cubicBezTo>
                    <a:pt x="90" y="158"/>
                    <a:pt x="90" y="158"/>
                    <a:pt x="90" y="158"/>
                  </a:cubicBezTo>
                  <a:cubicBezTo>
                    <a:pt x="88" y="157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5"/>
                    <a:pt x="87" y="155"/>
                  </a:cubicBezTo>
                  <a:cubicBezTo>
                    <a:pt x="88" y="155"/>
                    <a:pt x="88" y="155"/>
                    <a:pt x="88" y="155"/>
                  </a:cubicBezTo>
                  <a:cubicBezTo>
                    <a:pt x="88" y="154"/>
                    <a:pt x="87" y="155"/>
                    <a:pt x="87" y="154"/>
                  </a:cubicBezTo>
                  <a:cubicBezTo>
                    <a:pt x="87" y="154"/>
                    <a:pt x="87" y="154"/>
                    <a:pt x="87" y="154"/>
                  </a:cubicBezTo>
                  <a:cubicBezTo>
                    <a:pt x="86" y="153"/>
                    <a:pt x="85" y="152"/>
                    <a:pt x="85" y="150"/>
                  </a:cubicBezTo>
                  <a:cubicBezTo>
                    <a:pt x="85" y="150"/>
                    <a:pt x="85" y="150"/>
                    <a:pt x="85" y="150"/>
                  </a:cubicBezTo>
                  <a:cubicBezTo>
                    <a:pt x="84" y="149"/>
                    <a:pt x="84" y="149"/>
                    <a:pt x="83" y="148"/>
                  </a:cubicBezTo>
                  <a:cubicBezTo>
                    <a:pt x="83" y="147"/>
                    <a:pt x="84" y="148"/>
                    <a:pt x="83" y="147"/>
                  </a:cubicBezTo>
                  <a:cubicBezTo>
                    <a:pt x="82" y="147"/>
                    <a:pt x="82" y="145"/>
                    <a:pt x="82" y="146"/>
                  </a:cubicBezTo>
                  <a:cubicBezTo>
                    <a:pt x="82" y="145"/>
                    <a:pt x="81" y="144"/>
                    <a:pt x="81" y="143"/>
                  </a:cubicBezTo>
                  <a:cubicBezTo>
                    <a:pt x="81" y="143"/>
                    <a:pt x="81" y="142"/>
                    <a:pt x="82" y="143"/>
                  </a:cubicBezTo>
                  <a:cubicBezTo>
                    <a:pt x="82" y="142"/>
                    <a:pt x="82" y="142"/>
                    <a:pt x="82" y="142"/>
                  </a:cubicBezTo>
                  <a:cubicBezTo>
                    <a:pt x="82" y="142"/>
                    <a:pt x="82" y="143"/>
                    <a:pt x="82" y="142"/>
                  </a:cubicBezTo>
                  <a:cubicBezTo>
                    <a:pt x="82" y="142"/>
                    <a:pt x="81" y="141"/>
                    <a:pt x="81" y="141"/>
                  </a:cubicBezTo>
                  <a:cubicBezTo>
                    <a:pt x="79" y="140"/>
                    <a:pt x="78" y="140"/>
                    <a:pt x="78" y="139"/>
                  </a:cubicBezTo>
                  <a:cubicBezTo>
                    <a:pt x="78" y="139"/>
                    <a:pt x="78" y="138"/>
                    <a:pt x="79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7"/>
                    <a:pt x="77" y="137"/>
                    <a:pt x="76" y="137"/>
                  </a:cubicBezTo>
                  <a:cubicBezTo>
                    <a:pt x="76" y="137"/>
                    <a:pt x="76" y="137"/>
                    <a:pt x="75" y="137"/>
                  </a:cubicBezTo>
                  <a:cubicBezTo>
                    <a:pt x="76" y="137"/>
                    <a:pt x="75" y="135"/>
                    <a:pt x="75" y="135"/>
                  </a:cubicBezTo>
                  <a:cubicBezTo>
                    <a:pt x="76" y="135"/>
                    <a:pt x="76" y="135"/>
                    <a:pt x="76" y="135"/>
                  </a:cubicBezTo>
                  <a:cubicBezTo>
                    <a:pt x="75" y="135"/>
                    <a:pt x="75" y="135"/>
                    <a:pt x="75" y="135"/>
                  </a:cubicBezTo>
                  <a:cubicBezTo>
                    <a:pt x="75" y="133"/>
                    <a:pt x="75" y="133"/>
                    <a:pt x="75" y="133"/>
                  </a:cubicBezTo>
                  <a:cubicBezTo>
                    <a:pt x="75" y="133"/>
                    <a:pt x="75" y="132"/>
                    <a:pt x="74" y="133"/>
                  </a:cubicBezTo>
                  <a:cubicBezTo>
                    <a:pt x="75" y="133"/>
                    <a:pt x="75" y="133"/>
                    <a:pt x="75" y="133"/>
                  </a:cubicBezTo>
                  <a:cubicBezTo>
                    <a:pt x="74" y="133"/>
                    <a:pt x="74" y="132"/>
                    <a:pt x="73" y="132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3" y="131"/>
                    <a:pt x="72" y="130"/>
                    <a:pt x="70" y="129"/>
                  </a:cubicBezTo>
                  <a:cubicBezTo>
                    <a:pt x="70" y="130"/>
                    <a:pt x="72" y="129"/>
                    <a:pt x="72" y="130"/>
                  </a:cubicBezTo>
                  <a:cubicBezTo>
                    <a:pt x="72" y="129"/>
                    <a:pt x="69" y="128"/>
                    <a:pt x="69" y="127"/>
                  </a:cubicBezTo>
                  <a:cubicBezTo>
                    <a:pt x="68" y="127"/>
                    <a:pt x="68" y="127"/>
                    <a:pt x="68" y="127"/>
                  </a:cubicBezTo>
                  <a:cubicBezTo>
                    <a:pt x="68" y="127"/>
                    <a:pt x="69" y="126"/>
                    <a:pt x="68" y="126"/>
                  </a:cubicBezTo>
                  <a:cubicBezTo>
                    <a:pt x="69" y="126"/>
                    <a:pt x="68" y="126"/>
                    <a:pt x="68" y="124"/>
                  </a:cubicBezTo>
                  <a:cubicBezTo>
                    <a:pt x="68" y="124"/>
                    <a:pt x="68" y="124"/>
                    <a:pt x="68" y="124"/>
                  </a:cubicBezTo>
                  <a:cubicBezTo>
                    <a:pt x="68" y="124"/>
                    <a:pt x="66" y="122"/>
                    <a:pt x="66" y="121"/>
                  </a:cubicBezTo>
                  <a:cubicBezTo>
                    <a:pt x="66" y="121"/>
                    <a:pt x="65" y="121"/>
                    <a:pt x="65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64" y="119"/>
                    <a:pt x="67" y="121"/>
                    <a:pt x="66" y="121"/>
                  </a:cubicBezTo>
                  <a:cubicBezTo>
                    <a:pt x="66" y="120"/>
                    <a:pt x="64" y="120"/>
                    <a:pt x="65" y="120"/>
                  </a:cubicBezTo>
                  <a:cubicBezTo>
                    <a:pt x="65" y="119"/>
                    <a:pt x="64" y="119"/>
                    <a:pt x="64" y="118"/>
                  </a:cubicBezTo>
                  <a:cubicBezTo>
                    <a:pt x="64" y="118"/>
                    <a:pt x="65" y="118"/>
                    <a:pt x="65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3" y="115"/>
                    <a:pt x="63" y="115"/>
                    <a:pt x="63" y="115"/>
                  </a:cubicBezTo>
                  <a:cubicBezTo>
                    <a:pt x="63" y="117"/>
                    <a:pt x="63" y="115"/>
                    <a:pt x="63" y="115"/>
                  </a:cubicBezTo>
                  <a:cubicBezTo>
                    <a:pt x="62" y="115"/>
                    <a:pt x="62" y="115"/>
                    <a:pt x="62" y="115"/>
                  </a:cubicBezTo>
                  <a:cubicBezTo>
                    <a:pt x="63" y="114"/>
                    <a:pt x="63" y="114"/>
                    <a:pt x="63" y="114"/>
                  </a:cubicBezTo>
                  <a:cubicBezTo>
                    <a:pt x="62" y="114"/>
                    <a:pt x="62" y="114"/>
                    <a:pt x="62" y="114"/>
                  </a:cubicBezTo>
                  <a:cubicBezTo>
                    <a:pt x="62" y="114"/>
                    <a:pt x="62" y="114"/>
                    <a:pt x="62" y="114"/>
                  </a:cubicBezTo>
                  <a:cubicBezTo>
                    <a:pt x="61" y="114"/>
                    <a:pt x="61" y="113"/>
                    <a:pt x="60" y="113"/>
                  </a:cubicBezTo>
                  <a:cubicBezTo>
                    <a:pt x="60" y="112"/>
                    <a:pt x="59" y="111"/>
                    <a:pt x="60" y="110"/>
                  </a:cubicBezTo>
                  <a:cubicBezTo>
                    <a:pt x="59" y="109"/>
                    <a:pt x="58" y="109"/>
                    <a:pt x="58" y="108"/>
                  </a:cubicBezTo>
                  <a:cubicBezTo>
                    <a:pt x="58" y="108"/>
                    <a:pt x="58" y="109"/>
                    <a:pt x="59" y="108"/>
                  </a:cubicBezTo>
                  <a:cubicBezTo>
                    <a:pt x="58" y="108"/>
                    <a:pt x="58" y="108"/>
                    <a:pt x="58" y="108"/>
                  </a:cubicBezTo>
                  <a:cubicBezTo>
                    <a:pt x="58" y="106"/>
                    <a:pt x="58" y="106"/>
                    <a:pt x="58" y="106"/>
                  </a:cubicBezTo>
                  <a:cubicBezTo>
                    <a:pt x="57" y="105"/>
                    <a:pt x="57" y="106"/>
                    <a:pt x="57" y="106"/>
                  </a:cubicBezTo>
                  <a:cubicBezTo>
                    <a:pt x="57" y="105"/>
                    <a:pt x="55" y="104"/>
                    <a:pt x="55" y="103"/>
                  </a:cubicBezTo>
                  <a:cubicBezTo>
                    <a:pt x="56" y="103"/>
                    <a:pt x="56" y="104"/>
                    <a:pt x="56" y="103"/>
                  </a:cubicBezTo>
                  <a:cubicBezTo>
                    <a:pt x="57" y="102"/>
                    <a:pt x="55" y="102"/>
                    <a:pt x="55" y="101"/>
                  </a:cubicBezTo>
                  <a:cubicBezTo>
                    <a:pt x="55" y="102"/>
                    <a:pt x="55" y="102"/>
                    <a:pt x="55" y="102"/>
                  </a:cubicBezTo>
                  <a:cubicBezTo>
                    <a:pt x="55" y="101"/>
                    <a:pt x="54" y="101"/>
                    <a:pt x="55" y="101"/>
                  </a:cubicBezTo>
                  <a:cubicBezTo>
                    <a:pt x="54" y="101"/>
                    <a:pt x="55" y="100"/>
                    <a:pt x="54" y="101"/>
                  </a:cubicBezTo>
                  <a:cubicBezTo>
                    <a:pt x="54" y="99"/>
                    <a:pt x="50" y="96"/>
                    <a:pt x="51" y="95"/>
                  </a:cubicBezTo>
                  <a:cubicBezTo>
                    <a:pt x="51" y="95"/>
                    <a:pt x="51" y="94"/>
                    <a:pt x="50" y="94"/>
                  </a:cubicBezTo>
                  <a:cubicBezTo>
                    <a:pt x="50" y="95"/>
                    <a:pt x="51" y="95"/>
                    <a:pt x="51" y="95"/>
                  </a:cubicBezTo>
                  <a:cubicBezTo>
                    <a:pt x="50" y="95"/>
                    <a:pt x="50" y="95"/>
                    <a:pt x="50" y="95"/>
                  </a:cubicBezTo>
                  <a:cubicBezTo>
                    <a:pt x="50" y="94"/>
                    <a:pt x="50" y="94"/>
                    <a:pt x="51" y="94"/>
                  </a:cubicBezTo>
                  <a:cubicBezTo>
                    <a:pt x="51" y="94"/>
                    <a:pt x="49" y="94"/>
                    <a:pt x="49" y="93"/>
                  </a:cubicBezTo>
                  <a:cubicBezTo>
                    <a:pt x="49" y="93"/>
                    <a:pt x="49" y="93"/>
                    <a:pt x="49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1"/>
                    <a:pt x="48" y="91"/>
                    <a:pt x="49" y="91"/>
                  </a:cubicBezTo>
                  <a:cubicBezTo>
                    <a:pt x="48" y="90"/>
                    <a:pt x="48" y="90"/>
                    <a:pt x="48" y="90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8" y="90"/>
                    <a:pt x="48" y="88"/>
                    <a:pt x="48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7" y="88"/>
                    <a:pt x="47" y="88"/>
                    <a:pt x="47" y="88"/>
                  </a:cubicBezTo>
                  <a:cubicBezTo>
                    <a:pt x="47" y="87"/>
                    <a:pt x="47" y="87"/>
                    <a:pt x="47" y="87"/>
                  </a:cubicBezTo>
                  <a:cubicBezTo>
                    <a:pt x="46" y="87"/>
                    <a:pt x="46" y="87"/>
                    <a:pt x="46" y="87"/>
                  </a:cubicBezTo>
                  <a:cubicBezTo>
                    <a:pt x="46" y="87"/>
                    <a:pt x="45" y="86"/>
                    <a:pt x="46" y="86"/>
                  </a:cubicBezTo>
                  <a:cubicBezTo>
                    <a:pt x="46" y="87"/>
                    <a:pt x="46" y="87"/>
                    <a:pt x="46" y="87"/>
                  </a:cubicBezTo>
                  <a:cubicBezTo>
                    <a:pt x="46" y="86"/>
                    <a:pt x="47" y="86"/>
                    <a:pt x="46" y="86"/>
                  </a:cubicBezTo>
                  <a:cubicBezTo>
                    <a:pt x="46" y="85"/>
                    <a:pt x="45" y="86"/>
                    <a:pt x="45" y="85"/>
                  </a:cubicBezTo>
                  <a:cubicBezTo>
                    <a:pt x="46" y="85"/>
                    <a:pt x="46" y="85"/>
                    <a:pt x="46" y="85"/>
                  </a:cubicBezTo>
                  <a:cubicBezTo>
                    <a:pt x="46" y="85"/>
                    <a:pt x="46" y="85"/>
                    <a:pt x="46" y="85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5" y="85"/>
                    <a:pt x="45" y="84"/>
                    <a:pt x="44" y="84"/>
                  </a:cubicBezTo>
                  <a:cubicBezTo>
                    <a:pt x="44" y="83"/>
                    <a:pt x="44" y="83"/>
                    <a:pt x="44" y="82"/>
                  </a:cubicBezTo>
                  <a:cubicBezTo>
                    <a:pt x="44" y="82"/>
                    <a:pt x="44" y="82"/>
                    <a:pt x="44" y="82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2" y="79"/>
                    <a:pt x="43" y="79"/>
                    <a:pt x="42" y="78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1" y="77"/>
                    <a:pt x="39" y="76"/>
                    <a:pt x="39" y="75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38" y="74"/>
                    <a:pt x="36" y="71"/>
                    <a:pt x="36" y="70"/>
                  </a:cubicBezTo>
                  <a:cubicBezTo>
                    <a:pt x="37" y="70"/>
                    <a:pt x="37" y="69"/>
                    <a:pt x="37" y="69"/>
                  </a:cubicBezTo>
                  <a:cubicBezTo>
                    <a:pt x="36" y="69"/>
                    <a:pt x="37" y="68"/>
                    <a:pt x="36" y="69"/>
                  </a:cubicBezTo>
                  <a:cubicBezTo>
                    <a:pt x="36" y="69"/>
                    <a:pt x="36" y="69"/>
                    <a:pt x="36" y="70"/>
                  </a:cubicBezTo>
                  <a:cubicBezTo>
                    <a:pt x="35" y="69"/>
                    <a:pt x="35" y="67"/>
                    <a:pt x="35" y="67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35" y="67"/>
                    <a:pt x="35" y="66"/>
                    <a:pt x="34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4" y="65"/>
                    <a:pt x="32" y="66"/>
                    <a:pt x="32" y="65"/>
                  </a:cubicBezTo>
                  <a:cubicBezTo>
                    <a:pt x="34" y="65"/>
                    <a:pt x="34" y="65"/>
                    <a:pt x="34" y="65"/>
                  </a:cubicBezTo>
                  <a:cubicBezTo>
                    <a:pt x="32" y="64"/>
                    <a:pt x="31" y="64"/>
                    <a:pt x="31" y="62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28" y="59"/>
                    <a:pt x="27" y="56"/>
                    <a:pt x="26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3"/>
                    <a:pt x="26" y="52"/>
                    <a:pt x="27" y="53"/>
                  </a:cubicBezTo>
                  <a:cubicBezTo>
                    <a:pt x="27" y="52"/>
                    <a:pt x="26" y="52"/>
                    <a:pt x="25" y="51"/>
                  </a:cubicBezTo>
                  <a:cubicBezTo>
                    <a:pt x="25" y="52"/>
                    <a:pt x="26" y="52"/>
                    <a:pt x="25" y="52"/>
                  </a:cubicBezTo>
                  <a:cubicBezTo>
                    <a:pt x="25" y="52"/>
                    <a:pt x="25" y="51"/>
                    <a:pt x="23" y="51"/>
                  </a:cubicBezTo>
                  <a:cubicBezTo>
                    <a:pt x="23" y="50"/>
                    <a:pt x="25" y="50"/>
                    <a:pt x="25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5" y="49"/>
                    <a:pt x="27" y="51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8"/>
                    <a:pt x="28" y="50"/>
                    <a:pt x="28" y="49"/>
                  </a:cubicBezTo>
                  <a:cubicBezTo>
                    <a:pt x="27" y="48"/>
                    <a:pt x="26" y="48"/>
                    <a:pt x="26" y="49"/>
                  </a:cubicBezTo>
                  <a:cubicBezTo>
                    <a:pt x="25" y="48"/>
                    <a:pt x="23" y="49"/>
                    <a:pt x="23" y="48"/>
                  </a:cubicBezTo>
                  <a:cubicBezTo>
                    <a:pt x="23" y="48"/>
                    <a:pt x="23" y="49"/>
                    <a:pt x="25" y="49"/>
                  </a:cubicBezTo>
                  <a:cubicBezTo>
                    <a:pt x="25" y="48"/>
                    <a:pt x="23" y="48"/>
                    <a:pt x="23" y="47"/>
                  </a:cubicBezTo>
                  <a:cubicBezTo>
                    <a:pt x="23" y="48"/>
                    <a:pt x="22" y="48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1" y="47"/>
                    <a:pt x="22" y="47"/>
                    <a:pt x="21" y="47"/>
                  </a:cubicBezTo>
                  <a:cubicBezTo>
                    <a:pt x="21" y="45"/>
                    <a:pt x="22" y="47"/>
                    <a:pt x="22" y="45"/>
                  </a:cubicBezTo>
                  <a:cubicBezTo>
                    <a:pt x="22" y="45"/>
                    <a:pt x="21" y="44"/>
                    <a:pt x="20" y="45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4"/>
                    <a:pt x="20" y="44"/>
                    <a:pt x="21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2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0"/>
                    <a:pt x="18" y="40"/>
                  </a:cubicBezTo>
                  <a:cubicBezTo>
                    <a:pt x="18" y="41"/>
                    <a:pt x="19" y="41"/>
                    <a:pt x="19" y="42"/>
                  </a:cubicBezTo>
                  <a:cubicBezTo>
                    <a:pt x="19" y="41"/>
                    <a:pt x="18" y="41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6" y="40"/>
                    <a:pt x="18" y="40"/>
                    <a:pt x="17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39"/>
                    <a:pt x="17" y="38"/>
                  </a:cubicBezTo>
                  <a:cubicBezTo>
                    <a:pt x="17" y="38"/>
                    <a:pt x="16" y="38"/>
                    <a:pt x="16" y="39"/>
                  </a:cubicBezTo>
                  <a:cubicBezTo>
                    <a:pt x="15" y="38"/>
                    <a:pt x="16" y="38"/>
                    <a:pt x="15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7" y="38"/>
                    <a:pt x="17" y="36"/>
                    <a:pt x="16" y="36"/>
                  </a:cubicBezTo>
                  <a:cubicBezTo>
                    <a:pt x="16" y="35"/>
                    <a:pt x="15" y="35"/>
                    <a:pt x="15" y="36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4"/>
                    <a:pt x="15" y="35"/>
                    <a:pt x="14" y="35"/>
                  </a:cubicBezTo>
                  <a:cubicBezTo>
                    <a:pt x="15" y="34"/>
                    <a:pt x="15" y="33"/>
                    <a:pt x="15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7" y="33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5" y="33"/>
                    <a:pt x="14" y="32"/>
                    <a:pt x="13" y="33"/>
                  </a:cubicBezTo>
                  <a:cubicBezTo>
                    <a:pt x="12" y="32"/>
                    <a:pt x="15" y="31"/>
                    <a:pt x="13" y="30"/>
                  </a:cubicBezTo>
                  <a:cubicBezTo>
                    <a:pt x="13" y="31"/>
                    <a:pt x="12" y="30"/>
                    <a:pt x="12" y="31"/>
                  </a:cubicBezTo>
                  <a:cubicBezTo>
                    <a:pt x="12" y="30"/>
                    <a:pt x="11" y="31"/>
                    <a:pt x="11" y="30"/>
                  </a:cubicBezTo>
                  <a:cubicBezTo>
                    <a:pt x="12" y="30"/>
                    <a:pt x="12" y="29"/>
                    <a:pt x="13" y="29"/>
                  </a:cubicBezTo>
                  <a:cubicBezTo>
                    <a:pt x="12" y="29"/>
                    <a:pt x="13" y="30"/>
                    <a:pt x="13" y="30"/>
                  </a:cubicBezTo>
                  <a:cubicBezTo>
                    <a:pt x="13" y="30"/>
                    <a:pt x="14" y="30"/>
                    <a:pt x="13" y="29"/>
                  </a:cubicBezTo>
                  <a:cubicBezTo>
                    <a:pt x="13" y="27"/>
                    <a:pt x="13" y="27"/>
                    <a:pt x="12" y="27"/>
                  </a:cubicBezTo>
                  <a:cubicBezTo>
                    <a:pt x="12" y="29"/>
                    <a:pt x="13" y="29"/>
                    <a:pt x="12" y="29"/>
                  </a:cubicBezTo>
                  <a:cubicBezTo>
                    <a:pt x="11" y="27"/>
                    <a:pt x="12" y="26"/>
                    <a:pt x="11" y="27"/>
                  </a:cubicBezTo>
                  <a:cubicBezTo>
                    <a:pt x="11" y="27"/>
                    <a:pt x="11" y="29"/>
                    <a:pt x="10" y="29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6"/>
                    <a:pt x="9" y="27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6"/>
                    <a:pt x="10" y="27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1" y="25"/>
                    <a:pt x="10" y="24"/>
                  </a:cubicBezTo>
                  <a:cubicBezTo>
                    <a:pt x="9" y="24"/>
                    <a:pt x="9" y="24"/>
                    <a:pt x="9" y="25"/>
                  </a:cubicBezTo>
                  <a:cubicBezTo>
                    <a:pt x="8" y="24"/>
                    <a:pt x="8" y="23"/>
                    <a:pt x="8" y="23"/>
                  </a:cubicBezTo>
                  <a:cubicBezTo>
                    <a:pt x="8" y="23"/>
                    <a:pt x="8" y="22"/>
                    <a:pt x="8" y="22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10" y="23"/>
                    <a:pt x="10" y="25"/>
                    <a:pt x="11" y="25"/>
                  </a:cubicBezTo>
                  <a:cubicBezTo>
                    <a:pt x="10" y="24"/>
                    <a:pt x="11" y="23"/>
                    <a:pt x="12" y="23"/>
                  </a:cubicBezTo>
                  <a:cubicBezTo>
                    <a:pt x="12" y="23"/>
                    <a:pt x="11" y="23"/>
                    <a:pt x="11" y="22"/>
                  </a:cubicBezTo>
                  <a:cubicBezTo>
                    <a:pt x="10" y="23"/>
                    <a:pt x="11" y="23"/>
                    <a:pt x="10" y="23"/>
                  </a:cubicBezTo>
                  <a:cubicBezTo>
                    <a:pt x="10" y="22"/>
                    <a:pt x="9" y="21"/>
                    <a:pt x="8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0"/>
                    <a:pt x="8" y="19"/>
                    <a:pt x="8" y="17"/>
                  </a:cubicBezTo>
                  <a:cubicBezTo>
                    <a:pt x="8" y="19"/>
                    <a:pt x="7" y="16"/>
                    <a:pt x="7" y="17"/>
                  </a:cubicBezTo>
                  <a:cubicBezTo>
                    <a:pt x="7" y="18"/>
                    <a:pt x="7" y="19"/>
                    <a:pt x="6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7" y="17"/>
                    <a:pt x="6" y="17"/>
                  </a:cubicBezTo>
                  <a:cubicBezTo>
                    <a:pt x="7" y="18"/>
                    <a:pt x="7" y="17"/>
                    <a:pt x="8" y="16"/>
                  </a:cubicBezTo>
                  <a:cubicBezTo>
                    <a:pt x="7" y="16"/>
                    <a:pt x="8" y="16"/>
                    <a:pt x="8" y="15"/>
                  </a:cubicBezTo>
                  <a:cubicBezTo>
                    <a:pt x="7" y="15"/>
                    <a:pt x="6" y="14"/>
                    <a:pt x="4" y="13"/>
                  </a:cubicBezTo>
                  <a:cubicBezTo>
                    <a:pt x="4" y="12"/>
                    <a:pt x="3" y="12"/>
                    <a:pt x="2" y="10"/>
                  </a:cubicBezTo>
                  <a:cubicBezTo>
                    <a:pt x="2" y="9"/>
                    <a:pt x="3" y="9"/>
                    <a:pt x="3" y="8"/>
                  </a:cubicBezTo>
                  <a:cubicBezTo>
                    <a:pt x="3" y="8"/>
                    <a:pt x="3" y="9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5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4"/>
                    <a:pt x="0" y="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3"/>
                    <a:pt x="1" y="1"/>
                    <a:pt x="1" y="1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5"/>
                  </a:cubicBezTo>
                  <a:cubicBezTo>
                    <a:pt x="3" y="5"/>
                    <a:pt x="4" y="6"/>
                    <a:pt x="6" y="7"/>
                  </a:cubicBezTo>
                  <a:cubicBezTo>
                    <a:pt x="4" y="7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6" y="7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7" y="8"/>
                    <a:pt x="7" y="9"/>
                  </a:cubicBezTo>
                  <a:cubicBezTo>
                    <a:pt x="8" y="12"/>
                    <a:pt x="8" y="12"/>
                    <a:pt x="9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4"/>
                    <a:pt x="10" y="16"/>
                    <a:pt x="11" y="16"/>
                  </a:cubicBezTo>
                  <a:cubicBezTo>
                    <a:pt x="11" y="18"/>
                    <a:pt x="13" y="19"/>
                    <a:pt x="12" y="20"/>
                  </a:cubicBezTo>
                  <a:cubicBezTo>
                    <a:pt x="14" y="22"/>
                    <a:pt x="16" y="24"/>
                    <a:pt x="17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7" y="26"/>
                    <a:pt x="16" y="27"/>
                    <a:pt x="16" y="27"/>
                  </a:cubicBezTo>
                  <a:cubicBezTo>
                    <a:pt x="17" y="26"/>
                    <a:pt x="17" y="27"/>
                    <a:pt x="18" y="27"/>
                  </a:cubicBezTo>
                  <a:cubicBezTo>
                    <a:pt x="18" y="30"/>
                    <a:pt x="20" y="31"/>
                    <a:pt x="21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2" y="33"/>
                    <a:pt x="22" y="33"/>
                    <a:pt x="22" y="35"/>
                  </a:cubicBezTo>
                  <a:cubicBezTo>
                    <a:pt x="22" y="35"/>
                    <a:pt x="22" y="35"/>
                    <a:pt x="22" y="36"/>
                  </a:cubicBezTo>
                  <a:cubicBezTo>
                    <a:pt x="22" y="36"/>
                    <a:pt x="22" y="36"/>
                    <a:pt x="23" y="38"/>
                  </a:cubicBezTo>
                  <a:cubicBezTo>
                    <a:pt x="25" y="39"/>
                    <a:pt x="25" y="40"/>
                    <a:pt x="26" y="40"/>
                  </a:cubicBezTo>
                  <a:cubicBezTo>
                    <a:pt x="28" y="43"/>
                    <a:pt x="28" y="47"/>
                    <a:pt x="31" y="48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4" y="51"/>
                    <a:pt x="35" y="55"/>
                    <a:pt x="36" y="57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5" y="58"/>
                    <a:pt x="36" y="59"/>
                    <a:pt x="37" y="59"/>
                  </a:cubicBezTo>
                  <a:cubicBezTo>
                    <a:pt x="37" y="60"/>
                    <a:pt x="38" y="60"/>
                    <a:pt x="38" y="60"/>
                  </a:cubicBezTo>
                  <a:cubicBezTo>
                    <a:pt x="38" y="61"/>
                    <a:pt x="39" y="61"/>
                    <a:pt x="39" y="61"/>
                  </a:cubicBezTo>
                  <a:cubicBezTo>
                    <a:pt x="40" y="64"/>
                    <a:pt x="40" y="65"/>
                    <a:pt x="41" y="66"/>
                  </a:cubicBezTo>
                  <a:cubicBezTo>
                    <a:pt x="41" y="66"/>
                    <a:pt x="41" y="66"/>
                    <a:pt x="41" y="66"/>
                  </a:cubicBezTo>
                  <a:cubicBezTo>
                    <a:pt x="40" y="66"/>
                    <a:pt x="40" y="66"/>
                    <a:pt x="40" y="66"/>
                  </a:cubicBezTo>
                  <a:cubicBezTo>
                    <a:pt x="41" y="67"/>
                    <a:pt x="41" y="67"/>
                    <a:pt x="42" y="67"/>
                  </a:cubicBezTo>
                  <a:cubicBezTo>
                    <a:pt x="42" y="68"/>
                    <a:pt x="45" y="70"/>
                    <a:pt x="45" y="73"/>
                  </a:cubicBezTo>
                  <a:cubicBezTo>
                    <a:pt x="45" y="71"/>
                    <a:pt x="45" y="73"/>
                    <a:pt x="46" y="73"/>
                  </a:cubicBezTo>
                  <a:cubicBezTo>
                    <a:pt x="46" y="74"/>
                    <a:pt x="47" y="75"/>
                    <a:pt x="48" y="76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8" y="77"/>
                    <a:pt x="48" y="76"/>
                    <a:pt x="48" y="76"/>
                  </a:cubicBezTo>
                  <a:cubicBezTo>
                    <a:pt x="49" y="78"/>
                    <a:pt x="49" y="81"/>
                    <a:pt x="51" y="83"/>
                  </a:cubicBezTo>
                  <a:cubicBezTo>
                    <a:pt x="54" y="87"/>
                    <a:pt x="55" y="91"/>
                    <a:pt x="57" y="94"/>
                  </a:cubicBezTo>
                  <a:cubicBezTo>
                    <a:pt x="57" y="94"/>
                    <a:pt x="57" y="94"/>
                    <a:pt x="57" y="94"/>
                  </a:cubicBezTo>
                  <a:cubicBezTo>
                    <a:pt x="58" y="94"/>
                    <a:pt x="58" y="96"/>
                    <a:pt x="59" y="96"/>
                  </a:cubicBezTo>
                  <a:cubicBezTo>
                    <a:pt x="59" y="97"/>
                    <a:pt x="60" y="99"/>
                    <a:pt x="59" y="99"/>
                  </a:cubicBezTo>
                  <a:cubicBezTo>
                    <a:pt x="60" y="99"/>
                    <a:pt x="60" y="101"/>
                    <a:pt x="62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103"/>
                    <a:pt x="63" y="104"/>
                    <a:pt x="64" y="105"/>
                  </a:cubicBezTo>
                  <a:cubicBezTo>
                    <a:pt x="63" y="105"/>
                    <a:pt x="63" y="105"/>
                    <a:pt x="63" y="105"/>
                  </a:cubicBezTo>
                  <a:cubicBezTo>
                    <a:pt x="63" y="106"/>
                    <a:pt x="65" y="106"/>
                    <a:pt x="64" y="108"/>
                  </a:cubicBezTo>
                  <a:cubicBezTo>
                    <a:pt x="64" y="108"/>
                    <a:pt x="64" y="108"/>
                    <a:pt x="64" y="106"/>
                  </a:cubicBezTo>
                  <a:cubicBezTo>
                    <a:pt x="66" y="110"/>
                    <a:pt x="68" y="113"/>
                    <a:pt x="69" y="115"/>
                  </a:cubicBezTo>
                  <a:cubicBezTo>
                    <a:pt x="70" y="119"/>
                    <a:pt x="68" y="117"/>
                    <a:pt x="70" y="118"/>
                  </a:cubicBezTo>
                  <a:cubicBezTo>
                    <a:pt x="69" y="119"/>
                    <a:pt x="70" y="118"/>
                    <a:pt x="70" y="118"/>
                  </a:cubicBezTo>
                  <a:cubicBezTo>
                    <a:pt x="72" y="119"/>
                    <a:pt x="69" y="120"/>
                    <a:pt x="70" y="120"/>
                  </a:cubicBezTo>
                  <a:cubicBezTo>
                    <a:pt x="72" y="120"/>
                    <a:pt x="72" y="121"/>
                    <a:pt x="72" y="120"/>
                  </a:cubicBezTo>
                  <a:cubicBezTo>
                    <a:pt x="72" y="122"/>
                    <a:pt x="72" y="122"/>
                    <a:pt x="73" y="122"/>
                  </a:cubicBezTo>
                  <a:cubicBezTo>
                    <a:pt x="73" y="123"/>
                    <a:pt x="73" y="123"/>
                    <a:pt x="73" y="123"/>
                  </a:cubicBezTo>
                  <a:cubicBezTo>
                    <a:pt x="75" y="123"/>
                    <a:pt x="75" y="126"/>
                    <a:pt x="76" y="127"/>
                  </a:cubicBezTo>
                  <a:cubicBezTo>
                    <a:pt x="81" y="133"/>
                    <a:pt x="85" y="139"/>
                    <a:pt x="88" y="146"/>
                  </a:cubicBezTo>
                  <a:cubicBezTo>
                    <a:pt x="93" y="154"/>
                    <a:pt x="96" y="159"/>
                    <a:pt x="101" y="167"/>
                  </a:cubicBezTo>
                  <a:cubicBezTo>
                    <a:pt x="101" y="170"/>
                    <a:pt x="101" y="170"/>
                    <a:pt x="102" y="171"/>
                  </a:cubicBezTo>
                  <a:cubicBezTo>
                    <a:pt x="102" y="171"/>
                    <a:pt x="102" y="170"/>
                    <a:pt x="102" y="171"/>
                  </a:cubicBezTo>
                  <a:cubicBezTo>
                    <a:pt x="102" y="170"/>
                    <a:pt x="102" y="172"/>
                    <a:pt x="102" y="172"/>
                  </a:cubicBezTo>
                  <a:cubicBezTo>
                    <a:pt x="104" y="174"/>
                    <a:pt x="105" y="176"/>
                    <a:pt x="107" y="179"/>
                  </a:cubicBezTo>
                  <a:cubicBezTo>
                    <a:pt x="107" y="179"/>
                    <a:pt x="106" y="179"/>
                    <a:pt x="106" y="180"/>
                  </a:cubicBezTo>
                  <a:cubicBezTo>
                    <a:pt x="107" y="180"/>
                    <a:pt x="107" y="180"/>
                    <a:pt x="107" y="180"/>
                  </a:cubicBezTo>
                  <a:cubicBezTo>
                    <a:pt x="107" y="180"/>
                    <a:pt x="107" y="180"/>
                    <a:pt x="107" y="180"/>
                  </a:cubicBezTo>
                  <a:cubicBezTo>
                    <a:pt x="107" y="180"/>
                    <a:pt x="108" y="181"/>
                    <a:pt x="108" y="180"/>
                  </a:cubicBezTo>
                  <a:cubicBezTo>
                    <a:pt x="112" y="187"/>
                    <a:pt x="115" y="193"/>
                    <a:pt x="119" y="200"/>
                  </a:cubicBezTo>
                  <a:cubicBezTo>
                    <a:pt x="119" y="201"/>
                    <a:pt x="121" y="203"/>
                    <a:pt x="122" y="205"/>
                  </a:cubicBezTo>
                  <a:cubicBezTo>
                    <a:pt x="123" y="211"/>
                    <a:pt x="125" y="216"/>
                    <a:pt x="129" y="219"/>
                  </a:cubicBezTo>
                  <a:cubicBezTo>
                    <a:pt x="129" y="219"/>
                    <a:pt x="128" y="220"/>
                    <a:pt x="125" y="218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03" name="Freeform 96"/>
            <p:cNvSpPr>
              <a:spLocks/>
            </p:cNvSpPr>
            <p:nvPr/>
          </p:nvSpPr>
          <p:spPr bwMode="auto">
            <a:xfrm>
              <a:off x="3610" y="375"/>
              <a:ext cx="232" cy="444"/>
            </a:xfrm>
            <a:custGeom>
              <a:avLst/>
              <a:gdLst>
                <a:gd name="T0" fmla="*/ 61 w 98"/>
                <a:gd name="T1" fmla="*/ 4 h 188"/>
                <a:gd name="T2" fmla="*/ 14 w 98"/>
                <a:gd name="T3" fmla="*/ 188 h 188"/>
                <a:gd name="T4" fmla="*/ 79 w 98"/>
                <a:gd name="T5" fmla="*/ 116 h 188"/>
                <a:gd name="T6" fmla="*/ 61 w 98"/>
                <a:gd name="T7" fmla="*/ 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8" h="188">
                  <a:moveTo>
                    <a:pt x="61" y="4"/>
                  </a:moveTo>
                  <a:cubicBezTo>
                    <a:pt x="51" y="0"/>
                    <a:pt x="0" y="79"/>
                    <a:pt x="14" y="188"/>
                  </a:cubicBezTo>
                  <a:cubicBezTo>
                    <a:pt x="32" y="183"/>
                    <a:pt x="79" y="116"/>
                    <a:pt x="79" y="116"/>
                  </a:cubicBezTo>
                  <a:cubicBezTo>
                    <a:pt x="79" y="116"/>
                    <a:pt x="98" y="18"/>
                    <a:pt x="61" y="4"/>
                  </a:cubicBezTo>
                  <a:close/>
                </a:path>
              </a:pathLst>
            </a:custGeom>
            <a:solidFill>
              <a:srgbClr val="F7D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04" name="Freeform 97"/>
            <p:cNvSpPr>
              <a:spLocks/>
            </p:cNvSpPr>
            <p:nvPr/>
          </p:nvSpPr>
          <p:spPr bwMode="auto">
            <a:xfrm>
              <a:off x="3712" y="387"/>
              <a:ext cx="118" cy="371"/>
            </a:xfrm>
            <a:custGeom>
              <a:avLst/>
              <a:gdLst>
                <a:gd name="T0" fmla="*/ 18 w 50"/>
                <a:gd name="T1" fmla="*/ 0 h 157"/>
                <a:gd name="T2" fmla="*/ 0 w 50"/>
                <a:gd name="T3" fmla="*/ 157 h 157"/>
                <a:gd name="T4" fmla="*/ 36 w 50"/>
                <a:gd name="T5" fmla="*/ 111 h 157"/>
                <a:gd name="T6" fmla="*/ 18 w 50"/>
                <a:gd name="T7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157">
                  <a:moveTo>
                    <a:pt x="18" y="0"/>
                  </a:moveTo>
                  <a:cubicBezTo>
                    <a:pt x="0" y="157"/>
                    <a:pt x="0" y="157"/>
                    <a:pt x="0" y="157"/>
                  </a:cubicBezTo>
                  <a:cubicBezTo>
                    <a:pt x="0" y="157"/>
                    <a:pt x="28" y="132"/>
                    <a:pt x="36" y="111"/>
                  </a:cubicBezTo>
                  <a:cubicBezTo>
                    <a:pt x="43" y="88"/>
                    <a:pt x="50" y="12"/>
                    <a:pt x="18" y="0"/>
                  </a:cubicBezTo>
                  <a:close/>
                </a:path>
              </a:pathLst>
            </a:custGeom>
            <a:solidFill>
              <a:srgbClr val="EAA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05" name="Freeform 98"/>
            <p:cNvSpPr>
              <a:spLocks/>
            </p:cNvSpPr>
            <p:nvPr/>
          </p:nvSpPr>
          <p:spPr bwMode="auto">
            <a:xfrm>
              <a:off x="3627" y="1757"/>
              <a:ext cx="252" cy="498"/>
            </a:xfrm>
            <a:custGeom>
              <a:avLst/>
              <a:gdLst>
                <a:gd name="T0" fmla="*/ 67 w 107"/>
                <a:gd name="T1" fmla="*/ 4 h 211"/>
                <a:gd name="T2" fmla="*/ 16 w 107"/>
                <a:gd name="T3" fmla="*/ 211 h 211"/>
                <a:gd name="T4" fmla="*/ 87 w 107"/>
                <a:gd name="T5" fmla="*/ 130 h 211"/>
                <a:gd name="T6" fmla="*/ 67 w 107"/>
                <a:gd name="T7" fmla="*/ 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" h="211">
                  <a:moveTo>
                    <a:pt x="67" y="4"/>
                  </a:moveTo>
                  <a:cubicBezTo>
                    <a:pt x="57" y="0"/>
                    <a:pt x="0" y="88"/>
                    <a:pt x="16" y="211"/>
                  </a:cubicBezTo>
                  <a:cubicBezTo>
                    <a:pt x="34" y="205"/>
                    <a:pt x="87" y="130"/>
                    <a:pt x="87" y="130"/>
                  </a:cubicBezTo>
                  <a:cubicBezTo>
                    <a:pt x="87" y="130"/>
                    <a:pt x="107" y="20"/>
                    <a:pt x="67" y="4"/>
                  </a:cubicBezTo>
                  <a:close/>
                </a:path>
              </a:pathLst>
            </a:custGeom>
            <a:solidFill>
              <a:srgbClr val="F7D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06" name="Freeform 99"/>
            <p:cNvSpPr>
              <a:spLocks/>
            </p:cNvSpPr>
            <p:nvPr/>
          </p:nvSpPr>
          <p:spPr bwMode="auto">
            <a:xfrm>
              <a:off x="3740" y="1766"/>
              <a:ext cx="128" cy="416"/>
            </a:xfrm>
            <a:custGeom>
              <a:avLst/>
              <a:gdLst>
                <a:gd name="T0" fmla="*/ 19 w 54"/>
                <a:gd name="T1" fmla="*/ 0 h 176"/>
                <a:gd name="T2" fmla="*/ 0 w 54"/>
                <a:gd name="T3" fmla="*/ 176 h 176"/>
                <a:gd name="T4" fmla="*/ 38 w 54"/>
                <a:gd name="T5" fmla="*/ 125 h 176"/>
                <a:gd name="T6" fmla="*/ 19 w 54"/>
                <a:gd name="T7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176">
                  <a:moveTo>
                    <a:pt x="19" y="0"/>
                  </a:moveTo>
                  <a:cubicBezTo>
                    <a:pt x="0" y="176"/>
                    <a:pt x="0" y="176"/>
                    <a:pt x="0" y="176"/>
                  </a:cubicBezTo>
                  <a:cubicBezTo>
                    <a:pt x="0" y="176"/>
                    <a:pt x="30" y="149"/>
                    <a:pt x="38" y="125"/>
                  </a:cubicBezTo>
                  <a:cubicBezTo>
                    <a:pt x="46" y="100"/>
                    <a:pt x="54" y="13"/>
                    <a:pt x="19" y="0"/>
                  </a:cubicBezTo>
                  <a:close/>
                </a:path>
              </a:pathLst>
            </a:custGeom>
            <a:solidFill>
              <a:srgbClr val="EAA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07" name="Freeform 100"/>
            <p:cNvSpPr>
              <a:spLocks/>
            </p:cNvSpPr>
            <p:nvPr/>
          </p:nvSpPr>
          <p:spPr bwMode="auto">
            <a:xfrm>
              <a:off x="3608" y="3016"/>
              <a:ext cx="255" cy="498"/>
            </a:xfrm>
            <a:custGeom>
              <a:avLst/>
              <a:gdLst>
                <a:gd name="T0" fmla="*/ 68 w 108"/>
                <a:gd name="T1" fmla="*/ 3 h 211"/>
                <a:gd name="T2" fmla="*/ 15 w 108"/>
                <a:gd name="T3" fmla="*/ 211 h 211"/>
                <a:gd name="T4" fmla="*/ 87 w 108"/>
                <a:gd name="T5" fmla="*/ 130 h 211"/>
                <a:gd name="T6" fmla="*/ 68 w 108"/>
                <a:gd name="T7" fmla="*/ 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211">
                  <a:moveTo>
                    <a:pt x="68" y="3"/>
                  </a:moveTo>
                  <a:cubicBezTo>
                    <a:pt x="56" y="0"/>
                    <a:pt x="0" y="88"/>
                    <a:pt x="15" y="211"/>
                  </a:cubicBezTo>
                  <a:cubicBezTo>
                    <a:pt x="35" y="204"/>
                    <a:pt x="87" y="130"/>
                    <a:pt x="87" y="130"/>
                  </a:cubicBezTo>
                  <a:cubicBezTo>
                    <a:pt x="87" y="130"/>
                    <a:pt x="108" y="20"/>
                    <a:pt x="68" y="3"/>
                  </a:cubicBezTo>
                  <a:close/>
                </a:path>
              </a:pathLst>
            </a:custGeom>
            <a:solidFill>
              <a:srgbClr val="F7D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08" name="Freeform 101"/>
            <p:cNvSpPr>
              <a:spLocks/>
            </p:cNvSpPr>
            <p:nvPr/>
          </p:nvSpPr>
          <p:spPr bwMode="auto">
            <a:xfrm>
              <a:off x="3721" y="3025"/>
              <a:ext cx="128" cy="416"/>
            </a:xfrm>
            <a:custGeom>
              <a:avLst/>
              <a:gdLst>
                <a:gd name="T0" fmla="*/ 20 w 54"/>
                <a:gd name="T1" fmla="*/ 0 h 176"/>
                <a:gd name="T2" fmla="*/ 0 w 54"/>
                <a:gd name="T3" fmla="*/ 176 h 176"/>
                <a:gd name="T4" fmla="*/ 39 w 54"/>
                <a:gd name="T5" fmla="*/ 126 h 176"/>
                <a:gd name="T6" fmla="*/ 20 w 54"/>
                <a:gd name="T7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176">
                  <a:moveTo>
                    <a:pt x="20" y="0"/>
                  </a:moveTo>
                  <a:cubicBezTo>
                    <a:pt x="0" y="176"/>
                    <a:pt x="0" y="176"/>
                    <a:pt x="0" y="176"/>
                  </a:cubicBezTo>
                  <a:cubicBezTo>
                    <a:pt x="0" y="176"/>
                    <a:pt x="30" y="149"/>
                    <a:pt x="39" y="126"/>
                  </a:cubicBezTo>
                  <a:cubicBezTo>
                    <a:pt x="47" y="101"/>
                    <a:pt x="54" y="14"/>
                    <a:pt x="20" y="0"/>
                  </a:cubicBezTo>
                  <a:close/>
                </a:path>
              </a:pathLst>
            </a:custGeom>
            <a:solidFill>
              <a:srgbClr val="EAA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09" name="Freeform 102"/>
            <p:cNvSpPr>
              <a:spLocks/>
            </p:cNvSpPr>
            <p:nvPr/>
          </p:nvSpPr>
          <p:spPr bwMode="auto">
            <a:xfrm>
              <a:off x="3329" y="1528"/>
              <a:ext cx="255" cy="496"/>
            </a:xfrm>
            <a:custGeom>
              <a:avLst/>
              <a:gdLst>
                <a:gd name="T0" fmla="*/ 40 w 108"/>
                <a:gd name="T1" fmla="*/ 3 h 210"/>
                <a:gd name="T2" fmla="*/ 92 w 108"/>
                <a:gd name="T3" fmla="*/ 210 h 210"/>
                <a:gd name="T4" fmla="*/ 22 w 108"/>
                <a:gd name="T5" fmla="*/ 128 h 210"/>
                <a:gd name="T6" fmla="*/ 40 w 108"/>
                <a:gd name="T7" fmla="*/ 3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210">
                  <a:moveTo>
                    <a:pt x="40" y="3"/>
                  </a:moveTo>
                  <a:cubicBezTo>
                    <a:pt x="51" y="0"/>
                    <a:pt x="108" y="88"/>
                    <a:pt x="92" y="210"/>
                  </a:cubicBezTo>
                  <a:cubicBezTo>
                    <a:pt x="73" y="204"/>
                    <a:pt x="22" y="128"/>
                    <a:pt x="22" y="128"/>
                  </a:cubicBezTo>
                  <a:cubicBezTo>
                    <a:pt x="22" y="128"/>
                    <a:pt x="0" y="20"/>
                    <a:pt x="40" y="3"/>
                  </a:cubicBezTo>
                  <a:close/>
                </a:path>
              </a:pathLst>
            </a:custGeom>
            <a:solidFill>
              <a:srgbClr val="F7D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10" name="Freeform 103"/>
            <p:cNvSpPr>
              <a:spLocks/>
            </p:cNvSpPr>
            <p:nvPr/>
          </p:nvSpPr>
          <p:spPr bwMode="auto">
            <a:xfrm>
              <a:off x="3341" y="1537"/>
              <a:ext cx="127" cy="418"/>
            </a:xfrm>
            <a:custGeom>
              <a:avLst/>
              <a:gdLst>
                <a:gd name="T0" fmla="*/ 35 w 54"/>
                <a:gd name="T1" fmla="*/ 0 h 177"/>
                <a:gd name="T2" fmla="*/ 54 w 54"/>
                <a:gd name="T3" fmla="*/ 177 h 177"/>
                <a:gd name="T4" fmla="*/ 17 w 54"/>
                <a:gd name="T5" fmla="*/ 124 h 177"/>
                <a:gd name="T6" fmla="*/ 35 w 54"/>
                <a:gd name="T7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177">
                  <a:moveTo>
                    <a:pt x="35" y="0"/>
                  </a:moveTo>
                  <a:cubicBezTo>
                    <a:pt x="54" y="177"/>
                    <a:pt x="54" y="177"/>
                    <a:pt x="54" y="177"/>
                  </a:cubicBezTo>
                  <a:cubicBezTo>
                    <a:pt x="54" y="177"/>
                    <a:pt x="25" y="150"/>
                    <a:pt x="17" y="124"/>
                  </a:cubicBezTo>
                  <a:cubicBezTo>
                    <a:pt x="8" y="100"/>
                    <a:pt x="0" y="14"/>
                    <a:pt x="35" y="0"/>
                  </a:cubicBezTo>
                  <a:close/>
                </a:path>
              </a:pathLst>
            </a:custGeom>
            <a:solidFill>
              <a:srgbClr val="EAA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11" name="Freeform 104"/>
            <p:cNvSpPr>
              <a:spLocks/>
            </p:cNvSpPr>
            <p:nvPr/>
          </p:nvSpPr>
          <p:spPr bwMode="auto">
            <a:xfrm>
              <a:off x="3261" y="2272"/>
              <a:ext cx="356" cy="560"/>
            </a:xfrm>
            <a:custGeom>
              <a:avLst/>
              <a:gdLst>
                <a:gd name="T0" fmla="*/ 143 w 151"/>
                <a:gd name="T1" fmla="*/ 237 h 237"/>
                <a:gd name="T2" fmla="*/ 10 w 151"/>
                <a:gd name="T3" fmla="*/ 0 h 237"/>
                <a:gd name="T4" fmla="*/ 143 w 151"/>
                <a:gd name="T5" fmla="*/ 23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1" h="237">
                  <a:moveTo>
                    <a:pt x="143" y="237"/>
                  </a:moveTo>
                  <a:cubicBezTo>
                    <a:pt x="143" y="237"/>
                    <a:pt x="0" y="158"/>
                    <a:pt x="10" y="0"/>
                  </a:cubicBezTo>
                  <a:cubicBezTo>
                    <a:pt x="151" y="69"/>
                    <a:pt x="143" y="237"/>
                    <a:pt x="143" y="237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12" name="Freeform 105"/>
            <p:cNvSpPr>
              <a:spLocks/>
            </p:cNvSpPr>
            <p:nvPr/>
          </p:nvSpPr>
          <p:spPr bwMode="auto">
            <a:xfrm>
              <a:off x="3615" y="1863"/>
              <a:ext cx="357" cy="560"/>
            </a:xfrm>
            <a:custGeom>
              <a:avLst/>
              <a:gdLst>
                <a:gd name="T0" fmla="*/ 7 w 151"/>
                <a:gd name="T1" fmla="*/ 237 h 237"/>
                <a:gd name="T2" fmla="*/ 140 w 151"/>
                <a:gd name="T3" fmla="*/ 0 h 237"/>
                <a:gd name="T4" fmla="*/ 7 w 151"/>
                <a:gd name="T5" fmla="*/ 23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1" h="237">
                  <a:moveTo>
                    <a:pt x="7" y="237"/>
                  </a:moveTo>
                  <a:cubicBezTo>
                    <a:pt x="7" y="237"/>
                    <a:pt x="151" y="159"/>
                    <a:pt x="140" y="0"/>
                  </a:cubicBezTo>
                  <a:cubicBezTo>
                    <a:pt x="0" y="69"/>
                    <a:pt x="7" y="237"/>
                    <a:pt x="7" y="237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13" name="Freeform 106"/>
            <p:cNvSpPr>
              <a:spLocks/>
            </p:cNvSpPr>
            <p:nvPr/>
          </p:nvSpPr>
          <p:spPr bwMode="auto">
            <a:xfrm>
              <a:off x="3587" y="2463"/>
              <a:ext cx="356" cy="562"/>
            </a:xfrm>
            <a:custGeom>
              <a:avLst/>
              <a:gdLst>
                <a:gd name="T0" fmla="*/ 8 w 151"/>
                <a:gd name="T1" fmla="*/ 238 h 238"/>
                <a:gd name="T2" fmla="*/ 140 w 151"/>
                <a:gd name="T3" fmla="*/ 0 h 238"/>
                <a:gd name="T4" fmla="*/ 8 w 151"/>
                <a:gd name="T5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1" h="238">
                  <a:moveTo>
                    <a:pt x="8" y="238"/>
                  </a:moveTo>
                  <a:cubicBezTo>
                    <a:pt x="8" y="238"/>
                    <a:pt x="151" y="159"/>
                    <a:pt x="140" y="0"/>
                  </a:cubicBezTo>
                  <a:cubicBezTo>
                    <a:pt x="0" y="70"/>
                    <a:pt x="8" y="238"/>
                    <a:pt x="8" y="238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14" name="Freeform 107"/>
            <p:cNvSpPr>
              <a:spLocks/>
            </p:cNvSpPr>
            <p:nvPr/>
          </p:nvSpPr>
          <p:spPr bwMode="auto">
            <a:xfrm>
              <a:off x="3591" y="3096"/>
              <a:ext cx="352" cy="562"/>
            </a:xfrm>
            <a:custGeom>
              <a:avLst/>
              <a:gdLst>
                <a:gd name="T0" fmla="*/ 7 w 149"/>
                <a:gd name="T1" fmla="*/ 238 h 238"/>
                <a:gd name="T2" fmla="*/ 140 w 149"/>
                <a:gd name="T3" fmla="*/ 0 h 238"/>
                <a:gd name="T4" fmla="*/ 7 w 149"/>
                <a:gd name="T5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9" h="238">
                  <a:moveTo>
                    <a:pt x="7" y="238"/>
                  </a:moveTo>
                  <a:cubicBezTo>
                    <a:pt x="7" y="238"/>
                    <a:pt x="149" y="159"/>
                    <a:pt x="140" y="0"/>
                  </a:cubicBezTo>
                  <a:cubicBezTo>
                    <a:pt x="0" y="70"/>
                    <a:pt x="7" y="238"/>
                    <a:pt x="7" y="238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15" name="Freeform 108"/>
            <p:cNvSpPr>
              <a:spLocks/>
            </p:cNvSpPr>
            <p:nvPr/>
          </p:nvSpPr>
          <p:spPr bwMode="auto">
            <a:xfrm>
              <a:off x="3244" y="1603"/>
              <a:ext cx="357" cy="555"/>
            </a:xfrm>
            <a:custGeom>
              <a:avLst/>
              <a:gdLst>
                <a:gd name="T0" fmla="*/ 144 w 151"/>
                <a:gd name="T1" fmla="*/ 235 h 235"/>
                <a:gd name="T2" fmla="*/ 11 w 151"/>
                <a:gd name="T3" fmla="*/ 0 h 235"/>
                <a:gd name="T4" fmla="*/ 144 w 151"/>
                <a:gd name="T5" fmla="*/ 23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1" h="235">
                  <a:moveTo>
                    <a:pt x="144" y="235"/>
                  </a:moveTo>
                  <a:cubicBezTo>
                    <a:pt x="144" y="235"/>
                    <a:pt x="0" y="157"/>
                    <a:pt x="11" y="0"/>
                  </a:cubicBezTo>
                  <a:cubicBezTo>
                    <a:pt x="151" y="68"/>
                    <a:pt x="144" y="235"/>
                    <a:pt x="144" y="235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16" name="Freeform 109"/>
            <p:cNvSpPr>
              <a:spLocks/>
            </p:cNvSpPr>
            <p:nvPr/>
          </p:nvSpPr>
          <p:spPr bwMode="auto">
            <a:xfrm>
              <a:off x="3631" y="1138"/>
              <a:ext cx="355" cy="558"/>
            </a:xfrm>
            <a:custGeom>
              <a:avLst/>
              <a:gdLst>
                <a:gd name="T0" fmla="*/ 6 w 150"/>
                <a:gd name="T1" fmla="*/ 236 h 236"/>
                <a:gd name="T2" fmla="*/ 140 w 150"/>
                <a:gd name="T3" fmla="*/ 0 h 236"/>
                <a:gd name="T4" fmla="*/ 6 w 150"/>
                <a:gd name="T5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0" h="236">
                  <a:moveTo>
                    <a:pt x="6" y="236"/>
                  </a:moveTo>
                  <a:cubicBezTo>
                    <a:pt x="6" y="236"/>
                    <a:pt x="150" y="158"/>
                    <a:pt x="140" y="0"/>
                  </a:cubicBezTo>
                  <a:cubicBezTo>
                    <a:pt x="0" y="69"/>
                    <a:pt x="6" y="236"/>
                    <a:pt x="6" y="236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17" name="Freeform 110"/>
            <p:cNvSpPr>
              <a:spLocks/>
            </p:cNvSpPr>
            <p:nvPr/>
          </p:nvSpPr>
          <p:spPr bwMode="auto">
            <a:xfrm>
              <a:off x="3244" y="895"/>
              <a:ext cx="357" cy="560"/>
            </a:xfrm>
            <a:custGeom>
              <a:avLst/>
              <a:gdLst>
                <a:gd name="T0" fmla="*/ 144 w 151"/>
                <a:gd name="T1" fmla="*/ 237 h 237"/>
                <a:gd name="T2" fmla="*/ 11 w 151"/>
                <a:gd name="T3" fmla="*/ 0 h 237"/>
                <a:gd name="T4" fmla="*/ 144 w 151"/>
                <a:gd name="T5" fmla="*/ 23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1" h="237">
                  <a:moveTo>
                    <a:pt x="144" y="237"/>
                  </a:moveTo>
                  <a:cubicBezTo>
                    <a:pt x="144" y="237"/>
                    <a:pt x="0" y="159"/>
                    <a:pt x="11" y="0"/>
                  </a:cubicBezTo>
                  <a:cubicBezTo>
                    <a:pt x="151" y="70"/>
                    <a:pt x="144" y="237"/>
                    <a:pt x="144" y="237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18" name="Freeform 111"/>
            <p:cNvSpPr>
              <a:spLocks/>
            </p:cNvSpPr>
            <p:nvPr/>
          </p:nvSpPr>
          <p:spPr bwMode="auto">
            <a:xfrm>
              <a:off x="3228" y="236"/>
              <a:ext cx="359" cy="562"/>
            </a:xfrm>
            <a:custGeom>
              <a:avLst/>
              <a:gdLst>
                <a:gd name="T0" fmla="*/ 144 w 152"/>
                <a:gd name="T1" fmla="*/ 238 h 238"/>
                <a:gd name="T2" fmla="*/ 11 w 152"/>
                <a:gd name="T3" fmla="*/ 0 h 238"/>
                <a:gd name="T4" fmla="*/ 144 w 152"/>
                <a:gd name="T5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2" h="238">
                  <a:moveTo>
                    <a:pt x="144" y="238"/>
                  </a:moveTo>
                  <a:cubicBezTo>
                    <a:pt x="144" y="238"/>
                    <a:pt x="0" y="160"/>
                    <a:pt x="11" y="0"/>
                  </a:cubicBezTo>
                  <a:cubicBezTo>
                    <a:pt x="152" y="70"/>
                    <a:pt x="144" y="238"/>
                    <a:pt x="144" y="238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19" name="Freeform 112"/>
            <p:cNvSpPr>
              <a:spLocks/>
            </p:cNvSpPr>
            <p:nvPr/>
          </p:nvSpPr>
          <p:spPr bwMode="auto">
            <a:xfrm>
              <a:off x="3601" y="488"/>
              <a:ext cx="321" cy="501"/>
            </a:xfrm>
            <a:custGeom>
              <a:avLst/>
              <a:gdLst>
                <a:gd name="T0" fmla="*/ 6 w 136"/>
                <a:gd name="T1" fmla="*/ 212 h 212"/>
                <a:gd name="T2" fmla="*/ 126 w 136"/>
                <a:gd name="T3" fmla="*/ 0 h 212"/>
                <a:gd name="T4" fmla="*/ 6 w 136"/>
                <a:gd name="T5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6" h="212">
                  <a:moveTo>
                    <a:pt x="6" y="212"/>
                  </a:moveTo>
                  <a:cubicBezTo>
                    <a:pt x="6" y="212"/>
                    <a:pt x="136" y="143"/>
                    <a:pt x="126" y="0"/>
                  </a:cubicBezTo>
                  <a:cubicBezTo>
                    <a:pt x="0" y="63"/>
                    <a:pt x="6" y="212"/>
                    <a:pt x="6" y="212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20" name="Freeform 113"/>
            <p:cNvSpPr>
              <a:spLocks/>
            </p:cNvSpPr>
            <p:nvPr/>
          </p:nvSpPr>
          <p:spPr bwMode="auto">
            <a:xfrm>
              <a:off x="3636" y="1863"/>
              <a:ext cx="300" cy="551"/>
            </a:xfrm>
            <a:custGeom>
              <a:avLst/>
              <a:gdLst>
                <a:gd name="T0" fmla="*/ 13 w 127"/>
                <a:gd name="T1" fmla="*/ 206 h 233"/>
                <a:gd name="T2" fmla="*/ 17 w 127"/>
                <a:gd name="T3" fmla="*/ 199 h 233"/>
                <a:gd name="T4" fmla="*/ 23 w 127"/>
                <a:gd name="T5" fmla="*/ 185 h 233"/>
                <a:gd name="T6" fmla="*/ 26 w 127"/>
                <a:gd name="T7" fmla="*/ 179 h 233"/>
                <a:gd name="T8" fmla="*/ 35 w 127"/>
                <a:gd name="T9" fmla="*/ 166 h 233"/>
                <a:gd name="T10" fmla="*/ 37 w 127"/>
                <a:gd name="T11" fmla="*/ 160 h 233"/>
                <a:gd name="T12" fmla="*/ 42 w 127"/>
                <a:gd name="T13" fmla="*/ 152 h 233"/>
                <a:gd name="T14" fmla="*/ 46 w 127"/>
                <a:gd name="T15" fmla="*/ 145 h 233"/>
                <a:gd name="T16" fmla="*/ 49 w 127"/>
                <a:gd name="T17" fmla="*/ 141 h 233"/>
                <a:gd name="T18" fmla="*/ 49 w 127"/>
                <a:gd name="T19" fmla="*/ 137 h 233"/>
                <a:gd name="T20" fmla="*/ 54 w 127"/>
                <a:gd name="T21" fmla="*/ 128 h 233"/>
                <a:gd name="T22" fmla="*/ 56 w 127"/>
                <a:gd name="T23" fmla="*/ 124 h 233"/>
                <a:gd name="T24" fmla="*/ 58 w 127"/>
                <a:gd name="T25" fmla="*/ 119 h 233"/>
                <a:gd name="T26" fmla="*/ 63 w 127"/>
                <a:gd name="T27" fmla="*/ 113 h 233"/>
                <a:gd name="T28" fmla="*/ 66 w 127"/>
                <a:gd name="T29" fmla="*/ 106 h 233"/>
                <a:gd name="T30" fmla="*/ 71 w 127"/>
                <a:gd name="T31" fmla="*/ 98 h 233"/>
                <a:gd name="T32" fmla="*/ 72 w 127"/>
                <a:gd name="T33" fmla="*/ 94 h 233"/>
                <a:gd name="T34" fmla="*/ 75 w 127"/>
                <a:gd name="T35" fmla="*/ 91 h 233"/>
                <a:gd name="T36" fmla="*/ 76 w 127"/>
                <a:gd name="T37" fmla="*/ 87 h 233"/>
                <a:gd name="T38" fmla="*/ 76 w 127"/>
                <a:gd name="T39" fmla="*/ 86 h 233"/>
                <a:gd name="T40" fmla="*/ 79 w 127"/>
                <a:gd name="T41" fmla="*/ 82 h 233"/>
                <a:gd name="T42" fmla="*/ 85 w 127"/>
                <a:gd name="T43" fmla="*/ 71 h 233"/>
                <a:gd name="T44" fmla="*/ 88 w 127"/>
                <a:gd name="T45" fmla="*/ 65 h 233"/>
                <a:gd name="T46" fmla="*/ 90 w 127"/>
                <a:gd name="T47" fmla="*/ 62 h 233"/>
                <a:gd name="T48" fmla="*/ 95 w 127"/>
                <a:gd name="T49" fmla="*/ 52 h 233"/>
                <a:gd name="T50" fmla="*/ 98 w 127"/>
                <a:gd name="T51" fmla="*/ 51 h 233"/>
                <a:gd name="T52" fmla="*/ 99 w 127"/>
                <a:gd name="T53" fmla="*/ 46 h 233"/>
                <a:gd name="T54" fmla="*/ 99 w 127"/>
                <a:gd name="T55" fmla="*/ 43 h 233"/>
                <a:gd name="T56" fmla="*/ 102 w 127"/>
                <a:gd name="T57" fmla="*/ 38 h 233"/>
                <a:gd name="T58" fmla="*/ 102 w 127"/>
                <a:gd name="T59" fmla="*/ 37 h 233"/>
                <a:gd name="T60" fmla="*/ 103 w 127"/>
                <a:gd name="T61" fmla="*/ 35 h 233"/>
                <a:gd name="T62" fmla="*/ 107 w 127"/>
                <a:gd name="T63" fmla="*/ 32 h 233"/>
                <a:gd name="T64" fmla="*/ 108 w 127"/>
                <a:gd name="T65" fmla="*/ 28 h 233"/>
                <a:gd name="T66" fmla="*/ 109 w 127"/>
                <a:gd name="T67" fmla="*/ 26 h 233"/>
                <a:gd name="T68" fmla="*/ 110 w 127"/>
                <a:gd name="T69" fmla="*/ 23 h 233"/>
                <a:gd name="T70" fmla="*/ 111 w 127"/>
                <a:gd name="T71" fmla="*/ 19 h 233"/>
                <a:gd name="T72" fmla="*/ 112 w 127"/>
                <a:gd name="T73" fmla="*/ 23 h 233"/>
                <a:gd name="T74" fmla="*/ 116 w 127"/>
                <a:gd name="T75" fmla="*/ 16 h 233"/>
                <a:gd name="T76" fmla="*/ 122 w 127"/>
                <a:gd name="T77" fmla="*/ 8 h 233"/>
                <a:gd name="T78" fmla="*/ 124 w 127"/>
                <a:gd name="T79" fmla="*/ 6 h 233"/>
                <a:gd name="T80" fmla="*/ 127 w 127"/>
                <a:gd name="T81" fmla="*/ 0 h 233"/>
                <a:gd name="T82" fmla="*/ 127 w 127"/>
                <a:gd name="T83" fmla="*/ 3 h 233"/>
                <a:gd name="T84" fmla="*/ 123 w 127"/>
                <a:gd name="T85" fmla="*/ 8 h 233"/>
                <a:gd name="T86" fmla="*/ 119 w 127"/>
                <a:gd name="T87" fmla="*/ 18 h 233"/>
                <a:gd name="T88" fmla="*/ 110 w 127"/>
                <a:gd name="T89" fmla="*/ 35 h 233"/>
                <a:gd name="T90" fmla="*/ 101 w 127"/>
                <a:gd name="T91" fmla="*/ 54 h 233"/>
                <a:gd name="T92" fmla="*/ 93 w 127"/>
                <a:gd name="T93" fmla="*/ 69 h 233"/>
                <a:gd name="T94" fmla="*/ 88 w 127"/>
                <a:gd name="T95" fmla="*/ 79 h 233"/>
                <a:gd name="T96" fmla="*/ 75 w 127"/>
                <a:gd name="T97" fmla="*/ 101 h 233"/>
                <a:gd name="T98" fmla="*/ 68 w 127"/>
                <a:gd name="T99" fmla="*/ 113 h 233"/>
                <a:gd name="T100" fmla="*/ 58 w 127"/>
                <a:gd name="T101" fmla="*/ 127 h 233"/>
                <a:gd name="T102" fmla="*/ 33 w 127"/>
                <a:gd name="T103" fmla="*/ 179 h 233"/>
                <a:gd name="T104" fmla="*/ 26 w 127"/>
                <a:gd name="T105" fmla="*/ 193 h 233"/>
                <a:gd name="T106" fmla="*/ 1 w 127"/>
                <a:gd name="T107" fmla="*/ 229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7" h="233">
                  <a:moveTo>
                    <a:pt x="1" y="229"/>
                  </a:moveTo>
                  <a:cubicBezTo>
                    <a:pt x="1" y="226"/>
                    <a:pt x="5" y="223"/>
                    <a:pt x="5" y="220"/>
                  </a:cubicBezTo>
                  <a:cubicBezTo>
                    <a:pt x="5" y="220"/>
                    <a:pt x="6" y="220"/>
                    <a:pt x="6" y="220"/>
                  </a:cubicBezTo>
                  <a:cubicBezTo>
                    <a:pt x="7" y="215"/>
                    <a:pt x="9" y="212"/>
                    <a:pt x="12" y="209"/>
                  </a:cubicBezTo>
                  <a:cubicBezTo>
                    <a:pt x="12" y="209"/>
                    <a:pt x="12" y="209"/>
                    <a:pt x="12" y="209"/>
                  </a:cubicBezTo>
                  <a:cubicBezTo>
                    <a:pt x="13" y="207"/>
                    <a:pt x="13" y="206"/>
                    <a:pt x="13" y="206"/>
                  </a:cubicBezTo>
                  <a:cubicBezTo>
                    <a:pt x="13" y="206"/>
                    <a:pt x="13" y="206"/>
                    <a:pt x="15" y="206"/>
                  </a:cubicBezTo>
                  <a:cubicBezTo>
                    <a:pt x="13" y="206"/>
                    <a:pt x="15" y="205"/>
                    <a:pt x="15" y="205"/>
                  </a:cubicBezTo>
                  <a:cubicBezTo>
                    <a:pt x="15" y="204"/>
                    <a:pt x="15" y="205"/>
                    <a:pt x="15" y="204"/>
                  </a:cubicBezTo>
                  <a:cubicBezTo>
                    <a:pt x="15" y="204"/>
                    <a:pt x="15" y="204"/>
                    <a:pt x="15" y="204"/>
                  </a:cubicBezTo>
                  <a:cubicBezTo>
                    <a:pt x="15" y="202"/>
                    <a:pt x="17" y="201"/>
                    <a:pt x="17" y="199"/>
                  </a:cubicBezTo>
                  <a:cubicBezTo>
                    <a:pt x="17" y="199"/>
                    <a:pt x="17" y="199"/>
                    <a:pt x="17" y="199"/>
                  </a:cubicBezTo>
                  <a:cubicBezTo>
                    <a:pt x="18" y="196"/>
                    <a:pt x="20" y="193"/>
                    <a:pt x="21" y="190"/>
                  </a:cubicBezTo>
                  <a:cubicBezTo>
                    <a:pt x="21" y="190"/>
                    <a:pt x="21" y="190"/>
                    <a:pt x="22" y="190"/>
                  </a:cubicBezTo>
                  <a:cubicBezTo>
                    <a:pt x="21" y="190"/>
                    <a:pt x="22" y="189"/>
                    <a:pt x="22" y="188"/>
                  </a:cubicBezTo>
                  <a:cubicBezTo>
                    <a:pt x="23" y="188"/>
                    <a:pt x="22" y="186"/>
                    <a:pt x="23" y="186"/>
                  </a:cubicBezTo>
                  <a:cubicBezTo>
                    <a:pt x="23" y="186"/>
                    <a:pt x="23" y="186"/>
                    <a:pt x="23" y="186"/>
                  </a:cubicBezTo>
                  <a:cubicBezTo>
                    <a:pt x="23" y="186"/>
                    <a:pt x="24" y="186"/>
                    <a:pt x="23" y="185"/>
                  </a:cubicBezTo>
                  <a:cubicBezTo>
                    <a:pt x="24" y="185"/>
                    <a:pt x="24" y="185"/>
                    <a:pt x="24" y="185"/>
                  </a:cubicBezTo>
                  <a:cubicBezTo>
                    <a:pt x="24" y="184"/>
                    <a:pt x="25" y="184"/>
                    <a:pt x="25" y="183"/>
                  </a:cubicBezTo>
                  <a:cubicBezTo>
                    <a:pt x="25" y="183"/>
                    <a:pt x="25" y="183"/>
                    <a:pt x="25" y="183"/>
                  </a:cubicBezTo>
                  <a:cubicBezTo>
                    <a:pt x="25" y="183"/>
                    <a:pt x="26" y="183"/>
                    <a:pt x="26" y="181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6" y="180"/>
                    <a:pt x="27" y="179"/>
                    <a:pt x="26" y="179"/>
                  </a:cubicBezTo>
                  <a:cubicBezTo>
                    <a:pt x="27" y="179"/>
                    <a:pt x="26" y="180"/>
                    <a:pt x="27" y="180"/>
                  </a:cubicBezTo>
                  <a:cubicBezTo>
                    <a:pt x="29" y="177"/>
                    <a:pt x="30" y="173"/>
                    <a:pt x="33" y="169"/>
                  </a:cubicBezTo>
                  <a:cubicBezTo>
                    <a:pt x="34" y="169"/>
                    <a:pt x="34" y="169"/>
                    <a:pt x="34" y="169"/>
                  </a:cubicBezTo>
                  <a:cubicBezTo>
                    <a:pt x="34" y="168"/>
                    <a:pt x="35" y="167"/>
                    <a:pt x="35" y="167"/>
                  </a:cubicBezTo>
                  <a:cubicBezTo>
                    <a:pt x="34" y="167"/>
                    <a:pt x="35" y="167"/>
                    <a:pt x="35" y="167"/>
                  </a:cubicBezTo>
                  <a:cubicBezTo>
                    <a:pt x="35" y="166"/>
                    <a:pt x="35" y="166"/>
                    <a:pt x="35" y="166"/>
                  </a:cubicBezTo>
                  <a:cubicBezTo>
                    <a:pt x="35" y="166"/>
                    <a:pt x="35" y="166"/>
                    <a:pt x="35" y="166"/>
                  </a:cubicBezTo>
                  <a:cubicBezTo>
                    <a:pt x="35" y="165"/>
                    <a:pt x="35" y="165"/>
                    <a:pt x="36" y="163"/>
                  </a:cubicBezTo>
                  <a:cubicBezTo>
                    <a:pt x="36" y="163"/>
                    <a:pt x="36" y="163"/>
                    <a:pt x="36" y="163"/>
                  </a:cubicBezTo>
                  <a:cubicBezTo>
                    <a:pt x="36" y="162"/>
                    <a:pt x="37" y="162"/>
                    <a:pt x="37" y="161"/>
                  </a:cubicBezTo>
                  <a:cubicBezTo>
                    <a:pt x="37" y="161"/>
                    <a:pt x="37" y="161"/>
                    <a:pt x="37" y="161"/>
                  </a:cubicBezTo>
                  <a:cubicBezTo>
                    <a:pt x="38" y="160"/>
                    <a:pt x="37" y="161"/>
                    <a:pt x="37" y="160"/>
                  </a:cubicBezTo>
                  <a:cubicBezTo>
                    <a:pt x="38" y="160"/>
                    <a:pt x="38" y="160"/>
                    <a:pt x="38" y="160"/>
                  </a:cubicBezTo>
                  <a:cubicBezTo>
                    <a:pt x="38" y="159"/>
                    <a:pt x="39" y="158"/>
                    <a:pt x="39" y="157"/>
                  </a:cubicBezTo>
                  <a:cubicBezTo>
                    <a:pt x="39" y="157"/>
                    <a:pt x="39" y="157"/>
                    <a:pt x="39" y="157"/>
                  </a:cubicBezTo>
                  <a:cubicBezTo>
                    <a:pt x="40" y="156"/>
                    <a:pt x="40" y="154"/>
                    <a:pt x="42" y="153"/>
                  </a:cubicBezTo>
                  <a:cubicBezTo>
                    <a:pt x="42" y="153"/>
                    <a:pt x="42" y="154"/>
                    <a:pt x="42" y="153"/>
                  </a:cubicBezTo>
                  <a:cubicBezTo>
                    <a:pt x="42" y="153"/>
                    <a:pt x="43" y="152"/>
                    <a:pt x="42" y="152"/>
                  </a:cubicBezTo>
                  <a:cubicBezTo>
                    <a:pt x="42" y="151"/>
                    <a:pt x="43" y="150"/>
                    <a:pt x="43" y="149"/>
                  </a:cubicBezTo>
                  <a:cubicBezTo>
                    <a:pt x="43" y="149"/>
                    <a:pt x="45" y="149"/>
                    <a:pt x="44" y="150"/>
                  </a:cubicBezTo>
                  <a:cubicBezTo>
                    <a:pt x="45" y="149"/>
                    <a:pt x="45" y="149"/>
                    <a:pt x="45" y="149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6" y="148"/>
                    <a:pt x="46" y="148"/>
                    <a:pt x="46" y="148"/>
                  </a:cubicBezTo>
                  <a:cubicBezTo>
                    <a:pt x="46" y="147"/>
                    <a:pt x="45" y="146"/>
                    <a:pt x="46" y="145"/>
                  </a:cubicBezTo>
                  <a:cubicBezTo>
                    <a:pt x="47" y="145"/>
                    <a:pt x="47" y="145"/>
                    <a:pt x="47" y="145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46" y="142"/>
                    <a:pt x="47" y="143"/>
                    <a:pt x="47" y="142"/>
                  </a:cubicBezTo>
                  <a:cubicBezTo>
                    <a:pt x="47" y="142"/>
                    <a:pt x="47" y="142"/>
                    <a:pt x="47" y="142"/>
                  </a:cubicBezTo>
                  <a:cubicBezTo>
                    <a:pt x="47" y="142"/>
                    <a:pt x="47" y="140"/>
                    <a:pt x="48" y="140"/>
                  </a:cubicBezTo>
                  <a:cubicBezTo>
                    <a:pt x="49" y="140"/>
                    <a:pt x="48" y="141"/>
                    <a:pt x="49" y="141"/>
                  </a:cubicBezTo>
                  <a:cubicBezTo>
                    <a:pt x="49" y="140"/>
                    <a:pt x="49" y="140"/>
                    <a:pt x="49" y="139"/>
                  </a:cubicBezTo>
                  <a:cubicBezTo>
                    <a:pt x="49" y="139"/>
                    <a:pt x="49" y="139"/>
                    <a:pt x="49" y="139"/>
                  </a:cubicBezTo>
                  <a:cubicBezTo>
                    <a:pt x="49" y="139"/>
                    <a:pt x="49" y="137"/>
                    <a:pt x="49" y="139"/>
                  </a:cubicBezTo>
                  <a:cubicBezTo>
                    <a:pt x="49" y="139"/>
                    <a:pt x="49" y="139"/>
                    <a:pt x="49" y="139"/>
                  </a:cubicBezTo>
                  <a:cubicBezTo>
                    <a:pt x="49" y="139"/>
                    <a:pt x="49" y="137"/>
                    <a:pt x="49" y="136"/>
                  </a:cubicBezTo>
                  <a:cubicBezTo>
                    <a:pt x="49" y="136"/>
                    <a:pt x="49" y="136"/>
                    <a:pt x="49" y="137"/>
                  </a:cubicBezTo>
                  <a:cubicBezTo>
                    <a:pt x="49" y="135"/>
                    <a:pt x="49" y="134"/>
                    <a:pt x="51" y="133"/>
                  </a:cubicBezTo>
                  <a:cubicBezTo>
                    <a:pt x="49" y="133"/>
                    <a:pt x="51" y="134"/>
                    <a:pt x="51" y="134"/>
                  </a:cubicBezTo>
                  <a:cubicBezTo>
                    <a:pt x="52" y="133"/>
                    <a:pt x="52" y="132"/>
                    <a:pt x="53" y="131"/>
                  </a:cubicBezTo>
                  <a:cubicBezTo>
                    <a:pt x="53" y="131"/>
                    <a:pt x="52" y="131"/>
                    <a:pt x="53" y="131"/>
                  </a:cubicBezTo>
                  <a:cubicBezTo>
                    <a:pt x="53" y="130"/>
                    <a:pt x="53" y="130"/>
                    <a:pt x="53" y="130"/>
                  </a:cubicBezTo>
                  <a:cubicBezTo>
                    <a:pt x="54" y="130"/>
                    <a:pt x="54" y="128"/>
                    <a:pt x="54" y="128"/>
                  </a:cubicBezTo>
                  <a:cubicBezTo>
                    <a:pt x="54" y="127"/>
                    <a:pt x="54" y="128"/>
                    <a:pt x="54" y="128"/>
                  </a:cubicBezTo>
                  <a:cubicBezTo>
                    <a:pt x="54" y="127"/>
                    <a:pt x="55" y="126"/>
                    <a:pt x="56" y="124"/>
                  </a:cubicBezTo>
                  <a:cubicBezTo>
                    <a:pt x="56" y="123"/>
                    <a:pt x="56" y="123"/>
                    <a:pt x="56" y="123"/>
                  </a:cubicBezTo>
                  <a:cubicBezTo>
                    <a:pt x="56" y="123"/>
                    <a:pt x="56" y="123"/>
                    <a:pt x="56" y="123"/>
                  </a:cubicBezTo>
                  <a:cubicBezTo>
                    <a:pt x="56" y="123"/>
                    <a:pt x="56" y="122"/>
                    <a:pt x="56" y="122"/>
                  </a:cubicBezTo>
                  <a:cubicBezTo>
                    <a:pt x="56" y="121"/>
                    <a:pt x="56" y="125"/>
                    <a:pt x="56" y="124"/>
                  </a:cubicBezTo>
                  <a:cubicBezTo>
                    <a:pt x="56" y="124"/>
                    <a:pt x="56" y="122"/>
                    <a:pt x="56" y="123"/>
                  </a:cubicBezTo>
                  <a:cubicBezTo>
                    <a:pt x="56" y="122"/>
                    <a:pt x="56" y="121"/>
                    <a:pt x="57" y="121"/>
                  </a:cubicBezTo>
                  <a:cubicBezTo>
                    <a:pt x="57" y="121"/>
                    <a:pt x="57" y="122"/>
                    <a:pt x="58" y="121"/>
                  </a:cubicBezTo>
                  <a:cubicBezTo>
                    <a:pt x="58" y="120"/>
                    <a:pt x="58" y="121"/>
                    <a:pt x="58" y="120"/>
                  </a:cubicBezTo>
                  <a:cubicBezTo>
                    <a:pt x="58" y="119"/>
                    <a:pt x="58" y="119"/>
                    <a:pt x="58" y="119"/>
                  </a:cubicBezTo>
                  <a:cubicBezTo>
                    <a:pt x="57" y="119"/>
                    <a:pt x="58" y="119"/>
                    <a:pt x="58" y="119"/>
                  </a:cubicBezTo>
                  <a:cubicBezTo>
                    <a:pt x="58" y="119"/>
                    <a:pt x="58" y="117"/>
                    <a:pt x="60" y="118"/>
                  </a:cubicBezTo>
                  <a:cubicBezTo>
                    <a:pt x="61" y="118"/>
                    <a:pt x="61" y="118"/>
                    <a:pt x="61" y="118"/>
                  </a:cubicBezTo>
                  <a:cubicBezTo>
                    <a:pt x="60" y="117"/>
                    <a:pt x="60" y="117"/>
                    <a:pt x="60" y="117"/>
                  </a:cubicBezTo>
                  <a:cubicBezTo>
                    <a:pt x="60" y="117"/>
                    <a:pt x="60" y="117"/>
                    <a:pt x="61" y="117"/>
                  </a:cubicBezTo>
                  <a:cubicBezTo>
                    <a:pt x="60" y="116"/>
                    <a:pt x="61" y="116"/>
                    <a:pt x="61" y="115"/>
                  </a:cubicBezTo>
                  <a:cubicBezTo>
                    <a:pt x="62" y="114"/>
                    <a:pt x="62" y="113"/>
                    <a:pt x="63" y="113"/>
                  </a:cubicBezTo>
                  <a:cubicBezTo>
                    <a:pt x="63" y="112"/>
                    <a:pt x="63" y="112"/>
                    <a:pt x="63" y="110"/>
                  </a:cubicBezTo>
                  <a:cubicBezTo>
                    <a:pt x="63" y="112"/>
                    <a:pt x="63" y="112"/>
                    <a:pt x="63" y="112"/>
                  </a:cubicBezTo>
                  <a:cubicBezTo>
                    <a:pt x="63" y="110"/>
                    <a:pt x="63" y="110"/>
                    <a:pt x="63" y="110"/>
                  </a:cubicBezTo>
                  <a:cubicBezTo>
                    <a:pt x="63" y="110"/>
                    <a:pt x="64" y="109"/>
                    <a:pt x="65" y="109"/>
                  </a:cubicBezTo>
                  <a:cubicBezTo>
                    <a:pt x="65" y="108"/>
                    <a:pt x="64" y="108"/>
                    <a:pt x="64" y="108"/>
                  </a:cubicBezTo>
                  <a:cubicBezTo>
                    <a:pt x="65" y="108"/>
                    <a:pt x="64" y="106"/>
                    <a:pt x="66" y="106"/>
                  </a:cubicBezTo>
                  <a:cubicBezTo>
                    <a:pt x="66" y="106"/>
                    <a:pt x="65" y="106"/>
                    <a:pt x="66" y="106"/>
                  </a:cubicBezTo>
                  <a:cubicBezTo>
                    <a:pt x="67" y="106"/>
                    <a:pt x="66" y="105"/>
                    <a:pt x="67" y="105"/>
                  </a:cubicBezTo>
                  <a:cubicBezTo>
                    <a:pt x="66" y="105"/>
                    <a:pt x="66" y="105"/>
                    <a:pt x="66" y="105"/>
                  </a:cubicBezTo>
                  <a:cubicBezTo>
                    <a:pt x="67" y="104"/>
                    <a:pt x="66" y="103"/>
                    <a:pt x="67" y="103"/>
                  </a:cubicBezTo>
                  <a:cubicBezTo>
                    <a:pt x="67" y="103"/>
                    <a:pt x="68" y="101"/>
                    <a:pt x="67" y="101"/>
                  </a:cubicBezTo>
                  <a:cubicBezTo>
                    <a:pt x="69" y="100"/>
                    <a:pt x="69" y="98"/>
                    <a:pt x="71" y="98"/>
                  </a:cubicBezTo>
                  <a:cubicBezTo>
                    <a:pt x="71" y="97"/>
                    <a:pt x="71" y="97"/>
                    <a:pt x="71" y="97"/>
                  </a:cubicBezTo>
                  <a:cubicBezTo>
                    <a:pt x="70" y="97"/>
                    <a:pt x="71" y="98"/>
                    <a:pt x="71" y="98"/>
                  </a:cubicBezTo>
                  <a:cubicBezTo>
                    <a:pt x="71" y="97"/>
                    <a:pt x="70" y="97"/>
                    <a:pt x="70" y="97"/>
                  </a:cubicBezTo>
                  <a:cubicBezTo>
                    <a:pt x="71" y="97"/>
                    <a:pt x="71" y="96"/>
                    <a:pt x="71" y="97"/>
                  </a:cubicBezTo>
                  <a:cubicBezTo>
                    <a:pt x="72" y="96"/>
                    <a:pt x="71" y="95"/>
                    <a:pt x="72" y="94"/>
                  </a:cubicBezTo>
                  <a:cubicBezTo>
                    <a:pt x="72" y="94"/>
                    <a:pt x="72" y="94"/>
                    <a:pt x="72" y="94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3" y="92"/>
                    <a:pt x="73" y="92"/>
                    <a:pt x="74" y="92"/>
                  </a:cubicBezTo>
                  <a:cubicBezTo>
                    <a:pt x="74" y="92"/>
                    <a:pt x="74" y="92"/>
                    <a:pt x="74" y="91"/>
                  </a:cubicBezTo>
                  <a:cubicBezTo>
                    <a:pt x="75" y="91"/>
                    <a:pt x="75" y="91"/>
                    <a:pt x="75" y="91"/>
                  </a:cubicBezTo>
                  <a:cubicBezTo>
                    <a:pt x="74" y="91"/>
                    <a:pt x="75" y="91"/>
                    <a:pt x="75" y="90"/>
                  </a:cubicBezTo>
                  <a:cubicBezTo>
                    <a:pt x="75" y="91"/>
                    <a:pt x="75" y="91"/>
                    <a:pt x="75" y="91"/>
                  </a:cubicBezTo>
                  <a:cubicBezTo>
                    <a:pt x="75" y="91"/>
                    <a:pt x="75" y="90"/>
                    <a:pt x="76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4" y="90"/>
                    <a:pt x="75" y="90"/>
                    <a:pt x="75" y="89"/>
                  </a:cubicBezTo>
                  <a:cubicBezTo>
                    <a:pt x="75" y="90"/>
                    <a:pt x="75" y="89"/>
                    <a:pt x="76" y="88"/>
                  </a:cubicBezTo>
                  <a:cubicBezTo>
                    <a:pt x="76" y="88"/>
                    <a:pt x="75" y="88"/>
                    <a:pt x="76" y="87"/>
                  </a:cubicBezTo>
                  <a:cubicBezTo>
                    <a:pt x="76" y="88"/>
                    <a:pt x="76" y="87"/>
                    <a:pt x="76" y="87"/>
                  </a:cubicBezTo>
                  <a:cubicBezTo>
                    <a:pt x="76" y="87"/>
                    <a:pt x="76" y="87"/>
                    <a:pt x="76" y="88"/>
                  </a:cubicBezTo>
                  <a:cubicBezTo>
                    <a:pt x="76" y="88"/>
                    <a:pt x="76" y="88"/>
                    <a:pt x="76" y="87"/>
                  </a:cubicBezTo>
                  <a:cubicBezTo>
                    <a:pt x="76" y="87"/>
                    <a:pt x="76" y="87"/>
                    <a:pt x="76" y="86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5"/>
                    <a:pt x="78" y="85"/>
                    <a:pt x="76" y="84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9" y="83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1"/>
                    <a:pt x="79" y="81"/>
                    <a:pt x="79" y="80"/>
                  </a:cubicBezTo>
                  <a:cubicBezTo>
                    <a:pt x="80" y="80"/>
                    <a:pt x="81" y="81"/>
                    <a:pt x="81" y="80"/>
                  </a:cubicBezTo>
                  <a:cubicBezTo>
                    <a:pt x="81" y="79"/>
                    <a:pt x="81" y="79"/>
                    <a:pt x="80" y="79"/>
                  </a:cubicBezTo>
                  <a:cubicBezTo>
                    <a:pt x="81" y="79"/>
                    <a:pt x="81" y="77"/>
                    <a:pt x="83" y="76"/>
                  </a:cubicBezTo>
                  <a:cubicBezTo>
                    <a:pt x="83" y="76"/>
                    <a:pt x="82" y="76"/>
                    <a:pt x="82" y="74"/>
                  </a:cubicBezTo>
                  <a:cubicBezTo>
                    <a:pt x="83" y="73"/>
                    <a:pt x="83" y="71"/>
                    <a:pt x="85" y="71"/>
                  </a:cubicBezTo>
                  <a:cubicBezTo>
                    <a:pt x="85" y="71"/>
                    <a:pt x="85" y="71"/>
                    <a:pt x="85" y="71"/>
                  </a:cubicBezTo>
                  <a:cubicBezTo>
                    <a:pt x="85" y="70"/>
                    <a:pt x="86" y="71"/>
                    <a:pt x="85" y="70"/>
                  </a:cubicBezTo>
                  <a:cubicBezTo>
                    <a:pt x="85" y="70"/>
                    <a:pt x="85" y="70"/>
                    <a:pt x="84" y="70"/>
                  </a:cubicBezTo>
                  <a:cubicBezTo>
                    <a:pt x="85" y="69"/>
                    <a:pt x="86" y="67"/>
                    <a:pt x="86" y="67"/>
                  </a:cubicBezTo>
                  <a:cubicBezTo>
                    <a:pt x="86" y="67"/>
                    <a:pt x="86" y="67"/>
                    <a:pt x="86" y="67"/>
                  </a:cubicBezTo>
                  <a:cubicBezTo>
                    <a:pt x="88" y="67"/>
                    <a:pt x="88" y="65"/>
                    <a:pt x="88" y="65"/>
                  </a:cubicBezTo>
                  <a:cubicBezTo>
                    <a:pt x="88" y="65"/>
                    <a:pt x="88" y="65"/>
                    <a:pt x="88" y="65"/>
                  </a:cubicBezTo>
                  <a:cubicBezTo>
                    <a:pt x="89" y="65"/>
                    <a:pt x="89" y="65"/>
                    <a:pt x="89" y="65"/>
                  </a:cubicBezTo>
                  <a:cubicBezTo>
                    <a:pt x="89" y="65"/>
                    <a:pt x="88" y="65"/>
                    <a:pt x="89" y="64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9" y="63"/>
                    <a:pt x="89" y="62"/>
                    <a:pt x="90" y="62"/>
                  </a:cubicBezTo>
                  <a:cubicBezTo>
                    <a:pt x="90" y="62"/>
                    <a:pt x="90" y="62"/>
                    <a:pt x="90" y="62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0" y="60"/>
                    <a:pt x="91" y="59"/>
                    <a:pt x="91" y="59"/>
                  </a:cubicBezTo>
                  <a:cubicBezTo>
                    <a:pt x="91" y="57"/>
                    <a:pt x="93" y="54"/>
                    <a:pt x="94" y="52"/>
                  </a:cubicBezTo>
                  <a:cubicBezTo>
                    <a:pt x="94" y="52"/>
                    <a:pt x="94" y="52"/>
                    <a:pt x="94" y="52"/>
                  </a:cubicBezTo>
                  <a:cubicBezTo>
                    <a:pt x="95" y="52"/>
                    <a:pt x="94" y="52"/>
                    <a:pt x="94" y="52"/>
                  </a:cubicBezTo>
                  <a:cubicBezTo>
                    <a:pt x="94" y="52"/>
                    <a:pt x="95" y="52"/>
                    <a:pt x="95" y="52"/>
                  </a:cubicBezTo>
                  <a:cubicBezTo>
                    <a:pt x="96" y="52"/>
                    <a:pt x="95" y="51"/>
                    <a:pt x="95" y="51"/>
                  </a:cubicBezTo>
                  <a:cubicBezTo>
                    <a:pt x="95" y="50"/>
                    <a:pt x="95" y="51"/>
                    <a:pt x="95" y="51"/>
                  </a:cubicBezTo>
                  <a:cubicBezTo>
                    <a:pt x="95" y="51"/>
                    <a:pt x="96" y="50"/>
                    <a:pt x="95" y="48"/>
                  </a:cubicBezTo>
                  <a:cubicBezTo>
                    <a:pt x="96" y="48"/>
                    <a:pt x="96" y="50"/>
                    <a:pt x="96" y="50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97" y="48"/>
                    <a:pt x="97" y="51"/>
                    <a:pt x="98" y="51"/>
                  </a:cubicBezTo>
                  <a:cubicBezTo>
                    <a:pt x="98" y="51"/>
                    <a:pt x="98" y="51"/>
                    <a:pt x="98" y="51"/>
                  </a:cubicBezTo>
                  <a:cubicBezTo>
                    <a:pt x="99" y="51"/>
                    <a:pt x="98" y="52"/>
                    <a:pt x="99" y="51"/>
                  </a:cubicBezTo>
                  <a:cubicBezTo>
                    <a:pt x="99" y="51"/>
                    <a:pt x="99" y="50"/>
                    <a:pt x="98" y="50"/>
                  </a:cubicBezTo>
                  <a:cubicBezTo>
                    <a:pt x="98" y="48"/>
                    <a:pt x="97" y="48"/>
                    <a:pt x="98" y="46"/>
                  </a:cubicBezTo>
                  <a:cubicBezTo>
                    <a:pt x="98" y="46"/>
                    <a:pt x="97" y="47"/>
                    <a:pt x="98" y="48"/>
                  </a:cubicBezTo>
                  <a:cubicBezTo>
                    <a:pt x="99" y="47"/>
                    <a:pt x="98" y="46"/>
                    <a:pt x="99" y="46"/>
                  </a:cubicBezTo>
                  <a:cubicBezTo>
                    <a:pt x="98" y="46"/>
                    <a:pt x="98" y="45"/>
                    <a:pt x="98" y="45"/>
                  </a:cubicBezTo>
                  <a:cubicBezTo>
                    <a:pt x="98" y="45"/>
                    <a:pt x="98" y="46"/>
                    <a:pt x="99" y="45"/>
                  </a:cubicBezTo>
                  <a:cubicBezTo>
                    <a:pt x="98" y="45"/>
                    <a:pt x="99" y="45"/>
                    <a:pt x="98" y="45"/>
                  </a:cubicBezTo>
                  <a:cubicBezTo>
                    <a:pt x="97" y="44"/>
                    <a:pt x="99" y="44"/>
                    <a:pt x="98" y="44"/>
                  </a:cubicBezTo>
                  <a:cubicBezTo>
                    <a:pt x="99" y="44"/>
                    <a:pt x="99" y="45"/>
                    <a:pt x="100" y="45"/>
                  </a:cubicBezTo>
                  <a:cubicBezTo>
                    <a:pt x="99" y="44"/>
                    <a:pt x="100" y="43"/>
                    <a:pt x="99" y="43"/>
                  </a:cubicBezTo>
                  <a:cubicBezTo>
                    <a:pt x="99" y="43"/>
                    <a:pt x="99" y="43"/>
                    <a:pt x="100" y="43"/>
                  </a:cubicBezTo>
                  <a:cubicBezTo>
                    <a:pt x="100" y="43"/>
                    <a:pt x="99" y="42"/>
                    <a:pt x="101" y="42"/>
                  </a:cubicBezTo>
                  <a:cubicBezTo>
                    <a:pt x="100" y="41"/>
                    <a:pt x="100" y="41"/>
                    <a:pt x="100" y="41"/>
                  </a:cubicBezTo>
                  <a:cubicBezTo>
                    <a:pt x="101" y="41"/>
                    <a:pt x="101" y="41"/>
                    <a:pt x="101" y="41"/>
                  </a:cubicBezTo>
                  <a:cubicBezTo>
                    <a:pt x="101" y="41"/>
                    <a:pt x="101" y="38"/>
                    <a:pt x="102" y="39"/>
                  </a:cubicBezTo>
                  <a:cubicBezTo>
                    <a:pt x="102" y="39"/>
                    <a:pt x="103" y="38"/>
                    <a:pt x="102" y="38"/>
                  </a:cubicBezTo>
                  <a:cubicBezTo>
                    <a:pt x="101" y="38"/>
                    <a:pt x="102" y="39"/>
                    <a:pt x="101" y="39"/>
                  </a:cubicBezTo>
                  <a:cubicBezTo>
                    <a:pt x="102" y="38"/>
                    <a:pt x="101" y="38"/>
                    <a:pt x="101" y="38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6"/>
                    <a:pt x="103" y="37"/>
                    <a:pt x="103" y="36"/>
                  </a:cubicBezTo>
                  <a:cubicBezTo>
                    <a:pt x="103" y="37"/>
                    <a:pt x="103" y="37"/>
                    <a:pt x="103" y="37"/>
                  </a:cubicBezTo>
                  <a:cubicBezTo>
                    <a:pt x="103" y="37"/>
                    <a:pt x="103" y="37"/>
                    <a:pt x="103" y="36"/>
                  </a:cubicBezTo>
                  <a:cubicBezTo>
                    <a:pt x="103" y="35"/>
                    <a:pt x="103" y="35"/>
                    <a:pt x="103" y="35"/>
                  </a:cubicBezTo>
                  <a:cubicBezTo>
                    <a:pt x="103" y="34"/>
                    <a:pt x="103" y="35"/>
                    <a:pt x="103" y="34"/>
                  </a:cubicBezTo>
                  <a:cubicBezTo>
                    <a:pt x="103" y="35"/>
                    <a:pt x="103" y="35"/>
                    <a:pt x="103" y="35"/>
                  </a:cubicBezTo>
                  <a:cubicBezTo>
                    <a:pt x="103" y="35"/>
                    <a:pt x="105" y="35"/>
                    <a:pt x="105" y="34"/>
                  </a:cubicBezTo>
                  <a:cubicBezTo>
                    <a:pt x="105" y="34"/>
                    <a:pt x="105" y="33"/>
                    <a:pt x="103" y="33"/>
                  </a:cubicBezTo>
                  <a:cubicBezTo>
                    <a:pt x="105" y="33"/>
                    <a:pt x="105" y="33"/>
                    <a:pt x="105" y="33"/>
                  </a:cubicBezTo>
                  <a:cubicBezTo>
                    <a:pt x="105" y="32"/>
                    <a:pt x="103" y="33"/>
                    <a:pt x="105" y="32"/>
                  </a:cubicBezTo>
                  <a:cubicBezTo>
                    <a:pt x="105" y="32"/>
                    <a:pt x="106" y="32"/>
                    <a:pt x="107" y="32"/>
                  </a:cubicBezTo>
                  <a:cubicBezTo>
                    <a:pt x="107" y="32"/>
                    <a:pt x="107" y="32"/>
                    <a:pt x="107" y="32"/>
                  </a:cubicBezTo>
                  <a:cubicBezTo>
                    <a:pt x="107" y="32"/>
                    <a:pt x="107" y="32"/>
                    <a:pt x="107" y="32"/>
                  </a:cubicBezTo>
                  <a:cubicBezTo>
                    <a:pt x="107" y="33"/>
                    <a:pt x="108" y="32"/>
                    <a:pt x="108" y="33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7" y="32"/>
                    <a:pt x="108" y="30"/>
                    <a:pt x="107" y="29"/>
                  </a:cubicBezTo>
                  <a:cubicBezTo>
                    <a:pt x="107" y="28"/>
                    <a:pt x="109" y="30"/>
                    <a:pt x="109" y="28"/>
                  </a:cubicBezTo>
                  <a:cubicBezTo>
                    <a:pt x="108" y="28"/>
                    <a:pt x="108" y="27"/>
                    <a:pt x="108" y="28"/>
                  </a:cubicBezTo>
                  <a:cubicBezTo>
                    <a:pt x="108" y="27"/>
                    <a:pt x="107" y="27"/>
                    <a:pt x="108" y="26"/>
                  </a:cubicBezTo>
                  <a:cubicBezTo>
                    <a:pt x="108" y="27"/>
                    <a:pt x="109" y="26"/>
                    <a:pt x="109" y="27"/>
                  </a:cubicBezTo>
                  <a:cubicBezTo>
                    <a:pt x="109" y="27"/>
                    <a:pt x="109" y="27"/>
                    <a:pt x="109" y="28"/>
                  </a:cubicBezTo>
                  <a:cubicBezTo>
                    <a:pt x="109" y="28"/>
                    <a:pt x="110" y="28"/>
                    <a:pt x="110" y="27"/>
                  </a:cubicBezTo>
                  <a:cubicBezTo>
                    <a:pt x="110" y="27"/>
                    <a:pt x="110" y="26"/>
                    <a:pt x="110" y="26"/>
                  </a:cubicBezTo>
                  <a:cubicBezTo>
                    <a:pt x="110" y="26"/>
                    <a:pt x="110" y="27"/>
                    <a:pt x="109" y="26"/>
                  </a:cubicBezTo>
                  <a:cubicBezTo>
                    <a:pt x="110" y="25"/>
                    <a:pt x="110" y="25"/>
                    <a:pt x="110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10" y="24"/>
                    <a:pt x="109" y="25"/>
                    <a:pt x="109" y="24"/>
                  </a:cubicBezTo>
                  <a:cubicBezTo>
                    <a:pt x="110" y="23"/>
                    <a:pt x="110" y="23"/>
                    <a:pt x="110" y="23"/>
                  </a:cubicBezTo>
                  <a:cubicBezTo>
                    <a:pt x="110" y="24"/>
                    <a:pt x="109" y="25"/>
                    <a:pt x="110" y="25"/>
                  </a:cubicBezTo>
                  <a:cubicBezTo>
                    <a:pt x="110" y="25"/>
                    <a:pt x="110" y="24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0" y="24"/>
                    <a:pt x="112" y="24"/>
                    <a:pt x="111" y="23"/>
                  </a:cubicBezTo>
                  <a:cubicBezTo>
                    <a:pt x="111" y="21"/>
                    <a:pt x="111" y="23"/>
                    <a:pt x="111" y="21"/>
                  </a:cubicBezTo>
                  <a:cubicBezTo>
                    <a:pt x="111" y="20"/>
                    <a:pt x="111" y="20"/>
                    <a:pt x="111" y="19"/>
                  </a:cubicBezTo>
                  <a:cubicBezTo>
                    <a:pt x="112" y="19"/>
                    <a:pt x="112" y="18"/>
                    <a:pt x="112" y="19"/>
                  </a:cubicBezTo>
                  <a:cubicBezTo>
                    <a:pt x="111" y="21"/>
                    <a:pt x="111" y="21"/>
                    <a:pt x="111" y="21"/>
                  </a:cubicBezTo>
                  <a:cubicBezTo>
                    <a:pt x="113" y="21"/>
                    <a:pt x="111" y="23"/>
                    <a:pt x="112" y="24"/>
                  </a:cubicBezTo>
                  <a:cubicBezTo>
                    <a:pt x="112" y="23"/>
                    <a:pt x="113" y="24"/>
                    <a:pt x="113" y="24"/>
                  </a:cubicBezTo>
                  <a:cubicBezTo>
                    <a:pt x="115" y="23"/>
                    <a:pt x="115" y="23"/>
                    <a:pt x="115" y="23"/>
                  </a:cubicBezTo>
                  <a:cubicBezTo>
                    <a:pt x="113" y="23"/>
                    <a:pt x="113" y="23"/>
                    <a:pt x="112" y="23"/>
                  </a:cubicBezTo>
                  <a:cubicBezTo>
                    <a:pt x="113" y="21"/>
                    <a:pt x="113" y="19"/>
                    <a:pt x="113" y="19"/>
                  </a:cubicBezTo>
                  <a:cubicBezTo>
                    <a:pt x="115" y="18"/>
                    <a:pt x="115" y="19"/>
                    <a:pt x="115" y="19"/>
                  </a:cubicBezTo>
                  <a:cubicBezTo>
                    <a:pt x="115" y="18"/>
                    <a:pt x="116" y="18"/>
                    <a:pt x="117" y="17"/>
                  </a:cubicBezTo>
                  <a:cubicBezTo>
                    <a:pt x="116" y="17"/>
                    <a:pt x="117" y="15"/>
                    <a:pt x="117" y="15"/>
                  </a:cubicBezTo>
                  <a:cubicBezTo>
                    <a:pt x="116" y="16"/>
                    <a:pt x="115" y="16"/>
                    <a:pt x="115" y="16"/>
                  </a:cubicBezTo>
                  <a:cubicBezTo>
                    <a:pt x="115" y="15"/>
                    <a:pt x="115" y="16"/>
                    <a:pt x="116" y="16"/>
                  </a:cubicBezTo>
                  <a:cubicBezTo>
                    <a:pt x="115" y="15"/>
                    <a:pt x="117" y="15"/>
                    <a:pt x="116" y="14"/>
                  </a:cubicBezTo>
                  <a:cubicBezTo>
                    <a:pt x="116" y="16"/>
                    <a:pt x="117" y="15"/>
                    <a:pt x="117" y="16"/>
                  </a:cubicBezTo>
                  <a:cubicBezTo>
                    <a:pt x="117" y="15"/>
                    <a:pt x="117" y="16"/>
                    <a:pt x="118" y="15"/>
                  </a:cubicBezTo>
                  <a:cubicBezTo>
                    <a:pt x="118" y="14"/>
                    <a:pt x="118" y="12"/>
                    <a:pt x="118" y="12"/>
                  </a:cubicBezTo>
                  <a:cubicBezTo>
                    <a:pt x="120" y="11"/>
                    <a:pt x="120" y="9"/>
                    <a:pt x="120" y="8"/>
                  </a:cubicBezTo>
                  <a:cubicBezTo>
                    <a:pt x="121" y="8"/>
                    <a:pt x="122" y="9"/>
                    <a:pt x="122" y="8"/>
                  </a:cubicBezTo>
                  <a:cubicBezTo>
                    <a:pt x="122" y="8"/>
                    <a:pt x="121" y="8"/>
                    <a:pt x="122" y="8"/>
                  </a:cubicBezTo>
                  <a:cubicBezTo>
                    <a:pt x="122" y="8"/>
                    <a:pt x="122" y="8"/>
                    <a:pt x="122" y="8"/>
                  </a:cubicBezTo>
                  <a:cubicBezTo>
                    <a:pt x="122" y="7"/>
                    <a:pt x="124" y="6"/>
                    <a:pt x="123" y="5"/>
                  </a:cubicBezTo>
                  <a:cubicBezTo>
                    <a:pt x="123" y="6"/>
                    <a:pt x="123" y="6"/>
                    <a:pt x="123" y="6"/>
                  </a:cubicBezTo>
                  <a:cubicBezTo>
                    <a:pt x="123" y="6"/>
                    <a:pt x="123" y="6"/>
                    <a:pt x="123" y="5"/>
                  </a:cubicBezTo>
                  <a:cubicBezTo>
                    <a:pt x="124" y="6"/>
                    <a:pt x="124" y="5"/>
                    <a:pt x="124" y="6"/>
                  </a:cubicBezTo>
                  <a:cubicBezTo>
                    <a:pt x="125" y="6"/>
                    <a:pt x="125" y="5"/>
                    <a:pt x="125" y="4"/>
                  </a:cubicBezTo>
                  <a:cubicBezTo>
                    <a:pt x="124" y="4"/>
                    <a:pt x="124" y="4"/>
                    <a:pt x="124" y="4"/>
                  </a:cubicBezTo>
                  <a:cubicBezTo>
                    <a:pt x="124" y="3"/>
                    <a:pt x="125" y="2"/>
                    <a:pt x="126" y="1"/>
                  </a:cubicBezTo>
                  <a:cubicBezTo>
                    <a:pt x="126" y="1"/>
                    <a:pt x="126" y="1"/>
                    <a:pt x="126" y="1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7" y="1"/>
                    <a:pt x="127" y="0"/>
                    <a:pt x="127" y="0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7" y="3"/>
                    <a:pt x="127" y="1"/>
                    <a:pt x="126" y="1"/>
                  </a:cubicBezTo>
                  <a:cubicBezTo>
                    <a:pt x="126" y="1"/>
                    <a:pt x="125" y="3"/>
                    <a:pt x="126" y="3"/>
                  </a:cubicBezTo>
                  <a:cubicBezTo>
                    <a:pt x="126" y="3"/>
                    <a:pt x="126" y="3"/>
                    <a:pt x="126" y="2"/>
                  </a:cubicBezTo>
                  <a:cubicBezTo>
                    <a:pt x="127" y="2"/>
                    <a:pt x="126" y="3"/>
                    <a:pt x="127" y="3"/>
                  </a:cubicBezTo>
                  <a:cubicBezTo>
                    <a:pt x="127" y="3"/>
                    <a:pt x="127" y="3"/>
                    <a:pt x="127" y="3"/>
                  </a:cubicBezTo>
                  <a:cubicBezTo>
                    <a:pt x="127" y="4"/>
                    <a:pt x="127" y="4"/>
                    <a:pt x="126" y="5"/>
                  </a:cubicBezTo>
                  <a:cubicBezTo>
                    <a:pt x="126" y="4"/>
                    <a:pt x="126" y="5"/>
                    <a:pt x="126" y="4"/>
                  </a:cubicBezTo>
                  <a:cubicBezTo>
                    <a:pt x="126" y="5"/>
                    <a:pt x="126" y="5"/>
                    <a:pt x="126" y="6"/>
                  </a:cubicBezTo>
                  <a:cubicBezTo>
                    <a:pt x="125" y="6"/>
                    <a:pt x="125" y="8"/>
                    <a:pt x="124" y="9"/>
                  </a:cubicBezTo>
                  <a:cubicBezTo>
                    <a:pt x="124" y="8"/>
                    <a:pt x="124" y="7"/>
                    <a:pt x="124" y="7"/>
                  </a:cubicBezTo>
                  <a:cubicBezTo>
                    <a:pt x="123" y="7"/>
                    <a:pt x="124" y="7"/>
                    <a:pt x="123" y="8"/>
                  </a:cubicBezTo>
                  <a:cubicBezTo>
                    <a:pt x="123" y="8"/>
                    <a:pt x="124" y="9"/>
                    <a:pt x="124" y="10"/>
                  </a:cubicBezTo>
                  <a:cubicBezTo>
                    <a:pt x="123" y="10"/>
                    <a:pt x="123" y="10"/>
                    <a:pt x="123" y="10"/>
                  </a:cubicBezTo>
                  <a:cubicBezTo>
                    <a:pt x="123" y="10"/>
                    <a:pt x="124" y="11"/>
                    <a:pt x="123" y="12"/>
                  </a:cubicBezTo>
                  <a:cubicBezTo>
                    <a:pt x="122" y="12"/>
                    <a:pt x="121" y="15"/>
                    <a:pt x="120" y="16"/>
                  </a:cubicBezTo>
                  <a:cubicBezTo>
                    <a:pt x="120" y="16"/>
                    <a:pt x="120" y="16"/>
                    <a:pt x="120" y="16"/>
                  </a:cubicBezTo>
                  <a:cubicBezTo>
                    <a:pt x="120" y="17"/>
                    <a:pt x="119" y="18"/>
                    <a:pt x="119" y="18"/>
                  </a:cubicBezTo>
                  <a:cubicBezTo>
                    <a:pt x="118" y="19"/>
                    <a:pt x="118" y="23"/>
                    <a:pt x="117" y="23"/>
                  </a:cubicBezTo>
                  <a:cubicBezTo>
                    <a:pt x="116" y="25"/>
                    <a:pt x="115" y="27"/>
                    <a:pt x="113" y="30"/>
                  </a:cubicBezTo>
                  <a:cubicBezTo>
                    <a:pt x="112" y="29"/>
                    <a:pt x="112" y="29"/>
                    <a:pt x="112" y="29"/>
                  </a:cubicBezTo>
                  <a:cubicBezTo>
                    <a:pt x="112" y="30"/>
                    <a:pt x="112" y="29"/>
                    <a:pt x="111" y="30"/>
                  </a:cubicBezTo>
                  <a:cubicBezTo>
                    <a:pt x="112" y="29"/>
                    <a:pt x="112" y="32"/>
                    <a:pt x="112" y="32"/>
                  </a:cubicBezTo>
                  <a:cubicBezTo>
                    <a:pt x="111" y="32"/>
                    <a:pt x="110" y="34"/>
                    <a:pt x="110" y="35"/>
                  </a:cubicBezTo>
                  <a:cubicBezTo>
                    <a:pt x="110" y="35"/>
                    <a:pt x="110" y="35"/>
                    <a:pt x="110" y="35"/>
                  </a:cubicBezTo>
                  <a:cubicBezTo>
                    <a:pt x="110" y="37"/>
                    <a:pt x="110" y="38"/>
                    <a:pt x="109" y="38"/>
                  </a:cubicBezTo>
                  <a:cubicBezTo>
                    <a:pt x="108" y="38"/>
                    <a:pt x="108" y="38"/>
                    <a:pt x="108" y="38"/>
                  </a:cubicBezTo>
                  <a:cubicBezTo>
                    <a:pt x="108" y="41"/>
                    <a:pt x="108" y="41"/>
                    <a:pt x="108" y="42"/>
                  </a:cubicBezTo>
                  <a:cubicBezTo>
                    <a:pt x="107" y="43"/>
                    <a:pt x="106" y="44"/>
                    <a:pt x="105" y="45"/>
                  </a:cubicBezTo>
                  <a:cubicBezTo>
                    <a:pt x="105" y="47"/>
                    <a:pt x="102" y="51"/>
                    <a:pt x="101" y="54"/>
                  </a:cubicBezTo>
                  <a:cubicBezTo>
                    <a:pt x="101" y="53"/>
                    <a:pt x="101" y="53"/>
                    <a:pt x="101" y="53"/>
                  </a:cubicBezTo>
                  <a:cubicBezTo>
                    <a:pt x="100" y="57"/>
                    <a:pt x="97" y="60"/>
                    <a:pt x="96" y="63"/>
                  </a:cubicBezTo>
                  <a:cubicBezTo>
                    <a:pt x="95" y="62"/>
                    <a:pt x="95" y="62"/>
                    <a:pt x="95" y="62"/>
                  </a:cubicBezTo>
                  <a:cubicBezTo>
                    <a:pt x="95" y="63"/>
                    <a:pt x="95" y="64"/>
                    <a:pt x="95" y="64"/>
                  </a:cubicBezTo>
                  <a:cubicBezTo>
                    <a:pt x="95" y="65"/>
                    <a:pt x="95" y="67"/>
                    <a:pt x="94" y="67"/>
                  </a:cubicBezTo>
                  <a:cubicBezTo>
                    <a:pt x="93" y="68"/>
                    <a:pt x="94" y="68"/>
                    <a:pt x="93" y="69"/>
                  </a:cubicBezTo>
                  <a:cubicBezTo>
                    <a:pt x="92" y="70"/>
                    <a:pt x="92" y="71"/>
                    <a:pt x="91" y="72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91" y="72"/>
                    <a:pt x="90" y="73"/>
                    <a:pt x="91" y="73"/>
                  </a:cubicBezTo>
                  <a:cubicBezTo>
                    <a:pt x="90" y="74"/>
                    <a:pt x="90" y="78"/>
                    <a:pt x="88" y="79"/>
                  </a:cubicBezTo>
                  <a:cubicBezTo>
                    <a:pt x="88" y="79"/>
                    <a:pt x="88" y="79"/>
                    <a:pt x="88" y="79"/>
                  </a:cubicBezTo>
                  <a:cubicBezTo>
                    <a:pt x="88" y="81"/>
                    <a:pt x="85" y="82"/>
                    <a:pt x="85" y="83"/>
                  </a:cubicBezTo>
                  <a:cubicBezTo>
                    <a:pt x="85" y="83"/>
                    <a:pt x="85" y="83"/>
                    <a:pt x="84" y="83"/>
                  </a:cubicBezTo>
                  <a:cubicBezTo>
                    <a:pt x="84" y="84"/>
                    <a:pt x="85" y="83"/>
                    <a:pt x="85" y="84"/>
                  </a:cubicBezTo>
                  <a:cubicBezTo>
                    <a:pt x="84" y="87"/>
                    <a:pt x="82" y="88"/>
                    <a:pt x="81" y="91"/>
                  </a:cubicBezTo>
                  <a:cubicBezTo>
                    <a:pt x="80" y="95"/>
                    <a:pt x="76" y="98"/>
                    <a:pt x="75" y="101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5" y="104"/>
                    <a:pt x="73" y="104"/>
                    <a:pt x="73" y="106"/>
                  </a:cubicBezTo>
                  <a:cubicBezTo>
                    <a:pt x="73" y="106"/>
                    <a:pt x="73" y="106"/>
                    <a:pt x="72" y="106"/>
                  </a:cubicBezTo>
                  <a:cubicBezTo>
                    <a:pt x="72" y="107"/>
                    <a:pt x="70" y="108"/>
                    <a:pt x="70" y="110"/>
                  </a:cubicBezTo>
                  <a:cubicBezTo>
                    <a:pt x="70" y="110"/>
                    <a:pt x="70" y="110"/>
                    <a:pt x="70" y="110"/>
                  </a:cubicBezTo>
                  <a:cubicBezTo>
                    <a:pt x="69" y="112"/>
                    <a:pt x="69" y="112"/>
                    <a:pt x="68" y="114"/>
                  </a:cubicBezTo>
                  <a:cubicBezTo>
                    <a:pt x="68" y="113"/>
                    <a:pt x="68" y="113"/>
                    <a:pt x="68" y="113"/>
                  </a:cubicBezTo>
                  <a:cubicBezTo>
                    <a:pt x="67" y="113"/>
                    <a:pt x="68" y="115"/>
                    <a:pt x="67" y="115"/>
                  </a:cubicBezTo>
                  <a:cubicBezTo>
                    <a:pt x="67" y="115"/>
                    <a:pt x="67" y="115"/>
                    <a:pt x="67" y="115"/>
                  </a:cubicBezTo>
                  <a:cubicBezTo>
                    <a:pt x="65" y="118"/>
                    <a:pt x="64" y="122"/>
                    <a:pt x="63" y="125"/>
                  </a:cubicBezTo>
                  <a:cubicBezTo>
                    <a:pt x="61" y="126"/>
                    <a:pt x="61" y="124"/>
                    <a:pt x="61" y="126"/>
                  </a:cubicBezTo>
                  <a:cubicBezTo>
                    <a:pt x="61" y="126"/>
                    <a:pt x="61" y="126"/>
                    <a:pt x="61" y="126"/>
                  </a:cubicBezTo>
                  <a:cubicBezTo>
                    <a:pt x="61" y="127"/>
                    <a:pt x="58" y="127"/>
                    <a:pt x="58" y="127"/>
                  </a:cubicBezTo>
                  <a:cubicBezTo>
                    <a:pt x="60" y="128"/>
                    <a:pt x="60" y="128"/>
                    <a:pt x="60" y="128"/>
                  </a:cubicBezTo>
                  <a:cubicBezTo>
                    <a:pt x="58" y="130"/>
                    <a:pt x="57" y="130"/>
                    <a:pt x="57" y="132"/>
                  </a:cubicBezTo>
                  <a:cubicBezTo>
                    <a:pt x="56" y="132"/>
                    <a:pt x="56" y="132"/>
                    <a:pt x="56" y="132"/>
                  </a:cubicBezTo>
                  <a:cubicBezTo>
                    <a:pt x="57" y="133"/>
                    <a:pt x="56" y="134"/>
                    <a:pt x="56" y="136"/>
                  </a:cubicBezTo>
                  <a:cubicBezTo>
                    <a:pt x="53" y="143"/>
                    <a:pt x="49" y="151"/>
                    <a:pt x="45" y="158"/>
                  </a:cubicBezTo>
                  <a:cubicBezTo>
                    <a:pt x="42" y="166"/>
                    <a:pt x="37" y="172"/>
                    <a:pt x="33" y="179"/>
                  </a:cubicBezTo>
                  <a:cubicBezTo>
                    <a:pt x="31" y="180"/>
                    <a:pt x="31" y="180"/>
                    <a:pt x="30" y="183"/>
                  </a:cubicBezTo>
                  <a:cubicBezTo>
                    <a:pt x="30" y="183"/>
                    <a:pt x="30" y="183"/>
                    <a:pt x="30" y="183"/>
                  </a:cubicBezTo>
                  <a:cubicBezTo>
                    <a:pt x="30" y="183"/>
                    <a:pt x="29" y="184"/>
                    <a:pt x="29" y="185"/>
                  </a:cubicBezTo>
                  <a:cubicBezTo>
                    <a:pt x="29" y="186"/>
                    <a:pt x="28" y="189"/>
                    <a:pt x="26" y="193"/>
                  </a:cubicBezTo>
                  <a:cubicBezTo>
                    <a:pt x="26" y="192"/>
                    <a:pt x="26" y="192"/>
                    <a:pt x="25" y="192"/>
                  </a:cubicBezTo>
                  <a:cubicBezTo>
                    <a:pt x="26" y="193"/>
                    <a:pt x="26" y="193"/>
                    <a:pt x="26" y="193"/>
                  </a:cubicBezTo>
                  <a:cubicBezTo>
                    <a:pt x="25" y="193"/>
                    <a:pt x="25" y="193"/>
                    <a:pt x="25" y="193"/>
                  </a:cubicBezTo>
                  <a:cubicBezTo>
                    <a:pt x="25" y="193"/>
                    <a:pt x="25" y="193"/>
                    <a:pt x="26" y="193"/>
                  </a:cubicBezTo>
                  <a:cubicBezTo>
                    <a:pt x="22" y="200"/>
                    <a:pt x="17" y="206"/>
                    <a:pt x="13" y="213"/>
                  </a:cubicBezTo>
                  <a:cubicBezTo>
                    <a:pt x="12" y="214"/>
                    <a:pt x="11" y="217"/>
                    <a:pt x="10" y="220"/>
                  </a:cubicBezTo>
                  <a:cubicBezTo>
                    <a:pt x="7" y="223"/>
                    <a:pt x="3" y="228"/>
                    <a:pt x="1" y="233"/>
                  </a:cubicBezTo>
                  <a:cubicBezTo>
                    <a:pt x="1" y="233"/>
                    <a:pt x="0" y="232"/>
                    <a:pt x="1" y="229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21" name="Freeform 114"/>
            <p:cNvSpPr>
              <a:spLocks/>
            </p:cNvSpPr>
            <p:nvPr/>
          </p:nvSpPr>
          <p:spPr bwMode="auto">
            <a:xfrm>
              <a:off x="3653" y="1157"/>
              <a:ext cx="300" cy="550"/>
            </a:xfrm>
            <a:custGeom>
              <a:avLst/>
              <a:gdLst>
                <a:gd name="T0" fmla="*/ 13 w 127"/>
                <a:gd name="T1" fmla="*/ 206 h 233"/>
                <a:gd name="T2" fmla="*/ 17 w 127"/>
                <a:gd name="T3" fmla="*/ 199 h 233"/>
                <a:gd name="T4" fmla="*/ 23 w 127"/>
                <a:gd name="T5" fmla="*/ 184 h 233"/>
                <a:gd name="T6" fmla="*/ 26 w 127"/>
                <a:gd name="T7" fmla="*/ 179 h 233"/>
                <a:gd name="T8" fmla="*/ 36 w 127"/>
                <a:gd name="T9" fmla="*/ 165 h 233"/>
                <a:gd name="T10" fmla="*/ 37 w 127"/>
                <a:gd name="T11" fmla="*/ 160 h 233"/>
                <a:gd name="T12" fmla="*/ 42 w 127"/>
                <a:gd name="T13" fmla="*/ 151 h 233"/>
                <a:gd name="T14" fmla="*/ 46 w 127"/>
                <a:gd name="T15" fmla="*/ 144 h 233"/>
                <a:gd name="T16" fmla="*/ 49 w 127"/>
                <a:gd name="T17" fmla="*/ 140 h 233"/>
                <a:gd name="T18" fmla="*/ 50 w 127"/>
                <a:gd name="T19" fmla="*/ 137 h 233"/>
                <a:gd name="T20" fmla="*/ 54 w 127"/>
                <a:gd name="T21" fmla="*/ 128 h 233"/>
                <a:gd name="T22" fmla="*/ 57 w 127"/>
                <a:gd name="T23" fmla="*/ 124 h 233"/>
                <a:gd name="T24" fmla="*/ 58 w 127"/>
                <a:gd name="T25" fmla="*/ 118 h 233"/>
                <a:gd name="T26" fmla="*/ 63 w 127"/>
                <a:gd name="T27" fmla="*/ 112 h 233"/>
                <a:gd name="T28" fmla="*/ 66 w 127"/>
                <a:gd name="T29" fmla="*/ 106 h 233"/>
                <a:gd name="T30" fmla="*/ 71 w 127"/>
                <a:gd name="T31" fmla="*/ 97 h 233"/>
                <a:gd name="T32" fmla="*/ 73 w 127"/>
                <a:gd name="T33" fmla="*/ 93 h 233"/>
                <a:gd name="T34" fmla="*/ 75 w 127"/>
                <a:gd name="T35" fmla="*/ 90 h 233"/>
                <a:gd name="T36" fmla="*/ 76 w 127"/>
                <a:gd name="T37" fmla="*/ 88 h 233"/>
                <a:gd name="T38" fmla="*/ 77 w 127"/>
                <a:gd name="T39" fmla="*/ 85 h 233"/>
                <a:gd name="T40" fmla="*/ 79 w 127"/>
                <a:gd name="T41" fmla="*/ 82 h 233"/>
                <a:gd name="T42" fmla="*/ 85 w 127"/>
                <a:gd name="T43" fmla="*/ 70 h 233"/>
                <a:gd name="T44" fmla="*/ 88 w 127"/>
                <a:gd name="T45" fmla="*/ 65 h 233"/>
                <a:gd name="T46" fmla="*/ 91 w 127"/>
                <a:gd name="T47" fmla="*/ 62 h 233"/>
                <a:gd name="T48" fmla="*/ 95 w 127"/>
                <a:gd name="T49" fmla="*/ 52 h 233"/>
                <a:gd name="T50" fmla="*/ 98 w 127"/>
                <a:gd name="T51" fmla="*/ 51 h 233"/>
                <a:gd name="T52" fmla="*/ 99 w 127"/>
                <a:gd name="T53" fmla="*/ 46 h 233"/>
                <a:gd name="T54" fmla="*/ 99 w 127"/>
                <a:gd name="T55" fmla="*/ 42 h 233"/>
                <a:gd name="T56" fmla="*/ 102 w 127"/>
                <a:gd name="T57" fmla="*/ 38 h 233"/>
                <a:gd name="T58" fmla="*/ 102 w 127"/>
                <a:gd name="T59" fmla="*/ 36 h 233"/>
                <a:gd name="T60" fmla="*/ 104 w 127"/>
                <a:gd name="T61" fmla="*/ 35 h 233"/>
                <a:gd name="T62" fmla="*/ 107 w 127"/>
                <a:gd name="T63" fmla="*/ 32 h 233"/>
                <a:gd name="T64" fmla="*/ 108 w 127"/>
                <a:gd name="T65" fmla="*/ 28 h 233"/>
                <a:gd name="T66" fmla="*/ 109 w 127"/>
                <a:gd name="T67" fmla="*/ 27 h 233"/>
                <a:gd name="T68" fmla="*/ 110 w 127"/>
                <a:gd name="T69" fmla="*/ 22 h 233"/>
                <a:gd name="T70" fmla="*/ 111 w 127"/>
                <a:gd name="T71" fmla="*/ 19 h 233"/>
                <a:gd name="T72" fmla="*/ 112 w 127"/>
                <a:gd name="T73" fmla="*/ 21 h 233"/>
                <a:gd name="T74" fmla="*/ 116 w 127"/>
                <a:gd name="T75" fmla="*/ 15 h 233"/>
                <a:gd name="T76" fmla="*/ 123 w 127"/>
                <a:gd name="T77" fmla="*/ 8 h 233"/>
                <a:gd name="T78" fmla="*/ 125 w 127"/>
                <a:gd name="T79" fmla="*/ 6 h 233"/>
                <a:gd name="T80" fmla="*/ 127 w 127"/>
                <a:gd name="T81" fmla="*/ 0 h 233"/>
                <a:gd name="T82" fmla="*/ 127 w 127"/>
                <a:gd name="T83" fmla="*/ 2 h 233"/>
                <a:gd name="T84" fmla="*/ 124 w 127"/>
                <a:gd name="T85" fmla="*/ 8 h 233"/>
                <a:gd name="T86" fmla="*/ 119 w 127"/>
                <a:gd name="T87" fmla="*/ 18 h 233"/>
                <a:gd name="T88" fmla="*/ 111 w 127"/>
                <a:gd name="T89" fmla="*/ 35 h 233"/>
                <a:gd name="T90" fmla="*/ 101 w 127"/>
                <a:gd name="T91" fmla="*/ 54 h 233"/>
                <a:gd name="T92" fmla="*/ 93 w 127"/>
                <a:gd name="T93" fmla="*/ 68 h 233"/>
                <a:gd name="T94" fmla="*/ 88 w 127"/>
                <a:gd name="T95" fmla="*/ 80 h 233"/>
                <a:gd name="T96" fmla="*/ 75 w 127"/>
                <a:gd name="T97" fmla="*/ 101 h 233"/>
                <a:gd name="T98" fmla="*/ 68 w 127"/>
                <a:gd name="T99" fmla="*/ 112 h 233"/>
                <a:gd name="T100" fmla="*/ 58 w 127"/>
                <a:gd name="T101" fmla="*/ 128 h 233"/>
                <a:gd name="T102" fmla="*/ 32 w 127"/>
                <a:gd name="T103" fmla="*/ 179 h 233"/>
                <a:gd name="T104" fmla="*/ 26 w 127"/>
                <a:gd name="T105" fmla="*/ 192 h 233"/>
                <a:gd name="T106" fmla="*/ 1 w 127"/>
                <a:gd name="T107" fmla="*/ 229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7" h="233">
                  <a:moveTo>
                    <a:pt x="1" y="229"/>
                  </a:moveTo>
                  <a:cubicBezTo>
                    <a:pt x="1" y="226"/>
                    <a:pt x="4" y="223"/>
                    <a:pt x="4" y="219"/>
                  </a:cubicBezTo>
                  <a:cubicBezTo>
                    <a:pt x="5" y="219"/>
                    <a:pt x="5" y="219"/>
                    <a:pt x="5" y="219"/>
                  </a:cubicBezTo>
                  <a:cubicBezTo>
                    <a:pt x="6" y="215"/>
                    <a:pt x="10" y="211"/>
                    <a:pt x="12" y="208"/>
                  </a:cubicBezTo>
                  <a:cubicBezTo>
                    <a:pt x="12" y="208"/>
                    <a:pt x="12" y="208"/>
                    <a:pt x="12" y="208"/>
                  </a:cubicBezTo>
                  <a:cubicBezTo>
                    <a:pt x="13" y="208"/>
                    <a:pt x="13" y="206"/>
                    <a:pt x="13" y="206"/>
                  </a:cubicBezTo>
                  <a:cubicBezTo>
                    <a:pt x="13" y="206"/>
                    <a:pt x="13" y="206"/>
                    <a:pt x="14" y="206"/>
                  </a:cubicBezTo>
                  <a:cubicBezTo>
                    <a:pt x="13" y="206"/>
                    <a:pt x="14" y="206"/>
                    <a:pt x="14" y="205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3"/>
                    <a:pt x="15" y="203"/>
                    <a:pt x="15" y="203"/>
                  </a:cubicBezTo>
                  <a:cubicBezTo>
                    <a:pt x="14" y="201"/>
                    <a:pt x="17" y="200"/>
                    <a:pt x="17" y="199"/>
                  </a:cubicBezTo>
                  <a:cubicBezTo>
                    <a:pt x="17" y="199"/>
                    <a:pt x="17" y="199"/>
                    <a:pt x="17" y="199"/>
                  </a:cubicBezTo>
                  <a:cubicBezTo>
                    <a:pt x="18" y="196"/>
                    <a:pt x="20" y="192"/>
                    <a:pt x="21" y="190"/>
                  </a:cubicBezTo>
                  <a:cubicBezTo>
                    <a:pt x="21" y="190"/>
                    <a:pt x="21" y="191"/>
                    <a:pt x="22" y="191"/>
                  </a:cubicBezTo>
                  <a:cubicBezTo>
                    <a:pt x="21" y="190"/>
                    <a:pt x="22" y="189"/>
                    <a:pt x="22" y="188"/>
                  </a:cubicBezTo>
                  <a:cubicBezTo>
                    <a:pt x="23" y="188"/>
                    <a:pt x="22" y="187"/>
                    <a:pt x="23" y="185"/>
                  </a:cubicBezTo>
                  <a:cubicBezTo>
                    <a:pt x="23" y="185"/>
                    <a:pt x="23" y="185"/>
                    <a:pt x="23" y="185"/>
                  </a:cubicBezTo>
                  <a:cubicBezTo>
                    <a:pt x="23" y="185"/>
                    <a:pt x="23" y="185"/>
                    <a:pt x="23" y="184"/>
                  </a:cubicBezTo>
                  <a:cubicBezTo>
                    <a:pt x="23" y="184"/>
                    <a:pt x="23" y="184"/>
                    <a:pt x="23" y="184"/>
                  </a:cubicBezTo>
                  <a:cubicBezTo>
                    <a:pt x="23" y="183"/>
                    <a:pt x="25" y="184"/>
                    <a:pt x="25" y="183"/>
                  </a:cubicBezTo>
                  <a:cubicBezTo>
                    <a:pt x="25" y="183"/>
                    <a:pt x="25" y="183"/>
                    <a:pt x="25" y="183"/>
                  </a:cubicBezTo>
                  <a:cubicBezTo>
                    <a:pt x="25" y="182"/>
                    <a:pt x="26" y="182"/>
                    <a:pt x="26" y="181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6" y="180"/>
                    <a:pt x="27" y="180"/>
                    <a:pt x="26" y="179"/>
                  </a:cubicBezTo>
                  <a:cubicBezTo>
                    <a:pt x="27" y="179"/>
                    <a:pt x="26" y="181"/>
                    <a:pt x="27" y="180"/>
                  </a:cubicBezTo>
                  <a:cubicBezTo>
                    <a:pt x="29" y="176"/>
                    <a:pt x="30" y="172"/>
                    <a:pt x="32" y="170"/>
                  </a:cubicBezTo>
                  <a:cubicBezTo>
                    <a:pt x="32" y="169"/>
                    <a:pt x="34" y="169"/>
                    <a:pt x="34" y="169"/>
                  </a:cubicBezTo>
                  <a:cubicBezTo>
                    <a:pt x="34" y="169"/>
                    <a:pt x="35" y="167"/>
                    <a:pt x="35" y="166"/>
                  </a:cubicBezTo>
                  <a:cubicBezTo>
                    <a:pt x="35" y="166"/>
                    <a:pt x="35" y="166"/>
                    <a:pt x="35" y="166"/>
                  </a:cubicBezTo>
                  <a:cubicBezTo>
                    <a:pt x="36" y="165"/>
                    <a:pt x="35" y="165"/>
                    <a:pt x="36" y="165"/>
                  </a:cubicBezTo>
                  <a:cubicBezTo>
                    <a:pt x="36" y="165"/>
                    <a:pt x="36" y="165"/>
                    <a:pt x="36" y="165"/>
                  </a:cubicBezTo>
                  <a:cubicBezTo>
                    <a:pt x="36" y="165"/>
                    <a:pt x="36" y="164"/>
                    <a:pt x="37" y="163"/>
                  </a:cubicBezTo>
                  <a:cubicBezTo>
                    <a:pt x="37" y="164"/>
                    <a:pt x="37" y="164"/>
                    <a:pt x="37" y="164"/>
                  </a:cubicBezTo>
                  <a:cubicBezTo>
                    <a:pt x="37" y="163"/>
                    <a:pt x="37" y="162"/>
                    <a:pt x="37" y="161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38" y="161"/>
                    <a:pt x="37" y="161"/>
                    <a:pt x="37" y="160"/>
                  </a:cubicBezTo>
                  <a:cubicBezTo>
                    <a:pt x="37" y="160"/>
                    <a:pt x="38" y="160"/>
                    <a:pt x="38" y="161"/>
                  </a:cubicBezTo>
                  <a:cubicBezTo>
                    <a:pt x="38" y="158"/>
                    <a:pt x="39" y="158"/>
                    <a:pt x="39" y="157"/>
                  </a:cubicBezTo>
                  <a:cubicBezTo>
                    <a:pt x="39" y="157"/>
                    <a:pt x="39" y="157"/>
                    <a:pt x="39" y="157"/>
                  </a:cubicBezTo>
                  <a:cubicBezTo>
                    <a:pt x="40" y="156"/>
                    <a:pt x="40" y="155"/>
                    <a:pt x="41" y="154"/>
                  </a:cubicBezTo>
                  <a:cubicBezTo>
                    <a:pt x="41" y="153"/>
                    <a:pt x="42" y="154"/>
                    <a:pt x="42" y="153"/>
                  </a:cubicBezTo>
                  <a:cubicBezTo>
                    <a:pt x="41" y="153"/>
                    <a:pt x="44" y="151"/>
                    <a:pt x="42" y="151"/>
                  </a:cubicBezTo>
                  <a:cubicBezTo>
                    <a:pt x="42" y="151"/>
                    <a:pt x="44" y="149"/>
                    <a:pt x="44" y="148"/>
                  </a:cubicBezTo>
                  <a:cubicBezTo>
                    <a:pt x="44" y="149"/>
                    <a:pt x="45" y="148"/>
                    <a:pt x="44" y="149"/>
                  </a:cubicBezTo>
                  <a:cubicBezTo>
                    <a:pt x="45" y="149"/>
                    <a:pt x="45" y="149"/>
                    <a:pt x="45" y="149"/>
                  </a:cubicBezTo>
                  <a:cubicBezTo>
                    <a:pt x="45" y="149"/>
                    <a:pt x="45" y="149"/>
                    <a:pt x="45" y="149"/>
                  </a:cubicBezTo>
                  <a:cubicBezTo>
                    <a:pt x="45" y="149"/>
                    <a:pt x="46" y="148"/>
                    <a:pt x="46" y="147"/>
                  </a:cubicBezTo>
                  <a:cubicBezTo>
                    <a:pt x="46" y="146"/>
                    <a:pt x="45" y="145"/>
                    <a:pt x="46" y="144"/>
                  </a:cubicBezTo>
                  <a:cubicBezTo>
                    <a:pt x="46" y="145"/>
                    <a:pt x="47" y="144"/>
                    <a:pt x="47" y="145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47" y="143"/>
                    <a:pt x="47" y="143"/>
                    <a:pt x="47" y="143"/>
                  </a:cubicBezTo>
                  <a:cubicBezTo>
                    <a:pt x="47" y="142"/>
                    <a:pt x="47" y="142"/>
                    <a:pt x="47" y="142"/>
                  </a:cubicBezTo>
                  <a:cubicBezTo>
                    <a:pt x="47" y="142"/>
                    <a:pt x="47" y="139"/>
                    <a:pt x="48" y="140"/>
                  </a:cubicBezTo>
                  <a:cubicBezTo>
                    <a:pt x="49" y="140"/>
                    <a:pt x="48" y="140"/>
                    <a:pt x="49" y="140"/>
                  </a:cubicBezTo>
                  <a:cubicBezTo>
                    <a:pt x="49" y="139"/>
                    <a:pt x="49" y="139"/>
                    <a:pt x="49" y="138"/>
                  </a:cubicBezTo>
                  <a:cubicBezTo>
                    <a:pt x="49" y="138"/>
                    <a:pt x="49" y="138"/>
                    <a:pt x="49" y="138"/>
                  </a:cubicBezTo>
                  <a:cubicBezTo>
                    <a:pt x="50" y="138"/>
                    <a:pt x="50" y="137"/>
                    <a:pt x="49" y="137"/>
                  </a:cubicBezTo>
                  <a:cubicBezTo>
                    <a:pt x="49" y="137"/>
                    <a:pt x="50" y="137"/>
                    <a:pt x="49" y="138"/>
                  </a:cubicBezTo>
                  <a:cubicBezTo>
                    <a:pt x="49" y="137"/>
                    <a:pt x="49" y="137"/>
                    <a:pt x="50" y="136"/>
                  </a:cubicBezTo>
                  <a:cubicBezTo>
                    <a:pt x="50" y="137"/>
                    <a:pt x="50" y="137"/>
                    <a:pt x="50" y="137"/>
                  </a:cubicBezTo>
                  <a:cubicBezTo>
                    <a:pt x="50" y="136"/>
                    <a:pt x="50" y="135"/>
                    <a:pt x="51" y="133"/>
                  </a:cubicBezTo>
                  <a:cubicBezTo>
                    <a:pt x="50" y="133"/>
                    <a:pt x="51" y="134"/>
                    <a:pt x="51" y="134"/>
                  </a:cubicBezTo>
                  <a:cubicBezTo>
                    <a:pt x="52" y="133"/>
                    <a:pt x="52" y="131"/>
                    <a:pt x="53" y="130"/>
                  </a:cubicBezTo>
                  <a:cubicBezTo>
                    <a:pt x="53" y="130"/>
                    <a:pt x="52" y="130"/>
                    <a:pt x="53" y="130"/>
                  </a:cubicBezTo>
                  <a:cubicBezTo>
                    <a:pt x="53" y="129"/>
                    <a:pt x="53" y="130"/>
                    <a:pt x="54" y="129"/>
                  </a:cubicBezTo>
                  <a:cubicBezTo>
                    <a:pt x="54" y="129"/>
                    <a:pt x="54" y="129"/>
                    <a:pt x="54" y="128"/>
                  </a:cubicBezTo>
                  <a:cubicBezTo>
                    <a:pt x="54" y="128"/>
                    <a:pt x="54" y="128"/>
                    <a:pt x="54" y="129"/>
                  </a:cubicBezTo>
                  <a:cubicBezTo>
                    <a:pt x="54" y="128"/>
                    <a:pt x="55" y="125"/>
                    <a:pt x="56" y="124"/>
                  </a:cubicBezTo>
                  <a:cubicBezTo>
                    <a:pt x="56" y="124"/>
                    <a:pt x="56" y="124"/>
                    <a:pt x="56" y="122"/>
                  </a:cubicBezTo>
                  <a:cubicBezTo>
                    <a:pt x="57" y="124"/>
                    <a:pt x="57" y="124"/>
                    <a:pt x="57" y="124"/>
                  </a:cubicBezTo>
                  <a:cubicBezTo>
                    <a:pt x="57" y="122"/>
                    <a:pt x="57" y="121"/>
                    <a:pt x="57" y="122"/>
                  </a:cubicBezTo>
                  <a:cubicBezTo>
                    <a:pt x="57" y="121"/>
                    <a:pt x="56" y="125"/>
                    <a:pt x="57" y="124"/>
                  </a:cubicBezTo>
                  <a:cubicBezTo>
                    <a:pt x="57" y="122"/>
                    <a:pt x="57" y="122"/>
                    <a:pt x="57" y="122"/>
                  </a:cubicBezTo>
                  <a:cubicBezTo>
                    <a:pt x="57" y="122"/>
                    <a:pt x="57" y="121"/>
                    <a:pt x="57" y="120"/>
                  </a:cubicBezTo>
                  <a:cubicBezTo>
                    <a:pt x="57" y="120"/>
                    <a:pt x="57" y="121"/>
                    <a:pt x="58" y="121"/>
                  </a:cubicBezTo>
                  <a:cubicBezTo>
                    <a:pt x="58" y="120"/>
                    <a:pt x="58" y="120"/>
                    <a:pt x="58" y="119"/>
                  </a:cubicBezTo>
                  <a:cubicBezTo>
                    <a:pt x="58" y="119"/>
                    <a:pt x="58" y="119"/>
                    <a:pt x="58" y="119"/>
                  </a:cubicBezTo>
                  <a:cubicBezTo>
                    <a:pt x="58" y="118"/>
                    <a:pt x="58" y="118"/>
                    <a:pt x="58" y="118"/>
                  </a:cubicBezTo>
                  <a:cubicBezTo>
                    <a:pt x="58" y="118"/>
                    <a:pt x="58" y="117"/>
                    <a:pt x="59" y="117"/>
                  </a:cubicBezTo>
                  <a:cubicBezTo>
                    <a:pt x="61" y="118"/>
                    <a:pt x="61" y="118"/>
                    <a:pt x="61" y="118"/>
                  </a:cubicBezTo>
                  <a:cubicBezTo>
                    <a:pt x="61" y="117"/>
                    <a:pt x="59" y="117"/>
                    <a:pt x="59" y="117"/>
                  </a:cubicBezTo>
                  <a:cubicBezTo>
                    <a:pt x="59" y="117"/>
                    <a:pt x="59" y="117"/>
                    <a:pt x="61" y="117"/>
                  </a:cubicBezTo>
                  <a:cubicBezTo>
                    <a:pt x="59" y="116"/>
                    <a:pt x="61" y="116"/>
                    <a:pt x="61" y="115"/>
                  </a:cubicBezTo>
                  <a:cubicBezTo>
                    <a:pt x="62" y="115"/>
                    <a:pt x="62" y="112"/>
                    <a:pt x="63" y="112"/>
                  </a:cubicBezTo>
                  <a:cubicBezTo>
                    <a:pt x="63" y="111"/>
                    <a:pt x="63" y="110"/>
                    <a:pt x="63" y="110"/>
                  </a:cubicBezTo>
                  <a:cubicBezTo>
                    <a:pt x="63" y="110"/>
                    <a:pt x="63" y="110"/>
                    <a:pt x="64" y="110"/>
                  </a:cubicBezTo>
                  <a:cubicBezTo>
                    <a:pt x="64" y="110"/>
                    <a:pt x="64" y="110"/>
                    <a:pt x="64" y="110"/>
                  </a:cubicBezTo>
                  <a:cubicBezTo>
                    <a:pt x="64" y="110"/>
                    <a:pt x="64" y="110"/>
                    <a:pt x="65" y="109"/>
                  </a:cubicBezTo>
                  <a:cubicBezTo>
                    <a:pt x="65" y="108"/>
                    <a:pt x="64" y="108"/>
                    <a:pt x="64" y="108"/>
                  </a:cubicBezTo>
                  <a:cubicBezTo>
                    <a:pt x="65" y="108"/>
                    <a:pt x="64" y="106"/>
                    <a:pt x="66" y="106"/>
                  </a:cubicBezTo>
                  <a:cubicBezTo>
                    <a:pt x="66" y="106"/>
                    <a:pt x="66" y="107"/>
                    <a:pt x="66" y="106"/>
                  </a:cubicBezTo>
                  <a:cubicBezTo>
                    <a:pt x="67" y="106"/>
                    <a:pt x="66" y="105"/>
                    <a:pt x="67" y="103"/>
                  </a:cubicBezTo>
                  <a:cubicBezTo>
                    <a:pt x="66" y="103"/>
                    <a:pt x="66" y="103"/>
                    <a:pt x="66" y="103"/>
                  </a:cubicBezTo>
                  <a:cubicBezTo>
                    <a:pt x="67" y="103"/>
                    <a:pt x="66" y="102"/>
                    <a:pt x="67" y="103"/>
                  </a:cubicBezTo>
                  <a:cubicBezTo>
                    <a:pt x="67" y="102"/>
                    <a:pt x="68" y="102"/>
                    <a:pt x="67" y="102"/>
                  </a:cubicBezTo>
                  <a:cubicBezTo>
                    <a:pt x="70" y="100"/>
                    <a:pt x="70" y="98"/>
                    <a:pt x="71" y="97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1" y="97"/>
                    <a:pt x="71" y="97"/>
                    <a:pt x="71" y="97"/>
                  </a:cubicBezTo>
                  <a:cubicBezTo>
                    <a:pt x="71" y="97"/>
                    <a:pt x="71" y="97"/>
                    <a:pt x="71" y="97"/>
                  </a:cubicBezTo>
                  <a:cubicBezTo>
                    <a:pt x="71" y="96"/>
                    <a:pt x="71" y="96"/>
                    <a:pt x="71" y="97"/>
                  </a:cubicBezTo>
                  <a:cubicBezTo>
                    <a:pt x="73" y="96"/>
                    <a:pt x="71" y="95"/>
                    <a:pt x="72" y="94"/>
                  </a:cubicBezTo>
                  <a:cubicBezTo>
                    <a:pt x="72" y="94"/>
                    <a:pt x="72" y="94"/>
                    <a:pt x="73" y="93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3" y="91"/>
                    <a:pt x="73" y="92"/>
                    <a:pt x="74" y="92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5" y="91"/>
                    <a:pt x="75" y="91"/>
                    <a:pt x="75" y="91"/>
                  </a:cubicBezTo>
                  <a:cubicBezTo>
                    <a:pt x="74" y="91"/>
                    <a:pt x="75" y="90"/>
                    <a:pt x="75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0"/>
                    <a:pt x="76" y="90"/>
                    <a:pt x="76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4" y="90"/>
                    <a:pt x="75" y="90"/>
                    <a:pt x="75" y="90"/>
                  </a:cubicBezTo>
                  <a:cubicBezTo>
                    <a:pt x="75" y="90"/>
                    <a:pt x="75" y="89"/>
                    <a:pt x="76" y="89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6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7" y="88"/>
                    <a:pt x="77" y="88"/>
                    <a:pt x="77" y="88"/>
                  </a:cubicBezTo>
                  <a:cubicBezTo>
                    <a:pt x="77" y="86"/>
                    <a:pt x="76" y="86"/>
                    <a:pt x="76" y="85"/>
                  </a:cubicBezTo>
                  <a:cubicBezTo>
                    <a:pt x="76" y="86"/>
                    <a:pt x="77" y="86"/>
                    <a:pt x="77" y="86"/>
                  </a:cubicBezTo>
                  <a:cubicBezTo>
                    <a:pt x="77" y="86"/>
                    <a:pt x="77" y="86"/>
                    <a:pt x="77" y="86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8" y="84"/>
                    <a:pt x="77" y="83"/>
                  </a:cubicBezTo>
                  <a:cubicBezTo>
                    <a:pt x="77" y="83"/>
                    <a:pt x="78" y="83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9" y="83"/>
                    <a:pt x="79" y="83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80" y="81"/>
                    <a:pt x="79" y="81"/>
                  </a:cubicBezTo>
                  <a:cubicBezTo>
                    <a:pt x="80" y="80"/>
                    <a:pt x="81" y="81"/>
                    <a:pt x="81" y="80"/>
                  </a:cubicBezTo>
                  <a:cubicBezTo>
                    <a:pt x="81" y="80"/>
                    <a:pt x="81" y="79"/>
                    <a:pt x="80" y="79"/>
                  </a:cubicBezTo>
                  <a:cubicBezTo>
                    <a:pt x="81" y="78"/>
                    <a:pt x="81" y="76"/>
                    <a:pt x="83" y="75"/>
                  </a:cubicBezTo>
                  <a:cubicBezTo>
                    <a:pt x="83" y="75"/>
                    <a:pt x="82" y="75"/>
                    <a:pt x="83" y="75"/>
                  </a:cubicBezTo>
                  <a:cubicBezTo>
                    <a:pt x="84" y="73"/>
                    <a:pt x="84" y="71"/>
                    <a:pt x="85" y="70"/>
                  </a:cubicBezTo>
                  <a:cubicBezTo>
                    <a:pt x="85" y="71"/>
                    <a:pt x="85" y="70"/>
                    <a:pt x="85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5" y="69"/>
                    <a:pt x="85" y="69"/>
                    <a:pt x="84" y="70"/>
                  </a:cubicBezTo>
                  <a:cubicBezTo>
                    <a:pt x="85" y="68"/>
                    <a:pt x="87" y="67"/>
                    <a:pt x="87" y="67"/>
                  </a:cubicBezTo>
                  <a:cubicBezTo>
                    <a:pt x="87" y="66"/>
                    <a:pt x="87" y="66"/>
                    <a:pt x="87" y="66"/>
                  </a:cubicBezTo>
                  <a:cubicBezTo>
                    <a:pt x="88" y="67"/>
                    <a:pt x="88" y="66"/>
                    <a:pt x="88" y="65"/>
                  </a:cubicBezTo>
                  <a:cubicBezTo>
                    <a:pt x="88" y="65"/>
                    <a:pt x="88" y="65"/>
                    <a:pt x="88" y="65"/>
                  </a:cubicBezTo>
                  <a:cubicBezTo>
                    <a:pt x="89" y="65"/>
                    <a:pt x="89" y="65"/>
                    <a:pt x="89" y="65"/>
                  </a:cubicBezTo>
                  <a:cubicBezTo>
                    <a:pt x="89" y="64"/>
                    <a:pt x="88" y="64"/>
                    <a:pt x="89" y="64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9" y="63"/>
                    <a:pt x="89" y="62"/>
                    <a:pt x="90" y="62"/>
                  </a:cubicBezTo>
                  <a:cubicBezTo>
                    <a:pt x="91" y="62"/>
                    <a:pt x="91" y="62"/>
                    <a:pt x="91" y="62"/>
                  </a:cubicBezTo>
                  <a:cubicBezTo>
                    <a:pt x="91" y="62"/>
                    <a:pt x="91" y="61"/>
                    <a:pt x="90" y="61"/>
                  </a:cubicBezTo>
                  <a:cubicBezTo>
                    <a:pt x="91" y="61"/>
                    <a:pt x="91" y="59"/>
                    <a:pt x="91" y="59"/>
                  </a:cubicBezTo>
                  <a:cubicBezTo>
                    <a:pt x="91" y="56"/>
                    <a:pt x="93" y="54"/>
                    <a:pt x="94" y="52"/>
                  </a:cubicBezTo>
                  <a:cubicBezTo>
                    <a:pt x="94" y="52"/>
                    <a:pt x="94" y="52"/>
                    <a:pt x="94" y="52"/>
                  </a:cubicBezTo>
                  <a:cubicBezTo>
                    <a:pt x="95" y="52"/>
                    <a:pt x="94" y="52"/>
                    <a:pt x="94" y="52"/>
                  </a:cubicBezTo>
                  <a:cubicBezTo>
                    <a:pt x="94" y="52"/>
                    <a:pt x="95" y="51"/>
                    <a:pt x="95" y="52"/>
                  </a:cubicBezTo>
                  <a:cubicBezTo>
                    <a:pt x="97" y="51"/>
                    <a:pt x="95" y="51"/>
                    <a:pt x="97" y="49"/>
                  </a:cubicBezTo>
                  <a:cubicBezTo>
                    <a:pt x="95" y="49"/>
                    <a:pt x="97" y="51"/>
                    <a:pt x="95" y="49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98" y="48"/>
                    <a:pt x="98" y="51"/>
                    <a:pt x="98" y="51"/>
                  </a:cubicBezTo>
                  <a:cubicBezTo>
                    <a:pt x="98" y="49"/>
                    <a:pt x="98" y="49"/>
                    <a:pt x="98" y="49"/>
                  </a:cubicBezTo>
                  <a:cubicBezTo>
                    <a:pt x="99" y="49"/>
                    <a:pt x="98" y="52"/>
                    <a:pt x="99" y="51"/>
                  </a:cubicBezTo>
                  <a:cubicBezTo>
                    <a:pt x="99" y="49"/>
                    <a:pt x="99" y="49"/>
                    <a:pt x="98" y="49"/>
                  </a:cubicBezTo>
                  <a:cubicBezTo>
                    <a:pt x="98" y="48"/>
                    <a:pt x="98" y="48"/>
                    <a:pt x="98" y="47"/>
                  </a:cubicBezTo>
                  <a:cubicBezTo>
                    <a:pt x="98" y="47"/>
                    <a:pt x="98" y="48"/>
                    <a:pt x="98" y="48"/>
                  </a:cubicBezTo>
                  <a:cubicBezTo>
                    <a:pt x="99" y="48"/>
                    <a:pt x="98" y="47"/>
                    <a:pt x="99" y="46"/>
                  </a:cubicBezTo>
                  <a:cubicBezTo>
                    <a:pt x="98" y="47"/>
                    <a:pt x="98" y="46"/>
                    <a:pt x="98" y="45"/>
                  </a:cubicBezTo>
                  <a:cubicBezTo>
                    <a:pt x="98" y="45"/>
                    <a:pt x="98" y="46"/>
                    <a:pt x="99" y="45"/>
                  </a:cubicBezTo>
                  <a:cubicBezTo>
                    <a:pt x="98" y="45"/>
                    <a:pt x="99" y="44"/>
                    <a:pt x="98" y="45"/>
                  </a:cubicBezTo>
                  <a:cubicBezTo>
                    <a:pt x="98" y="44"/>
                    <a:pt x="99" y="44"/>
                    <a:pt x="98" y="43"/>
                  </a:cubicBezTo>
                  <a:cubicBezTo>
                    <a:pt x="99" y="43"/>
                    <a:pt x="99" y="45"/>
                    <a:pt x="100" y="44"/>
                  </a:cubicBezTo>
                  <a:cubicBezTo>
                    <a:pt x="99" y="44"/>
                    <a:pt x="100" y="42"/>
                    <a:pt x="99" y="42"/>
                  </a:cubicBezTo>
                  <a:cubicBezTo>
                    <a:pt x="99" y="42"/>
                    <a:pt x="100" y="42"/>
                    <a:pt x="100" y="43"/>
                  </a:cubicBezTo>
                  <a:cubicBezTo>
                    <a:pt x="100" y="42"/>
                    <a:pt x="99" y="41"/>
                    <a:pt x="101" y="41"/>
                  </a:cubicBezTo>
                  <a:cubicBezTo>
                    <a:pt x="100" y="41"/>
                    <a:pt x="100" y="41"/>
                    <a:pt x="100" y="41"/>
                  </a:cubicBezTo>
                  <a:cubicBezTo>
                    <a:pt x="101" y="41"/>
                    <a:pt x="101" y="41"/>
                    <a:pt x="101" y="41"/>
                  </a:cubicBezTo>
                  <a:cubicBezTo>
                    <a:pt x="101" y="40"/>
                    <a:pt x="101" y="39"/>
                    <a:pt x="102" y="39"/>
                  </a:cubicBezTo>
                  <a:cubicBezTo>
                    <a:pt x="102" y="39"/>
                    <a:pt x="103" y="38"/>
                    <a:pt x="102" y="38"/>
                  </a:cubicBezTo>
                  <a:cubicBezTo>
                    <a:pt x="101" y="39"/>
                    <a:pt x="102" y="39"/>
                    <a:pt x="101" y="39"/>
                  </a:cubicBezTo>
                  <a:cubicBezTo>
                    <a:pt x="102" y="39"/>
                    <a:pt x="101" y="38"/>
                    <a:pt x="101" y="37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2" y="37"/>
                    <a:pt x="102" y="37"/>
                    <a:pt x="102" y="36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102" y="35"/>
                    <a:pt x="103" y="36"/>
                    <a:pt x="103" y="35"/>
                  </a:cubicBezTo>
                  <a:cubicBezTo>
                    <a:pt x="103" y="36"/>
                    <a:pt x="103" y="36"/>
                    <a:pt x="103" y="36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4" y="35"/>
                    <a:pt x="103" y="35"/>
                    <a:pt x="103" y="35"/>
                  </a:cubicBezTo>
                  <a:cubicBezTo>
                    <a:pt x="103" y="35"/>
                    <a:pt x="104" y="35"/>
                    <a:pt x="103" y="35"/>
                  </a:cubicBezTo>
                  <a:cubicBezTo>
                    <a:pt x="104" y="35"/>
                    <a:pt x="104" y="35"/>
                    <a:pt x="104" y="35"/>
                  </a:cubicBezTo>
                  <a:cubicBezTo>
                    <a:pt x="104" y="35"/>
                    <a:pt x="105" y="35"/>
                    <a:pt x="105" y="35"/>
                  </a:cubicBezTo>
                  <a:cubicBezTo>
                    <a:pt x="105" y="34"/>
                    <a:pt x="105" y="32"/>
                    <a:pt x="104" y="34"/>
                  </a:cubicBezTo>
                  <a:cubicBezTo>
                    <a:pt x="104" y="32"/>
                    <a:pt x="105" y="32"/>
                    <a:pt x="105" y="34"/>
                  </a:cubicBezTo>
                  <a:cubicBezTo>
                    <a:pt x="105" y="32"/>
                    <a:pt x="104" y="32"/>
                    <a:pt x="105" y="32"/>
                  </a:cubicBezTo>
                  <a:cubicBezTo>
                    <a:pt x="105" y="32"/>
                    <a:pt x="106" y="31"/>
                    <a:pt x="107" y="31"/>
                  </a:cubicBezTo>
                  <a:cubicBezTo>
                    <a:pt x="107" y="32"/>
                    <a:pt x="107" y="32"/>
                    <a:pt x="107" y="32"/>
                  </a:cubicBezTo>
                  <a:cubicBezTo>
                    <a:pt x="107" y="31"/>
                    <a:pt x="107" y="31"/>
                    <a:pt x="107" y="31"/>
                  </a:cubicBezTo>
                  <a:cubicBezTo>
                    <a:pt x="108" y="32"/>
                    <a:pt x="108" y="31"/>
                    <a:pt x="108" y="32"/>
                  </a:cubicBezTo>
                  <a:cubicBezTo>
                    <a:pt x="109" y="32"/>
                    <a:pt x="109" y="31"/>
                    <a:pt x="109" y="31"/>
                  </a:cubicBezTo>
                  <a:cubicBezTo>
                    <a:pt x="107" y="31"/>
                    <a:pt x="108" y="29"/>
                    <a:pt x="107" y="29"/>
                  </a:cubicBezTo>
                  <a:cubicBezTo>
                    <a:pt x="107" y="28"/>
                    <a:pt x="109" y="29"/>
                    <a:pt x="109" y="28"/>
                  </a:cubicBezTo>
                  <a:cubicBezTo>
                    <a:pt x="108" y="28"/>
                    <a:pt x="108" y="27"/>
                    <a:pt x="108" y="28"/>
                  </a:cubicBezTo>
                  <a:cubicBezTo>
                    <a:pt x="108" y="27"/>
                    <a:pt x="107" y="27"/>
                    <a:pt x="108" y="26"/>
                  </a:cubicBezTo>
                  <a:cubicBezTo>
                    <a:pt x="108" y="27"/>
                    <a:pt x="109" y="26"/>
                    <a:pt x="109" y="27"/>
                  </a:cubicBezTo>
                  <a:cubicBezTo>
                    <a:pt x="109" y="28"/>
                    <a:pt x="109" y="28"/>
                    <a:pt x="109" y="28"/>
                  </a:cubicBezTo>
                  <a:cubicBezTo>
                    <a:pt x="109" y="28"/>
                    <a:pt x="110" y="28"/>
                    <a:pt x="110" y="28"/>
                  </a:cubicBezTo>
                  <a:cubicBezTo>
                    <a:pt x="110" y="27"/>
                    <a:pt x="111" y="27"/>
                    <a:pt x="110" y="27"/>
                  </a:cubicBezTo>
                  <a:cubicBezTo>
                    <a:pt x="110" y="26"/>
                    <a:pt x="110" y="27"/>
                    <a:pt x="109" y="27"/>
                  </a:cubicBezTo>
                  <a:cubicBezTo>
                    <a:pt x="110" y="26"/>
                    <a:pt x="111" y="26"/>
                    <a:pt x="110" y="25"/>
                  </a:cubicBezTo>
                  <a:cubicBezTo>
                    <a:pt x="110" y="26"/>
                    <a:pt x="109" y="25"/>
                    <a:pt x="109" y="25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10" y="24"/>
                    <a:pt x="109" y="24"/>
                    <a:pt x="109" y="22"/>
                  </a:cubicBezTo>
                  <a:cubicBezTo>
                    <a:pt x="110" y="22"/>
                    <a:pt x="110" y="22"/>
                    <a:pt x="110" y="22"/>
                  </a:cubicBezTo>
                  <a:cubicBezTo>
                    <a:pt x="111" y="22"/>
                    <a:pt x="109" y="24"/>
                    <a:pt x="110" y="25"/>
                  </a:cubicBezTo>
                  <a:cubicBezTo>
                    <a:pt x="111" y="24"/>
                    <a:pt x="110" y="22"/>
                    <a:pt x="111" y="22"/>
                  </a:cubicBezTo>
                  <a:cubicBezTo>
                    <a:pt x="111" y="22"/>
                    <a:pt x="111" y="22"/>
                    <a:pt x="111" y="24"/>
                  </a:cubicBezTo>
                  <a:cubicBezTo>
                    <a:pt x="111" y="22"/>
                    <a:pt x="112" y="24"/>
                    <a:pt x="111" y="21"/>
                  </a:cubicBezTo>
                  <a:cubicBezTo>
                    <a:pt x="111" y="21"/>
                    <a:pt x="111" y="21"/>
                    <a:pt x="111" y="21"/>
                  </a:cubicBezTo>
                  <a:cubicBezTo>
                    <a:pt x="111" y="21"/>
                    <a:pt x="111" y="20"/>
                    <a:pt x="111" y="19"/>
                  </a:cubicBezTo>
                  <a:cubicBezTo>
                    <a:pt x="112" y="20"/>
                    <a:pt x="112" y="18"/>
                    <a:pt x="114" y="19"/>
                  </a:cubicBezTo>
                  <a:cubicBezTo>
                    <a:pt x="112" y="19"/>
                    <a:pt x="111" y="21"/>
                    <a:pt x="111" y="21"/>
                  </a:cubicBezTo>
                  <a:cubicBezTo>
                    <a:pt x="114" y="21"/>
                    <a:pt x="111" y="22"/>
                    <a:pt x="112" y="22"/>
                  </a:cubicBezTo>
                  <a:cubicBezTo>
                    <a:pt x="112" y="21"/>
                    <a:pt x="114" y="22"/>
                    <a:pt x="115" y="22"/>
                  </a:cubicBezTo>
                  <a:cubicBezTo>
                    <a:pt x="115" y="22"/>
                    <a:pt x="115" y="22"/>
                    <a:pt x="115" y="21"/>
                  </a:cubicBezTo>
                  <a:cubicBezTo>
                    <a:pt x="114" y="21"/>
                    <a:pt x="114" y="21"/>
                    <a:pt x="112" y="21"/>
                  </a:cubicBezTo>
                  <a:cubicBezTo>
                    <a:pt x="114" y="21"/>
                    <a:pt x="114" y="20"/>
                    <a:pt x="114" y="19"/>
                  </a:cubicBezTo>
                  <a:cubicBezTo>
                    <a:pt x="115" y="19"/>
                    <a:pt x="115" y="19"/>
                    <a:pt x="115" y="20"/>
                  </a:cubicBezTo>
                  <a:cubicBezTo>
                    <a:pt x="115" y="18"/>
                    <a:pt x="116" y="17"/>
                    <a:pt x="117" y="16"/>
                  </a:cubicBezTo>
                  <a:cubicBezTo>
                    <a:pt x="116" y="16"/>
                    <a:pt x="118" y="15"/>
                    <a:pt x="117" y="15"/>
                  </a:cubicBezTo>
                  <a:cubicBezTo>
                    <a:pt x="116" y="15"/>
                    <a:pt x="115" y="15"/>
                    <a:pt x="115" y="15"/>
                  </a:cubicBezTo>
                  <a:cubicBezTo>
                    <a:pt x="115" y="15"/>
                    <a:pt x="115" y="15"/>
                    <a:pt x="116" y="15"/>
                  </a:cubicBezTo>
                  <a:cubicBezTo>
                    <a:pt x="115" y="14"/>
                    <a:pt x="117" y="15"/>
                    <a:pt x="116" y="14"/>
                  </a:cubicBezTo>
                  <a:cubicBezTo>
                    <a:pt x="116" y="15"/>
                    <a:pt x="117" y="15"/>
                    <a:pt x="118" y="15"/>
                  </a:cubicBezTo>
                  <a:cubicBezTo>
                    <a:pt x="118" y="14"/>
                    <a:pt x="118" y="15"/>
                    <a:pt x="118" y="15"/>
                  </a:cubicBezTo>
                  <a:cubicBezTo>
                    <a:pt x="118" y="14"/>
                    <a:pt x="118" y="13"/>
                    <a:pt x="118" y="12"/>
                  </a:cubicBezTo>
                  <a:cubicBezTo>
                    <a:pt x="120" y="11"/>
                    <a:pt x="120" y="9"/>
                    <a:pt x="121" y="8"/>
                  </a:cubicBezTo>
                  <a:cubicBezTo>
                    <a:pt x="121" y="8"/>
                    <a:pt x="123" y="8"/>
                    <a:pt x="123" y="8"/>
                  </a:cubicBezTo>
                  <a:cubicBezTo>
                    <a:pt x="123" y="8"/>
                    <a:pt x="121" y="8"/>
                    <a:pt x="123" y="8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3" y="8"/>
                    <a:pt x="125" y="7"/>
                    <a:pt x="124" y="6"/>
                  </a:cubicBezTo>
                  <a:cubicBezTo>
                    <a:pt x="124" y="6"/>
                    <a:pt x="124" y="6"/>
                    <a:pt x="124" y="6"/>
                  </a:cubicBezTo>
                  <a:cubicBezTo>
                    <a:pt x="124" y="6"/>
                    <a:pt x="124" y="6"/>
                    <a:pt x="124" y="6"/>
                  </a:cubicBezTo>
                  <a:cubicBezTo>
                    <a:pt x="125" y="6"/>
                    <a:pt x="125" y="6"/>
                    <a:pt x="125" y="6"/>
                  </a:cubicBezTo>
                  <a:cubicBezTo>
                    <a:pt x="125" y="6"/>
                    <a:pt x="125" y="4"/>
                    <a:pt x="125" y="3"/>
                  </a:cubicBezTo>
                  <a:cubicBezTo>
                    <a:pt x="125" y="3"/>
                    <a:pt x="125" y="3"/>
                    <a:pt x="125" y="3"/>
                  </a:cubicBezTo>
                  <a:cubicBezTo>
                    <a:pt x="125" y="2"/>
                    <a:pt x="125" y="2"/>
                    <a:pt x="126" y="1"/>
                  </a:cubicBezTo>
                  <a:cubicBezTo>
                    <a:pt x="126" y="1"/>
                    <a:pt x="126" y="1"/>
                    <a:pt x="126" y="1"/>
                  </a:cubicBezTo>
                  <a:cubicBezTo>
                    <a:pt x="126" y="1"/>
                    <a:pt x="126" y="1"/>
                    <a:pt x="126" y="1"/>
                  </a:cubicBezTo>
                  <a:cubicBezTo>
                    <a:pt x="127" y="1"/>
                    <a:pt x="127" y="1"/>
                    <a:pt x="127" y="0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7" y="2"/>
                    <a:pt x="127" y="1"/>
                    <a:pt x="126" y="1"/>
                  </a:cubicBezTo>
                  <a:cubicBezTo>
                    <a:pt x="126" y="2"/>
                    <a:pt x="126" y="2"/>
                    <a:pt x="126" y="2"/>
                  </a:cubicBezTo>
                  <a:cubicBezTo>
                    <a:pt x="126" y="2"/>
                    <a:pt x="126" y="2"/>
                    <a:pt x="126" y="2"/>
                  </a:cubicBezTo>
                  <a:cubicBezTo>
                    <a:pt x="127" y="2"/>
                    <a:pt x="126" y="2"/>
                    <a:pt x="127" y="3"/>
                  </a:cubicBezTo>
                  <a:cubicBezTo>
                    <a:pt x="127" y="3"/>
                    <a:pt x="127" y="3"/>
                    <a:pt x="127" y="2"/>
                  </a:cubicBezTo>
                  <a:cubicBezTo>
                    <a:pt x="127" y="3"/>
                    <a:pt x="127" y="3"/>
                    <a:pt x="126" y="4"/>
                  </a:cubicBezTo>
                  <a:cubicBezTo>
                    <a:pt x="126" y="3"/>
                    <a:pt x="126" y="4"/>
                    <a:pt x="126" y="4"/>
                  </a:cubicBezTo>
                  <a:cubicBezTo>
                    <a:pt x="126" y="4"/>
                    <a:pt x="126" y="6"/>
                    <a:pt x="126" y="7"/>
                  </a:cubicBezTo>
                  <a:cubicBezTo>
                    <a:pt x="125" y="7"/>
                    <a:pt x="125" y="8"/>
                    <a:pt x="125" y="8"/>
                  </a:cubicBezTo>
                  <a:cubicBezTo>
                    <a:pt x="125" y="8"/>
                    <a:pt x="125" y="8"/>
                    <a:pt x="125" y="7"/>
                  </a:cubicBezTo>
                  <a:cubicBezTo>
                    <a:pt x="124" y="8"/>
                    <a:pt x="125" y="8"/>
                    <a:pt x="124" y="8"/>
                  </a:cubicBezTo>
                  <a:cubicBezTo>
                    <a:pt x="124" y="8"/>
                    <a:pt x="125" y="8"/>
                    <a:pt x="125" y="9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24" y="10"/>
                    <a:pt x="125" y="10"/>
                    <a:pt x="124" y="11"/>
                  </a:cubicBezTo>
                  <a:cubicBezTo>
                    <a:pt x="123" y="12"/>
                    <a:pt x="121" y="14"/>
                    <a:pt x="120" y="15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20" y="16"/>
                    <a:pt x="119" y="17"/>
                    <a:pt x="119" y="18"/>
                  </a:cubicBezTo>
                  <a:cubicBezTo>
                    <a:pt x="118" y="20"/>
                    <a:pt x="118" y="21"/>
                    <a:pt x="117" y="21"/>
                  </a:cubicBezTo>
                  <a:cubicBezTo>
                    <a:pt x="116" y="25"/>
                    <a:pt x="115" y="28"/>
                    <a:pt x="114" y="29"/>
                  </a:cubicBezTo>
                  <a:cubicBezTo>
                    <a:pt x="112" y="28"/>
                    <a:pt x="112" y="28"/>
                    <a:pt x="112" y="28"/>
                  </a:cubicBezTo>
                  <a:cubicBezTo>
                    <a:pt x="112" y="29"/>
                    <a:pt x="112" y="29"/>
                    <a:pt x="112" y="29"/>
                  </a:cubicBezTo>
                  <a:cubicBezTo>
                    <a:pt x="112" y="29"/>
                    <a:pt x="112" y="30"/>
                    <a:pt x="112" y="31"/>
                  </a:cubicBezTo>
                  <a:cubicBezTo>
                    <a:pt x="111" y="32"/>
                    <a:pt x="111" y="35"/>
                    <a:pt x="111" y="35"/>
                  </a:cubicBezTo>
                  <a:cubicBezTo>
                    <a:pt x="111" y="35"/>
                    <a:pt x="111" y="35"/>
                    <a:pt x="111" y="35"/>
                  </a:cubicBezTo>
                  <a:cubicBezTo>
                    <a:pt x="111" y="36"/>
                    <a:pt x="110" y="37"/>
                    <a:pt x="109" y="38"/>
                  </a:cubicBezTo>
                  <a:cubicBezTo>
                    <a:pt x="108" y="38"/>
                    <a:pt x="108" y="38"/>
                    <a:pt x="108" y="39"/>
                  </a:cubicBezTo>
                  <a:cubicBezTo>
                    <a:pt x="108" y="40"/>
                    <a:pt x="108" y="40"/>
                    <a:pt x="108" y="42"/>
                  </a:cubicBezTo>
                  <a:cubicBezTo>
                    <a:pt x="107" y="42"/>
                    <a:pt x="106" y="44"/>
                    <a:pt x="106" y="44"/>
                  </a:cubicBezTo>
                  <a:cubicBezTo>
                    <a:pt x="105" y="48"/>
                    <a:pt x="102" y="51"/>
                    <a:pt x="101" y="54"/>
                  </a:cubicBezTo>
                  <a:cubicBezTo>
                    <a:pt x="101" y="54"/>
                    <a:pt x="101" y="54"/>
                    <a:pt x="101" y="54"/>
                  </a:cubicBezTo>
                  <a:cubicBezTo>
                    <a:pt x="100" y="57"/>
                    <a:pt x="98" y="61"/>
                    <a:pt x="97" y="63"/>
                  </a:cubicBezTo>
                  <a:cubicBezTo>
                    <a:pt x="95" y="62"/>
                    <a:pt x="95" y="62"/>
                    <a:pt x="95" y="62"/>
                  </a:cubicBezTo>
                  <a:cubicBezTo>
                    <a:pt x="95" y="64"/>
                    <a:pt x="95" y="64"/>
                    <a:pt x="95" y="64"/>
                  </a:cubicBezTo>
                  <a:cubicBezTo>
                    <a:pt x="95" y="65"/>
                    <a:pt x="95" y="66"/>
                    <a:pt x="94" y="66"/>
                  </a:cubicBezTo>
                  <a:cubicBezTo>
                    <a:pt x="93" y="67"/>
                    <a:pt x="94" y="67"/>
                    <a:pt x="93" y="68"/>
                  </a:cubicBezTo>
                  <a:cubicBezTo>
                    <a:pt x="92" y="70"/>
                    <a:pt x="92" y="70"/>
                    <a:pt x="91" y="72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91" y="72"/>
                    <a:pt x="90" y="73"/>
                    <a:pt x="91" y="73"/>
                  </a:cubicBezTo>
                  <a:cubicBezTo>
                    <a:pt x="90" y="75"/>
                    <a:pt x="90" y="78"/>
                    <a:pt x="88" y="79"/>
                  </a:cubicBezTo>
                  <a:cubicBezTo>
                    <a:pt x="89" y="79"/>
                    <a:pt x="88" y="79"/>
                    <a:pt x="88" y="80"/>
                  </a:cubicBezTo>
                  <a:cubicBezTo>
                    <a:pt x="88" y="81"/>
                    <a:pt x="85" y="82"/>
                    <a:pt x="85" y="83"/>
                  </a:cubicBezTo>
                  <a:cubicBezTo>
                    <a:pt x="85" y="83"/>
                    <a:pt x="85" y="83"/>
                    <a:pt x="84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4" y="86"/>
                    <a:pt x="82" y="89"/>
                    <a:pt x="81" y="90"/>
                  </a:cubicBezTo>
                  <a:cubicBezTo>
                    <a:pt x="80" y="94"/>
                    <a:pt x="77" y="98"/>
                    <a:pt x="75" y="102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5" y="103"/>
                    <a:pt x="73" y="103"/>
                    <a:pt x="73" y="105"/>
                  </a:cubicBezTo>
                  <a:cubicBezTo>
                    <a:pt x="73" y="106"/>
                    <a:pt x="73" y="107"/>
                    <a:pt x="72" y="106"/>
                  </a:cubicBezTo>
                  <a:cubicBezTo>
                    <a:pt x="72" y="107"/>
                    <a:pt x="71" y="109"/>
                    <a:pt x="71" y="110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70" y="110"/>
                    <a:pt x="70" y="112"/>
                    <a:pt x="68" y="113"/>
                  </a:cubicBezTo>
                  <a:cubicBezTo>
                    <a:pt x="68" y="112"/>
                    <a:pt x="68" y="112"/>
                    <a:pt x="68" y="112"/>
                  </a:cubicBezTo>
                  <a:cubicBezTo>
                    <a:pt x="67" y="113"/>
                    <a:pt x="68" y="115"/>
                    <a:pt x="67" y="115"/>
                  </a:cubicBezTo>
                  <a:cubicBezTo>
                    <a:pt x="67" y="115"/>
                    <a:pt x="67" y="115"/>
                    <a:pt x="67" y="115"/>
                  </a:cubicBezTo>
                  <a:cubicBezTo>
                    <a:pt x="65" y="117"/>
                    <a:pt x="64" y="121"/>
                    <a:pt x="63" y="125"/>
                  </a:cubicBezTo>
                  <a:cubicBezTo>
                    <a:pt x="61" y="127"/>
                    <a:pt x="61" y="124"/>
                    <a:pt x="61" y="126"/>
                  </a:cubicBezTo>
                  <a:cubicBezTo>
                    <a:pt x="61" y="126"/>
                    <a:pt x="61" y="127"/>
                    <a:pt x="61" y="126"/>
                  </a:cubicBezTo>
                  <a:cubicBezTo>
                    <a:pt x="61" y="127"/>
                    <a:pt x="58" y="127"/>
                    <a:pt x="58" y="128"/>
                  </a:cubicBezTo>
                  <a:cubicBezTo>
                    <a:pt x="59" y="128"/>
                    <a:pt x="59" y="128"/>
                    <a:pt x="59" y="129"/>
                  </a:cubicBezTo>
                  <a:cubicBezTo>
                    <a:pt x="58" y="130"/>
                    <a:pt x="57" y="130"/>
                    <a:pt x="57" y="131"/>
                  </a:cubicBezTo>
                  <a:cubicBezTo>
                    <a:pt x="57" y="131"/>
                    <a:pt x="57" y="131"/>
                    <a:pt x="57" y="131"/>
                  </a:cubicBezTo>
                  <a:cubicBezTo>
                    <a:pt x="57" y="133"/>
                    <a:pt x="56" y="134"/>
                    <a:pt x="57" y="136"/>
                  </a:cubicBezTo>
                  <a:cubicBezTo>
                    <a:pt x="53" y="144"/>
                    <a:pt x="49" y="151"/>
                    <a:pt x="45" y="158"/>
                  </a:cubicBezTo>
                  <a:cubicBezTo>
                    <a:pt x="41" y="165"/>
                    <a:pt x="37" y="172"/>
                    <a:pt x="32" y="179"/>
                  </a:cubicBezTo>
                  <a:cubicBezTo>
                    <a:pt x="31" y="180"/>
                    <a:pt x="31" y="180"/>
                    <a:pt x="30" y="182"/>
                  </a:cubicBezTo>
                  <a:cubicBezTo>
                    <a:pt x="30" y="182"/>
                    <a:pt x="30" y="182"/>
                    <a:pt x="30" y="182"/>
                  </a:cubicBezTo>
                  <a:cubicBezTo>
                    <a:pt x="30" y="183"/>
                    <a:pt x="30" y="183"/>
                    <a:pt x="30" y="184"/>
                  </a:cubicBezTo>
                  <a:cubicBezTo>
                    <a:pt x="29" y="187"/>
                    <a:pt x="28" y="189"/>
                    <a:pt x="26" y="192"/>
                  </a:cubicBezTo>
                  <a:cubicBezTo>
                    <a:pt x="26" y="192"/>
                    <a:pt x="26" y="191"/>
                    <a:pt x="25" y="192"/>
                  </a:cubicBezTo>
                  <a:cubicBezTo>
                    <a:pt x="26" y="192"/>
                    <a:pt x="26" y="192"/>
                    <a:pt x="26" y="192"/>
                  </a:cubicBezTo>
                  <a:cubicBezTo>
                    <a:pt x="25" y="192"/>
                    <a:pt x="25" y="192"/>
                    <a:pt x="25" y="192"/>
                  </a:cubicBezTo>
                  <a:cubicBezTo>
                    <a:pt x="25" y="192"/>
                    <a:pt x="25" y="193"/>
                    <a:pt x="26" y="192"/>
                  </a:cubicBezTo>
                  <a:cubicBezTo>
                    <a:pt x="22" y="200"/>
                    <a:pt x="17" y="206"/>
                    <a:pt x="13" y="212"/>
                  </a:cubicBezTo>
                  <a:cubicBezTo>
                    <a:pt x="12" y="215"/>
                    <a:pt x="11" y="217"/>
                    <a:pt x="10" y="219"/>
                  </a:cubicBezTo>
                  <a:cubicBezTo>
                    <a:pt x="6" y="224"/>
                    <a:pt x="3" y="227"/>
                    <a:pt x="1" y="233"/>
                  </a:cubicBezTo>
                  <a:cubicBezTo>
                    <a:pt x="1" y="233"/>
                    <a:pt x="0" y="231"/>
                    <a:pt x="1" y="229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22" name="Freeform 115"/>
            <p:cNvSpPr>
              <a:spLocks/>
            </p:cNvSpPr>
            <p:nvPr/>
          </p:nvSpPr>
          <p:spPr bwMode="auto">
            <a:xfrm>
              <a:off x="3620" y="496"/>
              <a:ext cx="269" cy="493"/>
            </a:xfrm>
            <a:custGeom>
              <a:avLst/>
              <a:gdLst>
                <a:gd name="T0" fmla="*/ 12 w 114"/>
                <a:gd name="T1" fmla="*/ 184 h 209"/>
                <a:gd name="T2" fmla="*/ 16 w 114"/>
                <a:gd name="T3" fmla="*/ 178 h 209"/>
                <a:gd name="T4" fmla="*/ 21 w 114"/>
                <a:gd name="T5" fmla="*/ 165 h 209"/>
                <a:gd name="T6" fmla="*/ 23 w 114"/>
                <a:gd name="T7" fmla="*/ 160 h 209"/>
                <a:gd name="T8" fmla="*/ 31 w 114"/>
                <a:gd name="T9" fmla="*/ 147 h 209"/>
                <a:gd name="T10" fmla="*/ 34 w 114"/>
                <a:gd name="T11" fmla="*/ 144 h 209"/>
                <a:gd name="T12" fmla="*/ 37 w 114"/>
                <a:gd name="T13" fmla="*/ 136 h 209"/>
                <a:gd name="T14" fmla="*/ 42 w 114"/>
                <a:gd name="T15" fmla="*/ 129 h 209"/>
                <a:gd name="T16" fmla="*/ 43 w 114"/>
                <a:gd name="T17" fmla="*/ 126 h 209"/>
                <a:gd name="T18" fmla="*/ 44 w 114"/>
                <a:gd name="T19" fmla="*/ 122 h 209"/>
                <a:gd name="T20" fmla="*/ 48 w 114"/>
                <a:gd name="T21" fmla="*/ 114 h 209"/>
                <a:gd name="T22" fmla="*/ 50 w 114"/>
                <a:gd name="T23" fmla="*/ 111 h 209"/>
                <a:gd name="T24" fmla="*/ 52 w 114"/>
                <a:gd name="T25" fmla="*/ 106 h 209"/>
                <a:gd name="T26" fmla="*/ 56 w 114"/>
                <a:gd name="T27" fmla="*/ 101 h 209"/>
                <a:gd name="T28" fmla="*/ 59 w 114"/>
                <a:gd name="T29" fmla="*/ 94 h 209"/>
                <a:gd name="T30" fmla="*/ 63 w 114"/>
                <a:gd name="T31" fmla="*/ 87 h 209"/>
                <a:gd name="T32" fmla="*/ 64 w 114"/>
                <a:gd name="T33" fmla="*/ 84 h 209"/>
                <a:gd name="T34" fmla="*/ 68 w 114"/>
                <a:gd name="T35" fmla="*/ 81 h 209"/>
                <a:gd name="T36" fmla="*/ 69 w 114"/>
                <a:gd name="T37" fmla="*/ 78 h 209"/>
                <a:gd name="T38" fmla="*/ 69 w 114"/>
                <a:gd name="T39" fmla="*/ 77 h 209"/>
                <a:gd name="T40" fmla="*/ 70 w 114"/>
                <a:gd name="T41" fmla="*/ 73 h 209"/>
                <a:gd name="T42" fmla="*/ 76 w 114"/>
                <a:gd name="T43" fmla="*/ 63 h 209"/>
                <a:gd name="T44" fmla="*/ 78 w 114"/>
                <a:gd name="T45" fmla="*/ 59 h 209"/>
                <a:gd name="T46" fmla="*/ 80 w 114"/>
                <a:gd name="T47" fmla="*/ 55 h 209"/>
                <a:gd name="T48" fmla="*/ 85 w 114"/>
                <a:gd name="T49" fmla="*/ 46 h 209"/>
                <a:gd name="T50" fmla="*/ 88 w 114"/>
                <a:gd name="T51" fmla="*/ 46 h 209"/>
                <a:gd name="T52" fmla="*/ 88 w 114"/>
                <a:gd name="T53" fmla="*/ 41 h 209"/>
                <a:gd name="T54" fmla="*/ 88 w 114"/>
                <a:gd name="T55" fmla="*/ 38 h 209"/>
                <a:gd name="T56" fmla="*/ 90 w 114"/>
                <a:gd name="T57" fmla="*/ 35 h 209"/>
                <a:gd name="T58" fmla="*/ 90 w 114"/>
                <a:gd name="T59" fmla="*/ 32 h 209"/>
                <a:gd name="T60" fmla="*/ 92 w 114"/>
                <a:gd name="T61" fmla="*/ 31 h 209"/>
                <a:gd name="T62" fmla="*/ 96 w 114"/>
                <a:gd name="T63" fmla="*/ 29 h 209"/>
                <a:gd name="T64" fmla="*/ 96 w 114"/>
                <a:gd name="T65" fmla="*/ 26 h 209"/>
                <a:gd name="T66" fmla="*/ 97 w 114"/>
                <a:gd name="T67" fmla="*/ 23 h 209"/>
                <a:gd name="T68" fmla="*/ 98 w 114"/>
                <a:gd name="T69" fmla="*/ 20 h 209"/>
                <a:gd name="T70" fmla="*/ 100 w 114"/>
                <a:gd name="T71" fmla="*/ 18 h 209"/>
                <a:gd name="T72" fmla="*/ 101 w 114"/>
                <a:gd name="T73" fmla="*/ 19 h 209"/>
                <a:gd name="T74" fmla="*/ 103 w 114"/>
                <a:gd name="T75" fmla="*/ 13 h 209"/>
                <a:gd name="T76" fmla="*/ 109 w 114"/>
                <a:gd name="T77" fmla="*/ 8 h 209"/>
                <a:gd name="T78" fmla="*/ 111 w 114"/>
                <a:gd name="T79" fmla="*/ 5 h 209"/>
                <a:gd name="T80" fmla="*/ 114 w 114"/>
                <a:gd name="T81" fmla="*/ 0 h 209"/>
                <a:gd name="T82" fmla="*/ 114 w 114"/>
                <a:gd name="T83" fmla="*/ 3 h 209"/>
                <a:gd name="T84" fmla="*/ 109 w 114"/>
                <a:gd name="T85" fmla="*/ 6 h 209"/>
                <a:gd name="T86" fmla="*/ 107 w 114"/>
                <a:gd name="T87" fmla="*/ 17 h 209"/>
                <a:gd name="T88" fmla="*/ 99 w 114"/>
                <a:gd name="T89" fmla="*/ 32 h 209"/>
                <a:gd name="T90" fmla="*/ 90 w 114"/>
                <a:gd name="T91" fmla="*/ 48 h 209"/>
                <a:gd name="T92" fmla="*/ 83 w 114"/>
                <a:gd name="T93" fmla="*/ 62 h 209"/>
                <a:gd name="T94" fmla="*/ 79 w 114"/>
                <a:gd name="T95" fmla="*/ 72 h 209"/>
                <a:gd name="T96" fmla="*/ 68 w 114"/>
                <a:gd name="T97" fmla="*/ 92 h 209"/>
                <a:gd name="T98" fmla="*/ 61 w 114"/>
                <a:gd name="T99" fmla="*/ 101 h 209"/>
                <a:gd name="T100" fmla="*/ 53 w 114"/>
                <a:gd name="T101" fmla="*/ 114 h 209"/>
                <a:gd name="T102" fmla="*/ 30 w 114"/>
                <a:gd name="T103" fmla="*/ 160 h 209"/>
                <a:gd name="T104" fmla="*/ 23 w 114"/>
                <a:gd name="T105" fmla="*/ 173 h 209"/>
                <a:gd name="T106" fmla="*/ 1 w 114"/>
                <a:gd name="T107" fmla="*/ 205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4" h="209">
                  <a:moveTo>
                    <a:pt x="1" y="205"/>
                  </a:moveTo>
                  <a:cubicBezTo>
                    <a:pt x="1" y="202"/>
                    <a:pt x="4" y="200"/>
                    <a:pt x="4" y="196"/>
                  </a:cubicBezTo>
                  <a:cubicBezTo>
                    <a:pt x="4" y="195"/>
                    <a:pt x="4" y="196"/>
                    <a:pt x="6" y="195"/>
                  </a:cubicBezTo>
                  <a:cubicBezTo>
                    <a:pt x="6" y="193"/>
                    <a:pt x="9" y="189"/>
                    <a:pt x="11" y="186"/>
                  </a:cubicBezTo>
                  <a:cubicBezTo>
                    <a:pt x="11" y="186"/>
                    <a:pt x="11" y="186"/>
                    <a:pt x="11" y="186"/>
                  </a:cubicBezTo>
                  <a:cubicBezTo>
                    <a:pt x="11" y="186"/>
                    <a:pt x="11" y="185"/>
                    <a:pt x="12" y="184"/>
                  </a:cubicBezTo>
                  <a:cubicBezTo>
                    <a:pt x="12" y="185"/>
                    <a:pt x="12" y="185"/>
                    <a:pt x="12" y="185"/>
                  </a:cubicBezTo>
                  <a:cubicBezTo>
                    <a:pt x="12" y="184"/>
                    <a:pt x="12" y="183"/>
                    <a:pt x="12" y="183"/>
                  </a:cubicBezTo>
                  <a:cubicBezTo>
                    <a:pt x="13" y="183"/>
                    <a:pt x="13" y="183"/>
                    <a:pt x="13" y="183"/>
                  </a:cubicBezTo>
                  <a:cubicBezTo>
                    <a:pt x="13" y="182"/>
                    <a:pt x="13" y="182"/>
                    <a:pt x="13" y="182"/>
                  </a:cubicBezTo>
                  <a:cubicBezTo>
                    <a:pt x="12" y="180"/>
                    <a:pt x="16" y="179"/>
                    <a:pt x="16" y="178"/>
                  </a:cubicBezTo>
                  <a:cubicBezTo>
                    <a:pt x="16" y="178"/>
                    <a:pt x="16" y="178"/>
                    <a:pt x="16" y="178"/>
                  </a:cubicBezTo>
                  <a:cubicBezTo>
                    <a:pt x="16" y="175"/>
                    <a:pt x="17" y="173"/>
                    <a:pt x="18" y="171"/>
                  </a:cubicBezTo>
                  <a:cubicBezTo>
                    <a:pt x="19" y="171"/>
                    <a:pt x="19" y="171"/>
                    <a:pt x="19" y="171"/>
                  </a:cubicBezTo>
                  <a:cubicBezTo>
                    <a:pt x="19" y="171"/>
                    <a:pt x="19" y="169"/>
                    <a:pt x="19" y="168"/>
                  </a:cubicBezTo>
                  <a:cubicBezTo>
                    <a:pt x="20" y="168"/>
                    <a:pt x="19" y="166"/>
                    <a:pt x="20" y="166"/>
                  </a:cubicBezTo>
                  <a:cubicBezTo>
                    <a:pt x="20" y="166"/>
                    <a:pt x="20" y="166"/>
                    <a:pt x="20" y="166"/>
                  </a:cubicBezTo>
                  <a:cubicBezTo>
                    <a:pt x="20" y="166"/>
                    <a:pt x="21" y="166"/>
                    <a:pt x="21" y="165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21" y="164"/>
                    <a:pt x="22" y="165"/>
                    <a:pt x="22" y="164"/>
                  </a:cubicBezTo>
                  <a:cubicBezTo>
                    <a:pt x="22" y="164"/>
                    <a:pt x="22" y="164"/>
                    <a:pt x="22" y="164"/>
                  </a:cubicBezTo>
                  <a:cubicBezTo>
                    <a:pt x="22" y="163"/>
                    <a:pt x="23" y="163"/>
                    <a:pt x="23" y="163"/>
                  </a:cubicBezTo>
                  <a:cubicBezTo>
                    <a:pt x="23" y="163"/>
                    <a:pt x="23" y="163"/>
                    <a:pt x="23" y="163"/>
                  </a:cubicBezTo>
                  <a:cubicBezTo>
                    <a:pt x="23" y="160"/>
                    <a:pt x="24" y="160"/>
                    <a:pt x="23" y="160"/>
                  </a:cubicBezTo>
                  <a:cubicBezTo>
                    <a:pt x="24" y="160"/>
                    <a:pt x="23" y="162"/>
                    <a:pt x="24" y="162"/>
                  </a:cubicBezTo>
                  <a:cubicBezTo>
                    <a:pt x="25" y="158"/>
                    <a:pt x="27" y="155"/>
                    <a:pt x="29" y="151"/>
                  </a:cubicBezTo>
                  <a:cubicBezTo>
                    <a:pt x="30" y="151"/>
                    <a:pt x="30" y="151"/>
                    <a:pt x="30" y="151"/>
                  </a:cubicBezTo>
                  <a:cubicBezTo>
                    <a:pt x="30" y="150"/>
                    <a:pt x="30" y="150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1" y="148"/>
                    <a:pt x="30" y="148"/>
                    <a:pt x="31" y="147"/>
                  </a:cubicBezTo>
                  <a:cubicBezTo>
                    <a:pt x="31" y="148"/>
                    <a:pt x="31" y="148"/>
                    <a:pt x="31" y="148"/>
                  </a:cubicBezTo>
                  <a:cubicBezTo>
                    <a:pt x="31" y="147"/>
                    <a:pt x="31" y="146"/>
                    <a:pt x="33" y="146"/>
                  </a:cubicBezTo>
                  <a:cubicBezTo>
                    <a:pt x="33" y="146"/>
                    <a:pt x="33" y="146"/>
                    <a:pt x="33" y="146"/>
                  </a:cubicBezTo>
                  <a:cubicBezTo>
                    <a:pt x="33" y="146"/>
                    <a:pt x="34" y="146"/>
                    <a:pt x="34" y="145"/>
                  </a:cubicBezTo>
                  <a:cubicBezTo>
                    <a:pt x="34" y="145"/>
                    <a:pt x="34" y="145"/>
                    <a:pt x="34" y="145"/>
                  </a:cubicBezTo>
                  <a:cubicBezTo>
                    <a:pt x="35" y="144"/>
                    <a:pt x="33" y="144"/>
                    <a:pt x="34" y="144"/>
                  </a:cubicBezTo>
                  <a:cubicBezTo>
                    <a:pt x="34" y="144"/>
                    <a:pt x="34" y="144"/>
                    <a:pt x="34" y="144"/>
                  </a:cubicBezTo>
                  <a:cubicBezTo>
                    <a:pt x="34" y="142"/>
                    <a:pt x="35" y="141"/>
                    <a:pt x="35" y="140"/>
                  </a:cubicBezTo>
                  <a:cubicBezTo>
                    <a:pt x="36" y="140"/>
                    <a:pt x="36" y="140"/>
                    <a:pt x="36" y="140"/>
                  </a:cubicBezTo>
                  <a:cubicBezTo>
                    <a:pt x="36" y="140"/>
                    <a:pt x="37" y="139"/>
                    <a:pt x="37" y="138"/>
                  </a:cubicBezTo>
                  <a:cubicBezTo>
                    <a:pt x="37" y="137"/>
                    <a:pt x="37" y="138"/>
                    <a:pt x="37" y="137"/>
                  </a:cubicBezTo>
                  <a:cubicBezTo>
                    <a:pt x="37" y="137"/>
                    <a:pt x="38" y="136"/>
                    <a:pt x="37" y="136"/>
                  </a:cubicBezTo>
                  <a:cubicBezTo>
                    <a:pt x="37" y="135"/>
                    <a:pt x="38" y="133"/>
                    <a:pt x="38" y="133"/>
                  </a:cubicBezTo>
                  <a:cubicBezTo>
                    <a:pt x="38" y="133"/>
                    <a:pt x="40" y="133"/>
                    <a:pt x="39" y="133"/>
                  </a:cubicBezTo>
                  <a:cubicBezTo>
                    <a:pt x="40" y="133"/>
                    <a:pt x="40" y="133"/>
                    <a:pt x="40" y="133"/>
                  </a:cubicBezTo>
                  <a:cubicBezTo>
                    <a:pt x="40" y="133"/>
                    <a:pt x="40" y="133"/>
                    <a:pt x="40" y="133"/>
                  </a:cubicBezTo>
                  <a:cubicBezTo>
                    <a:pt x="40" y="133"/>
                    <a:pt x="40" y="133"/>
                    <a:pt x="42" y="132"/>
                  </a:cubicBezTo>
                  <a:cubicBezTo>
                    <a:pt x="42" y="131"/>
                    <a:pt x="40" y="130"/>
                    <a:pt x="42" y="129"/>
                  </a:cubicBezTo>
                  <a:cubicBezTo>
                    <a:pt x="42" y="130"/>
                    <a:pt x="43" y="129"/>
                    <a:pt x="43" y="130"/>
                  </a:cubicBezTo>
                  <a:cubicBezTo>
                    <a:pt x="42" y="128"/>
                    <a:pt x="42" y="128"/>
                    <a:pt x="42" y="128"/>
                  </a:cubicBezTo>
                  <a:cubicBezTo>
                    <a:pt x="42" y="127"/>
                    <a:pt x="43" y="128"/>
                    <a:pt x="43" y="127"/>
                  </a:cubicBezTo>
                  <a:cubicBezTo>
                    <a:pt x="42" y="127"/>
                    <a:pt x="42" y="127"/>
                    <a:pt x="42" y="127"/>
                  </a:cubicBezTo>
                  <a:cubicBezTo>
                    <a:pt x="42" y="126"/>
                    <a:pt x="43" y="126"/>
                    <a:pt x="43" y="126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3" y="126"/>
                    <a:pt x="43" y="126"/>
                    <a:pt x="44" y="124"/>
                  </a:cubicBezTo>
                  <a:cubicBezTo>
                    <a:pt x="44" y="124"/>
                    <a:pt x="44" y="124"/>
                    <a:pt x="44" y="124"/>
                  </a:cubicBezTo>
                  <a:cubicBezTo>
                    <a:pt x="44" y="124"/>
                    <a:pt x="44" y="123"/>
                    <a:pt x="43" y="123"/>
                  </a:cubicBezTo>
                  <a:cubicBezTo>
                    <a:pt x="43" y="123"/>
                    <a:pt x="44" y="123"/>
                    <a:pt x="43" y="124"/>
                  </a:cubicBezTo>
                  <a:cubicBezTo>
                    <a:pt x="43" y="123"/>
                    <a:pt x="43" y="122"/>
                    <a:pt x="44" y="122"/>
                  </a:cubicBezTo>
                  <a:cubicBezTo>
                    <a:pt x="44" y="122"/>
                    <a:pt x="44" y="122"/>
                    <a:pt x="44" y="122"/>
                  </a:cubicBezTo>
                  <a:cubicBezTo>
                    <a:pt x="44" y="121"/>
                    <a:pt x="44" y="120"/>
                    <a:pt x="45" y="119"/>
                  </a:cubicBezTo>
                  <a:cubicBezTo>
                    <a:pt x="44" y="119"/>
                    <a:pt x="45" y="119"/>
                    <a:pt x="45" y="120"/>
                  </a:cubicBezTo>
                  <a:cubicBezTo>
                    <a:pt x="46" y="119"/>
                    <a:pt x="46" y="118"/>
                    <a:pt x="47" y="117"/>
                  </a:cubicBezTo>
                  <a:cubicBezTo>
                    <a:pt x="46" y="117"/>
                    <a:pt x="46" y="117"/>
                    <a:pt x="46" y="117"/>
                  </a:cubicBezTo>
                  <a:cubicBezTo>
                    <a:pt x="47" y="115"/>
                    <a:pt x="47" y="117"/>
                    <a:pt x="47" y="115"/>
                  </a:cubicBezTo>
                  <a:cubicBezTo>
                    <a:pt x="48" y="115"/>
                    <a:pt x="48" y="115"/>
                    <a:pt x="48" y="114"/>
                  </a:cubicBezTo>
                  <a:cubicBezTo>
                    <a:pt x="48" y="114"/>
                    <a:pt x="48" y="114"/>
                    <a:pt x="48" y="114"/>
                  </a:cubicBezTo>
                  <a:cubicBezTo>
                    <a:pt x="48" y="114"/>
                    <a:pt x="49" y="112"/>
                    <a:pt x="50" y="111"/>
                  </a:cubicBezTo>
                  <a:cubicBezTo>
                    <a:pt x="49" y="111"/>
                    <a:pt x="49" y="110"/>
                    <a:pt x="50" y="110"/>
                  </a:cubicBezTo>
                  <a:cubicBezTo>
                    <a:pt x="50" y="110"/>
                    <a:pt x="50" y="110"/>
                    <a:pt x="50" y="110"/>
                  </a:cubicBezTo>
                  <a:cubicBezTo>
                    <a:pt x="50" y="110"/>
                    <a:pt x="50" y="109"/>
                    <a:pt x="51" y="109"/>
                  </a:cubicBezTo>
                  <a:cubicBezTo>
                    <a:pt x="51" y="108"/>
                    <a:pt x="50" y="112"/>
                    <a:pt x="50" y="111"/>
                  </a:cubicBezTo>
                  <a:cubicBezTo>
                    <a:pt x="51" y="111"/>
                    <a:pt x="50" y="109"/>
                    <a:pt x="51" y="110"/>
                  </a:cubicBezTo>
                  <a:cubicBezTo>
                    <a:pt x="51" y="109"/>
                    <a:pt x="51" y="108"/>
                    <a:pt x="51" y="108"/>
                  </a:cubicBezTo>
                  <a:cubicBezTo>
                    <a:pt x="51" y="108"/>
                    <a:pt x="52" y="109"/>
                    <a:pt x="52" y="108"/>
                  </a:cubicBezTo>
                  <a:cubicBezTo>
                    <a:pt x="52" y="107"/>
                    <a:pt x="52" y="108"/>
                    <a:pt x="52" y="107"/>
                  </a:cubicBezTo>
                  <a:cubicBezTo>
                    <a:pt x="52" y="107"/>
                    <a:pt x="52" y="107"/>
                    <a:pt x="52" y="107"/>
                  </a:cubicBezTo>
                  <a:cubicBezTo>
                    <a:pt x="52" y="106"/>
                    <a:pt x="53" y="106"/>
                    <a:pt x="52" y="106"/>
                  </a:cubicBezTo>
                  <a:cubicBezTo>
                    <a:pt x="52" y="106"/>
                    <a:pt x="52" y="105"/>
                    <a:pt x="53" y="105"/>
                  </a:cubicBezTo>
                  <a:cubicBezTo>
                    <a:pt x="54" y="106"/>
                    <a:pt x="54" y="106"/>
                    <a:pt x="54" y="106"/>
                  </a:cubicBezTo>
                  <a:cubicBezTo>
                    <a:pt x="54" y="105"/>
                    <a:pt x="53" y="105"/>
                    <a:pt x="53" y="104"/>
                  </a:cubicBezTo>
                  <a:cubicBezTo>
                    <a:pt x="54" y="104"/>
                    <a:pt x="54" y="104"/>
                    <a:pt x="54" y="104"/>
                  </a:cubicBezTo>
                  <a:cubicBezTo>
                    <a:pt x="53" y="104"/>
                    <a:pt x="54" y="103"/>
                    <a:pt x="54" y="103"/>
                  </a:cubicBezTo>
                  <a:cubicBezTo>
                    <a:pt x="54" y="102"/>
                    <a:pt x="55" y="101"/>
                    <a:pt x="56" y="101"/>
                  </a:cubicBezTo>
                  <a:cubicBezTo>
                    <a:pt x="56" y="100"/>
                    <a:pt x="56" y="99"/>
                    <a:pt x="56" y="99"/>
                  </a:cubicBezTo>
                  <a:cubicBezTo>
                    <a:pt x="56" y="99"/>
                    <a:pt x="56" y="99"/>
                    <a:pt x="56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99"/>
                    <a:pt x="57" y="99"/>
                    <a:pt x="57" y="97"/>
                  </a:cubicBezTo>
                  <a:cubicBezTo>
                    <a:pt x="57" y="97"/>
                    <a:pt x="57" y="96"/>
                    <a:pt x="57" y="96"/>
                  </a:cubicBezTo>
                  <a:cubicBezTo>
                    <a:pt x="59" y="96"/>
                    <a:pt x="57" y="94"/>
                    <a:pt x="59" y="94"/>
                  </a:cubicBezTo>
                  <a:cubicBezTo>
                    <a:pt x="59" y="95"/>
                    <a:pt x="59" y="95"/>
                    <a:pt x="59" y="95"/>
                  </a:cubicBezTo>
                  <a:cubicBezTo>
                    <a:pt x="61" y="95"/>
                    <a:pt x="59" y="93"/>
                    <a:pt x="60" y="93"/>
                  </a:cubicBezTo>
                  <a:cubicBezTo>
                    <a:pt x="59" y="93"/>
                    <a:pt x="59" y="93"/>
                    <a:pt x="59" y="93"/>
                  </a:cubicBezTo>
                  <a:cubicBezTo>
                    <a:pt x="60" y="93"/>
                    <a:pt x="60" y="92"/>
                    <a:pt x="60" y="92"/>
                  </a:cubicBezTo>
                  <a:cubicBezTo>
                    <a:pt x="60" y="92"/>
                    <a:pt x="61" y="92"/>
                    <a:pt x="60" y="91"/>
                  </a:cubicBezTo>
                  <a:cubicBezTo>
                    <a:pt x="62" y="90"/>
                    <a:pt x="62" y="87"/>
                    <a:pt x="63" y="87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64" y="86"/>
                    <a:pt x="63" y="85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2"/>
                    <a:pt x="65" y="83"/>
                    <a:pt x="66" y="83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6" y="82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8" y="80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8" y="80"/>
                    <a:pt x="68" y="79"/>
                    <a:pt x="68" y="79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7"/>
                    <a:pt x="69" y="78"/>
                  </a:cubicBezTo>
                  <a:cubicBezTo>
                    <a:pt x="69" y="78"/>
                    <a:pt x="68" y="78"/>
                    <a:pt x="68" y="79"/>
                  </a:cubicBezTo>
                  <a:cubicBezTo>
                    <a:pt x="69" y="78"/>
                    <a:pt x="69" y="79"/>
                    <a:pt x="69" y="78"/>
                  </a:cubicBezTo>
                  <a:cubicBezTo>
                    <a:pt x="69" y="77"/>
                    <a:pt x="68" y="77"/>
                    <a:pt x="69" y="77"/>
                  </a:cubicBezTo>
                  <a:cubicBezTo>
                    <a:pt x="69" y="77"/>
                    <a:pt x="69" y="77"/>
                    <a:pt x="69" y="78"/>
                  </a:cubicBezTo>
                  <a:cubicBezTo>
                    <a:pt x="70" y="77"/>
                    <a:pt x="70" y="77"/>
                    <a:pt x="70" y="77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6"/>
                    <a:pt x="70" y="76"/>
                    <a:pt x="69" y="75"/>
                  </a:cubicBezTo>
                  <a:cubicBezTo>
                    <a:pt x="70" y="75"/>
                    <a:pt x="70" y="75"/>
                    <a:pt x="70" y="74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70" y="74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1" y="72"/>
                    <a:pt x="72" y="73"/>
                    <a:pt x="72" y="72"/>
                  </a:cubicBezTo>
                  <a:cubicBezTo>
                    <a:pt x="72" y="72"/>
                    <a:pt x="72" y="70"/>
                    <a:pt x="71" y="70"/>
                  </a:cubicBezTo>
                  <a:cubicBezTo>
                    <a:pt x="72" y="69"/>
                    <a:pt x="72" y="68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4" y="66"/>
                    <a:pt x="74" y="64"/>
                    <a:pt x="76" y="63"/>
                  </a:cubicBezTo>
                  <a:cubicBezTo>
                    <a:pt x="76" y="64"/>
                    <a:pt x="76" y="63"/>
                    <a:pt x="77" y="64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76" y="63"/>
                    <a:pt x="76" y="62"/>
                    <a:pt x="76" y="63"/>
                  </a:cubicBezTo>
                  <a:cubicBezTo>
                    <a:pt x="76" y="62"/>
                    <a:pt x="77" y="59"/>
                    <a:pt x="77" y="59"/>
                  </a:cubicBezTo>
                  <a:cubicBezTo>
                    <a:pt x="77" y="59"/>
                    <a:pt x="77" y="59"/>
                    <a:pt x="77" y="59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78" y="58"/>
                    <a:pt x="78" y="58"/>
                    <a:pt x="78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8"/>
                    <a:pt x="78" y="58"/>
                    <a:pt x="78" y="57"/>
                  </a:cubicBezTo>
                  <a:cubicBezTo>
                    <a:pt x="79" y="57"/>
                    <a:pt x="79" y="57"/>
                    <a:pt x="79" y="57"/>
                  </a:cubicBezTo>
                  <a:cubicBezTo>
                    <a:pt x="79" y="57"/>
                    <a:pt x="79" y="56"/>
                    <a:pt x="79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80" y="55"/>
                    <a:pt x="80" y="54"/>
                    <a:pt x="80" y="55"/>
                  </a:cubicBezTo>
                  <a:cubicBezTo>
                    <a:pt x="81" y="54"/>
                    <a:pt x="81" y="53"/>
                    <a:pt x="82" y="53"/>
                  </a:cubicBezTo>
                  <a:cubicBezTo>
                    <a:pt x="82" y="51"/>
                    <a:pt x="83" y="48"/>
                    <a:pt x="83" y="46"/>
                  </a:cubicBezTo>
                  <a:cubicBezTo>
                    <a:pt x="83" y="46"/>
                    <a:pt x="83" y="46"/>
                    <a:pt x="83" y="46"/>
                  </a:cubicBezTo>
                  <a:cubicBezTo>
                    <a:pt x="85" y="46"/>
                    <a:pt x="83" y="46"/>
                    <a:pt x="83" y="46"/>
                  </a:cubicBezTo>
                  <a:cubicBezTo>
                    <a:pt x="85" y="46"/>
                    <a:pt x="85" y="46"/>
                    <a:pt x="85" y="46"/>
                  </a:cubicBezTo>
                  <a:cubicBezTo>
                    <a:pt x="86" y="46"/>
                    <a:pt x="85" y="46"/>
                    <a:pt x="86" y="45"/>
                  </a:cubicBezTo>
                  <a:cubicBezTo>
                    <a:pt x="85" y="45"/>
                    <a:pt x="86" y="46"/>
                    <a:pt x="85" y="45"/>
                  </a:cubicBezTo>
                  <a:cubicBezTo>
                    <a:pt x="85" y="45"/>
                    <a:pt x="86" y="45"/>
                    <a:pt x="86" y="44"/>
                  </a:cubicBezTo>
                  <a:cubicBezTo>
                    <a:pt x="86" y="44"/>
                    <a:pt x="86" y="44"/>
                    <a:pt x="86" y="45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7" y="44"/>
                    <a:pt x="87" y="46"/>
                    <a:pt x="88" y="46"/>
                  </a:cubicBezTo>
                  <a:cubicBezTo>
                    <a:pt x="88" y="46"/>
                    <a:pt x="88" y="46"/>
                    <a:pt x="88" y="46"/>
                  </a:cubicBezTo>
                  <a:cubicBezTo>
                    <a:pt x="89" y="45"/>
                    <a:pt x="88" y="46"/>
                    <a:pt x="89" y="46"/>
                  </a:cubicBezTo>
                  <a:cubicBezTo>
                    <a:pt x="89" y="45"/>
                    <a:pt x="89" y="45"/>
                    <a:pt x="88" y="45"/>
                  </a:cubicBezTo>
                  <a:cubicBezTo>
                    <a:pt x="88" y="44"/>
                    <a:pt x="87" y="44"/>
                    <a:pt x="87" y="42"/>
                  </a:cubicBezTo>
                  <a:cubicBezTo>
                    <a:pt x="88" y="41"/>
                    <a:pt x="87" y="42"/>
                    <a:pt x="88" y="42"/>
                  </a:cubicBezTo>
                  <a:cubicBezTo>
                    <a:pt x="88" y="41"/>
                    <a:pt x="88" y="41"/>
                    <a:pt x="88" y="41"/>
                  </a:cubicBezTo>
                  <a:cubicBezTo>
                    <a:pt x="88" y="41"/>
                    <a:pt x="88" y="41"/>
                    <a:pt x="88" y="40"/>
                  </a:cubicBezTo>
                  <a:cubicBezTo>
                    <a:pt x="88" y="40"/>
                    <a:pt x="88" y="41"/>
                    <a:pt x="88" y="40"/>
                  </a:cubicBezTo>
                  <a:cubicBezTo>
                    <a:pt x="88" y="39"/>
                    <a:pt x="88" y="39"/>
                    <a:pt x="88" y="39"/>
                  </a:cubicBezTo>
                  <a:cubicBezTo>
                    <a:pt x="87" y="39"/>
                    <a:pt x="88" y="39"/>
                    <a:pt x="88" y="39"/>
                  </a:cubicBezTo>
                  <a:cubicBezTo>
                    <a:pt x="89" y="39"/>
                    <a:pt x="89" y="40"/>
                    <a:pt x="89" y="39"/>
                  </a:cubicBezTo>
                  <a:cubicBezTo>
                    <a:pt x="89" y="39"/>
                    <a:pt x="89" y="38"/>
                    <a:pt x="88" y="38"/>
                  </a:cubicBezTo>
                  <a:cubicBezTo>
                    <a:pt x="89" y="38"/>
                    <a:pt x="89" y="38"/>
                    <a:pt x="89" y="39"/>
                  </a:cubicBezTo>
                  <a:cubicBezTo>
                    <a:pt x="89" y="39"/>
                    <a:pt x="89" y="37"/>
                    <a:pt x="89" y="38"/>
                  </a:cubicBezTo>
                  <a:cubicBezTo>
                    <a:pt x="89" y="37"/>
                    <a:pt x="89" y="37"/>
                    <a:pt x="89" y="37"/>
                  </a:cubicBezTo>
                  <a:cubicBezTo>
                    <a:pt x="89" y="37"/>
                    <a:pt x="89" y="37"/>
                    <a:pt x="90" y="37"/>
                  </a:cubicBezTo>
                  <a:cubicBezTo>
                    <a:pt x="90" y="36"/>
                    <a:pt x="90" y="35"/>
                    <a:pt x="90" y="36"/>
                  </a:cubicBezTo>
                  <a:cubicBezTo>
                    <a:pt x="90" y="35"/>
                    <a:pt x="91" y="35"/>
                    <a:pt x="90" y="35"/>
                  </a:cubicBezTo>
                  <a:cubicBezTo>
                    <a:pt x="90" y="35"/>
                    <a:pt x="90" y="35"/>
                    <a:pt x="89" y="35"/>
                  </a:cubicBezTo>
                  <a:cubicBezTo>
                    <a:pt x="90" y="35"/>
                    <a:pt x="90" y="33"/>
                    <a:pt x="90" y="33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90" y="32"/>
                    <a:pt x="90" y="32"/>
                    <a:pt x="91" y="32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90" y="32"/>
                    <a:pt x="91" y="32"/>
                    <a:pt x="91" y="32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91" y="31"/>
                    <a:pt x="91" y="31"/>
                    <a:pt x="91" y="31"/>
                  </a:cubicBezTo>
                  <a:cubicBezTo>
                    <a:pt x="91" y="31"/>
                    <a:pt x="92" y="31"/>
                    <a:pt x="92" y="30"/>
                  </a:cubicBezTo>
                  <a:cubicBezTo>
                    <a:pt x="92" y="31"/>
                    <a:pt x="92" y="31"/>
                    <a:pt x="92" y="31"/>
                  </a:cubicBezTo>
                  <a:cubicBezTo>
                    <a:pt x="92" y="32"/>
                    <a:pt x="94" y="31"/>
                    <a:pt x="94" y="31"/>
                  </a:cubicBezTo>
                  <a:cubicBezTo>
                    <a:pt x="94" y="30"/>
                    <a:pt x="94" y="29"/>
                    <a:pt x="92" y="30"/>
                  </a:cubicBezTo>
                  <a:cubicBezTo>
                    <a:pt x="92" y="30"/>
                    <a:pt x="94" y="29"/>
                    <a:pt x="94" y="30"/>
                  </a:cubicBezTo>
                  <a:cubicBezTo>
                    <a:pt x="94" y="29"/>
                    <a:pt x="94" y="29"/>
                    <a:pt x="94" y="29"/>
                  </a:cubicBezTo>
                  <a:cubicBezTo>
                    <a:pt x="94" y="29"/>
                    <a:pt x="95" y="28"/>
                    <a:pt x="96" y="28"/>
                  </a:cubicBezTo>
                  <a:cubicBezTo>
                    <a:pt x="96" y="29"/>
                    <a:pt x="96" y="29"/>
                    <a:pt x="96" y="29"/>
                  </a:cubicBezTo>
                  <a:cubicBezTo>
                    <a:pt x="96" y="29"/>
                    <a:pt x="96" y="29"/>
                    <a:pt x="96" y="29"/>
                  </a:cubicBezTo>
                  <a:cubicBezTo>
                    <a:pt x="96" y="29"/>
                    <a:pt x="96" y="29"/>
                    <a:pt x="96" y="29"/>
                  </a:cubicBezTo>
                  <a:cubicBezTo>
                    <a:pt x="97" y="29"/>
                    <a:pt x="97" y="29"/>
                    <a:pt x="97" y="28"/>
                  </a:cubicBezTo>
                  <a:cubicBezTo>
                    <a:pt x="96" y="28"/>
                    <a:pt x="96" y="26"/>
                    <a:pt x="96" y="26"/>
                  </a:cubicBezTo>
                  <a:cubicBezTo>
                    <a:pt x="96" y="26"/>
                    <a:pt x="97" y="27"/>
                    <a:pt x="96" y="26"/>
                  </a:cubicBezTo>
                  <a:cubicBezTo>
                    <a:pt x="96" y="26"/>
                    <a:pt x="96" y="24"/>
                    <a:pt x="96" y="26"/>
                  </a:cubicBezTo>
                  <a:cubicBezTo>
                    <a:pt x="96" y="24"/>
                    <a:pt x="96" y="24"/>
                    <a:pt x="96" y="23"/>
                  </a:cubicBezTo>
                  <a:cubicBezTo>
                    <a:pt x="96" y="24"/>
                    <a:pt x="97" y="23"/>
                    <a:pt x="97" y="24"/>
                  </a:cubicBezTo>
                  <a:cubicBezTo>
                    <a:pt x="97" y="26"/>
                    <a:pt x="97" y="26"/>
                    <a:pt x="97" y="26"/>
                  </a:cubicBezTo>
                  <a:cubicBezTo>
                    <a:pt x="97" y="26"/>
                    <a:pt x="97" y="26"/>
                    <a:pt x="98" y="26"/>
                  </a:cubicBezTo>
                  <a:cubicBezTo>
                    <a:pt x="98" y="24"/>
                    <a:pt x="98" y="24"/>
                    <a:pt x="98" y="23"/>
                  </a:cubicBezTo>
                  <a:cubicBezTo>
                    <a:pt x="97" y="23"/>
                    <a:pt x="97" y="24"/>
                    <a:pt x="97" y="23"/>
                  </a:cubicBezTo>
                  <a:cubicBezTo>
                    <a:pt x="97" y="23"/>
                    <a:pt x="98" y="23"/>
                    <a:pt x="98" y="22"/>
                  </a:cubicBezTo>
                  <a:cubicBezTo>
                    <a:pt x="97" y="23"/>
                    <a:pt x="97" y="22"/>
                    <a:pt x="96" y="22"/>
                  </a:cubicBezTo>
                  <a:cubicBezTo>
                    <a:pt x="96" y="21"/>
                    <a:pt x="96" y="21"/>
                    <a:pt x="96" y="21"/>
                  </a:cubicBezTo>
                  <a:cubicBezTo>
                    <a:pt x="97" y="22"/>
                    <a:pt x="97" y="22"/>
                    <a:pt x="97" y="22"/>
                  </a:cubicBezTo>
                  <a:cubicBezTo>
                    <a:pt x="98" y="21"/>
                    <a:pt x="96" y="21"/>
                    <a:pt x="97" y="20"/>
                  </a:cubicBezTo>
                  <a:cubicBezTo>
                    <a:pt x="98" y="20"/>
                    <a:pt x="98" y="20"/>
                    <a:pt x="98" y="20"/>
                  </a:cubicBezTo>
                  <a:cubicBezTo>
                    <a:pt x="98" y="21"/>
                    <a:pt x="97" y="21"/>
                    <a:pt x="98" y="22"/>
                  </a:cubicBezTo>
                  <a:cubicBezTo>
                    <a:pt x="98" y="21"/>
                    <a:pt x="98" y="21"/>
                    <a:pt x="99" y="20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99" y="20"/>
                    <a:pt x="100" y="21"/>
                    <a:pt x="100" y="20"/>
                  </a:cubicBezTo>
                  <a:cubicBezTo>
                    <a:pt x="100" y="19"/>
                    <a:pt x="100" y="19"/>
                    <a:pt x="99" y="19"/>
                  </a:cubicBezTo>
                  <a:cubicBezTo>
                    <a:pt x="100" y="19"/>
                    <a:pt x="99" y="19"/>
                    <a:pt x="100" y="18"/>
                  </a:cubicBezTo>
                  <a:cubicBezTo>
                    <a:pt x="100" y="18"/>
                    <a:pt x="100" y="17"/>
                    <a:pt x="101" y="18"/>
                  </a:cubicBezTo>
                  <a:cubicBezTo>
                    <a:pt x="100" y="18"/>
                    <a:pt x="99" y="19"/>
                    <a:pt x="100" y="19"/>
                  </a:cubicBezTo>
                  <a:cubicBezTo>
                    <a:pt x="101" y="19"/>
                    <a:pt x="99" y="20"/>
                    <a:pt x="100" y="21"/>
                  </a:cubicBezTo>
                  <a:cubicBezTo>
                    <a:pt x="100" y="20"/>
                    <a:pt x="101" y="20"/>
                    <a:pt x="103" y="20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3" y="19"/>
                    <a:pt x="101" y="20"/>
                    <a:pt x="101" y="19"/>
                  </a:cubicBezTo>
                  <a:cubicBezTo>
                    <a:pt x="101" y="19"/>
                    <a:pt x="103" y="18"/>
                    <a:pt x="101" y="18"/>
                  </a:cubicBezTo>
                  <a:cubicBezTo>
                    <a:pt x="103" y="18"/>
                    <a:pt x="103" y="18"/>
                    <a:pt x="103" y="18"/>
                  </a:cubicBezTo>
                  <a:cubicBezTo>
                    <a:pt x="103" y="17"/>
                    <a:pt x="103" y="15"/>
                    <a:pt x="104" y="14"/>
                  </a:cubicBezTo>
                  <a:cubicBezTo>
                    <a:pt x="103" y="14"/>
                    <a:pt x="105" y="13"/>
                    <a:pt x="104" y="13"/>
                  </a:cubicBezTo>
                  <a:cubicBezTo>
                    <a:pt x="103" y="13"/>
                    <a:pt x="103" y="13"/>
                    <a:pt x="103" y="13"/>
                  </a:cubicBezTo>
                  <a:cubicBezTo>
                    <a:pt x="103" y="13"/>
                    <a:pt x="103" y="13"/>
                    <a:pt x="103" y="13"/>
                  </a:cubicBezTo>
                  <a:cubicBezTo>
                    <a:pt x="103" y="12"/>
                    <a:pt x="104" y="13"/>
                    <a:pt x="103" y="12"/>
                  </a:cubicBezTo>
                  <a:cubicBezTo>
                    <a:pt x="103" y="13"/>
                    <a:pt x="104" y="13"/>
                    <a:pt x="105" y="13"/>
                  </a:cubicBezTo>
                  <a:cubicBezTo>
                    <a:pt x="105" y="12"/>
                    <a:pt x="105" y="14"/>
                    <a:pt x="106" y="13"/>
                  </a:cubicBezTo>
                  <a:cubicBezTo>
                    <a:pt x="106" y="12"/>
                    <a:pt x="106" y="12"/>
                    <a:pt x="106" y="11"/>
                  </a:cubicBezTo>
                  <a:cubicBezTo>
                    <a:pt x="107" y="10"/>
                    <a:pt x="108" y="9"/>
                    <a:pt x="108" y="8"/>
                  </a:cubicBezTo>
                  <a:cubicBezTo>
                    <a:pt x="109" y="6"/>
                    <a:pt x="109" y="8"/>
                    <a:pt x="109" y="8"/>
                  </a:cubicBezTo>
                  <a:cubicBezTo>
                    <a:pt x="109" y="6"/>
                    <a:pt x="109" y="8"/>
                    <a:pt x="109" y="6"/>
                  </a:cubicBezTo>
                  <a:cubicBezTo>
                    <a:pt x="109" y="6"/>
                    <a:pt x="109" y="6"/>
                    <a:pt x="109" y="6"/>
                  </a:cubicBezTo>
                  <a:cubicBezTo>
                    <a:pt x="109" y="6"/>
                    <a:pt x="111" y="6"/>
                    <a:pt x="109" y="5"/>
                  </a:cubicBezTo>
                  <a:cubicBezTo>
                    <a:pt x="111" y="6"/>
                    <a:pt x="111" y="6"/>
                    <a:pt x="111" y="6"/>
                  </a:cubicBezTo>
                  <a:cubicBezTo>
                    <a:pt x="111" y="5"/>
                    <a:pt x="111" y="5"/>
                    <a:pt x="111" y="5"/>
                  </a:cubicBezTo>
                  <a:cubicBezTo>
                    <a:pt x="111" y="5"/>
                    <a:pt x="111" y="5"/>
                    <a:pt x="111" y="5"/>
                  </a:cubicBezTo>
                  <a:cubicBezTo>
                    <a:pt x="112" y="5"/>
                    <a:pt x="112" y="4"/>
                    <a:pt x="112" y="4"/>
                  </a:cubicBezTo>
                  <a:cubicBezTo>
                    <a:pt x="112" y="4"/>
                    <a:pt x="112" y="4"/>
                    <a:pt x="112" y="4"/>
                  </a:cubicBezTo>
                  <a:cubicBezTo>
                    <a:pt x="112" y="3"/>
                    <a:pt x="113" y="2"/>
                    <a:pt x="113" y="1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4" y="1"/>
                    <a:pt x="114" y="1"/>
                    <a:pt x="114" y="0"/>
                  </a:cubicBezTo>
                  <a:cubicBezTo>
                    <a:pt x="114" y="2"/>
                    <a:pt x="114" y="2"/>
                    <a:pt x="114" y="2"/>
                  </a:cubicBezTo>
                  <a:cubicBezTo>
                    <a:pt x="114" y="3"/>
                    <a:pt x="114" y="2"/>
                    <a:pt x="114" y="2"/>
                  </a:cubicBezTo>
                  <a:cubicBezTo>
                    <a:pt x="113" y="2"/>
                    <a:pt x="113" y="3"/>
                    <a:pt x="113" y="3"/>
                  </a:cubicBezTo>
                  <a:cubicBezTo>
                    <a:pt x="113" y="3"/>
                    <a:pt x="113" y="3"/>
                    <a:pt x="113" y="2"/>
                  </a:cubicBezTo>
                  <a:cubicBezTo>
                    <a:pt x="114" y="2"/>
                    <a:pt x="114" y="3"/>
                    <a:pt x="114" y="3"/>
                  </a:cubicBezTo>
                  <a:cubicBezTo>
                    <a:pt x="114" y="3"/>
                    <a:pt x="114" y="3"/>
                    <a:pt x="114" y="3"/>
                  </a:cubicBezTo>
                  <a:cubicBezTo>
                    <a:pt x="114" y="4"/>
                    <a:pt x="114" y="4"/>
                    <a:pt x="114" y="4"/>
                  </a:cubicBezTo>
                  <a:cubicBezTo>
                    <a:pt x="113" y="4"/>
                    <a:pt x="113" y="4"/>
                    <a:pt x="113" y="4"/>
                  </a:cubicBezTo>
                  <a:cubicBezTo>
                    <a:pt x="114" y="5"/>
                    <a:pt x="113" y="5"/>
                    <a:pt x="113" y="6"/>
                  </a:cubicBezTo>
                  <a:cubicBezTo>
                    <a:pt x="112" y="6"/>
                    <a:pt x="113" y="6"/>
                    <a:pt x="112" y="8"/>
                  </a:cubicBezTo>
                  <a:cubicBezTo>
                    <a:pt x="112" y="8"/>
                    <a:pt x="111" y="6"/>
                    <a:pt x="111" y="6"/>
                  </a:cubicBezTo>
                  <a:cubicBezTo>
                    <a:pt x="111" y="6"/>
                    <a:pt x="111" y="6"/>
                    <a:pt x="109" y="6"/>
                  </a:cubicBezTo>
                  <a:cubicBezTo>
                    <a:pt x="111" y="8"/>
                    <a:pt x="111" y="8"/>
                    <a:pt x="111" y="9"/>
                  </a:cubicBezTo>
                  <a:cubicBezTo>
                    <a:pt x="111" y="9"/>
                    <a:pt x="111" y="9"/>
                    <a:pt x="111" y="9"/>
                  </a:cubicBezTo>
                  <a:cubicBezTo>
                    <a:pt x="111" y="10"/>
                    <a:pt x="111" y="10"/>
                    <a:pt x="111" y="11"/>
                  </a:cubicBezTo>
                  <a:cubicBezTo>
                    <a:pt x="109" y="12"/>
                    <a:pt x="109" y="12"/>
                    <a:pt x="108" y="13"/>
                  </a:cubicBezTo>
                  <a:cubicBezTo>
                    <a:pt x="108" y="13"/>
                    <a:pt x="108" y="13"/>
                    <a:pt x="108" y="13"/>
                  </a:cubicBezTo>
                  <a:cubicBezTo>
                    <a:pt x="108" y="14"/>
                    <a:pt x="107" y="15"/>
                    <a:pt x="107" y="17"/>
                  </a:cubicBezTo>
                  <a:cubicBezTo>
                    <a:pt x="106" y="19"/>
                    <a:pt x="106" y="20"/>
                    <a:pt x="105" y="20"/>
                  </a:cubicBezTo>
                  <a:cubicBezTo>
                    <a:pt x="104" y="22"/>
                    <a:pt x="103" y="26"/>
                    <a:pt x="101" y="27"/>
                  </a:cubicBezTo>
                  <a:cubicBezTo>
                    <a:pt x="101" y="26"/>
                    <a:pt x="101" y="26"/>
                    <a:pt x="101" y="26"/>
                  </a:cubicBezTo>
                  <a:cubicBezTo>
                    <a:pt x="101" y="27"/>
                    <a:pt x="100" y="26"/>
                    <a:pt x="100" y="27"/>
                  </a:cubicBezTo>
                  <a:cubicBezTo>
                    <a:pt x="101" y="27"/>
                    <a:pt x="101" y="28"/>
                    <a:pt x="101" y="28"/>
                  </a:cubicBezTo>
                  <a:cubicBezTo>
                    <a:pt x="100" y="29"/>
                    <a:pt x="99" y="31"/>
                    <a:pt x="99" y="32"/>
                  </a:cubicBezTo>
                  <a:cubicBezTo>
                    <a:pt x="99" y="32"/>
                    <a:pt x="99" y="32"/>
                    <a:pt x="99" y="32"/>
                  </a:cubicBezTo>
                  <a:cubicBezTo>
                    <a:pt x="99" y="32"/>
                    <a:pt x="98" y="33"/>
                    <a:pt x="97" y="35"/>
                  </a:cubicBezTo>
                  <a:cubicBezTo>
                    <a:pt x="97" y="35"/>
                    <a:pt x="96" y="35"/>
                    <a:pt x="96" y="36"/>
                  </a:cubicBezTo>
                  <a:cubicBezTo>
                    <a:pt x="96" y="37"/>
                    <a:pt x="96" y="37"/>
                    <a:pt x="96" y="38"/>
                  </a:cubicBezTo>
                  <a:cubicBezTo>
                    <a:pt x="96" y="39"/>
                    <a:pt x="96" y="39"/>
                    <a:pt x="95" y="40"/>
                  </a:cubicBezTo>
                  <a:cubicBezTo>
                    <a:pt x="95" y="44"/>
                    <a:pt x="91" y="46"/>
                    <a:pt x="90" y="48"/>
                  </a:cubicBezTo>
                  <a:cubicBezTo>
                    <a:pt x="90" y="48"/>
                    <a:pt x="90" y="48"/>
                    <a:pt x="90" y="48"/>
                  </a:cubicBezTo>
                  <a:cubicBezTo>
                    <a:pt x="89" y="51"/>
                    <a:pt x="88" y="54"/>
                    <a:pt x="87" y="57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5" y="57"/>
                    <a:pt x="85" y="58"/>
                    <a:pt x="86" y="58"/>
                  </a:cubicBezTo>
                  <a:cubicBezTo>
                    <a:pt x="86" y="59"/>
                    <a:pt x="86" y="59"/>
                    <a:pt x="85" y="59"/>
                  </a:cubicBezTo>
                  <a:cubicBezTo>
                    <a:pt x="83" y="60"/>
                    <a:pt x="85" y="60"/>
                    <a:pt x="83" y="62"/>
                  </a:cubicBezTo>
                  <a:cubicBezTo>
                    <a:pt x="83" y="63"/>
                    <a:pt x="83" y="64"/>
                    <a:pt x="82" y="65"/>
                  </a:cubicBezTo>
                  <a:cubicBezTo>
                    <a:pt x="83" y="65"/>
                    <a:pt x="83" y="65"/>
                    <a:pt x="83" y="65"/>
                  </a:cubicBezTo>
                  <a:cubicBezTo>
                    <a:pt x="82" y="65"/>
                    <a:pt x="82" y="64"/>
                    <a:pt x="82" y="65"/>
                  </a:cubicBezTo>
                  <a:cubicBezTo>
                    <a:pt x="82" y="65"/>
                    <a:pt x="81" y="66"/>
                    <a:pt x="82" y="66"/>
                  </a:cubicBezTo>
                  <a:cubicBezTo>
                    <a:pt x="80" y="67"/>
                    <a:pt x="80" y="69"/>
                    <a:pt x="79" y="70"/>
                  </a:cubicBezTo>
                  <a:cubicBezTo>
                    <a:pt x="79" y="72"/>
                    <a:pt x="79" y="72"/>
                    <a:pt x="79" y="72"/>
                  </a:cubicBezTo>
                  <a:cubicBezTo>
                    <a:pt x="78" y="73"/>
                    <a:pt x="77" y="73"/>
                    <a:pt x="77" y="75"/>
                  </a:cubicBezTo>
                  <a:cubicBezTo>
                    <a:pt x="77" y="75"/>
                    <a:pt x="77" y="74"/>
                    <a:pt x="76" y="75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76" y="78"/>
                    <a:pt x="74" y="79"/>
                    <a:pt x="73" y="81"/>
                  </a:cubicBezTo>
                  <a:cubicBezTo>
                    <a:pt x="71" y="85"/>
                    <a:pt x="70" y="87"/>
                    <a:pt x="68" y="92"/>
                  </a:cubicBezTo>
                  <a:cubicBezTo>
                    <a:pt x="68" y="92"/>
                    <a:pt x="68" y="92"/>
                    <a:pt x="68" y="92"/>
                  </a:cubicBezTo>
                  <a:cubicBezTo>
                    <a:pt x="68" y="93"/>
                    <a:pt x="65" y="93"/>
                    <a:pt x="66" y="94"/>
                  </a:cubicBezTo>
                  <a:cubicBezTo>
                    <a:pt x="65" y="94"/>
                    <a:pt x="65" y="95"/>
                    <a:pt x="65" y="95"/>
                  </a:cubicBezTo>
                  <a:cubicBezTo>
                    <a:pt x="65" y="96"/>
                    <a:pt x="63" y="97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101"/>
                    <a:pt x="62" y="102"/>
                  </a:cubicBezTo>
                  <a:cubicBezTo>
                    <a:pt x="62" y="102"/>
                    <a:pt x="62" y="101"/>
                    <a:pt x="61" y="101"/>
                  </a:cubicBezTo>
                  <a:cubicBezTo>
                    <a:pt x="61" y="101"/>
                    <a:pt x="62" y="103"/>
                    <a:pt x="61" y="103"/>
                  </a:cubicBezTo>
                  <a:cubicBezTo>
                    <a:pt x="60" y="103"/>
                    <a:pt x="61" y="103"/>
                    <a:pt x="61" y="103"/>
                  </a:cubicBezTo>
                  <a:cubicBezTo>
                    <a:pt x="59" y="106"/>
                    <a:pt x="57" y="109"/>
                    <a:pt x="56" y="112"/>
                  </a:cubicBezTo>
                  <a:cubicBezTo>
                    <a:pt x="55" y="113"/>
                    <a:pt x="55" y="111"/>
                    <a:pt x="54" y="113"/>
                  </a:cubicBezTo>
                  <a:cubicBezTo>
                    <a:pt x="54" y="113"/>
                    <a:pt x="55" y="113"/>
                    <a:pt x="54" y="113"/>
                  </a:cubicBezTo>
                  <a:cubicBezTo>
                    <a:pt x="54" y="114"/>
                    <a:pt x="53" y="113"/>
                    <a:pt x="53" y="114"/>
                  </a:cubicBezTo>
                  <a:cubicBezTo>
                    <a:pt x="54" y="114"/>
                    <a:pt x="53" y="115"/>
                    <a:pt x="54" y="115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51" y="118"/>
                    <a:pt x="51" y="118"/>
                    <a:pt x="51" y="118"/>
                  </a:cubicBezTo>
                  <a:cubicBezTo>
                    <a:pt x="52" y="119"/>
                    <a:pt x="50" y="120"/>
                    <a:pt x="51" y="121"/>
                  </a:cubicBezTo>
                  <a:cubicBezTo>
                    <a:pt x="47" y="128"/>
                    <a:pt x="44" y="135"/>
                    <a:pt x="40" y="141"/>
                  </a:cubicBezTo>
                  <a:cubicBezTo>
                    <a:pt x="37" y="147"/>
                    <a:pt x="34" y="154"/>
                    <a:pt x="30" y="160"/>
                  </a:cubicBezTo>
                  <a:cubicBezTo>
                    <a:pt x="28" y="162"/>
                    <a:pt x="28" y="162"/>
                    <a:pt x="28" y="164"/>
                  </a:cubicBezTo>
                  <a:cubicBezTo>
                    <a:pt x="28" y="164"/>
                    <a:pt x="28" y="163"/>
                    <a:pt x="27" y="164"/>
                  </a:cubicBezTo>
                  <a:cubicBezTo>
                    <a:pt x="28" y="164"/>
                    <a:pt x="27" y="165"/>
                    <a:pt x="27" y="165"/>
                  </a:cubicBezTo>
                  <a:cubicBezTo>
                    <a:pt x="26" y="167"/>
                    <a:pt x="25" y="169"/>
                    <a:pt x="23" y="173"/>
                  </a:cubicBezTo>
                  <a:cubicBezTo>
                    <a:pt x="24" y="172"/>
                    <a:pt x="23" y="172"/>
                    <a:pt x="23" y="172"/>
                  </a:cubicBezTo>
                  <a:cubicBezTo>
                    <a:pt x="23" y="173"/>
                    <a:pt x="23" y="173"/>
                    <a:pt x="23" y="173"/>
                  </a:cubicBezTo>
                  <a:cubicBezTo>
                    <a:pt x="23" y="173"/>
                    <a:pt x="23" y="173"/>
                    <a:pt x="23" y="173"/>
                  </a:cubicBezTo>
                  <a:cubicBezTo>
                    <a:pt x="23" y="173"/>
                    <a:pt x="23" y="173"/>
                    <a:pt x="23" y="173"/>
                  </a:cubicBezTo>
                  <a:cubicBezTo>
                    <a:pt x="20" y="179"/>
                    <a:pt x="16" y="185"/>
                    <a:pt x="12" y="191"/>
                  </a:cubicBezTo>
                  <a:cubicBezTo>
                    <a:pt x="11" y="193"/>
                    <a:pt x="10" y="194"/>
                    <a:pt x="10" y="196"/>
                  </a:cubicBezTo>
                  <a:cubicBezTo>
                    <a:pt x="7" y="200"/>
                    <a:pt x="3" y="204"/>
                    <a:pt x="1" y="209"/>
                  </a:cubicBezTo>
                  <a:cubicBezTo>
                    <a:pt x="1" y="209"/>
                    <a:pt x="0" y="207"/>
                    <a:pt x="1" y="205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23" name="Freeform 116"/>
            <p:cNvSpPr>
              <a:spLocks/>
            </p:cNvSpPr>
            <p:nvPr/>
          </p:nvSpPr>
          <p:spPr bwMode="auto">
            <a:xfrm>
              <a:off x="3265" y="273"/>
              <a:ext cx="319" cy="530"/>
            </a:xfrm>
            <a:custGeom>
              <a:avLst/>
              <a:gdLst>
                <a:gd name="T0" fmla="*/ 118 w 135"/>
                <a:gd name="T1" fmla="*/ 200 h 224"/>
                <a:gd name="T2" fmla="*/ 113 w 135"/>
                <a:gd name="T3" fmla="*/ 193 h 224"/>
                <a:gd name="T4" fmla="*/ 104 w 135"/>
                <a:gd name="T5" fmla="*/ 180 h 224"/>
                <a:gd name="T6" fmla="*/ 102 w 135"/>
                <a:gd name="T7" fmla="*/ 176 h 224"/>
                <a:gd name="T8" fmla="*/ 93 w 135"/>
                <a:gd name="T9" fmla="*/ 160 h 224"/>
                <a:gd name="T10" fmla="*/ 91 w 135"/>
                <a:gd name="T11" fmla="*/ 156 h 224"/>
                <a:gd name="T12" fmla="*/ 86 w 135"/>
                <a:gd name="T13" fmla="*/ 149 h 224"/>
                <a:gd name="T14" fmla="*/ 82 w 135"/>
                <a:gd name="T15" fmla="*/ 141 h 224"/>
                <a:gd name="T16" fmla="*/ 79 w 135"/>
                <a:gd name="T17" fmla="*/ 137 h 224"/>
                <a:gd name="T18" fmla="*/ 77 w 135"/>
                <a:gd name="T19" fmla="*/ 134 h 224"/>
                <a:gd name="T20" fmla="*/ 73 w 135"/>
                <a:gd name="T21" fmla="*/ 126 h 224"/>
                <a:gd name="T22" fmla="*/ 69 w 135"/>
                <a:gd name="T23" fmla="*/ 123 h 224"/>
                <a:gd name="T24" fmla="*/ 66 w 135"/>
                <a:gd name="T25" fmla="*/ 118 h 224"/>
                <a:gd name="T26" fmla="*/ 63 w 135"/>
                <a:gd name="T27" fmla="*/ 112 h 224"/>
                <a:gd name="T28" fmla="*/ 59 w 135"/>
                <a:gd name="T29" fmla="*/ 106 h 224"/>
                <a:gd name="T30" fmla="*/ 55 w 135"/>
                <a:gd name="T31" fmla="*/ 97 h 224"/>
                <a:gd name="T32" fmla="*/ 52 w 135"/>
                <a:gd name="T33" fmla="*/ 93 h 224"/>
                <a:gd name="T34" fmla="*/ 51 w 135"/>
                <a:gd name="T35" fmla="*/ 90 h 224"/>
                <a:gd name="T36" fmla="*/ 48 w 135"/>
                <a:gd name="T37" fmla="*/ 87 h 224"/>
                <a:gd name="T38" fmla="*/ 47 w 135"/>
                <a:gd name="T39" fmla="*/ 86 h 224"/>
                <a:gd name="T40" fmla="*/ 46 w 135"/>
                <a:gd name="T41" fmla="*/ 82 h 224"/>
                <a:gd name="T42" fmla="*/ 39 w 135"/>
                <a:gd name="T43" fmla="*/ 71 h 224"/>
                <a:gd name="T44" fmla="*/ 36 w 135"/>
                <a:gd name="T45" fmla="*/ 66 h 224"/>
                <a:gd name="T46" fmla="*/ 33 w 135"/>
                <a:gd name="T47" fmla="*/ 63 h 224"/>
                <a:gd name="T48" fmla="*/ 28 w 135"/>
                <a:gd name="T49" fmla="*/ 53 h 224"/>
                <a:gd name="T50" fmla="*/ 29 w 135"/>
                <a:gd name="T51" fmla="*/ 50 h 224"/>
                <a:gd name="T52" fmla="*/ 25 w 135"/>
                <a:gd name="T53" fmla="*/ 47 h 224"/>
                <a:gd name="T54" fmla="*/ 22 w 135"/>
                <a:gd name="T55" fmla="*/ 45 h 224"/>
                <a:gd name="T56" fmla="*/ 20 w 135"/>
                <a:gd name="T57" fmla="*/ 40 h 224"/>
                <a:gd name="T58" fmla="*/ 19 w 135"/>
                <a:gd name="T59" fmla="*/ 39 h 224"/>
                <a:gd name="T60" fmla="*/ 19 w 135"/>
                <a:gd name="T61" fmla="*/ 38 h 224"/>
                <a:gd name="T62" fmla="*/ 17 w 135"/>
                <a:gd name="T63" fmla="*/ 34 h 224"/>
                <a:gd name="T64" fmla="*/ 13 w 135"/>
                <a:gd name="T65" fmla="*/ 31 h 224"/>
                <a:gd name="T66" fmla="*/ 13 w 135"/>
                <a:gd name="T67" fmla="*/ 29 h 224"/>
                <a:gd name="T68" fmla="*/ 11 w 135"/>
                <a:gd name="T69" fmla="*/ 26 h 224"/>
                <a:gd name="T70" fmla="*/ 8 w 135"/>
                <a:gd name="T71" fmla="*/ 23 h 224"/>
                <a:gd name="T72" fmla="*/ 12 w 135"/>
                <a:gd name="T73" fmla="*/ 23 h 224"/>
                <a:gd name="T74" fmla="*/ 6 w 135"/>
                <a:gd name="T75" fmla="*/ 19 h 224"/>
                <a:gd name="T76" fmla="*/ 5 w 135"/>
                <a:gd name="T77" fmla="*/ 9 h 224"/>
                <a:gd name="T78" fmla="*/ 4 w 135"/>
                <a:gd name="T79" fmla="*/ 5 h 224"/>
                <a:gd name="T80" fmla="*/ 0 w 135"/>
                <a:gd name="T81" fmla="*/ 0 h 224"/>
                <a:gd name="T82" fmla="*/ 3 w 135"/>
                <a:gd name="T83" fmla="*/ 2 h 224"/>
                <a:gd name="T84" fmla="*/ 5 w 135"/>
                <a:gd name="T85" fmla="*/ 8 h 224"/>
                <a:gd name="T86" fmla="*/ 12 w 135"/>
                <a:gd name="T87" fmla="*/ 17 h 224"/>
                <a:gd name="T88" fmla="*/ 22 w 135"/>
                <a:gd name="T89" fmla="*/ 32 h 224"/>
                <a:gd name="T90" fmla="*/ 32 w 135"/>
                <a:gd name="T91" fmla="*/ 49 h 224"/>
                <a:gd name="T92" fmla="*/ 41 w 135"/>
                <a:gd name="T93" fmla="*/ 63 h 224"/>
                <a:gd name="T94" fmla="*/ 48 w 135"/>
                <a:gd name="T95" fmla="*/ 73 h 224"/>
                <a:gd name="T96" fmla="*/ 59 w 135"/>
                <a:gd name="T97" fmla="*/ 94 h 224"/>
                <a:gd name="T98" fmla="*/ 66 w 135"/>
                <a:gd name="T99" fmla="*/ 107 h 224"/>
                <a:gd name="T100" fmla="*/ 74 w 135"/>
                <a:gd name="T101" fmla="*/ 121 h 224"/>
                <a:gd name="T102" fmla="*/ 105 w 135"/>
                <a:gd name="T103" fmla="*/ 170 h 224"/>
                <a:gd name="T104" fmla="*/ 112 w 135"/>
                <a:gd name="T105" fmla="*/ 182 h 224"/>
                <a:gd name="T106" fmla="*/ 131 w 135"/>
                <a:gd name="T107" fmla="*/ 222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5" h="224">
                  <a:moveTo>
                    <a:pt x="131" y="222"/>
                  </a:moveTo>
                  <a:cubicBezTo>
                    <a:pt x="128" y="220"/>
                    <a:pt x="127" y="215"/>
                    <a:pt x="124" y="213"/>
                  </a:cubicBezTo>
                  <a:cubicBezTo>
                    <a:pt x="124" y="213"/>
                    <a:pt x="125" y="213"/>
                    <a:pt x="125" y="213"/>
                  </a:cubicBezTo>
                  <a:cubicBezTo>
                    <a:pt x="122" y="210"/>
                    <a:pt x="120" y="206"/>
                    <a:pt x="120" y="200"/>
                  </a:cubicBezTo>
                  <a:cubicBezTo>
                    <a:pt x="120" y="200"/>
                    <a:pt x="120" y="200"/>
                    <a:pt x="120" y="200"/>
                  </a:cubicBezTo>
                  <a:cubicBezTo>
                    <a:pt x="118" y="200"/>
                    <a:pt x="118" y="200"/>
                    <a:pt x="118" y="200"/>
                  </a:cubicBezTo>
                  <a:cubicBezTo>
                    <a:pt x="118" y="199"/>
                    <a:pt x="118" y="200"/>
                    <a:pt x="119" y="199"/>
                  </a:cubicBezTo>
                  <a:cubicBezTo>
                    <a:pt x="118" y="199"/>
                    <a:pt x="118" y="198"/>
                    <a:pt x="117" y="198"/>
                  </a:cubicBezTo>
                  <a:cubicBezTo>
                    <a:pt x="117" y="197"/>
                    <a:pt x="117" y="197"/>
                    <a:pt x="117" y="197"/>
                  </a:cubicBezTo>
                  <a:cubicBezTo>
                    <a:pt x="117" y="197"/>
                    <a:pt x="117" y="197"/>
                    <a:pt x="117" y="197"/>
                  </a:cubicBezTo>
                  <a:cubicBezTo>
                    <a:pt x="114" y="197"/>
                    <a:pt x="114" y="194"/>
                    <a:pt x="113" y="193"/>
                  </a:cubicBezTo>
                  <a:cubicBezTo>
                    <a:pt x="113" y="193"/>
                    <a:pt x="113" y="193"/>
                    <a:pt x="113" y="193"/>
                  </a:cubicBezTo>
                  <a:cubicBezTo>
                    <a:pt x="112" y="191"/>
                    <a:pt x="110" y="187"/>
                    <a:pt x="108" y="186"/>
                  </a:cubicBezTo>
                  <a:cubicBezTo>
                    <a:pt x="108" y="186"/>
                    <a:pt x="109" y="186"/>
                    <a:pt x="109" y="185"/>
                  </a:cubicBezTo>
                  <a:cubicBezTo>
                    <a:pt x="108" y="186"/>
                    <a:pt x="106" y="185"/>
                    <a:pt x="106" y="183"/>
                  </a:cubicBezTo>
                  <a:cubicBezTo>
                    <a:pt x="106" y="182"/>
                    <a:pt x="106" y="182"/>
                    <a:pt x="105" y="181"/>
                  </a:cubicBezTo>
                  <a:cubicBezTo>
                    <a:pt x="106" y="181"/>
                    <a:pt x="106" y="181"/>
                    <a:pt x="106" y="181"/>
                  </a:cubicBezTo>
                  <a:cubicBezTo>
                    <a:pt x="105" y="181"/>
                    <a:pt x="105" y="180"/>
                    <a:pt x="104" y="180"/>
                  </a:cubicBezTo>
                  <a:cubicBezTo>
                    <a:pt x="105" y="180"/>
                    <a:pt x="105" y="180"/>
                    <a:pt x="105" y="180"/>
                  </a:cubicBezTo>
                  <a:cubicBezTo>
                    <a:pt x="104" y="180"/>
                    <a:pt x="104" y="179"/>
                    <a:pt x="104" y="179"/>
                  </a:cubicBezTo>
                  <a:cubicBezTo>
                    <a:pt x="104" y="179"/>
                    <a:pt x="104" y="179"/>
                    <a:pt x="104" y="179"/>
                  </a:cubicBezTo>
                  <a:cubicBezTo>
                    <a:pt x="103" y="178"/>
                    <a:pt x="103" y="178"/>
                    <a:pt x="103" y="177"/>
                  </a:cubicBezTo>
                  <a:cubicBezTo>
                    <a:pt x="103" y="177"/>
                    <a:pt x="103" y="177"/>
                    <a:pt x="103" y="177"/>
                  </a:cubicBezTo>
                  <a:cubicBezTo>
                    <a:pt x="102" y="176"/>
                    <a:pt x="102" y="174"/>
                    <a:pt x="102" y="176"/>
                  </a:cubicBezTo>
                  <a:cubicBezTo>
                    <a:pt x="102" y="174"/>
                    <a:pt x="102" y="177"/>
                    <a:pt x="103" y="176"/>
                  </a:cubicBezTo>
                  <a:cubicBezTo>
                    <a:pt x="100" y="172"/>
                    <a:pt x="98" y="169"/>
                    <a:pt x="96" y="165"/>
                  </a:cubicBezTo>
                  <a:cubicBezTo>
                    <a:pt x="96" y="164"/>
                    <a:pt x="96" y="164"/>
                    <a:pt x="96" y="164"/>
                  </a:cubicBezTo>
                  <a:cubicBezTo>
                    <a:pt x="96" y="163"/>
                    <a:pt x="95" y="162"/>
                    <a:pt x="94" y="162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4" y="161"/>
                    <a:pt x="93" y="161"/>
                    <a:pt x="93" y="160"/>
                  </a:cubicBezTo>
                  <a:cubicBezTo>
                    <a:pt x="94" y="161"/>
                    <a:pt x="94" y="161"/>
                    <a:pt x="94" y="160"/>
                  </a:cubicBezTo>
                  <a:cubicBezTo>
                    <a:pt x="93" y="160"/>
                    <a:pt x="93" y="159"/>
                    <a:pt x="93" y="159"/>
                  </a:cubicBezTo>
                  <a:cubicBezTo>
                    <a:pt x="93" y="159"/>
                    <a:pt x="93" y="159"/>
                    <a:pt x="93" y="159"/>
                  </a:cubicBezTo>
                  <a:cubicBezTo>
                    <a:pt x="93" y="159"/>
                    <a:pt x="93" y="158"/>
                    <a:pt x="92" y="156"/>
                  </a:cubicBezTo>
                  <a:cubicBezTo>
                    <a:pt x="93" y="158"/>
                    <a:pt x="93" y="158"/>
                    <a:pt x="93" y="158"/>
                  </a:cubicBezTo>
                  <a:cubicBezTo>
                    <a:pt x="92" y="155"/>
                    <a:pt x="92" y="158"/>
                    <a:pt x="91" y="156"/>
                  </a:cubicBezTo>
                  <a:cubicBezTo>
                    <a:pt x="92" y="156"/>
                    <a:pt x="92" y="156"/>
                    <a:pt x="92" y="155"/>
                  </a:cubicBezTo>
                  <a:cubicBezTo>
                    <a:pt x="91" y="155"/>
                    <a:pt x="90" y="153"/>
                    <a:pt x="88" y="153"/>
                  </a:cubicBezTo>
                  <a:cubicBezTo>
                    <a:pt x="88" y="153"/>
                    <a:pt x="88" y="153"/>
                    <a:pt x="88" y="153"/>
                  </a:cubicBezTo>
                  <a:cubicBezTo>
                    <a:pt x="88" y="153"/>
                    <a:pt x="87" y="151"/>
                    <a:pt x="86" y="150"/>
                  </a:cubicBezTo>
                  <a:cubicBezTo>
                    <a:pt x="86" y="150"/>
                    <a:pt x="87" y="150"/>
                    <a:pt x="87" y="149"/>
                  </a:cubicBezTo>
                  <a:cubicBezTo>
                    <a:pt x="86" y="150"/>
                    <a:pt x="86" y="146"/>
                    <a:pt x="86" y="149"/>
                  </a:cubicBezTo>
                  <a:cubicBezTo>
                    <a:pt x="85" y="147"/>
                    <a:pt x="85" y="146"/>
                    <a:pt x="84" y="145"/>
                  </a:cubicBezTo>
                  <a:cubicBezTo>
                    <a:pt x="85" y="146"/>
                    <a:pt x="85" y="145"/>
                    <a:pt x="85" y="145"/>
                  </a:cubicBezTo>
                  <a:cubicBezTo>
                    <a:pt x="86" y="144"/>
                    <a:pt x="86" y="144"/>
                    <a:pt x="86" y="144"/>
                  </a:cubicBezTo>
                  <a:cubicBezTo>
                    <a:pt x="86" y="145"/>
                    <a:pt x="86" y="145"/>
                    <a:pt x="86" y="145"/>
                  </a:cubicBezTo>
                  <a:cubicBezTo>
                    <a:pt x="86" y="144"/>
                    <a:pt x="85" y="143"/>
                    <a:pt x="85" y="143"/>
                  </a:cubicBezTo>
                  <a:cubicBezTo>
                    <a:pt x="84" y="142"/>
                    <a:pt x="83" y="142"/>
                    <a:pt x="82" y="141"/>
                  </a:cubicBezTo>
                  <a:cubicBezTo>
                    <a:pt x="83" y="142"/>
                    <a:pt x="83" y="140"/>
                    <a:pt x="83" y="141"/>
                  </a:cubicBezTo>
                  <a:cubicBezTo>
                    <a:pt x="81" y="140"/>
                    <a:pt x="81" y="140"/>
                    <a:pt x="81" y="140"/>
                  </a:cubicBezTo>
                  <a:cubicBezTo>
                    <a:pt x="79" y="140"/>
                    <a:pt x="81" y="140"/>
                    <a:pt x="81" y="139"/>
                  </a:cubicBezTo>
                  <a:cubicBezTo>
                    <a:pt x="79" y="139"/>
                    <a:pt x="79" y="139"/>
                    <a:pt x="79" y="139"/>
                  </a:cubicBezTo>
                  <a:cubicBezTo>
                    <a:pt x="79" y="139"/>
                    <a:pt x="79" y="138"/>
                    <a:pt x="79" y="137"/>
                  </a:cubicBezTo>
                  <a:cubicBezTo>
                    <a:pt x="79" y="137"/>
                    <a:pt x="79" y="138"/>
                    <a:pt x="79" y="137"/>
                  </a:cubicBezTo>
                  <a:cubicBezTo>
                    <a:pt x="79" y="136"/>
                    <a:pt x="79" y="136"/>
                    <a:pt x="79" y="136"/>
                  </a:cubicBezTo>
                  <a:cubicBezTo>
                    <a:pt x="79" y="136"/>
                    <a:pt x="79" y="136"/>
                    <a:pt x="79" y="136"/>
                  </a:cubicBezTo>
                  <a:cubicBezTo>
                    <a:pt x="79" y="135"/>
                    <a:pt x="78" y="134"/>
                    <a:pt x="78" y="135"/>
                  </a:cubicBezTo>
                  <a:cubicBezTo>
                    <a:pt x="78" y="136"/>
                    <a:pt x="78" y="135"/>
                    <a:pt x="78" y="135"/>
                  </a:cubicBezTo>
                  <a:cubicBezTo>
                    <a:pt x="77" y="135"/>
                    <a:pt x="77" y="135"/>
                    <a:pt x="76" y="134"/>
                  </a:cubicBezTo>
                  <a:cubicBezTo>
                    <a:pt x="77" y="134"/>
                    <a:pt x="77" y="134"/>
                    <a:pt x="77" y="134"/>
                  </a:cubicBezTo>
                  <a:cubicBezTo>
                    <a:pt x="76" y="133"/>
                    <a:pt x="75" y="133"/>
                    <a:pt x="74" y="133"/>
                  </a:cubicBezTo>
                  <a:cubicBezTo>
                    <a:pt x="75" y="133"/>
                    <a:pt x="75" y="133"/>
                    <a:pt x="75" y="133"/>
                  </a:cubicBezTo>
                  <a:cubicBezTo>
                    <a:pt x="75" y="130"/>
                    <a:pt x="73" y="129"/>
                    <a:pt x="73" y="128"/>
                  </a:cubicBezTo>
                  <a:cubicBezTo>
                    <a:pt x="73" y="128"/>
                    <a:pt x="73" y="128"/>
                    <a:pt x="73" y="128"/>
                  </a:cubicBezTo>
                  <a:cubicBezTo>
                    <a:pt x="73" y="128"/>
                    <a:pt x="73" y="127"/>
                    <a:pt x="73" y="127"/>
                  </a:cubicBezTo>
                  <a:cubicBezTo>
                    <a:pt x="73" y="127"/>
                    <a:pt x="73" y="127"/>
                    <a:pt x="73" y="126"/>
                  </a:cubicBezTo>
                  <a:cubicBezTo>
                    <a:pt x="71" y="126"/>
                    <a:pt x="73" y="126"/>
                    <a:pt x="73" y="126"/>
                  </a:cubicBezTo>
                  <a:cubicBezTo>
                    <a:pt x="71" y="126"/>
                    <a:pt x="69" y="125"/>
                    <a:pt x="69" y="123"/>
                  </a:cubicBezTo>
                  <a:cubicBezTo>
                    <a:pt x="69" y="123"/>
                    <a:pt x="68" y="123"/>
                    <a:pt x="68" y="121"/>
                  </a:cubicBezTo>
                  <a:cubicBezTo>
                    <a:pt x="68" y="121"/>
                    <a:pt x="68" y="121"/>
                    <a:pt x="68" y="121"/>
                  </a:cubicBezTo>
                  <a:cubicBezTo>
                    <a:pt x="68" y="120"/>
                    <a:pt x="68" y="120"/>
                    <a:pt x="68" y="120"/>
                  </a:cubicBezTo>
                  <a:cubicBezTo>
                    <a:pt x="67" y="119"/>
                    <a:pt x="70" y="123"/>
                    <a:pt x="69" y="123"/>
                  </a:cubicBezTo>
                  <a:cubicBezTo>
                    <a:pt x="69" y="121"/>
                    <a:pt x="67" y="121"/>
                    <a:pt x="68" y="120"/>
                  </a:cubicBezTo>
                  <a:cubicBezTo>
                    <a:pt x="68" y="120"/>
                    <a:pt x="67" y="120"/>
                    <a:pt x="67" y="119"/>
                  </a:cubicBezTo>
                  <a:cubicBezTo>
                    <a:pt x="67" y="119"/>
                    <a:pt x="68" y="119"/>
                    <a:pt x="68" y="119"/>
                  </a:cubicBezTo>
                  <a:cubicBezTo>
                    <a:pt x="67" y="118"/>
                    <a:pt x="67" y="119"/>
                    <a:pt x="67" y="119"/>
                  </a:cubicBezTo>
                  <a:cubicBezTo>
                    <a:pt x="66" y="118"/>
                    <a:pt x="66" y="118"/>
                    <a:pt x="66" y="118"/>
                  </a:cubicBezTo>
                  <a:cubicBezTo>
                    <a:pt x="66" y="118"/>
                    <a:pt x="66" y="117"/>
                    <a:pt x="66" y="118"/>
                  </a:cubicBezTo>
                  <a:cubicBezTo>
                    <a:pt x="66" y="118"/>
                    <a:pt x="65" y="117"/>
                    <a:pt x="66" y="116"/>
                  </a:cubicBezTo>
                  <a:cubicBezTo>
                    <a:pt x="66" y="116"/>
                    <a:pt x="66" y="116"/>
                    <a:pt x="66" y="116"/>
                  </a:cubicBezTo>
                  <a:cubicBezTo>
                    <a:pt x="66" y="116"/>
                    <a:pt x="66" y="116"/>
                    <a:pt x="65" y="116"/>
                  </a:cubicBezTo>
                  <a:cubicBezTo>
                    <a:pt x="66" y="116"/>
                    <a:pt x="66" y="115"/>
                    <a:pt x="66" y="115"/>
                  </a:cubicBezTo>
                  <a:cubicBezTo>
                    <a:pt x="65" y="116"/>
                    <a:pt x="65" y="114"/>
                    <a:pt x="64" y="114"/>
                  </a:cubicBezTo>
                  <a:cubicBezTo>
                    <a:pt x="64" y="112"/>
                    <a:pt x="63" y="112"/>
                    <a:pt x="63" y="112"/>
                  </a:cubicBezTo>
                  <a:cubicBezTo>
                    <a:pt x="63" y="111"/>
                    <a:pt x="61" y="111"/>
                    <a:pt x="61" y="110"/>
                  </a:cubicBezTo>
                  <a:cubicBezTo>
                    <a:pt x="61" y="110"/>
                    <a:pt x="61" y="110"/>
                    <a:pt x="61" y="110"/>
                  </a:cubicBezTo>
                  <a:cubicBezTo>
                    <a:pt x="61" y="109"/>
                    <a:pt x="61" y="109"/>
                    <a:pt x="61" y="109"/>
                  </a:cubicBezTo>
                  <a:cubicBezTo>
                    <a:pt x="61" y="109"/>
                    <a:pt x="61" y="108"/>
                    <a:pt x="61" y="107"/>
                  </a:cubicBezTo>
                  <a:cubicBezTo>
                    <a:pt x="60" y="107"/>
                    <a:pt x="60" y="107"/>
                    <a:pt x="59" y="107"/>
                  </a:cubicBezTo>
                  <a:cubicBezTo>
                    <a:pt x="60" y="106"/>
                    <a:pt x="59" y="106"/>
                    <a:pt x="59" y="106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60" y="105"/>
                    <a:pt x="59" y="105"/>
                    <a:pt x="59" y="103"/>
                  </a:cubicBezTo>
                  <a:cubicBezTo>
                    <a:pt x="58" y="103"/>
                    <a:pt x="58" y="103"/>
                    <a:pt x="58" y="103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57" y="102"/>
                    <a:pt x="57" y="101"/>
                    <a:pt x="56" y="101"/>
                  </a:cubicBezTo>
                  <a:cubicBezTo>
                    <a:pt x="56" y="99"/>
                    <a:pt x="54" y="99"/>
                    <a:pt x="55" y="97"/>
                  </a:cubicBezTo>
                  <a:cubicBezTo>
                    <a:pt x="54" y="97"/>
                    <a:pt x="54" y="96"/>
                    <a:pt x="54" y="97"/>
                  </a:cubicBezTo>
                  <a:cubicBezTo>
                    <a:pt x="54" y="97"/>
                    <a:pt x="54" y="97"/>
                    <a:pt x="54" y="97"/>
                  </a:cubicBezTo>
                  <a:cubicBezTo>
                    <a:pt x="54" y="97"/>
                    <a:pt x="54" y="97"/>
                    <a:pt x="54" y="97"/>
                  </a:cubicBezTo>
                  <a:cubicBezTo>
                    <a:pt x="54" y="97"/>
                    <a:pt x="53" y="96"/>
                    <a:pt x="54" y="96"/>
                  </a:cubicBezTo>
                  <a:cubicBezTo>
                    <a:pt x="54" y="94"/>
                    <a:pt x="52" y="96"/>
                    <a:pt x="52" y="93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1" y="92"/>
                    <a:pt x="52" y="92"/>
                    <a:pt x="52" y="92"/>
                  </a:cubicBezTo>
                  <a:cubicBezTo>
                    <a:pt x="51" y="91"/>
                    <a:pt x="51" y="91"/>
                    <a:pt x="51" y="91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1" y="91"/>
                    <a:pt x="51" y="90"/>
                    <a:pt x="50" y="90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0" y="89"/>
                    <a:pt x="50" y="89"/>
                    <a:pt x="50" y="89"/>
                  </a:cubicBezTo>
                  <a:cubicBezTo>
                    <a:pt x="50" y="90"/>
                    <a:pt x="50" y="90"/>
                    <a:pt x="50" y="90"/>
                  </a:cubicBezTo>
                  <a:cubicBezTo>
                    <a:pt x="50" y="90"/>
                    <a:pt x="50" y="90"/>
                    <a:pt x="49" y="90"/>
                  </a:cubicBezTo>
                  <a:cubicBezTo>
                    <a:pt x="50" y="89"/>
                    <a:pt x="49" y="89"/>
                    <a:pt x="49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8" y="87"/>
                    <a:pt x="48" y="87"/>
                    <a:pt x="48" y="87"/>
                  </a:cubicBezTo>
                  <a:cubicBezTo>
                    <a:pt x="48" y="87"/>
                    <a:pt x="48" y="88"/>
                    <a:pt x="49" y="88"/>
                  </a:cubicBezTo>
                  <a:cubicBezTo>
                    <a:pt x="49" y="87"/>
                    <a:pt x="49" y="87"/>
                    <a:pt x="48" y="87"/>
                  </a:cubicBezTo>
                  <a:cubicBezTo>
                    <a:pt x="48" y="87"/>
                    <a:pt x="48" y="87"/>
                    <a:pt x="47" y="86"/>
                  </a:cubicBezTo>
                  <a:cubicBezTo>
                    <a:pt x="48" y="87"/>
                    <a:pt x="48" y="87"/>
                    <a:pt x="48" y="87"/>
                  </a:cubicBezTo>
                  <a:cubicBezTo>
                    <a:pt x="48" y="86"/>
                    <a:pt x="48" y="86"/>
                    <a:pt x="48" y="86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8" y="86"/>
                    <a:pt x="48" y="86"/>
                    <a:pt x="48" y="86"/>
                  </a:cubicBezTo>
                  <a:cubicBezTo>
                    <a:pt x="47" y="86"/>
                    <a:pt x="47" y="85"/>
                    <a:pt x="46" y="85"/>
                  </a:cubicBezTo>
                  <a:cubicBezTo>
                    <a:pt x="46" y="84"/>
                    <a:pt x="46" y="84"/>
                    <a:pt x="46" y="83"/>
                  </a:cubicBezTo>
                  <a:cubicBezTo>
                    <a:pt x="46" y="83"/>
                    <a:pt x="46" y="83"/>
                    <a:pt x="46" y="83"/>
                  </a:cubicBezTo>
                  <a:cubicBezTo>
                    <a:pt x="46" y="82"/>
                    <a:pt x="46" y="82"/>
                    <a:pt x="46" y="82"/>
                  </a:cubicBezTo>
                  <a:cubicBezTo>
                    <a:pt x="46" y="82"/>
                    <a:pt x="46" y="82"/>
                    <a:pt x="46" y="82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4" y="80"/>
                    <a:pt x="46" y="80"/>
                    <a:pt x="46" y="79"/>
                  </a:cubicBezTo>
                  <a:cubicBezTo>
                    <a:pt x="44" y="79"/>
                    <a:pt x="43" y="79"/>
                    <a:pt x="43" y="79"/>
                  </a:cubicBezTo>
                  <a:cubicBezTo>
                    <a:pt x="43" y="79"/>
                    <a:pt x="41" y="77"/>
                    <a:pt x="41" y="76"/>
                  </a:cubicBezTo>
                  <a:cubicBezTo>
                    <a:pt x="41" y="76"/>
                    <a:pt x="41" y="76"/>
                    <a:pt x="41" y="75"/>
                  </a:cubicBezTo>
                  <a:cubicBezTo>
                    <a:pt x="40" y="74"/>
                    <a:pt x="39" y="72"/>
                    <a:pt x="39" y="71"/>
                  </a:cubicBezTo>
                  <a:cubicBezTo>
                    <a:pt x="39" y="72"/>
                    <a:pt x="39" y="71"/>
                    <a:pt x="39" y="71"/>
                  </a:cubicBezTo>
                  <a:cubicBezTo>
                    <a:pt x="39" y="71"/>
                    <a:pt x="39" y="70"/>
                    <a:pt x="39" y="70"/>
                  </a:cubicBezTo>
                  <a:cubicBezTo>
                    <a:pt x="39" y="71"/>
                    <a:pt x="38" y="71"/>
                    <a:pt x="39" y="71"/>
                  </a:cubicBezTo>
                  <a:cubicBezTo>
                    <a:pt x="38" y="71"/>
                    <a:pt x="37" y="68"/>
                    <a:pt x="37" y="67"/>
                  </a:cubicBezTo>
                  <a:cubicBezTo>
                    <a:pt x="37" y="68"/>
                    <a:pt x="37" y="67"/>
                    <a:pt x="36" y="67"/>
                  </a:cubicBezTo>
                  <a:cubicBezTo>
                    <a:pt x="37" y="67"/>
                    <a:pt x="37" y="66"/>
                    <a:pt x="36" y="66"/>
                  </a:cubicBezTo>
                  <a:cubicBezTo>
                    <a:pt x="36" y="66"/>
                    <a:pt x="36" y="66"/>
                    <a:pt x="36" y="66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4" y="66"/>
                    <a:pt x="34" y="65"/>
                  </a:cubicBezTo>
                  <a:cubicBezTo>
                    <a:pt x="34" y="65"/>
                    <a:pt x="34" y="65"/>
                    <a:pt x="34" y="65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2" y="62"/>
                    <a:pt x="32" y="63"/>
                  </a:cubicBezTo>
                  <a:cubicBezTo>
                    <a:pt x="32" y="62"/>
                    <a:pt x="32" y="61"/>
                    <a:pt x="32" y="60"/>
                  </a:cubicBezTo>
                  <a:cubicBezTo>
                    <a:pt x="30" y="59"/>
                    <a:pt x="29" y="56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3"/>
                    <a:pt x="27" y="54"/>
                    <a:pt x="27" y="54"/>
                  </a:cubicBezTo>
                  <a:cubicBezTo>
                    <a:pt x="28" y="54"/>
                    <a:pt x="28" y="53"/>
                    <a:pt x="28" y="53"/>
                  </a:cubicBezTo>
                  <a:cubicBezTo>
                    <a:pt x="28" y="52"/>
                    <a:pt x="27" y="52"/>
                    <a:pt x="27" y="52"/>
                  </a:cubicBezTo>
                  <a:cubicBezTo>
                    <a:pt x="26" y="52"/>
                    <a:pt x="27" y="52"/>
                    <a:pt x="27" y="52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6" y="52"/>
                    <a:pt x="26" y="52"/>
                    <a:pt x="27" y="52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49"/>
                    <a:pt x="28" y="52"/>
                    <a:pt x="29" y="50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9" y="49"/>
                    <a:pt x="30" y="50"/>
                    <a:pt x="29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8"/>
                    <a:pt x="26" y="50"/>
                    <a:pt x="25" y="48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8"/>
                    <a:pt x="25" y="48"/>
                    <a:pt x="25" y="47"/>
                  </a:cubicBezTo>
                  <a:cubicBezTo>
                    <a:pt x="25" y="48"/>
                    <a:pt x="24" y="48"/>
                    <a:pt x="24" y="48"/>
                  </a:cubicBezTo>
                  <a:cubicBezTo>
                    <a:pt x="24" y="47"/>
                    <a:pt x="25" y="48"/>
                    <a:pt x="24" y="47"/>
                  </a:cubicBezTo>
                  <a:cubicBezTo>
                    <a:pt x="24" y="47"/>
                    <a:pt x="23" y="46"/>
                    <a:pt x="23" y="47"/>
                  </a:cubicBezTo>
                  <a:cubicBezTo>
                    <a:pt x="22" y="47"/>
                    <a:pt x="23" y="46"/>
                    <a:pt x="22" y="46"/>
                  </a:cubicBezTo>
                  <a:cubicBezTo>
                    <a:pt x="23" y="45"/>
                    <a:pt x="24" y="46"/>
                    <a:pt x="24" y="45"/>
                  </a:cubicBezTo>
                  <a:cubicBezTo>
                    <a:pt x="23" y="45"/>
                    <a:pt x="22" y="45"/>
                    <a:pt x="22" y="45"/>
                  </a:cubicBezTo>
                  <a:cubicBezTo>
                    <a:pt x="22" y="45"/>
                    <a:pt x="22" y="45"/>
                    <a:pt x="23" y="45"/>
                  </a:cubicBezTo>
                  <a:cubicBezTo>
                    <a:pt x="23" y="45"/>
                    <a:pt x="21" y="45"/>
                    <a:pt x="22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4"/>
                    <a:pt x="21" y="44"/>
                    <a:pt x="21" y="43"/>
                  </a:cubicBezTo>
                  <a:cubicBezTo>
                    <a:pt x="21" y="43"/>
                    <a:pt x="20" y="41"/>
                    <a:pt x="21" y="41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1"/>
                    <a:pt x="20" y="41"/>
                    <a:pt x="20" y="43"/>
                  </a:cubicBezTo>
                  <a:cubicBezTo>
                    <a:pt x="20" y="41"/>
                    <a:pt x="19" y="41"/>
                    <a:pt x="19" y="41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7" y="39"/>
                    <a:pt x="19" y="39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39"/>
                    <a:pt x="19" y="39"/>
                    <a:pt x="19" y="38"/>
                  </a:cubicBezTo>
                  <a:cubicBezTo>
                    <a:pt x="19" y="39"/>
                    <a:pt x="17" y="39"/>
                    <a:pt x="17" y="39"/>
                  </a:cubicBezTo>
                  <a:cubicBezTo>
                    <a:pt x="16" y="38"/>
                    <a:pt x="17" y="38"/>
                    <a:pt x="17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7" y="36"/>
                    <a:pt x="16" y="36"/>
                    <a:pt x="16" y="37"/>
                  </a:cubicBezTo>
                  <a:cubicBezTo>
                    <a:pt x="16" y="37"/>
                    <a:pt x="16" y="36"/>
                    <a:pt x="17" y="36"/>
                  </a:cubicBezTo>
                  <a:cubicBezTo>
                    <a:pt x="16" y="35"/>
                    <a:pt x="16" y="36"/>
                    <a:pt x="16" y="36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9" y="34"/>
                    <a:pt x="17" y="32"/>
                    <a:pt x="19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6" y="34"/>
                    <a:pt x="15" y="32"/>
                    <a:pt x="14" y="32"/>
                  </a:cubicBezTo>
                  <a:cubicBezTo>
                    <a:pt x="13" y="32"/>
                    <a:pt x="16" y="31"/>
                    <a:pt x="14" y="30"/>
                  </a:cubicBezTo>
                  <a:cubicBezTo>
                    <a:pt x="14" y="31"/>
                    <a:pt x="13" y="30"/>
                    <a:pt x="13" y="31"/>
                  </a:cubicBezTo>
                  <a:cubicBezTo>
                    <a:pt x="13" y="30"/>
                    <a:pt x="12" y="31"/>
                    <a:pt x="12" y="30"/>
                  </a:cubicBezTo>
                  <a:cubicBezTo>
                    <a:pt x="13" y="30"/>
                    <a:pt x="13" y="29"/>
                    <a:pt x="14" y="29"/>
                  </a:cubicBezTo>
                  <a:cubicBezTo>
                    <a:pt x="13" y="29"/>
                    <a:pt x="14" y="30"/>
                    <a:pt x="14" y="30"/>
                  </a:cubicBezTo>
                  <a:cubicBezTo>
                    <a:pt x="14" y="30"/>
                    <a:pt x="15" y="30"/>
                    <a:pt x="14" y="29"/>
                  </a:cubicBezTo>
                  <a:cubicBezTo>
                    <a:pt x="14" y="28"/>
                    <a:pt x="14" y="28"/>
                    <a:pt x="13" y="28"/>
                  </a:cubicBezTo>
                  <a:cubicBezTo>
                    <a:pt x="13" y="28"/>
                    <a:pt x="14" y="29"/>
                    <a:pt x="13" y="29"/>
                  </a:cubicBezTo>
                  <a:cubicBezTo>
                    <a:pt x="12" y="28"/>
                    <a:pt x="13" y="27"/>
                    <a:pt x="12" y="28"/>
                  </a:cubicBezTo>
                  <a:cubicBezTo>
                    <a:pt x="12" y="28"/>
                    <a:pt x="12" y="29"/>
                    <a:pt x="12" y="29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7"/>
                    <a:pt x="11" y="28"/>
                    <a:pt x="11" y="27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6"/>
                    <a:pt x="12" y="28"/>
                    <a:pt x="12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5"/>
                    <a:pt x="12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0" y="23"/>
                    <a:pt x="10" y="23"/>
                    <a:pt x="8" y="23"/>
                  </a:cubicBezTo>
                  <a:cubicBezTo>
                    <a:pt x="10" y="22"/>
                    <a:pt x="8" y="21"/>
                    <a:pt x="10" y="22"/>
                  </a:cubicBezTo>
                  <a:cubicBezTo>
                    <a:pt x="8" y="22"/>
                    <a:pt x="10" y="24"/>
                    <a:pt x="11" y="24"/>
                  </a:cubicBezTo>
                  <a:cubicBezTo>
                    <a:pt x="12" y="23"/>
                    <a:pt x="12" y="25"/>
                    <a:pt x="12" y="25"/>
                  </a:cubicBezTo>
                  <a:cubicBezTo>
                    <a:pt x="12" y="24"/>
                    <a:pt x="12" y="23"/>
                    <a:pt x="13" y="2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3"/>
                    <a:pt x="12" y="23"/>
                  </a:cubicBezTo>
                  <a:cubicBezTo>
                    <a:pt x="12" y="22"/>
                    <a:pt x="11" y="21"/>
                    <a:pt x="10" y="21"/>
                  </a:cubicBezTo>
                  <a:cubicBezTo>
                    <a:pt x="10" y="20"/>
                    <a:pt x="11" y="20"/>
                    <a:pt x="11" y="21"/>
                  </a:cubicBezTo>
                  <a:cubicBezTo>
                    <a:pt x="10" y="20"/>
                    <a:pt x="8" y="19"/>
                    <a:pt x="8" y="18"/>
                  </a:cubicBezTo>
                  <a:cubicBezTo>
                    <a:pt x="7" y="19"/>
                    <a:pt x="7" y="17"/>
                    <a:pt x="6" y="18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7" y="18"/>
                    <a:pt x="6" y="18"/>
                  </a:cubicBezTo>
                  <a:cubicBezTo>
                    <a:pt x="6" y="19"/>
                    <a:pt x="7" y="17"/>
                    <a:pt x="7" y="17"/>
                  </a:cubicBezTo>
                  <a:cubicBezTo>
                    <a:pt x="7" y="15"/>
                    <a:pt x="8" y="17"/>
                    <a:pt x="7" y="15"/>
                  </a:cubicBezTo>
                  <a:cubicBezTo>
                    <a:pt x="7" y="14"/>
                    <a:pt x="6" y="14"/>
                    <a:pt x="6" y="13"/>
                  </a:cubicBezTo>
                  <a:cubicBezTo>
                    <a:pt x="6" y="12"/>
                    <a:pt x="5" y="11"/>
                    <a:pt x="4" y="10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4" y="8"/>
                    <a:pt x="4" y="10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5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4" y="5"/>
                    <a:pt x="3" y="5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1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2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3"/>
                    <a:pt x="4" y="3"/>
                  </a:cubicBezTo>
                  <a:cubicBezTo>
                    <a:pt x="3" y="3"/>
                    <a:pt x="4" y="4"/>
                    <a:pt x="3" y="4"/>
                  </a:cubicBezTo>
                  <a:cubicBezTo>
                    <a:pt x="4" y="3"/>
                    <a:pt x="4" y="4"/>
                    <a:pt x="5" y="5"/>
                  </a:cubicBezTo>
                  <a:cubicBezTo>
                    <a:pt x="4" y="5"/>
                    <a:pt x="6" y="5"/>
                    <a:pt x="6" y="7"/>
                  </a:cubicBezTo>
                  <a:cubicBezTo>
                    <a:pt x="6" y="7"/>
                    <a:pt x="5" y="7"/>
                    <a:pt x="4" y="5"/>
                  </a:cubicBezTo>
                  <a:cubicBezTo>
                    <a:pt x="4" y="7"/>
                    <a:pt x="5" y="7"/>
                    <a:pt x="5" y="8"/>
                  </a:cubicBezTo>
                  <a:cubicBezTo>
                    <a:pt x="5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7" y="9"/>
                    <a:pt x="7" y="10"/>
                  </a:cubicBezTo>
                  <a:cubicBezTo>
                    <a:pt x="8" y="11"/>
                    <a:pt x="10" y="12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3"/>
                    <a:pt x="11" y="15"/>
                    <a:pt x="12" y="17"/>
                  </a:cubicBezTo>
                  <a:cubicBezTo>
                    <a:pt x="12" y="18"/>
                    <a:pt x="14" y="19"/>
                    <a:pt x="13" y="20"/>
                  </a:cubicBezTo>
                  <a:cubicBezTo>
                    <a:pt x="15" y="22"/>
                    <a:pt x="17" y="24"/>
                    <a:pt x="19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9" y="27"/>
                    <a:pt x="17" y="28"/>
                    <a:pt x="17" y="28"/>
                  </a:cubicBezTo>
                  <a:cubicBezTo>
                    <a:pt x="19" y="27"/>
                    <a:pt x="19" y="28"/>
                    <a:pt x="19" y="28"/>
                  </a:cubicBezTo>
                  <a:cubicBezTo>
                    <a:pt x="19" y="30"/>
                    <a:pt x="21" y="31"/>
                    <a:pt x="22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3" y="32"/>
                    <a:pt x="23" y="34"/>
                    <a:pt x="23" y="36"/>
                  </a:cubicBezTo>
                  <a:cubicBezTo>
                    <a:pt x="23" y="36"/>
                    <a:pt x="23" y="36"/>
                    <a:pt x="23" y="37"/>
                  </a:cubicBezTo>
                  <a:cubicBezTo>
                    <a:pt x="24" y="37"/>
                    <a:pt x="25" y="38"/>
                    <a:pt x="26" y="38"/>
                  </a:cubicBezTo>
                  <a:cubicBezTo>
                    <a:pt x="26" y="39"/>
                    <a:pt x="27" y="39"/>
                    <a:pt x="27" y="40"/>
                  </a:cubicBezTo>
                  <a:cubicBezTo>
                    <a:pt x="30" y="44"/>
                    <a:pt x="31" y="46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4" y="52"/>
                    <a:pt x="37" y="56"/>
                    <a:pt x="39" y="58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38" y="59"/>
                    <a:pt x="39" y="60"/>
                    <a:pt x="39" y="59"/>
                  </a:cubicBezTo>
                  <a:cubicBezTo>
                    <a:pt x="39" y="60"/>
                    <a:pt x="40" y="61"/>
                    <a:pt x="39" y="62"/>
                  </a:cubicBezTo>
                  <a:cubicBezTo>
                    <a:pt x="40" y="63"/>
                    <a:pt x="40" y="63"/>
                    <a:pt x="41" y="63"/>
                  </a:cubicBezTo>
                  <a:cubicBezTo>
                    <a:pt x="42" y="65"/>
                    <a:pt x="42" y="65"/>
                    <a:pt x="43" y="66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43" y="65"/>
                    <a:pt x="42" y="66"/>
                    <a:pt x="42" y="66"/>
                  </a:cubicBezTo>
                  <a:cubicBezTo>
                    <a:pt x="43" y="66"/>
                    <a:pt x="43" y="68"/>
                    <a:pt x="44" y="67"/>
                  </a:cubicBezTo>
                  <a:cubicBezTo>
                    <a:pt x="44" y="70"/>
                    <a:pt x="47" y="72"/>
                    <a:pt x="47" y="73"/>
                  </a:cubicBezTo>
                  <a:cubicBezTo>
                    <a:pt x="47" y="72"/>
                    <a:pt x="47" y="73"/>
                    <a:pt x="48" y="73"/>
                  </a:cubicBezTo>
                  <a:cubicBezTo>
                    <a:pt x="48" y="74"/>
                    <a:pt x="49" y="76"/>
                    <a:pt x="50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50" y="79"/>
                    <a:pt x="50" y="77"/>
                    <a:pt x="50" y="77"/>
                  </a:cubicBezTo>
                  <a:cubicBezTo>
                    <a:pt x="52" y="79"/>
                    <a:pt x="52" y="82"/>
                    <a:pt x="54" y="84"/>
                  </a:cubicBezTo>
                  <a:cubicBezTo>
                    <a:pt x="56" y="88"/>
                    <a:pt x="58" y="92"/>
                    <a:pt x="60" y="94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61" y="96"/>
                    <a:pt x="60" y="99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4" y="100"/>
                    <a:pt x="64" y="102"/>
                    <a:pt x="65" y="103"/>
                  </a:cubicBezTo>
                  <a:cubicBezTo>
                    <a:pt x="65" y="103"/>
                    <a:pt x="65" y="103"/>
                    <a:pt x="65" y="103"/>
                  </a:cubicBezTo>
                  <a:cubicBezTo>
                    <a:pt x="66" y="105"/>
                    <a:pt x="66" y="106"/>
                    <a:pt x="66" y="107"/>
                  </a:cubicBezTo>
                  <a:cubicBezTo>
                    <a:pt x="66" y="107"/>
                    <a:pt x="66" y="107"/>
                    <a:pt x="66" y="107"/>
                  </a:cubicBezTo>
                  <a:cubicBezTo>
                    <a:pt x="66" y="107"/>
                    <a:pt x="67" y="107"/>
                    <a:pt x="67" y="108"/>
                  </a:cubicBezTo>
                  <a:cubicBezTo>
                    <a:pt x="67" y="109"/>
                    <a:pt x="67" y="108"/>
                    <a:pt x="67" y="108"/>
                  </a:cubicBezTo>
                  <a:cubicBezTo>
                    <a:pt x="69" y="111"/>
                    <a:pt x="71" y="115"/>
                    <a:pt x="73" y="118"/>
                  </a:cubicBezTo>
                  <a:cubicBezTo>
                    <a:pt x="74" y="119"/>
                    <a:pt x="73" y="119"/>
                    <a:pt x="74" y="119"/>
                  </a:cubicBezTo>
                  <a:cubicBezTo>
                    <a:pt x="73" y="120"/>
                    <a:pt x="74" y="119"/>
                    <a:pt x="74" y="119"/>
                  </a:cubicBezTo>
                  <a:cubicBezTo>
                    <a:pt x="75" y="120"/>
                    <a:pt x="73" y="121"/>
                    <a:pt x="74" y="121"/>
                  </a:cubicBezTo>
                  <a:cubicBezTo>
                    <a:pt x="75" y="121"/>
                    <a:pt x="75" y="121"/>
                    <a:pt x="75" y="121"/>
                  </a:cubicBezTo>
                  <a:cubicBezTo>
                    <a:pt x="76" y="124"/>
                    <a:pt x="75" y="125"/>
                    <a:pt x="76" y="125"/>
                  </a:cubicBezTo>
                  <a:cubicBezTo>
                    <a:pt x="76" y="125"/>
                    <a:pt x="76" y="125"/>
                    <a:pt x="76" y="125"/>
                  </a:cubicBezTo>
                  <a:cubicBezTo>
                    <a:pt x="78" y="126"/>
                    <a:pt x="78" y="127"/>
                    <a:pt x="79" y="128"/>
                  </a:cubicBezTo>
                  <a:cubicBezTo>
                    <a:pt x="84" y="135"/>
                    <a:pt x="88" y="142"/>
                    <a:pt x="93" y="149"/>
                  </a:cubicBezTo>
                  <a:cubicBezTo>
                    <a:pt x="96" y="155"/>
                    <a:pt x="101" y="162"/>
                    <a:pt x="105" y="170"/>
                  </a:cubicBezTo>
                  <a:cubicBezTo>
                    <a:pt x="105" y="172"/>
                    <a:pt x="105" y="172"/>
                    <a:pt x="106" y="173"/>
                  </a:cubicBezTo>
                  <a:cubicBezTo>
                    <a:pt x="106" y="173"/>
                    <a:pt x="106" y="173"/>
                    <a:pt x="106" y="173"/>
                  </a:cubicBezTo>
                  <a:cubicBezTo>
                    <a:pt x="106" y="173"/>
                    <a:pt x="106" y="174"/>
                    <a:pt x="108" y="174"/>
                  </a:cubicBezTo>
                  <a:cubicBezTo>
                    <a:pt x="109" y="177"/>
                    <a:pt x="111" y="180"/>
                    <a:pt x="112" y="182"/>
                  </a:cubicBezTo>
                  <a:cubicBezTo>
                    <a:pt x="112" y="181"/>
                    <a:pt x="111" y="181"/>
                    <a:pt x="112" y="182"/>
                  </a:cubicBezTo>
                  <a:cubicBezTo>
                    <a:pt x="112" y="182"/>
                    <a:pt x="112" y="182"/>
                    <a:pt x="112" y="182"/>
                  </a:cubicBezTo>
                  <a:cubicBezTo>
                    <a:pt x="112" y="182"/>
                    <a:pt x="112" y="182"/>
                    <a:pt x="112" y="182"/>
                  </a:cubicBezTo>
                  <a:cubicBezTo>
                    <a:pt x="113" y="183"/>
                    <a:pt x="113" y="183"/>
                    <a:pt x="113" y="182"/>
                  </a:cubicBezTo>
                  <a:cubicBezTo>
                    <a:pt x="118" y="189"/>
                    <a:pt x="120" y="196"/>
                    <a:pt x="124" y="203"/>
                  </a:cubicBezTo>
                  <a:cubicBezTo>
                    <a:pt x="124" y="205"/>
                    <a:pt x="126" y="206"/>
                    <a:pt x="127" y="208"/>
                  </a:cubicBezTo>
                  <a:cubicBezTo>
                    <a:pt x="129" y="213"/>
                    <a:pt x="131" y="219"/>
                    <a:pt x="135" y="223"/>
                  </a:cubicBezTo>
                  <a:cubicBezTo>
                    <a:pt x="135" y="223"/>
                    <a:pt x="133" y="224"/>
                    <a:pt x="131" y="222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24" name="Freeform 117"/>
            <p:cNvSpPr>
              <a:spLocks/>
            </p:cNvSpPr>
            <p:nvPr/>
          </p:nvSpPr>
          <p:spPr bwMode="auto">
            <a:xfrm>
              <a:off x="3279" y="916"/>
              <a:ext cx="319" cy="529"/>
            </a:xfrm>
            <a:custGeom>
              <a:avLst/>
              <a:gdLst>
                <a:gd name="T0" fmla="*/ 118 w 135"/>
                <a:gd name="T1" fmla="*/ 198 h 224"/>
                <a:gd name="T2" fmla="*/ 114 w 135"/>
                <a:gd name="T3" fmla="*/ 193 h 224"/>
                <a:gd name="T4" fmla="*/ 104 w 135"/>
                <a:gd name="T5" fmla="*/ 180 h 224"/>
                <a:gd name="T6" fmla="*/ 102 w 135"/>
                <a:gd name="T7" fmla="*/ 176 h 224"/>
                <a:gd name="T8" fmla="*/ 93 w 135"/>
                <a:gd name="T9" fmla="*/ 160 h 224"/>
                <a:gd name="T10" fmla="*/ 91 w 135"/>
                <a:gd name="T11" fmla="*/ 155 h 224"/>
                <a:gd name="T12" fmla="*/ 86 w 135"/>
                <a:gd name="T13" fmla="*/ 148 h 224"/>
                <a:gd name="T14" fmla="*/ 82 w 135"/>
                <a:gd name="T15" fmla="*/ 141 h 224"/>
                <a:gd name="T16" fmla="*/ 80 w 135"/>
                <a:gd name="T17" fmla="*/ 137 h 224"/>
                <a:gd name="T18" fmla="*/ 78 w 135"/>
                <a:gd name="T19" fmla="*/ 134 h 224"/>
                <a:gd name="T20" fmla="*/ 72 w 135"/>
                <a:gd name="T21" fmla="*/ 126 h 224"/>
                <a:gd name="T22" fmla="*/ 70 w 135"/>
                <a:gd name="T23" fmla="*/ 122 h 224"/>
                <a:gd name="T24" fmla="*/ 65 w 135"/>
                <a:gd name="T25" fmla="*/ 117 h 224"/>
                <a:gd name="T26" fmla="*/ 63 w 135"/>
                <a:gd name="T27" fmla="*/ 111 h 224"/>
                <a:gd name="T28" fmla="*/ 58 w 135"/>
                <a:gd name="T29" fmla="*/ 105 h 224"/>
                <a:gd name="T30" fmla="*/ 55 w 135"/>
                <a:gd name="T31" fmla="*/ 97 h 224"/>
                <a:gd name="T32" fmla="*/ 52 w 135"/>
                <a:gd name="T33" fmla="*/ 94 h 224"/>
                <a:gd name="T34" fmla="*/ 51 w 135"/>
                <a:gd name="T35" fmla="*/ 90 h 224"/>
                <a:gd name="T36" fmla="*/ 48 w 135"/>
                <a:gd name="T37" fmla="*/ 87 h 224"/>
                <a:gd name="T38" fmla="*/ 47 w 135"/>
                <a:gd name="T39" fmla="*/ 86 h 224"/>
                <a:gd name="T40" fmla="*/ 45 w 135"/>
                <a:gd name="T41" fmla="*/ 82 h 224"/>
                <a:gd name="T42" fmla="*/ 38 w 135"/>
                <a:gd name="T43" fmla="*/ 70 h 224"/>
                <a:gd name="T44" fmla="*/ 36 w 135"/>
                <a:gd name="T45" fmla="*/ 67 h 224"/>
                <a:gd name="T46" fmla="*/ 34 w 135"/>
                <a:gd name="T47" fmla="*/ 63 h 224"/>
                <a:gd name="T48" fmla="*/ 28 w 135"/>
                <a:gd name="T49" fmla="*/ 53 h 224"/>
                <a:gd name="T50" fmla="*/ 29 w 135"/>
                <a:gd name="T51" fmla="*/ 50 h 224"/>
                <a:gd name="T52" fmla="*/ 25 w 135"/>
                <a:gd name="T53" fmla="*/ 47 h 224"/>
                <a:gd name="T54" fmla="*/ 22 w 135"/>
                <a:gd name="T55" fmla="*/ 45 h 224"/>
                <a:gd name="T56" fmla="*/ 20 w 135"/>
                <a:gd name="T57" fmla="*/ 41 h 224"/>
                <a:gd name="T58" fmla="*/ 18 w 135"/>
                <a:gd name="T59" fmla="*/ 40 h 224"/>
                <a:gd name="T60" fmla="*/ 18 w 135"/>
                <a:gd name="T61" fmla="*/ 37 h 224"/>
                <a:gd name="T62" fmla="*/ 17 w 135"/>
                <a:gd name="T63" fmla="*/ 34 h 224"/>
                <a:gd name="T64" fmla="*/ 13 w 135"/>
                <a:gd name="T65" fmla="*/ 31 h 224"/>
                <a:gd name="T66" fmla="*/ 13 w 135"/>
                <a:gd name="T67" fmla="*/ 29 h 224"/>
                <a:gd name="T68" fmla="*/ 10 w 135"/>
                <a:gd name="T69" fmla="*/ 26 h 224"/>
                <a:gd name="T70" fmla="*/ 9 w 135"/>
                <a:gd name="T71" fmla="*/ 23 h 224"/>
                <a:gd name="T72" fmla="*/ 11 w 135"/>
                <a:gd name="T73" fmla="*/ 23 h 224"/>
                <a:gd name="T74" fmla="*/ 7 w 135"/>
                <a:gd name="T75" fmla="*/ 18 h 224"/>
                <a:gd name="T76" fmla="*/ 4 w 135"/>
                <a:gd name="T77" fmla="*/ 9 h 224"/>
                <a:gd name="T78" fmla="*/ 4 w 135"/>
                <a:gd name="T79" fmla="*/ 6 h 224"/>
                <a:gd name="T80" fmla="*/ 0 w 135"/>
                <a:gd name="T81" fmla="*/ 0 h 224"/>
                <a:gd name="T82" fmla="*/ 3 w 135"/>
                <a:gd name="T83" fmla="*/ 2 h 224"/>
                <a:gd name="T84" fmla="*/ 4 w 135"/>
                <a:gd name="T85" fmla="*/ 8 h 224"/>
                <a:gd name="T86" fmla="*/ 11 w 135"/>
                <a:gd name="T87" fmla="*/ 16 h 224"/>
                <a:gd name="T88" fmla="*/ 22 w 135"/>
                <a:gd name="T89" fmla="*/ 32 h 224"/>
                <a:gd name="T90" fmla="*/ 32 w 135"/>
                <a:gd name="T91" fmla="*/ 50 h 224"/>
                <a:gd name="T92" fmla="*/ 41 w 135"/>
                <a:gd name="T93" fmla="*/ 63 h 224"/>
                <a:gd name="T94" fmla="*/ 48 w 135"/>
                <a:gd name="T95" fmla="*/ 73 h 224"/>
                <a:gd name="T96" fmla="*/ 60 w 135"/>
                <a:gd name="T97" fmla="*/ 95 h 224"/>
                <a:gd name="T98" fmla="*/ 66 w 135"/>
                <a:gd name="T99" fmla="*/ 107 h 224"/>
                <a:gd name="T100" fmla="*/ 74 w 135"/>
                <a:gd name="T101" fmla="*/ 122 h 224"/>
                <a:gd name="T102" fmla="*/ 105 w 135"/>
                <a:gd name="T103" fmla="*/ 169 h 224"/>
                <a:gd name="T104" fmla="*/ 112 w 135"/>
                <a:gd name="T105" fmla="*/ 182 h 224"/>
                <a:gd name="T106" fmla="*/ 131 w 135"/>
                <a:gd name="T107" fmla="*/ 222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5" h="224">
                  <a:moveTo>
                    <a:pt x="131" y="222"/>
                  </a:moveTo>
                  <a:cubicBezTo>
                    <a:pt x="128" y="220"/>
                    <a:pt x="127" y="215"/>
                    <a:pt x="124" y="213"/>
                  </a:cubicBezTo>
                  <a:cubicBezTo>
                    <a:pt x="125" y="212"/>
                    <a:pt x="125" y="212"/>
                    <a:pt x="125" y="212"/>
                  </a:cubicBezTo>
                  <a:cubicBezTo>
                    <a:pt x="123" y="211"/>
                    <a:pt x="121" y="204"/>
                    <a:pt x="119" y="200"/>
                  </a:cubicBezTo>
                  <a:cubicBezTo>
                    <a:pt x="119" y="200"/>
                    <a:pt x="119" y="200"/>
                    <a:pt x="119" y="200"/>
                  </a:cubicBezTo>
                  <a:cubicBezTo>
                    <a:pt x="119" y="200"/>
                    <a:pt x="118" y="199"/>
                    <a:pt x="118" y="198"/>
                  </a:cubicBezTo>
                  <a:cubicBezTo>
                    <a:pt x="118" y="198"/>
                    <a:pt x="118" y="199"/>
                    <a:pt x="118" y="198"/>
                  </a:cubicBezTo>
                  <a:cubicBezTo>
                    <a:pt x="118" y="198"/>
                    <a:pt x="118" y="197"/>
                    <a:pt x="117" y="197"/>
                  </a:cubicBezTo>
                  <a:cubicBezTo>
                    <a:pt x="118" y="197"/>
                    <a:pt x="118" y="197"/>
                    <a:pt x="118" y="197"/>
                  </a:cubicBezTo>
                  <a:cubicBezTo>
                    <a:pt x="117" y="197"/>
                    <a:pt x="117" y="197"/>
                    <a:pt x="117" y="197"/>
                  </a:cubicBezTo>
                  <a:cubicBezTo>
                    <a:pt x="115" y="196"/>
                    <a:pt x="115" y="194"/>
                    <a:pt x="114" y="193"/>
                  </a:cubicBezTo>
                  <a:cubicBezTo>
                    <a:pt x="114" y="193"/>
                    <a:pt x="114" y="193"/>
                    <a:pt x="114" y="193"/>
                  </a:cubicBezTo>
                  <a:cubicBezTo>
                    <a:pt x="112" y="191"/>
                    <a:pt x="110" y="187"/>
                    <a:pt x="108" y="185"/>
                  </a:cubicBezTo>
                  <a:cubicBezTo>
                    <a:pt x="108" y="185"/>
                    <a:pt x="109" y="185"/>
                    <a:pt x="109" y="184"/>
                  </a:cubicBezTo>
                  <a:cubicBezTo>
                    <a:pt x="108" y="184"/>
                    <a:pt x="108" y="184"/>
                    <a:pt x="107" y="184"/>
                  </a:cubicBezTo>
                  <a:cubicBezTo>
                    <a:pt x="107" y="182"/>
                    <a:pt x="106" y="182"/>
                    <a:pt x="105" y="181"/>
                  </a:cubicBezTo>
                  <a:cubicBezTo>
                    <a:pt x="106" y="181"/>
                    <a:pt x="106" y="181"/>
                    <a:pt x="106" y="181"/>
                  </a:cubicBezTo>
                  <a:cubicBezTo>
                    <a:pt x="105" y="181"/>
                    <a:pt x="105" y="180"/>
                    <a:pt x="104" y="180"/>
                  </a:cubicBezTo>
                  <a:cubicBezTo>
                    <a:pt x="105" y="179"/>
                    <a:pt x="105" y="179"/>
                    <a:pt x="105" y="179"/>
                  </a:cubicBezTo>
                  <a:cubicBezTo>
                    <a:pt x="104" y="179"/>
                    <a:pt x="104" y="178"/>
                    <a:pt x="104" y="177"/>
                  </a:cubicBezTo>
                  <a:cubicBezTo>
                    <a:pt x="104" y="178"/>
                    <a:pt x="104" y="178"/>
                    <a:pt x="104" y="178"/>
                  </a:cubicBezTo>
                  <a:cubicBezTo>
                    <a:pt x="104" y="177"/>
                    <a:pt x="104" y="177"/>
                    <a:pt x="104" y="177"/>
                  </a:cubicBezTo>
                  <a:cubicBezTo>
                    <a:pt x="104" y="177"/>
                    <a:pt x="104" y="177"/>
                    <a:pt x="104" y="177"/>
                  </a:cubicBezTo>
                  <a:cubicBezTo>
                    <a:pt x="102" y="176"/>
                    <a:pt x="102" y="175"/>
                    <a:pt x="102" y="176"/>
                  </a:cubicBezTo>
                  <a:cubicBezTo>
                    <a:pt x="102" y="175"/>
                    <a:pt x="102" y="177"/>
                    <a:pt x="104" y="176"/>
                  </a:cubicBezTo>
                  <a:cubicBezTo>
                    <a:pt x="100" y="171"/>
                    <a:pt x="98" y="168"/>
                    <a:pt x="97" y="165"/>
                  </a:cubicBezTo>
                  <a:cubicBezTo>
                    <a:pt x="97" y="164"/>
                    <a:pt x="97" y="164"/>
                    <a:pt x="97" y="164"/>
                  </a:cubicBezTo>
                  <a:cubicBezTo>
                    <a:pt x="97" y="163"/>
                    <a:pt x="96" y="162"/>
                    <a:pt x="95" y="162"/>
                  </a:cubicBezTo>
                  <a:cubicBezTo>
                    <a:pt x="96" y="162"/>
                    <a:pt x="96" y="162"/>
                    <a:pt x="96" y="162"/>
                  </a:cubicBezTo>
                  <a:cubicBezTo>
                    <a:pt x="95" y="161"/>
                    <a:pt x="93" y="161"/>
                    <a:pt x="93" y="160"/>
                  </a:cubicBezTo>
                  <a:cubicBezTo>
                    <a:pt x="95" y="161"/>
                    <a:pt x="95" y="161"/>
                    <a:pt x="95" y="160"/>
                  </a:cubicBezTo>
                  <a:cubicBezTo>
                    <a:pt x="93" y="160"/>
                    <a:pt x="93" y="159"/>
                    <a:pt x="92" y="158"/>
                  </a:cubicBezTo>
                  <a:cubicBezTo>
                    <a:pt x="92" y="158"/>
                    <a:pt x="93" y="159"/>
                    <a:pt x="93" y="158"/>
                  </a:cubicBezTo>
                  <a:cubicBezTo>
                    <a:pt x="92" y="158"/>
                    <a:pt x="92" y="157"/>
                    <a:pt x="91" y="157"/>
                  </a:cubicBezTo>
                  <a:cubicBezTo>
                    <a:pt x="92" y="157"/>
                    <a:pt x="92" y="157"/>
                    <a:pt x="92" y="157"/>
                  </a:cubicBezTo>
                  <a:cubicBezTo>
                    <a:pt x="92" y="155"/>
                    <a:pt x="91" y="157"/>
                    <a:pt x="91" y="155"/>
                  </a:cubicBezTo>
                  <a:cubicBezTo>
                    <a:pt x="91" y="157"/>
                    <a:pt x="91" y="155"/>
                    <a:pt x="91" y="155"/>
                  </a:cubicBezTo>
                  <a:cubicBezTo>
                    <a:pt x="91" y="155"/>
                    <a:pt x="90" y="153"/>
                    <a:pt x="89" y="152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1"/>
                    <a:pt x="88" y="150"/>
                    <a:pt x="87" y="150"/>
                  </a:cubicBezTo>
                  <a:cubicBezTo>
                    <a:pt x="87" y="150"/>
                    <a:pt x="88" y="150"/>
                    <a:pt x="88" y="149"/>
                  </a:cubicBezTo>
                  <a:cubicBezTo>
                    <a:pt x="87" y="149"/>
                    <a:pt x="86" y="146"/>
                    <a:pt x="86" y="148"/>
                  </a:cubicBezTo>
                  <a:cubicBezTo>
                    <a:pt x="84" y="146"/>
                    <a:pt x="84" y="145"/>
                    <a:pt x="84" y="144"/>
                  </a:cubicBezTo>
                  <a:cubicBezTo>
                    <a:pt x="84" y="145"/>
                    <a:pt x="84" y="144"/>
                    <a:pt x="84" y="144"/>
                  </a:cubicBezTo>
                  <a:cubicBezTo>
                    <a:pt x="86" y="144"/>
                    <a:pt x="86" y="144"/>
                    <a:pt x="86" y="144"/>
                  </a:cubicBezTo>
                  <a:cubicBezTo>
                    <a:pt x="86" y="144"/>
                    <a:pt x="86" y="144"/>
                    <a:pt x="86" y="144"/>
                  </a:cubicBezTo>
                  <a:cubicBezTo>
                    <a:pt x="86" y="144"/>
                    <a:pt x="84" y="143"/>
                    <a:pt x="84" y="143"/>
                  </a:cubicBezTo>
                  <a:cubicBezTo>
                    <a:pt x="84" y="142"/>
                    <a:pt x="83" y="142"/>
                    <a:pt x="82" y="141"/>
                  </a:cubicBezTo>
                  <a:cubicBezTo>
                    <a:pt x="83" y="142"/>
                    <a:pt x="83" y="140"/>
                    <a:pt x="83" y="141"/>
                  </a:cubicBezTo>
                  <a:cubicBezTo>
                    <a:pt x="81" y="140"/>
                    <a:pt x="81" y="140"/>
                    <a:pt x="81" y="140"/>
                  </a:cubicBezTo>
                  <a:cubicBezTo>
                    <a:pt x="80" y="140"/>
                    <a:pt x="81" y="140"/>
                    <a:pt x="81" y="139"/>
                  </a:cubicBezTo>
                  <a:cubicBezTo>
                    <a:pt x="80" y="139"/>
                    <a:pt x="80" y="139"/>
                    <a:pt x="80" y="139"/>
                  </a:cubicBezTo>
                  <a:cubicBezTo>
                    <a:pt x="80" y="139"/>
                    <a:pt x="79" y="138"/>
                    <a:pt x="79" y="137"/>
                  </a:cubicBezTo>
                  <a:cubicBezTo>
                    <a:pt x="80" y="137"/>
                    <a:pt x="80" y="137"/>
                    <a:pt x="80" y="137"/>
                  </a:cubicBezTo>
                  <a:cubicBezTo>
                    <a:pt x="80" y="136"/>
                    <a:pt x="79" y="136"/>
                    <a:pt x="79" y="136"/>
                  </a:cubicBezTo>
                  <a:cubicBezTo>
                    <a:pt x="79" y="136"/>
                    <a:pt x="79" y="136"/>
                    <a:pt x="79" y="136"/>
                  </a:cubicBezTo>
                  <a:cubicBezTo>
                    <a:pt x="79" y="135"/>
                    <a:pt x="78" y="134"/>
                    <a:pt x="78" y="135"/>
                  </a:cubicBezTo>
                  <a:cubicBezTo>
                    <a:pt x="78" y="135"/>
                    <a:pt x="78" y="135"/>
                    <a:pt x="78" y="135"/>
                  </a:cubicBezTo>
                  <a:cubicBezTo>
                    <a:pt x="78" y="135"/>
                    <a:pt x="78" y="135"/>
                    <a:pt x="78" y="134"/>
                  </a:cubicBezTo>
                  <a:cubicBezTo>
                    <a:pt x="78" y="134"/>
                    <a:pt x="78" y="134"/>
                    <a:pt x="78" y="134"/>
                  </a:cubicBezTo>
                  <a:cubicBezTo>
                    <a:pt x="76" y="133"/>
                    <a:pt x="75" y="132"/>
                    <a:pt x="74" y="131"/>
                  </a:cubicBezTo>
                  <a:cubicBezTo>
                    <a:pt x="74" y="132"/>
                    <a:pt x="75" y="131"/>
                    <a:pt x="75" y="132"/>
                  </a:cubicBezTo>
                  <a:cubicBezTo>
                    <a:pt x="75" y="130"/>
                    <a:pt x="73" y="130"/>
                    <a:pt x="73" y="128"/>
                  </a:cubicBezTo>
                  <a:cubicBezTo>
                    <a:pt x="73" y="128"/>
                    <a:pt x="73" y="128"/>
                    <a:pt x="73" y="128"/>
                  </a:cubicBezTo>
                  <a:cubicBezTo>
                    <a:pt x="72" y="128"/>
                    <a:pt x="73" y="127"/>
                    <a:pt x="72" y="127"/>
                  </a:cubicBezTo>
                  <a:cubicBezTo>
                    <a:pt x="73" y="127"/>
                    <a:pt x="72" y="126"/>
                    <a:pt x="72" y="126"/>
                  </a:cubicBezTo>
                  <a:cubicBezTo>
                    <a:pt x="71" y="126"/>
                    <a:pt x="72" y="126"/>
                    <a:pt x="72" y="126"/>
                  </a:cubicBezTo>
                  <a:cubicBezTo>
                    <a:pt x="71" y="126"/>
                    <a:pt x="70" y="124"/>
                    <a:pt x="70" y="123"/>
                  </a:cubicBezTo>
                  <a:cubicBezTo>
                    <a:pt x="70" y="123"/>
                    <a:pt x="69" y="123"/>
                    <a:pt x="69" y="122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9" y="121"/>
                    <a:pt x="69" y="121"/>
                    <a:pt x="69" y="121"/>
                  </a:cubicBezTo>
                  <a:cubicBezTo>
                    <a:pt x="67" y="119"/>
                    <a:pt x="71" y="123"/>
                    <a:pt x="70" y="122"/>
                  </a:cubicBezTo>
                  <a:cubicBezTo>
                    <a:pt x="70" y="122"/>
                    <a:pt x="67" y="122"/>
                    <a:pt x="69" y="121"/>
                  </a:cubicBezTo>
                  <a:cubicBezTo>
                    <a:pt x="67" y="119"/>
                    <a:pt x="67" y="119"/>
                    <a:pt x="67" y="119"/>
                  </a:cubicBezTo>
                  <a:cubicBezTo>
                    <a:pt x="67" y="119"/>
                    <a:pt x="69" y="119"/>
                    <a:pt x="69" y="118"/>
                  </a:cubicBezTo>
                  <a:cubicBezTo>
                    <a:pt x="67" y="117"/>
                    <a:pt x="67" y="118"/>
                    <a:pt x="67" y="117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6" y="117"/>
                    <a:pt x="66" y="117"/>
                    <a:pt x="65" y="117"/>
                  </a:cubicBezTo>
                  <a:cubicBezTo>
                    <a:pt x="66" y="117"/>
                    <a:pt x="64" y="117"/>
                    <a:pt x="65" y="116"/>
                  </a:cubicBezTo>
                  <a:cubicBezTo>
                    <a:pt x="66" y="116"/>
                    <a:pt x="66" y="116"/>
                    <a:pt x="66" y="116"/>
                  </a:cubicBezTo>
                  <a:cubicBezTo>
                    <a:pt x="65" y="116"/>
                    <a:pt x="65" y="116"/>
                    <a:pt x="65" y="116"/>
                  </a:cubicBezTo>
                  <a:cubicBezTo>
                    <a:pt x="65" y="115"/>
                    <a:pt x="65" y="115"/>
                    <a:pt x="65" y="115"/>
                  </a:cubicBezTo>
                  <a:cubicBezTo>
                    <a:pt x="64" y="116"/>
                    <a:pt x="64" y="114"/>
                    <a:pt x="64" y="114"/>
                  </a:cubicBezTo>
                  <a:cubicBezTo>
                    <a:pt x="64" y="113"/>
                    <a:pt x="63" y="112"/>
                    <a:pt x="63" y="111"/>
                  </a:cubicBezTo>
                  <a:cubicBezTo>
                    <a:pt x="63" y="111"/>
                    <a:pt x="62" y="111"/>
                    <a:pt x="62" y="110"/>
                  </a:cubicBezTo>
                  <a:cubicBezTo>
                    <a:pt x="62" y="110"/>
                    <a:pt x="62" y="110"/>
                    <a:pt x="62" y="110"/>
                  </a:cubicBezTo>
                  <a:cubicBezTo>
                    <a:pt x="62" y="109"/>
                    <a:pt x="62" y="109"/>
                    <a:pt x="62" y="109"/>
                  </a:cubicBezTo>
                  <a:cubicBezTo>
                    <a:pt x="62" y="109"/>
                    <a:pt x="62" y="108"/>
                    <a:pt x="62" y="107"/>
                  </a:cubicBezTo>
                  <a:cubicBezTo>
                    <a:pt x="61" y="107"/>
                    <a:pt x="61" y="107"/>
                    <a:pt x="60" y="107"/>
                  </a:cubicBezTo>
                  <a:cubicBezTo>
                    <a:pt x="61" y="106"/>
                    <a:pt x="58" y="106"/>
                    <a:pt x="58" y="105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61" y="104"/>
                    <a:pt x="58" y="104"/>
                    <a:pt x="58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3"/>
                    <a:pt x="57" y="101"/>
                    <a:pt x="56" y="101"/>
                  </a:cubicBezTo>
                  <a:cubicBezTo>
                    <a:pt x="56" y="99"/>
                    <a:pt x="54" y="98"/>
                    <a:pt x="55" y="97"/>
                  </a:cubicBezTo>
                  <a:cubicBezTo>
                    <a:pt x="54" y="97"/>
                    <a:pt x="54" y="96"/>
                    <a:pt x="54" y="96"/>
                  </a:cubicBezTo>
                  <a:cubicBezTo>
                    <a:pt x="54" y="97"/>
                    <a:pt x="54" y="97"/>
                    <a:pt x="54" y="97"/>
                  </a:cubicBezTo>
                  <a:cubicBezTo>
                    <a:pt x="54" y="97"/>
                    <a:pt x="54" y="97"/>
                    <a:pt x="54" y="97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4" y="95"/>
                    <a:pt x="53" y="96"/>
                    <a:pt x="52" y="94"/>
                  </a:cubicBezTo>
                  <a:cubicBezTo>
                    <a:pt x="52" y="94"/>
                    <a:pt x="52" y="94"/>
                    <a:pt x="52" y="94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1" y="91"/>
                    <a:pt x="52" y="91"/>
                    <a:pt x="52" y="91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1" y="90"/>
                    <a:pt x="51" y="90"/>
                    <a:pt x="50" y="90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0" y="89"/>
                    <a:pt x="50" y="89"/>
                    <a:pt x="50" y="89"/>
                  </a:cubicBezTo>
                  <a:cubicBezTo>
                    <a:pt x="50" y="90"/>
                    <a:pt x="50" y="90"/>
                    <a:pt x="50" y="90"/>
                  </a:cubicBezTo>
                  <a:cubicBezTo>
                    <a:pt x="50" y="90"/>
                    <a:pt x="50" y="90"/>
                    <a:pt x="49" y="89"/>
                  </a:cubicBezTo>
                  <a:cubicBezTo>
                    <a:pt x="50" y="89"/>
                    <a:pt x="49" y="88"/>
                    <a:pt x="49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8" y="87"/>
                    <a:pt x="48" y="87"/>
                    <a:pt x="48" y="87"/>
                  </a:cubicBezTo>
                  <a:cubicBezTo>
                    <a:pt x="49" y="87"/>
                    <a:pt x="48" y="88"/>
                    <a:pt x="49" y="88"/>
                  </a:cubicBezTo>
                  <a:cubicBezTo>
                    <a:pt x="49" y="87"/>
                    <a:pt x="49" y="87"/>
                    <a:pt x="48" y="87"/>
                  </a:cubicBezTo>
                  <a:cubicBezTo>
                    <a:pt x="48" y="86"/>
                    <a:pt x="48" y="87"/>
                    <a:pt x="47" y="86"/>
                  </a:cubicBezTo>
                  <a:cubicBezTo>
                    <a:pt x="48" y="87"/>
                    <a:pt x="48" y="86"/>
                    <a:pt x="48" y="87"/>
                  </a:cubicBezTo>
                  <a:cubicBezTo>
                    <a:pt x="48" y="86"/>
                    <a:pt x="48" y="86"/>
                    <a:pt x="48" y="86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8" y="86"/>
                    <a:pt x="48" y="86"/>
                    <a:pt x="48" y="86"/>
                  </a:cubicBezTo>
                  <a:cubicBezTo>
                    <a:pt x="47" y="86"/>
                    <a:pt x="47" y="85"/>
                    <a:pt x="46" y="85"/>
                  </a:cubicBezTo>
                  <a:cubicBezTo>
                    <a:pt x="46" y="84"/>
                    <a:pt x="46" y="84"/>
                    <a:pt x="46" y="83"/>
                  </a:cubicBezTo>
                  <a:cubicBezTo>
                    <a:pt x="46" y="83"/>
                    <a:pt x="46" y="83"/>
                    <a:pt x="46" y="83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4" y="80"/>
                    <a:pt x="46" y="80"/>
                    <a:pt x="45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78"/>
                    <a:pt x="41" y="77"/>
                    <a:pt x="41" y="76"/>
                  </a:cubicBezTo>
                  <a:cubicBezTo>
                    <a:pt x="41" y="76"/>
                    <a:pt x="41" y="76"/>
                    <a:pt x="41" y="76"/>
                  </a:cubicBezTo>
                  <a:cubicBezTo>
                    <a:pt x="40" y="74"/>
                    <a:pt x="38" y="72"/>
                    <a:pt x="38" y="70"/>
                  </a:cubicBezTo>
                  <a:cubicBezTo>
                    <a:pt x="39" y="71"/>
                    <a:pt x="39" y="70"/>
                    <a:pt x="39" y="70"/>
                  </a:cubicBezTo>
                  <a:cubicBezTo>
                    <a:pt x="38" y="70"/>
                    <a:pt x="39" y="70"/>
                    <a:pt x="38" y="70"/>
                  </a:cubicBezTo>
                  <a:cubicBezTo>
                    <a:pt x="38" y="70"/>
                    <a:pt x="37" y="70"/>
                    <a:pt x="38" y="70"/>
                  </a:cubicBezTo>
                  <a:cubicBezTo>
                    <a:pt x="37" y="70"/>
                    <a:pt x="37" y="69"/>
                    <a:pt x="37" y="68"/>
                  </a:cubicBezTo>
                  <a:cubicBezTo>
                    <a:pt x="37" y="69"/>
                    <a:pt x="37" y="68"/>
                    <a:pt x="36" y="68"/>
                  </a:cubicBezTo>
                  <a:cubicBezTo>
                    <a:pt x="37" y="68"/>
                    <a:pt x="37" y="67"/>
                    <a:pt x="36" y="67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2"/>
                    <a:pt x="32" y="62"/>
                    <a:pt x="32" y="63"/>
                  </a:cubicBezTo>
                  <a:cubicBezTo>
                    <a:pt x="32" y="61"/>
                    <a:pt x="32" y="61"/>
                    <a:pt x="32" y="60"/>
                  </a:cubicBezTo>
                  <a:cubicBezTo>
                    <a:pt x="31" y="59"/>
                    <a:pt x="29" y="56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3"/>
                    <a:pt x="27" y="54"/>
                    <a:pt x="27" y="53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28" y="52"/>
                    <a:pt x="27" y="52"/>
                    <a:pt x="27" y="52"/>
                  </a:cubicBezTo>
                  <a:cubicBezTo>
                    <a:pt x="26" y="52"/>
                    <a:pt x="27" y="52"/>
                    <a:pt x="27" y="52"/>
                  </a:cubicBezTo>
                  <a:cubicBezTo>
                    <a:pt x="26" y="52"/>
                    <a:pt x="26" y="51"/>
                    <a:pt x="26" y="51"/>
                  </a:cubicBezTo>
                  <a:cubicBezTo>
                    <a:pt x="26" y="51"/>
                    <a:pt x="26" y="51"/>
                    <a:pt x="27" y="51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8" y="51"/>
                    <a:pt x="29" y="50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9" y="50"/>
                    <a:pt x="30" y="50"/>
                    <a:pt x="29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49"/>
                    <a:pt x="26" y="50"/>
                    <a:pt x="25" y="49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49"/>
                    <a:pt x="25" y="49"/>
                    <a:pt x="25" y="47"/>
                  </a:cubicBezTo>
                  <a:cubicBezTo>
                    <a:pt x="25" y="49"/>
                    <a:pt x="24" y="49"/>
                    <a:pt x="24" y="49"/>
                  </a:cubicBezTo>
                  <a:cubicBezTo>
                    <a:pt x="24" y="47"/>
                    <a:pt x="25" y="49"/>
                    <a:pt x="24" y="47"/>
                  </a:cubicBezTo>
                  <a:cubicBezTo>
                    <a:pt x="24" y="47"/>
                    <a:pt x="23" y="46"/>
                    <a:pt x="23" y="47"/>
                  </a:cubicBezTo>
                  <a:cubicBezTo>
                    <a:pt x="22" y="47"/>
                    <a:pt x="23" y="46"/>
                    <a:pt x="22" y="46"/>
                  </a:cubicBezTo>
                  <a:cubicBezTo>
                    <a:pt x="23" y="45"/>
                    <a:pt x="24" y="46"/>
                    <a:pt x="24" y="45"/>
                  </a:cubicBezTo>
                  <a:cubicBezTo>
                    <a:pt x="23" y="45"/>
                    <a:pt x="22" y="44"/>
                    <a:pt x="22" y="45"/>
                  </a:cubicBezTo>
                  <a:cubicBezTo>
                    <a:pt x="22" y="45"/>
                    <a:pt x="22" y="44"/>
                    <a:pt x="23" y="45"/>
                  </a:cubicBezTo>
                  <a:cubicBezTo>
                    <a:pt x="23" y="44"/>
                    <a:pt x="21" y="44"/>
                    <a:pt x="22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3"/>
                    <a:pt x="20" y="42"/>
                    <a:pt x="21" y="42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2"/>
                    <a:pt x="21" y="42"/>
                    <a:pt x="20" y="43"/>
                  </a:cubicBezTo>
                  <a:cubicBezTo>
                    <a:pt x="20" y="42"/>
                    <a:pt x="19" y="42"/>
                    <a:pt x="19" y="42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8" y="41"/>
                  </a:cubicBezTo>
                  <a:cubicBezTo>
                    <a:pt x="19" y="41"/>
                    <a:pt x="19" y="41"/>
                    <a:pt x="19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40"/>
                    <a:pt x="19" y="40"/>
                    <a:pt x="18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39"/>
                    <a:pt x="19" y="39"/>
                    <a:pt x="19" y="37"/>
                  </a:cubicBezTo>
                  <a:cubicBezTo>
                    <a:pt x="18" y="37"/>
                    <a:pt x="17" y="37"/>
                    <a:pt x="17" y="39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5"/>
                    <a:pt x="17" y="36"/>
                    <a:pt x="17" y="36"/>
                  </a:cubicBezTo>
                  <a:cubicBezTo>
                    <a:pt x="17" y="35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8" y="34"/>
                    <a:pt x="17" y="33"/>
                    <a:pt x="18" y="33"/>
                  </a:cubicBezTo>
                  <a:cubicBezTo>
                    <a:pt x="18" y="32"/>
                    <a:pt x="17" y="32"/>
                    <a:pt x="17" y="32"/>
                  </a:cubicBezTo>
                  <a:cubicBezTo>
                    <a:pt x="17" y="33"/>
                    <a:pt x="15" y="32"/>
                    <a:pt x="14" y="33"/>
                  </a:cubicBezTo>
                  <a:cubicBezTo>
                    <a:pt x="13" y="32"/>
                    <a:pt x="17" y="31"/>
                    <a:pt x="14" y="30"/>
                  </a:cubicBezTo>
                  <a:cubicBezTo>
                    <a:pt x="14" y="30"/>
                    <a:pt x="13" y="30"/>
                    <a:pt x="13" y="31"/>
                  </a:cubicBezTo>
                  <a:cubicBezTo>
                    <a:pt x="13" y="30"/>
                    <a:pt x="12" y="31"/>
                    <a:pt x="12" y="30"/>
                  </a:cubicBezTo>
                  <a:cubicBezTo>
                    <a:pt x="13" y="30"/>
                    <a:pt x="13" y="29"/>
                    <a:pt x="14" y="29"/>
                  </a:cubicBezTo>
                  <a:cubicBezTo>
                    <a:pt x="13" y="29"/>
                    <a:pt x="14" y="30"/>
                    <a:pt x="14" y="30"/>
                  </a:cubicBezTo>
                  <a:cubicBezTo>
                    <a:pt x="14" y="29"/>
                    <a:pt x="15" y="29"/>
                    <a:pt x="14" y="29"/>
                  </a:cubicBezTo>
                  <a:cubicBezTo>
                    <a:pt x="14" y="28"/>
                    <a:pt x="14" y="28"/>
                    <a:pt x="13" y="28"/>
                  </a:cubicBezTo>
                  <a:cubicBezTo>
                    <a:pt x="13" y="28"/>
                    <a:pt x="14" y="29"/>
                    <a:pt x="13" y="29"/>
                  </a:cubicBezTo>
                  <a:cubicBezTo>
                    <a:pt x="12" y="28"/>
                    <a:pt x="13" y="27"/>
                    <a:pt x="12" y="27"/>
                  </a:cubicBezTo>
                  <a:cubicBezTo>
                    <a:pt x="12" y="28"/>
                    <a:pt x="12" y="28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7"/>
                    <a:pt x="10" y="28"/>
                    <a:pt x="10" y="27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6"/>
                    <a:pt x="11" y="28"/>
                    <a:pt x="12" y="27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2" y="25"/>
                    <a:pt x="11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3"/>
                    <a:pt x="10" y="23"/>
                    <a:pt x="9" y="23"/>
                  </a:cubicBezTo>
                  <a:cubicBezTo>
                    <a:pt x="10" y="23"/>
                    <a:pt x="9" y="22"/>
                    <a:pt x="10" y="23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1" y="23"/>
                    <a:pt x="11" y="25"/>
                    <a:pt x="12" y="24"/>
                  </a:cubicBezTo>
                  <a:cubicBezTo>
                    <a:pt x="11" y="24"/>
                    <a:pt x="12" y="23"/>
                    <a:pt x="13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1" y="23"/>
                    <a:pt x="12" y="23"/>
                    <a:pt x="11" y="23"/>
                  </a:cubicBezTo>
                  <a:cubicBezTo>
                    <a:pt x="11" y="23"/>
                    <a:pt x="10" y="22"/>
                    <a:pt x="10" y="22"/>
                  </a:cubicBezTo>
                  <a:cubicBezTo>
                    <a:pt x="10" y="20"/>
                    <a:pt x="10" y="20"/>
                    <a:pt x="10" y="22"/>
                  </a:cubicBezTo>
                  <a:cubicBezTo>
                    <a:pt x="10" y="19"/>
                    <a:pt x="9" y="18"/>
                    <a:pt x="9" y="17"/>
                  </a:cubicBezTo>
                  <a:cubicBezTo>
                    <a:pt x="8" y="18"/>
                    <a:pt x="8" y="16"/>
                    <a:pt x="8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8" y="17"/>
                    <a:pt x="7" y="16"/>
                  </a:cubicBezTo>
                  <a:cubicBezTo>
                    <a:pt x="7" y="17"/>
                    <a:pt x="8" y="16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8" y="15"/>
                    <a:pt x="7" y="15"/>
                    <a:pt x="5" y="14"/>
                  </a:cubicBezTo>
                  <a:cubicBezTo>
                    <a:pt x="5" y="12"/>
                    <a:pt x="4" y="10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9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6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5"/>
                    <a:pt x="3" y="5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1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4" y="3"/>
                  </a:cubicBezTo>
                  <a:cubicBezTo>
                    <a:pt x="3" y="3"/>
                    <a:pt x="4" y="4"/>
                    <a:pt x="3" y="4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4" y="6"/>
                    <a:pt x="5" y="6"/>
                    <a:pt x="5" y="7"/>
                  </a:cubicBezTo>
                  <a:cubicBezTo>
                    <a:pt x="5" y="7"/>
                    <a:pt x="4" y="7"/>
                    <a:pt x="4" y="6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5" y="8"/>
                    <a:pt x="7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7" y="9"/>
                    <a:pt x="8" y="9"/>
                    <a:pt x="8" y="9"/>
                  </a:cubicBezTo>
                  <a:cubicBezTo>
                    <a:pt x="9" y="10"/>
                    <a:pt x="10" y="13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6"/>
                    <a:pt x="11" y="16"/>
                  </a:cubicBezTo>
                  <a:cubicBezTo>
                    <a:pt x="12" y="17"/>
                    <a:pt x="14" y="19"/>
                    <a:pt x="13" y="20"/>
                  </a:cubicBezTo>
                  <a:cubicBezTo>
                    <a:pt x="15" y="23"/>
                    <a:pt x="17" y="24"/>
                    <a:pt x="18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8" y="27"/>
                    <a:pt x="17" y="27"/>
                    <a:pt x="18" y="28"/>
                  </a:cubicBezTo>
                  <a:cubicBezTo>
                    <a:pt x="18" y="27"/>
                    <a:pt x="19" y="28"/>
                    <a:pt x="19" y="28"/>
                  </a:cubicBezTo>
                  <a:cubicBezTo>
                    <a:pt x="19" y="30"/>
                    <a:pt x="21" y="31"/>
                    <a:pt x="22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3" y="33"/>
                    <a:pt x="23" y="34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5" y="36"/>
                    <a:pt x="25" y="36"/>
                    <a:pt x="26" y="37"/>
                  </a:cubicBezTo>
                  <a:cubicBezTo>
                    <a:pt x="26" y="39"/>
                    <a:pt x="27" y="40"/>
                    <a:pt x="27" y="41"/>
                  </a:cubicBezTo>
                  <a:cubicBezTo>
                    <a:pt x="30" y="43"/>
                    <a:pt x="31" y="46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5" y="51"/>
                    <a:pt x="37" y="56"/>
                    <a:pt x="38" y="58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7" y="59"/>
                    <a:pt x="38" y="60"/>
                    <a:pt x="38" y="59"/>
                  </a:cubicBezTo>
                  <a:cubicBezTo>
                    <a:pt x="39" y="60"/>
                    <a:pt x="40" y="61"/>
                    <a:pt x="39" y="62"/>
                  </a:cubicBezTo>
                  <a:cubicBezTo>
                    <a:pt x="40" y="63"/>
                    <a:pt x="40" y="62"/>
                    <a:pt x="41" y="63"/>
                  </a:cubicBezTo>
                  <a:cubicBezTo>
                    <a:pt x="43" y="64"/>
                    <a:pt x="43" y="64"/>
                    <a:pt x="44" y="67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44" y="67"/>
                    <a:pt x="44" y="69"/>
                    <a:pt x="44" y="68"/>
                  </a:cubicBezTo>
                  <a:cubicBezTo>
                    <a:pt x="44" y="70"/>
                    <a:pt x="47" y="70"/>
                    <a:pt x="47" y="73"/>
                  </a:cubicBezTo>
                  <a:cubicBezTo>
                    <a:pt x="47" y="72"/>
                    <a:pt x="47" y="73"/>
                    <a:pt x="48" y="73"/>
                  </a:cubicBezTo>
                  <a:cubicBezTo>
                    <a:pt x="48" y="74"/>
                    <a:pt x="49" y="76"/>
                    <a:pt x="50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50" y="78"/>
                    <a:pt x="50" y="77"/>
                    <a:pt x="50" y="77"/>
                  </a:cubicBezTo>
                  <a:cubicBezTo>
                    <a:pt x="52" y="79"/>
                    <a:pt x="52" y="82"/>
                    <a:pt x="54" y="84"/>
                  </a:cubicBezTo>
                  <a:cubicBezTo>
                    <a:pt x="56" y="88"/>
                    <a:pt x="57" y="91"/>
                    <a:pt x="61" y="95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62" y="96"/>
                    <a:pt x="61" y="98"/>
                    <a:pt x="63" y="98"/>
                  </a:cubicBezTo>
                  <a:cubicBezTo>
                    <a:pt x="63" y="98"/>
                    <a:pt x="64" y="99"/>
                    <a:pt x="63" y="99"/>
                  </a:cubicBezTo>
                  <a:cubicBezTo>
                    <a:pt x="64" y="100"/>
                    <a:pt x="64" y="103"/>
                    <a:pt x="65" y="103"/>
                  </a:cubicBezTo>
                  <a:cubicBezTo>
                    <a:pt x="64" y="103"/>
                    <a:pt x="64" y="103"/>
                    <a:pt x="64" y="103"/>
                  </a:cubicBezTo>
                  <a:cubicBezTo>
                    <a:pt x="65" y="104"/>
                    <a:pt x="66" y="105"/>
                    <a:pt x="66" y="107"/>
                  </a:cubicBezTo>
                  <a:cubicBezTo>
                    <a:pt x="66" y="107"/>
                    <a:pt x="66" y="106"/>
                    <a:pt x="66" y="107"/>
                  </a:cubicBezTo>
                  <a:cubicBezTo>
                    <a:pt x="66" y="107"/>
                    <a:pt x="67" y="107"/>
                    <a:pt x="67" y="108"/>
                  </a:cubicBezTo>
                  <a:cubicBezTo>
                    <a:pt x="67" y="109"/>
                    <a:pt x="67" y="108"/>
                    <a:pt x="67" y="108"/>
                  </a:cubicBezTo>
                  <a:cubicBezTo>
                    <a:pt x="70" y="111"/>
                    <a:pt x="71" y="114"/>
                    <a:pt x="73" y="117"/>
                  </a:cubicBezTo>
                  <a:cubicBezTo>
                    <a:pt x="74" y="119"/>
                    <a:pt x="72" y="118"/>
                    <a:pt x="74" y="119"/>
                  </a:cubicBezTo>
                  <a:cubicBezTo>
                    <a:pt x="73" y="119"/>
                    <a:pt x="74" y="119"/>
                    <a:pt x="74" y="119"/>
                  </a:cubicBezTo>
                  <a:cubicBezTo>
                    <a:pt x="75" y="121"/>
                    <a:pt x="73" y="122"/>
                    <a:pt x="74" y="122"/>
                  </a:cubicBezTo>
                  <a:cubicBezTo>
                    <a:pt x="75" y="122"/>
                    <a:pt x="75" y="122"/>
                    <a:pt x="75" y="122"/>
                  </a:cubicBezTo>
                  <a:cubicBezTo>
                    <a:pt x="76" y="123"/>
                    <a:pt x="75" y="123"/>
                    <a:pt x="76" y="124"/>
                  </a:cubicBezTo>
                  <a:cubicBezTo>
                    <a:pt x="76" y="124"/>
                    <a:pt x="76" y="124"/>
                    <a:pt x="76" y="124"/>
                  </a:cubicBezTo>
                  <a:cubicBezTo>
                    <a:pt x="78" y="125"/>
                    <a:pt x="78" y="127"/>
                    <a:pt x="80" y="128"/>
                  </a:cubicBezTo>
                  <a:cubicBezTo>
                    <a:pt x="84" y="135"/>
                    <a:pt x="89" y="142"/>
                    <a:pt x="92" y="149"/>
                  </a:cubicBezTo>
                  <a:cubicBezTo>
                    <a:pt x="97" y="155"/>
                    <a:pt x="101" y="162"/>
                    <a:pt x="105" y="169"/>
                  </a:cubicBezTo>
                  <a:cubicBezTo>
                    <a:pt x="105" y="171"/>
                    <a:pt x="105" y="171"/>
                    <a:pt x="106" y="172"/>
                  </a:cubicBezTo>
                  <a:cubicBezTo>
                    <a:pt x="106" y="172"/>
                    <a:pt x="106" y="172"/>
                    <a:pt x="106" y="173"/>
                  </a:cubicBezTo>
                  <a:cubicBezTo>
                    <a:pt x="107" y="172"/>
                    <a:pt x="107" y="175"/>
                    <a:pt x="108" y="175"/>
                  </a:cubicBezTo>
                  <a:cubicBezTo>
                    <a:pt x="109" y="177"/>
                    <a:pt x="111" y="179"/>
                    <a:pt x="112" y="181"/>
                  </a:cubicBezTo>
                  <a:cubicBezTo>
                    <a:pt x="112" y="181"/>
                    <a:pt x="111" y="181"/>
                    <a:pt x="112" y="182"/>
                  </a:cubicBezTo>
                  <a:cubicBezTo>
                    <a:pt x="112" y="182"/>
                    <a:pt x="112" y="182"/>
                    <a:pt x="112" y="182"/>
                  </a:cubicBezTo>
                  <a:cubicBezTo>
                    <a:pt x="112" y="182"/>
                    <a:pt x="112" y="182"/>
                    <a:pt x="112" y="182"/>
                  </a:cubicBezTo>
                  <a:cubicBezTo>
                    <a:pt x="113" y="182"/>
                    <a:pt x="113" y="184"/>
                    <a:pt x="113" y="182"/>
                  </a:cubicBezTo>
                  <a:cubicBezTo>
                    <a:pt x="118" y="189"/>
                    <a:pt x="119" y="196"/>
                    <a:pt x="124" y="203"/>
                  </a:cubicBezTo>
                  <a:cubicBezTo>
                    <a:pt x="124" y="204"/>
                    <a:pt x="126" y="206"/>
                    <a:pt x="127" y="208"/>
                  </a:cubicBezTo>
                  <a:cubicBezTo>
                    <a:pt x="130" y="213"/>
                    <a:pt x="131" y="217"/>
                    <a:pt x="135" y="223"/>
                  </a:cubicBezTo>
                  <a:cubicBezTo>
                    <a:pt x="135" y="223"/>
                    <a:pt x="133" y="224"/>
                    <a:pt x="131" y="222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25" name="Freeform 118"/>
            <p:cNvSpPr>
              <a:spLocks/>
            </p:cNvSpPr>
            <p:nvPr/>
          </p:nvSpPr>
          <p:spPr bwMode="auto">
            <a:xfrm>
              <a:off x="3289" y="1625"/>
              <a:ext cx="305" cy="517"/>
            </a:xfrm>
            <a:custGeom>
              <a:avLst/>
              <a:gdLst>
                <a:gd name="T0" fmla="*/ 112 w 129"/>
                <a:gd name="T1" fmla="*/ 195 h 219"/>
                <a:gd name="T2" fmla="*/ 109 w 129"/>
                <a:gd name="T3" fmla="*/ 188 h 219"/>
                <a:gd name="T4" fmla="*/ 100 w 129"/>
                <a:gd name="T5" fmla="*/ 176 h 219"/>
                <a:gd name="T6" fmla="*/ 96 w 129"/>
                <a:gd name="T7" fmla="*/ 172 h 219"/>
                <a:gd name="T8" fmla="*/ 89 w 129"/>
                <a:gd name="T9" fmla="*/ 157 h 219"/>
                <a:gd name="T10" fmla="*/ 86 w 129"/>
                <a:gd name="T11" fmla="*/ 153 h 219"/>
                <a:gd name="T12" fmla="*/ 82 w 129"/>
                <a:gd name="T13" fmla="*/ 145 h 219"/>
                <a:gd name="T14" fmla="*/ 77 w 129"/>
                <a:gd name="T15" fmla="*/ 138 h 219"/>
                <a:gd name="T16" fmla="*/ 76 w 129"/>
                <a:gd name="T17" fmla="*/ 134 h 219"/>
                <a:gd name="T18" fmla="*/ 74 w 129"/>
                <a:gd name="T19" fmla="*/ 132 h 219"/>
                <a:gd name="T20" fmla="*/ 68 w 129"/>
                <a:gd name="T21" fmla="*/ 124 h 219"/>
                <a:gd name="T22" fmla="*/ 66 w 129"/>
                <a:gd name="T23" fmla="*/ 119 h 219"/>
                <a:gd name="T24" fmla="*/ 62 w 129"/>
                <a:gd name="T25" fmla="*/ 115 h 219"/>
                <a:gd name="T26" fmla="*/ 59 w 129"/>
                <a:gd name="T27" fmla="*/ 109 h 219"/>
                <a:gd name="T28" fmla="*/ 56 w 129"/>
                <a:gd name="T29" fmla="*/ 102 h 219"/>
                <a:gd name="T30" fmla="*/ 51 w 129"/>
                <a:gd name="T31" fmla="*/ 93 h 219"/>
                <a:gd name="T32" fmla="*/ 49 w 129"/>
                <a:gd name="T33" fmla="*/ 91 h 219"/>
                <a:gd name="T34" fmla="*/ 48 w 129"/>
                <a:gd name="T35" fmla="*/ 87 h 219"/>
                <a:gd name="T36" fmla="*/ 46 w 129"/>
                <a:gd name="T37" fmla="*/ 85 h 219"/>
                <a:gd name="T38" fmla="*/ 45 w 129"/>
                <a:gd name="T39" fmla="*/ 84 h 219"/>
                <a:gd name="T40" fmla="*/ 42 w 129"/>
                <a:gd name="T41" fmla="*/ 80 h 219"/>
                <a:gd name="T42" fmla="*/ 36 w 129"/>
                <a:gd name="T43" fmla="*/ 69 h 219"/>
                <a:gd name="T44" fmla="*/ 33 w 129"/>
                <a:gd name="T45" fmla="*/ 65 h 219"/>
                <a:gd name="T46" fmla="*/ 31 w 129"/>
                <a:gd name="T47" fmla="*/ 61 h 219"/>
                <a:gd name="T48" fmla="*/ 27 w 129"/>
                <a:gd name="T49" fmla="*/ 52 h 219"/>
                <a:gd name="T50" fmla="*/ 27 w 129"/>
                <a:gd name="T51" fmla="*/ 48 h 219"/>
                <a:gd name="T52" fmla="*/ 22 w 129"/>
                <a:gd name="T53" fmla="*/ 47 h 219"/>
                <a:gd name="T54" fmla="*/ 20 w 129"/>
                <a:gd name="T55" fmla="*/ 45 h 219"/>
                <a:gd name="T56" fmla="*/ 18 w 129"/>
                <a:gd name="T57" fmla="*/ 40 h 219"/>
                <a:gd name="T58" fmla="*/ 16 w 129"/>
                <a:gd name="T59" fmla="*/ 39 h 219"/>
                <a:gd name="T60" fmla="*/ 16 w 129"/>
                <a:gd name="T61" fmla="*/ 37 h 219"/>
                <a:gd name="T62" fmla="*/ 16 w 129"/>
                <a:gd name="T63" fmla="*/ 33 h 219"/>
                <a:gd name="T64" fmla="*/ 12 w 129"/>
                <a:gd name="T65" fmla="*/ 30 h 219"/>
                <a:gd name="T66" fmla="*/ 12 w 129"/>
                <a:gd name="T67" fmla="*/ 28 h 219"/>
                <a:gd name="T68" fmla="*/ 9 w 129"/>
                <a:gd name="T69" fmla="*/ 26 h 219"/>
                <a:gd name="T70" fmla="*/ 7 w 129"/>
                <a:gd name="T71" fmla="*/ 22 h 219"/>
                <a:gd name="T72" fmla="*/ 10 w 129"/>
                <a:gd name="T73" fmla="*/ 22 h 219"/>
                <a:gd name="T74" fmla="*/ 5 w 129"/>
                <a:gd name="T75" fmla="*/ 18 h 219"/>
                <a:gd name="T76" fmla="*/ 3 w 129"/>
                <a:gd name="T77" fmla="*/ 8 h 219"/>
                <a:gd name="T78" fmla="*/ 3 w 129"/>
                <a:gd name="T79" fmla="*/ 5 h 219"/>
                <a:gd name="T80" fmla="*/ 0 w 129"/>
                <a:gd name="T81" fmla="*/ 0 h 219"/>
                <a:gd name="T82" fmla="*/ 2 w 129"/>
                <a:gd name="T83" fmla="*/ 1 h 219"/>
                <a:gd name="T84" fmla="*/ 3 w 129"/>
                <a:gd name="T85" fmla="*/ 7 h 219"/>
                <a:gd name="T86" fmla="*/ 10 w 129"/>
                <a:gd name="T87" fmla="*/ 16 h 219"/>
                <a:gd name="T88" fmla="*/ 20 w 129"/>
                <a:gd name="T89" fmla="*/ 31 h 219"/>
                <a:gd name="T90" fmla="*/ 30 w 129"/>
                <a:gd name="T91" fmla="*/ 47 h 219"/>
                <a:gd name="T92" fmla="*/ 39 w 129"/>
                <a:gd name="T93" fmla="*/ 61 h 219"/>
                <a:gd name="T94" fmla="*/ 45 w 129"/>
                <a:gd name="T95" fmla="*/ 72 h 219"/>
                <a:gd name="T96" fmla="*/ 57 w 129"/>
                <a:gd name="T97" fmla="*/ 93 h 219"/>
                <a:gd name="T98" fmla="*/ 63 w 129"/>
                <a:gd name="T99" fmla="*/ 105 h 219"/>
                <a:gd name="T100" fmla="*/ 70 w 129"/>
                <a:gd name="T101" fmla="*/ 119 h 219"/>
                <a:gd name="T102" fmla="*/ 100 w 129"/>
                <a:gd name="T103" fmla="*/ 165 h 219"/>
                <a:gd name="T104" fmla="*/ 108 w 129"/>
                <a:gd name="T105" fmla="*/ 179 h 219"/>
                <a:gd name="T106" fmla="*/ 126 w 129"/>
                <a:gd name="T107" fmla="*/ 217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9" h="219">
                  <a:moveTo>
                    <a:pt x="126" y="217"/>
                  </a:moveTo>
                  <a:cubicBezTo>
                    <a:pt x="122" y="215"/>
                    <a:pt x="122" y="210"/>
                    <a:pt x="119" y="208"/>
                  </a:cubicBezTo>
                  <a:cubicBezTo>
                    <a:pt x="119" y="208"/>
                    <a:pt x="120" y="208"/>
                    <a:pt x="120" y="207"/>
                  </a:cubicBezTo>
                  <a:cubicBezTo>
                    <a:pt x="117" y="206"/>
                    <a:pt x="115" y="201"/>
                    <a:pt x="114" y="197"/>
                  </a:cubicBezTo>
                  <a:cubicBezTo>
                    <a:pt x="114" y="197"/>
                    <a:pt x="114" y="197"/>
                    <a:pt x="114" y="197"/>
                  </a:cubicBezTo>
                  <a:cubicBezTo>
                    <a:pt x="114" y="196"/>
                    <a:pt x="113" y="196"/>
                    <a:pt x="112" y="195"/>
                  </a:cubicBezTo>
                  <a:cubicBezTo>
                    <a:pt x="113" y="195"/>
                    <a:pt x="113" y="195"/>
                    <a:pt x="113" y="195"/>
                  </a:cubicBezTo>
                  <a:cubicBezTo>
                    <a:pt x="112" y="195"/>
                    <a:pt x="112" y="193"/>
                    <a:pt x="111" y="193"/>
                  </a:cubicBezTo>
                  <a:cubicBezTo>
                    <a:pt x="111" y="193"/>
                    <a:pt x="112" y="193"/>
                    <a:pt x="112" y="192"/>
                  </a:cubicBezTo>
                  <a:cubicBezTo>
                    <a:pt x="111" y="192"/>
                    <a:pt x="111" y="192"/>
                    <a:pt x="111" y="192"/>
                  </a:cubicBezTo>
                  <a:cubicBezTo>
                    <a:pt x="109" y="192"/>
                    <a:pt x="109" y="189"/>
                    <a:pt x="109" y="188"/>
                  </a:cubicBezTo>
                  <a:cubicBezTo>
                    <a:pt x="109" y="188"/>
                    <a:pt x="109" y="188"/>
                    <a:pt x="109" y="188"/>
                  </a:cubicBezTo>
                  <a:cubicBezTo>
                    <a:pt x="106" y="187"/>
                    <a:pt x="104" y="183"/>
                    <a:pt x="102" y="180"/>
                  </a:cubicBezTo>
                  <a:cubicBezTo>
                    <a:pt x="103" y="180"/>
                    <a:pt x="103" y="180"/>
                    <a:pt x="103" y="180"/>
                  </a:cubicBezTo>
                  <a:cubicBezTo>
                    <a:pt x="103" y="180"/>
                    <a:pt x="102" y="180"/>
                    <a:pt x="102" y="180"/>
                  </a:cubicBezTo>
                  <a:cubicBezTo>
                    <a:pt x="102" y="179"/>
                    <a:pt x="101" y="179"/>
                    <a:pt x="101" y="178"/>
                  </a:cubicBezTo>
                  <a:cubicBezTo>
                    <a:pt x="101" y="178"/>
                    <a:pt x="101" y="178"/>
                    <a:pt x="101" y="178"/>
                  </a:cubicBezTo>
                  <a:cubicBezTo>
                    <a:pt x="100" y="177"/>
                    <a:pt x="101" y="177"/>
                    <a:pt x="100" y="176"/>
                  </a:cubicBezTo>
                  <a:cubicBezTo>
                    <a:pt x="100" y="176"/>
                    <a:pt x="100" y="176"/>
                    <a:pt x="100" y="176"/>
                  </a:cubicBezTo>
                  <a:cubicBezTo>
                    <a:pt x="99" y="176"/>
                    <a:pt x="100" y="174"/>
                    <a:pt x="99" y="174"/>
                  </a:cubicBezTo>
                  <a:cubicBezTo>
                    <a:pt x="99" y="174"/>
                    <a:pt x="99" y="174"/>
                    <a:pt x="99" y="174"/>
                  </a:cubicBezTo>
                  <a:cubicBezTo>
                    <a:pt x="99" y="173"/>
                    <a:pt x="99" y="173"/>
                    <a:pt x="99" y="173"/>
                  </a:cubicBezTo>
                  <a:cubicBezTo>
                    <a:pt x="99" y="173"/>
                    <a:pt x="99" y="173"/>
                    <a:pt x="99" y="173"/>
                  </a:cubicBezTo>
                  <a:cubicBezTo>
                    <a:pt x="97" y="172"/>
                    <a:pt x="97" y="171"/>
                    <a:pt x="96" y="172"/>
                  </a:cubicBezTo>
                  <a:cubicBezTo>
                    <a:pt x="97" y="171"/>
                    <a:pt x="97" y="172"/>
                    <a:pt x="97" y="171"/>
                  </a:cubicBezTo>
                  <a:cubicBezTo>
                    <a:pt x="96" y="168"/>
                    <a:pt x="94" y="164"/>
                    <a:pt x="92" y="161"/>
                  </a:cubicBezTo>
                  <a:cubicBezTo>
                    <a:pt x="92" y="160"/>
                    <a:pt x="92" y="160"/>
                    <a:pt x="92" y="160"/>
                  </a:cubicBezTo>
                  <a:cubicBezTo>
                    <a:pt x="91" y="160"/>
                    <a:pt x="91" y="159"/>
                    <a:pt x="90" y="159"/>
                  </a:cubicBezTo>
                  <a:cubicBezTo>
                    <a:pt x="90" y="159"/>
                    <a:pt x="91" y="159"/>
                    <a:pt x="90" y="159"/>
                  </a:cubicBezTo>
                  <a:cubicBezTo>
                    <a:pt x="90" y="157"/>
                    <a:pt x="89" y="157"/>
                    <a:pt x="89" y="157"/>
                  </a:cubicBezTo>
                  <a:cubicBezTo>
                    <a:pt x="90" y="157"/>
                    <a:pt x="90" y="157"/>
                    <a:pt x="90" y="156"/>
                  </a:cubicBezTo>
                  <a:cubicBezTo>
                    <a:pt x="89" y="156"/>
                    <a:pt x="89" y="155"/>
                    <a:pt x="88" y="155"/>
                  </a:cubicBezTo>
                  <a:cubicBezTo>
                    <a:pt x="89" y="155"/>
                    <a:pt x="89" y="155"/>
                    <a:pt x="89" y="155"/>
                  </a:cubicBezTo>
                  <a:cubicBezTo>
                    <a:pt x="88" y="154"/>
                    <a:pt x="88" y="154"/>
                    <a:pt x="87" y="154"/>
                  </a:cubicBezTo>
                  <a:cubicBezTo>
                    <a:pt x="88" y="154"/>
                    <a:pt x="88" y="154"/>
                    <a:pt x="88" y="154"/>
                  </a:cubicBezTo>
                  <a:cubicBezTo>
                    <a:pt x="88" y="152"/>
                    <a:pt x="87" y="154"/>
                    <a:pt x="86" y="153"/>
                  </a:cubicBezTo>
                  <a:cubicBezTo>
                    <a:pt x="87" y="153"/>
                    <a:pt x="87" y="153"/>
                    <a:pt x="87" y="153"/>
                  </a:cubicBezTo>
                  <a:cubicBezTo>
                    <a:pt x="86" y="152"/>
                    <a:pt x="85" y="151"/>
                    <a:pt x="84" y="150"/>
                  </a:cubicBezTo>
                  <a:cubicBezTo>
                    <a:pt x="85" y="150"/>
                    <a:pt x="85" y="150"/>
                    <a:pt x="85" y="150"/>
                  </a:cubicBezTo>
                  <a:cubicBezTo>
                    <a:pt x="84" y="149"/>
                    <a:pt x="84" y="147"/>
                    <a:pt x="83" y="147"/>
                  </a:cubicBezTo>
                  <a:cubicBezTo>
                    <a:pt x="83" y="146"/>
                    <a:pt x="84" y="146"/>
                    <a:pt x="83" y="145"/>
                  </a:cubicBezTo>
                  <a:cubicBezTo>
                    <a:pt x="82" y="146"/>
                    <a:pt x="82" y="144"/>
                    <a:pt x="82" y="145"/>
                  </a:cubicBezTo>
                  <a:cubicBezTo>
                    <a:pt x="82" y="144"/>
                    <a:pt x="81" y="142"/>
                    <a:pt x="81" y="142"/>
                  </a:cubicBezTo>
                  <a:cubicBezTo>
                    <a:pt x="81" y="142"/>
                    <a:pt x="81" y="141"/>
                    <a:pt x="82" y="142"/>
                  </a:cubicBezTo>
                  <a:cubicBezTo>
                    <a:pt x="82" y="141"/>
                    <a:pt x="82" y="141"/>
                    <a:pt x="82" y="141"/>
                  </a:cubicBezTo>
                  <a:cubicBezTo>
                    <a:pt x="82" y="141"/>
                    <a:pt x="82" y="141"/>
                    <a:pt x="82" y="141"/>
                  </a:cubicBezTo>
                  <a:cubicBezTo>
                    <a:pt x="82" y="141"/>
                    <a:pt x="81" y="140"/>
                    <a:pt x="81" y="139"/>
                  </a:cubicBezTo>
                  <a:cubicBezTo>
                    <a:pt x="79" y="139"/>
                    <a:pt x="78" y="139"/>
                    <a:pt x="77" y="138"/>
                  </a:cubicBezTo>
                  <a:cubicBezTo>
                    <a:pt x="78" y="138"/>
                    <a:pt x="78" y="137"/>
                    <a:pt x="78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6"/>
                    <a:pt x="77" y="136"/>
                    <a:pt x="76" y="136"/>
                  </a:cubicBezTo>
                  <a:cubicBezTo>
                    <a:pt x="76" y="136"/>
                    <a:pt x="76" y="136"/>
                    <a:pt x="76" y="136"/>
                  </a:cubicBezTo>
                  <a:cubicBezTo>
                    <a:pt x="76" y="135"/>
                    <a:pt x="75" y="134"/>
                    <a:pt x="76" y="134"/>
                  </a:cubicBezTo>
                  <a:cubicBezTo>
                    <a:pt x="76" y="134"/>
                    <a:pt x="76" y="134"/>
                    <a:pt x="76" y="134"/>
                  </a:cubicBezTo>
                  <a:cubicBezTo>
                    <a:pt x="76" y="134"/>
                    <a:pt x="76" y="134"/>
                    <a:pt x="75" y="133"/>
                  </a:cubicBezTo>
                  <a:cubicBezTo>
                    <a:pt x="75" y="133"/>
                    <a:pt x="75" y="133"/>
                    <a:pt x="75" y="133"/>
                  </a:cubicBezTo>
                  <a:cubicBezTo>
                    <a:pt x="75" y="133"/>
                    <a:pt x="74" y="132"/>
                    <a:pt x="74" y="133"/>
                  </a:cubicBezTo>
                  <a:cubicBezTo>
                    <a:pt x="74" y="133"/>
                    <a:pt x="75" y="132"/>
                    <a:pt x="75" y="133"/>
                  </a:cubicBezTo>
                  <a:cubicBezTo>
                    <a:pt x="74" y="133"/>
                    <a:pt x="73" y="132"/>
                    <a:pt x="73" y="132"/>
                  </a:cubicBezTo>
                  <a:cubicBezTo>
                    <a:pt x="73" y="132"/>
                    <a:pt x="73" y="132"/>
                    <a:pt x="74" y="132"/>
                  </a:cubicBezTo>
                  <a:cubicBezTo>
                    <a:pt x="73" y="130"/>
                    <a:pt x="72" y="129"/>
                    <a:pt x="70" y="128"/>
                  </a:cubicBezTo>
                  <a:cubicBezTo>
                    <a:pt x="70" y="128"/>
                    <a:pt x="72" y="128"/>
                    <a:pt x="72" y="129"/>
                  </a:cubicBezTo>
                  <a:cubicBezTo>
                    <a:pt x="72" y="127"/>
                    <a:pt x="69" y="127"/>
                    <a:pt x="69" y="126"/>
                  </a:cubicBezTo>
                  <a:cubicBezTo>
                    <a:pt x="69" y="126"/>
                    <a:pt x="69" y="126"/>
                    <a:pt x="69" y="126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69" y="125"/>
                    <a:pt x="69" y="124"/>
                    <a:pt x="68" y="124"/>
                  </a:cubicBezTo>
                  <a:cubicBezTo>
                    <a:pt x="68" y="124"/>
                    <a:pt x="68" y="124"/>
                    <a:pt x="69" y="124"/>
                  </a:cubicBezTo>
                  <a:cubicBezTo>
                    <a:pt x="68" y="124"/>
                    <a:pt x="66" y="121"/>
                    <a:pt x="66" y="120"/>
                  </a:cubicBezTo>
                  <a:cubicBezTo>
                    <a:pt x="66" y="120"/>
                    <a:pt x="65" y="120"/>
                    <a:pt x="64" y="119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65" y="119"/>
                    <a:pt x="64" y="118"/>
                    <a:pt x="65" y="118"/>
                  </a:cubicBezTo>
                  <a:cubicBezTo>
                    <a:pt x="64" y="117"/>
                    <a:pt x="67" y="120"/>
                    <a:pt x="66" y="119"/>
                  </a:cubicBezTo>
                  <a:cubicBezTo>
                    <a:pt x="66" y="119"/>
                    <a:pt x="64" y="119"/>
                    <a:pt x="65" y="118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5" y="117"/>
                    <a:pt x="65" y="116"/>
                  </a:cubicBezTo>
                  <a:cubicBezTo>
                    <a:pt x="64" y="115"/>
                    <a:pt x="64" y="116"/>
                    <a:pt x="64" y="115"/>
                  </a:cubicBezTo>
                  <a:cubicBezTo>
                    <a:pt x="63" y="115"/>
                    <a:pt x="63" y="115"/>
                    <a:pt x="63" y="115"/>
                  </a:cubicBezTo>
                  <a:cubicBezTo>
                    <a:pt x="63" y="115"/>
                    <a:pt x="63" y="114"/>
                    <a:pt x="62" y="115"/>
                  </a:cubicBezTo>
                  <a:cubicBezTo>
                    <a:pt x="63" y="115"/>
                    <a:pt x="61" y="114"/>
                    <a:pt x="62" y="114"/>
                  </a:cubicBezTo>
                  <a:cubicBezTo>
                    <a:pt x="63" y="114"/>
                    <a:pt x="63" y="114"/>
                    <a:pt x="63" y="114"/>
                  </a:cubicBezTo>
                  <a:cubicBezTo>
                    <a:pt x="63" y="114"/>
                    <a:pt x="62" y="114"/>
                    <a:pt x="61" y="114"/>
                  </a:cubicBezTo>
                  <a:cubicBezTo>
                    <a:pt x="61" y="114"/>
                    <a:pt x="62" y="114"/>
                    <a:pt x="62" y="112"/>
                  </a:cubicBezTo>
                  <a:cubicBezTo>
                    <a:pt x="61" y="114"/>
                    <a:pt x="61" y="112"/>
                    <a:pt x="60" y="111"/>
                  </a:cubicBezTo>
                  <a:cubicBezTo>
                    <a:pt x="60" y="110"/>
                    <a:pt x="59" y="109"/>
                    <a:pt x="59" y="109"/>
                  </a:cubicBezTo>
                  <a:cubicBezTo>
                    <a:pt x="59" y="108"/>
                    <a:pt x="58" y="108"/>
                    <a:pt x="58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58" y="107"/>
                    <a:pt x="58" y="106"/>
                    <a:pt x="58" y="105"/>
                  </a:cubicBezTo>
                  <a:cubicBezTo>
                    <a:pt x="57" y="105"/>
                    <a:pt x="57" y="105"/>
                    <a:pt x="56" y="106"/>
                  </a:cubicBezTo>
                  <a:cubicBezTo>
                    <a:pt x="57" y="103"/>
                    <a:pt x="56" y="103"/>
                    <a:pt x="56" y="102"/>
                  </a:cubicBezTo>
                  <a:cubicBezTo>
                    <a:pt x="56" y="102"/>
                    <a:pt x="56" y="103"/>
                    <a:pt x="56" y="102"/>
                  </a:cubicBezTo>
                  <a:cubicBezTo>
                    <a:pt x="57" y="101"/>
                    <a:pt x="56" y="101"/>
                    <a:pt x="56" y="100"/>
                  </a:cubicBezTo>
                  <a:cubicBezTo>
                    <a:pt x="55" y="101"/>
                    <a:pt x="55" y="101"/>
                    <a:pt x="55" y="101"/>
                  </a:cubicBezTo>
                  <a:cubicBezTo>
                    <a:pt x="55" y="100"/>
                    <a:pt x="54" y="100"/>
                    <a:pt x="55" y="100"/>
                  </a:cubicBezTo>
                  <a:cubicBezTo>
                    <a:pt x="54" y="100"/>
                    <a:pt x="54" y="99"/>
                    <a:pt x="54" y="100"/>
                  </a:cubicBezTo>
                  <a:cubicBezTo>
                    <a:pt x="52" y="98"/>
                    <a:pt x="50" y="96"/>
                    <a:pt x="51" y="93"/>
                  </a:cubicBezTo>
                  <a:cubicBezTo>
                    <a:pt x="51" y="93"/>
                    <a:pt x="51" y="93"/>
                    <a:pt x="50" y="93"/>
                  </a:cubicBezTo>
                  <a:cubicBezTo>
                    <a:pt x="50" y="94"/>
                    <a:pt x="51" y="93"/>
                    <a:pt x="51" y="94"/>
                  </a:cubicBezTo>
                  <a:cubicBezTo>
                    <a:pt x="50" y="93"/>
                    <a:pt x="50" y="94"/>
                    <a:pt x="50" y="94"/>
                  </a:cubicBezTo>
                  <a:cubicBezTo>
                    <a:pt x="50" y="93"/>
                    <a:pt x="50" y="93"/>
                    <a:pt x="51" y="93"/>
                  </a:cubicBezTo>
                  <a:cubicBezTo>
                    <a:pt x="51" y="92"/>
                    <a:pt x="49" y="93"/>
                    <a:pt x="49" y="92"/>
                  </a:cubicBezTo>
                  <a:cubicBezTo>
                    <a:pt x="49" y="92"/>
                    <a:pt x="49" y="92"/>
                    <a:pt x="49" y="91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48" y="90"/>
                    <a:pt x="49" y="90"/>
                    <a:pt x="49" y="90"/>
                  </a:cubicBezTo>
                  <a:cubicBezTo>
                    <a:pt x="49" y="89"/>
                    <a:pt x="49" y="89"/>
                    <a:pt x="48" y="89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48" y="88"/>
                    <a:pt x="48" y="87"/>
                    <a:pt x="48" y="87"/>
                  </a:cubicBezTo>
                  <a:cubicBezTo>
                    <a:pt x="48" y="87"/>
                    <a:pt x="48" y="87"/>
                    <a:pt x="48" y="87"/>
                  </a:cubicBezTo>
                  <a:cubicBezTo>
                    <a:pt x="48" y="87"/>
                    <a:pt x="48" y="87"/>
                    <a:pt x="48" y="87"/>
                  </a:cubicBezTo>
                  <a:cubicBezTo>
                    <a:pt x="47" y="87"/>
                    <a:pt x="48" y="87"/>
                    <a:pt x="48" y="88"/>
                  </a:cubicBezTo>
                  <a:cubicBezTo>
                    <a:pt x="47" y="88"/>
                    <a:pt x="47" y="87"/>
                    <a:pt x="47" y="87"/>
                  </a:cubicBezTo>
                  <a:cubicBezTo>
                    <a:pt x="47" y="87"/>
                    <a:pt x="47" y="86"/>
                    <a:pt x="46" y="86"/>
                  </a:cubicBezTo>
                  <a:cubicBezTo>
                    <a:pt x="46" y="85"/>
                    <a:pt x="46" y="86"/>
                    <a:pt x="46" y="85"/>
                  </a:cubicBezTo>
                  <a:cubicBezTo>
                    <a:pt x="46" y="85"/>
                    <a:pt x="45" y="85"/>
                    <a:pt x="46" y="85"/>
                  </a:cubicBezTo>
                  <a:cubicBezTo>
                    <a:pt x="46" y="85"/>
                    <a:pt x="46" y="85"/>
                    <a:pt x="46" y="85"/>
                  </a:cubicBezTo>
                  <a:cubicBezTo>
                    <a:pt x="46" y="85"/>
                    <a:pt x="47" y="85"/>
                    <a:pt x="46" y="84"/>
                  </a:cubicBezTo>
                  <a:cubicBezTo>
                    <a:pt x="46" y="84"/>
                    <a:pt x="45" y="85"/>
                    <a:pt x="45" y="84"/>
                  </a:cubicBezTo>
                  <a:cubicBezTo>
                    <a:pt x="45" y="84"/>
                    <a:pt x="45" y="84"/>
                    <a:pt x="46" y="84"/>
                  </a:cubicBezTo>
                  <a:cubicBezTo>
                    <a:pt x="45" y="83"/>
                    <a:pt x="45" y="83"/>
                    <a:pt x="45" y="83"/>
                  </a:cubicBezTo>
                  <a:cubicBezTo>
                    <a:pt x="45" y="84"/>
                    <a:pt x="45" y="84"/>
                    <a:pt x="45" y="84"/>
                  </a:cubicBezTo>
                  <a:cubicBezTo>
                    <a:pt x="45" y="83"/>
                    <a:pt x="45" y="83"/>
                    <a:pt x="45" y="83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2" y="82"/>
                    <a:pt x="43" y="81"/>
                    <a:pt x="42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3" y="80"/>
                    <a:pt x="42" y="80"/>
                    <a:pt x="42" y="80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2" y="79"/>
                    <a:pt x="42" y="79"/>
                    <a:pt x="42" y="78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0" y="76"/>
                    <a:pt x="39" y="75"/>
                    <a:pt x="39" y="74"/>
                  </a:cubicBezTo>
                  <a:cubicBezTo>
                    <a:pt x="39" y="73"/>
                    <a:pt x="39" y="74"/>
                    <a:pt x="38" y="73"/>
                  </a:cubicBezTo>
                  <a:cubicBezTo>
                    <a:pt x="38" y="73"/>
                    <a:pt x="36" y="71"/>
                    <a:pt x="36" y="69"/>
                  </a:cubicBezTo>
                  <a:cubicBezTo>
                    <a:pt x="36" y="70"/>
                    <a:pt x="36" y="69"/>
                    <a:pt x="37" y="69"/>
                  </a:cubicBezTo>
                  <a:cubicBezTo>
                    <a:pt x="36" y="69"/>
                    <a:pt x="37" y="67"/>
                    <a:pt x="36" y="67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69"/>
                    <a:pt x="34" y="67"/>
                    <a:pt x="34" y="66"/>
                  </a:cubicBezTo>
                  <a:cubicBezTo>
                    <a:pt x="34" y="67"/>
                    <a:pt x="34" y="66"/>
                    <a:pt x="33" y="66"/>
                  </a:cubicBezTo>
                  <a:cubicBezTo>
                    <a:pt x="34" y="66"/>
                    <a:pt x="34" y="65"/>
                    <a:pt x="33" y="65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3" y="64"/>
                    <a:pt x="32" y="65"/>
                    <a:pt x="32" y="64"/>
                  </a:cubicBezTo>
                  <a:cubicBezTo>
                    <a:pt x="32" y="64"/>
                    <a:pt x="32" y="64"/>
                    <a:pt x="32" y="63"/>
                  </a:cubicBezTo>
                  <a:cubicBezTo>
                    <a:pt x="32" y="63"/>
                    <a:pt x="31" y="63"/>
                    <a:pt x="31" y="62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1" y="61"/>
                    <a:pt x="30" y="60"/>
                    <a:pt x="30" y="61"/>
                  </a:cubicBezTo>
                  <a:cubicBezTo>
                    <a:pt x="30" y="60"/>
                    <a:pt x="30" y="59"/>
                    <a:pt x="30" y="58"/>
                  </a:cubicBezTo>
                  <a:cubicBezTo>
                    <a:pt x="29" y="57"/>
                    <a:pt x="27" y="55"/>
                    <a:pt x="25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3"/>
                    <a:pt x="25" y="52"/>
                    <a:pt x="27" y="52"/>
                  </a:cubicBezTo>
                  <a:cubicBezTo>
                    <a:pt x="25" y="50"/>
                    <a:pt x="24" y="52"/>
                    <a:pt x="24" y="50"/>
                  </a:cubicBezTo>
                  <a:cubicBezTo>
                    <a:pt x="24" y="50"/>
                    <a:pt x="24" y="50"/>
                    <a:pt x="24" y="52"/>
                  </a:cubicBezTo>
                  <a:cubicBezTo>
                    <a:pt x="24" y="52"/>
                    <a:pt x="24" y="49"/>
                    <a:pt x="23" y="50"/>
                  </a:cubicBezTo>
                  <a:cubicBezTo>
                    <a:pt x="23" y="49"/>
                    <a:pt x="24" y="49"/>
                    <a:pt x="24" y="49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4" y="48"/>
                    <a:pt x="25" y="49"/>
                    <a:pt x="27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7" y="47"/>
                    <a:pt x="28" y="49"/>
                    <a:pt x="27" y="47"/>
                  </a:cubicBezTo>
                  <a:cubicBezTo>
                    <a:pt x="27" y="47"/>
                    <a:pt x="25" y="47"/>
                    <a:pt x="25" y="48"/>
                  </a:cubicBezTo>
                  <a:cubicBezTo>
                    <a:pt x="24" y="47"/>
                    <a:pt x="23" y="48"/>
                    <a:pt x="22" y="47"/>
                  </a:cubicBezTo>
                  <a:cubicBezTo>
                    <a:pt x="23" y="47"/>
                    <a:pt x="23" y="48"/>
                    <a:pt x="23" y="47"/>
                  </a:cubicBezTo>
                  <a:cubicBezTo>
                    <a:pt x="24" y="47"/>
                    <a:pt x="22" y="47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6"/>
                    <a:pt x="22" y="47"/>
                    <a:pt x="22" y="46"/>
                  </a:cubicBezTo>
                  <a:cubicBezTo>
                    <a:pt x="22" y="46"/>
                    <a:pt x="22" y="46"/>
                    <a:pt x="22" y="47"/>
                  </a:cubicBezTo>
                  <a:cubicBezTo>
                    <a:pt x="21" y="47"/>
                    <a:pt x="21" y="46"/>
                    <a:pt x="21" y="46"/>
                  </a:cubicBezTo>
                  <a:cubicBezTo>
                    <a:pt x="21" y="45"/>
                    <a:pt x="22" y="46"/>
                    <a:pt x="22" y="45"/>
                  </a:cubicBezTo>
                  <a:cubicBezTo>
                    <a:pt x="22" y="45"/>
                    <a:pt x="21" y="44"/>
                    <a:pt x="20" y="45"/>
                  </a:cubicBezTo>
                  <a:cubicBezTo>
                    <a:pt x="20" y="44"/>
                    <a:pt x="21" y="44"/>
                    <a:pt x="21" y="44"/>
                  </a:cubicBezTo>
                  <a:cubicBezTo>
                    <a:pt x="21" y="43"/>
                    <a:pt x="19" y="44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0"/>
                    <a:pt x="18" y="40"/>
                    <a:pt x="19" y="40"/>
                  </a:cubicBezTo>
                  <a:cubicBezTo>
                    <a:pt x="19" y="40"/>
                    <a:pt x="19" y="39"/>
                    <a:pt x="18" y="40"/>
                  </a:cubicBezTo>
                  <a:cubicBezTo>
                    <a:pt x="18" y="40"/>
                    <a:pt x="19" y="40"/>
                    <a:pt x="18" y="40"/>
                  </a:cubicBezTo>
                  <a:cubicBezTo>
                    <a:pt x="19" y="40"/>
                    <a:pt x="18" y="40"/>
                    <a:pt x="16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6" y="40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8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5" y="37"/>
                    <a:pt x="16" y="37"/>
                    <a:pt x="15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6"/>
                    <a:pt x="16" y="35"/>
                  </a:cubicBezTo>
                  <a:cubicBezTo>
                    <a:pt x="16" y="35"/>
                    <a:pt x="15" y="35"/>
                    <a:pt x="15" y="36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4"/>
                    <a:pt x="15" y="35"/>
                    <a:pt x="14" y="35"/>
                  </a:cubicBezTo>
                  <a:cubicBezTo>
                    <a:pt x="14" y="34"/>
                    <a:pt x="14" y="33"/>
                    <a:pt x="14" y="32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5" y="32"/>
                    <a:pt x="14" y="31"/>
                    <a:pt x="13" y="32"/>
                  </a:cubicBezTo>
                  <a:cubicBezTo>
                    <a:pt x="12" y="30"/>
                    <a:pt x="15" y="29"/>
                    <a:pt x="13" y="29"/>
                  </a:cubicBezTo>
                  <a:cubicBezTo>
                    <a:pt x="12" y="29"/>
                    <a:pt x="11" y="29"/>
                    <a:pt x="12" y="30"/>
                  </a:cubicBezTo>
                  <a:cubicBezTo>
                    <a:pt x="12" y="29"/>
                    <a:pt x="11" y="30"/>
                    <a:pt x="11" y="29"/>
                  </a:cubicBezTo>
                  <a:cubicBezTo>
                    <a:pt x="12" y="29"/>
                    <a:pt x="11" y="28"/>
                    <a:pt x="12" y="28"/>
                  </a:cubicBezTo>
                  <a:cubicBezTo>
                    <a:pt x="12" y="28"/>
                    <a:pt x="12" y="29"/>
                    <a:pt x="13" y="29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7"/>
                    <a:pt x="12" y="27"/>
                    <a:pt x="12" y="27"/>
                  </a:cubicBezTo>
                  <a:cubicBezTo>
                    <a:pt x="11" y="27"/>
                    <a:pt x="12" y="28"/>
                    <a:pt x="12" y="28"/>
                  </a:cubicBezTo>
                  <a:cubicBezTo>
                    <a:pt x="11" y="27"/>
                    <a:pt x="12" y="26"/>
                    <a:pt x="11" y="26"/>
                  </a:cubicBezTo>
                  <a:cubicBezTo>
                    <a:pt x="11" y="27"/>
                    <a:pt x="11" y="27"/>
                    <a:pt x="10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6"/>
                    <a:pt x="9" y="27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6"/>
                    <a:pt x="10" y="27"/>
                    <a:pt x="11" y="26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1" y="25"/>
                    <a:pt x="10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2"/>
                    <a:pt x="9" y="22"/>
                    <a:pt x="7" y="22"/>
                  </a:cubicBezTo>
                  <a:cubicBezTo>
                    <a:pt x="9" y="21"/>
                    <a:pt x="6" y="20"/>
                    <a:pt x="9" y="21"/>
                  </a:cubicBezTo>
                  <a:cubicBezTo>
                    <a:pt x="7" y="21"/>
                    <a:pt x="9" y="23"/>
                    <a:pt x="9" y="23"/>
                  </a:cubicBezTo>
                  <a:cubicBezTo>
                    <a:pt x="10" y="22"/>
                    <a:pt x="10" y="25"/>
                    <a:pt x="11" y="23"/>
                  </a:cubicBezTo>
                  <a:cubicBezTo>
                    <a:pt x="10" y="23"/>
                    <a:pt x="11" y="22"/>
                    <a:pt x="11" y="22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0" y="21"/>
                    <a:pt x="10" y="22"/>
                    <a:pt x="10" y="22"/>
                  </a:cubicBezTo>
                  <a:cubicBezTo>
                    <a:pt x="10" y="21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7" y="18"/>
                    <a:pt x="7" y="17"/>
                  </a:cubicBezTo>
                  <a:cubicBezTo>
                    <a:pt x="6" y="18"/>
                    <a:pt x="6" y="16"/>
                    <a:pt x="6" y="17"/>
                  </a:cubicBezTo>
                  <a:cubicBezTo>
                    <a:pt x="6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6" y="17"/>
                    <a:pt x="5" y="17"/>
                  </a:cubicBezTo>
                  <a:cubicBezTo>
                    <a:pt x="5" y="18"/>
                    <a:pt x="6" y="16"/>
                    <a:pt x="6" y="16"/>
                  </a:cubicBezTo>
                  <a:cubicBezTo>
                    <a:pt x="6" y="16"/>
                    <a:pt x="7" y="16"/>
                    <a:pt x="7" y="14"/>
                  </a:cubicBezTo>
                  <a:cubicBezTo>
                    <a:pt x="6" y="14"/>
                    <a:pt x="5" y="13"/>
                    <a:pt x="4" y="13"/>
                  </a:cubicBezTo>
                  <a:cubicBezTo>
                    <a:pt x="4" y="12"/>
                    <a:pt x="3" y="10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ubicBezTo>
                    <a:pt x="3" y="7"/>
                    <a:pt x="3" y="9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5"/>
                    <a:pt x="4" y="5"/>
                    <a:pt x="5" y="6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6" y="8"/>
                    <a:pt x="6" y="9"/>
                  </a:cubicBezTo>
                  <a:cubicBezTo>
                    <a:pt x="7" y="10"/>
                    <a:pt x="9" y="12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10" y="16"/>
                  </a:cubicBezTo>
                  <a:cubicBezTo>
                    <a:pt x="11" y="18"/>
                    <a:pt x="13" y="19"/>
                    <a:pt x="12" y="20"/>
                  </a:cubicBezTo>
                  <a:cubicBezTo>
                    <a:pt x="14" y="21"/>
                    <a:pt x="16" y="23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7"/>
                  </a:cubicBezTo>
                  <a:cubicBezTo>
                    <a:pt x="16" y="26"/>
                    <a:pt x="16" y="27"/>
                    <a:pt x="18" y="27"/>
                  </a:cubicBezTo>
                  <a:cubicBezTo>
                    <a:pt x="18" y="29"/>
                    <a:pt x="19" y="30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1" y="33"/>
                    <a:pt x="22" y="34"/>
                  </a:cubicBezTo>
                  <a:cubicBezTo>
                    <a:pt x="22" y="35"/>
                    <a:pt x="22" y="35"/>
                    <a:pt x="22" y="36"/>
                  </a:cubicBezTo>
                  <a:cubicBezTo>
                    <a:pt x="22" y="36"/>
                    <a:pt x="22" y="36"/>
                    <a:pt x="23" y="37"/>
                  </a:cubicBezTo>
                  <a:cubicBezTo>
                    <a:pt x="24" y="38"/>
                    <a:pt x="24" y="39"/>
                    <a:pt x="24" y="40"/>
                  </a:cubicBezTo>
                  <a:cubicBezTo>
                    <a:pt x="28" y="42"/>
                    <a:pt x="29" y="46"/>
                    <a:pt x="30" y="47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33" y="50"/>
                    <a:pt x="34" y="54"/>
                    <a:pt x="36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6" y="57"/>
                    <a:pt x="36" y="58"/>
                    <a:pt x="36" y="57"/>
                  </a:cubicBezTo>
                  <a:cubicBezTo>
                    <a:pt x="37" y="58"/>
                    <a:pt x="38" y="59"/>
                    <a:pt x="37" y="60"/>
                  </a:cubicBezTo>
                  <a:cubicBezTo>
                    <a:pt x="38" y="61"/>
                    <a:pt x="38" y="61"/>
                    <a:pt x="39" y="61"/>
                  </a:cubicBezTo>
                  <a:cubicBezTo>
                    <a:pt x="40" y="63"/>
                    <a:pt x="40" y="64"/>
                    <a:pt x="41" y="65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40" y="64"/>
                    <a:pt x="40" y="65"/>
                    <a:pt x="40" y="65"/>
                  </a:cubicBezTo>
                  <a:cubicBezTo>
                    <a:pt x="41" y="66"/>
                    <a:pt x="41" y="67"/>
                    <a:pt x="42" y="66"/>
                  </a:cubicBezTo>
                  <a:cubicBezTo>
                    <a:pt x="42" y="67"/>
                    <a:pt x="45" y="70"/>
                    <a:pt x="45" y="72"/>
                  </a:cubicBezTo>
                  <a:cubicBezTo>
                    <a:pt x="45" y="71"/>
                    <a:pt x="45" y="72"/>
                    <a:pt x="45" y="72"/>
                  </a:cubicBezTo>
                  <a:cubicBezTo>
                    <a:pt x="46" y="73"/>
                    <a:pt x="46" y="74"/>
                    <a:pt x="48" y="75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8" y="75"/>
                    <a:pt x="48" y="75"/>
                    <a:pt x="48" y="75"/>
                  </a:cubicBezTo>
                  <a:cubicBezTo>
                    <a:pt x="49" y="78"/>
                    <a:pt x="49" y="80"/>
                    <a:pt x="50" y="82"/>
                  </a:cubicBezTo>
                  <a:cubicBezTo>
                    <a:pt x="54" y="85"/>
                    <a:pt x="56" y="89"/>
                    <a:pt x="57" y="93"/>
                  </a:cubicBezTo>
                  <a:cubicBezTo>
                    <a:pt x="57" y="93"/>
                    <a:pt x="57" y="93"/>
                    <a:pt x="57" y="93"/>
                  </a:cubicBezTo>
                  <a:cubicBezTo>
                    <a:pt x="58" y="93"/>
                    <a:pt x="58" y="96"/>
                    <a:pt x="59" y="96"/>
                  </a:cubicBezTo>
                  <a:cubicBezTo>
                    <a:pt x="59" y="97"/>
                    <a:pt x="60" y="97"/>
                    <a:pt x="59" y="97"/>
                  </a:cubicBezTo>
                  <a:cubicBezTo>
                    <a:pt x="60" y="98"/>
                    <a:pt x="60" y="100"/>
                    <a:pt x="62" y="100"/>
                  </a:cubicBezTo>
                  <a:cubicBezTo>
                    <a:pt x="62" y="100"/>
                    <a:pt x="62" y="100"/>
                    <a:pt x="61" y="100"/>
                  </a:cubicBezTo>
                  <a:cubicBezTo>
                    <a:pt x="62" y="102"/>
                    <a:pt x="63" y="102"/>
                    <a:pt x="63" y="105"/>
                  </a:cubicBezTo>
                  <a:cubicBezTo>
                    <a:pt x="63" y="105"/>
                    <a:pt x="63" y="105"/>
                    <a:pt x="63" y="105"/>
                  </a:cubicBezTo>
                  <a:cubicBezTo>
                    <a:pt x="63" y="106"/>
                    <a:pt x="64" y="106"/>
                    <a:pt x="64" y="106"/>
                  </a:cubicBezTo>
                  <a:cubicBezTo>
                    <a:pt x="64" y="107"/>
                    <a:pt x="64" y="106"/>
                    <a:pt x="64" y="106"/>
                  </a:cubicBezTo>
                  <a:cubicBezTo>
                    <a:pt x="66" y="109"/>
                    <a:pt x="68" y="112"/>
                    <a:pt x="69" y="115"/>
                  </a:cubicBezTo>
                  <a:cubicBezTo>
                    <a:pt x="70" y="117"/>
                    <a:pt x="69" y="116"/>
                    <a:pt x="69" y="117"/>
                  </a:cubicBezTo>
                  <a:cubicBezTo>
                    <a:pt x="70" y="117"/>
                    <a:pt x="70" y="117"/>
                    <a:pt x="70" y="117"/>
                  </a:cubicBezTo>
                  <a:cubicBezTo>
                    <a:pt x="70" y="118"/>
                    <a:pt x="69" y="119"/>
                    <a:pt x="70" y="119"/>
                  </a:cubicBezTo>
                  <a:cubicBezTo>
                    <a:pt x="70" y="119"/>
                    <a:pt x="70" y="119"/>
                    <a:pt x="72" y="119"/>
                  </a:cubicBezTo>
                  <a:cubicBezTo>
                    <a:pt x="72" y="120"/>
                    <a:pt x="72" y="120"/>
                    <a:pt x="73" y="121"/>
                  </a:cubicBezTo>
                  <a:cubicBezTo>
                    <a:pt x="73" y="121"/>
                    <a:pt x="73" y="121"/>
                    <a:pt x="73" y="121"/>
                  </a:cubicBezTo>
                  <a:cubicBezTo>
                    <a:pt x="74" y="123"/>
                    <a:pt x="75" y="125"/>
                    <a:pt x="76" y="125"/>
                  </a:cubicBezTo>
                  <a:cubicBezTo>
                    <a:pt x="81" y="133"/>
                    <a:pt x="84" y="138"/>
                    <a:pt x="89" y="145"/>
                  </a:cubicBezTo>
                  <a:cubicBezTo>
                    <a:pt x="92" y="152"/>
                    <a:pt x="96" y="159"/>
                    <a:pt x="100" y="165"/>
                  </a:cubicBezTo>
                  <a:cubicBezTo>
                    <a:pt x="101" y="168"/>
                    <a:pt x="101" y="168"/>
                    <a:pt x="102" y="169"/>
                  </a:cubicBezTo>
                  <a:cubicBezTo>
                    <a:pt x="102" y="169"/>
                    <a:pt x="102" y="169"/>
                    <a:pt x="102" y="169"/>
                  </a:cubicBezTo>
                  <a:cubicBezTo>
                    <a:pt x="102" y="169"/>
                    <a:pt x="102" y="171"/>
                    <a:pt x="102" y="170"/>
                  </a:cubicBezTo>
                  <a:cubicBezTo>
                    <a:pt x="104" y="173"/>
                    <a:pt x="105" y="174"/>
                    <a:pt x="108" y="178"/>
                  </a:cubicBezTo>
                  <a:cubicBezTo>
                    <a:pt x="106" y="178"/>
                    <a:pt x="106" y="178"/>
                    <a:pt x="106" y="178"/>
                  </a:cubicBezTo>
                  <a:cubicBezTo>
                    <a:pt x="108" y="179"/>
                    <a:pt x="108" y="179"/>
                    <a:pt x="108" y="179"/>
                  </a:cubicBezTo>
                  <a:cubicBezTo>
                    <a:pt x="108" y="179"/>
                    <a:pt x="108" y="179"/>
                    <a:pt x="108" y="179"/>
                  </a:cubicBezTo>
                  <a:cubicBezTo>
                    <a:pt x="109" y="179"/>
                    <a:pt x="109" y="179"/>
                    <a:pt x="109" y="179"/>
                  </a:cubicBezTo>
                  <a:cubicBezTo>
                    <a:pt x="112" y="184"/>
                    <a:pt x="115" y="192"/>
                    <a:pt x="119" y="198"/>
                  </a:cubicBezTo>
                  <a:cubicBezTo>
                    <a:pt x="119" y="200"/>
                    <a:pt x="121" y="201"/>
                    <a:pt x="122" y="204"/>
                  </a:cubicBezTo>
                  <a:cubicBezTo>
                    <a:pt x="123" y="208"/>
                    <a:pt x="126" y="214"/>
                    <a:pt x="129" y="218"/>
                  </a:cubicBezTo>
                  <a:cubicBezTo>
                    <a:pt x="129" y="218"/>
                    <a:pt x="127" y="219"/>
                    <a:pt x="126" y="217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26" name="Freeform 119"/>
            <p:cNvSpPr>
              <a:spLocks/>
            </p:cNvSpPr>
            <p:nvPr/>
          </p:nvSpPr>
          <p:spPr bwMode="auto">
            <a:xfrm>
              <a:off x="3291" y="2277"/>
              <a:ext cx="310" cy="517"/>
            </a:xfrm>
            <a:custGeom>
              <a:avLst/>
              <a:gdLst>
                <a:gd name="T0" fmla="*/ 115 w 131"/>
                <a:gd name="T1" fmla="*/ 195 h 219"/>
                <a:gd name="T2" fmla="*/ 111 w 131"/>
                <a:gd name="T3" fmla="*/ 189 h 219"/>
                <a:gd name="T4" fmla="*/ 102 w 131"/>
                <a:gd name="T5" fmla="*/ 176 h 219"/>
                <a:gd name="T6" fmla="*/ 100 w 131"/>
                <a:gd name="T7" fmla="*/ 172 h 219"/>
                <a:gd name="T8" fmla="*/ 92 w 131"/>
                <a:gd name="T9" fmla="*/ 157 h 219"/>
                <a:gd name="T10" fmla="*/ 89 w 131"/>
                <a:gd name="T11" fmla="*/ 153 h 219"/>
                <a:gd name="T12" fmla="*/ 84 w 131"/>
                <a:gd name="T13" fmla="*/ 146 h 219"/>
                <a:gd name="T14" fmla="*/ 80 w 131"/>
                <a:gd name="T15" fmla="*/ 139 h 219"/>
                <a:gd name="T16" fmla="*/ 78 w 131"/>
                <a:gd name="T17" fmla="*/ 134 h 219"/>
                <a:gd name="T18" fmla="*/ 75 w 131"/>
                <a:gd name="T19" fmla="*/ 131 h 219"/>
                <a:gd name="T20" fmla="*/ 70 w 131"/>
                <a:gd name="T21" fmla="*/ 124 h 219"/>
                <a:gd name="T22" fmla="*/ 68 w 131"/>
                <a:gd name="T23" fmla="*/ 120 h 219"/>
                <a:gd name="T24" fmla="*/ 65 w 131"/>
                <a:gd name="T25" fmla="*/ 115 h 219"/>
                <a:gd name="T26" fmla="*/ 61 w 131"/>
                <a:gd name="T27" fmla="*/ 109 h 219"/>
                <a:gd name="T28" fmla="*/ 58 w 131"/>
                <a:gd name="T29" fmla="*/ 103 h 219"/>
                <a:gd name="T30" fmla="*/ 53 w 131"/>
                <a:gd name="T31" fmla="*/ 94 h 219"/>
                <a:gd name="T32" fmla="*/ 51 w 131"/>
                <a:gd name="T33" fmla="*/ 92 h 219"/>
                <a:gd name="T34" fmla="*/ 50 w 131"/>
                <a:gd name="T35" fmla="*/ 87 h 219"/>
                <a:gd name="T36" fmla="*/ 48 w 131"/>
                <a:gd name="T37" fmla="*/ 86 h 219"/>
                <a:gd name="T38" fmla="*/ 47 w 131"/>
                <a:gd name="T39" fmla="*/ 84 h 219"/>
                <a:gd name="T40" fmla="*/ 44 w 131"/>
                <a:gd name="T41" fmla="*/ 80 h 219"/>
                <a:gd name="T42" fmla="*/ 38 w 131"/>
                <a:gd name="T43" fmla="*/ 69 h 219"/>
                <a:gd name="T44" fmla="*/ 35 w 131"/>
                <a:gd name="T45" fmla="*/ 66 h 219"/>
                <a:gd name="T46" fmla="*/ 33 w 131"/>
                <a:gd name="T47" fmla="*/ 61 h 219"/>
                <a:gd name="T48" fmla="*/ 28 w 131"/>
                <a:gd name="T49" fmla="*/ 52 h 219"/>
                <a:gd name="T50" fmla="*/ 28 w 131"/>
                <a:gd name="T51" fmla="*/ 49 h 219"/>
                <a:gd name="T52" fmla="*/ 25 w 131"/>
                <a:gd name="T53" fmla="*/ 47 h 219"/>
                <a:gd name="T54" fmla="*/ 22 w 131"/>
                <a:gd name="T55" fmla="*/ 45 h 219"/>
                <a:gd name="T56" fmla="*/ 20 w 131"/>
                <a:gd name="T57" fmla="*/ 40 h 219"/>
                <a:gd name="T58" fmla="*/ 18 w 131"/>
                <a:gd name="T59" fmla="*/ 40 h 219"/>
                <a:gd name="T60" fmla="*/ 18 w 131"/>
                <a:gd name="T61" fmla="*/ 38 h 219"/>
                <a:gd name="T62" fmla="*/ 17 w 131"/>
                <a:gd name="T63" fmla="*/ 33 h 219"/>
                <a:gd name="T64" fmla="*/ 14 w 131"/>
                <a:gd name="T65" fmla="*/ 31 h 219"/>
                <a:gd name="T66" fmla="*/ 13 w 131"/>
                <a:gd name="T67" fmla="*/ 28 h 219"/>
                <a:gd name="T68" fmla="*/ 12 w 131"/>
                <a:gd name="T69" fmla="*/ 26 h 219"/>
                <a:gd name="T70" fmla="*/ 9 w 131"/>
                <a:gd name="T71" fmla="*/ 22 h 219"/>
                <a:gd name="T72" fmla="*/ 12 w 131"/>
                <a:gd name="T73" fmla="*/ 23 h 219"/>
                <a:gd name="T74" fmla="*/ 7 w 131"/>
                <a:gd name="T75" fmla="*/ 18 h 219"/>
                <a:gd name="T76" fmla="*/ 5 w 131"/>
                <a:gd name="T77" fmla="*/ 8 h 219"/>
                <a:gd name="T78" fmla="*/ 4 w 131"/>
                <a:gd name="T79" fmla="*/ 6 h 219"/>
                <a:gd name="T80" fmla="*/ 0 w 131"/>
                <a:gd name="T81" fmla="*/ 0 h 219"/>
                <a:gd name="T82" fmla="*/ 3 w 131"/>
                <a:gd name="T83" fmla="*/ 2 h 219"/>
                <a:gd name="T84" fmla="*/ 5 w 131"/>
                <a:gd name="T85" fmla="*/ 7 h 219"/>
                <a:gd name="T86" fmla="*/ 13 w 131"/>
                <a:gd name="T87" fmla="*/ 16 h 219"/>
                <a:gd name="T88" fmla="*/ 22 w 131"/>
                <a:gd name="T89" fmla="*/ 31 h 219"/>
                <a:gd name="T90" fmla="*/ 33 w 131"/>
                <a:gd name="T91" fmla="*/ 48 h 219"/>
                <a:gd name="T92" fmla="*/ 41 w 131"/>
                <a:gd name="T93" fmla="*/ 61 h 219"/>
                <a:gd name="T94" fmla="*/ 48 w 131"/>
                <a:gd name="T95" fmla="*/ 71 h 219"/>
                <a:gd name="T96" fmla="*/ 59 w 131"/>
                <a:gd name="T97" fmla="*/ 93 h 219"/>
                <a:gd name="T98" fmla="*/ 65 w 131"/>
                <a:gd name="T99" fmla="*/ 105 h 219"/>
                <a:gd name="T100" fmla="*/ 73 w 131"/>
                <a:gd name="T101" fmla="*/ 120 h 219"/>
                <a:gd name="T102" fmla="*/ 103 w 131"/>
                <a:gd name="T103" fmla="*/ 166 h 219"/>
                <a:gd name="T104" fmla="*/ 110 w 131"/>
                <a:gd name="T105" fmla="*/ 178 h 219"/>
                <a:gd name="T106" fmla="*/ 128 w 131"/>
                <a:gd name="T107" fmla="*/ 217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1" h="219">
                  <a:moveTo>
                    <a:pt x="128" y="217"/>
                  </a:moveTo>
                  <a:cubicBezTo>
                    <a:pt x="124" y="216"/>
                    <a:pt x="124" y="211"/>
                    <a:pt x="122" y="209"/>
                  </a:cubicBezTo>
                  <a:cubicBezTo>
                    <a:pt x="121" y="208"/>
                    <a:pt x="123" y="208"/>
                    <a:pt x="122" y="208"/>
                  </a:cubicBezTo>
                  <a:cubicBezTo>
                    <a:pt x="119" y="206"/>
                    <a:pt x="117" y="201"/>
                    <a:pt x="116" y="197"/>
                  </a:cubicBezTo>
                  <a:cubicBezTo>
                    <a:pt x="117" y="197"/>
                    <a:pt x="117" y="197"/>
                    <a:pt x="117" y="197"/>
                  </a:cubicBezTo>
                  <a:cubicBezTo>
                    <a:pt x="116" y="197"/>
                    <a:pt x="115" y="195"/>
                    <a:pt x="115" y="195"/>
                  </a:cubicBezTo>
                  <a:cubicBezTo>
                    <a:pt x="115" y="194"/>
                    <a:pt x="115" y="195"/>
                    <a:pt x="115" y="194"/>
                  </a:cubicBezTo>
                  <a:cubicBezTo>
                    <a:pt x="114" y="194"/>
                    <a:pt x="114" y="194"/>
                    <a:pt x="114" y="194"/>
                  </a:cubicBezTo>
                  <a:cubicBezTo>
                    <a:pt x="114" y="194"/>
                    <a:pt x="114" y="194"/>
                    <a:pt x="114" y="193"/>
                  </a:cubicBezTo>
                  <a:cubicBezTo>
                    <a:pt x="113" y="193"/>
                    <a:pt x="113" y="193"/>
                    <a:pt x="113" y="193"/>
                  </a:cubicBezTo>
                  <a:cubicBezTo>
                    <a:pt x="111" y="193"/>
                    <a:pt x="112" y="190"/>
                    <a:pt x="110" y="189"/>
                  </a:cubicBezTo>
                  <a:cubicBezTo>
                    <a:pt x="111" y="189"/>
                    <a:pt x="111" y="189"/>
                    <a:pt x="111" y="189"/>
                  </a:cubicBezTo>
                  <a:cubicBezTo>
                    <a:pt x="109" y="187"/>
                    <a:pt x="107" y="184"/>
                    <a:pt x="105" y="181"/>
                  </a:cubicBezTo>
                  <a:cubicBezTo>
                    <a:pt x="106" y="181"/>
                    <a:pt x="106" y="181"/>
                    <a:pt x="106" y="181"/>
                  </a:cubicBezTo>
                  <a:cubicBezTo>
                    <a:pt x="105" y="181"/>
                    <a:pt x="104" y="180"/>
                    <a:pt x="104" y="180"/>
                  </a:cubicBezTo>
                  <a:cubicBezTo>
                    <a:pt x="104" y="180"/>
                    <a:pt x="103" y="180"/>
                    <a:pt x="103" y="177"/>
                  </a:cubicBezTo>
                  <a:cubicBezTo>
                    <a:pt x="103" y="177"/>
                    <a:pt x="103" y="177"/>
                    <a:pt x="103" y="177"/>
                  </a:cubicBezTo>
                  <a:cubicBezTo>
                    <a:pt x="103" y="177"/>
                    <a:pt x="103" y="176"/>
                    <a:pt x="102" y="176"/>
                  </a:cubicBezTo>
                  <a:cubicBezTo>
                    <a:pt x="103" y="176"/>
                    <a:pt x="103" y="176"/>
                    <a:pt x="103" y="176"/>
                  </a:cubicBezTo>
                  <a:cubicBezTo>
                    <a:pt x="102" y="176"/>
                    <a:pt x="102" y="174"/>
                    <a:pt x="102" y="174"/>
                  </a:cubicBezTo>
                  <a:cubicBezTo>
                    <a:pt x="102" y="174"/>
                    <a:pt x="102" y="174"/>
                    <a:pt x="102" y="174"/>
                  </a:cubicBezTo>
                  <a:cubicBezTo>
                    <a:pt x="101" y="174"/>
                    <a:pt x="101" y="174"/>
                    <a:pt x="101" y="174"/>
                  </a:cubicBezTo>
                  <a:cubicBezTo>
                    <a:pt x="101" y="174"/>
                    <a:pt x="101" y="174"/>
                    <a:pt x="101" y="174"/>
                  </a:cubicBezTo>
                  <a:cubicBezTo>
                    <a:pt x="100" y="173"/>
                    <a:pt x="100" y="172"/>
                    <a:pt x="100" y="172"/>
                  </a:cubicBezTo>
                  <a:cubicBezTo>
                    <a:pt x="100" y="172"/>
                    <a:pt x="100" y="173"/>
                    <a:pt x="101" y="172"/>
                  </a:cubicBezTo>
                  <a:cubicBezTo>
                    <a:pt x="97" y="168"/>
                    <a:pt x="96" y="165"/>
                    <a:pt x="94" y="162"/>
                  </a:cubicBezTo>
                  <a:cubicBezTo>
                    <a:pt x="94" y="161"/>
                    <a:pt x="94" y="161"/>
                    <a:pt x="94" y="161"/>
                  </a:cubicBezTo>
                  <a:cubicBezTo>
                    <a:pt x="94" y="160"/>
                    <a:pt x="93" y="159"/>
                    <a:pt x="93" y="159"/>
                  </a:cubicBezTo>
                  <a:cubicBezTo>
                    <a:pt x="93" y="159"/>
                    <a:pt x="93" y="159"/>
                    <a:pt x="93" y="158"/>
                  </a:cubicBezTo>
                  <a:cubicBezTo>
                    <a:pt x="93" y="158"/>
                    <a:pt x="92" y="158"/>
                    <a:pt x="92" y="157"/>
                  </a:cubicBezTo>
                  <a:cubicBezTo>
                    <a:pt x="92" y="157"/>
                    <a:pt x="92" y="157"/>
                    <a:pt x="92" y="157"/>
                  </a:cubicBezTo>
                  <a:cubicBezTo>
                    <a:pt x="92" y="157"/>
                    <a:pt x="91" y="156"/>
                    <a:pt x="91" y="155"/>
                  </a:cubicBezTo>
                  <a:cubicBezTo>
                    <a:pt x="91" y="155"/>
                    <a:pt x="91" y="156"/>
                    <a:pt x="91" y="155"/>
                  </a:cubicBezTo>
                  <a:cubicBezTo>
                    <a:pt x="90" y="155"/>
                    <a:pt x="90" y="154"/>
                    <a:pt x="90" y="154"/>
                  </a:cubicBezTo>
                  <a:cubicBezTo>
                    <a:pt x="90" y="154"/>
                    <a:pt x="90" y="154"/>
                    <a:pt x="90" y="154"/>
                  </a:cubicBezTo>
                  <a:cubicBezTo>
                    <a:pt x="90" y="153"/>
                    <a:pt x="89" y="154"/>
                    <a:pt x="89" y="153"/>
                  </a:cubicBezTo>
                  <a:cubicBezTo>
                    <a:pt x="89" y="154"/>
                    <a:pt x="89" y="153"/>
                    <a:pt x="89" y="153"/>
                  </a:cubicBezTo>
                  <a:cubicBezTo>
                    <a:pt x="88" y="153"/>
                    <a:pt x="88" y="150"/>
                    <a:pt x="87" y="150"/>
                  </a:cubicBezTo>
                  <a:cubicBezTo>
                    <a:pt x="87" y="149"/>
                    <a:pt x="87" y="149"/>
                    <a:pt x="87" y="149"/>
                  </a:cubicBezTo>
                  <a:cubicBezTo>
                    <a:pt x="86" y="149"/>
                    <a:pt x="86" y="147"/>
                    <a:pt x="85" y="147"/>
                  </a:cubicBezTo>
                  <a:cubicBezTo>
                    <a:pt x="85" y="147"/>
                    <a:pt x="86" y="147"/>
                    <a:pt x="85" y="146"/>
                  </a:cubicBezTo>
                  <a:cubicBezTo>
                    <a:pt x="85" y="147"/>
                    <a:pt x="84" y="145"/>
                    <a:pt x="84" y="146"/>
                  </a:cubicBezTo>
                  <a:cubicBezTo>
                    <a:pt x="83" y="145"/>
                    <a:pt x="83" y="142"/>
                    <a:pt x="82" y="142"/>
                  </a:cubicBezTo>
                  <a:cubicBezTo>
                    <a:pt x="83" y="142"/>
                    <a:pt x="83" y="141"/>
                    <a:pt x="83" y="141"/>
                  </a:cubicBezTo>
                  <a:cubicBezTo>
                    <a:pt x="83" y="141"/>
                    <a:pt x="83" y="141"/>
                    <a:pt x="83" y="141"/>
                  </a:cubicBezTo>
                  <a:cubicBezTo>
                    <a:pt x="84" y="140"/>
                    <a:pt x="84" y="141"/>
                    <a:pt x="84" y="141"/>
                  </a:cubicBezTo>
                  <a:cubicBezTo>
                    <a:pt x="84" y="140"/>
                    <a:pt x="83" y="140"/>
                    <a:pt x="83" y="140"/>
                  </a:cubicBezTo>
                  <a:cubicBezTo>
                    <a:pt x="82" y="140"/>
                    <a:pt x="80" y="140"/>
                    <a:pt x="80" y="139"/>
                  </a:cubicBezTo>
                  <a:cubicBezTo>
                    <a:pt x="80" y="139"/>
                    <a:pt x="80" y="138"/>
                    <a:pt x="82" y="138"/>
                  </a:cubicBezTo>
                  <a:cubicBezTo>
                    <a:pt x="78" y="137"/>
                    <a:pt x="78" y="137"/>
                    <a:pt x="78" y="137"/>
                  </a:cubicBezTo>
                  <a:cubicBezTo>
                    <a:pt x="78" y="137"/>
                    <a:pt x="79" y="137"/>
                    <a:pt x="78" y="136"/>
                  </a:cubicBezTo>
                  <a:cubicBezTo>
                    <a:pt x="78" y="137"/>
                    <a:pt x="78" y="136"/>
                    <a:pt x="78" y="136"/>
                  </a:cubicBezTo>
                  <a:cubicBezTo>
                    <a:pt x="78" y="136"/>
                    <a:pt x="77" y="135"/>
                    <a:pt x="77" y="134"/>
                  </a:cubicBezTo>
                  <a:cubicBezTo>
                    <a:pt x="78" y="134"/>
                    <a:pt x="78" y="135"/>
                    <a:pt x="78" y="134"/>
                  </a:cubicBezTo>
                  <a:cubicBezTo>
                    <a:pt x="77" y="134"/>
                    <a:pt x="77" y="134"/>
                    <a:pt x="77" y="133"/>
                  </a:cubicBezTo>
                  <a:cubicBezTo>
                    <a:pt x="77" y="133"/>
                    <a:pt x="77" y="133"/>
                    <a:pt x="77" y="133"/>
                  </a:cubicBezTo>
                  <a:cubicBezTo>
                    <a:pt x="77" y="133"/>
                    <a:pt x="76" y="132"/>
                    <a:pt x="76" y="133"/>
                  </a:cubicBezTo>
                  <a:cubicBezTo>
                    <a:pt x="76" y="133"/>
                    <a:pt x="76" y="132"/>
                    <a:pt x="76" y="133"/>
                  </a:cubicBezTo>
                  <a:cubicBezTo>
                    <a:pt x="75" y="133"/>
                    <a:pt x="75" y="132"/>
                    <a:pt x="75" y="131"/>
                  </a:cubicBezTo>
                  <a:cubicBezTo>
                    <a:pt x="75" y="132"/>
                    <a:pt x="75" y="131"/>
                    <a:pt x="75" y="131"/>
                  </a:cubicBezTo>
                  <a:cubicBezTo>
                    <a:pt x="75" y="131"/>
                    <a:pt x="74" y="130"/>
                    <a:pt x="73" y="129"/>
                  </a:cubicBezTo>
                  <a:cubicBezTo>
                    <a:pt x="74" y="129"/>
                    <a:pt x="74" y="129"/>
                    <a:pt x="74" y="129"/>
                  </a:cubicBezTo>
                  <a:cubicBezTo>
                    <a:pt x="74" y="128"/>
                    <a:pt x="71" y="127"/>
                    <a:pt x="71" y="125"/>
                  </a:cubicBezTo>
                  <a:cubicBezTo>
                    <a:pt x="71" y="127"/>
                    <a:pt x="71" y="127"/>
                    <a:pt x="71" y="127"/>
                  </a:cubicBezTo>
                  <a:cubicBezTo>
                    <a:pt x="70" y="125"/>
                    <a:pt x="71" y="125"/>
                    <a:pt x="71" y="125"/>
                  </a:cubicBezTo>
                  <a:cubicBezTo>
                    <a:pt x="71" y="124"/>
                    <a:pt x="70" y="124"/>
                    <a:pt x="70" y="124"/>
                  </a:cubicBezTo>
                  <a:cubicBezTo>
                    <a:pt x="69" y="124"/>
                    <a:pt x="70" y="124"/>
                    <a:pt x="70" y="124"/>
                  </a:cubicBezTo>
                  <a:cubicBezTo>
                    <a:pt x="70" y="123"/>
                    <a:pt x="68" y="121"/>
                    <a:pt x="68" y="120"/>
                  </a:cubicBezTo>
                  <a:cubicBezTo>
                    <a:pt x="67" y="120"/>
                    <a:pt x="67" y="120"/>
                    <a:pt x="67" y="120"/>
                  </a:cubicBezTo>
                  <a:cubicBezTo>
                    <a:pt x="67" y="120"/>
                    <a:pt x="67" y="120"/>
                    <a:pt x="67" y="120"/>
                  </a:cubicBezTo>
                  <a:cubicBezTo>
                    <a:pt x="68" y="119"/>
                    <a:pt x="67" y="119"/>
                    <a:pt x="67" y="119"/>
                  </a:cubicBezTo>
                  <a:cubicBezTo>
                    <a:pt x="66" y="118"/>
                    <a:pt x="68" y="120"/>
                    <a:pt x="68" y="120"/>
                  </a:cubicBezTo>
                  <a:cubicBezTo>
                    <a:pt x="68" y="120"/>
                    <a:pt x="67" y="119"/>
                    <a:pt x="68" y="119"/>
                  </a:cubicBezTo>
                  <a:cubicBezTo>
                    <a:pt x="67" y="119"/>
                    <a:pt x="66" y="118"/>
                    <a:pt x="66" y="117"/>
                  </a:cubicBezTo>
                  <a:cubicBezTo>
                    <a:pt x="66" y="118"/>
                    <a:pt x="67" y="118"/>
                    <a:pt x="67" y="117"/>
                  </a:cubicBezTo>
                  <a:cubicBezTo>
                    <a:pt x="66" y="115"/>
                    <a:pt x="67" y="117"/>
                    <a:pt x="66" y="115"/>
                  </a:cubicBezTo>
                  <a:cubicBezTo>
                    <a:pt x="66" y="115"/>
                    <a:pt x="66" y="115"/>
                    <a:pt x="66" y="115"/>
                  </a:cubicBezTo>
                  <a:cubicBezTo>
                    <a:pt x="65" y="115"/>
                    <a:pt x="65" y="114"/>
                    <a:pt x="65" y="115"/>
                  </a:cubicBezTo>
                  <a:cubicBezTo>
                    <a:pt x="65" y="114"/>
                    <a:pt x="64" y="114"/>
                    <a:pt x="65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4" y="114"/>
                    <a:pt x="64" y="114"/>
                    <a:pt x="64" y="114"/>
                  </a:cubicBezTo>
                  <a:cubicBezTo>
                    <a:pt x="64" y="113"/>
                    <a:pt x="64" y="113"/>
                    <a:pt x="64" y="113"/>
                  </a:cubicBezTo>
                  <a:cubicBezTo>
                    <a:pt x="62" y="114"/>
                    <a:pt x="64" y="112"/>
                    <a:pt x="62" y="112"/>
                  </a:cubicBezTo>
                  <a:cubicBezTo>
                    <a:pt x="61" y="111"/>
                    <a:pt x="61" y="110"/>
                    <a:pt x="61" y="109"/>
                  </a:cubicBezTo>
                  <a:cubicBezTo>
                    <a:pt x="61" y="109"/>
                    <a:pt x="61" y="109"/>
                    <a:pt x="60" y="108"/>
                  </a:cubicBezTo>
                  <a:cubicBezTo>
                    <a:pt x="61" y="108"/>
                    <a:pt x="61" y="108"/>
                    <a:pt x="61" y="108"/>
                  </a:cubicBezTo>
                  <a:cubicBezTo>
                    <a:pt x="61" y="107"/>
                    <a:pt x="61" y="107"/>
                    <a:pt x="60" y="107"/>
                  </a:cubicBezTo>
                  <a:cubicBezTo>
                    <a:pt x="60" y="107"/>
                    <a:pt x="60" y="106"/>
                    <a:pt x="60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9" y="104"/>
                    <a:pt x="57" y="104"/>
                    <a:pt x="58" y="103"/>
                  </a:cubicBezTo>
                  <a:cubicBezTo>
                    <a:pt x="59" y="103"/>
                    <a:pt x="59" y="103"/>
                    <a:pt x="59" y="103"/>
                  </a:cubicBezTo>
                  <a:cubicBezTo>
                    <a:pt x="59" y="102"/>
                    <a:pt x="57" y="102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5" y="100"/>
                    <a:pt x="56" y="100"/>
                  </a:cubicBezTo>
                  <a:cubicBezTo>
                    <a:pt x="56" y="100"/>
                    <a:pt x="56" y="100"/>
                    <a:pt x="55" y="100"/>
                  </a:cubicBezTo>
                  <a:cubicBezTo>
                    <a:pt x="55" y="97"/>
                    <a:pt x="53" y="96"/>
                    <a:pt x="53" y="94"/>
                  </a:cubicBezTo>
                  <a:cubicBezTo>
                    <a:pt x="53" y="94"/>
                    <a:pt x="53" y="93"/>
                    <a:pt x="53" y="94"/>
                  </a:cubicBezTo>
                  <a:cubicBezTo>
                    <a:pt x="52" y="94"/>
                    <a:pt x="53" y="94"/>
                    <a:pt x="53" y="94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2" y="94"/>
                    <a:pt x="52" y="93"/>
                    <a:pt x="53" y="93"/>
                  </a:cubicBezTo>
                  <a:cubicBezTo>
                    <a:pt x="53" y="93"/>
                    <a:pt x="51" y="93"/>
                    <a:pt x="51" y="93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0" y="92"/>
                    <a:pt x="50" y="92"/>
                    <a:pt x="50" y="92"/>
                  </a:cubicBezTo>
                  <a:cubicBezTo>
                    <a:pt x="50" y="91"/>
                    <a:pt x="50" y="91"/>
                    <a:pt x="51" y="89"/>
                  </a:cubicBezTo>
                  <a:cubicBezTo>
                    <a:pt x="50" y="88"/>
                    <a:pt x="50" y="88"/>
                    <a:pt x="50" y="88"/>
                  </a:cubicBezTo>
                  <a:cubicBezTo>
                    <a:pt x="50" y="87"/>
                    <a:pt x="50" y="87"/>
                    <a:pt x="50" y="87"/>
                  </a:cubicBezTo>
                  <a:cubicBezTo>
                    <a:pt x="50" y="88"/>
                    <a:pt x="50" y="87"/>
                    <a:pt x="49" y="87"/>
                  </a:cubicBezTo>
                  <a:cubicBezTo>
                    <a:pt x="50" y="87"/>
                    <a:pt x="50" y="87"/>
                    <a:pt x="50" y="87"/>
                  </a:cubicBezTo>
                  <a:cubicBezTo>
                    <a:pt x="50" y="87"/>
                    <a:pt x="49" y="87"/>
                    <a:pt x="49" y="87"/>
                  </a:cubicBezTo>
                  <a:cubicBezTo>
                    <a:pt x="49" y="87"/>
                    <a:pt x="49" y="87"/>
                    <a:pt x="49" y="88"/>
                  </a:cubicBezTo>
                  <a:cubicBezTo>
                    <a:pt x="49" y="87"/>
                    <a:pt x="49" y="87"/>
                    <a:pt x="48" y="87"/>
                  </a:cubicBezTo>
                  <a:cubicBezTo>
                    <a:pt x="49" y="87"/>
                    <a:pt x="48" y="87"/>
                    <a:pt x="48" y="87"/>
                  </a:cubicBezTo>
                  <a:cubicBezTo>
                    <a:pt x="48" y="86"/>
                    <a:pt x="48" y="86"/>
                    <a:pt x="48" y="86"/>
                  </a:cubicBezTo>
                  <a:cubicBezTo>
                    <a:pt x="48" y="86"/>
                    <a:pt x="48" y="86"/>
                    <a:pt x="48" y="86"/>
                  </a:cubicBezTo>
                  <a:cubicBezTo>
                    <a:pt x="48" y="86"/>
                    <a:pt x="48" y="86"/>
                    <a:pt x="48" y="86"/>
                  </a:cubicBezTo>
                  <a:cubicBezTo>
                    <a:pt x="48" y="86"/>
                    <a:pt x="48" y="86"/>
                    <a:pt x="48" y="85"/>
                  </a:cubicBezTo>
                  <a:cubicBezTo>
                    <a:pt x="48" y="85"/>
                    <a:pt x="48" y="86"/>
                    <a:pt x="47" y="85"/>
                  </a:cubicBezTo>
                  <a:cubicBezTo>
                    <a:pt x="48" y="85"/>
                    <a:pt x="48" y="85"/>
                    <a:pt x="48" y="85"/>
                  </a:cubicBezTo>
                  <a:cubicBezTo>
                    <a:pt x="48" y="84"/>
                    <a:pt x="48" y="84"/>
                    <a:pt x="48" y="84"/>
                  </a:cubicBezTo>
                  <a:cubicBezTo>
                    <a:pt x="47" y="84"/>
                    <a:pt x="47" y="84"/>
                    <a:pt x="47" y="84"/>
                  </a:cubicBezTo>
                  <a:cubicBezTo>
                    <a:pt x="48" y="84"/>
                    <a:pt x="48" y="84"/>
                    <a:pt x="48" y="84"/>
                  </a:cubicBezTo>
                  <a:cubicBezTo>
                    <a:pt x="47" y="84"/>
                    <a:pt x="47" y="83"/>
                    <a:pt x="45" y="83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5" y="80"/>
                    <a:pt x="44" y="80"/>
                    <a:pt x="44" y="80"/>
                  </a:cubicBezTo>
                  <a:cubicBezTo>
                    <a:pt x="44" y="80"/>
                    <a:pt x="44" y="80"/>
                    <a:pt x="44" y="80"/>
                  </a:cubicBezTo>
                  <a:cubicBezTo>
                    <a:pt x="44" y="80"/>
                    <a:pt x="43" y="80"/>
                    <a:pt x="43" y="80"/>
                  </a:cubicBezTo>
                  <a:cubicBezTo>
                    <a:pt x="43" y="79"/>
                    <a:pt x="45" y="78"/>
                    <a:pt x="44" y="78"/>
                  </a:cubicBezTo>
                  <a:cubicBezTo>
                    <a:pt x="43" y="77"/>
                    <a:pt x="42" y="77"/>
                    <a:pt x="42" y="78"/>
                  </a:cubicBezTo>
                  <a:cubicBezTo>
                    <a:pt x="42" y="77"/>
                    <a:pt x="41" y="76"/>
                    <a:pt x="41" y="74"/>
                  </a:cubicBezTo>
                  <a:cubicBezTo>
                    <a:pt x="41" y="74"/>
                    <a:pt x="41" y="74"/>
                    <a:pt x="41" y="74"/>
                  </a:cubicBezTo>
                  <a:cubicBezTo>
                    <a:pt x="40" y="73"/>
                    <a:pt x="38" y="71"/>
                    <a:pt x="38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8" y="69"/>
                    <a:pt x="39" y="68"/>
                    <a:pt x="38" y="68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6" y="68"/>
                    <a:pt x="35" y="67"/>
                    <a:pt x="35" y="67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36" y="67"/>
                    <a:pt x="35" y="66"/>
                    <a:pt x="35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4" y="65"/>
                    <a:pt x="34" y="65"/>
                    <a:pt x="34" y="65"/>
                  </a:cubicBezTo>
                  <a:cubicBezTo>
                    <a:pt x="34" y="65"/>
                    <a:pt x="34" y="65"/>
                    <a:pt x="34" y="65"/>
                  </a:cubicBezTo>
                  <a:cubicBezTo>
                    <a:pt x="34" y="65"/>
                    <a:pt x="34" y="64"/>
                    <a:pt x="34" y="64"/>
                  </a:cubicBezTo>
                  <a:cubicBezTo>
                    <a:pt x="34" y="64"/>
                    <a:pt x="33" y="62"/>
                    <a:pt x="33" y="62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33" y="60"/>
                    <a:pt x="33" y="60"/>
                    <a:pt x="33" y="61"/>
                  </a:cubicBezTo>
                  <a:cubicBezTo>
                    <a:pt x="32" y="60"/>
                    <a:pt x="32" y="60"/>
                    <a:pt x="32" y="59"/>
                  </a:cubicBezTo>
                  <a:cubicBezTo>
                    <a:pt x="30" y="58"/>
                    <a:pt x="29" y="55"/>
                    <a:pt x="27" y="53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28" y="52"/>
                    <a:pt x="27" y="53"/>
                    <a:pt x="27" y="53"/>
                  </a:cubicBezTo>
                  <a:cubicBezTo>
                    <a:pt x="27" y="53"/>
                    <a:pt x="27" y="52"/>
                    <a:pt x="28" y="52"/>
                  </a:cubicBezTo>
                  <a:cubicBezTo>
                    <a:pt x="28" y="51"/>
                    <a:pt x="27" y="51"/>
                    <a:pt x="26" y="51"/>
                  </a:cubicBezTo>
                  <a:cubicBezTo>
                    <a:pt x="26" y="51"/>
                    <a:pt x="27" y="51"/>
                    <a:pt x="26" y="51"/>
                  </a:cubicBezTo>
                  <a:cubicBezTo>
                    <a:pt x="26" y="51"/>
                    <a:pt x="26" y="50"/>
                    <a:pt x="25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48"/>
                    <a:pt x="28" y="50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8"/>
                    <a:pt x="29" y="49"/>
                    <a:pt x="29" y="48"/>
                  </a:cubicBezTo>
                  <a:cubicBezTo>
                    <a:pt x="28" y="48"/>
                    <a:pt x="27" y="48"/>
                    <a:pt x="27" y="48"/>
                  </a:cubicBezTo>
                  <a:cubicBezTo>
                    <a:pt x="26" y="48"/>
                    <a:pt x="25" y="49"/>
                    <a:pt x="25" y="48"/>
                  </a:cubicBezTo>
                  <a:cubicBezTo>
                    <a:pt x="25" y="47"/>
                    <a:pt x="25" y="49"/>
                    <a:pt x="26" y="48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5" y="47"/>
                    <a:pt x="24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2" y="47"/>
                    <a:pt x="23" y="45"/>
                    <a:pt x="22" y="45"/>
                  </a:cubicBezTo>
                  <a:cubicBezTo>
                    <a:pt x="22" y="45"/>
                    <a:pt x="24" y="45"/>
                    <a:pt x="24" y="44"/>
                  </a:cubicBezTo>
                  <a:cubicBezTo>
                    <a:pt x="23" y="45"/>
                    <a:pt x="22" y="44"/>
                    <a:pt x="22" y="45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3" y="43"/>
                    <a:pt x="21" y="43"/>
                    <a:pt x="22" y="42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1"/>
                    <a:pt x="20" y="41"/>
                    <a:pt x="21" y="40"/>
                  </a:cubicBezTo>
                  <a:cubicBezTo>
                    <a:pt x="21" y="40"/>
                    <a:pt x="20" y="40"/>
                    <a:pt x="20" y="40"/>
                  </a:cubicBezTo>
                  <a:cubicBezTo>
                    <a:pt x="20" y="41"/>
                    <a:pt x="20" y="40"/>
                    <a:pt x="20" y="41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20" y="40"/>
                    <a:pt x="18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39"/>
                    <a:pt x="20" y="39"/>
                    <a:pt x="18" y="38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18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6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38"/>
                    <a:pt x="18" y="36"/>
                    <a:pt x="18" y="35"/>
                  </a:cubicBezTo>
                  <a:cubicBezTo>
                    <a:pt x="17" y="35"/>
                    <a:pt x="16" y="35"/>
                    <a:pt x="16" y="35"/>
                  </a:cubicBezTo>
                  <a:cubicBezTo>
                    <a:pt x="16" y="35"/>
                    <a:pt x="16" y="34"/>
                    <a:pt x="17" y="35"/>
                  </a:cubicBezTo>
                  <a:cubicBezTo>
                    <a:pt x="16" y="34"/>
                    <a:pt x="16" y="35"/>
                    <a:pt x="16" y="34"/>
                  </a:cubicBezTo>
                  <a:cubicBezTo>
                    <a:pt x="16" y="34"/>
                    <a:pt x="16" y="33"/>
                    <a:pt x="16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8" y="33"/>
                    <a:pt x="17" y="32"/>
                    <a:pt x="18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3"/>
                    <a:pt x="15" y="31"/>
                    <a:pt x="14" y="32"/>
                  </a:cubicBezTo>
                  <a:cubicBezTo>
                    <a:pt x="13" y="31"/>
                    <a:pt x="16" y="30"/>
                    <a:pt x="14" y="30"/>
                  </a:cubicBezTo>
                  <a:cubicBezTo>
                    <a:pt x="14" y="30"/>
                    <a:pt x="13" y="30"/>
                    <a:pt x="14" y="31"/>
                  </a:cubicBezTo>
                  <a:cubicBezTo>
                    <a:pt x="13" y="30"/>
                    <a:pt x="13" y="31"/>
                    <a:pt x="13" y="30"/>
                  </a:cubicBezTo>
                  <a:cubicBezTo>
                    <a:pt x="13" y="30"/>
                    <a:pt x="13" y="28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29"/>
                    <a:pt x="15" y="29"/>
                    <a:pt x="15" y="28"/>
                  </a:cubicBezTo>
                  <a:cubicBezTo>
                    <a:pt x="14" y="28"/>
                    <a:pt x="14" y="26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6"/>
                    <a:pt x="13" y="2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6"/>
                    <a:pt x="12" y="28"/>
                    <a:pt x="11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3" y="26"/>
                    <a:pt x="12" y="26"/>
                    <a:pt x="12" y="25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4"/>
                    <a:pt x="12" y="24"/>
                  </a:cubicBezTo>
                  <a:cubicBezTo>
                    <a:pt x="12" y="24"/>
                    <a:pt x="12" y="24"/>
                    <a:pt x="11" y="24"/>
                  </a:cubicBezTo>
                  <a:cubicBezTo>
                    <a:pt x="11" y="23"/>
                    <a:pt x="9" y="23"/>
                    <a:pt x="9" y="22"/>
                  </a:cubicBezTo>
                  <a:cubicBezTo>
                    <a:pt x="9" y="22"/>
                    <a:pt x="8" y="21"/>
                    <a:pt x="9" y="21"/>
                  </a:cubicBezTo>
                  <a:cubicBezTo>
                    <a:pt x="9" y="22"/>
                    <a:pt x="11" y="24"/>
                    <a:pt x="12" y="24"/>
                  </a:cubicBezTo>
                  <a:cubicBezTo>
                    <a:pt x="12" y="23"/>
                    <a:pt x="12" y="25"/>
                    <a:pt x="13" y="24"/>
                  </a:cubicBezTo>
                  <a:cubicBezTo>
                    <a:pt x="13" y="23"/>
                    <a:pt x="13" y="23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3"/>
                    <a:pt x="12" y="23"/>
                  </a:cubicBezTo>
                  <a:cubicBezTo>
                    <a:pt x="12" y="22"/>
                    <a:pt x="11" y="21"/>
                    <a:pt x="9" y="21"/>
                  </a:cubicBezTo>
                  <a:cubicBezTo>
                    <a:pt x="9" y="20"/>
                    <a:pt x="11" y="20"/>
                    <a:pt x="11" y="20"/>
                  </a:cubicBezTo>
                  <a:cubicBezTo>
                    <a:pt x="9" y="20"/>
                    <a:pt x="9" y="18"/>
                    <a:pt x="8" y="17"/>
                  </a:cubicBezTo>
                  <a:cubicBezTo>
                    <a:pt x="8" y="18"/>
                    <a:pt x="7" y="16"/>
                    <a:pt x="7" y="17"/>
                  </a:cubicBezTo>
                  <a:cubicBezTo>
                    <a:pt x="7" y="17"/>
                    <a:pt x="7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6" y="17"/>
                    <a:pt x="7" y="17"/>
                    <a:pt x="6" y="16"/>
                  </a:cubicBezTo>
                  <a:cubicBezTo>
                    <a:pt x="7" y="17"/>
                    <a:pt x="7" y="16"/>
                    <a:pt x="8" y="16"/>
                  </a:cubicBezTo>
                  <a:cubicBezTo>
                    <a:pt x="7" y="15"/>
                    <a:pt x="8" y="16"/>
                    <a:pt x="8" y="15"/>
                  </a:cubicBezTo>
                  <a:cubicBezTo>
                    <a:pt x="7" y="14"/>
                    <a:pt x="6" y="14"/>
                    <a:pt x="6" y="13"/>
                  </a:cubicBezTo>
                  <a:cubicBezTo>
                    <a:pt x="6" y="12"/>
                    <a:pt x="5" y="11"/>
                    <a:pt x="5" y="9"/>
                  </a:cubicBezTo>
                  <a:cubicBezTo>
                    <a:pt x="5" y="8"/>
                    <a:pt x="6" y="8"/>
                    <a:pt x="5" y="8"/>
                  </a:cubicBezTo>
                  <a:cubicBezTo>
                    <a:pt x="5" y="7"/>
                    <a:pt x="5" y="9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4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5"/>
                    <a:pt x="4" y="5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2" y="3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2" y="0"/>
                    <a:pt x="2" y="2"/>
                  </a:cubicBezTo>
                  <a:cubicBezTo>
                    <a:pt x="2" y="2"/>
                    <a:pt x="2" y="3"/>
                    <a:pt x="3" y="3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3" y="2"/>
                    <a:pt x="3" y="3"/>
                    <a:pt x="4" y="3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4" y="2"/>
                    <a:pt x="4" y="3"/>
                    <a:pt x="5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8" y="9"/>
                  </a:cubicBezTo>
                  <a:cubicBezTo>
                    <a:pt x="8" y="11"/>
                    <a:pt x="9" y="13"/>
                    <a:pt x="11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2" y="13"/>
                    <a:pt x="12" y="15"/>
                    <a:pt x="13" y="16"/>
                  </a:cubicBezTo>
                  <a:cubicBezTo>
                    <a:pt x="13" y="17"/>
                    <a:pt x="14" y="20"/>
                    <a:pt x="14" y="20"/>
                  </a:cubicBezTo>
                  <a:cubicBezTo>
                    <a:pt x="15" y="22"/>
                    <a:pt x="17" y="24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7" y="26"/>
                    <a:pt x="18" y="28"/>
                  </a:cubicBezTo>
                  <a:cubicBezTo>
                    <a:pt x="18" y="26"/>
                    <a:pt x="20" y="28"/>
                    <a:pt x="20" y="28"/>
                  </a:cubicBezTo>
                  <a:cubicBezTo>
                    <a:pt x="20" y="29"/>
                    <a:pt x="21" y="31"/>
                    <a:pt x="22" y="31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3" y="32"/>
                    <a:pt x="23" y="33"/>
                    <a:pt x="24" y="34"/>
                  </a:cubicBezTo>
                  <a:cubicBezTo>
                    <a:pt x="23" y="34"/>
                    <a:pt x="23" y="35"/>
                    <a:pt x="23" y="35"/>
                  </a:cubicBezTo>
                  <a:cubicBezTo>
                    <a:pt x="25" y="36"/>
                    <a:pt x="25" y="36"/>
                    <a:pt x="26" y="38"/>
                  </a:cubicBezTo>
                  <a:cubicBezTo>
                    <a:pt x="26" y="39"/>
                    <a:pt x="27" y="40"/>
                    <a:pt x="27" y="40"/>
                  </a:cubicBezTo>
                  <a:cubicBezTo>
                    <a:pt x="29" y="42"/>
                    <a:pt x="30" y="45"/>
                    <a:pt x="33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4" y="51"/>
                    <a:pt x="35" y="55"/>
                    <a:pt x="38" y="57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6" y="58"/>
                    <a:pt x="38" y="59"/>
                    <a:pt x="39" y="58"/>
                  </a:cubicBezTo>
                  <a:cubicBezTo>
                    <a:pt x="39" y="59"/>
                    <a:pt x="40" y="60"/>
                    <a:pt x="40" y="60"/>
                  </a:cubicBezTo>
                  <a:cubicBezTo>
                    <a:pt x="40" y="61"/>
                    <a:pt x="41" y="60"/>
                    <a:pt x="41" y="61"/>
                  </a:cubicBezTo>
                  <a:cubicBezTo>
                    <a:pt x="41" y="64"/>
                    <a:pt x="41" y="64"/>
                    <a:pt x="42" y="66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5"/>
                    <a:pt x="42" y="65"/>
                    <a:pt x="42" y="66"/>
                  </a:cubicBezTo>
                  <a:cubicBezTo>
                    <a:pt x="42" y="66"/>
                    <a:pt x="43" y="67"/>
                    <a:pt x="43" y="67"/>
                  </a:cubicBezTo>
                  <a:cubicBezTo>
                    <a:pt x="44" y="68"/>
                    <a:pt x="47" y="69"/>
                    <a:pt x="47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73"/>
                    <a:pt x="48" y="75"/>
                    <a:pt x="49" y="75"/>
                  </a:cubicBezTo>
                  <a:cubicBezTo>
                    <a:pt x="49" y="76"/>
                    <a:pt x="48" y="75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51" y="78"/>
                    <a:pt x="51" y="80"/>
                    <a:pt x="53" y="83"/>
                  </a:cubicBezTo>
                  <a:cubicBezTo>
                    <a:pt x="55" y="86"/>
                    <a:pt x="57" y="89"/>
                    <a:pt x="59" y="93"/>
                  </a:cubicBezTo>
                  <a:cubicBezTo>
                    <a:pt x="59" y="93"/>
                    <a:pt x="59" y="93"/>
                    <a:pt x="59" y="93"/>
                  </a:cubicBezTo>
                  <a:cubicBezTo>
                    <a:pt x="61" y="93"/>
                    <a:pt x="60" y="96"/>
                    <a:pt x="61" y="96"/>
                  </a:cubicBezTo>
                  <a:cubicBezTo>
                    <a:pt x="61" y="97"/>
                    <a:pt x="61" y="97"/>
                    <a:pt x="61" y="97"/>
                  </a:cubicBezTo>
                  <a:cubicBezTo>
                    <a:pt x="62" y="98"/>
                    <a:pt x="62" y="100"/>
                    <a:pt x="64" y="101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64" y="102"/>
                    <a:pt x="65" y="103"/>
                    <a:pt x="66" y="105"/>
                  </a:cubicBezTo>
                  <a:cubicBezTo>
                    <a:pt x="66" y="105"/>
                    <a:pt x="65" y="104"/>
                    <a:pt x="65" y="105"/>
                  </a:cubicBezTo>
                  <a:cubicBezTo>
                    <a:pt x="65" y="105"/>
                    <a:pt x="67" y="105"/>
                    <a:pt x="66" y="106"/>
                  </a:cubicBezTo>
                  <a:cubicBezTo>
                    <a:pt x="66" y="107"/>
                    <a:pt x="67" y="106"/>
                    <a:pt x="67" y="106"/>
                  </a:cubicBezTo>
                  <a:cubicBezTo>
                    <a:pt x="68" y="109"/>
                    <a:pt x="70" y="112"/>
                    <a:pt x="73" y="114"/>
                  </a:cubicBezTo>
                  <a:cubicBezTo>
                    <a:pt x="73" y="118"/>
                    <a:pt x="70" y="117"/>
                    <a:pt x="73" y="118"/>
                  </a:cubicBezTo>
                  <a:cubicBezTo>
                    <a:pt x="73" y="118"/>
                    <a:pt x="73" y="118"/>
                    <a:pt x="73" y="118"/>
                  </a:cubicBezTo>
                  <a:cubicBezTo>
                    <a:pt x="74" y="119"/>
                    <a:pt x="73" y="120"/>
                    <a:pt x="73" y="120"/>
                  </a:cubicBezTo>
                  <a:cubicBezTo>
                    <a:pt x="74" y="119"/>
                    <a:pt x="74" y="120"/>
                    <a:pt x="74" y="120"/>
                  </a:cubicBezTo>
                  <a:cubicBezTo>
                    <a:pt x="75" y="121"/>
                    <a:pt x="74" y="121"/>
                    <a:pt x="75" y="122"/>
                  </a:cubicBezTo>
                  <a:cubicBezTo>
                    <a:pt x="75" y="122"/>
                    <a:pt x="75" y="122"/>
                    <a:pt x="75" y="122"/>
                  </a:cubicBezTo>
                  <a:cubicBezTo>
                    <a:pt x="76" y="123"/>
                    <a:pt x="76" y="125"/>
                    <a:pt x="78" y="125"/>
                  </a:cubicBezTo>
                  <a:cubicBezTo>
                    <a:pt x="82" y="132"/>
                    <a:pt x="87" y="139"/>
                    <a:pt x="91" y="146"/>
                  </a:cubicBezTo>
                  <a:cubicBezTo>
                    <a:pt x="95" y="153"/>
                    <a:pt x="98" y="159"/>
                    <a:pt x="103" y="166"/>
                  </a:cubicBezTo>
                  <a:cubicBezTo>
                    <a:pt x="103" y="167"/>
                    <a:pt x="103" y="167"/>
                    <a:pt x="103" y="169"/>
                  </a:cubicBezTo>
                  <a:cubicBezTo>
                    <a:pt x="103" y="169"/>
                    <a:pt x="103" y="169"/>
                    <a:pt x="103" y="169"/>
                  </a:cubicBezTo>
                  <a:cubicBezTo>
                    <a:pt x="104" y="169"/>
                    <a:pt x="104" y="171"/>
                    <a:pt x="105" y="171"/>
                  </a:cubicBezTo>
                  <a:cubicBezTo>
                    <a:pt x="106" y="174"/>
                    <a:pt x="109" y="175"/>
                    <a:pt x="110" y="178"/>
                  </a:cubicBezTo>
                  <a:cubicBezTo>
                    <a:pt x="110" y="178"/>
                    <a:pt x="109" y="178"/>
                    <a:pt x="110" y="178"/>
                  </a:cubicBezTo>
                  <a:cubicBezTo>
                    <a:pt x="110" y="178"/>
                    <a:pt x="110" y="178"/>
                    <a:pt x="110" y="178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5" y="185"/>
                    <a:pt x="117" y="193"/>
                    <a:pt x="121" y="199"/>
                  </a:cubicBezTo>
                  <a:cubicBezTo>
                    <a:pt x="122" y="201"/>
                    <a:pt x="123" y="202"/>
                    <a:pt x="124" y="204"/>
                  </a:cubicBezTo>
                  <a:cubicBezTo>
                    <a:pt x="126" y="209"/>
                    <a:pt x="128" y="214"/>
                    <a:pt x="131" y="219"/>
                  </a:cubicBezTo>
                  <a:cubicBezTo>
                    <a:pt x="131" y="219"/>
                    <a:pt x="130" y="219"/>
                    <a:pt x="128" y="217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27" name="Freeform 120"/>
            <p:cNvSpPr>
              <a:spLocks/>
            </p:cNvSpPr>
            <p:nvPr/>
          </p:nvSpPr>
          <p:spPr bwMode="auto">
            <a:xfrm>
              <a:off x="3608" y="2437"/>
              <a:ext cx="300" cy="551"/>
            </a:xfrm>
            <a:custGeom>
              <a:avLst/>
              <a:gdLst>
                <a:gd name="T0" fmla="*/ 14 w 127"/>
                <a:gd name="T1" fmla="*/ 205 h 233"/>
                <a:gd name="T2" fmla="*/ 17 w 127"/>
                <a:gd name="T3" fmla="*/ 199 h 233"/>
                <a:gd name="T4" fmla="*/ 23 w 127"/>
                <a:gd name="T5" fmla="*/ 185 h 233"/>
                <a:gd name="T6" fmla="*/ 27 w 127"/>
                <a:gd name="T7" fmla="*/ 179 h 233"/>
                <a:gd name="T8" fmla="*/ 35 w 127"/>
                <a:gd name="T9" fmla="*/ 165 h 233"/>
                <a:gd name="T10" fmla="*/ 38 w 127"/>
                <a:gd name="T11" fmla="*/ 160 h 233"/>
                <a:gd name="T12" fmla="*/ 41 w 127"/>
                <a:gd name="T13" fmla="*/ 152 h 233"/>
                <a:gd name="T14" fmla="*/ 46 w 127"/>
                <a:gd name="T15" fmla="*/ 145 h 233"/>
                <a:gd name="T16" fmla="*/ 48 w 127"/>
                <a:gd name="T17" fmla="*/ 141 h 233"/>
                <a:gd name="T18" fmla="*/ 49 w 127"/>
                <a:gd name="T19" fmla="*/ 137 h 233"/>
                <a:gd name="T20" fmla="*/ 54 w 127"/>
                <a:gd name="T21" fmla="*/ 128 h 233"/>
                <a:gd name="T22" fmla="*/ 56 w 127"/>
                <a:gd name="T23" fmla="*/ 124 h 233"/>
                <a:gd name="T24" fmla="*/ 58 w 127"/>
                <a:gd name="T25" fmla="*/ 118 h 233"/>
                <a:gd name="T26" fmla="*/ 62 w 127"/>
                <a:gd name="T27" fmla="*/ 112 h 233"/>
                <a:gd name="T28" fmla="*/ 66 w 127"/>
                <a:gd name="T29" fmla="*/ 105 h 233"/>
                <a:gd name="T30" fmla="*/ 71 w 127"/>
                <a:gd name="T31" fmla="*/ 98 h 233"/>
                <a:gd name="T32" fmla="*/ 73 w 127"/>
                <a:gd name="T33" fmla="*/ 93 h 233"/>
                <a:gd name="T34" fmla="*/ 74 w 127"/>
                <a:gd name="T35" fmla="*/ 91 h 233"/>
                <a:gd name="T36" fmla="*/ 76 w 127"/>
                <a:gd name="T37" fmla="*/ 87 h 233"/>
                <a:gd name="T38" fmla="*/ 76 w 127"/>
                <a:gd name="T39" fmla="*/ 85 h 233"/>
                <a:gd name="T40" fmla="*/ 78 w 127"/>
                <a:gd name="T41" fmla="*/ 82 h 233"/>
                <a:gd name="T42" fmla="*/ 85 w 127"/>
                <a:gd name="T43" fmla="*/ 71 h 233"/>
                <a:gd name="T44" fmla="*/ 88 w 127"/>
                <a:gd name="T45" fmla="*/ 65 h 233"/>
                <a:gd name="T46" fmla="*/ 90 w 127"/>
                <a:gd name="T47" fmla="*/ 62 h 233"/>
                <a:gd name="T48" fmla="*/ 95 w 127"/>
                <a:gd name="T49" fmla="*/ 52 h 233"/>
                <a:gd name="T50" fmla="*/ 98 w 127"/>
                <a:gd name="T51" fmla="*/ 50 h 233"/>
                <a:gd name="T52" fmla="*/ 99 w 127"/>
                <a:gd name="T53" fmla="*/ 46 h 233"/>
                <a:gd name="T54" fmla="*/ 99 w 127"/>
                <a:gd name="T55" fmla="*/ 43 h 233"/>
                <a:gd name="T56" fmla="*/ 101 w 127"/>
                <a:gd name="T57" fmla="*/ 38 h 233"/>
                <a:gd name="T58" fmla="*/ 101 w 127"/>
                <a:gd name="T59" fmla="*/ 37 h 233"/>
                <a:gd name="T60" fmla="*/ 103 w 127"/>
                <a:gd name="T61" fmla="*/ 35 h 233"/>
                <a:gd name="T62" fmla="*/ 107 w 127"/>
                <a:gd name="T63" fmla="*/ 31 h 233"/>
                <a:gd name="T64" fmla="*/ 107 w 127"/>
                <a:gd name="T65" fmla="*/ 28 h 233"/>
                <a:gd name="T66" fmla="*/ 109 w 127"/>
                <a:gd name="T67" fmla="*/ 26 h 233"/>
                <a:gd name="T68" fmla="*/ 110 w 127"/>
                <a:gd name="T69" fmla="*/ 23 h 233"/>
                <a:gd name="T70" fmla="*/ 112 w 127"/>
                <a:gd name="T71" fmla="*/ 19 h 233"/>
                <a:gd name="T72" fmla="*/ 113 w 127"/>
                <a:gd name="T73" fmla="*/ 22 h 233"/>
                <a:gd name="T74" fmla="*/ 115 w 127"/>
                <a:gd name="T75" fmla="*/ 15 h 233"/>
                <a:gd name="T76" fmla="*/ 121 w 127"/>
                <a:gd name="T77" fmla="*/ 8 h 233"/>
                <a:gd name="T78" fmla="*/ 124 w 127"/>
                <a:gd name="T79" fmla="*/ 5 h 233"/>
                <a:gd name="T80" fmla="*/ 127 w 127"/>
                <a:gd name="T81" fmla="*/ 0 h 233"/>
                <a:gd name="T82" fmla="*/ 127 w 127"/>
                <a:gd name="T83" fmla="*/ 3 h 233"/>
                <a:gd name="T84" fmla="*/ 122 w 127"/>
                <a:gd name="T85" fmla="*/ 8 h 233"/>
                <a:gd name="T86" fmla="*/ 119 w 127"/>
                <a:gd name="T87" fmla="*/ 18 h 233"/>
                <a:gd name="T88" fmla="*/ 111 w 127"/>
                <a:gd name="T89" fmla="*/ 36 h 233"/>
                <a:gd name="T90" fmla="*/ 101 w 127"/>
                <a:gd name="T91" fmla="*/ 54 h 233"/>
                <a:gd name="T92" fmla="*/ 94 w 127"/>
                <a:gd name="T93" fmla="*/ 68 h 233"/>
                <a:gd name="T94" fmla="*/ 88 w 127"/>
                <a:gd name="T95" fmla="*/ 79 h 233"/>
                <a:gd name="T96" fmla="*/ 75 w 127"/>
                <a:gd name="T97" fmla="*/ 101 h 233"/>
                <a:gd name="T98" fmla="*/ 68 w 127"/>
                <a:gd name="T99" fmla="*/ 112 h 233"/>
                <a:gd name="T100" fmla="*/ 59 w 127"/>
                <a:gd name="T101" fmla="*/ 128 h 233"/>
                <a:gd name="T102" fmla="*/ 33 w 127"/>
                <a:gd name="T103" fmla="*/ 179 h 233"/>
                <a:gd name="T104" fmla="*/ 26 w 127"/>
                <a:gd name="T105" fmla="*/ 192 h 233"/>
                <a:gd name="T106" fmla="*/ 1 w 127"/>
                <a:gd name="T107" fmla="*/ 23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7" h="233">
                  <a:moveTo>
                    <a:pt x="1" y="230"/>
                  </a:moveTo>
                  <a:cubicBezTo>
                    <a:pt x="1" y="226"/>
                    <a:pt x="4" y="223"/>
                    <a:pt x="5" y="219"/>
                  </a:cubicBezTo>
                  <a:cubicBezTo>
                    <a:pt x="5" y="219"/>
                    <a:pt x="6" y="220"/>
                    <a:pt x="6" y="219"/>
                  </a:cubicBezTo>
                  <a:cubicBezTo>
                    <a:pt x="6" y="215"/>
                    <a:pt x="10" y="212"/>
                    <a:pt x="13" y="208"/>
                  </a:cubicBezTo>
                  <a:cubicBezTo>
                    <a:pt x="13" y="208"/>
                    <a:pt x="13" y="208"/>
                    <a:pt x="13" y="208"/>
                  </a:cubicBezTo>
                  <a:cubicBezTo>
                    <a:pt x="13" y="207"/>
                    <a:pt x="13" y="206"/>
                    <a:pt x="14" y="205"/>
                  </a:cubicBezTo>
                  <a:cubicBezTo>
                    <a:pt x="14" y="206"/>
                    <a:pt x="14" y="206"/>
                    <a:pt x="14" y="206"/>
                  </a:cubicBezTo>
                  <a:cubicBezTo>
                    <a:pt x="14" y="205"/>
                    <a:pt x="15" y="205"/>
                    <a:pt x="14" y="205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4"/>
                    <a:pt x="15" y="204"/>
                    <a:pt x="15" y="204"/>
                  </a:cubicBezTo>
                  <a:cubicBezTo>
                    <a:pt x="14" y="201"/>
                    <a:pt x="17" y="200"/>
                    <a:pt x="17" y="199"/>
                  </a:cubicBezTo>
                  <a:cubicBezTo>
                    <a:pt x="17" y="199"/>
                    <a:pt x="17" y="199"/>
                    <a:pt x="17" y="199"/>
                  </a:cubicBezTo>
                  <a:cubicBezTo>
                    <a:pt x="18" y="196"/>
                    <a:pt x="20" y="192"/>
                    <a:pt x="21" y="190"/>
                  </a:cubicBezTo>
                  <a:cubicBezTo>
                    <a:pt x="21" y="190"/>
                    <a:pt x="21" y="190"/>
                    <a:pt x="21" y="190"/>
                  </a:cubicBezTo>
                  <a:cubicBezTo>
                    <a:pt x="21" y="190"/>
                    <a:pt x="21" y="189"/>
                    <a:pt x="21" y="188"/>
                  </a:cubicBezTo>
                  <a:cubicBezTo>
                    <a:pt x="22" y="188"/>
                    <a:pt x="21" y="186"/>
                    <a:pt x="22" y="186"/>
                  </a:cubicBezTo>
                  <a:cubicBezTo>
                    <a:pt x="22" y="186"/>
                    <a:pt x="22" y="186"/>
                    <a:pt x="22" y="186"/>
                  </a:cubicBezTo>
                  <a:cubicBezTo>
                    <a:pt x="22" y="185"/>
                    <a:pt x="23" y="185"/>
                    <a:pt x="23" y="185"/>
                  </a:cubicBezTo>
                  <a:cubicBezTo>
                    <a:pt x="24" y="185"/>
                    <a:pt x="24" y="185"/>
                    <a:pt x="24" y="185"/>
                  </a:cubicBezTo>
                  <a:cubicBezTo>
                    <a:pt x="23" y="183"/>
                    <a:pt x="26" y="183"/>
                    <a:pt x="24" y="182"/>
                  </a:cubicBezTo>
                  <a:cubicBezTo>
                    <a:pt x="24" y="182"/>
                    <a:pt x="24" y="182"/>
                    <a:pt x="24" y="182"/>
                  </a:cubicBezTo>
                  <a:cubicBezTo>
                    <a:pt x="24" y="182"/>
                    <a:pt x="26" y="182"/>
                    <a:pt x="26" y="181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7" y="180"/>
                    <a:pt x="27" y="179"/>
                    <a:pt x="27" y="179"/>
                  </a:cubicBezTo>
                  <a:cubicBezTo>
                    <a:pt x="27" y="179"/>
                    <a:pt x="26" y="180"/>
                    <a:pt x="27" y="180"/>
                  </a:cubicBezTo>
                  <a:cubicBezTo>
                    <a:pt x="28" y="177"/>
                    <a:pt x="30" y="172"/>
                    <a:pt x="32" y="169"/>
                  </a:cubicBezTo>
                  <a:cubicBezTo>
                    <a:pt x="33" y="169"/>
                    <a:pt x="33" y="169"/>
                    <a:pt x="33" y="169"/>
                  </a:cubicBezTo>
                  <a:cubicBezTo>
                    <a:pt x="33" y="168"/>
                    <a:pt x="34" y="167"/>
                    <a:pt x="34" y="167"/>
                  </a:cubicBezTo>
                  <a:cubicBezTo>
                    <a:pt x="34" y="167"/>
                    <a:pt x="34" y="167"/>
                    <a:pt x="35" y="167"/>
                  </a:cubicBezTo>
                  <a:cubicBezTo>
                    <a:pt x="35" y="165"/>
                    <a:pt x="34" y="165"/>
                    <a:pt x="35" y="165"/>
                  </a:cubicBezTo>
                  <a:cubicBezTo>
                    <a:pt x="35" y="165"/>
                    <a:pt x="35" y="165"/>
                    <a:pt x="35" y="165"/>
                  </a:cubicBezTo>
                  <a:cubicBezTo>
                    <a:pt x="35" y="165"/>
                    <a:pt x="36" y="164"/>
                    <a:pt x="36" y="163"/>
                  </a:cubicBezTo>
                  <a:cubicBezTo>
                    <a:pt x="36" y="163"/>
                    <a:pt x="36" y="163"/>
                    <a:pt x="36" y="163"/>
                  </a:cubicBezTo>
                  <a:cubicBezTo>
                    <a:pt x="36" y="162"/>
                    <a:pt x="37" y="162"/>
                    <a:pt x="37" y="161"/>
                  </a:cubicBezTo>
                  <a:cubicBezTo>
                    <a:pt x="38" y="162"/>
                    <a:pt x="38" y="162"/>
                    <a:pt x="38" y="162"/>
                  </a:cubicBezTo>
                  <a:cubicBezTo>
                    <a:pt x="39" y="161"/>
                    <a:pt x="37" y="161"/>
                    <a:pt x="38" y="160"/>
                  </a:cubicBezTo>
                  <a:cubicBezTo>
                    <a:pt x="38" y="160"/>
                    <a:pt x="38" y="160"/>
                    <a:pt x="38" y="160"/>
                  </a:cubicBezTo>
                  <a:cubicBezTo>
                    <a:pt x="38" y="159"/>
                    <a:pt x="39" y="158"/>
                    <a:pt x="39" y="156"/>
                  </a:cubicBezTo>
                  <a:cubicBezTo>
                    <a:pt x="39" y="157"/>
                    <a:pt x="39" y="157"/>
                    <a:pt x="39" y="157"/>
                  </a:cubicBezTo>
                  <a:cubicBezTo>
                    <a:pt x="40" y="156"/>
                    <a:pt x="41" y="155"/>
                    <a:pt x="41" y="153"/>
                  </a:cubicBezTo>
                  <a:cubicBezTo>
                    <a:pt x="41" y="153"/>
                    <a:pt x="41" y="154"/>
                    <a:pt x="41" y="153"/>
                  </a:cubicBezTo>
                  <a:cubicBezTo>
                    <a:pt x="41" y="152"/>
                    <a:pt x="42" y="152"/>
                    <a:pt x="41" y="152"/>
                  </a:cubicBezTo>
                  <a:cubicBezTo>
                    <a:pt x="42" y="151"/>
                    <a:pt x="44" y="150"/>
                    <a:pt x="44" y="148"/>
                  </a:cubicBezTo>
                  <a:cubicBezTo>
                    <a:pt x="44" y="148"/>
                    <a:pt x="45" y="148"/>
                    <a:pt x="45" y="150"/>
                  </a:cubicBezTo>
                  <a:cubicBezTo>
                    <a:pt x="45" y="148"/>
                    <a:pt x="45" y="148"/>
                    <a:pt x="45" y="148"/>
                  </a:cubicBezTo>
                  <a:cubicBezTo>
                    <a:pt x="46" y="150"/>
                    <a:pt x="45" y="150"/>
                    <a:pt x="45" y="150"/>
                  </a:cubicBezTo>
                  <a:cubicBezTo>
                    <a:pt x="46" y="150"/>
                    <a:pt x="46" y="147"/>
                    <a:pt x="46" y="147"/>
                  </a:cubicBezTo>
                  <a:cubicBezTo>
                    <a:pt x="46" y="146"/>
                    <a:pt x="46" y="145"/>
                    <a:pt x="46" y="145"/>
                  </a:cubicBezTo>
                  <a:cubicBezTo>
                    <a:pt x="47" y="145"/>
                    <a:pt x="47" y="145"/>
                    <a:pt x="47" y="145"/>
                  </a:cubicBezTo>
                  <a:cubicBezTo>
                    <a:pt x="47" y="143"/>
                    <a:pt x="47" y="143"/>
                    <a:pt x="47" y="143"/>
                  </a:cubicBezTo>
                  <a:cubicBezTo>
                    <a:pt x="47" y="142"/>
                    <a:pt x="47" y="143"/>
                    <a:pt x="47" y="142"/>
                  </a:cubicBezTo>
                  <a:cubicBezTo>
                    <a:pt x="47" y="142"/>
                    <a:pt x="47" y="142"/>
                    <a:pt x="47" y="142"/>
                  </a:cubicBezTo>
                  <a:cubicBezTo>
                    <a:pt x="47" y="142"/>
                    <a:pt x="48" y="140"/>
                    <a:pt x="48" y="140"/>
                  </a:cubicBezTo>
                  <a:cubicBezTo>
                    <a:pt x="48" y="140"/>
                    <a:pt x="48" y="141"/>
                    <a:pt x="48" y="141"/>
                  </a:cubicBezTo>
                  <a:cubicBezTo>
                    <a:pt x="48" y="140"/>
                    <a:pt x="48" y="140"/>
                    <a:pt x="49" y="138"/>
                  </a:cubicBezTo>
                  <a:cubicBezTo>
                    <a:pt x="49" y="138"/>
                    <a:pt x="49" y="138"/>
                    <a:pt x="49" y="138"/>
                  </a:cubicBezTo>
                  <a:cubicBezTo>
                    <a:pt x="49" y="138"/>
                    <a:pt x="49" y="138"/>
                    <a:pt x="48" y="138"/>
                  </a:cubicBezTo>
                  <a:cubicBezTo>
                    <a:pt x="48" y="138"/>
                    <a:pt x="49" y="138"/>
                    <a:pt x="48" y="138"/>
                  </a:cubicBezTo>
                  <a:cubicBezTo>
                    <a:pt x="48" y="138"/>
                    <a:pt x="48" y="137"/>
                    <a:pt x="49" y="136"/>
                  </a:cubicBezTo>
                  <a:cubicBezTo>
                    <a:pt x="49" y="137"/>
                    <a:pt x="49" y="137"/>
                    <a:pt x="49" y="137"/>
                  </a:cubicBezTo>
                  <a:cubicBezTo>
                    <a:pt x="49" y="135"/>
                    <a:pt x="50" y="134"/>
                    <a:pt x="50" y="133"/>
                  </a:cubicBezTo>
                  <a:cubicBezTo>
                    <a:pt x="50" y="134"/>
                    <a:pt x="50" y="134"/>
                    <a:pt x="50" y="134"/>
                  </a:cubicBezTo>
                  <a:cubicBezTo>
                    <a:pt x="51" y="133"/>
                    <a:pt x="51" y="132"/>
                    <a:pt x="53" y="130"/>
                  </a:cubicBezTo>
                  <a:cubicBezTo>
                    <a:pt x="53" y="130"/>
                    <a:pt x="53" y="130"/>
                    <a:pt x="53" y="130"/>
                  </a:cubicBezTo>
                  <a:cubicBezTo>
                    <a:pt x="53" y="129"/>
                    <a:pt x="54" y="129"/>
                    <a:pt x="54" y="129"/>
                  </a:cubicBezTo>
                  <a:cubicBezTo>
                    <a:pt x="54" y="128"/>
                    <a:pt x="54" y="128"/>
                    <a:pt x="54" y="128"/>
                  </a:cubicBezTo>
                  <a:cubicBezTo>
                    <a:pt x="54" y="128"/>
                    <a:pt x="54" y="128"/>
                    <a:pt x="54" y="128"/>
                  </a:cubicBezTo>
                  <a:cubicBezTo>
                    <a:pt x="54" y="127"/>
                    <a:pt x="54" y="125"/>
                    <a:pt x="55" y="125"/>
                  </a:cubicBezTo>
                  <a:cubicBezTo>
                    <a:pt x="55" y="124"/>
                    <a:pt x="55" y="123"/>
                    <a:pt x="55" y="123"/>
                  </a:cubicBezTo>
                  <a:cubicBezTo>
                    <a:pt x="56" y="123"/>
                    <a:pt x="56" y="123"/>
                    <a:pt x="56" y="123"/>
                  </a:cubicBezTo>
                  <a:cubicBezTo>
                    <a:pt x="56" y="123"/>
                    <a:pt x="56" y="121"/>
                    <a:pt x="57" y="121"/>
                  </a:cubicBezTo>
                  <a:cubicBezTo>
                    <a:pt x="57" y="120"/>
                    <a:pt x="56" y="125"/>
                    <a:pt x="56" y="124"/>
                  </a:cubicBezTo>
                  <a:cubicBezTo>
                    <a:pt x="56" y="124"/>
                    <a:pt x="56" y="121"/>
                    <a:pt x="56" y="123"/>
                  </a:cubicBezTo>
                  <a:cubicBezTo>
                    <a:pt x="57" y="121"/>
                    <a:pt x="57" y="120"/>
                    <a:pt x="57" y="120"/>
                  </a:cubicBezTo>
                  <a:cubicBezTo>
                    <a:pt x="57" y="120"/>
                    <a:pt x="58" y="121"/>
                    <a:pt x="58" y="120"/>
                  </a:cubicBezTo>
                  <a:cubicBezTo>
                    <a:pt x="58" y="119"/>
                    <a:pt x="58" y="120"/>
                    <a:pt x="58" y="119"/>
                  </a:cubicBezTo>
                  <a:cubicBezTo>
                    <a:pt x="58" y="118"/>
                    <a:pt x="58" y="118"/>
                    <a:pt x="58" y="118"/>
                  </a:cubicBezTo>
                  <a:cubicBezTo>
                    <a:pt x="58" y="118"/>
                    <a:pt x="59" y="118"/>
                    <a:pt x="58" y="118"/>
                  </a:cubicBezTo>
                  <a:cubicBezTo>
                    <a:pt x="59" y="118"/>
                    <a:pt x="59" y="117"/>
                    <a:pt x="59" y="118"/>
                  </a:cubicBezTo>
                  <a:cubicBezTo>
                    <a:pt x="60" y="118"/>
                    <a:pt x="60" y="118"/>
                    <a:pt x="60" y="118"/>
                  </a:cubicBezTo>
                  <a:cubicBezTo>
                    <a:pt x="60" y="117"/>
                    <a:pt x="60" y="117"/>
                    <a:pt x="60" y="117"/>
                  </a:cubicBezTo>
                  <a:cubicBezTo>
                    <a:pt x="60" y="117"/>
                    <a:pt x="60" y="117"/>
                    <a:pt x="60" y="117"/>
                  </a:cubicBezTo>
                  <a:cubicBezTo>
                    <a:pt x="59" y="116"/>
                    <a:pt x="60" y="116"/>
                    <a:pt x="60" y="115"/>
                  </a:cubicBezTo>
                  <a:cubicBezTo>
                    <a:pt x="61" y="114"/>
                    <a:pt x="61" y="112"/>
                    <a:pt x="62" y="112"/>
                  </a:cubicBezTo>
                  <a:cubicBezTo>
                    <a:pt x="62" y="111"/>
                    <a:pt x="62" y="111"/>
                    <a:pt x="63" y="110"/>
                  </a:cubicBezTo>
                  <a:cubicBezTo>
                    <a:pt x="63" y="111"/>
                    <a:pt x="63" y="111"/>
                    <a:pt x="63" y="111"/>
                  </a:cubicBezTo>
                  <a:cubicBezTo>
                    <a:pt x="63" y="110"/>
                    <a:pt x="63" y="110"/>
                    <a:pt x="63" y="110"/>
                  </a:cubicBezTo>
                  <a:cubicBezTo>
                    <a:pt x="63" y="110"/>
                    <a:pt x="64" y="109"/>
                    <a:pt x="65" y="109"/>
                  </a:cubicBezTo>
                  <a:cubicBezTo>
                    <a:pt x="65" y="108"/>
                    <a:pt x="64" y="108"/>
                    <a:pt x="64" y="108"/>
                  </a:cubicBezTo>
                  <a:cubicBezTo>
                    <a:pt x="65" y="108"/>
                    <a:pt x="65" y="106"/>
                    <a:pt x="66" y="105"/>
                  </a:cubicBezTo>
                  <a:cubicBezTo>
                    <a:pt x="66" y="106"/>
                    <a:pt x="66" y="107"/>
                    <a:pt x="66" y="106"/>
                  </a:cubicBezTo>
                  <a:cubicBezTo>
                    <a:pt x="68" y="106"/>
                    <a:pt x="66" y="105"/>
                    <a:pt x="67" y="104"/>
                  </a:cubicBezTo>
                  <a:cubicBezTo>
                    <a:pt x="66" y="104"/>
                    <a:pt x="66" y="104"/>
                    <a:pt x="66" y="104"/>
                  </a:cubicBezTo>
                  <a:cubicBezTo>
                    <a:pt x="67" y="104"/>
                    <a:pt x="67" y="102"/>
                    <a:pt x="68" y="103"/>
                  </a:cubicBezTo>
                  <a:cubicBezTo>
                    <a:pt x="67" y="102"/>
                    <a:pt x="68" y="102"/>
                    <a:pt x="68" y="101"/>
                  </a:cubicBezTo>
                  <a:cubicBezTo>
                    <a:pt x="68" y="100"/>
                    <a:pt x="68" y="98"/>
                    <a:pt x="71" y="98"/>
                  </a:cubicBezTo>
                  <a:cubicBezTo>
                    <a:pt x="71" y="98"/>
                    <a:pt x="72" y="97"/>
                    <a:pt x="71" y="97"/>
                  </a:cubicBezTo>
                  <a:cubicBezTo>
                    <a:pt x="71" y="98"/>
                    <a:pt x="71" y="98"/>
                    <a:pt x="71" y="98"/>
                  </a:cubicBezTo>
                  <a:cubicBezTo>
                    <a:pt x="71" y="97"/>
                    <a:pt x="71" y="97"/>
                    <a:pt x="71" y="97"/>
                  </a:cubicBezTo>
                  <a:cubicBezTo>
                    <a:pt x="71" y="97"/>
                    <a:pt x="71" y="97"/>
                    <a:pt x="72" y="97"/>
                  </a:cubicBezTo>
                  <a:cubicBezTo>
                    <a:pt x="73" y="97"/>
                    <a:pt x="71" y="96"/>
                    <a:pt x="72" y="93"/>
                  </a:cubicBezTo>
                  <a:cubicBezTo>
                    <a:pt x="72" y="94"/>
                    <a:pt x="73" y="94"/>
                    <a:pt x="73" y="93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1"/>
                    <a:pt x="74" y="92"/>
                    <a:pt x="74" y="92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5" y="91"/>
                    <a:pt x="75" y="90"/>
                    <a:pt x="75" y="90"/>
                  </a:cubicBezTo>
                  <a:cubicBezTo>
                    <a:pt x="75" y="90"/>
                    <a:pt x="74" y="90"/>
                    <a:pt x="74" y="91"/>
                  </a:cubicBezTo>
                  <a:cubicBezTo>
                    <a:pt x="74" y="90"/>
                    <a:pt x="74" y="90"/>
                    <a:pt x="74" y="89"/>
                  </a:cubicBezTo>
                  <a:cubicBezTo>
                    <a:pt x="74" y="90"/>
                    <a:pt x="75" y="89"/>
                    <a:pt x="75" y="88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5" y="88"/>
                    <a:pt x="75" y="87"/>
                    <a:pt x="76" y="87"/>
                  </a:cubicBezTo>
                  <a:cubicBezTo>
                    <a:pt x="76" y="88"/>
                    <a:pt x="75" y="88"/>
                    <a:pt x="75" y="88"/>
                  </a:cubicBezTo>
                  <a:cubicBezTo>
                    <a:pt x="76" y="88"/>
                    <a:pt x="76" y="88"/>
                    <a:pt x="76" y="87"/>
                  </a:cubicBezTo>
                  <a:cubicBezTo>
                    <a:pt x="76" y="87"/>
                    <a:pt x="75" y="87"/>
                    <a:pt x="76" y="85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7" y="85"/>
                  </a:cubicBezTo>
                  <a:cubicBezTo>
                    <a:pt x="76" y="84"/>
                    <a:pt x="77" y="84"/>
                    <a:pt x="77" y="84"/>
                  </a:cubicBezTo>
                  <a:cubicBezTo>
                    <a:pt x="77" y="84"/>
                    <a:pt x="77" y="84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80" y="81"/>
                    <a:pt x="80" y="81"/>
                    <a:pt x="80" y="80"/>
                  </a:cubicBezTo>
                  <a:cubicBezTo>
                    <a:pt x="80" y="80"/>
                    <a:pt x="81" y="81"/>
                    <a:pt x="81" y="80"/>
                  </a:cubicBezTo>
                  <a:cubicBezTo>
                    <a:pt x="81" y="79"/>
                    <a:pt x="81" y="79"/>
                    <a:pt x="81" y="79"/>
                  </a:cubicBezTo>
                  <a:cubicBezTo>
                    <a:pt x="81" y="78"/>
                    <a:pt x="81" y="76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3" y="73"/>
                    <a:pt x="83" y="71"/>
                    <a:pt x="85" y="71"/>
                  </a:cubicBezTo>
                  <a:cubicBezTo>
                    <a:pt x="85" y="71"/>
                    <a:pt x="85" y="71"/>
                    <a:pt x="86" y="71"/>
                  </a:cubicBezTo>
                  <a:cubicBezTo>
                    <a:pt x="86" y="70"/>
                    <a:pt x="86" y="71"/>
                    <a:pt x="86" y="70"/>
                  </a:cubicBezTo>
                  <a:cubicBezTo>
                    <a:pt x="85" y="70"/>
                    <a:pt x="85" y="70"/>
                    <a:pt x="85" y="70"/>
                  </a:cubicBezTo>
                  <a:cubicBezTo>
                    <a:pt x="85" y="68"/>
                    <a:pt x="86" y="67"/>
                    <a:pt x="87" y="66"/>
                  </a:cubicBezTo>
                  <a:cubicBezTo>
                    <a:pt x="86" y="66"/>
                    <a:pt x="86" y="66"/>
                    <a:pt x="86" y="66"/>
                  </a:cubicBezTo>
                  <a:cubicBezTo>
                    <a:pt x="87" y="66"/>
                    <a:pt x="88" y="66"/>
                    <a:pt x="88" y="65"/>
                  </a:cubicBezTo>
                  <a:cubicBezTo>
                    <a:pt x="87" y="65"/>
                    <a:pt x="87" y="65"/>
                    <a:pt x="87" y="65"/>
                  </a:cubicBezTo>
                  <a:cubicBezTo>
                    <a:pt x="88" y="64"/>
                    <a:pt x="88" y="64"/>
                    <a:pt x="88" y="64"/>
                  </a:cubicBezTo>
                  <a:cubicBezTo>
                    <a:pt x="88" y="64"/>
                    <a:pt x="87" y="64"/>
                    <a:pt x="88" y="64"/>
                  </a:cubicBezTo>
                  <a:cubicBezTo>
                    <a:pt x="88" y="64"/>
                    <a:pt x="88" y="64"/>
                    <a:pt x="88" y="64"/>
                  </a:cubicBezTo>
                  <a:cubicBezTo>
                    <a:pt x="88" y="64"/>
                    <a:pt x="88" y="62"/>
                    <a:pt x="89" y="62"/>
                  </a:cubicBezTo>
                  <a:cubicBezTo>
                    <a:pt x="90" y="62"/>
                    <a:pt x="90" y="62"/>
                    <a:pt x="90" y="62"/>
                  </a:cubicBezTo>
                  <a:cubicBezTo>
                    <a:pt x="90" y="61"/>
                    <a:pt x="90" y="61"/>
                    <a:pt x="89" y="61"/>
                  </a:cubicBezTo>
                  <a:cubicBezTo>
                    <a:pt x="90" y="59"/>
                    <a:pt x="91" y="59"/>
                    <a:pt x="92" y="59"/>
                  </a:cubicBezTo>
                  <a:cubicBezTo>
                    <a:pt x="91" y="57"/>
                    <a:pt x="93" y="54"/>
                    <a:pt x="94" y="52"/>
                  </a:cubicBezTo>
                  <a:cubicBezTo>
                    <a:pt x="94" y="52"/>
                    <a:pt x="94" y="52"/>
                    <a:pt x="94" y="52"/>
                  </a:cubicBezTo>
                  <a:cubicBezTo>
                    <a:pt x="94" y="52"/>
                    <a:pt x="94" y="52"/>
                    <a:pt x="94" y="51"/>
                  </a:cubicBezTo>
                  <a:cubicBezTo>
                    <a:pt x="94" y="52"/>
                    <a:pt x="94" y="51"/>
                    <a:pt x="95" y="52"/>
                  </a:cubicBezTo>
                  <a:cubicBezTo>
                    <a:pt x="95" y="51"/>
                    <a:pt x="95" y="50"/>
                    <a:pt x="95" y="50"/>
                  </a:cubicBezTo>
                  <a:cubicBezTo>
                    <a:pt x="94" y="49"/>
                    <a:pt x="95" y="50"/>
                    <a:pt x="94" y="50"/>
                  </a:cubicBezTo>
                  <a:cubicBezTo>
                    <a:pt x="94" y="50"/>
                    <a:pt x="95" y="49"/>
                    <a:pt x="95" y="48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97" y="48"/>
                    <a:pt x="97" y="48"/>
                    <a:pt x="97" y="48"/>
                  </a:cubicBezTo>
                  <a:cubicBezTo>
                    <a:pt x="98" y="48"/>
                    <a:pt x="97" y="51"/>
                    <a:pt x="98" y="50"/>
                  </a:cubicBezTo>
                  <a:cubicBezTo>
                    <a:pt x="99" y="50"/>
                    <a:pt x="99" y="50"/>
                    <a:pt x="99" y="50"/>
                  </a:cubicBezTo>
                  <a:cubicBezTo>
                    <a:pt x="100" y="50"/>
                    <a:pt x="99" y="52"/>
                    <a:pt x="100" y="50"/>
                  </a:cubicBezTo>
                  <a:cubicBezTo>
                    <a:pt x="100" y="50"/>
                    <a:pt x="99" y="49"/>
                    <a:pt x="98" y="49"/>
                  </a:cubicBezTo>
                  <a:cubicBezTo>
                    <a:pt x="99" y="48"/>
                    <a:pt x="97" y="48"/>
                    <a:pt x="98" y="47"/>
                  </a:cubicBezTo>
                  <a:cubicBezTo>
                    <a:pt x="98" y="47"/>
                    <a:pt x="97" y="48"/>
                    <a:pt x="98" y="48"/>
                  </a:cubicBezTo>
                  <a:cubicBezTo>
                    <a:pt x="99" y="47"/>
                    <a:pt x="98" y="46"/>
                    <a:pt x="99" y="46"/>
                  </a:cubicBezTo>
                  <a:cubicBezTo>
                    <a:pt x="98" y="46"/>
                    <a:pt x="98" y="46"/>
                    <a:pt x="98" y="45"/>
                  </a:cubicBezTo>
                  <a:cubicBezTo>
                    <a:pt x="99" y="45"/>
                    <a:pt x="98" y="46"/>
                    <a:pt x="99" y="45"/>
                  </a:cubicBezTo>
                  <a:cubicBezTo>
                    <a:pt x="99" y="45"/>
                    <a:pt x="99" y="44"/>
                    <a:pt x="98" y="44"/>
                  </a:cubicBezTo>
                  <a:cubicBezTo>
                    <a:pt x="98" y="44"/>
                    <a:pt x="99" y="44"/>
                    <a:pt x="99" y="44"/>
                  </a:cubicBezTo>
                  <a:cubicBezTo>
                    <a:pt x="99" y="44"/>
                    <a:pt x="99" y="44"/>
                    <a:pt x="100" y="44"/>
                  </a:cubicBezTo>
                  <a:cubicBezTo>
                    <a:pt x="100" y="44"/>
                    <a:pt x="100" y="43"/>
                    <a:pt x="99" y="43"/>
                  </a:cubicBezTo>
                  <a:cubicBezTo>
                    <a:pt x="100" y="43"/>
                    <a:pt x="100" y="43"/>
                    <a:pt x="100" y="43"/>
                  </a:cubicBezTo>
                  <a:cubicBezTo>
                    <a:pt x="101" y="43"/>
                    <a:pt x="100" y="41"/>
                    <a:pt x="101" y="41"/>
                  </a:cubicBezTo>
                  <a:cubicBezTo>
                    <a:pt x="100" y="41"/>
                    <a:pt x="100" y="41"/>
                    <a:pt x="100" y="41"/>
                  </a:cubicBezTo>
                  <a:cubicBezTo>
                    <a:pt x="101" y="41"/>
                    <a:pt x="101" y="40"/>
                    <a:pt x="101" y="40"/>
                  </a:cubicBezTo>
                  <a:cubicBezTo>
                    <a:pt x="101" y="40"/>
                    <a:pt x="101" y="38"/>
                    <a:pt x="101" y="39"/>
                  </a:cubicBezTo>
                  <a:cubicBezTo>
                    <a:pt x="101" y="39"/>
                    <a:pt x="102" y="38"/>
                    <a:pt x="101" y="38"/>
                  </a:cubicBezTo>
                  <a:cubicBezTo>
                    <a:pt x="101" y="38"/>
                    <a:pt x="101" y="39"/>
                    <a:pt x="101" y="39"/>
                  </a:cubicBezTo>
                  <a:cubicBezTo>
                    <a:pt x="101" y="39"/>
                    <a:pt x="101" y="38"/>
                    <a:pt x="101" y="37"/>
                  </a:cubicBezTo>
                  <a:cubicBezTo>
                    <a:pt x="101" y="37"/>
                    <a:pt x="101" y="37"/>
                    <a:pt x="101" y="37"/>
                  </a:cubicBezTo>
                  <a:cubicBezTo>
                    <a:pt x="101" y="37"/>
                    <a:pt x="101" y="37"/>
                    <a:pt x="101" y="37"/>
                  </a:cubicBezTo>
                  <a:cubicBezTo>
                    <a:pt x="101" y="37"/>
                    <a:pt x="101" y="37"/>
                    <a:pt x="102" y="37"/>
                  </a:cubicBezTo>
                  <a:cubicBezTo>
                    <a:pt x="101" y="37"/>
                    <a:pt x="101" y="37"/>
                    <a:pt x="101" y="37"/>
                  </a:cubicBezTo>
                  <a:cubicBezTo>
                    <a:pt x="101" y="36"/>
                    <a:pt x="102" y="37"/>
                    <a:pt x="103" y="36"/>
                  </a:cubicBezTo>
                  <a:cubicBezTo>
                    <a:pt x="103" y="37"/>
                    <a:pt x="103" y="37"/>
                    <a:pt x="103" y="37"/>
                  </a:cubicBezTo>
                  <a:cubicBezTo>
                    <a:pt x="103" y="37"/>
                    <a:pt x="103" y="37"/>
                    <a:pt x="103" y="36"/>
                  </a:cubicBezTo>
                  <a:cubicBezTo>
                    <a:pt x="103" y="36"/>
                    <a:pt x="103" y="35"/>
                    <a:pt x="102" y="35"/>
                  </a:cubicBezTo>
                  <a:cubicBezTo>
                    <a:pt x="102" y="34"/>
                    <a:pt x="103" y="35"/>
                    <a:pt x="103" y="34"/>
                  </a:cubicBezTo>
                  <a:cubicBezTo>
                    <a:pt x="103" y="35"/>
                    <a:pt x="103" y="35"/>
                    <a:pt x="103" y="35"/>
                  </a:cubicBezTo>
                  <a:cubicBezTo>
                    <a:pt x="104" y="35"/>
                    <a:pt x="104" y="35"/>
                    <a:pt x="104" y="35"/>
                  </a:cubicBezTo>
                  <a:cubicBezTo>
                    <a:pt x="104" y="34"/>
                    <a:pt x="104" y="32"/>
                    <a:pt x="103" y="34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105" y="31"/>
                    <a:pt x="104" y="32"/>
                    <a:pt x="104" y="31"/>
                  </a:cubicBezTo>
                  <a:cubicBezTo>
                    <a:pt x="104" y="31"/>
                    <a:pt x="105" y="31"/>
                    <a:pt x="107" y="31"/>
                  </a:cubicBezTo>
                  <a:cubicBezTo>
                    <a:pt x="107" y="31"/>
                    <a:pt x="107" y="31"/>
                    <a:pt x="107" y="31"/>
                  </a:cubicBezTo>
                  <a:cubicBezTo>
                    <a:pt x="107" y="31"/>
                    <a:pt x="107" y="31"/>
                    <a:pt x="107" y="31"/>
                  </a:cubicBezTo>
                  <a:cubicBezTo>
                    <a:pt x="107" y="32"/>
                    <a:pt x="107" y="31"/>
                    <a:pt x="108" y="32"/>
                  </a:cubicBezTo>
                  <a:cubicBezTo>
                    <a:pt x="108" y="31"/>
                    <a:pt x="108" y="31"/>
                    <a:pt x="108" y="31"/>
                  </a:cubicBezTo>
                  <a:cubicBezTo>
                    <a:pt x="107" y="31"/>
                    <a:pt x="107" y="30"/>
                    <a:pt x="107" y="29"/>
                  </a:cubicBezTo>
                  <a:cubicBezTo>
                    <a:pt x="107" y="28"/>
                    <a:pt x="109" y="30"/>
                    <a:pt x="108" y="28"/>
                  </a:cubicBezTo>
                  <a:cubicBezTo>
                    <a:pt x="108" y="28"/>
                    <a:pt x="107" y="27"/>
                    <a:pt x="107" y="28"/>
                  </a:cubicBezTo>
                  <a:cubicBezTo>
                    <a:pt x="108" y="27"/>
                    <a:pt x="107" y="27"/>
                    <a:pt x="107" y="26"/>
                  </a:cubicBezTo>
                  <a:cubicBezTo>
                    <a:pt x="107" y="27"/>
                    <a:pt x="109" y="26"/>
                    <a:pt x="109" y="27"/>
                  </a:cubicBezTo>
                  <a:cubicBezTo>
                    <a:pt x="108" y="27"/>
                    <a:pt x="108" y="28"/>
                    <a:pt x="108" y="28"/>
                  </a:cubicBezTo>
                  <a:cubicBezTo>
                    <a:pt x="109" y="28"/>
                    <a:pt x="109" y="28"/>
                    <a:pt x="109" y="28"/>
                  </a:cubicBezTo>
                  <a:cubicBezTo>
                    <a:pt x="110" y="27"/>
                    <a:pt x="110" y="26"/>
                    <a:pt x="109" y="26"/>
                  </a:cubicBezTo>
                  <a:cubicBezTo>
                    <a:pt x="109" y="26"/>
                    <a:pt x="109" y="27"/>
                    <a:pt x="109" y="26"/>
                  </a:cubicBezTo>
                  <a:cubicBezTo>
                    <a:pt x="109" y="25"/>
                    <a:pt x="110" y="26"/>
                    <a:pt x="109" y="25"/>
                  </a:cubicBezTo>
                  <a:cubicBezTo>
                    <a:pt x="108" y="25"/>
                    <a:pt x="108" y="25"/>
                    <a:pt x="108" y="25"/>
                  </a:cubicBezTo>
                  <a:cubicBezTo>
                    <a:pt x="108" y="24"/>
                    <a:pt x="108" y="24"/>
                    <a:pt x="108" y="24"/>
                  </a:cubicBezTo>
                  <a:cubicBezTo>
                    <a:pt x="108" y="24"/>
                    <a:pt x="108" y="24"/>
                    <a:pt x="108" y="24"/>
                  </a:cubicBezTo>
                  <a:cubicBezTo>
                    <a:pt x="109" y="23"/>
                    <a:pt x="108" y="24"/>
                    <a:pt x="109" y="23"/>
                  </a:cubicBezTo>
                  <a:cubicBezTo>
                    <a:pt x="110" y="23"/>
                    <a:pt x="110" y="23"/>
                    <a:pt x="110" y="23"/>
                  </a:cubicBezTo>
                  <a:cubicBezTo>
                    <a:pt x="110" y="23"/>
                    <a:pt x="109" y="24"/>
                    <a:pt x="110" y="24"/>
                  </a:cubicBezTo>
                  <a:cubicBezTo>
                    <a:pt x="110" y="23"/>
                    <a:pt x="110" y="23"/>
                    <a:pt x="110" y="23"/>
                  </a:cubicBezTo>
                  <a:cubicBezTo>
                    <a:pt x="110" y="23"/>
                    <a:pt x="110" y="23"/>
                    <a:pt x="110" y="23"/>
                  </a:cubicBezTo>
                  <a:cubicBezTo>
                    <a:pt x="110" y="23"/>
                    <a:pt x="112" y="24"/>
                    <a:pt x="112" y="22"/>
                  </a:cubicBezTo>
                  <a:cubicBezTo>
                    <a:pt x="112" y="21"/>
                    <a:pt x="111" y="22"/>
                    <a:pt x="111" y="22"/>
                  </a:cubicBezTo>
                  <a:cubicBezTo>
                    <a:pt x="112" y="20"/>
                    <a:pt x="111" y="20"/>
                    <a:pt x="112" y="19"/>
                  </a:cubicBezTo>
                  <a:cubicBezTo>
                    <a:pt x="112" y="20"/>
                    <a:pt x="113" y="18"/>
                    <a:pt x="113" y="19"/>
                  </a:cubicBezTo>
                  <a:cubicBezTo>
                    <a:pt x="112" y="19"/>
                    <a:pt x="111" y="21"/>
                    <a:pt x="112" y="22"/>
                  </a:cubicBezTo>
                  <a:cubicBezTo>
                    <a:pt x="113" y="22"/>
                    <a:pt x="111" y="22"/>
                    <a:pt x="112" y="23"/>
                  </a:cubicBezTo>
                  <a:cubicBezTo>
                    <a:pt x="112" y="22"/>
                    <a:pt x="113" y="23"/>
                    <a:pt x="114" y="23"/>
                  </a:cubicBezTo>
                  <a:cubicBezTo>
                    <a:pt x="114" y="22"/>
                    <a:pt x="114" y="22"/>
                    <a:pt x="114" y="22"/>
                  </a:cubicBezTo>
                  <a:cubicBezTo>
                    <a:pt x="113" y="22"/>
                    <a:pt x="113" y="22"/>
                    <a:pt x="113" y="22"/>
                  </a:cubicBezTo>
                  <a:cubicBezTo>
                    <a:pt x="113" y="21"/>
                    <a:pt x="114" y="20"/>
                    <a:pt x="114" y="19"/>
                  </a:cubicBezTo>
                  <a:cubicBezTo>
                    <a:pt x="114" y="19"/>
                    <a:pt x="114" y="19"/>
                    <a:pt x="114" y="19"/>
                  </a:cubicBezTo>
                  <a:cubicBezTo>
                    <a:pt x="115" y="18"/>
                    <a:pt x="116" y="17"/>
                    <a:pt x="116" y="17"/>
                  </a:cubicBezTo>
                  <a:cubicBezTo>
                    <a:pt x="115" y="17"/>
                    <a:pt x="117" y="14"/>
                    <a:pt x="116" y="14"/>
                  </a:cubicBezTo>
                  <a:cubicBezTo>
                    <a:pt x="115" y="15"/>
                    <a:pt x="115" y="15"/>
                    <a:pt x="114" y="15"/>
                  </a:cubicBezTo>
                  <a:cubicBezTo>
                    <a:pt x="115" y="14"/>
                    <a:pt x="115" y="15"/>
                    <a:pt x="115" y="15"/>
                  </a:cubicBezTo>
                  <a:cubicBezTo>
                    <a:pt x="115" y="14"/>
                    <a:pt x="116" y="14"/>
                    <a:pt x="116" y="14"/>
                  </a:cubicBezTo>
                  <a:cubicBezTo>
                    <a:pt x="115" y="15"/>
                    <a:pt x="117" y="14"/>
                    <a:pt x="117" y="15"/>
                  </a:cubicBezTo>
                  <a:cubicBezTo>
                    <a:pt x="117" y="14"/>
                    <a:pt x="118" y="15"/>
                    <a:pt x="118" y="14"/>
                  </a:cubicBezTo>
                  <a:cubicBezTo>
                    <a:pt x="118" y="13"/>
                    <a:pt x="118" y="12"/>
                    <a:pt x="119" y="11"/>
                  </a:cubicBezTo>
                  <a:cubicBezTo>
                    <a:pt x="120" y="11"/>
                    <a:pt x="120" y="9"/>
                    <a:pt x="121" y="8"/>
                  </a:cubicBezTo>
                  <a:cubicBezTo>
                    <a:pt x="121" y="8"/>
                    <a:pt x="121" y="9"/>
                    <a:pt x="121" y="8"/>
                  </a:cubicBezTo>
                  <a:cubicBezTo>
                    <a:pt x="122" y="8"/>
                    <a:pt x="121" y="8"/>
                    <a:pt x="121" y="8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121" y="7"/>
                    <a:pt x="124" y="5"/>
                    <a:pt x="122" y="4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5" y="5"/>
                    <a:pt x="125" y="4"/>
                    <a:pt x="125" y="4"/>
                  </a:cubicBezTo>
                  <a:cubicBezTo>
                    <a:pt x="125" y="4"/>
                    <a:pt x="125" y="4"/>
                    <a:pt x="125" y="4"/>
                  </a:cubicBezTo>
                  <a:cubicBezTo>
                    <a:pt x="125" y="3"/>
                    <a:pt x="126" y="2"/>
                    <a:pt x="126" y="1"/>
                  </a:cubicBezTo>
                  <a:cubicBezTo>
                    <a:pt x="127" y="1"/>
                    <a:pt x="127" y="1"/>
                    <a:pt x="127" y="1"/>
                  </a:cubicBezTo>
                  <a:cubicBezTo>
                    <a:pt x="127" y="1"/>
                    <a:pt x="127" y="1"/>
                    <a:pt x="127" y="1"/>
                  </a:cubicBezTo>
                  <a:cubicBezTo>
                    <a:pt x="127" y="1"/>
                    <a:pt x="127" y="1"/>
                    <a:pt x="127" y="0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7" y="3"/>
                    <a:pt x="127" y="2"/>
                    <a:pt x="127" y="2"/>
                  </a:cubicBezTo>
                  <a:cubicBezTo>
                    <a:pt x="126" y="2"/>
                    <a:pt x="126" y="3"/>
                    <a:pt x="126" y="3"/>
                  </a:cubicBezTo>
                  <a:cubicBezTo>
                    <a:pt x="126" y="3"/>
                    <a:pt x="126" y="3"/>
                    <a:pt x="126" y="2"/>
                  </a:cubicBezTo>
                  <a:cubicBezTo>
                    <a:pt x="127" y="3"/>
                    <a:pt x="127" y="3"/>
                    <a:pt x="127" y="4"/>
                  </a:cubicBezTo>
                  <a:cubicBezTo>
                    <a:pt x="127" y="3"/>
                    <a:pt x="127" y="3"/>
                    <a:pt x="127" y="3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27" y="4"/>
                    <a:pt x="126" y="4"/>
                    <a:pt x="126" y="4"/>
                  </a:cubicBezTo>
                  <a:cubicBezTo>
                    <a:pt x="127" y="4"/>
                    <a:pt x="127" y="5"/>
                    <a:pt x="126" y="5"/>
                  </a:cubicBezTo>
                  <a:cubicBezTo>
                    <a:pt x="125" y="7"/>
                    <a:pt x="125" y="8"/>
                    <a:pt x="125" y="9"/>
                  </a:cubicBezTo>
                  <a:cubicBezTo>
                    <a:pt x="124" y="8"/>
                    <a:pt x="124" y="7"/>
                    <a:pt x="124" y="7"/>
                  </a:cubicBezTo>
                  <a:cubicBezTo>
                    <a:pt x="124" y="7"/>
                    <a:pt x="124" y="7"/>
                    <a:pt x="122" y="8"/>
                  </a:cubicBezTo>
                  <a:cubicBezTo>
                    <a:pt x="124" y="8"/>
                    <a:pt x="124" y="9"/>
                    <a:pt x="124" y="10"/>
                  </a:cubicBezTo>
                  <a:cubicBezTo>
                    <a:pt x="124" y="10"/>
                    <a:pt x="124" y="10"/>
                    <a:pt x="124" y="10"/>
                  </a:cubicBezTo>
                  <a:cubicBezTo>
                    <a:pt x="122" y="11"/>
                    <a:pt x="124" y="11"/>
                    <a:pt x="122" y="11"/>
                  </a:cubicBezTo>
                  <a:cubicBezTo>
                    <a:pt x="121" y="12"/>
                    <a:pt x="121" y="14"/>
                    <a:pt x="121" y="15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21" y="17"/>
                    <a:pt x="119" y="17"/>
                    <a:pt x="119" y="18"/>
                  </a:cubicBezTo>
                  <a:cubicBezTo>
                    <a:pt x="118" y="19"/>
                    <a:pt x="118" y="22"/>
                    <a:pt x="117" y="22"/>
                  </a:cubicBezTo>
                  <a:cubicBezTo>
                    <a:pt x="116" y="25"/>
                    <a:pt x="115" y="27"/>
                    <a:pt x="113" y="30"/>
                  </a:cubicBezTo>
                  <a:cubicBezTo>
                    <a:pt x="113" y="29"/>
                    <a:pt x="113" y="29"/>
                    <a:pt x="113" y="29"/>
                  </a:cubicBezTo>
                  <a:cubicBezTo>
                    <a:pt x="113" y="30"/>
                    <a:pt x="112" y="29"/>
                    <a:pt x="112" y="30"/>
                  </a:cubicBezTo>
                  <a:cubicBezTo>
                    <a:pt x="113" y="30"/>
                    <a:pt x="112" y="31"/>
                    <a:pt x="112" y="31"/>
                  </a:cubicBezTo>
                  <a:cubicBezTo>
                    <a:pt x="111" y="31"/>
                    <a:pt x="111" y="34"/>
                    <a:pt x="111" y="36"/>
                  </a:cubicBezTo>
                  <a:cubicBezTo>
                    <a:pt x="110" y="35"/>
                    <a:pt x="110" y="35"/>
                    <a:pt x="110" y="35"/>
                  </a:cubicBezTo>
                  <a:cubicBezTo>
                    <a:pt x="110" y="37"/>
                    <a:pt x="109" y="37"/>
                    <a:pt x="108" y="38"/>
                  </a:cubicBezTo>
                  <a:cubicBezTo>
                    <a:pt x="108" y="38"/>
                    <a:pt x="107" y="38"/>
                    <a:pt x="107" y="39"/>
                  </a:cubicBezTo>
                  <a:cubicBezTo>
                    <a:pt x="107" y="40"/>
                    <a:pt x="107" y="40"/>
                    <a:pt x="107" y="41"/>
                  </a:cubicBezTo>
                  <a:cubicBezTo>
                    <a:pt x="107" y="43"/>
                    <a:pt x="107" y="44"/>
                    <a:pt x="105" y="44"/>
                  </a:cubicBezTo>
                  <a:cubicBezTo>
                    <a:pt x="104" y="48"/>
                    <a:pt x="102" y="50"/>
                    <a:pt x="101" y="54"/>
                  </a:cubicBezTo>
                  <a:cubicBezTo>
                    <a:pt x="101" y="54"/>
                    <a:pt x="101" y="54"/>
                    <a:pt x="101" y="54"/>
                  </a:cubicBezTo>
                  <a:cubicBezTo>
                    <a:pt x="100" y="57"/>
                    <a:pt x="97" y="59"/>
                    <a:pt x="97" y="63"/>
                  </a:cubicBezTo>
                  <a:cubicBezTo>
                    <a:pt x="95" y="63"/>
                    <a:pt x="95" y="63"/>
                    <a:pt x="95" y="63"/>
                  </a:cubicBezTo>
                  <a:cubicBezTo>
                    <a:pt x="94" y="63"/>
                    <a:pt x="94" y="64"/>
                    <a:pt x="95" y="64"/>
                  </a:cubicBezTo>
                  <a:cubicBezTo>
                    <a:pt x="94" y="64"/>
                    <a:pt x="94" y="66"/>
                    <a:pt x="94" y="66"/>
                  </a:cubicBezTo>
                  <a:cubicBezTo>
                    <a:pt x="93" y="67"/>
                    <a:pt x="94" y="67"/>
                    <a:pt x="94" y="68"/>
                  </a:cubicBezTo>
                  <a:cubicBezTo>
                    <a:pt x="92" y="70"/>
                    <a:pt x="92" y="71"/>
                    <a:pt x="91" y="72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91" y="72"/>
                    <a:pt x="90" y="73"/>
                    <a:pt x="91" y="73"/>
                  </a:cubicBezTo>
                  <a:cubicBezTo>
                    <a:pt x="89" y="75"/>
                    <a:pt x="89" y="77"/>
                    <a:pt x="87" y="78"/>
                  </a:cubicBezTo>
                  <a:cubicBezTo>
                    <a:pt x="88" y="79"/>
                    <a:pt x="88" y="79"/>
                    <a:pt x="88" y="79"/>
                  </a:cubicBezTo>
                  <a:cubicBezTo>
                    <a:pt x="87" y="81"/>
                    <a:pt x="86" y="82"/>
                    <a:pt x="85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84"/>
                    <a:pt x="85" y="83"/>
                    <a:pt x="85" y="84"/>
                  </a:cubicBezTo>
                  <a:cubicBezTo>
                    <a:pt x="84" y="87"/>
                    <a:pt x="82" y="88"/>
                    <a:pt x="81" y="91"/>
                  </a:cubicBezTo>
                  <a:cubicBezTo>
                    <a:pt x="80" y="94"/>
                    <a:pt x="77" y="98"/>
                    <a:pt x="75" y="101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5" y="103"/>
                    <a:pt x="73" y="104"/>
                    <a:pt x="74" y="105"/>
                  </a:cubicBezTo>
                  <a:cubicBezTo>
                    <a:pt x="73" y="105"/>
                    <a:pt x="73" y="106"/>
                    <a:pt x="73" y="106"/>
                  </a:cubicBezTo>
                  <a:cubicBezTo>
                    <a:pt x="73" y="107"/>
                    <a:pt x="71" y="108"/>
                    <a:pt x="71" y="110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69" y="111"/>
                    <a:pt x="68" y="111"/>
                    <a:pt x="68" y="114"/>
                  </a:cubicBezTo>
                  <a:cubicBezTo>
                    <a:pt x="68" y="112"/>
                    <a:pt x="68" y="112"/>
                    <a:pt x="68" y="112"/>
                  </a:cubicBezTo>
                  <a:cubicBezTo>
                    <a:pt x="67" y="112"/>
                    <a:pt x="68" y="115"/>
                    <a:pt x="67" y="115"/>
                  </a:cubicBezTo>
                  <a:cubicBezTo>
                    <a:pt x="67" y="115"/>
                    <a:pt x="67" y="115"/>
                    <a:pt x="67" y="115"/>
                  </a:cubicBezTo>
                  <a:cubicBezTo>
                    <a:pt x="65" y="118"/>
                    <a:pt x="64" y="121"/>
                    <a:pt x="62" y="125"/>
                  </a:cubicBezTo>
                  <a:cubicBezTo>
                    <a:pt x="60" y="127"/>
                    <a:pt x="61" y="125"/>
                    <a:pt x="60" y="126"/>
                  </a:cubicBezTo>
                  <a:cubicBezTo>
                    <a:pt x="60" y="126"/>
                    <a:pt x="60" y="126"/>
                    <a:pt x="60" y="126"/>
                  </a:cubicBezTo>
                  <a:cubicBezTo>
                    <a:pt x="60" y="127"/>
                    <a:pt x="59" y="127"/>
                    <a:pt x="59" y="128"/>
                  </a:cubicBezTo>
                  <a:cubicBezTo>
                    <a:pt x="59" y="128"/>
                    <a:pt x="59" y="128"/>
                    <a:pt x="59" y="128"/>
                  </a:cubicBezTo>
                  <a:cubicBezTo>
                    <a:pt x="58" y="130"/>
                    <a:pt x="57" y="130"/>
                    <a:pt x="57" y="132"/>
                  </a:cubicBezTo>
                  <a:cubicBezTo>
                    <a:pt x="57" y="132"/>
                    <a:pt x="57" y="132"/>
                    <a:pt x="57" y="132"/>
                  </a:cubicBezTo>
                  <a:cubicBezTo>
                    <a:pt x="57" y="133"/>
                    <a:pt x="56" y="134"/>
                    <a:pt x="56" y="136"/>
                  </a:cubicBezTo>
                  <a:cubicBezTo>
                    <a:pt x="53" y="143"/>
                    <a:pt x="48" y="151"/>
                    <a:pt x="45" y="158"/>
                  </a:cubicBezTo>
                  <a:cubicBezTo>
                    <a:pt x="41" y="165"/>
                    <a:pt x="37" y="172"/>
                    <a:pt x="33" y="179"/>
                  </a:cubicBezTo>
                  <a:cubicBezTo>
                    <a:pt x="31" y="180"/>
                    <a:pt x="31" y="180"/>
                    <a:pt x="30" y="182"/>
                  </a:cubicBezTo>
                  <a:cubicBezTo>
                    <a:pt x="30" y="182"/>
                    <a:pt x="30" y="182"/>
                    <a:pt x="30" y="182"/>
                  </a:cubicBezTo>
                  <a:cubicBezTo>
                    <a:pt x="31" y="182"/>
                    <a:pt x="29" y="183"/>
                    <a:pt x="30" y="185"/>
                  </a:cubicBezTo>
                  <a:cubicBezTo>
                    <a:pt x="28" y="186"/>
                    <a:pt x="28" y="189"/>
                    <a:pt x="26" y="192"/>
                  </a:cubicBezTo>
                  <a:cubicBezTo>
                    <a:pt x="26" y="191"/>
                    <a:pt x="26" y="191"/>
                    <a:pt x="26" y="191"/>
                  </a:cubicBezTo>
                  <a:cubicBezTo>
                    <a:pt x="26" y="192"/>
                    <a:pt x="26" y="192"/>
                    <a:pt x="26" y="192"/>
                  </a:cubicBezTo>
                  <a:cubicBezTo>
                    <a:pt x="26" y="192"/>
                    <a:pt x="26" y="192"/>
                    <a:pt x="26" y="192"/>
                  </a:cubicBezTo>
                  <a:cubicBezTo>
                    <a:pt x="26" y="192"/>
                    <a:pt x="26" y="192"/>
                    <a:pt x="26" y="192"/>
                  </a:cubicBezTo>
                  <a:cubicBezTo>
                    <a:pt x="22" y="200"/>
                    <a:pt x="17" y="206"/>
                    <a:pt x="14" y="213"/>
                  </a:cubicBezTo>
                  <a:cubicBezTo>
                    <a:pt x="12" y="214"/>
                    <a:pt x="11" y="217"/>
                    <a:pt x="11" y="219"/>
                  </a:cubicBezTo>
                  <a:cubicBezTo>
                    <a:pt x="7" y="224"/>
                    <a:pt x="3" y="227"/>
                    <a:pt x="2" y="233"/>
                  </a:cubicBezTo>
                  <a:cubicBezTo>
                    <a:pt x="2" y="233"/>
                    <a:pt x="0" y="232"/>
                    <a:pt x="1" y="230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28" name="Freeform 121"/>
            <p:cNvSpPr>
              <a:spLocks/>
            </p:cNvSpPr>
            <p:nvPr/>
          </p:nvSpPr>
          <p:spPr bwMode="auto">
            <a:xfrm>
              <a:off x="3608" y="3089"/>
              <a:ext cx="300" cy="551"/>
            </a:xfrm>
            <a:custGeom>
              <a:avLst/>
              <a:gdLst>
                <a:gd name="T0" fmla="*/ 14 w 127"/>
                <a:gd name="T1" fmla="*/ 205 h 233"/>
                <a:gd name="T2" fmla="*/ 18 w 127"/>
                <a:gd name="T3" fmla="*/ 199 h 233"/>
                <a:gd name="T4" fmla="*/ 25 w 127"/>
                <a:gd name="T5" fmla="*/ 184 h 233"/>
                <a:gd name="T6" fmla="*/ 26 w 127"/>
                <a:gd name="T7" fmla="*/ 179 h 233"/>
                <a:gd name="T8" fmla="*/ 36 w 127"/>
                <a:gd name="T9" fmla="*/ 165 h 233"/>
                <a:gd name="T10" fmla="*/ 39 w 127"/>
                <a:gd name="T11" fmla="*/ 160 h 233"/>
                <a:gd name="T12" fmla="*/ 43 w 127"/>
                <a:gd name="T13" fmla="*/ 151 h 233"/>
                <a:gd name="T14" fmla="*/ 46 w 127"/>
                <a:gd name="T15" fmla="*/ 145 h 233"/>
                <a:gd name="T16" fmla="*/ 50 w 127"/>
                <a:gd name="T17" fmla="*/ 140 h 233"/>
                <a:gd name="T18" fmla="*/ 51 w 127"/>
                <a:gd name="T19" fmla="*/ 137 h 233"/>
                <a:gd name="T20" fmla="*/ 54 w 127"/>
                <a:gd name="T21" fmla="*/ 128 h 233"/>
                <a:gd name="T22" fmla="*/ 57 w 127"/>
                <a:gd name="T23" fmla="*/ 123 h 233"/>
                <a:gd name="T24" fmla="*/ 59 w 127"/>
                <a:gd name="T25" fmla="*/ 119 h 233"/>
                <a:gd name="T26" fmla="*/ 63 w 127"/>
                <a:gd name="T27" fmla="*/ 113 h 233"/>
                <a:gd name="T28" fmla="*/ 66 w 127"/>
                <a:gd name="T29" fmla="*/ 105 h 233"/>
                <a:gd name="T30" fmla="*/ 72 w 127"/>
                <a:gd name="T31" fmla="*/ 97 h 233"/>
                <a:gd name="T32" fmla="*/ 73 w 127"/>
                <a:gd name="T33" fmla="*/ 93 h 233"/>
                <a:gd name="T34" fmla="*/ 75 w 127"/>
                <a:gd name="T35" fmla="*/ 91 h 233"/>
                <a:gd name="T36" fmla="*/ 77 w 127"/>
                <a:gd name="T37" fmla="*/ 86 h 233"/>
                <a:gd name="T38" fmla="*/ 78 w 127"/>
                <a:gd name="T39" fmla="*/ 86 h 233"/>
                <a:gd name="T40" fmla="*/ 80 w 127"/>
                <a:gd name="T41" fmla="*/ 82 h 233"/>
                <a:gd name="T42" fmla="*/ 87 w 127"/>
                <a:gd name="T43" fmla="*/ 70 h 233"/>
                <a:gd name="T44" fmla="*/ 88 w 127"/>
                <a:gd name="T45" fmla="*/ 65 h 233"/>
                <a:gd name="T46" fmla="*/ 91 w 127"/>
                <a:gd name="T47" fmla="*/ 61 h 233"/>
                <a:gd name="T48" fmla="*/ 96 w 127"/>
                <a:gd name="T49" fmla="*/ 52 h 233"/>
                <a:gd name="T50" fmla="*/ 99 w 127"/>
                <a:gd name="T51" fmla="*/ 50 h 233"/>
                <a:gd name="T52" fmla="*/ 100 w 127"/>
                <a:gd name="T53" fmla="*/ 46 h 233"/>
                <a:gd name="T54" fmla="*/ 100 w 127"/>
                <a:gd name="T55" fmla="*/ 42 h 233"/>
                <a:gd name="T56" fmla="*/ 102 w 127"/>
                <a:gd name="T57" fmla="*/ 38 h 233"/>
                <a:gd name="T58" fmla="*/ 102 w 127"/>
                <a:gd name="T59" fmla="*/ 37 h 233"/>
                <a:gd name="T60" fmla="*/ 105 w 127"/>
                <a:gd name="T61" fmla="*/ 34 h 233"/>
                <a:gd name="T62" fmla="*/ 107 w 127"/>
                <a:gd name="T63" fmla="*/ 32 h 233"/>
                <a:gd name="T64" fmla="*/ 108 w 127"/>
                <a:gd name="T65" fmla="*/ 28 h 233"/>
                <a:gd name="T66" fmla="*/ 109 w 127"/>
                <a:gd name="T67" fmla="*/ 25 h 233"/>
                <a:gd name="T68" fmla="*/ 110 w 127"/>
                <a:gd name="T69" fmla="*/ 23 h 233"/>
                <a:gd name="T70" fmla="*/ 112 w 127"/>
                <a:gd name="T71" fmla="*/ 19 h 233"/>
                <a:gd name="T72" fmla="*/ 114 w 127"/>
                <a:gd name="T73" fmla="*/ 22 h 233"/>
                <a:gd name="T74" fmla="*/ 116 w 127"/>
                <a:gd name="T75" fmla="*/ 15 h 233"/>
                <a:gd name="T76" fmla="*/ 123 w 127"/>
                <a:gd name="T77" fmla="*/ 7 h 233"/>
                <a:gd name="T78" fmla="*/ 125 w 127"/>
                <a:gd name="T79" fmla="*/ 5 h 233"/>
                <a:gd name="T80" fmla="*/ 127 w 127"/>
                <a:gd name="T81" fmla="*/ 0 h 233"/>
                <a:gd name="T82" fmla="*/ 127 w 127"/>
                <a:gd name="T83" fmla="*/ 3 h 233"/>
                <a:gd name="T84" fmla="*/ 124 w 127"/>
                <a:gd name="T85" fmla="*/ 7 h 233"/>
                <a:gd name="T86" fmla="*/ 120 w 127"/>
                <a:gd name="T87" fmla="*/ 18 h 233"/>
                <a:gd name="T88" fmla="*/ 111 w 127"/>
                <a:gd name="T89" fmla="*/ 35 h 233"/>
                <a:gd name="T90" fmla="*/ 101 w 127"/>
                <a:gd name="T91" fmla="*/ 54 h 233"/>
                <a:gd name="T92" fmla="*/ 93 w 127"/>
                <a:gd name="T93" fmla="*/ 68 h 233"/>
                <a:gd name="T94" fmla="*/ 88 w 127"/>
                <a:gd name="T95" fmla="*/ 79 h 233"/>
                <a:gd name="T96" fmla="*/ 75 w 127"/>
                <a:gd name="T97" fmla="*/ 101 h 233"/>
                <a:gd name="T98" fmla="*/ 69 w 127"/>
                <a:gd name="T99" fmla="*/ 113 h 233"/>
                <a:gd name="T100" fmla="*/ 59 w 127"/>
                <a:gd name="T101" fmla="*/ 128 h 233"/>
                <a:gd name="T102" fmla="*/ 33 w 127"/>
                <a:gd name="T103" fmla="*/ 179 h 233"/>
                <a:gd name="T104" fmla="*/ 26 w 127"/>
                <a:gd name="T105" fmla="*/ 192 h 233"/>
                <a:gd name="T106" fmla="*/ 1 w 127"/>
                <a:gd name="T107" fmla="*/ 229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7" h="233">
                  <a:moveTo>
                    <a:pt x="1" y="229"/>
                  </a:moveTo>
                  <a:cubicBezTo>
                    <a:pt x="1" y="226"/>
                    <a:pt x="5" y="222"/>
                    <a:pt x="5" y="219"/>
                  </a:cubicBezTo>
                  <a:cubicBezTo>
                    <a:pt x="6" y="219"/>
                    <a:pt x="6" y="220"/>
                    <a:pt x="7" y="219"/>
                  </a:cubicBezTo>
                  <a:cubicBezTo>
                    <a:pt x="7" y="215"/>
                    <a:pt x="10" y="211"/>
                    <a:pt x="13" y="208"/>
                  </a:cubicBezTo>
                  <a:cubicBezTo>
                    <a:pt x="14" y="208"/>
                    <a:pt x="14" y="208"/>
                    <a:pt x="14" y="208"/>
                  </a:cubicBezTo>
                  <a:cubicBezTo>
                    <a:pt x="14" y="208"/>
                    <a:pt x="14" y="206"/>
                    <a:pt x="14" y="205"/>
                  </a:cubicBezTo>
                  <a:cubicBezTo>
                    <a:pt x="14" y="206"/>
                    <a:pt x="14" y="206"/>
                    <a:pt x="15" y="206"/>
                  </a:cubicBezTo>
                  <a:cubicBezTo>
                    <a:pt x="14" y="205"/>
                    <a:pt x="15" y="204"/>
                    <a:pt x="15" y="204"/>
                  </a:cubicBezTo>
                  <a:cubicBezTo>
                    <a:pt x="16" y="204"/>
                    <a:pt x="16" y="204"/>
                    <a:pt x="16" y="204"/>
                  </a:cubicBezTo>
                  <a:cubicBezTo>
                    <a:pt x="16" y="203"/>
                    <a:pt x="16" y="203"/>
                    <a:pt x="16" y="203"/>
                  </a:cubicBezTo>
                  <a:cubicBezTo>
                    <a:pt x="15" y="201"/>
                    <a:pt x="18" y="201"/>
                    <a:pt x="18" y="199"/>
                  </a:cubicBezTo>
                  <a:cubicBezTo>
                    <a:pt x="18" y="199"/>
                    <a:pt x="18" y="199"/>
                    <a:pt x="18" y="199"/>
                  </a:cubicBezTo>
                  <a:cubicBezTo>
                    <a:pt x="19" y="195"/>
                    <a:pt x="20" y="193"/>
                    <a:pt x="22" y="190"/>
                  </a:cubicBezTo>
                  <a:cubicBezTo>
                    <a:pt x="22" y="190"/>
                    <a:pt x="22" y="191"/>
                    <a:pt x="23" y="190"/>
                  </a:cubicBezTo>
                  <a:cubicBezTo>
                    <a:pt x="22" y="190"/>
                    <a:pt x="23" y="188"/>
                    <a:pt x="23" y="188"/>
                  </a:cubicBezTo>
                  <a:cubicBezTo>
                    <a:pt x="24" y="188"/>
                    <a:pt x="23" y="187"/>
                    <a:pt x="24" y="186"/>
                  </a:cubicBezTo>
                  <a:cubicBezTo>
                    <a:pt x="24" y="186"/>
                    <a:pt x="24" y="186"/>
                    <a:pt x="24" y="186"/>
                  </a:cubicBezTo>
                  <a:cubicBezTo>
                    <a:pt x="24" y="185"/>
                    <a:pt x="25" y="185"/>
                    <a:pt x="25" y="184"/>
                  </a:cubicBezTo>
                  <a:cubicBezTo>
                    <a:pt x="25" y="184"/>
                    <a:pt x="25" y="184"/>
                    <a:pt x="25" y="184"/>
                  </a:cubicBezTo>
                  <a:cubicBezTo>
                    <a:pt x="25" y="183"/>
                    <a:pt x="26" y="183"/>
                    <a:pt x="26" y="183"/>
                  </a:cubicBezTo>
                  <a:cubicBezTo>
                    <a:pt x="26" y="182"/>
                    <a:pt x="26" y="182"/>
                    <a:pt x="26" y="182"/>
                  </a:cubicBezTo>
                  <a:cubicBezTo>
                    <a:pt x="26" y="182"/>
                    <a:pt x="26" y="182"/>
                    <a:pt x="26" y="181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6" y="181"/>
                    <a:pt x="27" y="181"/>
                    <a:pt x="26" y="179"/>
                  </a:cubicBezTo>
                  <a:cubicBezTo>
                    <a:pt x="27" y="179"/>
                    <a:pt x="26" y="181"/>
                    <a:pt x="27" y="181"/>
                  </a:cubicBezTo>
                  <a:cubicBezTo>
                    <a:pt x="29" y="176"/>
                    <a:pt x="32" y="173"/>
                    <a:pt x="33" y="168"/>
                  </a:cubicBezTo>
                  <a:cubicBezTo>
                    <a:pt x="34" y="168"/>
                    <a:pt x="34" y="168"/>
                    <a:pt x="34" y="168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36" y="166"/>
                    <a:pt x="35" y="166"/>
                    <a:pt x="36" y="165"/>
                  </a:cubicBezTo>
                  <a:cubicBezTo>
                    <a:pt x="36" y="166"/>
                    <a:pt x="36" y="166"/>
                    <a:pt x="36" y="166"/>
                  </a:cubicBezTo>
                  <a:cubicBezTo>
                    <a:pt x="36" y="165"/>
                    <a:pt x="37" y="164"/>
                    <a:pt x="37" y="163"/>
                  </a:cubicBezTo>
                  <a:cubicBezTo>
                    <a:pt x="37" y="163"/>
                    <a:pt x="37" y="163"/>
                    <a:pt x="37" y="164"/>
                  </a:cubicBezTo>
                  <a:cubicBezTo>
                    <a:pt x="37" y="161"/>
                    <a:pt x="38" y="161"/>
                    <a:pt x="38" y="160"/>
                  </a:cubicBezTo>
                  <a:cubicBezTo>
                    <a:pt x="38" y="161"/>
                    <a:pt x="38" y="161"/>
                    <a:pt x="38" y="161"/>
                  </a:cubicBezTo>
                  <a:cubicBezTo>
                    <a:pt x="39" y="160"/>
                    <a:pt x="38" y="160"/>
                    <a:pt x="39" y="160"/>
                  </a:cubicBezTo>
                  <a:cubicBezTo>
                    <a:pt x="38" y="160"/>
                    <a:pt x="39" y="160"/>
                    <a:pt x="39" y="160"/>
                  </a:cubicBezTo>
                  <a:cubicBezTo>
                    <a:pt x="39" y="159"/>
                    <a:pt x="40" y="158"/>
                    <a:pt x="40" y="157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41" y="156"/>
                    <a:pt x="41" y="155"/>
                    <a:pt x="42" y="154"/>
                  </a:cubicBezTo>
                  <a:cubicBezTo>
                    <a:pt x="42" y="154"/>
                    <a:pt x="43" y="154"/>
                    <a:pt x="43" y="154"/>
                  </a:cubicBezTo>
                  <a:cubicBezTo>
                    <a:pt x="42" y="152"/>
                    <a:pt x="44" y="151"/>
                    <a:pt x="43" y="151"/>
                  </a:cubicBezTo>
                  <a:cubicBezTo>
                    <a:pt x="43" y="150"/>
                    <a:pt x="44" y="149"/>
                    <a:pt x="44" y="148"/>
                  </a:cubicBezTo>
                  <a:cubicBezTo>
                    <a:pt x="45" y="149"/>
                    <a:pt x="46" y="148"/>
                    <a:pt x="45" y="149"/>
                  </a:cubicBezTo>
                  <a:cubicBezTo>
                    <a:pt x="46" y="149"/>
                    <a:pt x="46" y="149"/>
                    <a:pt x="46" y="149"/>
                  </a:cubicBezTo>
                  <a:cubicBezTo>
                    <a:pt x="46" y="149"/>
                    <a:pt x="46" y="149"/>
                    <a:pt x="46" y="149"/>
                  </a:cubicBezTo>
                  <a:cubicBezTo>
                    <a:pt x="46" y="147"/>
                    <a:pt x="46" y="147"/>
                    <a:pt x="46" y="147"/>
                  </a:cubicBezTo>
                  <a:cubicBezTo>
                    <a:pt x="46" y="147"/>
                    <a:pt x="46" y="146"/>
                    <a:pt x="46" y="145"/>
                  </a:cubicBezTo>
                  <a:cubicBezTo>
                    <a:pt x="47" y="145"/>
                    <a:pt x="47" y="145"/>
                    <a:pt x="47" y="145"/>
                  </a:cubicBezTo>
                  <a:cubicBezTo>
                    <a:pt x="46" y="142"/>
                    <a:pt x="46" y="142"/>
                    <a:pt x="46" y="142"/>
                  </a:cubicBezTo>
                  <a:cubicBezTo>
                    <a:pt x="47" y="142"/>
                    <a:pt x="47" y="142"/>
                    <a:pt x="47" y="142"/>
                  </a:cubicBezTo>
                  <a:cubicBezTo>
                    <a:pt x="47" y="141"/>
                    <a:pt x="47" y="141"/>
                    <a:pt x="47" y="141"/>
                  </a:cubicBezTo>
                  <a:cubicBezTo>
                    <a:pt x="48" y="140"/>
                    <a:pt x="48" y="140"/>
                    <a:pt x="48" y="140"/>
                  </a:cubicBezTo>
                  <a:cubicBezTo>
                    <a:pt x="50" y="140"/>
                    <a:pt x="48" y="140"/>
                    <a:pt x="50" y="140"/>
                  </a:cubicBezTo>
                  <a:cubicBezTo>
                    <a:pt x="50" y="140"/>
                    <a:pt x="50" y="140"/>
                    <a:pt x="50" y="139"/>
                  </a:cubicBezTo>
                  <a:cubicBezTo>
                    <a:pt x="50" y="139"/>
                    <a:pt x="50" y="139"/>
                    <a:pt x="50" y="139"/>
                  </a:cubicBezTo>
                  <a:cubicBezTo>
                    <a:pt x="51" y="139"/>
                    <a:pt x="51" y="138"/>
                    <a:pt x="50" y="138"/>
                  </a:cubicBezTo>
                  <a:cubicBezTo>
                    <a:pt x="50" y="138"/>
                    <a:pt x="51" y="138"/>
                    <a:pt x="50" y="138"/>
                  </a:cubicBezTo>
                  <a:cubicBezTo>
                    <a:pt x="50" y="138"/>
                    <a:pt x="50" y="137"/>
                    <a:pt x="51" y="136"/>
                  </a:cubicBezTo>
                  <a:cubicBezTo>
                    <a:pt x="51" y="137"/>
                    <a:pt x="51" y="137"/>
                    <a:pt x="51" y="137"/>
                  </a:cubicBezTo>
                  <a:cubicBezTo>
                    <a:pt x="51" y="136"/>
                    <a:pt x="51" y="133"/>
                    <a:pt x="52" y="133"/>
                  </a:cubicBezTo>
                  <a:cubicBezTo>
                    <a:pt x="51" y="133"/>
                    <a:pt x="52" y="133"/>
                    <a:pt x="52" y="133"/>
                  </a:cubicBezTo>
                  <a:cubicBezTo>
                    <a:pt x="53" y="133"/>
                    <a:pt x="53" y="131"/>
                    <a:pt x="53" y="130"/>
                  </a:cubicBezTo>
                  <a:cubicBezTo>
                    <a:pt x="53" y="130"/>
                    <a:pt x="53" y="130"/>
                    <a:pt x="53" y="130"/>
                  </a:cubicBezTo>
                  <a:cubicBezTo>
                    <a:pt x="53" y="129"/>
                    <a:pt x="54" y="130"/>
                    <a:pt x="54" y="129"/>
                  </a:cubicBezTo>
                  <a:cubicBezTo>
                    <a:pt x="54" y="128"/>
                    <a:pt x="54" y="128"/>
                    <a:pt x="54" y="128"/>
                  </a:cubicBezTo>
                  <a:cubicBezTo>
                    <a:pt x="54" y="128"/>
                    <a:pt x="54" y="128"/>
                    <a:pt x="54" y="128"/>
                  </a:cubicBezTo>
                  <a:cubicBezTo>
                    <a:pt x="54" y="128"/>
                    <a:pt x="55" y="125"/>
                    <a:pt x="56" y="124"/>
                  </a:cubicBezTo>
                  <a:cubicBezTo>
                    <a:pt x="56" y="122"/>
                    <a:pt x="56" y="122"/>
                    <a:pt x="56" y="122"/>
                  </a:cubicBezTo>
                  <a:cubicBezTo>
                    <a:pt x="57" y="122"/>
                    <a:pt x="57" y="122"/>
                    <a:pt x="57" y="122"/>
                  </a:cubicBezTo>
                  <a:cubicBezTo>
                    <a:pt x="57" y="122"/>
                    <a:pt x="57" y="121"/>
                    <a:pt x="59" y="121"/>
                  </a:cubicBezTo>
                  <a:cubicBezTo>
                    <a:pt x="57" y="120"/>
                    <a:pt x="57" y="124"/>
                    <a:pt x="57" y="123"/>
                  </a:cubicBezTo>
                  <a:cubicBezTo>
                    <a:pt x="57" y="123"/>
                    <a:pt x="57" y="121"/>
                    <a:pt x="57" y="122"/>
                  </a:cubicBezTo>
                  <a:cubicBezTo>
                    <a:pt x="59" y="121"/>
                    <a:pt x="57" y="120"/>
                    <a:pt x="59" y="120"/>
                  </a:cubicBezTo>
                  <a:cubicBezTo>
                    <a:pt x="59" y="120"/>
                    <a:pt x="59" y="121"/>
                    <a:pt x="59" y="120"/>
                  </a:cubicBezTo>
                  <a:cubicBezTo>
                    <a:pt x="59" y="120"/>
                    <a:pt x="59" y="120"/>
                    <a:pt x="59" y="120"/>
                  </a:cubicBezTo>
                  <a:cubicBezTo>
                    <a:pt x="59" y="120"/>
                    <a:pt x="59" y="120"/>
                    <a:pt x="59" y="120"/>
                  </a:cubicBezTo>
                  <a:cubicBezTo>
                    <a:pt x="59" y="119"/>
                    <a:pt x="60" y="119"/>
                    <a:pt x="59" y="119"/>
                  </a:cubicBezTo>
                  <a:cubicBezTo>
                    <a:pt x="59" y="119"/>
                    <a:pt x="59" y="116"/>
                    <a:pt x="60" y="118"/>
                  </a:cubicBezTo>
                  <a:cubicBezTo>
                    <a:pt x="61" y="118"/>
                    <a:pt x="61" y="118"/>
                    <a:pt x="61" y="118"/>
                  </a:cubicBezTo>
                  <a:cubicBezTo>
                    <a:pt x="60" y="116"/>
                    <a:pt x="60" y="116"/>
                    <a:pt x="60" y="116"/>
                  </a:cubicBezTo>
                  <a:cubicBezTo>
                    <a:pt x="61" y="116"/>
                    <a:pt x="61" y="116"/>
                    <a:pt x="61" y="116"/>
                  </a:cubicBezTo>
                  <a:cubicBezTo>
                    <a:pt x="60" y="115"/>
                    <a:pt x="61" y="115"/>
                    <a:pt x="61" y="114"/>
                  </a:cubicBezTo>
                  <a:cubicBezTo>
                    <a:pt x="62" y="113"/>
                    <a:pt x="62" y="113"/>
                    <a:pt x="63" y="113"/>
                  </a:cubicBezTo>
                  <a:cubicBezTo>
                    <a:pt x="63" y="112"/>
                    <a:pt x="63" y="111"/>
                    <a:pt x="64" y="111"/>
                  </a:cubicBezTo>
                  <a:cubicBezTo>
                    <a:pt x="64" y="111"/>
                    <a:pt x="63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10"/>
                    <a:pt x="65" y="109"/>
                    <a:pt x="66" y="109"/>
                  </a:cubicBezTo>
                  <a:cubicBezTo>
                    <a:pt x="66" y="108"/>
                    <a:pt x="65" y="108"/>
                    <a:pt x="65" y="108"/>
                  </a:cubicBezTo>
                  <a:cubicBezTo>
                    <a:pt x="66" y="108"/>
                    <a:pt x="65" y="106"/>
                    <a:pt x="66" y="105"/>
                  </a:cubicBezTo>
                  <a:cubicBezTo>
                    <a:pt x="66" y="106"/>
                    <a:pt x="66" y="106"/>
                    <a:pt x="66" y="106"/>
                  </a:cubicBezTo>
                  <a:cubicBezTo>
                    <a:pt x="68" y="106"/>
                    <a:pt x="66" y="105"/>
                    <a:pt x="68" y="104"/>
                  </a:cubicBezTo>
                  <a:cubicBezTo>
                    <a:pt x="66" y="104"/>
                    <a:pt x="66" y="104"/>
                    <a:pt x="66" y="104"/>
                  </a:cubicBezTo>
                  <a:cubicBezTo>
                    <a:pt x="68" y="104"/>
                    <a:pt x="68" y="102"/>
                    <a:pt x="68" y="103"/>
                  </a:cubicBezTo>
                  <a:cubicBezTo>
                    <a:pt x="68" y="102"/>
                    <a:pt x="69" y="102"/>
                    <a:pt x="68" y="101"/>
                  </a:cubicBezTo>
                  <a:cubicBezTo>
                    <a:pt x="70" y="100"/>
                    <a:pt x="70" y="97"/>
                    <a:pt x="72" y="97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71" y="96"/>
                    <a:pt x="72" y="97"/>
                    <a:pt x="72" y="97"/>
                  </a:cubicBezTo>
                  <a:cubicBezTo>
                    <a:pt x="72" y="97"/>
                    <a:pt x="72" y="96"/>
                    <a:pt x="71" y="96"/>
                  </a:cubicBezTo>
                  <a:cubicBezTo>
                    <a:pt x="72" y="96"/>
                    <a:pt x="72" y="96"/>
                    <a:pt x="73" y="96"/>
                  </a:cubicBezTo>
                  <a:cubicBezTo>
                    <a:pt x="73" y="96"/>
                    <a:pt x="72" y="95"/>
                    <a:pt x="73" y="93"/>
                  </a:cubicBezTo>
                  <a:cubicBezTo>
                    <a:pt x="73" y="94"/>
                    <a:pt x="73" y="94"/>
                    <a:pt x="73" y="93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3" y="92"/>
                    <a:pt x="74" y="92"/>
                  </a:cubicBezTo>
                  <a:cubicBezTo>
                    <a:pt x="74" y="92"/>
                    <a:pt x="75" y="92"/>
                    <a:pt x="74" y="92"/>
                  </a:cubicBezTo>
                  <a:cubicBezTo>
                    <a:pt x="75" y="91"/>
                    <a:pt x="75" y="91"/>
                    <a:pt x="75" y="91"/>
                  </a:cubicBezTo>
                  <a:cubicBezTo>
                    <a:pt x="75" y="92"/>
                    <a:pt x="75" y="91"/>
                    <a:pt x="75" y="91"/>
                  </a:cubicBezTo>
                  <a:cubicBezTo>
                    <a:pt x="75" y="91"/>
                    <a:pt x="75" y="91"/>
                    <a:pt x="75" y="91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5" y="89"/>
                    <a:pt x="75" y="89"/>
                    <a:pt x="75" y="91"/>
                  </a:cubicBezTo>
                  <a:cubicBezTo>
                    <a:pt x="75" y="89"/>
                    <a:pt x="75" y="89"/>
                    <a:pt x="75" y="88"/>
                  </a:cubicBezTo>
                  <a:cubicBezTo>
                    <a:pt x="75" y="89"/>
                    <a:pt x="75" y="88"/>
                    <a:pt x="77" y="88"/>
                  </a:cubicBezTo>
                  <a:cubicBezTo>
                    <a:pt x="77" y="87"/>
                    <a:pt x="77" y="87"/>
                    <a:pt x="77" y="87"/>
                  </a:cubicBezTo>
                  <a:cubicBezTo>
                    <a:pt x="77" y="86"/>
                    <a:pt x="77" y="86"/>
                    <a:pt x="77" y="86"/>
                  </a:cubicBezTo>
                  <a:cubicBezTo>
                    <a:pt x="77" y="87"/>
                    <a:pt x="77" y="87"/>
                    <a:pt x="77" y="87"/>
                  </a:cubicBezTo>
                  <a:cubicBezTo>
                    <a:pt x="77" y="87"/>
                    <a:pt x="78" y="87"/>
                    <a:pt x="78" y="86"/>
                  </a:cubicBezTo>
                  <a:cubicBezTo>
                    <a:pt x="78" y="86"/>
                    <a:pt x="77" y="86"/>
                    <a:pt x="77" y="86"/>
                  </a:cubicBezTo>
                  <a:cubicBezTo>
                    <a:pt x="77" y="86"/>
                    <a:pt x="78" y="86"/>
                    <a:pt x="78" y="86"/>
                  </a:cubicBezTo>
                  <a:cubicBezTo>
                    <a:pt x="78" y="86"/>
                    <a:pt x="78" y="86"/>
                    <a:pt x="78" y="86"/>
                  </a:cubicBezTo>
                  <a:cubicBezTo>
                    <a:pt x="78" y="86"/>
                    <a:pt x="78" y="86"/>
                    <a:pt x="78" y="86"/>
                  </a:cubicBezTo>
                  <a:cubicBezTo>
                    <a:pt x="78" y="86"/>
                    <a:pt x="78" y="86"/>
                    <a:pt x="78" y="86"/>
                  </a:cubicBezTo>
                  <a:cubicBezTo>
                    <a:pt x="78" y="86"/>
                    <a:pt x="79" y="85"/>
                    <a:pt x="78" y="84"/>
                  </a:cubicBezTo>
                  <a:cubicBezTo>
                    <a:pt x="79" y="84"/>
                    <a:pt x="79" y="84"/>
                    <a:pt x="79" y="83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80" y="83"/>
                    <a:pt x="80" y="82"/>
                    <a:pt x="80" y="82"/>
                  </a:cubicBezTo>
                  <a:cubicBezTo>
                    <a:pt x="80" y="82"/>
                    <a:pt x="80" y="82"/>
                    <a:pt x="80" y="82"/>
                  </a:cubicBezTo>
                  <a:cubicBezTo>
                    <a:pt x="80" y="82"/>
                    <a:pt x="80" y="81"/>
                    <a:pt x="80" y="79"/>
                  </a:cubicBezTo>
                  <a:cubicBezTo>
                    <a:pt x="80" y="79"/>
                    <a:pt x="81" y="81"/>
                    <a:pt x="81" y="79"/>
                  </a:cubicBezTo>
                  <a:cubicBezTo>
                    <a:pt x="82" y="79"/>
                    <a:pt x="81" y="79"/>
                    <a:pt x="80" y="79"/>
                  </a:cubicBezTo>
                  <a:cubicBezTo>
                    <a:pt x="81" y="78"/>
                    <a:pt x="81" y="76"/>
                    <a:pt x="83" y="75"/>
                  </a:cubicBezTo>
                  <a:cubicBezTo>
                    <a:pt x="83" y="75"/>
                    <a:pt x="82" y="75"/>
                    <a:pt x="83" y="75"/>
                  </a:cubicBezTo>
                  <a:cubicBezTo>
                    <a:pt x="84" y="73"/>
                    <a:pt x="84" y="71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69"/>
                  </a:cubicBezTo>
                  <a:cubicBezTo>
                    <a:pt x="87" y="69"/>
                    <a:pt x="87" y="69"/>
                    <a:pt x="85" y="69"/>
                  </a:cubicBezTo>
                  <a:cubicBezTo>
                    <a:pt x="87" y="68"/>
                    <a:pt x="87" y="67"/>
                    <a:pt x="87" y="66"/>
                  </a:cubicBezTo>
                  <a:cubicBezTo>
                    <a:pt x="87" y="66"/>
                    <a:pt x="87" y="66"/>
                    <a:pt x="87" y="66"/>
                  </a:cubicBezTo>
                  <a:cubicBezTo>
                    <a:pt x="88" y="66"/>
                    <a:pt x="88" y="66"/>
                    <a:pt x="88" y="65"/>
                  </a:cubicBezTo>
                  <a:cubicBezTo>
                    <a:pt x="88" y="65"/>
                    <a:pt x="88" y="65"/>
                    <a:pt x="88" y="65"/>
                  </a:cubicBezTo>
                  <a:cubicBezTo>
                    <a:pt x="89" y="65"/>
                    <a:pt x="89" y="65"/>
                    <a:pt x="89" y="65"/>
                  </a:cubicBezTo>
                  <a:cubicBezTo>
                    <a:pt x="89" y="65"/>
                    <a:pt x="88" y="65"/>
                    <a:pt x="89" y="64"/>
                  </a:cubicBezTo>
                  <a:cubicBezTo>
                    <a:pt x="89" y="64"/>
                    <a:pt x="89" y="65"/>
                    <a:pt x="89" y="64"/>
                  </a:cubicBezTo>
                  <a:cubicBezTo>
                    <a:pt x="89" y="64"/>
                    <a:pt x="89" y="62"/>
                    <a:pt x="90" y="61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1" y="61"/>
                    <a:pt x="91" y="60"/>
                    <a:pt x="90" y="60"/>
                  </a:cubicBezTo>
                  <a:cubicBezTo>
                    <a:pt x="91" y="59"/>
                    <a:pt x="92" y="59"/>
                    <a:pt x="92" y="59"/>
                  </a:cubicBezTo>
                  <a:cubicBezTo>
                    <a:pt x="92" y="57"/>
                    <a:pt x="93" y="54"/>
                    <a:pt x="95" y="52"/>
                  </a:cubicBezTo>
                  <a:cubicBezTo>
                    <a:pt x="95" y="52"/>
                    <a:pt x="95" y="52"/>
                    <a:pt x="95" y="52"/>
                  </a:cubicBezTo>
                  <a:cubicBezTo>
                    <a:pt x="96" y="52"/>
                    <a:pt x="95" y="52"/>
                    <a:pt x="95" y="51"/>
                  </a:cubicBezTo>
                  <a:cubicBezTo>
                    <a:pt x="96" y="52"/>
                    <a:pt x="96" y="51"/>
                    <a:pt x="96" y="52"/>
                  </a:cubicBezTo>
                  <a:cubicBezTo>
                    <a:pt x="97" y="51"/>
                    <a:pt x="96" y="50"/>
                    <a:pt x="97" y="50"/>
                  </a:cubicBezTo>
                  <a:cubicBezTo>
                    <a:pt x="96" y="50"/>
                    <a:pt x="97" y="50"/>
                    <a:pt x="96" y="50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97" y="48"/>
                    <a:pt x="97" y="49"/>
                    <a:pt x="97" y="49"/>
                  </a:cubicBezTo>
                  <a:cubicBezTo>
                    <a:pt x="97" y="48"/>
                    <a:pt x="97" y="48"/>
                    <a:pt x="97" y="48"/>
                  </a:cubicBezTo>
                  <a:cubicBezTo>
                    <a:pt x="99" y="48"/>
                    <a:pt x="98" y="51"/>
                    <a:pt x="99" y="50"/>
                  </a:cubicBezTo>
                  <a:cubicBezTo>
                    <a:pt x="99" y="50"/>
                    <a:pt x="99" y="50"/>
                    <a:pt x="99" y="50"/>
                  </a:cubicBezTo>
                  <a:cubicBezTo>
                    <a:pt x="100" y="50"/>
                    <a:pt x="99" y="52"/>
                    <a:pt x="100" y="50"/>
                  </a:cubicBezTo>
                  <a:cubicBezTo>
                    <a:pt x="100" y="50"/>
                    <a:pt x="100" y="49"/>
                    <a:pt x="99" y="49"/>
                  </a:cubicBezTo>
                  <a:cubicBezTo>
                    <a:pt x="100" y="48"/>
                    <a:pt x="98" y="48"/>
                    <a:pt x="99" y="47"/>
                  </a:cubicBezTo>
                  <a:cubicBezTo>
                    <a:pt x="99" y="47"/>
                    <a:pt x="98" y="48"/>
                    <a:pt x="99" y="48"/>
                  </a:cubicBezTo>
                  <a:cubicBezTo>
                    <a:pt x="100" y="47"/>
                    <a:pt x="99" y="46"/>
                    <a:pt x="100" y="46"/>
                  </a:cubicBezTo>
                  <a:cubicBezTo>
                    <a:pt x="99" y="47"/>
                    <a:pt x="99" y="46"/>
                    <a:pt x="99" y="45"/>
                  </a:cubicBezTo>
                  <a:cubicBezTo>
                    <a:pt x="99" y="45"/>
                    <a:pt x="99" y="46"/>
                    <a:pt x="100" y="45"/>
                  </a:cubicBezTo>
                  <a:cubicBezTo>
                    <a:pt x="99" y="45"/>
                    <a:pt x="100" y="44"/>
                    <a:pt x="99" y="44"/>
                  </a:cubicBezTo>
                  <a:cubicBezTo>
                    <a:pt x="98" y="44"/>
                    <a:pt x="100" y="44"/>
                    <a:pt x="99" y="43"/>
                  </a:cubicBezTo>
                  <a:cubicBezTo>
                    <a:pt x="100" y="43"/>
                    <a:pt x="100" y="44"/>
                    <a:pt x="100" y="44"/>
                  </a:cubicBezTo>
                  <a:cubicBezTo>
                    <a:pt x="100" y="44"/>
                    <a:pt x="100" y="42"/>
                    <a:pt x="100" y="42"/>
                  </a:cubicBezTo>
                  <a:cubicBezTo>
                    <a:pt x="100" y="42"/>
                    <a:pt x="100" y="42"/>
                    <a:pt x="100" y="43"/>
                  </a:cubicBezTo>
                  <a:cubicBezTo>
                    <a:pt x="100" y="42"/>
                    <a:pt x="100" y="41"/>
                    <a:pt x="101" y="41"/>
                  </a:cubicBezTo>
                  <a:cubicBezTo>
                    <a:pt x="100" y="41"/>
                    <a:pt x="100" y="41"/>
                    <a:pt x="100" y="41"/>
                  </a:cubicBezTo>
                  <a:cubicBezTo>
                    <a:pt x="101" y="40"/>
                    <a:pt x="101" y="40"/>
                    <a:pt x="101" y="40"/>
                  </a:cubicBezTo>
                  <a:cubicBezTo>
                    <a:pt x="101" y="40"/>
                    <a:pt x="101" y="38"/>
                    <a:pt x="102" y="39"/>
                  </a:cubicBezTo>
                  <a:cubicBezTo>
                    <a:pt x="102" y="39"/>
                    <a:pt x="103" y="38"/>
                    <a:pt x="102" y="38"/>
                  </a:cubicBezTo>
                  <a:cubicBezTo>
                    <a:pt x="101" y="38"/>
                    <a:pt x="102" y="39"/>
                    <a:pt x="101" y="39"/>
                  </a:cubicBezTo>
                  <a:cubicBezTo>
                    <a:pt x="102" y="39"/>
                    <a:pt x="101" y="38"/>
                    <a:pt x="101" y="38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2" y="38"/>
                    <a:pt x="102" y="38"/>
                    <a:pt x="102" y="37"/>
                  </a:cubicBezTo>
                  <a:cubicBezTo>
                    <a:pt x="102" y="38"/>
                    <a:pt x="102" y="38"/>
                    <a:pt x="102" y="37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5"/>
                    <a:pt x="103" y="37"/>
                    <a:pt x="103" y="35"/>
                  </a:cubicBezTo>
                  <a:cubicBezTo>
                    <a:pt x="103" y="37"/>
                    <a:pt x="103" y="37"/>
                    <a:pt x="103" y="37"/>
                  </a:cubicBezTo>
                  <a:cubicBezTo>
                    <a:pt x="103" y="37"/>
                    <a:pt x="105" y="37"/>
                    <a:pt x="105" y="35"/>
                  </a:cubicBezTo>
                  <a:cubicBezTo>
                    <a:pt x="103" y="34"/>
                    <a:pt x="103" y="34"/>
                    <a:pt x="103" y="34"/>
                  </a:cubicBezTo>
                  <a:cubicBezTo>
                    <a:pt x="103" y="33"/>
                    <a:pt x="105" y="34"/>
                    <a:pt x="103" y="33"/>
                  </a:cubicBezTo>
                  <a:cubicBezTo>
                    <a:pt x="105" y="34"/>
                    <a:pt x="105" y="34"/>
                    <a:pt x="105" y="34"/>
                  </a:cubicBezTo>
                  <a:cubicBezTo>
                    <a:pt x="106" y="34"/>
                    <a:pt x="106" y="34"/>
                    <a:pt x="106" y="34"/>
                  </a:cubicBezTo>
                  <a:cubicBezTo>
                    <a:pt x="106" y="33"/>
                    <a:pt x="106" y="32"/>
                    <a:pt x="105" y="33"/>
                  </a:cubicBezTo>
                  <a:cubicBezTo>
                    <a:pt x="105" y="32"/>
                    <a:pt x="106" y="32"/>
                    <a:pt x="106" y="32"/>
                  </a:cubicBezTo>
                  <a:cubicBezTo>
                    <a:pt x="106" y="32"/>
                    <a:pt x="106" y="32"/>
                    <a:pt x="106" y="31"/>
                  </a:cubicBezTo>
                  <a:cubicBezTo>
                    <a:pt x="106" y="31"/>
                    <a:pt x="107" y="31"/>
                    <a:pt x="107" y="31"/>
                  </a:cubicBezTo>
                  <a:cubicBezTo>
                    <a:pt x="107" y="32"/>
                    <a:pt x="107" y="32"/>
                    <a:pt x="107" y="32"/>
                  </a:cubicBezTo>
                  <a:cubicBezTo>
                    <a:pt x="107" y="31"/>
                    <a:pt x="107" y="31"/>
                    <a:pt x="107" y="31"/>
                  </a:cubicBezTo>
                  <a:cubicBezTo>
                    <a:pt x="108" y="32"/>
                    <a:pt x="108" y="31"/>
                    <a:pt x="108" y="32"/>
                  </a:cubicBezTo>
                  <a:cubicBezTo>
                    <a:pt x="109" y="31"/>
                    <a:pt x="109" y="31"/>
                    <a:pt x="109" y="31"/>
                  </a:cubicBezTo>
                  <a:cubicBezTo>
                    <a:pt x="107" y="31"/>
                    <a:pt x="108" y="30"/>
                    <a:pt x="107" y="30"/>
                  </a:cubicBezTo>
                  <a:cubicBezTo>
                    <a:pt x="107" y="28"/>
                    <a:pt x="109" y="30"/>
                    <a:pt x="109" y="28"/>
                  </a:cubicBezTo>
                  <a:cubicBezTo>
                    <a:pt x="108" y="28"/>
                    <a:pt x="108" y="27"/>
                    <a:pt x="108" y="28"/>
                  </a:cubicBezTo>
                  <a:cubicBezTo>
                    <a:pt x="108" y="27"/>
                    <a:pt x="107" y="27"/>
                    <a:pt x="108" y="25"/>
                  </a:cubicBezTo>
                  <a:cubicBezTo>
                    <a:pt x="108" y="27"/>
                    <a:pt x="109" y="25"/>
                    <a:pt x="109" y="27"/>
                  </a:cubicBezTo>
                  <a:cubicBezTo>
                    <a:pt x="109" y="28"/>
                    <a:pt x="109" y="28"/>
                    <a:pt x="109" y="28"/>
                  </a:cubicBezTo>
                  <a:cubicBezTo>
                    <a:pt x="110" y="28"/>
                    <a:pt x="110" y="28"/>
                    <a:pt x="110" y="28"/>
                  </a:cubicBezTo>
                  <a:cubicBezTo>
                    <a:pt x="110" y="27"/>
                    <a:pt x="111" y="25"/>
                    <a:pt x="110" y="25"/>
                  </a:cubicBezTo>
                  <a:cubicBezTo>
                    <a:pt x="110" y="25"/>
                    <a:pt x="110" y="27"/>
                    <a:pt x="109" y="25"/>
                  </a:cubicBezTo>
                  <a:cubicBezTo>
                    <a:pt x="110" y="24"/>
                    <a:pt x="111" y="25"/>
                    <a:pt x="110" y="24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10" y="24"/>
                    <a:pt x="109" y="24"/>
                    <a:pt x="109" y="23"/>
                  </a:cubicBezTo>
                  <a:cubicBezTo>
                    <a:pt x="110" y="23"/>
                    <a:pt x="110" y="23"/>
                    <a:pt x="110" y="23"/>
                  </a:cubicBezTo>
                  <a:cubicBezTo>
                    <a:pt x="111" y="23"/>
                    <a:pt x="109" y="24"/>
                    <a:pt x="110" y="24"/>
                  </a:cubicBezTo>
                  <a:cubicBezTo>
                    <a:pt x="111" y="24"/>
                    <a:pt x="110" y="23"/>
                    <a:pt x="111" y="23"/>
                  </a:cubicBezTo>
                  <a:cubicBezTo>
                    <a:pt x="111" y="23"/>
                    <a:pt x="111" y="23"/>
                    <a:pt x="111" y="23"/>
                  </a:cubicBezTo>
                  <a:cubicBezTo>
                    <a:pt x="111" y="23"/>
                    <a:pt x="114" y="24"/>
                    <a:pt x="112" y="22"/>
                  </a:cubicBezTo>
                  <a:cubicBezTo>
                    <a:pt x="112" y="21"/>
                    <a:pt x="112" y="22"/>
                    <a:pt x="112" y="22"/>
                  </a:cubicBezTo>
                  <a:cubicBezTo>
                    <a:pt x="112" y="20"/>
                    <a:pt x="112" y="20"/>
                    <a:pt x="112" y="19"/>
                  </a:cubicBezTo>
                  <a:cubicBezTo>
                    <a:pt x="114" y="20"/>
                    <a:pt x="114" y="18"/>
                    <a:pt x="114" y="19"/>
                  </a:cubicBezTo>
                  <a:cubicBezTo>
                    <a:pt x="114" y="19"/>
                    <a:pt x="112" y="21"/>
                    <a:pt x="114" y="22"/>
                  </a:cubicBezTo>
                  <a:cubicBezTo>
                    <a:pt x="114" y="22"/>
                    <a:pt x="112" y="22"/>
                    <a:pt x="114" y="23"/>
                  </a:cubicBezTo>
                  <a:cubicBezTo>
                    <a:pt x="114" y="22"/>
                    <a:pt x="114" y="23"/>
                    <a:pt x="115" y="23"/>
                  </a:cubicBezTo>
                  <a:cubicBezTo>
                    <a:pt x="115" y="22"/>
                    <a:pt x="115" y="22"/>
                    <a:pt x="115" y="22"/>
                  </a:cubicBezTo>
                  <a:cubicBezTo>
                    <a:pt x="114" y="22"/>
                    <a:pt x="114" y="22"/>
                    <a:pt x="114" y="22"/>
                  </a:cubicBezTo>
                  <a:cubicBezTo>
                    <a:pt x="114" y="21"/>
                    <a:pt x="114" y="20"/>
                    <a:pt x="114" y="19"/>
                  </a:cubicBezTo>
                  <a:cubicBezTo>
                    <a:pt x="115" y="19"/>
                    <a:pt x="115" y="19"/>
                    <a:pt x="115" y="19"/>
                  </a:cubicBezTo>
                  <a:cubicBezTo>
                    <a:pt x="116" y="18"/>
                    <a:pt x="116" y="17"/>
                    <a:pt x="117" y="16"/>
                  </a:cubicBezTo>
                  <a:cubicBezTo>
                    <a:pt x="116" y="16"/>
                    <a:pt x="118" y="14"/>
                    <a:pt x="117" y="15"/>
                  </a:cubicBezTo>
                  <a:cubicBezTo>
                    <a:pt x="116" y="15"/>
                    <a:pt x="115" y="15"/>
                    <a:pt x="115" y="15"/>
                  </a:cubicBezTo>
                  <a:cubicBezTo>
                    <a:pt x="115" y="14"/>
                    <a:pt x="115" y="15"/>
                    <a:pt x="116" y="15"/>
                  </a:cubicBezTo>
                  <a:cubicBezTo>
                    <a:pt x="116" y="14"/>
                    <a:pt x="117" y="15"/>
                    <a:pt x="116" y="14"/>
                  </a:cubicBezTo>
                  <a:cubicBezTo>
                    <a:pt x="116" y="15"/>
                    <a:pt x="117" y="14"/>
                    <a:pt x="118" y="15"/>
                  </a:cubicBezTo>
                  <a:cubicBezTo>
                    <a:pt x="118" y="14"/>
                    <a:pt x="118" y="15"/>
                    <a:pt x="119" y="14"/>
                  </a:cubicBezTo>
                  <a:cubicBezTo>
                    <a:pt x="119" y="13"/>
                    <a:pt x="119" y="12"/>
                    <a:pt x="119" y="11"/>
                  </a:cubicBezTo>
                  <a:cubicBezTo>
                    <a:pt x="120" y="11"/>
                    <a:pt x="120" y="10"/>
                    <a:pt x="121" y="9"/>
                  </a:cubicBezTo>
                  <a:cubicBezTo>
                    <a:pt x="121" y="7"/>
                    <a:pt x="123" y="9"/>
                    <a:pt x="123" y="7"/>
                  </a:cubicBezTo>
                  <a:cubicBezTo>
                    <a:pt x="124" y="7"/>
                    <a:pt x="121" y="9"/>
                    <a:pt x="123" y="7"/>
                  </a:cubicBezTo>
                  <a:cubicBezTo>
                    <a:pt x="123" y="7"/>
                    <a:pt x="123" y="7"/>
                    <a:pt x="123" y="7"/>
                  </a:cubicBezTo>
                  <a:cubicBezTo>
                    <a:pt x="123" y="7"/>
                    <a:pt x="125" y="5"/>
                    <a:pt x="124" y="4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5" y="5"/>
                    <a:pt x="124" y="5"/>
                    <a:pt x="124" y="5"/>
                  </a:cubicBezTo>
                  <a:cubicBezTo>
                    <a:pt x="125" y="5"/>
                    <a:pt x="125" y="5"/>
                    <a:pt x="125" y="5"/>
                  </a:cubicBezTo>
                  <a:cubicBezTo>
                    <a:pt x="126" y="5"/>
                    <a:pt x="126" y="4"/>
                    <a:pt x="126" y="4"/>
                  </a:cubicBezTo>
                  <a:cubicBezTo>
                    <a:pt x="125" y="4"/>
                    <a:pt x="125" y="4"/>
                    <a:pt x="125" y="4"/>
                  </a:cubicBezTo>
                  <a:cubicBezTo>
                    <a:pt x="126" y="3"/>
                    <a:pt x="126" y="2"/>
                    <a:pt x="127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7" y="1"/>
                    <a:pt x="127" y="1"/>
                    <a:pt x="127" y="1"/>
                  </a:cubicBezTo>
                  <a:cubicBezTo>
                    <a:pt x="127" y="1"/>
                    <a:pt x="127" y="1"/>
                    <a:pt x="127" y="0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7" y="3"/>
                    <a:pt x="127" y="2"/>
                    <a:pt x="127" y="2"/>
                  </a:cubicBezTo>
                  <a:cubicBezTo>
                    <a:pt x="127" y="2"/>
                    <a:pt x="127" y="3"/>
                    <a:pt x="127" y="3"/>
                  </a:cubicBezTo>
                  <a:cubicBezTo>
                    <a:pt x="127" y="3"/>
                    <a:pt x="127" y="3"/>
                    <a:pt x="127" y="2"/>
                  </a:cubicBezTo>
                  <a:cubicBezTo>
                    <a:pt x="127" y="3"/>
                    <a:pt x="127" y="3"/>
                    <a:pt x="127" y="4"/>
                  </a:cubicBezTo>
                  <a:cubicBezTo>
                    <a:pt x="127" y="3"/>
                    <a:pt x="127" y="3"/>
                    <a:pt x="127" y="3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27" y="5"/>
                    <a:pt x="127" y="5"/>
                    <a:pt x="127" y="5"/>
                  </a:cubicBezTo>
                  <a:cubicBezTo>
                    <a:pt x="126" y="6"/>
                    <a:pt x="126" y="7"/>
                    <a:pt x="126" y="9"/>
                  </a:cubicBezTo>
                  <a:cubicBezTo>
                    <a:pt x="125" y="7"/>
                    <a:pt x="125" y="7"/>
                    <a:pt x="125" y="6"/>
                  </a:cubicBezTo>
                  <a:cubicBezTo>
                    <a:pt x="124" y="6"/>
                    <a:pt x="125" y="7"/>
                    <a:pt x="124" y="7"/>
                  </a:cubicBezTo>
                  <a:cubicBezTo>
                    <a:pt x="124" y="9"/>
                    <a:pt x="125" y="9"/>
                    <a:pt x="125" y="10"/>
                  </a:cubicBezTo>
                  <a:cubicBezTo>
                    <a:pt x="124" y="10"/>
                    <a:pt x="124" y="10"/>
                    <a:pt x="124" y="10"/>
                  </a:cubicBezTo>
                  <a:cubicBezTo>
                    <a:pt x="124" y="11"/>
                    <a:pt x="125" y="11"/>
                    <a:pt x="124" y="11"/>
                  </a:cubicBezTo>
                  <a:cubicBezTo>
                    <a:pt x="123" y="12"/>
                    <a:pt x="121" y="14"/>
                    <a:pt x="120" y="15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21" y="16"/>
                    <a:pt x="120" y="17"/>
                    <a:pt x="120" y="18"/>
                  </a:cubicBezTo>
                  <a:cubicBezTo>
                    <a:pt x="119" y="20"/>
                    <a:pt x="119" y="22"/>
                    <a:pt x="117" y="22"/>
                  </a:cubicBezTo>
                  <a:cubicBezTo>
                    <a:pt x="116" y="24"/>
                    <a:pt x="115" y="27"/>
                    <a:pt x="114" y="30"/>
                  </a:cubicBezTo>
                  <a:cubicBezTo>
                    <a:pt x="114" y="29"/>
                    <a:pt x="114" y="29"/>
                    <a:pt x="114" y="29"/>
                  </a:cubicBezTo>
                  <a:cubicBezTo>
                    <a:pt x="114" y="30"/>
                    <a:pt x="114" y="29"/>
                    <a:pt x="114" y="30"/>
                  </a:cubicBezTo>
                  <a:cubicBezTo>
                    <a:pt x="114" y="30"/>
                    <a:pt x="114" y="31"/>
                    <a:pt x="114" y="31"/>
                  </a:cubicBezTo>
                  <a:cubicBezTo>
                    <a:pt x="112" y="31"/>
                    <a:pt x="112" y="33"/>
                    <a:pt x="111" y="35"/>
                  </a:cubicBezTo>
                  <a:cubicBezTo>
                    <a:pt x="111" y="34"/>
                    <a:pt x="111" y="34"/>
                    <a:pt x="111" y="34"/>
                  </a:cubicBezTo>
                  <a:cubicBezTo>
                    <a:pt x="111" y="37"/>
                    <a:pt x="110" y="38"/>
                    <a:pt x="109" y="38"/>
                  </a:cubicBezTo>
                  <a:cubicBezTo>
                    <a:pt x="108" y="38"/>
                    <a:pt x="108" y="38"/>
                    <a:pt x="108" y="39"/>
                  </a:cubicBezTo>
                  <a:cubicBezTo>
                    <a:pt x="108" y="40"/>
                    <a:pt x="108" y="40"/>
                    <a:pt x="108" y="42"/>
                  </a:cubicBezTo>
                  <a:cubicBezTo>
                    <a:pt x="107" y="42"/>
                    <a:pt x="107" y="43"/>
                    <a:pt x="107" y="44"/>
                  </a:cubicBezTo>
                  <a:cubicBezTo>
                    <a:pt x="106" y="48"/>
                    <a:pt x="103" y="50"/>
                    <a:pt x="101" y="54"/>
                  </a:cubicBezTo>
                  <a:cubicBezTo>
                    <a:pt x="101" y="54"/>
                    <a:pt x="101" y="54"/>
                    <a:pt x="101" y="54"/>
                  </a:cubicBezTo>
                  <a:cubicBezTo>
                    <a:pt x="100" y="57"/>
                    <a:pt x="98" y="59"/>
                    <a:pt x="97" y="62"/>
                  </a:cubicBezTo>
                  <a:cubicBezTo>
                    <a:pt x="97" y="62"/>
                    <a:pt x="97" y="62"/>
                    <a:pt x="97" y="62"/>
                  </a:cubicBezTo>
                  <a:cubicBezTo>
                    <a:pt x="96" y="62"/>
                    <a:pt x="96" y="65"/>
                    <a:pt x="96" y="65"/>
                  </a:cubicBezTo>
                  <a:cubicBezTo>
                    <a:pt x="96" y="65"/>
                    <a:pt x="96" y="66"/>
                    <a:pt x="95" y="66"/>
                  </a:cubicBezTo>
                  <a:cubicBezTo>
                    <a:pt x="93" y="67"/>
                    <a:pt x="95" y="67"/>
                    <a:pt x="93" y="68"/>
                  </a:cubicBezTo>
                  <a:cubicBezTo>
                    <a:pt x="93" y="69"/>
                    <a:pt x="93" y="70"/>
                    <a:pt x="92" y="72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2" y="72"/>
                    <a:pt x="90" y="73"/>
                    <a:pt x="92" y="73"/>
                  </a:cubicBezTo>
                  <a:cubicBezTo>
                    <a:pt x="90" y="75"/>
                    <a:pt x="90" y="77"/>
                    <a:pt x="88" y="79"/>
                  </a:cubicBezTo>
                  <a:cubicBezTo>
                    <a:pt x="89" y="79"/>
                    <a:pt x="88" y="79"/>
                    <a:pt x="88" y="79"/>
                  </a:cubicBezTo>
                  <a:cubicBezTo>
                    <a:pt x="88" y="81"/>
                    <a:pt x="87" y="82"/>
                    <a:pt x="87" y="83"/>
                  </a:cubicBezTo>
                  <a:cubicBezTo>
                    <a:pt x="87" y="84"/>
                    <a:pt x="87" y="83"/>
                    <a:pt x="85" y="83"/>
                  </a:cubicBezTo>
                  <a:cubicBezTo>
                    <a:pt x="85" y="84"/>
                    <a:pt x="87" y="84"/>
                    <a:pt x="87" y="84"/>
                  </a:cubicBezTo>
                  <a:cubicBezTo>
                    <a:pt x="85" y="86"/>
                    <a:pt x="83" y="88"/>
                    <a:pt x="81" y="91"/>
                  </a:cubicBezTo>
                  <a:cubicBezTo>
                    <a:pt x="80" y="94"/>
                    <a:pt x="78" y="98"/>
                    <a:pt x="75" y="101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5" y="103"/>
                    <a:pt x="73" y="104"/>
                    <a:pt x="74" y="105"/>
                  </a:cubicBezTo>
                  <a:cubicBezTo>
                    <a:pt x="73" y="105"/>
                    <a:pt x="73" y="106"/>
                    <a:pt x="73" y="106"/>
                  </a:cubicBezTo>
                  <a:cubicBezTo>
                    <a:pt x="73" y="106"/>
                    <a:pt x="71" y="108"/>
                    <a:pt x="71" y="110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70" y="111"/>
                    <a:pt x="70" y="113"/>
                    <a:pt x="69" y="113"/>
                  </a:cubicBezTo>
                  <a:cubicBezTo>
                    <a:pt x="69" y="113"/>
                    <a:pt x="69" y="113"/>
                    <a:pt x="69" y="113"/>
                  </a:cubicBezTo>
                  <a:cubicBezTo>
                    <a:pt x="68" y="113"/>
                    <a:pt x="69" y="114"/>
                    <a:pt x="68" y="114"/>
                  </a:cubicBezTo>
                  <a:cubicBezTo>
                    <a:pt x="68" y="114"/>
                    <a:pt x="68" y="114"/>
                    <a:pt x="68" y="114"/>
                  </a:cubicBezTo>
                  <a:cubicBezTo>
                    <a:pt x="66" y="118"/>
                    <a:pt x="65" y="121"/>
                    <a:pt x="63" y="124"/>
                  </a:cubicBezTo>
                  <a:cubicBezTo>
                    <a:pt x="61" y="127"/>
                    <a:pt x="61" y="124"/>
                    <a:pt x="61" y="126"/>
                  </a:cubicBezTo>
                  <a:cubicBezTo>
                    <a:pt x="61" y="126"/>
                    <a:pt x="61" y="126"/>
                    <a:pt x="61" y="126"/>
                  </a:cubicBezTo>
                  <a:cubicBezTo>
                    <a:pt x="61" y="127"/>
                    <a:pt x="59" y="127"/>
                    <a:pt x="59" y="128"/>
                  </a:cubicBezTo>
                  <a:cubicBezTo>
                    <a:pt x="60" y="128"/>
                    <a:pt x="60" y="128"/>
                    <a:pt x="60" y="128"/>
                  </a:cubicBezTo>
                  <a:cubicBezTo>
                    <a:pt x="59" y="130"/>
                    <a:pt x="59" y="130"/>
                    <a:pt x="59" y="131"/>
                  </a:cubicBezTo>
                  <a:cubicBezTo>
                    <a:pt x="59" y="131"/>
                    <a:pt x="59" y="131"/>
                    <a:pt x="59" y="131"/>
                  </a:cubicBezTo>
                  <a:cubicBezTo>
                    <a:pt x="59" y="133"/>
                    <a:pt x="56" y="133"/>
                    <a:pt x="57" y="136"/>
                  </a:cubicBezTo>
                  <a:cubicBezTo>
                    <a:pt x="53" y="143"/>
                    <a:pt x="50" y="150"/>
                    <a:pt x="46" y="158"/>
                  </a:cubicBezTo>
                  <a:cubicBezTo>
                    <a:pt x="42" y="165"/>
                    <a:pt x="38" y="172"/>
                    <a:pt x="33" y="179"/>
                  </a:cubicBezTo>
                  <a:cubicBezTo>
                    <a:pt x="32" y="181"/>
                    <a:pt x="32" y="181"/>
                    <a:pt x="32" y="182"/>
                  </a:cubicBezTo>
                  <a:cubicBezTo>
                    <a:pt x="32" y="182"/>
                    <a:pt x="32" y="182"/>
                    <a:pt x="32" y="182"/>
                  </a:cubicBezTo>
                  <a:cubicBezTo>
                    <a:pt x="32" y="182"/>
                    <a:pt x="30" y="183"/>
                    <a:pt x="30" y="184"/>
                  </a:cubicBezTo>
                  <a:cubicBezTo>
                    <a:pt x="29" y="187"/>
                    <a:pt x="28" y="188"/>
                    <a:pt x="26" y="192"/>
                  </a:cubicBezTo>
                  <a:cubicBezTo>
                    <a:pt x="26" y="192"/>
                    <a:pt x="26" y="191"/>
                    <a:pt x="26" y="192"/>
                  </a:cubicBezTo>
                  <a:cubicBezTo>
                    <a:pt x="26" y="192"/>
                    <a:pt x="26" y="192"/>
                    <a:pt x="26" y="192"/>
                  </a:cubicBezTo>
                  <a:cubicBezTo>
                    <a:pt x="26" y="192"/>
                    <a:pt x="26" y="192"/>
                    <a:pt x="26" y="192"/>
                  </a:cubicBezTo>
                  <a:cubicBezTo>
                    <a:pt x="26" y="193"/>
                    <a:pt x="26" y="193"/>
                    <a:pt x="26" y="193"/>
                  </a:cubicBezTo>
                  <a:cubicBezTo>
                    <a:pt x="23" y="201"/>
                    <a:pt x="18" y="206"/>
                    <a:pt x="14" y="213"/>
                  </a:cubicBezTo>
                  <a:cubicBezTo>
                    <a:pt x="13" y="214"/>
                    <a:pt x="12" y="217"/>
                    <a:pt x="11" y="219"/>
                  </a:cubicBezTo>
                  <a:cubicBezTo>
                    <a:pt x="7" y="223"/>
                    <a:pt x="5" y="228"/>
                    <a:pt x="2" y="233"/>
                  </a:cubicBezTo>
                  <a:cubicBezTo>
                    <a:pt x="2" y="233"/>
                    <a:pt x="0" y="231"/>
                    <a:pt x="1" y="229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29" name="Freeform 122"/>
            <p:cNvSpPr>
              <a:spLocks/>
            </p:cNvSpPr>
            <p:nvPr/>
          </p:nvSpPr>
          <p:spPr bwMode="auto">
            <a:xfrm>
              <a:off x="3575" y="751"/>
              <a:ext cx="68" cy="2938"/>
            </a:xfrm>
            <a:custGeom>
              <a:avLst/>
              <a:gdLst>
                <a:gd name="T0" fmla="*/ 4 w 29"/>
                <a:gd name="T1" fmla="*/ 0 h 1244"/>
                <a:gd name="T2" fmla="*/ 9 w 29"/>
                <a:gd name="T3" fmla="*/ 616 h 1244"/>
                <a:gd name="T4" fmla="*/ 0 w 29"/>
                <a:gd name="T5" fmla="*/ 1244 h 1244"/>
                <a:gd name="T6" fmla="*/ 26 w 29"/>
                <a:gd name="T7" fmla="*/ 1244 h 1244"/>
                <a:gd name="T8" fmla="*/ 17 w 29"/>
                <a:gd name="T9" fmla="*/ 901 h 1244"/>
                <a:gd name="T10" fmla="*/ 29 w 29"/>
                <a:gd name="T11" fmla="*/ 283 h 1244"/>
                <a:gd name="T12" fmla="*/ 20 w 29"/>
                <a:gd name="T13" fmla="*/ 0 h 1244"/>
                <a:gd name="T14" fmla="*/ 4 w 29"/>
                <a:gd name="T15" fmla="*/ 0 h 1244"/>
                <a:gd name="T16" fmla="*/ 4 w 29"/>
                <a:gd name="T17" fmla="*/ 0 h 1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244">
                  <a:moveTo>
                    <a:pt x="4" y="0"/>
                  </a:moveTo>
                  <a:cubicBezTo>
                    <a:pt x="9" y="616"/>
                    <a:pt x="9" y="616"/>
                    <a:pt x="9" y="616"/>
                  </a:cubicBezTo>
                  <a:cubicBezTo>
                    <a:pt x="0" y="1244"/>
                    <a:pt x="0" y="1244"/>
                    <a:pt x="0" y="1244"/>
                  </a:cubicBezTo>
                  <a:cubicBezTo>
                    <a:pt x="26" y="1244"/>
                    <a:pt x="26" y="1244"/>
                    <a:pt x="26" y="1244"/>
                  </a:cubicBezTo>
                  <a:cubicBezTo>
                    <a:pt x="17" y="901"/>
                    <a:pt x="17" y="901"/>
                    <a:pt x="17" y="901"/>
                  </a:cubicBezTo>
                  <a:cubicBezTo>
                    <a:pt x="29" y="283"/>
                    <a:pt x="29" y="283"/>
                    <a:pt x="29" y="283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30" name="Freeform 123"/>
            <p:cNvSpPr>
              <a:spLocks/>
            </p:cNvSpPr>
            <p:nvPr/>
          </p:nvSpPr>
          <p:spPr bwMode="auto">
            <a:xfrm>
              <a:off x="4061" y="1280"/>
              <a:ext cx="194" cy="385"/>
            </a:xfrm>
            <a:custGeom>
              <a:avLst/>
              <a:gdLst>
                <a:gd name="T0" fmla="*/ 30 w 82"/>
                <a:gd name="T1" fmla="*/ 5 h 163"/>
                <a:gd name="T2" fmla="*/ 69 w 82"/>
                <a:gd name="T3" fmla="*/ 163 h 163"/>
                <a:gd name="T4" fmla="*/ 15 w 82"/>
                <a:gd name="T5" fmla="*/ 101 h 163"/>
                <a:gd name="T6" fmla="*/ 30 w 82"/>
                <a:gd name="T7" fmla="*/ 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30" y="5"/>
                  </a:moveTo>
                  <a:cubicBezTo>
                    <a:pt x="39" y="0"/>
                    <a:pt x="82" y="68"/>
                    <a:pt x="69" y="163"/>
                  </a:cubicBezTo>
                  <a:cubicBezTo>
                    <a:pt x="54" y="158"/>
                    <a:pt x="15" y="101"/>
                    <a:pt x="15" y="101"/>
                  </a:cubicBezTo>
                  <a:cubicBezTo>
                    <a:pt x="15" y="101"/>
                    <a:pt x="0" y="16"/>
                    <a:pt x="30" y="5"/>
                  </a:cubicBezTo>
                  <a:close/>
                </a:path>
              </a:pathLst>
            </a:custGeom>
            <a:solidFill>
              <a:srgbClr val="F7D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31" name="Freeform 124"/>
            <p:cNvSpPr>
              <a:spLocks/>
            </p:cNvSpPr>
            <p:nvPr/>
          </p:nvSpPr>
          <p:spPr bwMode="auto">
            <a:xfrm>
              <a:off x="4068" y="1292"/>
              <a:ext cx="102" cy="318"/>
            </a:xfrm>
            <a:custGeom>
              <a:avLst/>
              <a:gdLst>
                <a:gd name="T0" fmla="*/ 28 w 43"/>
                <a:gd name="T1" fmla="*/ 0 h 135"/>
                <a:gd name="T2" fmla="*/ 43 w 43"/>
                <a:gd name="T3" fmla="*/ 135 h 135"/>
                <a:gd name="T4" fmla="*/ 13 w 43"/>
                <a:gd name="T5" fmla="*/ 96 h 135"/>
                <a:gd name="T6" fmla="*/ 28 w 43"/>
                <a:gd name="T7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135">
                  <a:moveTo>
                    <a:pt x="28" y="0"/>
                  </a:moveTo>
                  <a:cubicBezTo>
                    <a:pt x="43" y="135"/>
                    <a:pt x="43" y="135"/>
                    <a:pt x="43" y="135"/>
                  </a:cubicBezTo>
                  <a:cubicBezTo>
                    <a:pt x="43" y="135"/>
                    <a:pt x="19" y="115"/>
                    <a:pt x="13" y="96"/>
                  </a:cubicBezTo>
                  <a:cubicBezTo>
                    <a:pt x="8" y="77"/>
                    <a:pt x="0" y="9"/>
                    <a:pt x="28" y="0"/>
                  </a:cubicBezTo>
                  <a:close/>
                </a:path>
              </a:pathLst>
            </a:custGeom>
            <a:solidFill>
              <a:srgbClr val="EAA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32" name="Freeform 125"/>
            <p:cNvSpPr>
              <a:spLocks/>
            </p:cNvSpPr>
            <p:nvPr/>
          </p:nvSpPr>
          <p:spPr bwMode="auto">
            <a:xfrm>
              <a:off x="4040" y="2484"/>
              <a:ext cx="220" cy="426"/>
            </a:xfrm>
            <a:custGeom>
              <a:avLst/>
              <a:gdLst>
                <a:gd name="T0" fmla="*/ 35 w 93"/>
                <a:gd name="T1" fmla="*/ 4 h 180"/>
                <a:gd name="T2" fmla="*/ 80 w 93"/>
                <a:gd name="T3" fmla="*/ 180 h 180"/>
                <a:gd name="T4" fmla="*/ 18 w 93"/>
                <a:gd name="T5" fmla="*/ 109 h 180"/>
                <a:gd name="T6" fmla="*/ 35 w 93"/>
                <a:gd name="T7" fmla="*/ 4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180">
                  <a:moveTo>
                    <a:pt x="35" y="4"/>
                  </a:moveTo>
                  <a:cubicBezTo>
                    <a:pt x="43" y="0"/>
                    <a:pt x="93" y="75"/>
                    <a:pt x="80" y="180"/>
                  </a:cubicBezTo>
                  <a:cubicBezTo>
                    <a:pt x="63" y="175"/>
                    <a:pt x="18" y="109"/>
                    <a:pt x="18" y="109"/>
                  </a:cubicBezTo>
                  <a:cubicBezTo>
                    <a:pt x="18" y="109"/>
                    <a:pt x="0" y="18"/>
                    <a:pt x="35" y="4"/>
                  </a:cubicBezTo>
                  <a:close/>
                </a:path>
              </a:pathLst>
            </a:custGeom>
            <a:solidFill>
              <a:srgbClr val="F7D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33" name="Freeform 126"/>
            <p:cNvSpPr>
              <a:spLocks/>
            </p:cNvSpPr>
            <p:nvPr/>
          </p:nvSpPr>
          <p:spPr bwMode="auto">
            <a:xfrm>
              <a:off x="4050" y="2492"/>
              <a:ext cx="111" cy="359"/>
            </a:xfrm>
            <a:custGeom>
              <a:avLst/>
              <a:gdLst>
                <a:gd name="T0" fmla="*/ 31 w 47"/>
                <a:gd name="T1" fmla="*/ 0 h 152"/>
                <a:gd name="T2" fmla="*/ 47 w 47"/>
                <a:gd name="T3" fmla="*/ 152 h 152"/>
                <a:gd name="T4" fmla="*/ 14 w 47"/>
                <a:gd name="T5" fmla="*/ 107 h 152"/>
                <a:gd name="T6" fmla="*/ 31 w 47"/>
                <a:gd name="T7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152">
                  <a:moveTo>
                    <a:pt x="31" y="0"/>
                  </a:moveTo>
                  <a:cubicBezTo>
                    <a:pt x="47" y="152"/>
                    <a:pt x="47" y="152"/>
                    <a:pt x="47" y="152"/>
                  </a:cubicBezTo>
                  <a:cubicBezTo>
                    <a:pt x="47" y="152"/>
                    <a:pt x="22" y="129"/>
                    <a:pt x="14" y="107"/>
                  </a:cubicBezTo>
                  <a:cubicBezTo>
                    <a:pt x="8" y="87"/>
                    <a:pt x="0" y="11"/>
                    <a:pt x="31" y="0"/>
                  </a:cubicBezTo>
                  <a:close/>
                </a:path>
              </a:pathLst>
            </a:custGeom>
            <a:solidFill>
              <a:srgbClr val="EAA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34" name="Freeform 127"/>
            <p:cNvSpPr>
              <a:spLocks/>
            </p:cNvSpPr>
            <p:nvPr/>
          </p:nvSpPr>
          <p:spPr bwMode="auto">
            <a:xfrm>
              <a:off x="4050" y="3545"/>
              <a:ext cx="222" cy="428"/>
            </a:xfrm>
            <a:custGeom>
              <a:avLst/>
              <a:gdLst>
                <a:gd name="T0" fmla="*/ 35 w 94"/>
                <a:gd name="T1" fmla="*/ 5 h 181"/>
                <a:gd name="T2" fmla="*/ 79 w 94"/>
                <a:gd name="T3" fmla="*/ 181 h 181"/>
                <a:gd name="T4" fmla="*/ 19 w 94"/>
                <a:gd name="T5" fmla="*/ 112 h 181"/>
                <a:gd name="T6" fmla="*/ 35 w 94"/>
                <a:gd name="T7" fmla="*/ 5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181">
                  <a:moveTo>
                    <a:pt x="35" y="5"/>
                  </a:moveTo>
                  <a:cubicBezTo>
                    <a:pt x="45" y="0"/>
                    <a:pt x="94" y="76"/>
                    <a:pt x="79" y="181"/>
                  </a:cubicBezTo>
                  <a:cubicBezTo>
                    <a:pt x="64" y="177"/>
                    <a:pt x="19" y="112"/>
                    <a:pt x="19" y="112"/>
                  </a:cubicBezTo>
                  <a:cubicBezTo>
                    <a:pt x="19" y="112"/>
                    <a:pt x="0" y="19"/>
                    <a:pt x="35" y="5"/>
                  </a:cubicBezTo>
                  <a:close/>
                </a:path>
              </a:pathLst>
            </a:custGeom>
            <a:solidFill>
              <a:srgbClr val="F7D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35" name="Freeform 128"/>
            <p:cNvSpPr>
              <a:spLocks/>
            </p:cNvSpPr>
            <p:nvPr/>
          </p:nvSpPr>
          <p:spPr bwMode="auto">
            <a:xfrm>
              <a:off x="4066" y="3557"/>
              <a:ext cx="106" cy="354"/>
            </a:xfrm>
            <a:custGeom>
              <a:avLst/>
              <a:gdLst>
                <a:gd name="T0" fmla="*/ 28 w 45"/>
                <a:gd name="T1" fmla="*/ 0 h 150"/>
                <a:gd name="T2" fmla="*/ 45 w 45"/>
                <a:gd name="T3" fmla="*/ 150 h 150"/>
                <a:gd name="T4" fmla="*/ 13 w 45"/>
                <a:gd name="T5" fmla="*/ 107 h 150"/>
                <a:gd name="T6" fmla="*/ 28 w 45"/>
                <a:gd name="T7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150">
                  <a:moveTo>
                    <a:pt x="28" y="0"/>
                  </a:moveTo>
                  <a:cubicBezTo>
                    <a:pt x="45" y="150"/>
                    <a:pt x="45" y="150"/>
                    <a:pt x="45" y="150"/>
                  </a:cubicBezTo>
                  <a:cubicBezTo>
                    <a:pt x="45" y="150"/>
                    <a:pt x="19" y="126"/>
                    <a:pt x="13" y="107"/>
                  </a:cubicBezTo>
                  <a:cubicBezTo>
                    <a:pt x="5" y="84"/>
                    <a:pt x="0" y="10"/>
                    <a:pt x="28" y="0"/>
                  </a:cubicBezTo>
                  <a:close/>
                </a:path>
              </a:pathLst>
            </a:custGeom>
            <a:solidFill>
              <a:srgbClr val="EAA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36" name="Freeform 129"/>
            <p:cNvSpPr>
              <a:spLocks/>
            </p:cNvSpPr>
            <p:nvPr/>
          </p:nvSpPr>
          <p:spPr bwMode="auto">
            <a:xfrm>
              <a:off x="4269" y="2321"/>
              <a:ext cx="218" cy="433"/>
            </a:xfrm>
            <a:custGeom>
              <a:avLst/>
              <a:gdLst>
                <a:gd name="T0" fmla="*/ 57 w 92"/>
                <a:gd name="T1" fmla="*/ 5 h 183"/>
                <a:gd name="T2" fmla="*/ 13 w 92"/>
                <a:gd name="T3" fmla="*/ 183 h 183"/>
                <a:gd name="T4" fmla="*/ 72 w 92"/>
                <a:gd name="T5" fmla="*/ 111 h 183"/>
                <a:gd name="T6" fmla="*/ 57 w 92"/>
                <a:gd name="T7" fmla="*/ 5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183">
                  <a:moveTo>
                    <a:pt x="57" y="5"/>
                  </a:moveTo>
                  <a:cubicBezTo>
                    <a:pt x="49" y="0"/>
                    <a:pt x="0" y="75"/>
                    <a:pt x="13" y="183"/>
                  </a:cubicBezTo>
                  <a:cubicBezTo>
                    <a:pt x="29" y="176"/>
                    <a:pt x="72" y="111"/>
                    <a:pt x="72" y="111"/>
                  </a:cubicBezTo>
                  <a:cubicBezTo>
                    <a:pt x="72" y="111"/>
                    <a:pt x="92" y="18"/>
                    <a:pt x="57" y="5"/>
                  </a:cubicBezTo>
                  <a:close/>
                </a:path>
              </a:pathLst>
            </a:custGeom>
            <a:solidFill>
              <a:srgbClr val="F7D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37" name="Freeform 130"/>
            <p:cNvSpPr>
              <a:spLocks/>
            </p:cNvSpPr>
            <p:nvPr/>
          </p:nvSpPr>
          <p:spPr bwMode="auto">
            <a:xfrm>
              <a:off x="4366" y="2333"/>
              <a:ext cx="111" cy="355"/>
            </a:xfrm>
            <a:custGeom>
              <a:avLst/>
              <a:gdLst>
                <a:gd name="T0" fmla="*/ 17 w 47"/>
                <a:gd name="T1" fmla="*/ 0 h 150"/>
                <a:gd name="T2" fmla="*/ 0 w 47"/>
                <a:gd name="T3" fmla="*/ 150 h 150"/>
                <a:gd name="T4" fmla="*/ 33 w 47"/>
                <a:gd name="T5" fmla="*/ 106 h 150"/>
                <a:gd name="T6" fmla="*/ 17 w 47"/>
                <a:gd name="T7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150">
                  <a:moveTo>
                    <a:pt x="17" y="0"/>
                  </a:moveTo>
                  <a:cubicBezTo>
                    <a:pt x="0" y="150"/>
                    <a:pt x="0" y="150"/>
                    <a:pt x="0" y="150"/>
                  </a:cubicBezTo>
                  <a:cubicBezTo>
                    <a:pt x="0" y="150"/>
                    <a:pt x="25" y="128"/>
                    <a:pt x="33" y="106"/>
                  </a:cubicBezTo>
                  <a:cubicBezTo>
                    <a:pt x="39" y="86"/>
                    <a:pt x="47" y="12"/>
                    <a:pt x="17" y="0"/>
                  </a:cubicBezTo>
                  <a:close/>
                </a:path>
              </a:pathLst>
            </a:custGeom>
            <a:solidFill>
              <a:srgbClr val="EAA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38" name="Freeform 131"/>
            <p:cNvSpPr>
              <a:spLocks/>
            </p:cNvSpPr>
            <p:nvPr/>
          </p:nvSpPr>
          <p:spPr bwMode="auto">
            <a:xfrm>
              <a:off x="4253" y="2955"/>
              <a:ext cx="304" cy="481"/>
            </a:xfrm>
            <a:custGeom>
              <a:avLst/>
              <a:gdLst>
                <a:gd name="T0" fmla="*/ 6 w 129"/>
                <a:gd name="T1" fmla="*/ 204 h 204"/>
                <a:gd name="T2" fmla="*/ 120 w 129"/>
                <a:gd name="T3" fmla="*/ 0 h 204"/>
                <a:gd name="T4" fmla="*/ 6 w 129"/>
                <a:gd name="T5" fmla="*/ 20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204">
                  <a:moveTo>
                    <a:pt x="6" y="204"/>
                  </a:moveTo>
                  <a:cubicBezTo>
                    <a:pt x="6" y="204"/>
                    <a:pt x="129" y="136"/>
                    <a:pt x="120" y="0"/>
                  </a:cubicBezTo>
                  <a:cubicBezTo>
                    <a:pt x="0" y="59"/>
                    <a:pt x="6" y="204"/>
                    <a:pt x="6" y="204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39" name="Freeform 132"/>
            <p:cNvSpPr>
              <a:spLocks/>
            </p:cNvSpPr>
            <p:nvPr/>
          </p:nvSpPr>
          <p:spPr bwMode="auto">
            <a:xfrm>
              <a:off x="3964" y="2577"/>
              <a:ext cx="305" cy="477"/>
            </a:xfrm>
            <a:custGeom>
              <a:avLst/>
              <a:gdLst>
                <a:gd name="T0" fmla="*/ 123 w 129"/>
                <a:gd name="T1" fmla="*/ 202 h 202"/>
                <a:gd name="T2" fmla="*/ 10 w 129"/>
                <a:gd name="T3" fmla="*/ 0 h 202"/>
                <a:gd name="T4" fmla="*/ 123 w 129"/>
                <a:gd name="T5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202">
                  <a:moveTo>
                    <a:pt x="123" y="202"/>
                  </a:moveTo>
                  <a:cubicBezTo>
                    <a:pt x="123" y="202"/>
                    <a:pt x="0" y="136"/>
                    <a:pt x="10" y="0"/>
                  </a:cubicBezTo>
                  <a:cubicBezTo>
                    <a:pt x="129" y="59"/>
                    <a:pt x="123" y="202"/>
                    <a:pt x="123" y="202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40" name="Freeform 133"/>
            <p:cNvSpPr>
              <a:spLocks/>
            </p:cNvSpPr>
            <p:nvPr/>
          </p:nvSpPr>
          <p:spPr bwMode="auto">
            <a:xfrm>
              <a:off x="4262" y="3590"/>
              <a:ext cx="305" cy="479"/>
            </a:xfrm>
            <a:custGeom>
              <a:avLst/>
              <a:gdLst>
                <a:gd name="T0" fmla="*/ 6 w 129"/>
                <a:gd name="T1" fmla="*/ 203 h 203"/>
                <a:gd name="T2" fmla="*/ 120 w 129"/>
                <a:gd name="T3" fmla="*/ 0 h 203"/>
                <a:gd name="T4" fmla="*/ 6 w 129"/>
                <a:gd name="T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203">
                  <a:moveTo>
                    <a:pt x="6" y="203"/>
                  </a:moveTo>
                  <a:cubicBezTo>
                    <a:pt x="6" y="203"/>
                    <a:pt x="129" y="136"/>
                    <a:pt x="120" y="0"/>
                  </a:cubicBezTo>
                  <a:cubicBezTo>
                    <a:pt x="0" y="59"/>
                    <a:pt x="6" y="203"/>
                    <a:pt x="6" y="203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41" name="Freeform 134"/>
            <p:cNvSpPr>
              <a:spLocks/>
            </p:cNvSpPr>
            <p:nvPr/>
          </p:nvSpPr>
          <p:spPr bwMode="auto">
            <a:xfrm>
              <a:off x="3972" y="3122"/>
              <a:ext cx="304" cy="475"/>
            </a:xfrm>
            <a:custGeom>
              <a:avLst/>
              <a:gdLst>
                <a:gd name="T0" fmla="*/ 124 w 129"/>
                <a:gd name="T1" fmla="*/ 201 h 201"/>
                <a:gd name="T2" fmla="*/ 9 w 129"/>
                <a:gd name="T3" fmla="*/ 0 h 201"/>
                <a:gd name="T4" fmla="*/ 124 w 129"/>
                <a:gd name="T5" fmla="*/ 20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201">
                  <a:moveTo>
                    <a:pt x="124" y="201"/>
                  </a:moveTo>
                  <a:cubicBezTo>
                    <a:pt x="124" y="201"/>
                    <a:pt x="0" y="135"/>
                    <a:pt x="9" y="0"/>
                  </a:cubicBezTo>
                  <a:cubicBezTo>
                    <a:pt x="129" y="58"/>
                    <a:pt x="124" y="201"/>
                    <a:pt x="124" y="201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42" name="Freeform 135"/>
            <p:cNvSpPr>
              <a:spLocks/>
            </p:cNvSpPr>
            <p:nvPr/>
          </p:nvSpPr>
          <p:spPr bwMode="auto">
            <a:xfrm>
              <a:off x="3981" y="3595"/>
              <a:ext cx="305" cy="482"/>
            </a:xfrm>
            <a:custGeom>
              <a:avLst/>
              <a:gdLst>
                <a:gd name="T0" fmla="*/ 124 w 129"/>
                <a:gd name="T1" fmla="*/ 204 h 204"/>
                <a:gd name="T2" fmla="*/ 9 w 129"/>
                <a:gd name="T3" fmla="*/ 0 h 204"/>
                <a:gd name="T4" fmla="*/ 124 w 129"/>
                <a:gd name="T5" fmla="*/ 20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204">
                  <a:moveTo>
                    <a:pt x="124" y="204"/>
                  </a:moveTo>
                  <a:cubicBezTo>
                    <a:pt x="124" y="204"/>
                    <a:pt x="0" y="136"/>
                    <a:pt x="9" y="0"/>
                  </a:cubicBezTo>
                  <a:cubicBezTo>
                    <a:pt x="129" y="60"/>
                    <a:pt x="124" y="204"/>
                    <a:pt x="124" y="204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43" name="Freeform 136"/>
            <p:cNvSpPr>
              <a:spLocks/>
            </p:cNvSpPr>
            <p:nvPr/>
          </p:nvSpPr>
          <p:spPr bwMode="auto">
            <a:xfrm>
              <a:off x="4253" y="2385"/>
              <a:ext cx="304" cy="482"/>
            </a:xfrm>
            <a:custGeom>
              <a:avLst/>
              <a:gdLst>
                <a:gd name="T0" fmla="*/ 6 w 129"/>
                <a:gd name="T1" fmla="*/ 204 h 204"/>
                <a:gd name="T2" fmla="*/ 120 w 129"/>
                <a:gd name="T3" fmla="*/ 0 h 204"/>
                <a:gd name="T4" fmla="*/ 6 w 129"/>
                <a:gd name="T5" fmla="*/ 20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204">
                  <a:moveTo>
                    <a:pt x="6" y="204"/>
                  </a:moveTo>
                  <a:cubicBezTo>
                    <a:pt x="6" y="204"/>
                    <a:pt x="129" y="137"/>
                    <a:pt x="120" y="0"/>
                  </a:cubicBezTo>
                  <a:cubicBezTo>
                    <a:pt x="0" y="60"/>
                    <a:pt x="6" y="204"/>
                    <a:pt x="6" y="204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44" name="Freeform 137"/>
            <p:cNvSpPr>
              <a:spLocks/>
            </p:cNvSpPr>
            <p:nvPr/>
          </p:nvSpPr>
          <p:spPr bwMode="auto">
            <a:xfrm>
              <a:off x="3950" y="1946"/>
              <a:ext cx="305" cy="484"/>
            </a:xfrm>
            <a:custGeom>
              <a:avLst/>
              <a:gdLst>
                <a:gd name="T0" fmla="*/ 122 w 129"/>
                <a:gd name="T1" fmla="*/ 205 h 205"/>
                <a:gd name="T2" fmla="*/ 8 w 129"/>
                <a:gd name="T3" fmla="*/ 0 h 205"/>
                <a:gd name="T4" fmla="*/ 122 w 129"/>
                <a:gd name="T5" fmla="*/ 20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205">
                  <a:moveTo>
                    <a:pt x="122" y="205"/>
                  </a:moveTo>
                  <a:cubicBezTo>
                    <a:pt x="122" y="205"/>
                    <a:pt x="0" y="137"/>
                    <a:pt x="8" y="0"/>
                  </a:cubicBezTo>
                  <a:cubicBezTo>
                    <a:pt x="129" y="60"/>
                    <a:pt x="122" y="205"/>
                    <a:pt x="122" y="205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45" name="Freeform 138"/>
            <p:cNvSpPr>
              <a:spLocks/>
            </p:cNvSpPr>
            <p:nvPr/>
          </p:nvSpPr>
          <p:spPr bwMode="auto">
            <a:xfrm>
              <a:off x="4253" y="1747"/>
              <a:ext cx="304" cy="478"/>
            </a:xfrm>
            <a:custGeom>
              <a:avLst/>
              <a:gdLst>
                <a:gd name="T0" fmla="*/ 6 w 129"/>
                <a:gd name="T1" fmla="*/ 202 h 202"/>
                <a:gd name="T2" fmla="*/ 120 w 129"/>
                <a:gd name="T3" fmla="*/ 0 h 202"/>
                <a:gd name="T4" fmla="*/ 6 w 129"/>
                <a:gd name="T5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202">
                  <a:moveTo>
                    <a:pt x="6" y="202"/>
                  </a:moveTo>
                  <a:cubicBezTo>
                    <a:pt x="6" y="202"/>
                    <a:pt x="129" y="136"/>
                    <a:pt x="120" y="0"/>
                  </a:cubicBezTo>
                  <a:cubicBezTo>
                    <a:pt x="0" y="59"/>
                    <a:pt x="6" y="202"/>
                    <a:pt x="6" y="202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46" name="Freeform 139"/>
            <p:cNvSpPr>
              <a:spLocks/>
            </p:cNvSpPr>
            <p:nvPr/>
          </p:nvSpPr>
          <p:spPr bwMode="auto">
            <a:xfrm>
              <a:off x="4248" y="1211"/>
              <a:ext cx="307" cy="475"/>
            </a:xfrm>
            <a:custGeom>
              <a:avLst/>
              <a:gdLst>
                <a:gd name="T0" fmla="*/ 7 w 130"/>
                <a:gd name="T1" fmla="*/ 201 h 201"/>
                <a:gd name="T2" fmla="*/ 120 w 130"/>
                <a:gd name="T3" fmla="*/ 0 h 201"/>
                <a:gd name="T4" fmla="*/ 7 w 130"/>
                <a:gd name="T5" fmla="*/ 20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0" h="201">
                  <a:moveTo>
                    <a:pt x="7" y="201"/>
                  </a:moveTo>
                  <a:cubicBezTo>
                    <a:pt x="7" y="201"/>
                    <a:pt x="130" y="135"/>
                    <a:pt x="120" y="0"/>
                  </a:cubicBezTo>
                  <a:cubicBezTo>
                    <a:pt x="0" y="59"/>
                    <a:pt x="7" y="201"/>
                    <a:pt x="7" y="201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47" name="Freeform 140"/>
            <p:cNvSpPr>
              <a:spLocks/>
            </p:cNvSpPr>
            <p:nvPr/>
          </p:nvSpPr>
          <p:spPr bwMode="auto">
            <a:xfrm>
              <a:off x="3990" y="1381"/>
              <a:ext cx="274" cy="428"/>
            </a:xfrm>
            <a:custGeom>
              <a:avLst/>
              <a:gdLst>
                <a:gd name="T0" fmla="*/ 112 w 116"/>
                <a:gd name="T1" fmla="*/ 181 h 181"/>
                <a:gd name="T2" fmla="*/ 8 w 116"/>
                <a:gd name="T3" fmla="*/ 0 h 181"/>
                <a:gd name="T4" fmla="*/ 112 w 116"/>
                <a:gd name="T5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6" h="181">
                  <a:moveTo>
                    <a:pt x="112" y="181"/>
                  </a:moveTo>
                  <a:cubicBezTo>
                    <a:pt x="112" y="181"/>
                    <a:pt x="0" y="121"/>
                    <a:pt x="8" y="0"/>
                  </a:cubicBezTo>
                  <a:cubicBezTo>
                    <a:pt x="116" y="54"/>
                    <a:pt x="112" y="181"/>
                    <a:pt x="112" y="181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48" name="Freeform 141"/>
            <p:cNvSpPr>
              <a:spLocks/>
            </p:cNvSpPr>
            <p:nvPr/>
          </p:nvSpPr>
          <p:spPr bwMode="auto">
            <a:xfrm>
              <a:off x="3993" y="2577"/>
              <a:ext cx="260" cy="474"/>
            </a:xfrm>
            <a:custGeom>
              <a:avLst/>
              <a:gdLst>
                <a:gd name="T0" fmla="*/ 97 w 110"/>
                <a:gd name="T1" fmla="*/ 176 h 201"/>
                <a:gd name="T2" fmla="*/ 93 w 110"/>
                <a:gd name="T3" fmla="*/ 169 h 201"/>
                <a:gd name="T4" fmla="*/ 89 w 110"/>
                <a:gd name="T5" fmla="*/ 156 h 201"/>
                <a:gd name="T6" fmla="*/ 88 w 110"/>
                <a:gd name="T7" fmla="*/ 153 h 201"/>
                <a:gd name="T8" fmla="*/ 79 w 110"/>
                <a:gd name="T9" fmla="*/ 140 h 201"/>
                <a:gd name="T10" fmla="*/ 76 w 110"/>
                <a:gd name="T11" fmla="*/ 136 h 201"/>
                <a:gd name="T12" fmla="*/ 73 w 110"/>
                <a:gd name="T13" fmla="*/ 128 h 201"/>
                <a:gd name="T14" fmla="*/ 71 w 110"/>
                <a:gd name="T15" fmla="*/ 123 h 201"/>
                <a:gd name="T16" fmla="*/ 68 w 110"/>
                <a:gd name="T17" fmla="*/ 120 h 201"/>
                <a:gd name="T18" fmla="*/ 68 w 110"/>
                <a:gd name="T19" fmla="*/ 116 h 201"/>
                <a:gd name="T20" fmla="*/ 64 w 110"/>
                <a:gd name="T21" fmla="*/ 108 h 201"/>
                <a:gd name="T22" fmla="*/ 62 w 110"/>
                <a:gd name="T23" fmla="*/ 104 h 201"/>
                <a:gd name="T24" fmla="*/ 60 w 110"/>
                <a:gd name="T25" fmla="*/ 99 h 201"/>
                <a:gd name="T26" fmla="*/ 58 w 110"/>
                <a:gd name="T27" fmla="*/ 95 h 201"/>
                <a:gd name="T28" fmla="*/ 55 w 110"/>
                <a:gd name="T29" fmla="*/ 89 h 201"/>
                <a:gd name="T30" fmla="*/ 49 w 110"/>
                <a:gd name="T31" fmla="*/ 82 h 201"/>
                <a:gd name="T32" fmla="*/ 49 w 110"/>
                <a:gd name="T33" fmla="*/ 80 h 201"/>
                <a:gd name="T34" fmla="*/ 46 w 110"/>
                <a:gd name="T35" fmla="*/ 76 h 201"/>
                <a:gd name="T36" fmla="*/ 45 w 110"/>
                <a:gd name="T37" fmla="*/ 73 h 201"/>
                <a:gd name="T38" fmla="*/ 45 w 110"/>
                <a:gd name="T39" fmla="*/ 72 h 201"/>
                <a:gd name="T40" fmla="*/ 43 w 110"/>
                <a:gd name="T41" fmla="*/ 69 h 201"/>
                <a:gd name="T42" fmla="*/ 37 w 110"/>
                <a:gd name="T43" fmla="*/ 59 h 201"/>
                <a:gd name="T44" fmla="*/ 36 w 110"/>
                <a:gd name="T45" fmla="*/ 55 h 201"/>
                <a:gd name="T46" fmla="*/ 33 w 110"/>
                <a:gd name="T47" fmla="*/ 51 h 201"/>
                <a:gd name="T48" fmla="*/ 29 w 110"/>
                <a:gd name="T49" fmla="*/ 43 h 201"/>
                <a:gd name="T50" fmla="*/ 27 w 110"/>
                <a:gd name="T51" fmla="*/ 42 h 201"/>
                <a:gd name="T52" fmla="*/ 27 w 110"/>
                <a:gd name="T53" fmla="*/ 39 h 201"/>
                <a:gd name="T54" fmla="*/ 28 w 110"/>
                <a:gd name="T55" fmla="*/ 34 h 201"/>
                <a:gd name="T56" fmla="*/ 24 w 110"/>
                <a:gd name="T57" fmla="*/ 31 h 201"/>
                <a:gd name="T58" fmla="*/ 24 w 110"/>
                <a:gd name="T59" fmla="*/ 29 h 201"/>
                <a:gd name="T60" fmla="*/ 23 w 110"/>
                <a:gd name="T61" fmla="*/ 29 h 201"/>
                <a:gd name="T62" fmla="*/ 19 w 110"/>
                <a:gd name="T63" fmla="*/ 26 h 201"/>
                <a:gd name="T64" fmla="*/ 20 w 110"/>
                <a:gd name="T65" fmla="*/ 21 h 201"/>
                <a:gd name="T66" fmla="*/ 17 w 110"/>
                <a:gd name="T67" fmla="*/ 21 h 201"/>
                <a:gd name="T68" fmla="*/ 17 w 110"/>
                <a:gd name="T69" fmla="*/ 17 h 201"/>
                <a:gd name="T70" fmla="*/ 16 w 110"/>
                <a:gd name="T71" fmla="*/ 14 h 201"/>
                <a:gd name="T72" fmla="*/ 15 w 110"/>
                <a:gd name="T73" fmla="*/ 17 h 201"/>
                <a:gd name="T74" fmla="*/ 13 w 110"/>
                <a:gd name="T75" fmla="*/ 11 h 201"/>
                <a:gd name="T76" fmla="*/ 4 w 110"/>
                <a:gd name="T77" fmla="*/ 5 h 201"/>
                <a:gd name="T78" fmla="*/ 3 w 110"/>
                <a:gd name="T79" fmla="*/ 4 h 201"/>
                <a:gd name="T80" fmla="*/ 0 w 110"/>
                <a:gd name="T81" fmla="*/ 0 h 201"/>
                <a:gd name="T82" fmla="*/ 0 w 110"/>
                <a:gd name="T83" fmla="*/ 3 h 201"/>
                <a:gd name="T84" fmla="*/ 4 w 110"/>
                <a:gd name="T85" fmla="*/ 5 h 201"/>
                <a:gd name="T86" fmla="*/ 6 w 110"/>
                <a:gd name="T87" fmla="*/ 16 h 201"/>
                <a:gd name="T88" fmla="*/ 13 w 110"/>
                <a:gd name="T89" fmla="*/ 30 h 201"/>
                <a:gd name="T90" fmla="*/ 20 w 110"/>
                <a:gd name="T91" fmla="*/ 46 h 201"/>
                <a:gd name="T92" fmla="*/ 28 w 110"/>
                <a:gd name="T93" fmla="*/ 59 h 201"/>
                <a:gd name="T94" fmla="*/ 32 w 110"/>
                <a:gd name="T95" fmla="*/ 69 h 201"/>
                <a:gd name="T96" fmla="*/ 43 w 110"/>
                <a:gd name="T97" fmla="*/ 87 h 201"/>
                <a:gd name="T98" fmla="*/ 49 w 110"/>
                <a:gd name="T99" fmla="*/ 97 h 201"/>
                <a:gd name="T100" fmla="*/ 58 w 110"/>
                <a:gd name="T101" fmla="*/ 110 h 201"/>
                <a:gd name="T102" fmla="*/ 77 w 110"/>
                <a:gd name="T103" fmla="*/ 154 h 201"/>
                <a:gd name="T104" fmla="*/ 85 w 110"/>
                <a:gd name="T105" fmla="*/ 166 h 201"/>
                <a:gd name="T106" fmla="*/ 109 w 110"/>
                <a:gd name="T107" fmla="*/ 196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0" h="201">
                  <a:moveTo>
                    <a:pt x="109" y="196"/>
                  </a:moveTo>
                  <a:cubicBezTo>
                    <a:pt x="110" y="192"/>
                    <a:pt x="105" y="190"/>
                    <a:pt x="105" y="188"/>
                  </a:cubicBezTo>
                  <a:cubicBezTo>
                    <a:pt x="105" y="186"/>
                    <a:pt x="103" y="188"/>
                    <a:pt x="103" y="188"/>
                  </a:cubicBezTo>
                  <a:cubicBezTo>
                    <a:pt x="103" y="183"/>
                    <a:pt x="101" y="180"/>
                    <a:pt x="98" y="177"/>
                  </a:cubicBezTo>
                  <a:cubicBezTo>
                    <a:pt x="98" y="177"/>
                    <a:pt x="98" y="177"/>
                    <a:pt x="98" y="177"/>
                  </a:cubicBezTo>
                  <a:cubicBezTo>
                    <a:pt x="97" y="177"/>
                    <a:pt x="98" y="176"/>
                    <a:pt x="97" y="176"/>
                  </a:cubicBezTo>
                  <a:cubicBezTo>
                    <a:pt x="97" y="176"/>
                    <a:pt x="97" y="176"/>
                    <a:pt x="97" y="176"/>
                  </a:cubicBezTo>
                  <a:cubicBezTo>
                    <a:pt x="97" y="175"/>
                    <a:pt x="97" y="175"/>
                    <a:pt x="97" y="175"/>
                  </a:cubicBezTo>
                  <a:cubicBezTo>
                    <a:pt x="96" y="175"/>
                    <a:pt x="96" y="175"/>
                    <a:pt x="96" y="175"/>
                  </a:cubicBezTo>
                  <a:cubicBezTo>
                    <a:pt x="96" y="173"/>
                    <a:pt x="96" y="173"/>
                    <a:pt x="96" y="173"/>
                  </a:cubicBezTo>
                  <a:cubicBezTo>
                    <a:pt x="97" y="171"/>
                    <a:pt x="93" y="171"/>
                    <a:pt x="96" y="168"/>
                  </a:cubicBezTo>
                  <a:cubicBezTo>
                    <a:pt x="96" y="169"/>
                    <a:pt x="93" y="169"/>
                    <a:pt x="93" y="169"/>
                  </a:cubicBezTo>
                  <a:cubicBezTo>
                    <a:pt x="93" y="167"/>
                    <a:pt x="92" y="164"/>
                    <a:pt x="90" y="162"/>
                  </a:cubicBezTo>
                  <a:cubicBezTo>
                    <a:pt x="90" y="163"/>
                    <a:pt x="90" y="163"/>
                    <a:pt x="90" y="163"/>
                  </a:cubicBezTo>
                  <a:cubicBezTo>
                    <a:pt x="90" y="162"/>
                    <a:pt x="90" y="162"/>
                    <a:pt x="90" y="160"/>
                  </a:cubicBezTo>
                  <a:cubicBezTo>
                    <a:pt x="89" y="160"/>
                    <a:pt x="90" y="159"/>
                    <a:pt x="89" y="159"/>
                  </a:cubicBezTo>
                  <a:cubicBezTo>
                    <a:pt x="89" y="159"/>
                    <a:pt x="89" y="159"/>
                    <a:pt x="89" y="159"/>
                  </a:cubicBezTo>
                  <a:cubicBezTo>
                    <a:pt x="90" y="156"/>
                    <a:pt x="89" y="156"/>
                    <a:pt x="89" y="156"/>
                  </a:cubicBezTo>
                  <a:cubicBezTo>
                    <a:pt x="89" y="156"/>
                    <a:pt x="89" y="156"/>
                    <a:pt x="89" y="156"/>
                  </a:cubicBezTo>
                  <a:cubicBezTo>
                    <a:pt x="89" y="155"/>
                    <a:pt x="88" y="155"/>
                    <a:pt x="88" y="155"/>
                  </a:cubicBezTo>
                  <a:cubicBezTo>
                    <a:pt x="88" y="155"/>
                    <a:pt x="88" y="155"/>
                    <a:pt x="88" y="155"/>
                  </a:cubicBezTo>
                  <a:cubicBezTo>
                    <a:pt x="88" y="154"/>
                    <a:pt x="88" y="154"/>
                    <a:pt x="88" y="154"/>
                  </a:cubicBezTo>
                  <a:cubicBezTo>
                    <a:pt x="88" y="154"/>
                    <a:pt x="88" y="154"/>
                    <a:pt x="88" y="154"/>
                  </a:cubicBezTo>
                  <a:cubicBezTo>
                    <a:pt x="88" y="153"/>
                    <a:pt x="86" y="153"/>
                    <a:pt x="88" y="153"/>
                  </a:cubicBezTo>
                  <a:cubicBezTo>
                    <a:pt x="86" y="153"/>
                    <a:pt x="88" y="154"/>
                    <a:pt x="86" y="154"/>
                  </a:cubicBezTo>
                  <a:cubicBezTo>
                    <a:pt x="85" y="150"/>
                    <a:pt x="84" y="147"/>
                    <a:pt x="83" y="143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42"/>
                    <a:pt x="79" y="142"/>
                    <a:pt x="81" y="141"/>
                  </a:cubicBezTo>
                  <a:cubicBezTo>
                    <a:pt x="81" y="142"/>
                    <a:pt x="79" y="142"/>
                    <a:pt x="79" y="141"/>
                  </a:cubicBezTo>
                  <a:cubicBezTo>
                    <a:pt x="79" y="141"/>
                    <a:pt x="81" y="141"/>
                    <a:pt x="79" y="140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79" y="140"/>
                    <a:pt x="77" y="140"/>
                    <a:pt x="77" y="138"/>
                  </a:cubicBezTo>
                  <a:cubicBezTo>
                    <a:pt x="77" y="138"/>
                    <a:pt x="77" y="138"/>
                    <a:pt x="77" y="140"/>
                  </a:cubicBezTo>
                  <a:cubicBezTo>
                    <a:pt x="77" y="138"/>
                    <a:pt x="77" y="138"/>
                    <a:pt x="77" y="137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5" y="137"/>
                    <a:pt x="77" y="137"/>
                    <a:pt x="76" y="136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6"/>
                    <a:pt x="76" y="134"/>
                    <a:pt x="76" y="133"/>
                  </a:cubicBezTo>
                  <a:cubicBezTo>
                    <a:pt x="76" y="134"/>
                    <a:pt x="76" y="134"/>
                    <a:pt x="76" y="134"/>
                  </a:cubicBezTo>
                  <a:cubicBezTo>
                    <a:pt x="75" y="133"/>
                    <a:pt x="75" y="130"/>
                    <a:pt x="75" y="130"/>
                  </a:cubicBezTo>
                  <a:cubicBezTo>
                    <a:pt x="73" y="129"/>
                    <a:pt x="73" y="130"/>
                    <a:pt x="73" y="129"/>
                  </a:cubicBezTo>
                  <a:cubicBezTo>
                    <a:pt x="73" y="129"/>
                    <a:pt x="72" y="128"/>
                    <a:pt x="73" y="128"/>
                  </a:cubicBezTo>
                  <a:cubicBezTo>
                    <a:pt x="73" y="128"/>
                    <a:pt x="72" y="126"/>
                    <a:pt x="72" y="125"/>
                  </a:cubicBezTo>
                  <a:cubicBezTo>
                    <a:pt x="72" y="126"/>
                    <a:pt x="71" y="126"/>
                    <a:pt x="71" y="126"/>
                  </a:cubicBezTo>
                  <a:cubicBezTo>
                    <a:pt x="71" y="126"/>
                    <a:pt x="71" y="126"/>
                    <a:pt x="71" y="126"/>
                  </a:cubicBezTo>
                  <a:cubicBezTo>
                    <a:pt x="70" y="126"/>
                    <a:pt x="71" y="126"/>
                    <a:pt x="71" y="128"/>
                  </a:cubicBezTo>
                  <a:cubicBezTo>
                    <a:pt x="70" y="126"/>
                    <a:pt x="70" y="126"/>
                    <a:pt x="70" y="125"/>
                  </a:cubicBezTo>
                  <a:cubicBezTo>
                    <a:pt x="70" y="125"/>
                    <a:pt x="71" y="124"/>
                    <a:pt x="71" y="123"/>
                  </a:cubicBezTo>
                  <a:cubicBezTo>
                    <a:pt x="71" y="124"/>
                    <a:pt x="70" y="123"/>
                    <a:pt x="70" y="124"/>
                  </a:cubicBezTo>
                  <a:cubicBezTo>
                    <a:pt x="71" y="121"/>
                    <a:pt x="71" y="121"/>
                    <a:pt x="71" y="121"/>
                  </a:cubicBezTo>
                  <a:cubicBezTo>
                    <a:pt x="70" y="121"/>
                    <a:pt x="70" y="121"/>
                    <a:pt x="70" y="121"/>
                  </a:cubicBezTo>
                  <a:cubicBezTo>
                    <a:pt x="70" y="121"/>
                    <a:pt x="70" y="120"/>
                    <a:pt x="71" y="120"/>
                  </a:cubicBezTo>
                  <a:cubicBezTo>
                    <a:pt x="70" y="120"/>
                    <a:pt x="70" y="117"/>
                    <a:pt x="68" y="120"/>
                  </a:cubicBezTo>
                  <a:cubicBezTo>
                    <a:pt x="68" y="120"/>
                    <a:pt x="68" y="120"/>
                    <a:pt x="68" y="120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6" y="117"/>
                    <a:pt x="68" y="116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5"/>
                    <a:pt x="68" y="116"/>
                  </a:cubicBezTo>
                  <a:cubicBezTo>
                    <a:pt x="68" y="115"/>
                    <a:pt x="68" y="113"/>
                    <a:pt x="68" y="112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4" y="112"/>
                    <a:pt x="66" y="111"/>
                    <a:pt x="64" y="110"/>
                  </a:cubicBezTo>
                  <a:cubicBezTo>
                    <a:pt x="64" y="111"/>
                    <a:pt x="66" y="110"/>
                    <a:pt x="66" y="110"/>
                  </a:cubicBezTo>
                  <a:cubicBezTo>
                    <a:pt x="64" y="110"/>
                    <a:pt x="64" y="110"/>
                    <a:pt x="64" y="110"/>
                  </a:cubicBezTo>
                  <a:cubicBezTo>
                    <a:pt x="64" y="110"/>
                    <a:pt x="64" y="110"/>
                    <a:pt x="64" y="108"/>
                  </a:cubicBezTo>
                  <a:cubicBezTo>
                    <a:pt x="64" y="108"/>
                    <a:pt x="64" y="108"/>
                    <a:pt x="64" y="108"/>
                  </a:cubicBezTo>
                  <a:cubicBezTo>
                    <a:pt x="64" y="108"/>
                    <a:pt x="63" y="104"/>
                    <a:pt x="62" y="104"/>
                  </a:cubicBezTo>
                  <a:cubicBezTo>
                    <a:pt x="63" y="104"/>
                    <a:pt x="63" y="103"/>
                    <a:pt x="63" y="103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62" y="103"/>
                    <a:pt x="62" y="102"/>
                    <a:pt x="62" y="103"/>
                  </a:cubicBezTo>
                  <a:cubicBezTo>
                    <a:pt x="62" y="102"/>
                    <a:pt x="62" y="104"/>
                    <a:pt x="62" y="104"/>
                  </a:cubicBezTo>
                  <a:cubicBezTo>
                    <a:pt x="62" y="104"/>
                    <a:pt x="62" y="102"/>
                    <a:pt x="62" y="103"/>
                  </a:cubicBezTo>
                  <a:cubicBezTo>
                    <a:pt x="62" y="102"/>
                    <a:pt x="62" y="102"/>
                    <a:pt x="60" y="102"/>
                  </a:cubicBezTo>
                  <a:cubicBezTo>
                    <a:pt x="62" y="102"/>
                    <a:pt x="60" y="102"/>
                    <a:pt x="60" y="102"/>
                  </a:cubicBezTo>
                  <a:cubicBezTo>
                    <a:pt x="60" y="100"/>
                    <a:pt x="60" y="102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60" y="99"/>
                    <a:pt x="60" y="98"/>
                    <a:pt x="59" y="99"/>
                  </a:cubicBezTo>
                  <a:cubicBezTo>
                    <a:pt x="59" y="99"/>
                    <a:pt x="59" y="99"/>
                    <a:pt x="59" y="99"/>
                  </a:cubicBezTo>
                  <a:cubicBezTo>
                    <a:pt x="59" y="99"/>
                    <a:pt x="59" y="99"/>
                    <a:pt x="59" y="98"/>
                  </a:cubicBezTo>
                  <a:cubicBezTo>
                    <a:pt x="59" y="98"/>
                    <a:pt x="59" y="98"/>
                    <a:pt x="59" y="98"/>
                  </a:cubicBezTo>
                  <a:cubicBezTo>
                    <a:pt x="60" y="98"/>
                    <a:pt x="59" y="98"/>
                    <a:pt x="59" y="97"/>
                  </a:cubicBezTo>
                  <a:cubicBezTo>
                    <a:pt x="58" y="97"/>
                    <a:pt x="58" y="95"/>
                    <a:pt x="58" y="95"/>
                  </a:cubicBezTo>
                  <a:cubicBezTo>
                    <a:pt x="58" y="94"/>
                    <a:pt x="58" y="94"/>
                    <a:pt x="56" y="94"/>
                  </a:cubicBezTo>
                  <a:cubicBezTo>
                    <a:pt x="56" y="94"/>
                    <a:pt x="56" y="94"/>
                    <a:pt x="56" y="94"/>
                  </a:cubicBezTo>
                  <a:cubicBezTo>
                    <a:pt x="56" y="94"/>
                    <a:pt x="56" y="94"/>
                    <a:pt x="56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0"/>
                    <a:pt x="55" y="90"/>
                    <a:pt x="56" y="90"/>
                  </a:cubicBezTo>
                  <a:cubicBezTo>
                    <a:pt x="55" y="90"/>
                    <a:pt x="56" y="89"/>
                    <a:pt x="55" y="89"/>
                  </a:cubicBezTo>
                  <a:cubicBezTo>
                    <a:pt x="55" y="89"/>
                    <a:pt x="54" y="90"/>
                    <a:pt x="54" y="89"/>
                  </a:cubicBezTo>
                  <a:cubicBezTo>
                    <a:pt x="51" y="90"/>
                    <a:pt x="54" y="87"/>
                    <a:pt x="54" y="87"/>
                  </a:cubicBezTo>
                  <a:cubicBezTo>
                    <a:pt x="54" y="87"/>
                    <a:pt x="54" y="87"/>
                    <a:pt x="54" y="87"/>
                  </a:cubicBezTo>
                  <a:cubicBezTo>
                    <a:pt x="54" y="86"/>
                    <a:pt x="54" y="86"/>
                    <a:pt x="54" y="86"/>
                  </a:cubicBezTo>
                  <a:cubicBezTo>
                    <a:pt x="54" y="86"/>
                    <a:pt x="51" y="86"/>
                    <a:pt x="54" y="85"/>
                  </a:cubicBezTo>
                  <a:cubicBezTo>
                    <a:pt x="51" y="85"/>
                    <a:pt x="51" y="82"/>
                    <a:pt x="49" y="82"/>
                  </a:cubicBezTo>
                  <a:cubicBezTo>
                    <a:pt x="49" y="82"/>
                    <a:pt x="49" y="82"/>
                    <a:pt x="49" y="81"/>
                  </a:cubicBezTo>
                  <a:cubicBezTo>
                    <a:pt x="50" y="81"/>
                    <a:pt x="49" y="82"/>
                    <a:pt x="50" y="82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50" y="81"/>
                    <a:pt x="49" y="81"/>
                    <a:pt x="49" y="82"/>
                  </a:cubicBezTo>
                  <a:cubicBezTo>
                    <a:pt x="47" y="81"/>
                    <a:pt x="50" y="80"/>
                    <a:pt x="49" y="80"/>
                  </a:cubicBezTo>
                  <a:cubicBezTo>
                    <a:pt x="49" y="80"/>
                    <a:pt x="49" y="80"/>
                    <a:pt x="49" y="80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7" y="77"/>
                    <a:pt x="47" y="77"/>
                    <a:pt x="46" y="77"/>
                  </a:cubicBezTo>
                  <a:cubicBezTo>
                    <a:pt x="46" y="77"/>
                    <a:pt x="46" y="77"/>
                    <a:pt x="47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4"/>
                    <a:pt x="46" y="76"/>
                    <a:pt x="46" y="76"/>
                  </a:cubicBezTo>
                  <a:cubicBezTo>
                    <a:pt x="47" y="74"/>
                    <a:pt x="46" y="74"/>
                    <a:pt x="47" y="74"/>
                  </a:cubicBezTo>
                  <a:cubicBezTo>
                    <a:pt x="46" y="74"/>
                    <a:pt x="46" y="74"/>
                    <a:pt x="46" y="74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46" y="73"/>
                    <a:pt x="46" y="73"/>
                    <a:pt x="45" y="73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5" y="72"/>
                    <a:pt x="45" y="72"/>
                    <a:pt x="45" y="73"/>
                  </a:cubicBezTo>
                  <a:cubicBezTo>
                    <a:pt x="45" y="72"/>
                    <a:pt x="45" y="72"/>
                    <a:pt x="45" y="72"/>
                  </a:cubicBezTo>
                  <a:cubicBezTo>
                    <a:pt x="45" y="72"/>
                    <a:pt x="45" y="72"/>
                    <a:pt x="45" y="72"/>
                  </a:cubicBezTo>
                  <a:cubicBezTo>
                    <a:pt x="45" y="72"/>
                    <a:pt x="45" y="72"/>
                    <a:pt x="45" y="72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5" y="70"/>
                    <a:pt x="45" y="70"/>
                    <a:pt x="43" y="69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42" y="68"/>
                    <a:pt x="41" y="69"/>
                    <a:pt x="41" y="68"/>
                  </a:cubicBezTo>
                  <a:cubicBezTo>
                    <a:pt x="41" y="67"/>
                    <a:pt x="42" y="67"/>
                    <a:pt x="42" y="67"/>
                  </a:cubicBezTo>
                  <a:cubicBezTo>
                    <a:pt x="42" y="64"/>
                    <a:pt x="42" y="63"/>
                    <a:pt x="41" y="63"/>
                  </a:cubicBezTo>
                  <a:cubicBezTo>
                    <a:pt x="41" y="63"/>
                    <a:pt x="41" y="63"/>
                    <a:pt x="41" y="61"/>
                  </a:cubicBezTo>
                  <a:cubicBezTo>
                    <a:pt x="38" y="61"/>
                    <a:pt x="41" y="59"/>
                    <a:pt x="37" y="59"/>
                  </a:cubicBezTo>
                  <a:cubicBezTo>
                    <a:pt x="37" y="59"/>
                    <a:pt x="37" y="59"/>
                    <a:pt x="36" y="59"/>
                  </a:cubicBezTo>
                  <a:cubicBezTo>
                    <a:pt x="37" y="59"/>
                    <a:pt x="36" y="59"/>
                    <a:pt x="37" y="59"/>
                  </a:cubicBezTo>
                  <a:cubicBezTo>
                    <a:pt x="37" y="57"/>
                    <a:pt x="37" y="57"/>
                    <a:pt x="38" y="57"/>
                  </a:cubicBezTo>
                  <a:cubicBezTo>
                    <a:pt x="37" y="57"/>
                    <a:pt x="37" y="56"/>
                    <a:pt x="36" y="56"/>
                  </a:cubicBezTo>
                  <a:cubicBezTo>
                    <a:pt x="37" y="56"/>
                    <a:pt x="37" y="56"/>
                    <a:pt x="37" y="55"/>
                  </a:cubicBezTo>
                  <a:cubicBezTo>
                    <a:pt x="36" y="56"/>
                    <a:pt x="36" y="55"/>
                    <a:pt x="36" y="55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4"/>
                    <a:pt x="36" y="54"/>
                    <a:pt x="36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4"/>
                    <a:pt x="36" y="51"/>
                    <a:pt x="34" y="51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3" y="50"/>
                    <a:pt x="34" y="50"/>
                    <a:pt x="34" y="50"/>
                  </a:cubicBezTo>
                  <a:cubicBezTo>
                    <a:pt x="33" y="50"/>
                    <a:pt x="33" y="48"/>
                    <a:pt x="32" y="48"/>
                  </a:cubicBezTo>
                  <a:cubicBezTo>
                    <a:pt x="33" y="47"/>
                    <a:pt x="32" y="44"/>
                    <a:pt x="30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0" y="43"/>
                    <a:pt x="32" y="42"/>
                    <a:pt x="30" y="42"/>
                  </a:cubicBezTo>
                  <a:cubicBezTo>
                    <a:pt x="30" y="43"/>
                    <a:pt x="29" y="42"/>
                    <a:pt x="29" y="43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30" y="40"/>
                    <a:pt x="29" y="42"/>
                    <a:pt x="30" y="42"/>
                  </a:cubicBezTo>
                  <a:cubicBezTo>
                    <a:pt x="30" y="42"/>
                    <a:pt x="29" y="40"/>
                    <a:pt x="30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8" y="40"/>
                    <a:pt x="28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4" y="42"/>
                    <a:pt x="24" y="43"/>
                    <a:pt x="24" y="43"/>
                  </a:cubicBezTo>
                  <a:cubicBezTo>
                    <a:pt x="24" y="42"/>
                    <a:pt x="27" y="42"/>
                    <a:pt x="27" y="42"/>
                  </a:cubicBezTo>
                  <a:cubicBezTo>
                    <a:pt x="27" y="40"/>
                    <a:pt x="28" y="40"/>
                    <a:pt x="28" y="39"/>
                  </a:cubicBezTo>
                  <a:cubicBezTo>
                    <a:pt x="28" y="39"/>
                    <a:pt x="28" y="39"/>
                    <a:pt x="28" y="40"/>
                  </a:cubicBezTo>
                  <a:cubicBezTo>
                    <a:pt x="27" y="40"/>
                    <a:pt x="28" y="39"/>
                    <a:pt x="27" y="39"/>
                  </a:cubicBezTo>
                  <a:cubicBezTo>
                    <a:pt x="28" y="39"/>
                    <a:pt x="28" y="37"/>
                    <a:pt x="28" y="37"/>
                  </a:cubicBezTo>
                  <a:cubicBezTo>
                    <a:pt x="28" y="37"/>
                    <a:pt x="28" y="39"/>
                    <a:pt x="27" y="37"/>
                  </a:cubicBezTo>
                  <a:cubicBezTo>
                    <a:pt x="28" y="37"/>
                    <a:pt x="28" y="35"/>
                    <a:pt x="28" y="35"/>
                  </a:cubicBezTo>
                  <a:cubicBezTo>
                    <a:pt x="29" y="35"/>
                    <a:pt x="28" y="35"/>
                    <a:pt x="28" y="34"/>
                  </a:cubicBezTo>
                  <a:cubicBezTo>
                    <a:pt x="27" y="35"/>
                    <a:pt x="27" y="37"/>
                    <a:pt x="27" y="35"/>
                  </a:cubicBezTo>
                  <a:cubicBezTo>
                    <a:pt x="27" y="35"/>
                    <a:pt x="27" y="34"/>
                    <a:pt x="28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4" y="34"/>
                    <a:pt x="27" y="33"/>
                    <a:pt x="24" y="34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1"/>
                    <a:pt x="23" y="31"/>
                  </a:cubicBezTo>
                  <a:cubicBezTo>
                    <a:pt x="24" y="31"/>
                    <a:pt x="23" y="31"/>
                    <a:pt x="24" y="31"/>
                  </a:cubicBezTo>
                  <a:cubicBezTo>
                    <a:pt x="24" y="31"/>
                    <a:pt x="24" y="31"/>
                    <a:pt x="27" y="31"/>
                  </a:cubicBezTo>
                  <a:cubicBezTo>
                    <a:pt x="24" y="31"/>
                    <a:pt x="24" y="31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3" y="30"/>
                    <a:pt x="23" y="29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1" y="30"/>
                    <a:pt x="21" y="29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1" y="29"/>
                    <a:pt x="21" y="27"/>
                  </a:cubicBezTo>
                  <a:cubicBezTo>
                    <a:pt x="21" y="27"/>
                    <a:pt x="21" y="26"/>
                    <a:pt x="23" y="27"/>
                  </a:cubicBezTo>
                  <a:cubicBezTo>
                    <a:pt x="23" y="26"/>
                    <a:pt x="21" y="26"/>
                    <a:pt x="21" y="27"/>
                  </a:cubicBezTo>
                  <a:cubicBezTo>
                    <a:pt x="21" y="26"/>
                    <a:pt x="21" y="26"/>
                    <a:pt x="23" y="26"/>
                  </a:cubicBezTo>
                  <a:cubicBezTo>
                    <a:pt x="21" y="26"/>
                    <a:pt x="20" y="26"/>
                    <a:pt x="20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7"/>
                    <a:pt x="19" y="26"/>
                    <a:pt x="17" y="27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9" y="26"/>
                    <a:pt x="19" y="24"/>
                    <a:pt x="20" y="22"/>
                  </a:cubicBezTo>
                  <a:cubicBezTo>
                    <a:pt x="20" y="21"/>
                    <a:pt x="17" y="24"/>
                    <a:pt x="19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9" y="21"/>
                    <a:pt x="20" y="21"/>
                    <a:pt x="20" y="20"/>
                  </a:cubicBezTo>
                  <a:cubicBezTo>
                    <a:pt x="19" y="21"/>
                    <a:pt x="17" y="20"/>
                    <a:pt x="17" y="21"/>
                  </a:cubicBezTo>
                  <a:cubicBezTo>
                    <a:pt x="17" y="21"/>
                    <a:pt x="19" y="21"/>
                    <a:pt x="19" y="22"/>
                  </a:cubicBezTo>
                  <a:cubicBezTo>
                    <a:pt x="17" y="22"/>
                    <a:pt x="17" y="22"/>
                    <a:pt x="16" y="22"/>
                  </a:cubicBezTo>
                  <a:cubicBezTo>
                    <a:pt x="16" y="21"/>
                    <a:pt x="16" y="21"/>
                    <a:pt x="17" y="21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7" y="20"/>
                    <a:pt x="16" y="20"/>
                    <a:pt x="17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7" y="18"/>
                    <a:pt x="19" y="18"/>
                    <a:pt x="19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8"/>
                    <a:pt x="19" y="18"/>
                    <a:pt x="17" y="20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8"/>
                    <a:pt x="17" y="18"/>
                    <a:pt x="16" y="18"/>
                  </a:cubicBezTo>
                  <a:cubicBezTo>
                    <a:pt x="16" y="18"/>
                    <a:pt x="15" y="18"/>
                    <a:pt x="15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6" y="16"/>
                    <a:pt x="16" y="14"/>
                  </a:cubicBezTo>
                  <a:cubicBezTo>
                    <a:pt x="15" y="16"/>
                    <a:pt x="15" y="14"/>
                    <a:pt x="15" y="14"/>
                  </a:cubicBezTo>
                  <a:cubicBezTo>
                    <a:pt x="15" y="14"/>
                    <a:pt x="16" y="16"/>
                    <a:pt x="15" y="17"/>
                  </a:cubicBezTo>
                  <a:cubicBezTo>
                    <a:pt x="13" y="17"/>
                    <a:pt x="16" y="17"/>
                    <a:pt x="15" y="18"/>
                  </a:cubicBezTo>
                  <a:cubicBezTo>
                    <a:pt x="15" y="18"/>
                    <a:pt x="13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3" y="17"/>
                    <a:pt x="13" y="18"/>
                    <a:pt x="15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3" y="14"/>
                    <a:pt x="11" y="16"/>
                    <a:pt x="13" y="16"/>
                  </a:cubicBezTo>
                  <a:cubicBezTo>
                    <a:pt x="11" y="14"/>
                    <a:pt x="11" y="14"/>
                    <a:pt x="10" y="13"/>
                  </a:cubicBezTo>
                  <a:cubicBezTo>
                    <a:pt x="11" y="13"/>
                    <a:pt x="10" y="11"/>
                    <a:pt x="11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1" y="11"/>
                    <a:pt x="11" y="9"/>
                  </a:cubicBezTo>
                  <a:cubicBezTo>
                    <a:pt x="11" y="11"/>
                    <a:pt x="10" y="11"/>
                    <a:pt x="10" y="13"/>
                  </a:cubicBezTo>
                  <a:cubicBezTo>
                    <a:pt x="10" y="11"/>
                    <a:pt x="8" y="13"/>
                    <a:pt x="8" y="11"/>
                  </a:cubicBezTo>
                  <a:cubicBezTo>
                    <a:pt x="8" y="11"/>
                    <a:pt x="8" y="9"/>
                    <a:pt x="8" y="8"/>
                  </a:cubicBezTo>
                  <a:cubicBezTo>
                    <a:pt x="7" y="8"/>
                    <a:pt x="7" y="7"/>
                    <a:pt x="7" y="5"/>
                  </a:cubicBezTo>
                  <a:cubicBezTo>
                    <a:pt x="6" y="5"/>
                    <a:pt x="6" y="7"/>
                    <a:pt x="4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4" y="4"/>
                    <a:pt x="6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2" y="1"/>
                  </a:cubicBezTo>
                  <a:cubicBezTo>
                    <a:pt x="2" y="1"/>
                    <a:pt x="2" y="1"/>
                    <a:pt x="2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1"/>
                    <a:pt x="2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3"/>
                    <a:pt x="2" y="4"/>
                    <a:pt x="2" y="4"/>
                  </a:cubicBezTo>
                  <a:cubicBezTo>
                    <a:pt x="0" y="4"/>
                    <a:pt x="0" y="4"/>
                    <a:pt x="2" y="5"/>
                  </a:cubicBezTo>
                  <a:cubicBezTo>
                    <a:pt x="3" y="5"/>
                    <a:pt x="2" y="7"/>
                    <a:pt x="2" y="7"/>
                  </a:cubicBezTo>
                  <a:cubicBezTo>
                    <a:pt x="3" y="7"/>
                    <a:pt x="3" y="5"/>
                    <a:pt x="3" y="5"/>
                  </a:cubicBezTo>
                  <a:cubicBezTo>
                    <a:pt x="4" y="5"/>
                    <a:pt x="3" y="5"/>
                    <a:pt x="4" y="5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4" y="11"/>
                    <a:pt x="4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4" y="14"/>
                    <a:pt x="6" y="14"/>
                    <a:pt x="6" y="16"/>
                  </a:cubicBezTo>
                  <a:cubicBezTo>
                    <a:pt x="7" y="17"/>
                    <a:pt x="7" y="18"/>
                    <a:pt x="8" y="18"/>
                  </a:cubicBezTo>
                  <a:cubicBezTo>
                    <a:pt x="8" y="21"/>
                    <a:pt x="10" y="22"/>
                    <a:pt x="11" y="26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6"/>
                    <a:pt x="13" y="24"/>
                    <a:pt x="13" y="26"/>
                  </a:cubicBezTo>
                  <a:cubicBezTo>
                    <a:pt x="11" y="26"/>
                    <a:pt x="11" y="26"/>
                    <a:pt x="11" y="27"/>
                  </a:cubicBezTo>
                  <a:cubicBezTo>
                    <a:pt x="13" y="27"/>
                    <a:pt x="13" y="29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1"/>
                    <a:pt x="15" y="31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4"/>
                    <a:pt x="16" y="34"/>
                    <a:pt x="16" y="35"/>
                  </a:cubicBezTo>
                  <a:cubicBezTo>
                    <a:pt x="16" y="37"/>
                    <a:pt x="17" y="37"/>
                    <a:pt x="17" y="39"/>
                  </a:cubicBezTo>
                  <a:cubicBezTo>
                    <a:pt x="17" y="42"/>
                    <a:pt x="20" y="43"/>
                    <a:pt x="20" y="46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8"/>
                    <a:pt x="24" y="51"/>
                    <a:pt x="24" y="55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8" y="55"/>
                    <a:pt x="27" y="55"/>
                    <a:pt x="27" y="56"/>
                  </a:cubicBezTo>
                  <a:cubicBezTo>
                    <a:pt x="27" y="56"/>
                    <a:pt x="27" y="57"/>
                    <a:pt x="28" y="57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9" y="60"/>
                    <a:pt x="29" y="60"/>
                    <a:pt x="29" y="61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9" y="61"/>
                    <a:pt x="29" y="61"/>
                    <a:pt x="30" y="61"/>
                  </a:cubicBezTo>
                  <a:cubicBezTo>
                    <a:pt x="30" y="61"/>
                    <a:pt x="32" y="63"/>
                    <a:pt x="29" y="63"/>
                  </a:cubicBezTo>
                  <a:cubicBezTo>
                    <a:pt x="30" y="64"/>
                    <a:pt x="30" y="68"/>
                    <a:pt x="32" y="68"/>
                  </a:cubicBezTo>
                  <a:cubicBezTo>
                    <a:pt x="32" y="68"/>
                    <a:pt x="32" y="68"/>
                    <a:pt x="32" y="69"/>
                  </a:cubicBezTo>
                  <a:cubicBezTo>
                    <a:pt x="32" y="69"/>
                    <a:pt x="34" y="70"/>
                    <a:pt x="33" y="72"/>
                  </a:cubicBezTo>
                  <a:cubicBezTo>
                    <a:pt x="34" y="72"/>
                    <a:pt x="34" y="70"/>
                    <a:pt x="34" y="72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4" y="74"/>
                    <a:pt x="37" y="76"/>
                    <a:pt x="37" y="77"/>
                  </a:cubicBezTo>
                  <a:cubicBezTo>
                    <a:pt x="38" y="82"/>
                    <a:pt x="41" y="85"/>
                    <a:pt x="42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2" y="89"/>
                    <a:pt x="45" y="89"/>
                    <a:pt x="45" y="90"/>
                  </a:cubicBezTo>
                  <a:cubicBezTo>
                    <a:pt x="45" y="90"/>
                    <a:pt x="45" y="93"/>
                    <a:pt x="45" y="90"/>
                  </a:cubicBezTo>
                  <a:cubicBezTo>
                    <a:pt x="45" y="93"/>
                    <a:pt x="47" y="94"/>
                    <a:pt x="46" y="95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7" y="95"/>
                    <a:pt x="47" y="97"/>
                    <a:pt x="49" y="98"/>
                  </a:cubicBezTo>
                  <a:cubicBezTo>
                    <a:pt x="49" y="97"/>
                    <a:pt x="49" y="97"/>
                    <a:pt x="49" y="97"/>
                  </a:cubicBezTo>
                  <a:cubicBezTo>
                    <a:pt x="50" y="97"/>
                    <a:pt x="49" y="99"/>
                    <a:pt x="50" y="98"/>
                  </a:cubicBezTo>
                  <a:cubicBezTo>
                    <a:pt x="50" y="98"/>
                    <a:pt x="49" y="99"/>
                    <a:pt x="49" y="98"/>
                  </a:cubicBezTo>
                  <a:cubicBezTo>
                    <a:pt x="51" y="100"/>
                    <a:pt x="51" y="103"/>
                    <a:pt x="54" y="108"/>
                  </a:cubicBezTo>
                  <a:cubicBezTo>
                    <a:pt x="56" y="110"/>
                    <a:pt x="56" y="107"/>
                    <a:pt x="56" y="108"/>
                  </a:cubicBezTo>
                  <a:cubicBezTo>
                    <a:pt x="56" y="108"/>
                    <a:pt x="55" y="110"/>
                    <a:pt x="56" y="108"/>
                  </a:cubicBezTo>
                  <a:cubicBezTo>
                    <a:pt x="56" y="110"/>
                    <a:pt x="58" y="108"/>
                    <a:pt x="58" y="110"/>
                  </a:cubicBezTo>
                  <a:cubicBezTo>
                    <a:pt x="56" y="110"/>
                    <a:pt x="58" y="110"/>
                    <a:pt x="56" y="111"/>
                  </a:cubicBezTo>
                  <a:cubicBezTo>
                    <a:pt x="58" y="111"/>
                    <a:pt x="59" y="111"/>
                    <a:pt x="59" y="112"/>
                  </a:cubicBezTo>
                  <a:cubicBezTo>
                    <a:pt x="59" y="112"/>
                    <a:pt x="59" y="112"/>
                    <a:pt x="59" y="112"/>
                  </a:cubicBezTo>
                  <a:cubicBezTo>
                    <a:pt x="58" y="113"/>
                    <a:pt x="59" y="115"/>
                    <a:pt x="59" y="116"/>
                  </a:cubicBezTo>
                  <a:cubicBezTo>
                    <a:pt x="62" y="124"/>
                    <a:pt x="64" y="129"/>
                    <a:pt x="68" y="136"/>
                  </a:cubicBezTo>
                  <a:cubicBezTo>
                    <a:pt x="72" y="141"/>
                    <a:pt x="73" y="149"/>
                    <a:pt x="77" y="154"/>
                  </a:cubicBezTo>
                  <a:cubicBezTo>
                    <a:pt x="81" y="154"/>
                    <a:pt x="81" y="154"/>
                    <a:pt x="81" y="156"/>
                  </a:cubicBezTo>
                  <a:cubicBezTo>
                    <a:pt x="81" y="155"/>
                    <a:pt x="81" y="155"/>
                    <a:pt x="81" y="155"/>
                  </a:cubicBezTo>
                  <a:cubicBezTo>
                    <a:pt x="81" y="156"/>
                    <a:pt x="83" y="156"/>
                    <a:pt x="81" y="159"/>
                  </a:cubicBezTo>
                  <a:cubicBezTo>
                    <a:pt x="83" y="160"/>
                    <a:pt x="84" y="163"/>
                    <a:pt x="85" y="164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5" y="166"/>
                    <a:pt x="85" y="166"/>
                    <a:pt x="85" y="166"/>
                  </a:cubicBezTo>
                  <a:cubicBezTo>
                    <a:pt x="85" y="166"/>
                    <a:pt x="85" y="166"/>
                    <a:pt x="85" y="166"/>
                  </a:cubicBezTo>
                  <a:cubicBezTo>
                    <a:pt x="85" y="166"/>
                    <a:pt x="85" y="166"/>
                    <a:pt x="85" y="166"/>
                  </a:cubicBezTo>
                  <a:cubicBezTo>
                    <a:pt x="86" y="173"/>
                    <a:pt x="92" y="177"/>
                    <a:pt x="96" y="183"/>
                  </a:cubicBezTo>
                  <a:cubicBezTo>
                    <a:pt x="97" y="184"/>
                    <a:pt x="97" y="186"/>
                    <a:pt x="98" y="188"/>
                  </a:cubicBezTo>
                  <a:cubicBezTo>
                    <a:pt x="101" y="192"/>
                    <a:pt x="105" y="194"/>
                    <a:pt x="106" y="201"/>
                  </a:cubicBezTo>
                  <a:cubicBezTo>
                    <a:pt x="106" y="201"/>
                    <a:pt x="109" y="197"/>
                    <a:pt x="109" y="196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49" name="Freeform 142"/>
            <p:cNvSpPr>
              <a:spLocks/>
            </p:cNvSpPr>
            <p:nvPr/>
          </p:nvSpPr>
          <p:spPr bwMode="auto">
            <a:xfrm>
              <a:off x="3979" y="1962"/>
              <a:ext cx="257" cy="478"/>
            </a:xfrm>
            <a:custGeom>
              <a:avLst/>
              <a:gdLst>
                <a:gd name="T0" fmla="*/ 96 w 109"/>
                <a:gd name="T1" fmla="*/ 177 h 202"/>
                <a:gd name="T2" fmla="*/ 94 w 109"/>
                <a:gd name="T3" fmla="*/ 172 h 202"/>
                <a:gd name="T4" fmla="*/ 88 w 109"/>
                <a:gd name="T5" fmla="*/ 158 h 202"/>
                <a:gd name="T6" fmla="*/ 87 w 109"/>
                <a:gd name="T7" fmla="*/ 155 h 202"/>
                <a:gd name="T8" fmla="*/ 79 w 109"/>
                <a:gd name="T9" fmla="*/ 143 h 202"/>
                <a:gd name="T10" fmla="*/ 75 w 109"/>
                <a:gd name="T11" fmla="*/ 138 h 202"/>
                <a:gd name="T12" fmla="*/ 73 w 109"/>
                <a:gd name="T13" fmla="*/ 131 h 202"/>
                <a:gd name="T14" fmla="*/ 70 w 109"/>
                <a:gd name="T15" fmla="*/ 124 h 202"/>
                <a:gd name="T16" fmla="*/ 68 w 109"/>
                <a:gd name="T17" fmla="*/ 122 h 202"/>
                <a:gd name="T18" fmla="*/ 68 w 109"/>
                <a:gd name="T19" fmla="*/ 118 h 202"/>
                <a:gd name="T20" fmla="*/ 65 w 109"/>
                <a:gd name="T21" fmla="*/ 110 h 202"/>
                <a:gd name="T22" fmla="*/ 61 w 109"/>
                <a:gd name="T23" fmla="*/ 106 h 202"/>
                <a:gd name="T24" fmla="*/ 60 w 109"/>
                <a:gd name="T25" fmla="*/ 102 h 202"/>
                <a:gd name="T26" fmla="*/ 57 w 109"/>
                <a:gd name="T27" fmla="*/ 97 h 202"/>
                <a:gd name="T28" fmla="*/ 55 w 109"/>
                <a:gd name="T29" fmla="*/ 91 h 202"/>
                <a:gd name="T30" fmla="*/ 48 w 109"/>
                <a:gd name="T31" fmla="*/ 84 h 202"/>
                <a:gd name="T32" fmla="*/ 48 w 109"/>
                <a:gd name="T33" fmla="*/ 80 h 202"/>
                <a:gd name="T34" fmla="*/ 46 w 109"/>
                <a:gd name="T35" fmla="*/ 79 h 202"/>
                <a:gd name="T36" fmla="*/ 44 w 109"/>
                <a:gd name="T37" fmla="*/ 76 h 202"/>
                <a:gd name="T38" fmla="*/ 44 w 109"/>
                <a:gd name="T39" fmla="*/ 75 h 202"/>
                <a:gd name="T40" fmla="*/ 43 w 109"/>
                <a:gd name="T41" fmla="*/ 70 h 202"/>
                <a:gd name="T42" fmla="*/ 38 w 109"/>
                <a:gd name="T43" fmla="*/ 61 h 202"/>
                <a:gd name="T44" fmla="*/ 37 w 109"/>
                <a:gd name="T45" fmla="*/ 57 h 202"/>
                <a:gd name="T46" fmla="*/ 33 w 109"/>
                <a:gd name="T47" fmla="*/ 53 h 202"/>
                <a:gd name="T48" fmla="*/ 29 w 109"/>
                <a:gd name="T49" fmla="*/ 45 h 202"/>
                <a:gd name="T50" fmla="*/ 26 w 109"/>
                <a:gd name="T51" fmla="*/ 44 h 202"/>
                <a:gd name="T52" fmla="*/ 26 w 109"/>
                <a:gd name="T53" fmla="*/ 40 h 202"/>
                <a:gd name="T54" fmla="*/ 27 w 109"/>
                <a:gd name="T55" fmla="*/ 37 h 202"/>
                <a:gd name="T56" fmla="*/ 25 w 109"/>
                <a:gd name="T57" fmla="*/ 33 h 202"/>
                <a:gd name="T58" fmla="*/ 25 w 109"/>
                <a:gd name="T59" fmla="*/ 30 h 202"/>
                <a:gd name="T60" fmla="*/ 24 w 109"/>
                <a:gd name="T61" fmla="*/ 29 h 202"/>
                <a:gd name="T62" fmla="*/ 18 w 109"/>
                <a:gd name="T63" fmla="*/ 28 h 202"/>
                <a:gd name="T64" fmla="*/ 18 w 109"/>
                <a:gd name="T65" fmla="*/ 24 h 202"/>
                <a:gd name="T66" fmla="*/ 17 w 109"/>
                <a:gd name="T67" fmla="*/ 23 h 202"/>
                <a:gd name="T68" fmla="*/ 17 w 109"/>
                <a:gd name="T69" fmla="*/ 20 h 202"/>
                <a:gd name="T70" fmla="*/ 16 w 109"/>
                <a:gd name="T71" fmla="*/ 16 h 202"/>
                <a:gd name="T72" fmla="*/ 13 w 109"/>
                <a:gd name="T73" fmla="*/ 20 h 202"/>
                <a:gd name="T74" fmla="*/ 13 w 109"/>
                <a:gd name="T75" fmla="*/ 13 h 202"/>
                <a:gd name="T76" fmla="*/ 4 w 109"/>
                <a:gd name="T77" fmla="*/ 8 h 202"/>
                <a:gd name="T78" fmla="*/ 3 w 109"/>
                <a:gd name="T79" fmla="*/ 7 h 202"/>
                <a:gd name="T80" fmla="*/ 0 w 109"/>
                <a:gd name="T81" fmla="*/ 0 h 202"/>
                <a:gd name="T82" fmla="*/ 0 w 109"/>
                <a:gd name="T83" fmla="*/ 3 h 202"/>
                <a:gd name="T84" fmla="*/ 4 w 109"/>
                <a:gd name="T85" fmla="*/ 8 h 202"/>
                <a:gd name="T86" fmla="*/ 5 w 109"/>
                <a:gd name="T87" fmla="*/ 17 h 202"/>
                <a:gd name="T88" fmla="*/ 13 w 109"/>
                <a:gd name="T89" fmla="*/ 33 h 202"/>
                <a:gd name="T90" fmla="*/ 20 w 109"/>
                <a:gd name="T91" fmla="*/ 49 h 202"/>
                <a:gd name="T92" fmla="*/ 27 w 109"/>
                <a:gd name="T93" fmla="*/ 62 h 202"/>
                <a:gd name="T94" fmla="*/ 31 w 109"/>
                <a:gd name="T95" fmla="*/ 70 h 202"/>
                <a:gd name="T96" fmla="*/ 43 w 109"/>
                <a:gd name="T97" fmla="*/ 89 h 202"/>
                <a:gd name="T98" fmla="*/ 48 w 109"/>
                <a:gd name="T99" fmla="*/ 98 h 202"/>
                <a:gd name="T100" fmla="*/ 57 w 109"/>
                <a:gd name="T101" fmla="*/ 111 h 202"/>
                <a:gd name="T102" fmla="*/ 78 w 109"/>
                <a:gd name="T103" fmla="*/ 156 h 202"/>
                <a:gd name="T104" fmla="*/ 85 w 109"/>
                <a:gd name="T105" fmla="*/ 168 h 202"/>
                <a:gd name="T106" fmla="*/ 108 w 109"/>
                <a:gd name="T107" fmla="*/ 19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9" h="202">
                  <a:moveTo>
                    <a:pt x="108" y="198"/>
                  </a:moveTo>
                  <a:cubicBezTo>
                    <a:pt x="109" y="195"/>
                    <a:pt x="105" y="194"/>
                    <a:pt x="105" y="188"/>
                  </a:cubicBezTo>
                  <a:cubicBezTo>
                    <a:pt x="105" y="188"/>
                    <a:pt x="103" y="190"/>
                    <a:pt x="103" y="188"/>
                  </a:cubicBezTo>
                  <a:cubicBezTo>
                    <a:pt x="103" y="186"/>
                    <a:pt x="100" y="182"/>
                    <a:pt x="98" y="181"/>
                  </a:cubicBezTo>
                  <a:cubicBezTo>
                    <a:pt x="98" y="181"/>
                    <a:pt x="98" y="181"/>
                    <a:pt x="98" y="181"/>
                  </a:cubicBezTo>
                  <a:cubicBezTo>
                    <a:pt x="96" y="181"/>
                    <a:pt x="98" y="178"/>
                    <a:pt x="96" y="177"/>
                  </a:cubicBezTo>
                  <a:cubicBezTo>
                    <a:pt x="96" y="178"/>
                    <a:pt x="96" y="178"/>
                    <a:pt x="96" y="178"/>
                  </a:cubicBezTo>
                  <a:cubicBezTo>
                    <a:pt x="96" y="177"/>
                    <a:pt x="96" y="177"/>
                    <a:pt x="96" y="175"/>
                  </a:cubicBezTo>
                  <a:cubicBezTo>
                    <a:pt x="95" y="177"/>
                    <a:pt x="95" y="177"/>
                    <a:pt x="95" y="177"/>
                  </a:cubicBezTo>
                  <a:cubicBezTo>
                    <a:pt x="95" y="175"/>
                    <a:pt x="95" y="175"/>
                    <a:pt x="95" y="175"/>
                  </a:cubicBezTo>
                  <a:cubicBezTo>
                    <a:pt x="96" y="174"/>
                    <a:pt x="94" y="173"/>
                    <a:pt x="95" y="172"/>
                  </a:cubicBezTo>
                  <a:cubicBezTo>
                    <a:pt x="94" y="172"/>
                    <a:pt x="94" y="172"/>
                    <a:pt x="94" y="172"/>
                  </a:cubicBezTo>
                  <a:cubicBezTo>
                    <a:pt x="94" y="169"/>
                    <a:pt x="92" y="168"/>
                    <a:pt x="91" y="164"/>
                  </a:cubicBezTo>
                  <a:cubicBezTo>
                    <a:pt x="91" y="164"/>
                    <a:pt x="91" y="164"/>
                    <a:pt x="91" y="164"/>
                  </a:cubicBezTo>
                  <a:cubicBezTo>
                    <a:pt x="91" y="162"/>
                    <a:pt x="91" y="162"/>
                    <a:pt x="91" y="162"/>
                  </a:cubicBezTo>
                  <a:cubicBezTo>
                    <a:pt x="88" y="162"/>
                    <a:pt x="91" y="161"/>
                    <a:pt x="88" y="160"/>
                  </a:cubicBezTo>
                  <a:cubicBezTo>
                    <a:pt x="88" y="160"/>
                    <a:pt x="88" y="160"/>
                    <a:pt x="88" y="160"/>
                  </a:cubicBezTo>
                  <a:cubicBezTo>
                    <a:pt x="91" y="160"/>
                    <a:pt x="88" y="160"/>
                    <a:pt x="88" y="158"/>
                  </a:cubicBezTo>
                  <a:cubicBezTo>
                    <a:pt x="88" y="158"/>
                    <a:pt x="88" y="158"/>
                    <a:pt x="88" y="158"/>
                  </a:cubicBezTo>
                  <a:cubicBezTo>
                    <a:pt x="88" y="158"/>
                    <a:pt x="87" y="158"/>
                    <a:pt x="87" y="157"/>
                  </a:cubicBezTo>
                  <a:cubicBezTo>
                    <a:pt x="87" y="157"/>
                    <a:pt x="87" y="157"/>
                    <a:pt x="87" y="157"/>
                  </a:cubicBezTo>
                  <a:cubicBezTo>
                    <a:pt x="87" y="157"/>
                    <a:pt x="87" y="157"/>
                    <a:pt x="87" y="157"/>
                  </a:cubicBezTo>
                  <a:cubicBezTo>
                    <a:pt x="87" y="157"/>
                    <a:pt x="87" y="157"/>
                    <a:pt x="87" y="157"/>
                  </a:cubicBezTo>
                  <a:cubicBezTo>
                    <a:pt x="87" y="156"/>
                    <a:pt x="86" y="156"/>
                    <a:pt x="87" y="155"/>
                  </a:cubicBezTo>
                  <a:cubicBezTo>
                    <a:pt x="86" y="156"/>
                    <a:pt x="87" y="156"/>
                    <a:pt x="86" y="156"/>
                  </a:cubicBezTo>
                  <a:cubicBezTo>
                    <a:pt x="85" y="153"/>
                    <a:pt x="83" y="149"/>
                    <a:pt x="82" y="145"/>
                  </a:cubicBezTo>
                  <a:cubicBezTo>
                    <a:pt x="81" y="145"/>
                    <a:pt x="81" y="145"/>
                    <a:pt x="81" y="145"/>
                  </a:cubicBezTo>
                  <a:cubicBezTo>
                    <a:pt x="81" y="145"/>
                    <a:pt x="79" y="144"/>
                    <a:pt x="81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81" y="143"/>
                    <a:pt x="79" y="143"/>
                  </a:cubicBezTo>
                  <a:cubicBezTo>
                    <a:pt x="79" y="143"/>
                    <a:pt x="79" y="143"/>
                    <a:pt x="79" y="143"/>
                  </a:cubicBezTo>
                  <a:cubicBezTo>
                    <a:pt x="78" y="141"/>
                    <a:pt x="78" y="141"/>
                    <a:pt x="78" y="141"/>
                  </a:cubicBezTo>
                  <a:cubicBezTo>
                    <a:pt x="78" y="141"/>
                    <a:pt x="78" y="141"/>
                    <a:pt x="78" y="141"/>
                  </a:cubicBezTo>
                  <a:cubicBezTo>
                    <a:pt x="78" y="140"/>
                    <a:pt x="75" y="140"/>
                    <a:pt x="78" y="140"/>
                  </a:cubicBezTo>
                  <a:cubicBezTo>
                    <a:pt x="75" y="140"/>
                    <a:pt x="75" y="140"/>
                    <a:pt x="75" y="140"/>
                  </a:cubicBezTo>
                  <a:cubicBezTo>
                    <a:pt x="74" y="140"/>
                    <a:pt x="78" y="138"/>
                    <a:pt x="75" y="138"/>
                  </a:cubicBezTo>
                  <a:cubicBezTo>
                    <a:pt x="75" y="138"/>
                    <a:pt x="75" y="138"/>
                    <a:pt x="75" y="138"/>
                  </a:cubicBezTo>
                  <a:cubicBezTo>
                    <a:pt x="75" y="136"/>
                    <a:pt x="75" y="136"/>
                    <a:pt x="75" y="135"/>
                  </a:cubicBezTo>
                  <a:cubicBezTo>
                    <a:pt x="75" y="135"/>
                    <a:pt x="75" y="135"/>
                    <a:pt x="75" y="135"/>
                  </a:cubicBezTo>
                  <a:cubicBezTo>
                    <a:pt x="74" y="135"/>
                    <a:pt x="74" y="134"/>
                    <a:pt x="74" y="132"/>
                  </a:cubicBezTo>
                  <a:cubicBezTo>
                    <a:pt x="73" y="132"/>
                    <a:pt x="73" y="134"/>
                    <a:pt x="73" y="132"/>
                  </a:cubicBezTo>
                  <a:cubicBezTo>
                    <a:pt x="73" y="132"/>
                    <a:pt x="72" y="131"/>
                    <a:pt x="73" y="131"/>
                  </a:cubicBezTo>
                  <a:cubicBezTo>
                    <a:pt x="73" y="130"/>
                    <a:pt x="72" y="130"/>
                    <a:pt x="72" y="128"/>
                  </a:cubicBezTo>
                  <a:cubicBezTo>
                    <a:pt x="72" y="130"/>
                    <a:pt x="70" y="128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9" y="130"/>
                    <a:pt x="70" y="130"/>
                    <a:pt x="70" y="130"/>
                  </a:cubicBezTo>
                  <a:cubicBezTo>
                    <a:pt x="69" y="130"/>
                    <a:pt x="69" y="128"/>
                    <a:pt x="69" y="128"/>
                  </a:cubicBezTo>
                  <a:cubicBezTo>
                    <a:pt x="69" y="127"/>
                    <a:pt x="70" y="124"/>
                    <a:pt x="70" y="124"/>
                  </a:cubicBezTo>
                  <a:cubicBezTo>
                    <a:pt x="69" y="124"/>
                    <a:pt x="69" y="124"/>
                    <a:pt x="69" y="124"/>
                  </a:cubicBezTo>
                  <a:cubicBezTo>
                    <a:pt x="70" y="123"/>
                    <a:pt x="70" y="123"/>
                    <a:pt x="70" y="123"/>
                  </a:cubicBezTo>
                  <a:cubicBezTo>
                    <a:pt x="70" y="122"/>
                    <a:pt x="69" y="123"/>
                    <a:pt x="69" y="122"/>
                  </a:cubicBezTo>
                  <a:cubicBezTo>
                    <a:pt x="69" y="122"/>
                    <a:pt x="69" y="122"/>
                    <a:pt x="70" y="122"/>
                  </a:cubicBezTo>
                  <a:cubicBezTo>
                    <a:pt x="69" y="122"/>
                    <a:pt x="69" y="121"/>
                    <a:pt x="68" y="121"/>
                  </a:cubicBezTo>
                  <a:cubicBezTo>
                    <a:pt x="68" y="122"/>
                    <a:pt x="68" y="122"/>
                    <a:pt x="68" y="122"/>
                  </a:cubicBezTo>
                  <a:cubicBezTo>
                    <a:pt x="68" y="121"/>
                    <a:pt x="68" y="121"/>
                    <a:pt x="68" y="121"/>
                  </a:cubicBezTo>
                  <a:cubicBezTo>
                    <a:pt x="68" y="121"/>
                    <a:pt x="68" y="121"/>
                    <a:pt x="68" y="121"/>
                  </a:cubicBezTo>
                  <a:cubicBezTo>
                    <a:pt x="66" y="119"/>
                    <a:pt x="68" y="119"/>
                    <a:pt x="68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8" y="118"/>
                    <a:pt x="68" y="118"/>
                    <a:pt x="68" y="118"/>
                  </a:cubicBezTo>
                  <a:cubicBezTo>
                    <a:pt x="68" y="118"/>
                    <a:pt x="68" y="118"/>
                    <a:pt x="68" y="118"/>
                  </a:cubicBezTo>
                  <a:cubicBezTo>
                    <a:pt x="68" y="117"/>
                    <a:pt x="68" y="117"/>
                    <a:pt x="68" y="115"/>
                  </a:cubicBezTo>
                  <a:cubicBezTo>
                    <a:pt x="66" y="115"/>
                    <a:pt x="66" y="115"/>
                    <a:pt x="66" y="115"/>
                  </a:cubicBezTo>
                  <a:cubicBezTo>
                    <a:pt x="65" y="115"/>
                    <a:pt x="66" y="111"/>
                    <a:pt x="65" y="111"/>
                  </a:cubicBezTo>
                  <a:cubicBezTo>
                    <a:pt x="66" y="111"/>
                    <a:pt x="66" y="111"/>
                    <a:pt x="66" y="111"/>
                  </a:cubicBezTo>
                  <a:cubicBezTo>
                    <a:pt x="65" y="111"/>
                    <a:pt x="65" y="111"/>
                    <a:pt x="65" y="111"/>
                  </a:cubicBezTo>
                  <a:cubicBezTo>
                    <a:pt x="64" y="111"/>
                    <a:pt x="65" y="110"/>
                    <a:pt x="65" y="110"/>
                  </a:cubicBezTo>
                  <a:cubicBezTo>
                    <a:pt x="65" y="110"/>
                    <a:pt x="65" y="110"/>
                    <a:pt x="65" y="110"/>
                  </a:cubicBezTo>
                  <a:cubicBezTo>
                    <a:pt x="65" y="110"/>
                    <a:pt x="64" y="108"/>
                    <a:pt x="61" y="106"/>
                  </a:cubicBezTo>
                  <a:cubicBezTo>
                    <a:pt x="64" y="106"/>
                    <a:pt x="64" y="105"/>
                    <a:pt x="64" y="105"/>
                  </a:cubicBezTo>
                  <a:cubicBezTo>
                    <a:pt x="61" y="106"/>
                    <a:pt x="61" y="106"/>
                    <a:pt x="61" y="106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1" y="104"/>
                    <a:pt x="61" y="108"/>
                    <a:pt x="61" y="106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1" y="105"/>
                    <a:pt x="61" y="104"/>
                    <a:pt x="60" y="104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0" y="102"/>
                    <a:pt x="60" y="101"/>
                    <a:pt x="59" y="101"/>
                  </a:cubicBezTo>
                  <a:cubicBezTo>
                    <a:pt x="59" y="102"/>
                    <a:pt x="59" y="102"/>
                    <a:pt x="59" y="102"/>
                  </a:cubicBezTo>
                  <a:cubicBezTo>
                    <a:pt x="59" y="101"/>
                    <a:pt x="59" y="101"/>
                    <a:pt x="59" y="101"/>
                  </a:cubicBezTo>
                  <a:cubicBezTo>
                    <a:pt x="59" y="101"/>
                    <a:pt x="59" y="101"/>
                    <a:pt x="59" y="101"/>
                  </a:cubicBezTo>
                  <a:cubicBezTo>
                    <a:pt x="60" y="98"/>
                    <a:pt x="59" y="98"/>
                    <a:pt x="59" y="98"/>
                  </a:cubicBezTo>
                  <a:cubicBezTo>
                    <a:pt x="57" y="97"/>
                    <a:pt x="57" y="96"/>
                    <a:pt x="57" y="97"/>
                  </a:cubicBezTo>
                  <a:cubicBezTo>
                    <a:pt x="57" y="96"/>
                    <a:pt x="57" y="96"/>
                    <a:pt x="56" y="94"/>
                  </a:cubicBezTo>
                  <a:cubicBezTo>
                    <a:pt x="56" y="94"/>
                    <a:pt x="56" y="94"/>
                    <a:pt x="56" y="96"/>
                  </a:cubicBezTo>
                  <a:cubicBezTo>
                    <a:pt x="56" y="94"/>
                    <a:pt x="56" y="94"/>
                    <a:pt x="56" y="94"/>
                  </a:cubicBezTo>
                  <a:cubicBezTo>
                    <a:pt x="55" y="94"/>
                    <a:pt x="55" y="94"/>
                    <a:pt x="55" y="94"/>
                  </a:cubicBezTo>
                  <a:cubicBezTo>
                    <a:pt x="55" y="93"/>
                    <a:pt x="55" y="93"/>
                    <a:pt x="56" y="93"/>
                  </a:cubicBezTo>
                  <a:cubicBezTo>
                    <a:pt x="55" y="93"/>
                    <a:pt x="56" y="91"/>
                    <a:pt x="55" y="91"/>
                  </a:cubicBezTo>
                  <a:cubicBezTo>
                    <a:pt x="53" y="92"/>
                    <a:pt x="53" y="92"/>
                    <a:pt x="53" y="92"/>
                  </a:cubicBezTo>
                  <a:cubicBezTo>
                    <a:pt x="52" y="92"/>
                    <a:pt x="53" y="91"/>
                    <a:pt x="53" y="91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53" y="89"/>
                    <a:pt x="53" y="88"/>
                    <a:pt x="53" y="89"/>
                  </a:cubicBezTo>
                  <a:cubicBezTo>
                    <a:pt x="53" y="88"/>
                    <a:pt x="52" y="88"/>
                    <a:pt x="53" y="88"/>
                  </a:cubicBezTo>
                  <a:cubicBezTo>
                    <a:pt x="52" y="87"/>
                    <a:pt x="52" y="84"/>
                    <a:pt x="48" y="84"/>
                  </a:cubicBezTo>
                  <a:cubicBezTo>
                    <a:pt x="48" y="83"/>
                    <a:pt x="48" y="83"/>
                    <a:pt x="48" y="83"/>
                  </a:cubicBezTo>
                  <a:cubicBezTo>
                    <a:pt x="51" y="83"/>
                    <a:pt x="48" y="84"/>
                    <a:pt x="51" y="83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48" y="83"/>
                    <a:pt x="48" y="83"/>
                    <a:pt x="48" y="83"/>
                  </a:cubicBezTo>
                  <a:cubicBezTo>
                    <a:pt x="47" y="83"/>
                    <a:pt x="51" y="81"/>
                    <a:pt x="48" y="80"/>
                  </a:cubicBezTo>
                  <a:cubicBezTo>
                    <a:pt x="48" y="81"/>
                    <a:pt x="48" y="81"/>
                    <a:pt x="48" y="80"/>
                  </a:cubicBezTo>
                  <a:cubicBezTo>
                    <a:pt x="48" y="80"/>
                    <a:pt x="48" y="80"/>
                    <a:pt x="48" y="80"/>
                  </a:cubicBezTo>
                  <a:cubicBezTo>
                    <a:pt x="47" y="79"/>
                    <a:pt x="47" y="80"/>
                    <a:pt x="46" y="80"/>
                  </a:cubicBezTo>
                  <a:cubicBezTo>
                    <a:pt x="46" y="80"/>
                    <a:pt x="46" y="79"/>
                    <a:pt x="47" y="79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46" y="79"/>
                    <a:pt x="46" y="79"/>
                    <a:pt x="46" y="77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7" y="77"/>
                    <a:pt x="46" y="77"/>
                    <a:pt x="47" y="77"/>
                  </a:cubicBezTo>
                  <a:cubicBezTo>
                    <a:pt x="46" y="77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5"/>
                    <a:pt x="44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44" y="75"/>
                    <a:pt x="46" y="75"/>
                    <a:pt x="46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71"/>
                    <a:pt x="44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0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3" y="70"/>
                    <a:pt x="43" y="70"/>
                    <a:pt x="43" y="68"/>
                  </a:cubicBezTo>
                  <a:cubicBezTo>
                    <a:pt x="42" y="68"/>
                    <a:pt x="40" y="70"/>
                    <a:pt x="40" y="70"/>
                  </a:cubicBezTo>
                  <a:cubicBezTo>
                    <a:pt x="40" y="68"/>
                    <a:pt x="42" y="67"/>
                    <a:pt x="42" y="67"/>
                  </a:cubicBezTo>
                  <a:cubicBezTo>
                    <a:pt x="42" y="67"/>
                    <a:pt x="42" y="66"/>
                    <a:pt x="40" y="64"/>
                  </a:cubicBezTo>
                  <a:cubicBezTo>
                    <a:pt x="40" y="64"/>
                    <a:pt x="40" y="64"/>
                    <a:pt x="40" y="64"/>
                  </a:cubicBezTo>
                  <a:cubicBezTo>
                    <a:pt x="39" y="63"/>
                    <a:pt x="40" y="62"/>
                    <a:pt x="38" y="61"/>
                  </a:cubicBezTo>
                  <a:cubicBezTo>
                    <a:pt x="38" y="62"/>
                    <a:pt x="38" y="62"/>
                    <a:pt x="37" y="62"/>
                  </a:cubicBezTo>
                  <a:cubicBezTo>
                    <a:pt x="38" y="61"/>
                    <a:pt x="37" y="62"/>
                    <a:pt x="38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8" y="58"/>
                    <a:pt x="38" y="57"/>
                    <a:pt x="37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4" y="54"/>
                    <a:pt x="37" y="53"/>
                    <a:pt x="34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3" y="51"/>
                    <a:pt x="33" y="51"/>
                    <a:pt x="31" y="51"/>
                  </a:cubicBezTo>
                  <a:cubicBezTo>
                    <a:pt x="33" y="49"/>
                    <a:pt x="31" y="47"/>
                    <a:pt x="30" y="44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4"/>
                    <a:pt x="29" y="44"/>
                    <a:pt x="29" y="45"/>
                  </a:cubicBezTo>
                  <a:cubicBezTo>
                    <a:pt x="29" y="44"/>
                    <a:pt x="29" y="44"/>
                    <a:pt x="29" y="42"/>
                  </a:cubicBezTo>
                  <a:cubicBezTo>
                    <a:pt x="30" y="42"/>
                    <a:pt x="29" y="44"/>
                    <a:pt x="30" y="42"/>
                  </a:cubicBezTo>
                  <a:cubicBezTo>
                    <a:pt x="30" y="42"/>
                    <a:pt x="29" y="42"/>
                    <a:pt x="30" y="41"/>
                  </a:cubicBezTo>
                  <a:cubicBezTo>
                    <a:pt x="29" y="41"/>
                    <a:pt x="29" y="42"/>
                    <a:pt x="29" y="42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7" y="41"/>
                    <a:pt x="27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5" y="44"/>
                    <a:pt x="25" y="45"/>
                    <a:pt x="25" y="44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2"/>
                    <a:pt x="27" y="41"/>
                    <a:pt x="27" y="40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6" y="41"/>
                    <a:pt x="27" y="40"/>
                    <a:pt x="26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38"/>
                    <a:pt x="27" y="40"/>
                    <a:pt x="26" y="40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9" y="37"/>
                    <a:pt x="27" y="38"/>
                    <a:pt x="27" y="37"/>
                  </a:cubicBezTo>
                  <a:cubicBezTo>
                    <a:pt x="26" y="37"/>
                    <a:pt x="26" y="38"/>
                    <a:pt x="26" y="38"/>
                  </a:cubicBezTo>
                  <a:cubicBezTo>
                    <a:pt x="26" y="38"/>
                    <a:pt x="26" y="37"/>
                    <a:pt x="27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5" y="37"/>
                    <a:pt x="26" y="36"/>
                    <a:pt x="25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6"/>
                    <a:pt x="25" y="34"/>
                    <a:pt x="24" y="34"/>
                  </a:cubicBezTo>
                  <a:cubicBezTo>
                    <a:pt x="24" y="34"/>
                    <a:pt x="24" y="33"/>
                    <a:pt x="25" y="33"/>
                  </a:cubicBezTo>
                  <a:cubicBezTo>
                    <a:pt x="25" y="33"/>
                    <a:pt x="25" y="34"/>
                    <a:pt x="26" y="34"/>
                  </a:cubicBezTo>
                  <a:cubicBezTo>
                    <a:pt x="25" y="34"/>
                    <a:pt x="25" y="33"/>
                    <a:pt x="25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5" y="33"/>
                    <a:pt x="25" y="33"/>
                    <a:pt x="25" y="30"/>
                  </a:cubicBezTo>
                  <a:cubicBezTo>
                    <a:pt x="25" y="30"/>
                    <a:pt x="25" y="33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29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5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8"/>
                    <a:pt x="24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4" y="27"/>
                  </a:cubicBezTo>
                  <a:cubicBezTo>
                    <a:pt x="21" y="27"/>
                    <a:pt x="20" y="27"/>
                    <a:pt x="20" y="27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8" y="28"/>
                    <a:pt x="18" y="25"/>
                    <a:pt x="20" y="25"/>
                  </a:cubicBezTo>
                  <a:cubicBezTo>
                    <a:pt x="20" y="24"/>
                    <a:pt x="17" y="27"/>
                    <a:pt x="18" y="24"/>
                  </a:cubicBezTo>
                  <a:cubicBezTo>
                    <a:pt x="18" y="24"/>
                    <a:pt x="20" y="23"/>
                    <a:pt x="18" y="24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18" y="24"/>
                    <a:pt x="17" y="23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7" y="24"/>
                    <a:pt x="17" y="25"/>
                    <a:pt x="16" y="24"/>
                  </a:cubicBezTo>
                  <a:cubicBezTo>
                    <a:pt x="16" y="24"/>
                    <a:pt x="16" y="24"/>
                    <a:pt x="17" y="23"/>
                  </a:cubicBezTo>
                  <a:cubicBezTo>
                    <a:pt x="17" y="23"/>
                    <a:pt x="17" y="24"/>
                    <a:pt x="17" y="23"/>
                  </a:cubicBezTo>
                  <a:cubicBezTo>
                    <a:pt x="17" y="23"/>
                    <a:pt x="16" y="23"/>
                    <a:pt x="17" y="21"/>
                  </a:cubicBezTo>
                  <a:cubicBezTo>
                    <a:pt x="17" y="23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7" y="21"/>
                    <a:pt x="18" y="20"/>
                    <a:pt x="18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8" y="21"/>
                    <a:pt x="17" y="21"/>
                  </a:cubicBezTo>
                  <a:cubicBezTo>
                    <a:pt x="17" y="21"/>
                    <a:pt x="17" y="20"/>
                    <a:pt x="16" y="20"/>
                  </a:cubicBezTo>
                  <a:cubicBezTo>
                    <a:pt x="16" y="20"/>
                    <a:pt x="16" y="20"/>
                    <a:pt x="16" y="21"/>
                  </a:cubicBezTo>
                  <a:cubicBezTo>
                    <a:pt x="16" y="20"/>
                    <a:pt x="14" y="21"/>
                    <a:pt x="14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17"/>
                    <a:pt x="16" y="16"/>
                    <a:pt x="16" y="16"/>
                  </a:cubicBezTo>
                  <a:cubicBezTo>
                    <a:pt x="14" y="16"/>
                    <a:pt x="14" y="15"/>
                    <a:pt x="14" y="16"/>
                  </a:cubicBezTo>
                  <a:cubicBezTo>
                    <a:pt x="14" y="16"/>
                    <a:pt x="16" y="17"/>
                    <a:pt x="14" y="20"/>
                  </a:cubicBezTo>
                  <a:cubicBezTo>
                    <a:pt x="13" y="20"/>
                    <a:pt x="16" y="20"/>
                    <a:pt x="14" y="21"/>
                  </a:cubicBezTo>
                  <a:cubicBezTo>
                    <a:pt x="14" y="20"/>
                    <a:pt x="13" y="21"/>
                    <a:pt x="12" y="21"/>
                  </a:cubicBezTo>
                  <a:cubicBezTo>
                    <a:pt x="12" y="21"/>
                    <a:pt x="12" y="21"/>
                    <a:pt x="12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17"/>
                    <a:pt x="13" y="17"/>
                    <a:pt x="13" y="16"/>
                  </a:cubicBezTo>
                  <a:cubicBezTo>
                    <a:pt x="13" y="16"/>
                    <a:pt x="12" y="16"/>
                    <a:pt x="13" y="17"/>
                  </a:cubicBezTo>
                  <a:cubicBezTo>
                    <a:pt x="12" y="16"/>
                    <a:pt x="12" y="15"/>
                    <a:pt x="11" y="15"/>
                  </a:cubicBezTo>
                  <a:cubicBezTo>
                    <a:pt x="12" y="15"/>
                    <a:pt x="11" y="13"/>
                    <a:pt x="12" y="13"/>
                  </a:cubicBezTo>
                  <a:cubicBezTo>
                    <a:pt x="12" y="13"/>
                    <a:pt x="13" y="13"/>
                    <a:pt x="13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2" y="13"/>
                    <a:pt x="12" y="12"/>
                  </a:cubicBezTo>
                  <a:cubicBezTo>
                    <a:pt x="12" y="13"/>
                    <a:pt x="11" y="13"/>
                    <a:pt x="11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2"/>
                    <a:pt x="9" y="12"/>
                    <a:pt x="9" y="11"/>
                  </a:cubicBezTo>
                  <a:cubicBezTo>
                    <a:pt x="7" y="11"/>
                    <a:pt x="7" y="8"/>
                    <a:pt x="7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4" y="7"/>
                    <a:pt x="4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4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2" y="7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0" y="2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3"/>
                    <a:pt x="2" y="3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7"/>
                    <a:pt x="2" y="7"/>
                  </a:cubicBezTo>
                  <a:cubicBezTo>
                    <a:pt x="3" y="7"/>
                    <a:pt x="2" y="8"/>
                    <a:pt x="2" y="10"/>
                  </a:cubicBezTo>
                  <a:cubicBezTo>
                    <a:pt x="3" y="8"/>
                    <a:pt x="3" y="8"/>
                    <a:pt x="3" y="7"/>
                  </a:cubicBezTo>
                  <a:cubicBezTo>
                    <a:pt x="4" y="8"/>
                    <a:pt x="3" y="8"/>
                    <a:pt x="4" y="8"/>
                  </a:cubicBezTo>
                  <a:cubicBezTo>
                    <a:pt x="3" y="8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3" y="11"/>
                    <a:pt x="3" y="12"/>
                  </a:cubicBezTo>
                  <a:cubicBezTo>
                    <a:pt x="4" y="12"/>
                    <a:pt x="4" y="13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5" y="16"/>
                    <a:pt x="5" y="17"/>
                  </a:cubicBezTo>
                  <a:cubicBezTo>
                    <a:pt x="7" y="17"/>
                    <a:pt x="7" y="21"/>
                    <a:pt x="9" y="21"/>
                  </a:cubicBezTo>
                  <a:cubicBezTo>
                    <a:pt x="9" y="24"/>
                    <a:pt x="11" y="25"/>
                    <a:pt x="12" y="28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2" y="27"/>
                    <a:pt x="12" y="28"/>
                    <a:pt x="12" y="28"/>
                  </a:cubicBezTo>
                  <a:cubicBezTo>
                    <a:pt x="13" y="29"/>
                    <a:pt x="13" y="30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4"/>
                    <a:pt x="14" y="34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7"/>
                    <a:pt x="16" y="37"/>
                    <a:pt x="16" y="38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2"/>
                    <a:pt x="20" y="45"/>
                    <a:pt x="20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51"/>
                    <a:pt x="25" y="54"/>
                    <a:pt x="25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7" y="55"/>
                    <a:pt x="26" y="57"/>
                    <a:pt x="26" y="57"/>
                  </a:cubicBezTo>
                  <a:cubicBezTo>
                    <a:pt x="26" y="58"/>
                    <a:pt x="26" y="61"/>
                    <a:pt x="27" y="58"/>
                  </a:cubicBezTo>
                  <a:cubicBezTo>
                    <a:pt x="27" y="61"/>
                    <a:pt x="27" y="61"/>
                    <a:pt x="27" y="62"/>
                  </a:cubicBezTo>
                  <a:cubicBezTo>
                    <a:pt x="29" y="62"/>
                    <a:pt x="29" y="63"/>
                    <a:pt x="29" y="64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3"/>
                    <a:pt x="29" y="63"/>
                    <a:pt x="30" y="63"/>
                  </a:cubicBezTo>
                  <a:cubicBezTo>
                    <a:pt x="30" y="64"/>
                    <a:pt x="31" y="66"/>
                    <a:pt x="29" y="66"/>
                  </a:cubicBezTo>
                  <a:cubicBezTo>
                    <a:pt x="30" y="66"/>
                    <a:pt x="30" y="68"/>
                    <a:pt x="31" y="70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1" y="71"/>
                    <a:pt x="33" y="74"/>
                    <a:pt x="33" y="75"/>
                  </a:cubicBezTo>
                  <a:cubicBezTo>
                    <a:pt x="34" y="75"/>
                    <a:pt x="34" y="74"/>
                    <a:pt x="34" y="74"/>
                  </a:cubicBezTo>
                  <a:cubicBezTo>
                    <a:pt x="34" y="75"/>
                    <a:pt x="34" y="75"/>
                    <a:pt x="34" y="75"/>
                  </a:cubicBezTo>
                  <a:cubicBezTo>
                    <a:pt x="34" y="77"/>
                    <a:pt x="38" y="77"/>
                    <a:pt x="38" y="80"/>
                  </a:cubicBezTo>
                  <a:cubicBezTo>
                    <a:pt x="39" y="83"/>
                    <a:pt x="40" y="87"/>
                    <a:pt x="42" y="89"/>
                  </a:cubicBezTo>
                  <a:cubicBezTo>
                    <a:pt x="43" y="89"/>
                    <a:pt x="43" y="89"/>
                    <a:pt x="43" y="89"/>
                  </a:cubicBezTo>
                  <a:cubicBezTo>
                    <a:pt x="42" y="91"/>
                    <a:pt x="44" y="91"/>
                    <a:pt x="44" y="93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4" y="94"/>
                    <a:pt x="47" y="94"/>
                    <a:pt x="46" y="96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47" y="97"/>
                    <a:pt x="47" y="98"/>
                    <a:pt x="48" y="98"/>
                  </a:cubicBezTo>
                  <a:cubicBezTo>
                    <a:pt x="48" y="98"/>
                    <a:pt x="48" y="98"/>
                    <a:pt x="48" y="98"/>
                  </a:cubicBezTo>
                  <a:cubicBezTo>
                    <a:pt x="51" y="98"/>
                    <a:pt x="48" y="101"/>
                    <a:pt x="51" y="101"/>
                  </a:cubicBezTo>
                  <a:cubicBezTo>
                    <a:pt x="48" y="101"/>
                    <a:pt x="48" y="101"/>
                    <a:pt x="48" y="101"/>
                  </a:cubicBezTo>
                  <a:cubicBezTo>
                    <a:pt x="52" y="104"/>
                    <a:pt x="52" y="106"/>
                    <a:pt x="53" y="109"/>
                  </a:cubicBezTo>
                  <a:cubicBezTo>
                    <a:pt x="56" y="110"/>
                    <a:pt x="56" y="108"/>
                    <a:pt x="56" y="110"/>
                  </a:cubicBezTo>
                  <a:cubicBezTo>
                    <a:pt x="56" y="110"/>
                    <a:pt x="55" y="110"/>
                    <a:pt x="56" y="110"/>
                  </a:cubicBezTo>
                  <a:cubicBezTo>
                    <a:pt x="56" y="111"/>
                    <a:pt x="57" y="110"/>
                    <a:pt x="57" y="111"/>
                  </a:cubicBezTo>
                  <a:cubicBezTo>
                    <a:pt x="56" y="111"/>
                    <a:pt x="57" y="111"/>
                    <a:pt x="56" y="111"/>
                  </a:cubicBezTo>
                  <a:cubicBezTo>
                    <a:pt x="57" y="114"/>
                    <a:pt x="59" y="114"/>
                    <a:pt x="59" y="115"/>
                  </a:cubicBezTo>
                  <a:cubicBezTo>
                    <a:pt x="59" y="114"/>
                    <a:pt x="59" y="114"/>
                    <a:pt x="59" y="114"/>
                  </a:cubicBezTo>
                  <a:cubicBezTo>
                    <a:pt x="57" y="117"/>
                    <a:pt x="59" y="117"/>
                    <a:pt x="59" y="119"/>
                  </a:cubicBezTo>
                  <a:cubicBezTo>
                    <a:pt x="61" y="124"/>
                    <a:pt x="65" y="132"/>
                    <a:pt x="68" y="138"/>
                  </a:cubicBezTo>
                  <a:cubicBezTo>
                    <a:pt x="72" y="144"/>
                    <a:pt x="73" y="149"/>
                    <a:pt x="78" y="156"/>
                  </a:cubicBezTo>
                  <a:cubicBezTo>
                    <a:pt x="81" y="157"/>
                    <a:pt x="81" y="157"/>
                    <a:pt x="81" y="158"/>
                  </a:cubicBezTo>
                  <a:cubicBezTo>
                    <a:pt x="81" y="158"/>
                    <a:pt x="81" y="158"/>
                    <a:pt x="81" y="158"/>
                  </a:cubicBezTo>
                  <a:cubicBezTo>
                    <a:pt x="81" y="160"/>
                    <a:pt x="82" y="160"/>
                    <a:pt x="81" y="160"/>
                  </a:cubicBezTo>
                  <a:cubicBezTo>
                    <a:pt x="82" y="162"/>
                    <a:pt x="83" y="164"/>
                    <a:pt x="85" y="168"/>
                  </a:cubicBezTo>
                  <a:cubicBezTo>
                    <a:pt x="85" y="168"/>
                    <a:pt x="85" y="165"/>
                    <a:pt x="85" y="168"/>
                  </a:cubicBezTo>
                  <a:cubicBezTo>
                    <a:pt x="85" y="168"/>
                    <a:pt x="85" y="168"/>
                    <a:pt x="85" y="168"/>
                  </a:cubicBezTo>
                  <a:cubicBezTo>
                    <a:pt x="85" y="168"/>
                    <a:pt x="85" y="168"/>
                    <a:pt x="85" y="168"/>
                  </a:cubicBezTo>
                  <a:cubicBezTo>
                    <a:pt x="85" y="169"/>
                    <a:pt x="85" y="169"/>
                    <a:pt x="85" y="169"/>
                  </a:cubicBezTo>
                  <a:cubicBezTo>
                    <a:pt x="86" y="174"/>
                    <a:pt x="92" y="178"/>
                    <a:pt x="95" y="185"/>
                  </a:cubicBezTo>
                  <a:cubicBezTo>
                    <a:pt x="96" y="186"/>
                    <a:pt x="96" y="188"/>
                    <a:pt x="98" y="190"/>
                  </a:cubicBezTo>
                  <a:cubicBezTo>
                    <a:pt x="100" y="194"/>
                    <a:pt x="105" y="198"/>
                    <a:pt x="107" y="202"/>
                  </a:cubicBezTo>
                  <a:cubicBezTo>
                    <a:pt x="107" y="202"/>
                    <a:pt x="108" y="200"/>
                    <a:pt x="108" y="198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50" name="Freeform 143"/>
            <p:cNvSpPr>
              <a:spLocks/>
            </p:cNvSpPr>
            <p:nvPr/>
          </p:nvSpPr>
          <p:spPr bwMode="auto">
            <a:xfrm>
              <a:off x="4019" y="1388"/>
              <a:ext cx="229" cy="421"/>
            </a:xfrm>
            <a:custGeom>
              <a:avLst/>
              <a:gdLst>
                <a:gd name="T0" fmla="*/ 86 w 97"/>
                <a:gd name="T1" fmla="*/ 156 h 178"/>
                <a:gd name="T2" fmla="*/ 83 w 97"/>
                <a:gd name="T3" fmla="*/ 151 h 178"/>
                <a:gd name="T4" fmla="*/ 80 w 97"/>
                <a:gd name="T5" fmla="*/ 139 h 178"/>
                <a:gd name="T6" fmla="*/ 77 w 97"/>
                <a:gd name="T7" fmla="*/ 137 h 178"/>
                <a:gd name="T8" fmla="*/ 70 w 97"/>
                <a:gd name="T9" fmla="*/ 125 h 178"/>
                <a:gd name="T10" fmla="*/ 69 w 97"/>
                <a:gd name="T11" fmla="*/ 121 h 178"/>
                <a:gd name="T12" fmla="*/ 65 w 97"/>
                <a:gd name="T13" fmla="*/ 114 h 178"/>
                <a:gd name="T14" fmla="*/ 62 w 97"/>
                <a:gd name="T15" fmla="*/ 109 h 178"/>
                <a:gd name="T16" fmla="*/ 60 w 97"/>
                <a:gd name="T17" fmla="*/ 107 h 178"/>
                <a:gd name="T18" fmla="*/ 60 w 97"/>
                <a:gd name="T19" fmla="*/ 103 h 178"/>
                <a:gd name="T20" fmla="*/ 57 w 97"/>
                <a:gd name="T21" fmla="*/ 96 h 178"/>
                <a:gd name="T22" fmla="*/ 56 w 97"/>
                <a:gd name="T23" fmla="*/ 94 h 178"/>
                <a:gd name="T24" fmla="*/ 54 w 97"/>
                <a:gd name="T25" fmla="*/ 88 h 178"/>
                <a:gd name="T26" fmla="*/ 50 w 97"/>
                <a:gd name="T27" fmla="*/ 85 h 178"/>
                <a:gd name="T28" fmla="*/ 48 w 97"/>
                <a:gd name="T29" fmla="*/ 79 h 178"/>
                <a:gd name="T30" fmla="*/ 44 w 97"/>
                <a:gd name="T31" fmla="*/ 73 h 178"/>
                <a:gd name="T32" fmla="*/ 43 w 97"/>
                <a:gd name="T33" fmla="*/ 70 h 178"/>
                <a:gd name="T34" fmla="*/ 41 w 97"/>
                <a:gd name="T35" fmla="*/ 68 h 178"/>
                <a:gd name="T36" fmla="*/ 40 w 97"/>
                <a:gd name="T37" fmla="*/ 65 h 178"/>
                <a:gd name="T38" fmla="*/ 40 w 97"/>
                <a:gd name="T39" fmla="*/ 65 h 178"/>
                <a:gd name="T40" fmla="*/ 39 w 97"/>
                <a:gd name="T41" fmla="*/ 60 h 178"/>
                <a:gd name="T42" fmla="*/ 33 w 97"/>
                <a:gd name="T43" fmla="*/ 52 h 178"/>
                <a:gd name="T44" fmla="*/ 31 w 97"/>
                <a:gd name="T45" fmla="*/ 48 h 178"/>
                <a:gd name="T46" fmla="*/ 30 w 97"/>
                <a:gd name="T47" fmla="*/ 46 h 178"/>
                <a:gd name="T48" fmla="*/ 26 w 97"/>
                <a:gd name="T49" fmla="*/ 39 h 178"/>
                <a:gd name="T50" fmla="*/ 22 w 97"/>
                <a:gd name="T51" fmla="*/ 38 h 178"/>
                <a:gd name="T52" fmla="*/ 24 w 97"/>
                <a:gd name="T53" fmla="*/ 34 h 178"/>
                <a:gd name="T54" fmla="*/ 24 w 97"/>
                <a:gd name="T55" fmla="*/ 30 h 178"/>
                <a:gd name="T56" fmla="*/ 20 w 97"/>
                <a:gd name="T57" fmla="*/ 27 h 178"/>
                <a:gd name="T58" fmla="*/ 22 w 97"/>
                <a:gd name="T59" fmla="*/ 26 h 178"/>
                <a:gd name="T60" fmla="*/ 20 w 97"/>
                <a:gd name="T61" fmla="*/ 25 h 178"/>
                <a:gd name="T62" fmla="*/ 17 w 97"/>
                <a:gd name="T63" fmla="*/ 22 h 178"/>
                <a:gd name="T64" fmla="*/ 17 w 97"/>
                <a:gd name="T65" fmla="*/ 18 h 178"/>
                <a:gd name="T66" fmla="*/ 15 w 97"/>
                <a:gd name="T67" fmla="*/ 18 h 178"/>
                <a:gd name="T68" fmla="*/ 15 w 97"/>
                <a:gd name="T69" fmla="*/ 16 h 178"/>
                <a:gd name="T70" fmla="*/ 14 w 97"/>
                <a:gd name="T71" fmla="*/ 13 h 178"/>
                <a:gd name="T72" fmla="*/ 13 w 97"/>
                <a:gd name="T73" fmla="*/ 16 h 178"/>
                <a:gd name="T74" fmla="*/ 11 w 97"/>
                <a:gd name="T75" fmla="*/ 10 h 178"/>
                <a:gd name="T76" fmla="*/ 3 w 97"/>
                <a:gd name="T77" fmla="*/ 5 h 178"/>
                <a:gd name="T78" fmla="*/ 2 w 97"/>
                <a:gd name="T79" fmla="*/ 4 h 178"/>
                <a:gd name="T80" fmla="*/ 0 w 97"/>
                <a:gd name="T81" fmla="*/ 0 h 178"/>
                <a:gd name="T82" fmla="*/ 0 w 97"/>
                <a:gd name="T83" fmla="*/ 1 h 178"/>
                <a:gd name="T84" fmla="*/ 2 w 97"/>
                <a:gd name="T85" fmla="*/ 5 h 178"/>
                <a:gd name="T86" fmla="*/ 5 w 97"/>
                <a:gd name="T87" fmla="*/ 14 h 178"/>
                <a:gd name="T88" fmla="*/ 11 w 97"/>
                <a:gd name="T89" fmla="*/ 27 h 178"/>
                <a:gd name="T90" fmla="*/ 18 w 97"/>
                <a:gd name="T91" fmla="*/ 42 h 178"/>
                <a:gd name="T92" fmla="*/ 24 w 97"/>
                <a:gd name="T93" fmla="*/ 53 h 178"/>
                <a:gd name="T94" fmla="*/ 27 w 97"/>
                <a:gd name="T95" fmla="*/ 61 h 178"/>
                <a:gd name="T96" fmla="*/ 36 w 97"/>
                <a:gd name="T97" fmla="*/ 78 h 178"/>
                <a:gd name="T98" fmla="*/ 43 w 97"/>
                <a:gd name="T99" fmla="*/ 86 h 178"/>
                <a:gd name="T100" fmla="*/ 49 w 97"/>
                <a:gd name="T101" fmla="*/ 98 h 178"/>
                <a:gd name="T102" fmla="*/ 69 w 97"/>
                <a:gd name="T103" fmla="*/ 138 h 178"/>
                <a:gd name="T104" fmla="*/ 74 w 97"/>
                <a:gd name="T105" fmla="*/ 148 h 178"/>
                <a:gd name="T106" fmla="*/ 96 w 97"/>
                <a:gd name="T107" fmla="*/ 176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7" h="178">
                  <a:moveTo>
                    <a:pt x="96" y="176"/>
                  </a:moveTo>
                  <a:cubicBezTo>
                    <a:pt x="97" y="172"/>
                    <a:pt x="92" y="169"/>
                    <a:pt x="92" y="166"/>
                  </a:cubicBezTo>
                  <a:cubicBezTo>
                    <a:pt x="91" y="166"/>
                    <a:pt x="91" y="166"/>
                    <a:pt x="91" y="166"/>
                  </a:cubicBezTo>
                  <a:cubicBezTo>
                    <a:pt x="92" y="164"/>
                    <a:pt x="90" y="161"/>
                    <a:pt x="87" y="159"/>
                  </a:cubicBezTo>
                  <a:cubicBezTo>
                    <a:pt x="86" y="160"/>
                    <a:pt x="86" y="160"/>
                    <a:pt x="86" y="160"/>
                  </a:cubicBezTo>
                  <a:cubicBezTo>
                    <a:pt x="86" y="159"/>
                    <a:pt x="87" y="156"/>
                    <a:pt x="86" y="156"/>
                  </a:cubicBezTo>
                  <a:cubicBezTo>
                    <a:pt x="86" y="156"/>
                    <a:pt x="86" y="156"/>
                    <a:pt x="86" y="156"/>
                  </a:cubicBezTo>
                  <a:cubicBezTo>
                    <a:pt x="86" y="156"/>
                    <a:pt x="86" y="156"/>
                    <a:pt x="86" y="155"/>
                  </a:cubicBezTo>
                  <a:cubicBezTo>
                    <a:pt x="84" y="155"/>
                    <a:pt x="84" y="155"/>
                    <a:pt x="84" y="155"/>
                  </a:cubicBezTo>
                  <a:cubicBezTo>
                    <a:pt x="84" y="155"/>
                    <a:pt x="84" y="155"/>
                    <a:pt x="84" y="155"/>
                  </a:cubicBezTo>
                  <a:cubicBezTo>
                    <a:pt x="86" y="152"/>
                    <a:pt x="84" y="152"/>
                    <a:pt x="84" y="151"/>
                  </a:cubicBezTo>
                  <a:cubicBezTo>
                    <a:pt x="84" y="151"/>
                    <a:pt x="84" y="151"/>
                    <a:pt x="83" y="151"/>
                  </a:cubicBezTo>
                  <a:cubicBezTo>
                    <a:pt x="84" y="150"/>
                    <a:pt x="82" y="147"/>
                    <a:pt x="82" y="143"/>
                  </a:cubicBezTo>
                  <a:cubicBezTo>
                    <a:pt x="82" y="146"/>
                    <a:pt x="80" y="146"/>
                    <a:pt x="80" y="146"/>
                  </a:cubicBezTo>
                  <a:cubicBezTo>
                    <a:pt x="82" y="143"/>
                    <a:pt x="82" y="143"/>
                    <a:pt x="80" y="142"/>
                  </a:cubicBezTo>
                  <a:cubicBezTo>
                    <a:pt x="80" y="143"/>
                    <a:pt x="82" y="140"/>
                    <a:pt x="80" y="140"/>
                  </a:cubicBezTo>
                  <a:cubicBezTo>
                    <a:pt x="80" y="140"/>
                    <a:pt x="80" y="140"/>
                    <a:pt x="80" y="140"/>
                  </a:cubicBezTo>
                  <a:cubicBezTo>
                    <a:pt x="80" y="140"/>
                    <a:pt x="78" y="140"/>
                    <a:pt x="80" y="139"/>
                  </a:cubicBezTo>
                  <a:cubicBezTo>
                    <a:pt x="78" y="139"/>
                    <a:pt x="78" y="139"/>
                    <a:pt x="78" y="139"/>
                  </a:cubicBezTo>
                  <a:cubicBezTo>
                    <a:pt x="80" y="139"/>
                    <a:pt x="78" y="139"/>
                    <a:pt x="78" y="138"/>
                  </a:cubicBezTo>
                  <a:cubicBezTo>
                    <a:pt x="78" y="138"/>
                    <a:pt x="78" y="138"/>
                    <a:pt x="78" y="138"/>
                  </a:cubicBezTo>
                  <a:cubicBezTo>
                    <a:pt x="78" y="138"/>
                    <a:pt x="78" y="138"/>
                    <a:pt x="78" y="138"/>
                  </a:cubicBezTo>
                  <a:cubicBezTo>
                    <a:pt x="77" y="138"/>
                    <a:pt x="77" y="138"/>
                    <a:pt x="77" y="138"/>
                  </a:cubicBezTo>
                  <a:cubicBezTo>
                    <a:pt x="77" y="137"/>
                    <a:pt x="77" y="137"/>
                    <a:pt x="77" y="137"/>
                  </a:cubicBezTo>
                  <a:cubicBezTo>
                    <a:pt x="77" y="137"/>
                    <a:pt x="77" y="137"/>
                    <a:pt x="75" y="137"/>
                  </a:cubicBezTo>
                  <a:cubicBezTo>
                    <a:pt x="75" y="134"/>
                    <a:pt x="74" y="131"/>
                    <a:pt x="73" y="127"/>
                  </a:cubicBezTo>
                  <a:cubicBezTo>
                    <a:pt x="71" y="127"/>
                    <a:pt x="71" y="127"/>
                    <a:pt x="71" y="127"/>
                  </a:cubicBezTo>
                  <a:cubicBezTo>
                    <a:pt x="71" y="126"/>
                    <a:pt x="71" y="126"/>
                    <a:pt x="71" y="126"/>
                  </a:cubicBezTo>
                  <a:cubicBezTo>
                    <a:pt x="70" y="126"/>
                    <a:pt x="70" y="126"/>
                    <a:pt x="70" y="126"/>
                  </a:cubicBezTo>
                  <a:cubicBezTo>
                    <a:pt x="70" y="126"/>
                    <a:pt x="71" y="125"/>
                    <a:pt x="70" y="125"/>
                  </a:cubicBezTo>
                  <a:cubicBezTo>
                    <a:pt x="70" y="125"/>
                    <a:pt x="70" y="125"/>
                    <a:pt x="70" y="126"/>
                  </a:cubicBezTo>
                  <a:cubicBezTo>
                    <a:pt x="70" y="125"/>
                    <a:pt x="70" y="125"/>
                    <a:pt x="70" y="124"/>
                  </a:cubicBezTo>
                  <a:cubicBezTo>
                    <a:pt x="70" y="124"/>
                    <a:pt x="70" y="124"/>
                    <a:pt x="69" y="124"/>
                  </a:cubicBezTo>
                  <a:cubicBezTo>
                    <a:pt x="70" y="124"/>
                    <a:pt x="69" y="124"/>
                    <a:pt x="69" y="122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7" y="122"/>
                    <a:pt x="69" y="122"/>
                    <a:pt x="69" y="121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9" y="121"/>
                    <a:pt x="67" y="120"/>
                    <a:pt x="67" y="120"/>
                  </a:cubicBezTo>
                  <a:cubicBezTo>
                    <a:pt x="67" y="120"/>
                    <a:pt x="67" y="120"/>
                    <a:pt x="67" y="120"/>
                  </a:cubicBezTo>
                  <a:cubicBezTo>
                    <a:pt x="67" y="118"/>
                    <a:pt x="65" y="118"/>
                    <a:pt x="65" y="116"/>
                  </a:cubicBezTo>
                  <a:cubicBezTo>
                    <a:pt x="65" y="116"/>
                    <a:pt x="64" y="118"/>
                    <a:pt x="64" y="116"/>
                  </a:cubicBezTo>
                  <a:cubicBezTo>
                    <a:pt x="65" y="116"/>
                    <a:pt x="64" y="114"/>
                    <a:pt x="65" y="114"/>
                  </a:cubicBezTo>
                  <a:cubicBezTo>
                    <a:pt x="65" y="113"/>
                    <a:pt x="64" y="113"/>
                    <a:pt x="64" y="112"/>
                  </a:cubicBezTo>
                  <a:cubicBezTo>
                    <a:pt x="64" y="113"/>
                    <a:pt x="62" y="113"/>
                    <a:pt x="62" y="113"/>
                  </a:cubicBezTo>
                  <a:cubicBezTo>
                    <a:pt x="62" y="113"/>
                    <a:pt x="62" y="113"/>
                    <a:pt x="62" y="113"/>
                  </a:cubicBezTo>
                  <a:cubicBezTo>
                    <a:pt x="61" y="113"/>
                    <a:pt x="62" y="113"/>
                    <a:pt x="61" y="113"/>
                  </a:cubicBezTo>
                  <a:cubicBezTo>
                    <a:pt x="61" y="112"/>
                    <a:pt x="61" y="112"/>
                    <a:pt x="61" y="112"/>
                  </a:cubicBezTo>
                  <a:cubicBezTo>
                    <a:pt x="61" y="112"/>
                    <a:pt x="62" y="111"/>
                    <a:pt x="62" y="109"/>
                  </a:cubicBezTo>
                  <a:cubicBezTo>
                    <a:pt x="62" y="111"/>
                    <a:pt x="61" y="109"/>
                    <a:pt x="61" y="111"/>
                  </a:cubicBezTo>
                  <a:cubicBezTo>
                    <a:pt x="62" y="108"/>
                    <a:pt x="62" y="108"/>
                    <a:pt x="62" y="108"/>
                  </a:cubicBezTo>
                  <a:cubicBezTo>
                    <a:pt x="61" y="108"/>
                    <a:pt x="61" y="108"/>
                    <a:pt x="61" y="108"/>
                  </a:cubicBezTo>
                  <a:cubicBezTo>
                    <a:pt x="61" y="108"/>
                    <a:pt x="62" y="108"/>
                    <a:pt x="62" y="107"/>
                  </a:cubicBezTo>
                  <a:cubicBezTo>
                    <a:pt x="62" y="107"/>
                    <a:pt x="61" y="105"/>
                    <a:pt x="61" y="107"/>
                  </a:cubicBezTo>
                  <a:cubicBezTo>
                    <a:pt x="60" y="107"/>
                    <a:pt x="61" y="107"/>
                    <a:pt x="60" y="107"/>
                  </a:cubicBezTo>
                  <a:cubicBezTo>
                    <a:pt x="60" y="107"/>
                    <a:pt x="60" y="107"/>
                    <a:pt x="60" y="105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60" y="103"/>
                    <a:pt x="60" y="103"/>
                    <a:pt x="60" y="103"/>
                  </a:cubicBezTo>
                  <a:cubicBezTo>
                    <a:pt x="61" y="105"/>
                    <a:pt x="60" y="105"/>
                    <a:pt x="60" y="105"/>
                  </a:cubicBezTo>
                  <a:cubicBezTo>
                    <a:pt x="61" y="103"/>
                    <a:pt x="61" y="103"/>
                    <a:pt x="60" y="101"/>
                  </a:cubicBezTo>
                  <a:cubicBezTo>
                    <a:pt x="60" y="103"/>
                    <a:pt x="60" y="103"/>
                    <a:pt x="60" y="103"/>
                  </a:cubicBezTo>
                  <a:cubicBezTo>
                    <a:pt x="60" y="101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58" y="100"/>
                    <a:pt x="60" y="98"/>
                    <a:pt x="58" y="98"/>
                  </a:cubicBezTo>
                  <a:cubicBezTo>
                    <a:pt x="58" y="98"/>
                    <a:pt x="58" y="98"/>
                    <a:pt x="58" y="98"/>
                  </a:cubicBezTo>
                  <a:cubicBezTo>
                    <a:pt x="57" y="98"/>
                    <a:pt x="57" y="98"/>
                    <a:pt x="57" y="98"/>
                  </a:cubicBezTo>
                  <a:cubicBezTo>
                    <a:pt x="57" y="96"/>
                    <a:pt x="57" y="96"/>
                    <a:pt x="57" y="96"/>
                  </a:cubicBezTo>
                  <a:cubicBezTo>
                    <a:pt x="57" y="96"/>
                    <a:pt x="57" y="96"/>
                    <a:pt x="57" y="96"/>
                  </a:cubicBezTo>
                  <a:cubicBezTo>
                    <a:pt x="57" y="96"/>
                    <a:pt x="57" y="94"/>
                    <a:pt x="56" y="94"/>
                  </a:cubicBezTo>
                  <a:cubicBezTo>
                    <a:pt x="57" y="92"/>
                    <a:pt x="57" y="92"/>
                    <a:pt x="57" y="92"/>
                  </a:cubicBezTo>
                  <a:cubicBezTo>
                    <a:pt x="56" y="92"/>
                    <a:pt x="56" y="92"/>
                    <a:pt x="56" y="92"/>
                  </a:cubicBezTo>
                  <a:cubicBezTo>
                    <a:pt x="56" y="92"/>
                    <a:pt x="56" y="92"/>
                    <a:pt x="54" y="92"/>
                  </a:cubicBezTo>
                  <a:cubicBezTo>
                    <a:pt x="56" y="91"/>
                    <a:pt x="56" y="95"/>
                    <a:pt x="56" y="94"/>
                  </a:cubicBezTo>
                  <a:cubicBezTo>
                    <a:pt x="54" y="94"/>
                    <a:pt x="56" y="92"/>
                    <a:pt x="56" y="92"/>
                  </a:cubicBezTo>
                  <a:cubicBezTo>
                    <a:pt x="54" y="92"/>
                    <a:pt x="56" y="91"/>
                    <a:pt x="54" y="91"/>
                  </a:cubicBezTo>
                  <a:cubicBezTo>
                    <a:pt x="54" y="91"/>
                    <a:pt x="54" y="92"/>
                    <a:pt x="54" y="91"/>
                  </a:cubicBezTo>
                  <a:cubicBezTo>
                    <a:pt x="53" y="91"/>
                    <a:pt x="54" y="91"/>
                    <a:pt x="54" y="91"/>
                  </a:cubicBezTo>
                  <a:cubicBezTo>
                    <a:pt x="54" y="88"/>
                    <a:pt x="54" y="88"/>
                    <a:pt x="54" y="88"/>
                  </a:cubicBezTo>
                  <a:cubicBezTo>
                    <a:pt x="54" y="88"/>
                    <a:pt x="53" y="88"/>
                    <a:pt x="54" y="88"/>
                  </a:cubicBezTo>
                  <a:cubicBezTo>
                    <a:pt x="54" y="88"/>
                    <a:pt x="54" y="87"/>
                    <a:pt x="53" y="87"/>
                  </a:cubicBezTo>
                  <a:cubicBezTo>
                    <a:pt x="53" y="88"/>
                    <a:pt x="53" y="88"/>
                    <a:pt x="53" y="88"/>
                  </a:cubicBezTo>
                  <a:cubicBezTo>
                    <a:pt x="50" y="88"/>
                    <a:pt x="53" y="87"/>
                    <a:pt x="53" y="87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4" y="86"/>
                    <a:pt x="53" y="86"/>
                    <a:pt x="53" y="86"/>
                  </a:cubicBezTo>
                  <a:cubicBezTo>
                    <a:pt x="50" y="85"/>
                    <a:pt x="50" y="85"/>
                    <a:pt x="50" y="85"/>
                  </a:cubicBezTo>
                  <a:cubicBezTo>
                    <a:pt x="50" y="83"/>
                    <a:pt x="50" y="83"/>
                    <a:pt x="50" y="83"/>
                  </a:cubicBezTo>
                  <a:cubicBezTo>
                    <a:pt x="50" y="83"/>
                    <a:pt x="50" y="83"/>
                    <a:pt x="49" y="83"/>
                  </a:cubicBezTo>
                  <a:cubicBezTo>
                    <a:pt x="49" y="83"/>
                    <a:pt x="49" y="83"/>
                    <a:pt x="49" y="82"/>
                  </a:cubicBezTo>
                  <a:cubicBezTo>
                    <a:pt x="49" y="83"/>
                    <a:pt x="48" y="82"/>
                    <a:pt x="48" y="82"/>
                  </a:cubicBezTo>
                  <a:cubicBezTo>
                    <a:pt x="49" y="81"/>
                    <a:pt x="49" y="81"/>
                    <a:pt x="49" y="81"/>
                  </a:cubicBezTo>
                  <a:cubicBezTo>
                    <a:pt x="48" y="81"/>
                    <a:pt x="49" y="79"/>
                    <a:pt x="48" y="79"/>
                  </a:cubicBezTo>
                  <a:cubicBezTo>
                    <a:pt x="48" y="79"/>
                    <a:pt x="48" y="81"/>
                    <a:pt x="47" y="81"/>
                  </a:cubicBezTo>
                  <a:cubicBezTo>
                    <a:pt x="45" y="81"/>
                    <a:pt x="48" y="79"/>
                    <a:pt x="47" y="78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47" y="78"/>
                    <a:pt x="48" y="75"/>
                    <a:pt x="47" y="78"/>
                  </a:cubicBezTo>
                  <a:cubicBezTo>
                    <a:pt x="47" y="75"/>
                    <a:pt x="45" y="75"/>
                    <a:pt x="47" y="75"/>
                  </a:cubicBezTo>
                  <a:cubicBezTo>
                    <a:pt x="45" y="74"/>
                    <a:pt x="47" y="73"/>
                    <a:pt x="44" y="73"/>
                  </a:cubicBezTo>
                  <a:cubicBezTo>
                    <a:pt x="44" y="73"/>
                    <a:pt x="44" y="73"/>
                    <a:pt x="44" y="72"/>
                  </a:cubicBezTo>
                  <a:cubicBezTo>
                    <a:pt x="45" y="72"/>
                    <a:pt x="44" y="73"/>
                    <a:pt x="44" y="73"/>
                  </a:cubicBezTo>
                  <a:cubicBezTo>
                    <a:pt x="44" y="73"/>
                    <a:pt x="44" y="72"/>
                    <a:pt x="45" y="72"/>
                  </a:cubicBezTo>
                  <a:cubicBezTo>
                    <a:pt x="44" y="72"/>
                    <a:pt x="44" y="72"/>
                    <a:pt x="44" y="73"/>
                  </a:cubicBezTo>
                  <a:cubicBezTo>
                    <a:pt x="43" y="72"/>
                    <a:pt x="45" y="70"/>
                    <a:pt x="44" y="70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3" y="69"/>
                    <a:pt x="43" y="69"/>
                    <a:pt x="41" y="70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6"/>
                  </a:cubicBezTo>
                  <a:cubicBezTo>
                    <a:pt x="41" y="68"/>
                    <a:pt x="41" y="66"/>
                    <a:pt x="41" y="66"/>
                  </a:cubicBezTo>
                  <a:cubicBezTo>
                    <a:pt x="40" y="66"/>
                    <a:pt x="41" y="65"/>
                    <a:pt x="41" y="65"/>
                  </a:cubicBezTo>
                  <a:cubicBezTo>
                    <a:pt x="41" y="65"/>
                    <a:pt x="41" y="65"/>
                    <a:pt x="40" y="65"/>
                  </a:cubicBezTo>
                  <a:cubicBezTo>
                    <a:pt x="40" y="65"/>
                    <a:pt x="41" y="65"/>
                    <a:pt x="41" y="66"/>
                  </a:cubicBezTo>
                  <a:cubicBezTo>
                    <a:pt x="40" y="66"/>
                    <a:pt x="40" y="66"/>
                    <a:pt x="40" y="65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40" y="65"/>
                    <a:pt x="40" y="65"/>
                    <a:pt x="40" y="65"/>
                  </a:cubicBezTo>
                  <a:cubicBezTo>
                    <a:pt x="40" y="65"/>
                    <a:pt x="40" y="65"/>
                    <a:pt x="40" y="65"/>
                  </a:cubicBezTo>
                  <a:cubicBezTo>
                    <a:pt x="40" y="65"/>
                    <a:pt x="40" y="65"/>
                    <a:pt x="40" y="65"/>
                  </a:cubicBezTo>
                  <a:cubicBezTo>
                    <a:pt x="40" y="65"/>
                    <a:pt x="40" y="65"/>
                    <a:pt x="40" y="65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0" y="61"/>
                    <a:pt x="40" y="61"/>
                    <a:pt x="39" y="61"/>
                  </a:cubicBezTo>
                  <a:cubicBezTo>
                    <a:pt x="39" y="61"/>
                    <a:pt x="39" y="61"/>
                    <a:pt x="39" y="61"/>
                  </a:cubicBezTo>
                  <a:cubicBezTo>
                    <a:pt x="39" y="61"/>
                    <a:pt x="39" y="61"/>
                    <a:pt x="39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59"/>
                    <a:pt x="35" y="60"/>
                    <a:pt x="36" y="60"/>
                  </a:cubicBezTo>
                  <a:cubicBezTo>
                    <a:pt x="35" y="59"/>
                    <a:pt x="36" y="59"/>
                    <a:pt x="39" y="59"/>
                  </a:cubicBezTo>
                  <a:cubicBezTo>
                    <a:pt x="36" y="57"/>
                    <a:pt x="36" y="56"/>
                    <a:pt x="35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5" y="55"/>
                    <a:pt x="35" y="52"/>
                    <a:pt x="33" y="52"/>
                  </a:cubicBezTo>
                  <a:cubicBezTo>
                    <a:pt x="33" y="53"/>
                    <a:pt x="32" y="52"/>
                    <a:pt x="32" y="53"/>
                  </a:cubicBezTo>
                  <a:cubicBezTo>
                    <a:pt x="32" y="52"/>
                    <a:pt x="31" y="53"/>
                    <a:pt x="32" y="52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33" y="51"/>
                    <a:pt x="33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1" y="46"/>
                    <a:pt x="32" y="46"/>
                    <a:pt x="31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4"/>
                    <a:pt x="30" y="44"/>
                    <a:pt x="31" y="44"/>
                  </a:cubicBezTo>
                  <a:cubicBezTo>
                    <a:pt x="30" y="44"/>
                    <a:pt x="30" y="43"/>
                    <a:pt x="28" y="44"/>
                  </a:cubicBezTo>
                  <a:cubicBezTo>
                    <a:pt x="30" y="42"/>
                    <a:pt x="28" y="39"/>
                    <a:pt x="27" y="38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38"/>
                    <a:pt x="28" y="38"/>
                    <a:pt x="27" y="38"/>
                  </a:cubicBezTo>
                  <a:cubicBezTo>
                    <a:pt x="27" y="38"/>
                    <a:pt x="27" y="38"/>
                    <a:pt x="26" y="39"/>
                  </a:cubicBezTo>
                  <a:cubicBezTo>
                    <a:pt x="26" y="38"/>
                    <a:pt x="27" y="38"/>
                    <a:pt x="27" y="35"/>
                  </a:cubicBezTo>
                  <a:cubicBezTo>
                    <a:pt x="27" y="35"/>
                    <a:pt x="26" y="38"/>
                    <a:pt x="27" y="35"/>
                  </a:cubicBezTo>
                  <a:cubicBezTo>
                    <a:pt x="27" y="35"/>
                    <a:pt x="26" y="35"/>
                    <a:pt x="27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4" y="35"/>
                    <a:pt x="24" y="38"/>
                    <a:pt x="22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0" y="38"/>
                    <a:pt x="22" y="39"/>
                    <a:pt x="20" y="39"/>
                  </a:cubicBezTo>
                  <a:cubicBezTo>
                    <a:pt x="20" y="38"/>
                    <a:pt x="22" y="35"/>
                    <a:pt x="22" y="35"/>
                  </a:cubicBezTo>
                  <a:cubicBezTo>
                    <a:pt x="22" y="35"/>
                    <a:pt x="26" y="34"/>
                    <a:pt x="24" y="34"/>
                  </a:cubicBezTo>
                  <a:cubicBezTo>
                    <a:pt x="24" y="34"/>
                    <a:pt x="26" y="34"/>
                    <a:pt x="24" y="34"/>
                  </a:cubicBezTo>
                  <a:cubicBezTo>
                    <a:pt x="22" y="34"/>
                    <a:pt x="24" y="34"/>
                    <a:pt x="24" y="34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1"/>
                    <a:pt x="26" y="31"/>
                  </a:cubicBezTo>
                  <a:cubicBezTo>
                    <a:pt x="26" y="31"/>
                    <a:pt x="24" y="31"/>
                    <a:pt x="26" y="31"/>
                  </a:cubicBezTo>
                  <a:cubicBezTo>
                    <a:pt x="24" y="31"/>
                    <a:pt x="22" y="33"/>
                    <a:pt x="22" y="31"/>
                  </a:cubicBezTo>
                  <a:cubicBezTo>
                    <a:pt x="24" y="31"/>
                    <a:pt x="22" y="30"/>
                    <a:pt x="24" y="30"/>
                  </a:cubicBezTo>
                  <a:cubicBezTo>
                    <a:pt x="24" y="30"/>
                    <a:pt x="24" y="30"/>
                    <a:pt x="22" y="31"/>
                  </a:cubicBezTo>
                  <a:cubicBezTo>
                    <a:pt x="22" y="31"/>
                    <a:pt x="24" y="29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0" y="29"/>
                    <a:pt x="22" y="27"/>
                    <a:pt x="20" y="29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2" y="27"/>
                    <a:pt x="20" y="29"/>
                    <a:pt x="22" y="27"/>
                  </a:cubicBezTo>
                  <a:cubicBezTo>
                    <a:pt x="20" y="29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5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2"/>
                    <a:pt x="20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5"/>
                    <a:pt x="17" y="22"/>
                    <a:pt x="15" y="25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7" y="22"/>
                    <a:pt x="17" y="21"/>
                    <a:pt x="18" y="20"/>
                  </a:cubicBezTo>
                  <a:cubicBezTo>
                    <a:pt x="18" y="20"/>
                    <a:pt x="15" y="21"/>
                    <a:pt x="17" y="20"/>
                  </a:cubicBezTo>
                  <a:cubicBezTo>
                    <a:pt x="17" y="20"/>
                    <a:pt x="18" y="18"/>
                    <a:pt x="17" y="18"/>
                  </a:cubicBezTo>
                  <a:cubicBezTo>
                    <a:pt x="17" y="18"/>
                    <a:pt x="18" y="18"/>
                    <a:pt x="18" y="17"/>
                  </a:cubicBezTo>
                  <a:cubicBezTo>
                    <a:pt x="17" y="18"/>
                    <a:pt x="15" y="18"/>
                    <a:pt x="15" y="18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5" y="20"/>
                    <a:pt x="15" y="20"/>
                    <a:pt x="14" y="20"/>
                  </a:cubicBezTo>
                  <a:cubicBezTo>
                    <a:pt x="14" y="20"/>
                    <a:pt x="14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7"/>
                    <a:pt x="14" y="18"/>
                    <a:pt x="15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5" y="16"/>
                    <a:pt x="17" y="16"/>
                    <a:pt x="17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7" y="16"/>
                    <a:pt x="15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6"/>
                    <a:pt x="13" y="17"/>
                    <a:pt x="14" y="16"/>
                  </a:cubicBezTo>
                  <a:cubicBezTo>
                    <a:pt x="14" y="14"/>
                    <a:pt x="14" y="16"/>
                    <a:pt x="14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4" y="12"/>
                    <a:pt x="13" y="13"/>
                  </a:cubicBezTo>
                  <a:cubicBezTo>
                    <a:pt x="14" y="13"/>
                    <a:pt x="14" y="14"/>
                    <a:pt x="14" y="16"/>
                  </a:cubicBezTo>
                  <a:cubicBezTo>
                    <a:pt x="13" y="16"/>
                    <a:pt x="14" y="16"/>
                    <a:pt x="13" y="17"/>
                  </a:cubicBezTo>
                  <a:cubicBezTo>
                    <a:pt x="13" y="16"/>
                    <a:pt x="11" y="17"/>
                    <a:pt x="11" y="17"/>
                  </a:cubicBezTo>
                  <a:cubicBezTo>
                    <a:pt x="10" y="17"/>
                    <a:pt x="11" y="16"/>
                    <a:pt x="11" y="16"/>
                  </a:cubicBezTo>
                  <a:cubicBezTo>
                    <a:pt x="11" y="16"/>
                    <a:pt x="11" y="16"/>
                    <a:pt x="13" y="16"/>
                  </a:cubicBezTo>
                  <a:cubicBezTo>
                    <a:pt x="11" y="14"/>
                    <a:pt x="11" y="14"/>
                    <a:pt x="13" y="13"/>
                  </a:cubicBezTo>
                  <a:cubicBezTo>
                    <a:pt x="11" y="13"/>
                    <a:pt x="11" y="13"/>
                    <a:pt x="11" y="14"/>
                  </a:cubicBezTo>
                  <a:cubicBezTo>
                    <a:pt x="11" y="13"/>
                    <a:pt x="10" y="12"/>
                    <a:pt x="10" y="12"/>
                  </a:cubicBezTo>
                  <a:cubicBezTo>
                    <a:pt x="11" y="12"/>
                    <a:pt x="10" y="10"/>
                    <a:pt x="10" y="10"/>
                  </a:cubicBezTo>
                  <a:cubicBezTo>
                    <a:pt x="11" y="10"/>
                    <a:pt x="11" y="10"/>
                    <a:pt x="13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3" y="8"/>
                    <a:pt x="10" y="10"/>
                    <a:pt x="11" y="8"/>
                  </a:cubicBezTo>
                  <a:cubicBezTo>
                    <a:pt x="11" y="10"/>
                    <a:pt x="10" y="10"/>
                    <a:pt x="7" y="10"/>
                  </a:cubicBezTo>
                  <a:cubicBezTo>
                    <a:pt x="7" y="10"/>
                    <a:pt x="7" y="12"/>
                    <a:pt x="7" y="10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7"/>
                    <a:pt x="6" y="5"/>
                    <a:pt x="6" y="5"/>
                  </a:cubicBezTo>
                  <a:cubicBezTo>
                    <a:pt x="5" y="4"/>
                    <a:pt x="3" y="5"/>
                    <a:pt x="3" y="5"/>
                  </a:cubicBezTo>
                  <a:cubicBezTo>
                    <a:pt x="3" y="4"/>
                    <a:pt x="5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4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3"/>
                  </a:cubicBezTo>
                  <a:cubicBezTo>
                    <a:pt x="0" y="3"/>
                    <a:pt x="0" y="3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0" y="5"/>
                    <a:pt x="1" y="7"/>
                  </a:cubicBezTo>
                  <a:cubicBezTo>
                    <a:pt x="1" y="5"/>
                    <a:pt x="2" y="5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1" y="8"/>
                    <a:pt x="2" y="8"/>
                  </a:cubicBezTo>
                  <a:cubicBezTo>
                    <a:pt x="2" y="10"/>
                    <a:pt x="3" y="12"/>
                    <a:pt x="3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3" y="13"/>
                    <a:pt x="5" y="13"/>
                    <a:pt x="5" y="14"/>
                  </a:cubicBezTo>
                  <a:cubicBezTo>
                    <a:pt x="6" y="14"/>
                    <a:pt x="5" y="17"/>
                    <a:pt x="6" y="17"/>
                  </a:cubicBezTo>
                  <a:cubicBezTo>
                    <a:pt x="7" y="18"/>
                    <a:pt x="7" y="21"/>
                    <a:pt x="10" y="22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2"/>
                    <a:pt x="11" y="21"/>
                    <a:pt x="11" y="22"/>
                  </a:cubicBezTo>
                  <a:cubicBezTo>
                    <a:pt x="10" y="22"/>
                    <a:pt x="10" y="22"/>
                    <a:pt x="10" y="25"/>
                  </a:cubicBezTo>
                  <a:cubicBezTo>
                    <a:pt x="11" y="25"/>
                    <a:pt x="11" y="26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9"/>
                    <a:pt x="13" y="29"/>
                    <a:pt x="13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1"/>
                    <a:pt x="14" y="31"/>
                    <a:pt x="14" y="33"/>
                  </a:cubicBezTo>
                  <a:cubicBezTo>
                    <a:pt x="14" y="33"/>
                    <a:pt x="14" y="34"/>
                    <a:pt x="15" y="34"/>
                  </a:cubicBezTo>
                  <a:cubicBezTo>
                    <a:pt x="15" y="38"/>
                    <a:pt x="17" y="39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4"/>
                    <a:pt x="20" y="46"/>
                    <a:pt x="20" y="48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8"/>
                    <a:pt x="22" y="48"/>
                    <a:pt x="22" y="51"/>
                  </a:cubicBezTo>
                  <a:cubicBezTo>
                    <a:pt x="22" y="51"/>
                    <a:pt x="22" y="52"/>
                    <a:pt x="24" y="52"/>
                  </a:cubicBezTo>
                  <a:cubicBezTo>
                    <a:pt x="24" y="52"/>
                    <a:pt x="22" y="52"/>
                    <a:pt x="24" y="53"/>
                  </a:cubicBezTo>
                  <a:cubicBezTo>
                    <a:pt x="24" y="55"/>
                    <a:pt x="24" y="55"/>
                    <a:pt x="26" y="56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6"/>
                    <a:pt x="27" y="56"/>
                    <a:pt x="26" y="57"/>
                  </a:cubicBezTo>
                  <a:cubicBezTo>
                    <a:pt x="27" y="57"/>
                    <a:pt x="26" y="60"/>
                    <a:pt x="28" y="60"/>
                  </a:cubicBezTo>
                  <a:cubicBezTo>
                    <a:pt x="27" y="60"/>
                    <a:pt x="27" y="61"/>
                    <a:pt x="27" y="61"/>
                  </a:cubicBezTo>
                  <a:cubicBezTo>
                    <a:pt x="28" y="62"/>
                    <a:pt x="30" y="62"/>
                    <a:pt x="30" y="65"/>
                  </a:cubicBezTo>
                  <a:cubicBezTo>
                    <a:pt x="30" y="65"/>
                    <a:pt x="30" y="62"/>
                    <a:pt x="30" y="65"/>
                  </a:cubicBezTo>
                  <a:cubicBezTo>
                    <a:pt x="30" y="65"/>
                    <a:pt x="30" y="65"/>
                    <a:pt x="30" y="65"/>
                  </a:cubicBezTo>
                  <a:cubicBezTo>
                    <a:pt x="30" y="68"/>
                    <a:pt x="32" y="68"/>
                    <a:pt x="32" y="70"/>
                  </a:cubicBezTo>
                  <a:cubicBezTo>
                    <a:pt x="33" y="73"/>
                    <a:pt x="35" y="75"/>
                    <a:pt x="36" y="79"/>
                  </a:cubicBezTo>
                  <a:cubicBezTo>
                    <a:pt x="36" y="78"/>
                    <a:pt x="36" y="78"/>
                    <a:pt x="36" y="78"/>
                  </a:cubicBezTo>
                  <a:cubicBezTo>
                    <a:pt x="36" y="79"/>
                    <a:pt x="40" y="79"/>
                    <a:pt x="39" y="82"/>
                  </a:cubicBezTo>
                  <a:cubicBezTo>
                    <a:pt x="39" y="82"/>
                    <a:pt x="39" y="82"/>
                    <a:pt x="40" y="82"/>
                  </a:cubicBezTo>
                  <a:cubicBezTo>
                    <a:pt x="39" y="83"/>
                    <a:pt x="41" y="83"/>
                    <a:pt x="41" y="85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43" y="85"/>
                    <a:pt x="41" y="86"/>
                    <a:pt x="43" y="87"/>
                  </a:cubicBezTo>
                  <a:cubicBezTo>
                    <a:pt x="43" y="86"/>
                    <a:pt x="43" y="86"/>
                    <a:pt x="43" y="86"/>
                  </a:cubicBezTo>
                  <a:cubicBezTo>
                    <a:pt x="44" y="86"/>
                    <a:pt x="43" y="88"/>
                    <a:pt x="44" y="87"/>
                  </a:cubicBezTo>
                  <a:cubicBezTo>
                    <a:pt x="44" y="87"/>
                    <a:pt x="44" y="88"/>
                    <a:pt x="44" y="87"/>
                  </a:cubicBezTo>
                  <a:cubicBezTo>
                    <a:pt x="45" y="91"/>
                    <a:pt x="45" y="94"/>
                    <a:pt x="47" y="96"/>
                  </a:cubicBezTo>
                  <a:cubicBezTo>
                    <a:pt x="48" y="98"/>
                    <a:pt x="49" y="95"/>
                    <a:pt x="48" y="96"/>
                  </a:cubicBezTo>
                  <a:cubicBezTo>
                    <a:pt x="49" y="96"/>
                    <a:pt x="48" y="98"/>
                    <a:pt x="48" y="98"/>
                  </a:cubicBezTo>
                  <a:cubicBezTo>
                    <a:pt x="48" y="98"/>
                    <a:pt x="50" y="98"/>
                    <a:pt x="49" y="98"/>
                  </a:cubicBezTo>
                  <a:cubicBezTo>
                    <a:pt x="49" y="98"/>
                    <a:pt x="49" y="98"/>
                    <a:pt x="49" y="99"/>
                  </a:cubicBezTo>
                  <a:cubicBezTo>
                    <a:pt x="50" y="99"/>
                    <a:pt x="50" y="99"/>
                    <a:pt x="50" y="100"/>
                  </a:cubicBezTo>
                  <a:cubicBezTo>
                    <a:pt x="50" y="100"/>
                    <a:pt x="50" y="100"/>
                    <a:pt x="50" y="100"/>
                  </a:cubicBezTo>
                  <a:cubicBezTo>
                    <a:pt x="50" y="101"/>
                    <a:pt x="53" y="103"/>
                    <a:pt x="50" y="105"/>
                  </a:cubicBezTo>
                  <a:cubicBezTo>
                    <a:pt x="54" y="111"/>
                    <a:pt x="57" y="116"/>
                    <a:pt x="60" y="122"/>
                  </a:cubicBezTo>
                  <a:cubicBezTo>
                    <a:pt x="62" y="126"/>
                    <a:pt x="65" y="133"/>
                    <a:pt x="69" y="138"/>
                  </a:cubicBezTo>
                  <a:cubicBezTo>
                    <a:pt x="71" y="138"/>
                    <a:pt x="71" y="138"/>
                    <a:pt x="71" y="139"/>
                  </a:cubicBezTo>
                  <a:cubicBezTo>
                    <a:pt x="71" y="139"/>
                    <a:pt x="71" y="139"/>
                    <a:pt x="71" y="139"/>
                  </a:cubicBezTo>
                  <a:cubicBezTo>
                    <a:pt x="70" y="140"/>
                    <a:pt x="71" y="140"/>
                    <a:pt x="71" y="140"/>
                  </a:cubicBezTo>
                  <a:cubicBezTo>
                    <a:pt x="73" y="143"/>
                    <a:pt x="73" y="146"/>
                    <a:pt x="74" y="148"/>
                  </a:cubicBezTo>
                  <a:cubicBezTo>
                    <a:pt x="74" y="147"/>
                    <a:pt x="75" y="147"/>
                    <a:pt x="75" y="147"/>
                  </a:cubicBezTo>
                  <a:cubicBezTo>
                    <a:pt x="74" y="148"/>
                    <a:pt x="74" y="148"/>
                    <a:pt x="74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4" y="148"/>
                    <a:pt x="74" y="148"/>
                    <a:pt x="74" y="148"/>
                  </a:cubicBezTo>
                  <a:cubicBezTo>
                    <a:pt x="75" y="153"/>
                    <a:pt x="82" y="159"/>
                    <a:pt x="84" y="164"/>
                  </a:cubicBezTo>
                  <a:cubicBezTo>
                    <a:pt x="84" y="164"/>
                    <a:pt x="86" y="166"/>
                    <a:pt x="86" y="168"/>
                  </a:cubicBezTo>
                  <a:cubicBezTo>
                    <a:pt x="90" y="172"/>
                    <a:pt x="92" y="174"/>
                    <a:pt x="95" y="178"/>
                  </a:cubicBezTo>
                  <a:cubicBezTo>
                    <a:pt x="95" y="178"/>
                    <a:pt x="96" y="177"/>
                    <a:pt x="96" y="176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51" name="Freeform 144"/>
            <p:cNvSpPr>
              <a:spLocks/>
            </p:cNvSpPr>
            <p:nvPr/>
          </p:nvSpPr>
          <p:spPr bwMode="auto">
            <a:xfrm>
              <a:off x="4248" y="1240"/>
              <a:ext cx="276" cy="448"/>
            </a:xfrm>
            <a:custGeom>
              <a:avLst/>
              <a:gdLst>
                <a:gd name="T0" fmla="*/ 16 w 117"/>
                <a:gd name="T1" fmla="*/ 171 h 190"/>
                <a:gd name="T2" fmla="*/ 19 w 117"/>
                <a:gd name="T3" fmla="*/ 164 h 190"/>
                <a:gd name="T4" fmla="*/ 28 w 117"/>
                <a:gd name="T5" fmla="*/ 154 h 190"/>
                <a:gd name="T6" fmla="*/ 30 w 117"/>
                <a:gd name="T7" fmla="*/ 150 h 190"/>
                <a:gd name="T8" fmla="*/ 38 w 117"/>
                <a:gd name="T9" fmla="*/ 137 h 190"/>
                <a:gd name="T10" fmla="*/ 40 w 117"/>
                <a:gd name="T11" fmla="*/ 134 h 190"/>
                <a:gd name="T12" fmla="*/ 45 w 117"/>
                <a:gd name="T13" fmla="*/ 126 h 190"/>
                <a:gd name="T14" fmla="*/ 47 w 117"/>
                <a:gd name="T15" fmla="*/ 121 h 190"/>
                <a:gd name="T16" fmla="*/ 49 w 117"/>
                <a:gd name="T17" fmla="*/ 117 h 190"/>
                <a:gd name="T18" fmla="*/ 53 w 117"/>
                <a:gd name="T19" fmla="*/ 116 h 190"/>
                <a:gd name="T20" fmla="*/ 57 w 117"/>
                <a:gd name="T21" fmla="*/ 110 h 190"/>
                <a:gd name="T22" fmla="*/ 59 w 117"/>
                <a:gd name="T23" fmla="*/ 106 h 190"/>
                <a:gd name="T24" fmla="*/ 62 w 117"/>
                <a:gd name="T25" fmla="*/ 102 h 190"/>
                <a:gd name="T26" fmla="*/ 63 w 117"/>
                <a:gd name="T27" fmla="*/ 97 h 190"/>
                <a:gd name="T28" fmla="*/ 68 w 117"/>
                <a:gd name="T29" fmla="*/ 91 h 190"/>
                <a:gd name="T30" fmla="*/ 71 w 117"/>
                <a:gd name="T31" fmla="*/ 84 h 190"/>
                <a:gd name="T32" fmla="*/ 74 w 117"/>
                <a:gd name="T33" fmla="*/ 81 h 190"/>
                <a:gd name="T34" fmla="*/ 74 w 117"/>
                <a:gd name="T35" fmla="*/ 78 h 190"/>
                <a:gd name="T36" fmla="*/ 76 w 117"/>
                <a:gd name="T37" fmla="*/ 76 h 190"/>
                <a:gd name="T38" fmla="*/ 79 w 117"/>
                <a:gd name="T39" fmla="*/ 76 h 190"/>
                <a:gd name="T40" fmla="*/ 80 w 117"/>
                <a:gd name="T41" fmla="*/ 70 h 190"/>
                <a:gd name="T42" fmla="*/ 85 w 117"/>
                <a:gd name="T43" fmla="*/ 63 h 190"/>
                <a:gd name="T44" fmla="*/ 88 w 117"/>
                <a:gd name="T45" fmla="*/ 57 h 190"/>
                <a:gd name="T46" fmla="*/ 89 w 117"/>
                <a:gd name="T47" fmla="*/ 55 h 190"/>
                <a:gd name="T48" fmla="*/ 94 w 117"/>
                <a:gd name="T49" fmla="*/ 47 h 190"/>
                <a:gd name="T50" fmla="*/ 93 w 117"/>
                <a:gd name="T51" fmla="*/ 43 h 190"/>
                <a:gd name="T52" fmla="*/ 97 w 117"/>
                <a:gd name="T53" fmla="*/ 42 h 190"/>
                <a:gd name="T54" fmla="*/ 101 w 117"/>
                <a:gd name="T55" fmla="*/ 41 h 190"/>
                <a:gd name="T56" fmla="*/ 102 w 117"/>
                <a:gd name="T57" fmla="*/ 37 h 190"/>
                <a:gd name="T58" fmla="*/ 105 w 117"/>
                <a:gd name="T59" fmla="*/ 37 h 190"/>
                <a:gd name="T60" fmla="*/ 105 w 117"/>
                <a:gd name="T61" fmla="*/ 35 h 190"/>
                <a:gd name="T62" fmla="*/ 105 w 117"/>
                <a:gd name="T63" fmla="*/ 30 h 190"/>
                <a:gd name="T64" fmla="*/ 107 w 117"/>
                <a:gd name="T65" fmla="*/ 28 h 190"/>
                <a:gd name="T66" fmla="*/ 107 w 117"/>
                <a:gd name="T67" fmla="*/ 26 h 190"/>
                <a:gd name="T68" fmla="*/ 110 w 117"/>
                <a:gd name="T69" fmla="*/ 25 h 190"/>
                <a:gd name="T70" fmla="*/ 111 w 117"/>
                <a:gd name="T71" fmla="*/ 22 h 190"/>
                <a:gd name="T72" fmla="*/ 109 w 117"/>
                <a:gd name="T73" fmla="*/ 21 h 190"/>
                <a:gd name="T74" fmla="*/ 113 w 117"/>
                <a:gd name="T75" fmla="*/ 17 h 190"/>
                <a:gd name="T76" fmla="*/ 113 w 117"/>
                <a:gd name="T77" fmla="*/ 8 h 190"/>
                <a:gd name="T78" fmla="*/ 114 w 117"/>
                <a:gd name="T79" fmla="*/ 7 h 190"/>
                <a:gd name="T80" fmla="*/ 117 w 117"/>
                <a:gd name="T81" fmla="*/ 0 h 190"/>
                <a:gd name="T82" fmla="*/ 114 w 117"/>
                <a:gd name="T83" fmla="*/ 1 h 190"/>
                <a:gd name="T84" fmla="*/ 113 w 117"/>
                <a:gd name="T85" fmla="*/ 8 h 190"/>
                <a:gd name="T86" fmla="*/ 106 w 117"/>
                <a:gd name="T87" fmla="*/ 13 h 190"/>
                <a:gd name="T88" fmla="*/ 97 w 117"/>
                <a:gd name="T89" fmla="*/ 26 h 190"/>
                <a:gd name="T90" fmla="*/ 87 w 117"/>
                <a:gd name="T91" fmla="*/ 41 h 190"/>
                <a:gd name="T92" fmla="*/ 80 w 117"/>
                <a:gd name="T93" fmla="*/ 54 h 190"/>
                <a:gd name="T94" fmla="*/ 74 w 117"/>
                <a:gd name="T95" fmla="*/ 63 h 190"/>
                <a:gd name="T96" fmla="*/ 63 w 117"/>
                <a:gd name="T97" fmla="*/ 81 h 190"/>
                <a:gd name="T98" fmla="*/ 59 w 117"/>
                <a:gd name="T99" fmla="*/ 91 h 190"/>
                <a:gd name="T100" fmla="*/ 53 w 117"/>
                <a:gd name="T101" fmla="*/ 104 h 190"/>
                <a:gd name="T102" fmla="*/ 25 w 117"/>
                <a:gd name="T103" fmla="*/ 143 h 190"/>
                <a:gd name="T104" fmla="*/ 19 w 117"/>
                <a:gd name="T105" fmla="*/ 154 h 190"/>
                <a:gd name="T106" fmla="*/ 4 w 117"/>
                <a:gd name="T107" fmla="*/ 189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7" h="190">
                  <a:moveTo>
                    <a:pt x="4" y="189"/>
                  </a:moveTo>
                  <a:cubicBezTo>
                    <a:pt x="7" y="189"/>
                    <a:pt x="7" y="185"/>
                    <a:pt x="10" y="181"/>
                  </a:cubicBezTo>
                  <a:cubicBezTo>
                    <a:pt x="10" y="181"/>
                    <a:pt x="8" y="181"/>
                    <a:pt x="10" y="181"/>
                  </a:cubicBezTo>
                  <a:cubicBezTo>
                    <a:pt x="14" y="180"/>
                    <a:pt x="15" y="176"/>
                    <a:pt x="15" y="172"/>
                  </a:cubicBezTo>
                  <a:cubicBezTo>
                    <a:pt x="15" y="172"/>
                    <a:pt x="15" y="172"/>
                    <a:pt x="15" y="172"/>
                  </a:cubicBezTo>
                  <a:cubicBezTo>
                    <a:pt x="15" y="172"/>
                    <a:pt x="16" y="172"/>
                    <a:pt x="16" y="171"/>
                  </a:cubicBezTo>
                  <a:cubicBezTo>
                    <a:pt x="16" y="171"/>
                    <a:pt x="16" y="171"/>
                    <a:pt x="15" y="171"/>
                  </a:cubicBezTo>
                  <a:cubicBezTo>
                    <a:pt x="16" y="171"/>
                    <a:pt x="16" y="168"/>
                    <a:pt x="17" y="168"/>
                  </a:cubicBezTo>
                  <a:cubicBezTo>
                    <a:pt x="16" y="168"/>
                    <a:pt x="16" y="168"/>
                    <a:pt x="16" y="167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9" y="168"/>
                    <a:pt x="17" y="166"/>
                    <a:pt x="20" y="164"/>
                  </a:cubicBezTo>
                  <a:cubicBezTo>
                    <a:pt x="19" y="164"/>
                    <a:pt x="19" y="164"/>
                    <a:pt x="19" y="164"/>
                  </a:cubicBezTo>
                  <a:cubicBezTo>
                    <a:pt x="21" y="163"/>
                    <a:pt x="23" y="160"/>
                    <a:pt x="25" y="159"/>
                  </a:cubicBezTo>
                  <a:cubicBezTo>
                    <a:pt x="25" y="159"/>
                    <a:pt x="23" y="159"/>
                    <a:pt x="23" y="158"/>
                  </a:cubicBezTo>
                  <a:cubicBezTo>
                    <a:pt x="25" y="159"/>
                    <a:pt x="25" y="158"/>
                    <a:pt x="27" y="158"/>
                  </a:cubicBezTo>
                  <a:cubicBezTo>
                    <a:pt x="25" y="156"/>
                    <a:pt x="28" y="158"/>
                    <a:pt x="28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9" y="154"/>
                    <a:pt x="28" y="153"/>
                    <a:pt x="29" y="153"/>
                  </a:cubicBezTo>
                  <a:cubicBezTo>
                    <a:pt x="29" y="153"/>
                    <a:pt x="29" y="153"/>
                    <a:pt x="29" y="153"/>
                  </a:cubicBezTo>
                  <a:cubicBezTo>
                    <a:pt x="29" y="151"/>
                    <a:pt x="29" y="151"/>
                    <a:pt x="29" y="151"/>
                  </a:cubicBezTo>
                  <a:cubicBezTo>
                    <a:pt x="29" y="151"/>
                    <a:pt x="29" y="151"/>
                    <a:pt x="29" y="151"/>
                  </a:cubicBezTo>
                  <a:cubicBezTo>
                    <a:pt x="30" y="151"/>
                    <a:pt x="29" y="150"/>
                    <a:pt x="30" y="150"/>
                  </a:cubicBezTo>
                  <a:cubicBezTo>
                    <a:pt x="30" y="150"/>
                    <a:pt x="29" y="151"/>
                    <a:pt x="29" y="150"/>
                  </a:cubicBezTo>
                  <a:cubicBezTo>
                    <a:pt x="32" y="147"/>
                    <a:pt x="33" y="145"/>
                    <a:pt x="34" y="141"/>
                  </a:cubicBezTo>
                  <a:cubicBezTo>
                    <a:pt x="34" y="139"/>
                    <a:pt x="34" y="139"/>
                    <a:pt x="34" y="139"/>
                  </a:cubicBezTo>
                  <a:cubicBezTo>
                    <a:pt x="34" y="139"/>
                    <a:pt x="34" y="138"/>
                    <a:pt x="36" y="138"/>
                  </a:cubicBezTo>
                  <a:cubicBezTo>
                    <a:pt x="36" y="138"/>
                    <a:pt x="36" y="138"/>
                    <a:pt x="36" y="138"/>
                  </a:cubicBezTo>
                  <a:cubicBezTo>
                    <a:pt x="36" y="137"/>
                    <a:pt x="38" y="138"/>
                    <a:pt x="38" y="137"/>
                  </a:cubicBezTo>
                  <a:cubicBezTo>
                    <a:pt x="36" y="137"/>
                    <a:pt x="36" y="137"/>
                    <a:pt x="36" y="137"/>
                  </a:cubicBezTo>
                  <a:cubicBezTo>
                    <a:pt x="38" y="137"/>
                    <a:pt x="38" y="137"/>
                    <a:pt x="38" y="136"/>
                  </a:cubicBezTo>
                  <a:cubicBezTo>
                    <a:pt x="38" y="136"/>
                    <a:pt x="38" y="136"/>
                    <a:pt x="38" y="136"/>
                  </a:cubicBezTo>
                  <a:cubicBezTo>
                    <a:pt x="40" y="136"/>
                    <a:pt x="38" y="134"/>
                    <a:pt x="40" y="134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38" y="133"/>
                    <a:pt x="40" y="134"/>
                    <a:pt x="40" y="134"/>
                  </a:cubicBezTo>
                  <a:cubicBezTo>
                    <a:pt x="40" y="133"/>
                    <a:pt x="40" y="133"/>
                    <a:pt x="40" y="133"/>
                  </a:cubicBezTo>
                  <a:cubicBezTo>
                    <a:pt x="41" y="133"/>
                    <a:pt x="41" y="132"/>
                    <a:pt x="41" y="132"/>
                  </a:cubicBezTo>
                  <a:cubicBezTo>
                    <a:pt x="41" y="132"/>
                    <a:pt x="41" y="132"/>
                    <a:pt x="41" y="132"/>
                  </a:cubicBezTo>
                  <a:cubicBezTo>
                    <a:pt x="42" y="130"/>
                    <a:pt x="42" y="130"/>
                    <a:pt x="44" y="129"/>
                  </a:cubicBezTo>
                  <a:cubicBezTo>
                    <a:pt x="42" y="129"/>
                    <a:pt x="42" y="129"/>
                    <a:pt x="42" y="126"/>
                  </a:cubicBezTo>
                  <a:cubicBezTo>
                    <a:pt x="44" y="129"/>
                    <a:pt x="44" y="125"/>
                    <a:pt x="45" y="126"/>
                  </a:cubicBezTo>
                  <a:cubicBezTo>
                    <a:pt x="45" y="126"/>
                    <a:pt x="45" y="125"/>
                    <a:pt x="45" y="124"/>
                  </a:cubicBezTo>
                  <a:cubicBezTo>
                    <a:pt x="45" y="124"/>
                    <a:pt x="45" y="124"/>
                    <a:pt x="44" y="124"/>
                  </a:cubicBezTo>
                  <a:cubicBezTo>
                    <a:pt x="44" y="123"/>
                    <a:pt x="44" y="123"/>
                    <a:pt x="44" y="123"/>
                  </a:cubicBezTo>
                  <a:cubicBezTo>
                    <a:pt x="44" y="123"/>
                    <a:pt x="44" y="124"/>
                    <a:pt x="44" y="123"/>
                  </a:cubicBezTo>
                  <a:cubicBezTo>
                    <a:pt x="44" y="123"/>
                    <a:pt x="44" y="123"/>
                    <a:pt x="44" y="123"/>
                  </a:cubicBezTo>
                  <a:cubicBezTo>
                    <a:pt x="45" y="121"/>
                    <a:pt x="46" y="123"/>
                    <a:pt x="47" y="121"/>
                  </a:cubicBezTo>
                  <a:cubicBezTo>
                    <a:pt x="46" y="121"/>
                    <a:pt x="46" y="120"/>
                    <a:pt x="46" y="120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0"/>
                    <a:pt x="47" y="120"/>
                    <a:pt x="49" y="120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0"/>
                    <a:pt x="51" y="119"/>
                    <a:pt x="49" y="119"/>
                  </a:cubicBezTo>
                  <a:cubicBezTo>
                    <a:pt x="49" y="117"/>
                    <a:pt x="49" y="119"/>
                    <a:pt x="49" y="117"/>
                  </a:cubicBezTo>
                  <a:cubicBezTo>
                    <a:pt x="49" y="117"/>
                    <a:pt x="49" y="117"/>
                    <a:pt x="49" y="117"/>
                  </a:cubicBezTo>
                  <a:cubicBezTo>
                    <a:pt x="49" y="117"/>
                    <a:pt x="49" y="117"/>
                    <a:pt x="49" y="117"/>
                  </a:cubicBezTo>
                  <a:cubicBezTo>
                    <a:pt x="49" y="116"/>
                    <a:pt x="51" y="116"/>
                    <a:pt x="51" y="117"/>
                  </a:cubicBezTo>
                  <a:cubicBezTo>
                    <a:pt x="51" y="117"/>
                    <a:pt x="51" y="116"/>
                    <a:pt x="51" y="117"/>
                  </a:cubicBezTo>
                  <a:cubicBezTo>
                    <a:pt x="53" y="117"/>
                    <a:pt x="53" y="116"/>
                    <a:pt x="53" y="116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6"/>
                    <a:pt x="54" y="113"/>
                    <a:pt x="55" y="113"/>
                  </a:cubicBezTo>
                  <a:cubicBezTo>
                    <a:pt x="54" y="113"/>
                    <a:pt x="54" y="113"/>
                    <a:pt x="54" y="113"/>
                  </a:cubicBezTo>
                  <a:cubicBezTo>
                    <a:pt x="54" y="112"/>
                    <a:pt x="57" y="112"/>
                    <a:pt x="55" y="111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7" y="110"/>
                    <a:pt x="55" y="110"/>
                    <a:pt x="57" y="110"/>
                  </a:cubicBezTo>
                  <a:cubicBezTo>
                    <a:pt x="55" y="110"/>
                    <a:pt x="57" y="110"/>
                    <a:pt x="57" y="110"/>
                  </a:cubicBezTo>
                  <a:cubicBezTo>
                    <a:pt x="57" y="110"/>
                    <a:pt x="57" y="108"/>
                    <a:pt x="57" y="110"/>
                  </a:cubicBezTo>
                  <a:cubicBezTo>
                    <a:pt x="57" y="108"/>
                    <a:pt x="59" y="107"/>
                    <a:pt x="59" y="106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59" y="106"/>
                    <a:pt x="60" y="104"/>
                    <a:pt x="59" y="104"/>
                  </a:cubicBezTo>
                  <a:cubicBezTo>
                    <a:pt x="60" y="104"/>
                    <a:pt x="58" y="106"/>
                    <a:pt x="59" y="106"/>
                  </a:cubicBezTo>
                  <a:cubicBezTo>
                    <a:pt x="58" y="106"/>
                    <a:pt x="60" y="106"/>
                    <a:pt x="59" y="104"/>
                  </a:cubicBezTo>
                  <a:cubicBezTo>
                    <a:pt x="59" y="104"/>
                    <a:pt x="60" y="104"/>
                    <a:pt x="60" y="103"/>
                  </a:cubicBezTo>
                  <a:cubicBezTo>
                    <a:pt x="60" y="104"/>
                    <a:pt x="59" y="103"/>
                    <a:pt x="59" y="103"/>
                  </a:cubicBezTo>
                  <a:cubicBezTo>
                    <a:pt x="60" y="103"/>
                    <a:pt x="59" y="103"/>
                    <a:pt x="60" y="103"/>
                  </a:cubicBezTo>
                  <a:cubicBezTo>
                    <a:pt x="60" y="103"/>
                    <a:pt x="60" y="103"/>
                    <a:pt x="60" y="103"/>
                  </a:cubicBezTo>
                  <a:cubicBezTo>
                    <a:pt x="62" y="103"/>
                    <a:pt x="60" y="102"/>
                    <a:pt x="62" y="102"/>
                  </a:cubicBezTo>
                  <a:cubicBezTo>
                    <a:pt x="60" y="102"/>
                    <a:pt x="63" y="102"/>
                    <a:pt x="62" y="99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3" y="99"/>
                    <a:pt x="62" y="98"/>
                    <a:pt x="63" y="99"/>
                  </a:cubicBezTo>
                  <a:cubicBezTo>
                    <a:pt x="63" y="98"/>
                    <a:pt x="66" y="97"/>
                    <a:pt x="63" y="97"/>
                  </a:cubicBezTo>
                  <a:cubicBezTo>
                    <a:pt x="66" y="97"/>
                    <a:pt x="66" y="95"/>
                    <a:pt x="66" y="95"/>
                  </a:cubicBezTo>
                  <a:cubicBezTo>
                    <a:pt x="66" y="95"/>
                    <a:pt x="66" y="95"/>
                    <a:pt x="66" y="95"/>
                  </a:cubicBezTo>
                  <a:cubicBezTo>
                    <a:pt x="66" y="94"/>
                    <a:pt x="66" y="95"/>
                    <a:pt x="66" y="94"/>
                  </a:cubicBezTo>
                  <a:cubicBezTo>
                    <a:pt x="66" y="94"/>
                    <a:pt x="66" y="94"/>
                    <a:pt x="66" y="93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7" y="93"/>
                    <a:pt x="70" y="93"/>
                    <a:pt x="68" y="91"/>
                  </a:cubicBezTo>
                  <a:cubicBezTo>
                    <a:pt x="67" y="91"/>
                    <a:pt x="67" y="91"/>
                    <a:pt x="67" y="91"/>
                  </a:cubicBezTo>
                  <a:cubicBezTo>
                    <a:pt x="66" y="90"/>
                    <a:pt x="68" y="90"/>
                    <a:pt x="68" y="90"/>
                  </a:cubicBezTo>
                  <a:cubicBezTo>
                    <a:pt x="70" y="90"/>
                    <a:pt x="70" y="90"/>
                    <a:pt x="70" y="90"/>
                  </a:cubicBezTo>
                  <a:cubicBezTo>
                    <a:pt x="68" y="90"/>
                    <a:pt x="71" y="90"/>
                    <a:pt x="70" y="89"/>
                  </a:cubicBezTo>
                  <a:cubicBezTo>
                    <a:pt x="70" y="89"/>
                    <a:pt x="70" y="86"/>
                    <a:pt x="71" y="89"/>
                  </a:cubicBezTo>
                  <a:cubicBezTo>
                    <a:pt x="71" y="86"/>
                    <a:pt x="72" y="85"/>
                    <a:pt x="71" y="84"/>
                  </a:cubicBezTo>
                  <a:cubicBezTo>
                    <a:pt x="71" y="84"/>
                    <a:pt x="72" y="82"/>
                    <a:pt x="72" y="84"/>
                  </a:cubicBezTo>
                  <a:cubicBezTo>
                    <a:pt x="72" y="84"/>
                    <a:pt x="71" y="84"/>
                    <a:pt x="72" y="84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72" y="84"/>
                    <a:pt x="72" y="82"/>
                    <a:pt x="71" y="82"/>
                  </a:cubicBezTo>
                  <a:cubicBezTo>
                    <a:pt x="71" y="81"/>
                    <a:pt x="74" y="82"/>
                    <a:pt x="74" y="81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5" y="81"/>
                    <a:pt x="75" y="81"/>
                    <a:pt x="75" y="81"/>
                  </a:cubicBezTo>
                  <a:cubicBezTo>
                    <a:pt x="75" y="80"/>
                    <a:pt x="74" y="80"/>
                    <a:pt x="74" y="80"/>
                  </a:cubicBezTo>
                  <a:cubicBezTo>
                    <a:pt x="74" y="80"/>
                    <a:pt x="74" y="78"/>
                    <a:pt x="75" y="78"/>
                  </a:cubicBezTo>
                  <a:cubicBezTo>
                    <a:pt x="74" y="78"/>
                    <a:pt x="74" y="78"/>
                    <a:pt x="74" y="78"/>
                  </a:cubicBezTo>
                  <a:cubicBezTo>
                    <a:pt x="74" y="78"/>
                    <a:pt x="74" y="78"/>
                    <a:pt x="75" y="78"/>
                  </a:cubicBezTo>
                  <a:cubicBezTo>
                    <a:pt x="74" y="78"/>
                    <a:pt x="74" y="78"/>
                    <a:pt x="74" y="78"/>
                  </a:cubicBezTo>
                  <a:cubicBezTo>
                    <a:pt x="74" y="77"/>
                    <a:pt x="75" y="77"/>
                    <a:pt x="75" y="77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5" y="78"/>
                    <a:pt x="75" y="78"/>
                    <a:pt x="76" y="78"/>
                  </a:cubicBezTo>
                  <a:cubicBezTo>
                    <a:pt x="75" y="77"/>
                    <a:pt x="76" y="77"/>
                    <a:pt x="76" y="77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6" y="77"/>
                    <a:pt x="79" y="76"/>
                    <a:pt x="76" y="76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6" y="76"/>
                    <a:pt x="75" y="76"/>
                    <a:pt x="76" y="76"/>
                  </a:cubicBezTo>
                  <a:cubicBezTo>
                    <a:pt x="76" y="76"/>
                    <a:pt x="79" y="77"/>
                    <a:pt x="79" y="76"/>
                  </a:cubicBezTo>
                  <a:cubicBezTo>
                    <a:pt x="76" y="76"/>
                    <a:pt x="76" y="76"/>
                    <a:pt x="76" y="76"/>
                  </a:cubicBezTo>
                  <a:cubicBezTo>
                    <a:pt x="76" y="74"/>
                    <a:pt x="76" y="74"/>
                    <a:pt x="76" y="74"/>
                  </a:cubicBezTo>
                  <a:cubicBezTo>
                    <a:pt x="79" y="76"/>
                    <a:pt x="79" y="76"/>
                    <a:pt x="79" y="76"/>
                  </a:cubicBezTo>
                  <a:cubicBezTo>
                    <a:pt x="79" y="74"/>
                    <a:pt x="76" y="74"/>
                    <a:pt x="76" y="74"/>
                  </a:cubicBezTo>
                  <a:cubicBezTo>
                    <a:pt x="79" y="76"/>
                    <a:pt x="79" y="74"/>
                    <a:pt x="80" y="74"/>
                  </a:cubicBezTo>
                  <a:cubicBezTo>
                    <a:pt x="80" y="72"/>
                    <a:pt x="80" y="72"/>
                    <a:pt x="80" y="72"/>
                  </a:cubicBezTo>
                  <a:cubicBezTo>
                    <a:pt x="80" y="72"/>
                    <a:pt x="80" y="72"/>
                    <a:pt x="80" y="72"/>
                  </a:cubicBezTo>
                  <a:cubicBezTo>
                    <a:pt x="79" y="72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1" y="70"/>
                  </a:cubicBezTo>
                  <a:cubicBezTo>
                    <a:pt x="81" y="69"/>
                    <a:pt x="79" y="69"/>
                    <a:pt x="80" y="69"/>
                  </a:cubicBezTo>
                  <a:cubicBezTo>
                    <a:pt x="80" y="68"/>
                    <a:pt x="81" y="69"/>
                    <a:pt x="81" y="69"/>
                  </a:cubicBezTo>
                  <a:cubicBezTo>
                    <a:pt x="81" y="68"/>
                    <a:pt x="84" y="68"/>
                    <a:pt x="83" y="67"/>
                  </a:cubicBezTo>
                  <a:cubicBezTo>
                    <a:pt x="84" y="67"/>
                    <a:pt x="84" y="67"/>
                    <a:pt x="84" y="67"/>
                  </a:cubicBezTo>
                  <a:cubicBezTo>
                    <a:pt x="84" y="65"/>
                    <a:pt x="87" y="64"/>
                    <a:pt x="85" y="63"/>
                  </a:cubicBezTo>
                  <a:cubicBezTo>
                    <a:pt x="85" y="63"/>
                    <a:pt x="85" y="61"/>
                    <a:pt x="84" y="61"/>
                  </a:cubicBezTo>
                  <a:cubicBezTo>
                    <a:pt x="85" y="61"/>
                    <a:pt x="84" y="61"/>
                    <a:pt x="85" y="61"/>
                  </a:cubicBezTo>
                  <a:cubicBezTo>
                    <a:pt x="85" y="61"/>
                    <a:pt x="85" y="61"/>
                    <a:pt x="85" y="63"/>
                  </a:cubicBezTo>
                  <a:cubicBezTo>
                    <a:pt x="87" y="61"/>
                    <a:pt x="88" y="61"/>
                    <a:pt x="87" y="59"/>
                  </a:cubicBezTo>
                  <a:cubicBezTo>
                    <a:pt x="88" y="59"/>
                    <a:pt x="88" y="59"/>
                    <a:pt x="88" y="59"/>
                  </a:cubicBezTo>
                  <a:cubicBezTo>
                    <a:pt x="87" y="59"/>
                    <a:pt x="87" y="57"/>
                    <a:pt x="88" y="57"/>
                  </a:cubicBezTo>
                  <a:cubicBezTo>
                    <a:pt x="88" y="57"/>
                    <a:pt x="88" y="57"/>
                    <a:pt x="88" y="57"/>
                  </a:cubicBezTo>
                  <a:cubicBezTo>
                    <a:pt x="88" y="57"/>
                    <a:pt x="88" y="57"/>
                    <a:pt x="88" y="57"/>
                  </a:cubicBezTo>
                  <a:cubicBezTo>
                    <a:pt x="89" y="57"/>
                    <a:pt x="89" y="57"/>
                    <a:pt x="89" y="57"/>
                  </a:cubicBezTo>
                  <a:cubicBezTo>
                    <a:pt x="88" y="57"/>
                    <a:pt x="88" y="56"/>
                    <a:pt x="88" y="56"/>
                  </a:cubicBezTo>
                  <a:cubicBezTo>
                    <a:pt x="89" y="56"/>
                    <a:pt x="92" y="56"/>
                    <a:pt x="89" y="56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92" y="55"/>
                    <a:pt x="92" y="55"/>
                    <a:pt x="92" y="55"/>
                  </a:cubicBezTo>
                  <a:cubicBezTo>
                    <a:pt x="92" y="54"/>
                    <a:pt x="92" y="54"/>
                    <a:pt x="92" y="52"/>
                  </a:cubicBezTo>
                  <a:cubicBezTo>
                    <a:pt x="93" y="52"/>
                    <a:pt x="94" y="50"/>
                    <a:pt x="96" y="48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96" y="48"/>
                    <a:pt x="96" y="47"/>
                    <a:pt x="94" y="47"/>
                  </a:cubicBezTo>
                  <a:cubicBezTo>
                    <a:pt x="96" y="47"/>
                    <a:pt x="96" y="47"/>
                    <a:pt x="96" y="47"/>
                  </a:cubicBezTo>
                  <a:cubicBezTo>
                    <a:pt x="97" y="47"/>
                    <a:pt x="96" y="47"/>
                    <a:pt x="97" y="47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97" y="44"/>
                    <a:pt x="97" y="44"/>
                    <a:pt x="96" y="44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96" y="43"/>
                    <a:pt x="94" y="44"/>
                    <a:pt x="93" y="43"/>
                  </a:cubicBezTo>
                  <a:cubicBezTo>
                    <a:pt x="94" y="43"/>
                    <a:pt x="94" y="43"/>
                    <a:pt x="94" y="43"/>
                  </a:cubicBezTo>
                  <a:cubicBezTo>
                    <a:pt x="93" y="42"/>
                    <a:pt x="93" y="43"/>
                    <a:pt x="93" y="42"/>
                  </a:cubicBezTo>
                  <a:cubicBezTo>
                    <a:pt x="93" y="42"/>
                    <a:pt x="94" y="42"/>
                    <a:pt x="94" y="43"/>
                  </a:cubicBezTo>
                  <a:cubicBezTo>
                    <a:pt x="96" y="42"/>
                    <a:pt x="97" y="43"/>
                    <a:pt x="97" y="43"/>
                  </a:cubicBezTo>
                  <a:cubicBezTo>
                    <a:pt x="97" y="42"/>
                    <a:pt x="97" y="43"/>
                    <a:pt x="96" y="43"/>
                  </a:cubicBezTo>
                  <a:cubicBezTo>
                    <a:pt x="96" y="42"/>
                    <a:pt x="97" y="42"/>
                    <a:pt x="97" y="42"/>
                  </a:cubicBezTo>
                  <a:cubicBezTo>
                    <a:pt x="97" y="42"/>
                    <a:pt x="98" y="43"/>
                    <a:pt x="98" y="42"/>
                  </a:cubicBezTo>
                  <a:cubicBezTo>
                    <a:pt x="98" y="42"/>
                    <a:pt x="97" y="42"/>
                    <a:pt x="98" y="42"/>
                  </a:cubicBezTo>
                  <a:cubicBezTo>
                    <a:pt x="100" y="42"/>
                    <a:pt x="100" y="42"/>
                    <a:pt x="100" y="42"/>
                  </a:cubicBezTo>
                  <a:cubicBezTo>
                    <a:pt x="100" y="42"/>
                    <a:pt x="100" y="42"/>
                    <a:pt x="100" y="42"/>
                  </a:cubicBezTo>
                  <a:cubicBezTo>
                    <a:pt x="100" y="41"/>
                    <a:pt x="98" y="41"/>
                    <a:pt x="98" y="41"/>
                  </a:cubicBezTo>
                  <a:cubicBezTo>
                    <a:pt x="98" y="41"/>
                    <a:pt x="100" y="39"/>
                    <a:pt x="101" y="41"/>
                  </a:cubicBezTo>
                  <a:cubicBezTo>
                    <a:pt x="100" y="41"/>
                    <a:pt x="100" y="41"/>
                    <a:pt x="100" y="41"/>
                  </a:cubicBezTo>
                  <a:cubicBezTo>
                    <a:pt x="100" y="39"/>
                    <a:pt x="101" y="39"/>
                    <a:pt x="100" y="39"/>
                  </a:cubicBezTo>
                  <a:cubicBezTo>
                    <a:pt x="101" y="39"/>
                    <a:pt x="101" y="39"/>
                    <a:pt x="101" y="39"/>
                  </a:cubicBezTo>
                  <a:cubicBezTo>
                    <a:pt x="101" y="39"/>
                    <a:pt x="101" y="39"/>
                    <a:pt x="100" y="38"/>
                  </a:cubicBezTo>
                  <a:cubicBezTo>
                    <a:pt x="100" y="38"/>
                    <a:pt x="102" y="38"/>
                    <a:pt x="101" y="37"/>
                  </a:cubicBezTo>
                  <a:cubicBezTo>
                    <a:pt x="101" y="37"/>
                    <a:pt x="101" y="37"/>
                    <a:pt x="102" y="37"/>
                  </a:cubicBezTo>
                  <a:cubicBezTo>
                    <a:pt x="102" y="38"/>
                    <a:pt x="101" y="38"/>
                    <a:pt x="102" y="38"/>
                  </a:cubicBezTo>
                  <a:cubicBezTo>
                    <a:pt x="101" y="38"/>
                    <a:pt x="102" y="38"/>
                    <a:pt x="102" y="38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7"/>
                    <a:pt x="102" y="37"/>
                    <a:pt x="105" y="37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5" y="37"/>
                    <a:pt x="105" y="37"/>
                    <a:pt x="105" y="37"/>
                  </a:cubicBezTo>
                  <a:cubicBezTo>
                    <a:pt x="102" y="35"/>
                    <a:pt x="102" y="35"/>
                    <a:pt x="102" y="35"/>
                  </a:cubicBezTo>
                  <a:cubicBezTo>
                    <a:pt x="102" y="35"/>
                    <a:pt x="102" y="35"/>
                    <a:pt x="102" y="35"/>
                  </a:cubicBezTo>
                  <a:cubicBezTo>
                    <a:pt x="102" y="35"/>
                    <a:pt x="102" y="35"/>
                    <a:pt x="102" y="34"/>
                  </a:cubicBezTo>
                  <a:cubicBezTo>
                    <a:pt x="105" y="35"/>
                    <a:pt x="105" y="35"/>
                    <a:pt x="105" y="35"/>
                  </a:cubicBezTo>
                  <a:cubicBezTo>
                    <a:pt x="106" y="35"/>
                    <a:pt x="105" y="34"/>
                    <a:pt x="106" y="34"/>
                  </a:cubicBezTo>
                  <a:cubicBezTo>
                    <a:pt x="105" y="35"/>
                    <a:pt x="105" y="35"/>
                    <a:pt x="105" y="35"/>
                  </a:cubicBezTo>
                  <a:cubicBezTo>
                    <a:pt x="105" y="34"/>
                    <a:pt x="102" y="34"/>
                    <a:pt x="102" y="31"/>
                  </a:cubicBezTo>
                  <a:cubicBezTo>
                    <a:pt x="105" y="31"/>
                    <a:pt x="106" y="31"/>
                    <a:pt x="106" y="34"/>
                  </a:cubicBezTo>
                  <a:cubicBezTo>
                    <a:pt x="106" y="34"/>
                    <a:pt x="106" y="31"/>
                    <a:pt x="105" y="31"/>
                  </a:cubicBezTo>
                  <a:cubicBezTo>
                    <a:pt x="106" y="31"/>
                    <a:pt x="106" y="34"/>
                    <a:pt x="106" y="31"/>
                  </a:cubicBezTo>
                  <a:cubicBezTo>
                    <a:pt x="106" y="30"/>
                    <a:pt x="106" y="30"/>
                    <a:pt x="106" y="30"/>
                  </a:cubicBezTo>
                  <a:cubicBezTo>
                    <a:pt x="105" y="30"/>
                    <a:pt x="105" y="30"/>
                    <a:pt x="105" y="30"/>
                  </a:cubicBezTo>
                  <a:cubicBezTo>
                    <a:pt x="105" y="29"/>
                    <a:pt x="105" y="29"/>
                    <a:pt x="105" y="29"/>
                  </a:cubicBezTo>
                  <a:cubicBezTo>
                    <a:pt x="102" y="29"/>
                    <a:pt x="102" y="29"/>
                    <a:pt x="102" y="29"/>
                  </a:cubicBezTo>
                  <a:cubicBezTo>
                    <a:pt x="102" y="29"/>
                    <a:pt x="102" y="29"/>
                    <a:pt x="102" y="28"/>
                  </a:cubicBezTo>
                  <a:cubicBezTo>
                    <a:pt x="105" y="30"/>
                    <a:pt x="106" y="29"/>
                    <a:pt x="107" y="29"/>
                  </a:cubicBezTo>
                  <a:cubicBezTo>
                    <a:pt x="107" y="29"/>
                    <a:pt x="105" y="28"/>
                    <a:pt x="107" y="28"/>
                  </a:cubicBezTo>
                  <a:cubicBezTo>
                    <a:pt x="107" y="28"/>
                    <a:pt x="109" y="28"/>
                    <a:pt x="107" y="28"/>
                  </a:cubicBezTo>
                  <a:cubicBezTo>
                    <a:pt x="107" y="28"/>
                    <a:pt x="109" y="29"/>
                    <a:pt x="109" y="28"/>
                  </a:cubicBezTo>
                  <a:cubicBezTo>
                    <a:pt x="109" y="28"/>
                    <a:pt x="109" y="26"/>
                    <a:pt x="107" y="26"/>
                  </a:cubicBezTo>
                  <a:cubicBezTo>
                    <a:pt x="107" y="28"/>
                    <a:pt x="107" y="28"/>
                    <a:pt x="107" y="28"/>
                  </a:cubicBezTo>
                  <a:cubicBezTo>
                    <a:pt x="106" y="26"/>
                    <a:pt x="106" y="26"/>
                    <a:pt x="106" y="26"/>
                  </a:cubicBezTo>
                  <a:cubicBezTo>
                    <a:pt x="106" y="25"/>
                    <a:pt x="106" y="25"/>
                    <a:pt x="107" y="25"/>
                  </a:cubicBezTo>
                  <a:cubicBezTo>
                    <a:pt x="107" y="26"/>
                    <a:pt x="107" y="26"/>
                    <a:pt x="107" y="26"/>
                  </a:cubicBezTo>
                  <a:cubicBezTo>
                    <a:pt x="109" y="26"/>
                    <a:pt x="107" y="25"/>
                    <a:pt x="109" y="25"/>
                  </a:cubicBezTo>
                  <a:cubicBezTo>
                    <a:pt x="109" y="26"/>
                    <a:pt x="109" y="26"/>
                    <a:pt x="110" y="26"/>
                  </a:cubicBezTo>
                  <a:cubicBezTo>
                    <a:pt x="110" y="26"/>
                    <a:pt x="110" y="26"/>
                    <a:pt x="110" y="26"/>
                  </a:cubicBezTo>
                  <a:cubicBezTo>
                    <a:pt x="110" y="26"/>
                    <a:pt x="110" y="26"/>
                    <a:pt x="110" y="26"/>
                  </a:cubicBezTo>
                  <a:cubicBezTo>
                    <a:pt x="110" y="25"/>
                    <a:pt x="110" y="26"/>
                    <a:pt x="111" y="25"/>
                  </a:cubicBezTo>
                  <a:cubicBezTo>
                    <a:pt x="110" y="25"/>
                    <a:pt x="110" y="25"/>
                    <a:pt x="110" y="25"/>
                  </a:cubicBezTo>
                  <a:cubicBezTo>
                    <a:pt x="109" y="24"/>
                    <a:pt x="110" y="26"/>
                    <a:pt x="109" y="25"/>
                  </a:cubicBezTo>
                  <a:cubicBezTo>
                    <a:pt x="109" y="25"/>
                    <a:pt x="110" y="25"/>
                    <a:pt x="110" y="24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9" y="24"/>
                    <a:pt x="107" y="22"/>
                    <a:pt x="109" y="22"/>
                  </a:cubicBezTo>
                  <a:cubicBezTo>
                    <a:pt x="110" y="22"/>
                    <a:pt x="110" y="22"/>
                    <a:pt x="110" y="24"/>
                  </a:cubicBezTo>
                  <a:cubicBezTo>
                    <a:pt x="110" y="22"/>
                    <a:pt x="111" y="22"/>
                    <a:pt x="111" y="22"/>
                  </a:cubicBezTo>
                  <a:cubicBezTo>
                    <a:pt x="110" y="21"/>
                    <a:pt x="113" y="21"/>
                    <a:pt x="111" y="21"/>
                  </a:cubicBezTo>
                  <a:cubicBezTo>
                    <a:pt x="110" y="22"/>
                    <a:pt x="110" y="22"/>
                    <a:pt x="110" y="22"/>
                  </a:cubicBezTo>
                  <a:cubicBezTo>
                    <a:pt x="109" y="21"/>
                    <a:pt x="109" y="24"/>
                    <a:pt x="107" y="22"/>
                  </a:cubicBezTo>
                  <a:cubicBezTo>
                    <a:pt x="109" y="22"/>
                    <a:pt x="107" y="21"/>
                    <a:pt x="106" y="21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7" y="21"/>
                    <a:pt x="107" y="21"/>
                    <a:pt x="109" y="21"/>
                  </a:cubicBezTo>
                  <a:cubicBezTo>
                    <a:pt x="110" y="20"/>
                    <a:pt x="110" y="20"/>
                    <a:pt x="110" y="20"/>
                  </a:cubicBezTo>
                  <a:cubicBezTo>
                    <a:pt x="110" y="20"/>
                    <a:pt x="110" y="20"/>
                    <a:pt x="109" y="20"/>
                  </a:cubicBezTo>
                  <a:cubicBezTo>
                    <a:pt x="110" y="17"/>
                    <a:pt x="110" y="17"/>
                    <a:pt x="111" y="16"/>
                  </a:cubicBezTo>
                  <a:cubicBezTo>
                    <a:pt x="111" y="17"/>
                    <a:pt x="111" y="15"/>
                    <a:pt x="113" y="16"/>
                  </a:cubicBezTo>
                  <a:cubicBezTo>
                    <a:pt x="113" y="16"/>
                    <a:pt x="113" y="17"/>
                    <a:pt x="114" y="17"/>
                  </a:cubicBezTo>
                  <a:cubicBezTo>
                    <a:pt x="113" y="17"/>
                    <a:pt x="113" y="17"/>
                    <a:pt x="113" y="17"/>
                  </a:cubicBezTo>
                  <a:cubicBezTo>
                    <a:pt x="114" y="17"/>
                    <a:pt x="113" y="16"/>
                    <a:pt x="113" y="16"/>
                  </a:cubicBezTo>
                  <a:cubicBezTo>
                    <a:pt x="113" y="17"/>
                    <a:pt x="111" y="16"/>
                    <a:pt x="111" y="15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11" y="13"/>
                    <a:pt x="113" y="13"/>
                    <a:pt x="113" y="13"/>
                  </a:cubicBezTo>
                  <a:cubicBezTo>
                    <a:pt x="113" y="12"/>
                    <a:pt x="114" y="11"/>
                    <a:pt x="114" y="9"/>
                  </a:cubicBezTo>
                  <a:cubicBezTo>
                    <a:pt x="114" y="9"/>
                    <a:pt x="113" y="9"/>
                    <a:pt x="113" y="8"/>
                  </a:cubicBezTo>
                  <a:cubicBezTo>
                    <a:pt x="114" y="8"/>
                    <a:pt x="114" y="9"/>
                    <a:pt x="114" y="8"/>
                  </a:cubicBezTo>
                  <a:cubicBezTo>
                    <a:pt x="114" y="8"/>
                    <a:pt x="114" y="8"/>
                    <a:pt x="114" y="8"/>
                  </a:cubicBezTo>
                  <a:cubicBezTo>
                    <a:pt x="114" y="8"/>
                    <a:pt x="114" y="7"/>
                    <a:pt x="115" y="7"/>
                  </a:cubicBezTo>
                  <a:cubicBezTo>
                    <a:pt x="114" y="7"/>
                    <a:pt x="114" y="7"/>
                    <a:pt x="114" y="7"/>
                  </a:cubicBezTo>
                  <a:cubicBezTo>
                    <a:pt x="114" y="7"/>
                    <a:pt x="114" y="7"/>
                    <a:pt x="115" y="7"/>
                  </a:cubicBezTo>
                  <a:cubicBezTo>
                    <a:pt x="114" y="7"/>
                    <a:pt x="114" y="7"/>
                    <a:pt x="114" y="7"/>
                  </a:cubicBezTo>
                  <a:cubicBezTo>
                    <a:pt x="114" y="4"/>
                    <a:pt x="114" y="4"/>
                    <a:pt x="115" y="4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7" y="4"/>
                    <a:pt x="115" y="3"/>
                    <a:pt x="117" y="3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17" y="1"/>
                    <a:pt x="117" y="1"/>
                    <a:pt x="117" y="1"/>
                  </a:cubicBezTo>
                  <a:cubicBezTo>
                    <a:pt x="115" y="1"/>
                    <a:pt x="115" y="0"/>
                    <a:pt x="117" y="0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17" y="3"/>
                    <a:pt x="115" y="3"/>
                    <a:pt x="115" y="3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4" y="1"/>
                    <a:pt x="114" y="3"/>
                    <a:pt x="114" y="1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14" y="1"/>
                    <a:pt x="113" y="1"/>
                    <a:pt x="113" y="3"/>
                  </a:cubicBezTo>
                  <a:cubicBezTo>
                    <a:pt x="114" y="3"/>
                    <a:pt x="113" y="3"/>
                    <a:pt x="114" y="3"/>
                  </a:cubicBezTo>
                  <a:cubicBezTo>
                    <a:pt x="113" y="3"/>
                    <a:pt x="113" y="3"/>
                    <a:pt x="113" y="4"/>
                  </a:cubicBezTo>
                  <a:cubicBezTo>
                    <a:pt x="113" y="4"/>
                    <a:pt x="111" y="4"/>
                    <a:pt x="111" y="7"/>
                  </a:cubicBezTo>
                  <a:cubicBezTo>
                    <a:pt x="113" y="7"/>
                    <a:pt x="113" y="7"/>
                    <a:pt x="113" y="7"/>
                  </a:cubicBezTo>
                  <a:cubicBezTo>
                    <a:pt x="113" y="7"/>
                    <a:pt x="113" y="7"/>
                    <a:pt x="113" y="8"/>
                  </a:cubicBezTo>
                  <a:cubicBezTo>
                    <a:pt x="113" y="8"/>
                    <a:pt x="111" y="7"/>
                    <a:pt x="110" y="8"/>
                  </a:cubicBezTo>
                  <a:cubicBezTo>
                    <a:pt x="111" y="8"/>
                    <a:pt x="111" y="8"/>
                    <a:pt x="111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9" y="9"/>
                    <a:pt x="109" y="11"/>
                    <a:pt x="107" y="12"/>
                  </a:cubicBezTo>
                  <a:cubicBezTo>
                    <a:pt x="109" y="12"/>
                    <a:pt x="109" y="12"/>
                    <a:pt x="109" y="12"/>
                  </a:cubicBezTo>
                  <a:cubicBezTo>
                    <a:pt x="107" y="12"/>
                    <a:pt x="107" y="13"/>
                    <a:pt x="106" y="13"/>
                  </a:cubicBezTo>
                  <a:cubicBezTo>
                    <a:pt x="106" y="15"/>
                    <a:pt x="105" y="16"/>
                    <a:pt x="105" y="17"/>
                  </a:cubicBezTo>
                  <a:cubicBezTo>
                    <a:pt x="102" y="20"/>
                    <a:pt x="101" y="21"/>
                    <a:pt x="100" y="24"/>
                  </a:cubicBezTo>
                  <a:cubicBezTo>
                    <a:pt x="101" y="24"/>
                    <a:pt x="101" y="24"/>
                    <a:pt x="101" y="24"/>
                  </a:cubicBezTo>
                  <a:cubicBezTo>
                    <a:pt x="100" y="24"/>
                    <a:pt x="101" y="24"/>
                    <a:pt x="101" y="25"/>
                  </a:cubicBezTo>
                  <a:cubicBezTo>
                    <a:pt x="101" y="24"/>
                    <a:pt x="100" y="25"/>
                    <a:pt x="100" y="24"/>
                  </a:cubicBezTo>
                  <a:cubicBezTo>
                    <a:pt x="100" y="25"/>
                    <a:pt x="98" y="26"/>
                    <a:pt x="97" y="26"/>
                  </a:cubicBezTo>
                  <a:cubicBezTo>
                    <a:pt x="97" y="28"/>
                    <a:pt x="97" y="28"/>
                    <a:pt x="97" y="28"/>
                  </a:cubicBezTo>
                  <a:cubicBezTo>
                    <a:pt x="96" y="28"/>
                    <a:pt x="96" y="29"/>
                    <a:pt x="96" y="30"/>
                  </a:cubicBezTo>
                  <a:cubicBezTo>
                    <a:pt x="96" y="30"/>
                    <a:pt x="97" y="30"/>
                    <a:pt x="96" y="30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93" y="34"/>
                    <a:pt x="93" y="34"/>
                    <a:pt x="93" y="35"/>
                  </a:cubicBezTo>
                  <a:cubicBezTo>
                    <a:pt x="89" y="37"/>
                    <a:pt x="89" y="39"/>
                    <a:pt x="87" y="41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85" y="43"/>
                    <a:pt x="84" y="48"/>
                    <a:pt x="83" y="50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84" y="51"/>
                    <a:pt x="83" y="51"/>
                    <a:pt x="83" y="50"/>
                  </a:cubicBezTo>
                  <a:cubicBezTo>
                    <a:pt x="83" y="51"/>
                    <a:pt x="81" y="51"/>
                    <a:pt x="81" y="52"/>
                  </a:cubicBezTo>
                  <a:cubicBezTo>
                    <a:pt x="81" y="54"/>
                    <a:pt x="80" y="52"/>
                    <a:pt x="80" y="54"/>
                  </a:cubicBezTo>
                  <a:cubicBezTo>
                    <a:pt x="80" y="55"/>
                    <a:pt x="79" y="55"/>
                    <a:pt x="79" y="56"/>
                  </a:cubicBezTo>
                  <a:cubicBezTo>
                    <a:pt x="79" y="56"/>
                    <a:pt x="79" y="56"/>
                    <a:pt x="79" y="56"/>
                  </a:cubicBezTo>
                  <a:cubicBezTo>
                    <a:pt x="79" y="56"/>
                    <a:pt x="80" y="56"/>
                    <a:pt x="79" y="56"/>
                  </a:cubicBezTo>
                  <a:cubicBezTo>
                    <a:pt x="79" y="56"/>
                    <a:pt x="79" y="57"/>
                    <a:pt x="76" y="56"/>
                  </a:cubicBezTo>
                  <a:cubicBezTo>
                    <a:pt x="76" y="59"/>
                    <a:pt x="74" y="59"/>
                    <a:pt x="75" y="63"/>
                  </a:cubicBezTo>
                  <a:cubicBezTo>
                    <a:pt x="74" y="61"/>
                    <a:pt x="74" y="63"/>
                    <a:pt x="74" y="63"/>
                  </a:cubicBezTo>
                  <a:cubicBezTo>
                    <a:pt x="74" y="63"/>
                    <a:pt x="74" y="65"/>
                    <a:pt x="72" y="65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70" y="67"/>
                    <a:pt x="71" y="69"/>
                    <a:pt x="70" y="70"/>
                  </a:cubicBezTo>
                  <a:cubicBezTo>
                    <a:pt x="67" y="74"/>
                    <a:pt x="66" y="78"/>
                    <a:pt x="63" y="80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2" y="81"/>
                    <a:pt x="63" y="84"/>
                    <a:pt x="60" y="82"/>
                  </a:cubicBezTo>
                  <a:cubicBezTo>
                    <a:pt x="60" y="84"/>
                    <a:pt x="60" y="84"/>
                    <a:pt x="60" y="84"/>
                  </a:cubicBezTo>
                  <a:cubicBezTo>
                    <a:pt x="60" y="84"/>
                    <a:pt x="60" y="86"/>
                    <a:pt x="59" y="86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59" y="89"/>
                    <a:pt x="58" y="90"/>
                    <a:pt x="58" y="91"/>
                  </a:cubicBezTo>
                  <a:cubicBezTo>
                    <a:pt x="58" y="91"/>
                    <a:pt x="58" y="91"/>
                    <a:pt x="59" y="91"/>
                  </a:cubicBezTo>
                  <a:cubicBezTo>
                    <a:pt x="59" y="91"/>
                    <a:pt x="57" y="91"/>
                    <a:pt x="58" y="93"/>
                  </a:cubicBezTo>
                  <a:cubicBezTo>
                    <a:pt x="58" y="93"/>
                    <a:pt x="58" y="93"/>
                    <a:pt x="58" y="91"/>
                  </a:cubicBezTo>
                  <a:cubicBezTo>
                    <a:pt x="57" y="95"/>
                    <a:pt x="54" y="97"/>
                    <a:pt x="53" y="99"/>
                  </a:cubicBezTo>
                  <a:cubicBezTo>
                    <a:pt x="53" y="103"/>
                    <a:pt x="54" y="102"/>
                    <a:pt x="53" y="103"/>
                  </a:cubicBezTo>
                  <a:cubicBezTo>
                    <a:pt x="53" y="103"/>
                    <a:pt x="53" y="102"/>
                    <a:pt x="53" y="103"/>
                  </a:cubicBezTo>
                  <a:cubicBezTo>
                    <a:pt x="51" y="103"/>
                    <a:pt x="54" y="104"/>
                    <a:pt x="53" y="104"/>
                  </a:cubicBezTo>
                  <a:cubicBezTo>
                    <a:pt x="51" y="103"/>
                    <a:pt x="51" y="104"/>
                    <a:pt x="51" y="104"/>
                  </a:cubicBezTo>
                  <a:cubicBezTo>
                    <a:pt x="51" y="106"/>
                    <a:pt x="51" y="106"/>
                    <a:pt x="51" y="107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49" y="107"/>
                    <a:pt x="49" y="108"/>
                    <a:pt x="46" y="108"/>
                  </a:cubicBezTo>
                  <a:cubicBezTo>
                    <a:pt x="42" y="113"/>
                    <a:pt x="40" y="120"/>
                    <a:pt x="34" y="125"/>
                  </a:cubicBezTo>
                  <a:cubicBezTo>
                    <a:pt x="32" y="132"/>
                    <a:pt x="28" y="137"/>
                    <a:pt x="25" y="143"/>
                  </a:cubicBezTo>
                  <a:cubicBezTo>
                    <a:pt x="25" y="146"/>
                    <a:pt x="25" y="146"/>
                    <a:pt x="23" y="147"/>
                  </a:cubicBezTo>
                  <a:cubicBezTo>
                    <a:pt x="25" y="147"/>
                    <a:pt x="25" y="147"/>
                    <a:pt x="25" y="147"/>
                  </a:cubicBezTo>
                  <a:cubicBezTo>
                    <a:pt x="23" y="147"/>
                    <a:pt x="23" y="149"/>
                    <a:pt x="21" y="147"/>
                  </a:cubicBezTo>
                  <a:cubicBezTo>
                    <a:pt x="21" y="150"/>
                    <a:pt x="20" y="151"/>
                    <a:pt x="19" y="154"/>
                  </a:cubicBezTo>
                  <a:cubicBezTo>
                    <a:pt x="19" y="154"/>
                    <a:pt x="20" y="154"/>
                    <a:pt x="19" y="154"/>
                  </a:cubicBezTo>
                  <a:cubicBezTo>
                    <a:pt x="19" y="154"/>
                    <a:pt x="19" y="154"/>
                    <a:pt x="19" y="154"/>
                  </a:cubicBezTo>
                  <a:cubicBezTo>
                    <a:pt x="19" y="154"/>
                    <a:pt x="19" y="154"/>
                    <a:pt x="19" y="154"/>
                  </a:cubicBezTo>
                  <a:cubicBezTo>
                    <a:pt x="19" y="156"/>
                    <a:pt x="17" y="156"/>
                    <a:pt x="17" y="154"/>
                  </a:cubicBezTo>
                  <a:cubicBezTo>
                    <a:pt x="14" y="160"/>
                    <a:pt x="12" y="167"/>
                    <a:pt x="8" y="172"/>
                  </a:cubicBezTo>
                  <a:cubicBezTo>
                    <a:pt x="8" y="173"/>
                    <a:pt x="7" y="176"/>
                    <a:pt x="6" y="176"/>
                  </a:cubicBezTo>
                  <a:cubicBezTo>
                    <a:pt x="4" y="181"/>
                    <a:pt x="3" y="186"/>
                    <a:pt x="0" y="190"/>
                  </a:cubicBezTo>
                  <a:cubicBezTo>
                    <a:pt x="0" y="190"/>
                    <a:pt x="3" y="190"/>
                    <a:pt x="4" y="189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52" name="Freeform 145"/>
            <p:cNvSpPr>
              <a:spLocks/>
            </p:cNvSpPr>
            <p:nvPr/>
          </p:nvSpPr>
          <p:spPr bwMode="auto">
            <a:xfrm>
              <a:off x="4253" y="1766"/>
              <a:ext cx="274" cy="449"/>
            </a:xfrm>
            <a:custGeom>
              <a:avLst/>
              <a:gdLst>
                <a:gd name="T0" fmla="*/ 16 w 116"/>
                <a:gd name="T1" fmla="*/ 170 h 190"/>
                <a:gd name="T2" fmla="*/ 18 w 116"/>
                <a:gd name="T3" fmla="*/ 164 h 190"/>
                <a:gd name="T4" fmla="*/ 27 w 116"/>
                <a:gd name="T5" fmla="*/ 154 h 190"/>
                <a:gd name="T6" fmla="*/ 30 w 116"/>
                <a:gd name="T7" fmla="*/ 150 h 190"/>
                <a:gd name="T8" fmla="*/ 36 w 116"/>
                <a:gd name="T9" fmla="*/ 137 h 190"/>
                <a:gd name="T10" fmla="*/ 39 w 116"/>
                <a:gd name="T11" fmla="*/ 134 h 190"/>
                <a:gd name="T12" fmla="*/ 44 w 116"/>
                <a:gd name="T13" fmla="*/ 127 h 190"/>
                <a:gd name="T14" fmla="*/ 47 w 116"/>
                <a:gd name="T15" fmla="*/ 121 h 190"/>
                <a:gd name="T16" fmla="*/ 48 w 116"/>
                <a:gd name="T17" fmla="*/ 117 h 190"/>
                <a:gd name="T18" fmla="*/ 51 w 116"/>
                <a:gd name="T19" fmla="*/ 115 h 190"/>
                <a:gd name="T20" fmla="*/ 56 w 116"/>
                <a:gd name="T21" fmla="*/ 110 h 190"/>
                <a:gd name="T22" fmla="*/ 59 w 116"/>
                <a:gd name="T23" fmla="*/ 106 h 190"/>
                <a:gd name="T24" fmla="*/ 61 w 116"/>
                <a:gd name="T25" fmla="*/ 102 h 190"/>
                <a:gd name="T26" fmla="*/ 63 w 116"/>
                <a:gd name="T27" fmla="*/ 96 h 190"/>
                <a:gd name="T28" fmla="*/ 66 w 116"/>
                <a:gd name="T29" fmla="*/ 91 h 190"/>
                <a:gd name="T30" fmla="*/ 70 w 116"/>
                <a:gd name="T31" fmla="*/ 83 h 190"/>
                <a:gd name="T32" fmla="*/ 73 w 116"/>
                <a:gd name="T33" fmla="*/ 81 h 190"/>
                <a:gd name="T34" fmla="*/ 73 w 116"/>
                <a:gd name="T35" fmla="*/ 78 h 190"/>
                <a:gd name="T36" fmla="*/ 76 w 116"/>
                <a:gd name="T37" fmla="*/ 74 h 190"/>
                <a:gd name="T38" fmla="*/ 77 w 116"/>
                <a:gd name="T39" fmla="*/ 74 h 190"/>
                <a:gd name="T40" fmla="*/ 78 w 116"/>
                <a:gd name="T41" fmla="*/ 70 h 190"/>
                <a:gd name="T42" fmla="*/ 85 w 116"/>
                <a:gd name="T43" fmla="*/ 63 h 190"/>
                <a:gd name="T44" fmla="*/ 87 w 116"/>
                <a:gd name="T45" fmla="*/ 57 h 190"/>
                <a:gd name="T46" fmla="*/ 89 w 116"/>
                <a:gd name="T47" fmla="*/ 55 h 190"/>
                <a:gd name="T48" fmla="*/ 93 w 116"/>
                <a:gd name="T49" fmla="*/ 46 h 190"/>
                <a:gd name="T50" fmla="*/ 91 w 116"/>
                <a:gd name="T51" fmla="*/ 43 h 190"/>
                <a:gd name="T52" fmla="*/ 95 w 116"/>
                <a:gd name="T53" fmla="*/ 42 h 190"/>
                <a:gd name="T54" fmla="*/ 100 w 116"/>
                <a:gd name="T55" fmla="*/ 40 h 190"/>
                <a:gd name="T56" fmla="*/ 102 w 116"/>
                <a:gd name="T57" fmla="*/ 36 h 190"/>
                <a:gd name="T58" fmla="*/ 103 w 116"/>
                <a:gd name="T59" fmla="*/ 36 h 190"/>
                <a:gd name="T60" fmla="*/ 103 w 116"/>
                <a:gd name="T61" fmla="*/ 35 h 190"/>
                <a:gd name="T62" fmla="*/ 103 w 116"/>
                <a:gd name="T63" fmla="*/ 30 h 190"/>
                <a:gd name="T64" fmla="*/ 106 w 116"/>
                <a:gd name="T65" fmla="*/ 27 h 190"/>
                <a:gd name="T66" fmla="*/ 106 w 116"/>
                <a:gd name="T67" fmla="*/ 26 h 190"/>
                <a:gd name="T68" fmla="*/ 108 w 116"/>
                <a:gd name="T69" fmla="*/ 25 h 190"/>
                <a:gd name="T70" fmla="*/ 110 w 116"/>
                <a:gd name="T71" fmla="*/ 22 h 190"/>
                <a:gd name="T72" fmla="*/ 107 w 116"/>
                <a:gd name="T73" fmla="*/ 19 h 190"/>
                <a:gd name="T74" fmla="*/ 111 w 116"/>
                <a:gd name="T75" fmla="*/ 17 h 190"/>
                <a:gd name="T76" fmla="*/ 111 w 116"/>
                <a:gd name="T77" fmla="*/ 8 h 190"/>
                <a:gd name="T78" fmla="*/ 113 w 116"/>
                <a:gd name="T79" fmla="*/ 5 h 190"/>
                <a:gd name="T80" fmla="*/ 116 w 116"/>
                <a:gd name="T81" fmla="*/ 0 h 190"/>
                <a:gd name="T82" fmla="*/ 113 w 116"/>
                <a:gd name="T83" fmla="*/ 1 h 190"/>
                <a:gd name="T84" fmla="*/ 111 w 116"/>
                <a:gd name="T85" fmla="*/ 8 h 190"/>
                <a:gd name="T86" fmla="*/ 104 w 116"/>
                <a:gd name="T87" fmla="*/ 13 h 190"/>
                <a:gd name="T88" fmla="*/ 95 w 116"/>
                <a:gd name="T89" fmla="*/ 26 h 190"/>
                <a:gd name="T90" fmla="*/ 86 w 116"/>
                <a:gd name="T91" fmla="*/ 40 h 190"/>
                <a:gd name="T92" fmla="*/ 78 w 116"/>
                <a:gd name="T93" fmla="*/ 53 h 190"/>
                <a:gd name="T94" fmla="*/ 73 w 116"/>
                <a:gd name="T95" fmla="*/ 63 h 190"/>
                <a:gd name="T96" fmla="*/ 63 w 116"/>
                <a:gd name="T97" fmla="*/ 81 h 190"/>
                <a:gd name="T98" fmla="*/ 57 w 116"/>
                <a:gd name="T99" fmla="*/ 91 h 190"/>
                <a:gd name="T100" fmla="*/ 51 w 116"/>
                <a:gd name="T101" fmla="*/ 104 h 190"/>
                <a:gd name="T102" fmla="*/ 25 w 116"/>
                <a:gd name="T103" fmla="*/ 142 h 190"/>
                <a:gd name="T104" fmla="*/ 18 w 116"/>
                <a:gd name="T105" fmla="*/ 154 h 190"/>
                <a:gd name="T106" fmla="*/ 4 w 116"/>
                <a:gd name="T107" fmla="*/ 189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6" h="190">
                  <a:moveTo>
                    <a:pt x="4" y="189"/>
                  </a:moveTo>
                  <a:cubicBezTo>
                    <a:pt x="6" y="189"/>
                    <a:pt x="6" y="184"/>
                    <a:pt x="10" y="183"/>
                  </a:cubicBezTo>
                  <a:cubicBezTo>
                    <a:pt x="10" y="181"/>
                    <a:pt x="9" y="181"/>
                    <a:pt x="10" y="181"/>
                  </a:cubicBezTo>
                  <a:cubicBezTo>
                    <a:pt x="13" y="180"/>
                    <a:pt x="14" y="176"/>
                    <a:pt x="14" y="172"/>
                  </a:cubicBezTo>
                  <a:cubicBezTo>
                    <a:pt x="14" y="172"/>
                    <a:pt x="14" y="172"/>
                    <a:pt x="14" y="172"/>
                  </a:cubicBezTo>
                  <a:cubicBezTo>
                    <a:pt x="14" y="172"/>
                    <a:pt x="16" y="172"/>
                    <a:pt x="16" y="170"/>
                  </a:cubicBezTo>
                  <a:cubicBezTo>
                    <a:pt x="16" y="170"/>
                    <a:pt x="16" y="170"/>
                    <a:pt x="14" y="170"/>
                  </a:cubicBezTo>
                  <a:cubicBezTo>
                    <a:pt x="16" y="170"/>
                    <a:pt x="16" y="168"/>
                    <a:pt x="17" y="168"/>
                  </a:cubicBezTo>
                  <a:cubicBezTo>
                    <a:pt x="16" y="168"/>
                    <a:pt x="16" y="168"/>
                    <a:pt x="16" y="167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8" y="168"/>
                    <a:pt x="17" y="166"/>
                    <a:pt x="19" y="164"/>
                  </a:cubicBezTo>
                  <a:cubicBezTo>
                    <a:pt x="18" y="164"/>
                    <a:pt x="18" y="164"/>
                    <a:pt x="18" y="164"/>
                  </a:cubicBezTo>
                  <a:cubicBezTo>
                    <a:pt x="21" y="163"/>
                    <a:pt x="22" y="160"/>
                    <a:pt x="25" y="159"/>
                  </a:cubicBezTo>
                  <a:cubicBezTo>
                    <a:pt x="25" y="159"/>
                    <a:pt x="22" y="159"/>
                    <a:pt x="22" y="157"/>
                  </a:cubicBezTo>
                  <a:cubicBezTo>
                    <a:pt x="25" y="159"/>
                    <a:pt x="25" y="157"/>
                    <a:pt x="26" y="157"/>
                  </a:cubicBezTo>
                  <a:cubicBezTo>
                    <a:pt x="25" y="155"/>
                    <a:pt x="27" y="157"/>
                    <a:pt x="27" y="155"/>
                  </a:cubicBezTo>
                  <a:cubicBezTo>
                    <a:pt x="27" y="155"/>
                    <a:pt x="27" y="155"/>
                    <a:pt x="27" y="155"/>
                  </a:cubicBezTo>
                  <a:cubicBezTo>
                    <a:pt x="27" y="155"/>
                    <a:pt x="26" y="154"/>
                    <a:pt x="27" y="154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29" y="154"/>
                    <a:pt x="27" y="153"/>
                    <a:pt x="29" y="153"/>
                  </a:cubicBezTo>
                  <a:cubicBezTo>
                    <a:pt x="29" y="153"/>
                    <a:pt x="29" y="153"/>
                    <a:pt x="29" y="153"/>
                  </a:cubicBezTo>
                  <a:cubicBezTo>
                    <a:pt x="29" y="151"/>
                    <a:pt x="29" y="151"/>
                    <a:pt x="29" y="151"/>
                  </a:cubicBezTo>
                  <a:cubicBezTo>
                    <a:pt x="29" y="151"/>
                    <a:pt x="29" y="151"/>
                    <a:pt x="29" y="151"/>
                  </a:cubicBezTo>
                  <a:cubicBezTo>
                    <a:pt x="30" y="151"/>
                    <a:pt x="29" y="150"/>
                    <a:pt x="30" y="150"/>
                  </a:cubicBezTo>
                  <a:cubicBezTo>
                    <a:pt x="30" y="150"/>
                    <a:pt x="29" y="151"/>
                    <a:pt x="29" y="150"/>
                  </a:cubicBezTo>
                  <a:cubicBezTo>
                    <a:pt x="31" y="147"/>
                    <a:pt x="33" y="145"/>
                    <a:pt x="34" y="141"/>
                  </a:cubicBezTo>
                  <a:cubicBezTo>
                    <a:pt x="34" y="140"/>
                    <a:pt x="34" y="140"/>
                    <a:pt x="34" y="140"/>
                  </a:cubicBezTo>
                  <a:cubicBezTo>
                    <a:pt x="34" y="140"/>
                    <a:pt x="34" y="138"/>
                    <a:pt x="35" y="138"/>
                  </a:cubicBezTo>
                  <a:cubicBezTo>
                    <a:pt x="35" y="140"/>
                    <a:pt x="35" y="138"/>
                    <a:pt x="35" y="138"/>
                  </a:cubicBezTo>
                  <a:cubicBezTo>
                    <a:pt x="35" y="137"/>
                    <a:pt x="36" y="138"/>
                    <a:pt x="36" y="137"/>
                  </a:cubicBezTo>
                  <a:cubicBezTo>
                    <a:pt x="35" y="137"/>
                    <a:pt x="35" y="137"/>
                    <a:pt x="35" y="137"/>
                  </a:cubicBezTo>
                  <a:cubicBezTo>
                    <a:pt x="35" y="137"/>
                    <a:pt x="36" y="137"/>
                    <a:pt x="36" y="136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36" y="136"/>
                    <a:pt x="36" y="134"/>
                    <a:pt x="39" y="134"/>
                  </a:cubicBezTo>
                  <a:cubicBezTo>
                    <a:pt x="36" y="134"/>
                    <a:pt x="36" y="134"/>
                    <a:pt x="36" y="134"/>
                  </a:cubicBezTo>
                  <a:cubicBezTo>
                    <a:pt x="36" y="133"/>
                    <a:pt x="39" y="134"/>
                    <a:pt x="39" y="134"/>
                  </a:cubicBezTo>
                  <a:cubicBezTo>
                    <a:pt x="39" y="134"/>
                    <a:pt x="39" y="134"/>
                    <a:pt x="39" y="133"/>
                  </a:cubicBezTo>
                  <a:cubicBezTo>
                    <a:pt x="40" y="133"/>
                    <a:pt x="40" y="132"/>
                    <a:pt x="40" y="132"/>
                  </a:cubicBezTo>
                  <a:cubicBezTo>
                    <a:pt x="40" y="132"/>
                    <a:pt x="40" y="132"/>
                    <a:pt x="40" y="132"/>
                  </a:cubicBezTo>
                  <a:cubicBezTo>
                    <a:pt x="42" y="129"/>
                    <a:pt x="42" y="129"/>
                    <a:pt x="43" y="128"/>
                  </a:cubicBezTo>
                  <a:cubicBezTo>
                    <a:pt x="42" y="128"/>
                    <a:pt x="42" y="128"/>
                    <a:pt x="42" y="127"/>
                  </a:cubicBezTo>
                  <a:cubicBezTo>
                    <a:pt x="43" y="128"/>
                    <a:pt x="43" y="125"/>
                    <a:pt x="44" y="127"/>
                  </a:cubicBezTo>
                  <a:cubicBezTo>
                    <a:pt x="44" y="127"/>
                    <a:pt x="44" y="125"/>
                    <a:pt x="44" y="124"/>
                  </a:cubicBezTo>
                  <a:cubicBezTo>
                    <a:pt x="44" y="124"/>
                    <a:pt x="44" y="124"/>
                    <a:pt x="43" y="124"/>
                  </a:cubicBezTo>
                  <a:cubicBezTo>
                    <a:pt x="43" y="123"/>
                    <a:pt x="43" y="123"/>
                    <a:pt x="43" y="123"/>
                  </a:cubicBezTo>
                  <a:cubicBezTo>
                    <a:pt x="43" y="123"/>
                    <a:pt x="43" y="124"/>
                    <a:pt x="43" y="123"/>
                  </a:cubicBezTo>
                  <a:cubicBezTo>
                    <a:pt x="43" y="123"/>
                    <a:pt x="43" y="123"/>
                    <a:pt x="43" y="123"/>
                  </a:cubicBezTo>
                  <a:cubicBezTo>
                    <a:pt x="44" y="121"/>
                    <a:pt x="46" y="123"/>
                    <a:pt x="47" y="121"/>
                  </a:cubicBezTo>
                  <a:cubicBezTo>
                    <a:pt x="46" y="121"/>
                    <a:pt x="46" y="120"/>
                    <a:pt x="46" y="120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0"/>
                    <a:pt x="47" y="120"/>
                    <a:pt x="48" y="120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0"/>
                    <a:pt x="49" y="119"/>
                    <a:pt x="48" y="119"/>
                  </a:cubicBezTo>
                  <a:cubicBezTo>
                    <a:pt x="48" y="117"/>
                    <a:pt x="48" y="119"/>
                    <a:pt x="48" y="117"/>
                  </a:cubicBezTo>
                  <a:cubicBezTo>
                    <a:pt x="48" y="117"/>
                    <a:pt x="48" y="117"/>
                    <a:pt x="48" y="117"/>
                  </a:cubicBezTo>
                  <a:cubicBezTo>
                    <a:pt x="48" y="117"/>
                    <a:pt x="48" y="117"/>
                    <a:pt x="48" y="117"/>
                  </a:cubicBezTo>
                  <a:cubicBezTo>
                    <a:pt x="48" y="115"/>
                    <a:pt x="49" y="115"/>
                    <a:pt x="49" y="117"/>
                  </a:cubicBezTo>
                  <a:cubicBezTo>
                    <a:pt x="49" y="117"/>
                    <a:pt x="49" y="115"/>
                    <a:pt x="49" y="117"/>
                  </a:cubicBezTo>
                  <a:cubicBezTo>
                    <a:pt x="51" y="117"/>
                    <a:pt x="51" y="115"/>
                    <a:pt x="51" y="115"/>
                  </a:cubicBezTo>
                  <a:cubicBezTo>
                    <a:pt x="51" y="115"/>
                    <a:pt x="51" y="115"/>
                    <a:pt x="51" y="115"/>
                  </a:cubicBezTo>
                  <a:cubicBezTo>
                    <a:pt x="51" y="115"/>
                    <a:pt x="52" y="113"/>
                    <a:pt x="55" y="113"/>
                  </a:cubicBezTo>
                  <a:cubicBezTo>
                    <a:pt x="52" y="113"/>
                    <a:pt x="52" y="113"/>
                    <a:pt x="52" y="113"/>
                  </a:cubicBezTo>
                  <a:cubicBezTo>
                    <a:pt x="52" y="112"/>
                    <a:pt x="56" y="112"/>
                    <a:pt x="55" y="111"/>
                  </a:cubicBezTo>
                  <a:cubicBezTo>
                    <a:pt x="56" y="111"/>
                    <a:pt x="56" y="111"/>
                    <a:pt x="56" y="111"/>
                  </a:cubicBezTo>
                  <a:cubicBezTo>
                    <a:pt x="56" y="110"/>
                    <a:pt x="55" y="110"/>
                    <a:pt x="56" y="110"/>
                  </a:cubicBezTo>
                  <a:cubicBezTo>
                    <a:pt x="55" y="110"/>
                    <a:pt x="56" y="110"/>
                    <a:pt x="56" y="110"/>
                  </a:cubicBezTo>
                  <a:cubicBezTo>
                    <a:pt x="56" y="110"/>
                    <a:pt x="56" y="108"/>
                    <a:pt x="56" y="110"/>
                  </a:cubicBezTo>
                  <a:cubicBezTo>
                    <a:pt x="56" y="108"/>
                    <a:pt x="59" y="107"/>
                    <a:pt x="59" y="106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59" y="106"/>
                    <a:pt x="60" y="104"/>
                    <a:pt x="59" y="104"/>
                  </a:cubicBezTo>
                  <a:cubicBezTo>
                    <a:pt x="60" y="104"/>
                    <a:pt x="57" y="106"/>
                    <a:pt x="59" y="106"/>
                  </a:cubicBezTo>
                  <a:cubicBezTo>
                    <a:pt x="57" y="106"/>
                    <a:pt x="60" y="106"/>
                    <a:pt x="59" y="104"/>
                  </a:cubicBezTo>
                  <a:cubicBezTo>
                    <a:pt x="59" y="104"/>
                    <a:pt x="60" y="104"/>
                    <a:pt x="60" y="102"/>
                  </a:cubicBezTo>
                  <a:cubicBezTo>
                    <a:pt x="60" y="104"/>
                    <a:pt x="59" y="102"/>
                    <a:pt x="59" y="102"/>
                  </a:cubicBezTo>
                  <a:cubicBezTo>
                    <a:pt x="60" y="102"/>
                    <a:pt x="59" y="102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2"/>
                    <a:pt x="60" y="100"/>
                    <a:pt x="61" y="102"/>
                  </a:cubicBezTo>
                  <a:cubicBezTo>
                    <a:pt x="60" y="100"/>
                    <a:pt x="61" y="100"/>
                    <a:pt x="61" y="99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61" y="99"/>
                    <a:pt x="61" y="99"/>
                    <a:pt x="61" y="99"/>
                  </a:cubicBezTo>
                  <a:cubicBezTo>
                    <a:pt x="61" y="99"/>
                    <a:pt x="61" y="99"/>
                    <a:pt x="61" y="99"/>
                  </a:cubicBezTo>
                  <a:cubicBezTo>
                    <a:pt x="63" y="99"/>
                    <a:pt x="61" y="98"/>
                    <a:pt x="63" y="99"/>
                  </a:cubicBezTo>
                  <a:cubicBezTo>
                    <a:pt x="63" y="98"/>
                    <a:pt x="64" y="96"/>
                    <a:pt x="63" y="96"/>
                  </a:cubicBezTo>
                  <a:cubicBezTo>
                    <a:pt x="64" y="96"/>
                    <a:pt x="64" y="95"/>
                    <a:pt x="64" y="95"/>
                  </a:cubicBezTo>
                  <a:cubicBezTo>
                    <a:pt x="64" y="95"/>
                    <a:pt x="64" y="95"/>
                    <a:pt x="64" y="95"/>
                  </a:cubicBezTo>
                  <a:cubicBezTo>
                    <a:pt x="64" y="94"/>
                    <a:pt x="64" y="95"/>
                    <a:pt x="64" y="94"/>
                  </a:cubicBezTo>
                  <a:cubicBezTo>
                    <a:pt x="64" y="94"/>
                    <a:pt x="64" y="94"/>
                    <a:pt x="64" y="93"/>
                  </a:cubicBezTo>
                  <a:cubicBezTo>
                    <a:pt x="65" y="93"/>
                    <a:pt x="65" y="93"/>
                    <a:pt x="65" y="93"/>
                  </a:cubicBezTo>
                  <a:cubicBezTo>
                    <a:pt x="65" y="93"/>
                    <a:pt x="66" y="93"/>
                    <a:pt x="66" y="91"/>
                  </a:cubicBezTo>
                  <a:cubicBezTo>
                    <a:pt x="65" y="91"/>
                    <a:pt x="65" y="91"/>
                    <a:pt x="65" y="91"/>
                  </a:cubicBezTo>
                  <a:cubicBezTo>
                    <a:pt x="64" y="90"/>
                    <a:pt x="66" y="90"/>
                    <a:pt x="66" y="90"/>
                  </a:cubicBezTo>
                  <a:cubicBezTo>
                    <a:pt x="69" y="90"/>
                    <a:pt x="69" y="90"/>
                    <a:pt x="69" y="90"/>
                  </a:cubicBezTo>
                  <a:cubicBezTo>
                    <a:pt x="66" y="90"/>
                    <a:pt x="70" y="90"/>
                    <a:pt x="69" y="87"/>
                  </a:cubicBezTo>
                  <a:cubicBezTo>
                    <a:pt x="69" y="87"/>
                    <a:pt x="69" y="87"/>
                    <a:pt x="70" y="87"/>
                  </a:cubicBezTo>
                  <a:cubicBezTo>
                    <a:pt x="70" y="86"/>
                    <a:pt x="72" y="85"/>
                    <a:pt x="70" y="83"/>
                  </a:cubicBezTo>
                  <a:cubicBezTo>
                    <a:pt x="70" y="83"/>
                    <a:pt x="72" y="82"/>
                    <a:pt x="72" y="83"/>
                  </a:cubicBezTo>
                  <a:cubicBezTo>
                    <a:pt x="72" y="83"/>
                    <a:pt x="70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2"/>
                    <a:pt x="70" y="82"/>
                  </a:cubicBezTo>
                  <a:cubicBezTo>
                    <a:pt x="70" y="81"/>
                    <a:pt x="73" y="82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4" y="80"/>
                    <a:pt x="73" y="80"/>
                    <a:pt x="73" y="80"/>
                  </a:cubicBezTo>
                  <a:cubicBezTo>
                    <a:pt x="73" y="78"/>
                    <a:pt x="73" y="78"/>
                    <a:pt x="73" y="78"/>
                  </a:cubicBezTo>
                  <a:cubicBezTo>
                    <a:pt x="73" y="78"/>
                    <a:pt x="73" y="78"/>
                    <a:pt x="73" y="78"/>
                  </a:cubicBezTo>
                  <a:cubicBezTo>
                    <a:pt x="73" y="78"/>
                    <a:pt x="73" y="78"/>
                    <a:pt x="74" y="78"/>
                  </a:cubicBezTo>
                  <a:cubicBezTo>
                    <a:pt x="73" y="78"/>
                    <a:pt x="73" y="78"/>
                    <a:pt x="73" y="78"/>
                  </a:cubicBezTo>
                  <a:cubicBezTo>
                    <a:pt x="74" y="77"/>
                    <a:pt x="74" y="77"/>
                    <a:pt x="74" y="77"/>
                  </a:cubicBezTo>
                  <a:cubicBezTo>
                    <a:pt x="74" y="78"/>
                    <a:pt x="74" y="78"/>
                    <a:pt x="74" y="78"/>
                  </a:cubicBezTo>
                  <a:cubicBezTo>
                    <a:pt x="74" y="78"/>
                    <a:pt x="74" y="78"/>
                    <a:pt x="76" y="78"/>
                  </a:cubicBezTo>
                  <a:cubicBezTo>
                    <a:pt x="74" y="77"/>
                    <a:pt x="76" y="77"/>
                    <a:pt x="76" y="77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6" y="77"/>
                    <a:pt x="77" y="74"/>
                    <a:pt x="76" y="74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6" y="74"/>
                    <a:pt x="74" y="74"/>
                    <a:pt x="76" y="74"/>
                  </a:cubicBezTo>
                  <a:cubicBezTo>
                    <a:pt x="76" y="74"/>
                    <a:pt x="77" y="77"/>
                    <a:pt x="77" y="74"/>
                  </a:cubicBezTo>
                  <a:cubicBezTo>
                    <a:pt x="76" y="74"/>
                    <a:pt x="76" y="74"/>
                    <a:pt x="76" y="74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7" y="74"/>
                    <a:pt x="77" y="73"/>
                    <a:pt x="78" y="73"/>
                  </a:cubicBezTo>
                  <a:cubicBezTo>
                    <a:pt x="78" y="73"/>
                    <a:pt x="77" y="72"/>
                    <a:pt x="78" y="72"/>
                  </a:cubicBezTo>
                  <a:cubicBezTo>
                    <a:pt x="78" y="72"/>
                    <a:pt x="78" y="72"/>
                    <a:pt x="78" y="72"/>
                  </a:cubicBezTo>
                  <a:cubicBezTo>
                    <a:pt x="77" y="72"/>
                    <a:pt x="78" y="70"/>
                    <a:pt x="78" y="70"/>
                  </a:cubicBezTo>
                  <a:cubicBezTo>
                    <a:pt x="78" y="70"/>
                    <a:pt x="78" y="70"/>
                    <a:pt x="78" y="70"/>
                  </a:cubicBezTo>
                  <a:cubicBezTo>
                    <a:pt x="78" y="70"/>
                    <a:pt x="78" y="70"/>
                    <a:pt x="80" y="70"/>
                  </a:cubicBezTo>
                  <a:cubicBezTo>
                    <a:pt x="80" y="69"/>
                    <a:pt x="77" y="69"/>
                    <a:pt x="78" y="69"/>
                  </a:cubicBezTo>
                  <a:cubicBezTo>
                    <a:pt x="78" y="68"/>
                    <a:pt x="80" y="69"/>
                    <a:pt x="80" y="69"/>
                  </a:cubicBezTo>
                  <a:cubicBezTo>
                    <a:pt x="80" y="68"/>
                    <a:pt x="83" y="68"/>
                    <a:pt x="81" y="66"/>
                  </a:cubicBezTo>
                  <a:cubicBezTo>
                    <a:pt x="83" y="66"/>
                    <a:pt x="83" y="66"/>
                    <a:pt x="83" y="66"/>
                  </a:cubicBezTo>
                  <a:cubicBezTo>
                    <a:pt x="83" y="65"/>
                    <a:pt x="86" y="64"/>
                    <a:pt x="85" y="63"/>
                  </a:cubicBezTo>
                  <a:cubicBezTo>
                    <a:pt x="85" y="63"/>
                    <a:pt x="85" y="60"/>
                    <a:pt x="83" y="60"/>
                  </a:cubicBezTo>
                  <a:cubicBezTo>
                    <a:pt x="85" y="60"/>
                    <a:pt x="83" y="60"/>
                    <a:pt x="85" y="60"/>
                  </a:cubicBezTo>
                  <a:cubicBezTo>
                    <a:pt x="85" y="63"/>
                    <a:pt x="85" y="63"/>
                    <a:pt x="85" y="63"/>
                  </a:cubicBezTo>
                  <a:cubicBezTo>
                    <a:pt x="86" y="60"/>
                    <a:pt x="87" y="60"/>
                    <a:pt x="86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6" y="59"/>
                    <a:pt x="86" y="57"/>
                    <a:pt x="87" y="57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89" y="57"/>
                    <a:pt x="89" y="57"/>
                    <a:pt x="89" y="57"/>
                  </a:cubicBezTo>
                  <a:cubicBezTo>
                    <a:pt x="87" y="57"/>
                    <a:pt x="87" y="56"/>
                    <a:pt x="87" y="56"/>
                  </a:cubicBezTo>
                  <a:cubicBezTo>
                    <a:pt x="89" y="56"/>
                    <a:pt x="90" y="56"/>
                    <a:pt x="89" y="56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90" y="55"/>
                    <a:pt x="90" y="55"/>
                    <a:pt x="90" y="55"/>
                  </a:cubicBezTo>
                  <a:cubicBezTo>
                    <a:pt x="90" y="53"/>
                    <a:pt x="90" y="53"/>
                    <a:pt x="89" y="52"/>
                  </a:cubicBezTo>
                  <a:cubicBezTo>
                    <a:pt x="91" y="52"/>
                    <a:pt x="93" y="50"/>
                    <a:pt x="94" y="47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94" y="47"/>
                    <a:pt x="94" y="46"/>
                    <a:pt x="93" y="46"/>
                  </a:cubicBezTo>
                  <a:cubicBezTo>
                    <a:pt x="94" y="46"/>
                    <a:pt x="94" y="46"/>
                    <a:pt x="94" y="46"/>
                  </a:cubicBezTo>
                  <a:cubicBezTo>
                    <a:pt x="95" y="46"/>
                    <a:pt x="94" y="46"/>
                    <a:pt x="95" y="46"/>
                  </a:cubicBezTo>
                  <a:cubicBezTo>
                    <a:pt x="95" y="46"/>
                    <a:pt x="95" y="44"/>
                    <a:pt x="95" y="46"/>
                  </a:cubicBezTo>
                  <a:cubicBezTo>
                    <a:pt x="95" y="44"/>
                    <a:pt x="95" y="44"/>
                    <a:pt x="94" y="44"/>
                  </a:cubicBezTo>
                  <a:cubicBezTo>
                    <a:pt x="95" y="44"/>
                    <a:pt x="95" y="44"/>
                    <a:pt x="95" y="44"/>
                  </a:cubicBezTo>
                  <a:cubicBezTo>
                    <a:pt x="94" y="43"/>
                    <a:pt x="93" y="44"/>
                    <a:pt x="91" y="43"/>
                  </a:cubicBezTo>
                  <a:cubicBezTo>
                    <a:pt x="93" y="43"/>
                    <a:pt x="93" y="43"/>
                    <a:pt x="93" y="43"/>
                  </a:cubicBezTo>
                  <a:cubicBezTo>
                    <a:pt x="91" y="42"/>
                    <a:pt x="91" y="43"/>
                    <a:pt x="91" y="42"/>
                  </a:cubicBezTo>
                  <a:cubicBezTo>
                    <a:pt x="93" y="43"/>
                    <a:pt x="93" y="43"/>
                    <a:pt x="93" y="43"/>
                  </a:cubicBezTo>
                  <a:cubicBezTo>
                    <a:pt x="94" y="42"/>
                    <a:pt x="95" y="43"/>
                    <a:pt x="95" y="43"/>
                  </a:cubicBezTo>
                  <a:cubicBezTo>
                    <a:pt x="95" y="42"/>
                    <a:pt x="95" y="43"/>
                    <a:pt x="94" y="43"/>
                  </a:cubicBezTo>
                  <a:cubicBezTo>
                    <a:pt x="94" y="42"/>
                    <a:pt x="95" y="42"/>
                    <a:pt x="95" y="42"/>
                  </a:cubicBezTo>
                  <a:cubicBezTo>
                    <a:pt x="95" y="42"/>
                    <a:pt x="96" y="43"/>
                    <a:pt x="96" y="42"/>
                  </a:cubicBezTo>
                  <a:cubicBezTo>
                    <a:pt x="96" y="42"/>
                    <a:pt x="95" y="42"/>
                    <a:pt x="96" y="42"/>
                  </a:cubicBezTo>
                  <a:cubicBezTo>
                    <a:pt x="96" y="42"/>
                    <a:pt x="96" y="42"/>
                    <a:pt x="99" y="42"/>
                  </a:cubicBezTo>
                  <a:cubicBezTo>
                    <a:pt x="99" y="42"/>
                    <a:pt x="99" y="42"/>
                    <a:pt x="99" y="42"/>
                  </a:cubicBezTo>
                  <a:cubicBezTo>
                    <a:pt x="99" y="40"/>
                    <a:pt x="96" y="40"/>
                    <a:pt x="96" y="40"/>
                  </a:cubicBezTo>
                  <a:cubicBezTo>
                    <a:pt x="96" y="40"/>
                    <a:pt x="99" y="39"/>
                    <a:pt x="100" y="40"/>
                  </a:cubicBezTo>
                  <a:cubicBezTo>
                    <a:pt x="99" y="40"/>
                    <a:pt x="99" y="40"/>
                    <a:pt x="99" y="40"/>
                  </a:cubicBezTo>
                  <a:cubicBezTo>
                    <a:pt x="99" y="39"/>
                    <a:pt x="100" y="39"/>
                    <a:pt x="99" y="39"/>
                  </a:cubicBezTo>
                  <a:cubicBezTo>
                    <a:pt x="100" y="39"/>
                    <a:pt x="100" y="39"/>
                    <a:pt x="100" y="39"/>
                  </a:cubicBezTo>
                  <a:cubicBezTo>
                    <a:pt x="100" y="39"/>
                    <a:pt x="99" y="39"/>
                    <a:pt x="99" y="38"/>
                  </a:cubicBezTo>
                  <a:cubicBezTo>
                    <a:pt x="99" y="38"/>
                    <a:pt x="100" y="38"/>
                    <a:pt x="100" y="36"/>
                  </a:cubicBezTo>
                  <a:cubicBezTo>
                    <a:pt x="100" y="36"/>
                    <a:pt x="100" y="36"/>
                    <a:pt x="102" y="36"/>
                  </a:cubicBezTo>
                  <a:cubicBezTo>
                    <a:pt x="102" y="38"/>
                    <a:pt x="100" y="38"/>
                    <a:pt x="102" y="38"/>
                  </a:cubicBezTo>
                  <a:cubicBezTo>
                    <a:pt x="100" y="38"/>
                    <a:pt x="102" y="38"/>
                    <a:pt x="102" y="38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102" y="36"/>
                    <a:pt x="102" y="36"/>
                    <a:pt x="103" y="36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103" y="36"/>
                    <a:pt x="103" y="36"/>
                    <a:pt x="103" y="36"/>
                  </a:cubicBezTo>
                  <a:cubicBezTo>
                    <a:pt x="102" y="35"/>
                    <a:pt x="102" y="35"/>
                    <a:pt x="102" y="35"/>
                  </a:cubicBezTo>
                  <a:cubicBezTo>
                    <a:pt x="102" y="35"/>
                    <a:pt x="102" y="35"/>
                    <a:pt x="102" y="35"/>
                  </a:cubicBezTo>
                  <a:cubicBezTo>
                    <a:pt x="102" y="35"/>
                    <a:pt x="102" y="35"/>
                    <a:pt x="102" y="33"/>
                  </a:cubicBezTo>
                  <a:cubicBezTo>
                    <a:pt x="103" y="35"/>
                    <a:pt x="103" y="35"/>
                    <a:pt x="103" y="35"/>
                  </a:cubicBezTo>
                  <a:cubicBezTo>
                    <a:pt x="104" y="35"/>
                    <a:pt x="103" y="33"/>
                    <a:pt x="104" y="33"/>
                  </a:cubicBezTo>
                  <a:cubicBezTo>
                    <a:pt x="103" y="35"/>
                    <a:pt x="103" y="35"/>
                    <a:pt x="103" y="35"/>
                  </a:cubicBezTo>
                  <a:cubicBezTo>
                    <a:pt x="103" y="33"/>
                    <a:pt x="102" y="33"/>
                    <a:pt x="102" y="31"/>
                  </a:cubicBezTo>
                  <a:cubicBezTo>
                    <a:pt x="103" y="31"/>
                    <a:pt x="104" y="31"/>
                    <a:pt x="104" y="33"/>
                  </a:cubicBezTo>
                  <a:cubicBezTo>
                    <a:pt x="104" y="33"/>
                    <a:pt x="104" y="31"/>
                    <a:pt x="103" y="31"/>
                  </a:cubicBezTo>
                  <a:cubicBezTo>
                    <a:pt x="104" y="31"/>
                    <a:pt x="104" y="33"/>
                    <a:pt x="104" y="31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103" y="30"/>
                    <a:pt x="103" y="30"/>
                    <a:pt x="103" y="30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102" y="29"/>
                    <a:pt x="102" y="29"/>
                    <a:pt x="102" y="29"/>
                  </a:cubicBezTo>
                  <a:cubicBezTo>
                    <a:pt x="102" y="29"/>
                    <a:pt x="102" y="29"/>
                    <a:pt x="102" y="27"/>
                  </a:cubicBezTo>
                  <a:cubicBezTo>
                    <a:pt x="103" y="30"/>
                    <a:pt x="104" y="29"/>
                    <a:pt x="106" y="29"/>
                  </a:cubicBezTo>
                  <a:cubicBezTo>
                    <a:pt x="106" y="29"/>
                    <a:pt x="103" y="27"/>
                    <a:pt x="106" y="27"/>
                  </a:cubicBezTo>
                  <a:cubicBezTo>
                    <a:pt x="106" y="27"/>
                    <a:pt x="107" y="27"/>
                    <a:pt x="106" y="27"/>
                  </a:cubicBezTo>
                  <a:cubicBezTo>
                    <a:pt x="106" y="27"/>
                    <a:pt x="107" y="29"/>
                    <a:pt x="107" y="27"/>
                  </a:cubicBezTo>
                  <a:cubicBezTo>
                    <a:pt x="106" y="26"/>
                    <a:pt x="106" y="26"/>
                    <a:pt x="106" y="26"/>
                  </a:cubicBezTo>
                  <a:cubicBezTo>
                    <a:pt x="106" y="27"/>
                    <a:pt x="106" y="27"/>
                    <a:pt x="106" y="27"/>
                  </a:cubicBezTo>
                  <a:cubicBezTo>
                    <a:pt x="104" y="26"/>
                    <a:pt x="104" y="26"/>
                    <a:pt x="104" y="26"/>
                  </a:cubicBezTo>
                  <a:cubicBezTo>
                    <a:pt x="104" y="26"/>
                    <a:pt x="104" y="25"/>
                    <a:pt x="106" y="25"/>
                  </a:cubicBezTo>
                  <a:cubicBezTo>
                    <a:pt x="106" y="26"/>
                    <a:pt x="104" y="26"/>
                    <a:pt x="106" y="26"/>
                  </a:cubicBezTo>
                  <a:cubicBezTo>
                    <a:pt x="107" y="26"/>
                    <a:pt x="106" y="25"/>
                    <a:pt x="107" y="25"/>
                  </a:cubicBezTo>
                  <a:cubicBezTo>
                    <a:pt x="107" y="26"/>
                    <a:pt x="107" y="26"/>
                    <a:pt x="108" y="26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8" y="25"/>
                    <a:pt x="108" y="26"/>
                    <a:pt x="110" y="25"/>
                  </a:cubicBezTo>
                  <a:cubicBezTo>
                    <a:pt x="108" y="25"/>
                    <a:pt x="108" y="25"/>
                    <a:pt x="108" y="25"/>
                  </a:cubicBezTo>
                  <a:cubicBezTo>
                    <a:pt x="107" y="23"/>
                    <a:pt x="108" y="26"/>
                    <a:pt x="107" y="25"/>
                  </a:cubicBezTo>
                  <a:cubicBezTo>
                    <a:pt x="107" y="25"/>
                    <a:pt x="108" y="25"/>
                    <a:pt x="108" y="23"/>
                  </a:cubicBezTo>
                  <a:cubicBezTo>
                    <a:pt x="107" y="23"/>
                    <a:pt x="107" y="23"/>
                    <a:pt x="107" y="23"/>
                  </a:cubicBezTo>
                  <a:cubicBezTo>
                    <a:pt x="107" y="23"/>
                    <a:pt x="106" y="22"/>
                    <a:pt x="107" y="22"/>
                  </a:cubicBezTo>
                  <a:cubicBezTo>
                    <a:pt x="108" y="22"/>
                    <a:pt x="108" y="22"/>
                    <a:pt x="108" y="23"/>
                  </a:cubicBezTo>
                  <a:cubicBezTo>
                    <a:pt x="108" y="22"/>
                    <a:pt x="110" y="22"/>
                    <a:pt x="110" y="22"/>
                  </a:cubicBezTo>
                  <a:cubicBezTo>
                    <a:pt x="108" y="19"/>
                    <a:pt x="111" y="19"/>
                    <a:pt x="110" y="19"/>
                  </a:cubicBezTo>
                  <a:cubicBezTo>
                    <a:pt x="110" y="19"/>
                    <a:pt x="108" y="22"/>
                    <a:pt x="107" y="22"/>
                  </a:cubicBezTo>
                  <a:cubicBezTo>
                    <a:pt x="107" y="19"/>
                    <a:pt x="107" y="23"/>
                    <a:pt x="106" y="22"/>
                  </a:cubicBezTo>
                  <a:cubicBezTo>
                    <a:pt x="107" y="22"/>
                    <a:pt x="106" y="19"/>
                    <a:pt x="104" y="19"/>
                  </a:cubicBezTo>
                  <a:cubicBezTo>
                    <a:pt x="106" y="19"/>
                    <a:pt x="106" y="19"/>
                    <a:pt x="106" y="19"/>
                  </a:cubicBezTo>
                  <a:cubicBezTo>
                    <a:pt x="106" y="19"/>
                    <a:pt x="106" y="19"/>
                    <a:pt x="107" y="19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7" y="18"/>
                  </a:cubicBezTo>
                  <a:cubicBezTo>
                    <a:pt x="108" y="17"/>
                    <a:pt x="108" y="17"/>
                    <a:pt x="110" y="16"/>
                  </a:cubicBezTo>
                  <a:cubicBezTo>
                    <a:pt x="110" y="17"/>
                    <a:pt x="110" y="14"/>
                    <a:pt x="111" y="16"/>
                  </a:cubicBezTo>
                  <a:cubicBezTo>
                    <a:pt x="111" y="16"/>
                    <a:pt x="111" y="17"/>
                    <a:pt x="113" y="17"/>
                  </a:cubicBezTo>
                  <a:cubicBezTo>
                    <a:pt x="111" y="17"/>
                    <a:pt x="111" y="17"/>
                    <a:pt x="111" y="17"/>
                  </a:cubicBezTo>
                  <a:cubicBezTo>
                    <a:pt x="113" y="17"/>
                    <a:pt x="111" y="16"/>
                    <a:pt x="111" y="16"/>
                  </a:cubicBezTo>
                  <a:cubicBezTo>
                    <a:pt x="111" y="17"/>
                    <a:pt x="110" y="16"/>
                    <a:pt x="110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10" y="13"/>
                    <a:pt x="111" y="13"/>
                    <a:pt x="111" y="13"/>
                  </a:cubicBezTo>
                  <a:cubicBezTo>
                    <a:pt x="111" y="12"/>
                    <a:pt x="113" y="10"/>
                    <a:pt x="113" y="9"/>
                  </a:cubicBezTo>
                  <a:cubicBezTo>
                    <a:pt x="113" y="9"/>
                    <a:pt x="111" y="9"/>
                    <a:pt x="111" y="8"/>
                  </a:cubicBezTo>
                  <a:cubicBezTo>
                    <a:pt x="113" y="8"/>
                    <a:pt x="113" y="9"/>
                    <a:pt x="113" y="8"/>
                  </a:cubicBezTo>
                  <a:cubicBezTo>
                    <a:pt x="113" y="8"/>
                    <a:pt x="113" y="8"/>
                    <a:pt x="113" y="8"/>
                  </a:cubicBezTo>
                  <a:cubicBezTo>
                    <a:pt x="113" y="8"/>
                    <a:pt x="113" y="5"/>
                    <a:pt x="115" y="5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3" y="5"/>
                    <a:pt x="113" y="5"/>
                    <a:pt x="115" y="5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1" y="4"/>
                    <a:pt x="113" y="4"/>
                    <a:pt x="115" y="4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6" y="4"/>
                    <a:pt x="115" y="3"/>
                    <a:pt x="116" y="3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16" y="1"/>
                    <a:pt x="116" y="1"/>
                    <a:pt x="116" y="1"/>
                  </a:cubicBezTo>
                  <a:cubicBezTo>
                    <a:pt x="115" y="1"/>
                    <a:pt x="115" y="0"/>
                    <a:pt x="116" y="0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16" y="3"/>
                    <a:pt x="115" y="3"/>
                    <a:pt x="115" y="3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3" y="1"/>
                    <a:pt x="113" y="3"/>
                    <a:pt x="113" y="1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3" y="1"/>
                    <a:pt x="111" y="1"/>
                    <a:pt x="111" y="3"/>
                  </a:cubicBezTo>
                  <a:cubicBezTo>
                    <a:pt x="113" y="3"/>
                    <a:pt x="111" y="3"/>
                    <a:pt x="113" y="3"/>
                  </a:cubicBezTo>
                  <a:cubicBezTo>
                    <a:pt x="111" y="3"/>
                    <a:pt x="111" y="3"/>
                    <a:pt x="111" y="4"/>
                  </a:cubicBezTo>
                  <a:cubicBezTo>
                    <a:pt x="111" y="4"/>
                    <a:pt x="110" y="4"/>
                    <a:pt x="110" y="5"/>
                  </a:cubicBezTo>
                  <a:cubicBezTo>
                    <a:pt x="111" y="5"/>
                    <a:pt x="111" y="5"/>
                    <a:pt x="111" y="5"/>
                  </a:cubicBezTo>
                  <a:cubicBezTo>
                    <a:pt x="111" y="5"/>
                    <a:pt x="111" y="5"/>
                    <a:pt x="111" y="8"/>
                  </a:cubicBezTo>
                  <a:cubicBezTo>
                    <a:pt x="111" y="8"/>
                    <a:pt x="110" y="5"/>
                    <a:pt x="108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7" y="9"/>
                    <a:pt x="107" y="10"/>
                    <a:pt x="106" y="12"/>
                  </a:cubicBezTo>
                  <a:cubicBezTo>
                    <a:pt x="107" y="12"/>
                    <a:pt x="107" y="12"/>
                    <a:pt x="107" y="12"/>
                  </a:cubicBezTo>
                  <a:cubicBezTo>
                    <a:pt x="106" y="12"/>
                    <a:pt x="106" y="13"/>
                    <a:pt x="104" y="13"/>
                  </a:cubicBezTo>
                  <a:cubicBezTo>
                    <a:pt x="104" y="14"/>
                    <a:pt x="103" y="16"/>
                    <a:pt x="103" y="17"/>
                  </a:cubicBezTo>
                  <a:cubicBezTo>
                    <a:pt x="102" y="18"/>
                    <a:pt x="100" y="19"/>
                    <a:pt x="99" y="23"/>
                  </a:cubicBezTo>
                  <a:cubicBezTo>
                    <a:pt x="100" y="23"/>
                    <a:pt x="100" y="23"/>
                    <a:pt x="100" y="23"/>
                  </a:cubicBezTo>
                  <a:cubicBezTo>
                    <a:pt x="99" y="23"/>
                    <a:pt x="100" y="23"/>
                    <a:pt x="100" y="25"/>
                  </a:cubicBezTo>
                  <a:cubicBezTo>
                    <a:pt x="100" y="23"/>
                    <a:pt x="99" y="25"/>
                    <a:pt x="99" y="25"/>
                  </a:cubicBezTo>
                  <a:cubicBezTo>
                    <a:pt x="99" y="25"/>
                    <a:pt x="96" y="26"/>
                    <a:pt x="95" y="26"/>
                  </a:cubicBezTo>
                  <a:cubicBezTo>
                    <a:pt x="95" y="27"/>
                    <a:pt x="95" y="27"/>
                    <a:pt x="95" y="27"/>
                  </a:cubicBezTo>
                  <a:cubicBezTo>
                    <a:pt x="94" y="27"/>
                    <a:pt x="94" y="29"/>
                    <a:pt x="94" y="30"/>
                  </a:cubicBezTo>
                  <a:cubicBezTo>
                    <a:pt x="94" y="30"/>
                    <a:pt x="95" y="30"/>
                    <a:pt x="94" y="31"/>
                  </a:cubicBezTo>
                  <a:cubicBezTo>
                    <a:pt x="93" y="31"/>
                    <a:pt x="93" y="31"/>
                    <a:pt x="93" y="31"/>
                  </a:cubicBezTo>
                  <a:cubicBezTo>
                    <a:pt x="91" y="33"/>
                    <a:pt x="91" y="33"/>
                    <a:pt x="91" y="35"/>
                  </a:cubicBezTo>
                  <a:cubicBezTo>
                    <a:pt x="89" y="36"/>
                    <a:pt x="89" y="39"/>
                    <a:pt x="86" y="40"/>
                  </a:cubicBezTo>
                  <a:cubicBezTo>
                    <a:pt x="87" y="42"/>
                    <a:pt x="87" y="42"/>
                    <a:pt x="87" y="42"/>
                  </a:cubicBezTo>
                  <a:cubicBezTo>
                    <a:pt x="85" y="43"/>
                    <a:pt x="83" y="47"/>
                    <a:pt x="81" y="50"/>
                  </a:cubicBezTo>
                  <a:cubicBezTo>
                    <a:pt x="83" y="50"/>
                    <a:pt x="83" y="50"/>
                    <a:pt x="83" y="50"/>
                  </a:cubicBezTo>
                  <a:cubicBezTo>
                    <a:pt x="83" y="51"/>
                    <a:pt x="81" y="51"/>
                    <a:pt x="81" y="50"/>
                  </a:cubicBezTo>
                  <a:cubicBezTo>
                    <a:pt x="81" y="51"/>
                    <a:pt x="78" y="51"/>
                    <a:pt x="80" y="52"/>
                  </a:cubicBezTo>
                  <a:cubicBezTo>
                    <a:pt x="80" y="53"/>
                    <a:pt x="78" y="52"/>
                    <a:pt x="78" y="53"/>
                  </a:cubicBezTo>
                  <a:cubicBezTo>
                    <a:pt x="78" y="55"/>
                    <a:pt x="77" y="55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7"/>
                    <a:pt x="76" y="56"/>
                  </a:cubicBezTo>
                  <a:cubicBezTo>
                    <a:pt x="76" y="59"/>
                    <a:pt x="73" y="59"/>
                    <a:pt x="74" y="63"/>
                  </a:cubicBezTo>
                  <a:cubicBezTo>
                    <a:pt x="73" y="60"/>
                    <a:pt x="73" y="63"/>
                    <a:pt x="73" y="63"/>
                  </a:cubicBezTo>
                  <a:cubicBezTo>
                    <a:pt x="73" y="63"/>
                    <a:pt x="73" y="65"/>
                    <a:pt x="72" y="65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69" y="66"/>
                    <a:pt x="69" y="69"/>
                    <a:pt x="69" y="70"/>
                  </a:cubicBezTo>
                  <a:cubicBezTo>
                    <a:pt x="65" y="73"/>
                    <a:pt x="64" y="78"/>
                    <a:pt x="63" y="80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1" y="81"/>
                    <a:pt x="63" y="83"/>
                    <a:pt x="60" y="83"/>
                  </a:cubicBezTo>
                  <a:cubicBezTo>
                    <a:pt x="60" y="83"/>
                    <a:pt x="60" y="83"/>
                    <a:pt x="60" y="83"/>
                  </a:cubicBezTo>
                  <a:cubicBezTo>
                    <a:pt x="60" y="83"/>
                    <a:pt x="60" y="86"/>
                    <a:pt x="59" y="86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59" y="87"/>
                    <a:pt x="57" y="90"/>
                    <a:pt x="57" y="91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59" y="91"/>
                    <a:pt x="56" y="91"/>
                    <a:pt x="57" y="93"/>
                  </a:cubicBezTo>
                  <a:cubicBezTo>
                    <a:pt x="57" y="93"/>
                    <a:pt x="56" y="93"/>
                    <a:pt x="57" y="91"/>
                  </a:cubicBezTo>
                  <a:cubicBezTo>
                    <a:pt x="56" y="95"/>
                    <a:pt x="52" y="96"/>
                    <a:pt x="51" y="99"/>
                  </a:cubicBezTo>
                  <a:cubicBezTo>
                    <a:pt x="51" y="102"/>
                    <a:pt x="52" y="100"/>
                    <a:pt x="51" y="102"/>
                  </a:cubicBezTo>
                  <a:cubicBezTo>
                    <a:pt x="51" y="102"/>
                    <a:pt x="51" y="100"/>
                    <a:pt x="51" y="102"/>
                  </a:cubicBezTo>
                  <a:cubicBezTo>
                    <a:pt x="49" y="102"/>
                    <a:pt x="52" y="104"/>
                    <a:pt x="51" y="104"/>
                  </a:cubicBezTo>
                  <a:cubicBezTo>
                    <a:pt x="49" y="102"/>
                    <a:pt x="49" y="104"/>
                    <a:pt x="49" y="104"/>
                  </a:cubicBezTo>
                  <a:cubicBezTo>
                    <a:pt x="49" y="106"/>
                    <a:pt x="49" y="106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8" y="107"/>
                    <a:pt x="48" y="108"/>
                    <a:pt x="46" y="108"/>
                  </a:cubicBezTo>
                  <a:cubicBezTo>
                    <a:pt x="42" y="113"/>
                    <a:pt x="36" y="120"/>
                    <a:pt x="34" y="125"/>
                  </a:cubicBezTo>
                  <a:cubicBezTo>
                    <a:pt x="31" y="132"/>
                    <a:pt x="27" y="137"/>
                    <a:pt x="25" y="142"/>
                  </a:cubicBezTo>
                  <a:cubicBezTo>
                    <a:pt x="25" y="146"/>
                    <a:pt x="25" y="146"/>
                    <a:pt x="22" y="147"/>
                  </a:cubicBezTo>
                  <a:cubicBezTo>
                    <a:pt x="25" y="147"/>
                    <a:pt x="25" y="147"/>
                    <a:pt x="25" y="147"/>
                  </a:cubicBezTo>
                  <a:cubicBezTo>
                    <a:pt x="22" y="147"/>
                    <a:pt x="22" y="149"/>
                    <a:pt x="21" y="147"/>
                  </a:cubicBezTo>
                  <a:cubicBezTo>
                    <a:pt x="21" y="150"/>
                    <a:pt x="19" y="151"/>
                    <a:pt x="18" y="154"/>
                  </a:cubicBezTo>
                  <a:cubicBezTo>
                    <a:pt x="18" y="154"/>
                    <a:pt x="19" y="154"/>
                    <a:pt x="18" y="154"/>
                  </a:cubicBezTo>
                  <a:cubicBezTo>
                    <a:pt x="18" y="154"/>
                    <a:pt x="18" y="154"/>
                    <a:pt x="18" y="154"/>
                  </a:cubicBezTo>
                  <a:cubicBezTo>
                    <a:pt x="18" y="154"/>
                    <a:pt x="18" y="154"/>
                    <a:pt x="18" y="154"/>
                  </a:cubicBezTo>
                  <a:cubicBezTo>
                    <a:pt x="18" y="155"/>
                    <a:pt x="17" y="155"/>
                    <a:pt x="17" y="154"/>
                  </a:cubicBezTo>
                  <a:cubicBezTo>
                    <a:pt x="13" y="160"/>
                    <a:pt x="12" y="167"/>
                    <a:pt x="9" y="172"/>
                  </a:cubicBezTo>
                  <a:cubicBezTo>
                    <a:pt x="9" y="173"/>
                    <a:pt x="6" y="176"/>
                    <a:pt x="5" y="176"/>
                  </a:cubicBezTo>
                  <a:cubicBezTo>
                    <a:pt x="4" y="181"/>
                    <a:pt x="3" y="187"/>
                    <a:pt x="0" y="190"/>
                  </a:cubicBezTo>
                  <a:cubicBezTo>
                    <a:pt x="0" y="190"/>
                    <a:pt x="3" y="190"/>
                    <a:pt x="4" y="189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53" name="Freeform 146"/>
            <p:cNvSpPr>
              <a:spLocks/>
            </p:cNvSpPr>
            <p:nvPr/>
          </p:nvSpPr>
          <p:spPr bwMode="auto">
            <a:xfrm>
              <a:off x="4253" y="2407"/>
              <a:ext cx="271" cy="441"/>
            </a:xfrm>
            <a:custGeom>
              <a:avLst/>
              <a:gdLst>
                <a:gd name="T0" fmla="*/ 17 w 115"/>
                <a:gd name="T1" fmla="*/ 167 h 187"/>
                <a:gd name="T2" fmla="*/ 19 w 115"/>
                <a:gd name="T3" fmla="*/ 161 h 187"/>
                <a:gd name="T4" fmla="*/ 29 w 115"/>
                <a:gd name="T5" fmla="*/ 152 h 187"/>
                <a:gd name="T6" fmla="*/ 31 w 115"/>
                <a:gd name="T7" fmla="*/ 148 h 187"/>
                <a:gd name="T8" fmla="*/ 36 w 115"/>
                <a:gd name="T9" fmla="*/ 135 h 187"/>
                <a:gd name="T10" fmla="*/ 39 w 115"/>
                <a:gd name="T11" fmla="*/ 131 h 187"/>
                <a:gd name="T12" fmla="*/ 44 w 115"/>
                <a:gd name="T13" fmla="*/ 125 h 187"/>
                <a:gd name="T14" fmla="*/ 47 w 115"/>
                <a:gd name="T15" fmla="*/ 119 h 187"/>
                <a:gd name="T16" fmla="*/ 48 w 115"/>
                <a:gd name="T17" fmla="*/ 115 h 187"/>
                <a:gd name="T18" fmla="*/ 51 w 115"/>
                <a:gd name="T19" fmla="*/ 114 h 187"/>
                <a:gd name="T20" fmla="*/ 56 w 115"/>
                <a:gd name="T21" fmla="*/ 106 h 187"/>
                <a:gd name="T22" fmla="*/ 59 w 115"/>
                <a:gd name="T23" fmla="*/ 103 h 187"/>
                <a:gd name="T24" fmla="*/ 61 w 115"/>
                <a:gd name="T25" fmla="*/ 99 h 187"/>
                <a:gd name="T26" fmla="*/ 62 w 115"/>
                <a:gd name="T27" fmla="*/ 94 h 187"/>
                <a:gd name="T28" fmla="*/ 68 w 115"/>
                <a:gd name="T29" fmla="*/ 89 h 187"/>
                <a:gd name="T30" fmla="*/ 70 w 115"/>
                <a:gd name="T31" fmla="*/ 81 h 187"/>
                <a:gd name="T32" fmla="*/ 73 w 115"/>
                <a:gd name="T33" fmla="*/ 78 h 187"/>
                <a:gd name="T34" fmla="*/ 73 w 115"/>
                <a:gd name="T35" fmla="*/ 76 h 187"/>
                <a:gd name="T36" fmla="*/ 76 w 115"/>
                <a:gd name="T37" fmla="*/ 75 h 187"/>
                <a:gd name="T38" fmla="*/ 76 w 115"/>
                <a:gd name="T39" fmla="*/ 73 h 187"/>
                <a:gd name="T40" fmla="*/ 79 w 115"/>
                <a:gd name="T41" fmla="*/ 69 h 187"/>
                <a:gd name="T42" fmla="*/ 85 w 115"/>
                <a:gd name="T43" fmla="*/ 60 h 187"/>
                <a:gd name="T44" fmla="*/ 86 w 115"/>
                <a:gd name="T45" fmla="*/ 56 h 187"/>
                <a:gd name="T46" fmla="*/ 87 w 115"/>
                <a:gd name="T47" fmla="*/ 52 h 187"/>
                <a:gd name="T48" fmla="*/ 92 w 115"/>
                <a:gd name="T49" fmla="*/ 46 h 187"/>
                <a:gd name="T50" fmla="*/ 92 w 115"/>
                <a:gd name="T51" fmla="*/ 42 h 187"/>
                <a:gd name="T52" fmla="*/ 95 w 115"/>
                <a:gd name="T53" fmla="*/ 41 h 187"/>
                <a:gd name="T54" fmla="*/ 99 w 115"/>
                <a:gd name="T55" fmla="*/ 39 h 187"/>
                <a:gd name="T56" fmla="*/ 100 w 115"/>
                <a:gd name="T57" fmla="*/ 35 h 187"/>
                <a:gd name="T58" fmla="*/ 102 w 115"/>
                <a:gd name="T59" fmla="*/ 35 h 187"/>
                <a:gd name="T60" fmla="*/ 102 w 115"/>
                <a:gd name="T61" fmla="*/ 33 h 187"/>
                <a:gd name="T62" fmla="*/ 102 w 115"/>
                <a:gd name="T63" fmla="*/ 29 h 187"/>
                <a:gd name="T64" fmla="*/ 105 w 115"/>
                <a:gd name="T65" fmla="*/ 26 h 187"/>
                <a:gd name="T66" fmla="*/ 105 w 115"/>
                <a:gd name="T67" fmla="*/ 25 h 187"/>
                <a:gd name="T68" fmla="*/ 108 w 115"/>
                <a:gd name="T69" fmla="*/ 24 h 187"/>
                <a:gd name="T70" fmla="*/ 109 w 115"/>
                <a:gd name="T71" fmla="*/ 21 h 187"/>
                <a:gd name="T72" fmla="*/ 107 w 115"/>
                <a:gd name="T73" fmla="*/ 21 h 187"/>
                <a:gd name="T74" fmla="*/ 111 w 115"/>
                <a:gd name="T75" fmla="*/ 16 h 187"/>
                <a:gd name="T76" fmla="*/ 111 w 115"/>
                <a:gd name="T77" fmla="*/ 8 h 187"/>
                <a:gd name="T78" fmla="*/ 112 w 115"/>
                <a:gd name="T79" fmla="*/ 5 h 187"/>
                <a:gd name="T80" fmla="*/ 115 w 115"/>
                <a:gd name="T81" fmla="*/ 0 h 187"/>
                <a:gd name="T82" fmla="*/ 112 w 115"/>
                <a:gd name="T83" fmla="*/ 1 h 187"/>
                <a:gd name="T84" fmla="*/ 111 w 115"/>
                <a:gd name="T85" fmla="*/ 7 h 187"/>
                <a:gd name="T86" fmla="*/ 103 w 115"/>
                <a:gd name="T87" fmla="*/ 13 h 187"/>
                <a:gd name="T88" fmla="*/ 95 w 115"/>
                <a:gd name="T89" fmla="*/ 25 h 187"/>
                <a:gd name="T90" fmla="*/ 85 w 115"/>
                <a:gd name="T91" fmla="*/ 39 h 187"/>
                <a:gd name="T92" fmla="*/ 77 w 115"/>
                <a:gd name="T93" fmla="*/ 51 h 187"/>
                <a:gd name="T94" fmla="*/ 73 w 115"/>
                <a:gd name="T95" fmla="*/ 60 h 187"/>
                <a:gd name="T96" fmla="*/ 62 w 115"/>
                <a:gd name="T97" fmla="*/ 78 h 187"/>
                <a:gd name="T98" fmla="*/ 57 w 115"/>
                <a:gd name="T99" fmla="*/ 89 h 187"/>
                <a:gd name="T100" fmla="*/ 51 w 115"/>
                <a:gd name="T101" fmla="*/ 102 h 187"/>
                <a:gd name="T102" fmla="*/ 25 w 115"/>
                <a:gd name="T103" fmla="*/ 141 h 187"/>
                <a:gd name="T104" fmla="*/ 19 w 115"/>
                <a:gd name="T105" fmla="*/ 152 h 187"/>
                <a:gd name="T106" fmla="*/ 5 w 115"/>
                <a:gd name="T107" fmla="*/ 1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5" h="187">
                  <a:moveTo>
                    <a:pt x="5" y="186"/>
                  </a:moveTo>
                  <a:cubicBezTo>
                    <a:pt x="9" y="184"/>
                    <a:pt x="8" y="180"/>
                    <a:pt x="10" y="179"/>
                  </a:cubicBezTo>
                  <a:cubicBezTo>
                    <a:pt x="10" y="179"/>
                    <a:pt x="9" y="179"/>
                    <a:pt x="10" y="179"/>
                  </a:cubicBezTo>
                  <a:cubicBezTo>
                    <a:pt x="13" y="176"/>
                    <a:pt x="16" y="172"/>
                    <a:pt x="16" y="169"/>
                  </a:cubicBezTo>
                  <a:cubicBezTo>
                    <a:pt x="16" y="169"/>
                    <a:pt x="16" y="169"/>
                    <a:pt x="16" y="169"/>
                  </a:cubicBezTo>
                  <a:cubicBezTo>
                    <a:pt x="16" y="167"/>
                    <a:pt x="17" y="167"/>
                    <a:pt x="17" y="167"/>
                  </a:cubicBezTo>
                  <a:cubicBezTo>
                    <a:pt x="17" y="167"/>
                    <a:pt x="17" y="167"/>
                    <a:pt x="16" y="167"/>
                  </a:cubicBezTo>
                  <a:cubicBezTo>
                    <a:pt x="17" y="167"/>
                    <a:pt x="17" y="166"/>
                    <a:pt x="18" y="166"/>
                  </a:cubicBezTo>
                  <a:cubicBezTo>
                    <a:pt x="17" y="166"/>
                    <a:pt x="17" y="166"/>
                    <a:pt x="17" y="165"/>
                  </a:cubicBezTo>
                  <a:cubicBezTo>
                    <a:pt x="18" y="166"/>
                    <a:pt x="18" y="166"/>
                    <a:pt x="18" y="166"/>
                  </a:cubicBezTo>
                  <a:cubicBezTo>
                    <a:pt x="19" y="166"/>
                    <a:pt x="18" y="162"/>
                    <a:pt x="21" y="161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22" y="159"/>
                    <a:pt x="23" y="157"/>
                    <a:pt x="25" y="155"/>
                  </a:cubicBezTo>
                  <a:cubicBezTo>
                    <a:pt x="23" y="155"/>
                    <a:pt x="23" y="155"/>
                    <a:pt x="23" y="155"/>
                  </a:cubicBezTo>
                  <a:cubicBezTo>
                    <a:pt x="25" y="155"/>
                    <a:pt x="25" y="154"/>
                    <a:pt x="26" y="154"/>
                  </a:cubicBezTo>
                  <a:cubicBezTo>
                    <a:pt x="25" y="154"/>
                    <a:pt x="29" y="154"/>
                    <a:pt x="29" y="153"/>
                  </a:cubicBezTo>
                  <a:cubicBezTo>
                    <a:pt x="26" y="153"/>
                    <a:pt x="26" y="153"/>
                    <a:pt x="26" y="153"/>
                  </a:cubicBezTo>
                  <a:cubicBezTo>
                    <a:pt x="29" y="153"/>
                    <a:pt x="26" y="152"/>
                    <a:pt x="29" y="152"/>
                  </a:cubicBezTo>
                  <a:cubicBezTo>
                    <a:pt x="29" y="152"/>
                    <a:pt x="29" y="152"/>
                    <a:pt x="29" y="152"/>
                  </a:cubicBezTo>
                  <a:cubicBezTo>
                    <a:pt x="30" y="152"/>
                    <a:pt x="29" y="149"/>
                    <a:pt x="29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8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48"/>
                    <a:pt x="30" y="146"/>
                    <a:pt x="31" y="148"/>
                  </a:cubicBezTo>
                  <a:cubicBezTo>
                    <a:pt x="30" y="146"/>
                    <a:pt x="30" y="148"/>
                    <a:pt x="30" y="146"/>
                  </a:cubicBezTo>
                  <a:cubicBezTo>
                    <a:pt x="31" y="145"/>
                    <a:pt x="34" y="141"/>
                    <a:pt x="35" y="139"/>
                  </a:cubicBezTo>
                  <a:cubicBezTo>
                    <a:pt x="35" y="139"/>
                    <a:pt x="35" y="139"/>
                    <a:pt x="34" y="139"/>
                  </a:cubicBezTo>
                  <a:cubicBezTo>
                    <a:pt x="35" y="136"/>
                    <a:pt x="35" y="136"/>
                    <a:pt x="35" y="136"/>
                  </a:cubicBezTo>
                  <a:cubicBezTo>
                    <a:pt x="35" y="136"/>
                    <a:pt x="35" y="136"/>
                    <a:pt x="35" y="135"/>
                  </a:cubicBezTo>
                  <a:cubicBezTo>
                    <a:pt x="36" y="135"/>
                    <a:pt x="36" y="135"/>
                    <a:pt x="36" y="135"/>
                  </a:cubicBezTo>
                  <a:cubicBezTo>
                    <a:pt x="36" y="135"/>
                    <a:pt x="36" y="135"/>
                    <a:pt x="35" y="135"/>
                  </a:cubicBezTo>
                  <a:cubicBezTo>
                    <a:pt x="36" y="135"/>
                    <a:pt x="36" y="133"/>
                    <a:pt x="38" y="133"/>
                  </a:cubicBezTo>
                  <a:cubicBezTo>
                    <a:pt x="36" y="133"/>
                    <a:pt x="36" y="133"/>
                    <a:pt x="36" y="133"/>
                  </a:cubicBezTo>
                  <a:cubicBezTo>
                    <a:pt x="38" y="133"/>
                    <a:pt x="38" y="132"/>
                    <a:pt x="38" y="132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8" y="131"/>
                    <a:pt x="39" y="132"/>
                    <a:pt x="39" y="131"/>
                  </a:cubicBezTo>
                  <a:cubicBezTo>
                    <a:pt x="38" y="131"/>
                    <a:pt x="38" y="131"/>
                    <a:pt x="38" y="131"/>
                  </a:cubicBezTo>
                  <a:cubicBezTo>
                    <a:pt x="39" y="131"/>
                    <a:pt x="39" y="129"/>
                    <a:pt x="42" y="128"/>
                  </a:cubicBezTo>
                  <a:cubicBezTo>
                    <a:pt x="42" y="128"/>
                    <a:pt x="42" y="128"/>
                    <a:pt x="42" y="128"/>
                  </a:cubicBezTo>
                  <a:cubicBezTo>
                    <a:pt x="42" y="128"/>
                    <a:pt x="42" y="127"/>
                    <a:pt x="43" y="127"/>
                  </a:cubicBezTo>
                  <a:cubicBezTo>
                    <a:pt x="43" y="125"/>
                    <a:pt x="42" y="125"/>
                    <a:pt x="42" y="125"/>
                  </a:cubicBezTo>
                  <a:cubicBezTo>
                    <a:pt x="43" y="125"/>
                    <a:pt x="43" y="123"/>
                    <a:pt x="44" y="125"/>
                  </a:cubicBezTo>
                  <a:cubicBezTo>
                    <a:pt x="44" y="123"/>
                    <a:pt x="44" y="122"/>
                    <a:pt x="46" y="122"/>
                  </a:cubicBezTo>
                  <a:cubicBezTo>
                    <a:pt x="44" y="122"/>
                    <a:pt x="44" y="120"/>
                    <a:pt x="44" y="122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4" y="119"/>
                    <a:pt x="44" y="119"/>
                    <a:pt x="44" y="119"/>
                  </a:cubicBezTo>
                  <a:cubicBezTo>
                    <a:pt x="46" y="119"/>
                    <a:pt x="47" y="119"/>
                    <a:pt x="47" y="119"/>
                  </a:cubicBezTo>
                  <a:cubicBezTo>
                    <a:pt x="46" y="118"/>
                    <a:pt x="46" y="118"/>
                    <a:pt x="46" y="118"/>
                  </a:cubicBezTo>
                  <a:cubicBezTo>
                    <a:pt x="48" y="118"/>
                    <a:pt x="48" y="118"/>
                    <a:pt x="48" y="118"/>
                  </a:cubicBezTo>
                  <a:cubicBezTo>
                    <a:pt x="48" y="118"/>
                    <a:pt x="47" y="118"/>
                    <a:pt x="48" y="118"/>
                  </a:cubicBezTo>
                  <a:cubicBezTo>
                    <a:pt x="48" y="118"/>
                    <a:pt x="48" y="118"/>
                    <a:pt x="48" y="118"/>
                  </a:cubicBezTo>
                  <a:cubicBezTo>
                    <a:pt x="48" y="116"/>
                    <a:pt x="49" y="116"/>
                    <a:pt x="48" y="115"/>
                  </a:cubicBezTo>
                  <a:cubicBezTo>
                    <a:pt x="48" y="115"/>
                    <a:pt x="48" y="116"/>
                    <a:pt x="48" y="115"/>
                  </a:cubicBezTo>
                  <a:cubicBezTo>
                    <a:pt x="48" y="115"/>
                    <a:pt x="48" y="115"/>
                    <a:pt x="49" y="115"/>
                  </a:cubicBezTo>
                  <a:cubicBezTo>
                    <a:pt x="49" y="114"/>
                    <a:pt x="49" y="114"/>
                    <a:pt x="49" y="114"/>
                  </a:cubicBezTo>
                  <a:cubicBezTo>
                    <a:pt x="49" y="114"/>
                    <a:pt x="49" y="114"/>
                    <a:pt x="51" y="114"/>
                  </a:cubicBezTo>
                  <a:cubicBezTo>
                    <a:pt x="51" y="115"/>
                    <a:pt x="49" y="114"/>
                    <a:pt x="49" y="114"/>
                  </a:cubicBezTo>
                  <a:cubicBezTo>
                    <a:pt x="51" y="115"/>
                    <a:pt x="51" y="114"/>
                    <a:pt x="51" y="114"/>
                  </a:cubicBezTo>
                  <a:cubicBezTo>
                    <a:pt x="51" y="114"/>
                    <a:pt x="51" y="114"/>
                    <a:pt x="51" y="114"/>
                  </a:cubicBezTo>
                  <a:cubicBezTo>
                    <a:pt x="53" y="112"/>
                    <a:pt x="53" y="112"/>
                    <a:pt x="55" y="112"/>
                  </a:cubicBezTo>
                  <a:cubicBezTo>
                    <a:pt x="55" y="112"/>
                    <a:pt x="53" y="110"/>
                    <a:pt x="53" y="112"/>
                  </a:cubicBezTo>
                  <a:cubicBezTo>
                    <a:pt x="53" y="110"/>
                    <a:pt x="56" y="108"/>
                    <a:pt x="55" y="107"/>
                  </a:cubicBezTo>
                  <a:cubicBezTo>
                    <a:pt x="56" y="108"/>
                    <a:pt x="56" y="108"/>
                    <a:pt x="56" y="108"/>
                  </a:cubicBezTo>
                  <a:cubicBezTo>
                    <a:pt x="56" y="107"/>
                    <a:pt x="55" y="107"/>
                    <a:pt x="56" y="107"/>
                  </a:cubicBezTo>
                  <a:cubicBezTo>
                    <a:pt x="55" y="107"/>
                    <a:pt x="56" y="107"/>
                    <a:pt x="56" y="106"/>
                  </a:cubicBezTo>
                  <a:cubicBezTo>
                    <a:pt x="57" y="106"/>
                    <a:pt x="56" y="106"/>
                    <a:pt x="56" y="107"/>
                  </a:cubicBezTo>
                  <a:cubicBezTo>
                    <a:pt x="56" y="106"/>
                    <a:pt x="59" y="105"/>
                    <a:pt x="59" y="103"/>
                  </a:cubicBezTo>
                  <a:cubicBezTo>
                    <a:pt x="60" y="103"/>
                    <a:pt x="60" y="103"/>
                    <a:pt x="60" y="103"/>
                  </a:cubicBezTo>
                  <a:cubicBezTo>
                    <a:pt x="59" y="103"/>
                    <a:pt x="59" y="103"/>
                    <a:pt x="59" y="103"/>
                  </a:cubicBezTo>
                  <a:cubicBezTo>
                    <a:pt x="59" y="102"/>
                    <a:pt x="60" y="102"/>
                    <a:pt x="59" y="102"/>
                  </a:cubicBezTo>
                  <a:cubicBezTo>
                    <a:pt x="60" y="102"/>
                    <a:pt x="57" y="103"/>
                    <a:pt x="59" y="103"/>
                  </a:cubicBezTo>
                  <a:cubicBezTo>
                    <a:pt x="57" y="102"/>
                    <a:pt x="60" y="103"/>
                    <a:pt x="59" y="102"/>
                  </a:cubicBezTo>
                  <a:cubicBezTo>
                    <a:pt x="59" y="102"/>
                    <a:pt x="60" y="102"/>
                    <a:pt x="60" y="101"/>
                  </a:cubicBezTo>
                  <a:cubicBezTo>
                    <a:pt x="59" y="101"/>
                    <a:pt x="59" y="101"/>
                    <a:pt x="59" y="101"/>
                  </a:cubicBezTo>
                  <a:cubicBezTo>
                    <a:pt x="60" y="99"/>
                    <a:pt x="60" y="101"/>
                    <a:pt x="60" y="101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61" y="101"/>
                    <a:pt x="60" y="99"/>
                    <a:pt x="61" y="99"/>
                  </a:cubicBezTo>
                  <a:cubicBezTo>
                    <a:pt x="61" y="99"/>
                    <a:pt x="62" y="99"/>
                    <a:pt x="61" y="98"/>
                  </a:cubicBezTo>
                  <a:cubicBezTo>
                    <a:pt x="60" y="98"/>
                    <a:pt x="60" y="98"/>
                    <a:pt x="60" y="98"/>
                  </a:cubicBezTo>
                  <a:cubicBezTo>
                    <a:pt x="61" y="98"/>
                    <a:pt x="61" y="98"/>
                    <a:pt x="61" y="98"/>
                  </a:cubicBezTo>
                  <a:cubicBezTo>
                    <a:pt x="61" y="98"/>
                    <a:pt x="61" y="98"/>
                    <a:pt x="61" y="98"/>
                  </a:cubicBezTo>
                  <a:cubicBezTo>
                    <a:pt x="62" y="98"/>
                    <a:pt x="61" y="95"/>
                    <a:pt x="62" y="98"/>
                  </a:cubicBezTo>
                  <a:cubicBezTo>
                    <a:pt x="62" y="95"/>
                    <a:pt x="64" y="94"/>
                    <a:pt x="62" y="94"/>
                  </a:cubicBezTo>
                  <a:cubicBezTo>
                    <a:pt x="64" y="94"/>
                    <a:pt x="64" y="93"/>
                    <a:pt x="64" y="93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64" y="93"/>
                    <a:pt x="64" y="92"/>
                  </a:cubicBezTo>
                  <a:cubicBezTo>
                    <a:pt x="64" y="92"/>
                    <a:pt x="64" y="92"/>
                    <a:pt x="64" y="90"/>
                  </a:cubicBezTo>
                  <a:cubicBezTo>
                    <a:pt x="66" y="90"/>
                    <a:pt x="66" y="90"/>
                    <a:pt x="66" y="92"/>
                  </a:cubicBezTo>
                  <a:cubicBezTo>
                    <a:pt x="66" y="90"/>
                    <a:pt x="68" y="90"/>
                    <a:pt x="68" y="89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4" y="88"/>
                    <a:pt x="68" y="89"/>
                    <a:pt x="68" y="88"/>
                  </a:cubicBezTo>
                  <a:cubicBezTo>
                    <a:pt x="69" y="88"/>
                    <a:pt x="69" y="88"/>
                    <a:pt x="69" y="88"/>
                  </a:cubicBezTo>
                  <a:cubicBezTo>
                    <a:pt x="68" y="88"/>
                    <a:pt x="70" y="88"/>
                    <a:pt x="69" y="86"/>
                  </a:cubicBezTo>
                  <a:cubicBezTo>
                    <a:pt x="69" y="86"/>
                    <a:pt x="69" y="86"/>
                    <a:pt x="70" y="86"/>
                  </a:cubicBezTo>
                  <a:cubicBezTo>
                    <a:pt x="69" y="85"/>
                    <a:pt x="72" y="82"/>
                    <a:pt x="70" y="81"/>
                  </a:cubicBezTo>
                  <a:cubicBezTo>
                    <a:pt x="70" y="81"/>
                    <a:pt x="70" y="81"/>
                    <a:pt x="72" y="81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72" y="81"/>
                    <a:pt x="72" y="81"/>
                    <a:pt x="72" y="81"/>
                  </a:cubicBezTo>
                  <a:cubicBezTo>
                    <a:pt x="72" y="81"/>
                    <a:pt x="72" y="81"/>
                    <a:pt x="70" y="81"/>
                  </a:cubicBezTo>
                  <a:cubicBezTo>
                    <a:pt x="70" y="80"/>
                    <a:pt x="73" y="81"/>
                    <a:pt x="73" y="80"/>
                  </a:cubicBezTo>
                  <a:cubicBezTo>
                    <a:pt x="73" y="80"/>
                    <a:pt x="72" y="78"/>
                    <a:pt x="73" y="78"/>
                  </a:cubicBezTo>
                  <a:cubicBezTo>
                    <a:pt x="73" y="78"/>
                    <a:pt x="73" y="78"/>
                    <a:pt x="73" y="78"/>
                  </a:cubicBezTo>
                  <a:cubicBezTo>
                    <a:pt x="74" y="78"/>
                    <a:pt x="73" y="77"/>
                    <a:pt x="72" y="77"/>
                  </a:cubicBezTo>
                  <a:cubicBezTo>
                    <a:pt x="73" y="77"/>
                    <a:pt x="73" y="77"/>
                    <a:pt x="73" y="77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3" y="77"/>
                    <a:pt x="73" y="76"/>
                    <a:pt x="73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3" y="76"/>
                    <a:pt x="73" y="76"/>
                    <a:pt x="73" y="75"/>
                  </a:cubicBezTo>
                  <a:cubicBezTo>
                    <a:pt x="74" y="76"/>
                    <a:pt x="74" y="76"/>
                    <a:pt x="74" y="76"/>
                  </a:cubicBezTo>
                  <a:cubicBezTo>
                    <a:pt x="74" y="76"/>
                    <a:pt x="74" y="76"/>
                    <a:pt x="74" y="76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4" y="75"/>
                    <a:pt x="74" y="73"/>
                    <a:pt x="76" y="73"/>
                  </a:cubicBezTo>
                  <a:cubicBezTo>
                    <a:pt x="76" y="73"/>
                    <a:pt x="77" y="75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7" y="73"/>
                    <a:pt x="77" y="72"/>
                    <a:pt x="77" y="72"/>
                  </a:cubicBezTo>
                  <a:cubicBezTo>
                    <a:pt x="77" y="72"/>
                    <a:pt x="77" y="72"/>
                    <a:pt x="77" y="69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7" y="69"/>
                    <a:pt x="77" y="69"/>
                    <a:pt x="79" y="69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7" y="67"/>
                    <a:pt x="79" y="67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1" y="67"/>
                    <a:pt x="82" y="65"/>
                    <a:pt x="82" y="64"/>
                  </a:cubicBezTo>
                  <a:cubicBezTo>
                    <a:pt x="82" y="64"/>
                    <a:pt x="82" y="64"/>
                    <a:pt x="82" y="64"/>
                  </a:cubicBezTo>
                  <a:cubicBezTo>
                    <a:pt x="83" y="63"/>
                    <a:pt x="85" y="63"/>
                    <a:pt x="85" y="60"/>
                  </a:cubicBezTo>
                  <a:cubicBezTo>
                    <a:pt x="83" y="60"/>
                    <a:pt x="83" y="60"/>
                    <a:pt x="83" y="60"/>
                  </a:cubicBezTo>
                  <a:cubicBezTo>
                    <a:pt x="83" y="60"/>
                    <a:pt x="83" y="59"/>
                    <a:pt x="83" y="60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86" y="60"/>
                    <a:pt x="86" y="59"/>
                    <a:pt x="86" y="59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7" y="56"/>
                    <a:pt x="87" y="56"/>
                    <a:pt x="87" y="56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7" y="55"/>
                    <a:pt x="87" y="56"/>
                    <a:pt x="87" y="55"/>
                  </a:cubicBezTo>
                  <a:cubicBezTo>
                    <a:pt x="87" y="55"/>
                    <a:pt x="87" y="55"/>
                    <a:pt x="87" y="55"/>
                  </a:cubicBezTo>
                  <a:cubicBezTo>
                    <a:pt x="87" y="55"/>
                    <a:pt x="89" y="55"/>
                    <a:pt x="89" y="54"/>
                  </a:cubicBezTo>
                  <a:cubicBezTo>
                    <a:pt x="87" y="52"/>
                    <a:pt x="87" y="52"/>
                    <a:pt x="87" y="52"/>
                  </a:cubicBezTo>
                  <a:cubicBezTo>
                    <a:pt x="89" y="52"/>
                    <a:pt x="89" y="52"/>
                    <a:pt x="89" y="54"/>
                  </a:cubicBezTo>
                  <a:cubicBezTo>
                    <a:pt x="89" y="52"/>
                    <a:pt x="89" y="51"/>
                    <a:pt x="89" y="51"/>
                  </a:cubicBezTo>
                  <a:cubicBezTo>
                    <a:pt x="92" y="51"/>
                    <a:pt x="94" y="48"/>
                    <a:pt x="94" y="47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94" y="46"/>
                    <a:pt x="95" y="47"/>
                    <a:pt x="94" y="47"/>
                  </a:cubicBezTo>
                  <a:cubicBezTo>
                    <a:pt x="94" y="46"/>
                    <a:pt x="94" y="46"/>
                    <a:pt x="92" y="46"/>
                  </a:cubicBezTo>
                  <a:cubicBezTo>
                    <a:pt x="92" y="43"/>
                    <a:pt x="94" y="46"/>
                    <a:pt x="95" y="43"/>
                  </a:cubicBezTo>
                  <a:cubicBezTo>
                    <a:pt x="95" y="46"/>
                    <a:pt x="94" y="46"/>
                    <a:pt x="95" y="46"/>
                  </a:cubicBezTo>
                  <a:cubicBezTo>
                    <a:pt x="95" y="46"/>
                    <a:pt x="95" y="43"/>
                    <a:pt x="96" y="43"/>
                  </a:cubicBezTo>
                  <a:cubicBezTo>
                    <a:pt x="95" y="43"/>
                    <a:pt x="95" y="43"/>
                    <a:pt x="95" y="43"/>
                  </a:cubicBezTo>
                  <a:cubicBezTo>
                    <a:pt x="95" y="43"/>
                    <a:pt x="95" y="43"/>
                    <a:pt x="95" y="43"/>
                  </a:cubicBezTo>
                  <a:cubicBezTo>
                    <a:pt x="95" y="42"/>
                    <a:pt x="92" y="43"/>
                    <a:pt x="92" y="42"/>
                  </a:cubicBezTo>
                  <a:cubicBezTo>
                    <a:pt x="92" y="42"/>
                    <a:pt x="92" y="42"/>
                    <a:pt x="92" y="42"/>
                  </a:cubicBezTo>
                  <a:cubicBezTo>
                    <a:pt x="90" y="41"/>
                    <a:pt x="90" y="42"/>
                    <a:pt x="90" y="41"/>
                  </a:cubicBezTo>
                  <a:cubicBezTo>
                    <a:pt x="90" y="41"/>
                    <a:pt x="92" y="41"/>
                    <a:pt x="94" y="42"/>
                  </a:cubicBezTo>
                  <a:cubicBezTo>
                    <a:pt x="94" y="41"/>
                    <a:pt x="95" y="42"/>
                    <a:pt x="95" y="42"/>
                  </a:cubicBezTo>
                  <a:cubicBezTo>
                    <a:pt x="95" y="41"/>
                    <a:pt x="95" y="42"/>
                    <a:pt x="95" y="42"/>
                  </a:cubicBezTo>
                  <a:cubicBezTo>
                    <a:pt x="94" y="41"/>
                    <a:pt x="95" y="41"/>
                    <a:pt x="95" y="41"/>
                  </a:cubicBezTo>
                  <a:cubicBezTo>
                    <a:pt x="96" y="41"/>
                    <a:pt x="96" y="41"/>
                    <a:pt x="96" y="41"/>
                  </a:cubicBezTo>
                  <a:cubicBezTo>
                    <a:pt x="96" y="41"/>
                    <a:pt x="96" y="41"/>
                    <a:pt x="96" y="41"/>
                  </a:cubicBezTo>
                  <a:cubicBezTo>
                    <a:pt x="96" y="41"/>
                    <a:pt x="98" y="39"/>
                    <a:pt x="98" y="41"/>
                  </a:cubicBezTo>
                  <a:cubicBezTo>
                    <a:pt x="99" y="41"/>
                    <a:pt x="98" y="39"/>
                    <a:pt x="99" y="39"/>
                  </a:cubicBezTo>
                  <a:cubicBezTo>
                    <a:pt x="98" y="39"/>
                    <a:pt x="96" y="39"/>
                    <a:pt x="96" y="39"/>
                  </a:cubicBezTo>
                  <a:cubicBezTo>
                    <a:pt x="98" y="39"/>
                    <a:pt x="98" y="38"/>
                    <a:pt x="99" y="39"/>
                  </a:cubicBezTo>
                  <a:cubicBezTo>
                    <a:pt x="99" y="39"/>
                    <a:pt x="98" y="39"/>
                    <a:pt x="98" y="38"/>
                  </a:cubicBezTo>
                  <a:cubicBezTo>
                    <a:pt x="98" y="38"/>
                    <a:pt x="99" y="38"/>
                    <a:pt x="98" y="38"/>
                  </a:cubicBezTo>
                  <a:cubicBezTo>
                    <a:pt x="99" y="38"/>
                    <a:pt x="99" y="38"/>
                    <a:pt x="99" y="38"/>
                  </a:cubicBezTo>
                  <a:cubicBezTo>
                    <a:pt x="99" y="38"/>
                    <a:pt x="99" y="37"/>
                    <a:pt x="98" y="37"/>
                  </a:cubicBezTo>
                  <a:cubicBezTo>
                    <a:pt x="99" y="37"/>
                    <a:pt x="100" y="37"/>
                    <a:pt x="99" y="35"/>
                  </a:cubicBezTo>
                  <a:cubicBezTo>
                    <a:pt x="99" y="35"/>
                    <a:pt x="99" y="35"/>
                    <a:pt x="100" y="35"/>
                  </a:cubicBezTo>
                  <a:cubicBezTo>
                    <a:pt x="100" y="37"/>
                    <a:pt x="99" y="35"/>
                    <a:pt x="100" y="37"/>
                  </a:cubicBezTo>
                  <a:cubicBezTo>
                    <a:pt x="99" y="35"/>
                    <a:pt x="100" y="37"/>
                    <a:pt x="100" y="35"/>
                  </a:cubicBezTo>
                  <a:cubicBezTo>
                    <a:pt x="100" y="35"/>
                    <a:pt x="100" y="35"/>
                    <a:pt x="100" y="35"/>
                  </a:cubicBezTo>
                  <a:cubicBezTo>
                    <a:pt x="100" y="35"/>
                    <a:pt x="100" y="35"/>
                    <a:pt x="102" y="35"/>
                  </a:cubicBezTo>
                  <a:cubicBezTo>
                    <a:pt x="100" y="35"/>
                    <a:pt x="100" y="35"/>
                    <a:pt x="100" y="35"/>
                  </a:cubicBezTo>
                  <a:cubicBezTo>
                    <a:pt x="102" y="35"/>
                    <a:pt x="102" y="35"/>
                    <a:pt x="102" y="35"/>
                  </a:cubicBezTo>
                  <a:cubicBezTo>
                    <a:pt x="102" y="35"/>
                    <a:pt x="100" y="34"/>
                    <a:pt x="102" y="34"/>
                  </a:cubicBezTo>
                  <a:cubicBezTo>
                    <a:pt x="100" y="34"/>
                    <a:pt x="100" y="34"/>
                    <a:pt x="100" y="34"/>
                  </a:cubicBezTo>
                  <a:cubicBezTo>
                    <a:pt x="100" y="34"/>
                    <a:pt x="100" y="34"/>
                    <a:pt x="100" y="33"/>
                  </a:cubicBezTo>
                  <a:cubicBezTo>
                    <a:pt x="102" y="34"/>
                    <a:pt x="102" y="34"/>
                    <a:pt x="102" y="34"/>
                  </a:cubicBezTo>
                  <a:cubicBezTo>
                    <a:pt x="103" y="34"/>
                    <a:pt x="102" y="33"/>
                    <a:pt x="103" y="33"/>
                  </a:cubicBezTo>
                  <a:cubicBezTo>
                    <a:pt x="102" y="33"/>
                    <a:pt x="102" y="33"/>
                    <a:pt x="102" y="33"/>
                  </a:cubicBezTo>
                  <a:cubicBezTo>
                    <a:pt x="102" y="33"/>
                    <a:pt x="100" y="33"/>
                    <a:pt x="102" y="30"/>
                  </a:cubicBezTo>
                  <a:cubicBezTo>
                    <a:pt x="102" y="30"/>
                    <a:pt x="103" y="30"/>
                    <a:pt x="103" y="33"/>
                  </a:cubicBezTo>
                  <a:cubicBezTo>
                    <a:pt x="103" y="33"/>
                    <a:pt x="103" y="30"/>
                    <a:pt x="102" y="30"/>
                  </a:cubicBezTo>
                  <a:cubicBezTo>
                    <a:pt x="103" y="30"/>
                    <a:pt x="103" y="30"/>
                    <a:pt x="103" y="30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102" y="29"/>
                    <a:pt x="102" y="29"/>
                    <a:pt x="102" y="29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100" y="28"/>
                    <a:pt x="100" y="28"/>
                    <a:pt x="100" y="26"/>
                  </a:cubicBezTo>
                  <a:cubicBezTo>
                    <a:pt x="102" y="29"/>
                    <a:pt x="103" y="28"/>
                    <a:pt x="105" y="28"/>
                  </a:cubicBezTo>
                  <a:cubicBezTo>
                    <a:pt x="105" y="28"/>
                    <a:pt x="102" y="26"/>
                    <a:pt x="105" y="26"/>
                  </a:cubicBezTo>
                  <a:cubicBezTo>
                    <a:pt x="105" y="26"/>
                    <a:pt x="107" y="26"/>
                    <a:pt x="105" y="26"/>
                  </a:cubicBezTo>
                  <a:cubicBezTo>
                    <a:pt x="105" y="26"/>
                    <a:pt x="107" y="28"/>
                    <a:pt x="107" y="26"/>
                  </a:cubicBezTo>
                  <a:cubicBezTo>
                    <a:pt x="105" y="25"/>
                    <a:pt x="105" y="25"/>
                    <a:pt x="105" y="25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3" y="25"/>
                    <a:pt x="103" y="25"/>
                    <a:pt x="103" y="25"/>
                  </a:cubicBezTo>
                  <a:cubicBezTo>
                    <a:pt x="103" y="25"/>
                    <a:pt x="103" y="24"/>
                    <a:pt x="105" y="25"/>
                  </a:cubicBezTo>
                  <a:cubicBezTo>
                    <a:pt x="105" y="25"/>
                    <a:pt x="103" y="25"/>
                    <a:pt x="105" y="25"/>
                  </a:cubicBezTo>
                  <a:cubicBezTo>
                    <a:pt x="107" y="25"/>
                    <a:pt x="105" y="24"/>
                    <a:pt x="107" y="24"/>
                  </a:cubicBezTo>
                  <a:cubicBezTo>
                    <a:pt x="107" y="25"/>
                    <a:pt x="107" y="25"/>
                    <a:pt x="108" y="25"/>
                  </a:cubicBezTo>
                  <a:cubicBezTo>
                    <a:pt x="108" y="25"/>
                    <a:pt x="108" y="25"/>
                    <a:pt x="108" y="25"/>
                  </a:cubicBezTo>
                  <a:cubicBezTo>
                    <a:pt x="108" y="25"/>
                    <a:pt x="108" y="25"/>
                    <a:pt x="108" y="25"/>
                  </a:cubicBezTo>
                  <a:cubicBezTo>
                    <a:pt x="108" y="24"/>
                    <a:pt x="108" y="25"/>
                    <a:pt x="109" y="24"/>
                  </a:cubicBezTo>
                  <a:cubicBezTo>
                    <a:pt x="108" y="24"/>
                    <a:pt x="108" y="24"/>
                    <a:pt x="108" y="24"/>
                  </a:cubicBezTo>
                  <a:cubicBezTo>
                    <a:pt x="107" y="24"/>
                    <a:pt x="108" y="25"/>
                    <a:pt x="107" y="24"/>
                  </a:cubicBezTo>
                  <a:cubicBezTo>
                    <a:pt x="107" y="24"/>
                    <a:pt x="108" y="24"/>
                    <a:pt x="108" y="22"/>
                  </a:cubicBezTo>
                  <a:cubicBezTo>
                    <a:pt x="107" y="22"/>
                    <a:pt x="107" y="22"/>
                    <a:pt x="107" y="22"/>
                  </a:cubicBezTo>
                  <a:cubicBezTo>
                    <a:pt x="107" y="22"/>
                    <a:pt x="105" y="21"/>
                    <a:pt x="107" y="21"/>
                  </a:cubicBezTo>
                  <a:cubicBezTo>
                    <a:pt x="108" y="21"/>
                    <a:pt x="108" y="21"/>
                    <a:pt x="108" y="22"/>
                  </a:cubicBezTo>
                  <a:cubicBezTo>
                    <a:pt x="108" y="21"/>
                    <a:pt x="109" y="21"/>
                    <a:pt x="109" y="21"/>
                  </a:cubicBezTo>
                  <a:cubicBezTo>
                    <a:pt x="108" y="20"/>
                    <a:pt x="109" y="20"/>
                    <a:pt x="109" y="20"/>
                  </a:cubicBezTo>
                  <a:cubicBezTo>
                    <a:pt x="109" y="20"/>
                    <a:pt x="108" y="21"/>
                    <a:pt x="107" y="21"/>
                  </a:cubicBezTo>
                  <a:cubicBezTo>
                    <a:pt x="107" y="20"/>
                    <a:pt x="107" y="22"/>
                    <a:pt x="105" y="21"/>
                  </a:cubicBezTo>
                  <a:cubicBezTo>
                    <a:pt x="107" y="21"/>
                    <a:pt x="105" y="20"/>
                    <a:pt x="103" y="20"/>
                  </a:cubicBezTo>
                  <a:cubicBezTo>
                    <a:pt x="105" y="20"/>
                    <a:pt x="105" y="20"/>
                    <a:pt x="105" y="20"/>
                  </a:cubicBezTo>
                  <a:cubicBezTo>
                    <a:pt x="105" y="20"/>
                    <a:pt x="105" y="20"/>
                    <a:pt x="107" y="21"/>
                  </a:cubicBezTo>
                  <a:cubicBezTo>
                    <a:pt x="107" y="20"/>
                    <a:pt x="107" y="20"/>
                    <a:pt x="108" y="20"/>
                  </a:cubicBezTo>
                  <a:cubicBezTo>
                    <a:pt x="108" y="18"/>
                    <a:pt x="107" y="18"/>
                    <a:pt x="107" y="18"/>
                  </a:cubicBezTo>
                  <a:cubicBezTo>
                    <a:pt x="108" y="18"/>
                    <a:pt x="108" y="16"/>
                    <a:pt x="108" y="14"/>
                  </a:cubicBezTo>
                  <a:cubicBezTo>
                    <a:pt x="109" y="16"/>
                    <a:pt x="109" y="14"/>
                    <a:pt x="111" y="14"/>
                  </a:cubicBezTo>
                  <a:cubicBezTo>
                    <a:pt x="111" y="16"/>
                    <a:pt x="111" y="16"/>
                    <a:pt x="111" y="16"/>
                  </a:cubicBezTo>
                  <a:cubicBezTo>
                    <a:pt x="111" y="16"/>
                    <a:pt x="111" y="16"/>
                    <a:pt x="111" y="16"/>
                  </a:cubicBezTo>
                  <a:cubicBezTo>
                    <a:pt x="112" y="16"/>
                    <a:pt x="109" y="14"/>
                    <a:pt x="111" y="14"/>
                  </a:cubicBezTo>
                  <a:cubicBezTo>
                    <a:pt x="111" y="16"/>
                    <a:pt x="109" y="14"/>
                    <a:pt x="109" y="13"/>
                  </a:cubicBezTo>
                  <a:cubicBezTo>
                    <a:pt x="108" y="13"/>
                    <a:pt x="108" y="13"/>
                    <a:pt x="108" y="13"/>
                  </a:cubicBezTo>
                  <a:cubicBezTo>
                    <a:pt x="109" y="13"/>
                    <a:pt x="109" y="12"/>
                    <a:pt x="111" y="12"/>
                  </a:cubicBezTo>
                  <a:cubicBezTo>
                    <a:pt x="111" y="11"/>
                    <a:pt x="112" y="9"/>
                    <a:pt x="112" y="9"/>
                  </a:cubicBezTo>
                  <a:cubicBezTo>
                    <a:pt x="112" y="8"/>
                    <a:pt x="111" y="8"/>
                    <a:pt x="111" y="8"/>
                  </a:cubicBezTo>
                  <a:cubicBezTo>
                    <a:pt x="111" y="7"/>
                    <a:pt x="112" y="8"/>
                    <a:pt x="112" y="8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112" y="8"/>
                    <a:pt x="112" y="5"/>
                    <a:pt x="113" y="7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1" y="3"/>
                    <a:pt x="112" y="3"/>
                    <a:pt x="112" y="3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3" y="3"/>
                    <a:pt x="113" y="1"/>
                    <a:pt x="115" y="1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3" y="0"/>
                    <a:pt x="113" y="0"/>
                    <a:pt x="115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2" y="1"/>
                    <a:pt x="113" y="0"/>
                    <a:pt x="113" y="1"/>
                  </a:cubicBezTo>
                  <a:cubicBezTo>
                    <a:pt x="113" y="1"/>
                    <a:pt x="113" y="1"/>
                    <a:pt x="112" y="1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2" y="1"/>
                    <a:pt x="112" y="1"/>
                    <a:pt x="111" y="1"/>
                  </a:cubicBezTo>
                  <a:cubicBezTo>
                    <a:pt x="112" y="1"/>
                    <a:pt x="111" y="0"/>
                    <a:pt x="112" y="1"/>
                  </a:cubicBezTo>
                  <a:cubicBezTo>
                    <a:pt x="111" y="1"/>
                    <a:pt x="111" y="1"/>
                    <a:pt x="111" y="1"/>
                  </a:cubicBezTo>
                  <a:cubicBezTo>
                    <a:pt x="111" y="1"/>
                    <a:pt x="111" y="1"/>
                    <a:pt x="111" y="1"/>
                  </a:cubicBezTo>
                  <a:cubicBezTo>
                    <a:pt x="111" y="1"/>
                    <a:pt x="109" y="1"/>
                    <a:pt x="109" y="3"/>
                  </a:cubicBezTo>
                  <a:cubicBezTo>
                    <a:pt x="111" y="5"/>
                    <a:pt x="108" y="5"/>
                    <a:pt x="108" y="5"/>
                  </a:cubicBezTo>
                  <a:cubicBezTo>
                    <a:pt x="109" y="5"/>
                    <a:pt x="111" y="5"/>
                    <a:pt x="111" y="5"/>
                  </a:cubicBezTo>
                  <a:cubicBezTo>
                    <a:pt x="111" y="7"/>
                    <a:pt x="111" y="5"/>
                    <a:pt x="111" y="7"/>
                  </a:cubicBezTo>
                  <a:cubicBezTo>
                    <a:pt x="109" y="7"/>
                    <a:pt x="109" y="7"/>
                    <a:pt x="108" y="7"/>
                  </a:cubicBezTo>
                  <a:cubicBezTo>
                    <a:pt x="109" y="7"/>
                    <a:pt x="109" y="7"/>
                    <a:pt x="109" y="7"/>
                  </a:cubicBezTo>
                  <a:cubicBezTo>
                    <a:pt x="108" y="7"/>
                    <a:pt x="108" y="7"/>
                    <a:pt x="107" y="8"/>
                  </a:cubicBezTo>
                  <a:cubicBezTo>
                    <a:pt x="107" y="9"/>
                    <a:pt x="107" y="9"/>
                    <a:pt x="105" y="11"/>
                  </a:cubicBezTo>
                  <a:cubicBezTo>
                    <a:pt x="107" y="11"/>
                    <a:pt x="107" y="11"/>
                    <a:pt x="107" y="11"/>
                  </a:cubicBezTo>
                  <a:cubicBezTo>
                    <a:pt x="105" y="11"/>
                    <a:pt x="105" y="12"/>
                    <a:pt x="103" y="13"/>
                  </a:cubicBezTo>
                  <a:cubicBezTo>
                    <a:pt x="103" y="14"/>
                    <a:pt x="102" y="14"/>
                    <a:pt x="102" y="16"/>
                  </a:cubicBezTo>
                  <a:cubicBezTo>
                    <a:pt x="100" y="18"/>
                    <a:pt x="99" y="20"/>
                    <a:pt x="98" y="22"/>
                  </a:cubicBezTo>
                  <a:cubicBezTo>
                    <a:pt x="99" y="22"/>
                    <a:pt x="99" y="22"/>
                    <a:pt x="99" y="22"/>
                  </a:cubicBezTo>
                  <a:cubicBezTo>
                    <a:pt x="98" y="22"/>
                    <a:pt x="99" y="22"/>
                    <a:pt x="99" y="24"/>
                  </a:cubicBezTo>
                  <a:cubicBezTo>
                    <a:pt x="99" y="22"/>
                    <a:pt x="98" y="24"/>
                    <a:pt x="98" y="24"/>
                  </a:cubicBezTo>
                  <a:cubicBezTo>
                    <a:pt x="98" y="24"/>
                    <a:pt x="96" y="25"/>
                    <a:pt x="95" y="25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94" y="26"/>
                    <a:pt x="94" y="28"/>
                    <a:pt x="94" y="29"/>
                  </a:cubicBezTo>
                  <a:cubicBezTo>
                    <a:pt x="94" y="29"/>
                    <a:pt x="95" y="29"/>
                    <a:pt x="94" y="29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0" y="30"/>
                    <a:pt x="90" y="33"/>
                    <a:pt x="90" y="34"/>
                  </a:cubicBezTo>
                  <a:cubicBezTo>
                    <a:pt x="87" y="35"/>
                    <a:pt x="87" y="38"/>
                    <a:pt x="85" y="39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3" y="42"/>
                    <a:pt x="83" y="46"/>
                    <a:pt x="81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2" y="48"/>
                    <a:pt x="81" y="50"/>
                    <a:pt x="81" y="48"/>
                  </a:cubicBezTo>
                  <a:cubicBezTo>
                    <a:pt x="81" y="50"/>
                    <a:pt x="79" y="50"/>
                    <a:pt x="79" y="51"/>
                  </a:cubicBezTo>
                  <a:cubicBezTo>
                    <a:pt x="79" y="51"/>
                    <a:pt x="79" y="51"/>
                    <a:pt x="77" y="51"/>
                  </a:cubicBezTo>
                  <a:cubicBezTo>
                    <a:pt x="77" y="52"/>
                    <a:pt x="77" y="54"/>
                    <a:pt x="76" y="54"/>
                  </a:cubicBezTo>
                  <a:cubicBezTo>
                    <a:pt x="76" y="54"/>
                    <a:pt x="76" y="54"/>
                    <a:pt x="76" y="54"/>
                  </a:cubicBezTo>
                  <a:cubicBezTo>
                    <a:pt x="77" y="54"/>
                    <a:pt x="77" y="54"/>
                    <a:pt x="77" y="55"/>
                  </a:cubicBezTo>
                  <a:cubicBezTo>
                    <a:pt x="76" y="55"/>
                    <a:pt x="76" y="56"/>
                    <a:pt x="76" y="55"/>
                  </a:cubicBezTo>
                  <a:cubicBezTo>
                    <a:pt x="76" y="56"/>
                    <a:pt x="73" y="59"/>
                    <a:pt x="73" y="60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72" y="61"/>
                    <a:pt x="72" y="63"/>
                    <a:pt x="70" y="63"/>
                  </a:cubicBezTo>
                  <a:cubicBezTo>
                    <a:pt x="70" y="64"/>
                    <a:pt x="72" y="63"/>
                    <a:pt x="72" y="64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69" y="65"/>
                    <a:pt x="69" y="68"/>
                    <a:pt x="68" y="69"/>
                  </a:cubicBezTo>
                  <a:cubicBezTo>
                    <a:pt x="66" y="72"/>
                    <a:pt x="64" y="76"/>
                    <a:pt x="61" y="78"/>
                  </a:cubicBezTo>
                  <a:cubicBezTo>
                    <a:pt x="62" y="78"/>
                    <a:pt x="62" y="78"/>
                    <a:pt x="62" y="78"/>
                  </a:cubicBezTo>
                  <a:cubicBezTo>
                    <a:pt x="60" y="78"/>
                    <a:pt x="62" y="81"/>
                    <a:pt x="60" y="81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59" y="82"/>
                    <a:pt x="60" y="85"/>
                    <a:pt x="59" y="86"/>
                  </a:cubicBezTo>
                  <a:cubicBezTo>
                    <a:pt x="59" y="85"/>
                    <a:pt x="59" y="85"/>
                    <a:pt x="59" y="85"/>
                  </a:cubicBezTo>
                  <a:cubicBezTo>
                    <a:pt x="59" y="86"/>
                    <a:pt x="57" y="88"/>
                    <a:pt x="57" y="89"/>
                  </a:cubicBezTo>
                  <a:cubicBezTo>
                    <a:pt x="57" y="89"/>
                    <a:pt x="57" y="89"/>
                    <a:pt x="57" y="89"/>
                  </a:cubicBezTo>
                  <a:cubicBezTo>
                    <a:pt x="59" y="89"/>
                    <a:pt x="56" y="89"/>
                    <a:pt x="57" y="90"/>
                  </a:cubicBezTo>
                  <a:cubicBezTo>
                    <a:pt x="57" y="90"/>
                    <a:pt x="56" y="90"/>
                    <a:pt x="57" y="90"/>
                  </a:cubicBezTo>
                  <a:cubicBezTo>
                    <a:pt x="56" y="93"/>
                    <a:pt x="53" y="94"/>
                    <a:pt x="51" y="98"/>
                  </a:cubicBezTo>
                  <a:cubicBezTo>
                    <a:pt x="51" y="101"/>
                    <a:pt x="53" y="99"/>
                    <a:pt x="51" y="99"/>
                  </a:cubicBezTo>
                  <a:cubicBezTo>
                    <a:pt x="51" y="101"/>
                    <a:pt x="51" y="99"/>
                    <a:pt x="51" y="99"/>
                  </a:cubicBezTo>
                  <a:cubicBezTo>
                    <a:pt x="49" y="101"/>
                    <a:pt x="53" y="102"/>
                    <a:pt x="51" y="102"/>
                  </a:cubicBezTo>
                  <a:cubicBezTo>
                    <a:pt x="49" y="101"/>
                    <a:pt x="51" y="102"/>
                    <a:pt x="49" y="102"/>
                  </a:cubicBezTo>
                  <a:cubicBezTo>
                    <a:pt x="49" y="103"/>
                    <a:pt x="51" y="103"/>
                    <a:pt x="49" y="103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8" y="105"/>
                    <a:pt x="48" y="106"/>
                    <a:pt x="46" y="106"/>
                  </a:cubicBezTo>
                  <a:cubicBezTo>
                    <a:pt x="43" y="112"/>
                    <a:pt x="38" y="118"/>
                    <a:pt x="34" y="123"/>
                  </a:cubicBezTo>
                  <a:cubicBezTo>
                    <a:pt x="31" y="129"/>
                    <a:pt x="29" y="133"/>
                    <a:pt x="25" y="141"/>
                  </a:cubicBezTo>
                  <a:cubicBezTo>
                    <a:pt x="25" y="142"/>
                    <a:pt x="25" y="142"/>
                    <a:pt x="23" y="144"/>
                  </a:cubicBezTo>
                  <a:cubicBezTo>
                    <a:pt x="23" y="144"/>
                    <a:pt x="23" y="144"/>
                    <a:pt x="23" y="144"/>
                  </a:cubicBezTo>
                  <a:cubicBezTo>
                    <a:pt x="23" y="144"/>
                    <a:pt x="23" y="145"/>
                    <a:pt x="22" y="145"/>
                  </a:cubicBezTo>
                  <a:cubicBezTo>
                    <a:pt x="21" y="146"/>
                    <a:pt x="19" y="149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53"/>
                    <a:pt x="18" y="153"/>
                    <a:pt x="18" y="152"/>
                  </a:cubicBezTo>
                  <a:cubicBezTo>
                    <a:pt x="13" y="157"/>
                    <a:pt x="12" y="165"/>
                    <a:pt x="9" y="169"/>
                  </a:cubicBezTo>
                  <a:cubicBezTo>
                    <a:pt x="9" y="170"/>
                    <a:pt x="8" y="171"/>
                    <a:pt x="6" y="172"/>
                  </a:cubicBezTo>
                  <a:cubicBezTo>
                    <a:pt x="5" y="179"/>
                    <a:pt x="4" y="183"/>
                    <a:pt x="0" y="186"/>
                  </a:cubicBezTo>
                  <a:cubicBezTo>
                    <a:pt x="0" y="186"/>
                    <a:pt x="4" y="187"/>
                    <a:pt x="5" y="186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54" name="Freeform 147"/>
            <p:cNvSpPr>
              <a:spLocks/>
            </p:cNvSpPr>
            <p:nvPr/>
          </p:nvSpPr>
          <p:spPr bwMode="auto">
            <a:xfrm>
              <a:off x="4364" y="2647"/>
              <a:ext cx="2" cy="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0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0 h 3"/>
                <a:gd name="T10" fmla="*/ 2 w 2"/>
                <a:gd name="T11" fmla="*/ 0 h 3"/>
                <a:gd name="T12" fmla="*/ 2 w 2"/>
                <a:gd name="T13" fmla="*/ 0 h 3"/>
                <a:gd name="T14" fmla="*/ 2 w 2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55" name="Freeform 148"/>
            <p:cNvSpPr>
              <a:spLocks/>
            </p:cNvSpPr>
            <p:nvPr/>
          </p:nvSpPr>
          <p:spPr bwMode="auto">
            <a:xfrm>
              <a:off x="4262" y="2959"/>
              <a:ext cx="267" cy="444"/>
            </a:xfrm>
            <a:custGeom>
              <a:avLst/>
              <a:gdLst>
                <a:gd name="T0" fmla="*/ 15 w 113"/>
                <a:gd name="T1" fmla="*/ 167 h 188"/>
                <a:gd name="T2" fmla="*/ 18 w 113"/>
                <a:gd name="T3" fmla="*/ 161 h 188"/>
                <a:gd name="T4" fmla="*/ 27 w 113"/>
                <a:gd name="T5" fmla="*/ 151 h 188"/>
                <a:gd name="T6" fmla="*/ 30 w 113"/>
                <a:gd name="T7" fmla="*/ 148 h 188"/>
                <a:gd name="T8" fmla="*/ 35 w 113"/>
                <a:gd name="T9" fmla="*/ 135 h 188"/>
                <a:gd name="T10" fmla="*/ 37 w 113"/>
                <a:gd name="T11" fmla="*/ 130 h 188"/>
                <a:gd name="T12" fmla="*/ 43 w 113"/>
                <a:gd name="T13" fmla="*/ 125 h 188"/>
                <a:gd name="T14" fmla="*/ 45 w 113"/>
                <a:gd name="T15" fmla="*/ 118 h 188"/>
                <a:gd name="T16" fmla="*/ 47 w 113"/>
                <a:gd name="T17" fmla="*/ 115 h 188"/>
                <a:gd name="T18" fmla="*/ 49 w 113"/>
                <a:gd name="T19" fmla="*/ 113 h 188"/>
                <a:gd name="T20" fmla="*/ 54 w 113"/>
                <a:gd name="T21" fmla="*/ 108 h 188"/>
                <a:gd name="T22" fmla="*/ 57 w 113"/>
                <a:gd name="T23" fmla="*/ 103 h 188"/>
                <a:gd name="T24" fmla="*/ 60 w 113"/>
                <a:gd name="T25" fmla="*/ 100 h 188"/>
                <a:gd name="T26" fmla="*/ 61 w 113"/>
                <a:gd name="T27" fmla="*/ 95 h 188"/>
                <a:gd name="T28" fmla="*/ 65 w 113"/>
                <a:gd name="T29" fmla="*/ 88 h 188"/>
                <a:gd name="T30" fmla="*/ 69 w 113"/>
                <a:gd name="T31" fmla="*/ 82 h 188"/>
                <a:gd name="T32" fmla="*/ 71 w 113"/>
                <a:gd name="T33" fmla="*/ 78 h 188"/>
                <a:gd name="T34" fmla="*/ 71 w 113"/>
                <a:gd name="T35" fmla="*/ 75 h 188"/>
                <a:gd name="T36" fmla="*/ 74 w 113"/>
                <a:gd name="T37" fmla="*/ 74 h 188"/>
                <a:gd name="T38" fmla="*/ 74 w 113"/>
                <a:gd name="T39" fmla="*/ 73 h 188"/>
                <a:gd name="T40" fmla="*/ 77 w 113"/>
                <a:gd name="T41" fmla="*/ 70 h 188"/>
                <a:gd name="T42" fmla="*/ 83 w 113"/>
                <a:gd name="T43" fmla="*/ 60 h 188"/>
                <a:gd name="T44" fmla="*/ 84 w 113"/>
                <a:gd name="T45" fmla="*/ 57 h 188"/>
                <a:gd name="T46" fmla="*/ 86 w 113"/>
                <a:gd name="T47" fmla="*/ 55 h 188"/>
                <a:gd name="T48" fmla="*/ 91 w 113"/>
                <a:gd name="T49" fmla="*/ 45 h 188"/>
                <a:gd name="T50" fmla="*/ 90 w 113"/>
                <a:gd name="T51" fmla="*/ 43 h 188"/>
                <a:gd name="T52" fmla="*/ 92 w 113"/>
                <a:gd name="T53" fmla="*/ 42 h 188"/>
                <a:gd name="T54" fmla="*/ 97 w 113"/>
                <a:gd name="T55" fmla="*/ 39 h 188"/>
                <a:gd name="T56" fmla="*/ 99 w 113"/>
                <a:gd name="T57" fmla="*/ 35 h 188"/>
                <a:gd name="T58" fmla="*/ 100 w 113"/>
                <a:gd name="T59" fmla="*/ 35 h 188"/>
                <a:gd name="T60" fmla="*/ 100 w 113"/>
                <a:gd name="T61" fmla="*/ 34 h 188"/>
                <a:gd name="T62" fmla="*/ 100 w 113"/>
                <a:gd name="T63" fmla="*/ 30 h 188"/>
                <a:gd name="T64" fmla="*/ 103 w 113"/>
                <a:gd name="T65" fmla="*/ 26 h 188"/>
                <a:gd name="T66" fmla="*/ 103 w 113"/>
                <a:gd name="T67" fmla="*/ 25 h 188"/>
                <a:gd name="T68" fmla="*/ 105 w 113"/>
                <a:gd name="T69" fmla="*/ 23 h 188"/>
                <a:gd name="T70" fmla="*/ 107 w 113"/>
                <a:gd name="T71" fmla="*/ 21 h 188"/>
                <a:gd name="T72" fmla="*/ 104 w 113"/>
                <a:gd name="T73" fmla="*/ 21 h 188"/>
                <a:gd name="T74" fmla="*/ 109 w 113"/>
                <a:gd name="T75" fmla="*/ 17 h 188"/>
                <a:gd name="T76" fmla="*/ 109 w 113"/>
                <a:gd name="T77" fmla="*/ 8 h 188"/>
                <a:gd name="T78" fmla="*/ 110 w 113"/>
                <a:gd name="T79" fmla="*/ 5 h 188"/>
                <a:gd name="T80" fmla="*/ 113 w 113"/>
                <a:gd name="T81" fmla="*/ 0 h 188"/>
                <a:gd name="T82" fmla="*/ 110 w 113"/>
                <a:gd name="T83" fmla="*/ 2 h 188"/>
                <a:gd name="T84" fmla="*/ 109 w 113"/>
                <a:gd name="T85" fmla="*/ 6 h 188"/>
                <a:gd name="T86" fmla="*/ 101 w 113"/>
                <a:gd name="T87" fmla="*/ 13 h 188"/>
                <a:gd name="T88" fmla="*/ 92 w 113"/>
                <a:gd name="T89" fmla="*/ 25 h 188"/>
                <a:gd name="T90" fmla="*/ 83 w 113"/>
                <a:gd name="T91" fmla="*/ 39 h 188"/>
                <a:gd name="T92" fmla="*/ 75 w 113"/>
                <a:gd name="T93" fmla="*/ 51 h 188"/>
                <a:gd name="T94" fmla="*/ 71 w 113"/>
                <a:gd name="T95" fmla="*/ 60 h 188"/>
                <a:gd name="T96" fmla="*/ 61 w 113"/>
                <a:gd name="T97" fmla="*/ 78 h 188"/>
                <a:gd name="T98" fmla="*/ 56 w 113"/>
                <a:gd name="T99" fmla="*/ 88 h 188"/>
                <a:gd name="T100" fmla="*/ 49 w 113"/>
                <a:gd name="T101" fmla="*/ 102 h 188"/>
                <a:gd name="T102" fmla="*/ 23 w 113"/>
                <a:gd name="T103" fmla="*/ 141 h 188"/>
                <a:gd name="T104" fmla="*/ 18 w 113"/>
                <a:gd name="T105" fmla="*/ 151 h 188"/>
                <a:gd name="T106" fmla="*/ 4 w 113"/>
                <a:gd name="T107" fmla="*/ 18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3" h="188">
                  <a:moveTo>
                    <a:pt x="4" y="185"/>
                  </a:moveTo>
                  <a:cubicBezTo>
                    <a:pt x="8" y="184"/>
                    <a:pt x="6" y="180"/>
                    <a:pt x="9" y="178"/>
                  </a:cubicBezTo>
                  <a:cubicBezTo>
                    <a:pt x="9" y="178"/>
                    <a:pt x="8" y="178"/>
                    <a:pt x="9" y="178"/>
                  </a:cubicBezTo>
                  <a:cubicBezTo>
                    <a:pt x="13" y="177"/>
                    <a:pt x="14" y="172"/>
                    <a:pt x="14" y="168"/>
                  </a:cubicBezTo>
                  <a:cubicBezTo>
                    <a:pt x="14" y="168"/>
                    <a:pt x="14" y="168"/>
                    <a:pt x="14" y="168"/>
                  </a:cubicBezTo>
                  <a:cubicBezTo>
                    <a:pt x="14" y="168"/>
                    <a:pt x="15" y="168"/>
                    <a:pt x="15" y="167"/>
                  </a:cubicBezTo>
                  <a:cubicBezTo>
                    <a:pt x="15" y="167"/>
                    <a:pt x="15" y="167"/>
                    <a:pt x="14" y="167"/>
                  </a:cubicBezTo>
                  <a:cubicBezTo>
                    <a:pt x="15" y="167"/>
                    <a:pt x="15" y="165"/>
                    <a:pt x="17" y="165"/>
                  </a:cubicBezTo>
                  <a:cubicBezTo>
                    <a:pt x="15" y="165"/>
                    <a:pt x="15" y="165"/>
                    <a:pt x="15" y="164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8" y="165"/>
                    <a:pt x="18" y="163"/>
                    <a:pt x="19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21" y="159"/>
                    <a:pt x="22" y="158"/>
                    <a:pt x="23" y="155"/>
                  </a:cubicBezTo>
                  <a:cubicBezTo>
                    <a:pt x="22" y="155"/>
                    <a:pt x="22" y="155"/>
                    <a:pt x="22" y="155"/>
                  </a:cubicBezTo>
                  <a:cubicBezTo>
                    <a:pt x="23" y="155"/>
                    <a:pt x="23" y="155"/>
                    <a:pt x="24" y="154"/>
                  </a:cubicBezTo>
                  <a:cubicBezTo>
                    <a:pt x="23" y="154"/>
                    <a:pt x="27" y="154"/>
                    <a:pt x="27" y="152"/>
                  </a:cubicBezTo>
                  <a:cubicBezTo>
                    <a:pt x="24" y="152"/>
                    <a:pt x="24" y="152"/>
                    <a:pt x="24" y="152"/>
                  </a:cubicBezTo>
                  <a:cubicBezTo>
                    <a:pt x="27" y="152"/>
                    <a:pt x="24" y="151"/>
                    <a:pt x="27" y="151"/>
                  </a:cubicBezTo>
                  <a:cubicBezTo>
                    <a:pt x="27" y="151"/>
                    <a:pt x="27" y="151"/>
                    <a:pt x="27" y="151"/>
                  </a:cubicBezTo>
                  <a:cubicBezTo>
                    <a:pt x="28" y="151"/>
                    <a:pt x="27" y="150"/>
                    <a:pt x="27" y="150"/>
                  </a:cubicBezTo>
                  <a:cubicBezTo>
                    <a:pt x="28" y="150"/>
                    <a:pt x="28" y="150"/>
                    <a:pt x="28" y="150"/>
                  </a:cubicBezTo>
                  <a:cubicBezTo>
                    <a:pt x="28" y="150"/>
                    <a:pt x="28" y="150"/>
                    <a:pt x="28" y="148"/>
                  </a:cubicBezTo>
                  <a:cubicBezTo>
                    <a:pt x="28" y="148"/>
                    <a:pt x="28" y="148"/>
                    <a:pt x="28" y="148"/>
                  </a:cubicBezTo>
                  <a:cubicBezTo>
                    <a:pt x="28" y="148"/>
                    <a:pt x="28" y="146"/>
                    <a:pt x="30" y="148"/>
                  </a:cubicBezTo>
                  <a:cubicBezTo>
                    <a:pt x="28" y="146"/>
                    <a:pt x="28" y="148"/>
                    <a:pt x="28" y="146"/>
                  </a:cubicBezTo>
                  <a:cubicBezTo>
                    <a:pt x="31" y="145"/>
                    <a:pt x="32" y="141"/>
                    <a:pt x="34" y="138"/>
                  </a:cubicBezTo>
                  <a:cubicBezTo>
                    <a:pt x="34" y="138"/>
                    <a:pt x="34" y="138"/>
                    <a:pt x="32" y="138"/>
                  </a:cubicBezTo>
                  <a:cubicBezTo>
                    <a:pt x="34" y="137"/>
                    <a:pt x="34" y="137"/>
                    <a:pt x="34" y="137"/>
                  </a:cubicBezTo>
                  <a:cubicBezTo>
                    <a:pt x="34" y="137"/>
                    <a:pt x="34" y="137"/>
                    <a:pt x="34" y="135"/>
                  </a:cubicBezTo>
                  <a:cubicBezTo>
                    <a:pt x="35" y="135"/>
                    <a:pt x="35" y="135"/>
                    <a:pt x="35" y="135"/>
                  </a:cubicBezTo>
                  <a:cubicBezTo>
                    <a:pt x="35" y="135"/>
                    <a:pt x="35" y="135"/>
                    <a:pt x="34" y="135"/>
                  </a:cubicBezTo>
                  <a:cubicBezTo>
                    <a:pt x="35" y="135"/>
                    <a:pt x="35" y="134"/>
                    <a:pt x="36" y="134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36" y="134"/>
                    <a:pt x="36" y="132"/>
                    <a:pt x="36" y="132"/>
                  </a:cubicBezTo>
                  <a:cubicBezTo>
                    <a:pt x="36" y="132"/>
                    <a:pt x="36" y="132"/>
                    <a:pt x="36" y="132"/>
                  </a:cubicBezTo>
                  <a:cubicBezTo>
                    <a:pt x="36" y="130"/>
                    <a:pt x="37" y="132"/>
                    <a:pt x="37" y="130"/>
                  </a:cubicBezTo>
                  <a:cubicBezTo>
                    <a:pt x="36" y="130"/>
                    <a:pt x="36" y="130"/>
                    <a:pt x="36" y="130"/>
                  </a:cubicBezTo>
                  <a:cubicBezTo>
                    <a:pt x="37" y="130"/>
                    <a:pt x="37" y="129"/>
                    <a:pt x="40" y="129"/>
                  </a:cubicBezTo>
                  <a:cubicBezTo>
                    <a:pt x="40" y="128"/>
                    <a:pt x="40" y="128"/>
                    <a:pt x="40" y="128"/>
                  </a:cubicBezTo>
                  <a:cubicBezTo>
                    <a:pt x="40" y="128"/>
                    <a:pt x="40" y="126"/>
                    <a:pt x="41" y="126"/>
                  </a:cubicBezTo>
                  <a:cubicBezTo>
                    <a:pt x="41" y="125"/>
                    <a:pt x="40" y="125"/>
                    <a:pt x="41" y="125"/>
                  </a:cubicBezTo>
                  <a:cubicBezTo>
                    <a:pt x="41" y="125"/>
                    <a:pt x="41" y="124"/>
                    <a:pt x="43" y="125"/>
                  </a:cubicBezTo>
                  <a:cubicBezTo>
                    <a:pt x="43" y="124"/>
                    <a:pt x="43" y="122"/>
                    <a:pt x="44" y="122"/>
                  </a:cubicBezTo>
                  <a:cubicBezTo>
                    <a:pt x="43" y="122"/>
                    <a:pt x="43" y="121"/>
                    <a:pt x="43" y="122"/>
                  </a:cubicBezTo>
                  <a:cubicBezTo>
                    <a:pt x="41" y="121"/>
                    <a:pt x="41" y="121"/>
                    <a:pt x="41" y="121"/>
                  </a:cubicBezTo>
                  <a:cubicBezTo>
                    <a:pt x="41" y="121"/>
                    <a:pt x="41" y="122"/>
                    <a:pt x="41" y="121"/>
                  </a:cubicBezTo>
                  <a:cubicBezTo>
                    <a:pt x="41" y="121"/>
                    <a:pt x="43" y="121"/>
                    <a:pt x="43" y="118"/>
                  </a:cubicBezTo>
                  <a:cubicBezTo>
                    <a:pt x="44" y="118"/>
                    <a:pt x="45" y="118"/>
                    <a:pt x="45" y="118"/>
                  </a:cubicBezTo>
                  <a:cubicBezTo>
                    <a:pt x="44" y="117"/>
                    <a:pt x="44" y="117"/>
                    <a:pt x="44" y="117"/>
                  </a:cubicBezTo>
                  <a:cubicBezTo>
                    <a:pt x="47" y="117"/>
                    <a:pt x="47" y="117"/>
                    <a:pt x="47" y="117"/>
                  </a:cubicBezTo>
                  <a:cubicBezTo>
                    <a:pt x="47" y="117"/>
                    <a:pt x="47" y="117"/>
                    <a:pt x="47" y="117"/>
                  </a:cubicBezTo>
                  <a:cubicBezTo>
                    <a:pt x="47" y="117"/>
                    <a:pt x="47" y="117"/>
                    <a:pt x="48" y="117"/>
                  </a:cubicBezTo>
                  <a:cubicBezTo>
                    <a:pt x="47" y="117"/>
                    <a:pt x="48" y="116"/>
                    <a:pt x="47" y="115"/>
                  </a:cubicBezTo>
                  <a:cubicBezTo>
                    <a:pt x="47" y="115"/>
                    <a:pt x="47" y="116"/>
                    <a:pt x="47" y="115"/>
                  </a:cubicBezTo>
                  <a:cubicBezTo>
                    <a:pt x="48" y="115"/>
                    <a:pt x="48" y="115"/>
                    <a:pt x="48" y="115"/>
                  </a:cubicBezTo>
                  <a:cubicBezTo>
                    <a:pt x="48" y="115"/>
                    <a:pt x="48" y="115"/>
                    <a:pt x="48" y="115"/>
                  </a:cubicBezTo>
                  <a:cubicBezTo>
                    <a:pt x="48" y="113"/>
                    <a:pt x="48" y="113"/>
                    <a:pt x="49" y="113"/>
                  </a:cubicBezTo>
                  <a:cubicBezTo>
                    <a:pt x="49" y="115"/>
                    <a:pt x="48" y="113"/>
                    <a:pt x="48" y="115"/>
                  </a:cubicBezTo>
                  <a:cubicBezTo>
                    <a:pt x="49" y="115"/>
                    <a:pt x="49" y="113"/>
                    <a:pt x="49" y="113"/>
                  </a:cubicBezTo>
                  <a:cubicBezTo>
                    <a:pt x="49" y="113"/>
                    <a:pt x="49" y="113"/>
                    <a:pt x="49" y="113"/>
                  </a:cubicBezTo>
                  <a:cubicBezTo>
                    <a:pt x="51" y="113"/>
                    <a:pt x="51" y="112"/>
                    <a:pt x="52" y="112"/>
                  </a:cubicBezTo>
                  <a:cubicBezTo>
                    <a:pt x="52" y="112"/>
                    <a:pt x="51" y="111"/>
                    <a:pt x="51" y="112"/>
                  </a:cubicBezTo>
                  <a:cubicBezTo>
                    <a:pt x="51" y="111"/>
                    <a:pt x="54" y="111"/>
                    <a:pt x="52" y="108"/>
                  </a:cubicBezTo>
                  <a:cubicBezTo>
                    <a:pt x="52" y="109"/>
                    <a:pt x="54" y="109"/>
                    <a:pt x="54" y="109"/>
                  </a:cubicBezTo>
                  <a:cubicBezTo>
                    <a:pt x="54" y="108"/>
                    <a:pt x="52" y="108"/>
                    <a:pt x="54" y="108"/>
                  </a:cubicBezTo>
                  <a:cubicBezTo>
                    <a:pt x="52" y="108"/>
                    <a:pt x="54" y="108"/>
                    <a:pt x="54" y="108"/>
                  </a:cubicBezTo>
                  <a:cubicBezTo>
                    <a:pt x="56" y="108"/>
                    <a:pt x="54" y="105"/>
                    <a:pt x="54" y="108"/>
                  </a:cubicBezTo>
                  <a:cubicBezTo>
                    <a:pt x="54" y="105"/>
                    <a:pt x="57" y="104"/>
                    <a:pt x="57" y="103"/>
                  </a:cubicBezTo>
                  <a:cubicBezTo>
                    <a:pt x="58" y="103"/>
                    <a:pt x="58" y="103"/>
                    <a:pt x="58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3"/>
                    <a:pt x="58" y="102"/>
                    <a:pt x="57" y="102"/>
                  </a:cubicBezTo>
                  <a:cubicBezTo>
                    <a:pt x="58" y="102"/>
                    <a:pt x="56" y="103"/>
                    <a:pt x="57" y="103"/>
                  </a:cubicBezTo>
                  <a:cubicBezTo>
                    <a:pt x="56" y="103"/>
                    <a:pt x="58" y="103"/>
                    <a:pt x="57" y="102"/>
                  </a:cubicBezTo>
                  <a:cubicBezTo>
                    <a:pt x="57" y="102"/>
                    <a:pt x="58" y="102"/>
                    <a:pt x="58" y="100"/>
                  </a:cubicBezTo>
                  <a:cubicBezTo>
                    <a:pt x="58" y="102"/>
                    <a:pt x="57" y="100"/>
                    <a:pt x="57" y="100"/>
                  </a:cubicBezTo>
                  <a:cubicBezTo>
                    <a:pt x="58" y="100"/>
                    <a:pt x="58" y="100"/>
                    <a:pt x="58" y="100"/>
                  </a:cubicBezTo>
                  <a:cubicBezTo>
                    <a:pt x="58" y="100"/>
                    <a:pt x="58" y="100"/>
                    <a:pt x="58" y="100"/>
                  </a:cubicBezTo>
                  <a:cubicBezTo>
                    <a:pt x="60" y="100"/>
                    <a:pt x="60" y="99"/>
                    <a:pt x="60" y="100"/>
                  </a:cubicBezTo>
                  <a:cubicBezTo>
                    <a:pt x="60" y="99"/>
                    <a:pt x="61" y="99"/>
                    <a:pt x="60" y="99"/>
                  </a:cubicBezTo>
                  <a:cubicBezTo>
                    <a:pt x="58" y="98"/>
                    <a:pt x="58" y="98"/>
                    <a:pt x="58" y="98"/>
                  </a:cubicBezTo>
                  <a:cubicBezTo>
                    <a:pt x="60" y="98"/>
                    <a:pt x="60" y="98"/>
                    <a:pt x="60" y="98"/>
                  </a:cubicBezTo>
                  <a:cubicBezTo>
                    <a:pt x="60" y="98"/>
                    <a:pt x="60" y="98"/>
                    <a:pt x="60" y="98"/>
                  </a:cubicBezTo>
                  <a:cubicBezTo>
                    <a:pt x="61" y="98"/>
                    <a:pt x="60" y="96"/>
                    <a:pt x="61" y="98"/>
                  </a:cubicBezTo>
                  <a:cubicBezTo>
                    <a:pt x="61" y="96"/>
                    <a:pt x="62" y="95"/>
                    <a:pt x="61" y="95"/>
                  </a:cubicBezTo>
                  <a:cubicBezTo>
                    <a:pt x="62" y="95"/>
                    <a:pt x="62" y="92"/>
                    <a:pt x="62" y="92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2" y="92"/>
                    <a:pt x="62" y="91"/>
                    <a:pt x="62" y="90"/>
                  </a:cubicBezTo>
                  <a:cubicBezTo>
                    <a:pt x="64" y="90"/>
                    <a:pt x="64" y="90"/>
                    <a:pt x="64" y="91"/>
                  </a:cubicBezTo>
                  <a:cubicBezTo>
                    <a:pt x="64" y="90"/>
                    <a:pt x="65" y="90"/>
                    <a:pt x="65" y="8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2" y="87"/>
                    <a:pt x="65" y="88"/>
                    <a:pt x="65" y="87"/>
                  </a:cubicBezTo>
                  <a:cubicBezTo>
                    <a:pt x="67" y="87"/>
                    <a:pt x="67" y="87"/>
                    <a:pt x="67" y="87"/>
                  </a:cubicBezTo>
                  <a:cubicBezTo>
                    <a:pt x="65" y="87"/>
                    <a:pt x="69" y="87"/>
                    <a:pt x="67" y="86"/>
                  </a:cubicBezTo>
                  <a:cubicBezTo>
                    <a:pt x="67" y="86"/>
                    <a:pt x="67" y="86"/>
                    <a:pt x="69" y="86"/>
                  </a:cubicBezTo>
                  <a:cubicBezTo>
                    <a:pt x="67" y="85"/>
                    <a:pt x="70" y="83"/>
                    <a:pt x="69" y="82"/>
                  </a:cubicBezTo>
                  <a:cubicBezTo>
                    <a:pt x="69" y="82"/>
                    <a:pt x="69" y="82"/>
                    <a:pt x="70" y="82"/>
                  </a:cubicBezTo>
                  <a:cubicBezTo>
                    <a:pt x="69" y="82"/>
                    <a:pt x="69" y="82"/>
                    <a:pt x="69" y="82"/>
                  </a:cubicBezTo>
                  <a:cubicBezTo>
                    <a:pt x="70" y="82"/>
                    <a:pt x="70" y="82"/>
                    <a:pt x="70" y="82"/>
                  </a:cubicBezTo>
                  <a:cubicBezTo>
                    <a:pt x="70" y="82"/>
                    <a:pt x="70" y="82"/>
                    <a:pt x="69" y="82"/>
                  </a:cubicBezTo>
                  <a:cubicBezTo>
                    <a:pt x="69" y="79"/>
                    <a:pt x="71" y="82"/>
                    <a:pt x="71" y="79"/>
                  </a:cubicBezTo>
                  <a:cubicBezTo>
                    <a:pt x="71" y="79"/>
                    <a:pt x="71" y="79"/>
                    <a:pt x="71" y="78"/>
                  </a:cubicBezTo>
                  <a:cubicBezTo>
                    <a:pt x="71" y="78"/>
                    <a:pt x="71" y="78"/>
                    <a:pt x="71" y="78"/>
                  </a:cubicBezTo>
                  <a:cubicBezTo>
                    <a:pt x="73" y="78"/>
                    <a:pt x="71" y="78"/>
                    <a:pt x="70" y="77"/>
                  </a:cubicBezTo>
                  <a:cubicBezTo>
                    <a:pt x="71" y="77"/>
                    <a:pt x="71" y="77"/>
                    <a:pt x="71" y="77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7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5"/>
                    <a:pt x="71" y="75"/>
                    <a:pt x="73" y="75"/>
                  </a:cubicBezTo>
                  <a:cubicBezTo>
                    <a:pt x="73" y="75"/>
                    <a:pt x="73" y="75"/>
                    <a:pt x="73" y="75"/>
                  </a:cubicBezTo>
                  <a:cubicBezTo>
                    <a:pt x="73" y="75"/>
                    <a:pt x="73" y="75"/>
                    <a:pt x="74" y="75"/>
                  </a:cubicBezTo>
                  <a:cubicBezTo>
                    <a:pt x="73" y="75"/>
                    <a:pt x="73" y="74"/>
                    <a:pt x="73" y="74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4" y="74"/>
                    <a:pt x="73" y="74"/>
                    <a:pt x="74" y="73"/>
                  </a:cubicBezTo>
                  <a:cubicBezTo>
                    <a:pt x="74" y="73"/>
                    <a:pt x="75" y="74"/>
                    <a:pt x="74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5" y="73"/>
                    <a:pt x="75" y="72"/>
                    <a:pt x="75" y="72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5" y="70"/>
                    <a:pt x="75" y="70"/>
                    <a:pt x="77" y="70"/>
                  </a:cubicBezTo>
                  <a:cubicBezTo>
                    <a:pt x="77" y="70"/>
                    <a:pt x="77" y="70"/>
                    <a:pt x="77" y="70"/>
                  </a:cubicBezTo>
                  <a:cubicBezTo>
                    <a:pt x="77" y="69"/>
                    <a:pt x="77" y="69"/>
                    <a:pt x="77" y="69"/>
                  </a:cubicBezTo>
                  <a:cubicBezTo>
                    <a:pt x="77" y="69"/>
                    <a:pt x="75" y="66"/>
                    <a:pt x="77" y="66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78" y="66"/>
                    <a:pt x="79" y="65"/>
                    <a:pt x="79" y="64"/>
                  </a:cubicBezTo>
                  <a:cubicBezTo>
                    <a:pt x="79" y="64"/>
                    <a:pt x="79" y="64"/>
                    <a:pt x="79" y="64"/>
                  </a:cubicBezTo>
                  <a:cubicBezTo>
                    <a:pt x="82" y="62"/>
                    <a:pt x="83" y="62"/>
                    <a:pt x="83" y="60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2" y="60"/>
                    <a:pt x="82" y="59"/>
                    <a:pt x="82" y="60"/>
                  </a:cubicBezTo>
                  <a:cubicBezTo>
                    <a:pt x="83" y="60"/>
                    <a:pt x="83" y="60"/>
                    <a:pt x="83" y="60"/>
                  </a:cubicBezTo>
                  <a:cubicBezTo>
                    <a:pt x="84" y="60"/>
                    <a:pt x="84" y="59"/>
                    <a:pt x="84" y="59"/>
                  </a:cubicBezTo>
                  <a:cubicBezTo>
                    <a:pt x="84" y="59"/>
                    <a:pt x="84" y="59"/>
                    <a:pt x="84" y="59"/>
                  </a:cubicBezTo>
                  <a:cubicBezTo>
                    <a:pt x="84" y="57"/>
                    <a:pt x="84" y="57"/>
                    <a:pt x="84" y="57"/>
                  </a:cubicBezTo>
                  <a:cubicBezTo>
                    <a:pt x="86" y="57"/>
                    <a:pt x="86" y="57"/>
                    <a:pt x="86" y="57"/>
                  </a:cubicBezTo>
                  <a:cubicBezTo>
                    <a:pt x="84" y="57"/>
                    <a:pt x="84" y="57"/>
                    <a:pt x="84" y="57"/>
                  </a:cubicBezTo>
                  <a:cubicBezTo>
                    <a:pt x="86" y="56"/>
                    <a:pt x="86" y="57"/>
                    <a:pt x="86" y="56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6" y="56"/>
                    <a:pt x="87" y="56"/>
                    <a:pt x="87" y="55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7" y="52"/>
                    <a:pt x="87" y="52"/>
                    <a:pt x="87" y="55"/>
                  </a:cubicBezTo>
                  <a:cubicBezTo>
                    <a:pt x="87" y="52"/>
                    <a:pt x="87" y="52"/>
                    <a:pt x="87" y="51"/>
                  </a:cubicBezTo>
                  <a:cubicBezTo>
                    <a:pt x="90" y="51"/>
                    <a:pt x="91" y="48"/>
                    <a:pt x="91" y="47"/>
                  </a:cubicBezTo>
                  <a:cubicBezTo>
                    <a:pt x="91" y="47"/>
                    <a:pt x="91" y="47"/>
                    <a:pt x="91" y="47"/>
                  </a:cubicBezTo>
                  <a:cubicBezTo>
                    <a:pt x="91" y="45"/>
                    <a:pt x="92" y="47"/>
                    <a:pt x="92" y="47"/>
                  </a:cubicBezTo>
                  <a:cubicBezTo>
                    <a:pt x="91" y="47"/>
                    <a:pt x="91" y="45"/>
                    <a:pt x="91" y="45"/>
                  </a:cubicBezTo>
                  <a:cubicBezTo>
                    <a:pt x="90" y="44"/>
                    <a:pt x="91" y="45"/>
                    <a:pt x="92" y="45"/>
                  </a:cubicBezTo>
                  <a:cubicBezTo>
                    <a:pt x="92" y="45"/>
                    <a:pt x="91" y="45"/>
                    <a:pt x="92" y="45"/>
                  </a:cubicBezTo>
                  <a:cubicBezTo>
                    <a:pt x="92" y="45"/>
                    <a:pt x="92" y="44"/>
                    <a:pt x="95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2" y="43"/>
                    <a:pt x="90" y="44"/>
                    <a:pt x="90" y="43"/>
                  </a:cubicBezTo>
                  <a:cubicBezTo>
                    <a:pt x="90" y="43"/>
                    <a:pt x="90" y="43"/>
                    <a:pt x="90" y="43"/>
                  </a:cubicBezTo>
                  <a:cubicBezTo>
                    <a:pt x="88" y="42"/>
                    <a:pt x="88" y="43"/>
                    <a:pt x="88" y="42"/>
                  </a:cubicBezTo>
                  <a:cubicBezTo>
                    <a:pt x="88" y="42"/>
                    <a:pt x="90" y="42"/>
                    <a:pt x="91" y="43"/>
                  </a:cubicBezTo>
                  <a:cubicBezTo>
                    <a:pt x="91" y="42"/>
                    <a:pt x="92" y="43"/>
                    <a:pt x="95" y="43"/>
                  </a:cubicBezTo>
                  <a:cubicBezTo>
                    <a:pt x="92" y="42"/>
                    <a:pt x="92" y="43"/>
                    <a:pt x="92" y="43"/>
                  </a:cubicBezTo>
                  <a:cubicBezTo>
                    <a:pt x="91" y="42"/>
                    <a:pt x="92" y="42"/>
                    <a:pt x="92" y="42"/>
                  </a:cubicBezTo>
                  <a:cubicBezTo>
                    <a:pt x="95" y="42"/>
                    <a:pt x="95" y="42"/>
                    <a:pt x="95" y="42"/>
                  </a:cubicBezTo>
                  <a:cubicBezTo>
                    <a:pt x="95" y="42"/>
                    <a:pt x="95" y="42"/>
                    <a:pt x="95" y="42"/>
                  </a:cubicBezTo>
                  <a:cubicBezTo>
                    <a:pt x="96" y="42"/>
                    <a:pt x="96" y="42"/>
                    <a:pt x="96" y="42"/>
                  </a:cubicBezTo>
                  <a:cubicBezTo>
                    <a:pt x="97" y="42"/>
                    <a:pt x="96" y="39"/>
                    <a:pt x="97" y="42"/>
                  </a:cubicBezTo>
                  <a:cubicBezTo>
                    <a:pt x="96" y="39"/>
                    <a:pt x="95" y="39"/>
                    <a:pt x="95" y="39"/>
                  </a:cubicBezTo>
                  <a:cubicBezTo>
                    <a:pt x="96" y="39"/>
                    <a:pt x="96" y="38"/>
                    <a:pt x="97" y="39"/>
                  </a:cubicBezTo>
                  <a:cubicBezTo>
                    <a:pt x="96" y="39"/>
                    <a:pt x="96" y="39"/>
                    <a:pt x="96" y="39"/>
                  </a:cubicBezTo>
                  <a:cubicBezTo>
                    <a:pt x="96" y="38"/>
                    <a:pt x="97" y="38"/>
                    <a:pt x="96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7" y="38"/>
                    <a:pt x="97" y="38"/>
                    <a:pt x="96" y="36"/>
                  </a:cubicBezTo>
                  <a:cubicBezTo>
                    <a:pt x="97" y="36"/>
                    <a:pt x="99" y="36"/>
                    <a:pt x="97" y="35"/>
                  </a:cubicBezTo>
                  <a:cubicBezTo>
                    <a:pt x="97" y="35"/>
                    <a:pt x="97" y="35"/>
                    <a:pt x="99" y="35"/>
                  </a:cubicBezTo>
                  <a:cubicBezTo>
                    <a:pt x="99" y="36"/>
                    <a:pt x="97" y="35"/>
                    <a:pt x="99" y="36"/>
                  </a:cubicBezTo>
                  <a:cubicBezTo>
                    <a:pt x="97" y="35"/>
                    <a:pt x="99" y="36"/>
                    <a:pt x="99" y="36"/>
                  </a:cubicBezTo>
                  <a:cubicBezTo>
                    <a:pt x="99" y="35"/>
                    <a:pt x="99" y="35"/>
                    <a:pt x="99" y="35"/>
                  </a:cubicBezTo>
                  <a:cubicBezTo>
                    <a:pt x="99" y="35"/>
                    <a:pt x="99" y="35"/>
                    <a:pt x="100" y="35"/>
                  </a:cubicBezTo>
                  <a:cubicBezTo>
                    <a:pt x="99" y="35"/>
                    <a:pt x="99" y="35"/>
                    <a:pt x="99" y="35"/>
                  </a:cubicBezTo>
                  <a:cubicBezTo>
                    <a:pt x="100" y="35"/>
                    <a:pt x="100" y="35"/>
                    <a:pt x="100" y="35"/>
                  </a:cubicBezTo>
                  <a:cubicBezTo>
                    <a:pt x="100" y="35"/>
                    <a:pt x="99" y="34"/>
                    <a:pt x="100" y="34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99" y="34"/>
                    <a:pt x="99" y="34"/>
                    <a:pt x="99" y="32"/>
                  </a:cubicBezTo>
                  <a:cubicBezTo>
                    <a:pt x="101" y="34"/>
                    <a:pt x="101" y="34"/>
                    <a:pt x="101" y="34"/>
                  </a:cubicBezTo>
                  <a:cubicBezTo>
                    <a:pt x="101" y="34"/>
                    <a:pt x="100" y="32"/>
                    <a:pt x="101" y="32"/>
                  </a:cubicBezTo>
                  <a:cubicBezTo>
                    <a:pt x="100" y="34"/>
                    <a:pt x="100" y="34"/>
                    <a:pt x="100" y="34"/>
                  </a:cubicBezTo>
                  <a:cubicBezTo>
                    <a:pt x="100" y="32"/>
                    <a:pt x="99" y="32"/>
                    <a:pt x="100" y="31"/>
                  </a:cubicBezTo>
                  <a:cubicBezTo>
                    <a:pt x="100" y="31"/>
                    <a:pt x="101" y="31"/>
                    <a:pt x="101" y="32"/>
                  </a:cubicBezTo>
                  <a:cubicBezTo>
                    <a:pt x="101" y="32"/>
                    <a:pt x="101" y="31"/>
                    <a:pt x="100" y="31"/>
                  </a:cubicBezTo>
                  <a:cubicBezTo>
                    <a:pt x="101" y="31"/>
                    <a:pt x="101" y="32"/>
                    <a:pt x="101" y="31"/>
                  </a:cubicBezTo>
                  <a:cubicBezTo>
                    <a:pt x="101" y="30"/>
                    <a:pt x="101" y="30"/>
                    <a:pt x="101" y="30"/>
                  </a:cubicBezTo>
                  <a:cubicBezTo>
                    <a:pt x="100" y="30"/>
                    <a:pt x="100" y="30"/>
                    <a:pt x="100" y="30"/>
                  </a:cubicBezTo>
                  <a:cubicBezTo>
                    <a:pt x="100" y="30"/>
                    <a:pt x="100" y="30"/>
                    <a:pt x="100" y="30"/>
                  </a:cubicBezTo>
                  <a:cubicBezTo>
                    <a:pt x="99" y="29"/>
                    <a:pt x="99" y="29"/>
                    <a:pt x="99" y="29"/>
                  </a:cubicBezTo>
                  <a:cubicBezTo>
                    <a:pt x="99" y="29"/>
                    <a:pt x="99" y="29"/>
                    <a:pt x="99" y="29"/>
                  </a:cubicBezTo>
                  <a:cubicBezTo>
                    <a:pt x="100" y="30"/>
                    <a:pt x="101" y="29"/>
                    <a:pt x="103" y="29"/>
                  </a:cubicBezTo>
                  <a:cubicBezTo>
                    <a:pt x="103" y="29"/>
                    <a:pt x="100" y="26"/>
                    <a:pt x="103" y="26"/>
                  </a:cubicBezTo>
                  <a:cubicBezTo>
                    <a:pt x="103" y="26"/>
                    <a:pt x="104" y="26"/>
                    <a:pt x="103" y="26"/>
                  </a:cubicBezTo>
                  <a:cubicBezTo>
                    <a:pt x="103" y="26"/>
                    <a:pt x="104" y="29"/>
                    <a:pt x="104" y="26"/>
                  </a:cubicBezTo>
                  <a:cubicBezTo>
                    <a:pt x="104" y="26"/>
                    <a:pt x="104" y="25"/>
                    <a:pt x="103" y="25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101" y="25"/>
                    <a:pt x="101" y="23"/>
                    <a:pt x="103" y="25"/>
                  </a:cubicBezTo>
                  <a:cubicBezTo>
                    <a:pt x="103" y="25"/>
                    <a:pt x="103" y="25"/>
                    <a:pt x="103" y="25"/>
                  </a:cubicBezTo>
                  <a:cubicBezTo>
                    <a:pt x="104" y="25"/>
                    <a:pt x="103" y="23"/>
                    <a:pt x="104" y="23"/>
                  </a:cubicBezTo>
                  <a:cubicBezTo>
                    <a:pt x="104" y="25"/>
                    <a:pt x="104" y="25"/>
                    <a:pt x="105" y="25"/>
                  </a:cubicBezTo>
                  <a:cubicBezTo>
                    <a:pt x="105" y="25"/>
                    <a:pt x="105" y="25"/>
                    <a:pt x="105" y="25"/>
                  </a:cubicBezTo>
                  <a:cubicBezTo>
                    <a:pt x="105" y="25"/>
                    <a:pt x="105" y="25"/>
                    <a:pt x="105" y="25"/>
                  </a:cubicBezTo>
                  <a:cubicBezTo>
                    <a:pt x="105" y="23"/>
                    <a:pt x="105" y="25"/>
                    <a:pt x="107" y="23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4" y="23"/>
                    <a:pt x="105" y="25"/>
                    <a:pt x="104" y="23"/>
                  </a:cubicBezTo>
                  <a:cubicBezTo>
                    <a:pt x="104" y="23"/>
                    <a:pt x="105" y="23"/>
                    <a:pt x="105" y="22"/>
                  </a:cubicBezTo>
                  <a:cubicBezTo>
                    <a:pt x="104" y="22"/>
                    <a:pt x="104" y="23"/>
                    <a:pt x="104" y="23"/>
                  </a:cubicBezTo>
                  <a:cubicBezTo>
                    <a:pt x="104" y="22"/>
                    <a:pt x="103" y="22"/>
                    <a:pt x="104" y="21"/>
                  </a:cubicBezTo>
                  <a:cubicBezTo>
                    <a:pt x="105" y="21"/>
                    <a:pt x="105" y="22"/>
                    <a:pt x="105" y="22"/>
                  </a:cubicBezTo>
                  <a:cubicBezTo>
                    <a:pt x="105" y="21"/>
                    <a:pt x="107" y="21"/>
                    <a:pt x="107" y="21"/>
                  </a:cubicBezTo>
                  <a:cubicBezTo>
                    <a:pt x="105" y="19"/>
                    <a:pt x="109" y="19"/>
                    <a:pt x="107" y="19"/>
                  </a:cubicBezTo>
                  <a:cubicBezTo>
                    <a:pt x="107" y="21"/>
                    <a:pt x="105" y="21"/>
                    <a:pt x="104" y="21"/>
                  </a:cubicBezTo>
                  <a:cubicBezTo>
                    <a:pt x="104" y="21"/>
                    <a:pt x="104" y="22"/>
                    <a:pt x="103" y="21"/>
                  </a:cubicBezTo>
                  <a:cubicBezTo>
                    <a:pt x="104" y="21"/>
                    <a:pt x="103" y="19"/>
                    <a:pt x="101" y="19"/>
                  </a:cubicBezTo>
                  <a:cubicBezTo>
                    <a:pt x="103" y="19"/>
                    <a:pt x="103" y="19"/>
                    <a:pt x="103" y="19"/>
                  </a:cubicBezTo>
                  <a:cubicBezTo>
                    <a:pt x="103" y="19"/>
                    <a:pt x="103" y="19"/>
                    <a:pt x="104" y="21"/>
                  </a:cubicBezTo>
                  <a:cubicBezTo>
                    <a:pt x="104" y="19"/>
                    <a:pt x="105" y="19"/>
                    <a:pt x="105" y="19"/>
                  </a:cubicBezTo>
                  <a:cubicBezTo>
                    <a:pt x="105" y="18"/>
                    <a:pt x="105" y="18"/>
                    <a:pt x="104" y="18"/>
                  </a:cubicBezTo>
                  <a:cubicBezTo>
                    <a:pt x="105" y="18"/>
                    <a:pt x="105" y="17"/>
                    <a:pt x="105" y="16"/>
                  </a:cubicBezTo>
                  <a:cubicBezTo>
                    <a:pt x="107" y="17"/>
                    <a:pt x="107" y="16"/>
                    <a:pt x="109" y="16"/>
                  </a:cubicBezTo>
                  <a:cubicBezTo>
                    <a:pt x="109" y="17"/>
                    <a:pt x="109" y="17"/>
                    <a:pt x="109" y="17"/>
                  </a:cubicBezTo>
                  <a:cubicBezTo>
                    <a:pt x="110" y="17"/>
                    <a:pt x="109" y="17"/>
                    <a:pt x="109" y="17"/>
                  </a:cubicBezTo>
                  <a:cubicBezTo>
                    <a:pt x="110" y="17"/>
                    <a:pt x="107" y="16"/>
                    <a:pt x="109" y="16"/>
                  </a:cubicBezTo>
                  <a:cubicBezTo>
                    <a:pt x="109" y="17"/>
                    <a:pt x="107" y="16"/>
                    <a:pt x="107" y="16"/>
                  </a:cubicBezTo>
                  <a:cubicBezTo>
                    <a:pt x="107" y="13"/>
                    <a:pt x="105" y="13"/>
                    <a:pt x="105" y="13"/>
                  </a:cubicBezTo>
                  <a:cubicBezTo>
                    <a:pt x="107" y="13"/>
                    <a:pt x="109" y="12"/>
                    <a:pt x="109" y="12"/>
                  </a:cubicBezTo>
                  <a:cubicBezTo>
                    <a:pt x="109" y="10"/>
                    <a:pt x="110" y="9"/>
                    <a:pt x="110" y="9"/>
                  </a:cubicBezTo>
                  <a:cubicBezTo>
                    <a:pt x="110" y="8"/>
                    <a:pt x="109" y="8"/>
                    <a:pt x="109" y="8"/>
                  </a:cubicBezTo>
                  <a:cubicBezTo>
                    <a:pt x="109" y="6"/>
                    <a:pt x="110" y="8"/>
                    <a:pt x="110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10" y="8"/>
                    <a:pt x="110" y="5"/>
                    <a:pt x="112" y="6"/>
                  </a:cubicBezTo>
                  <a:cubicBezTo>
                    <a:pt x="110" y="6"/>
                    <a:pt x="110" y="6"/>
                    <a:pt x="110" y="6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09" y="4"/>
                    <a:pt x="110" y="4"/>
                    <a:pt x="110" y="4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2" y="4"/>
                    <a:pt x="112" y="2"/>
                    <a:pt x="113" y="2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3" y="2"/>
                    <a:pt x="113" y="2"/>
                    <a:pt x="113" y="2"/>
                  </a:cubicBezTo>
                  <a:cubicBezTo>
                    <a:pt x="112" y="0"/>
                    <a:pt x="112" y="0"/>
                    <a:pt x="113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0" y="2"/>
                    <a:pt x="112" y="0"/>
                    <a:pt x="112" y="2"/>
                  </a:cubicBezTo>
                  <a:cubicBezTo>
                    <a:pt x="112" y="2"/>
                    <a:pt x="112" y="2"/>
                    <a:pt x="110" y="2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0" y="2"/>
                    <a:pt x="110" y="2"/>
                    <a:pt x="110" y="2"/>
                  </a:cubicBezTo>
                  <a:cubicBezTo>
                    <a:pt x="110" y="2"/>
                    <a:pt x="109" y="2"/>
                    <a:pt x="110" y="2"/>
                  </a:cubicBezTo>
                  <a:cubicBezTo>
                    <a:pt x="109" y="2"/>
                    <a:pt x="109" y="2"/>
                    <a:pt x="109" y="2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09" y="2"/>
                    <a:pt x="107" y="2"/>
                    <a:pt x="107" y="4"/>
                  </a:cubicBezTo>
                  <a:cubicBezTo>
                    <a:pt x="109" y="5"/>
                    <a:pt x="105" y="5"/>
                    <a:pt x="105" y="5"/>
                  </a:cubicBezTo>
                  <a:cubicBezTo>
                    <a:pt x="107" y="5"/>
                    <a:pt x="109" y="5"/>
                    <a:pt x="109" y="5"/>
                  </a:cubicBezTo>
                  <a:cubicBezTo>
                    <a:pt x="109" y="6"/>
                    <a:pt x="109" y="6"/>
                    <a:pt x="109" y="6"/>
                  </a:cubicBezTo>
                  <a:cubicBezTo>
                    <a:pt x="107" y="6"/>
                    <a:pt x="107" y="6"/>
                    <a:pt x="105" y="6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5" y="6"/>
                    <a:pt x="105" y="6"/>
                    <a:pt x="104" y="8"/>
                  </a:cubicBezTo>
                  <a:cubicBezTo>
                    <a:pt x="104" y="9"/>
                    <a:pt x="104" y="9"/>
                    <a:pt x="103" y="10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3" y="10"/>
                    <a:pt x="103" y="12"/>
                    <a:pt x="101" y="13"/>
                  </a:cubicBezTo>
                  <a:cubicBezTo>
                    <a:pt x="101" y="16"/>
                    <a:pt x="100" y="16"/>
                    <a:pt x="100" y="17"/>
                  </a:cubicBezTo>
                  <a:cubicBezTo>
                    <a:pt x="99" y="18"/>
                    <a:pt x="97" y="19"/>
                    <a:pt x="96" y="22"/>
                  </a:cubicBezTo>
                  <a:cubicBezTo>
                    <a:pt x="97" y="22"/>
                    <a:pt x="97" y="22"/>
                    <a:pt x="97" y="22"/>
                  </a:cubicBezTo>
                  <a:cubicBezTo>
                    <a:pt x="96" y="22"/>
                    <a:pt x="97" y="22"/>
                    <a:pt x="97" y="23"/>
                  </a:cubicBezTo>
                  <a:cubicBezTo>
                    <a:pt x="97" y="22"/>
                    <a:pt x="96" y="23"/>
                    <a:pt x="96" y="23"/>
                  </a:cubicBezTo>
                  <a:cubicBezTo>
                    <a:pt x="96" y="25"/>
                    <a:pt x="95" y="25"/>
                    <a:pt x="92" y="25"/>
                  </a:cubicBezTo>
                  <a:cubicBezTo>
                    <a:pt x="92" y="26"/>
                    <a:pt x="92" y="26"/>
                    <a:pt x="92" y="26"/>
                  </a:cubicBezTo>
                  <a:cubicBezTo>
                    <a:pt x="91" y="26"/>
                    <a:pt x="92" y="29"/>
                    <a:pt x="91" y="30"/>
                  </a:cubicBezTo>
                  <a:cubicBezTo>
                    <a:pt x="91" y="30"/>
                    <a:pt x="92" y="30"/>
                    <a:pt x="91" y="30"/>
                  </a:cubicBezTo>
                  <a:cubicBezTo>
                    <a:pt x="91" y="31"/>
                    <a:pt x="90" y="31"/>
                    <a:pt x="90" y="31"/>
                  </a:cubicBezTo>
                  <a:cubicBezTo>
                    <a:pt x="88" y="32"/>
                    <a:pt x="88" y="32"/>
                    <a:pt x="88" y="34"/>
                  </a:cubicBezTo>
                  <a:cubicBezTo>
                    <a:pt x="86" y="35"/>
                    <a:pt x="86" y="38"/>
                    <a:pt x="83" y="39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2" y="43"/>
                    <a:pt x="82" y="45"/>
                    <a:pt x="78" y="47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79" y="48"/>
                    <a:pt x="78" y="49"/>
                    <a:pt x="78" y="48"/>
                  </a:cubicBezTo>
                  <a:cubicBezTo>
                    <a:pt x="78" y="49"/>
                    <a:pt x="77" y="49"/>
                    <a:pt x="77" y="51"/>
                  </a:cubicBezTo>
                  <a:cubicBezTo>
                    <a:pt x="77" y="51"/>
                    <a:pt x="77" y="51"/>
                    <a:pt x="75" y="51"/>
                  </a:cubicBezTo>
                  <a:cubicBezTo>
                    <a:pt x="75" y="52"/>
                    <a:pt x="75" y="55"/>
                    <a:pt x="74" y="55"/>
                  </a:cubicBezTo>
                  <a:cubicBezTo>
                    <a:pt x="74" y="55"/>
                    <a:pt x="74" y="55"/>
                    <a:pt x="74" y="55"/>
                  </a:cubicBezTo>
                  <a:cubicBezTo>
                    <a:pt x="75" y="55"/>
                    <a:pt x="75" y="55"/>
                    <a:pt x="75" y="56"/>
                  </a:cubicBezTo>
                  <a:cubicBezTo>
                    <a:pt x="74" y="56"/>
                    <a:pt x="74" y="57"/>
                    <a:pt x="74" y="56"/>
                  </a:cubicBezTo>
                  <a:cubicBezTo>
                    <a:pt x="74" y="57"/>
                    <a:pt x="71" y="59"/>
                    <a:pt x="71" y="60"/>
                  </a:cubicBezTo>
                  <a:cubicBezTo>
                    <a:pt x="71" y="60"/>
                    <a:pt x="71" y="60"/>
                    <a:pt x="71" y="60"/>
                  </a:cubicBezTo>
                  <a:cubicBezTo>
                    <a:pt x="70" y="61"/>
                    <a:pt x="70" y="62"/>
                    <a:pt x="69" y="62"/>
                  </a:cubicBezTo>
                  <a:cubicBezTo>
                    <a:pt x="69" y="64"/>
                    <a:pt x="70" y="64"/>
                    <a:pt x="70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7" y="65"/>
                    <a:pt x="67" y="69"/>
                    <a:pt x="65" y="70"/>
                  </a:cubicBezTo>
                  <a:cubicBezTo>
                    <a:pt x="64" y="73"/>
                    <a:pt x="62" y="75"/>
                    <a:pt x="60" y="78"/>
                  </a:cubicBezTo>
                  <a:cubicBezTo>
                    <a:pt x="61" y="78"/>
                    <a:pt x="61" y="78"/>
                    <a:pt x="61" y="78"/>
                  </a:cubicBezTo>
                  <a:cubicBezTo>
                    <a:pt x="60" y="78"/>
                    <a:pt x="61" y="82"/>
                    <a:pt x="58" y="82"/>
                  </a:cubicBezTo>
                  <a:cubicBezTo>
                    <a:pt x="58" y="82"/>
                    <a:pt x="58" y="82"/>
                    <a:pt x="58" y="83"/>
                  </a:cubicBezTo>
                  <a:cubicBezTo>
                    <a:pt x="57" y="83"/>
                    <a:pt x="58" y="85"/>
                    <a:pt x="57" y="86"/>
                  </a:cubicBezTo>
                  <a:cubicBezTo>
                    <a:pt x="57" y="86"/>
                    <a:pt x="57" y="86"/>
                    <a:pt x="57" y="86"/>
                  </a:cubicBezTo>
                  <a:cubicBezTo>
                    <a:pt x="57" y="87"/>
                    <a:pt x="56" y="87"/>
                    <a:pt x="56" y="8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57" y="88"/>
                    <a:pt x="54" y="88"/>
                    <a:pt x="56" y="90"/>
                  </a:cubicBezTo>
                  <a:cubicBezTo>
                    <a:pt x="56" y="90"/>
                    <a:pt x="54" y="90"/>
                    <a:pt x="56" y="90"/>
                  </a:cubicBezTo>
                  <a:cubicBezTo>
                    <a:pt x="54" y="92"/>
                    <a:pt x="51" y="95"/>
                    <a:pt x="49" y="98"/>
                  </a:cubicBezTo>
                  <a:cubicBezTo>
                    <a:pt x="49" y="100"/>
                    <a:pt x="52" y="99"/>
                    <a:pt x="49" y="100"/>
                  </a:cubicBezTo>
                  <a:cubicBezTo>
                    <a:pt x="49" y="100"/>
                    <a:pt x="49" y="99"/>
                    <a:pt x="49" y="100"/>
                  </a:cubicBezTo>
                  <a:cubicBezTo>
                    <a:pt x="48" y="100"/>
                    <a:pt x="51" y="102"/>
                    <a:pt x="49" y="102"/>
                  </a:cubicBezTo>
                  <a:cubicBezTo>
                    <a:pt x="48" y="100"/>
                    <a:pt x="49" y="102"/>
                    <a:pt x="48" y="102"/>
                  </a:cubicBezTo>
                  <a:cubicBezTo>
                    <a:pt x="48" y="103"/>
                    <a:pt x="49" y="103"/>
                    <a:pt x="48" y="103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7" y="104"/>
                    <a:pt x="47" y="105"/>
                    <a:pt x="44" y="105"/>
                  </a:cubicBezTo>
                  <a:cubicBezTo>
                    <a:pt x="41" y="112"/>
                    <a:pt x="36" y="117"/>
                    <a:pt x="32" y="124"/>
                  </a:cubicBezTo>
                  <a:cubicBezTo>
                    <a:pt x="30" y="129"/>
                    <a:pt x="27" y="134"/>
                    <a:pt x="23" y="141"/>
                  </a:cubicBezTo>
                  <a:cubicBezTo>
                    <a:pt x="23" y="142"/>
                    <a:pt x="23" y="142"/>
                    <a:pt x="22" y="143"/>
                  </a:cubicBezTo>
                  <a:cubicBezTo>
                    <a:pt x="22" y="143"/>
                    <a:pt x="22" y="143"/>
                    <a:pt x="22" y="143"/>
                  </a:cubicBezTo>
                  <a:cubicBezTo>
                    <a:pt x="22" y="143"/>
                    <a:pt x="22" y="145"/>
                    <a:pt x="21" y="145"/>
                  </a:cubicBezTo>
                  <a:cubicBezTo>
                    <a:pt x="19" y="146"/>
                    <a:pt x="18" y="150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8" y="152"/>
                    <a:pt x="17" y="152"/>
                    <a:pt x="17" y="151"/>
                  </a:cubicBezTo>
                  <a:cubicBezTo>
                    <a:pt x="13" y="156"/>
                    <a:pt x="10" y="164"/>
                    <a:pt x="8" y="168"/>
                  </a:cubicBezTo>
                  <a:cubicBezTo>
                    <a:pt x="8" y="169"/>
                    <a:pt x="6" y="171"/>
                    <a:pt x="5" y="172"/>
                  </a:cubicBezTo>
                  <a:cubicBezTo>
                    <a:pt x="4" y="178"/>
                    <a:pt x="2" y="182"/>
                    <a:pt x="0" y="185"/>
                  </a:cubicBezTo>
                  <a:cubicBezTo>
                    <a:pt x="0" y="185"/>
                    <a:pt x="2" y="188"/>
                    <a:pt x="4" y="185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56" name="Freeform 149"/>
            <p:cNvSpPr>
              <a:spLocks/>
            </p:cNvSpPr>
            <p:nvPr/>
          </p:nvSpPr>
          <p:spPr bwMode="auto">
            <a:xfrm>
              <a:off x="4269" y="3621"/>
              <a:ext cx="267" cy="441"/>
            </a:xfrm>
            <a:custGeom>
              <a:avLst/>
              <a:gdLst>
                <a:gd name="T0" fmla="*/ 14 w 113"/>
                <a:gd name="T1" fmla="*/ 166 h 187"/>
                <a:gd name="T2" fmla="*/ 19 w 113"/>
                <a:gd name="T3" fmla="*/ 161 h 187"/>
                <a:gd name="T4" fmla="*/ 27 w 113"/>
                <a:gd name="T5" fmla="*/ 150 h 187"/>
                <a:gd name="T6" fmla="*/ 28 w 113"/>
                <a:gd name="T7" fmla="*/ 146 h 187"/>
                <a:gd name="T8" fmla="*/ 36 w 113"/>
                <a:gd name="T9" fmla="*/ 135 h 187"/>
                <a:gd name="T10" fmla="*/ 37 w 113"/>
                <a:gd name="T11" fmla="*/ 131 h 187"/>
                <a:gd name="T12" fmla="*/ 43 w 113"/>
                <a:gd name="T13" fmla="*/ 124 h 187"/>
                <a:gd name="T14" fmla="*/ 46 w 113"/>
                <a:gd name="T15" fmla="*/ 118 h 187"/>
                <a:gd name="T16" fmla="*/ 46 w 113"/>
                <a:gd name="T17" fmla="*/ 114 h 187"/>
                <a:gd name="T18" fmla="*/ 49 w 113"/>
                <a:gd name="T19" fmla="*/ 111 h 187"/>
                <a:gd name="T20" fmla="*/ 54 w 113"/>
                <a:gd name="T21" fmla="*/ 106 h 187"/>
                <a:gd name="T22" fmla="*/ 56 w 113"/>
                <a:gd name="T23" fmla="*/ 103 h 187"/>
                <a:gd name="T24" fmla="*/ 60 w 113"/>
                <a:gd name="T25" fmla="*/ 98 h 187"/>
                <a:gd name="T26" fmla="*/ 62 w 113"/>
                <a:gd name="T27" fmla="*/ 94 h 187"/>
                <a:gd name="T28" fmla="*/ 65 w 113"/>
                <a:gd name="T29" fmla="*/ 89 h 187"/>
                <a:gd name="T30" fmla="*/ 69 w 113"/>
                <a:gd name="T31" fmla="*/ 81 h 187"/>
                <a:gd name="T32" fmla="*/ 70 w 113"/>
                <a:gd name="T33" fmla="*/ 79 h 187"/>
                <a:gd name="T34" fmla="*/ 73 w 113"/>
                <a:gd name="T35" fmla="*/ 76 h 187"/>
                <a:gd name="T36" fmla="*/ 74 w 113"/>
                <a:gd name="T37" fmla="*/ 72 h 187"/>
                <a:gd name="T38" fmla="*/ 75 w 113"/>
                <a:gd name="T39" fmla="*/ 72 h 187"/>
                <a:gd name="T40" fmla="*/ 76 w 113"/>
                <a:gd name="T41" fmla="*/ 69 h 187"/>
                <a:gd name="T42" fmla="*/ 82 w 113"/>
                <a:gd name="T43" fmla="*/ 59 h 187"/>
                <a:gd name="T44" fmla="*/ 86 w 113"/>
                <a:gd name="T45" fmla="*/ 56 h 187"/>
                <a:gd name="T46" fmla="*/ 87 w 113"/>
                <a:gd name="T47" fmla="*/ 52 h 187"/>
                <a:gd name="T48" fmla="*/ 91 w 113"/>
                <a:gd name="T49" fmla="*/ 45 h 187"/>
                <a:gd name="T50" fmla="*/ 89 w 113"/>
                <a:gd name="T51" fmla="*/ 42 h 187"/>
                <a:gd name="T52" fmla="*/ 93 w 113"/>
                <a:gd name="T53" fmla="*/ 41 h 187"/>
                <a:gd name="T54" fmla="*/ 96 w 113"/>
                <a:gd name="T55" fmla="*/ 39 h 187"/>
                <a:gd name="T56" fmla="*/ 99 w 113"/>
                <a:gd name="T57" fmla="*/ 35 h 187"/>
                <a:gd name="T58" fmla="*/ 100 w 113"/>
                <a:gd name="T59" fmla="*/ 35 h 187"/>
                <a:gd name="T60" fmla="*/ 100 w 113"/>
                <a:gd name="T61" fmla="*/ 32 h 187"/>
                <a:gd name="T62" fmla="*/ 100 w 113"/>
                <a:gd name="T63" fmla="*/ 29 h 187"/>
                <a:gd name="T64" fmla="*/ 104 w 113"/>
                <a:gd name="T65" fmla="*/ 26 h 187"/>
                <a:gd name="T66" fmla="*/ 104 w 113"/>
                <a:gd name="T67" fmla="*/ 25 h 187"/>
                <a:gd name="T68" fmla="*/ 105 w 113"/>
                <a:gd name="T69" fmla="*/ 24 h 187"/>
                <a:gd name="T70" fmla="*/ 108 w 113"/>
                <a:gd name="T71" fmla="*/ 20 h 187"/>
                <a:gd name="T72" fmla="*/ 104 w 113"/>
                <a:gd name="T73" fmla="*/ 18 h 187"/>
                <a:gd name="T74" fmla="*/ 108 w 113"/>
                <a:gd name="T75" fmla="*/ 16 h 187"/>
                <a:gd name="T76" fmla="*/ 109 w 113"/>
                <a:gd name="T77" fmla="*/ 5 h 187"/>
                <a:gd name="T78" fmla="*/ 109 w 113"/>
                <a:gd name="T79" fmla="*/ 4 h 187"/>
                <a:gd name="T80" fmla="*/ 113 w 113"/>
                <a:gd name="T81" fmla="*/ 0 h 187"/>
                <a:gd name="T82" fmla="*/ 109 w 113"/>
                <a:gd name="T83" fmla="*/ 0 h 187"/>
                <a:gd name="T84" fmla="*/ 108 w 113"/>
                <a:gd name="T85" fmla="*/ 5 h 187"/>
                <a:gd name="T86" fmla="*/ 101 w 113"/>
                <a:gd name="T87" fmla="*/ 12 h 187"/>
                <a:gd name="T88" fmla="*/ 92 w 113"/>
                <a:gd name="T89" fmla="*/ 25 h 187"/>
                <a:gd name="T90" fmla="*/ 83 w 113"/>
                <a:gd name="T91" fmla="*/ 39 h 187"/>
                <a:gd name="T92" fmla="*/ 76 w 113"/>
                <a:gd name="T93" fmla="*/ 51 h 187"/>
                <a:gd name="T94" fmla="*/ 70 w 113"/>
                <a:gd name="T95" fmla="*/ 59 h 187"/>
                <a:gd name="T96" fmla="*/ 61 w 113"/>
                <a:gd name="T97" fmla="*/ 79 h 187"/>
                <a:gd name="T98" fmla="*/ 56 w 113"/>
                <a:gd name="T99" fmla="*/ 89 h 187"/>
                <a:gd name="T100" fmla="*/ 49 w 113"/>
                <a:gd name="T101" fmla="*/ 102 h 187"/>
                <a:gd name="T102" fmla="*/ 23 w 113"/>
                <a:gd name="T103" fmla="*/ 140 h 187"/>
                <a:gd name="T104" fmla="*/ 17 w 113"/>
                <a:gd name="T105" fmla="*/ 150 h 187"/>
                <a:gd name="T106" fmla="*/ 5 w 113"/>
                <a:gd name="T107" fmla="*/ 1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3" h="187">
                  <a:moveTo>
                    <a:pt x="5" y="186"/>
                  </a:moveTo>
                  <a:cubicBezTo>
                    <a:pt x="7" y="184"/>
                    <a:pt x="7" y="179"/>
                    <a:pt x="10" y="178"/>
                  </a:cubicBezTo>
                  <a:cubicBezTo>
                    <a:pt x="10" y="178"/>
                    <a:pt x="9" y="178"/>
                    <a:pt x="9" y="176"/>
                  </a:cubicBezTo>
                  <a:cubicBezTo>
                    <a:pt x="11" y="175"/>
                    <a:pt x="13" y="171"/>
                    <a:pt x="13" y="169"/>
                  </a:cubicBezTo>
                  <a:cubicBezTo>
                    <a:pt x="13" y="169"/>
                    <a:pt x="13" y="169"/>
                    <a:pt x="13" y="169"/>
                  </a:cubicBezTo>
                  <a:cubicBezTo>
                    <a:pt x="13" y="166"/>
                    <a:pt x="14" y="166"/>
                    <a:pt x="14" y="166"/>
                  </a:cubicBezTo>
                  <a:cubicBezTo>
                    <a:pt x="14" y="166"/>
                    <a:pt x="14" y="166"/>
                    <a:pt x="14" y="166"/>
                  </a:cubicBezTo>
                  <a:cubicBezTo>
                    <a:pt x="15" y="165"/>
                    <a:pt x="15" y="165"/>
                    <a:pt x="15" y="165"/>
                  </a:cubicBezTo>
                  <a:cubicBezTo>
                    <a:pt x="15" y="165"/>
                    <a:pt x="15" y="165"/>
                    <a:pt x="14" y="163"/>
                  </a:cubicBezTo>
                  <a:cubicBezTo>
                    <a:pt x="15" y="163"/>
                    <a:pt x="15" y="163"/>
                    <a:pt x="15" y="163"/>
                  </a:cubicBezTo>
                  <a:cubicBezTo>
                    <a:pt x="19" y="163"/>
                    <a:pt x="17" y="162"/>
                    <a:pt x="19" y="161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20" y="159"/>
                    <a:pt x="22" y="157"/>
                    <a:pt x="23" y="156"/>
                  </a:cubicBezTo>
                  <a:cubicBezTo>
                    <a:pt x="23" y="156"/>
                    <a:pt x="23" y="156"/>
                    <a:pt x="23" y="153"/>
                  </a:cubicBezTo>
                  <a:cubicBezTo>
                    <a:pt x="23" y="156"/>
                    <a:pt x="24" y="153"/>
                    <a:pt x="24" y="153"/>
                  </a:cubicBezTo>
                  <a:cubicBezTo>
                    <a:pt x="24" y="152"/>
                    <a:pt x="26" y="153"/>
                    <a:pt x="26" y="152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27" y="152"/>
                    <a:pt x="26" y="150"/>
                    <a:pt x="27" y="150"/>
                  </a:cubicBezTo>
                  <a:cubicBezTo>
                    <a:pt x="26" y="150"/>
                    <a:pt x="26" y="150"/>
                    <a:pt x="26" y="150"/>
                  </a:cubicBezTo>
                  <a:cubicBezTo>
                    <a:pt x="27" y="150"/>
                    <a:pt x="26" y="149"/>
                    <a:pt x="27" y="149"/>
                  </a:cubicBezTo>
                  <a:cubicBezTo>
                    <a:pt x="27" y="149"/>
                    <a:pt x="27" y="149"/>
                    <a:pt x="27" y="149"/>
                  </a:cubicBezTo>
                  <a:cubicBezTo>
                    <a:pt x="27" y="148"/>
                    <a:pt x="27" y="148"/>
                    <a:pt x="27" y="148"/>
                  </a:cubicBezTo>
                  <a:cubicBezTo>
                    <a:pt x="27" y="148"/>
                    <a:pt x="27" y="148"/>
                    <a:pt x="27" y="148"/>
                  </a:cubicBezTo>
                  <a:cubicBezTo>
                    <a:pt x="28" y="148"/>
                    <a:pt x="28" y="146"/>
                    <a:pt x="28" y="146"/>
                  </a:cubicBezTo>
                  <a:cubicBezTo>
                    <a:pt x="28" y="146"/>
                    <a:pt x="28" y="148"/>
                    <a:pt x="27" y="146"/>
                  </a:cubicBezTo>
                  <a:cubicBezTo>
                    <a:pt x="30" y="144"/>
                    <a:pt x="32" y="140"/>
                    <a:pt x="33" y="137"/>
                  </a:cubicBezTo>
                  <a:cubicBezTo>
                    <a:pt x="33" y="137"/>
                    <a:pt x="33" y="137"/>
                    <a:pt x="33" y="136"/>
                  </a:cubicBezTo>
                  <a:cubicBezTo>
                    <a:pt x="33" y="136"/>
                    <a:pt x="33" y="136"/>
                    <a:pt x="35" y="136"/>
                  </a:cubicBezTo>
                  <a:cubicBezTo>
                    <a:pt x="35" y="135"/>
                    <a:pt x="35" y="135"/>
                    <a:pt x="35" y="135"/>
                  </a:cubicBezTo>
                  <a:cubicBezTo>
                    <a:pt x="36" y="135"/>
                    <a:pt x="36" y="135"/>
                    <a:pt x="36" y="135"/>
                  </a:cubicBezTo>
                  <a:cubicBezTo>
                    <a:pt x="35" y="135"/>
                    <a:pt x="35" y="135"/>
                    <a:pt x="35" y="133"/>
                  </a:cubicBezTo>
                  <a:cubicBezTo>
                    <a:pt x="36" y="133"/>
                    <a:pt x="36" y="133"/>
                    <a:pt x="36" y="133"/>
                  </a:cubicBezTo>
                  <a:cubicBezTo>
                    <a:pt x="36" y="133"/>
                    <a:pt x="36" y="133"/>
                    <a:pt x="36" y="132"/>
                  </a:cubicBezTo>
                  <a:cubicBezTo>
                    <a:pt x="37" y="132"/>
                    <a:pt x="36" y="132"/>
                    <a:pt x="37" y="131"/>
                  </a:cubicBezTo>
                  <a:cubicBezTo>
                    <a:pt x="36" y="131"/>
                    <a:pt x="36" y="131"/>
                    <a:pt x="36" y="131"/>
                  </a:cubicBezTo>
                  <a:cubicBezTo>
                    <a:pt x="36" y="129"/>
                    <a:pt x="37" y="132"/>
                    <a:pt x="37" y="131"/>
                  </a:cubicBezTo>
                  <a:cubicBezTo>
                    <a:pt x="37" y="131"/>
                    <a:pt x="37" y="131"/>
                    <a:pt x="37" y="131"/>
                  </a:cubicBezTo>
                  <a:cubicBezTo>
                    <a:pt x="39" y="131"/>
                    <a:pt x="39" y="129"/>
                    <a:pt x="39" y="127"/>
                  </a:cubicBezTo>
                  <a:cubicBezTo>
                    <a:pt x="39" y="127"/>
                    <a:pt x="39" y="127"/>
                    <a:pt x="39" y="127"/>
                  </a:cubicBezTo>
                  <a:cubicBezTo>
                    <a:pt x="40" y="127"/>
                    <a:pt x="40" y="126"/>
                    <a:pt x="40" y="126"/>
                  </a:cubicBezTo>
                  <a:cubicBezTo>
                    <a:pt x="40" y="124"/>
                    <a:pt x="39" y="124"/>
                    <a:pt x="40" y="124"/>
                  </a:cubicBezTo>
                  <a:cubicBezTo>
                    <a:pt x="41" y="124"/>
                    <a:pt x="41" y="123"/>
                    <a:pt x="43" y="124"/>
                  </a:cubicBezTo>
                  <a:cubicBezTo>
                    <a:pt x="43" y="123"/>
                    <a:pt x="43" y="122"/>
                    <a:pt x="43" y="122"/>
                  </a:cubicBezTo>
                  <a:cubicBezTo>
                    <a:pt x="41" y="120"/>
                    <a:pt x="41" y="120"/>
                    <a:pt x="41" y="120"/>
                  </a:cubicBezTo>
                  <a:cubicBezTo>
                    <a:pt x="41" y="120"/>
                    <a:pt x="41" y="120"/>
                    <a:pt x="41" y="120"/>
                  </a:cubicBezTo>
                  <a:cubicBezTo>
                    <a:pt x="41" y="120"/>
                    <a:pt x="41" y="120"/>
                    <a:pt x="40" y="120"/>
                  </a:cubicBezTo>
                  <a:cubicBezTo>
                    <a:pt x="41" y="120"/>
                    <a:pt x="41" y="119"/>
                    <a:pt x="41" y="119"/>
                  </a:cubicBezTo>
                  <a:cubicBezTo>
                    <a:pt x="43" y="119"/>
                    <a:pt x="45" y="119"/>
                    <a:pt x="46" y="118"/>
                  </a:cubicBezTo>
                  <a:cubicBezTo>
                    <a:pt x="45" y="119"/>
                    <a:pt x="45" y="118"/>
                    <a:pt x="45" y="118"/>
                  </a:cubicBezTo>
                  <a:cubicBezTo>
                    <a:pt x="48" y="118"/>
                    <a:pt x="48" y="118"/>
                    <a:pt x="48" y="118"/>
                  </a:cubicBezTo>
                  <a:cubicBezTo>
                    <a:pt x="48" y="118"/>
                    <a:pt x="46" y="118"/>
                    <a:pt x="46" y="116"/>
                  </a:cubicBezTo>
                  <a:cubicBezTo>
                    <a:pt x="48" y="116"/>
                    <a:pt x="48" y="116"/>
                    <a:pt x="48" y="116"/>
                  </a:cubicBezTo>
                  <a:cubicBezTo>
                    <a:pt x="48" y="116"/>
                    <a:pt x="49" y="116"/>
                    <a:pt x="48" y="114"/>
                  </a:cubicBezTo>
                  <a:cubicBezTo>
                    <a:pt x="48" y="114"/>
                    <a:pt x="48" y="114"/>
                    <a:pt x="46" y="114"/>
                  </a:cubicBezTo>
                  <a:cubicBezTo>
                    <a:pt x="48" y="114"/>
                    <a:pt x="48" y="114"/>
                    <a:pt x="48" y="112"/>
                  </a:cubicBezTo>
                  <a:cubicBezTo>
                    <a:pt x="48" y="112"/>
                    <a:pt x="48" y="112"/>
                    <a:pt x="48" y="112"/>
                  </a:cubicBezTo>
                  <a:cubicBezTo>
                    <a:pt x="49" y="112"/>
                    <a:pt x="49" y="112"/>
                    <a:pt x="49" y="112"/>
                  </a:cubicBezTo>
                  <a:cubicBezTo>
                    <a:pt x="49" y="112"/>
                    <a:pt x="49" y="112"/>
                    <a:pt x="49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0" y="112"/>
                    <a:pt x="50" y="112"/>
                    <a:pt x="49" y="111"/>
                  </a:cubicBezTo>
                  <a:cubicBezTo>
                    <a:pt x="50" y="111"/>
                    <a:pt x="52" y="111"/>
                    <a:pt x="52" y="110"/>
                  </a:cubicBezTo>
                  <a:cubicBezTo>
                    <a:pt x="53" y="111"/>
                    <a:pt x="50" y="110"/>
                    <a:pt x="52" y="110"/>
                  </a:cubicBezTo>
                  <a:cubicBezTo>
                    <a:pt x="52" y="109"/>
                    <a:pt x="53" y="109"/>
                    <a:pt x="53" y="107"/>
                  </a:cubicBezTo>
                  <a:cubicBezTo>
                    <a:pt x="53" y="109"/>
                    <a:pt x="53" y="109"/>
                    <a:pt x="53" y="109"/>
                  </a:cubicBezTo>
                  <a:cubicBezTo>
                    <a:pt x="53" y="107"/>
                    <a:pt x="53" y="107"/>
                    <a:pt x="53" y="107"/>
                  </a:cubicBezTo>
                  <a:cubicBezTo>
                    <a:pt x="53" y="107"/>
                    <a:pt x="53" y="106"/>
                    <a:pt x="54" y="106"/>
                  </a:cubicBezTo>
                  <a:cubicBezTo>
                    <a:pt x="54" y="106"/>
                    <a:pt x="54" y="106"/>
                    <a:pt x="53" y="106"/>
                  </a:cubicBezTo>
                  <a:cubicBezTo>
                    <a:pt x="54" y="106"/>
                    <a:pt x="56" y="105"/>
                    <a:pt x="56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60" y="102"/>
                    <a:pt x="54" y="103"/>
                    <a:pt x="56" y="103"/>
                  </a:cubicBezTo>
                  <a:cubicBezTo>
                    <a:pt x="56" y="102"/>
                    <a:pt x="57" y="102"/>
                    <a:pt x="57" y="102"/>
                  </a:cubicBezTo>
                  <a:cubicBezTo>
                    <a:pt x="57" y="102"/>
                    <a:pt x="60" y="102"/>
                    <a:pt x="57" y="99"/>
                  </a:cubicBezTo>
                  <a:cubicBezTo>
                    <a:pt x="57" y="99"/>
                    <a:pt x="56" y="99"/>
                    <a:pt x="57" y="99"/>
                  </a:cubicBezTo>
                  <a:cubicBezTo>
                    <a:pt x="57" y="98"/>
                    <a:pt x="57" y="99"/>
                    <a:pt x="57" y="98"/>
                  </a:cubicBezTo>
                  <a:cubicBezTo>
                    <a:pt x="60" y="98"/>
                    <a:pt x="60" y="98"/>
                    <a:pt x="60" y="98"/>
                  </a:cubicBezTo>
                  <a:cubicBezTo>
                    <a:pt x="60" y="99"/>
                    <a:pt x="60" y="98"/>
                    <a:pt x="60" y="98"/>
                  </a:cubicBezTo>
                  <a:cubicBezTo>
                    <a:pt x="60" y="98"/>
                    <a:pt x="61" y="98"/>
                    <a:pt x="60" y="97"/>
                  </a:cubicBezTo>
                  <a:cubicBezTo>
                    <a:pt x="60" y="97"/>
                    <a:pt x="60" y="97"/>
                    <a:pt x="60" y="97"/>
                  </a:cubicBezTo>
                  <a:cubicBezTo>
                    <a:pt x="60" y="97"/>
                    <a:pt x="60" y="97"/>
                    <a:pt x="61" y="97"/>
                  </a:cubicBezTo>
                  <a:cubicBezTo>
                    <a:pt x="61" y="97"/>
                    <a:pt x="61" y="97"/>
                    <a:pt x="61" y="97"/>
                  </a:cubicBezTo>
                  <a:cubicBezTo>
                    <a:pt x="61" y="97"/>
                    <a:pt x="61" y="96"/>
                    <a:pt x="62" y="96"/>
                  </a:cubicBezTo>
                  <a:cubicBezTo>
                    <a:pt x="62" y="94"/>
                    <a:pt x="62" y="94"/>
                    <a:pt x="62" y="94"/>
                  </a:cubicBezTo>
                  <a:cubicBezTo>
                    <a:pt x="62" y="93"/>
                    <a:pt x="63" y="93"/>
                    <a:pt x="63" y="93"/>
                  </a:cubicBezTo>
                  <a:cubicBezTo>
                    <a:pt x="63" y="93"/>
                    <a:pt x="63" y="93"/>
                    <a:pt x="62" y="93"/>
                  </a:cubicBezTo>
                  <a:cubicBezTo>
                    <a:pt x="62" y="92"/>
                    <a:pt x="63" y="92"/>
                    <a:pt x="63" y="92"/>
                  </a:cubicBezTo>
                  <a:cubicBezTo>
                    <a:pt x="63" y="92"/>
                    <a:pt x="63" y="90"/>
                    <a:pt x="62" y="90"/>
                  </a:cubicBezTo>
                  <a:cubicBezTo>
                    <a:pt x="63" y="90"/>
                    <a:pt x="63" y="90"/>
                    <a:pt x="65" y="90"/>
                  </a:cubicBezTo>
                  <a:cubicBezTo>
                    <a:pt x="63" y="89"/>
                    <a:pt x="66" y="90"/>
                    <a:pt x="65" y="89"/>
                  </a:cubicBezTo>
                  <a:cubicBezTo>
                    <a:pt x="65" y="89"/>
                    <a:pt x="65" y="89"/>
                    <a:pt x="63" y="89"/>
                  </a:cubicBezTo>
                  <a:cubicBezTo>
                    <a:pt x="63" y="86"/>
                    <a:pt x="66" y="86"/>
                    <a:pt x="65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6"/>
                    <a:pt x="67" y="86"/>
                    <a:pt x="66" y="85"/>
                  </a:cubicBezTo>
                  <a:cubicBezTo>
                    <a:pt x="67" y="85"/>
                    <a:pt x="66" y="84"/>
                    <a:pt x="67" y="85"/>
                  </a:cubicBezTo>
                  <a:cubicBezTo>
                    <a:pt x="67" y="84"/>
                    <a:pt x="70" y="82"/>
                    <a:pt x="69" y="81"/>
                  </a:cubicBezTo>
                  <a:cubicBezTo>
                    <a:pt x="69" y="81"/>
                    <a:pt x="69" y="80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7" y="79"/>
                    <a:pt x="70" y="80"/>
                    <a:pt x="70" y="80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3" y="77"/>
                    <a:pt x="70" y="77"/>
                    <a:pt x="70" y="77"/>
                  </a:cubicBezTo>
                  <a:cubicBezTo>
                    <a:pt x="70" y="77"/>
                    <a:pt x="70" y="76"/>
                    <a:pt x="73" y="77"/>
                  </a:cubicBezTo>
                  <a:cubicBezTo>
                    <a:pt x="70" y="76"/>
                    <a:pt x="70" y="76"/>
                    <a:pt x="70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0" y="76"/>
                    <a:pt x="73" y="73"/>
                    <a:pt x="73" y="73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4" y="76"/>
                    <a:pt x="74" y="76"/>
                    <a:pt x="74" y="76"/>
                  </a:cubicBezTo>
                  <a:cubicBezTo>
                    <a:pt x="73" y="76"/>
                    <a:pt x="74" y="73"/>
                    <a:pt x="74" y="73"/>
                  </a:cubicBezTo>
                  <a:cubicBezTo>
                    <a:pt x="74" y="73"/>
                    <a:pt x="74" y="73"/>
                    <a:pt x="75" y="73"/>
                  </a:cubicBezTo>
                  <a:cubicBezTo>
                    <a:pt x="74" y="73"/>
                    <a:pt x="75" y="72"/>
                    <a:pt x="74" y="72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2"/>
                    <a:pt x="73" y="72"/>
                    <a:pt x="74" y="72"/>
                  </a:cubicBezTo>
                  <a:cubicBezTo>
                    <a:pt x="74" y="72"/>
                    <a:pt x="75" y="73"/>
                    <a:pt x="75" y="72"/>
                  </a:cubicBezTo>
                  <a:cubicBezTo>
                    <a:pt x="75" y="72"/>
                    <a:pt x="75" y="72"/>
                    <a:pt x="74" y="72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5" y="72"/>
                    <a:pt x="75" y="71"/>
                    <a:pt x="76" y="71"/>
                  </a:cubicBezTo>
                  <a:cubicBezTo>
                    <a:pt x="76" y="71"/>
                    <a:pt x="76" y="71"/>
                    <a:pt x="76" y="69"/>
                  </a:cubicBezTo>
                  <a:cubicBezTo>
                    <a:pt x="76" y="69"/>
                    <a:pt x="76" y="69"/>
                    <a:pt x="76" y="69"/>
                  </a:cubicBezTo>
                  <a:cubicBezTo>
                    <a:pt x="76" y="69"/>
                    <a:pt x="76" y="69"/>
                    <a:pt x="76" y="69"/>
                  </a:cubicBezTo>
                  <a:cubicBezTo>
                    <a:pt x="76" y="69"/>
                    <a:pt x="76" y="69"/>
                    <a:pt x="76" y="69"/>
                  </a:cubicBezTo>
                  <a:cubicBezTo>
                    <a:pt x="76" y="68"/>
                    <a:pt x="78" y="68"/>
                    <a:pt x="78" y="68"/>
                  </a:cubicBezTo>
                  <a:cubicBezTo>
                    <a:pt x="78" y="68"/>
                    <a:pt x="75" y="67"/>
                    <a:pt x="76" y="67"/>
                  </a:cubicBez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80" y="65"/>
                    <a:pt x="79" y="64"/>
                  </a:cubicBezTo>
                  <a:cubicBezTo>
                    <a:pt x="80" y="64"/>
                    <a:pt x="80" y="64"/>
                    <a:pt x="80" y="64"/>
                  </a:cubicBezTo>
                  <a:cubicBezTo>
                    <a:pt x="80" y="63"/>
                    <a:pt x="83" y="60"/>
                    <a:pt x="82" y="59"/>
                  </a:cubicBezTo>
                  <a:cubicBezTo>
                    <a:pt x="82" y="59"/>
                    <a:pt x="82" y="59"/>
                    <a:pt x="80" y="59"/>
                  </a:cubicBezTo>
                  <a:cubicBezTo>
                    <a:pt x="82" y="59"/>
                    <a:pt x="80" y="58"/>
                    <a:pt x="82" y="58"/>
                  </a:cubicBezTo>
                  <a:cubicBezTo>
                    <a:pt x="82" y="59"/>
                    <a:pt x="82" y="59"/>
                    <a:pt x="82" y="59"/>
                  </a:cubicBezTo>
                  <a:cubicBezTo>
                    <a:pt x="83" y="59"/>
                    <a:pt x="83" y="58"/>
                    <a:pt x="83" y="56"/>
                  </a:cubicBezTo>
                  <a:cubicBezTo>
                    <a:pt x="83" y="58"/>
                    <a:pt x="86" y="58"/>
                    <a:pt x="86" y="58"/>
                  </a:cubicBezTo>
                  <a:cubicBezTo>
                    <a:pt x="83" y="56"/>
                    <a:pt x="83" y="56"/>
                    <a:pt x="86" y="56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6" y="55"/>
                    <a:pt x="87" y="56"/>
                    <a:pt x="86" y="55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7" y="55"/>
                    <a:pt x="87" y="54"/>
                    <a:pt x="87" y="54"/>
                  </a:cubicBezTo>
                  <a:cubicBezTo>
                    <a:pt x="87" y="52"/>
                    <a:pt x="87" y="52"/>
                    <a:pt x="87" y="52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88" y="52"/>
                    <a:pt x="88" y="51"/>
                    <a:pt x="87" y="51"/>
                  </a:cubicBezTo>
                  <a:cubicBezTo>
                    <a:pt x="89" y="50"/>
                    <a:pt x="91" y="47"/>
                    <a:pt x="92" y="46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91" y="45"/>
                    <a:pt x="92" y="46"/>
                    <a:pt x="92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3"/>
                    <a:pt x="92" y="45"/>
                    <a:pt x="92" y="43"/>
                  </a:cubicBezTo>
                  <a:cubicBezTo>
                    <a:pt x="93" y="43"/>
                    <a:pt x="92" y="43"/>
                    <a:pt x="92" y="45"/>
                  </a:cubicBezTo>
                  <a:cubicBezTo>
                    <a:pt x="92" y="45"/>
                    <a:pt x="92" y="43"/>
                    <a:pt x="93" y="43"/>
                  </a:cubicBezTo>
                  <a:cubicBezTo>
                    <a:pt x="92" y="43"/>
                    <a:pt x="92" y="43"/>
                    <a:pt x="92" y="43"/>
                  </a:cubicBezTo>
                  <a:cubicBezTo>
                    <a:pt x="92" y="42"/>
                    <a:pt x="92" y="42"/>
                    <a:pt x="92" y="42"/>
                  </a:cubicBezTo>
                  <a:cubicBezTo>
                    <a:pt x="92" y="42"/>
                    <a:pt x="91" y="43"/>
                    <a:pt x="89" y="42"/>
                  </a:cubicBezTo>
                  <a:cubicBezTo>
                    <a:pt x="89" y="41"/>
                    <a:pt x="89" y="41"/>
                    <a:pt x="89" y="41"/>
                  </a:cubicBezTo>
                  <a:cubicBezTo>
                    <a:pt x="89" y="41"/>
                    <a:pt x="88" y="42"/>
                    <a:pt x="88" y="41"/>
                  </a:cubicBezTo>
                  <a:cubicBezTo>
                    <a:pt x="89" y="41"/>
                    <a:pt x="91" y="41"/>
                    <a:pt x="91" y="41"/>
                  </a:cubicBezTo>
                  <a:cubicBezTo>
                    <a:pt x="92" y="41"/>
                    <a:pt x="93" y="42"/>
                    <a:pt x="93" y="41"/>
                  </a:cubicBezTo>
                  <a:cubicBezTo>
                    <a:pt x="93" y="41"/>
                    <a:pt x="93" y="42"/>
                    <a:pt x="92" y="41"/>
                  </a:cubicBezTo>
                  <a:cubicBezTo>
                    <a:pt x="93" y="41"/>
                    <a:pt x="93" y="41"/>
                    <a:pt x="93" y="41"/>
                  </a:cubicBezTo>
                  <a:cubicBezTo>
                    <a:pt x="95" y="41"/>
                    <a:pt x="95" y="41"/>
                    <a:pt x="95" y="41"/>
                  </a:cubicBezTo>
                  <a:cubicBezTo>
                    <a:pt x="95" y="41"/>
                    <a:pt x="93" y="41"/>
                    <a:pt x="93" y="39"/>
                  </a:cubicBezTo>
                  <a:cubicBezTo>
                    <a:pt x="95" y="41"/>
                    <a:pt x="95" y="39"/>
                    <a:pt x="95" y="41"/>
                  </a:cubicBezTo>
                  <a:cubicBezTo>
                    <a:pt x="96" y="41"/>
                    <a:pt x="95" y="39"/>
                    <a:pt x="96" y="39"/>
                  </a:cubicBezTo>
                  <a:cubicBezTo>
                    <a:pt x="96" y="39"/>
                    <a:pt x="93" y="39"/>
                    <a:pt x="93" y="38"/>
                  </a:cubicBezTo>
                  <a:cubicBezTo>
                    <a:pt x="95" y="39"/>
                    <a:pt x="96" y="38"/>
                    <a:pt x="96" y="39"/>
                  </a:cubicBezTo>
                  <a:cubicBezTo>
                    <a:pt x="96" y="39"/>
                    <a:pt x="96" y="38"/>
                    <a:pt x="95" y="38"/>
                  </a:cubicBezTo>
                  <a:cubicBezTo>
                    <a:pt x="95" y="38"/>
                    <a:pt x="99" y="38"/>
                    <a:pt x="96" y="37"/>
                  </a:cubicBezTo>
                  <a:cubicBezTo>
                    <a:pt x="96" y="38"/>
                    <a:pt x="96" y="38"/>
                    <a:pt x="96" y="38"/>
                  </a:cubicBezTo>
                  <a:cubicBezTo>
                    <a:pt x="96" y="37"/>
                    <a:pt x="96" y="37"/>
                    <a:pt x="96" y="37"/>
                  </a:cubicBezTo>
                  <a:cubicBezTo>
                    <a:pt x="96" y="37"/>
                    <a:pt x="99" y="37"/>
                    <a:pt x="96" y="35"/>
                  </a:cubicBezTo>
                  <a:cubicBezTo>
                    <a:pt x="96" y="35"/>
                    <a:pt x="99" y="33"/>
                    <a:pt x="99" y="35"/>
                  </a:cubicBezTo>
                  <a:cubicBezTo>
                    <a:pt x="99" y="37"/>
                    <a:pt x="96" y="35"/>
                    <a:pt x="99" y="37"/>
                  </a:cubicBezTo>
                  <a:cubicBezTo>
                    <a:pt x="99" y="35"/>
                    <a:pt x="100" y="35"/>
                    <a:pt x="100" y="35"/>
                  </a:cubicBezTo>
                  <a:cubicBezTo>
                    <a:pt x="100" y="35"/>
                    <a:pt x="100" y="35"/>
                    <a:pt x="100" y="35"/>
                  </a:cubicBezTo>
                  <a:cubicBezTo>
                    <a:pt x="100" y="35"/>
                    <a:pt x="100" y="35"/>
                    <a:pt x="100" y="35"/>
                  </a:cubicBezTo>
                  <a:cubicBezTo>
                    <a:pt x="100" y="35"/>
                    <a:pt x="100" y="35"/>
                    <a:pt x="100" y="35"/>
                  </a:cubicBezTo>
                  <a:cubicBezTo>
                    <a:pt x="100" y="35"/>
                    <a:pt x="100" y="35"/>
                    <a:pt x="100" y="35"/>
                  </a:cubicBezTo>
                  <a:cubicBezTo>
                    <a:pt x="101" y="33"/>
                    <a:pt x="100" y="33"/>
                    <a:pt x="100" y="33"/>
                  </a:cubicBezTo>
                  <a:cubicBezTo>
                    <a:pt x="99" y="33"/>
                    <a:pt x="99" y="33"/>
                    <a:pt x="99" y="33"/>
                  </a:cubicBezTo>
                  <a:cubicBezTo>
                    <a:pt x="100" y="33"/>
                    <a:pt x="99" y="32"/>
                    <a:pt x="99" y="32"/>
                  </a:cubicBezTo>
                  <a:cubicBezTo>
                    <a:pt x="101" y="33"/>
                    <a:pt x="101" y="33"/>
                    <a:pt x="101" y="33"/>
                  </a:cubicBezTo>
                  <a:cubicBezTo>
                    <a:pt x="101" y="32"/>
                    <a:pt x="101" y="32"/>
                    <a:pt x="101" y="32"/>
                  </a:cubicBezTo>
                  <a:cubicBezTo>
                    <a:pt x="100" y="32"/>
                    <a:pt x="100" y="32"/>
                    <a:pt x="100" y="32"/>
                  </a:cubicBezTo>
                  <a:cubicBezTo>
                    <a:pt x="100" y="32"/>
                    <a:pt x="100" y="32"/>
                    <a:pt x="100" y="30"/>
                  </a:cubicBezTo>
                  <a:cubicBezTo>
                    <a:pt x="100" y="30"/>
                    <a:pt x="101" y="30"/>
                    <a:pt x="101" y="32"/>
                  </a:cubicBezTo>
                  <a:cubicBezTo>
                    <a:pt x="101" y="30"/>
                    <a:pt x="101" y="30"/>
                    <a:pt x="101" y="30"/>
                  </a:cubicBezTo>
                  <a:cubicBezTo>
                    <a:pt x="101" y="30"/>
                    <a:pt x="101" y="30"/>
                    <a:pt x="102" y="30"/>
                  </a:cubicBezTo>
                  <a:cubicBezTo>
                    <a:pt x="101" y="30"/>
                    <a:pt x="101" y="29"/>
                    <a:pt x="101" y="29"/>
                  </a:cubicBezTo>
                  <a:cubicBezTo>
                    <a:pt x="100" y="29"/>
                    <a:pt x="100" y="29"/>
                    <a:pt x="100" y="29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9" y="28"/>
                    <a:pt x="100" y="28"/>
                    <a:pt x="99" y="28"/>
                  </a:cubicBezTo>
                  <a:cubicBezTo>
                    <a:pt x="99" y="26"/>
                    <a:pt x="99" y="26"/>
                    <a:pt x="100" y="26"/>
                  </a:cubicBezTo>
                  <a:cubicBezTo>
                    <a:pt x="100" y="28"/>
                    <a:pt x="101" y="28"/>
                    <a:pt x="102" y="28"/>
                  </a:cubicBezTo>
                  <a:cubicBezTo>
                    <a:pt x="104" y="28"/>
                    <a:pt x="100" y="25"/>
                    <a:pt x="102" y="26"/>
                  </a:cubicBezTo>
                  <a:cubicBezTo>
                    <a:pt x="104" y="26"/>
                    <a:pt x="104" y="26"/>
                    <a:pt x="104" y="26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4" y="26"/>
                    <a:pt x="104" y="25"/>
                    <a:pt x="102" y="25"/>
                  </a:cubicBezTo>
                  <a:cubicBezTo>
                    <a:pt x="102" y="25"/>
                    <a:pt x="102" y="25"/>
                    <a:pt x="102" y="25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104" y="25"/>
                    <a:pt x="102" y="25"/>
                    <a:pt x="104" y="25"/>
                  </a:cubicBezTo>
                  <a:cubicBezTo>
                    <a:pt x="104" y="24"/>
                    <a:pt x="102" y="24"/>
                    <a:pt x="104" y="24"/>
                  </a:cubicBezTo>
                  <a:cubicBezTo>
                    <a:pt x="105" y="25"/>
                    <a:pt x="105" y="25"/>
                    <a:pt x="105" y="25"/>
                  </a:cubicBezTo>
                  <a:cubicBezTo>
                    <a:pt x="105" y="25"/>
                    <a:pt x="105" y="25"/>
                    <a:pt x="105" y="25"/>
                  </a:cubicBezTo>
                  <a:cubicBezTo>
                    <a:pt x="105" y="25"/>
                    <a:pt x="105" y="25"/>
                    <a:pt x="105" y="25"/>
                  </a:cubicBezTo>
                  <a:cubicBezTo>
                    <a:pt x="105" y="24"/>
                    <a:pt x="106" y="25"/>
                    <a:pt x="106" y="24"/>
                  </a:cubicBezTo>
                  <a:cubicBezTo>
                    <a:pt x="105" y="24"/>
                    <a:pt x="105" y="24"/>
                    <a:pt x="105" y="24"/>
                  </a:cubicBezTo>
                  <a:cubicBezTo>
                    <a:pt x="105" y="22"/>
                    <a:pt x="105" y="25"/>
                    <a:pt x="104" y="24"/>
                  </a:cubicBezTo>
                  <a:cubicBezTo>
                    <a:pt x="105" y="22"/>
                    <a:pt x="105" y="24"/>
                    <a:pt x="105" y="22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5" y="22"/>
                    <a:pt x="104" y="20"/>
                    <a:pt x="105" y="20"/>
                  </a:cubicBezTo>
                  <a:cubicBezTo>
                    <a:pt x="105" y="20"/>
                    <a:pt x="105" y="20"/>
                    <a:pt x="105" y="20"/>
                  </a:cubicBezTo>
                  <a:cubicBezTo>
                    <a:pt x="106" y="20"/>
                    <a:pt x="106" y="20"/>
                    <a:pt x="108" y="20"/>
                  </a:cubicBezTo>
                  <a:cubicBezTo>
                    <a:pt x="106" y="18"/>
                    <a:pt x="108" y="18"/>
                    <a:pt x="106" y="18"/>
                  </a:cubicBezTo>
                  <a:cubicBezTo>
                    <a:pt x="106" y="18"/>
                    <a:pt x="106" y="20"/>
                    <a:pt x="105" y="20"/>
                  </a:cubicBezTo>
                  <a:cubicBezTo>
                    <a:pt x="104" y="18"/>
                    <a:pt x="105" y="22"/>
                    <a:pt x="104" y="20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04" y="18"/>
                    <a:pt x="105" y="17"/>
                    <a:pt x="106" y="17"/>
                  </a:cubicBezTo>
                  <a:cubicBezTo>
                    <a:pt x="105" y="17"/>
                    <a:pt x="105" y="17"/>
                    <a:pt x="105" y="17"/>
                  </a:cubicBezTo>
                  <a:cubicBezTo>
                    <a:pt x="105" y="16"/>
                    <a:pt x="106" y="16"/>
                    <a:pt x="106" y="15"/>
                  </a:cubicBezTo>
                  <a:cubicBezTo>
                    <a:pt x="106" y="16"/>
                    <a:pt x="106" y="13"/>
                    <a:pt x="108" y="15"/>
                  </a:cubicBezTo>
                  <a:cubicBezTo>
                    <a:pt x="108" y="15"/>
                    <a:pt x="108" y="16"/>
                    <a:pt x="109" y="16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9" y="16"/>
                    <a:pt x="108" y="15"/>
                    <a:pt x="109" y="15"/>
                  </a:cubicBezTo>
                  <a:cubicBezTo>
                    <a:pt x="108" y="15"/>
                    <a:pt x="108" y="15"/>
                    <a:pt x="106" y="13"/>
                  </a:cubicBezTo>
                  <a:cubicBezTo>
                    <a:pt x="108" y="13"/>
                    <a:pt x="105" y="13"/>
                    <a:pt x="106" y="13"/>
                  </a:cubicBezTo>
                  <a:cubicBezTo>
                    <a:pt x="106" y="12"/>
                    <a:pt x="108" y="12"/>
                    <a:pt x="108" y="12"/>
                  </a:cubicBezTo>
                  <a:cubicBezTo>
                    <a:pt x="108" y="11"/>
                    <a:pt x="109" y="9"/>
                    <a:pt x="110" y="9"/>
                  </a:cubicBezTo>
                  <a:cubicBezTo>
                    <a:pt x="109" y="7"/>
                    <a:pt x="109" y="7"/>
                    <a:pt x="109" y="5"/>
                  </a:cubicBezTo>
                  <a:cubicBezTo>
                    <a:pt x="109" y="5"/>
                    <a:pt x="109" y="7"/>
                    <a:pt x="109" y="5"/>
                  </a:cubicBezTo>
                  <a:cubicBezTo>
                    <a:pt x="109" y="5"/>
                    <a:pt x="109" y="5"/>
                    <a:pt x="109" y="5"/>
                  </a:cubicBezTo>
                  <a:cubicBezTo>
                    <a:pt x="109" y="5"/>
                    <a:pt x="109" y="4"/>
                    <a:pt x="110" y="5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09" y="3"/>
                    <a:pt x="110" y="3"/>
                    <a:pt x="110" y="3"/>
                  </a:cubicBezTo>
                  <a:cubicBezTo>
                    <a:pt x="110" y="3"/>
                    <a:pt x="110" y="3"/>
                    <a:pt x="110" y="3"/>
                  </a:cubicBezTo>
                  <a:cubicBezTo>
                    <a:pt x="113" y="3"/>
                    <a:pt x="113" y="1"/>
                    <a:pt x="113" y="1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3" y="0"/>
                    <a:pt x="110" y="0"/>
                    <a:pt x="113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3" y="1"/>
                    <a:pt x="110" y="1"/>
                    <a:pt x="110" y="1"/>
                  </a:cubicBezTo>
                  <a:cubicBezTo>
                    <a:pt x="110" y="1"/>
                    <a:pt x="110" y="1"/>
                    <a:pt x="110" y="1"/>
                  </a:cubicBezTo>
                  <a:cubicBezTo>
                    <a:pt x="110" y="0"/>
                    <a:pt x="109" y="1"/>
                    <a:pt x="109" y="1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0"/>
                    <a:pt x="109" y="1"/>
                    <a:pt x="108" y="1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8" y="1"/>
                    <a:pt x="108" y="1"/>
                    <a:pt x="108" y="3"/>
                  </a:cubicBezTo>
                  <a:cubicBezTo>
                    <a:pt x="108" y="3"/>
                    <a:pt x="106" y="3"/>
                    <a:pt x="106" y="4"/>
                  </a:cubicBezTo>
                  <a:cubicBezTo>
                    <a:pt x="106" y="4"/>
                    <a:pt x="108" y="4"/>
                    <a:pt x="109" y="4"/>
                  </a:cubicBezTo>
                  <a:cubicBezTo>
                    <a:pt x="109" y="4"/>
                    <a:pt x="108" y="4"/>
                    <a:pt x="108" y="5"/>
                  </a:cubicBezTo>
                  <a:cubicBezTo>
                    <a:pt x="108" y="5"/>
                    <a:pt x="106" y="4"/>
                    <a:pt x="106" y="5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5" y="5"/>
                    <a:pt x="105" y="5"/>
                    <a:pt x="105" y="5"/>
                  </a:cubicBezTo>
                  <a:cubicBezTo>
                    <a:pt x="105" y="7"/>
                    <a:pt x="104" y="9"/>
                    <a:pt x="104" y="11"/>
                  </a:cubicBezTo>
                  <a:cubicBezTo>
                    <a:pt x="104" y="11"/>
                    <a:pt x="104" y="11"/>
                    <a:pt x="104" y="11"/>
                  </a:cubicBezTo>
                  <a:cubicBezTo>
                    <a:pt x="102" y="11"/>
                    <a:pt x="102" y="12"/>
                    <a:pt x="101" y="12"/>
                  </a:cubicBezTo>
                  <a:cubicBezTo>
                    <a:pt x="101" y="13"/>
                    <a:pt x="100" y="15"/>
                    <a:pt x="101" y="16"/>
                  </a:cubicBezTo>
                  <a:cubicBezTo>
                    <a:pt x="99" y="17"/>
                    <a:pt x="96" y="18"/>
                    <a:pt x="96" y="22"/>
                  </a:cubicBezTo>
                  <a:cubicBezTo>
                    <a:pt x="96" y="22"/>
                    <a:pt x="96" y="22"/>
                    <a:pt x="96" y="22"/>
                  </a:cubicBezTo>
                  <a:cubicBezTo>
                    <a:pt x="96" y="22"/>
                    <a:pt x="99" y="22"/>
                    <a:pt x="96" y="22"/>
                  </a:cubicBezTo>
                  <a:cubicBezTo>
                    <a:pt x="96" y="22"/>
                    <a:pt x="96" y="22"/>
                    <a:pt x="95" y="22"/>
                  </a:cubicBezTo>
                  <a:cubicBezTo>
                    <a:pt x="95" y="24"/>
                    <a:pt x="93" y="25"/>
                    <a:pt x="92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2" y="26"/>
                    <a:pt x="92" y="28"/>
                    <a:pt x="92" y="28"/>
                  </a:cubicBezTo>
                  <a:cubicBezTo>
                    <a:pt x="92" y="29"/>
                    <a:pt x="92" y="29"/>
                    <a:pt x="92" y="29"/>
                  </a:cubicBezTo>
                  <a:cubicBezTo>
                    <a:pt x="91" y="29"/>
                    <a:pt x="91" y="29"/>
                    <a:pt x="89" y="30"/>
                  </a:cubicBezTo>
                  <a:cubicBezTo>
                    <a:pt x="89" y="30"/>
                    <a:pt x="89" y="32"/>
                    <a:pt x="89" y="33"/>
                  </a:cubicBezTo>
                  <a:cubicBezTo>
                    <a:pt x="87" y="35"/>
                    <a:pt x="86" y="38"/>
                    <a:pt x="83" y="39"/>
                  </a:cubicBezTo>
                  <a:cubicBezTo>
                    <a:pt x="83" y="39"/>
                    <a:pt x="83" y="39"/>
                    <a:pt x="83" y="39"/>
                  </a:cubicBezTo>
                  <a:cubicBezTo>
                    <a:pt x="80" y="41"/>
                    <a:pt x="80" y="45"/>
                    <a:pt x="79" y="46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0" y="47"/>
                    <a:pt x="79" y="47"/>
                    <a:pt x="78" y="47"/>
                  </a:cubicBezTo>
                  <a:cubicBezTo>
                    <a:pt x="78" y="47"/>
                    <a:pt x="76" y="50"/>
                    <a:pt x="78" y="50"/>
                  </a:cubicBezTo>
                  <a:cubicBezTo>
                    <a:pt x="78" y="51"/>
                    <a:pt x="76" y="51"/>
                    <a:pt x="76" y="51"/>
                  </a:cubicBezTo>
                  <a:cubicBezTo>
                    <a:pt x="76" y="52"/>
                    <a:pt x="75" y="52"/>
                    <a:pt x="75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5"/>
                    <a:pt x="75" y="56"/>
                    <a:pt x="74" y="55"/>
                  </a:cubicBezTo>
                  <a:cubicBezTo>
                    <a:pt x="74" y="56"/>
                    <a:pt x="70" y="58"/>
                    <a:pt x="73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60"/>
                    <a:pt x="70" y="63"/>
                    <a:pt x="69" y="63"/>
                  </a:cubicBezTo>
                  <a:cubicBezTo>
                    <a:pt x="69" y="63"/>
                    <a:pt x="69" y="63"/>
                    <a:pt x="69" y="64"/>
                  </a:cubicBezTo>
                  <a:cubicBezTo>
                    <a:pt x="69" y="64"/>
                    <a:pt x="69" y="63"/>
                    <a:pt x="69" y="64"/>
                  </a:cubicBezTo>
                  <a:cubicBezTo>
                    <a:pt x="66" y="65"/>
                    <a:pt x="67" y="67"/>
                    <a:pt x="66" y="69"/>
                  </a:cubicBezTo>
                  <a:cubicBezTo>
                    <a:pt x="63" y="71"/>
                    <a:pt x="62" y="76"/>
                    <a:pt x="61" y="79"/>
                  </a:cubicBezTo>
                  <a:cubicBezTo>
                    <a:pt x="61" y="79"/>
                    <a:pt x="61" y="79"/>
                    <a:pt x="61" y="79"/>
                  </a:cubicBezTo>
                  <a:cubicBezTo>
                    <a:pt x="60" y="79"/>
                    <a:pt x="61" y="81"/>
                    <a:pt x="60" y="80"/>
                  </a:cubicBezTo>
                  <a:cubicBezTo>
                    <a:pt x="60" y="81"/>
                    <a:pt x="57" y="81"/>
                    <a:pt x="60" y="81"/>
                  </a:cubicBezTo>
                  <a:cubicBezTo>
                    <a:pt x="57" y="81"/>
                    <a:pt x="57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5"/>
                    <a:pt x="54" y="86"/>
                    <a:pt x="54" y="89"/>
                  </a:cubicBezTo>
                  <a:cubicBezTo>
                    <a:pt x="56" y="89"/>
                    <a:pt x="56" y="89"/>
                    <a:pt x="56" y="89"/>
                  </a:cubicBezTo>
                  <a:cubicBezTo>
                    <a:pt x="56" y="89"/>
                    <a:pt x="54" y="89"/>
                    <a:pt x="54" y="90"/>
                  </a:cubicBezTo>
                  <a:cubicBezTo>
                    <a:pt x="54" y="89"/>
                    <a:pt x="54" y="89"/>
                    <a:pt x="54" y="89"/>
                  </a:cubicBezTo>
                  <a:cubicBezTo>
                    <a:pt x="53" y="92"/>
                    <a:pt x="52" y="94"/>
                    <a:pt x="49" y="97"/>
                  </a:cubicBezTo>
                  <a:cubicBezTo>
                    <a:pt x="49" y="98"/>
                    <a:pt x="52" y="98"/>
                    <a:pt x="50" y="98"/>
                  </a:cubicBezTo>
                  <a:cubicBezTo>
                    <a:pt x="49" y="98"/>
                    <a:pt x="49" y="98"/>
                    <a:pt x="49" y="98"/>
                  </a:cubicBezTo>
                  <a:cubicBezTo>
                    <a:pt x="49" y="99"/>
                    <a:pt x="50" y="102"/>
                    <a:pt x="49" y="102"/>
                  </a:cubicBezTo>
                  <a:cubicBezTo>
                    <a:pt x="49" y="99"/>
                    <a:pt x="49" y="102"/>
                    <a:pt x="49" y="99"/>
                  </a:cubicBezTo>
                  <a:cubicBezTo>
                    <a:pt x="49" y="102"/>
                    <a:pt x="49" y="103"/>
                    <a:pt x="48" y="103"/>
                  </a:cubicBezTo>
                  <a:cubicBezTo>
                    <a:pt x="49" y="103"/>
                    <a:pt x="49" y="103"/>
                    <a:pt x="49" y="103"/>
                  </a:cubicBezTo>
                  <a:cubicBezTo>
                    <a:pt x="46" y="105"/>
                    <a:pt x="46" y="106"/>
                    <a:pt x="45" y="106"/>
                  </a:cubicBezTo>
                  <a:cubicBezTo>
                    <a:pt x="40" y="111"/>
                    <a:pt x="36" y="116"/>
                    <a:pt x="33" y="122"/>
                  </a:cubicBezTo>
                  <a:cubicBezTo>
                    <a:pt x="30" y="129"/>
                    <a:pt x="26" y="133"/>
                    <a:pt x="23" y="140"/>
                  </a:cubicBezTo>
                  <a:cubicBezTo>
                    <a:pt x="24" y="143"/>
                    <a:pt x="23" y="143"/>
                    <a:pt x="23" y="144"/>
                  </a:cubicBezTo>
                  <a:cubicBezTo>
                    <a:pt x="23" y="144"/>
                    <a:pt x="23" y="144"/>
                    <a:pt x="23" y="144"/>
                  </a:cubicBezTo>
                  <a:cubicBezTo>
                    <a:pt x="22" y="144"/>
                    <a:pt x="22" y="145"/>
                    <a:pt x="22" y="144"/>
                  </a:cubicBezTo>
                  <a:cubicBezTo>
                    <a:pt x="20" y="146"/>
                    <a:pt x="19" y="148"/>
                    <a:pt x="17" y="150"/>
                  </a:cubicBezTo>
                  <a:cubicBezTo>
                    <a:pt x="19" y="150"/>
                    <a:pt x="19" y="150"/>
                    <a:pt x="19" y="150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7" y="150"/>
                    <a:pt x="17" y="152"/>
                    <a:pt x="15" y="150"/>
                  </a:cubicBezTo>
                  <a:cubicBezTo>
                    <a:pt x="13" y="157"/>
                    <a:pt x="11" y="162"/>
                    <a:pt x="7" y="169"/>
                  </a:cubicBezTo>
                  <a:cubicBezTo>
                    <a:pt x="7" y="170"/>
                    <a:pt x="6" y="171"/>
                    <a:pt x="5" y="173"/>
                  </a:cubicBezTo>
                  <a:cubicBezTo>
                    <a:pt x="5" y="178"/>
                    <a:pt x="2" y="183"/>
                    <a:pt x="0" y="186"/>
                  </a:cubicBezTo>
                  <a:cubicBezTo>
                    <a:pt x="0" y="186"/>
                    <a:pt x="2" y="187"/>
                    <a:pt x="5" y="186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57" name="Freeform 150"/>
            <p:cNvSpPr>
              <a:spLocks/>
            </p:cNvSpPr>
            <p:nvPr/>
          </p:nvSpPr>
          <p:spPr bwMode="auto">
            <a:xfrm>
              <a:off x="4002" y="3099"/>
              <a:ext cx="260" cy="472"/>
            </a:xfrm>
            <a:custGeom>
              <a:avLst/>
              <a:gdLst>
                <a:gd name="T0" fmla="*/ 98 w 110"/>
                <a:gd name="T1" fmla="*/ 175 h 200"/>
                <a:gd name="T2" fmla="*/ 95 w 110"/>
                <a:gd name="T3" fmla="*/ 169 h 200"/>
                <a:gd name="T4" fmla="*/ 89 w 110"/>
                <a:gd name="T5" fmla="*/ 156 h 200"/>
                <a:gd name="T6" fmla="*/ 88 w 110"/>
                <a:gd name="T7" fmla="*/ 152 h 200"/>
                <a:gd name="T8" fmla="*/ 78 w 110"/>
                <a:gd name="T9" fmla="*/ 140 h 200"/>
                <a:gd name="T10" fmla="*/ 77 w 110"/>
                <a:gd name="T11" fmla="*/ 136 h 200"/>
                <a:gd name="T12" fmla="*/ 75 w 110"/>
                <a:gd name="T13" fmla="*/ 127 h 200"/>
                <a:gd name="T14" fmla="*/ 71 w 110"/>
                <a:gd name="T15" fmla="*/ 122 h 200"/>
                <a:gd name="T16" fmla="*/ 68 w 110"/>
                <a:gd name="T17" fmla="*/ 119 h 200"/>
                <a:gd name="T18" fmla="*/ 68 w 110"/>
                <a:gd name="T19" fmla="*/ 116 h 200"/>
                <a:gd name="T20" fmla="*/ 64 w 110"/>
                <a:gd name="T21" fmla="*/ 109 h 200"/>
                <a:gd name="T22" fmla="*/ 62 w 110"/>
                <a:gd name="T23" fmla="*/ 105 h 200"/>
                <a:gd name="T24" fmla="*/ 60 w 110"/>
                <a:gd name="T25" fmla="*/ 100 h 200"/>
                <a:gd name="T26" fmla="*/ 58 w 110"/>
                <a:gd name="T27" fmla="*/ 95 h 200"/>
                <a:gd name="T28" fmla="*/ 55 w 110"/>
                <a:gd name="T29" fmla="*/ 88 h 200"/>
                <a:gd name="T30" fmla="*/ 50 w 110"/>
                <a:gd name="T31" fmla="*/ 82 h 200"/>
                <a:gd name="T32" fmla="*/ 49 w 110"/>
                <a:gd name="T33" fmla="*/ 79 h 200"/>
                <a:gd name="T34" fmla="*/ 46 w 110"/>
                <a:gd name="T35" fmla="*/ 75 h 200"/>
                <a:gd name="T36" fmla="*/ 46 w 110"/>
                <a:gd name="T37" fmla="*/ 73 h 200"/>
                <a:gd name="T38" fmla="*/ 45 w 110"/>
                <a:gd name="T39" fmla="*/ 71 h 200"/>
                <a:gd name="T40" fmla="*/ 43 w 110"/>
                <a:gd name="T41" fmla="*/ 69 h 200"/>
                <a:gd name="T42" fmla="*/ 37 w 110"/>
                <a:gd name="T43" fmla="*/ 58 h 200"/>
                <a:gd name="T44" fmla="*/ 35 w 110"/>
                <a:gd name="T45" fmla="*/ 54 h 200"/>
                <a:gd name="T46" fmla="*/ 34 w 110"/>
                <a:gd name="T47" fmla="*/ 52 h 200"/>
                <a:gd name="T48" fmla="*/ 29 w 110"/>
                <a:gd name="T49" fmla="*/ 43 h 200"/>
                <a:gd name="T50" fmla="*/ 25 w 110"/>
                <a:gd name="T51" fmla="*/ 43 h 200"/>
                <a:gd name="T52" fmla="*/ 28 w 110"/>
                <a:gd name="T53" fmla="*/ 39 h 200"/>
                <a:gd name="T54" fmla="*/ 28 w 110"/>
                <a:gd name="T55" fmla="*/ 34 h 200"/>
                <a:gd name="T56" fmla="*/ 24 w 110"/>
                <a:gd name="T57" fmla="*/ 31 h 200"/>
                <a:gd name="T58" fmla="*/ 24 w 110"/>
                <a:gd name="T59" fmla="*/ 30 h 200"/>
                <a:gd name="T60" fmla="*/ 22 w 110"/>
                <a:gd name="T61" fmla="*/ 28 h 200"/>
                <a:gd name="T62" fmla="*/ 20 w 110"/>
                <a:gd name="T63" fmla="*/ 27 h 200"/>
                <a:gd name="T64" fmla="*/ 20 w 110"/>
                <a:gd name="T65" fmla="*/ 22 h 200"/>
                <a:gd name="T66" fmla="*/ 17 w 110"/>
                <a:gd name="T67" fmla="*/ 21 h 200"/>
                <a:gd name="T68" fmla="*/ 17 w 110"/>
                <a:gd name="T69" fmla="*/ 18 h 200"/>
                <a:gd name="T70" fmla="*/ 16 w 110"/>
                <a:gd name="T71" fmla="*/ 16 h 200"/>
                <a:gd name="T72" fmla="*/ 15 w 110"/>
                <a:gd name="T73" fmla="*/ 18 h 200"/>
                <a:gd name="T74" fmla="*/ 13 w 110"/>
                <a:gd name="T75" fmla="*/ 12 h 200"/>
                <a:gd name="T76" fmla="*/ 6 w 110"/>
                <a:gd name="T77" fmla="*/ 6 h 200"/>
                <a:gd name="T78" fmla="*/ 3 w 110"/>
                <a:gd name="T79" fmla="*/ 4 h 200"/>
                <a:gd name="T80" fmla="*/ 2 w 110"/>
                <a:gd name="T81" fmla="*/ 0 h 200"/>
                <a:gd name="T82" fmla="*/ 0 w 110"/>
                <a:gd name="T83" fmla="*/ 3 h 200"/>
                <a:gd name="T84" fmla="*/ 4 w 110"/>
                <a:gd name="T85" fmla="*/ 6 h 200"/>
                <a:gd name="T86" fmla="*/ 7 w 110"/>
                <a:gd name="T87" fmla="*/ 16 h 200"/>
                <a:gd name="T88" fmla="*/ 13 w 110"/>
                <a:gd name="T89" fmla="*/ 31 h 200"/>
                <a:gd name="T90" fmla="*/ 21 w 110"/>
                <a:gd name="T91" fmla="*/ 47 h 200"/>
                <a:gd name="T92" fmla="*/ 28 w 110"/>
                <a:gd name="T93" fmla="*/ 58 h 200"/>
                <a:gd name="T94" fmla="*/ 32 w 110"/>
                <a:gd name="T95" fmla="*/ 69 h 200"/>
                <a:gd name="T96" fmla="*/ 43 w 110"/>
                <a:gd name="T97" fmla="*/ 87 h 200"/>
                <a:gd name="T98" fmla="*/ 49 w 110"/>
                <a:gd name="T99" fmla="*/ 97 h 200"/>
                <a:gd name="T100" fmla="*/ 58 w 110"/>
                <a:gd name="T101" fmla="*/ 109 h 200"/>
                <a:gd name="T102" fmla="*/ 78 w 110"/>
                <a:gd name="T103" fmla="*/ 153 h 200"/>
                <a:gd name="T104" fmla="*/ 85 w 110"/>
                <a:gd name="T105" fmla="*/ 165 h 200"/>
                <a:gd name="T106" fmla="*/ 107 w 110"/>
                <a:gd name="T107" fmla="*/ 195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0" h="200">
                  <a:moveTo>
                    <a:pt x="107" y="195"/>
                  </a:moveTo>
                  <a:cubicBezTo>
                    <a:pt x="110" y="191"/>
                    <a:pt x="105" y="190"/>
                    <a:pt x="105" y="187"/>
                  </a:cubicBezTo>
                  <a:cubicBezTo>
                    <a:pt x="103" y="187"/>
                    <a:pt x="103" y="187"/>
                    <a:pt x="103" y="187"/>
                  </a:cubicBezTo>
                  <a:cubicBezTo>
                    <a:pt x="103" y="182"/>
                    <a:pt x="101" y="179"/>
                    <a:pt x="98" y="177"/>
                  </a:cubicBezTo>
                  <a:cubicBezTo>
                    <a:pt x="98" y="178"/>
                    <a:pt x="98" y="178"/>
                    <a:pt x="98" y="178"/>
                  </a:cubicBezTo>
                  <a:cubicBezTo>
                    <a:pt x="97" y="177"/>
                    <a:pt x="98" y="175"/>
                    <a:pt x="98" y="175"/>
                  </a:cubicBezTo>
                  <a:cubicBezTo>
                    <a:pt x="97" y="175"/>
                    <a:pt x="97" y="175"/>
                    <a:pt x="97" y="175"/>
                  </a:cubicBezTo>
                  <a:cubicBezTo>
                    <a:pt x="98" y="175"/>
                    <a:pt x="97" y="175"/>
                    <a:pt x="97" y="174"/>
                  </a:cubicBezTo>
                  <a:cubicBezTo>
                    <a:pt x="97" y="174"/>
                    <a:pt x="97" y="174"/>
                    <a:pt x="95" y="174"/>
                  </a:cubicBezTo>
                  <a:cubicBezTo>
                    <a:pt x="97" y="174"/>
                    <a:pt x="97" y="174"/>
                    <a:pt x="97" y="174"/>
                  </a:cubicBezTo>
                  <a:cubicBezTo>
                    <a:pt x="98" y="171"/>
                    <a:pt x="95" y="171"/>
                    <a:pt x="95" y="169"/>
                  </a:cubicBezTo>
                  <a:cubicBezTo>
                    <a:pt x="95" y="169"/>
                    <a:pt x="95" y="169"/>
                    <a:pt x="95" y="169"/>
                  </a:cubicBezTo>
                  <a:cubicBezTo>
                    <a:pt x="93" y="166"/>
                    <a:pt x="91" y="164"/>
                    <a:pt x="91" y="161"/>
                  </a:cubicBezTo>
                  <a:cubicBezTo>
                    <a:pt x="91" y="162"/>
                    <a:pt x="90" y="162"/>
                    <a:pt x="90" y="162"/>
                  </a:cubicBezTo>
                  <a:cubicBezTo>
                    <a:pt x="90" y="162"/>
                    <a:pt x="90" y="161"/>
                    <a:pt x="90" y="160"/>
                  </a:cubicBezTo>
                  <a:cubicBezTo>
                    <a:pt x="89" y="161"/>
                    <a:pt x="90" y="158"/>
                    <a:pt x="90" y="158"/>
                  </a:cubicBezTo>
                  <a:cubicBezTo>
                    <a:pt x="90" y="158"/>
                    <a:pt x="90" y="158"/>
                    <a:pt x="90" y="158"/>
                  </a:cubicBezTo>
                  <a:cubicBezTo>
                    <a:pt x="90" y="156"/>
                    <a:pt x="89" y="158"/>
                    <a:pt x="89" y="156"/>
                  </a:cubicBezTo>
                  <a:cubicBezTo>
                    <a:pt x="89" y="156"/>
                    <a:pt x="89" y="156"/>
                    <a:pt x="89" y="156"/>
                  </a:cubicBezTo>
                  <a:cubicBezTo>
                    <a:pt x="90" y="155"/>
                    <a:pt x="88" y="156"/>
                    <a:pt x="88" y="155"/>
                  </a:cubicBezTo>
                  <a:cubicBezTo>
                    <a:pt x="89" y="155"/>
                    <a:pt x="89" y="155"/>
                    <a:pt x="89" y="155"/>
                  </a:cubicBezTo>
                  <a:cubicBezTo>
                    <a:pt x="89" y="155"/>
                    <a:pt x="88" y="155"/>
                    <a:pt x="88" y="153"/>
                  </a:cubicBezTo>
                  <a:cubicBezTo>
                    <a:pt x="88" y="153"/>
                    <a:pt x="88" y="153"/>
                    <a:pt x="88" y="153"/>
                  </a:cubicBezTo>
                  <a:cubicBezTo>
                    <a:pt x="88" y="153"/>
                    <a:pt x="86" y="153"/>
                    <a:pt x="88" y="152"/>
                  </a:cubicBezTo>
                  <a:cubicBezTo>
                    <a:pt x="86" y="152"/>
                    <a:pt x="88" y="153"/>
                    <a:pt x="86" y="153"/>
                  </a:cubicBezTo>
                  <a:cubicBezTo>
                    <a:pt x="85" y="149"/>
                    <a:pt x="84" y="147"/>
                    <a:pt x="82" y="144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78" y="142"/>
                    <a:pt x="78" y="142"/>
                    <a:pt x="78" y="142"/>
                  </a:cubicBezTo>
                  <a:cubicBezTo>
                    <a:pt x="78" y="140"/>
                    <a:pt x="80" y="140"/>
                    <a:pt x="78" y="140"/>
                  </a:cubicBezTo>
                  <a:cubicBezTo>
                    <a:pt x="78" y="140"/>
                    <a:pt x="78" y="140"/>
                    <a:pt x="78" y="140"/>
                  </a:cubicBezTo>
                  <a:cubicBezTo>
                    <a:pt x="78" y="139"/>
                    <a:pt x="78" y="139"/>
                    <a:pt x="78" y="138"/>
                  </a:cubicBezTo>
                  <a:cubicBezTo>
                    <a:pt x="78" y="139"/>
                    <a:pt x="78" y="139"/>
                    <a:pt x="77" y="139"/>
                  </a:cubicBezTo>
                  <a:cubicBezTo>
                    <a:pt x="78" y="138"/>
                    <a:pt x="77" y="138"/>
                    <a:pt x="77" y="136"/>
                  </a:cubicBezTo>
                  <a:cubicBezTo>
                    <a:pt x="77" y="138"/>
                    <a:pt x="77" y="138"/>
                    <a:pt x="77" y="138"/>
                  </a:cubicBezTo>
                  <a:cubicBezTo>
                    <a:pt x="76" y="136"/>
                    <a:pt x="77" y="136"/>
                    <a:pt x="77" y="136"/>
                  </a:cubicBezTo>
                  <a:cubicBezTo>
                    <a:pt x="76" y="136"/>
                    <a:pt x="76" y="136"/>
                    <a:pt x="76" y="136"/>
                  </a:cubicBezTo>
                  <a:cubicBezTo>
                    <a:pt x="77" y="135"/>
                    <a:pt x="76" y="134"/>
                    <a:pt x="76" y="134"/>
                  </a:cubicBezTo>
                  <a:cubicBezTo>
                    <a:pt x="76" y="134"/>
                    <a:pt x="76" y="134"/>
                    <a:pt x="76" y="134"/>
                  </a:cubicBezTo>
                  <a:cubicBezTo>
                    <a:pt x="76" y="132"/>
                    <a:pt x="75" y="132"/>
                    <a:pt x="75" y="131"/>
                  </a:cubicBezTo>
                  <a:cubicBezTo>
                    <a:pt x="73" y="131"/>
                    <a:pt x="73" y="131"/>
                    <a:pt x="73" y="131"/>
                  </a:cubicBezTo>
                  <a:cubicBezTo>
                    <a:pt x="75" y="129"/>
                    <a:pt x="73" y="129"/>
                    <a:pt x="75" y="127"/>
                  </a:cubicBezTo>
                  <a:cubicBezTo>
                    <a:pt x="73" y="127"/>
                    <a:pt x="72" y="126"/>
                    <a:pt x="72" y="126"/>
                  </a:cubicBezTo>
                  <a:cubicBezTo>
                    <a:pt x="72" y="126"/>
                    <a:pt x="71" y="126"/>
                    <a:pt x="72" y="127"/>
                  </a:cubicBezTo>
                  <a:cubicBezTo>
                    <a:pt x="71" y="126"/>
                    <a:pt x="71" y="126"/>
                    <a:pt x="71" y="126"/>
                  </a:cubicBezTo>
                  <a:cubicBezTo>
                    <a:pt x="71" y="127"/>
                    <a:pt x="71" y="127"/>
                    <a:pt x="71" y="127"/>
                  </a:cubicBezTo>
                  <a:cubicBezTo>
                    <a:pt x="71" y="127"/>
                    <a:pt x="71" y="126"/>
                    <a:pt x="69" y="126"/>
                  </a:cubicBezTo>
                  <a:cubicBezTo>
                    <a:pt x="71" y="125"/>
                    <a:pt x="71" y="123"/>
                    <a:pt x="71" y="122"/>
                  </a:cubicBezTo>
                  <a:cubicBezTo>
                    <a:pt x="71" y="123"/>
                    <a:pt x="69" y="123"/>
                    <a:pt x="69" y="123"/>
                  </a:cubicBezTo>
                  <a:cubicBezTo>
                    <a:pt x="71" y="121"/>
                    <a:pt x="71" y="121"/>
                    <a:pt x="71" y="121"/>
                  </a:cubicBezTo>
                  <a:cubicBezTo>
                    <a:pt x="71" y="121"/>
                    <a:pt x="69" y="122"/>
                    <a:pt x="69" y="121"/>
                  </a:cubicBezTo>
                  <a:cubicBezTo>
                    <a:pt x="71" y="121"/>
                    <a:pt x="71" y="121"/>
                    <a:pt x="71" y="121"/>
                  </a:cubicBezTo>
                  <a:cubicBezTo>
                    <a:pt x="69" y="119"/>
                    <a:pt x="69" y="119"/>
                    <a:pt x="69" y="119"/>
                  </a:cubicBezTo>
                  <a:cubicBezTo>
                    <a:pt x="68" y="119"/>
                    <a:pt x="69" y="119"/>
                    <a:pt x="68" y="119"/>
                  </a:cubicBezTo>
                  <a:cubicBezTo>
                    <a:pt x="68" y="119"/>
                    <a:pt x="68" y="119"/>
                    <a:pt x="68" y="118"/>
                  </a:cubicBezTo>
                  <a:cubicBezTo>
                    <a:pt x="68" y="118"/>
                    <a:pt x="68" y="118"/>
                    <a:pt x="68" y="118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9" y="118"/>
                    <a:pt x="68" y="118"/>
                    <a:pt x="68" y="118"/>
                  </a:cubicBezTo>
                  <a:cubicBezTo>
                    <a:pt x="69" y="116"/>
                    <a:pt x="69" y="116"/>
                    <a:pt x="68" y="114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4"/>
                    <a:pt x="68" y="113"/>
                    <a:pt x="68" y="112"/>
                  </a:cubicBezTo>
                  <a:cubicBezTo>
                    <a:pt x="68" y="112"/>
                    <a:pt x="65" y="113"/>
                    <a:pt x="68" y="113"/>
                  </a:cubicBezTo>
                  <a:cubicBezTo>
                    <a:pt x="65" y="113"/>
                    <a:pt x="65" y="110"/>
                    <a:pt x="64" y="110"/>
                  </a:cubicBezTo>
                  <a:cubicBezTo>
                    <a:pt x="65" y="110"/>
                    <a:pt x="65" y="110"/>
                    <a:pt x="65" y="110"/>
                  </a:cubicBezTo>
                  <a:cubicBezTo>
                    <a:pt x="65" y="109"/>
                    <a:pt x="64" y="110"/>
                    <a:pt x="64" y="109"/>
                  </a:cubicBezTo>
                  <a:cubicBezTo>
                    <a:pt x="64" y="109"/>
                    <a:pt x="64" y="109"/>
                    <a:pt x="64" y="109"/>
                  </a:cubicBezTo>
                  <a:cubicBezTo>
                    <a:pt x="64" y="108"/>
                    <a:pt x="64" y="109"/>
                    <a:pt x="64" y="109"/>
                  </a:cubicBezTo>
                  <a:cubicBezTo>
                    <a:pt x="64" y="108"/>
                    <a:pt x="64" y="106"/>
                    <a:pt x="63" y="105"/>
                  </a:cubicBezTo>
                  <a:cubicBezTo>
                    <a:pt x="63" y="103"/>
                    <a:pt x="63" y="103"/>
                    <a:pt x="63" y="103"/>
                  </a:cubicBezTo>
                  <a:cubicBezTo>
                    <a:pt x="63" y="103"/>
                    <a:pt x="63" y="103"/>
                    <a:pt x="63" y="103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62" y="101"/>
                    <a:pt x="62" y="106"/>
                    <a:pt x="62" y="105"/>
                  </a:cubicBezTo>
                  <a:cubicBezTo>
                    <a:pt x="62" y="105"/>
                    <a:pt x="63" y="103"/>
                    <a:pt x="62" y="103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101"/>
                    <a:pt x="60" y="103"/>
                    <a:pt x="60" y="101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2" y="100"/>
                    <a:pt x="60" y="100"/>
                    <a:pt x="60" y="100"/>
                  </a:cubicBezTo>
                  <a:cubicBezTo>
                    <a:pt x="60" y="100"/>
                    <a:pt x="60" y="99"/>
                    <a:pt x="59" y="99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99"/>
                    <a:pt x="59" y="99"/>
                    <a:pt x="59" y="99"/>
                  </a:cubicBezTo>
                  <a:cubicBezTo>
                    <a:pt x="59" y="99"/>
                    <a:pt x="59" y="99"/>
                    <a:pt x="59" y="99"/>
                  </a:cubicBezTo>
                  <a:cubicBezTo>
                    <a:pt x="60" y="97"/>
                    <a:pt x="59" y="97"/>
                    <a:pt x="59" y="96"/>
                  </a:cubicBezTo>
                  <a:cubicBezTo>
                    <a:pt x="59" y="96"/>
                    <a:pt x="59" y="95"/>
                    <a:pt x="58" y="95"/>
                  </a:cubicBezTo>
                  <a:cubicBezTo>
                    <a:pt x="58" y="93"/>
                    <a:pt x="58" y="93"/>
                    <a:pt x="58" y="93"/>
                  </a:cubicBezTo>
                  <a:cubicBezTo>
                    <a:pt x="58" y="93"/>
                    <a:pt x="58" y="93"/>
                    <a:pt x="56" y="93"/>
                  </a:cubicBezTo>
                  <a:cubicBezTo>
                    <a:pt x="56" y="93"/>
                    <a:pt x="56" y="93"/>
                    <a:pt x="56" y="93"/>
                  </a:cubicBezTo>
                  <a:cubicBezTo>
                    <a:pt x="55" y="92"/>
                    <a:pt x="55" y="92"/>
                    <a:pt x="55" y="92"/>
                  </a:cubicBezTo>
                  <a:cubicBezTo>
                    <a:pt x="55" y="92"/>
                    <a:pt x="56" y="92"/>
                    <a:pt x="56" y="90"/>
                  </a:cubicBezTo>
                  <a:cubicBezTo>
                    <a:pt x="55" y="92"/>
                    <a:pt x="56" y="88"/>
                    <a:pt x="55" y="88"/>
                  </a:cubicBezTo>
                  <a:cubicBezTo>
                    <a:pt x="55" y="88"/>
                    <a:pt x="55" y="90"/>
                    <a:pt x="52" y="90"/>
                  </a:cubicBezTo>
                  <a:cubicBezTo>
                    <a:pt x="51" y="90"/>
                    <a:pt x="55" y="88"/>
                    <a:pt x="52" y="87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52" y="87"/>
                    <a:pt x="55" y="86"/>
                    <a:pt x="52" y="86"/>
                  </a:cubicBezTo>
                  <a:cubicBezTo>
                    <a:pt x="52" y="86"/>
                    <a:pt x="51" y="86"/>
                    <a:pt x="52" y="86"/>
                  </a:cubicBezTo>
                  <a:cubicBezTo>
                    <a:pt x="51" y="84"/>
                    <a:pt x="51" y="82"/>
                    <a:pt x="50" y="82"/>
                  </a:cubicBezTo>
                  <a:cubicBezTo>
                    <a:pt x="50" y="82"/>
                    <a:pt x="49" y="82"/>
                    <a:pt x="50" y="82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50" y="82"/>
                    <a:pt x="50" y="80"/>
                    <a:pt x="49" y="82"/>
                  </a:cubicBezTo>
                  <a:cubicBezTo>
                    <a:pt x="47" y="82"/>
                    <a:pt x="50" y="80"/>
                    <a:pt x="49" y="79"/>
                  </a:cubicBezTo>
                  <a:cubicBezTo>
                    <a:pt x="49" y="79"/>
                    <a:pt x="49" y="79"/>
                    <a:pt x="49" y="79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7" y="78"/>
                    <a:pt x="47" y="79"/>
                  </a:cubicBezTo>
                  <a:cubicBezTo>
                    <a:pt x="47" y="78"/>
                    <a:pt x="46" y="78"/>
                    <a:pt x="47" y="78"/>
                  </a:cubicBezTo>
                  <a:cubicBezTo>
                    <a:pt x="46" y="78"/>
                    <a:pt x="46" y="78"/>
                    <a:pt x="46" y="78"/>
                  </a:cubicBezTo>
                  <a:cubicBezTo>
                    <a:pt x="47" y="78"/>
                    <a:pt x="46" y="75"/>
                    <a:pt x="46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5"/>
                    <a:pt x="46" y="75"/>
                    <a:pt x="47" y="75"/>
                  </a:cubicBezTo>
                  <a:cubicBezTo>
                    <a:pt x="47" y="75"/>
                    <a:pt x="47" y="75"/>
                    <a:pt x="47" y="74"/>
                  </a:cubicBezTo>
                  <a:cubicBezTo>
                    <a:pt x="46" y="75"/>
                    <a:pt x="46" y="74"/>
                    <a:pt x="46" y="74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46" y="73"/>
                    <a:pt x="46" y="73"/>
                    <a:pt x="46" y="74"/>
                  </a:cubicBezTo>
                  <a:cubicBezTo>
                    <a:pt x="46" y="73"/>
                    <a:pt x="45" y="74"/>
                    <a:pt x="45" y="73"/>
                  </a:cubicBezTo>
                  <a:cubicBezTo>
                    <a:pt x="45" y="73"/>
                    <a:pt x="46" y="73"/>
                    <a:pt x="46" y="71"/>
                  </a:cubicBezTo>
                  <a:cubicBezTo>
                    <a:pt x="46" y="73"/>
                    <a:pt x="46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1"/>
                    <a:pt x="45" y="71"/>
                    <a:pt x="45" y="71"/>
                  </a:cubicBezTo>
                  <a:cubicBezTo>
                    <a:pt x="45" y="71"/>
                    <a:pt x="45" y="71"/>
                    <a:pt x="45" y="71"/>
                  </a:cubicBezTo>
                  <a:cubicBezTo>
                    <a:pt x="45" y="71"/>
                    <a:pt x="45" y="71"/>
                    <a:pt x="45" y="70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3" y="70"/>
                    <a:pt x="43" y="69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43" y="67"/>
                    <a:pt x="41" y="69"/>
                    <a:pt x="42" y="67"/>
                  </a:cubicBezTo>
                  <a:cubicBezTo>
                    <a:pt x="41" y="67"/>
                    <a:pt x="42" y="66"/>
                    <a:pt x="43" y="66"/>
                  </a:cubicBezTo>
                  <a:cubicBezTo>
                    <a:pt x="42" y="66"/>
                    <a:pt x="42" y="62"/>
                    <a:pt x="41" y="62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1" y="61"/>
                    <a:pt x="41" y="58"/>
                    <a:pt x="37" y="58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7" y="58"/>
                    <a:pt x="35" y="58"/>
                    <a:pt x="37" y="58"/>
                  </a:cubicBezTo>
                  <a:cubicBezTo>
                    <a:pt x="37" y="58"/>
                    <a:pt x="37" y="58"/>
                    <a:pt x="38" y="58"/>
                  </a:cubicBezTo>
                  <a:cubicBezTo>
                    <a:pt x="38" y="57"/>
                    <a:pt x="37" y="56"/>
                    <a:pt x="37" y="56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5" y="56"/>
                    <a:pt x="35" y="56"/>
                    <a:pt x="35" y="54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35" y="54"/>
                    <a:pt x="37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7"/>
                    <a:pt x="32" y="44"/>
                    <a:pt x="32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0" y="43"/>
                    <a:pt x="32" y="43"/>
                    <a:pt x="30" y="43"/>
                  </a:cubicBezTo>
                  <a:cubicBezTo>
                    <a:pt x="30" y="43"/>
                    <a:pt x="30" y="43"/>
                    <a:pt x="29" y="43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29" y="41"/>
                    <a:pt x="30" y="41"/>
                  </a:cubicBezTo>
                  <a:cubicBezTo>
                    <a:pt x="30" y="41"/>
                    <a:pt x="29" y="40"/>
                    <a:pt x="30" y="40"/>
                  </a:cubicBezTo>
                  <a:cubicBezTo>
                    <a:pt x="29" y="40"/>
                    <a:pt x="29" y="40"/>
                    <a:pt x="29" y="41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8" y="40"/>
                    <a:pt x="28" y="43"/>
                    <a:pt x="25" y="43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4" y="43"/>
                    <a:pt x="25" y="44"/>
                    <a:pt x="24" y="43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0"/>
                    <a:pt x="29" y="40"/>
                    <a:pt x="28" y="39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5" y="40"/>
                    <a:pt x="28" y="39"/>
                    <a:pt x="28" y="39"/>
                  </a:cubicBezTo>
                  <a:cubicBezTo>
                    <a:pt x="28" y="39"/>
                    <a:pt x="28" y="39"/>
                    <a:pt x="28" y="36"/>
                  </a:cubicBezTo>
                  <a:cubicBezTo>
                    <a:pt x="28" y="36"/>
                    <a:pt x="28" y="39"/>
                    <a:pt x="28" y="36"/>
                  </a:cubicBezTo>
                  <a:cubicBezTo>
                    <a:pt x="28" y="36"/>
                    <a:pt x="28" y="35"/>
                    <a:pt x="28" y="36"/>
                  </a:cubicBezTo>
                  <a:cubicBezTo>
                    <a:pt x="29" y="35"/>
                    <a:pt x="28" y="35"/>
                    <a:pt x="28" y="35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5"/>
                    <a:pt x="25" y="35"/>
                    <a:pt x="28" y="34"/>
                  </a:cubicBezTo>
                  <a:cubicBezTo>
                    <a:pt x="28" y="34"/>
                    <a:pt x="25" y="34"/>
                    <a:pt x="25" y="35"/>
                  </a:cubicBezTo>
                  <a:cubicBezTo>
                    <a:pt x="25" y="35"/>
                    <a:pt x="28" y="34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5" y="34"/>
                    <a:pt x="24" y="34"/>
                  </a:cubicBezTo>
                  <a:cubicBezTo>
                    <a:pt x="24" y="32"/>
                    <a:pt x="25" y="31"/>
                    <a:pt x="24" y="32"/>
                  </a:cubicBezTo>
                  <a:cubicBezTo>
                    <a:pt x="24" y="32"/>
                    <a:pt x="22" y="31"/>
                    <a:pt x="24" y="31"/>
                  </a:cubicBezTo>
                  <a:cubicBezTo>
                    <a:pt x="25" y="31"/>
                    <a:pt x="24" y="32"/>
                    <a:pt x="25" y="31"/>
                  </a:cubicBezTo>
                  <a:cubicBezTo>
                    <a:pt x="24" y="32"/>
                    <a:pt x="25" y="31"/>
                    <a:pt x="25" y="30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28"/>
                    <a:pt x="22" y="30"/>
                    <a:pt x="22" y="28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7"/>
                    <a:pt x="22" y="28"/>
                    <a:pt x="22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7"/>
                    <a:pt x="22" y="27"/>
                    <a:pt x="22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6"/>
                    <a:pt x="22" y="27"/>
                    <a:pt x="22" y="26"/>
                  </a:cubicBezTo>
                  <a:cubicBezTo>
                    <a:pt x="21" y="26"/>
                    <a:pt x="21" y="26"/>
                    <a:pt x="20" y="26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7"/>
                    <a:pt x="19" y="27"/>
                    <a:pt x="17" y="27"/>
                  </a:cubicBezTo>
                  <a:cubicBezTo>
                    <a:pt x="17" y="27"/>
                    <a:pt x="17" y="27"/>
                    <a:pt x="17" y="26"/>
                  </a:cubicBezTo>
                  <a:cubicBezTo>
                    <a:pt x="20" y="26"/>
                    <a:pt x="19" y="23"/>
                    <a:pt x="20" y="23"/>
                  </a:cubicBezTo>
                  <a:cubicBezTo>
                    <a:pt x="20" y="22"/>
                    <a:pt x="17" y="23"/>
                    <a:pt x="19" y="22"/>
                  </a:cubicBezTo>
                  <a:cubicBezTo>
                    <a:pt x="19" y="22"/>
                    <a:pt x="20" y="21"/>
                    <a:pt x="20" y="22"/>
                  </a:cubicBezTo>
                  <a:cubicBezTo>
                    <a:pt x="19" y="21"/>
                    <a:pt x="20" y="21"/>
                    <a:pt x="20" y="21"/>
                  </a:cubicBezTo>
                  <a:cubicBezTo>
                    <a:pt x="20" y="21"/>
                    <a:pt x="19" y="21"/>
                    <a:pt x="17" y="22"/>
                  </a:cubicBezTo>
                  <a:cubicBezTo>
                    <a:pt x="19" y="21"/>
                    <a:pt x="19" y="22"/>
                    <a:pt x="19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6" y="21"/>
                    <a:pt x="17" y="21"/>
                  </a:cubicBezTo>
                  <a:cubicBezTo>
                    <a:pt x="17" y="21"/>
                    <a:pt x="17" y="22"/>
                    <a:pt x="17" y="21"/>
                  </a:cubicBezTo>
                  <a:cubicBezTo>
                    <a:pt x="17" y="19"/>
                    <a:pt x="16" y="21"/>
                    <a:pt x="17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7" y="18"/>
                    <a:pt x="20" y="18"/>
                    <a:pt x="19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9" y="18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5" y="19"/>
                    <a:pt x="16" y="18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6"/>
                    <a:pt x="16" y="14"/>
                    <a:pt x="15" y="16"/>
                  </a:cubicBezTo>
                  <a:cubicBezTo>
                    <a:pt x="16" y="16"/>
                    <a:pt x="16" y="17"/>
                    <a:pt x="16" y="17"/>
                  </a:cubicBezTo>
                  <a:cubicBezTo>
                    <a:pt x="15" y="18"/>
                    <a:pt x="16" y="18"/>
                    <a:pt x="15" y="18"/>
                  </a:cubicBezTo>
                  <a:cubicBezTo>
                    <a:pt x="15" y="18"/>
                    <a:pt x="13" y="18"/>
                    <a:pt x="13" y="19"/>
                  </a:cubicBezTo>
                  <a:cubicBezTo>
                    <a:pt x="11" y="18"/>
                    <a:pt x="13" y="18"/>
                    <a:pt x="13" y="18"/>
                  </a:cubicBezTo>
                  <a:cubicBezTo>
                    <a:pt x="13" y="18"/>
                    <a:pt x="13" y="18"/>
                    <a:pt x="15" y="18"/>
                  </a:cubicBezTo>
                  <a:cubicBezTo>
                    <a:pt x="13" y="17"/>
                    <a:pt x="13" y="16"/>
                    <a:pt x="15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1" y="14"/>
                    <a:pt x="11" y="13"/>
                  </a:cubicBezTo>
                  <a:cubicBezTo>
                    <a:pt x="13" y="13"/>
                    <a:pt x="9" y="12"/>
                    <a:pt x="11" y="12"/>
                  </a:cubicBezTo>
                  <a:cubicBezTo>
                    <a:pt x="13" y="13"/>
                    <a:pt x="13" y="13"/>
                    <a:pt x="15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1" y="12"/>
                    <a:pt x="13" y="12"/>
                  </a:cubicBezTo>
                  <a:cubicBezTo>
                    <a:pt x="13" y="12"/>
                    <a:pt x="11" y="12"/>
                    <a:pt x="9" y="13"/>
                  </a:cubicBezTo>
                  <a:cubicBezTo>
                    <a:pt x="9" y="12"/>
                    <a:pt x="9" y="13"/>
                    <a:pt x="8" y="13"/>
                  </a:cubicBezTo>
                  <a:cubicBezTo>
                    <a:pt x="8" y="12"/>
                    <a:pt x="8" y="9"/>
                    <a:pt x="8" y="9"/>
                  </a:cubicBezTo>
                  <a:cubicBezTo>
                    <a:pt x="7" y="8"/>
                    <a:pt x="7" y="6"/>
                    <a:pt x="7" y="6"/>
                  </a:cubicBezTo>
                  <a:cubicBezTo>
                    <a:pt x="7" y="5"/>
                    <a:pt x="6" y="6"/>
                    <a:pt x="6" y="6"/>
                  </a:cubicBezTo>
                  <a:cubicBezTo>
                    <a:pt x="4" y="5"/>
                    <a:pt x="7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4" y="5"/>
                    <a:pt x="6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0" y="0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2" y="1"/>
                    <a:pt x="3" y="3"/>
                    <a:pt x="2" y="3"/>
                  </a:cubicBezTo>
                  <a:cubicBezTo>
                    <a:pt x="2" y="3"/>
                    <a:pt x="2" y="3"/>
                    <a:pt x="2" y="1"/>
                  </a:cubicBezTo>
                  <a:cubicBezTo>
                    <a:pt x="2" y="3"/>
                    <a:pt x="2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5"/>
                    <a:pt x="2" y="5"/>
                  </a:cubicBezTo>
                  <a:cubicBezTo>
                    <a:pt x="3" y="5"/>
                    <a:pt x="2" y="6"/>
                    <a:pt x="2" y="8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4" y="5"/>
                    <a:pt x="3" y="5"/>
                    <a:pt x="4" y="6"/>
                  </a:cubicBezTo>
                  <a:cubicBezTo>
                    <a:pt x="4" y="6"/>
                    <a:pt x="3" y="6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2"/>
                    <a:pt x="4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4"/>
                    <a:pt x="7" y="16"/>
                    <a:pt x="7" y="16"/>
                  </a:cubicBezTo>
                  <a:cubicBezTo>
                    <a:pt x="7" y="17"/>
                    <a:pt x="7" y="19"/>
                    <a:pt x="8" y="19"/>
                  </a:cubicBezTo>
                  <a:cubicBezTo>
                    <a:pt x="9" y="21"/>
                    <a:pt x="9" y="23"/>
                    <a:pt x="11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1" y="26"/>
                    <a:pt x="13" y="26"/>
                    <a:pt x="13" y="26"/>
                  </a:cubicBezTo>
                  <a:cubicBezTo>
                    <a:pt x="11" y="26"/>
                    <a:pt x="13" y="27"/>
                    <a:pt x="11" y="27"/>
                  </a:cubicBezTo>
                  <a:cubicBezTo>
                    <a:pt x="13" y="27"/>
                    <a:pt x="13" y="30"/>
                    <a:pt x="13" y="31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3" y="31"/>
                    <a:pt x="15" y="32"/>
                    <a:pt x="16" y="32"/>
                  </a:cubicBezTo>
                  <a:cubicBezTo>
                    <a:pt x="16" y="32"/>
                    <a:pt x="17" y="32"/>
                    <a:pt x="17" y="34"/>
                  </a:cubicBezTo>
                  <a:cubicBezTo>
                    <a:pt x="16" y="34"/>
                    <a:pt x="16" y="35"/>
                    <a:pt x="16" y="35"/>
                  </a:cubicBezTo>
                  <a:cubicBezTo>
                    <a:pt x="16" y="36"/>
                    <a:pt x="17" y="39"/>
                    <a:pt x="19" y="39"/>
                  </a:cubicBezTo>
                  <a:cubicBezTo>
                    <a:pt x="19" y="41"/>
                    <a:pt x="20" y="44"/>
                    <a:pt x="21" y="47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1" y="49"/>
                    <a:pt x="24" y="52"/>
                    <a:pt x="24" y="54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8" y="54"/>
                    <a:pt x="28" y="56"/>
                    <a:pt x="25" y="56"/>
                  </a:cubicBezTo>
                  <a:cubicBezTo>
                    <a:pt x="25" y="56"/>
                    <a:pt x="25" y="57"/>
                    <a:pt x="28" y="57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9" y="60"/>
                    <a:pt x="29" y="61"/>
                    <a:pt x="29" y="62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2"/>
                    <a:pt x="32" y="62"/>
                    <a:pt x="30" y="62"/>
                  </a:cubicBezTo>
                  <a:cubicBezTo>
                    <a:pt x="32" y="65"/>
                    <a:pt x="30" y="67"/>
                    <a:pt x="33" y="67"/>
                  </a:cubicBezTo>
                  <a:cubicBezTo>
                    <a:pt x="32" y="67"/>
                    <a:pt x="32" y="69"/>
                    <a:pt x="32" y="69"/>
                  </a:cubicBezTo>
                  <a:cubicBezTo>
                    <a:pt x="33" y="70"/>
                    <a:pt x="34" y="70"/>
                    <a:pt x="34" y="71"/>
                  </a:cubicBezTo>
                  <a:cubicBezTo>
                    <a:pt x="34" y="71"/>
                    <a:pt x="34" y="71"/>
                    <a:pt x="34" y="71"/>
                  </a:cubicBezTo>
                  <a:cubicBezTo>
                    <a:pt x="34" y="71"/>
                    <a:pt x="34" y="71"/>
                    <a:pt x="34" y="73"/>
                  </a:cubicBezTo>
                  <a:cubicBezTo>
                    <a:pt x="34" y="74"/>
                    <a:pt x="37" y="75"/>
                    <a:pt x="37" y="78"/>
                  </a:cubicBezTo>
                  <a:cubicBezTo>
                    <a:pt x="38" y="82"/>
                    <a:pt x="42" y="84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3" y="88"/>
                    <a:pt x="46" y="88"/>
                    <a:pt x="45" y="90"/>
                  </a:cubicBezTo>
                  <a:cubicBezTo>
                    <a:pt x="45" y="90"/>
                    <a:pt x="45" y="92"/>
                    <a:pt x="46" y="92"/>
                  </a:cubicBezTo>
                  <a:cubicBezTo>
                    <a:pt x="45" y="92"/>
                    <a:pt x="47" y="93"/>
                    <a:pt x="47" y="95"/>
                  </a:cubicBezTo>
                  <a:cubicBezTo>
                    <a:pt x="47" y="95"/>
                    <a:pt x="47" y="95"/>
                    <a:pt x="47" y="95"/>
                  </a:cubicBezTo>
                  <a:cubicBezTo>
                    <a:pt x="49" y="95"/>
                    <a:pt x="47" y="96"/>
                    <a:pt x="49" y="97"/>
                  </a:cubicBezTo>
                  <a:cubicBezTo>
                    <a:pt x="49" y="97"/>
                    <a:pt x="49" y="97"/>
                    <a:pt x="49" y="97"/>
                  </a:cubicBezTo>
                  <a:cubicBezTo>
                    <a:pt x="50" y="97"/>
                    <a:pt x="49" y="99"/>
                    <a:pt x="50" y="97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1" y="100"/>
                    <a:pt x="52" y="105"/>
                    <a:pt x="52" y="108"/>
                  </a:cubicBezTo>
                  <a:cubicBezTo>
                    <a:pt x="56" y="109"/>
                    <a:pt x="56" y="106"/>
                    <a:pt x="56" y="109"/>
                  </a:cubicBezTo>
                  <a:cubicBezTo>
                    <a:pt x="56" y="109"/>
                    <a:pt x="56" y="109"/>
                    <a:pt x="56" y="109"/>
                  </a:cubicBezTo>
                  <a:cubicBezTo>
                    <a:pt x="58" y="109"/>
                    <a:pt x="58" y="109"/>
                    <a:pt x="58" y="109"/>
                  </a:cubicBezTo>
                  <a:cubicBezTo>
                    <a:pt x="56" y="110"/>
                    <a:pt x="58" y="110"/>
                    <a:pt x="56" y="110"/>
                  </a:cubicBezTo>
                  <a:cubicBezTo>
                    <a:pt x="58" y="112"/>
                    <a:pt x="59" y="110"/>
                    <a:pt x="59" y="112"/>
                  </a:cubicBezTo>
                  <a:cubicBezTo>
                    <a:pt x="59" y="112"/>
                    <a:pt x="59" y="112"/>
                    <a:pt x="59" y="112"/>
                  </a:cubicBezTo>
                  <a:cubicBezTo>
                    <a:pt x="59" y="113"/>
                    <a:pt x="60" y="114"/>
                    <a:pt x="59" y="116"/>
                  </a:cubicBezTo>
                  <a:cubicBezTo>
                    <a:pt x="62" y="123"/>
                    <a:pt x="64" y="129"/>
                    <a:pt x="68" y="136"/>
                  </a:cubicBezTo>
                  <a:cubicBezTo>
                    <a:pt x="72" y="142"/>
                    <a:pt x="75" y="148"/>
                    <a:pt x="78" y="153"/>
                  </a:cubicBezTo>
                  <a:cubicBezTo>
                    <a:pt x="80" y="155"/>
                    <a:pt x="80" y="155"/>
                    <a:pt x="80" y="156"/>
                  </a:cubicBezTo>
                  <a:cubicBezTo>
                    <a:pt x="80" y="156"/>
                    <a:pt x="80" y="156"/>
                    <a:pt x="82" y="156"/>
                  </a:cubicBezTo>
                  <a:cubicBezTo>
                    <a:pt x="80" y="156"/>
                    <a:pt x="82" y="158"/>
                    <a:pt x="80" y="158"/>
                  </a:cubicBezTo>
                  <a:cubicBezTo>
                    <a:pt x="82" y="161"/>
                    <a:pt x="84" y="162"/>
                    <a:pt x="85" y="165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5" y="165"/>
                    <a:pt x="85" y="166"/>
                    <a:pt x="85" y="165"/>
                  </a:cubicBezTo>
                  <a:cubicBezTo>
                    <a:pt x="86" y="173"/>
                    <a:pt x="91" y="177"/>
                    <a:pt x="95" y="182"/>
                  </a:cubicBezTo>
                  <a:cubicBezTo>
                    <a:pt x="97" y="184"/>
                    <a:pt x="97" y="186"/>
                    <a:pt x="98" y="188"/>
                  </a:cubicBezTo>
                  <a:cubicBezTo>
                    <a:pt x="102" y="191"/>
                    <a:pt x="105" y="194"/>
                    <a:pt x="106" y="200"/>
                  </a:cubicBezTo>
                  <a:cubicBezTo>
                    <a:pt x="106" y="200"/>
                    <a:pt x="107" y="199"/>
                    <a:pt x="107" y="195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58" name="Freeform 151"/>
            <p:cNvSpPr>
              <a:spLocks/>
            </p:cNvSpPr>
            <p:nvPr/>
          </p:nvSpPr>
          <p:spPr bwMode="auto">
            <a:xfrm>
              <a:off x="4009" y="3609"/>
              <a:ext cx="260" cy="475"/>
            </a:xfrm>
            <a:custGeom>
              <a:avLst/>
              <a:gdLst>
                <a:gd name="T0" fmla="*/ 97 w 110"/>
                <a:gd name="T1" fmla="*/ 177 h 201"/>
                <a:gd name="T2" fmla="*/ 94 w 110"/>
                <a:gd name="T3" fmla="*/ 171 h 201"/>
                <a:gd name="T4" fmla="*/ 90 w 110"/>
                <a:gd name="T5" fmla="*/ 158 h 201"/>
                <a:gd name="T6" fmla="*/ 89 w 110"/>
                <a:gd name="T7" fmla="*/ 154 h 201"/>
                <a:gd name="T8" fmla="*/ 80 w 110"/>
                <a:gd name="T9" fmla="*/ 141 h 201"/>
                <a:gd name="T10" fmla="*/ 77 w 110"/>
                <a:gd name="T11" fmla="*/ 137 h 201"/>
                <a:gd name="T12" fmla="*/ 74 w 110"/>
                <a:gd name="T13" fmla="*/ 129 h 201"/>
                <a:gd name="T14" fmla="*/ 70 w 110"/>
                <a:gd name="T15" fmla="*/ 124 h 201"/>
                <a:gd name="T16" fmla="*/ 68 w 110"/>
                <a:gd name="T17" fmla="*/ 120 h 201"/>
                <a:gd name="T18" fmla="*/ 68 w 110"/>
                <a:gd name="T19" fmla="*/ 116 h 201"/>
                <a:gd name="T20" fmla="*/ 65 w 110"/>
                <a:gd name="T21" fmla="*/ 110 h 201"/>
                <a:gd name="T22" fmla="*/ 63 w 110"/>
                <a:gd name="T23" fmla="*/ 106 h 201"/>
                <a:gd name="T24" fmla="*/ 61 w 110"/>
                <a:gd name="T25" fmla="*/ 100 h 201"/>
                <a:gd name="T26" fmla="*/ 57 w 110"/>
                <a:gd name="T27" fmla="*/ 97 h 201"/>
                <a:gd name="T28" fmla="*/ 55 w 110"/>
                <a:gd name="T29" fmla="*/ 90 h 201"/>
                <a:gd name="T30" fmla="*/ 49 w 110"/>
                <a:gd name="T31" fmla="*/ 84 h 201"/>
                <a:gd name="T32" fmla="*/ 49 w 110"/>
                <a:gd name="T33" fmla="*/ 80 h 201"/>
                <a:gd name="T34" fmla="*/ 47 w 110"/>
                <a:gd name="T35" fmla="*/ 77 h 201"/>
                <a:gd name="T36" fmla="*/ 44 w 110"/>
                <a:gd name="T37" fmla="*/ 74 h 201"/>
                <a:gd name="T38" fmla="*/ 44 w 110"/>
                <a:gd name="T39" fmla="*/ 73 h 201"/>
                <a:gd name="T40" fmla="*/ 43 w 110"/>
                <a:gd name="T41" fmla="*/ 71 h 201"/>
                <a:gd name="T42" fmla="*/ 38 w 110"/>
                <a:gd name="T43" fmla="*/ 60 h 201"/>
                <a:gd name="T44" fmla="*/ 36 w 110"/>
                <a:gd name="T45" fmla="*/ 55 h 201"/>
                <a:gd name="T46" fmla="*/ 34 w 110"/>
                <a:gd name="T47" fmla="*/ 52 h 201"/>
                <a:gd name="T48" fmla="*/ 28 w 110"/>
                <a:gd name="T49" fmla="*/ 45 h 201"/>
                <a:gd name="T50" fmla="*/ 26 w 110"/>
                <a:gd name="T51" fmla="*/ 43 h 201"/>
                <a:gd name="T52" fmla="*/ 26 w 110"/>
                <a:gd name="T53" fmla="*/ 39 h 201"/>
                <a:gd name="T54" fmla="*/ 27 w 110"/>
                <a:gd name="T55" fmla="*/ 35 h 201"/>
                <a:gd name="T56" fmla="*/ 25 w 110"/>
                <a:gd name="T57" fmla="*/ 33 h 201"/>
                <a:gd name="T58" fmla="*/ 25 w 110"/>
                <a:gd name="T59" fmla="*/ 30 h 201"/>
                <a:gd name="T60" fmla="*/ 23 w 110"/>
                <a:gd name="T61" fmla="*/ 30 h 201"/>
                <a:gd name="T62" fmla="*/ 18 w 110"/>
                <a:gd name="T63" fmla="*/ 26 h 201"/>
                <a:gd name="T64" fmla="*/ 18 w 110"/>
                <a:gd name="T65" fmla="*/ 22 h 201"/>
                <a:gd name="T66" fmla="*/ 17 w 110"/>
                <a:gd name="T67" fmla="*/ 22 h 201"/>
                <a:gd name="T68" fmla="*/ 17 w 110"/>
                <a:gd name="T69" fmla="*/ 19 h 201"/>
                <a:gd name="T70" fmla="*/ 15 w 110"/>
                <a:gd name="T71" fmla="*/ 15 h 201"/>
                <a:gd name="T72" fmla="*/ 13 w 110"/>
                <a:gd name="T73" fmla="*/ 19 h 201"/>
                <a:gd name="T74" fmla="*/ 13 w 110"/>
                <a:gd name="T75" fmla="*/ 12 h 201"/>
                <a:gd name="T76" fmla="*/ 4 w 110"/>
                <a:gd name="T77" fmla="*/ 7 h 201"/>
                <a:gd name="T78" fmla="*/ 2 w 110"/>
                <a:gd name="T79" fmla="*/ 6 h 201"/>
                <a:gd name="T80" fmla="*/ 0 w 110"/>
                <a:gd name="T81" fmla="*/ 0 h 201"/>
                <a:gd name="T82" fmla="*/ 0 w 110"/>
                <a:gd name="T83" fmla="*/ 4 h 201"/>
                <a:gd name="T84" fmla="*/ 4 w 110"/>
                <a:gd name="T85" fmla="*/ 7 h 201"/>
                <a:gd name="T86" fmla="*/ 5 w 110"/>
                <a:gd name="T87" fmla="*/ 17 h 201"/>
                <a:gd name="T88" fmla="*/ 13 w 110"/>
                <a:gd name="T89" fmla="*/ 32 h 201"/>
                <a:gd name="T90" fmla="*/ 21 w 110"/>
                <a:gd name="T91" fmla="*/ 47 h 201"/>
                <a:gd name="T92" fmla="*/ 27 w 110"/>
                <a:gd name="T93" fmla="*/ 60 h 201"/>
                <a:gd name="T94" fmla="*/ 31 w 110"/>
                <a:gd name="T95" fmla="*/ 71 h 201"/>
                <a:gd name="T96" fmla="*/ 43 w 110"/>
                <a:gd name="T97" fmla="*/ 89 h 201"/>
                <a:gd name="T98" fmla="*/ 49 w 110"/>
                <a:gd name="T99" fmla="*/ 98 h 201"/>
                <a:gd name="T100" fmla="*/ 57 w 110"/>
                <a:gd name="T101" fmla="*/ 111 h 201"/>
                <a:gd name="T102" fmla="*/ 78 w 110"/>
                <a:gd name="T103" fmla="*/ 155 h 201"/>
                <a:gd name="T104" fmla="*/ 86 w 110"/>
                <a:gd name="T105" fmla="*/ 167 h 201"/>
                <a:gd name="T106" fmla="*/ 108 w 110"/>
                <a:gd name="T107" fmla="*/ 197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0" h="201">
                  <a:moveTo>
                    <a:pt x="108" y="197"/>
                  </a:moveTo>
                  <a:cubicBezTo>
                    <a:pt x="110" y="193"/>
                    <a:pt x="106" y="191"/>
                    <a:pt x="106" y="188"/>
                  </a:cubicBezTo>
                  <a:cubicBezTo>
                    <a:pt x="106" y="186"/>
                    <a:pt x="104" y="188"/>
                    <a:pt x="104" y="186"/>
                  </a:cubicBezTo>
                  <a:cubicBezTo>
                    <a:pt x="104" y="184"/>
                    <a:pt x="102" y="181"/>
                    <a:pt x="99" y="178"/>
                  </a:cubicBezTo>
                  <a:cubicBezTo>
                    <a:pt x="99" y="178"/>
                    <a:pt x="99" y="178"/>
                    <a:pt x="99" y="178"/>
                  </a:cubicBezTo>
                  <a:cubicBezTo>
                    <a:pt x="97" y="178"/>
                    <a:pt x="99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6"/>
                    <a:pt x="97" y="176"/>
                    <a:pt x="97" y="176"/>
                  </a:cubicBezTo>
                  <a:cubicBezTo>
                    <a:pt x="95" y="176"/>
                    <a:pt x="95" y="176"/>
                    <a:pt x="95" y="176"/>
                  </a:cubicBezTo>
                  <a:cubicBezTo>
                    <a:pt x="95" y="173"/>
                    <a:pt x="95" y="173"/>
                    <a:pt x="95" y="173"/>
                  </a:cubicBezTo>
                  <a:cubicBezTo>
                    <a:pt x="97" y="172"/>
                    <a:pt x="94" y="172"/>
                    <a:pt x="95" y="169"/>
                  </a:cubicBezTo>
                  <a:cubicBezTo>
                    <a:pt x="94" y="171"/>
                    <a:pt x="94" y="171"/>
                    <a:pt x="94" y="171"/>
                  </a:cubicBezTo>
                  <a:cubicBezTo>
                    <a:pt x="94" y="168"/>
                    <a:pt x="93" y="165"/>
                    <a:pt x="91" y="163"/>
                  </a:cubicBezTo>
                  <a:cubicBezTo>
                    <a:pt x="91" y="164"/>
                    <a:pt x="91" y="164"/>
                    <a:pt x="91" y="164"/>
                  </a:cubicBezTo>
                  <a:cubicBezTo>
                    <a:pt x="91" y="163"/>
                    <a:pt x="91" y="163"/>
                    <a:pt x="91" y="160"/>
                  </a:cubicBezTo>
                  <a:cubicBezTo>
                    <a:pt x="90" y="160"/>
                    <a:pt x="91" y="159"/>
                    <a:pt x="90" y="159"/>
                  </a:cubicBezTo>
                  <a:cubicBezTo>
                    <a:pt x="90" y="159"/>
                    <a:pt x="90" y="159"/>
                    <a:pt x="90" y="159"/>
                  </a:cubicBezTo>
                  <a:cubicBezTo>
                    <a:pt x="91" y="158"/>
                    <a:pt x="90" y="158"/>
                    <a:pt x="90" y="158"/>
                  </a:cubicBezTo>
                  <a:cubicBezTo>
                    <a:pt x="90" y="158"/>
                    <a:pt x="90" y="158"/>
                    <a:pt x="90" y="158"/>
                  </a:cubicBezTo>
                  <a:cubicBezTo>
                    <a:pt x="90" y="156"/>
                    <a:pt x="89" y="156"/>
                    <a:pt x="89" y="156"/>
                  </a:cubicBezTo>
                  <a:cubicBezTo>
                    <a:pt x="89" y="156"/>
                    <a:pt x="89" y="156"/>
                    <a:pt x="89" y="156"/>
                  </a:cubicBezTo>
                  <a:cubicBezTo>
                    <a:pt x="89" y="155"/>
                    <a:pt x="89" y="155"/>
                    <a:pt x="89" y="155"/>
                  </a:cubicBezTo>
                  <a:cubicBezTo>
                    <a:pt x="89" y="155"/>
                    <a:pt x="89" y="155"/>
                    <a:pt x="89" y="155"/>
                  </a:cubicBezTo>
                  <a:cubicBezTo>
                    <a:pt x="89" y="154"/>
                    <a:pt x="87" y="154"/>
                    <a:pt x="89" y="154"/>
                  </a:cubicBezTo>
                  <a:cubicBezTo>
                    <a:pt x="87" y="154"/>
                    <a:pt x="89" y="155"/>
                    <a:pt x="87" y="155"/>
                  </a:cubicBezTo>
                  <a:cubicBezTo>
                    <a:pt x="86" y="151"/>
                    <a:pt x="83" y="147"/>
                    <a:pt x="82" y="145"/>
                  </a:cubicBezTo>
                  <a:cubicBezTo>
                    <a:pt x="81" y="145"/>
                    <a:pt x="81" y="145"/>
                    <a:pt x="81" y="145"/>
                  </a:cubicBezTo>
                  <a:cubicBezTo>
                    <a:pt x="81" y="143"/>
                    <a:pt x="80" y="143"/>
                    <a:pt x="81" y="142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80" y="142"/>
                    <a:pt x="81" y="142"/>
                    <a:pt x="80" y="141"/>
                  </a:cubicBezTo>
                  <a:cubicBezTo>
                    <a:pt x="80" y="142"/>
                    <a:pt x="80" y="142"/>
                    <a:pt x="78" y="142"/>
                  </a:cubicBezTo>
                  <a:cubicBezTo>
                    <a:pt x="80" y="141"/>
                    <a:pt x="78" y="141"/>
                    <a:pt x="78" y="139"/>
                  </a:cubicBezTo>
                  <a:cubicBezTo>
                    <a:pt x="78" y="139"/>
                    <a:pt x="78" y="139"/>
                    <a:pt x="78" y="141"/>
                  </a:cubicBezTo>
                  <a:cubicBezTo>
                    <a:pt x="78" y="139"/>
                    <a:pt x="77" y="139"/>
                    <a:pt x="78" y="138"/>
                  </a:cubicBezTo>
                  <a:cubicBezTo>
                    <a:pt x="77" y="138"/>
                    <a:pt x="77" y="138"/>
                    <a:pt x="77" y="138"/>
                  </a:cubicBezTo>
                  <a:cubicBezTo>
                    <a:pt x="76" y="138"/>
                    <a:pt x="78" y="138"/>
                    <a:pt x="77" y="137"/>
                  </a:cubicBezTo>
                  <a:cubicBezTo>
                    <a:pt x="77" y="138"/>
                    <a:pt x="77" y="138"/>
                    <a:pt x="77" y="138"/>
                  </a:cubicBezTo>
                  <a:cubicBezTo>
                    <a:pt x="77" y="137"/>
                    <a:pt x="77" y="134"/>
                    <a:pt x="77" y="133"/>
                  </a:cubicBezTo>
                  <a:cubicBezTo>
                    <a:pt x="76" y="134"/>
                    <a:pt x="76" y="134"/>
                    <a:pt x="76" y="134"/>
                  </a:cubicBezTo>
                  <a:cubicBezTo>
                    <a:pt x="76" y="133"/>
                    <a:pt x="76" y="132"/>
                    <a:pt x="76" y="132"/>
                  </a:cubicBezTo>
                  <a:cubicBezTo>
                    <a:pt x="74" y="130"/>
                    <a:pt x="74" y="132"/>
                    <a:pt x="74" y="130"/>
                  </a:cubicBezTo>
                  <a:cubicBezTo>
                    <a:pt x="74" y="130"/>
                    <a:pt x="73" y="129"/>
                    <a:pt x="74" y="129"/>
                  </a:cubicBezTo>
                  <a:cubicBezTo>
                    <a:pt x="74" y="129"/>
                    <a:pt x="73" y="128"/>
                    <a:pt x="73" y="126"/>
                  </a:cubicBezTo>
                  <a:cubicBezTo>
                    <a:pt x="73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69" y="128"/>
                    <a:pt x="70" y="128"/>
                    <a:pt x="69" y="129"/>
                  </a:cubicBezTo>
                  <a:cubicBezTo>
                    <a:pt x="69" y="128"/>
                    <a:pt x="69" y="126"/>
                    <a:pt x="69" y="126"/>
                  </a:cubicBezTo>
                  <a:cubicBezTo>
                    <a:pt x="69" y="126"/>
                    <a:pt x="70" y="125"/>
                    <a:pt x="70" y="124"/>
                  </a:cubicBezTo>
                  <a:cubicBezTo>
                    <a:pt x="70" y="125"/>
                    <a:pt x="69" y="124"/>
                    <a:pt x="69" y="125"/>
                  </a:cubicBezTo>
                  <a:cubicBezTo>
                    <a:pt x="70" y="121"/>
                    <a:pt x="70" y="121"/>
                    <a:pt x="70" y="121"/>
                  </a:cubicBezTo>
                  <a:cubicBezTo>
                    <a:pt x="69" y="121"/>
                    <a:pt x="69" y="121"/>
                    <a:pt x="69" y="121"/>
                  </a:cubicBezTo>
                  <a:cubicBezTo>
                    <a:pt x="69" y="121"/>
                    <a:pt x="69" y="120"/>
                    <a:pt x="70" y="120"/>
                  </a:cubicBezTo>
                  <a:cubicBezTo>
                    <a:pt x="69" y="120"/>
                    <a:pt x="69" y="119"/>
                    <a:pt x="68" y="120"/>
                  </a:cubicBezTo>
                  <a:cubicBezTo>
                    <a:pt x="68" y="120"/>
                    <a:pt x="68" y="120"/>
                    <a:pt x="68" y="120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6" y="119"/>
                    <a:pt x="68" y="117"/>
                    <a:pt x="68" y="117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6"/>
                    <a:pt x="68" y="115"/>
                    <a:pt x="68" y="113"/>
                  </a:cubicBezTo>
                  <a:cubicBezTo>
                    <a:pt x="66" y="115"/>
                    <a:pt x="66" y="115"/>
                    <a:pt x="66" y="115"/>
                  </a:cubicBezTo>
                  <a:cubicBezTo>
                    <a:pt x="65" y="113"/>
                    <a:pt x="66" y="112"/>
                    <a:pt x="65" y="111"/>
                  </a:cubicBezTo>
                  <a:cubicBezTo>
                    <a:pt x="65" y="112"/>
                    <a:pt x="66" y="111"/>
                    <a:pt x="66" y="111"/>
                  </a:cubicBezTo>
                  <a:cubicBezTo>
                    <a:pt x="65" y="111"/>
                    <a:pt x="65" y="111"/>
                    <a:pt x="65" y="111"/>
                  </a:cubicBezTo>
                  <a:cubicBezTo>
                    <a:pt x="64" y="111"/>
                    <a:pt x="65" y="110"/>
                    <a:pt x="65" y="110"/>
                  </a:cubicBezTo>
                  <a:cubicBezTo>
                    <a:pt x="65" y="110"/>
                    <a:pt x="64" y="110"/>
                    <a:pt x="65" y="110"/>
                  </a:cubicBezTo>
                  <a:cubicBezTo>
                    <a:pt x="65" y="110"/>
                    <a:pt x="64" y="106"/>
                    <a:pt x="63" y="106"/>
                  </a:cubicBezTo>
                  <a:cubicBezTo>
                    <a:pt x="64" y="106"/>
                    <a:pt x="64" y="104"/>
                    <a:pt x="64" y="104"/>
                  </a:cubicBezTo>
                  <a:cubicBezTo>
                    <a:pt x="63" y="104"/>
                    <a:pt x="63" y="104"/>
                    <a:pt x="63" y="104"/>
                  </a:cubicBezTo>
                  <a:cubicBezTo>
                    <a:pt x="63" y="103"/>
                    <a:pt x="63" y="103"/>
                    <a:pt x="63" y="103"/>
                  </a:cubicBezTo>
                  <a:cubicBezTo>
                    <a:pt x="63" y="106"/>
                    <a:pt x="63" y="106"/>
                    <a:pt x="63" y="106"/>
                  </a:cubicBezTo>
                  <a:cubicBezTo>
                    <a:pt x="63" y="106"/>
                    <a:pt x="63" y="103"/>
                    <a:pt x="63" y="104"/>
                  </a:cubicBezTo>
                  <a:cubicBezTo>
                    <a:pt x="63" y="103"/>
                    <a:pt x="63" y="103"/>
                    <a:pt x="61" y="103"/>
                  </a:cubicBezTo>
                  <a:cubicBezTo>
                    <a:pt x="61" y="103"/>
                    <a:pt x="61" y="103"/>
                    <a:pt x="61" y="103"/>
                  </a:cubicBezTo>
                  <a:cubicBezTo>
                    <a:pt x="60" y="102"/>
                    <a:pt x="61" y="103"/>
                    <a:pt x="61" y="102"/>
                  </a:cubicBezTo>
                  <a:cubicBezTo>
                    <a:pt x="61" y="102"/>
                    <a:pt x="61" y="102"/>
                    <a:pt x="61" y="102"/>
                  </a:cubicBezTo>
                  <a:cubicBezTo>
                    <a:pt x="61" y="102"/>
                    <a:pt x="60" y="100"/>
                    <a:pt x="61" y="100"/>
                  </a:cubicBezTo>
                  <a:cubicBezTo>
                    <a:pt x="61" y="100"/>
                    <a:pt x="61" y="99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99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61" y="99"/>
                    <a:pt x="57" y="99"/>
                    <a:pt x="60" y="98"/>
                  </a:cubicBezTo>
                  <a:cubicBezTo>
                    <a:pt x="57" y="98"/>
                    <a:pt x="57" y="97"/>
                    <a:pt x="57" y="97"/>
                  </a:cubicBezTo>
                  <a:cubicBezTo>
                    <a:pt x="57" y="94"/>
                    <a:pt x="57" y="94"/>
                    <a:pt x="56" y="94"/>
                  </a:cubicBezTo>
                  <a:cubicBezTo>
                    <a:pt x="56" y="94"/>
                    <a:pt x="56" y="94"/>
                    <a:pt x="56" y="94"/>
                  </a:cubicBezTo>
                  <a:cubicBezTo>
                    <a:pt x="56" y="94"/>
                    <a:pt x="56" y="94"/>
                    <a:pt x="56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1"/>
                    <a:pt x="55" y="91"/>
                    <a:pt x="56" y="91"/>
                  </a:cubicBezTo>
                  <a:cubicBezTo>
                    <a:pt x="53" y="91"/>
                    <a:pt x="56" y="90"/>
                    <a:pt x="55" y="90"/>
                  </a:cubicBezTo>
                  <a:cubicBezTo>
                    <a:pt x="53" y="90"/>
                    <a:pt x="53" y="91"/>
                    <a:pt x="53" y="90"/>
                  </a:cubicBezTo>
                  <a:cubicBezTo>
                    <a:pt x="52" y="91"/>
                    <a:pt x="53" y="89"/>
                    <a:pt x="53" y="89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3" y="87"/>
                    <a:pt x="52" y="87"/>
                    <a:pt x="53" y="86"/>
                  </a:cubicBezTo>
                  <a:cubicBezTo>
                    <a:pt x="52" y="86"/>
                    <a:pt x="52" y="84"/>
                    <a:pt x="49" y="84"/>
                  </a:cubicBezTo>
                  <a:cubicBezTo>
                    <a:pt x="49" y="84"/>
                    <a:pt x="49" y="84"/>
                    <a:pt x="49" y="81"/>
                  </a:cubicBezTo>
                  <a:cubicBezTo>
                    <a:pt x="51" y="81"/>
                    <a:pt x="49" y="84"/>
                    <a:pt x="51" y="84"/>
                  </a:cubicBezTo>
                  <a:cubicBezTo>
                    <a:pt x="51" y="84"/>
                    <a:pt x="51" y="84"/>
                    <a:pt x="51" y="81"/>
                  </a:cubicBezTo>
                  <a:cubicBezTo>
                    <a:pt x="51" y="81"/>
                    <a:pt x="49" y="81"/>
                    <a:pt x="49" y="84"/>
                  </a:cubicBezTo>
                  <a:cubicBezTo>
                    <a:pt x="48" y="81"/>
                    <a:pt x="51" y="80"/>
                    <a:pt x="49" y="80"/>
                  </a:cubicBezTo>
                  <a:cubicBezTo>
                    <a:pt x="49" y="80"/>
                    <a:pt x="49" y="80"/>
                    <a:pt x="49" y="80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8" y="78"/>
                    <a:pt x="48" y="78"/>
                    <a:pt x="47" y="78"/>
                  </a:cubicBezTo>
                  <a:cubicBezTo>
                    <a:pt x="47" y="78"/>
                    <a:pt x="47" y="78"/>
                    <a:pt x="47" y="77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7" y="77"/>
                    <a:pt x="47" y="77"/>
                    <a:pt x="47" y="76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8" y="76"/>
                    <a:pt x="47" y="76"/>
                    <a:pt x="48" y="76"/>
                  </a:cubicBezTo>
                  <a:cubicBezTo>
                    <a:pt x="47" y="76"/>
                    <a:pt x="47" y="76"/>
                    <a:pt x="47" y="74"/>
                  </a:cubicBezTo>
                  <a:cubicBezTo>
                    <a:pt x="44" y="74"/>
                    <a:pt x="47" y="74"/>
                    <a:pt x="47" y="74"/>
                  </a:cubicBezTo>
                  <a:cubicBezTo>
                    <a:pt x="47" y="74"/>
                    <a:pt x="47" y="73"/>
                    <a:pt x="44" y="74"/>
                  </a:cubicBezTo>
                  <a:cubicBezTo>
                    <a:pt x="47" y="74"/>
                    <a:pt x="47" y="74"/>
                    <a:pt x="47" y="74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73"/>
                    <a:pt x="47" y="73"/>
                    <a:pt x="47" y="73"/>
                  </a:cubicBezTo>
                  <a:cubicBezTo>
                    <a:pt x="44" y="73"/>
                    <a:pt x="44" y="73"/>
                    <a:pt x="44" y="74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4" y="72"/>
                    <a:pt x="43" y="72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42" y="68"/>
                    <a:pt x="40" y="71"/>
                    <a:pt x="40" y="68"/>
                  </a:cubicBezTo>
                  <a:cubicBezTo>
                    <a:pt x="40" y="67"/>
                    <a:pt x="42" y="67"/>
                    <a:pt x="42" y="67"/>
                  </a:cubicBezTo>
                  <a:cubicBezTo>
                    <a:pt x="42" y="65"/>
                    <a:pt x="42" y="64"/>
                    <a:pt x="40" y="64"/>
                  </a:cubicBezTo>
                  <a:cubicBezTo>
                    <a:pt x="40" y="64"/>
                    <a:pt x="40" y="64"/>
                    <a:pt x="40" y="63"/>
                  </a:cubicBezTo>
                  <a:cubicBezTo>
                    <a:pt x="39" y="61"/>
                    <a:pt x="40" y="60"/>
                    <a:pt x="38" y="60"/>
                  </a:cubicBezTo>
                  <a:cubicBezTo>
                    <a:pt x="38" y="60"/>
                    <a:pt x="38" y="60"/>
                    <a:pt x="36" y="60"/>
                  </a:cubicBezTo>
                  <a:cubicBezTo>
                    <a:pt x="38" y="60"/>
                    <a:pt x="36" y="60"/>
                    <a:pt x="38" y="60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8"/>
                    <a:pt x="36" y="58"/>
                  </a:cubicBezTo>
                  <a:cubicBezTo>
                    <a:pt x="38" y="58"/>
                    <a:pt x="38" y="58"/>
                    <a:pt x="38" y="55"/>
                  </a:cubicBezTo>
                  <a:cubicBezTo>
                    <a:pt x="36" y="58"/>
                    <a:pt x="36" y="55"/>
                    <a:pt x="36" y="55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4"/>
                    <a:pt x="36" y="54"/>
                    <a:pt x="36" y="54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35" y="54"/>
                    <a:pt x="36" y="52"/>
                    <a:pt x="3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1"/>
                    <a:pt x="35" y="51"/>
                    <a:pt x="35" y="51"/>
                  </a:cubicBezTo>
                  <a:cubicBezTo>
                    <a:pt x="34" y="51"/>
                    <a:pt x="34" y="50"/>
                    <a:pt x="31" y="50"/>
                  </a:cubicBezTo>
                  <a:cubicBezTo>
                    <a:pt x="34" y="48"/>
                    <a:pt x="31" y="46"/>
                    <a:pt x="30" y="45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0" y="45"/>
                    <a:pt x="28" y="43"/>
                    <a:pt x="28" y="45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30" y="41"/>
                    <a:pt x="28" y="43"/>
                    <a:pt x="30" y="43"/>
                  </a:cubicBezTo>
                  <a:cubicBezTo>
                    <a:pt x="30" y="41"/>
                    <a:pt x="28" y="41"/>
                    <a:pt x="30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7" y="41"/>
                    <a:pt x="27" y="43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5" y="43"/>
                    <a:pt x="25" y="45"/>
                    <a:pt x="25" y="45"/>
                  </a:cubicBezTo>
                  <a:cubicBezTo>
                    <a:pt x="25" y="43"/>
                    <a:pt x="26" y="41"/>
                    <a:pt x="26" y="43"/>
                  </a:cubicBezTo>
                  <a:cubicBezTo>
                    <a:pt x="26" y="41"/>
                    <a:pt x="27" y="39"/>
                    <a:pt x="27" y="39"/>
                  </a:cubicBezTo>
                  <a:cubicBezTo>
                    <a:pt x="27" y="39"/>
                    <a:pt x="27" y="39"/>
                    <a:pt x="27" y="41"/>
                  </a:cubicBezTo>
                  <a:cubicBezTo>
                    <a:pt x="26" y="41"/>
                    <a:pt x="27" y="39"/>
                    <a:pt x="26" y="39"/>
                  </a:cubicBezTo>
                  <a:cubicBezTo>
                    <a:pt x="27" y="39"/>
                    <a:pt x="27" y="38"/>
                    <a:pt x="27" y="38"/>
                  </a:cubicBezTo>
                  <a:cubicBezTo>
                    <a:pt x="27" y="38"/>
                    <a:pt x="27" y="38"/>
                    <a:pt x="26" y="38"/>
                  </a:cubicBezTo>
                  <a:cubicBezTo>
                    <a:pt x="27" y="38"/>
                    <a:pt x="27" y="37"/>
                    <a:pt x="27" y="37"/>
                  </a:cubicBezTo>
                  <a:cubicBezTo>
                    <a:pt x="28" y="37"/>
                    <a:pt x="27" y="37"/>
                    <a:pt x="27" y="35"/>
                  </a:cubicBezTo>
                  <a:cubicBezTo>
                    <a:pt x="26" y="37"/>
                    <a:pt x="26" y="38"/>
                    <a:pt x="25" y="37"/>
                  </a:cubicBezTo>
                  <a:cubicBezTo>
                    <a:pt x="26" y="37"/>
                    <a:pt x="26" y="35"/>
                    <a:pt x="27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5" y="35"/>
                    <a:pt x="26" y="34"/>
                    <a:pt x="25" y="35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5" y="33"/>
                    <a:pt x="23" y="33"/>
                  </a:cubicBezTo>
                  <a:cubicBezTo>
                    <a:pt x="23" y="33"/>
                    <a:pt x="23" y="33"/>
                    <a:pt x="25" y="33"/>
                  </a:cubicBezTo>
                  <a:cubicBezTo>
                    <a:pt x="25" y="33"/>
                    <a:pt x="25" y="33"/>
                    <a:pt x="26" y="33"/>
                  </a:cubicBezTo>
                  <a:cubicBezTo>
                    <a:pt x="25" y="33"/>
                    <a:pt x="25" y="33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3" y="32"/>
                    <a:pt x="23" y="30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2" y="32"/>
                    <a:pt x="22" y="30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5" y="28"/>
                    <a:pt x="23" y="28"/>
                    <a:pt x="23" y="28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2" y="30"/>
                    <a:pt x="22" y="28"/>
                  </a:cubicBezTo>
                  <a:cubicBezTo>
                    <a:pt x="22" y="28"/>
                    <a:pt x="22" y="26"/>
                    <a:pt x="23" y="28"/>
                  </a:cubicBezTo>
                  <a:cubicBezTo>
                    <a:pt x="23" y="26"/>
                    <a:pt x="22" y="26"/>
                    <a:pt x="22" y="28"/>
                  </a:cubicBezTo>
                  <a:cubicBezTo>
                    <a:pt x="22" y="26"/>
                    <a:pt x="22" y="26"/>
                    <a:pt x="23" y="26"/>
                  </a:cubicBezTo>
                  <a:cubicBezTo>
                    <a:pt x="22" y="26"/>
                    <a:pt x="21" y="26"/>
                    <a:pt x="21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8"/>
                    <a:pt x="18" y="26"/>
                    <a:pt x="17" y="28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8" y="26"/>
                    <a:pt x="18" y="25"/>
                    <a:pt x="21" y="24"/>
                  </a:cubicBezTo>
                  <a:cubicBezTo>
                    <a:pt x="21" y="22"/>
                    <a:pt x="17" y="25"/>
                    <a:pt x="18" y="24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21" y="22"/>
                    <a:pt x="21" y="21"/>
                  </a:cubicBezTo>
                  <a:cubicBezTo>
                    <a:pt x="18" y="22"/>
                    <a:pt x="17" y="21"/>
                    <a:pt x="17" y="22"/>
                  </a:cubicBezTo>
                  <a:cubicBezTo>
                    <a:pt x="17" y="22"/>
                    <a:pt x="18" y="22"/>
                    <a:pt x="18" y="24"/>
                  </a:cubicBezTo>
                  <a:cubicBezTo>
                    <a:pt x="17" y="24"/>
                    <a:pt x="17" y="24"/>
                    <a:pt x="15" y="24"/>
                  </a:cubicBezTo>
                  <a:cubicBezTo>
                    <a:pt x="15" y="22"/>
                    <a:pt x="15" y="22"/>
                    <a:pt x="17" y="22"/>
                  </a:cubicBezTo>
                  <a:cubicBezTo>
                    <a:pt x="17" y="21"/>
                    <a:pt x="17" y="22"/>
                    <a:pt x="17" y="22"/>
                  </a:cubicBezTo>
                  <a:cubicBezTo>
                    <a:pt x="17" y="21"/>
                    <a:pt x="15" y="21"/>
                    <a:pt x="17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20"/>
                    <a:pt x="18" y="20"/>
                    <a:pt x="18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20"/>
                    <a:pt x="18" y="20"/>
                    <a:pt x="17" y="21"/>
                  </a:cubicBezTo>
                  <a:cubicBezTo>
                    <a:pt x="17" y="20"/>
                    <a:pt x="17" y="20"/>
                    <a:pt x="15" y="19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4" y="20"/>
                    <a:pt x="14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7"/>
                    <a:pt x="15" y="17"/>
                    <a:pt x="15" y="15"/>
                  </a:cubicBezTo>
                  <a:cubicBezTo>
                    <a:pt x="14" y="17"/>
                    <a:pt x="14" y="15"/>
                    <a:pt x="14" y="15"/>
                  </a:cubicBezTo>
                  <a:cubicBezTo>
                    <a:pt x="14" y="15"/>
                    <a:pt x="15" y="17"/>
                    <a:pt x="14" y="19"/>
                  </a:cubicBezTo>
                  <a:cubicBezTo>
                    <a:pt x="13" y="19"/>
                    <a:pt x="15" y="19"/>
                    <a:pt x="14" y="20"/>
                  </a:cubicBezTo>
                  <a:cubicBezTo>
                    <a:pt x="14" y="20"/>
                    <a:pt x="13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3" y="19"/>
                    <a:pt x="13" y="20"/>
                    <a:pt x="13" y="19"/>
                  </a:cubicBezTo>
                  <a:cubicBezTo>
                    <a:pt x="13" y="19"/>
                    <a:pt x="13" y="17"/>
                    <a:pt x="13" y="15"/>
                  </a:cubicBezTo>
                  <a:cubicBezTo>
                    <a:pt x="13" y="15"/>
                    <a:pt x="11" y="17"/>
                    <a:pt x="13" y="17"/>
                  </a:cubicBezTo>
                  <a:cubicBezTo>
                    <a:pt x="11" y="15"/>
                    <a:pt x="11" y="15"/>
                    <a:pt x="10" y="13"/>
                  </a:cubicBezTo>
                  <a:cubicBezTo>
                    <a:pt x="11" y="13"/>
                    <a:pt x="10" y="12"/>
                    <a:pt x="11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1" y="12"/>
                    <a:pt x="11" y="11"/>
                  </a:cubicBezTo>
                  <a:cubicBezTo>
                    <a:pt x="11" y="12"/>
                    <a:pt x="10" y="12"/>
                    <a:pt x="10" y="13"/>
                  </a:cubicBezTo>
                  <a:cubicBezTo>
                    <a:pt x="10" y="12"/>
                    <a:pt x="9" y="13"/>
                    <a:pt x="9" y="12"/>
                  </a:cubicBezTo>
                  <a:cubicBezTo>
                    <a:pt x="9" y="12"/>
                    <a:pt x="9" y="11"/>
                    <a:pt x="9" y="9"/>
                  </a:cubicBezTo>
                  <a:cubicBezTo>
                    <a:pt x="8" y="9"/>
                    <a:pt x="8" y="8"/>
                    <a:pt x="8" y="7"/>
                  </a:cubicBezTo>
                  <a:cubicBezTo>
                    <a:pt x="5" y="7"/>
                    <a:pt x="5" y="8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2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1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6"/>
                  </a:cubicBezTo>
                  <a:cubicBezTo>
                    <a:pt x="0" y="4"/>
                    <a:pt x="1" y="6"/>
                    <a:pt x="1" y="4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2" y="7"/>
                    <a:pt x="2" y="7"/>
                    <a:pt x="4" y="7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11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5"/>
                    <a:pt x="5" y="15"/>
                    <a:pt x="5" y="17"/>
                  </a:cubicBezTo>
                  <a:cubicBezTo>
                    <a:pt x="8" y="19"/>
                    <a:pt x="8" y="20"/>
                    <a:pt x="9" y="20"/>
                  </a:cubicBezTo>
                  <a:cubicBezTo>
                    <a:pt x="9" y="22"/>
                    <a:pt x="10" y="24"/>
                    <a:pt x="11" y="26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6"/>
                    <a:pt x="13" y="25"/>
                    <a:pt x="13" y="26"/>
                  </a:cubicBezTo>
                  <a:cubicBezTo>
                    <a:pt x="11" y="26"/>
                    <a:pt x="11" y="26"/>
                    <a:pt x="11" y="28"/>
                  </a:cubicBezTo>
                  <a:cubicBezTo>
                    <a:pt x="13" y="28"/>
                    <a:pt x="13" y="30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3"/>
                    <a:pt x="14" y="33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5"/>
                    <a:pt x="15" y="35"/>
                    <a:pt x="15" y="37"/>
                  </a:cubicBezTo>
                  <a:cubicBezTo>
                    <a:pt x="15" y="38"/>
                    <a:pt x="17" y="38"/>
                    <a:pt x="17" y="39"/>
                  </a:cubicBezTo>
                  <a:cubicBezTo>
                    <a:pt x="17" y="43"/>
                    <a:pt x="21" y="45"/>
                    <a:pt x="21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50"/>
                    <a:pt x="25" y="52"/>
                    <a:pt x="25" y="55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5"/>
                    <a:pt x="26" y="58"/>
                  </a:cubicBezTo>
                  <a:cubicBezTo>
                    <a:pt x="26" y="58"/>
                    <a:pt x="26" y="59"/>
                    <a:pt x="27" y="59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8" y="61"/>
                    <a:pt x="28" y="61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8" y="63"/>
                    <a:pt x="28" y="63"/>
                    <a:pt x="30" y="63"/>
                  </a:cubicBezTo>
                  <a:cubicBezTo>
                    <a:pt x="30" y="63"/>
                    <a:pt x="30" y="64"/>
                    <a:pt x="28" y="64"/>
                  </a:cubicBezTo>
                  <a:cubicBezTo>
                    <a:pt x="30" y="65"/>
                    <a:pt x="30" y="68"/>
                    <a:pt x="31" y="68"/>
                  </a:cubicBezTo>
                  <a:cubicBezTo>
                    <a:pt x="31" y="68"/>
                    <a:pt x="31" y="68"/>
                    <a:pt x="31" y="71"/>
                  </a:cubicBezTo>
                  <a:cubicBezTo>
                    <a:pt x="31" y="71"/>
                    <a:pt x="34" y="72"/>
                    <a:pt x="34" y="73"/>
                  </a:cubicBezTo>
                  <a:cubicBezTo>
                    <a:pt x="35" y="73"/>
                    <a:pt x="35" y="72"/>
                    <a:pt x="35" y="73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35" y="76"/>
                    <a:pt x="38" y="77"/>
                    <a:pt x="38" y="78"/>
                  </a:cubicBezTo>
                  <a:cubicBezTo>
                    <a:pt x="39" y="84"/>
                    <a:pt x="40" y="86"/>
                    <a:pt x="42" y="89"/>
                  </a:cubicBezTo>
                  <a:cubicBezTo>
                    <a:pt x="43" y="89"/>
                    <a:pt x="43" y="89"/>
                    <a:pt x="43" y="89"/>
                  </a:cubicBezTo>
                  <a:cubicBezTo>
                    <a:pt x="42" y="90"/>
                    <a:pt x="44" y="90"/>
                    <a:pt x="43" y="91"/>
                  </a:cubicBezTo>
                  <a:cubicBezTo>
                    <a:pt x="44" y="91"/>
                    <a:pt x="44" y="93"/>
                    <a:pt x="44" y="91"/>
                  </a:cubicBezTo>
                  <a:cubicBezTo>
                    <a:pt x="44" y="93"/>
                    <a:pt x="48" y="94"/>
                    <a:pt x="47" y="97"/>
                  </a:cubicBezTo>
                  <a:cubicBezTo>
                    <a:pt x="47" y="97"/>
                    <a:pt x="47" y="97"/>
                    <a:pt x="47" y="94"/>
                  </a:cubicBezTo>
                  <a:cubicBezTo>
                    <a:pt x="48" y="97"/>
                    <a:pt x="48" y="98"/>
                    <a:pt x="49" y="99"/>
                  </a:cubicBezTo>
                  <a:cubicBezTo>
                    <a:pt x="49" y="98"/>
                    <a:pt x="49" y="98"/>
                    <a:pt x="49" y="98"/>
                  </a:cubicBezTo>
                  <a:cubicBezTo>
                    <a:pt x="51" y="98"/>
                    <a:pt x="49" y="100"/>
                    <a:pt x="51" y="99"/>
                  </a:cubicBezTo>
                  <a:cubicBezTo>
                    <a:pt x="51" y="99"/>
                    <a:pt x="49" y="100"/>
                    <a:pt x="49" y="99"/>
                  </a:cubicBezTo>
                  <a:cubicBezTo>
                    <a:pt x="52" y="102"/>
                    <a:pt x="52" y="104"/>
                    <a:pt x="53" y="110"/>
                  </a:cubicBezTo>
                  <a:cubicBezTo>
                    <a:pt x="56" y="111"/>
                    <a:pt x="56" y="107"/>
                    <a:pt x="56" y="110"/>
                  </a:cubicBezTo>
                  <a:cubicBezTo>
                    <a:pt x="56" y="110"/>
                    <a:pt x="55" y="110"/>
                    <a:pt x="56" y="110"/>
                  </a:cubicBezTo>
                  <a:cubicBezTo>
                    <a:pt x="56" y="111"/>
                    <a:pt x="57" y="110"/>
                    <a:pt x="57" y="111"/>
                  </a:cubicBezTo>
                  <a:cubicBezTo>
                    <a:pt x="56" y="111"/>
                    <a:pt x="57" y="111"/>
                    <a:pt x="56" y="112"/>
                  </a:cubicBezTo>
                  <a:cubicBezTo>
                    <a:pt x="57" y="112"/>
                    <a:pt x="60" y="112"/>
                    <a:pt x="60" y="113"/>
                  </a:cubicBezTo>
                  <a:cubicBezTo>
                    <a:pt x="60" y="113"/>
                    <a:pt x="60" y="113"/>
                    <a:pt x="60" y="113"/>
                  </a:cubicBezTo>
                  <a:cubicBezTo>
                    <a:pt x="57" y="115"/>
                    <a:pt x="60" y="116"/>
                    <a:pt x="60" y="117"/>
                  </a:cubicBezTo>
                  <a:cubicBezTo>
                    <a:pt x="63" y="124"/>
                    <a:pt x="65" y="130"/>
                    <a:pt x="68" y="137"/>
                  </a:cubicBezTo>
                  <a:cubicBezTo>
                    <a:pt x="73" y="142"/>
                    <a:pt x="74" y="150"/>
                    <a:pt x="78" y="155"/>
                  </a:cubicBezTo>
                  <a:cubicBezTo>
                    <a:pt x="81" y="155"/>
                    <a:pt x="81" y="155"/>
                    <a:pt x="81" y="158"/>
                  </a:cubicBezTo>
                  <a:cubicBezTo>
                    <a:pt x="81" y="156"/>
                    <a:pt x="81" y="156"/>
                    <a:pt x="81" y="156"/>
                  </a:cubicBezTo>
                  <a:cubicBezTo>
                    <a:pt x="81" y="158"/>
                    <a:pt x="82" y="158"/>
                    <a:pt x="81" y="159"/>
                  </a:cubicBezTo>
                  <a:cubicBezTo>
                    <a:pt x="82" y="160"/>
                    <a:pt x="83" y="164"/>
                    <a:pt x="86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7" y="172"/>
                    <a:pt x="93" y="178"/>
                    <a:pt x="95" y="184"/>
                  </a:cubicBezTo>
                  <a:cubicBezTo>
                    <a:pt x="97" y="185"/>
                    <a:pt x="97" y="186"/>
                    <a:pt x="99" y="188"/>
                  </a:cubicBezTo>
                  <a:cubicBezTo>
                    <a:pt x="102" y="193"/>
                    <a:pt x="106" y="195"/>
                    <a:pt x="107" y="201"/>
                  </a:cubicBezTo>
                  <a:cubicBezTo>
                    <a:pt x="107" y="201"/>
                    <a:pt x="108" y="198"/>
                    <a:pt x="108" y="197"/>
                  </a:cubicBezTo>
                  <a:close/>
                </a:path>
              </a:pathLst>
            </a:custGeom>
            <a:solidFill>
              <a:srgbClr val="AFA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59" name="Freeform 152"/>
            <p:cNvSpPr>
              <a:spLocks/>
            </p:cNvSpPr>
            <p:nvPr/>
          </p:nvSpPr>
          <p:spPr bwMode="auto">
            <a:xfrm>
              <a:off x="4227" y="1606"/>
              <a:ext cx="59" cy="2471"/>
            </a:xfrm>
            <a:custGeom>
              <a:avLst/>
              <a:gdLst>
                <a:gd name="T0" fmla="*/ 23 w 25"/>
                <a:gd name="T1" fmla="*/ 0 h 1046"/>
                <a:gd name="T2" fmla="*/ 17 w 25"/>
                <a:gd name="T3" fmla="*/ 518 h 1046"/>
                <a:gd name="T4" fmla="*/ 25 w 25"/>
                <a:gd name="T5" fmla="*/ 1046 h 1046"/>
                <a:gd name="T6" fmla="*/ 4 w 25"/>
                <a:gd name="T7" fmla="*/ 1046 h 1046"/>
                <a:gd name="T8" fmla="*/ 11 w 25"/>
                <a:gd name="T9" fmla="*/ 758 h 1046"/>
                <a:gd name="T10" fmla="*/ 0 w 25"/>
                <a:gd name="T11" fmla="*/ 239 h 1046"/>
                <a:gd name="T12" fmla="*/ 8 w 25"/>
                <a:gd name="T13" fmla="*/ 0 h 1046"/>
                <a:gd name="T14" fmla="*/ 23 w 25"/>
                <a:gd name="T15" fmla="*/ 0 h 1046"/>
                <a:gd name="T16" fmla="*/ 23 w 25"/>
                <a:gd name="T17" fmla="*/ 0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046">
                  <a:moveTo>
                    <a:pt x="23" y="0"/>
                  </a:moveTo>
                  <a:cubicBezTo>
                    <a:pt x="17" y="518"/>
                    <a:pt x="17" y="518"/>
                    <a:pt x="17" y="518"/>
                  </a:cubicBezTo>
                  <a:cubicBezTo>
                    <a:pt x="25" y="1046"/>
                    <a:pt x="25" y="1046"/>
                    <a:pt x="25" y="1046"/>
                  </a:cubicBezTo>
                  <a:cubicBezTo>
                    <a:pt x="4" y="1046"/>
                    <a:pt x="4" y="1046"/>
                    <a:pt x="4" y="1046"/>
                  </a:cubicBezTo>
                  <a:cubicBezTo>
                    <a:pt x="11" y="758"/>
                    <a:pt x="11" y="758"/>
                    <a:pt x="11" y="758"/>
                  </a:cubicBezTo>
                  <a:cubicBezTo>
                    <a:pt x="0" y="239"/>
                    <a:pt x="0" y="239"/>
                    <a:pt x="0" y="239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260" name="Group 50"/>
          <p:cNvGrpSpPr>
            <a:grpSpLocks noChangeAspect="1"/>
          </p:cNvGrpSpPr>
          <p:nvPr/>
        </p:nvGrpSpPr>
        <p:grpSpPr bwMode="auto">
          <a:xfrm>
            <a:off x="7885509" y="2438403"/>
            <a:ext cx="1113762" cy="2195929"/>
            <a:chOff x="3369" y="1563"/>
            <a:chExt cx="940" cy="1390"/>
          </a:xfrm>
        </p:grpSpPr>
        <p:sp>
          <p:nvSpPr>
            <p:cNvPr id="261" name="Freeform 51"/>
            <p:cNvSpPr>
              <a:spLocks/>
            </p:cNvSpPr>
            <p:nvPr/>
          </p:nvSpPr>
          <p:spPr bwMode="auto">
            <a:xfrm>
              <a:off x="3539" y="1906"/>
              <a:ext cx="192" cy="212"/>
            </a:xfrm>
            <a:custGeom>
              <a:avLst/>
              <a:gdLst>
                <a:gd name="T0" fmla="*/ 81 w 81"/>
                <a:gd name="T1" fmla="*/ 73 h 90"/>
                <a:gd name="T2" fmla="*/ 44 w 81"/>
                <a:gd name="T3" fmla="*/ 7 h 90"/>
                <a:gd name="T4" fmla="*/ 0 w 81"/>
                <a:gd name="T5" fmla="*/ 21 h 90"/>
                <a:gd name="T6" fmla="*/ 21 w 81"/>
                <a:gd name="T7" fmla="*/ 19 h 90"/>
                <a:gd name="T8" fmla="*/ 53 w 81"/>
                <a:gd name="T9" fmla="*/ 76 h 90"/>
                <a:gd name="T10" fmla="*/ 81 w 81"/>
                <a:gd name="T11" fmla="*/ 7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1" h="90">
                  <a:moveTo>
                    <a:pt x="81" y="73"/>
                  </a:moveTo>
                  <a:cubicBezTo>
                    <a:pt x="81" y="73"/>
                    <a:pt x="74" y="21"/>
                    <a:pt x="44" y="7"/>
                  </a:cubicBezTo>
                  <a:cubicBezTo>
                    <a:pt x="29" y="0"/>
                    <a:pt x="0" y="14"/>
                    <a:pt x="0" y="21"/>
                  </a:cubicBezTo>
                  <a:cubicBezTo>
                    <a:pt x="8" y="21"/>
                    <a:pt x="21" y="19"/>
                    <a:pt x="21" y="19"/>
                  </a:cubicBezTo>
                  <a:cubicBezTo>
                    <a:pt x="21" y="19"/>
                    <a:pt x="26" y="58"/>
                    <a:pt x="53" y="76"/>
                  </a:cubicBezTo>
                  <a:cubicBezTo>
                    <a:pt x="74" y="90"/>
                    <a:pt x="81" y="73"/>
                    <a:pt x="81" y="73"/>
                  </a:cubicBezTo>
                  <a:close/>
                </a:path>
              </a:pathLst>
            </a:custGeom>
            <a:solidFill>
              <a:srgbClr val="3B3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62" name="Freeform 52"/>
            <p:cNvSpPr>
              <a:spLocks/>
            </p:cNvSpPr>
            <p:nvPr/>
          </p:nvSpPr>
          <p:spPr bwMode="auto">
            <a:xfrm>
              <a:off x="3603" y="1925"/>
              <a:ext cx="17" cy="16"/>
            </a:xfrm>
            <a:custGeom>
              <a:avLst/>
              <a:gdLst>
                <a:gd name="T0" fmla="*/ 7 w 7"/>
                <a:gd name="T1" fmla="*/ 3 h 7"/>
                <a:gd name="T2" fmla="*/ 4 w 7"/>
                <a:gd name="T3" fmla="*/ 7 h 7"/>
                <a:gd name="T4" fmla="*/ 0 w 7"/>
                <a:gd name="T5" fmla="*/ 3 h 7"/>
                <a:gd name="T6" fmla="*/ 4 w 7"/>
                <a:gd name="T7" fmla="*/ 0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2" y="7"/>
                    <a:pt x="0" y="5"/>
                    <a:pt x="0" y="3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5" y="0"/>
                    <a:pt x="7" y="1"/>
                    <a:pt x="7" y="3"/>
                  </a:cubicBezTo>
                  <a:close/>
                </a:path>
              </a:pathLst>
            </a:custGeom>
            <a:solidFill>
              <a:srgbClr val="FFF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63" name="Freeform 53"/>
            <p:cNvSpPr>
              <a:spLocks/>
            </p:cNvSpPr>
            <p:nvPr/>
          </p:nvSpPr>
          <p:spPr bwMode="auto">
            <a:xfrm>
              <a:off x="3636" y="1889"/>
              <a:ext cx="26" cy="31"/>
            </a:xfrm>
            <a:custGeom>
              <a:avLst/>
              <a:gdLst>
                <a:gd name="T0" fmla="*/ 0 w 11"/>
                <a:gd name="T1" fmla="*/ 13 h 13"/>
                <a:gd name="T2" fmla="*/ 8 w 11"/>
                <a:gd name="T3" fmla="*/ 0 h 13"/>
                <a:gd name="T4" fmla="*/ 0 w 11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3">
                  <a:moveTo>
                    <a:pt x="0" y="13"/>
                  </a:moveTo>
                  <a:cubicBezTo>
                    <a:pt x="0" y="13"/>
                    <a:pt x="8" y="5"/>
                    <a:pt x="8" y="0"/>
                  </a:cubicBezTo>
                  <a:cubicBezTo>
                    <a:pt x="11" y="5"/>
                    <a:pt x="10" y="13"/>
                    <a:pt x="0" y="13"/>
                  </a:cubicBezTo>
                  <a:close/>
                </a:path>
              </a:pathLst>
            </a:custGeom>
            <a:solidFill>
              <a:srgbClr val="3B3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64" name="Freeform 54"/>
            <p:cNvSpPr>
              <a:spLocks/>
            </p:cNvSpPr>
            <p:nvPr/>
          </p:nvSpPr>
          <p:spPr bwMode="auto">
            <a:xfrm>
              <a:off x="3622" y="1889"/>
              <a:ext cx="28" cy="36"/>
            </a:xfrm>
            <a:custGeom>
              <a:avLst/>
              <a:gdLst>
                <a:gd name="T0" fmla="*/ 5 w 12"/>
                <a:gd name="T1" fmla="*/ 15 h 15"/>
                <a:gd name="T2" fmla="*/ 0 w 12"/>
                <a:gd name="T3" fmla="*/ 0 h 15"/>
                <a:gd name="T4" fmla="*/ 5 w 12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5">
                  <a:moveTo>
                    <a:pt x="5" y="15"/>
                  </a:moveTo>
                  <a:cubicBezTo>
                    <a:pt x="5" y="15"/>
                    <a:pt x="4" y="3"/>
                    <a:pt x="0" y="0"/>
                  </a:cubicBezTo>
                  <a:cubicBezTo>
                    <a:pt x="7" y="1"/>
                    <a:pt x="12" y="7"/>
                    <a:pt x="5" y="15"/>
                  </a:cubicBezTo>
                  <a:close/>
                </a:path>
              </a:pathLst>
            </a:custGeom>
            <a:solidFill>
              <a:srgbClr val="3B3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65" name="Freeform 55"/>
            <p:cNvSpPr>
              <a:spLocks/>
            </p:cNvSpPr>
            <p:nvPr/>
          </p:nvSpPr>
          <p:spPr bwMode="auto">
            <a:xfrm>
              <a:off x="4061" y="1915"/>
              <a:ext cx="191" cy="210"/>
            </a:xfrm>
            <a:custGeom>
              <a:avLst/>
              <a:gdLst>
                <a:gd name="T0" fmla="*/ 0 w 81"/>
                <a:gd name="T1" fmla="*/ 72 h 89"/>
                <a:gd name="T2" fmla="*/ 37 w 81"/>
                <a:gd name="T3" fmla="*/ 7 h 89"/>
                <a:gd name="T4" fmla="*/ 81 w 81"/>
                <a:gd name="T5" fmla="*/ 20 h 89"/>
                <a:gd name="T6" fmla="*/ 60 w 81"/>
                <a:gd name="T7" fmla="*/ 18 h 89"/>
                <a:gd name="T8" fmla="*/ 28 w 81"/>
                <a:gd name="T9" fmla="*/ 76 h 89"/>
                <a:gd name="T10" fmla="*/ 0 w 81"/>
                <a:gd name="T11" fmla="*/ 7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1" h="89">
                  <a:moveTo>
                    <a:pt x="0" y="72"/>
                  </a:moveTo>
                  <a:cubicBezTo>
                    <a:pt x="0" y="72"/>
                    <a:pt x="7" y="21"/>
                    <a:pt x="37" y="7"/>
                  </a:cubicBezTo>
                  <a:cubicBezTo>
                    <a:pt x="52" y="0"/>
                    <a:pt x="81" y="13"/>
                    <a:pt x="81" y="20"/>
                  </a:cubicBezTo>
                  <a:cubicBezTo>
                    <a:pt x="73" y="21"/>
                    <a:pt x="60" y="18"/>
                    <a:pt x="60" y="18"/>
                  </a:cubicBezTo>
                  <a:cubicBezTo>
                    <a:pt x="60" y="18"/>
                    <a:pt x="56" y="57"/>
                    <a:pt x="28" y="76"/>
                  </a:cubicBezTo>
                  <a:cubicBezTo>
                    <a:pt x="8" y="89"/>
                    <a:pt x="0" y="72"/>
                    <a:pt x="0" y="72"/>
                  </a:cubicBezTo>
                  <a:close/>
                </a:path>
              </a:pathLst>
            </a:custGeom>
            <a:solidFill>
              <a:srgbClr val="3B3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66" name="Freeform 56"/>
            <p:cNvSpPr>
              <a:spLocks/>
            </p:cNvSpPr>
            <p:nvPr/>
          </p:nvSpPr>
          <p:spPr bwMode="auto">
            <a:xfrm>
              <a:off x="4163" y="2189"/>
              <a:ext cx="19" cy="19"/>
            </a:xfrm>
            <a:custGeom>
              <a:avLst/>
              <a:gdLst>
                <a:gd name="T0" fmla="*/ 0 w 8"/>
                <a:gd name="T1" fmla="*/ 4 h 8"/>
                <a:gd name="T2" fmla="*/ 4 w 8"/>
                <a:gd name="T3" fmla="*/ 8 h 8"/>
                <a:gd name="T4" fmla="*/ 8 w 8"/>
                <a:gd name="T5" fmla="*/ 5 h 8"/>
                <a:gd name="T6" fmla="*/ 5 w 8"/>
                <a:gd name="T7" fmla="*/ 0 h 8"/>
                <a:gd name="T8" fmla="*/ 0 w 8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4"/>
                  </a:moveTo>
                  <a:cubicBezTo>
                    <a:pt x="0" y="6"/>
                    <a:pt x="2" y="8"/>
                    <a:pt x="4" y="8"/>
                  </a:cubicBezTo>
                  <a:cubicBezTo>
                    <a:pt x="6" y="8"/>
                    <a:pt x="8" y="6"/>
                    <a:pt x="8" y="5"/>
                  </a:cubicBezTo>
                  <a:cubicBezTo>
                    <a:pt x="8" y="2"/>
                    <a:pt x="6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FFF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67" name="Freeform 57"/>
            <p:cNvSpPr>
              <a:spLocks/>
            </p:cNvSpPr>
            <p:nvPr/>
          </p:nvSpPr>
          <p:spPr bwMode="auto">
            <a:xfrm>
              <a:off x="4132" y="1899"/>
              <a:ext cx="26" cy="33"/>
            </a:xfrm>
            <a:custGeom>
              <a:avLst/>
              <a:gdLst>
                <a:gd name="T0" fmla="*/ 11 w 11"/>
                <a:gd name="T1" fmla="*/ 14 h 14"/>
                <a:gd name="T2" fmla="*/ 3 w 11"/>
                <a:gd name="T3" fmla="*/ 0 h 14"/>
                <a:gd name="T4" fmla="*/ 11 w 11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4">
                  <a:moveTo>
                    <a:pt x="11" y="14"/>
                  </a:moveTo>
                  <a:cubicBezTo>
                    <a:pt x="11" y="14"/>
                    <a:pt x="3" y="4"/>
                    <a:pt x="3" y="0"/>
                  </a:cubicBezTo>
                  <a:cubicBezTo>
                    <a:pt x="0" y="4"/>
                    <a:pt x="1" y="13"/>
                    <a:pt x="11" y="14"/>
                  </a:cubicBezTo>
                  <a:close/>
                </a:path>
              </a:pathLst>
            </a:custGeom>
            <a:solidFill>
              <a:srgbClr val="3B3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68" name="Freeform 58"/>
            <p:cNvSpPr>
              <a:spLocks/>
            </p:cNvSpPr>
            <p:nvPr/>
          </p:nvSpPr>
          <p:spPr bwMode="auto">
            <a:xfrm>
              <a:off x="4144" y="1896"/>
              <a:ext cx="26" cy="36"/>
            </a:xfrm>
            <a:custGeom>
              <a:avLst/>
              <a:gdLst>
                <a:gd name="T0" fmla="*/ 7 w 11"/>
                <a:gd name="T1" fmla="*/ 15 h 15"/>
                <a:gd name="T2" fmla="*/ 11 w 11"/>
                <a:gd name="T3" fmla="*/ 0 h 15"/>
                <a:gd name="T4" fmla="*/ 7 w 11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5">
                  <a:moveTo>
                    <a:pt x="7" y="15"/>
                  </a:moveTo>
                  <a:cubicBezTo>
                    <a:pt x="7" y="15"/>
                    <a:pt x="8" y="4"/>
                    <a:pt x="11" y="0"/>
                  </a:cubicBezTo>
                  <a:cubicBezTo>
                    <a:pt x="5" y="1"/>
                    <a:pt x="0" y="8"/>
                    <a:pt x="7" y="15"/>
                  </a:cubicBezTo>
                  <a:close/>
                </a:path>
              </a:pathLst>
            </a:custGeom>
            <a:solidFill>
              <a:srgbClr val="3B3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69" name="Freeform 59"/>
            <p:cNvSpPr>
              <a:spLocks/>
            </p:cNvSpPr>
            <p:nvPr/>
          </p:nvSpPr>
          <p:spPr bwMode="auto">
            <a:xfrm>
              <a:off x="3369" y="2088"/>
              <a:ext cx="140" cy="94"/>
            </a:xfrm>
            <a:custGeom>
              <a:avLst/>
              <a:gdLst>
                <a:gd name="T0" fmla="*/ 49 w 59"/>
                <a:gd name="T1" fmla="*/ 1 h 40"/>
                <a:gd name="T2" fmla="*/ 6 w 59"/>
                <a:gd name="T3" fmla="*/ 9 h 40"/>
                <a:gd name="T4" fmla="*/ 22 w 59"/>
                <a:gd name="T5" fmla="*/ 12 h 40"/>
                <a:gd name="T6" fmla="*/ 0 w 59"/>
                <a:gd name="T7" fmla="*/ 28 h 40"/>
                <a:gd name="T8" fmla="*/ 29 w 59"/>
                <a:gd name="T9" fmla="*/ 21 h 40"/>
                <a:gd name="T10" fmla="*/ 15 w 59"/>
                <a:gd name="T11" fmla="*/ 40 h 40"/>
                <a:gd name="T12" fmla="*/ 49 w 59"/>
                <a:gd name="T13" fmla="*/ 25 h 40"/>
                <a:gd name="T14" fmla="*/ 48 w 59"/>
                <a:gd name="T15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40">
                  <a:moveTo>
                    <a:pt x="49" y="1"/>
                  </a:moveTo>
                  <a:cubicBezTo>
                    <a:pt x="49" y="1"/>
                    <a:pt x="21" y="0"/>
                    <a:pt x="6" y="9"/>
                  </a:cubicBezTo>
                  <a:cubicBezTo>
                    <a:pt x="16" y="9"/>
                    <a:pt x="22" y="12"/>
                    <a:pt x="22" y="12"/>
                  </a:cubicBezTo>
                  <a:cubicBezTo>
                    <a:pt x="22" y="12"/>
                    <a:pt x="1" y="18"/>
                    <a:pt x="0" y="28"/>
                  </a:cubicBezTo>
                  <a:cubicBezTo>
                    <a:pt x="13" y="22"/>
                    <a:pt x="29" y="21"/>
                    <a:pt x="29" y="21"/>
                  </a:cubicBezTo>
                  <a:cubicBezTo>
                    <a:pt x="29" y="21"/>
                    <a:pt x="16" y="31"/>
                    <a:pt x="15" y="40"/>
                  </a:cubicBezTo>
                  <a:cubicBezTo>
                    <a:pt x="27" y="34"/>
                    <a:pt x="41" y="26"/>
                    <a:pt x="49" y="25"/>
                  </a:cubicBezTo>
                  <a:cubicBezTo>
                    <a:pt x="59" y="24"/>
                    <a:pt x="48" y="5"/>
                    <a:pt x="48" y="5"/>
                  </a:cubicBezTo>
                </a:path>
              </a:pathLst>
            </a:custGeom>
            <a:solidFill>
              <a:srgbClr val="F6E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70" name="Freeform 60"/>
            <p:cNvSpPr>
              <a:spLocks/>
            </p:cNvSpPr>
            <p:nvPr/>
          </p:nvSpPr>
          <p:spPr bwMode="auto">
            <a:xfrm>
              <a:off x="4172" y="2102"/>
              <a:ext cx="137" cy="94"/>
            </a:xfrm>
            <a:custGeom>
              <a:avLst/>
              <a:gdLst>
                <a:gd name="T0" fmla="*/ 8 w 58"/>
                <a:gd name="T1" fmla="*/ 2 h 40"/>
                <a:gd name="T2" fmla="*/ 52 w 58"/>
                <a:gd name="T3" fmla="*/ 9 h 40"/>
                <a:gd name="T4" fmla="*/ 35 w 58"/>
                <a:gd name="T5" fmla="*/ 12 h 40"/>
                <a:gd name="T6" fmla="*/ 58 w 58"/>
                <a:gd name="T7" fmla="*/ 28 h 40"/>
                <a:gd name="T8" fmla="*/ 28 w 58"/>
                <a:gd name="T9" fmla="*/ 21 h 40"/>
                <a:gd name="T10" fmla="*/ 43 w 58"/>
                <a:gd name="T11" fmla="*/ 40 h 40"/>
                <a:gd name="T12" fmla="*/ 8 w 58"/>
                <a:gd name="T13" fmla="*/ 25 h 40"/>
                <a:gd name="T14" fmla="*/ 9 w 58"/>
                <a:gd name="T15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40">
                  <a:moveTo>
                    <a:pt x="8" y="2"/>
                  </a:moveTo>
                  <a:cubicBezTo>
                    <a:pt x="8" y="2"/>
                    <a:pt x="38" y="0"/>
                    <a:pt x="52" y="9"/>
                  </a:cubicBezTo>
                  <a:cubicBezTo>
                    <a:pt x="41" y="9"/>
                    <a:pt x="35" y="12"/>
                    <a:pt x="35" y="12"/>
                  </a:cubicBezTo>
                  <a:cubicBezTo>
                    <a:pt x="35" y="12"/>
                    <a:pt x="57" y="18"/>
                    <a:pt x="58" y="28"/>
                  </a:cubicBezTo>
                  <a:cubicBezTo>
                    <a:pt x="45" y="22"/>
                    <a:pt x="28" y="21"/>
                    <a:pt x="28" y="21"/>
                  </a:cubicBezTo>
                  <a:cubicBezTo>
                    <a:pt x="28" y="21"/>
                    <a:pt x="42" y="31"/>
                    <a:pt x="43" y="40"/>
                  </a:cubicBezTo>
                  <a:cubicBezTo>
                    <a:pt x="31" y="34"/>
                    <a:pt x="17" y="26"/>
                    <a:pt x="8" y="25"/>
                  </a:cubicBezTo>
                  <a:cubicBezTo>
                    <a:pt x="0" y="24"/>
                    <a:pt x="9" y="5"/>
                    <a:pt x="9" y="5"/>
                  </a:cubicBezTo>
                </a:path>
              </a:pathLst>
            </a:custGeom>
            <a:solidFill>
              <a:srgbClr val="F6E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71" name="Freeform 61"/>
            <p:cNvSpPr>
              <a:spLocks/>
            </p:cNvSpPr>
            <p:nvPr/>
          </p:nvSpPr>
          <p:spPr bwMode="auto">
            <a:xfrm>
              <a:off x="3815" y="2414"/>
              <a:ext cx="64" cy="539"/>
            </a:xfrm>
            <a:custGeom>
              <a:avLst/>
              <a:gdLst>
                <a:gd name="T0" fmla="*/ 52 w 52"/>
                <a:gd name="T1" fmla="*/ 0 h 368"/>
                <a:gd name="T2" fmla="*/ 43 w 52"/>
                <a:gd name="T3" fmla="*/ 368 h 368"/>
                <a:gd name="T4" fmla="*/ 0 w 52"/>
                <a:gd name="T5" fmla="*/ 368 h 368"/>
                <a:gd name="T6" fmla="*/ 5 w 52"/>
                <a:gd name="T7" fmla="*/ 26 h 368"/>
                <a:gd name="T8" fmla="*/ 52 w 52"/>
                <a:gd name="T9" fmla="*/ 0 h 368"/>
                <a:gd name="T10" fmla="*/ 52 w 52"/>
                <a:gd name="T11" fmla="*/ 0 h 368"/>
                <a:gd name="T12" fmla="*/ 52 w 52"/>
                <a:gd name="T13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368">
                  <a:moveTo>
                    <a:pt x="52" y="0"/>
                  </a:moveTo>
                  <a:lnTo>
                    <a:pt x="43" y="368"/>
                  </a:lnTo>
                  <a:lnTo>
                    <a:pt x="0" y="368"/>
                  </a:lnTo>
                  <a:lnTo>
                    <a:pt x="5" y="26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6E4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72" name="Freeform 62"/>
            <p:cNvSpPr>
              <a:spLocks/>
            </p:cNvSpPr>
            <p:nvPr/>
          </p:nvSpPr>
          <p:spPr bwMode="auto">
            <a:xfrm>
              <a:off x="3679" y="2388"/>
              <a:ext cx="304" cy="153"/>
            </a:xfrm>
            <a:custGeom>
              <a:avLst/>
              <a:gdLst>
                <a:gd name="T0" fmla="*/ 110 w 129"/>
                <a:gd name="T1" fmla="*/ 9 h 65"/>
                <a:gd name="T2" fmla="*/ 127 w 129"/>
                <a:gd name="T3" fmla="*/ 43 h 65"/>
                <a:gd name="T4" fmla="*/ 114 w 129"/>
                <a:gd name="T5" fmla="*/ 33 h 65"/>
                <a:gd name="T6" fmla="*/ 113 w 129"/>
                <a:gd name="T7" fmla="*/ 58 h 65"/>
                <a:gd name="T8" fmla="*/ 100 w 129"/>
                <a:gd name="T9" fmla="*/ 44 h 65"/>
                <a:gd name="T10" fmla="*/ 95 w 129"/>
                <a:gd name="T11" fmla="*/ 63 h 65"/>
                <a:gd name="T12" fmla="*/ 90 w 129"/>
                <a:gd name="T13" fmla="*/ 37 h 65"/>
                <a:gd name="T14" fmla="*/ 77 w 129"/>
                <a:gd name="T15" fmla="*/ 64 h 65"/>
                <a:gd name="T16" fmla="*/ 74 w 129"/>
                <a:gd name="T17" fmla="*/ 42 h 65"/>
                <a:gd name="T18" fmla="*/ 55 w 129"/>
                <a:gd name="T19" fmla="*/ 65 h 65"/>
                <a:gd name="T20" fmla="*/ 55 w 129"/>
                <a:gd name="T21" fmla="*/ 39 h 65"/>
                <a:gd name="T22" fmla="*/ 42 w 129"/>
                <a:gd name="T23" fmla="*/ 54 h 65"/>
                <a:gd name="T24" fmla="*/ 36 w 129"/>
                <a:gd name="T25" fmla="*/ 34 h 65"/>
                <a:gd name="T26" fmla="*/ 16 w 129"/>
                <a:gd name="T27" fmla="*/ 57 h 65"/>
                <a:gd name="T28" fmla="*/ 18 w 129"/>
                <a:gd name="T29" fmla="*/ 28 h 65"/>
                <a:gd name="T30" fmla="*/ 1 w 129"/>
                <a:gd name="T31" fmla="*/ 43 h 65"/>
                <a:gd name="T32" fmla="*/ 16 w 129"/>
                <a:gd name="T33" fmla="*/ 21 h 65"/>
                <a:gd name="T34" fmla="*/ 70 w 129"/>
                <a:gd name="T35" fmla="*/ 0 h 65"/>
                <a:gd name="T36" fmla="*/ 110 w 129"/>
                <a:gd name="T37" fmla="*/ 9 h 65"/>
                <a:gd name="T38" fmla="*/ 110 w 129"/>
                <a:gd name="T39" fmla="*/ 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9" h="65">
                  <a:moveTo>
                    <a:pt x="110" y="9"/>
                  </a:moveTo>
                  <a:cubicBezTo>
                    <a:pt x="112" y="12"/>
                    <a:pt x="129" y="28"/>
                    <a:pt x="127" y="43"/>
                  </a:cubicBezTo>
                  <a:cubicBezTo>
                    <a:pt x="122" y="36"/>
                    <a:pt x="114" y="33"/>
                    <a:pt x="114" y="33"/>
                  </a:cubicBezTo>
                  <a:cubicBezTo>
                    <a:pt x="114" y="33"/>
                    <a:pt x="118" y="43"/>
                    <a:pt x="113" y="58"/>
                  </a:cubicBezTo>
                  <a:cubicBezTo>
                    <a:pt x="110" y="48"/>
                    <a:pt x="100" y="44"/>
                    <a:pt x="100" y="44"/>
                  </a:cubicBezTo>
                  <a:cubicBezTo>
                    <a:pt x="100" y="44"/>
                    <a:pt x="95" y="58"/>
                    <a:pt x="95" y="63"/>
                  </a:cubicBezTo>
                  <a:cubicBezTo>
                    <a:pt x="85" y="51"/>
                    <a:pt x="90" y="37"/>
                    <a:pt x="90" y="37"/>
                  </a:cubicBezTo>
                  <a:cubicBezTo>
                    <a:pt x="90" y="37"/>
                    <a:pt x="77" y="58"/>
                    <a:pt x="77" y="64"/>
                  </a:cubicBezTo>
                  <a:cubicBezTo>
                    <a:pt x="68" y="56"/>
                    <a:pt x="74" y="42"/>
                    <a:pt x="74" y="42"/>
                  </a:cubicBezTo>
                  <a:cubicBezTo>
                    <a:pt x="74" y="42"/>
                    <a:pt x="55" y="61"/>
                    <a:pt x="55" y="65"/>
                  </a:cubicBezTo>
                  <a:cubicBezTo>
                    <a:pt x="46" y="57"/>
                    <a:pt x="53" y="43"/>
                    <a:pt x="55" y="39"/>
                  </a:cubicBezTo>
                  <a:cubicBezTo>
                    <a:pt x="58" y="36"/>
                    <a:pt x="43" y="43"/>
                    <a:pt x="42" y="54"/>
                  </a:cubicBezTo>
                  <a:cubicBezTo>
                    <a:pt x="30" y="51"/>
                    <a:pt x="36" y="34"/>
                    <a:pt x="36" y="34"/>
                  </a:cubicBezTo>
                  <a:cubicBezTo>
                    <a:pt x="36" y="34"/>
                    <a:pt x="18" y="43"/>
                    <a:pt x="16" y="57"/>
                  </a:cubicBezTo>
                  <a:cubicBezTo>
                    <a:pt x="4" y="51"/>
                    <a:pt x="18" y="28"/>
                    <a:pt x="18" y="28"/>
                  </a:cubicBezTo>
                  <a:cubicBezTo>
                    <a:pt x="18" y="28"/>
                    <a:pt x="2" y="39"/>
                    <a:pt x="1" y="43"/>
                  </a:cubicBezTo>
                  <a:cubicBezTo>
                    <a:pt x="0" y="28"/>
                    <a:pt x="8" y="26"/>
                    <a:pt x="16" y="21"/>
                  </a:cubicBezTo>
                  <a:cubicBezTo>
                    <a:pt x="23" y="15"/>
                    <a:pt x="70" y="0"/>
                    <a:pt x="70" y="0"/>
                  </a:cubicBezTo>
                  <a:cubicBezTo>
                    <a:pt x="110" y="9"/>
                    <a:pt x="110" y="9"/>
                    <a:pt x="110" y="9"/>
                  </a:cubicBezTo>
                  <a:cubicBezTo>
                    <a:pt x="110" y="9"/>
                    <a:pt x="110" y="9"/>
                    <a:pt x="110" y="9"/>
                  </a:cubicBezTo>
                  <a:close/>
                </a:path>
              </a:pathLst>
            </a:custGeom>
            <a:solidFill>
              <a:srgbClr val="F6E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73" name="Freeform 63"/>
            <p:cNvSpPr>
              <a:spLocks/>
            </p:cNvSpPr>
            <p:nvPr/>
          </p:nvSpPr>
          <p:spPr bwMode="auto">
            <a:xfrm>
              <a:off x="3457" y="2073"/>
              <a:ext cx="779" cy="357"/>
            </a:xfrm>
            <a:custGeom>
              <a:avLst/>
              <a:gdLst>
                <a:gd name="T0" fmla="*/ 193 w 330"/>
                <a:gd name="T1" fmla="*/ 0 h 151"/>
                <a:gd name="T2" fmla="*/ 260 w 330"/>
                <a:gd name="T3" fmla="*/ 3 h 151"/>
                <a:gd name="T4" fmla="*/ 320 w 330"/>
                <a:gd name="T5" fmla="*/ 7 h 151"/>
                <a:gd name="T6" fmla="*/ 322 w 330"/>
                <a:gd name="T7" fmla="*/ 42 h 151"/>
                <a:gd name="T8" fmla="*/ 218 w 330"/>
                <a:gd name="T9" fmla="*/ 40 h 151"/>
                <a:gd name="T10" fmla="*/ 224 w 330"/>
                <a:gd name="T11" fmla="*/ 137 h 151"/>
                <a:gd name="T12" fmla="*/ 101 w 330"/>
                <a:gd name="T13" fmla="*/ 143 h 151"/>
                <a:gd name="T14" fmla="*/ 101 w 330"/>
                <a:gd name="T15" fmla="*/ 39 h 151"/>
                <a:gd name="T16" fmla="*/ 9 w 330"/>
                <a:gd name="T17" fmla="*/ 34 h 151"/>
                <a:gd name="T18" fmla="*/ 13 w 330"/>
                <a:gd name="T19" fmla="*/ 3 h 151"/>
                <a:gd name="T20" fmla="*/ 137 w 330"/>
                <a:gd name="T21" fmla="*/ 1 h 151"/>
                <a:gd name="T22" fmla="*/ 193 w 330"/>
                <a:gd name="T23" fmla="*/ 0 h 151"/>
                <a:gd name="T24" fmla="*/ 193 w 330"/>
                <a:gd name="T25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0" h="151">
                  <a:moveTo>
                    <a:pt x="193" y="0"/>
                  </a:moveTo>
                  <a:cubicBezTo>
                    <a:pt x="260" y="3"/>
                    <a:pt x="260" y="3"/>
                    <a:pt x="260" y="3"/>
                  </a:cubicBezTo>
                  <a:cubicBezTo>
                    <a:pt x="260" y="3"/>
                    <a:pt x="308" y="1"/>
                    <a:pt x="320" y="7"/>
                  </a:cubicBezTo>
                  <a:cubicBezTo>
                    <a:pt x="328" y="11"/>
                    <a:pt x="330" y="29"/>
                    <a:pt x="322" y="42"/>
                  </a:cubicBezTo>
                  <a:cubicBezTo>
                    <a:pt x="312" y="59"/>
                    <a:pt x="222" y="34"/>
                    <a:pt x="218" y="40"/>
                  </a:cubicBezTo>
                  <a:cubicBezTo>
                    <a:pt x="212" y="52"/>
                    <a:pt x="240" y="125"/>
                    <a:pt x="224" y="137"/>
                  </a:cubicBezTo>
                  <a:cubicBezTo>
                    <a:pt x="208" y="149"/>
                    <a:pt x="109" y="151"/>
                    <a:pt x="101" y="143"/>
                  </a:cubicBezTo>
                  <a:cubicBezTo>
                    <a:pt x="86" y="128"/>
                    <a:pt x="108" y="60"/>
                    <a:pt x="101" y="39"/>
                  </a:cubicBezTo>
                  <a:cubicBezTo>
                    <a:pt x="97" y="27"/>
                    <a:pt x="17" y="71"/>
                    <a:pt x="9" y="34"/>
                  </a:cubicBezTo>
                  <a:cubicBezTo>
                    <a:pt x="8" y="27"/>
                    <a:pt x="0" y="4"/>
                    <a:pt x="13" y="3"/>
                  </a:cubicBezTo>
                  <a:cubicBezTo>
                    <a:pt x="26" y="1"/>
                    <a:pt x="137" y="1"/>
                    <a:pt x="137" y="1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193" y="0"/>
                    <a:pt x="193" y="0"/>
                    <a:pt x="193" y="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schemeClr val="accent6"/>
                </a:solidFill>
              </a:endParaRPr>
            </a:p>
          </p:txBody>
        </p:sp>
        <p:sp>
          <p:nvSpPr>
            <p:cNvPr id="274" name="Freeform 64"/>
            <p:cNvSpPr>
              <a:spLocks/>
            </p:cNvSpPr>
            <p:nvPr/>
          </p:nvSpPr>
          <p:spPr bwMode="auto">
            <a:xfrm>
              <a:off x="3702" y="1828"/>
              <a:ext cx="300" cy="304"/>
            </a:xfrm>
            <a:custGeom>
              <a:avLst/>
              <a:gdLst>
                <a:gd name="T0" fmla="*/ 63 w 127"/>
                <a:gd name="T1" fmla="*/ 3 h 129"/>
                <a:gd name="T2" fmla="*/ 120 w 127"/>
                <a:gd name="T3" fmla="*/ 65 h 129"/>
                <a:gd name="T4" fmla="*/ 3 w 127"/>
                <a:gd name="T5" fmla="*/ 61 h 129"/>
                <a:gd name="T6" fmla="*/ 63 w 127"/>
                <a:gd name="T7" fmla="*/ 3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7" h="129">
                  <a:moveTo>
                    <a:pt x="63" y="3"/>
                  </a:moveTo>
                  <a:cubicBezTo>
                    <a:pt x="89" y="4"/>
                    <a:pt x="127" y="1"/>
                    <a:pt x="120" y="65"/>
                  </a:cubicBezTo>
                  <a:cubicBezTo>
                    <a:pt x="113" y="129"/>
                    <a:pt x="0" y="109"/>
                    <a:pt x="3" y="61"/>
                  </a:cubicBezTo>
                  <a:cubicBezTo>
                    <a:pt x="5" y="12"/>
                    <a:pt x="19" y="0"/>
                    <a:pt x="63" y="3"/>
                  </a:cubicBezTo>
                  <a:close/>
                </a:path>
              </a:pathLst>
            </a:custGeom>
            <a:solidFill>
              <a:srgbClr val="F6E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75" name="Freeform 65"/>
            <p:cNvSpPr>
              <a:spLocks/>
            </p:cNvSpPr>
            <p:nvPr/>
          </p:nvSpPr>
          <p:spPr bwMode="auto">
            <a:xfrm>
              <a:off x="3679" y="2043"/>
              <a:ext cx="311" cy="115"/>
            </a:xfrm>
            <a:custGeom>
              <a:avLst/>
              <a:gdLst>
                <a:gd name="T0" fmla="*/ 83 w 132"/>
                <a:gd name="T1" fmla="*/ 0 h 49"/>
                <a:gd name="T2" fmla="*/ 127 w 132"/>
                <a:gd name="T3" fmla="*/ 27 h 49"/>
                <a:gd name="T4" fmla="*/ 94 w 132"/>
                <a:gd name="T5" fmla="*/ 19 h 49"/>
                <a:gd name="T6" fmla="*/ 93 w 132"/>
                <a:gd name="T7" fmla="*/ 49 h 49"/>
                <a:gd name="T8" fmla="*/ 69 w 132"/>
                <a:gd name="T9" fmla="*/ 21 h 49"/>
                <a:gd name="T10" fmla="*/ 47 w 132"/>
                <a:gd name="T11" fmla="*/ 47 h 49"/>
                <a:gd name="T12" fmla="*/ 38 w 132"/>
                <a:gd name="T13" fmla="*/ 18 h 49"/>
                <a:gd name="T14" fmla="*/ 0 w 132"/>
                <a:gd name="T15" fmla="*/ 26 h 49"/>
                <a:gd name="T16" fmla="*/ 49 w 132"/>
                <a:gd name="T17" fmla="*/ 0 h 49"/>
                <a:gd name="T18" fmla="*/ 83 w 132"/>
                <a:gd name="T19" fmla="*/ 0 h 49"/>
                <a:gd name="T20" fmla="*/ 83 w 132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2" h="49">
                  <a:moveTo>
                    <a:pt x="83" y="0"/>
                  </a:moveTo>
                  <a:cubicBezTo>
                    <a:pt x="83" y="0"/>
                    <a:pt x="132" y="13"/>
                    <a:pt x="127" y="27"/>
                  </a:cubicBezTo>
                  <a:cubicBezTo>
                    <a:pt x="115" y="22"/>
                    <a:pt x="109" y="15"/>
                    <a:pt x="94" y="19"/>
                  </a:cubicBezTo>
                  <a:cubicBezTo>
                    <a:pt x="99" y="25"/>
                    <a:pt x="97" y="41"/>
                    <a:pt x="93" y="49"/>
                  </a:cubicBezTo>
                  <a:cubicBezTo>
                    <a:pt x="86" y="36"/>
                    <a:pt x="78" y="26"/>
                    <a:pt x="69" y="21"/>
                  </a:cubicBezTo>
                  <a:cubicBezTo>
                    <a:pt x="61" y="26"/>
                    <a:pt x="52" y="36"/>
                    <a:pt x="47" y="47"/>
                  </a:cubicBezTo>
                  <a:cubicBezTo>
                    <a:pt x="42" y="38"/>
                    <a:pt x="41" y="28"/>
                    <a:pt x="38" y="18"/>
                  </a:cubicBezTo>
                  <a:cubicBezTo>
                    <a:pt x="24" y="19"/>
                    <a:pt x="7" y="23"/>
                    <a:pt x="0" y="26"/>
                  </a:cubicBezTo>
                  <a:cubicBezTo>
                    <a:pt x="21" y="3"/>
                    <a:pt x="49" y="0"/>
                    <a:pt x="49" y="0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3" y="0"/>
                    <a:pt x="83" y="0"/>
                    <a:pt x="83" y="0"/>
                  </a:cubicBezTo>
                  <a:close/>
                </a:path>
              </a:pathLst>
            </a:custGeom>
            <a:solidFill>
              <a:srgbClr val="F6E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76" name="Freeform 66"/>
            <p:cNvSpPr>
              <a:spLocks/>
            </p:cNvSpPr>
            <p:nvPr/>
          </p:nvSpPr>
          <p:spPr bwMode="auto">
            <a:xfrm>
              <a:off x="3665" y="2376"/>
              <a:ext cx="325" cy="113"/>
            </a:xfrm>
            <a:custGeom>
              <a:avLst/>
              <a:gdLst>
                <a:gd name="T0" fmla="*/ 107 w 138"/>
                <a:gd name="T1" fmla="*/ 0 h 48"/>
                <a:gd name="T2" fmla="*/ 133 w 138"/>
                <a:gd name="T3" fmla="*/ 24 h 48"/>
                <a:gd name="T4" fmla="*/ 113 w 138"/>
                <a:gd name="T5" fmla="*/ 22 h 48"/>
                <a:gd name="T6" fmla="*/ 111 w 138"/>
                <a:gd name="T7" fmla="*/ 48 h 48"/>
                <a:gd name="T8" fmla="*/ 75 w 138"/>
                <a:gd name="T9" fmla="*/ 31 h 48"/>
                <a:gd name="T10" fmla="*/ 66 w 138"/>
                <a:gd name="T11" fmla="*/ 46 h 48"/>
                <a:gd name="T12" fmla="*/ 44 w 138"/>
                <a:gd name="T13" fmla="*/ 30 h 48"/>
                <a:gd name="T14" fmla="*/ 24 w 138"/>
                <a:gd name="T15" fmla="*/ 44 h 48"/>
                <a:gd name="T16" fmla="*/ 20 w 138"/>
                <a:gd name="T17" fmla="*/ 27 h 48"/>
                <a:gd name="T18" fmla="*/ 3 w 138"/>
                <a:gd name="T19" fmla="*/ 31 h 48"/>
                <a:gd name="T20" fmla="*/ 22 w 138"/>
                <a:gd name="T21" fmla="*/ 11 h 48"/>
                <a:gd name="T22" fmla="*/ 107 w 138"/>
                <a:gd name="T23" fmla="*/ 0 h 48"/>
                <a:gd name="T24" fmla="*/ 107 w 138"/>
                <a:gd name="T2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8" h="48">
                  <a:moveTo>
                    <a:pt x="107" y="0"/>
                  </a:moveTo>
                  <a:cubicBezTo>
                    <a:pt x="107" y="0"/>
                    <a:pt x="138" y="16"/>
                    <a:pt x="133" y="24"/>
                  </a:cubicBezTo>
                  <a:cubicBezTo>
                    <a:pt x="125" y="20"/>
                    <a:pt x="117" y="19"/>
                    <a:pt x="113" y="22"/>
                  </a:cubicBezTo>
                  <a:cubicBezTo>
                    <a:pt x="114" y="28"/>
                    <a:pt x="117" y="45"/>
                    <a:pt x="111" y="48"/>
                  </a:cubicBezTo>
                  <a:cubicBezTo>
                    <a:pt x="104" y="41"/>
                    <a:pt x="85" y="28"/>
                    <a:pt x="75" y="31"/>
                  </a:cubicBezTo>
                  <a:cubicBezTo>
                    <a:pt x="71" y="32"/>
                    <a:pt x="68" y="38"/>
                    <a:pt x="66" y="46"/>
                  </a:cubicBezTo>
                  <a:cubicBezTo>
                    <a:pt x="59" y="46"/>
                    <a:pt x="51" y="30"/>
                    <a:pt x="44" y="30"/>
                  </a:cubicBezTo>
                  <a:cubicBezTo>
                    <a:pt x="38" y="30"/>
                    <a:pt x="29" y="35"/>
                    <a:pt x="24" y="44"/>
                  </a:cubicBezTo>
                  <a:cubicBezTo>
                    <a:pt x="20" y="43"/>
                    <a:pt x="17" y="36"/>
                    <a:pt x="20" y="27"/>
                  </a:cubicBezTo>
                  <a:cubicBezTo>
                    <a:pt x="17" y="25"/>
                    <a:pt x="10" y="27"/>
                    <a:pt x="3" y="31"/>
                  </a:cubicBezTo>
                  <a:cubicBezTo>
                    <a:pt x="0" y="25"/>
                    <a:pt x="22" y="11"/>
                    <a:pt x="22" y="11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7" y="0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77" name="Freeform 67"/>
            <p:cNvSpPr>
              <a:spLocks/>
            </p:cNvSpPr>
            <p:nvPr/>
          </p:nvSpPr>
          <p:spPr bwMode="auto">
            <a:xfrm>
              <a:off x="3650" y="1563"/>
              <a:ext cx="399" cy="369"/>
            </a:xfrm>
            <a:custGeom>
              <a:avLst/>
              <a:gdLst>
                <a:gd name="T0" fmla="*/ 169 w 169"/>
                <a:gd name="T1" fmla="*/ 129 h 156"/>
                <a:gd name="T2" fmla="*/ 107 w 169"/>
                <a:gd name="T3" fmla="*/ 141 h 156"/>
                <a:gd name="T4" fmla="*/ 2 w 169"/>
                <a:gd name="T5" fmla="*/ 127 h 156"/>
                <a:gd name="T6" fmla="*/ 53 w 169"/>
                <a:gd name="T7" fmla="*/ 111 h 156"/>
                <a:gd name="T8" fmla="*/ 54 w 169"/>
                <a:gd name="T9" fmla="*/ 47 h 156"/>
                <a:gd name="T10" fmla="*/ 16 w 169"/>
                <a:gd name="T11" fmla="*/ 44 h 156"/>
                <a:gd name="T12" fmla="*/ 15 w 169"/>
                <a:gd name="T13" fmla="*/ 10 h 156"/>
                <a:gd name="T14" fmla="*/ 0 w 169"/>
                <a:gd name="T15" fmla="*/ 5 h 156"/>
                <a:gd name="T16" fmla="*/ 22 w 169"/>
                <a:gd name="T17" fmla="*/ 4 h 156"/>
                <a:gd name="T18" fmla="*/ 20 w 169"/>
                <a:gd name="T19" fmla="*/ 29 h 156"/>
                <a:gd name="T20" fmla="*/ 26 w 169"/>
                <a:gd name="T21" fmla="*/ 39 h 156"/>
                <a:gd name="T22" fmla="*/ 58 w 169"/>
                <a:gd name="T23" fmla="*/ 31 h 156"/>
                <a:gd name="T24" fmla="*/ 111 w 169"/>
                <a:gd name="T25" fmla="*/ 84 h 156"/>
                <a:gd name="T26" fmla="*/ 116 w 169"/>
                <a:gd name="T27" fmla="*/ 111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9" h="156">
                  <a:moveTo>
                    <a:pt x="169" y="129"/>
                  </a:moveTo>
                  <a:cubicBezTo>
                    <a:pt x="161" y="142"/>
                    <a:pt x="135" y="147"/>
                    <a:pt x="107" y="141"/>
                  </a:cubicBezTo>
                  <a:cubicBezTo>
                    <a:pt x="79" y="135"/>
                    <a:pt x="25" y="156"/>
                    <a:pt x="2" y="127"/>
                  </a:cubicBezTo>
                  <a:cubicBezTo>
                    <a:pt x="17" y="120"/>
                    <a:pt x="53" y="111"/>
                    <a:pt x="53" y="111"/>
                  </a:cubicBezTo>
                  <a:cubicBezTo>
                    <a:pt x="49" y="102"/>
                    <a:pt x="65" y="59"/>
                    <a:pt x="54" y="47"/>
                  </a:cubicBezTo>
                  <a:cubicBezTo>
                    <a:pt x="45" y="37"/>
                    <a:pt x="26" y="54"/>
                    <a:pt x="16" y="44"/>
                  </a:cubicBezTo>
                  <a:cubicBezTo>
                    <a:pt x="3" y="33"/>
                    <a:pt x="17" y="13"/>
                    <a:pt x="15" y="10"/>
                  </a:cubicBezTo>
                  <a:cubicBezTo>
                    <a:pt x="13" y="6"/>
                    <a:pt x="0" y="5"/>
                    <a:pt x="0" y="5"/>
                  </a:cubicBezTo>
                  <a:cubicBezTo>
                    <a:pt x="0" y="5"/>
                    <a:pt x="18" y="0"/>
                    <a:pt x="22" y="4"/>
                  </a:cubicBezTo>
                  <a:cubicBezTo>
                    <a:pt x="26" y="6"/>
                    <a:pt x="19" y="24"/>
                    <a:pt x="20" y="29"/>
                  </a:cubicBezTo>
                  <a:cubicBezTo>
                    <a:pt x="21" y="34"/>
                    <a:pt x="23" y="38"/>
                    <a:pt x="26" y="39"/>
                  </a:cubicBezTo>
                  <a:cubicBezTo>
                    <a:pt x="29" y="40"/>
                    <a:pt x="42" y="31"/>
                    <a:pt x="58" y="31"/>
                  </a:cubicBezTo>
                  <a:cubicBezTo>
                    <a:pt x="95" y="30"/>
                    <a:pt x="108" y="76"/>
                    <a:pt x="111" y="84"/>
                  </a:cubicBezTo>
                  <a:cubicBezTo>
                    <a:pt x="112" y="90"/>
                    <a:pt x="119" y="107"/>
                    <a:pt x="116" y="111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schemeClr val="accent6"/>
                </a:solidFill>
              </a:endParaRPr>
            </a:p>
          </p:txBody>
        </p:sp>
        <p:sp>
          <p:nvSpPr>
            <p:cNvPr id="278" name="Freeform 68"/>
            <p:cNvSpPr>
              <a:spLocks/>
            </p:cNvSpPr>
            <p:nvPr/>
          </p:nvSpPr>
          <p:spPr bwMode="auto">
            <a:xfrm>
              <a:off x="3863" y="1920"/>
              <a:ext cx="66" cy="40"/>
            </a:xfrm>
            <a:custGeom>
              <a:avLst/>
              <a:gdLst>
                <a:gd name="T0" fmla="*/ 21 w 28"/>
                <a:gd name="T1" fmla="*/ 0 h 17"/>
                <a:gd name="T2" fmla="*/ 13 w 28"/>
                <a:gd name="T3" fmla="*/ 17 h 17"/>
                <a:gd name="T4" fmla="*/ 4 w 28"/>
                <a:gd name="T5" fmla="*/ 0 h 17"/>
                <a:gd name="T6" fmla="*/ 15 w 28"/>
                <a:gd name="T7" fmla="*/ 12 h 17"/>
                <a:gd name="T8" fmla="*/ 21 w 28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7">
                  <a:moveTo>
                    <a:pt x="21" y="0"/>
                  </a:moveTo>
                  <a:cubicBezTo>
                    <a:pt x="21" y="0"/>
                    <a:pt x="28" y="17"/>
                    <a:pt x="13" y="17"/>
                  </a:cubicBezTo>
                  <a:cubicBezTo>
                    <a:pt x="0" y="17"/>
                    <a:pt x="4" y="0"/>
                    <a:pt x="4" y="0"/>
                  </a:cubicBezTo>
                  <a:cubicBezTo>
                    <a:pt x="4" y="0"/>
                    <a:pt x="6" y="13"/>
                    <a:pt x="15" y="12"/>
                  </a:cubicBezTo>
                  <a:cubicBezTo>
                    <a:pt x="19" y="12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B1A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79" name="Freeform 69"/>
            <p:cNvSpPr>
              <a:spLocks/>
            </p:cNvSpPr>
            <p:nvPr/>
          </p:nvSpPr>
          <p:spPr bwMode="auto">
            <a:xfrm>
              <a:off x="3780" y="1920"/>
              <a:ext cx="62" cy="40"/>
            </a:xfrm>
            <a:custGeom>
              <a:avLst/>
              <a:gdLst>
                <a:gd name="T0" fmla="*/ 20 w 26"/>
                <a:gd name="T1" fmla="*/ 0 h 17"/>
                <a:gd name="T2" fmla="*/ 12 w 26"/>
                <a:gd name="T3" fmla="*/ 17 h 17"/>
                <a:gd name="T4" fmla="*/ 3 w 26"/>
                <a:gd name="T5" fmla="*/ 0 h 17"/>
                <a:gd name="T6" fmla="*/ 13 w 26"/>
                <a:gd name="T7" fmla="*/ 12 h 17"/>
                <a:gd name="T8" fmla="*/ 20 w 26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7">
                  <a:moveTo>
                    <a:pt x="20" y="0"/>
                  </a:moveTo>
                  <a:cubicBezTo>
                    <a:pt x="20" y="0"/>
                    <a:pt x="26" y="17"/>
                    <a:pt x="12" y="17"/>
                  </a:cubicBezTo>
                  <a:cubicBezTo>
                    <a:pt x="0" y="17"/>
                    <a:pt x="3" y="0"/>
                    <a:pt x="3" y="0"/>
                  </a:cubicBezTo>
                  <a:cubicBezTo>
                    <a:pt x="3" y="0"/>
                    <a:pt x="6" y="13"/>
                    <a:pt x="13" y="12"/>
                  </a:cubicBezTo>
                  <a:cubicBezTo>
                    <a:pt x="18" y="12"/>
                    <a:pt x="20" y="0"/>
                    <a:pt x="20" y="0"/>
                  </a:cubicBezTo>
                  <a:close/>
                </a:path>
              </a:pathLst>
            </a:custGeom>
            <a:solidFill>
              <a:srgbClr val="B1A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80" name="Freeform 70"/>
            <p:cNvSpPr>
              <a:spLocks/>
            </p:cNvSpPr>
            <p:nvPr/>
          </p:nvSpPr>
          <p:spPr bwMode="auto">
            <a:xfrm>
              <a:off x="3709" y="1948"/>
              <a:ext cx="291" cy="130"/>
            </a:xfrm>
            <a:custGeom>
              <a:avLst/>
              <a:gdLst>
                <a:gd name="T0" fmla="*/ 0 w 123"/>
                <a:gd name="T1" fmla="*/ 17 h 55"/>
                <a:gd name="T2" fmla="*/ 39 w 123"/>
                <a:gd name="T3" fmla="*/ 52 h 55"/>
                <a:gd name="T4" fmla="*/ 111 w 123"/>
                <a:gd name="T5" fmla="*/ 32 h 55"/>
                <a:gd name="T6" fmla="*/ 118 w 123"/>
                <a:gd name="T7" fmla="*/ 0 h 55"/>
                <a:gd name="T8" fmla="*/ 89 w 123"/>
                <a:gd name="T9" fmla="*/ 42 h 55"/>
                <a:gd name="T10" fmla="*/ 28 w 123"/>
                <a:gd name="T11" fmla="*/ 41 h 55"/>
                <a:gd name="T12" fmla="*/ 0 w 123"/>
                <a:gd name="T13" fmla="*/ 1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3" h="55">
                  <a:moveTo>
                    <a:pt x="0" y="17"/>
                  </a:moveTo>
                  <a:cubicBezTo>
                    <a:pt x="0" y="17"/>
                    <a:pt x="8" y="50"/>
                    <a:pt x="39" y="52"/>
                  </a:cubicBezTo>
                  <a:cubicBezTo>
                    <a:pt x="66" y="52"/>
                    <a:pt x="96" y="55"/>
                    <a:pt x="111" y="32"/>
                  </a:cubicBezTo>
                  <a:cubicBezTo>
                    <a:pt x="123" y="14"/>
                    <a:pt x="118" y="0"/>
                    <a:pt x="118" y="0"/>
                  </a:cubicBezTo>
                  <a:cubicBezTo>
                    <a:pt x="118" y="0"/>
                    <a:pt x="116" y="36"/>
                    <a:pt x="89" y="42"/>
                  </a:cubicBezTo>
                  <a:cubicBezTo>
                    <a:pt x="66" y="48"/>
                    <a:pt x="42" y="45"/>
                    <a:pt x="28" y="41"/>
                  </a:cubicBezTo>
                  <a:cubicBezTo>
                    <a:pt x="12" y="38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D3C0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81" name="Freeform 71"/>
            <p:cNvSpPr>
              <a:spLocks/>
            </p:cNvSpPr>
            <p:nvPr/>
          </p:nvSpPr>
          <p:spPr bwMode="auto">
            <a:xfrm>
              <a:off x="3745" y="1981"/>
              <a:ext cx="196" cy="29"/>
            </a:xfrm>
            <a:custGeom>
              <a:avLst/>
              <a:gdLst>
                <a:gd name="T0" fmla="*/ 78 w 83"/>
                <a:gd name="T1" fmla="*/ 3 h 12"/>
                <a:gd name="T2" fmla="*/ 40 w 83"/>
                <a:gd name="T3" fmla="*/ 7 h 12"/>
                <a:gd name="T4" fmla="*/ 5 w 83"/>
                <a:gd name="T5" fmla="*/ 0 h 12"/>
                <a:gd name="T6" fmla="*/ 0 w 83"/>
                <a:gd name="T7" fmla="*/ 0 h 12"/>
                <a:gd name="T8" fmla="*/ 39 w 83"/>
                <a:gd name="T9" fmla="*/ 12 h 12"/>
                <a:gd name="T10" fmla="*/ 83 w 83"/>
                <a:gd name="T11" fmla="*/ 5 h 12"/>
                <a:gd name="T12" fmla="*/ 78 w 83"/>
                <a:gd name="T13" fmla="*/ 3 h 12"/>
                <a:gd name="T14" fmla="*/ 78 w 83"/>
                <a:gd name="T15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3" h="12">
                  <a:moveTo>
                    <a:pt x="78" y="3"/>
                  </a:moveTo>
                  <a:cubicBezTo>
                    <a:pt x="78" y="3"/>
                    <a:pt x="64" y="8"/>
                    <a:pt x="40" y="7"/>
                  </a:cubicBezTo>
                  <a:cubicBezTo>
                    <a:pt x="16" y="6"/>
                    <a:pt x="5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8" y="12"/>
                    <a:pt x="39" y="12"/>
                  </a:cubicBezTo>
                  <a:cubicBezTo>
                    <a:pt x="59" y="12"/>
                    <a:pt x="83" y="5"/>
                    <a:pt x="83" y="5"/>
                  </a:cubicBezTo>
                  <a:cubicBezTo>
                    <a:pt x="78" y="3"/>
                    <a:pt x="78" y="3"/>
                    <a:pt x="78" y="3"/>
                  </a:cubicBezTo>
                  <a:cubicBezTo>
                    <a:pt x="78" y="3"/>
                    <a:pt x="78" y="3"/>
                    <a:pt x="78" y="3"/>
                  </a:cubicBezTo>
                  <a:close/>
                </a:path>
              </a:pathLst>
            </a:custGeom>
            <a:solidFill>
              <a:srgbClr val="B1A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82" name="Freeform 72"/>
            <p:cNvSpPr>
              <a:spLocks/>
            </p:cNvSpPr>
            <p:nvPr/>
          </p:nvSpPr>
          <p:spPr bwMode="auto">
            <a:xfrm>
              <a:off x="3721" y="1943"/>
              <a:ext cx="59" cy="55"/>
            </a:xfrm>
            <a:custGeom>
              <a:avLst/>
              <a:gdLst>
                <a:gd name="T0" fmla="*/ 10 w 25"/>
                <a:gd name="T1" fmla="*/ 4 h 23"/>
                <a:gd name="T2" fmla="*/ 20 w 25"/>
                <a:gd name="T3" fmla="*/ 8 h 23"/>
                <a:gd name="T4" fmla="*/ 14 w 25"/>
                <a:gd name="T5" fmla="*/ 22 h 23"/>
                <a:gd name="T6" fmla="*/ 10 w 25"/>
                <a:gd name="T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3">
                  <a:moveTo>
                    <a:pt x="10" y="4"/>
                  </a:moveTo>
                  <a:cubicBezTo>
                    <a:pt x="10" y="4"/>
                    <a:pt x="16" y="0"/>
                    <a:pt x="20" y="8"/>
                  </a:cubicBezTo>
                  <a:cubicBezTo>
                    <a:pt x="25" y="15"/>
                    <a:pt x="21" y="23"/>
                    <a:pt x="14" y="22"/>
                  </a:cubicBezTo>
                  <a:cubicBezTo>
                    <a:pt x="5" y="21"/>
                    <a:pt x="0" y="9"/>
                    <a:pt x="10" y="4"/>
                  </a:cubicBezTo>
                  <a:close/>
                </a:path>
              </a:pathLst>
            </a:custGeom>
            <a:solidFill>
              <a:srgbClr val="E28A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83" name="Freeform 73"/>
            <p:cNvSpPr>
              <a:spLocks/>
            </p:cNvSpPr>
            <p:nvPr/>
          </p:nvSpPr>
          <p:spPr bwMode="auto">
            <a:xfrm>
              <a:off x="3912" y="1960"/>
              <a:ext cx="50" cy="52"/>
            </a:xfrm>
            <a:custGeom>
              <a:avLst/>
              <a:gdLst>
                <a:gd name="T0" fmla="*/ 13 w 21"/>
                <a:gd name="T1" fmla="*/ 1 h 22"/>
                <a:gd name="T2" fmla="*/ 21 w 21"/>
                <a:gd name="T3" fmla="*/ 9 h 22"/>
                <a:gd name="T4" fmla="*/ 7 w 21"/>
                <a:gd name="T5" fmla="*/ 17 h 22"/>
                <a:gd name="T6" fmla="*/ 13 w 21"/>
                <a:gd name="T7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2">
                  <a:moveTo>
                    <a:pt x="13" y="1"/>
                  </a:moveTo>
                  <a:cubicBezTo>
                    <a:pt x="13" y="1"/>
                    <a:pt x="20" y="0"/>
                    <a:pt x="21" y="9"/>
                  </a:cubicBezTo>
                  <a:cubicBezTo>
                    <a:pt x="21" y="17"/>
                    <a:pt x="13" y="22"/>
                    <a:pt x="7" y="17"/>
                  </a:cubicBezTo>
                  <a:cubicBezTo>
                    <a:pt x="0" y="13"/>
                    <a:pt x="2" y="0"/>
                    <a:pt x="13" y="1"/>
                  </a:cubicBezTo>
                  <a:close/>
                </a:path>
              </a:pathLst>
            </a:custGeom>
            <a:solidFill>
              <a:srgbClr val="E28A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84" name="Freeform 74"/>
            <p:cNvSpPr>
              <a:spLocks/>
            </p:cNvSpPr>
            <p:nvPr/>
          </p:nvSpPr>
          <p:spPr bwMode="auto">
            <a:xfrm>
              <a:off x="3724" y="2187"/>
              <a:ext cx="103" cy="116"/>
            </a:xfrm>
            <a:custGeom>
              <a:avLst/>
              <a:gdLst>
                <a:gd name="T0" fmla="*/ 3 w 44"/>
                <a:gd name="T1" fmla="*/ 3 h 49"/>
                <a:gd name="T2" fmla="*/ 38 w 44"/>
                <a:gd name="T3" fmla="*/ 4 h 49"/>
                <a:gd name="T4" fmla="*/ 37 w 44"/>
                <a:gd name="T5" fmla="*/ 45 h 49"/>
                <a:gd name="T6" fmla="*/ 1 w 44"/>
                <a:gd name="T7" fmla="*/ 41 h 49"/>
                <a:gd name="T8" fmla="*/ 3 w 44"/>
                <a:gd name="T9" fmla="*/ 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49">
                  <a:moveTo>
                    <a:pt x="3" y="3"/>
                  </a:moveTo>
                  <a:cubicBezTo>
                    <a:pt x="3" y="3"/>
                    <a:pt x="37" y="0"/>
                    <a:pt x="38" y="4"/>
                  </a:cubicBezTo>
                  <a:cubicBezTo>
                    <a:pt x="39" y="6"/>
                    <a:pt x="44" y="43"/>
                    <a:pt x="37" y="45"/>
                  </a:cubicBezTo>
                  <a:cubicBezTo>
                    <a:pt x="30" y="49"/>
                    <a:pt x="1" y="49"/>
                    <a:pt x="1" y="41"/>
                  </a:cubicBezTo>
                  <a:cubicBezTo>
                    <a:pt x="1" y="32"/>
                    <a:pt x="0" y="6"/>
                    <a:pt x="3" y="3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285" name="Freeform 75"/>
            <p:cNvSpPr>
              <a:spLocks/>
            </p:cNvSpPr>
            <p:nvPr/>
          </p:nvSpPr>
          <p:spPr bwMode="auto">
            <a:xfrm>
              <a:off x="3768" y="1754"/>
              <a:ext cx="163" cy="88"/>
            </a:xfrm>
            <a:custGeom>
              <a:avLst/>
              <a:gdLst>
                <a:gd name="T0" fmla="*/ 66 w 69"/>
                <a:gd name="T1" fmla="*/ 31 h 37"/>
                <a:gd name="T2" fmla="*/ 2 w 69"/>
                <a:gd name="T3" fmla="*/ 31 h 37"/>
                <a:gd name="T4" fmla="*/ 4 w 69"/>
                <a:gd name="T5" fmla="*/ 5 h 37"/>
                <a:gd name="T6" fmla="*/ 61 w 69"/>
                <a:gd name="T7" fmla="*/ 3 h 37"/>
                <a:gd name="T8" fmla="*/ 66 w 69"/>
                <a:gd name="T9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37">
                  <a:moveTo>
                    <a:pt x="66" y="31"/>
                  </a:moveTo>
                  <a:cubicBezTo>
                    <a:pt x="66" y="31"/>
                    <a:pt x="18" y="37"/>
                    <a:pt x="2" y="31"/>
                  </a:cubicBezTo>
                  <a:cubicBezTo>
                    <a:pt x="0" y="27"/>
                    <a:pt x="2" y="8"/>
                    <a:pt x="4" y="5"/>
                  </a:cubicBezTo>
                  <a:cubicBezTo>
                    <a:pt x="14" y="6"/>
                    <a:pt x="53" y="0"/>
                    <a:pt x="61" y="3"/>
                  </a:cubicBezTo>
                  <a:cubicBezTo>
                    <a:pt x="64" y="4"/>
                    <a:pt x="69" y="29"/>
                    <a:pt x="66" y="3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286" name="Freeform 76"/>
            <p:cNvSpPr>
              <a:spLocks/>
            </p:cNvSpPr>
            <p:nvPr/>
          </p:nvSpPr>
          <p:spPr bwMode="auto">
            <a:xfrm>
              <a:off x="3719" y="2407"/>
              <a:ext cx="243" cy="35"/>
            </a:xfrm>
            <a:custGeom>
              <a:avLst/>
              <a:gdLst>
                <a:gd name="T0" fmla="*/ 103 w 103"/>
                <a:gd name="T1" fmla="*/ 0 h 15"/>
                <a:gd name="T2" fmla="*/ 0 w 103"/>
                <a:gd name="T3" fmla="*/ 3 h 15"/>
                <a:gd name="T4" fmla="*/ 103 w 103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3" h="15">
                  <a:moveTo>
                    <a:pt x="103" y="0"/>
                  </a:moveTo>
                  <a:cubicBezTo>
                    <a:pt x="87" y="2"/>
                    <a:pt x="36" y="10"/>
                    <a:pt x="0" y="3"/>
                  </a:cubicBezTo>
                  <a:cubicBezTo>
                    <a:pt x="19" y="15"/>
                    <a:pt x="100" y="7"/>
                    <a:pt x="103" y="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87" name="Freeform 77"/>
            <p:cNvSpPr>
              <a:spLocks/>
            </p:cNvSpPr>
            <p:nvPr/>
          </p:nvSpPr>
          <p:spPr bwMode="auto">
            <a:xfrm>
              <a:off x="3835" y="2116"/>
              <a:ext cx="14" cy="284"/>
            </a:xfrm>
            <a:custGeom>
              <a:avLst/>
              <a:gdLst>
                <a:gd name="T0" fmla="*/ 1 w 6"/>
                <a:gd name="T1" fmla="*/ 0 h 120"/>
                <a:gd name="T2" fmla="*/ 1 w 6"/>
                <a:gd name="T3" fmla="*/ 15 h 120"/>
                <a:gd name="T4" fmla="*/ 2 w 6"/>
                <a:gd name="T5" fmla="*/ 33 h 120"/>
                <a:gd name="T6" fmla="*/ 2 w 6"/>
                <a:gd name="T7" fmla="*/ 60 h 120"/>
                <a:gd name="T8" fmla="*/ 2 w 6"/>
                <a:gd name="T9" fmla="*/ 88 h 120"/>
                <a:gd name="T10" fmla="*/ 0 w 6"/>
                <a:gd name="T11" fmla="*/ 120 h 120"/>
                <a:gd name="T12" fmla="*/ 6 w 6"/>
                <a:gd name="T13" fmla="*/ 90 h 120"/>
                <a:gd name="T14" fmla="*/ 6 w 6"/>
                <a:gd name="T15" fmla="*/ 36 h 120"/>
                <a:gd name="T16" fmla="*/ 1 w 6"/>
                <a:gd name="T17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20">
                  <a:moveTo>
                    <a:pt x="1" y="0"/>
                  </a:moveTo>
                  <a:cubicBezTo>
                    <a:pt x="1" y="0"/>
                    <a:pt x="1" y="6"/>
                    <a:pt x="1" y="15"/>
                  </a:cubicBezTo>
                  <a:cubicBezTo>
                    <a:pt x="3" y="22"/>
                    <a:pt x="2" y="22"/>
                    <a:pt x="2" y="33"/>
                  </a:cubicBezTo>
                  <a:cubicBezTo>
                    <a:pt x="2" y="45"/>
                    <a:pt x="2" y="51"/>
                    <a:pt x="2" y="60"/>
                  </a:cubicBezTo>
                  <a:cubicBezTo>
                    <a:pt x="2" y="69"/>
                    <a:pt x="2" y="78"/>
                    <a:pt x="2" y="88"/>
                  </a:cubicBezTo>
                  <a:cubicBezTo>
                    <a:pt x="2" y="101"/>
                    <a:pt x="0" y="120"/>
                    <a:pt x="0" y="120"/>
                  </a:cubicBezTo>
                  <a:cubicBezTo>
                    <a:pt x="0" y="120"/>
                    <a:pt x="6" y="112"/>
                    <a:pt x="6" y="90"/>
                  </a:cubicBezTo>
                  <a:cubicBezTo>
                    <a:pt x="6" y="66"/>
                    <a:pt x="6" y="43"/>
                    <a:pt x="6" y="36"/>
                  </a:cubicBezTo>
                  <a:cubicBezTo>
                    <a:pt x="6" y="28"/>
                    <a:pt x="5" y="6"/>
                    <a:pt x="1" y="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88" name="Freeform 78"/>
            <p:cNvSpPr>
              <a:spLocks/>
            </p:cNvSpPr>
            <p:nvPr/>
          </p:nvSpPr>
          <p:spPr bwMode="auto">
            <a:xfrm>
              <a:off x="4170" y="1941"/>
              <a:ext cx="19" cy="17"/>
            </a:xfrm>
            <a:custGeom>
              <a:avLst/>
              <a:gdLst>
                <a:gd name="T0" fmla="*/ 8 w 8"/>
                <a:gd name="T1" fmla="*/ 3 h 7"/>
                <a:gd name="T2" fmla="*/ 4 w 8"/>
                <a:gd name="T3" fmla="*/ 7 h 7"/>
                <a:gd name="T4" fmla="*/ 0 w 8"/>
                <a:gd name="T5" fmla="*/ 3 h 7"/>
                <a:gd name="T6" fmla="*/ 3 w 8"/>
                <a:gd name="T7" fmla="*/ 0 h 7"/>
                <a:gd name="T8" fmla="*/ 8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3"/>
                  </a:moveTo>
                  <a:cubicBezTo>
                    <a:pt x="8" y="5"/>
                    <a:pt x="6" y="7"/>
                    <a:pt x="4" y="7"/>
                  </a:cubicBezTo>
                  <a:cubicBezTo>
                    <a:pt x="2" y="7"/>
                    <a:pt x="0" y="6"/>
                    <a:pt x="0" y="3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5" y="0"/>
                    <a:pt x="7" y="1"/>
                    <a:pt x="8" y="3"/>
                  </a:cubicBezTo>
                  <a:close/>
                </a:path>
              </a:pathLst>
            </a:custGeom>
            <a:solidFill>
              <a:srgbClr val="FFF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289" name="Group 5"/>
          <p:cNvGrpSpPr>
            <a:grpSpLocks noChangeAspect="1"/>
          </p:cNvGrpSpPr>
          <p:nvPr/>
        </p:nvGrpSpPr>
        <p:grpSpPr bwMode="auto">
          <a:xfrm>
            <a:off x="5991046" y="2988648"/>
            <a:ext cx="1829681" cy="3074765"/>
            <a:chOff x="2968" y="1107"/>
            <a:chExt cx="1736" cy="2188"/>
          </a:xfrm>
        </p:grpSpPr>
        <p:sp>
          <p:nvSpPr>
            <p:cNvPr id="290" name="Freeform 6"/>
            <p:cNvSpPr>
              <a:spLocks/>
            </p:cNvSpPr>
            <p:nvPr/>
          </p:nvSpPr>
          <p:spPr bwMode="auto">
            <a:xfrm>
              <a:off x="3043" y="1455"/>
              <a:ext cx="518" cy="649"/>
            </a:xfrm>
            <a:custGeom>
              <a:avLst/>
              <a:gdLst>
                <a:gd name="T0" fmla="*/ 124 w 219"/>
                <a:gd name="T1" fmla="*/ 41 h 275"/>
                <a:gd name="T2" fmla="*/ 119 w 219"/>
                <a:gd name="T3" fmla="*/ 39 h 275"/>
                <a:gd name="T4" fmla="*/ 137 w 219"/>
                <a:gd name="T5" fmla="*/ 2 h 275"/>
                <a:gd name="T6" fmla="*/ 117 w 219"/>
                <a:gd name="T7" fmla="*/ 36 h 275"/>
                <a:gd name="T8" fmla="*/ 101 w 219"/>
                <a:gd name="T9" fmla="*/ 0 h 275"/>
                <a:gd name="T10" fmla="*/ 112 w 219"/>
                <a:gd name="T11" fmla="*/ 37 h 275"/>
                <a:gd name="T12" fmla="*/ 0 w 219"/>
                <a:gd name="T13" fmla="*/ 73 h 275"/>
                <a:gd name="T14" fmla="*/ 59 w 219"/>
                <a:gd name="T15" fmla="*/ 70 h 275"/>
                <a:gd name="T16" fmla="*/ 140 w 219"/>
                <a:gd name="T17" fmla="*/ 235 h 275"/>
                <a:gd name="T18" fmla="*/ 219 w 219"/>
                <a:gd name="T19" fmla="*/ 230 h 275"/>
                <a:gd name="T20" fmla="*/ 124 w 219"/>
                <a:gd name="T21" fmla="*/ 41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75">
                  <a:moveTo>
                    <a:pt x="124" y="41"/>
                  </a:moveTo>
                  <a:cubicBezTo>
                    <a:pt x="122" y="40"/>
                    <a:pt x="121" y="40"/>
                    <a:pt x="119" y="39"/>
                  </a:cubicBezTo>
                  <a:cubicBezTo>
                    <a:pt x="143" y="37"/>
                    <a:pt x="146" y="16"/>
                    <a:pt x="137" y="2"/>
                  </a:cubicBezTo>
                  <a:cubicBezTo>
                    <a:pt x="137" y="12"/>
                    <a:pt x="123" y="29"/>
                    <a:pt x="117" y="36"/>
                  </a:cubicBezTo>
                  <a:cubicBezTo>
                    <a:pt x="129" y="18"/>
                    <a:pt x="116" y="3"/>
                    <a:pt x="101" y="0"/>
                  </a:cubicBezTo>
                  <a:cubicBezTo>
                    <a:pt x="108" y="7"/>
                    <a:pt x="111" y="27"/>
                    <a:pt x="112" y="37"/>
                  </a:cubicBezTo>
                  <a:cubicBezTo>
                    <a:pt x="70" y="26"/>
                    <a:pt x="1" y="57"/>
                    <a:pt x="0" y="73"/>
                  </a:cubicBezTo>
                  <a:cubicBezTo>
                    <a:pt x="23" y="76"/>
                    <a:pt x="59" y="70"/>
                    <a:pt x="59" y="70"/>
                  </a:cubicBezTo>
                  <a:cubicBezTo>
                    <a:pt x="59" y="70"/>
                    <a:pt x="67" y="180"/>
                    <a:pt x="140" y="235"/>
                  </a:cubicBezTo>
                  <a:cubicBezTo>
                    <a:pt x="195" y="275"/>
                    <a:pt x="219" y="230"/>
                    <a:pt x="219" y="230"/>
                  </a:cubicBezTo>
                  <a:cubicBezTo>
                    <a:pt x="219" y="230"/>
                    <a:pt x="206" y="84"/>
                    <a:pt x="124" y="41"/>
                  </a:cubicBezTo>
                  <a:close/>
                </a:path>
              </a:pathLst>
            </a:custGeom>
            <a:solidFill>
              <a:srgbClr val="3B3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91" name="Oval 7"/>
            <p:cNvSpPr>
              <a:spLocks noChangeArrowheads="1"/>
            </p:cNvSpPr>
            <p:nvPr/>
          </p:nvSpPr>
          <p:spPr bwMode="auto">
            <a:xfrm>
              <a:off x="3225" y="1551"/>
              <a:ext cx="47" cy="45"/>
            </a:xfrm>
            <a:prstGeom prst="ellipse">
              <a:avLst/>
            </a:prstGeom>
            <a:solidFill>
              <a:srgbClr val="FFF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92" name="Freeform 8"/>
            <p:cNvSpPr>
              <a:spLocks/>
            </p:cNvSpPr>
            <p:nvPr/>
          </p:nvSpPr>
          <p:spPr bwMode="auto">
            <a:xfrm>
              <a:off x="3801" y="2488"/>
              <a:ext cx="86" cy="807"/>
            </a:xfrm>
            <a:custGeom>
              <a:avLst/>
              <a:gdLst>
                <a:gd name="T0" fmla="*/ 0 w 97"/>
                <a:gd name="T1" fmla="*/ 0 h 673"/>
                <a:gd name="T2" fmla="*/ 19 w 97"/>
                <a:gd name="T3" fmla="*/ 673 h 673"/>
                <a:gd name="T4" fmla="*/ 97 w 97"/>
                <a:gd name="T5" fmla="*/ 673 h 673"/>
                <a:gd name="T6" fmla="*/ 85 w 97"/>
                <a:gd name="T7" fmla="*/ 47 h 673"/>
                <a:gd name="T8" fmla="*/ 0 w 97"/>
                <a:gd name="T9" fmla="*/ 0 h 673"/>
                <a:gd name="T10" fmla="*/ 0 w 97"/>
                <a:gd name="T11" fmla="*/ 0 h 673"/>
                <a:gd name="T12" fmla="*/ 0 w 97"/>
                <a:gd name="T13" fmla="*/ 0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" h="673">
                  <a:moveTo>
                    <a:pt x="0" y="0"/>
                  </a:moveTo>
                  <a:lnTo>
                    <a:pt x="19" y="673"/>
                  </a:lnTo>
                  <a:lnTo>
                    <a:pt x="97" y="673"/>
                  </a:lnTo>
                  <a:lnTo>
                    <a:pt x="85" y="47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E4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93" name="Freeform 9"/>
            <p:cNvSpPr>
              <a:spLocks/>
            </p:cNvSpPr>
            <p:nvPr/>
          </p:nvSpPr>
          <p:spPr bwMode="auto">
            <a:xfrm>
              <a:off x="3586" y="2513"/>
              <a:ext cx="553" cy="286"/>
            </a:xfrm>
            <a:custGeom>
              <a:avLst/>
              <a:gdLst>
                <a:gd name="T0" fmla="*/ 35 w 234"/>
                <a:gd name="T1" fmla="*/ 17 h 121"/>
                <a:gd name="T2" fmla="*/ 2 w 234"/>
                <a:gd name="T3" fmla="*/ 78 h 121"/>
                <a:gd name="T4" fmla="*/ 26 w 234"/>
                <a:gd name="T5" fmla="*/ 60 h 121"/>
                <a:gd name="T6" fmla="*/ 28 w 234"/>
                <a:gd name="T7" fmla="*/ 107 h 121"/>
                <a:gd name="T8" fmla="*/ 53 w 234"/>
                <a:gd name="T9" fmla="*/ 81 h 121"/>
                <a:gd name="T10" fmla="*/ 61 w 234"/>
                <a:gd name="T11" fmla="*/ 115 h 121"/>
                <a:gd name="T12" fmla="*/ 72 w 234"/>
                <a:gd name="T13" fmla="*/ 67 h 121"/>
                <a:gd name="T14" fmla="*/ 94 w 234"/>
                <a:gd name="T15" fmla="*/ 117 h 121"/>
                <a:gd name="T16" fmla="*/ 101 w 234"/>
                <a:gd name="T17" fmla="*/ 76 h 121"/>
                <a:gd name="T18" fmla="*/ 134 w 234"/>
                <a:gd name="T19" fmla="*/ 121 h 121"/>
                <a:gd name="T20" fmla="*/ 134 w 234"/>
                <a:gd name="T21" fmla="*/ 72 h 121"/>
                <a:gd name="T22" fmla="*/ 158 w 234"/>
                <a:gd name="T23" fmla="*/ 98 h 121"/>
                <a:gd name="T24" fmla="*/ 169 w 234"/>
                <a:gd name="T25" fmla="*/ 62 h 121"/>
                <a:gd name="T26" fmla="*/ 205 w 234"/>
                <a:gd name="T27" fmla="*/ 105 h 121"/>
                <a:gd name="T28" fmla="*/ 202 w 234"/>
                <a:gd name="T29" fmla="*/ 52 h 121"/>
                <a:gd name="T30" fmla="*/ 233 w 234"/>
                <a:gd name="T31" fmla="*/ 79 h 121"/>
                <a:gd name="T32" fmla="*/ 205 w 234"/>
                <a:gd name="T33" fmla="*/ 38 h 121"/>
                <a:gd name="T34" fmla="*/ 107 w 234"/>
                <a:gd name="T35" fmla="*/ 0 h 121"/>
                <a:gd name="T36" fmla="*/ 35 w 234"/>
                <a:gd name="T37" fmla="*/ 17 h 121"/>
                <a:gd name="T38" fmla="*/ 35 w 234"/>
                <a:gd name="T39" fmla="*/ 17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4" h="121">
                  <a:moveTo>
                    <a:pt x="35" y="17"/>
                  </a:moveTo>
                  <a:cubicBezTo>
                    <a:pt x="30" y="22"/>
                    <a:pt x="0" y="52"/>
                    <a:pt x="2" y="78"/>
                  </a:cubicBezTo>
                  <a:cubicBezTo>
                    <a:pt x="12" y="65"/>
                    <a:pt x="26" y="60"/>
                    <a:pt x="26" y="60"/>
                  </a:cubicBezTo>
                  <a:cubicBezTo>
                    <a:pt x="26" y="60"/>
                    <a:pt x="19" y="79"/>
                    <a:pt x="28" y="107"/>
                  </a:cubicBezTo>
                  <a:cubicBezTo>
                    <a:pt x="35" y="89"/>
                    <a:pt x="53" y="81"/>
                    <a:pt x="53" y="81"/>
                  </a:cubicBezTo>
                  <a:cubicBezTo>
                    <a:pt x="53" y="81"/>
                    <a:pt x="61" y="107"/>
                    <a:pt x="61" y="115"/>
                  </a:cubicBezTo>
                  <a:cubicBezTo>
                    <a:pt x="79" y="94"/>
                    <a:pt x="72" y="67"/>
                    <a:pt x="72" y="67"/>
                  </a:cubicBezTo>
                  <a:cubicBezTo>
                    <a:pt x="72" y="67"/>
                    <a:pt x="94" y="107"/>
                    <a:pt x="94" y="117"/>
                  </a:cubicBezTo>
                  <a:cubicBezTo>
                    <a:pt x="111" y="103"/>
                    <a:pt x="101" y="76"/>
                    <a:pt x="101" y="76"/>
                  </a:cubicBezTo>
                  <a:cubicBezTo>
                    <a:pt x="101" y="76"/>
                    <a:pt x="134" y="112"/>
                    <a:pt x="134" y="121"/>
                  </a:cubicBezTo>
                  <a:cubicBezTo>
                    <a:pt x="151" y="105"/>
                    <a:pt x="137" y="79"/>
                    <a:pt x="134" y="72"/>
                  </a:cubicBezTo>
                  <a:cubicBezTo>
                    <a:pt x="130" y="65"/>
                    <a:pt x="157" y="79"/>
                    <a:pt x="158" y="98"/>
                  </a:cubicBezTo>
                  <a:cubicBezTo>
                    <a:pt x="179" y="94"/>
                    <a:pt x="169" y="62"/>
                    <a:pt x="169" y="62"/>
                  </a:cubicBezTo>
                  <a:cubicBezTo>
                    <a:pt x="169" y="62"/>
                    <a:pt x="202" y="79"/>
                    <a:pt x="205" y="105"/>
                  </a:cubicBezTo>
                  <a:cubicBezTo>
                    <a:pt x="226" y="94"/>
                    <a:pt x="202" y="52"/>
                    <a:pt x="202" y="52"/>
                  </a:cubicBezTo>
                  <a:cubicBezTo>
                    <a:pt x="202" y="52"/>
                    <a:pt x="231" y="72"/>
                    <a:pt x="233" y="79"/>
                  </a:cubicBezTo>
                  <a:cubicBezTo>
                    <a:pt x="234" y="52"/>
                    <a:pt x="219" y="48"/>
                    <a:pt x="205" y="38"/>
                  </a:cubicBezTo>
                  <a:cubicBezTo>
                    <a:pt x="191" y="27"/>
                    <a:pt x="107" y="0"/>
                    <a:pt x="107" y="0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17"/>
                    <a:pt x="35" y="17"/>
                    <a:pt x="35" y="17"/>
                  </a:cubicBezTo>
                  <a:close/>
                </a:path>
              </a:pathLst>
            </a:custGeom>
            <a:solidFill>
              <a:srgbClr val="F6E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94" name="Freeform 10"/>
            <p:cNvSpPr>
              <a:spLocks/>
            </p:cNvSpPr>
            <p:nvPr/>
          </p:nvSpPr>
          <p:spPr bwMode="auto">
            <a:xfrm>
              <a:off x="3124" y="1939"/>
              <a:ext cx="1417" cy="763"/>
            </a:xfrm>
            <a:custGeom>
              <a:avLst/>
              <a:gdLst>
                <a:gd name="T0" fmla="*/ 576 w 600"/>
                <a:gd name="T1" fmla="*/ 6 h 323"/>
                <a:gd name="T2" fmla="*/ 351 w 600"/>
                <a:gd name="T3" fmla="*/ 2 h 323"/>
                <a:gd name="T4" fmla="*/ 249 w 600"/>
                <a:gd name="T5" fmla="*/ 0 h 323"/>
                <a:gd name="T6" fmla="*/ 128 w 600"/>
                <a:gd name="T7" fmla="*/ 8 h 323"/>
                <a:gd name="T8" fmla="*/ 19 w 600"/>
                <a:gd name="T9" fmla="*/ 13 h 323"/>
                <a:gd name="T10" fmla="*/ 15 w 600"/>
                <a:gd name="T11" fmla="*/ 79 h 323"/>
                <a:gd name="T12" fmla="*/ 204 w 600"/>
                <a:gd name="T13" fmla="*/ 76 h 323"/>
                <a:gd name="T14" fmla="*/ 194 w 600"/>
                <a:gd name="T15" fmla="*/ 251 h 323"/>
                <a:gd name="T16" fmla="*/ 210 w 600"/>
                <a:gd name="T17" fmla="*/ 258 h 323"/>
                <a:gd name="T18" fmla="*/ 198 w 600"/>
                <a:gd name="T19" fmla="*/ 279 h 323"/>
                <a:gd name="T20" fmla="*/ 235 w 600"/>
                <a:gd name="T21" fmla="*/ 275 h 323"/>
                <a:gd name="T22" fmla="*/ 238 w 600"/>
                <a:gd name="T23" fmla="*/ 323 h 323"/>
                <a:gd name="T24" fmla="*/ 305 w 600"/>
                <a:gd name="T25" fmla="*/ 292 h 323"/>
                <a:gd name="T26" fmla="*/ 321 w 600"/>
                <a:gd name="T27" fmla="*/ 318 h 323"/>
                <a:gd name="T28" fmla="*/ 361 w 600"/>
                <a:gd name="T29" fmla="*/ 290 h 323"/>
                <a:gd name="T30" fmla="*/ 398 w 600"/>
                <a:gd name="T31" fmla="*/ 316 h 323"/>
                <a:gd name="T32" fmla="*/ 405 w 600"/>
                <a:gd name="T33" fmla="*/ 285 h 323"/>
                <a:gd name="T34" fmla="*/ 435 w 600"/>
                <a:gd name="T35" fmla="*/ 292 h 323"/>
                <a:gd name="T36" fmla="*/ 412 w 600"/>
                <a:gd name="T37" fmla="*/ 264 h 323"/>
                <a:gd name="T38" fmla="*/ 417 w 600"/>
                <a:gd name="T39" fmla="*/ 261 h 323"/>
                <a:gd name="T40" fmla="*/ 417 w 600"/>
                <a:gd name="T41" fmla="*/ 74 h 323"/>
                <a:gd name="T42" fmla="*/ 584 w 600"/>
                <a:gd name="T43" fmla="*/ 65 h 323"/>
                <a:gd name="T44" fmla="*/ 576 w 600"/>
                <a:gd name="T45" fmla="*/ 6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00" h="323">
                  <a:moveTo>
                    <a:pt x="576" y="6"/>
                  </a:moveTo>
                  <a:cubicBezTo>
                    <a:pt x="553" y="3"/>
                    <a:pt x="351" y="2"/>
                    <a:pt x="351" y="2"/>
                  </a:cubicBezTo>
                  <a:cubicBezTo>
                    <a:pt x="249" y="0"/>
                    <a:pt x="249" y="0"/>
                    <a:pt x="249" y="0"/>
                  </a:cubicBezTo>
                  <a:cubicBezTo>
                    <a:pt x="128" y="8"/>
                    <a:pt x="128" y="8"/>
                    <a:pt x="128" y="8"/>
                  </a:cubicBezTo>
                  <a:cubicBezTo>
                    <a:pt x="128" y="8"/>
                    <a:pt x="40" y="2"/>
                    <a:pt x="19" y="13"/>
                  </a:cubicBezTo>
                  <a:cubicBezTo>
                    <a:pt x="3" y="21"/>
                    <a:pt x="0" y="54"/>
                    <a:pt x="15" y="79"/>
                  </a:cubicBezTo>
                  <a:cubicBezTo>
                    <a:pt x="33" y="108"/>
                    <a:pt x="196" y="62"/>
                    <a:pt x="204" y="76"/>
                  </a:cubicBezTo>
                  <a:cubicBezTo>
                    <a:pt x="216" y="97"/>
                    <a:pt x="166" y="229"/>
                    <a:pt x="194" y="251"/>
                  </a:cubicBezTo>
                  <a:cubicBezTo>
                    <a:pt x="197" y="254"/>
                    <a:pt x="203" y="256"/>
                    <a:pt x="210" y="258"/>
                  </a:cubicBezTo>
                  <a:cubicBezTo>
                    <a:pt x="201" y="266"/>
                    <a:pt x="195" y="274"/>
                    <a:pt x="198" y="279"/>
                  </a:cubicBezTo>
                  <a:cubicBezTo>
                    <a:pt x="213" y="271"/>
                    <a:pt x="228" y="269"/>
                    <a:pt x="235" y="275"/>
                  </a:cubicBezTo>
                  <a:cubicBezTo>
                    <a:pt x="233" y="287"/>
                    <a:pt x="228" y="318"/>
                    <a:pt x="238" y="323"/>
                  </a:cubicBezTo>
                  <a:cubicBezTo>
                    <a:pt x="252" y="311"/>
                    <a:pt x="288" y="287"/>
                    <a:pt x="305" y="292"/>
                  </a:cubicBezTo>
                  <a:cubicBezTo>
                    <a:pt x="313" y="294"/>
                    <a:pt x="318" y="306"/>
                    <a:pt x="321" y="318"/>
                  </a:cubicBezTo>
                  <a:cubicBezTo>
                    <a:pt x="333" y="321"/>
                    <a:pt x="349" y="290"/>
                    <a:pt x="361" y="290"/>
                  </a:cubicBezTo>
                  <a:cubicBezTo>
                    <a:pt x="373" y="290"/>
                    <a:pt x="388" y="299"/>
                    <a:pt x="398" y="316"/>
                  </a:cubicBezTo>
                  <a:cubicBezTo>
                    <a:pt x="405" y="314"/>
                    <a:pt x="411" y="300"/>
                    <a:pt x="405" y="285"/>
                  </a:cubicBezTo>
                  <a:cubicBezTo>
                    <a:pt x="411" y="280"/>
                    <a:pt x="422" y="286"/>
                    <a:pt x="435" y="292"/>
                  </a:cubicBezTo>
                  <a:cubicBezTo>
                    <a:pt x="439" y="284"/>
                    <a:pt x="424" y="272"/>
                    <a:pt x="412" y="264"/>
                  </a:cubicBezTo>
                  <a:cubicBezTo>
                    <a:pt x="414" y="263"/>
                    <a:pt x="416" y="262"/>
                    <a:pt x="417" y="261"/>
                  </a:cubicBezTo>
                  <a:cubicBezTo>
                    <a:pt x="445" y="234"/>
                    <a:pt x="405" y="112"/>
                    <a:pt x="417" y="74"/>
                  </a:cubicBezTo>
                  <a:cubicBezTo>
                    <a:pt x="425" y="50"/>
                    <a:pt x="570" y="132"/>
                    <a:pt x="584" y="65"/>
                  </a:cubicBezTo>
                  <a:cubicBezTo>
                    <a:pt x="587" y="51"/>
                    <a:pt x="600" y="8"/>
                    <a:pt x="576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95" name="Freeform 11"/>
            <p:cNvSpPr>
              <a:spLocks/>
            </p:cNvSpPr>
            <p:nvPr/>
          </p:nvSpPr>
          <p:spPr bwMode="auto">
            <a:xfrm>
              <a:off x="4453" y="1967"/>
              <a:ext cx="251" cy="175"/>
            </a:xfrm>
            <a:custGeom>
              <a:avLst/>
              <a:gdLst>
                <a:gd name="T0" fmla="*/ 16 w 106"/>
                <a:gd name="T1" fmla="*/ 4 h 74"/>
                <a:gd name="T2" fmla="*/ 95 w 106"/>
                <a:gd name="T3" fmla="*/ 18 h 74"/>
                <a:gd name="T4" fmla="*/ 66 w 106"/>
                <a:gd name="T5" fmla="*/ 21 h 74"/>
                <a:gd name="T6" fmla="*/ 106 w 106"/>
                <a:gd name="T7" fmla="*/ 53 h 74"/>
                <a:gd name="T8" fmla="*/ 53 w 106"/>
                <a:gd name="T9" fmla="*/ 39 h 74"/>
                <a:gd name="T10" fmla="*/ 80 w 106"/>
                <a:gd name="T11" fmla="*/ 74 h 74"/>
                <a:gd name="T12" fmla="*/ 16 w 106"/>
                <a:gd name="T13" fmla="*/ 46 h 74"/>
                <a:gd name="T14" fmla="*/ 18 w 106"/>
                <a:gd name="T15" fmla="*/ 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74">
                  <a:moveTo>
                    <a:pt x="16" y="4"/>
                  </a:moveTo>
                  <a:cubicBezTo>
                    <a:pt x="16" y="4"/>
                    <a:pt x="69" y="0"/>
                    <a:pt x="95" y="18"/>
                  </a:cubicBezTo>
                  <a:cubicBezTo>
                    <a:pt x="76" y="18"/>
                    <a:pt x="66" y="21"/>
                    <a:pt x="66" y="21"/>
                  </a:cubicBezTo>
                  <a:cubicBezTo>
                    <a:pt x="66" y="21"/>
                    <a:pt x="104" y="34"/>
                    <a:pt x="106" y="53"/>
                  </a:cubicBezTo>
                  <a:cubicBezTo>
                    <a:pt x="83" y="42"/>
                    <a:pt x="53" y="39"/>
                    <a:pt x="53" y="39"/>
                  </a:cubicBezTo>
                  <a:cubicBezTo>
                    <a:pt x="53" y="39"/>
                    <a:pt x="78" y="56"/>
                    <a:pt x="80" y="74"/>
                  </a:cubicBezTo>
                  <a:cubicBezTo>
                    <a:pt x="57" y="63"/>
                    <a:pt x="31" y="48"/>
                    <a:pt x="16" y="46"/>
                  </a:cubicBezTo>
                  <a:cubicBezTo>
                    <a:pt x="0" y="44"/>
                    <a:pt x="18" y="9"/>
                    <a:pt x="18" y="9"/>
                  </a:cubicBezTo>
                </a:path>
              </a:pathLst>
            </a:custGeom>
            <a:solidFill>
              <a:srgbClr val="F6E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96" name="Freeform 12"/>
            <p:cNvSpPr>
              <a:spLocks/>
            </p:cNvSpPr>
            <p:nvPr/>
          </p:nvSpPr>
          <p:spPr bwMode="auto">
            <a:xfrm>
              <a:off x="2968" y="1967"/>
              <a:ext cx="248" cy="175"/>
            </a:xfrm>
            <a:custGeom>
              <a:avLst/>
              <a:gdLst>
                <a:gd name="T0" fmla="*/ 89 w 105"/>
                <a:gd name="T1" fmla="*/ 4 h 74"/>
                <a:gd name="T2" fmla="*/ 10 w 105"/>
                <a:gd name="T3" fmla="*/ 18 h 74"/>
                <a:gd name="T4" fmla="*/ 40 w 105"/>
                <a:gd name="T5" fmla="*/ 21 h 74"/>
                <a:gd name="T6" fmla="*/ 0 w 105"/>
                <a:gd name="T7" fmla="*/ 53 h 74"/>
                <a:gd name="T8" fmla="*/ 52 w 105"/>
                <a:gd name="T9" fmla="*/ 39 h 74"/>
                <a:gd name="T10" fmla="*/ 26 w 105"/>
                <a:gd name="T11" fmla="*/ 74 h 74"/>
                <a:gd name="T12" fmla="*/ 89 w 105"/>
                <a:gd name="T13" fmla="*/ 46 h 74"/>
                <a:gd name="T14" fmla="*/ 87 w 105"/>
                <a:gd name="T15" fmla="*/ 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5" h="74">
                  <a:moveTo>
                    <a:pt x="89" y="4"/>
                  </a:moveTo>
                  <a:cubicBezTo>
                    <a:pt x="89" y="4"/>
                    <a:pt x="37" y="0"/>
                    <a:pt x="10" y="18"/>
                  </a:cubicBezTo>
                  <a:cubicBezTo>
                    <a:pt x="30" y="18"/>
                    <a:pt x="40" y="21"/>
                    <a:pt x="40" y="21"/>
                  </a:cubicBezTo>
                  <a:cubicBezTo>
                    <a:pt x="40" y="21"/>
                    <a:pt x="2" y="34"/>
                    <a:pt x="0" y="53"/>
                  </a:cubicBezTo>
                  <a:cubicBezTo>
                    <a:pt x="23" y="42"/>
                    <a:pt x="52" y="39"/>
                    <a:pt x="52" y="39"/>
                  </a:cubicBezTo>
                  <a:cubicBezTo>
                    <a:pt x="52" y="39"/>
                    <a:pt x="28" y="56"/>
                    <a:pt x="26" y="74"/>
                  </a:cubicBezTo>
                  <a:cubicBezTo>
                    <a:pt x="49" y="63"/>
                    <a:pt x="73" y="48"/>
                    <a:pt x="89" y="46"/>
                  </a:cubicBezTo>
                  <a:cubicBezTo>
                    <a:pt x="105" y="44"/>
                    <a:pt x="87" y="9"/>
                    <a:pt x="87" y="9"/>
                  </a:cubicBezTo>
                </a:path>
              </a:pathLst>
            </a:custGeom>
            <a:solidFill>
              <a:srgbClr val="F6E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97" name="Freeform 13"/>
            <p:cNvSpPr>
              <a:spLocks/>
            </p:cNvSpPr>
            <p:nvPr/>
          </p:nvSpPr>
          <p:spPr bwMode="auto">
            <a:xfrm>
              <a:off x="3549" y="1495"/>
              <a:ext cx="548" cy="557"/>
            </a:xfrm>
            <a:custGeom>
              <a:avLst/>
              <a:gdLst>
                <a:gd name="T0" fmla="*/ 116 w 232"/>
                <a:gd name="T1" fmla="*/ 5 h 236"/>
                <a:gd name="T2" fmla="*/ 13 w 232"/>
                <a:gd name="T3" fmla="*/ 119 h 236"/>
                <a:gd name="T4" fmla="*/ 227 w 232"/>
                <a:gd name="T5" fmla="*/ 111 h 236"/>
                <a:gd name="T6" fmla="*/ 116 w 232"/>
                <a:gd name="T7" fmla="*/ 5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2" h="236">
                  <a:moveTo>
                    <a:pt x="116" y="5"/>
                  </a:moveTo>
                  <a:cubicBezTo>
                    <a:pt x="70" y="8"/>
                    <a:pt x="0" y="2"/>
                    <a:pt x="13" y="119"/>
                  </a:cubicBezTo>
                  <a:cubicBezTo>
                    <a:pt x="26" y="236"/>
                    <a:pt x="232" y="199"/>
                    <a:pt x="227" y="111"/>
                  </a:cubicBezTo>
                  <a:cubicBezTo>
                    <a:pt x="221" y="23"/>
                    <a:pt x="198" y="0"/>
                    <a:pt x="116" y="5"/>
                  </a:cubicBezTo>
                  <a:close/>
                </a:path>
              </a:pathLst>
            </a:custGeom>
            <a:solidFill>
              <a:srgbClr val="F6E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98" name="Freeform 14"/>
            <p:cNvSpPr>
              <a:spLocks/>
            </p:cNvSpPr>
            <p:nvPr/>
          </p:nvSpPr>
          <p:spPr bwMode="auto">
            <a:xfrm>
              <a:off x="3572" y="1889"/>
              <a:ext cx="567" cy="208"/>
            </a:xfrm>
            <a:custGeom>
              <a:avLst/>
              <a:gdLst>
                <a:gd name="T0" fmla="*/ 89 w 240"/>
                <a:gd name="T1" fmla="*/ 0 h 88"/>
                <a:gd name="T2" fmla="*/ 9 w 240"/>
                <a:gd name="T3" fmla="*/ 49 h 88"/>
                <a:gd name="T4" fmla="*/ 69 w 240"/>
                <a:gd name="T5" fmla="*/ 33 h 88"/>
                <a:gd name="T6" fmla="*/ 70 w 240"/>
                <a:gd name="T7" fmla="*/ 88 h 88"/>
                <a:gd name="T8" fmla="*/ 116 w 240"/>
                <a:gd name="T9" fmla="*/ 37 h 88"/>
                <a:gd name="T10" fmla="*/ 155 w 240"/>
                <a:gd name="T11" fmla="*/ 84 h 88"/>
                <a:gd name="T12" fmla="*/ 171 w 240"/>
                <a:gd name="T13" fmla="*/ 31 h 88"/>
                <a:gd name="T14" fmla="*/ 240 w 240"/>
                <a:gd name="T15" fmla="*/ 46 h 88"/>
                <a:gd name="T16" fmla="*/ 151 w 240"/>
                <a:gd name="T17" fmla="*/ 0 h 88"/>
                <a:gd name="T18" fmla="*/ 89 w 240"/>
                <a:gd name="T19" fmla="*/ 0 h 88"/>
                <a:gd name="T20" fmla="*/ 89 w 240"/>
                <a:gd name="T2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0" h="88">
                  <a:moveTo>
                    <a:pt x="89" y="0"/>
                  </a:moveTo>
                  <a:cubicBezTo>
                    <a:pt x="89" y="0"/>
                    <a:pt x="0" y="22"/>
                    <a:pt x="9" y="49"/>
                  </a:cubicBezTo>
                  <a:cubicBezTo>
                    <a:pt x="31" y="39"/>
                    <a:pt x="41" y="26"/>
                    <a:pt x="69" y="33"/>
                  </a:cubicBezTo>
                  <a:cubicBezTo>
                    <a:pt x="60" y="45"/>
                    <a:pt x="64" y="72"/>
                    <a:pt x="70" y="88"/>
                  </a:cubicBezTo>
                  <a:cubicBezTo>
                    <a:pt x="83" y="64"/>
                    <a:pt x="98" y="46"/>
                    <a:pt x="116" y="37"/>
                  </a:cubicBezTo>
                  <a:cubicBezTo>
                    <a:pt x="130" y="47"/>
                    <a:pt x="146" y="64"/>
                    <a:pt x="155" y="84"/>
                  </a:cubicBezTo>
                  <a:cubicBezTo>
                    <a:pt x="164" y="68"/>
                    <a:pt x="166" y="50"/>
                    <a:pt x="171" y="31"/>
                  </a:cubicBezTo>
                  <a:cubicBezTo>
                    <a:pt x="197" y="34"/>
                    <a:pt x="227" y="41"/>
                    <a:pt x="240" y="46"/>
                  </a:cubicBezTo>
                  <a:cubicBezTo>
                    <a:pt x="201" y="5"/>
                    <a:pt x="151" y="0"/>
                    <a:pt x="151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lose/>
                </a:path>
              </a:pathLst>
            </a:custGeom>
            <a:solidFill>
              <a:srgbClr val="F6E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99" name="Freeform 15"/>
            <p:cNvSpPr>
              <a:spLocks/>
            </p:cNvSpPr>
            <p:nvPr/>
          </p:nvSpPr>
          <p:spPr bwMode="auto">
            <a:xfrm>
              <a:off x="3464" y="1107"/>
              <a:ext cx="756" cy="591"/>
            </a:xfrm>
            <a:custGeom>
              <a:avLst/>
              <a:gdLst>
                <a:gd name="T0" fmla="*/ 0 w 320"/>
                <a:gd name="T1" fmla="*/ 208 h 250"/>
                <a:gd name="T2" fmla="*/ 91 w 320"/>
                <a:gd name="T3" fmla="*/ 215 h 250"/>
                <a:gd name="T4" fmla="*/ 305 w 320"/>
                <a:gd name="T5" fmla="*/ 191 h 250"/>
                <a:gd name="T6" fmla="*/ 211 w 320"/>
                <a:gd name="T7" fmla="*/ 160 h 250"/>
                <a:gd name="T8" fmla="*/ 211 w 320"/>
                <a:gd name="T9" fmla="*/ 107 h 250"/>
                <a:gd name="T10" fmla="*/ 247 w 320"/>
                <a:gd name="T11" fmla="*/ 58 h 250"/>
                <a:gd name="T12" fmla="*/ 320 w 320"/>
                <a:gd name="T13" fmla="*/ 83 h 250"/>
                <a:gd name="T14" fmla="*/ 226 w 320"/>
                <a:gd name="T15" fmla="*/ 17 h 250"/>
                <a:gd name="T16" fmla="*/ 109 w 320"/>
                <a:gd name="T17" fmla="*/ 101 h 250"/>
                <a:gd name="T18" fmla="*/ 97 w 320"/>
                <a:gd name="T19" fmla="*/ 162 h 250"/>
                <a:gd name="T20" fmla="*/ 0 w 320"/>
                <a:gd name="T21" fmla="*/ 208 h 250"/>
                <a:gd name="T22" fmla="*/ 0 w 320"/>
                <a:gd name="T23" fmla="*/ 208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0" h="250">
                  <a:moveTo>
                    <a:pt x="0" y="208"/>
                  </a:moveTo>
                  <a:cubicBezTo>
                    <a:pt x="32" y="230"/>
                    <a:pt x="62" y="219"/>
                    <a:pt x="91" y="215"/>
                  </a:cubicBezTo>
                  <a:cubicBezTo>
                    <a:pt x="165" y="205"/>
                    <a:pt x="267" y="250"/>
                    <a:pt x="305" y="191"/>
                  </a:cubicBezTo>
                  <a:cubicBezTo>
                    <a:pt x="278" y="179"/>
                    <a:pt x="211" y="160"/>
                    <a:pt x="211" y="160"/>
                  </a:cubicBezTo>
                  <a:cubicBezTo>
                    <a:pt x="211" y="160"/>
                    <a:pt x="203" y="123"/>
                    <a:pt x="211" y="107"/>
                  </a:cubicBezTo>
                  <a:cubicBezTo>
                    <a:pt x="217" y="94"/>
                    <a:pt x="210" y="68"/>
                    <a:pt x="247" y="58"/>
                  </a:cubicBezTo>
                  <a:cubicBezTo>
                    <a:pt x="284" y="47"/>
                    <a:pt x="320" y="83"/>
                    <a:pt x="320" y="83"/>
                  </a:cubicBezTo>
                  <a:cubicBezTo>
                    <a:pt x="320" y="83"/>
                    <a:pt x="272" y="26"/>
                    <a:pt x="226" y="17"/>
                  </a:cubicBezTo>
                  <a:cubicBezTo>
                    <a:pt x="136" y="0"/>
                    <a:pt x="119" y="61"/>
                    <a:pt x="109" y="101"/>
                  </a:cubicBezTo>
                  <a:cubicBezTo>
                    <a:pt x="104" y="123"/>
                    <a:pt x="97" y="162"/>
                    <a:pt x="97" y="162"/>
                  </a:cubicBezTo>
                  <a:cubicBezTo>
                    <a:pt x="0" y="208"/>
                    <a:pt x="0" y="208"/>
                    <a:pt x="0" y="208"/>
                  </a:cubicBezTo>
                  <a:cubicBezTo>
                    <a:pt x="0" y="208"/>
                    <a:pt x="0" y="208"/>
                    <a:pt x="0" y="2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00" name="Freeform 16"/>
            <p:cNvSpPr>
              <a:spLocks/>
            </p:cNvSpPr>
            <p:nvPr/>
          </p:nvSpPr>
          <p:spPr bwMode="auto">
            <a:xfrm>
              <a:off x="3686" y="1665"/>
              <a:ext cx="113" cy="64"/>
            </a:xfrm>
            <a:custGeom>
              <a:avLst/>
              <a:gdLst>
                <a:gd name="T0" fmla="*/ 12 w 48"/>
                <a:gd name="T1" fmla="*/ 0 h 27"/>
                <a:gd name="T2" fmla="*/ 26 w 48"/>
                <a:gd name="T3" fmla="*/ 27 h 27"/>
                <a:gd name="T4" fmla="*/ 42 w 48"/>
                <a:gd name="T5" fmla="*/ 0 h 27"/>
                <a:gd name="T6" fmla="*/ 24 w 48"/>
                <a:gd name="T7" fmla="*/ 22 h 27"/>
                <a:gd name="T8" fmla="*/ 12 w 48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27">
                  <a:moveTo>
                    <a:pt x="12" y="0"/>
                  </a:moveTo>
                  <a:cubicBezTo>
                    <a:pt x="12" y="0"/>
                    <a:pt x="0" y="27"/>
                    <a:pt x="26" y="27"/>
                  </a:cubicBezTo>
                  <a:cubicBezTo>
                    <a:pt x="48" y="27"/>
                    <a:pt x="42" y="0"/>
                    <a:pt x="42" y="0"/>
                  </a:cubicBezTo>
                  <a:cubicBezTo>
                    <a:pt x="42" y="0"/>
                    <a:pt x="38" y="23"/>
                    <a:pt x="24" y="22"/>
                  </a:cubicBezTo>
                  <a:cubicBezTo>
                    <a:pt x="16" y="21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B1A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01" name="Freeform 17"/>
            <p:cNvSpPr>
              <a:spLocks/>
            </p:cNvSpPr>
            <p:nvPr/>
          </p:nvSpPr>
          <p:spPr bwMode="auto">
            <a:xfrm>
              <a:off x="3839" y="1665"/>
              <a:ext cx="118" cy="64"/>
            </a:xfrm>
            <a:custGeom>
              <a:avLst/>
              <a:gdLst>
                <a:gd name="T0" fmla="*/ 12 w 50"/>
                <a:gd name="T1" fmla="*/ 0 h 27"/>
                <a:gd name="T2" fmla="*/ 28 w 50"/>
                <a:gd name="T3" fmla="*/ 27 h 27"/>
                <a:gd name="T4" fmla="*/ 43 w 50"/>
                <a:gd name="T5" fmla="*/ 0 h 27"/>
                <a:gd name="T6" fmla="*/ 25 w 50"/>
                <a:gd name="T7" fmla="*/ 22 h 27"/>
                <a:gd name="T8" fmla="*/ 12 w 50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27">
                  <a:moveTo>
                    <a:pt x="12" y="0"/>
                  </a:moveTo>
                  <a:cubicBezTo>
                    <a:pt x="12" y="0"/>
                    <a:pt x="0" y="27"/>
                    <a:pt x="28" y="27"/>
                  </a:cubicBezTo>
                  <a:cubicBezTo>
                    <a:pt x="50" y="27"/>
                    <a:pt x="43" y="0"/>
                    <a:pt x="43" y="0"/>
                  </a:cubicBezTo>
                  <a:cubicBezTo>
                    <a:pt x="43" y="0"/>
                    <a:pt x="39" y="23"/>
                    <a:pt x="25" y="22"/>
                  </a:cubicBezTo>
                  <a:cubicBezTo>
                    <a:pt x="16" y="21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B1A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02" name="Freeform 18"/>
            <p:cNvSpPr>
              <a:spLocks/>
            </p:cNvSpPr>
            <p:nvPr/>
          </p:nvSpPr>
          <p:spPr bwMode="auto">
            <a:xfrm>
              <a:off x="3551" y="1717"/>
              <a:ext cx="534" cy="231"/>
            </a:xfrm>
            <a:custGeom>
              <a:avLst/>
              <a:gdLst>
                <a:gd name="T0" fmla="*/ 226 w 226"/>
                <a:gd name="T1" fmla="*/ 30 h 98"/>
                <a:gd name="T2" fmla="*/ 153 w 226"/>
                <a:gd name="T3" fmla="*/ 91 h 98"/>
                <a:gd name="T4" fmla="*/ 23 w 226"/>
                <a:gd name="T5" fmla="*/ 57 h 98"/>
                <a:gd name="T6" fmla="*/ 9 w 226"/>
                <a:gd name="T7" fmla="*/ 0 h 98"/>
                <a:gd name="T8" fmla="*/ 64 w 226"/>
                <a:gd name="T9" fmla="*/ 76 h 98"/>
                <a:gd name="T10" fmla="*/ 176 w 226"/>
                <a:gd name="T11" fmla="*/ 74 h 98"/>
                <a:gd name="T12" fmla="*/ 226 w 226"/>
                <a:gd name="T13" fmla="*/ 3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6" h="98">
                  <a:moveTo>
                    <a:pt x="226" y="30"/>
                  </a:moveTo>
                  <a:cubicBezTo>
                    <a:pt x="226" y="30"/>
                    <a:pt x="211" y="89"/>
                    <a:pt x="153" y="91"/>
                  </a:cubicBezTo>
                  <a:cubicBezTo>
                    <a:pt x="104" y="94"/>
                    <a:pt x="51" y="98"/>
                    <a:pt x="23" y="57"/>
                  </a:cubicBezTo>
                  <a:cubicBezTo>
                    <a:pt x="0" y="25"/>
                    <a:pt x="9" y="0"/>
                    <a:pt x="9" y="0"/>
                  </a:cubicBezTo>
                  <a:cubicBezTo>
                    <a:pt x="9" y="0"/>
                    <a:pt x="13" y="63"/>
                    <a:pt x="64" y="76"/>
                  </a:cubicBezTo>
                  <a:cubicBezTo>
                    <a:pt x="104" y="86"/>
                    <a:pt x="149" y="80"/>
                    <a:pt x="176" y="74"/>
                  </a:cubicBezTo>
                  <a:cubicBezTo>
                    <a:pt x="205" y="68"/>
                    <a:pt x="226" y="30"/>
                    <a:pt x="226" y="30"/>
                  </a:cubicBezTo>
                  <a:close/>
                </a:path>
              </a:pathLst>
            </a:custGeom>
            <a:solidFill>
              <a:srgbClr val="D3C0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03" name="Freeform 19"/>
            <p:cNvSpPr>
              <a:spLocks/>
            </p:cNvSpPr>
            <p:nvPr/>
          </p:nvSpPr>
          <p:spPr bwMode="auto">
            <a:xfrm>
              <a:off x="3662" y="1771"/>
              <a:ext cx="357" cy="54"/>
            </a:xfrm>
            <a:custGeom>
              <a:avLst/>
              <a:gdLst>
                <a:gd name="T0" fmla="*/ 8 w 151"/>
                <a:gd name="T1" fmla="*/ 7 h 23"/>
                <a:gd name="T2" fmla="*/ 78 w 151"/>
                <a:gd name="T3" fmla="*/ 14 h 23"/>
                <a:gd name="T4" fmla="*/ 142 w 151"/>
                <a:gd name="T5" fmla="*/ 0 h 23"/>
                <a:gd name="T6" fmla="*/ 151 w 151"/>
                <a:gd name="T7" fmla="*/ 0 h 23"/>
                <a:gd name="T8" fmla="*/ 80 w 151"/>
                <a:gd name="T9" fmla="*/ 23 h 23"/>
                <a:gd name="T10" fmla="*/ 0 w 151"/>
                <a:gd name="T11" fmla="*/ 9 h 23"/>
                <a:gd name="T12" fmla="*/ 8 w 151"/>
                <a:gd name="T13" fmla="*/ 7 h 23"/>
                <a:gd name="T14" fmla="*/ 8 w 151"/>
                <a:gd name="T15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1" h="23">
                  <a:moveTo>
                    <a:pt x="8" y="7"/>
                  </a:moveTo>
                  <a:cubicBezTo>
                    <a:pt x="8" y="7"/>
                    <a:pt x="34" y="16"/>
                    <a:pt x="78" y="14"/>
                  </a:cubicBezTo>
                  <a:cubicBezTo>
                    <a:pt x="123" y="13"/>
                    <a:pt x="142" y="0"/>
                    <a:pt x="142" y="0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151" y="0"/>
                    <a:pt x="117" y="23"/>
                    <a:pt x="80" y="23"/>
                  </a:cubicBezTo>
                  <a:cubicBezTo>
                    <a:pt x="43" y="23"/>
                    <a:pt x="0" y="9"/>
                    <a:pt x="0" y="9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lose/>
                </a:path>
              </a:pathLst>
            </a:custGeom>
            <a:solidFill>
              <a:srgbClr val="B1A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04" name="Freeform 20"/>
            <p:cNvSpPr>
              <a:spLocks/>
            </p:cNvSpPr>
            <p:nvPr/>
          </p:nvSpPr>
          <p:spPr bwMode="auto">
            <a:xfrm>
              <a:off x="3957" y="1710"/>
              <a:ext cx="104" cy="94"/>
            </a:xfrm>
            <a:custGeom>
              <a:avLst/>
              <a:gdLst>
                <a:gd name="T0" fmla="*/ 26 w 44"/>
                <a:gd name="T1" fmla="*/ 6 h 40"/>
                <a:gd name="T2" fmla="*/ 7 w 44"/>
                <a:gd name="T3" fmla="*/ 13 h 40"/>
                <a:gd name="T4" fmla="*/ 20 w 44"/>
                <a:gd name="T5" fmla="*/ 39 h 40"/>
                <a:gd name="T6" fmla="*/ 26 w 44"/>
                <a:gd name="T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40">
                  <a:moveTo>
                    <a:pt x="26" y="6"/>
                  </a:moveTo>
                  <a:cubicBezTo>
                    <a:pt x="26" y="6"/>
                    <a:pt x="15" y="0"/>
                    <a:pt x="7" y="13"/>
                  </a:cubicBezTo>
                  <a:cubicBezTo>
                    <a:pt x="0" y="26"/>
                    <a:pt x="6" y="40"/>
                    <a:pt x="20" y="39"/>
                  </a:cubicBezTo>
                  <a:cubicBezTo>
                    <a:pt x="35" y="38"/>
                    <a:pt x="44" y="14"/>
                    <a:pt x="26" y="6"/>
                  </a:cubicBezTo>
                  <a:close/>
                </a:path>
              </a:pathLst>
            </a:custGeom>
            <a:solidFill>
              <a:srgbClr val="E28A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05" name="Freeform 21"/>
            <p:cNvSpPr>
              <a:spLocks/>
            </p:cNvSpPr>
            <p:nvPr/>
          </p:nvSpPr>
          <p:spPr bwMode="auto">
            <a:xfrm>
              <a:off x="3627" y="1731"/>
              <a:ext cx="85" cy="101"/>
            </a:xfrm>
            <a:custGeom>
              <a:avLst/>
              <a:gdLst>
                <a:gd name="T0" fmla="*/ 13 w 36"/>
                <a:gd name="T1" fmla="*/ 2 h 43"/>
                <a:gd name="T2" fmla="*/ 0 w 36"/>
                <a:gd name="T3" fmla="*/ 18 h 43"/>
                <a:gd name="T4" fmla="*/ 24 w 36"/>
                <a:gd name="T5" fmla="*/ 34 h 43"/>
                <a:gd name="T6" fmla="*/ 13 w 36"/>
                <a:gd name="T7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43">
                  <a:moveTo>
                    <a:pt x="13" y="2"/>
                  </a:moveTo>
                  <a:cubicBezTo>
                    <a:pt x="13" y="2"/>
                    <a:pt x="0" y="2"/>
                    <a:pt x="0" y="18"/>
                  </a:cubicBezTo>
                  <a:cubicBezTo>
                    <a:pt x="0" y="33"/>
                    <a:pt x="12" y="43"/>
                    <a:pt x="24" y="34"/>
                  </a:cubicBezTo>
                  <a:cubicBezTo>
                    <a:pt x="36" y="26"/>
                    <a:pt x="32" y="0"/>
                    <a:pt x="13" y="2"/>
                  </a:cubicBezTo>
                  <a:close/>
                </a:path>
              </a:pathLst>
            </a:custGeom>
            <a:solidFill>
              <a:srgbClr val="E28A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06" name="Freeform 22"/>
            <p:cNvSpPr>
              <a:spLocks/>
            </p:cNvSpPr>
            <p:nvPr/>
          </p:nvSpPr>
          <p:spPr bwMode="auto">
            <a:xfrm>
              <a:off x="3868" y="2154"/>
              <a:ext cx="191" cy="208"/>
            </a:xfrm>
            <a:custGeom>
              <a:avLst/>
              <a:gdLst>
                <a:gd name="T0" fmla="*/ 74 w 81"/>
                <a:gd name="T1" fmla="*/ 3 h 88"/>
                <a:gd name="T2" fmla="*/ 10 w 81"/>
                <a:gd name="T3" fmla="*/ 5 h 88"/>
                <a:gd name="T4" fmla="*/ 12 w 81"/>
                <a:gd name="T5" fmla="*/ 81 h 88"/>
                <a:gd name="T6" fmla="*/ 79 w 81"/>
                <a:gd name="T7" fmla="*/ 73 h 88"/>
                <a:gd name="T8" fmla="*/ 74 w 81"/>
                <a:gd name="T9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8">
                  <a:moveTo>
                    <a:pt x="74" y="3"/>
                  </a:moveTo>
                  <a:cubicBezTo>
                    <a:pt x="74" y="3"/>
                    <a:pt x="12" y="0"/>
                    <a:pt x="10" y="5"/>
                  </a:cubicBezTo>
                  <a:cubicBezTo>
                    <a:pt x="9" y="10"/>
                    <a:pt x="0" y="76"/>
                    <a:pt x="12" y="81"/>
                  </a:cubicBezTo>
                  <a:cubicBezTo>
                    <a:pt x="24" y="87"/>
                    <a:pt x="79" y="88"/>
                    <a:pt x="79" y="73"/>
                  </a:cubicBezTo>
                  <a:cubicBezTo>
                    <a:pt x="79" y="57"/>
                    <a:pt x="81" y="9"/>
                    <a:pt x="74" y="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07" name="Freeform 23"/>
            <p:cNvSpPr>
              <a:spLocks/>
            </p:cNvSpPr>
            <p:nvPr/>
          </p:nvSpPr>
          <p:spPr bwMode="auto">
            <a:xfrm>
              <a:off x="3674" y="1334"/>
              <a:ext cx="300" cy="187"/>
            </a:xfrm>
            <a:custGeom>
              <a:avLst/>
              <a:gdLst>
                <a:gd name="T0" fmla="*/ 9 w 127"/>
                <a:gd name="T1" fmla="*/ 69 h 79"/>
                <a:gd name="T2" fmla="*/ 125 w 127"/>
                <a:gd name="T3" fmla="*/ 65 h 79"/>
                <a:gd name="T4" fmla="*/ 120 w 127"/>
                <a:gd name="T5" fmla="*/ 9 h 79"/>
                <a:gd name="T6" fmla="*/ 21 w 127"/>
                <a:gd name="T7" fmla="*/ 8 h 79"/>
                <a:gd name="T8" fmla="*/ 9 w 127"/>
                <a:gd name="T9" fmla="*/ 6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79">
                  <a:moveTo>
                    <a:pt x="9" y="69"/>
                  </a:moveTo>
                  <a:cubicBezTo>
                    <a:pt x="9" y="69"/>
                    <a:pt x="96" y="79"/>
                    <a:pt x="125" y="65"/>
                  </a:cubicBezTo>
                  <a:cubicBezTo>
                    <a:pt x="127" y="58"/>
                    <a:pt x="123" y="14"/>
                    <a:pt x="120" y="9"/>
                  </a:cubicBezTo>
                  <a:cubicBezTo>
                    <a:pt x="102" y="10"/>
                    <a:pt x="35" y="0"/>
                    <a:pt x="21" y="8"/>
                  </a:cubicBezTo>
                  <a:cubicBezTo>
                    <a:pt x="14" y="11"/>
                    <a:pt x="0" y="58"/>
                    <a:pt x="9" y="69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08" name="Freeform 24"/>
            <p:cNvSpPr>
              <a:spLocks/>
            </p:cNvSpPr>
            <p:nvPr/>
          </p:nvSpPr>
          <p:spPr bwMode="auto">
            <a:xfrm>
              <a:off x="3827" y="2019"/>
              <a:ext cx="29" cy="515"/>
            </a:xfrm>
            <a:custGeom>
              <a:avLst/>
              <a:gdLst>
                <a:gd name="T0" fmla="*/ 10 w 12"/>
                <a:gd name="T1" fmla="*/ 0 h 218"/>
                <a:gd name="T2" fmla="*/ 9 w 12"/>
                <a:gd name="T3" fmla="*/ 27 h 218"/>
                <a:gd name="T4" fmla="*/ 8 w 12"/>
                <a:gd name="T5" fmla="*/ 61 h 218"/>
                <a:gd name="T6" fmla="*/ 8 w 12"/>
                <a:gd name="T7" fmla="*/ 111 h 218"/>
                <a:gd name="T8" fmla="*/ 8 w 12"/>
                <a:gd name="T9" fmla="*/ 161 h 218"/>
                <a:gd name="T10" fmla="*/ 12 w 12"/>
                <a:gd name="T11" fmla="*/ 218 h 218"/>
                <a:gd name="T12" fmla="*/ 1 w 12"/>
                <a:gd name="T13" fmla="*/ 163 h 218"/>
                <a:gd name="T14" fmla="*/ 1 w 12"/>
                <a:gd name="T15" fmla="*/ 65 h 218"/>
                <a:gd name="T16" fmla="*/ 10 w 12"/>
                <a:gd name="T17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18">
                  <a:moveTo>
                    <a:pt x="10" y="0"/>
                  </a:moveTo>
                  <a:cubicBezTo>
                    <a:pt x="10" y="0"/>
                    <a:pt x="11" y="13"/>
                    <a:pt x="9" y="27"/>
                  </a:cubicBezTo>
                  <a:cubicBezTo>
                    <a:pt x="7" y="42"/>
                    <a:pt x="8" y="40"/>
                    <a:pt x="8" y="61"/>
                  </a:cubicBezTo>
                  <a:cubicBezTo>
                    <a:pt x="8" y="82"/>
                    <a:pt x="8" y="93"/>
                    <a:pt x="8" y="111"/>
                  </a:cubicBezTo>
                  <a:cubicBezTo>
                    <a:pt x="8" y="128"/>
                    <a:pt x="8" y="142"/>
                    <a:pt x="8" y="161"/>
                  </a:cubicBezTo>
                  <a:cubicBezTo>
                    <a:pt x="8" y="185"/>
                    <a:pt x="12" y="218"/>
                    <a:pt x="12" y="218"/>
                  </a:cubicBezTo>
                  <a:cubicBezTo>
                    <a:pt x="12" y="218"/>
                    <a:pt x="0" y="205"/>
                    <a:pt x="1" y="163"/>
                  </a:cubicBezTo>
                  <a:cubicBezTo>
                    <a:pt x="3" y="121"/>
                    <a:pt x="1" y="78"/>
                    <a:pt x="1" y="65"/>
                  </a:cubicBezTo>
                  <a:cubicBezTo>
                    <a:pt x="1" y="52"/>
                    <a:pt x="4" y="12"/>
                    <a:pt x="10" y="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09" name="Freeform 25"/>
            <p:cNvSpPr>
              <a:spLocks/>
            </p:cNvSpPr>
            <p:nvPr/>
          </p:nvSpPr>
          <p:spPr bwMode="auto">
            <a:xfrm>
              <a:off x="3638" y="2541"/>
              <a:ext cx="442" cy="61"/>
            </a:xfrm>
            <a:custGeom>
              <a:avLst/>
              <a:gdLst>
                <a:gd name="T0" fmla="*/ 0 w 187"/>
                <a:gd name="T1" fmla="*/ 0 h 26"/>
                <a:gd name="T2" fmla="*/ 187 w 187"/>
                <a:gd name="T3" fmla="*/ 7 h 26"/>
                <a:gd name="T4" fmla="*/ 0 w 187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7" h="26">
                  <a:moveTo>
                    <a:pt x="0" y="0"/>
                  </a:moveTo>
                  <a:cubicBezTo>
                    <a:pt x="29" y="4"/>
                    <a:pt x="122" y="19"/>
                    <a:pt x="187" y="7"/>
                  </a:cubicBezTo>
                  <a:cubicBezTo>
                    <a:pt x="154" y="26"/>
                    <a:pt x="5" y="13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sp>
        <p:nvSpPr>
          <p:cNvPr id="310" name="Freeform 52"/>
          <p:cNvSpPr>
            <a:spLocks/>
          </p:cNvSpPr>
          <p:nvPr/>
        </p:nvSpPr>
        <p:spPr bwMode="auto">
          <a:xfrm>
            <a:off x="1" y="5181603"/>
            <a:ext cx="8372756" cy="1676399"/>
          </a:xfrm>
          <a:custGeom>
            <a:avLst/>
            <a:gdLst/>
            <a:ahLst/>
            <a:cxnLst/>
            <a:rect l="l" t="t" r="r" b="b"/>
            <a:pathLst>
              <a:path w="11770175" h="1788354">
                <a:moveTo>
                  <a:pt x="4772978" y="1"/>
                </a:moveTo>
                <a:cubicBezTo>
                  <a:pt x="7049831" y="-885"/>
                  <a:pt x="9586677" y="653751"/>
                  <a:pt x="11770175" y="1788354"/>
                </a:cubicBezTo>
                <a:lnTo>
                  <a:pt x="0" y="1788354"/>
                </a:lnTo>
                <a:cubicBezTo>
                  <a:pt x="0" y="1702293"/>
                  <a:pt x="0" y="1591933"/>
                  <a:pt x="0" y="1450411"/>
                </a:cubicBezTo>
                <a:cubicBezTo>
                  <a:pt x="1180705" y="450899"/>
                  <a:pt x="2887716" y="735"/>
                  <a:pt x="4772978" y="1"/>
                </a:cubicBezTo>
                <a:close/>
              </a:path>
            </a:pathLst>
          </a:custGeom>
          <a:solidFill>
            <a:srgbClr val="AFAF5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/>
          </a:p>
        </p:txBody>
      </p:sp>
      <p:grpSp>
        <p:nvGrpSpPr>
          <p:cNvPr id="311" name="Group 29"/>
          <p:cNvGrpSpPr>
            <a:grpSpLocks noChangeAspect="1"/>
          </p:cNvGrpSpPr>
          <p:nvPr/>
        </p:nvGrpSpPr>
        <p:grpSpPr bwMode="auto">
          <a:xfrm flipH="1">
            <a:off x="6893653" y="4800600"/>
            <a:ext cx="2249156" cy="2083312"/>
            <a:chOff x="2481" y="1188"/>
            <a:chExt cx="2735" cy="1900"/>
          </a:xfrm>
        </p:grpSpPr>
        <p:sp>
          <p:nvSpPr>
            <p:cNvPr id="312" name="Freeform 30"/>
            <p:cNvSpPr>
              <a:spLocks/>
            </p:cNvSpPr>
            <p:nvPr/>
          </p:nvSpPr>
          <p:spPr bwMode="auto">
            <a:xfrm>
              <a:off x="3336" y="1462"/>
              <a:ext cx="748" cy="931"/>
            </a:xfrm>
            <a:custGeom>
              <a:avLst/>
              <a:gdLst>
                <a:gd name="T0" fmla="*/ 72 w 317"/>
                <a:gd name="T1" fmla="*/ 21 h 394"/>
                <a:gd name="T2" fmla="*/ 133 w 317"/>
                <a:gd name="T3" fmla="*/ 59 h 394"/>
                <a:gd name="T4" fmla="*/ 293 w 317"/>
                <a:gd name="T5" fmla="*/ 160 h 394"/>
                <a:gd name="T6" fmla="*/ 293 w 317"/>
                <a:gd name="T7" fmla="*/ 298 h 394"/>
                <a:gd name="T8" fmla="*/ 213 w 317"/>
                <a:gd name="T9" fmla="*/ 360 h 394"/>
                <a:gd name="T10" fmla="*/ 169 w 317"/>
                <a:gd name="T11" fmla="*/ 367 h 394"/>
                <a:gd name="T12" fmla="*/ 121 w 317"/>
                <a:gd name="T13" fmla="*/ 385 h 394"/>
                <a:gd name="T14" fmla="*/ 24 w 317"/>
                <a:gd name="T15" fmla="*/ 382 h 394"/>
                <a:gd name="T16" fmla="*/ 2 w 317"/>
                <a:gd name="T17" fmla="*/ 157 h 394"/>
                <a:gd name="T18" fmla="*/ 72 w 317"/>
                <a:gd name="T19" fmla="*/ 2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7" h="394">
                  <a:moveTo>
                    <a:pt x="72" y="21"/>
                  </a:moveTo>
                  <a:cubicBezTo>
                    <a:pt x="72" y="21"/>
                    <a:pt x="140" y="0"/>
                    <a:pt x="133" y="59"/>
                  </a:cubicBezTo>
                  <a:cubicBezTo>
                    <a:pt x="131" y="76"/>
                    <a:pt x="256" y="74"/>
                    <a:pt x="293" y="160"/>
                  </a:cubicBezTo>
                  <a:cubicBezTo>
                    <a:pt x="293" y="160"/>
                    <a:pt x="317" y="248"/>
                    <a:pt x="293" y="298"/>
                  </a:cubicBezTo>
                  <a:cubicBezTo>
                    <a:pt x="270" y="349"/>
                    <a:pt x="213" y="360"/>
                    <a:pt x="213" y="360"/>
                  </a:cubicBezTo>
                  <a:cubicBezTo>
                    <a:pt x="169" y="367"/>
                    <a:pt x="169" y="367"/>
                    <a:pt x="169" y="367"/>
                  </a:cubicBezTo>
                  <a:cubicBezTo>
                    <a:pt x="169" y="367"/>
                    <a:pt x="169" y="385"/>
                    <a:pt x="121" y="385"/>
                  </a:cubicBezTo>
                  <a:cubicBezTo>
                    <a:pt x="73" y="385"/>
                    <a:pt x="31" y="394"/>
                    <a:pt x="24" y="382"/>
                  </a:cubicBezTo>
                  <a:cubicBezTo>
                    <a:pt x="15" y="369"/>
                    <a:pt x="0" y="177"/>
                    <a:pt x="2" y="157"/>
                  </a:cubicBezTo>
                  <a:cubicBezTo>
                    <a:pt x="10" y="86"/>
                    <a:pt x="72" y="21"/>
                    <a:pt x="72" y="21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13" name="Freeform 31"/>
            <p:cNvSpPr>
              <a:spLocks/>
            </p:cNvSpPr>
            <p:nvPr/>
          </p:nvSpPr>
          <p:spPr bwMode="auto">
            <a:xfrm>
              <a:off x="3423" y="1552"/>
              <a:ext cx="307" cy="222"/>
            </a:xfrm>
            <a:custGeom>
              <a:avLst/>
              <a:gdLst>
                <a:gd name="T0" fmla="*/ 37 w 130"/>
                <a:gd name="T1" fmla="*/ 31 h 94"/>
                <a:gd name="T2" fmla="*/ 48 w 130"/>
                <a:gd name="T3" fmla="*/ 3 h 94"/>
                <a:gd name="T4" fmla="*/ 84 w 130"/>
                <a:gd name="T5" fmla="*/ 0 h 94"/>
                <a:gd name="T6" fmla="*/ 77 w 130"/>
                <a:gd name="T7" fmla="*/ 18 h 94"/>
                <a:gd name="T8" fmla="*/ 97 w 130"/>
                <a:gd name="T9" fmla="*/ 45 h 94"/>
                <a:gd name="T10" fmla="*/ 130 w 130"/>
                <a:gd name="T11" fmla="*/ 72 h 94"/>
                <a:gd name="T12" fmla="*/ 14 w 130"/>
                <a:gd name="T13" fmla="*/ 94 h 94"/>
                <a:gd name="T14" fmla="*/ 10 w 130"/>
                <a:gd name="T15" fmla="*/ 70 h 94"/>
                <a:gd name="T16" fmla="*/ 37 w 130"/>
                <a:gd name="T17" fmla="*/ 31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94">
                  <a:moveTo>
                    <a:pt x="37" y="31"/>
                  </a:moveTo>
                  <a:cubicBezTo>
                    <a:pt x="39" y="18"/>
                    <a:pt x="48" y="3"/>
                    <a:pt x="48" y="3"/>
                  </a:cubicBezTo>
                  <a:cubicBezTo>
                    <a:pt x="48" y="3"/>
                    <a:pt x="48" y="3"/>
                    <a:pt x="84" y="0"/>
                  </a:cubicBezTo>
                  <a:cubicBezTo>
                    <a:pt x="84" y="0"/>
                    <a:pt x="84" y="0"/>
                    <a:pt x="77" y="18"/>
                  </a:cubicBezTo>
                  <a:cubicBezTo>
                    <a:pt x="77" y="18"/>
                    <a:pt x="77" y="39"/>
                    <a:pt x="97" y="45"/>
                  </a:cubicBezTo>
                  <a:cubicBezTo>
                    <a:pt x="118" y="50"/>
                    <a:pt x="130" y="72"/>
                    <a:pt x="130" y="72"/>
                  </a:cubicBezTo>
                  <a:cubicBezTo>
                    <a:pt x="14" y="94"/>
                    <a:pt x="14" y="94"/>
                    <a:pt x="14" y="94"/>
                  </a:cubicBezTo>
                  <a:cubicBezTo>
                    <a:pt x="14" y="94"/>
                    <a:pt x="0" y="91"/>
                    <a:pt x="10" y="70"/>
                  </a:cubicBezTo>
                  <a:cubicBezTo>
                    <a:pt x="21" y="43"/>
                    <a:pt x="28" y="40"/>
                    <a:pt x="37" y="31"/>
                  </a:cubicBezTo>
                  <a:close/>
                </a:path>
              </a:pathLst>
            </a:custGeom>
            <a:solidFill>
              <a:srgbClr val="789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14" name="Freeform 32"/>
            <p:cNvSpPr>
              <a:spLocks/>
            </p:cNvSpPr>
            <p:nvPr/>
          </p:nvSpPr>
          <p:spPr bwMode="auto">
            <a:xfrm>
              <a:off x="3241" y="1661"/>
              <a:ext cx="754" cy="661"/>
            </a:xfrm>
            <a:custGeom>
              <a:avLst/>
              <a:gdLst>
                <a:gd name="T0" fmla="*/ 92 w 319"/>
                <a:gd name="T1" fmla="*/ 37 h 280"/>
                <a:gd name="T2" fmla="*/ 193 w 319"/>
                <a:gd name="T3" fmla="*/ 24 h 280"/>
                <a:gd name="T4" fmla="*/ 315 w 319"/>
                <a:gd name="T5" fmla="*/ 124 h 280"/>
                <a:gd name="T6" fmla="*/ 237 w 319"/>
                <a:gd name="T7" fmla="*/ 256 h 280"/>
                <a:gd name="T8" fmla="*/ 117 w 319"/>
                <a:gd name="T9" fmla="*/ 261 h 280"/>
                <a:gd name="T10" fmla="*/ 92 w 319"/>
                <a:gd name="T11" fmla="*/ 37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9" h="280">
                  <a:moveTo>
                    <a:pt x="92" y="37"/>
                  </a:moveTo>
                  <a:cubicBezTo>
                    <a:pt x="118" y="3"/>
                    <a:pt x="158" y="9"/>
                    <a:pt x="193" y="24"/>
                  </a:cubicBezTo>
                  <a:cubicBezTo>
                    <a:pt x="229" y="0"/>
                    <a:pt x="310" y="55"/>
                    <a:pt x="315" y="124"/>
                  </a:cubicBezTo>
                  <a:cubicBezTo>
                    <a:pt x="319" y="181"/>
                    <a:pt x="314" y="248"/>
                    <a:pt x="237" y="256"/>
                  </a:cubicBezTo>
                  <a:cubicBezTo>
                    <a:pt x="204" y="280"/>
                    <a:pt x="143" y="280"/>
                    <a:pt x="117" y="261"/>
                  </a:cubicBezTo>
                  <a:cubicBezTo>
                    <a:pt x="0" y="266"/>
                    <a:pt x="3" y="44"/>
                    <a:pt x="92" y="37"/>
                  </a:cubicBezTo>
                  <a:close/>
                </a:path>
              </a:pathLst>
            </a:custGeom>
            <a:solidFill>
              <a:srgbClr val="CA7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15" name="Freeform 33"/>
            <p:cNvSpPr>
              <a:spLocks/>
            </p:cNvSpPr>
            <p:nvPr/>
          </p:nvSpPr>
          <p:spPr bwMode="auto">
            <a:xfrm>
              <a:off x="2481" y="1188"/>
              <a:ext cx="1055" cy="1314"/>
            </a:xfrm>
            <a:custGeom>
              <a:avLst/>
              <a:gdLst>
                <a:gd name="T0" fmla="*/ 63 w 447"/>
                <a:gd name="T1" fmla="*/ 118 h 556"/>
                <a:gd name="T2" fmla="*/ 145 w 447"/>
                <a:gd name="T3" fmla="*/ 25 h 556"/>
                <a:gd name="T4" fmla="*/ 239 w 447"/>
                <a:gd name="T5" fmla="*/ 63 h 556"/>
                <a:gd name="T6" fmla="*/ 332 w 447"/>
                <a:gd name="T7" fmla="*/ 108 h 556"/>
                <a:gd name="T8" fmla="*/ 447 w 447"/>
                <a:gd name="T9" fmla="*/ 339 h 556"/>
                <a:gd name="T10" fmla="*/ 405 w 447"/>
                <a:gd name="T11" fmla="*/ 471 h 556"/>
                <a:gd name="T12" fmla="*/ 313 w 447"/>
                <a:gd name="T13" fmla="*/ 514 h 556"/>
                <a:gd name="T14" fmla="*/ 211 w 447"/>
                <a:gd name="T15" fmla="*/ 551 h 556"/>
                <a:gd name="T16" fmla="*/ 102 w 447"/>
                <a:gd name="T17" fmla="*/ 530 h 556"/>
                <a:gd name="T18" fmla="*/ 43 w 447"/>
                <a:gd name="T19" fmla="*/ 534 h 556"/>
                <a:gd name="T20" fmla="*/ 0 w 447"/>
                <a:gd name="T21" fmla="*/ 468 h 556"/>
                <a:gd name="T22" fmla="*/ 0 w 447"/>
                <a:gd name="T23" fmla="*/ 152 h 556"/>
                <a:gd name="T24" fmla="*/ 63 w 447"/>
                <a:gd name="T25" fmla="*/ 118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7" h="556">
                  <a:moveTo>
                    <a:pt x="63" y="118"/>
                  </a:moveTo>
                  <a:cubicBezTo>
                    <a:pt x="114" y="44"/>
                    <a:pt x="145" y="25"/>
                    <a:pt x="145" y="25"/>
                  </a:cubicBezTo>
                  <a:cubicBezTo>
                    <a:pt x="209" y="0"/>
                    <a:pt x="239" y="63"/>
                    <a:pt x="239" y="63"/>
                  </a:cubicBezTo>
                  <a:cubicBezTo>
                    <a:pt x="239" y="63"/>
                    <a:pt x="300" y="104"/>
                    <a:pt x="332" y="108"/>
                  </a:cubicBezTo>
                  <a:cubicBezTo>
                    <a:pt x="398" y="118"/>
                    <a:pt x="447" y="288"/>
                    <a:pt x="447" y="339"/>
                  </a:cubicBezTo>
                  <a:cubicBezTo>
                    <a:pt x="447" y="389"/>
                    <a:pt x="426" y="443"/>
                    <a:pt x="405" y="471"/>
                  </a:cubicBezTo>
                  <a:cubicBezTo>
                    <a:pt x="384" y="498"/>
                    <a:pt x="338" y="510"/>
                    <a:pt x="313" y="514"/>
                  </a:cubicBezTo>
                  <a:cubicBezTo>
                    <a:pt x="287" y="536"/>
                    <a:pt x="273" y="545"/>
                    <a:pt x="211" y="551"/>
                  </a:cubicBezTo>
                  <a:cubicBezTo>
                    <a:pt x="151" y="556"/>
                    <a:pt x="102" y="530"/>
                    <a:pt x="102" y="530"/>
                  </a:cubicBezTo>
                  <a:cubicBezTo>
                    <a:pt x="102" y="530"/>
                    <a:pt x="74" y="541"/>
                    <a:pt x="43" y="534"/>
                  </a:cubicBezTo>
                  <a:cubicBezTo>
                    <a:pt x="28" y="530"/>
                    <a:pt x="11" y="498"/>
                    <a:pt x="0" y="468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42" y="112"/>
                    <a:pt x="63" y="118"/>
                    <a:pt x="63" y="118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16" name="Freeform 34"/>
            <p:cNvSpPr>
              <a:spLocks/>
            </p:cNvSpPr>
            <p:nvPr/>
          </p:nvSpPr>
          <p:spPr bwMode="auto">
            <a:xfrm>
              <a:off x="2481" y="1420"/>
              <a:ext cx="1006" cy="1093"/>
            </a:xfrm>
            <a:custGeom>
              <a:avLst/>
              <a:gdLst>
                <a:gd name="T0" fmla="*/ 120 w 426"/>
                <a:gd name="T1" fmla="*/ 39 h 463"/>
                <a:gd name="T2" fmla="*/ 267 w 426"/>
                <a:gd name="T3" fmla="*/ 35 h 463"/>
                <a:gd name="T4" fmla="*/ 417 w 426"/>
                <a:gd name="T5" fmla="*/ 228 h 463"/>
                <a:gd name="T6" fmla="*/ 307 w 426"/>
                <a:gd name="T7" fmla="*/ 397 h 463"/>
                <a:gd name="T8" fmla="*/ 104 w 426"/>
                <a:gd name="T9" fmla="*/ 405 h 463"/>
                <a:gd name="T10" fmla="*/ 0 w 426"/>
                <a:gd name="T11" fmla="*/ 321 h 463"/>
                <a:gd name="T12" fmla="*/ 0 w 426"/>
                <a:gd name="T13" fmla="*/ 110 h 463"/>
                <a:gd name="T14" fmla="*/ 120 w 426"/>
                <a:gd name="T15" fmla="*/ 39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6" h="463">
                  <a:moveTo>
                    <a:pt x="120" y="39"/>
                  </a:moveTo>
                  <a:cubicBezTo>
                    <a:pt x="153" y="3"/>
                    <a:pt x="236" y="0"/>
                    <a:pt x="267" y="35"/>
                  </a:cubicBezTo>
                  <a:cubicBezTo>
                    <a:pt x="339" y="10"/>
                    <a:pt x="407" y="111"/>
                    <a:pt x="417" y="228"/>
                  </a:cubicBezTo>
                  <a:cubicBezTo>
                    <a:pt x="426" y="324"/>
                    <a:pt x="389" y="393"/>
                    <a:pt x="307" y="397"/>
                  </a:cubicBezTo>
                  <a:cubicBezTo>
                    <a:pt x="278" y="437"/>
                    <a:pt x="140" y="463"/>
                    <a:pt x="104" y="405"/>
                  </a:cubicBezTo>
                  <a:cubicBezTo>
                    <a:pt x="58" y="419"/>
                    <a:pt x="5" y="393"/>
                    <a:pt x="0" y="321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20" y="62"/>
                    <a:pt x="59" y="30"/>
                    <a:pt x="120" y="39"/>
                  </a:cubicBezTo>
                  <a:close/>
                </a:path>
              </a:pathLst>
            </a:custGeom>
            <a:solidFill>
              <a:srgbClr val="EB7F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17" name="Freeform 35"/>
            <p:cNvSpPr>
              <a:spLocks/>
            </p:cNvSpPr>
            <p:nvPr/>
          </p:nvSpPr>
          <p:spPr bwMode="auto">
            <a:xfrm>
              <a:off x="3111" y="1502"/>
              <a:ext cx="362" cy="844"/>
            </a:xfrm>
            <a:custGeom>
              <a:avLst/>
              <a:gdLst>
                <a:gd name="T0" fmla="*/ 86 w 153"/>
                <a:gd name="T1" fmla="*/ 40 h 357"/>
                <a:gd name="T2" fmla="*/ 140 w 153"/>
                <a:gd name="T3" fmla="*/ 256 h 357"/>
                <a:gd name="T4" fmla="*/ 68 w 153"/>
                <a:gd name="T5" fmla="*/ 356 h 357"/>
                <a:gd name="T6" fmla="*/ 46 w 153"/>
                <a:gd name="T7" fmla="*/ 355 h 357"/>
                <a:gd name="T8" fmla="*/ 128 w 153"/>
                <a:gd name="T9" fmla="*/ 191 h 357"/>
                <a:gd name="T10" fmla="*/ 45 w 153"/>
                <a:gd name="T11" fmla="*/ 22 h 357"/>
                <a:gd name="T12" fmla="*/ 0 w 153"/>
                <a:gd name="T13" fmla="*/ 0 h 357"/>
                <a:gd name="T14" fmla="*/ 86 w 153"/>
                <a:gd name="T15" fmla="*/ 40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3" h="357">
                  <a:moveTo>
                    <a:pt x="86" y="40"/>
                  </a:moveTo>
                  <a:cubicBezTo>
                    <a:pt x="122" y="90"/>
                    <a:pt x="153" y="169"/>
                    <a:pt x="140" y="256"/>
                  </a:cubicBezTo>
                  <a:cubicBezTo>
                    <a:pt x="131" y="315"/>
                    <a:pt x="99" y="354"/>
                    <a:pt x="68" y="356"/>
                  </a:cubicBezTo>
                  <a:cubicBezTo>
                    <a:pt x="62" y="357"/>
                    <a:pt x="46" y="355"/>
                    <a:pt x="46" y="355"/>
                  </a:cubicBezTo>
                  <a:cubicBezTo>
                    <a:pt x="46" y="355"/>
                    <a:pt x="144" y="329"/>
                    <a:pt x="128" y="191"/>
                  </a:cubicBezTo>
                  <a:cubicBezTo>
                    <a:pt x="115" y="77"/>
                    <a:pt x="68" y="33"/>
                    <a:pt x="45" y="22"/>
                  </a:cubicBezTo>
                  <a:cubicBezTo>
                    <a:pt x="22" y="11"/>
                    <a:pt x="0" y="0"/>
                    <a:pt x="0" y="0"/>
                  </a:cubicBezTo>
                  <a:cubicBezTo>
                    <a:pt x="0" y="0"/>
                    <a:pt x="58" y="3"/>
                    <a:pt x="86" y="40"/>
                  </a:cubicBezTo>
                  <a:close/>
                </a:path>
              </a:pathLst>
            </a:custGeom>
            <a:solidFill>
              <a:srgbClr val="9C5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18" name="Freeform 36"/>
            <p:cNvSpPr>
              <a:spLocks/>
            </p:cNvSpPr>
            <p:nvPr/>
          </p:nvSpPr>
          <p:spPr bwMode="auto">
            <a:xfrm>
              <a:off x="3057" y="1590"/>
              <a:ext cx="227" cy="734"/>
            </a:xfrm>
            <a:custGeom>
              <a:avLst/>
              <a:gdLst>
                <a:gd name="T0" fmla="*/ 80 w 96"/>
                <a:gd name="T1" fmla="*/ 108 h 311"/>
                <a:gd name="T2" fmla="*/ 74 w 96"/>
                <a:gd name="T3" fmla="*/ 284 h 311"/>
                <a:gd name="T4" fmla="*/ 49 w 96"/>
                <a:gd name="T5" fmla="*/ 311 h 311"/>
                <a:gd name="T6" fmla="*/ 70 w 96"/>
                <a:gd name="T7" fmla="*/ 122 h 311"/>
                <a:gd name="T8" fmla="*/ 0 w 96"/>
                <a:gd name="T9" fmla="*/ 0 h 311"/>
                <a:gd name="T10" fmla="*/ 80 w 96"/>
                <a:gd name="T11" fmla="*/ 108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" h="311">
                  <a:moveTo>
                    <a:pt x="80" y="108"/>
                  </a:moveTo>
                  <a:cubicBezTo>
                    <a:pt x="96" y="185"/>
                    <a:pt x="89" y="248"/>
                    <a:pt x="74" y="284"/>
                  </a:cubicBezTo>
                  <a:cubicBezTo>
                    <a:pt x="64" y="309"/>
                    <a:pt x="49" y="311"/>
                    <a:pt x="49" y="311"/>
                  </a:cubicBezTo>
                  <a:cubicBezTo>
                    <a:pt x="49" y="311"/>
                    <a:pt x="79" y="255"/>
                    <a:pt x="70" y="122"/>
                  </a:cubicBezTo>
                  <a:cubicBezTo>
                    <a:pt x="65" y="40"/>
                    <a:pt x="0" y="0"/>
                    <a:pt x="0" y="0"/>
                  </a:cubicBezTo>
                  <a:cubicBezTo>
                    <a:pt x="0" y="0"/>
                    <a:pt x="62" y="4"/>
                    <a:pt x="80" y="108"/>
                  </a:cubicBezTo>
                  <a:close/>
                </a:path>
              </a:pathLst>
            </a:custGeom>
            <a:solidFill>
              <a:srgbClr val="9C5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19" name="Freeform 37"/>
            <p:cNvSpPr>
              <a:spLocks/>
            </p:cNvSpPr>
            <p:nvPr/>
          </p:nvSpPr>
          <p:spPr bwMode="auto">
            <a:xfrm>
              <a:off x="2615" y="1594"/>
              <a:ext cx="149" cy="778"/>
            </a:xfrm>
            <a:custGeom>
              <a:avLst/>
              <a:gdLst>
                <a:gd name="T0" fmla="*/ 49 w 63"/>
                <a:gd name="T1" fmla="*/ 0 h 329"/>
                <a:gd name="T2" fmla="*/ 16 w 63"/>
                <a:gd name="T3" fmla="*/ 104 h 329"/>
                <a:gd name="T4" fmla="*/ 63 w 63"/>
                <a:gd name="T5" fmla="*/ 329 h 329"/>
                <a:gd name="T6" fmla="*/ 47 w 63"/>
                <a:gd name="T7" fmla="*/ 321 h 329"/>
                <a:gd name="T8" fmla="*/ 1 w 63"/>
                <a:gd name="T9" fmla="*/ 101 h 329"/>
                <a:gd name="T10" fmla="*/ 49 w 63"/>
                <a:gd name="T11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329">
                  <a:moveTo>
                    <a:pt x="49" y="0"/>
                  </a:moveTo>
                  <a:cubicBezTo>
                    <a:pt x="49" y="0"/>
                    <a:pt x="19" y="32"/>
                    <a:pt x="16" y="104"/>
                  </a:cubicBezTo>
                  <a:cubicBezTo>
                    <a:pt x="11" y="195"/>
                    <a:pt x="63" y="329"/>
                    <a:pt x="63" y="329"/>
                  </a:cubicBezTo>
                  <a:cubicBezTo>
                    <a:pt x="63" y="329"/>
                    <a:pt x="54" y="322"/>
                    <a:pt x="47" y="321"/>
                  </a:cubicBezTo>
                  <a:cubicBezTo>
                    <a:pt x="18" y="280"/>
                    <a:pt x="0" y="187"/>
                    <a:pt x="1" y="101"/>
                  </a:cubicBezTo>
                  <a:cubicBezTo>
                    <a:pt x="1" y="15"/>
                    <a:pt x="49" y="0"/>
                    <a:pt x="49" y="0"/>
                  </a:cubicBezTo>
                  <a:close/>
                </a:path>
              </a:pathLst>
            </a:custGeom>
            <a:solidFill>
              <a:srgbClr val="9C5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20" name="Freeform 38"/>
            <p:cNvSpPr>
              <a:spLocks/>
            </p:cNvSpPr>
            <p:nvPr/>
          </p:nvSpPr>
          <p:spPr bwMode="auto">
            <a:xfrm>
              <a:off x="2705" y="1301"/>
              <a:ext cx="401" cy="256"/>
            </a:xfrm>
            <a:custGeom>
              <a:avLst/>
              <a:gdLst>
                <a:gd name="T0" fmla="*/ 70 w 170"/>
                <a:gd name="T1" fmla="*/ 0 h 108"/>
                <a:gd name="T2" fmla="*/ 98 w 170"/>
                <a:gd name="T3" fmla="*/ 0 h 108"/>
                <a:gd name="T4" fmla="*/ 96 w 170"/>
                <a:gd name="T5" fmla="*/ 28 h 108"/>
                <a:gd name="T6" fmla="*/ 138 w 170"/>
                <a:gd name="T7" fmla="*/ 47 h 108"/>
                <a:gd name="T8" fmla="*/ 170 w 170"/>
                <a:gd name="T9" fmla="*/ 87 h 108"/>
                <a:gd name="T10" fmla="*/ 3 w 170"/>
                <a:gd name="T11" fmla="*/ 84 h 108"/>
                <a:gd name="T12" fmla="*/ 70 w 170"/>
                <a:gd name="T13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0" h="108">
                  <a:moveTo>
                    <a:pt x="70" y="0"/>
                  </a:moveTo>
                  <a:cubicBezTo>
                    <a:pt x="70" y="0"/>
                    <a:pt x="70" y="0"/>
                    <a:pt x="98" y="0"/>
                  </a:cubicBezTo>
                  <a:cubicBezTo>
                    <a:pt x="98" y="0"/>
                    <a:pt x="98" y="0"/>
                    <a:pt x="96" y="28"/>
                  </a:cubicBezTo>
                  <a:cubicBezTo>
                    <a:pt x="96" y="28"/>
                    <a:pt x="107" y="35"/>
                    <a:pt x="138" y="47"/>
                  </a:cubicBezTo>
                  <a:cubicBezTo>
                    <a:pt x="168" y="58"/>
                    <a:pt x="170" y="87"/>
                    <a:pt x="170" y="87"/>
                  </a:cubicBezTo>
                  <a:cubicBezTo>
                    <a:pt x="110" y="107"/>
                    <a:pt x="4" y="108"/>
                    <a:pt x="3" y="84"/>
                  </a:cubicBezTo>
                  <a:cubicBezTo>
                    <a:pt x="0" y="60"/>
                    <a:pt x="70" y="0"/>
                    <a:pt x="70" y="0"/>
                  </a:cubicBezTo>
                  <a:close/>
                </a:path>
              </a:pathLst>
            </a:custGeom>
            <a:solidFill>
              <a:srgbClr val="6F86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21" name="Freeform 39"/>
            <p:cNvSpPr>
              <a:spLocks/>
            </p:cNvSpPr>
            <p:nvPr/>
          </p:nvSpPr>
          <p:spPr bwMode="auto">
            <a:xfrm>
              <a:off x="2674" y="1301"/>
              <a:ext cx="340" cy="286"/>
            </a:xfrm>
            <a:custGeom>
              <a:avLst/>
              <a:gdLst>
                <a:gd name="T0" fmla="*/ 83 w 144"/>
                <a:gd name="T1" fmla="*/ 0 h 121"/>
                <a:gd name="T2" fmla="*/ 47 w 144"/>
                <a:gd name="T3" fmla="*/ 52 h 121"/>
                <a:gd name="T4" fmla="*/ 52 w 144"/>
                <a:gd name="T5" fmla="*/ 92 h 121"/>
                <a:gd name="T6" fmla="*/ 144 w 144"/>
                <a:gd name="T7" fmla="*/ 96 h 121"/>
                <a:gd name="T8" fmla="*/ 32 w 144"/>
                <a:gd name="T9" fmla="*/ 107 h 121"/>
                <a:gd name="T10" fmla="*/ 27 w 144"/>
                <a:gd name="T11" fmla="*/ 50 h 121"/>
                <a:gd name="T12" fmla="*/ 83 w 144"/>
                <a:gd name="T13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4" h="121">
                  <a:moveTo>
                    <a:pt x="83" y="0"/>
                  </a:moveTo>
                  <a:cubicBezTo>
                    <a:pt x="83" y="0"/>
                    <a:pt x="49" y="39"/>
                    <a:pt x="47" y="52"/>
                  </a:cubicBezTo>
                  <a:cubicBezTo>
                    <a:pt x="46" y="65"/>
                    <a:pt x="46" y="88"/>
                    <a:pt x="52" y="92"/>
                  </a:cubicBezTo>
                  <a:cubicBezTo>
                    <a:pt x="80" y="110"/>
                    <a:pt x="133" y="96"/>
                    <a:pt x="144" y="96"/>
                  </a:cubicBezTo>
                  <a:cubicBezTo>
                    <a:pt x="119" y="112"/>
                    <a:pt x="74" y="121"/>
                    <a:pt x="32" y="107"/>
                  </a:cubicBezTo>
                  <a:cubicBezTo>
                    <a:pt x="0" y="96"/>
                    <a:pt x="15" y="73"/>
                    <a:pt x="27" y="50"/>
                  </a:cubicBezTo>
                  <a:cubicBezTo>
                    <a:pt x="42" y="21"/>
                    <a:pt x="83" y="0"/>
                    <a:pt x="83" y="0"/>
                  </a:cubicBezTo>
                  <a:close/>
                </a:path>
              </a:pathLst>
            </a:custGeom>
            <a:solidFill>
              <a:srgbClr val="5C6B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22" name="Freeform 40"/>
            <p:cNvSpPr>
              <a:spLocks/>
            </p:cNvSpPr>
            <p:nvPr/>
          </p:nvSpPr>
          <p:spPr bwMode="auto">
            <a:xfrm>
              <a:off x="4080" y="2055"/>
              <a:ext cx="1136" cy="1018"/>
            </a:xfrm>
            <a:custGeom>
              <a:avLst/>
              <a:gdLst>
                <a:gd name="T0" fmla="*/ 228 w 481"/>
                <a:gd name="T1" fmla="*/ 1 h 431"/>
                <a:gd name="T2" fmla="*/ 298 w 481"/>
                <a:gd name="T3" fmla="*/ 2 h 431"/>
                <a:gd name="T4" fmla="*/ 330 w 481"/>
                <a:gd name="T5" fmla="*/ 58 h 431"/>
                <a:gd name="T6" fmla="*/ 379 w 481"/>
                <a:gd name="T7" fmla="*/ 116 h 431"/>
                <a:gd name="T8" fmla="*/ 473 w 481"/>
                <a:gd name="T9" fmla="*/ 324 h 431"/>
                <a:gd name="T10" fmla="*/ 380 w 481"/>
                <a:gd name="T11" fmla="*/ 431 h 431"/>
                <a:gd name="T12" fmla="*/ 74 w 481"/>
                <a:gd name="T13" fmla="*/ 431 h 431"/>
                <a:gd name="T14" fmla="*/ 18 w 481"/>
                <a:gd name="T15" fmla="*/ 338 h 431"/>
                <a:gd name="T16" fmla="*/ 110 w 481"/>
                <a:gd name="T17" fmla="*/ 106 h 431"/>
                <a:gd name="T18" fmla="*/ 173 w 481"/>
                <a:gd name="T19" fmla="*/ 89 h 431"/>
                <a:gd name="T20" fmla="*/ 230 w 481"/>
                <a:gd name="T21" fmla="*/ 46 h 431"/>
                <a:gd name="T22" fmla="*/ 228 w 481"/>
                <a:gd name="T23" fmla="*/ 1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1" h="431">
                  <a:moveTo>
                    <a:pt x="228" y="1"/>
                  </a:moveTo>
                  <a:cubicBezTo>
                    <a:pt x="252" y="2"/>
                    <a:pt x="277" y="2"/>
                    <a:pt x="298" y="2"/>
                  </a:cubicBezTo>
                  <a:cubicBezTo>
                    <a:pt x="303" y="19"/>
                    <a:pt x="326" y="46"/>
                    <a:pt x="330" y="58"/>
                  </a:cubicBezTo>
                  <a:cubicBezTo>
                    <a:pt x="355" y="69"/>
                    <a:pt x="370" y="101"/>
                    <a:pt x="379" y="116"/>
                  </a:cubicBezTo>
                  <a:cubicBezTo>
                    <a:pt x="430" y="131"/>
                    <a:pt x="481" y="213"/>
                    <a:pt x="473" y="324"/>
                  </a:cubicBezTo>
                  <a:cubicBezTo>
                    <a:pt x="466" y="417"/>
                    <a:pt x="422" y="423"/>
                    <a:pt x="380" y="431"/>
                  </a:cubicBezTo>
                  <a:cubicBezTo>
                    <a:pt x="74" y="431"/>
                    <a:pt x="74" y="431"/>
                    <a:pt x="74" y="431"/>
                  </a:cubicBezTo>
                  <a:cubicBezTo>
                    <a:pt x="48" y="424"/>
                    <a:pt x="25" y="403"/>
                    <a:pt x="18" y="338"/>
                  </a:cubicBezTo>
                  <a:cubicBezTo>
                    <a:pt x="0" y="188"/>
                    <a:pt x="56" y="131"/>
                    <a:pt x="110" y="106"/>
                  </a:cubicBezTo>
                  <a:cubicBezTo>
                    <a:pt x="125" y="99"/>
                    <a:pt x="148" y="94"/>
                    <a:pt x="173" y="89"/>
                  </a:cubicBezTo>
                  <a:cubicBezTo>
                    <a:pt x="199" y="65"/>
                    <a:pt x="215" y="61"/>
                    <a:pt x="230" y="46"/>
                  </a:cubicBezTo>
                  <a:cubicBezTo>
                    <a:pt x="225" y="33"/>
                    <a:pt x="217" y="0"/>
                    <a:pt x="228" y="1"/>
                  </a:cubicBezTo>
                  <a:close/>
                </a:path>
              </a:pathLst>
            </a:custGeom>
            <a:solidFill>
              <a:srgbClr val="FFF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23" name="Freeform 41"/>
            <p:cNvSpPr>
              <a:spLocks/>
            </p:cNvSpPr>
            <p:nvPr/>
          </p:nvSpPr>
          <p:spPr bwMode="auto">
            <a:xfrm>
              <a:off x="4217" y="2235"/>
              <a:ext cx="992" cy="838"/>
            </a:xfrm>
            <a:custGeom>
              <a:avLst/>
              <a:gdLst>
                <a:gd name="T0" fmla="*/ 221 w 420"/>
                <a:gd name="T1" fmla="*/ 7 h 355"/>
                <a:gd name="T2" fmla="*/ 285 w 420"/>
                <a:gd name="T3" fmla="*/ 37 h 355"/>
                <a:gd name="T4" fmla="*/ 359 w 420"/>
                <a:gd name="T5" fmla="*/ 355 h 355"/>
                <a:gd name="T6" fmla="*/ 159 w 420"/>
                <a:gd name="T7" fmla="*/ 355 h 355"/>
                <a:gd name="T8" fmla="*/ 115 w 420"/>
                <a:gd name="T9" fmla="*/ 339 h 355"/>
                <a:gd name="T10" fmla="*/ 0 w 420"/>
                <a:gd name="T11" fmla="*/ 170 h 355"/>
                <a:gd name="T12" fmla="*/ 151 w 420"/>
                <a:gd name="T13" fmla="*/ 29 h 355"/>
                <a:gd name="T14" fmla="*/ 221 w 420"/>
                <a:gd name="T15" fmla="*/ 7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0" h="355">
                  <a:moveTo>
                    <a:pt x="221" y="7"/>
                  </a:moveTo>
                  <a:cubicBezTo>
                    <a:pt x="244" y="7"/>
                    <a:pt x="267" y="15"/>
                    <a:pt x="285" y="37"/>
                  </a:cubicBezTo>
                  <a:cubicBezTo>
                    <a:pt x="401" y="37"/>
                    <a:pt x="420" y="312"/>
                    <a:pt x="359" y="355"/>
                  </a:cubicBezTo>
                  <a:cubicBezTo>
                    <a:pt x="159" y="355"/>
                    <a:pt x="159" y="355"/>
                    <a:pt x="159" y="355"/>
                  </a:cubicBezTo>
                  <a:cubicBezTo>
                    <a:pt x="141" y="351"/>
                    <a:pt x="125" y="346"/>
                    <a:pt x="115" y="339"/>
                  </a:cubicBezTo>
                  <a:cubicBezTo>
                    <a:pt x="13" y="335"/>
                    <a:pt x="0" y="247"/>
                    <a:pt x="0" y="170"/>
                  </a:cubicBezTo>
                  <a:cubicBezTo>
                    <a:pt x="1" y="80"/>
                    <a:pt x="103" y="0"/>
                    <a:pt x="151" y="29"/>
                  </a:cubicBezTo>
                  <a:cubicBezTo>
                    <a:pt x="174" y="17"/>
                    <a:pt x="198" y="8"/>
                    <a:pt x="221" y="7"/>
                  </a:cubicBezTo>
                  <a:close/>
                </a:path>
              </a:pathLst>
            </a:custGeom>
            <a:solidFill>
              <a:srgbClr val="CB7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24" name="Freeform 42"/>
            <p:cNvSpPr>
              <a:spLocks/>
            </p:cNvSpPr>
            <p:nvPr/>
          </p:nvSpPr>
          <p:spPr bwMode="auto">
            <a:xfrm>
              <a:off x="4472" y="2388"/>
              <a:ext cx="101" cy="624"/>
            </a:xfrm>
            <a:custGeom>
              <a:avLst/>
              <a:gdLst>
                <a:gd name="T0" fmla="*/ 43 w 43"/>
                <a:gd name="T1" fmla="*/ 0 h 264"/>
                <a:gd name="T2" fmla="*/ 1 w 43"/>
                <a:gd name="T3" fmla="*/ 118 h 264"/>
                <a:gd name="T4" fmla="*/ 22 w 43"/>
                <a:gd name="T5" fmla="*/ 264 h 264"/>
                <a:gd name="T6" fmla="*/ 40 w 43"/>
                <a:gd name="T7" fmla="*/ 257 h 264"/>
                <a:gd name="T8" fmla="*/ 25 w 43"/>
                <a:gd name="T9" fmla="*/ 127 h 264"/>
                <a:gd name="T10" fmla="*/ 43 w 43"/>
                <a:gd name="T1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264">
                  <a:moveTo>
                    <a:pt x="43" y="0"/>
                  </a:moveTo>
                  <a:cubicBezTo>
                    <a:pt x="16" y="23"/>
                    <a:pt x="0" y="66"/>
                    <a:pt x="1" y="118"/>
                  </a:cubicBezTo>
                  <a:cubicBezTo>
                    <a:pt x="2" y="170"/>
                    <a:pt x="22" y="264"/>
                    <a:pt x="22" y="264"/>
                  </a:cubicBezTo>
                  <a:cubicBezTo>
                    <a:pt x="40" y="257"/>
                    <a:pt x="40" y="257"/>
                    <a:pt x="40" y="257"/>
                  </a:cubicBezTo>
                  <a:cubicBezTo>
                    <a:pt x="40" y="257"/>
                    <a:pt x="26" y="171"/>
                    <a:pt x="25" y="127"/>
                  </a:cubicBezTo>
                  <a:cubicBezTo>
                    <a:pt x="25" y="83"/>
                    <a:pt x="25" y="49"/>
                    <a:pt x="43" y="0"/>
                  </a:cubicBezTo>
                  <a:close/>
                </a:path>
              </a:pathLst>
            </a:custGeom>
            <a:solidFill>
              <a:srgbClr val="A05F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25" name="Freeform 43"/>
            <p:cNvSpPr>
              <a:spLocks/>
            </p:cNvSpPr>
            <p:nvPr/>
          </p:nvSpPr>
          <p:spPr bwMode="auto">
            <a:xfrm>
              <a:off x="4840" y="2556"/>
              <a:ext cx="132" cy="463"/>
            </a:xfrm>
            <a:custGeom>
              <a:avLst/>
              <a:gdLst>
                <a:gd name="T0" fmla="*/ 31 w 56"/>
                <a:gd name="T1" fmla="*/ 0 h 196"/>
                <a:gd name="T2" fmla="*/ 44 w 56"/>
                <a:gd name="T3" fmla="*/ 118 h 196"/>
                <a:gd name="T4" fmla="*/ 21 w 56"/>
                <a:gd name="T5" fmla="*/ 192 h 196"/>
                <a:gd name="T6" fmla="*/ 0 w 56"/>
                <a:gd name="T7" fmla="*/ 196 h 196"/>
                <a:gd name="T8" fmla="*/ 37 w 56"/>
                <a:gd name="T9" fmla="*/ 91 h 196"/>
                <a:gd name="T10" fmla="*/ 31 w 56"/>
                <a:gd name="T11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196">
                  <a:moveTo>
                    <a:pt x="31" y="0"/>
                  </a:moveTo>
                  <a:cubicBezTo>
                    <a:pt x="56" y="22"/>
                    <a:pt x="50" y="85"/>
                    <a:pt x="44" y="118"/>
                  </a:cubicBezTo>
                  <a:cubicBezTo>
                    <a:pt x="39" y="149"/>
                    <a:pt x="21" y="192"/>
                    <a:pt x="21" y="192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0" y="196"/>
                    <a:pt x="31" y="145"/>
                    <a:pt x="37" y="91"/>
                  </a:cubicBezTo>
                  <a:cubicBezTo>
                    <a:pt x="40" y="72"/>
                    <a:pt x="43" y="32"/>
                    <a:pt x="31" y="0"/>
                  </a:cubicBezTo>
                  <a:close/>
                </a:path>
              </a:pathLst>
            </a:custGeom>
            <a:solidFill>
              <a:srgbClr val="A05F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26" name="Freeform 44"/>
            <p:cNvSpPr>
              <a:spLocks/>
            </p:cNvSpPr>
            <p:nvPr/>
          </p:nvSpPr>
          <p:spPr bwMode="auto">
            <a:xfrm>
              <a:off x="4517" y="2102"/>
              <a:ext cx="408" cy="274"/>
            </a:xfrm>
            <a:custGeom>
              <a:avLst/>
              <a:gdLst>
                <a:gd name="T0" fmla="*/ 0 w 173"/>
                <a:gd name="T1" fmla="*/ 97 h 116"/>
                <a:gd name="T2" fmla="*/ 40 w 173"/>
                <a:gd name="T3" fmla="*/ 59 h 116"/>
                <a:gd name="T4" fmla="*/ 65 w 173"/>
                <a:gd name="T5" fmla="*/ 22 h 116"/>
                <a:gd name="T6" fmla="*/ 54 w 173"/>
                <a:gd name="T7" fmla="*/ 0 h 116"/>
                <a:gd name="T8" fmla="*/ 101 w 173"/>
                <a:gd name="T9" fmla="*/ 0 h 116"/>
                <a:gd name="T10" fmla="*/ 117 w 173"/>
                <a:gd name="T11" fmla="*/ 36 h 116"/>
                <a:gd name="T12" fmla="*/ 158 w 173"/>
                <a:gd name="T13" fmla="*/ 84 h 116"/>
                <a:gd name="T14" fmla="*/ 155 w 173"/>
                <a:gd name="T15" fmla="*/ 116 h 116"/>
                <a:gd name="T16" fmla="*/ 0 w 173"/>
                <a:gd name="T17" fmla="*/ 97 h 116"/>
                <a:gd name="T18" fmla="*/ 0 w 173"/>
                <a:gd name="T19" fmla="*/ 97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3" h="116">
                  <a:moveTo>
                    <a:pt x="0" y="97"/>
                  </a:moveTo>
                  <a:cubicBezTo>
                    <a:pt x="0" y="97"/>
                    <a:pt x="14" y="69"/>
                    <a:pt x="40" y="59"/>
                  </a:cubicBezTo>
                  <a:cubicBezTo>
                    <a:pt x="67" y="50"/>
                    <a:pt x="65" y="22"/>
                    <a:pt x="65" y="22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1" y="0"/>
                    <a:pt x="114" y="19"/>
                    <a:pt x="117" y="36"/>
                  </a:cubicBezTo>
                  <a:cubicBezTo>
                    <a:pt x="130" y="47"/>
                    <a:pt x="139" y="50"/>
                    <a:pt x="158" y="84"/>
                  </a:cubicBezTo>
                  <a:cubicBezTo>
                    <a:pt x="173" y="112"/>
                    <a:pt x="155" y="116"/>
                    <a:pt x="155" y="116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97"/>
                    <a:pt x="0" y="97"/>
                    <a:pt x="0" y="97"/>
                  </a:cubicBezTo>
                  <a:close/>
                </a:path>
              </a:pathLst>
            </a:custGeom>
            <a:solidFill>
              <a:srgbClr val="7794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27" name="Freeform 45"/>
            <p:cNvSpPr>
              <a:spLocks/>
            </p:cNvSpPr>
            <p:nvPr/>
          </p:nvSpPr>
          <p:spPr bwMode="auto">
            <a:xfrm>
              <a:off x="4949" y="2414"/>
              <a:ext cx="234" cy="648"/>
            </a:xfrm>
            <a:custGeom>
              <a:avLst/>
              <a:gdLst>
                <a:gd name="T0" fmla="*/ 28 w 99"/>
                <a:gd name="T1" fmla="*/ 0 h 274"/>
                <a:gd name="T2" fmla="*/ 74 w 99"/>
                <a:gd name="T3" fmla="*/ 104 h 274"/>
                <a:gd name="T4" fmla="*/ 0 w 99"/>
                <a:gd name="T5" fmla="*/ 274 h 274"/>
                <a:gd name="T6" fmla="*/ 6 w 99"/>
                <a:gd name="T7" fmla="*/ 253 h 274"/>
                <a:gd name="T8" fmla="*/ 59 w 99"/>
                <a:gd name="T9" fmla="*/ 110 h 274"/>
                <a:gd name="T10" fmla="*/ 28 w 99"/>
                <a:gd name="T11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" h="274">
                  <a:moveTo>
                    <a:pt x="28" y="0"/>
                  </a:moveTo>
                  <a:cubicBezTo>
                    <a:pt x="28" y="0"/>
                    <a:pt x="63" y="34"/>
                    <a:pt x="74" y="104"/>
                  </a:cubicBezTo>
                  <a:cubicBezTo>
                    <a:pt x="99" y="253"/>
                    <a:pt x="0" y="274"/>
                    <a:pt x="0" y="274"/>
                  </a:cubicBezTo>
                  <a:cubicBezTo>
                    <a:pt x="6" y="253"/>
                    <a:pt x="6" y="253"/>
                    <a:pt x="6" y="253"/>
                  </a:cubicBezTo>
                  <a:cubicBezTo>
                    <a:pt x="6" y="253"/>
                    <a:pt x="67" y="228"/>
                    <a:pt x="59" y="110"/>
                  </a:cubicBezTo>
                  <a:cubicBezTo>
                    <a:pt x="56" y="66"/>
                    <a:pt x="28" y="0"/>
                    <a:pt x="28" y="0"/>
                  </a:cubicBezTo>
                  <a:close/>
                </a:path>
              </a:pathLst>
            </a:custGeom>
            <a:solidFill>
              <a:srgbClr val="A05F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28" name="Freeform 46"/>
            <p:cNvSpPr>
              <a:spLocks/>
            </p:cNvSpPr>
            <p:nvPr/>
          </p:nvSpPr>
          <p:spPr bwMode="auto">
            <a:xfrm>
              <a:off x="4179" y="2322"/>
              <a:ext cx="276" cy="744"/>
            </a:xfrm>
            <a:custGeom>
              <a:avLst/>
              <a:gdLst>
                <a:gd name="T0" fmla="*/ 117 w 117"/>
                <a:gd name="T1" fmla="*/ 0 h 315"/>
                <a:gd name="T2" fmla="*/ 7 w 117"/>
                <a:gd name="T3" fmla="*/ 113 h 315"/>
                <a:gd name="T4" fmla="*/ 32 w 117"/>
                <a:gd name="T5" fmla="*/ 284 h 315"/>
                <a:gd name="T6" fmla="*/ 94 w 117"/>
                <a:gd name="T7" fmla="*/ 303 h 315"/>
                <a:gd name="T8" fmla="*/ 97 w 117"/>
                <a:gd name="T9" fmla="*/ 285 h 315"/>
                <a:gd name="T10" fmla="*/ 26 w 117"/>
                <a:gd name="T11" fmla="*/ 191 h 315"/>
                <a:gd name="T12" fmla="*/ 67 w 117"/>
                <a:gd name="T13" fmla="*/ 40 h 315"/>
                <a:gd name="T14" fmla="*/ 117 w 117"/>
                <a:gd name="T15" fmla="*/ 0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7" h="315">
                  <a:moveTo>
                    <a:pt x="117" y="0"/>
                  </a:moveTo>
                  <a:cubicBezTo>
                    <a:pt x="117" y="0"/>
                    <a:pt x="15" y="35"/>
                    <a:pt x="7" y="113"/>
                  </a:cubicBezTo>
                  <a:cubicBezTo>
                    <a:pt x="0" y="190"/>
                    <a:pt x="9" y="254"/>
                    <a:pt x="32" y="284"/>
                  </a:cubicBezTo>
                  <a:cubicBezTo>
                    <a:pt x="55" y="315"/>
                    <a:pt x="94" y="303"/>
                    <a:pt x="94" y="303"/>
                  </a:cubicBezTo>
                  <a:cubicBezTo>
                    <a:pt x="97" y="285"/>
                    <a:pt x="97" y="285"/>
                    <a:pt x="97" y="285"/>
                  </a:cubicBezTo>
                  <a:cubicBezTo>
                    <a:pt x="97" y="285"/>
                    <a:pt x="36" y="294"/>
                    <a:pt x="26" y="191"/>
                  </a:cubicBezTo>
                  <a:cubicBezTo>
                    <a:pt x="16" y="86"/>
                    <a:pt x="41" y="71"/>
                    <a:pt x="67" y="40"/>
                  </a:cubicBezTo>
                  <a:cubicBezTo>
                    <a:pt x="94" y="9"/>
                    <a:pt x="117" y="0"/>
                    <a:pt x="117" y="0"/>
                  </a:cubicBezTo>
                  <a:close/>
                </a:path>
              </a:pathLst>
            </a:custGeom>
            <a:solidFill>
              <a:srgbClr val="A05F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29" name="Freeform 47"/>
            <p:cNvSpPr>
              <a:spLocks/>
            </p:cNvSpPr>
            <p:nvPr/>
          </p:nvSpPr>
          <p:spPr bwMode="auto">
            <a:xfrm>
              <a:off x="3773" y="1710"/>
              <a:ext cx="233" cy="548"/>
            </a:xfrm>
            <a:custGeom>
              <a:avLst/>
              <a:gdLst>
                <a:gd name="T0" fmla="*/ 40 w 99"/>
                <a:gd name="T1" fmla="*/ 28 h 232"/>
                <a:gd name="T2" fmla="*/ 0 w 99"/>
                <a:gd name="T3" fmla="*/ 0 h 232"/>
                <a:gd name="T4" fmla="*/ 90 w 99"/>
                <a:gd name="T5" fmla="*/ 79 h 232"/>
                <a:gd name="T6" fmla="*/ 80 w 99"/>
                <a:gd name="T7" fmla="*/ 209 h 232"/>
                <a:gd name="T8" fmla="*/ 35 w 99"/>
                <a:gd name="T9" fmla="*/ 227 h 232"/>
                <a:gd name="T10" fmla="*/ 31 w 99"/>
                <a:gd name="T11" fmla="*/ 214 h 232"/>
                <a:gd name="T12" fmla="*/ 80 w 99"/>
                <a:gd name="T13" fmla="*/ 139 h 232"/>
                <a:gd name="T14" fmla="*/ 40 w 99"/>
                <a:gd name="T15" fmla="*/ 2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" h="232">
                  <a:moveTo>
                    <a:pt x="40" y="28"/>
                  </a:moveTo>
                  <a:cubicBezTo>
                    <a:pt x="18" y="5"/>
                    <a:pt x="0" y="0"/>
                    <a:pt x="0" y="0"/>
                  </a:cubicBezTo>
                  <a:cubicBezTo>
                    <a:pt x="0" y="0"/>
                    <a:pt x="80" y="21"/>
                    <a:pt x="90" y="79"/>
                  </a:cubicBezTo>
                  <a:cubicBezTo>
                    <a:pt x="99" y="136"/>
                    <a:pt x="95" y="185"/>
                    <a:pt x="80" y="209"/>
                  </a:cubicBezTo>
                  <a:cubicBezTo>
                    <a:pt x="64" y="232"/>
                    <a:pt x="35" y="227"/>
                    <a:pt x="35" y="227"/>
                  </a:cubicBezTo>
                  <a:cubicBezTo>
                    <a:pt x="31" y="214"/>
                    <a:pt x="31" y="214"/>
                    <a:pt x="31" y="214"/>
                  </a:cubicBezTo>
                  <a:cubicBezTo>
                    <a:pt x="31" y="214"/>
                    <a:pt x="77" y="217"/>
                    <a:pt x="80" y="139"/>
                  </a:cubicBezTo>
                  <a:cubicBezTo>
                    <a:pt x="81" y="59"/>
                    <a:pt x="62" y="49"/>
                    <a:pt x="40" y="28"/>
                  </a:cubicBezTo>
                  <a:close/>
                </a:path>
              </a:pathLst>
            </a:custGeom>
            <a:solidFill>
              <a:srgbClr val="A160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30" name="Freeform 48"/>
            <p:cNvSpPr>
              <a:spLocks/>
            </p:cNvSpPr>
            <p:nvPr/>
          </p:nvSpPr>
          <p:spPr bwMode="auto">
            <a:xfrm>
              <a:off x="3690" y="1765"/>
              <a:ext cx="92" cy="467"/>
            </a:xfrm>
            <a:custGeom>
              <a:avLst/>
              <a:gdLst>
                <a:gd name="T0" fmla="*/ 0 w 39"/>
                <a:gd name="T1" fmla="*/ 0 h 198"/>
                <a:gd name="T2" fmla="*/ 37 w 39"/>
                <a:gd name="T3" fmla="*/ 87 h 198"/>
                <a:gd name="T4" fmla="*/ 29 w 39"/>
                <a:gd name="T5" fmla="*/ 198 h 198"/>
                <a:gd name="T6" fmla="*/ 15 w 39"/>
                <a:gd name="T7" fmla="*/ 194 h 198"/>
                <a:gd name="T8" fmla="*/ 19 w 39"/>
                <a:gd name="T9" fmla="*/ 95 h 198"/>
                <a:gd name="T10" fmla="*/ 0 w 39"/>
                <a:gd name="T11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198">
                  <a:moveTo>
                    <a:pt x="0" y="0"/>
                  </a:moveTo>
                  <a:cubicBezTo>
                    <a:pt x="21" y="16"/>
                    <a:pt x="35" y="47"/>
                    <a:pt x="37" y="87"/>
                  </a:cubicBezTo>
                  <a:cubicBezTo>
                    <a:pt x="39" y="127"/>
                    <a:pt x="29" y="198"/>
                    <a:pt x="29" y="198"/>
                  </a:cubicBezTo>
                  <a:cubicBezTo>
                    <a:pt x="15" y="194"/>
                    <a:pt x="15" y="194"/>
                    <a:pt x="15" y="194"/>
                  </a:cubicBezTo>
                  <a:cubicBezTo>
                    <a:pt x="15" y="194"/>
                    <a:pt x="21" y="129"/>
                    <a:pt x="19" y="95"/>
                  </a:cubicBezTo>
                  <a:cubicBezTo>
                    <a:pt x="18" y="61"/>
                    <a:pt x="15" y="35"/>
                    <a:pt x="0" y="0"/>
                  </a:cubicBezTo>
                  <a:close/>
                </a:path>
              </a:pathLst>
            </a:custGeom>
            <a:solidFill>
              <a:srgbClr val="A160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31" name="Freeform 49"/>
            <p:cNvSpPr>
              <a:spLocks/>
            </p:cNvSpPr>
            <p:nvPr/>
          </p:nvSpPr>
          <p:spPr bwMode="auto">
            <a:xfrm>
              <a:off x="2481" y="1663"/>
              <a:ext cx="2130" cy="1410"/>
            </a:xfrm>
            <a:custGeom>
              <a:avLst/>
              <a:gdLst>
                <a:gd name="T0" fmla="*/ 0 w 902"/>
                <a:gd name="T1" fmla="*/ 242 h 597"/>
                <a:gd name="T2" fmla="*/ 49 w 902"/>
                <a:gd name="T3" fmla="*/ 238 h 597"/>
                <a:gd name="T4" fmla="*/ 239 w 902"/>
                <a:gd name="T5" fmla="*/ 146 h 597"/>
                <a:gd name="T6" fmla="*/ 286 w 902"/>
                <a:gd name="T7" fmla="*/ 10 h 597"/>
                <a:gd name="T8" fmla="*/ 403 w 902"/>
                <a:gd name="T9" fmla="*/ 46 h 597"/>
                <a:gd name="T10" fmla="*/ 387 w 902"/>
                <a:gd name="T11" fmla="*/ 132 h 597"/>
                <a:gd name="T12" fmla="*/ 520 w 902"/>
                <a:gd name="T13" fmla="*/ 148 h 597"/>
                <a:gd name="T14" fmla="*/ 587 w 902"/>
                <a:gd name="T15" fmla="*/ 190 h 597"/>
                <a:gd name="T16" fmla="*/ 723 w 902"/>
                <a:gd name="T17" fmla="*/ 224 h 597"/>
                <a:gd name="T18" fmla="*/ 898 w 902"/>
                <a:gd name="T19" fmla="*/ 500 h 597"/>
                <a:gd name="T20" fmla="*/ 902 w 902"/>
                <a:gd name="T21" fmla="*/ 597 h 597"/>
                <a:gd name="T22" fmla="*/ 0 w 902"/>
                <a:gd name="T23" fmla="*/ 597 h 597"/>
                <a:gd name="T24" fmla="*/ 0 w 902"/>
                <a:gd name="T25" fmla="*/ 242 h 597"/>
                <a:gd name="T26" fmla="*/ 0 w 902"/>
                <a:gd name="T27" fmla="*/ 242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2" h="597">
                  <a:moveTo>
                    <a:pt x="0" y="242"/>
                  </a:moveTo>
                  <a:cubicBezTo>
                    <a:pt x="17" y="238"/>
                    <a:pt x="34" y="238"/>
                    <a:pt x="49" y="238"/>
                  </a:cubicBezTo>
                  <a:cubicBezTo>
                    <a:pt x="78" y="188"/>
                    <a:pt x="161" y="135"/>
                    <a:pt x="239" y="146"/>
                  </a:cubicBezTo>
                  <a:cubicBezTo>
                    <a:pt x="239" y="83"/>
                    <a:pt x="260" y="35"/>
                    <a:pt x="286" y="10"/>
                  </a:cubicBezTo>
                  <a:cubicBezTo>
                    <a:pt x="317" y="0"/>
                    <a:pt x="381" y="28"/>
                    <a:pt x="403" y="46"/>
                  </a:cubicBezTo>
                  <a:cubicBezTo>
                    <a:pt x="387" y="74"/>
                    <a:pt x="382" y="111"/>
                    <a:pt x="387" y="132"/>
                  </a:cubicBezTo>
                  <a:cubicBezTo>
                    <a:pt x="387" y="132"/>
                    <a:pt x="468" y="126"/>
                    <a:pt x="520" y="148"/>
                  </a:cubicBezTo>
                  <a:cubicBezTo>
                    <a:pt x="570" y="169"/>
                    <a:pt x="587" y="190"/>
                    <a:pt x="587" y="190"/>
                  </a:cubicBezTo>
                  <a:cubicBezTo>
                    <a:pt x="587" y="190"/>
                    <a:pt x="684" y="202"/>
                    <a:pt x="723" y="224"/>
                  </a:cubicBezTo>
                  <a:cubicBezTo>
                    <a:pt x="775" y="253"/>
                    <a:pt x="884" y="347"/>
                    <a:pt x="898" y="500"/>
                  </a:cubicBezTo>
                  <a:cubicBezTo>
                    <a:pt x="900" y="536"/>
                    <a:pt x="901" y="568"/>
                    <a:pt x="902" y="597"/>
                  </a:cubicBezTo>
                  <a:cubicBezTo>
                    <a:pt x="0" y="597"/>
                    <a:pt x="0" y="597"/>
                    <a:pt x="0" y="597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242"/>
                    <a:pt x="0" y="242"/>
                    <a:pt x="0" y="242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32" name="Freeform 50"/>
            <p:cNvSpPr>
              <a:spLocks/>
            </p:cNvSpPr>
            <p:nvPr/>
          </p:nvSpPr>
          <p:spPr bwMode="auto">
            <a:xfrm>
              <a:off x="2481" y="2036"/>
              <a:ext cx="2118" cy="1037"/>
            </a:xfrm>
            <a:custGeom>
              <a:avLst/>
              <a:gdLst>
                <a:gd name="T0" fmla="*/ 0 w 897"/>
                <a:gd name="T1" fmla="*/ 127 h 439"/>
                <a:gd name="T2" fmla="*/ 73 w 897"/>
                <a:gd name="T3" fmla="*/ 112 h 439"/>
                <a:gd name="T4" fmla="*/ 463 w 897"/>
                <a:gd name="T5" fmla="*/ 34 h 439"/>
                <a:gd name="T6" fmla="*/ 615 w 897"/>
                <a:gd name="T7" fmla="*/ 60 h 439"/>
                <a:gd name="T8" fmla="*/ 872 w 897"/>
                <a:gd name="T9" fmla="*/ 439 h 439"/>
                <a:gd name="T10" fmla="*/ 0 w 897"/>
                <a:gd name="T11" fmla="*/ 439 h 439"/>
                <a:gd name="T12" fmla="*/ 0 w 897"/>
                <a:gd name="T13" fmla="*/ 127 h 439"/>
                <a:gd name="T14" fmla="*/ 0 w 897"/>
                <a:gd name="T15" fmla="*/ 127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7" h="439">
                  <a:moveTo>
                    <a:pt x="0" y="127"/>
                  </a:moveTo>
                  <a:cubicBezTo>
                    <a:pt x="22" y="118"/>
                    <a:pt x="48" y="112"/>
                    <a:pt x="73" y="112"/>
                  </a:cubicBezTo>
                  <a:cubicBezTo>
                    <a:pt x="161" y="0"/>
                    <a:pt x="344" y="8"/>
                    <a:pt x="463" y="34"/>
                  </a:cubicBezTo>
                  <a:cubicBezTo>
                    <a:pt x="577" y="60"/>
                    <a:pt x="615" y="60"/>
                    <a:pt x="615" y="60"/>
                  </a:cubicBezTo>
                  <a:cubicBezTo>
                    <a:pt x="728" y="57"/>
                    <a:pt x="897" y="200"/>
                    <a:pt x="872" y="439"/>
                  </a:cubicBezTo>
                  <a:cubicBezTo>
                    <a:pt x="0" y="439"/>
                    <a:pt x="0" y="439"/>
                    <a:pt x="0" y="439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127"/>
                    <a:pt x="0" y="127"/>
                    <a:pt x="0" y="127"/>
                  </a:cubicBezTo>
                  <a:close/>
                </a:path>
              </a:pathLst>
            </a:custGeom>
            <a:solidFill>
              <a:srgbClr val="FEBE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33" name="Freeform 51"/>
            <p:cNvSpPr>
              <a:spLocks/>
            </p:cNvSpPr>
            <p:nvPr/>
          </p:nvSpPr>
          <p:spPr bwMode="auto">
            <a:xfrm>
              <a:off x="2639" y="1755"/>
              <a:ext cx="1186" cy="657"/>
            </a:xfrm>
            <a:custGeom>
              <a:avLst/>
              <a:gdLst>
                <a:gd name="T0" fmla="*/ 96 w 502"/>
                <a:gd name="T1" fmla="*/ 162 h 278"/>
                <a:gd name="T2" fmla="*/ 198 w 502"/>
                <a:gd name="T3" fmla="*/ 145 h 278"/>
                <a:gd name="T4" fmla="*/ 228 w 502"/>
                <a:gd name="T5" fmla="*/ 6 h 278"/>
                <a:gd name="T6" fmla="*/ 305 w 502"/>
                <a:gd name="T7" fmla="*/ 30 h 278"/>
                <a:gd name="T8" fmla="*/ 291 w 502"/>
                <a:gd name="T9" fmla="*/ 143 h 278"/>
                <a:gd name="T10" fmla="*/ 502 w 502"/>
                <a:gd name="T11" fmla="*/ 207 h 278"/>
                <a:gd name="T12" fmla="*/ 389 w 502"/>
                <a:gd name="T13" fmla="*/ 184 h 278"/>
                <a:gd name="T14" fmla="*/ 436 w 502"/>
                <a:gd name="T15" fmla="*/ 248 h 278"/>
                <a:gd name="T16" fmla="*/ 285 w 502"/>
                <a:gd name="T17" fmla="*/ 211 h 278"/>
                <a:gd name="T18" fmla="*/ 136 w 502"/>
                <a:gd name="T19" fmla="*/ 278 h 278"/>
                <a:gd name="T20" fmla="*/ 132 w 502"/>
                <a:gd name="T21" fmla="*/ 198 h 278"/>
                <a:gd name="T22" fmla="*/ 0 w 502"/>
                <a:gd name="T23" fmla="*/ 247 h 278"/>
                <a:gd name="T24" fmla="*/ 96 w 502"/>
                <a:gd name="T25" fmla="*/ 162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2" h="278">
                  <a:moveTo>
                    <a:pt x="96" y="162"/>
                  </a:moveTo>
                  <a:cubicBezTo>
                    <a:pt x="149" y="139"/>
                    <a:pt x="198" y="145"/>
                    <a:pt x="198" y="145"/>
                  </a:cubicBezTo>
                  <a:cubicBezTo>
                    <a:pt x="198" y="145"/>
                    <a:pt x="188" y="62"/>
                    <a:pt x="228" y="6"/>
                  </a:cubicBezTo>
                  <a:cubicBezTo>
                    <a:pt x="277" y="0"/>
                    <a:pt x="305" y="30"/>
                    <a:pt x="305" y="30"/>
                  </a:cubicBezTo>
                  <a:cubicBezTo>
                    <a:pt x="305" y="30"/>
                    <a:pt x="275" y="124"/>
                    <a:pt x="291" y="143"/>
                  </a:cubicBezTo>
                  <a:cubicBezTo>
                    <a:pt x="331" y="143"/>
                    <a:pt x="418" y="115"/>
                    <a:pt x="502" y="207"/>
                  </a:cubicBezTo>
                  <a:cubicBezTo>
                    <a:pt x="502" y="207"/>
                    <a:pt x="425" y="179"/>
                    <a:pt x="389" y="184"/>
                  </a:cubicBezTo>
                  <a:cubicBezTo>
                    <a:pt x="436" y="211"/>
                    <a:pt x="436" y="248"/>
                    <a:pt x="436" y="248"/>
                  </a:cubicBezTo>
                  <a:cubicBezTo>
                    <a:pt x="436" y="248"/>
                    <a:pt x="351" y="213"/>
                    <a:pt x="285" y="211"/>
                  </a:cubicBezTo>
                  <a:cubicBezTo>
                    <a:pt x="226" y="221"/>
                    <a:pt x="136" y="278"/>
                    <a:pt x="136" y="278"/>
                  </a:cubicBezTo>
                  <a:cubicBezTo>
                    <a:pt x="136" y="278"/>
                    <a:pt x="122" y="247"/>
                    <a:pt x="132" y="198"/>
                  </a:cubicBezTo>
                  <a:cubicBezTo>
                    <a:pt x="87" y="207"/>
                    <a:pt x="0" y="247"/>
                    <a:pt x="0" y="247"/>
                  </a:cubicBezTo>
                  <a:cubicBezTo>
                    <a:pt x="0" y="247"/>
                    <a:pt x="24" y="194"/>
                    <a:pt x="96" y="162"/>
                  </a:cubicBezTo>
                  <a:close/>
                </a:path>
              </a:pathLst>
            </a:custGeom>
            <a:solidFill>
              <a:srgbClr val="92C4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34" name="Freeform 52"/>
            <p:cNvSpPr>
              <a:spLocks/>
            </p:cNvSpPr>
            <p:nvPr/>
          </p:nvSpPr>
          <p:spPr bwMode="auto">
            <a:xfrm>
              <a:off x="3938" y="2223"/>
              <a:ext cx="567" cy="850"/>
            </a:xfrm>
            <a:custGeom>
              <a:avLst/>
              <a:gdLst>
                <a:gd name="T0" fmla="*/ 189 w 240"/>
                <a:gd name="T1" fmla="*/ 180 h 360"/>
                <a:gd name="T2" fmla="*/ 0 w 240"/>
                <a:gd name="T3" fmla="*/ 19 h 360"/>
                <a:gd name="T4" fmla="*/ 159 w 240"/>
                <a:gd name="T5" fmla="*/ 84 h 360"/>
                <a:gd name="T6" fmla="*/ 240 w 240"/>
                <a:gd name="T7" fmla="*/ 326 h 360"/>
                <a:gd name="T8" fmla="*/ 240 w 240"/>
                <a:gd name="T9" fmla="*/ 360 h 360"/>
                <a:gd name="T10" fmla="*/ 216 w 240"/>
                <a:gd name="T11" fmla="*/ 360 h 360"/>
                <a:gd name="T12" fmla="*/ 189 w 240"/>
                <a:gd name="T13" fmla="*/ 18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0" h="360">
                  <a:moveTo>
                    <a:pt x="189" y="180"/>
                  </a:moveTo>
                  <a:cubicBezTo>
                    <a:pt x="130" y="16"/>
                    <a:pt x="53" y="33"/>
                    <a:pt x="0" y="19"/>
                  </a:cubicBezTo>
                  <a:cubicBezTo>
                    <a:pt x="45" y="0"/>
                    <a:pt x="117" y="27"/>
                    <a:pt x="159" y="84"/>
                  </a:cubicBezTo>
                  <a:cubicBezTo>
                    <a:pt x="202" y="141"/>
                    <a:pt x="240" y="245"/>
                    <a:pt x="240" y="326"/>
                  </a:cubicBezTo>
                  <a:cubicBezTo>
                    <a:pt x="240" y="339"/>
                    <a:pt x="240" y="350"/>
                    <a:pt x="240" y="360"/>
                  </a:cubicBezTo>
                  <a:cubicBezTo>
                    <a:pt x="216" y="360"/>
                    <a:pt x="216" y="360"/>
                    <a:pt x="216" y="360"/>
                  </a:cubicBezTo>
                  <a:cubicBezTo>
                    <a:pt x="218" y="311"/>
                    <a:pt x="213" y="248"/>
                    <a:pt x="189" y="180"/>
                  </a:cubicBezTo>
                  <a:close/>
                </a:path>
              </a:pathLst>
            </a:custGeom>
            <a:solidFill>
              <a:srgbClr val="D27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35" name="Freeform 53"/>
            <p:cNvSpPr>
              <a:spLocks/>
            </p:cNvSpPr>
            <p:nvPr/>
          </p:nvSpPr>
          <p:spPr bwMode="auto">
            <a:xfrm>
              <a:off x="3073" y="1769"/>
              <a:ext cx="102" cy="374"/>
            </a:xfrm>
            <a:custGeom>
              <a:avLst/>
              <a:gdLst>
                <a:gd name="T0" fmla="*/ 43 w 43"/>
                <a:gd name="T1" fmla="*/ 0 h 158"/>
                <a:gd name="T2" fmla="*/ 17 w 43"/>
                <a:gd name="T3" fmla="*/ 85 h 158"/>
                <a:gd name="T4" fmla="*/ 15 w 43"/>
                <a:gd name="T5" fmla="*/ 158 h 158"/>
                <a:gd name="T6" fmla="*/ 8 w 43"/>
                <a:gd name="T7" fmla="*/ 83 h 158"/>
                <a:gd name="T8" fmla="*/ 43 w 43"/>
                <a:gd name="T9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158">
                  <a:moveTo>
                    <a:pt x="43" y="0"/>
                  </a:moveTo>
                  <a:cubicBezTo>
                    <a:pt x="43" y="0"/>
                    <a:pt x="20" y="49"/>
                    <a:pt x="17" y="85"/>
                  </a:cubicBezTo>
                  <a:cubicBezTo>
                    <a:pt x="14" y="106"/>
                    <a:pt x="15" y="158"/>
                    <a:pt x="15" y="158"/>
                  </a:cubicBezTo>
                  <a:cubicBezTo>
                    <a:pt x="15" y="158"/>
                    <a:pt x="0" y="139"/>
                    <a:pt x="8" y="83"/>
                  </a:cubicBezTo>
                  <a:cubicBezTo>
                    <a:pt x="18" y="15"/>
                    <a:pt x="43" y="0"/>
                    <a:pt x="43" y="0"/>
                  </a:cubicBezTo>
                  <a:close/>
                </a:path>
              </a:pathLst>
            </a:custGeom>
            <a:solidFill>
              <a:srgbClr val="7E9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36" name="Freeform 54"/>
            <p:cNvSpPr>
              <a:spLocks/>
            </p:cNvSpPr>
            <p:nvPr/>
          </p:nvSpPr>
          <p:spPr bwMode="auto">
            <a:xfrm>
              <a:off x="3477" y="2414"/>
              <a:ext cx="291" cy="659"/>
            </a:xfrm>
            <a:custGeom>
              <a:avLst/>
              <a:gdLst>
                <a:gd name="T0" fmla="*/ 70 w 123"/>
                <a:gd name="T1" fmla="*/ 131 h 279"/>
                <a:gd name="T2" fmla="*/ 0 w 123"/>
                <a:gd name="T3" fmla="*/ 0 h 279"/>
                <a:gd name="T4" fmla="*/ 94 w 123"/>
                <a:gd name="T5" fmla="*/ 71 h 279"/>
                <a:gd name="T6" fmla="*/ 123 w 123"/>
                <a:gd name="T7" fmla="*/ 245 h 279"/>
                <a:gd name="T8" fmla="*/ 120 w 123"/>
                <a:gd name="T9" fmla="*/ 279 h 279"/>
                <a:gd name="T10" fmla="*/ 78 w 123"/>
                <a:gd name="T11" fmla="*/ 279 h 279"/>
                <a:gd name="T12" fmla="*/ 70 w 123"/>
                <a:gd name="T13" fmla="*/ 131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3" h="279">
                  <a:moveTo>
                    <a:pt x="70" y="131"/>
                  </a:moveTo>
                  <a:cubicBezTo>
                    <a:pt x="59" y="83"/>
                    <a:pt x="0" y="0"/>
                    <a:pt x="0" y="0"/>
                  </a:cubicBezTo>
                  <a:cubicBezTo>
                    <a:pt x="0" y="0"/>
                    <a:pt x="74" y="35"/>
                    <a:pt x="94" y="71"/>
                  </a:cubicBezTo>
                  <a:cubicBezTo>
                    <a:pt x="112" y="108"/>
                    <a:pt x="123" y="239"/>
                    <a:pt x="123" y="245"/>
                  </a:cubicBezTo>
                  <a:cubicBezTo>
                    <a:pt x="123" y="248"/>
                    <a:pt x="122" y="263"/>
                    <a:pt x="120" y="279"/>
                  </a:cubicBezTo>
                  <a:cubicBezTo>
                    <a:pt x="78" y="279"/>
                    <a:pt x="78" y="279"/>
                    <a:pt x="78" y="279"/>
                  </a:cubicBezTo>
                  <a:cubicBezTo>
                    <a:pt x="80" y="237"/>
                    <a:pt x="81" y="180"/>
                    <a:pt x="70" y="131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37" name="Freeform 55"/>
            <p:cNvSpPr>
              <a:spLocks/>
            </p:cNvSpPr>
            <p:nvPr/>
          </p:nvSpPr>
          <p:spPr bwMode="auto">
            <a:xfrm>
              <a:off x="3442" y="2393"/>
              <a:ext cx="364" cy="680"/>
            </a:xfrm>
            <a:custGeom>
              <a:avLst/>
              <a:gdLst>
                <a:gd name="T0" fmla="*/ 119 w 154"/>
                <a:gd name="T1" fmla="*/ 144 h 288"/>
                <a:gd name="T2" fmla="*/ 0 w 154"/>
                <a:gd name="T3" fmla="*/ 0 h 288"/>
                <a:gd name="T4" fmla="*/ 141 w 154"/>
                <a:gd name="T5" fmla="*/ 148 h 288"/>
                <a:gd name="T6" fmla="*/ 148 w 154"/>
                <a:gd name="T7" fmla="*/ 288 h 288"/>
                <a:gd name="T8" fmla="*/ 128 w 154"/>
                <a:gd name="T9" fmla="*/ 288 h 288"/>
                <a:gd name="T10" fmla="*/ 119 w 154"/>
                <a:gd name="T11" fmla="*/ 144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4" h="288">
                  <a:moveTo>
                    <a:pt x="119" y="144"/>
                  </a:moveTo>
                  <a:cubicBezTo>
                    <a:pt x="98" y="50"/>
                    <a:pt x="0" y="0"/>
                    <a:pt x="0" y="0"/>
                  </a:cubicBezTo>
                  <a:cubicBezTo>
                    <a:pt x="0" y="0"/>
                    <a:pt x="110" y="16"/>
                    <a:pt x="141" y="148"/>
                  </a:cubicBezTo>
                  <a:cubicBezTo>
                    <a:pt x="154" y="200"/>
                    <a:pt x="152" y="248"/>
                    <a:pt x="148" y="288"/>
                  </a:cubicBezTo>
                  <a:cubicBezTo>
                    <a:pt x="128" y="288"/>
                    <a:pt x="128" y="288"/>
                    <a:pt x="128" y="288"/>
                  </a:cubicBezTo>
                  <a:cubicBezTo>
                    <a:pt x="129" y="240"/>
                    <a:pt x="128" y="186"/>
                    <a:pt x="119" y="144"/>
                  </a:cubicBezTo>
                  <a:close/>
                </a:path>
              </a:pathLst>
            </a:custGeom>
            <a:solidFill>
              <a:srgbClr val="D27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38" name="Freeform 56"/>
            <p:cNvSpPr>
              <a:spLocks/>
            </p:cNvSpPr>
            <p:nvPr/>
          </p:nvSpPr>
          <p:spPr bwMode="auto">
            <a:xfrm>
              <a:off x="2481" y="2452"/>
              <a:ext cx="276" cy="621"/>
            </a:xfrm>
            <a:custGeom>
              <a:avLst/>
              <a:gdLst>
                <a:gd name="T0" fmla="*/ 0 w 117"/>
                <a:gd name="T1" fmla="*/ 194 h 263"/>
                <a:gd name="T2" fmla="*/ 24 w 117"/>
                <a:gd name="T3" fmla="*/ 72 h 263"/>
                <a:gd name="T4" fmla="*/ 117 w 117"/>
                <a:gd name="T5" fmla="*/ 0 h 263"/>
                <a:gd name="T6" fmla="*/ 48 w 117"/>
                <a:gd name="T7" fmla="*/ 131 h 263"/>
                <a:gd name="T8" fmla="*/ 40 w 117"/>
                <a:gd name="T9" fmla="*/ 263 h 263"/>
                <a:gd name="T10" fmla="*/ 0 w 117"/>
                <a:gd name="T11" fmla="*/ 263 h 263"/>
                <a:gd name="T12" fmla="*/ 0 w 117"/>
                <a:gd name="T13" fmla="*/ 194 h 263"/>
                <a:gd name="T14" fmla="*/ 0 w 117"/>
                <a:gd name="T15" fmla="*/ 194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7" h="263">
                  <a:moveTo>
                    <a:pt x="0" y="194"/>
                  </a:moveTo>
                  <a:cubicBezTo>
                    <a:pt x="5" y="152"/>
                    <a:pt x="13" y="94"/>
                    <a:pt x="24" y="72"/>
                  </a:cubicBezTo>
                  <a:cubicBezTo>
                    <a:pt x="44" y="36"/>
                    <a:pt x="117" y="0"/>
                    <a:pt x="117" y="0"/>
                  </a:cubicBezTo>
                  <a:cubicBezTo>
                    <a:pt x="117" y="0"/>
                    <a:pt x="58" y="84"/>
                    <a:pt x="48" y="131"/>
                  </a:cubicBezTo>
                  <a:cubicBezTo>
                    <a:pt x="38" y="175"/>
                    <a:pt x="37" y="224"/>
                    <a:pt x="40" y="26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0" y="194"/>
                    <a:pt x="0" y="194"/>
                    <a:pt x="0" y="194"/>
                  </a:cubicBezTo>
                  <a:cubicBezTo>
                    <a:pt x="0" y="194"/>
                    <a:pt x="0" y="194"/>
                    <a:pt x="0" y="194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39" name="Freeform 57"/>
            <p:cNvSpPr>
              <a:spLocks/>
            </p:cNvSpPr>
            <p:nvPr/>
          </p:nvSpPr>
          <p:spPr bwMode="auto">
            <a:xfrm>
              <a:off x="2481" y="2433"/>
              <a:ext cx="314" cy="640"/>
            </a:xfrm>
            <a:custGeom>
              <a:avLst/>
              <a:gdLst>
                <a:gd name="T0" fmla="*/ 0 w 133"/>
                <a:gd name="T1" fmla="*/ 118 h 271"/>
                <a:gd name="T2" fmla="*/ 133 w 133"/>
                <a:gd name="T3" fmla="*/ 0 h 271"/>
                <a:gd name="T4" fmla="*/ 13 w 133"/>
                <a:gd name="T5" fmla="*/ 144 h 271"/>
                <a:gd name="T6" fmla="*/ 4 w 133"/>
                <a:gd name="T7" fmla="*/ 271 h 271"/>
                <a:gd name="T8" fmla="*/ 0 w 133"/>
                <a:gd name="T9" fmla="*/ 271 h 271"/>
                <a:gd name="T10" fmla="*/ 0 w 133"/>
                <a:gd name="T11" fmla="*/ 118 h 271"/>
                <a:gd name="T12" fmla="*/ 0 w 133"/>
                <a:gd name="T13" fmla="*/ 118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3" h="271">
                  <a:moveTo>
                    <a:pt x="0" y="118"/>
                  </a:moveTo>
                  <a:cubicBezTo>
                    <a:pt x="38" y="13"/>
                    <a:pt x="133" y="0"/>
                    <a:pt x="133" y="0"/>
                  </a:cubicBezTo>
                  <a:cubicBezTo>
                    <a:pt x="133" y="0"/>
                    <a:pt x="34" y="50"/>
                    <a:pt x="13" y="144"/>
                  </a:cubicBezTo>
                  <a:cubicBezTo>
                    <a:pt x="5" y="181"/>
                    <a:pt x="3" y="228"/>
                    <a:pt x="4" y="271"/>
                  </a:cubicBezTo>
                  <a:cubicBezTo>
                    <a:pt x="0" y="271"/>
                    <a:pt x="0" y="271"/>
                    <a:pt x="0" y="271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lose/>
                </a:path>
              </a:pathLst>
            </a:custGeom>
            <a:solidFill>
              <a:srgbClr val="D27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40" name="Freeform 58"/>
            <p:cNvSpPr>
              <a:spLocks/>
            </p:cNvSpPr>
            <p:nvPr/>
          </p:nvSpPr>
          <p:spPr bwMode="auto">
            <a:xfrm>
              <a:off x="3307" y="1817"/>
              <a:ext cx="57" cy="281"/>
            </a:xfrm>
            <a:custGeom>
              <a:avLst/>
              <a:gdLst>
                <a:gd name="T0" fmla="*/ 24 w 24"/>
                <a:gd name="T1" fmla="*/ 9 h 119"/>
                <a:gd name="T2" fmla="*/ 12 w 24"/>
                <a:gd name="T3" fmla="*/ 62 h 119"/>
                <a:gd name="T4" fmla="*/ 13 w 24"/>
                <a:gd name="T5" fmla="*/ 117 h 119"/>
                <a:gd name="T6" fmla="*/ 4 w 24"/>
                <a:gd name="T7" fmla="*/ 119 h 119"/>
                <a:gd name="T8" fmla="*/ 0 w 24"/>
                <a:gd name="T9" fmla="*/ 60 h 119"/>
                <a:gd name="T10" fmla="*/ 17 w 24"/>
                <a:gd name="T11" fmla="*/ 0 h 119"/>
                <a:gd name="T12" fmla="*/ 24 w 24"/>
                <a:gd name="T13" fmla="*/ 9 h 119"/>
                <a:gd name="T14" fmla="*/ 24 w 24"/>
                <a:gd name="T15" fmla="*/ 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119">
                  <a:moveTo>
                    <a:pt x="24" y="9"/>
                  </a:moveTo>
                  <a:cubicBezTo>
                    <a:pt x="24" y="9"/>
                    <a:pt x="13" y="46"/>
                    <a:pt x="12" y="62"/>
                  </a:cubicBezTo>
                  <a:cubicBezTo>
                    <a:pt x="9" y="79"/>
                    <a:pt x="13" y="117"/>
                    <a:pt x="13" y="117"/>
                  </a:cubicBezTo>
                  <a:cubicBezTo>
                    <a:pt x="4" y="119"/>
                    <a:pt x="4" y="119"/>
                    <a:pt x="4" y="119"/>
                  </a:cubicBezTo>
                  <a:cubicBezTo>
                    <a:pt x="4" y="119"/>
                    <a:pt x="0" y="79"/>
                    <a:pt x="0" y="60"/>
                  </a:cubicBezTo>
                  <a:cubicBezTo>
                    <a:pt x="0" y="41"/>
                    <a:pt x="17" y="0"/>
                    <a:pt x="17" y="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lose/>
                </a:path>
              </a:pathLst>
            </a:custGeom>
            <a:solidFill>
              <a:srgbClr val="7E9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41" name="Freeform 59"/>
            <p:cNvSpPr>
              <a:spLocks/>
            </p:cNvSpPr>
            <p:nvPr/>
          </p:nvSpPr>
          <p:spPr bwMode="auto">
            <a:xfrm>
              <a:off x="3865" y="2511"/>
              <a:ext cx="949" cy="562"/>
            </a:xfrm>
            <a:custGeom>
              <a:avLst/>
              <a:gdLst>
                <a:gd name="T0" fmla="*/ 224 w 402"/>
                <a:gd name="T1" fmla="*/ 0 h 238"/>
                <a:gd name="T2" fmla="*/ 233 w 402"/>
                <a:gd name="T3" fmla="*/ 3 h 238"/>
                <a:gd name="T4" fmla="*/ 245 w 402"/>
                <a:gd name="T5" fmla="*/ 38 h 238"/>
                <a:gd name="T6" fmla="*/ 297 w 402"/>
                <a:gd name="T7" fmla="*/ 69 h 238"/>
                <a:gd name="T8" fmla="*/ 382 w 402"/>
                <a:gd name="T9" fmla="*/ 99 h 238"/>
                <a:gd name="T10" fmla="*/ 400 w 402"/>
                <a:gd name="T11" fmla="*/ 201 h 238"/>
                <a:gd name="T12" fmla="*/ 392 w 402"/>
                <a:gd name="T13" fmla="*/ 238 h 238"/>
                <a:gd name="T14" fmla="*/ 15 w 402"/>
                <a:gd name="T15" fmla="*/ 238 h 238"/>
                <a:gd name="T16" fmla="*/ 8 w 402"/>
                <a:gd name="T17" fmla="*/ 137 h 238"/>
                <a:gd name="T18" fmla="*/ 67 w 402"/>
                <a:gd name="T19" fmla="*/ 54 h 238"/>
                <a:gd name="T20" fmla="*/ 136 w 402"/>
                <a:gd name="T21" fmla="*/ 54 h 238"/>
                <a:gd name="T22" fmla="*/ 185 w 402"/>
                <a:gd name="T23" fmla="*/ 40 h 238"/>
                <a:gd name="T24" fmla="*/ 185 w 402"/>
                <a:gd name="T25" fmla="*/ 6 h 238"/>
                <a:gd name="T26" fmla="*/ 224 w 402"/>
                <a:gd name="T27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2" h="238">
                  <a:moveTo>
                    <a:pt x="224" y="0"/>
                  </a:moveTo>
                  <a:cubicBezTo>
                    <a:pt x="228" y="0"/>
                    <a:pt x="232" y="1"/>
                    <a:pt x="233" y="3"/>
                  </a:cubicBezTo>
                  <a:cubicBezTo>
                    <a:pt x="237" y="12"/>
                    <a:pt x="245" y="38"/>
                    <a:pt x="245" y="38"/>
                  </a:cubicBezTo>
                  <a:cubicBezTo>
                    <a:pt x="245" y="38"/>
                    <a:pt x="284" y="50"/>
                    <a:pt x="297" y="69"/>
                  </a:cubicBezTo>
                  <a:cubicBezTo>
                    <a:pt x="321" y="66"/>
                    <a:pt x="370" y="76"/>
                    <a:pt x="382" y="99"/>
                  </a:cubicBezTo>
                  <a:cubicBezTo>
                    <a:pt x="394" y="121"/>
                    <a:pt x="402" y="157"/>
                    <a:pt x="400" y="201"/>
                  </a:cubicBezTo>
                  <a:cubicBezTo>
                    <a:pt x="399" y="216"/>
                    <a:pt x="396" y="228"/>
                    <a:pt x="392" y="238"/>
                  </a:cubicBezTo>
                  <a:cubicBezTo>
                    <a:pt x="15" y="238"/>
                    <a:pt x="15" y="238"/>
                    <a:pt x="15" y="238"/>
                  </a:cubicBezTo>
                  <a:cubicBezTo>
                    <a:pt x="7" y="218"/>
                    <a:pt x="0" y="185"/>
                    <a:pt x="8" y="137"/>
                  </a:cubicBezTo>
                  <a:cubicBezTo>
                    <a:pt x="12" y="114"/>
                    <a:pt x="44" y="61"/>
                    <a:pt x="67" y="54"/>
                  </a:cubicBezTo>
                  <a:cubicBezTo>
                    <a:pt x="92" y="46"/>
                    <a:pt x="136" y="54"/>
                    <a:pt x="136" y="54"/>
                  </a:cubicBezTo>
                  <a:cubicBezTo>
                    <a:pt x="136" y="54"/>
                    <a:pt x="136" y="54"/>
                    <a:pt x="185" y="40"/>
                  </a:cubicBezTo>
                  <a:cubicBezTo>
                    <a:pt x="185" y="40"/>
                    <a:pt x="185" y="40"/>
                    <a:pt x="185" y="6"/>
                  </a:cubicBezTo>
                  <a:cubicBezTo>
                    <a:pt x="185" y="6"/>
                    <a:pt x="210" y="0"/>
                    <a:pt x="224" y="0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42" name="Freeform 60"/>
            <p:cNvSpPr>
              <a:spLocks/>
            </p:cNvSpPr>
            <p:nvPr/>
          </p:nvSpPr>
          <p:spPr bwMode="auto">
            <a:xfrm>
              <a:off x="4120" y="2639"/>
              <a:ext cx="465" cy="120"/>
            </a:xfrm>
            <a:custGeom>
              <a:avLst/>
              <a:gdLst>
                <a:gd name="T0" fmla="*/ 193 w 197"/>
                <a:gd name="T1" fmla="*/ 49 h 51"/>
                <a:gd name="T2" fmla="*/ 190 w 197"/>
                <a:gd name="T3" fmla="*/ 47 h 51"/>
                <a:gd name="T4" fmla="*/ 113 w 197"/>
                <a:gd name="T5" fmla="*/ 5 h 51"/>
                <a:gd name="T6" fmla="*/ 0 w 197"/>
                <a:gd name="T7" fmla="*/ 32 h 51"/>
                <a:gd name="T8" fmla="*/ 2 w 197"/>
                <a:gd name="T9" fmla="*/ 34 h 51"/>
                <a:gd name="T10" fmla="*/ 197 w 197"/>
                <a:gd name="T11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7" h="51">
                  <a:moveTo>
                    <a:pt x="193" y="49"/>
                  </a:moveTo>
                  <a:cubicBezTo>
                    <a:pt x="193" y="49"/>
                    <a:pt x="192" y="48"/>
                    <a:pt x="190" y="47"/>
                  </a:cubicBezTo>
                  <a:cubicBezTo>
                    <a:pt x="180" y="40"/>
                    <a:pt x="151" y="10"/>
                    <a:pt x="113" y="5"/>
                  </a:cubicBezTo>
                  <a:cubicBezTo>
                    <a:pt x="68" y="0"/>
                    <a:pt x="0" y="32"/>
                    <a:pt x="0" y="32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197" y="51"/>
                    <a:pt x="197" y="51"/>
                    <a:pt x="197" y="51"/>
                  </a:cubicBezTo>
                </a:path>
              </a:pathLst>
            </a:custGeom>
            <a:solidFill>
              <a:srgbClr val="A160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43" name="Freeform 61"/>
            <p:cNvSpPr>
              <a:spLocks/>
            </p:cNvSpPr>
            <p:nvPr/>
          </p:nvSpPr>
          <p:spPr bwMode="auto">
            <a:xfrm>
              <a:off x="3919" y="2629"/>
              <a:ext cx="888" cy="459"/>
            </a:xfrm>
            <a:custGeom>
              <a:avLst/>
              <a:gdLst>
                <a:gd name="T0" fmla="*/ 180 w 376"/>
                <a:gd name="T1" fmla="*/ 24 h 194"/>
                <a:gd name="T2" fmla="*/ 268 w 376"/>
                <a:gd name="T3" fmla="*/ 54 h 194"/>
                <a:gd name="T4" fmla="*/ 341 w 376"/>
                <a:gd name="T5" fmla="*/ 194 h 194"/>
                <a:gd name="T6" fmla="*/ 15 w 376"/>
                <a:gd name="T7" fmla="*/ 194 h 194"/>
                <a:gd name="T8" fmla="*/ 2 w 376"/>
                <a:gd name="T9" fmla="*/ 123 h 194"/>
                <a:gd name="T10" fmla="*/ 101 w 376"/>
                <a:gd name="T11" fmla="*/ 45 h 194"/>
                <a:gd name="T12" fmla="*/ 180 w 376"/>
                <a:gd name="T13" fmla="*/ 2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6" h="194">
                  <a:moveTo>
                    <a:pt x="180" y="24"/>
                  </a:moveTo>
                  <a:cubicBezTo>
                    <a:pt x="212" y="24"/>
                    <a:pt x="246" y="33"/>
                    <a:pt x="268" y="54"/>
                  </a:cubicBezTo>
                  <a:cubicBezTo>
                    <a:pt x="354" y="36"/>
                    <a:pt x="376" y="136"/>
                    <a:pt x="341" y="194"/>
                  </a:cubicBezTo>
                  <a:cubicBezTo>
                    <a:pt x="15" y="194"/>
                    <a:pt x="15" y="194"/>
                    <a:pt x="15" y="194"/>
                  </a:cubicBezTo>
                  <a:cubicBezTo>
                    <a:pt x="4" y="173"/>
                    <a:pt x="0" y="147"/>
                    <a:pt x="2" y="123"/>
                  </a:cubicBezTo>
                  <a:cubicBezTo>
                    <a:pt x="9" y="27"/>
                    <a:pt x="66" y="0"/>
                    <a:pt x="101" y="45"/>
                  </a:cubicBezTo>
                  <a:cubicBezTo>
                    <a:pt x="116" y="32"/>
                    <a:pt x="147" y="24"/>
                    <a:pt x="180" y="24"/>
                  </a:cubicBezTo>
                  <a:close/>
                </a:path>
              </a:pathLst>
            </a:custGeom>
            <a:solidFill>
              <a:srgbClr val="EE9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44" name="Freeform 62"/>
            <p:cNvSpPr>
              <a:spLocks noEditPoints="1"/>
            </p:cNvSpPr>
            <p:nvPr/>
          </p:nvSpPr>
          <p:spPr bwMode="auto">
            <a:xfrm>
              <a:off x="3905" y="2660"/>
              <a:ext cx="869" cy="423"/>
            </a:xfrm>
            <a:custGeom>
              <a:avLst/>
              <a:gdLst>
                <a:gd name="T0" fmla="*/ 252 w 368"/>
                <a:gd name="T1" fmla="*/ 56 h 179"/>
                <a:gd name="T2" fmla="*/ 278 w 368"/>
                <a:gd name="T3" fmla="*/ 133 h 179"/>
                <a:gd name="T4" fmla="*/ 274 w 368"/>
                <a:gd name="T5" fmla="*/ 179 h 179"/>
                <a:gd name="T6" fmla="*/ 260 w 368"/>
                <a:gd name="T7" fmla="*/ 179 h 179"/>
                <a:gd name="T8" fmla="*/ 263 w 368"/>
                <a:gd name="T9" fmla="*/ 141 h 179"/>
                <a:gd name="T10" fmla="*/ 252 w 368"/>
                <a:gd name="T11" fmla="*/ 56 h 179"/>
                <a:gd name="T12" fmla="*/ 117 w 368"/>
                <a:gd name="T13" fmla="*/ 43 h 179"/>
                <a:gd name="T14" fmla="*/ 97 w 368"/>
                <a:gd name="T15" fmla="*/ 126 h 179"/>
                <a:gd name="T16" fmla="*/ 101 w 368"/>
                <a:gd name="T17" fmla="*/ 179 h 179"/>
                <a:gd name="T18" fmla="*/ 87 w 368"/>
                <a:gd name="T19" fmla="*/ 179 h 179"/>
                <a:gd name="T20" fmla="*/ 85 w 368"/>
                <a:gd name="T21" fmla="*/ 120 h 179"/>
                <a:gd name="T22" fmla="*/ 117 w 368"/>
                <a:gd name="T23" fmla="*/ 43 h 179"/>
                <a:gd name="T24" fmla="*/ 308 w 368"/>
                <a:gd name="T25" fmla="*/ 24 h 179"/>
                <a:gd name="T26" fmla="*/ 360 w 368"/>
                <a:gd name="T27" fmla="*/ 80 h 179"/>
                <a:gd name="T28" fmla="*/ 352 w 368"/>
                <a:gd name="T29" fmla="*/ 179 h 179"/>
                <a:gd name="T30" fmla="*/ 334 w 368"/>
                <a:gd name="T31" fmla="*/ 179 h 179"/>
                <a:gd name="T32" fmla="*/ 345 w 368"/>
                <a:gd name="T33" fmla="*/ 160 h 179"/>
                <a:gd name="T34" fmla="*/ 326 w 368"/>
                <a:gd name="T35" fmla="*/ 43 h 179"/>
                <a:gd name="T36" fmla="*/ 266 w 368"/>
                <a:gd name="T37" fmla="*/ 34 h 179"/>
                <a:gd name="T38" fmla="*/ 251 w 368"/>
                <a:gd name="T39" fmla="*/ 29 h 179"/>
                <a:gd name="T40" fmla="*/ 308 w 368"/>
                <a:gd name="T41" fmla="*/ 24 h 179"/>
                <a:gd name="T42" fmla="*/ 77 w 368"/>
                <a:gd name="T43" fmla="*/ 6 h 179"/>
                <a:gd name="T44" fmla="*/ 120 w 368"/>
                <a:gd name="T45" fmla="*/ 22 h 179"/>
                <a:gd name="T46" fmla="*/ 55 w 368"/>
                <a:gd name="T47" fmla="*/ 19 h 179"/>
                <a:gd name="T48" fmla="*/ 18 w 368"/>
                <a:gd name="T49" fmla="*/ 147 h 179"/>
                <a:gd name="T50" fmla="*/ 31 w 368"/>
                <a:gd name="T51" fmla="*/ 179 h 179"/>
                <a:gd name="T52" fmla="*/ 15 w 368"/>
                <a:gd name="T53" fmla="*/ 179 h 179"/>
                <a:gd name="T54" fmla="*/ 6 w 368"/>
                <a:gd name="T55" fmla="*/ 84 h 179"/>
                <a:gd name="T56" fmla="*/ 77 w 368"/>
                <a:gd name="T57" fmla="*/ 6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68" h="179">
                  <a:moveTo>
                    <a:pt x="252" y="56"/>
                  </a:moveTo>
                  <a:cubicBezTo>
                    <a:pt x="267" y="57"/>
                    <a:pt x="273" y="78"/>
                    <a:pt x="278" y="133"/>
                  </a:cubicBezTo>
                  <a:cubicBezTo>
                    <a:pt x="278" y="150"/>
                    <a:pt x="276" y="166"/>
                    <a:pt x="274" y="179"/>
                  </a:cubicBezTo>
                  <a:cubicBezTo>
                    <a:pt x="260" y="179"/>
                    <a:pt x="260" y="179"/>
                    <a:pt x="260" y="179"/>
                  </a:cubicBezTo>
                  <a:cubicBezTo>
                    <a:pt x="261" y="168"/>
                    <a:pt x="263" y="156"/>
                    <a:pt x="263" y="141"/>
                  </a:cubicBezTo>
                  <a:cubicBezTo>
                    <a:pt x="265" y="94"/>
                    <a:pt x="257" y="65"/>
                    <a:pt x="252" y="56"/>
                  </a:cubicBezTo>
                  <a:close/>
                  <a:moveTo>
                    <a:pt x="117" y="43"/>
                  </a:moveTo>
                  <a:cubicBezTo>
                    <a:pt x="117" y="43"/>
                    <a:pt x="103" y="76"/>
                    <a:pt x="97" y="126"/>
                  </a:cubicBezTo>
                  <a:cubicBezTo>
                    <a:pt x="95" y="147"/>
                    <a:pt x="97" y="165"/>
                    <a:pt x="101" y="179"/>
                  </a:cubicBezTo>
                  <a:cubicBezTo>
                    <a:pt x="87" y="179"/>
                    <a:pt x="87" y="179"/>
                    <a:pt x="87" y="179"/>
                  </a:cubicBezTo>
                  <a:cubicBezTo>
                    <a:pt x="83" y="162"/>
                    <a:pt x="81" y="140"/>
                    <a:pt x="85" y="120"/>
                  </a:cubicBezTo>
                  <a:cubicBezTo>
                    <a:pt x="100" y="51"/>
                    <a:pt x="117" y="43"/>
                    <a:pt x="117" y="43"/>
                  </a:cubicBezTo>
                  <a:close/>
                  <a:moveTo>
                    <a:pt x="308" y="24"/>
                  </a:moveTo>
                  <a:cubicBezTo>
                    <a:pt x="334" y="23"/>
                    <a:pt x="353" y="49"/>
                    <a:pt x="360" y="80"/>
                  </a:cubicBezTo>
                  <a:cubicBezTo>
                    <a:pt x="368" y="119"/>
                    <a:pt x="363" y="161"/>
                    <a:pt x="352" y="179"/>
                  </a:cubicBezTo>
                  <a:cubicBezTo>
                    <a:pt x="334" y="179"/>
                    <a:pt x="334" y="179"/>
                    <a:pt x="334" y="179"/>
                  </a:cubicBezTo>
                  <a:cubicBezTo>
                    <a:pt x="345" y="160"/>
                    <a:pt x="345" y="160"/>
                    <a:pt x="345" y="160"/>
                  </a:cubicBezTo>
                  <a:cubicBezTo>
                    <a:pt x="366" y="98"/>
                    <a:pt x="338" y="50"/>
                    <a:pt x="326" y="43"/>
                  </a:cubicBezTo>
                  <a:cubicBezTo>
                    <a:pt x="314" y="36"/>
                    <a:pt x="266" y="34"/>
                    <a:pt x="266" y="34"/>
                  </a:cubicBezTo>
                  <a:cubicBezTo>
                    <a:pt x="251" y="29"/>
                    <a:pt x="251" y="29"/>
                    <a:pt x="251" y="29"/>
                  </a:cubicBezTo>
                  <a:cubicBezTo>
                    <a:pt x="251" y="29"/>
                    <a:pt x="282" y="24"/>
                    <a:pt x="308" y="24"/>
                  </a:cubicBezTo>
                  <a:close/>
                  <a:moveTo>
                    <a:pt x="77" y="6"/>
                  </a:moveTo>
                  <a:cubicBezTo>
                    <a:pt x="90" y="7"/>
                    <a:pt x="104" y="13"/>
                    <a:pt x="120" y="22"/>
                  </a:cubicBezTo>
                  <a:cubicBezTo>
                    <a:pt x="120" y="22"/>
                    <a:pt x="69" y="12"/>
                    <a:pt x="55" y="19"/>
                  </a:cubicBezTo>
                  <a:cubicBezTo>
                    <a:pt x="34" y="41"/>
                    <a:pt x="5" y="88"/>
                    <a:pt x="18" y="147"/>
                  </a:cubicBezTo>
                  <a:cubicBezTo>
                    <a:pt x="21" y="161"/>
                    <a:pt x="26" y="171"/>
                    <a:pt x="31" y="179"/>
                  </a:cubicBezTo>
                  <a:cubicBezTo>
                    <a:pt x="15" y="179"/>
                    <a:pt x="15" y="179"/>
                    <a:pt x="15" y="179"/>
                  </a:cubicBezTo>
                  <a:cubicBezTo>
                    <a:pt x="1" y="153"/>
                    <a:pt x="0" y="118"/>
                    <a:pt x="6" y="84"/>
                  </a:cubicBezTo>
                  <a:cubicBezTo>
                    <a:pt x="17" y="28"/>
                    <a:pt x="39" y="0"/>
                    <a:pt x="77" y="6"/>
                  </a:cubicBezTo>
                  <a:close/>
                </a:path>
              </a:pathLst>
            </a:custGeom>
            <a:solidFill>
              <a:srgbClr val="A160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45" name="Freeform 63"/>
            <p:cNvSpPr>
              <a:spLocks/>
            </p:cNvSpPr>
            <p:nvPr/>
          </p:nvSpPr>
          <p:spPr bwMode="auto">
            <a:xfrm>
              <a:off x="4240" y="2565"/>
              <a:ext cx="218" cy="218"/>
            </a:xfrm>
            <a:custGeom>
              <a:avLst/>
              <a:gdLst>
                <a:gd name="T0" fmla="*/ 0 w 92"/>
                <a:gd name="T1" fmla="*/ 68 h 92"/>
                <a:gd name="T2" fmla="*/ 50 w 92"/>
                <a:gd name="T3" fmla="*/ 89 h 92"/>
                <a:gd name="T4" fmla="*/ 92 w 92"/>
                <a:gd name="T5" fmla="*/ 71 h 92"/>
                <a:gd name="T6" fmla="*/ 69 w 92"/>
                <a:gd name="T7" fmla="*/ 56 h 92"/>
                <a:gd name="T8" fmla="*/ 64 w 92"/>
                <a:gd name="T9" fmla="*/ 6 h 92"/>
                <a:gd name="T10" fmla="*/ 37 w 92"/>
                <a:gd name="T11" fmla="*/ 7 h 92"/>
                <a:gd name="T12" fmla="*/ 42 w 92"/>
                <a:gd name="T13" fmla="*/ 37 h 92"/>
                <a:gd name="T14" fmla="*/ 0 w 92"/>
                <a:gd name="T15" fmla="*/ 68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92">
                  <a:moveTo>
                    <a:pt x="0" y="68"/>
                  </a:moveTo>
                  <a:cubicBezTo>
                    <a:pt x="0" y="68"/>
                    <a:pt x="21" y="87"/>
                    <a:pt x="50" y="89"/>
                  </a:cubicBezTo>
                  <a:cubicBezTo>
                    <a:pt x="87" y="92"/>
                    <a:pt x="92" y="71"/>
                    <a:pt x="92" y="71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69" y="56"/>
                    <a:pt x="83" y="32"/>
                    <a:pt x="64" y="6"/>
                  </a:cubicBezTo>
                  <a:cubicBezTo>
                    <a:pt x="47" y="0"/>
                    <a:pt x="37" y="7"/>
                    <a:pt x="37" y="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1" y="53"/>
                    <a:pt x="0" y="68"/>
                  </a:cubicBezTo>
                  <a:close/>
                </a:path>
              </a:pathLst>
            </a:custGeom>
            <a:solidFill>
              <a:srgbClr val="888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46" name="Freeform 64"/>
            <p:cNvSpPr>
              <a:spLocks/>
            </p:cNvSpPr>
            <p:nvPr/>
          </p:nvSpPr>
          <p:spPr bwMode="auto">
            <a:xfrm>
              <a:off x="4243" y="2577"/>
              <a:ext cx="233" cy="213"/>
            </a:xfrm>
            <a:custGeom>
              <a:avLst/>
              <a:gdLst>
                <a:gd name="T0" fmla="*/ 0 w 99"/>
                <a:gd name="T1" fmla="*/ 63 h 90"/>
                <a:gd name="T2" fmla="*/ 46 w 99"/>
                <a:gd name="T3" fmla="*/ 87 h 90"/>
                <a:gd name="T4" fmla="*/ 91 w 99"/>
                <a:gd name="T5" fmla="*/ 71 h 90"/>
                <a:gd name="T6" fmla="*/ 71 w 99"/>
                <a:gd name="T7" fmla="*/ 50 h 90"/>
                <a:gd name="T8" fmla="*/ 76 w 99"/>
                <a:gd name="T9" fmla="*/ 24 h 90"/>
                <a:gd name="T10" fmla="*/ 66 w 99"/>
                <a:gd name="T11" fmla="*/ 1 h 90"/>
                <a:gd name="T12" fmla="*/ 59 w 99"/>
                <a:gd name="T13" fmla="*/ 0 h 90"/>
                <a:gd name="T14" fmla="*/ 67 w 99"/>
                <a:gd name="T15" fmla="*/ 27 h 90"/>
                <a:gd name="T16" fmla="*/ 60 w 99"/>
                <a:gd name="T17" fmla="*/ 54 h 90"/>
                <a:gd name="T18" fmla="*/ 82 w 99"/>
                <a:gd name="T19" fmla="*/ 62 h 90"/>
                <a:gd name="T20" fmla="*/ 58 w 99"/>
                <a:gd name="T21" fmla="*/ 81 h 90"/>
                <a:gd name="T22" fmla="*/ 0 w 99"/>
                <a:gd name="T23" fmla="*/ 6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9" h="90">
                  <a:moveTo>
                    <a:pt x="0" y="63"/>
                  </a:moveTo>
                  <a:cubicBezTo>
                    <a:pt x="0" y="63"/>
                    <a:pt x="19" y="86"/>
                    <a:pt x="46" y="87"/>
                  </a:cubicBezTo>
                  <a:cubicBezTo>
                    <a:pt x="73" y="89"/>
                    <a:pt x="82" y="90"/>
                    <a:pt x="91" y="71"/>
                  </a:cubicBezTo>
                  <a:cubicBezTo>
                    <a:pt x="99" y="53"/>
                    <a:pt x="71" y="50"/>
                    <a:pt x="71" y="50"/>
                  </a:cubicBezTo>
                  <a:cubicBezTo>
                    <a:pt x="71" y="50"/>
                    <a:pt x="78" y="39"/>
                    <a:pt x="76" y="24"/>
                  </a:cubicBezTo>
                  <a:cubicBezTo>
                    <a:pt x="74" y="9"/>
                    <a:pt x="66" y="1"/>
                    <a:pt x="66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0"/>
                    <a:pt x="68" y="13"/>
                    <a:pt x="67" y="27"/>
                  </a:cubicBezTo>
                  <a:cubicBezTo>
                    <a:pt x="66" y="40"/>
                    <a:pt x="60" y="54"/>
                    <a:pt x="60" y="54"/>
                  </a:cubicBezTo>
                  <a:cubicBezTo>
                    <a:pt x="60" y="54"/>
                    <a:pt x="82" y="56"/>
                    <a:pt x="82" y="62"/>
                  </a:cubicBezTo>
                  <a:cubicBezTo>
                    <a:pt x="82" y="74"/>
                    <a:pt x="70" y="81"/>
                    <a:pt x="58" y="81"/>
                  </a:cubicBezTo>
                  <a:cubicBezTo>
                    <a:pt x="47" y="81"/>
                    <a:pt x="0" y="63"/>
                    <a:pt x="0" y="63"/>
                  </a:cubicBezTo>
                  <a:close/>
                </a:path>
              </a:pathLst>
            </a:custGeom>
            <a:solidFill>
              <a:srgbClr val="696A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47" name="Freeform 65"/>
            <p:cNvSpPr>
              <a:spLocks/>
            </p:cNvSpPr>
            <p:nvPr/>
          </p:nvSpPr>
          <p:spPr bwMode="auto">
            <a:xfrm>
              <a:off x="3310" y="2072"/>
              <a:ext cx="507" cy="167"/>
            </a:xfrm>
            <a:custGeom>
              <a:avLst/>
              <a:gdLst>
                <a:gd name="T0" fmla="*/ 82 w 215"/>
                <a:gd name="T1" fmla="*/ 2 h 71"/>
                <a:gd name="T2" fmla="*/ 215 w 215"/>
                <a:gd name="T3" fmla="*/ 71 h 71"/>
                <a:gd name="T4" fmla="*/ 98 w 215"/>
                <a:gd name="T5" fmla="*/ 13 h 71"/>
                <a:gd name="T6" fmla="*/ 0 w 215"/>
                <a:gd name="T7" fmla="*/ 14 h 71"/>
                <a:gd name="T8" fmla="*/ 82 w 215"/>
                <a:gd name="T9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5" h="71">
                  <a:moveTo>
                    <a:pt x="82" y="2"/>
                  </a:moveTo>
                  <a:cubicBezTo>
                    <a:pt x="116" y="3"/>
                    <a:pt x="190" y="29"/>
                    <a:pt x="215" y="71"/>
                  </a:cubicBezTo>
                  <a:cubicBezTo>
                    <a:pt x="161" y="35"/>
                    <a:pt x="125" y="17"/>
                    <a:pt x="98" y="13"/>
                  </a:cubicBezTo>
                  <a:cubicBezTo>
                    <a:pt x="76" y="9"/>
                    <a:pt x="76" y="12"/>
                    <a:pt x="0" y="14"/>
                  </a:cubicBezTo>
                  <a:cubicBezTo>
                    <a:pt x="0" y="14"/>
                    <a:pt x="27" y="0"/>
                    <a:pt x="82" y="2"/>
                  </a:cubicBezTo>
                  <a:close/>
                </a:path>
              </a:pathLst>
            </a:custGeom>
            <a:solidFill>
              <a:srgbClr val="7E9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348" name="Group 347"/>
          <p:cNvGrpSpPr/>
          <p:nvPr/>
        </p:nvGrpSpPr>
        <p:grpSpPr>
          <a:xfrm>
            <a:off x="-1191" y="3799404"/>
            <a:ext cx="3289808" cy="3084511"/>
            <a:chOff x="-1588" y="4419600"/>
            <a:chExt cx="3504440" cy="2464312"/>
          </a:xfrm>
        </p:grpSpPr>
        <p:grpSp>
          <p:nvGrpSpPr>
            <p:cNvPr id="349" name="Group 156"/>
            <p:cNvGrpSpPr>
              <a:grpSpLocks noChangeAspect="1"/>
            </p:cNvGrpSpPr>
            <p:nvPr/>
          </p:nvGrpSpPr>
          <p:grpSpPr bwMode="auto">
            <a:xfrm>
              <a:off x="-321" y="4419600"/>
              <a:ext cx="2827754" cy="2458133"/>
              <a:chOff x="437" y="-367"/>
              <a:chExt cx="5799" cy="5041"/>
            </a:xfrm>
          </p:grpSpPr>
          <p:sp>
            <p:nvSpPr>
              <p:cNvPr id="375" name="Freeform 157"/>
              <p:cNvSpPr>
                <a:spLocks/>
              </p:cNvSpPr>
              <p:nvPr/>
            </p:nvSpPr>
            <p:spPr bwMode="auto">
              <a:xfrm>
                <a:off x="2494" y="-126"/>
                <a:ext cx="1751" cy="1833"/>
              </a:xfrm>
              <a:custGeom>
                <a:avLst/>
                <a:gdLst>
                  <a:gd name="T0" fmla="*/ 484 w 741"/>
                  <a:gd name="T1" fmla="*/ 111 h 776"/>
                  <a:gd name="T2" fmla="*/ 372 w 741"/>
                  <a:gd name="T3" fmla="*/ 48 h 776"/>
                  <a:gd name="T4" fmla="*/ 375 w 741"/>
                  <a:gd name="T5" fmla="*/ 0 h 776"/>
                  <a:gd name="T6" fmla="*/ 301 w 741"/>
                  <a:gd name="T7" fmla="*/ 2 h 776"/>
                  <a:gd name="T8" fmla="*/ 207 w 741"/>
                  <a:gd name="T9" fmla="*/ 112 h 776"/>
                  <a:gd name="T10" fmla="*/ 71 w 741"/>
                  <a:gd name="T11" fmla="*/ 202 h 776"/>
                  <a:gd name="T12" fmla="*/ 48 w 741"/>
                  <a:gd name="T13" fmla="*/ 561 h 776"/>
                  <a:gd name="T14" fmla="*/ 142 w 741"/>
                  <a:gd name="T15" fmla="*/ 741 h 776"/>
                  <a:gd name="T16" fmla="*/ 229 w 741"/>
                  <a:gd name="T17" fmla="*/ 735 h 776"/>
                  <a:gd name="T18" fmla="*/ 392 w 741"/>
                  <a:gd name="T19" fmla="*/ 766 h 776"/>
                  <a:gd name="T20" fmla="*/ 542 w 741"/>
                  <a:gd name="T21" fmla="*/ 711 h 776"/>
                  <a:gd name="T22" fmla="*/ 680 w 741"/>
                  <a:gd name="T23" fmla="*/ 648 h 776"/>
                  <a:gd name="T24" fmla="*/ 741 w 741"/>
                  <a:gd name="T25" fmla="*/ 451 h 776"/>
                  <a:gd name="T26" fmla="*/ 676 w 741"/>
                  <a:gd name="T27" fmla="*/ 218 h 776"/>
                  <a:gd name="T28" fmla="*/ 484 w 741"/>
                  <a:gd name="T29" fmla="*/ 111 h 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41" h="776">
                    <a:moveTo>
                      <a:pt x="484" y="111"/>
                    </a:moveTo>
                    <a:cubicBezTo>
                      <a:pt x="454" y="48"/>
                      <a:pt x="372" y="48"/>
                      <a:pt x="372" y="48"/>
                    </a:cubicBezTo>
                    <a:cubicBezTo>
                      <a:pt x="372" y="48"/>
                      <a:pt x="372" y="48"/>
                      <a:pt x="375" y="0"/>
                    </a:cubicBezTo>
                    <a:cubicBezTo>
                      <a:pt x="375" y="0"/>
                      <a:pt x="375" y="0"/>
                      <a:pt x="301" y="2"/>
                    </a:cubicBezTo>
                    <a:cubicBezTo>
                      <a:pt x="301" y="2"/>
                      <a:pt x="212" y="51"/>
                      <a:pt x="207" y="112"/>
                    </a:cubicBezTo>
                    <a:cubicBezTo>
                      <a:pt x="167" y="115"/>
                      <a:pt x="143" y="132"/>
                      <a:pt x="71" y="202"/>
                    </a:cubicBezTo>
                    <a:cubicBezTo>
                      <a:pt x="0" y="270"/>
                      <a:pt x="48" y="561"/>
                      <a:pt x="48" y="561"/>
                    </a:cubicBezTo>
                    <a:cubicBezTo>
                      <a:pt x="48" y="561"/>
                      <a:pt x="99" y="732"/>
                      <a:pt x="142" y="741"/>
                    </a:cubicBezTo>
                    <a:cubicBezTo>
                      <a:pt x="186" y="751"/>
                      <a:pt x="229" y="735"/>
                      <a:pt x="229" y="735"/>
                    </a:cubicBezTo>
                    <a:cubicBezTo>
                      <a:pt x="229" y="735"/>
                      <a:pt x="301" y="776"/>
                      <a:pt x="392" y="766"/>
                    </a:cubicBezTo>
                    <a:cubicBezTo>
                      <a:pt x="483" y="756"/>
                      <a:pt x="505" y="743"/>
                      <a:pt x="542" y="711"/>
                    </a:cubicBezTo>
                    <a:cubicBezTo>
                      <a:pt x="579" y="706"/>
                      <a:pt x="648" y="688"/>
                      <a:pt x="680" y="648"/>
                    </a:cubicBezTo>
                    <a:cubicBezTo>
                      <a:pt x="711" y="607"/>
                      <a:pt x="741" y="527"/>
                      <a:pt x="741" y="451"/>
                    </a:cubicBezTo>
                    <a:cubicBezTo>
                      <a:pt x="741" y="377"/>
                      <a:pt x="676" y="218"/>
                      <a:pt x="676" y="218"/>
                    </a:cubicBezTo>
                    <a:cubicBezTo>
                      <a:pt x="676" y="218"/>
                      <a:pt x="636" y="120"/>
                      <a:pt x="484" y="111"/>
                    </a:cubicBezTo>
                    <a:close/>
                  </a:path>
                </a:pathLst>
              </a:custGeom>
              <a:solidFill>
                <a:srgbClr val="FFF7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76" name="Freeform 158"/>
              <p:cNvSpPr>
                <a:spLocks/>
              </p:cNvSpPr>
              <p:nvPr/>
            </p:nvSpPr>
            <p:spPr bwMode="auto">
              <a:xfrm>
                <a:off x="2365" y="89"/>
                <a:ext cx="1807" cy="1630"/>
              </a:xfrm>
              <a:custGeom>
                <a:avLst/>
                <a:gdLst>
                  <a:gd name="T0" fmla="*/ 530 w 765"/>
                  <a:gd name="T1" fmla="*/ 54 h 690"/>
                  <a:gd name="T2" fmla="*/ 311 w 765"/>
                  <a:gd name="T3" fmla="*/ 59 h 690"/>
                  <a:gd name="T4" fmla="*/ 288 w 765"/>
                  <a:gd name="T5" fmla="*/ 605 h 690"/>
                  <a:gd name="T6" fmla="*/ 587 w 765"/>
                  <a:gd name="T7" fmla="*/ 593 h 690"/>
                  <a:gd name="T8" fmla="*/ 752 w 765"/>
                  <a:gd name="T9" fmla="*/ 341 h 690"/>
                  <a:gd name="T10" fmla="*/ 530 w 765"/>
                  <a:gd name="T11" fmla="*/ 54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65" h="690">
                    <a:moveTo>
                      <a:pt x="530" y="54"/>
                    </a:moveTo>
                    <a:cubicBezTo>
                      <a:pt x="482" y="0"/>
                      <a:pt x="360" y="6"/>
                      <a:pt x="311" y="59"/>
                    </a:cubicBezTo>
                    <a:cubicBezTo>
                      <a:pt x="0" y="13"/>
                      <a:pt x="79" y="668"/>
                      <a:pt x="288" y="605"/>
                    </a:cubicBezTo>
                    <a:cubicBezTo>
                      <a:pt x="341" y="690"/>
                      <a:pt x="546" y="652"/>
                      <a:pt x="587" y="593"/>
                    </a:cubicBezTo>
                    <a:cubicBezTo>
                      <a:pt x="710" y="587"/>
                      <a:pt x="765" y="485"/>
                      <a:pt x="752" y="341"/>
                    </a:cubicBezTo>
                    <a:cubicBezTo>
                      <a:pt x="737" y="166"/>
                      <a:pt x="635" y="16"/>
                      <a:pt x="530" y="54"/>
                    </a:cubicBezTo>
                    <a:close/>
                  </a:path>
                </a:pathLst>
              </a:custGeom>
              <a:solidFill>
                <a:srgbClr val="EB7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77" name="Freeform 159"/>
              <p:cNvSpPr>
                <a:spLocks/>
              </p:cNvSpPr>
              <p:nvPr/>
            </p:nvSpPr>
            <p:spPr bwMode="auto">
              <a:xfrm>
                <a:off x="3614" y="219"/>
                <a:ext cx="532" cy="1252"/>
              </a:xfrm>
              <a:custGeom>
                <a:avLst/>
                <a:gdLst>
                  <a:gd name="T0" fmla="*/ 0 w 225"/>
                  <a:gd name="T1" fmla="*/ 0 h 530"/>
                  <a:gd name="T2" fmla="*/ 67 w 225"/>
                  <a:gd name="T3" fmla="*/ 32 h 530"/>
                  <a:gd name="T4" fmla="*/ 189 w 225"/>
                  <a:gd name="T5" fmla="*/ 284 h 530"/>
                  <a:gd name="T6" fmla="*/ 68 w 225"/>
                  <a:gd name="T7" fmla="*/ 527 h 530"/>
                  <a:gd name="T8" fmla="*/ 100 w 225"/>
                  <a:gd name="T9" fmla="*/ 530 h 530"/>
                  <a:gd name="T10" fmla="*/ 207 w 225"/>
                  <a:gd name="T11" fmla="*/ 381 h 530"/>
                  <a:gd name="T12" fmla="*/ 126 w 225"/>
                  <a:gd name="T13" fmla="*/ 60 h 530"/>
                  <a:gd name="T14" fmla="*/ 0 w 225"/>
                  <a:gd name="T15" fmla="*/ 0 h 5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5" h="530">
                    <a:moveTo>
                      <a:pt x="0" y="0"/>
                    </a:moveTo>
                    <a:cubicBezTo>
                      <a:pt x="0" y="0"/>
                      <a:pt x="33" y="16"/>
                      <a:pt x="67" y="32"/>
                    </a:cubicBezTo>
                    <a:cubicBezTo>
                      <a:pt x="100" y="49"/>
                      <a:pt x="169" y="115"/>
                      <a:pt x="189" y="284"/>
                    </a:cubicBezTo>
                    <a:cubicBezTo>
                      <a:pt x="213" y="490"/>
                      <a:pt x="68" y="527"/>
                      <a:pt x="68" y="527"/>
                    </a:cubicBezTo>
                    <a:cubicBezTo>
                      <a:pt x="68" y="527"/>
                      <a:pt x="92" y="530"/>
                      <a:pt x="100" y="530"/>
                    </a:cubicBezTo>
                    <a:cubicBezTo>
                      <a:pt x="146" y="526"/>
                      <a:pt x="195" y="468"/>
                      <a:pt x="207" y="381"/>
                    </a:cubicBezTo>
                    <a:cubicBezTo>
                      <a:pt x="225" y="252"/>
                      <a:pt x="181" y="134"/>
                      <a:pt x="126" y="60"/>
                    </a:cubicBezTo>
                    <a:cubicBezTo>
                      <a:pt x="86" y="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6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78" name="Freeform 160"/>
              <p:cNvSpPr>
                <a:spLocks/>
              </p:cNvSpPr>
              <p:nvPr/>
            </p:nvSpPr>
            <p:spPr bwMode="auto">
              <a:xfrm>
                <a:off x="3536" y="349"/>
                <a:ext cx="329" cy="1091"/>
              </a:xfrm>
              <a:custGeom>
                <a:avLst/>
                <a:gdLst>
                  <a:gd name="T0" fmla="*/ 0 w 139"/>
                  <a:gd name="T1" fmla="*/ 0 h 462"/>
                  <a:gd name="T2" fmla="*/ 103 w 139"/>
                  <a:gd name="T3" fmla="*/ 182 h 462"/>
                  <a:gd name="T4" fmla="*/ 71 w 139"/>
                  <a:gd name="T5" fmla="*/ 462 h 462"/>
                  <a:gd name="T6" fmla="*/ 109 w 139"/>
                  <a:gd name="T7" fmla="*/ 422 h 462"/>
                  <a:gd name="T8" fmla="*/ 118 w 139"/>
                  <a:gd name="T9" fmla="*/ 160 h 462"/>
                  <a:gd name="T10" fmla="*/ 0 w 139"/>
                  <a:gd name="T11" fmla="*/ 0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9" h="462">
                    <a:moveTo>
                      <a:pt x="0" y="0"/>
                    </a:moveTo>
                    <a:cubicBezTo>
                      <a:pt x="0" y="0"/>
                      <a:pt x="95" y="59"/>
                      <a:pt x="103" y="182"/>
                    </a:cubicBezTo>
                    <a:cubicBezTo>
                      <a:pt x="115" y="378"/>
                      <a:pt x="71" y="462"/>
                      <a:pt x="71" y="462"/>
                    </a:cubicBezTo>
                    <a:cubicBezTo>
                      <a:pt x="71" y="462"/>
                      <a:pt x="93" y="459"/>
                      <a:pt x="109" y="422"/>
                    </a:cubicBezTo>
                    <a:cubicBezTo>
                      <a:pt x="131" y="369"/>
                      <a:pt x="139" y="276"/>
                      <a:pt x="118" y="160"/>
                    </a:cubicBezTo>
                    <a:cubicBezTo>
                      <a:pt x="90" y="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6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79" name="Freeform 161"/>
              <p:cNvSpPr>
                <a:spLocks/>
              </p:cNvSpPr>
              <p:nvPr/>
            </p:nvSpPr>
            <p:spPr bwMode="auto">
              <a:xfrm>
                <a:off x="3005" y="-100"/>
                <a:ext cx="680" cy="425"/>
              </a:xfrm>
              <a:custGeom>
                <a:avLst/>
                <a:gdLst>
                  <a:gd name="T0" fmla="*/ 234 w 288"/>
                  <a:gd name="T1" fmla="*/ 75 h 180"/>
                  <a:gd name="T2" fmla="*/ 143 w 288"/>
                  <a:gd name="T3" fmla="*/ 52 h 180"/>
                  <a:gd name="T4" fmla="*/ 145 w 288"/>
                  <a:gd name="T5" fmla="*/ 0 h 180"/>
                  <a:gd name="T6" fmla="*/ 108 w 288"/>
                  <a:gd name="T7" fmla="*/ 0 h 180"/>
                  <a:gd name="T8" fmla="*/ 4 w 288"/>
                  <a:gd name="T9" fmla="*/ 138 h 180"/>
                  <a:gd name="T10" fmla="*/ 288 w 288"/>
                  <a:gd name="T11" fmla="*/ 142 h 180"/>
                  <a:gd name="T12" fmla="*/ 234 w 288"/>
                  <a:gd name="T13" fmla="*/ 75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8" h="180">
                    <a:moveTo>
                      <a:pt x="234" y="75"/>
                    </a:moveTo>
                    <a:cubicBezTo>
                      <a:pt x="183" y="55"/>
                      <a:pt x="143" y="52"/>
                      <a:pt x="143" y="52"/>
                    </a:cubicBezTo>
                    <a:cubicBezTo>
                      <a:pt x="145" y="0"/>
                      <a:pt x="145" y="0"/>
                      <a:pt x="145" y="0"/>
                    </a:cubicBezTo>
                    <a:cubicBezTo>
                      <a:pt x="108" y="0"/>
                      <a:pt x="108" y="0"/>
                      <a:pt x="108" y="0"/>
                    </a:cubicBezTo>
                    <a:cubicBezTo>
                      <a:pt x="108" y="0"/>
                      <a:pt x="0" y="96"/>
                      <a:pt x="4" y="138"/>
                    </a:cubicBezTo>
                    <a:cubicBezTo>
                      <a:pt x="6" y="180"/>
                      <a:pt x="186" y="177"/>
                      <a:pt x="288" y="142"/>
                    </a:cubicBezTo>
                    <a:cubicBezTo>
                      <a:pt x="288" y="142"/>
                      <a:pt x="285" y="94"/>
                      <a:pt x="234" y="75"/>
                    </a:cubicBezTo>
                    <a:close/>
                  </a:path>
                </a:pathLst>
              </a:custGeom>
              <a:solidFill>
                <a:srgbClr val="7087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80" name="Freeform 162"/>
              <p:cNvSpPr>
                <a:spLocks/>
              </p:cNvSpPr>
              <p:nvPr/>
            </p:nvSpPr>
            <p:spPr bwMode="auto">
              <a:xfrm>
                <a:off x="2955" y="-100"/>
                <a:ext cx="579" cy="475"/>
              </a:xfrm>
              <a:custGeom>
                <a:avLst/>
                <a:gdLst>
                  <a:gd name="T0" fmla="*/ 87 w 245"/>
                  <a:gd name="T1" fmla="*/ 152 h 201"/>
                  <a:gd name="T2" fmla="*/ 79 w 245"/>
                  <a:gd name="T3" fmla="*/ 83 h 201"/>
                  <a:gd name="T4" fmla="*/ 129 w 245"/>
                  <a:gd name="T5" fmla="*/ 0 h 201"/>
                  <a:gd name="T6" fmla="*/ 44 w 245"/>
                  <a:gd name="T7" fmla="*/ 81 h 201"/>
                  <a:gd name="T8" fmla="*/ 53 w 245"/>
                  <a:gd name="T9" fmla="*/ 177 h 201"/>
                  <a:gd name="T10" fmla="*/ 245 w 245"/>
                  <a:gd name="T11" fmla="*/ 158 h 201"/>
                  <a:gd name="T12" fmla="*/ 87 w 245"/>
                  <a:gd name="T13" fmla="*/ 152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5" h="201">
                    <a:moveTo>
                      <a:pt x="87" y="152"/>
                    </a:moveTo>
                    <a:cubicBezTo>
                      <a:pt x="76" y="146"/>
                      <a:pt x="76" y="105"/>
                      <a:pt x="79" y="83"/>
                    </a:cubicBezTo>
                    <a:cubicBezTo>
                      <a:pt x="82" y="62"/>
                      <a:pt x="129" y="0"/>
                      <a:pt x="129" y="0"/>
                    </a:cubicBezTo>
                    <a:cubicBezTo>
                      <a:pt x="129" y="0"/>
                      <a:pt x="71" y="32"/>
                      <a:pt x="44" y="81"/>
                    </a:cubicBezTo>
                    <a:cubicBezTo>
                      <a:pt x="23" y="118"/>
                      <a:pt x="0" y="158"/>
                      <a:pt x="53" y="177"/>
                    </a:cubicBezTo>
                    <a:cubicBezTo>
                      <a:pt x="124" y="201"/>
                      <a:pt x="202" y="185"/>
                      <a:pt x="245" y="158"/>
                    </a:cubicBezTo>
                    <a:cubicBezTo>
                      <a:pt x="224" y="158"/>
                      <a:pt x="136" y="184"/>
                      <a:pt x="87" y="152"/>
                    </a:cubicBezTo>
                    <a:close/>
                  </a:path>
                </a:pathLst>
              </a:custGeom>
              <a:solidFill>
                <a:srgbClr val="5E6C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81" name="Freeform 163"/>
              <p:cNvSpPr>
                <a:spLocks/>
              </p:cNvSpPr>
              <p:nvPr/>
            </p:nvSpPr>
            <p:spPr bwMode="auto">
              <a:xfrm>
                <a:off x="477" y="-161"/>
                <a:ext cx="2412" cy="1991"/>
              </a:xfrm>
              <a:custGeom>
                <a:avLst/>
                <a:gdLst>
                  <a:gd name="T0" fmla="*/ 604 w 1021"/>
                  <a:gd name="T1" fmla="*/ 82 h 843"/>
                  <a:gd name="T2" fmla="*/ 341 w 1021"/>
                  <a:gd name="T3" fmla="*/ 75 h 843"/>
                  <a:gd name="T4" fmla="*/ 15 w 1021"/>
                  <a:gd name="T5" fmla="*/ 425 h 843"/>
                  <a:gd name="T6" fmla="*/ 270 w 1021"/>
                  <a:gd name="T7" fmla="*/ 726 h 843"/>
                  <a:gd name="T8" fmla="*/ 633 w 1021"/>
                  <a:gd name="T9" fmla="*/ 740 h 843"/>
                  <a:gd name="T10" fmla="*/ 604 w 1021"/>
                  <a:gd name="T11" fmla="*/ 82 h 8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21" h="843">
                    <a:moveTo>
                      <a:pt x="604" y="82"/>
                    </a:moveTo>
                    <a:cubicBezTo>
                      <a:pt x="531" y="0"/>
                      <a:pt x="376" y="37"/>
                      <a:pt x="341" y="75"/>
                    </a:cubicBezTo>
                    <a:cubicBezTo>
                      <a:pt x="163" y="36"/>
                      <a:pt x="34" y="214"/>
                      <a:pt x="15" y="425"/>
                    </a:cubicBezTo>
                    <a:cubicBezTo>
                      <a:pt x="0" y="597"/>
                      <a:pt x="122" y="718"/>
                      <a:pt x="270" y="726"/>
                    </a:cubicBezTo>
                    <a:cubicBezTo>
                      <a:pt x="320" y="797"/>
                      <a:pt x="568" y="843"/>
                      <a:pt x="633" y="740"/>
                    </a:cubicBezTo>
                    <a:cubicBezTo>
                      <a:pt x="884" y="817"/>
                      <a:pt x="1021" y="50"/>
                      <a:pt x="604" y="82"/>
                    </a:cubicBezTo>
                    <a:close/>
                  </a:path>
                </a:pathLst>
              </a:custGeom>
              <a:solidFill>
                <a:srgbClr val="EB7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82" name="Freeform 164"/>
              <p:cNvSpPr>
                <a:spLocks/>
              </p:cNvSpPr>
              <p:nvPr/>
            </p:nvSpPr>
            <p:spPr bwMode="auto">
              <a:xfrm>
                <a:off x="560" y="61"/>
                <a:ext cx="831" cy="1540"/>
              </a:xfrm>
              <a:custGeom>
                <a:avLst/>
                <a:gdLst>
                  <a:gd name="T0" fmla="*/ 193 w 352"/>
                  <a:gd name="T1" fmla="*/ 242 h 652"/>
                  <a:gd name="T2" fmla="*/ 206 w 352"/>
                  <a:gd name="T3" fmla="*/ 596 h 652"/>
                  <a:gd name="T4" fmla="*/ 206 w 352"/>
                  <a:gd name="T5" fmla="*/ 597 h 652"/>
                  <a:gd name="T6" fmla="*/ 48 w 352"/>
                  <a:gd name="T7" fmla="*/ 320 h 652"/>
                  <a:gd name="T8" fmla="*/ 204 w 352"/>
                  <a:gd name="T9" fmla="*/ 34 h 652"/>
                  <a:gd name="T10" fmla="*/ 297 w 352"/>
                  <a:gd name="T11" fmla="*/ 0 h 652"/>
                  <a:gd name="T12" fmla="*/ 134 w 352"/>
                  <a:gd name="T13" fmla="*/ 64 h 652"/>
                  <a:gd name="T14" fmla="*/ 24 w 352"/>
                  <a:gd name="T15" fmla="*/ 432 h 652"/>
                  <a:gd name="T16" fmla="*/ 169 w 352"/>
                  <a:gd name="T17" fmla="*/ 603 h 652"/>
                  <a:gd name="T18" fmla="*/ 207 w 352"/>
                  <a:gd name="T19" fmla="*/ 601 h 652"/>
                  <a:gd name="T20" fmla="*/ 254 w 352"/>
                  <a:gd name="T21" fmla="*/ 652 h 652"/>
                  <a:gd name="T22" fmla="*/ 213 w 352"/>
                  <a:gd name="T23" fmla="*/ 272 h 652"/>
                  <a:gd name="T24" fmla="*/ 352 w 352"/>
                  <a:gd name="T25" fmla="*/ 27 h 652"/>
                  <a:gd name="T26" fmla="*/ 193 w 352"/>
                  <a:gd name="T27" fmla="*/ 242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2" h="652">
                    <a:moveTo>
                      <a:pt x="193" y="242"/>
                    </a:moveTo>
                    <a:cubicBezTo>
                      <a:pt x="164" y="400"/>
                      <a:pt x="175" y="525"/>
                      <a:pt x="206" y="596"/>
                    </a:cubicBezTo>
                    <a:cubicBezTo>
                      <a:pt x="206" y="597"/>
                      <a:pt x="206" y="597"/>
                      <a:pt x="206" y="597"/>
                    </a:cubicBezTo>
                    <a:cubicBezTo>
                      <a:pt x="168" y="587"/>
                      <a:pt x="20" y="528"/>
                      <a:pt x="48" y="320"/>
                    </a:cubicBezTo>
                    <a:cubicBezTo>
                      <a:pt x="76" y="126"/>
                      <a:pt x="157" y="52"/>
                      <a:pt x="204" y="34"/>
                    </a:cubicBezTo>
                    <a:cubicBezTo>
                      <a:pt x="249" y="15"/>
                      <a:pt x="297" y="0"/>
                      <a:pt x="297" y="0"/>
                    </a:cubicBezTo>
                    <a:cubicBezTo>
                      <a:pt x="297" y="0"/>
                      <a:pt x="189" y="1"/>
                      <a:pt x="134" y="64"/>
                    </a:cubicBezTo>
                    <a:cubicBezTo>
                      <a:pt x="60" y="149"/>
                      <a:pt x="0" y="284"/>
                      <a:pt x="24" y="432"/>
                    </a:cubicBezTo>
                    <a:cubicBezTo>
                      <a:pt x="42" y="532"/>
                      <a:pt x="108" y="598"/>
                      <a:pt x="169" y="603"/>
                    </a:cubicBezTo>
                    <a:cubicBezTo>
                      <a:pt x="178" y="603"/>
                      <a:pt x="196" y="602"/>
                      <a:pt x="207" y="601"/>
                    </a:cubicBezTo>
                    <a:cubicBezTo>
                      <a:pt x="227" y="648"/>
                      <a:pt x="254" y="652"/>
                      <a:pt x="254" y="652"/>
                    </a:cubicBezTo>
                    <a:cubicBezTo>
                      <a:pt x="254" y="652"/>
                      <a:pt x="197" y="538"/>
                      <a:pt x="213" y="272"/>
                    </a:cubicBezTo>
                    <a:cubicBezTo>
                      <a:pt x="224" y="106"/>
                      <a:pt x="352" y="27"/>
                      <a:pt x="352" y="27"/>
                    </a:cubicBezTo>
                    <a:cubicBezTo>
                      <a:pt x="352" y="27"/>
                      <a:pt x="230" y="32"/>
                      <a:pt x="193" y="242"/>
                    </a:cubicBezTo>
                    <a:close/>
                  </a:path>
                </a:pathLst>
              </a:custGeom>
              <a:solidFill>
                <a:srgbClr val="9C56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83" name="Freeform 165"/>
              <p:cNvSpPr>
                <a:spLocks/>
              </p:cNvSpPr>
              <p:nvPr/>
            </p:nvSpPr>
            <p:spPr bwMode="auto">
              <a:xfrm>
                <a:off x="1984" y="172"/>
                <a:ext cx="262" cy="1389"/>
              </a:xfrm>
              <a:custGeom>
                <a:avLst/>
                <a:gdLst>
                  <a:gd name="T0" fmla="*/ 24 w 111"/>
                  <a:gd name="T1" fmla="*/ 0 h 588"/>
                  <a:gd name="T2" fmla="*/ 93 w 111"/>
                  <a:gd name="T3" fmla="*/ 185 h 588"/>
                  <a:gd name="T4" fmla="*/ 0 w 111"/>
                  <a:gd name="T5" fmla="*/ 588 h 588"/>
                  <a:gd name="T6" fmla="*/ 26 w 111"/>
                  <a:gd name="T7" fmla="*/ 575 h 588"/>
                  <a:gd name="T8" fmla="*/ 110 w 111"/>
                  <a:gd name="T9" fmla="*/ 182 h 588"/>
                  <a:gd name="T10" fmla="*/ 24 w 111"/>
                  <a:gd name="T11" fmla="*/ 0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1" h="588">
                    <a:moveTo>
                      <a:pt x="24" y="0"/>
                    </a:moveTo>
                    <a:cubicBezTo>
                      <a:pt x="24" y="0"/>
                      <a:pt x="87" y="57"/>
                      <a:pt x="93" y="185"/>
                    </a:cubicBezTo>
                    <a:cubicBezTo>
                      <a:pt x="102" y="350"/>
                      <a:pt x="0" y="588"/>
                      <a:pt x="0" y="588"/>
                    </a:cubicBezTo>
                    <a:cubicBezTo>
                      <a:pt x="0" y="588"/>
                      <a:pt x="16" y="576"/>
                      <a:pt x="26" y="575"/>
                    </a:cubicBezTo>
                    <a:cubicBezTo>
                      <a:pt x="80" y="501"/>
                      <a:pt x="111" y="336"/>
                      <a:pt x="110" y="182"/>
                    </a:cubicBezTo>
                    <a:cubicBezTo>
                      <a:pt x="109" y="27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9C56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84" name="Freeform 166"/>
              <p:cNvSpPr>
                <a:spLocks/>
              </p:cNvSpPr>
              <p:nvPr/>
            </p:nvSpPr>
            <p:spPr bwMode="auto">
              <a:xfrm>
                <a:off x="1287" y="-367"/>
                <a:ext cx="721" cy="470"/>
              </a:xfrm>
              <a:custGeom>
                <a:avLst/>
                <a:gdLst>
                  <a:gd name="T0" fmla="*/ 204 w 305"/>
                  <a:gd name="T1" fmla="*/ 111 h 199"/>
                  <a:gd name="T2" fmla="*/ 192 w 305"/>
                  <a:gd name="T3" fmla="*/ 9 h 199"/>
                  <a:gd name="T4" fmla="*/ 117 w 305"/>
                  <a:gd name="T5" fmla="*/ 15 h 199"/>
                  <a:gd name="T6" fmla="*/ 125 w 305"/>
                  <a:gd name="T7" fmla="*/ 125 h 199"/>
                  <a:gd name="T8" fmla="*/ 29 w 305"/>
                  <a:gd name="T9" fmla="*/ 115 h 199"/>
                  <a:gd name="T10" fmla="*/ 2 w 305"/>
                  <a:gd name="T11" fmla="*/ 156 h 199"/>
                  <a:gd name="T12" fmla="*/ 51 w 305"/>
                  <a:gd name="T13" fmla="*/ 177 h 199"/>
                  <a:gd name="T14" fmla="*/ 195 w 305"/>
                  <a:gd name="T15" fmla="*/ 199 h 199"/>
                  <a:gd name="T16" fmla="*/ 266 w 305"/>
                  <a:gd name="T17" fmla="*/ 147 h 199"/>
                  <a:gd name="T18" fmla="*/ 303 w 305"/>
                  <a:gd name="T19" fmla="*/ 156 h 199"/>
                  <a:gd name="T20" fmla="*/ 204 w 305"/>
                  <a:gd name="T21" fmla="*/ 111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5" h="199">
                    <a:moveTo>
                      <a:pt x="204" y="111"/>
                    </a:moveTo>
                    <a:cubicBezTo>
                      <a:pt x="191" y="73"/>
                      <a:pt x="192" y="9"/>
                      <a:pt x="192" y="9"/>
                    </a:cubicBezTo>
                    <a:cubicBezTo>
                      <a:pt x="192" y="9"/>
                      <a:pt x="157" y="0"/>
                      <a:pt x="117" y="15"/>
                    </a:cubicBezTo>
                    <a:cubicBezTo>
                      <a:pt x="125" y="40"/>
                      <a:pt x="125" y="125"/>
                      <a:pt x="125" y="125"/>
                    </a:cubicBezTo>
                    <a:cubicBezTo>
                      <a:pt x="125" y="125"/>
                      <a:pt x="47" y="98"/>
                      <a:pt x="29" y="115"/>
                    </a:cubicBezTo>
                    <a:cubicBezTo>
                      <a:pt x="0" y="141"/>
                      <a:pt x="2" y="156"/>
                      <a:pt x="2" y="156"/>
                    </a:cubicBezTo>
                    <a:cubicBezTo>
                      <a:pt x="11" y="167"/>
                      <a:pt x="13" y="169"/>
                      <a:pt x="51" y="177"/>
                    </a:cubicBezTo>
                    <a:cubicBezTo>
                      <a:pt x="136" y="167"/>
                      <a:pt x="172" y="180"/>
                      <a:pt x="195" y="199"/>
                    </a:cubicBezTo>
                    <a:cubicBezTo>
                      <a:pt x="223" y="199"/>
                      <a:pt x="248" y="152"/>
                      <a:pt x="266" y="147"/>
                    </a:cubicBezTo>
                    <a:cubicBezTo>
                      <a:pt x="288" y="142"/>
                      <a:pt x="302" y="168"/>
                      <a:pt x="303" y="156"/>
                    </a:cubicBezTo>
                    <a:cubicBezTo>
                      <a:pt x="305" y="137"/>
                      <a:pt x="254" y="110"/>
                      <a:pt x="204" y="111"/>
                    </a:cubicBezTo>
                    <a:close/>
                  </a:path>
                </a:pathLst>
              </a:custGeom>
              <a:solidFill>
                <a:srgbClr val="7087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85" name="Freeform 167"/>
              <p:cNvSpPr>
                <a:spLocks/>
              </p:cNvSpPr>
              <p:nvPr/>
            </p:nvSpPr>
            <p:spPr bwMode="auto">
              <a:xfrm>
                <a:off x="1391" y="-343"/>
                <a:ext cx="659" cy="491"/>
              </a:xfrm>
              <a:custGeom>
                <a:avLst/>
                <a:gdLst>
                  <a:gd name="T0" fmla="*/ 158 w 279"/>
                  <a:gd name="T1" fmla="*/ 101 h 208"/>
                  <a:gd name="T2" fmla="*/ 148 w 279"/>
                  <a:gd name="T3" fmla="*/ 2 h 208"/>
                  <a:gd name="T4" fmla="*/ 129 w 279"/>
                  <a:gd name="T5" fmla="*/ 0 h 208"/>
                  <a:gd name="T6" fmla="*/ 139 w 279"/>
                  <a:gd name="T7" fmla="*/ 119 h 208"/>
                  <a:gd name="T8" fmla="*/ 176 w 279"/>
                  <a:gd name="T9" fmla="*/ 124 h 208"/>
                  <a:gd name="T10" fmla="*/ 163 w 279"/>
                  <a:gd name="T11" fmla="*/ 178 h 208"/>
                  <a:gd name="T12" fmla="*/ 0 w 279"/>
                  <a:gd name="T13" fmla="*/ 171 h 208"/>
                  <a:gd name="T14" fmla="*/ 93 w 279"/>
                  <a:gd name="T15" fmla="*/ 175 h 208"/>
                  <a:gd name="T16" fmla="*/ 178 w 279"/>
                  <a:gd name="T17" fmla="*/ 207 h 208"/>
                  <a:gd name="T18" fmla="*/ 224 w 279"/>
                  <a:gd name="T19" fmla="*/ 175 h 208"/>
                  <a:gd name="T20" fmla="*/ 268 w 279"/>
                  <a:gd name="T21" fmla="*/ 167 h 208"/>
                  <a:gd name="T22" fmla="*/ 158 w 279"/>
                  <a:gd name="T23" fmla="*/ 101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9" h="208">
                    <a:moveTo>
                      <a:pt x="158" y="101"/>
                    </a:moveTo>
                    <a:cubicBezTo>
                      <a:pt x="152" y="76"/>
                      <a:pt x="148" y="2"/>
                      <a:pt x="148" y="2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39" y="119"/>
                      <a:pt x="139" y="119"/>
                      <a:pt x="139" y="119"/>
                    </a:cubicBezTo>
                    <a:cubicBezTo>
                      <a:pt x="139" y="119"/>
                      <a:pt x="168" y="119"/>
                      <a:pt x="176" y="124"/>
                    </a:cubicBezTo>
                    <a:cubicBezTo>
                      <a:pt x="197" y="133"/>
                      <a:pt x="195" y="172"/>
                      <a:pt x="163" y="178"/>
                    </a:cubicBezTo>
                    <a:cubicBezTo>
                      <a:pt x="92" y="139"/>
                      <a:pt x="0" y="171"/>
                      <a:pt x="0" y="171"/>
                    </a:cubicBezTo>
                    <a:cubicBezTo>
                      <a:pt x="0" y="171"/>
                      <a:pt x="55" y="171"/>
                      <a:pt x="93" y="175"/>
                    </a:cubicBezTo>
                    <a:cubicBezTo>
                      <a:pt x="113" y="178"/>
                      <a:pt x="160" y="190"/>
                      <a:pt x="178" y="207"/>
                    </a:cubicBezTo>
                    <a:cubicBezTo>
                      <a:pt x="199" y="208"/>
                      <a:pt x="224" y="204"/>
                      <a:pt x="224" y="175"/>
                    </a:cubicBezTo>
                    <a:cubicBezTo>
                      <a:pt x="234" y="168"/>
                      <a:pt x="258" y="156"/>
                      <a:pt x="268" y="167"/>
                    </a:cubicBezTo>
                    <a:cubicBezTo>
                      <a:pt x="279" y="132"/>
                      <a:pt x="216" y="97"/>
                      <a:pt x="158" y="101"/>
                    </a:cubicBezTo>
                    <a:close/>
                  </a:path>
                </a:pathLst>
              </a:custGeom>
              <a:solidFill>
                <a:srgbClr val="6170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86" name="Freeform 168"/>
              <p:cNvSpPr>
                <a:spLocks/>
              </p:cNvSpPr>
              <p:nvPr/>
            </p:nvSpPr>
            <p:spPr bwMode="auto">
              <a:xfrm>
                <a:off x="3151" y="179"/>
                <a:ext cx="2618" cy="2563"/>
              </a:xfrm>
              <a:custGeom>
                <a:avLst/>
                <a:gdLst>
                  <a:gd name="T0" fmla="*/ 718 w 980"/>
                  <a:gd name="T1" fmla="*/ 228 h 917"/>
                  <a:gd name="T2" fmla="*/ 563 w 980"/>
                  <a:gd name="T3" fmla="*/ 144 h 917"/>
                  <a:gd name="T4" fmla="*/ 535 w 980"/>
                  <a:gd name="T5" fmla="*/ 49 h 917"/>
                  <a:gd name="T6" fmla="*/ 422 w 980"/>
                  <a:gd name="T7" fmla="*/ 10 h 917"/>
                  <a:gd name="T8" fmla="*/ 385 w 980"/>
                  <a:gd name="T9" fmla="*/ 124 h 917"/>
                  <a:gd name="T10" fmla="*/ 440 w 980"/>
                  <a:gd name="T11" fmla="*/ 96 h 917"/>
                  <a:gd name="T12" fmla="*/ 440 w 980"/>
                  <a:gd name="T13" fmla="*/ 136 h 917"/>
                  <a:gd name="T14" fmla="*/ 332 w 980"/>
                  <a:gd name="T15" fmla="*/ 145 h 917"/>
                  <a:gd name="T16" fmla="*/ 245 w 980"/>
                  <a:gd name="T17" fmla="*/ 202 h 917"/>
                  <a:gd name="T18" fmla="*/ 155 w 980"/>
                  <a:gd name="T19" fmla="*/ 233 h 917"/>
                  <a:gd name="T20" fmla="*/ 24 w 980"/>
                  <a:gd name="T21" fmla="*/ 444 h 917"/>
                  <a:gd name="T22" fmla="*/ 15 w 980"/>
                  <a:gd name="T23" fmla="*/ 644 h 917"/>
                  <a:gd name="T24" fmla="*/ 214 w 980"/>
                  <a:gd name="T25" fmla="*/ 865 h 917"/>
                  <a:gd name="T26" fmla="*/ 512 w 980"/>
                  <a:gd name="T27" fmla="*/ 910 h 917"/>
                  <a:gd name="T28" fmla="*/ 824 w 980"/>
                  <a:gd name="T29" fmla="*/ 859 h 917"/>
                  <a:gd name="T30" fmla="*/ 935 w 980"/>
                  <a:gd name="T31" fmla="*/ 690 h 917"/>
                  <a:gd name="T32" fmla="*/ 923 w 980"/>
                  <a:gd name="T33" fmla="*/ 396 h 917"/>
                  <a:gd name="T34" fmla="*/ 718 w 980"/>
                  <a:gd name="T35" fmla="*/ 228 h 9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80" h="917">
                    <a:moveTo>
                      <a:pt x="718" y="228"/>
                    </a:moveTo>
                    <a:cubicBezTo>
                      <a:pt x="694" y="185"/>
                      <a:pt x="638" y="144"/>
                      <a:pt x="563" y="144"/>
                    </a:cubicBezTo>
                    <a:cubicBezTo>
                      <a:pt x="558" y="98"/>
                      <a:pt x="551" y="77"/>
                      <a:pt x="535" y="49"/>
                    </a:cubicBezTo>
                    <a:cubicBezTo>
                      <a:pt x="504" y="19"/>
                      <a:pt x="466" y="0"/>
                      <a:pt x="422" y="10"/>
                    </a:cubicBezTo>
                    <a:cubicBezTo>
                      <a:pt x="410" y="14"/>
                      <a:pt x="358" y="53"/>
                      <a:pt x="385" y="124"/>
                    </a:cubicBezTo>
                    <a:cubicBezTo>
                      <a:pt x="395" y="116"/>
                      <a:pt x="431" y="86"/>
                      <a:pt x="440" y="96"/>
                    </a:cubicBezTo>
                    <a:cubicBezTo>
                      <a:pt x="450" y="109"/>
                      <a:pt x="442" y="125"/>
                      <a:pt x="440" y="136"/>
                    </a:cubicBezTo>
                    <a:cubicBezTo>
                      <a:pt x="440" y="136"/>
                      <a:pt x="375" y="127"/>
                      <a:pt x="332" y="145"/>
                    </a:cubicBezTo>
                    <a:cubicBezTo>
                      <a:pt x="290" y="162"/>
                      <a:pt x="245" y="202"/>
                      <a:pt x="245" y="202"/>
                    </a:cubicBezTo>
                    <a:cubicBezTo>
                      <a:pt x="245" y="202"/>
                      <a:pt x="188" y="214"/>
                      <a:pt x="155" y="233"/>
                    </a:cubicBezTo>
                    <a:cubicBezTo>
                      <a:pt x="112" y="256"/>
                      <a:pt x="47" y="316"/>
                      <a:pt x="24" y="444"/>
                    </a:cubicBezTo>
                    <a:cubicBezTo>
                      <a:pt x="5" y="553"/>
                      <a:pt x="0" y="596"/>
                      <a:pt x="15" y="644"/>
                    </a:cubicBezTo>
                    <a:cubicBezTo>
                      <a:pt x="38" y="715"/>
                      <a:pt x="124" y="816"/>
                      <a:pt x="214" y="865"/>
                    </a:cubicBezTo>
                    <a:cubicBezTo>
                      <a:pt x="281" y="900"/>
                      <a:pt x="437" y="906"/>
                      <a:pt x="512" y="910"/>
                    </a:cubicBezTo>
                    <a:cubicBezTo>
                      <a:pt x="612" y="917"/>
                      <a:pt x="758" y="903"/>
                      <a:pt x="824" y="859"/>
                    </a:cubicBezTo>
                    <a:cubicBezTo>
                      <a:pt x="866" y="831"/>
                      <a:pt x="915" y="736"/>
                      <a:pt x="935" y="690"/>
                    </a:cubicBezTo>
                    <a:cubicBezTo>
                      <a:pt x="961" y="621"/>
                      <a:pt x="980" y="538"/>
                      <a:pt x="923" y="396"/>
                    </a:cubicBezTo>
                    <a:cubicBezTo>
                      <a:pt x="877" y="281"/>
                      <a:pt x="784" y="223"/>
                      <a:pt x="718" y="228"/>
                    </a:cubicBezTo>
                    <a:close/>
                  </a:path>
                </a:pathLst>
              </a:custGeom>
              <a:solidFill>
                <a:srgbClr val="FFF7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87" name="Freeform 169"/>
              <p:cNvSpPr>
                <a:spLocks/>
              </p:cNvSpPr>
              <p:nvPr/>
            </p:nvSpPr>
            <p:spPr bwMode="auto">
              <a:xfrm>
                <a:off x="3255" y="538"/>
                <a:ext cx="2612" cy="2224"/>
              </a:xfrm>
              <a:custGeom>
                <a:avLst/>
                <a:gdLst>
                  <a:gd name="T0" fmla="*/ 652 w 962"/>
                  <a:gd name="T1" fmla="*/ 95 h 688"/>
                  <a:gd name="T2" fmla="*/ 328 w 962"/>
                  <a:gd name="T3" fmla="*/ 30 h 688"/>
                  <a:gd name="T4" fmla="*/ 191 w 962"/>
                  <a:gd name="T5" fmla="*/ 83 h 688"/>
                  <a:gd name="T6" fmla="*/ 8 w 962"/>
                  <a:gd name="T7" fmla="*/ 358 h 688"/>
                  <a:gd name="T8" fmla="*/ 615 w 962"/>
                  <a:gd name="T9" fmla="*/ 673 h 688"/>
                  <a:gd name="T10" fmla="*/ 652 w 962"/>
                  <a:gd name="T11" fmla="*/ 95 h 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62" h="688">
                    <a:moveTo>
                      <a:pt x="652" y="95"/>
                    </a:moveTo>
                    <a:cubicBezTo>
                      <a:pt x="580" y="0"/>
                      <a:pt x="426" y="7"/>
                      <a:pt x="328" y="30"/>
                    </a:cubicBezTo>
                    <a:cubicBezTo>
                      <a:pt x="232" y="50"/>
                      <a:pt x="191" y="83"/>
                      <a:pt x="191" y="83"/>
                    </a:cubicBezTo>
                    <a:cubicBezTo>
                      <a:pt x="191" y="83"/>
                      <a:pt x="25" y="104"/>
                      <a:pt x="8" y="358"/>
                    </a:cubicBezTo>
                    <a:cubicBezTo>
                      <a:pt x="0" y="688"/>
                      <a:pt x="330" y="678"/>
                      <a:pt x="615" y="673"/>
                    </a:cubicBezTo>
                    <a:cubicBezTo>
                      <a:pt x="962" y="651"/>
                      <a:pt x="898" y="90"/>
                      <a:pt x="652" y="95"/>
                    </a:cubicBezTo>
                    <a:close/>
                  </a:path>
                </a:pathLst>
              </a:custGeom>
              <a:solidFill>
                <a:srgbClr val="EE9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88" name="Freeform 170"/>
              <p:cNvSpPr>
                <a:spLocks/>
              </p:cNvSpPr>
              <p:nvPr/>
            </p:nvSpPr>
            <p:spPr bwMode="auto">
              <a:xfrm>
                <a:off x="3817" y="226"/>
                <a:ext cx="1209" cy="655"/>
              </a:xfrm>
              <a:custGeom>
                <a:avLst/>
                <a:gdLst>
                  <a:gd name="T0" fmla="*/ 341 w 420"/>
                  <a:gd name="T1" fmla="*/ 156 h 249"/>
                  <a:gd name="T2" fmla="*/ 255 w 420"/>
                  <a:gd name="T3" fmla="*/ 143 h 249"/>
                  <a:gd name="T4" fmla="*/ 240 w 420"/>
                  <a:gd name="T5" fmla="*/ 44 h 249"/>
                  <a:gd name="T6" fmla="*/ 148 w 420"/>
                  <a:gd name="T7" fmla="*/ 8 h 249"/>
                  <a:gd name="T8" fmla="*/ 112 w 420"/>
                  <a:gd name="T9" fmla="*/ 81 h 249"/>
                  <a:gd name="T10" fmla="*/ 177 w 420"/>
                  <a:gd name="T11" fmla="*/ 140 h 249"/>
                  <a:gd name="T12" fmla="*/ 0 w 420"/>
                  <a:gd name="T13" fmla="*/ 194 h 249"/>
                  <a:gd name="T14" fmla="*/ 95 w 420"/>
                  <a:gd name="T15" fmla="*/ 174 h 249"/>
                  <a:gd name="T16" fmla="*/ 75 w 420"/>
                  <a:gd name="T17" fmla="*/ 223 h 249"/>
                  <a:gd name="T18" fmla="*/ 188 w 420"/>
                  <a:gd name="T19" fmla="*/ 195 h 249"/>
                  <a:gd name="T20" fmla="*/ 285 w 420"/>
                  <a:gd name="T21" fmla="*/ 249 h 249"/>
                  <a:gd name="T22" fmla="*/ 301 w 420"/>
                  <a:gd name="T23" fmla="*/ 187 h 249"/>
                  <a:gd name="T24" fmla="*/ 420 w 420"/>
                  <a:gd name="T25" fmla="*/ 227 h 249"/>
                  <a:gd name="T26" fmla="*/ 341 w 420"/>
                  <a:gd name="T27" fmla="*/ 156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20" h="249">
                    <a:moveTo>
                      <a:pt x="341" y="156"/>
                    </a:moveTo>
                    <a:cubicBezTo>
                      <a:pt x="295" y="137"/>
                      <a:pt x="255" y="143"/>
                      <a:pt x="255" y="143"/>
                    </a:cubicBezTo>
                    <a:cubicBezTo>
                      <a:pt x="255" y="143"/>
                      <a:pt x="273" y="91"/>
                      <a:pt x="240" y="44"/>
                    </a:cubicBezTo>
                    <a:cubicBezTo>
                      <a:pt x="217" y="9"/>
                      <a:pt x="181" y="0"/>
                      <a:pt x="148" y="8"/>
                    </a:cubicBezTo>
                    <a:cubicBezTo>
                      <a:pt x="117" y="15"/>
                      <a:pt x="100" y="49"/>
                      <a:pt x="112" y="81"/>
                    </a:cubicBezTo>
                    <a:cubicBezTo>
                      <a:pt x="160" y="23"/>
                      <a:pt x="216" y="83"/>
                      <a:pt x="177" y="140"/>
                    </a:cubicBezTo>
                    <a:cubicBezTo>
                      <a:pt x="143" y="140"/>
                      <a:pt x="70" y="117"/>
                      <a:pt x="0" y="194"/>
                    </a:cubicBezTo>
                    <a:cubicBezTo>
                      <a:pt x="0" y="194"/>
                      <a:pt x="65" y="170"/>
                      <a:pt x="95" y="174"/>
                    </a:cubicBezTo>
                    <a:cubicBezTo>
                      <a:pt x="74" y="198"/>
                      <a:pt x="75" y="223"/>
                      <a:pt x="75" y="223"/>
                    </a:cubicBezTo>
                    <a:cubicBezTo>
                      <a:pt x="75" y="223"/>
                      <a:pt x="133" y="196"/>
                      <a:pt x="188" y="195"/>
                    </a:cubicBezTo>
                    <a:cubicBezTo>
                      <a:pt x="237" y="210"/>
                      <a:pt x="285" y="249"/>
                      <a:pt x="285" y="249"/>
                    </a:cubicBezTo>
                    <a:cubicBezTo>
                      <a:pt x="285" y="249"/>
                      <a:pt x="310" y="227"/>
                      <a:pt x="301" y="187"/>
                    </a:cubicBezTo>
                    <a:cubicBezTo>
                      <a:pt x="338" y="194"/>
                      <a:pt x="420" y="227"/>
                      <a:pt x="420" y="227"/>
                    </a:cubicBezTo>
                    <a:cubicBezTo>
                      <a:pt x="420" y="227"/>
                      <a:pt x="401" y="183"/>
                      <a:pt x="341" y="156"/>
                    </a:cubicBezTo>
                    <a:close/>
                  </a:path>
                </a:pathLst>
              </a:custGeom>
              <a:solidFill>
                <a:srgbClr val="92C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89" name="Freeform 171"/>
              <p:cNvSpPr>
                <a:spLocks/>
              </p:cNvSpPr>
              <p:nvPr/>
            </p:nvSpPr>
            <p:spPr bwMode="auto">
              <a:xfrm>
                <a:off x="4379" y="325"/>
                <a:ext cx="69" cy="329"/>
              </a:xfrm>
              <a:custGeom>
                <a:avLst/>
                <a:gdLst>
                  <a:gd name="T0" fmla="*/ 0 w 29"/>
                  <a:gd name="T1" fmla="*/ 0 h 139"/>
                  <a:gd name="T2" fmla="*/ 15 w 29"/>
                  <a:gd name="T3" fmla="*/ 54 h 139"/>
                  <a:gd name="T4" fmla="*/ 10 w 29"/>
                  <a:gd name="T5" fmla="*/ 139 h 139"/>
                  <a:gd name="T6" fmla="*/ 21 w 29"/>
                  <a:gd name="T7" fmla="*/ 54 h 139"/>
                  <a:gd name="T8" fmla="*/ 0 w 29"/>
                  <a:gd name="T9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139">
                    <a:moveTo>
                      <a:pt x="0" y="0"/>
                    </a:moveTo>
                    <a:cubicBezTo>
                      <a:pt x="0" y="0"/>
                      <a:pt x="11" y="25"/>
                      <a:pt x="15" y="54"/>
                    </a:cubicBezTo>
                    <a:cubicBezTo>
                      <a:pt x="17" y="72"/>
                      <a:pt x="10" y="139"/>
                      <a:pt x="10" y="139"/>
                    </a:cubicBezTo>
                    <a:cubicBezTo>
                      <a:pt x="10" y="139"/>
                      <a:pt x="29" y="117"/>
                      <a:pt x="21" y="54"/>
                    </a:cubicBezTo>
                    <a:cubicBezTo>
                      <a:pt x="17" y="1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E9D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90" name="Freeform 172"/>
              <p:cNvSpPr>
                <a:spLocks/>
              </p:cNvSpPr>
              <p:nvPr/>
            </p:nvSpPr>
            <p:spPr bwMode="auto">
              <a:xfrm>
                <a:off x="3817" y="536"/>
                <a:ext cx="425" cy="134"/>
              </a:xfrm>
              <a:custGeom>
                <a:avLst/>
                <a:gdLst>
                  <a:gd name="T0" fmla="*/ 112 w 180"/>
                  <a:gd name="T1" fmla="*/ 1 h 57"/>
                  <a:gd name="T2" fmla="*/ 0 w 180"/>
                  <a:gd name="T3" fmla="*/ 57 h 57"/>
                  <a:gd name="T4" fmla="*/ 99 w 180"/>
                  <a:gd name="T5" fmla="*/ 10 h 57"/>
                  <a:gd name="T6" fmla="*/ 180 w 180"/>
                  <a:gd name="T7" fmla="*/ 12 h 57"/>
                  <a:gd name="T8" fmla="*/ 112 w 180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" h="57">
                    <a:moveTo>
                      <a:pt x="112" y="1"/>
                    </a:moveTo>
                    <a:cubicBezTo>
                      <a:pt x="84" y="3"/>
                      <a:pt x="21" y="24"/>
                      <a:pt x="0" y="57"/>
                    </a:cubicBezTo>
                    <a:cubicBezTo>
                      <a:pt x="46" y="28"/>
                      <a:pt x="76" y="14"/>
                      <a:pt x="99" y="10"/>
                    </a:cubicBezTo>
                    <a:cubicBezTo>
                      <a:pt x="116" y="8"/>
                      <a:pt x="117" y="10"/>
                      <a:pt x="180" y="12"/>
                    </a:cubicBezTo>
                    <a:cubicBezTo>
                      <a:pt x="180" y="12"/>
                      <a:pt x="158" y="0"/>
                      <a:pt x="112" y="1"/>
                    </a:cubicBezTo>
                    <a:close/>
                  </a:path>
                </a:pathLst>
              </a:custGeom>
              <a:solidFill>
                <a:srgbClr val="7E9D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91" name="Freeform 173"/>
              <p:cNvSpPr>
                <a:spLocks/>
              </p:cNvSpPr>
              <p:nvPr/>
            </p:nvSpPr>
            <p:spPr bwMode="auto">
              <a:xfrm>
                <a:off x="4828" y="848"/>
                <a:ext cx="476" cy="1580"/>
              </a:xfrm>
              <a:custGeom>
                <a:avLst/>
                <a:gdLst>
                  <a:gd name="T0" fmla="*/ 0 w 212"/>
                  <a:gd name="T1" fmla="*/ 0 h 582"/>
                  <a:gd name="T2" fmla="*/ 103 w 212"/>
                  <a:gd name="T3" fmla="*/ 171 h 582"/>
                  <a:gd name="T4" fmla="*/ 12 w 212"/>
                  <a:gd name="T5" fmla="*/ 582 h 582"/>
                  <a:gd name="T6" fmla="*/ 58 w 212"/>
                  <a:gd name="T7" fmla="*/ 555 h 582"/>
                  <a:gd name="T8" fmla="*/ 141 w 212"/>
                  <a:gd name="T9" fmla="*/ 189 h 582"/>
                  <a:gd name="T10" fmla="*/ 0 w 212"/>
                  <a:gd name="T11" fmla="*/ 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2" h="582">
                    <a:moveTo>
                      <a:pt x="0" y="0"/>
                    </a:moveTo>
                    <a:cubicBezTo>
                      <a:pt x="0" y="0"/>
                      <a:pt x="85" y="87"/>
                      <a:pt x="103" y="171"/>
                    </a:cubicBezTo>
                    <a:cubicBezTo>
                      <a:pt x="167" y="463"/>
                      <a:pt x="42" y="563"/>
                      <a:pt x="12" y="582"/>
                    </a:cubicBezTo>
                    <a:cubicBezTo>
                      <a:pt x="58" y="555"/>
                      <a:pt x="58" y="555"/>
                      <a:pt x="58" y="555"/>
                    </a:cubicBezTo>
                    <a:cubicBezTo>
                      <a:pt x="58" y="555"/>
                      <a:pt x="212" y="522"/>
                      <a:pt x="141" y="189"/>
                    </a:cubicBezTo>
                    <a:cubicBezTo>
                      <a:pt x="125" y="114"/>
                      <a:pt x="68" y="12"/>
                      <a:pt x="0" y="0"/>
                    </a:cubicBezTo>
                    <a:close/>
                  </a:path>
                </a:pathLst>
              </a:custGeom>
              <a:solidFill>
                <a:srgbClr val="FFF7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92" name="Freeform 174"/>
              <p:cNvSpPr>
                <a:spLocks/>
              </p:cNvSpPr>
              <p:nvPr/>
            </p:nvSpPr>
            <p:spPr bwMode="auto">
              <a:xfrm>
                <a:off x="4814" y="840"/>
                <a:ext cx="490" cy="1496"/>
              </a:xfrm>
              <a:custGeom>
                <a:avLst/>
                <a:gdLst>
                  <a:gd name="T0" fmla="*/ 84 w 211"/>
                  <a:gd name="T1" fmla="*/ 55 h 516"/>
                  <a:gd name="T2" fmla="*/ 0 w 211"/>
                  <a:gd name="T3" fmla="*/ 0 h 516"/>
                  <a:gd name="T4" fmla="*/ 133 w 211"/>
                  <a:gd name="T5" fmla="*/ 153 h 516"/>
                  <a:gd name="T6" fmla="*/ 129 w 211"/>
                  <a:gd name="T7" fmla="*/ 515 h 516"/>
                  <a:gd name="T8" fmla="*/ 139 w 211"/>
                  <a:gd name="T9" fmla="*/ 516 h 516"/>
                  <a:gd name="T10" fmla="*/ 156 w 211"/>
                  <a:gd name="T11" fmla="*/ 202 h 516"/>
                  <a:gd name="T12" fmla="*/ 84 w 211"/>
                  <a:gd name="T13" fmla="*/ 55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1" h="516">
                    <a:moveTo>
                      <a:pt x="84" y="55"/>
                    </a:moveTo>
                    <a:cubicBezTo>
                      <a:pt x="65" y="33"/>
                      <a:pt x="31" y="3"/>
                      <a:pt x="0" y="0"/>
                    </a:cubicBezTo>
                    <a:cubicBezTo>
                      <a:pt x="49" y="25"/>
                      <a:pt x="99" y="59"/>
                      <a:pt x="133" y="153"/>
                    </a:cubicBezTo>
                    <a:cubicBezTo>
                      <a:pt x="209" y="364"/>
                      <a:pt x="129" y="515"/>
                      <a:pt x="129" y="515"/>
                    </a:cubicBezTo>
                    <a:cubicBezTo>
                      <a:pt x="129" y="515"/>
                      <a:pt x="129" y="515"/>
                      <a:pt x="139" y="516"/>
                    </a:cubicBezTo>
                    <a:cubicBezTo>
                      <a:pt x="139" y="516"/>
                      <a:pt x="211" y="405"/>
                      <a:pt x="156" y="202"/>
                    </a:cubicBezTo>
                    <a:cubicBezTo>
                      <a:pt x="131" y="114"/>
                      <a:pt x="104" y="79"/>
                      <a:pt x="84" y="55"/>
                    </a:cubicBezTo>
                    <a:close/>
                  </a:path>
                </a:pathLst>
              </a:custGeom>
              <a:solidFill>
                <a:srgbClr val="D27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93" name="Freeform 175"/>
              <p:cNvSpPr>
                <a:spLocks/>
              </p:cNvSpPr>
              <p:nvPr/>
            </p:nvSpPr>
            <p:spPr bwMode="auto">
              <a:xfrm>
                <a:off x="4490" y="916"/>
                <a:ext cx="471" cy="1363"/>
              </a:xfrm>
              <a:custGeom>
                <a:avLst/>
                <a:gdLst>
                  <a:gd name="T0" fmla="*/ 77 w 199"/>
                  <a:gd name="T1" fmla="*/ 0 h 577"/>
                  <a:gd name="T2" fmla="*/ 109 w 199"/>
                  <a:gd name="T3" fmla="*/ 162 h 577"/>
                  <a:gd name="T4" fmla="*/ 0 w 199"/>
                  <a:gd name="T5" fmla="*/ 560 h 577"/>
                  <a:gd name="T6" fmla="*/ 52 w 199"/>
                  <a:gd name="T7" fmla="*/ 577 h 577"/>
                  <a:gd name="T8" fmla="*/ 147 w 199"/>
                  <a:gd name="T9" fmla="*/ 145 h 577"/>
                  <a:gd name="T10" fmla="*/ 77 w 199"/>
                  <a:gd name="T11" fmla="*/ 0 h 5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9" h="577">
                    <a:moveTo>
                      <a:pt x="77" y="0"/>
                    </a:moveTo>
                    <a:cubicBezTo>
                      <a:pt x="77" y="0"/>
                      <a:pt x="104" y="94"/>
                      <a:pt x="109" y="162"/>
                    </a:cubicBezTo>
                    <a:cubicBezTo>
                      <a:pt x="128" y="431"/>
                      <a:pt x="0" y="560"/>
                      <a:pt x="0" y="560"/>
                    </a:cubicBezTo>
                    <a:cubicBezTo>
                      <a:pt x="52" y="577"/>
                      <a:pt x="52" y="577"/>
                      <a:pt x="52" y="577"/>
                    </a:cubicBezTo>
                    <a:cubicBezTo>
                      <a:pt x="52" y="577"/>
                      <a:pt x="199" y="450"/>
                      <a:pt x="147" y="145"/>
                    </a:cubicBezTo>
                    <a:cubicBezTo>
                      <a:pt x="134" y="58"/>
                      <a:pt x="77" y="0"/>
                      <a:pt x="77" y="0"/>
                    </a:cubicBezTo>
                    <a:close/>
                  </a:path>
                </a:pathLst>
              </a:custGeom>
              <a:solidFill>
                <a:srgbClr val="FFF7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94" name="Freeform 176"/>
              <p:cNvSpPr>
                <a:spLocks/>
              </p:cNvSpPr>
              <p:nvPr/>
            </p:nvSpPr>
            <p:spPr bwMode="auto">
              <a:xfrm>
                <a:off x="4635" y="897"/>
                <a:ext cx="337" cy="1382"/>
              </a:xfrm>
              <a:custGeom>
                <a:avLst/>
                <a:gdLst>
                  <a:gd name="T0" fmla="*/ 1 w 143"/>
                  <a:gd name="T1" fmla="*/ 0 h 585"/>
                  <a:gd name="T2" fmla="*/ 86 w 143"/>
                  <a:gd name="T3" fmla="*/ 181 h 585"/>
                  <a:gd name="T4" fmla="*/ 0 w 143"/>
                  <a:gd name="T5" fmla="*/ 564 h 585"/>
                  <a:gd name="T6" fmla="*/ 30 w 143"/>
                  <a:gd name="T7" fmla="*/ 546 h 585"/>
                  <a:gd name="T8" fmla="*/ 90 w 143"/>
                  <a:gd name="T9" fmla="*/ 146 h 585"/>
                  <a:gd name="T10" fmla="*/ 1 w 143"/>
                  <a:gd name="T11" fmla="*/ 0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3" h="585">
                    <a:moveTo>
                      <a:pt x="1" y="0"/>
                    </a:moveTo>
                    <a:cubicBezTo>
                      <a:pt x="23" y="14"/>
                      <a:pt x="79" y="99"/>
                      <a:pt x="86" y="181"/>
                    </a:cubicBezTo>
                    <a:cubicBezTo>
                      <a:pt x="108" y="422"/>
                      <a:pt x="0" y="564"/>
                      <a:pt x="0" y="564"/>
                    </a:cubicBezTo>
                    <a:cubicBezTo>
                      <a:pt x="0" y="564"/>
                      <a:pt x="9" y="585"/>
                      <a:pt x="30" y="546"/>
                    </a:cubicBezTo>
                    <a:cubicBezTo>
                      <a:pt x="51" y="507"/>
                      <a:pt x="143" y="348"/>
                      <a:pt x="90" y="146"/>
                    </a:cubicBezTo>
                    <a:cubicBezTo>
                      <a:pt x="67" y="55"/>
                      <a:pt x="25" y="7"/>
                      <a:pt x="1" y="0"/>
                    </a:cubicBezTo>
                    <a:close/>
                  </a:path>
                </a:pathLst>
              </a:custGeom>
              <a:solidFill>
                <a:srgbClr val="D27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95" name="Freeform 177"/>
              <p:cNvSpPr>
                <a:spLocks/>
              </p:cNvSpPr>
              <p:nvPr/>
            </p:nvSpPr>
            <p:spPr bwMode="auto">
              <a:xfrm>
                <a:off x="3862" y="852"/>
                <a:ext cx="373" cy="1429"/>
              </a:xfrm>
              <a:custGeom>
                <a:avLst/>
                <a:gdLst>
                  <a:gd name="T0" fmla="*/ 83 w 158"/>
                  <a:gd name="T1" fmla="*/ 475 h 605"/>
                  <a:gd name="T2" fmla="*/ 41 w 158"/>
                  <a:gd name="T3" fmla="*/ 258 h 605"/>
                  <a:gd name="T4" fmla="*/ 41 w 158"/>
                  <a:gd name="T5" fmla="*/ 257 h 605"/>
                  <a:gd name="T6" fmla="*/ 45 w 158"/>
                  <a:gd name="T7" fmla="*/ 109 h 605"/>
                  <a:gd name="T8" fmla="*/ 105 w 158"/>
                  <a:gd name="T9" fmla="*/ 0 h 605"/>
                  <a:gd name="T10" fmla="*/ 26 w 158"/>
                  <a:gd name="T11" fmla="*/ 60 h 605"/>
                  <a:gd name="T12" fmla="*/ 1 w 158"/>
                  <a:gd name="T13" fmla="*/ 205 h 605"/>
                  <a:gd name="T14" fmla="*/ 3 w 158"/>
                  <a:gd name="T15" fmla="*/ 237 h 605"/>
                  <a:gd name="T16" fmla="*/ 0 w 158"/>
                  <a:gd name="T17" fmla="*/ 239 h 605"/>
                  <a:gd name="T18" fmla="*/ 13 w 158"/>
                  <a:gd name="T19" fmla="*/ 398 h 605"/>
                  <a:gd name="T20" fmla="*/ 81 w 158"/>
                  <a:gd name="T21" fmla="*/ 605 h 605"/>
                  <a:gd name="T22" fmla="*/ 158 w 158"/>
                  <a:gd name="T23" fmla="*/ 598 h 605"/>
                  <a:gd name="T24" fmla="*/ 83 w 158"/>
                  <a:gd name="T25" fmla="*/ 475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8" h="605">
                    <a:moveTo>
                      <a:pt x="83" y="475"/>
                    </a:moveTo>
                    <a:cubicBezTo>
                      <a:pt x="61" y="396"/>
                      <a:pt x="41" y="258"/>
                      <a:pt x="41" y="258"/>
                    </a:cubicBezTo>
                    <a:cubicBezTo>
                      <a:pt x="41" y="258"/>
                      <a:pt x="41" y="258"/>
                      <a:pt x="41" y="257"/>
                    </a:cubicBezTo>
                    <a:cubicBezTo>
                      <a:pt x="37" y="222"/>
                      <a:pt x="33" y="161"/>
                      <a:pt x="45" y="109"/>
                    </a:cubicBezTo>
                    <a:cubicBezTo>
                      <a:pt x="55" y="70"/>
                      <a:pt x="105" y="0"/>
                      <a:pt x="105" y="0"/>
                    </a:cubicBezTo>
                    <a:cubicBezTo>
                      <a:pt x="105" y="0"/>
                      <a:pt x="41" y="30"/>
                      <a:pt x="26" y="60"/>
                    </a:cubicBezTo>
                    <a:cubicBezTo>
                      <a:pt x="10" y="90"/>
                      <a:pt x="1" y="200"/>
                      <a:pt x="1" y="205"/>
                    </a:cubicBezTo>
                    <a:cubicBezTo>
                      <a:pt x="1" y="208"/>
                      <a:pt x="2" y="221"/>
                      <a:pt x="3" y="237"/>
                    </a:cubicBezTo>
                    <a:cubicBezTo>
                      <a:pt x="0" y="239"/>
                      <a:pt x="0" y="239"/>
                      <a:pt x="0" y="239"/>
                    </a:cubicBezTo>
                    <a:cubicBezTo>
                      <a:pt x="0" y="239"/>
                      <a:pt x="3" y="344"/>
                      <a:pt x="13" y="398"/>
                    </a:cubicBezTo>
                    <a:cubicBezTo>
                      <a:pt x="35" y="514"/>
                      <a:pt x="81" y="605"/>
                      <a:pt x="81" y="605"/>
                    </a:cubicBezTo>
                    <a:cubicBezTo>
                      <a:pt x="81" y="605"/>
                      <a:pt x="81" y="605"/>
                      <a:pt x="158" y="598"/>
                    </a:cubicBezTo>
                    <a:cubicBezTo>
                      <a:pt x="158" y="598"/>
                      <a:pt x="106" y="554"/>
                      <a:pt x="83" y="475"/>
                    </a:cubicBezTo>
                    <a:close/>
                  </a:path>
                </a:pathLst>
              </a:custGeom>
              <a:solidFill>
                <a:srgbClr val="FFF7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96" name="Freeform 178"/>
              <p:cNvSpPr>
                <a:spLocks/>
              </p:cNvSpPr>
              <p:nvPr/>
            </p:nvSpPr>
            <p:spPr bwMode="auto">
              <a:xfrm>
                <a:off x="3751" y="826"/>
                <a:ext cx="388" cy="1429"/>
              </a:xfrm>
              <a:custGeom>
                <a:avLst/>
                <a:gdLst>
                  <a:gd name="T0" fmla="*/ 164 w 164"/>
                  <a:gd name="T1" fmla="*/ 4 h 605"/>
                  <a:gd name="T2" fmla="*/ 46 w 164"/>
                  <a:gd name="T3" fmla="*/ 127 h 605"/>
                  <a:gd name="T4" fmla="*/ 110 w 164"/>
                  <a:gd name="T5" fmla="*/ 591 h 605"/>
                  <a:gd name="T6" fmla="*/ 142 w 164"/>
                  <a:gd name="T7" fmla="*/ 597 h 605"/>
                  <a:gd name="T8" fmla="*/ 65 w 164"/>
                  <a:gd name="T9" fmla="*/ 124 h 605"/>
                  <a:gd name="T10" fmla="*/ 164 w 164"/>
                  <a:gd name="T11" fmla="*/ 4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4" h="605">
                    <a:moveTo>
                      <a:pt x="164" y="4"/>
                    </a:moveTo>
                    <a:cubicBezTo>
                      <a:pt x="164" y="4"/>
                      <a:pt x="83" y="0"/>
                      <a:pt x="46" y="127"/>
                    </a:cubicBezTo>
                    <a:cubicBezTo>
                      <a:pt x="0" y="452"/>
                      <a:pt x="83" y="547"/>
                      <a:pt x="110" y="591"/>
                    </a:cubicBezTo>
                    <a:cubicBezTo>
                      <a:pt x="128" y="605"/>
                      <a:pt x="142" y="597"/>
                      <a:pt x="142" y="597"/>
                    </a:cubicBezTo>
                    <a:cubicBezTo>
                      <a:pt x="142" y="597"/>
                      <a:pt x="0" y="475"/>
                      <a:pt x="65" y="124"/>
                    </a:cubicBezTo>
                    <a:cubicBezTo>
                      <a:pt x="76" y="61"/>
                      <a:pt x="164" y="4"/>
                      <a:pt x="164" y="4"/>
                    </a:cubicBezTo>
                    <a:close/>
                  </a:path>
                </a:pathLst>
              </a:custGeom>
              <a:solidFill>
                <a:srgbClr val="D27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97" name="Freeform 179"/>
              <p:cNvSpPr>
                <a:spLocks/>
              </p:cNvSpPr>
              <p:nvPr/>
            </p:nvSpPr>
            <p:spPr bwMode="auto">
              <a:xfrm>
                <a:off x="3231" y="748"/>
                <a:ext cx="582" cy="1363"/>
              </a:xfrm>
              <a:custGeom>
                <a:avLst/>
                <a:gdLst>
                  <a:gd name="T0" fmla="*/ 77 w 246"/>
                  <a:gd name="T1" fmla="*/ 389 h 577"/>
                  <a:gd name="T2" fmla="*/ 82 w 246"/>
                  <a:gd name="T3" fmla="*/ 153 h 577"/>
                  <a:gd name="T4" fmla="*/ 224 w 246"/>
                  <a:gd name="T5" fmla="*/ 13 h 577"/>
                  <a:gd name="T6" fmla="*/ 118 w 246"/>
                  <a:gd name="T7" fmla="*/ 33 h 577"/>
                  <a:gd name="T8" fmla="*/ 38 w 246"/>
                  <a:gd name="T9" fmla="*/ 94 h 577"/>
                  <a:gd name="T10" fmla="*/ 30 w 246"/>
                  <a:gd name="T11" fmla="*/ 391 h 577"/>
                  <a:gd name="T12" fmla="*/ 246 w 246"/>
                  <a:gd name="T13" fmla="*/ 573 h 577"/>
                  <a:gd name="T14" fmla="*/ 77 w 246"/>
                  <a:gd name="T15" fmla="*/ 389 h 5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6" h="577">
                    <a:moveTo>
                      <a:pt x="77" y="389"/>
                    </a:moveTo>
                    <a:cubicBezTo>
                      <a:pt x="75" y="360"/>
                      <a:pt x="44" y="269"/>
                      <a:pt x="82" y="153"/>
                    </a:cubicBezTo>
                    <a:cubicBezTo>
                      <a:pt x="108" y="70"/>
                      <a:pt x="179" y="27"/>
                      <a:pt x="224" y="13"/>
                    </a:cubicBezTo>
                    <a:cubicBezTo>
                      <a:pt x="174" y="0"/>
                      <a:pt x="118" y="33"/>
                      <a:pt x="118" y="33"/>
                    </a:cubicBezTo>
                    <a:cubicBezTo>
                      <a:pt x="118" y="33"/>
                      <a:pt x="52" y="63"/>
                      <a:pt x="38" y="94"/>
                    </a:cubicBezTo>
                    <a:cubicBezTo>
                      <a:pt x="24" y="126"/>
                      <a:pt x="0" y="240"/>
                      <a:pt x="30" y="391"/>
                    </a:cubicBezTo>
                    <a:cubicBezTo>
                      <a:pt x="58" y="544"/>
                      <a:pt x="165" y="577"/>
                      <a:pt x="246" y="573"/>
                    </a:cubicBezTo>
                    <a:cubicBezTo>
                      <a:pt x="161" y="539"/>
                      <a:pt x="82" y="447"/>
                      <a:pt x="77" y="389"/>
                    </a:cubicBezTo>
                    <a:close/>
                  </a:path>
                </a:pathLst>
              </a:custGeom>
              <a:solidFill>
                <a:srgbClr val="FFF7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98" name="Freeform 180"/>
              <p:cNvSpPr>
                <a:spLocks/>
              </p:cNvSpPr>
              <p:nvPr/>
            </p:nvSpPr>
            <p:spPr bwMode="auto">
              <a:xfrm>
                <a:off x="3246" y="729"/>
                <a:ext cx="472" cy="1304"/>
              </a:xfrm>
              <a:custGeom>
                <a:avLst/>
                <a:gdLst>
                  <a:gd name="T0" fmla="*/ 200 w 200"/>
                  <a:gd name="T1" fmla="*/ 18 h 552"/>
                  <a:gd name="T2" fmla="*/ 107 w 200"/>
                  <a:gd name="T3" fmla="*/ 30 h 552"/>
                  <a:gd name="T4" fmla="*/ 29 w 200"/>
                  <a:gd name="T5" fmla="*/ 146 h 552"/>
                  <a:gd name="T6" fmla="*/ 16 w 200"/>
                  <a:gd name="T7" fmla="*/ 370 h 552"/>
                  <a:gd name="T8" fmla="*/ 136 w 200"/>
                  <a:gd name="T9" fmla="*/ 552 h 552"/>
                  <a:gd name="T10" fmla="*/ 140 w 200"/>
                  <a:gd name="T11" fmla="*/ 537 h 552"/>
                  <a:gd name="T12" fmla="*/ 50 w 200"/>
                  <a:gd name="T13" fmla="*/ 426 h 552"/>
                  <a:gd name="T14" fmla="*/ 20 w 200"/>
                  <a:gd name="T15" fmla="*/ 298 h 552"/>
                  <a:gd name="T16" fmla="*/ 71 w 200"/>
                  <a:gd name="T17" fmla="*/ 103 h 552"/>
                  <a:gd name="T18" fmla="*/ 200 w 200"/>
                  <a:gd name="T19" fmla="*/ 18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0" h="552">
                    <a:moveTo>
                      <a:pt x="200" y="18"/>
                    </a:moveTo>
                    <a:cubicBezTo>
                      <a:pt x="189" y="0"/>
                      <a:pt x="130" y="16"/>
                      <a:pt x="107" y="30"/>
                    </a:cubicBezTo>
                    <a:cubicBezTo>
                      <a:pt x="85" y="44"/>
                      <a:pt x="54" y="90"/>
                      <a:pt x="29" y="146"/>
                    </a:cubicBezTo>
                    <a:cubicBezTo>
                      <a:pt x="4" y="202"/>
                      <a:pt x="0" y="262"/>
                      <a:pt x="16" y="370"/>
                    </a:cubicBezTo>
                    <a:cubicBezTo>
                      <a:pt x="32" y="480"/>
                      <a:pt x="136" y="552"/>
                      <a:pt x="136" y="552"/>
                    </a:cubicBezTo>
                    <a:cubicBezTo>
                      <a:pt x="136" y="552"/>
                      <a:pt x="139" y="545"/>
                      <a:pt x="140" y="537"/>
                    </a:cubicBezTo>
                    <a:cubicBezTo>
                      <a:pt x="96" y="504"/>
                      <a:pt x="58" y="456"/>
                      <a:pt x="50" y="426"/>
                    </a:cubicBezTo>
                    <a:cubicBezTo>
                      <a:pt x="41" y="390"/>
                      <a:pt x="20" y="354"/>
                      <a:pt x="20" y="298"/>
                    </a:cubicBezTo>
                    <a:cubicBezTo>
                      <a:pt x="20" y="241"/>
                      <a:pt x="38" y="173"/>
                      <a:pt x="71" y="103"/>
                    </a:cubicBezTo>
                    <a:cubicBezTo>
                      <a:pt x="103" y="33"/>
                      <a:pt x="175" y="24"/>
                      <a:pt x="200" y="18"/>
                    </a:cubicBezTo>
                    <a:close/>
                  </a:path>
                </a:pathLst>
              </a:custGeom>
              <a:solidFill>
                <a:srgbClr val="D27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99" name="Freeform 190"/>
              <p:cNvSpPr>
                <a:spLocks/>
              </p:cNvSpPr>
              <p:nvPr/>
            </p:nvSpPr>
            <p:spPr bwMode="auto">
              <a:xfrm>
                <a:off x="437" y="-171"/>
                <a:ext cx="4212" cy="3912"/>
              </a:xfrm>
              <a:custGeom>
                <a:avLst/>
                <a:gdLst>
                  <a:gd name="T0" fmla="*/ 349 w 1783"/>
                  <a:gd name="T1" fmla="*/ 1559 h 1656"/>
                  <a:gd name="T2" fmla="*/ 906 w 1783"/>
                  <a:gd name="T3" fmla="*/ 1645 h 1656"/>
                  <a:gd name="T4" fmla="*/ 1491 w 1783"/>
                  <a:gd name="T5" fmla="*/ 1549 h 1656"/>
                  <a:gd name="T6" fmla="*/ 1698 w 1783"/>
                  <a:gd name="T7" fmla="*/ 1231 h 1656"/>
                  <a:gd name="T8" fmla="*/ 1676 w 1783"/>
                  <a:gd name="T9" fmla="*/ 679 h 1656"/>
                  <a:gd name="T10" fmla="*/ 1292 w 1783"/>
                  <a:gd name="T11" fmla="*/ 365 h 1656"/>
                  <a:gd name="T12" fmla="*/ 1000 w 1783"/>
                  <a:gd name="T13" fmla="*/ 206 h 1656"/>
                  <a:gd name="T14" fmla="*/ 949 w 1783"/>
                  <a:gd name="T15" fmla="*/ 28 h 1656"/>
                  <a:gd name="T16" fmla="*/ 747 w 1783"/>
                  <a:gd name="T17" fmla="*/ 49 h 1656"/>
                  <a:gd name="T18" fmla="*/ 773 w 1783"/>
                  <a:gd name="T19" fmla="*/ 192 h 1656"/>
                  <a:gd name="T20" fmla="*/ 568 w 1783"/>
                  <a:gd name="T21" fmla="*/ 208 h 1656"/>
                  <a:gd name="T22" fmla="*/ 406 w 1783"/>
                  <a:gd name="T23" fmla="*/ 316 h 1656"/>
                  <a:gd name="T24" fmla="*/ 239 w 1783"/>
                  <a:gd name="T25" fmla="*/ 373 h 1656"/>
                  <a:gd name="T26" fmla="*/ 0 w 1783"/>
                  <a:gd name="T27" fmla="*/ 733 h 1656"/>
                  <a:gd name="T28" fmla="*/ 0 w 1783"/>
                  <a:gd name="T29" fmla="*/ 1206 h 1656"/>
                  <a:gd name="T30" fmla="*/ 349 w 1783"/>
                  <a:gd name="T31" fmla="*/ 1559 h 16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83" h="1656">
                    <a:moveTo>
                      <a:pt x="349" y="1559"/>
                    </a:moveTo>
                    <a:cubicBezTo>
                      <a:pt x="472" y="1626"/>
                      <a:pt x="765" y="1637"/>
                      <a:pt x="906" y="1645"/>
                    </a:cubicBezTo>
                    <a:cubicBezTo>
                      <a:pt x="1093" y="1656"/>
                      <a:pt x="1368" y="1632"/>
                      <a:pt x="1491" y="1549"/>
                    </a:cubicBezTo>
                    <a:cubicBezTo>
                      <a:pt x="1569" y="1495"/>
                      <a:pt x="1663" y="1319"/>
                      <a:pt x="1698" y="1231"/>
                    </a:cubicBezTo>
                    <a:cubicBezTo>
                      <a:pt x="1747" y="1102"/>
                      <a:pt x="1783" y="945"/>
                      <a:pt x="1676" y="679"/>
                    </a:cubicBezTo>
                    <a:cubicBezTo>
                      <a:pt x="1591" y="465"/>
                      <a:pt x="1416" y="355"/>
                      <a:pt x="1292" y="365"/>
                    </a:cubicBezTo>
                    <a:cubicBezTo>
                      <a:pt x="1247" y="284"/>
                      <a:pt x="1141" y="207"/>
                      <a:pt x="1000" y="206"/>
                    </a:cubicBezTo>
                    <a:cubicBezTo>
                      <a:pt x="992" y="122"/>
                      <a:pt x="979" y="83"/>
                      <a:pt x="949" y="28"/>
                    </a:cubicBezTo>
                    <a:cubicBezTo>
                      <a:pt x="897" y="0"/>
                      <a:pt x="782" y="21"/>
                      <a:pt x="747" y="49"/>
                    </a:cubicBezTo>
                    <a:cubicBezTo>
                      <a:pt x="773" y="93"/>
                      <a:pt x="780" y="158"/>
                      <a:pt x="773" y="192"/>
                    </a:cubicBezTo>
                    <a:cubicBezTo>
                      <a:pt x="773" y="192"/>
                      <a:pt x="649" y="174"/>
                      <a:pt x="568" y="208"/>
                    </a:cubicBezTo>
                    <a:cubicBezTo>
                      <a:pt x="490" y="240"/>
                      <a:pt x="406" y="316"/>
                      <a:pt x="406" y="316"/>
                    </a:cubicBezTo>
                    <a:cubicBezTo>
                      <a:pt x="406" y="316"/>
                      <a:pt x="300" y="338"/>
                      <a:pt x="239" y="373"/>
                    </a:cubicBezTo>
                    <a:cubicBezTo>
                      <a:pt x="161" y="416"/>
                      <a:pt x="47" y="521"/>
                      <a:pt x="0" y="733"/>
                    </a:cubicBezTo>
                    <a:cubicBezTo>
                      <a:pt x="0" y="1206"/>
                      <a:pt x="0" y="1206"/>
                      <a:pt x="0" y="1206"/>
                    </a:cubicBezTo>
                    <a:cubicBezTo>
                      <a:pt x="65" y="1332"/>
                      <a:pt x="204" y="1482"/>
                      <a:pt x="349" y="1559"/>
                    </a:cubicBezTo>
                    <a:close/>
                  </a:path>
                </a:pathLst>
              </a:custGeom>
              <a:solidFill>
                <a:srgbClr val="FFF7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00" name="Freeform 191"/>
              <p:cNvSpPr>
                <a:spLocks/>
              </p:cNvSpPr>
              <p:nvPr/>
            </p:nvSpPr>
            <p:spPr bwMode="auto">
              <a:xfrm>
                <a:off x="506" y="356"/>
                <a:ext cx="4263" cy="3052"/>
              </a:xfrm>
              <a:custGeom>
                <a:avLst/>
                <a:gdLst>
                  <a:gd name="T0" fmla="*/ 1223 w 1805"/>
                  <a:gd name="T1" fmla="*/ 176 h 1292"/>
                  <a:gd name="T2" fmla="*/ 613 w 1805"/>
                  <a:gd name="T3" fmla="*/ 52 h 1292"/>
                  <a:gd name="T4" fmla="*/ 359 w 1805"/>
                  <a:gd name="T5" fmla="*/ 152 h 1292"/>
                  <a:gd name="T6" fmla="*/ 15 w 1805"/>
                  <a:gd name="T7" fmla="*/ 673 h 1292"/>
                  <a:gd name="T8" fmla="*/ 1153 w 1805"/>
                  <a:gd name="T9" fmla="*/ 1263 h 1292"/>
                  <a:gd name="T10" fmla="*/ 1223 w 1805"/>
                  <a:gd name="T11" fmla="*/ 176 h 1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05" h="1292">
                    <a:moveTo>
                      <a:pt x="1223" y="176"/>
                    </a:moveTo>
                    <a:cubicBezTo>
                      <a:pt x="1087" y="0"/>
                      <a:pt x="798" y="12"/>
                      <a:pt x="613" y="52"/>
                    </a:cubicBezTo>
                    <a:cubicBezTo>
                      <a:pt x="434" y="93"/>
                      <a:pt x="359" y="152"/>
                      <a:pt x="359" y="152"/>
                    </a:cubicBezTo>
                    <a:cubicBezTo>
                      <a:pt x="359" y="152"/>
                      <a:pt x="45" y="194"/>
                      <a:pt x="15" y="673"/>
                    </a:cubicBezTo>
                    <a:cubicBezTo>
                      <a:pt x="0" y="1292"/>
                      <a:pt x="619" y="1271"/>
                      <a:pt x="1153" y="1263"/>
                    </a:cubicBezTo>
                    <a:cubicBezTo>
                      <a:pt x="1805" y="1222"/>
                      <a:pt x="1687" y="165"/>
                      <a:pt x="1223" y="176"/>
                    </a:cubicBezTo>
                    <a:close/>
                  </a:path>
                </a:pathLst>
              </a:custGeom>
              <a:solidFill>
                <a:srgbClr val="FEBE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01" name="Freeform 192"/>
              <p:cNvSpPr>
                <a:spLocks/>
              </p:cNvSpPr>
              <p:nvPr/>
            </p:nvSpPr>
            <p:spPr bwMode="auto">
              <a:xfrm>
                <a:off x="1559" y="-126"/>
                <a:ext cx="1861" cy="1007"/>
              </a:xfrm>
              <a:custGeom>
                <a:avLst/>
                <a:gdLst>
                  <a:gd name="T0" fmla="*/ 638 w 788"/>
                  <a:gd name="T1" fmla="*/ 254 h 426"/>
                  <a:gd name="T2" fmla="*/ 477 w 788"/>
                  <a:gd name="T3" fmla="*/ 227 h 426"/>
                  <a:gd name="T4" fmla="*/ 450 w 788"/>
                  <a:gd name="T5" fmla="*/ 42 h 426"/>
                  <a:gd name="T6" fmla="*/ 311 w 788"/>
                  <a:gd name="T7" fmla="*/ 46 h 426"/>
                  <a:gd name="T8" fmla="*/ 331 w 788"/>
                  <a:gd name="T9" fmla="*/ 223 h 426"/>
                  <a:gd name="T10" fmla="*/ 0 w 788"/>
                  <a:gd name="T11" fmla="*/ 323 h 426"/>
                  <a:gd name="T12" fmla="*/ 178 w 788"/>
                  <a:gd name="T13" fmla="*/ 286 h 426"/>
                  <a:gd name="T14" fmla="*/ 141 w 788"/>
                  <a:gd name="T15" fmla="*/ 378 h 426"/>
                  <a:gd name="T16" fmla="*/ 352 w 788"/>
                  <a:gd name="T17" fmla="*/ 324 h 426"/>
                  <a:gd name="T18" fmla="*/ 535 w 788"/>
                  <a:gd name="T19" fmla="*/ 426 h 426"/>
                  <a:gd name="T20" fmla="*/ 565 w 788"/>
                  <a:gd name="T21" fmla="*/ 311 h 426"/>
                  <a:gd name="T22" fmla="*/ 788 w 788"/>
                  <a:gd name="T23" fmla="*/ 387 h 426"/>
                  <a:gd name="T24" fmla="*/ 638 w 788"/>
                  <a:gd name="T25" fmla="*/ 254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88" h="426">
                    <a:moveTo>
                      <a:pt x="638" y="254"/>
                    </a:moveTo>
                    <a:cubicBezTo>
                      <a:pt x="554" y="217"/>
                      <a:pt x="477" y="227"/>
                      <a:pt x="477" y="227"/>
                    </a:cubicBezTo>
                    <a:cubicBezTo>
                      <a:pt x="477" y="227"/>
                      <a:pt x="512" y="131"/>
                      <a:pt x="450" y="42"/>
                    </a:cubicBezTo>
                    <a:cubicBezTo>
                      <a:pt x="396" y="0"/>
                      <a:pt x="311" y="46"/>
                      <a:pt x="311" y="46"/>
                    </a:cubicBezTo>
                    <a:cubicBezTo>
                      <a:pt x="311" y="46"/>
                      <a:pt x="356" y="194"/>
                      <a:pt x="331" y="223"/>
                    </a:cubicBezTo>
                    <a:cubicBezTo>
                      <a:pt x="268" y="223"/>
                      <a:pt x="131" y="179"/>
                      <a:pt x="0" y="323"/>
                    </a:cubicBezTo>
                    <a:cubicBezTo>
                      <a:pt x="0" y="323"/>
                      <a:pt x="122" y="280"/>
                      <a:pt x="178" y="286"/>
                    </a:cubicBezTo>
                    <a:cubicBezTo>
                      <a:pt x="138" y="330"/>
                      <a:pt x="141" y="378"/>
                      <a:pt x="141" y="378"/>
                    </a:cubicBezTo>
                    <a:cubicBezTo>
                      <a:pt x="141" y="378"/>
                      <a:pt x="248" y="327"/>
                      <a:pt x="352" y="324"/>
                    </a:cubicBezTo>
                    <a:cubicBezTo>
                      <a:pt x="441" y="356"/>
                      <a:pt x="535" y="426"/>
                      <a:pt x="535" y="426"/>
                    </a:cubicBezTo>
                    <a:cubicBezTo>
                      <a:pt x="535" y="426"/>
                      <a:pt x="581" y="387"/>
                      <a:pt x="565" y="311"/>
                    </a:cubicBezTo>
                    <a:cubicBezTo>
                      <a:pt x="635" y="323"/>
                      <a:pt x="788" y="387"/>
                      <a:pt x="788" y="387"/>
                    </a:cubicBezTo>
                    <a:cubicBezTo>
                      <a:pt x="788" y="387"/>
                      <a:pt x="751" y="303"/>
                      <a:pt x="638" y="254"/>
                    </a:cubicBezTo>
                    <a:close/>
                  </a:path>
                </a:pathLst>
              </a:custGeom>
              <a:solidFill>
                <a:srgbClr val="92C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02" name="Freeform 193"/>
              <p:cNvSpPr>
                <a:spLocks/>
              </p:cNvSpPr>
              <p:nvPr/>
            </p:nvSpPr>
            <p:spPr bwMode="auto">
              <a:xfrm>
                <a:off x="2610" y="-43"/>
                <a:ext cx="132" cy="609"/>
              </a:xfrm>
              <a:custGeom>
                <a:avLst/>
                <a:gdLst>
                  <a:gd name="T0" fmla="*/ 0 w 56"/>
                  <a:gd name="T1" fmla="*/ 0 h 258"/>
                  <a:gd name="T2" fmla="*/ 28 w 56"/>
                  <a:gd name="T3" fmla="*/ 103 h 258"/>
                  <a:gd name="T4" fmla="*/ 19 w 56"/>
                  <a:gd name="T5" fmla="*/ 258 h 258"/>
                  <a:gd name="T6" fmla="*/ 41 w 56"/>
                  <a:gd name="T7" fmla="*/ 100 h 258"/>
                  <a:gd name="T8" fmla="*/ 0 w 56"/>
                  <a:gd name="T9" fmla="*/ 0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58">
                    <a:moveTo>
                      <a:pt x="0" y="0"/>
                    </a:moveTo>
                    <a:cubicBezTo>
                      <a:pt x="0" y="0"/>
                      <a:pt x="22" y="48"/>
                      <a:pt x="28" y="103"/>
                    </a:cubicBezTo>
                    <a:cubicBezTo>
                      <a:pt x="32" y="136"/>
                      <a:pt x="19" y="258"/>
                      <a:pt x="19" y="258"/>
                    </a:cubicBezTo>
                    <a:cubicBezTo>
                      <a:pt x="19" y="258"/>
                      <a:pt x="56" y="220"/>
                      <a:pt x="41" y="100"/>
                    </a:cubicBezTo>
                    <a:cubicBezTo>
                      <a:pt x="32" y="28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E9D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03" name="Freeform 194"/>
              <p:cNvSpPr>
                <a:spLocks/>
              </p:cNvSpPr>
              <p:nvPr/>
            </p:nvSpPr>
            <p:spPr bwMode="auto">
              <a:xfrm>
                <a:off x="1559" y="344"/>
                <a:ext cx="798" cy="267"/>
              </a:xfrm>
              <a:custGeom>
                <a:avLst/>
                <a:gdLst>
                  <a:gd name="T0" fmla="*/ 208 w 338"/>
                  <a:gd name="T1" fmla="*/ 2 h 113"/>
                  <a:gd name="T2" fmla="*/ 0 w 338"/>
                  <a:gd name="T3" fmla="*/ 113 h 113"/>
                  <a:gd name="T4" fmla="*/ 184 w 338"/>
                  <a:gd name="T5" fmla="*/ 19 h 113"/>
                  <a:gd name="T6" fmla="*/ 338 w 338"/>
                  <a:gd name="T7" fmla="*/ 22 h 113"/>
                  <a:gd name="T8" fmla="*/ 208 w 338"/>
                  <a:gd name="T9" fmla="*/ 2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8" h="113">
                    <a:moveTo>
                      <a:pt x="208" y="2"/>
                    </a:moveTo>
                    <a:cubicBezTo>
                      <a:pt x="155" y="4"/>
                      <a:pt x="37" y="48"/>
                      <a:pt x="0" y="113"/>
                    </a:cubicBezTo>
                    <a:cubicBezTo>
                      <a:pt x="85" y="56"/>
                      <a:pt x="141" y="28"/>
                      <a:pt x="184" y="19"/>
                    </a:cubicBezTo>
                    <a:cubicBezTo>
                      <a:pt x="217" y="15"/>
                      <a:pt x="217" y="18"/>
                      <a:pt x="338" y="22"/>
                    </a:cubicBezTo>
                    <a:cubicBezTo>
                      <a:pt x="338" y="22"/>
                      <a:pt x="296" y="0"/>
                      <a:pt x="208" y="2"/>
                    </a:cubicBezTo>
                    <a:close/>
                  </a:path>
                </a:pathLst>
              </a:custGeom>
              <a:solidFill>
                <a:srgbClr val="7E9D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04" name="Freeform 195"/>
              <p:cNvSpPr>
                <a:spLocks/>
              </p:cNvSpPr>
              <p:nvPr/>
            </p:nvSpPr>
            <p:spPr bwMode="auto">
              <a:xfrm>
                <a:off x="3484" y="3507"/>
                <a:ext cx="45" cy="26"/>
              </a:xfrm>
              <a:custGeom>
                <a:avLst/>
                <a:gdLst>
                  <a:gd name="T0" fmla="*/ 19 w 19"/>
                  <a:gd name="T1" fmla="*/ 0 h 11"/>
                  <a:gd name="T2" fmla="*/ 0 w 19"/>
                  <a:gd name="T3" fmla="*/ 11 h 11"/>
                  <a:gd name="T4" fmla="*/ 19 w 19"/>
                  <a:gd name="T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1">
                    <a:moveTo>
                      <a:pt x="19" y="0"/>
                    </a:moveTo>
                    <a:cubicBezTo>
                      <a:pt x="13" y="3"/>
                      <a:pt x="7" y="6"/>
                      <a:pt x="0" y="11"/>
                    </a:cubicBezTo>
                    <a:cubicBezTo>
                      <a:pt x="0" y="11"/>
                      <a:pt x="7" y="7"/>
                      <a:pt x="19" y="0"/>
                    </a:cubicBezTo>
                    <a:close/>
                  </a:path>
                </a:pathLst>
              </a:custGeom>
              <a:solidFill>
                <a:srgbClr val="FFF7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05" name="Freeform 196"/>
              <p:cNvSpPr>
                <a:spLocks/>
              </p:cNvSpPr>
              <p:nvPr/>
            </p:nvSpPr>
            <p:spPr bwMode="auto">
              <a:xfrm>
                <a:off x="3456" y="937"/>
                <a:ext cx="940" cy="2570"/>
              </a:xfrm>
              <a:custGeom>
                <a:avLst/>
                <a:gdLst>
                  <a:gd name="T0" fmla="*/ 0 w 398"/>
                  <a:gd name="T1" fmla="*/ 0 h 1088"/>
                  <a:gd name="T2" fmla="*/ 194 w 398"/>
                  <a:gd name="T3" fmla="*/ 319 h 1088"/>
                  <a:gd name="T4" fmla="*/ 31 w 398"/>
                  <a:gd name="T5" fmla="*/ 1088 h 1088"/>
                  <a:gd name="T6" fmla="*/ 108 w 398"/>
                  <a:gd name="T7" fmla="*/ 1040 h 1088"/>
                  <a:gd name="T8" fmla="*/ 264 w 398"/>
                  <a:gd name="T9" fmla="*/ 353 h 1088"/>
                  <a:gd name="T10" fmla="*/ 0 w 398"/>
                  <a:gd name="T11" fmla="*/ 0 h 10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8" h="1088">
                    <a:moveTo>
                      <a:pt x="0" y="0"/>
                    </a:moveTo>
                    <a:cubicBezTo>
                      <a:pt x="0" y="0"/>
                      <a:pt x="160" y="162"/>
                      <a:pt x="194" y="319"/>
                    </a:cubicBezTo>
                    <a:cubicBezTo>
                      <a:pt x="309" y="847"/>
                      <a:pt x="99" y="1041"/>
                      <a:pt x="31" y="1088"/>
                    </a:cubicBezTo>
                    <a:cubicBezTo>
                      <a:pt x="108" y="1040"/>
                      <a:pt x="108" y="1040"/>
                      <a:pt x="108" y="1040"/>
                    </a:cubicBezTo>
                    <a:cubicBezTo>
                      <a:pt x="108" y="1040"/>
                      <a:pt x="398" y="980"/>
                      <a:pt x="264" y="353"/>
                    </a:cubicBezTo>
                    <a:cubicBezTo>
                      <a:pt x="233" y="214"/>
                      <a:pt x="128" y="20"/>
                      <a:pt x="0" y="0"/>
                    </a:cubicBezTo>
                    <a:close/>
                  </a:path>
                </a:pathLst>
              </a:custGeom>
              <a:solidFill>
                <a:srgbClr val="FFF7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06" name="Freeform 197"/>
              <p:cNvSpPr>
                <a:spLocks/>
              </p:cNvSpPr>
              <p:nvPr/>
            </p:nvSpPr>
            <p:spPr bwMode="auto">
              <a:xfrm>
                <a:off x="2825" y="1060"/>
                <a:ext cx="877" cy="2553"/>
              </a:xfrm>
              <a:custGeom>
                <a:avLst/>
                <a:gdLst>
                  <a:gd name="T0" fmla="*/ 144 w 371"/>
                  <a:gd name="T1" fmla="*/ 0 h 1081"/>
                  <a:gd name="T2" fmla="*/ 203 w 371"/>
                  <a:gd name="T3" fmla="*/ 302 h 1081"/>
                  <a:gd name="T4" fmla="*/ 0 w 371"/>
                  <a:gd name="T5" fmla="*/ 1051 h 1081"/>
                  <a:gd name="T6" fmla="*/ 98 w 371"/>
                  <a:gd name="T7" fmla="*/ 1081 h 1081"/>
                  <a:gd name="T8" fmla="*/ 277 w 371"/>
                  <a:gd name="T9" fmla="*/ 270 h 1081"/>
                  <a:gd name="T10" fmla="*/ 144 w 371"/>
                  <a:gd name="T11" fmla="*/ 0 h 10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1" h="1081">
                    <a:moveTo>
                      <a:pt x="144" y="0"/>
                    </a:moveTo>
                    <a:cubicBezTo>
                      <a:pt x="144" y="0"/>
                      <a:pt x="195" y="176"/>
                      <a:pt x="203" y="302"/>
                    </a:cubicBezTo>
                    <a:cubicBezTo>
                      <a:pt x="238" y="809"/>
                      <a:pt x="0" y="1051"/>
                      <a:pt x="0" y="1051"/>
                    </a:cubicBezTo>
                    <a:cubicBezTo>
                      <a:pt x="98" y="1081"/>
                      <a:pt x="98" y="1081"/>
                      <a:pt x="98" y="1081"/>
                    </a:cubicBezTo>
                    <a:cubicBezTo>
                      <a:pt x="98" y="1081"/>
                      <a:pt x="371" y="844"/>
                      <a:pt x="277" y="270"/>
                    </a:cubicBezTo>
                    <a:cubicBezTo>
                      <a:pt x="250" y="109"/>
                      <a:pt x="144" y="0"/>
                      <a:pt x="144" y="0"/>
                    </a:cubicBezTo>
                    <a:close/>
                  </a:path>
                </a:pathLst>
              </a:custGeom>
              <a:solidFill>
                <a:srgbClr val="FFF7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07" name="Freeform 198"/>
              <p:cNvSpPr>
                <a:spLocks/>
              </p:cNvSpPr>
              <p:nvPr/>
            </p:nvSpPr>
            <p:spPr bwMode="auto">
              <a:xfrm>
                <a:off x="2294" y="-34"/>
                <a:ext cx="340" cy="123"/>
              </a:xfrm>
              <a:custGeom>
                <a:avLst/>
                <a:gdLst>
                  <a:gd name="T0" fmla="*/ 92 w 144"/>
                  <a:gd name="T1" fmla="*/ 42 h 52"/>
                  <a:gd name="T2" fmla="*/ 0 w 144"/>
                  <a:gd name="T3" fmla="*/ 3 h 52"/>
                  <a:gd name="T4" fmla="*/ 8 w 144"/>
                  <a:gd name="T5" fmla="*/ 17 h 52"/>
                  <a:gd name="T6" fmla="*/ 85 w 144"/>
                  <a:gd name="T7" fmla="*/ 52 h 52"/>
                  <a:gd name="T8" fmla="*/ 144 w 144"/>
                  <a:gd name="T9" fmla="*/ 15 h 52"/>
                  <a:gd name="T10" fmla="*/ 137 w 144"/>
                  <a:gd name="T11" fmla="*/ 0 h 52"/>
                  <a:gd name="T12" fmla="*/ 92 w 144"/>
                  <a:gd name="T13" fmla="*/ 4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" h="52">
                    <a:moveTo>
                      <a:pt x="92" y="42"/>
                    </a:moveTo>
                    <a:cubicBezTo>
                      <a:pt x="47" y="44"/>
                      <a:pt x="0" y="3"/>
                      <a:pt x="0" y="3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25" y="52"/>
                      <a:pt x="85" y="52"/>
                    </a:cubicBezTo>
                    <a:cubicBezTo>
                      <a:pt x="124" y="52"/>
                      <a:pt x="138" y="28"/>
                      <a:pt x="144" y="15"/>
                    </a:cubicBezTo>
                    <a:cubicBezTo>
                      <a:pt x="144" y="12"/>
                      <a:pt x="137" y="0"/>
                      <a:pt x="137" y="0"/>
                    </a:cubicBezTo>
                    <a:cubicBezTo>
                      <a:pt x="137" y="0"/>
                      <a:pt x="129" y="41"/>
                      <a:pt x="92" y="42"/>
                    </a:cubicBezTo>
                    <a:close/>
                  </a:path>
                </a:pathLst>
              </a:custGeom>
              <a:solidFill>
                <a:srgbClr val="7E9D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08" name="Freeform 199"/>
              <p:cNvSpPr>
                <a:spLocks/>
              </p:cNvSpPr>
              <p:nvPr/>
            </p:nvSpPr>
            <p:spPr bwMode="auto">
              <a:xfrm>
                <a:off x="513" y="772"/>
                <a:ext cx="3831" cy="2813"/>
              </a:xfrm>
              <a:custGeom>
                <a:avLst/>
                <a:gdLst>
                  <a:gd name="T0" fmla="*/ 1527 w 1622"/>
                  <a:gd name="T1" fmla="*/ 442 h 1191"/>
                  <a:gd name="T2" fmla="*/ 1393 w 1622"/>
                  <a:gd name="T3" fmla="*/ 165 h 1191"/>
                  <a:gd name="T4" fmla="*/ 1233 w 1622"/>
                  <a:gd name="T5" fmla="*/ 61 h 1191"/>
                  <a:gd name="T6" fmla="*/ 1485 w 1622"/>
                  <a:gd name="T7" fmla="*/ 347 h 1191"/>
                  <a:gd name="T8" fmla="*/ 1495 w 1622"/>
                  <a:gd name="T9" fmla="*/ 984 h 1191"/>
                  <a:gd name="T10" fmla="*/ 1352 w 1622"/>
                  <a:gd name="T11" fmla="*/ 1097 h 1191"/>
                  <a:gd name="T12" fmla="*/ 1145 w 1622"/>
                  <a:gd name="T13" fmla="*/ 1144 h 1191"/>
                  <a:gd name="T14" fmla="*/ 1150 w 1622"/>
                  <a:gd name="T15" fmla="*/ 1135 h 1191"/>
                  <a:gd name="T16" fmla="*/ 1264 w 1622"/>
                  <a:gd name="T17" fmla="*/ 380 h 1191"/>
                  <a:gd name="T18" fmla="*/ 1095 w 1622"/>
                  <a:gd name="T19" fmla="*/ 106 h 1191"/>
                  <a:gd name="T20" fmla="*/ 1257 w 1622"/>
                  <a:gd name="T21" fmla="*/ 444 h 1191"/>
                  <a:gd name="T22" fmla="*/ 1108 w 1622"/>
                  <a:gd name="T23" fmla="*/ 1149 h 1191"/>
                  <a:gd name="T24" fmla="*/ 1091 w 1622"/>
                  <a:gd name="T25" fmla="*/ 1150 h 1191"/>
                  <a:gd name="T26" fmla="*/ 799 w 1622"/>
                  <a:gd name="T27" fmla="*/ 1154 h 1191"/>
                  <a:gd name="T28" fmla="*/ 634 w 1622"/>
                  <a:gd name="T29" fmla="*/ 1150 h 1191"/>
                  <a:gd name="T30" fmla="*/ 511 w 1622"/>
                  <a:gd name="T31" fmla="*/ 284 h 1191"/>
                  <a:gd name="T32" fmla="*/ 698 w 1622"/>
                  <a:gd name="T33" fmla="*/ 60 h 1191"/>
                  <a:gd name="T34" fmla="*/ 476 w 1622"/>
                  <a:gd name="T35" fmla="*/ 289 h 1191"/>
                  <a:gd name="T36" fmla="*/ 586 w 1622"/>
                  <a:gd name="T37" fmla="*/ 1146 h 1191"/>
                  <a:gd name="T38" fmla="*/ 449 w 1622"/>
                  <a:gd name="T39" fmla="*/ 1113 h 1191"/>
                  <a:gd name="T40" fmla="*/ 236 w 1622"/>
                  <a:gd name="T41" fmla="*/ 986 h 1191"/>
                  <a:gd name="T42" fmla="*/ 94 w 1622"/>
                  <a:gd name="T43" fmla="*/ 801 h 1191"/>
                  <a:gd name="T44" fmla="*/ 39 w 1622"/>
                  <a:gd name="T45" fmla="*/ 558 h 1191"/>
                  <a:gd name="T46" fmla="*/ 132 w 1622"/>
                  <a:gd name="T47" fmla="*/ 192 h 1191"/>
                  <a:gd name="T48" fmla="*/ 376 w 1622"/>
                  <a:gd name="T49" fmla="*/ 33 h 1191"/>
                  <a:gd name="T50" fmla="*/ 200 w 1622"/>
                  <a:gd name="T51" fmla="*/ 55 h 1191"/>
                  <a:gd name="T52" fmla="*/ 57 w 1622"/>
                  <a:gd name="T53" fmla="*/ 273 h 1191"/>
                  <a:gd name="T54" fmla="*/ 30 w 1622"/>
                  <a:gd name="T55" fmla="*/ 694 h 1191"/>
                  <a:gd name="T56" fmla="*/ 198 w 1622"/>
                  <a:gd name="T57" fmla="*/ 987 h 1191"/>
                  <a:gd name="T58" fmla="*/ 195 w 1622"/>
                  <a:gd name="T59" fmla="*/ 989 h 1191"/>
                  <a:gd name="T60" fmla="*/ 482 w 1622"/>
                  <a:gd name="T61" fmla="*/ 1154 h 1191"/>
                  <a:gd name="T62" fmla="*/ 860 w 1622"/>
                  <a:gd name="T63" fmla="*/ 1187 h 1191"/>
                  <a:gd name="T64" fmla="*/ 1168 w 1622"/>
                  <a:gd name="T65" fmla="*/ 1174 h 1191"/>
                  <a:gd name="T66" fmla="*/ 1442 w 1622"/>
                  <a:gd name="T67" fmla="*/ 1093 h 1191"/>
                  <a:gd name="T68" fmla="*/ 1604 w 1622"/>
                  <a:gd name="T69" fmla="*/ 833 h 1191"/>
                  <a:gd name="T70" fmla="*/ 1622 w 1622"/>
                  <a:gd name="T71" fmla="*/ 741 h 1191"/>
                  <a:gd name="T72" fmla="*/ 1546 w 1622"/>
                  <a:gd name="T73" fmla="*/ 896 h 1191"/>
                  <a:gd name="T74" fmla="*/ 1527 w 1622"/>
                  <a:gd name="T75" fmla="*/ 442 h 1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22" h="1191">
                    <a:moveTo>
                      <a:pt x="1527" y="442"/>
                    </a:moveTo>
                    <a:cubicBezTo>
                      <a:pt x="1480" y="276"/>
                      <a:pt x="1430" y="209"/>
                      <a:pt x="1393" y="165"/>
                    </a:cubicBezTo>
                    <a:cubicBezTo>
                      <a:pt x="1357" y="122"/>
                      <a:pt x="1294" y="69"/>
                      <a:pt x="1233" y="61"/>
                    </a:cubicBezTo>
                    <a:cubicBezTo>
                      <a:pt x="1327" y="108"/>
                      <a:pt x="1422" y="171"/>
                      <a:pt x="1485" y="347"/>
                    </a:cubicBezTo>
                    <a:cubicBezTo>
                      <a:pt x="1593" y="651"/>
                      <a:pt x="1531" y="888"/>
                      <a:pt x="1495" y="984"/>
                    </a:cubicBezTo>
                    <a:cubicBezTo>
                      <a:pt x="1459" y="1034"/>
                      <a:pt x="1425" y="1075"/>
                      <a:pt x="1352" y="1097"/>
                    </a:cubicBezTo>
                    <a:cubicBezTo>
                      <a:pt x="1295" y="1116"/>
                      <a:pt x="1208" y="1134"/>
                      <a:pt x="1145" y="1144"/>
                    </a:cubicBezTo>
                    <a:cubicBezTo>
                      <a:pt x="1147" y="1140"/>
                      <a:pt x="1148" y="1138"/>
                      <a:pt x="1150" y="1135"/>
                    </a:cubicBezTo>
                    <a:cubicBezTo>
                      <a:pt x="1191" y="1060"/>
                      <a:pt x="1363" y="760"/>
                      <a:pt x="1264" y="380"/>
                    </a:cubicBezTo>
                    <a:cubicBezTo>
                      <a:pt x="1219" y="210"/>
                      <a:pt x="1140" y="119"/>
                      <a:pt x="1095" y="106"/>
                    </a:cubicBezTo>
                    <a:cubicBezTo>
                      <a:pt x="1136" y="132"/>
                      <a:pt x="1242" y="294"/>
                      <a:pt x="1257" y="444"/>
                    </a:cubicBezTo>
                    <a:cubicBezTo>
                      <a:pt x="1293" y="828"/>
                      <a:pt x="1153" y="1078"/>
                      <a:pt x="1108" y="1149"/>
                    </a:cubicBezTo>
                    <a:cubicBezTo>
                      <a:pt x="1102" y="1149"/>
                      <a:pt x="1096" y="1150"/>
                      <a:pt x="1091" y="1150"/>
                    </a:cubicBezTo>
                    <a:cubicBezTo>
                      <a:pt x="1035" y="1154"/>
                      <a:pt x="885" y="1154"/>
                      <a:pt x="799" y="1154"/>
                    </a:cubicBezTo>
                    <a:cubicBezTo>
                      <a:pt x="759" y="1154"/>
                      <a:pt x="697" y="1154"/>
                      <a:pt x="634" y="1150"/>
                    </a:cubicBezTo>
                    <a:cubicBezTo>
                      <a:pt x="573" y="1077"/>
                      <a:pt x="412" y="826"/>
                      <a:pt x="511" y="284"/>
                    </a:cubicBezTo>
                    <a:cubicBezTo>
                      <a:pt x="532" y="166"/>
                      <a:pt x="698" y="60"/>
                      <a:pt x="698" y="60"/>
                    </a:cubicBezTo>
                    <a:cubicBezTo>
                      <a:pt x="698" y="60"/>
                      <a:pt x="544" y="51"/>
                      <a:pt x="476" y="289"/>
                    </a:cubicBezTo>
                    <a:cubicBezTo>
                      <a:pt x="396" y="865"/>
                      <a:pt x="529" y="1057"/>
                      <a:pt x="586" y="1146"/>
                    </a:cubicBezTo>
                    <a:cubicBezTo>
                      <a:pt x="533" y="1139"/>
                      <a:pt x="482" y="1130"/>
                      <a:pt x="449" y="1113"/>
                    </a:cubicBezTo>
                    <a:cubicBezTo>
                      <a:pt x="386" y="1083"/>
                      <a:pt x="282" y="1017"/>
                      <a:pt x="236" y="986"/>
                    </a:cubicBezTo>
                    <a:cubicBezTo>
                      <a:pt x="165" y="926"/>
                      <a:pt x="107" y="850"/>
                      <a:pt x="94" y="801"/>
                    </a:cubicBezTo>
                    <a:cubicBezTo>
                      <a:pt x="77" y="733"/>
                      <a:pt x="39" y="665"/>
                      <a:pt x="39" y="558"/>
                    </a:cubicBezTo>
                    <a:cubicBezTo>
                      <a:pt x="39" y="452"/>
                      <a:pt x="73" y="324"/>
                      <a:pt x="132" y="192"/>
                    </a:cubicBezTo>
                    <a:cubicBezTo>
                      <a:pt x="193" y="60"/>
                      <a:pt x="329" y="43"/>
                      <a:pt x="376" y="33"/>
                    </a:cubicBezTo>
                    <a:cubicBezTo>
                      <a:pt x="356" y="0"/>
                      <a:pt x="244" y="29"/>
                      <a:pt x="200" y="55"/>
                    </a:cubicBezTo>
                    <a:cubicBezTo>
                      <a:pt x="158" y="81"/>
                      <a:pt x="103" y="166"/>
                      <a:pt x="57" y="273"/>
                    </a:cubicBezTo>
                    <a:cubicBezTo>
                      <a:pt x="9" y="379"/>
                      <a:pt x="0" y="490"/>
                      <a:pt x="30" y="694"/>
                    </a:cubicBezTo>
                    <a:cubicBezTo>
                      <a:pt x="50" y="827"/>
                      <a:pt x="138" y="931"/>
                      <a:pt x="198" y="987"/>
                    </a:cubicBezTo>
                    <a:cubicBezTo>
                      <a:pt x="195" y="989"/>
                      <a:pt x="195" y="989"/>
                      <a:pt x="195" y="989"/>
                    </a:cubicBezTo>
                    <a:cubicBezTo>
                      <a:pt x="195" y="989"/>
                      <a:pt x="333" y="1123"/>
                      <a:pt x="482" y="1154"/>
                    </a:cubicBezTo>
                    <a:cubicBezTo>
                      <a:pt x="634" y="1187"/>
                      <a:pt x="774" y="1187"/>
                      <a:pt x="860" y="1187"/>
                    </a:cubicBezTo>
                    <a:cubicBezTo>
                      <a:pt x="945" y="1187"/>
                      <a:pt x="1074" y="1191"/>
                      <a:pt x="1168" y="1174"/>
                    </a:cubicBezTo>
                    <a:cubicBezTo>
                      <a:pt x="1262" y="1157"/>
                      <a:pt x="1403" y="1134"/>
                      <a:pt x="1442" y="1093"/>
                    </a:cubicBezTo>
                    <a:cubicBezTo>
                      <a:pt x="1480" y="1053"/>
                      <a:pt x="1540" y="1013"/>
                      <a:pt x="1604" y="833"/>
                    </a:cubicBezTo>
                    <a:cubicBezTo>
                      <a:pt x="1622" y="785"/>
                      <a:pt x="1622" y="741"/>
                      <a:pt x="1622" y="741"/>
                    </a:cubicBezTo>
                    <a:cubicBezTo>
                      <a:pt x="1622" y="741"/>
                      <a:pt x="1583" y="826"/>
                      <a:pt x="1546" y="896"/>
                    </a:cubicBezTo>
                    <a:cubicBezTo>
                      <a:pt x="1570" y="796"/>
                      <a:pt x="1581" y="643"/>
                      <a:pt x="1527" y="442"/>
                    </a:cubicBezTo>
                    <a:close/>
                  </a:path>
                </a:pathLst>
              </a:custGeom>
              <a:solidFill>
                <a:srgbClr val="D27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09" name="Freeform 214"/>
              <p:cNvSpPr>
                <a:spLocks/>
              </p:cNvSpPr>
              <p:nvPr/>
            </p:nvSpPr>
            <p:spPr bwMode="auto">
              <a:xfrm>
                <a:off x="1408" y="1313"/>
                <a:ext cx="4828" cy="3361"/>
              </a:xfrm>
              <a:custGeom>
                <a:avLst/>
                <a:gdLst>
                  <a:gd name="T0" fmla="*/ 1990 w 2044"/>
                  <a:gd name="T1" fmla="*/ 928 h 1423"/>
                  <a:gd name="T2" fmla="*/ 1718 w 2044"/>
                  <a:gd name="T3" fmla="*/ 486 h 1423"/>
                  <a:gd name="T4" fmla="*/ 1530 w 2044"/>
                  <a:gd name="T5" fmla="*/ 423 h 1423"/>
                  <a:gd name="T6" fmla="*/ 1349 w 2044"/>
                  <a:gd name="T7" fmla="*/ 302 h 1423"/>
                  <a:gd name="T8" fmla="*/ 1121 w 2044"/>
                  <a:gd name="T9" fmla="*/ 283 h 1423"/>
                  <a:gd name="T10" fmla="*/ 1122 w 2044"/>
                  <a:gd name="T11" fmla="*/ 200 h 1423"/>
                  <a:gd name="T12" fmla="*/ 1237 w 2044"/>
                  <a:gd name="T13" fmla="*/ 260 h 1423"/>
                  <a:gd name="T14" fmla="*/ 1158 w 2044"/>
                  <a:gd name="T15" fmla="*/ 20 h 1423"/>
                  <a:gd name="T16" fmla="*/ 924 w 2044"/>
                  <a:gd name="T17" fmla="*/ 101 h 1423"/>
                  <a:gd name="T18" fmla="*/ 867 w 2044"/>
                  <a:gd name="T19" fmla="*/ 299 h 1423"/>
                  <a:gd name="T20" fmla="*/ 541 w 2044"/>
                  <a:gd name="T21" fmla="*/ 476 h 1423"/>
                  <a:gd name="T22" fmla="*/ 113 w 2044"/>
                  <a:gd name="T23" fmla="*/ 829 h 1423"/>
                  <a:gd name="T24" fmla="*/ 82 w 2044"/>
                  <a:gd name="T25" fmla="*/ 1423 h 1423"/>
                  <a:gd name="T26" fmla="*/ 1980 w 2044"/>
                  <a:gd name="T27" fmla="*/ 1423 h 1423"/>
                  <a:gd name="T28" fmla="*/ 2011 w 2044"/>
                  <a:gd name="T29" fmla="*/ 1347 h 1423"/>
                  <a:gd name="T30" fmla="*/ 1990 w 2044"/>
                  <a:gd name="T31" fmla="*/ 928 h 1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44" h="1423">
                    <a:moveTo>
                      <a:pt x="1990" y="928"/>
                    </a:moveTo>
                    <a:cubicBezTo>
                      <a:pt x="1943" y="663"/>
                      <a:pt x="1807" y="536"/>
                      <a:pt x="1718" y="486"/>
                    </a:cubicBezTo>
                    <a:cubicBezTo>
                      <a:pt x="1649" y="448"/>
                      <a:pt x="1530" y="423"/>
                      <a:pt x="1530" y="423"/>
                    </a:cubicBezTo>
                    <a:cubicBezTo>
                      <a:pt x="1530" y="423"/>
                      <a:pt x="1437" y="338"/>
                      <a:pt x="1349" y="302"/>
                    </a:cubicBezTo>
                    <a:cubicBezTo>
                      <a:pt x="1258" y="265"/>
                      <a:pt x="1121" y="283"/>
                      <a:pt x="1121" y="283"/>
                    </a:cubicBezTo>
                    <a:cubicBezTo>
                      <a:pt x="1117" y="263"/>
                      <a:pt x="1101" y="228"/>
                      <a:pt x="1122" y="200"/>
                    </a:cubicBezTo>
                    <a:cubicBezTo>
                      <a:pt x="1140" y="180"/>
                      <a:pt x="1216" y="243"/>
                      <a:pt x="1237" y="260"/>
                    </a:cubicBezTo>
                    <a:cubicBezTo>
                      <a:pt x="1294" y="111"/>
                      <a:pt x="1186" y="28"/>
                      <a:pt x="1158" y="20"/>
                    </a:cubicBezTo>
                    <a:cubicBezTo>
                      <a:pt x="1070" y="0"/>
                      <a:pt x="989" y="41"/>
                      <a:pt x="924" y="101"/>
                    </a:cubicBezTo>
                    <a:cubicBezTo>
                      <a:pt x="891" y="162"/>
                      <a:pt x="876" y="204"/>
                      <a:pt x="867" y="299"/>
                    </a:cubicBezTo>
                    <a:cubicBezTo>
                      <a:pt x="711" y="300"/>
                      <a:pt x="592" y="388"/>
                      <a:pt x="541" y="476"/>
                    </a:cubicBezTo>
                    <a:cubicBezTo>
                      <a:pt x="403" y="465"/>
                      <a:pt x="208" y="588"/>
                      <a:pt x="113" y="829"/>
                    </a:cubicBezTo>
                    <a:cubicBezTo>
                      <a:pt x="0" y="1111"/>
                      <a:pt x="29" y="1283"/>
                      <a:pt x="82" y="1423"/>
                    </a:cubicBezTo>
                    <a:cubicBezTo>
                      <a:pt x="1980" y="1423"/>
                      <a:pt x="1980" y="1423"/>
                      <a:pt x="1980" y="1423"/>
                    </a:cubicBezTo>
                    <a:cubicBezTo>
                      <a:pt x="1993" y="1397"/>
                      <a:pt x="2003" y="1371"/>
                      <a:pt x="2011" y="1347"/>
                    </a:cubicBezTo>
                    <a:cubicBezTo>
                      <a:pt x="2044" y="1247"/>
                      <a:pt x="2030" y="1158"/>
                      <a:pt x="1990" y="928"/>
                    </a:cubicBezTo>
                    <a:close/>
                  </a:path>
                </a:pathLst>
              </a:custGeom>
              <a:solidFill>
                <a:srgbClr val="FFF7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10" name="Freeform 215"/>
              <p:cNvSpPr>
                <a:spLocks/>
              </p:cNvSpPr>
              <p:nvPr/>
            </p:nvSpPr>
            <p:spPr bwMode="auto">
              <a:xfrm>
                <a:off x="1559" y="2099"/>
                <a:ext cx="4424" cy="2575"/>
              </a:xfrm>
              <a:custGeom>
                <a:avLst/>
                <a:gdLst>
                  <a:gd name="T0" fmla="*/ 1869 w 1873"/>
                  <a:gd name="T1" fmla="*/ 755 h 1090"/>
                  <a:gd name="T2" fmla="*/ 1488 w 1873"/>
                  <a:gd name="T3" fmla="*/ 173 h 1090"/>
                  <a:gd name="T4" fmla="*/ 1203 w 1873"/>
                  <a:gd name="T5" fmla="*/ 61 h 1090"/>
                  <a:gd name="T6" fmla="*/ 522 w 1873"/>
                  <a:gd name="T7" fmla="*/ 198 h 1090"/>
                  <a:gd name="T8" fmla="*/ 148 w 1873"/>
                  <a:gd name="T9" fmla="*/ 1090 h 1090"/>
                  <a:gd name="T10" fmla="*/ 1801 w 1873"/>
                  <a:gd name="T11" fmla="*/ 1090 h 1090"/>
                  <a:gd name="T12" fmla="*/ 1869 w 1873"/>
                  <a:gd name="T13" fmla="*/ 755 h 1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73" h="1090">
                    <a:moveTo>
                      <a:pt x="1869" y="755"/>
                    </a:moveTo>
                    <a:cubicBezTo>
                      <a:pt x="1836" y="220"/>
                      <a:pt x="1488" y="173"/>
                      <a:pt x="1488" y="173"/>
                    </a:cubicBezTo>
                    <a:cubicBezTo>
                      <a:pt x="1488" y="173"/>
                      <a:pt x="1403" y="105"/>
                      <a:pt x="1203" y="61"/>
                    </a:cubicBezTo>
                    <a:cubicBezTo>
                      <a:pt x="996" y="14"/>
                      <a:pt x="674" y="0"/>
                      <a:pt x="522" y="198"/>
                    </a:cubicBezTo>
                    <a:cubicBezTo>
                      <a:pt x="173" y="191"/>
                      <a:pt x="0" y="727"/>
                      <a:pt x="148" y="1090"/>
                    </a:cubicBezTo>
                    <a:cubicBezTo>
                      <a:pt x="1801" y="1090"/>
                      <a:pt x="1801" y="1090"/>
                      <a:pt x="1801" y="1090"/>
                    </a:cubicBezTo>
                    <a:cubicBezTo>
                      <a:pt x="1848" y="1003"/>
                      <a:pt x="1873" y="893"/>
                      <a:pt x="1869" y="755"/>
                    </a:cubicBezTo>
                    <a:close/>
                  </a:path>
                </a:pathLst>
              </a:custGeom>
              <a:solidFill>
                <a:srgbClr val="EE9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11" name="Freeform 216"/>
              <p:cNvSpPr>
                <a:spLocks/>
              </p:cNvSpPr>
              <p:nvPr/>
            </p:nvSpPr>
            <p:spPr bwMode="auto">
              <a:xfrm>
                <a:off x="2761" y="1407"/>
                <a:ext cx="2079" cy="1236"/>
              </a:xfrm>
              <a:custGeom>
                <a:avLst/>
                <a:gdLst>
                  <a:gd name="T0" fmla="*/ 880 w 880"/>
                  <a:gd name="T1" fmla="*/ 407 h 523"/>
                  <a:gd name="T2" fmla="*/ 509 w 880"/>
                  <a:gd name="T3" fmla="*/ 296 h 523"/>
                  <a:gd name="T4" fmla="*/ 646 w 880"/>
                  <a:gd name="T5" fmla="*/ 171 h 523"/>
                  <a:gd name="T6" fmla="*/ 569 w 880"/>
                  <a:gd name="T7" fmla="*/ 15 h 523"/>
                  <a:gd name="T8" fmla="*/ 377 w 880"/>
                  <a:gd name="T9" fmla="*/ 94 h 523"/>
                  <a:gd name="T10" fmla="*/ 346 w 880"/>
                  <a:gd name="T11" fmla="*/ 300 h 523"/>
                  <a:gd name="T12" fmla="*/ 168 w 880"/>
                  <a:gd name="T13" fmla="*/ 330 h 523"/>
                  <a:gd name="T14" fmla="*/ 0 w 880"/>
                  <a:gd name="T15" fmla="*/ 478 h 523"/>
                  <a:gd name="T16" fmla="*/ 248 w 880"/>
                  <a:gd name="T17" fmla="*/ 393 h 523"/>
                  <a:gd name="T18" fmla="*/ 283 w 880"/>
                  <a:gd name="T19" fmla="*/ 523 h 523"/>
                  <a:gd name="T20" fmla="*/ 486 w 880"/>
                  <a:gd name="T21" fmla="*/ 408 h 523"/>
                  <a:gd name="T22" fmla="*/ 722 w 880"/>
                  <a:gd name="T23" fmla="*/ 468 h 523"/>
                  <a:gd name="T24" fmla="*/ 681 w 880"/>
                  <a:gd name="T25" fmla="*/ 367 h 523"/>
                  <a:gd name="T26" fmla="*/ 880 w 880"/>
                  <a:gd name="T27" fmla="*/ 407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80" h="523">
                    <a:moveTo>
                      <a:pt x="880" y="407"/>
                    </a:moveTo>
                    <a:cubicBezTo>
                      <a:pt x="734" y="247"/>
                      <a:pt x="580" y="296"/>
                      <a:pt x="509" y="296"/>
                    </a:cubicBezTo>
                    <a:cubicBezTo>
                      <a:pt x="428" y="176"/>
                      <a:pt x="546" y="47"/>
                      <a:pt x="646" y="171"/>
                    </a:cubicBezTo>
                    <a:cubicBezTo>
                      <a:pt x="673" y="105"/>
                      <a:pt x="636" y="30"/>
                      <a:pt x="569" y="15"/>
                    </a:cubicBezTo>
                    <a:cubicBezTo>
                      <a:pt x="501" y="0"/>
                      <a:pt x="424" y="19"/>
                      <a:pt x="377" y="94"/>
                    </a:cubicBezTo>
                    <a:cubicBezTo>
                      <a:pt x="307" y="193"/>
                      <a:pt x="346" y="300"/>
                      <a:pt x="346" y="300"/>
                    </a:cubicBezTo>
                    <a:cubicBezTo>
                      <a:pt x="346" y="300"/>
                      <a:pt x="260" y="289"/>
                      <a:pt x="168" y="330"/>
                    </a:cubicBezTo>
                    <a:cubicBezTo>
                      <a:pt x="42" y="385"/>
                      <a:pt x="0" y="478"/>
                      <a:pt x="0" y="478"/>
                    </a:cubicBezTo>
                    <a:cubicBezTo>
                      <a:pt x="0" y="478"/>
                      <a:pt x="171" y="407"/>
                      <a:pt x="248" y="393"/>
                    </a:cubicBezTo>
                    <a:cubicBezTo>
                      <a:pt x="230" y="478"/>
                      <a:pt x="283" y="523"/>
                      <a:pt x="283" y="523"/>
                    </a:cubicBezTo>
                    <a:cubicBezTo>
                      <a:pt x="283" y="523"/>
                      <a:pt x="385" y="442"/>
                      <a:pt x="486" y="408"/>
                    </a:cubicBezTo>
                    <a:cubicBezTo>
                      <a:pt x="603" y="412"/>
                      <a:pt x="722" y="468"/>
                      <a:pt x="722" y="468"/>
                    </a:cubicBezTo>
                    <a:cubicBezTo>
                      <a:pt x="722" y="468"/>
                      <a:pt x="725" y="415"/>
                      <a:pt x="681" y="367"/>
                    </a:cubicBezTo>
                    <a:cubicBezTo>
                      <a:pt x="745" y="358"/>
                      <a:pt x="880" y="407"/>
                      <a:pt x="880" y="407"/>
                    </a:cubicBezTo>
                    <a:close/>
                  </a:path>
                </a:pathLst>
              </a:custGeom>
              <a:solidFill>
                <a:srgbClr val="92C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12" name="Freeform 217"/>
              <p:cNvSpPr>
                <a:spLocks/>
              </p:cNvSpPr>
              <p:nvPr/>
            </p:nvSpPr>
            <p:spPr bwMode="auto">
              <a:xfrm>
                <a:off x="3520" y="1618"/>
                <a:ext cx="141" cy="682"/>
              </a:xfrm>
              <a:custGeom>
                <a:avLst/>
                <a:gdLst>
                  <a:gd name="T0" fmla="*/ 60 w 60"/>
                  <a:gd name="T1" fmla="*/ 0 h 289"/>
                  <a:gd name="T2" fmla="*/ 16 w 60"/>
                  <a:gd name="T3" fmla="*/ 113 h 289"/>
                  <a:gd name="T4" fmla="*/ 40 w 60"/>
                  <a:gd name="T5" fmla="*/ 289 h 289"/>
                  <a:gd name="T6" fmla="*/ 30 w 60"/>
                  <a:gd name="T7" fmla="*/ 115 h 289"/>
                  <a:gd name="T8" fmla="*/ 60 w 60"/>
                  <a:gd name="T9" fmla="*/ 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89">
                    <a:moveTo>
                      <a:pt x="60" y="0"/>
                    </a:moveTo>
                    <a:cubicBezTo>
                      <a:pt x="60" y="0"/>
                      <a:pt x="25" y="32"/>
                      <a:pt x="16" y="113"/>
                    </a:cubicBezTo>
                    <a:cubicBezTo>
                      <a:pt x="0" y="247"/>
                      <a:pt x="40" y="289"/>
                      <a:pt x="40" y="289"/>
                    </a:cubicBezTo>
                    <a:cubicBezTo>
                      <a:pt x="40" y="289"/>
                      <a:pt x="25" y="153"/>
                      <a:pt x="30" y="115"/>
                    </a:cubicBezTo>
                    <a:cubicBezTo>
                      <a:pt x="37" y="54"/>
                      <a:pt x="60" y="0"/>
                      <a:pt x="60" y="0"/>
                    </a:cubicBezTo>
                    <a:close/>
                  </a:path>
                </a:pathLst>
              </a:custGeom>
              <a:solidFill>
                <a:srgbClr val="7E9D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13" name="Freeform 218"/>
              <p:cNvSpPr>
                <a:spLocks/>
              </p:cNvSpPr>
              <p:nvPr/>
            </p:nvSpPr>
            <p:spPr bwMode="auto">
              <a:xfrm>
                <a:off x="3947" y="2057"/>
                <a:ext cx="893" cy="290"/>
              </a:xfrm>
              <a:custGeom>
                <a:avLst/>
                <a:gdLst>
                  <a:gd name="T0" fmla="*/ 143 w 378"/>
                  <a:gd name="T1" fmla="*/ 2 h 123"/>
                  <a:gd name="T2" fmla="*/ 0 w 378"/>
                  <a:gd name="T3" fmla="*/ 24 h 123"/>
                  <a:gd name="T4" fmla="*/ 172 w 378"/>
                  <a:gd name="T5" fmla="*/ 21 h 123"/>
                  <a:gd name="T6" fmla="*/ 378 w 378"/>
                  <a:gd name="T7" fmla="*/ 123 h 123"/>
                  <a:gd name="T8" fmla="*/ 143 w 378"/>
                  <a:gd name="T9" fmla="*/ 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8" h="123">
                    <a:moveTo>
                      <a:pt x="143" y="2"/>
                    </a:moveTo>
                    <a:cubicBezTo>
                      <a:pt x="47" y="0"/>
                      <a:pt x="0" y="24"/>
                      <a:pt x="0" y="24"/>
                    </a:cubicBezTo>
                    <a:cubicBezTo>
                      <a:pt x="134" y="20"/>
                      <a:pt x="135" y="17"/>
                      <a:pt x="172" y="21"/>
                    </a:cubicBezTo>
                    <a:cubicBezTo>
                      <a:pt x="218" y="29"/>
                      <a:pt x="283" y="61"/>
                      <a:pt x="378" y="123"/>
                    </a:cubicBezTo>
                    <a:cubicBezTo>
                      <a:pt x="335" y="52"/>
                      <a:pt x="204" y="4"/>
                      <a:pt x="143" y="2"/>
                    </a:cubicBezTo>
                    <a:close/>
                  </a:path>
                </a:pathLst>
              </a:custGeom>
              <a:solidFill>
                <a:srgbClr val="7E9D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14" name="Freeform 219"/>
              <p:cNvSpPr>
                <a:spLocks/>
              </p:cNvSpPr>
              <p:nvPr/>
            </p:nvSpPr>
            <p:spPr bwMode="auto">
              <a:xfrm>
                <a:off x="1970" y="2567"/>
                <a:ext cx="808" cy="2107"/>
              </a:xfrm>
              <a:custGeom>
                <a:avLst/>
                <a:gdLst>
                  <a:gd name="T0" fmla="*/ 126 w 342"/>
                  <a:gd name="T1" fmla="*/ 357 h 892"/>
                  <a:gd name="T2" fmla="*/ 342 w 342"/>
                  <a:gd name="T3" fmla="*/ 0 h 892"/>
                  <a:gd name="T4" fmla="*/ 48 w 342"/>
                  <a:gd name="T5" fmla="*/ 393 h 892"/>
                  <a:gd name="T6" fmla="*/ 24 w 342"/>
                  <a:gd name="T7" fmla="*/ 892 h 892"/>
                  <a:gd name="T8" fmla="*/ 112 w 342"/>
                  <a:gd name="T9" fmla="*/ 892 h 892"/>
                  <a:gd name="T10" fmla="*/ 126 w 342"/>
                  <a:gd name="T11" fmla="*/ 357 h 8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2" h="892">
                    <a:moveTo>
                      <a:pt x="126" y="357"/>
                    </a:moveTo>
                    <a:cubicBezTo>
                      <a:pt x="165" y="181"/>
                      <a:pt x="342" y="0"/>
                      <a:pt x="342" y="0"/>
                    </a:cubicBezTo>
                    <a:cubicBezTo>
                      <a:pt x="201" y="22"/>
                      <a:pt x="82" y="238"/>
                      <a:pt x="48" y="393"/>
                    </a:cubicBezTo>
                    <a:cubicBezTo>
                      <a:pt x="0" y="619"/>
                      <a:pt x="1" y="778"/>
                      <a:pt x="24" y="892"/>
                    </a:cubicBezTo>
                    <a:cubicBezTo>
                      <a:pt x="112" y="892"/>
                      <a:pt x="112" y="892"/>
                      <a:pt x="112" y="892"/>
                    </a:cubicBezTo>
                    <a:cubicBezTo>
                      <a:pt x="81" y="763"/>
                      <a:pt x="76" y="589"/>
                      <a:pt x="126" y="357"/>
                    </a:cubicBezTo>
                    <a:close/>
                  </a:path>
                </a:pathLst>
              </a:custGeom>
              <a:solidFill>
                <a:srgbClr val="FFF7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15" name="Freeform 220"/>
              <p:cNvSpPr>
                <a:spLocks/>
              </p:cNvSpPr>
              <p:nvPr/>
            </p:nvSpPr>
            <p:spPr bwMode="auto">
              <a:xfrm>
                <a:off x="1906" y="2543"/>
                <a:ext cx="907" cy="2131"/>
              </a:xfrm>
              <a:custGeom>
                <a:avLst/>
                <a:gdLst>
                  <a:gd name="T0" fmla="*/ 104 w 384"/>
                  <a:gd name="T1" fmla="*/ 320 h 902"/>
                  <a:gd name="T2" fmla="*/ 384 w 384"/>
                  <a:gd name="T3" fmla="*/ 0 h 902"/>
                  <a:gd name="T4" fmla="*/ 205 w 384"/>
                  <a:gd name="T5" fmla="*/ 117 h 902"/>
                  <a:gd name="T6" fmla="*/ 56 w 384"/>
                  <a:gd name="T7" fmla="*/ 425 h 902"/>
                  <a:gd name="T8" fmla="*/ 27 w 384"/>
                  <a:gd name="T9" fmla="*/ 902 h 902"/>
                  <a:gd name="T10" fmla="*/ 54 w 384"/>
                  <a:gd name="T11" fmla="*/ 902 h 902"/>
                  <a:gd name="T12" fmla="*/ 104 w 384"/>
                  <a:gd name="T13" fmla="*/ 320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4" h="902">
                    <a:moveTo>
                      <a:pt x="104" y="320"/>
                    </a:moveTo>
                    <a:cubicBezTo>
                      <a:pt x="174" y="123"/>
                      <a:pt x="279" y="52"/>
                      <a:pt x="384" y="0"/>
                    </a:cubicBezTo>
                    <a:cubicBezTo>
                      <a:pt x="317" y="8"/>
                      <a:pt x="246" y="68"/>
                      <a:pt x="205" y="117"/>
                    </a:cubicBezTo>
                    <a:cubicBezTo>
                      <a:pt x="165" y="166"/>
                      <a:pt x="108" y="240"/>
                      <a:pt x="56" y="425"/>
                    </a:cubicBezTo>
                    <a:cubicBezTo>
                      <a:pt x="0" y="629"/>
                      <a:pt x="6" y="790"/>
                      <a:pt x="27" y="902"/>
                    </a:cubicBezTo>
                    <a:cubicBezTo>
                      <a:pt x="54" y="902"/>
                      <a:pt x="54" y="902"/>
                      <a:pt x="54" y="902"/>
                    </a:cubicBezTo>
                    <a:cubicBezTo>
                      <a:pt x="26" y="766"/>
                      <a:pt x="16" y="562"/>
                      <a:pt x="104" y="320"/>
                    </a:cubicBezTo>
                    <a:close/>
                  </a:path>
                </a:pathLst>
              </a:custGeom>
              <a:solidFill>
                <a:srgbClr val="D27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16" name="Freeform 221"/>
              <p:cNvSpPr>
                <a:spLocks/>
              </p:cNvSpPr>
              <p:nvPr/>
            </p:nvSpPr>
            <p:spPr bwMode="auto">
              <a:xfrm>
                <a:off x="2601" y="2579"/>
                <a:ext cx="446" cy="2095"/>
              </a:xfrm>
              <a:custGeom>
                <a:avLst/>
                <a:gdLst>
                  <a:gd name="T0" fmla="*/ 122 w 189"/>
                  <a:gd name="T1" fmla="*/ 338 h 887"/>
                  <a:gd name="T2" fmla="*/ 188 w 189"/>
                  <a:gd name="T3" fmla="*/ 0 h 887"/>
                  <a:gd name="T4" fmla="*/ 41 w 189"/>
                  <a:gd name="T5" fmla="*/ 303 h 887"/>
                  <a:gd name="T6" fmla="*/ 63 w 189"/>
                  <a:gd name="T7" fmla="*/ 887 h 887"/>
                  <a:gd name="T8" fmla="*/ 189 w 189"/>
                  <a:gd name="T9" fmla="*/ 887 h 887"/>
                  <a:gd name="T10" fmla="*/ 122 w 189"/>
                  <a:gd name="T11" fmla="*/ 338 h 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9" h="887">
                    <a:moveTo>
                      <a:pt x="122" y="338"/>
                    </a:moveTo>
                    <a:cubicBezTo>
                      <a:pt x="132" y="197"/>
                      <a:pt x="188" y="0"/>
                      <a:pt x="188" y="0"/>
                    </a:cubicBezTo>
                    <a:cubicBezTo>
                      <a:pt x="188" y="0"/>
                      <a:pt x="71" y="121"/>
                      <a:pt x="41" y="303"/>
                    </a:cubicBezTo>
                    <a:cubicBezTo>
                      <a:pt x="0" y="552"/>
                      <a:pt x="22" y="745"/>
                      <a:pt x="63" y="887"/>
                    </a:cubicBezTo>
                    <a:cubicBezTo>
                      <a:pt x="189" y="887"/>
                      <a:pt x="189" y="887"/>
                      <a:pt x="189" y="887"/>
                    </a:cubicBezTo>
                    <a:cubicBezTo>
                      <a:pt x="142" y="752"/>
                      <a:pt x="106" y="570"/>
                      <a:pt x="122" y="338"/>
                    </a:cubicBezTo>
                    <a:close/>
                  </a:path>
                </a:pathLst>
              </a:custGeom>
              <a:solidFill>
                <a:srgbClr val="FFF7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17" name="Freeform 222"/>
              <p:cNvSpPr>
                <a:spLocks/>
              </p:cNvSpPr>
              <p:nvPr/>
            </p:nvSpPr>
            <p:spPr bwMode="auto">
              <a:xfrm>
                <a:off x="2528" y="2534"/>
                <a:ext cx="590" cy="2140"/>
              </a:xfrm>
              <a:custGeom>
                <a:avLst/>
                <a:gdLst>
                  <a:gd name="T0" fmla="*/ 72 w 250"/>
                  <a:gd name="T1" fmla="*/ 378 h 906"/>
                  <a:gd name="T2" fmla="*/ 250 w 250"/>
                  <a:gd name="T3" fmla="*/ 0 h 906"/>
                  <a:gd name="T4" fmla="*/ 63 w 250"/>
                  <a:gd name="T5" fmla="*/ 306 h 906"/>
                  <a:gd name="T6" fmla="*/ 83 w 250"/>
                  <a:gd name="T7" fmla="*/ 906 h 906"/>
                  <a:gd name="T8" fmla="*/ 121 w 250"/>
                  <a:gd name="T9" fmla="*/ 906 h 906"/>
                  <a:gd name="T10" fmla="*/ 72 w 250"/>
                  <a:gd name="T11" fmla="*/ 378 h 9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0" h="906">
                    <a:moveTo>
                      <a:pt x="72" y="378"/>
                    </a:moveTo>
                    <a:cubicBezTo>
                      <a:pt x="87" y="208"/>
                      <a:pt x="206" y="30"/>
                      <a:pt x="250" y="0"/>
                    </a:cubicBezTo>
                    <a:cubicBezTo>
                      <a:pt x="201" y="14"/>
                      <a:pt x="113" y="116"/>
                      <a:pt x="63" y="306"/>
                    </a:cubicBezTo>
                    <a:cubicBezTo>
                      <a:pt x="0" y="543"/>
                      <a:pt x="33" y="753"/>
                      <a:pt x="83" y="906"/>
                    </a:cubicBezTo>
                    <a:cubicBezTo>
                      <a:pt x="121" y="906"/>
                      <a:pt x="121" y="906"/>
                      <a:pt x="121" y="906"/>
                    </a:cubicBezTo>
                    <a:cubicBezTo>
                      <a:pt x="81" y="772"/>
                      <a:pt x="52" y="594"/>
                      <a:pt x="72" y="378"/>
                    </a:cubicBezTo>
                    <a:close/>
                  </a:path>
                </a:pathLst>
              </a:custGeom>
              <a:solidFill>
                <a:srgbClr val="D27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18" name="Freeform 223"/>
              <p:cNvSpPr>
                <a:spLocks/>
              </p:cNvSpPr>
              <p:nvPr/>
            </p:nvSpPr>
            <p:spPr bwMode="auto">
              <a:xfrm>
                <a:off x="4228" y="2567"/>
                <a:ext cx="518" cy="2107"/>
              </a:xfrm>
              <a:custGeom>
                <a:avLst/>
                <a:gdLst>
                  <a:gd name="T0" fmla="*/ 219 w 219"/>
                  <a:gd name="T1" fmla="*/ 503 h 892"/>
                  <a:gd name="T2" fmla="*/ 212 w 219"/>
                  <a:gd name="T3" fmla="*/ 498 h 892"/>
                  <a:gd name="T4" fmla="*/ 216 w 219"/>
                  <a:gd name="T5" fmla="*/ 431 h 892"/>
                  <a:gd name="T6" fmla="*/ 165 w 219"/>
                  <a:gd name="T7" fmla="*/ 126 h 892"/>
                  <a:gd name="T8" fmla="*/ 0 w 219"/>
                  <a:gd name="T9" fmla="*/ 0 h 892"/>
                  <a:gd name="T10" fmla="*/ 124 w 219"/>
                  <a:gd name="T11" fmla="*/ 231 h 892"/>
                  <a:gd name="T12" fmla="*/ 132 w 219"/>
                  <a:gd name="T13" fmla="*/ 539 h 892"/>
                  <a:gd name="T14" fmla="*/ 130 w 219"/>
                  <a:gd name="T15" fmla="*/ 541 h 892"/>
                  <a:gd name="T16" fmla="*/ 72 w 219"/>
                  <a:gd name="T17" fmla="*/ 892 h 892"/>
                  <a:gd name="T18" fmla="*/ 180 w 219"/>
                  <a:gd name="T19" fmla="*/ 892 h 892"/>
                  <a:gd name="T20" fmla="*/ 191 w 219"/>
                  <a:gd name="T21" fmla="*/ 837 h 892"/>
                  <a:gd name="T22" fmla="*/ 219 w 219"/>
                  <a:gd name="T23" fmla="*/ 503 h 8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9" h="892">
                    <a:moveTo>
                      <a:pt x="219" y="503"/>
                    </a:moveTo>
                    <a:cubicBezTo>
                      <a:pt x="212" y="498"/>
                      <a:pt x="212" y="498"/>
                      <a:pt x="212" y="498"/>
                    </a:cubicBezTo>
                    <a:cubicBezTo>
                      <a:pt x="214" y="464"/>
                      <a:pt x="216" y="436"/>
                      <a:pt x="216" y="431"/>
                    </a:cubicBezTo>
                    <a:cubicBezTo>
                      <a:pt x="216" y="420"/>
                      <a:pt x="198" y="189"/>
                      <a:pt x="165" y="126"/>
                    </a:cubicBezTo>
                    <a:cubicBezTo>
                      <a:pt x="131" y="63"/>
                      <a:pt x="0" y="0"/>
                      <a:pt x="0" y="0"/>
                    </a:cubicBezTo>
                    <a:cubicBezTo>
                      <a:pt x="0" y="0"/>
                      <a:pt x="105" y="147"/>
                      <a:pt x="124" y="231"/>
                    </a:cubicBezTo>
                    <a:cubicBezTo>
                      <a:pt x="148" y="338"/>
                      <a:pt x="140" y="465"/>
                      <a:pt x="132" y="539"/>
                    </a:cubicBezTo>
                    <a:cubicBezTo>
                      <a:pt x="130" y="541"/>
                      <a:pt x="130" y="541"/>
                      <a:pt x="130" y="541"/>
                    </a:cubicBezTo>
                    <a:cubicBezTo>
                      <a:pt x="130" y="541"/>
                      <a:pt x="106" y="732"/>
                      <a:pt x="72" y="892"/>
                    </a:cubicBezTo>
                    <a:cubicBezTo>
                      <a:pt x="180" y="892"/>
                      <a:pt x="180" y="892"/>
                      <a:pt x="180" y="892"/>
                    </a:cubicBezTo>
                    <a:cubicBezTo>
                      <a:pt x="184" y="874"/>
                      <a:pt x="188" y="855"/>
                      <a:pt x="191" y="837"/>
                    </a:cubicBezTo>
                    <a:cubicBezTo>
                      <a:pt x="212" y="721"/>
                      <a:pt x="219" y="503"/>
                      <a:pt x="219" y="503"/>
                    </a:cubicBezTo>
                    <a:close/>
                  </a:path>
                </a:pathLst>
              </a:custGeom>
              <a:solidFill>
                <a:srgbClr val="FFF7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19" name="Freeform 224"/>
              <p:cNvSpPr>
                <a:spLocks/>
              </p:cNvSpPr>
              <p:nvPr/>
            </p:nvSpPr>
            <p:spPr bwMode="auto">
              <a:xfrm>
                <a:off x="4169" y="2496"/>
                <a:ext cx="685" cy="2178"/>
              </a:xfrm>
              <a:custGeom>
                <a:avLst/>
                <a:gdLst>
                  <a:gd name="T0" fmla="*/ 247 w 290"/>
                  <a:gd name="T1" fmla="*/ 267 h 922"/>
                  <a:gd name="T2" fmla="*/ 0 w 290"/>
                  <a:gd name="T3" fmla="*/ 9 h 922"/>
                  <a:gd name="T4" fmla="*/ 210 w 290"/>
                  <a:gd name="T5" fmla="*/ 262 h 922"/>
                  <a:gd name="T6" fmla="*/ 211 w 290"/>
                  <a:gd name="T7" fmla="*/ 922 h 922"/>
                  <a:gd name="T8" fmla="*/ 250 w 290"/>
                  <a:gd name="T9" fmla="*/ 922 h 922"/>
                  <a:gd name="T10" fmla="*/ 247 w 290"/>
                  <a:gd name="T11" fmla="*/ 267 h 9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0" h="922">
                    <a:moveTo>
                      <a:pt x="247" y="267"/>
                    </a:moveTo>
                    <a:cubicBezTo>
                      <a:pt x="171" y="0"/>
                      <a:pt x="0" y="9"/>
                      <a:pt x="0" y="9"/>
                    </a:cubicBezTo>
                    <a:cubicBezTo>
                      <a:pt x="0" y="9"/>
                      <a:pt x="185" y="130"/>
                      <a:pt x="210" y="262"/>
                    </a:cubicBezTo>
                    <a:cubicBezTo>
                      <a:pt x="262" y="552"/>
                      <a:pt x="248" y="767"/>
                      <a:pt x="211" y="922"/>
                    </a:cubicBezTo>
                    <a:cubicBezTo>
                      <a:pt x="250" y="922"/>
                      <a:pt x="250" y="922"/>
                      <a:pt x="250" y="922"/>
                    </a:cubicBezTo>
                    <a:cubicBezTo>
                      <a:pt x="279" y="776"/>
                      <a:pt x="290" y="569"/>
                      <a:pt x="247" y="267"/>
                    </a:cubicBezTo>
                    <a:close/>
                  </a:path>
                </a:pathLst>
              </a:custGeom>
              <a:solidFill>
                <a:srgbClr val="D27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20" name="Freeform 225"/>
              <p:cNvSpPr>
                <a:spLocks/>
              </p:cNvSpPr>
              <p:nvPr/>
            </p:nvSpPr>
            <p:spPr bwMode="auto">
              <a:xfrm>
                <a:off x="4736" y="2574"/>
                <a:ext cx="1042" cy="2100"/>
              </a:xfrm>
              <a:custGeom>
                <a:avLst/>
                <a:gdLst>
                  <a:gd name="T0" fmla="*/ 365 w 441"/>
                  <a:gd name="T1" fmla="*/ 203 h 889"/>
                  <a:gd name="T2" fmla="*/ 209 w 441"/>
                  <a:gd name="T3" fmla="*/ 72 h 889"/>
                  <a:gd name="T4" fmla="*/ 0 w 441"/>
                  <a:gd name="T5" fmla="*/ 30 h 889"/>
                  <a:gd name="T6" fmla="*/ 280 w 441"/>
                  <a:gd name="T7" fmla="*/ 328 h 889"/>
                  <a:gd name="T8" fmla="*/ 289 w 441"/>
                  <a:gd name="T9" fmla="*/ 829 h 889"/>
                  <a:gd name="T10" fmla="*/ 276 w 441"/>
                  <a:gd name="T11" fmla="*/ 889 h 889"/>
                  <a:gd name="T12" fmla="*/ 371 w 441"/>
                  <a:gd name="T13" fmla="*/ 889 h 889"/>
                  <a:gd name="T14" fmla="*/ 383 w 441"/>
                  <a:gd name="T15" fmla="*/ 834 h 889"/>
                  <a:gd name="T16" fmla="*/ 365 w 441"/>
                  <a:gd name="T17" fmla="*/ 203 h 8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1" h="889">
                    <a:moveTo>
                      <a:pt x="365" y="203"/>
                    </a:moveTo>
                    <a:cubicBezTo>
                      <a:pt x="338" y="135"/>
                      <a:pt x="209" y="72"/>
                      <a:pt x="209" y="72"/>
                    </a:cubicBezTo>
                    <a:cubicBezTo>
                      <a:pt x="209" y="72"/>
                      <a:pt x="98" y="0"/>
                      <a:pt x="0" y="30"/>
                    </a:cubicBezTo>
                    <a:cubicBezTo>
                      <a:pt x="89" y="58"/>
                      <a:pt x="230" y="151"/>
                      <a:pt x="280" y="328"/>
                    </a:cubicBezTo>
                    <a:cubicBezTo>
                      <a:pt x="352" y="574"/>
                      <a:pt x="295" y="766"/>
                      <a:pt x="289" y="829"/>
                    </a:cubicBezTo>
                    <a:cubicBezTo>
                      <a:pt x="288" y="847"/>
                      <a:pt x="283" y="867"/>
                      <a:pt x="276" y="889"/>
                    </a:cubicBezTo>
                    <a:cubicBezTo>
                      <a:pt x="371" y="889"/>
                      <a:pt x="371" y="889"/>
                      <a:pt x="371" y="889"/>
                    </a:cubicBezTo>
                    <a:cubicBezTo>
                      <a:pt x="376" y="871"/>
                      <a:pt x="379" y="853"/>
                      <a:pt x="383" y="834"/>
                    </a:cubicBezTo>
                    <a:cubicBezTo>
                      <a:pt x="441" y="512"/>
                      <a:pt x="392" y="270"/>
                      <a:pt x="365" y="203"/>
                    </a:cubicBezTo>
                    <a:close/>
                  </a:path>
                </a:pathLst>
              </a:custGeom>
              <a:solidFill>
                <a:srgbClr val="FFF7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421" name="Freeform 226"/>
              <p:cNvSpPr>
                <a:spLocks/>
              </p:cNvSpPr>
              <p:nvPr/>
            </p:nvSpPr>
            <p:spPr bwMode="auto">
              <a:xfrm>
                <a:off x="4861" y="2466"/>
                <a:ext cx="990" cy="2208"/>
              </a:xfrm>
              <a:custGeom>
                <a:avLst/>
                <a:gdLst>
                  <a:gd name="T0" fmla="*/ 357 w 419"/>
                  <a:gd name="T1" fmla="*/ 325 h 935"/>
                  <a:gd name="T2" fmla="*/ 196 w 419"/>
                  <a:gd name="T3" fmla="*/ 66 h 935"/>
                  <a:gd name="T4" fmla="*/ 0 w 419"/>
                  <a:gd name="T5" fmla="*/ 40 h 935"/>
                  <a:gd name="T6" fmla="*/ 272 w 419"/>
                  <a:gd name="T7" fmla="*/ 229 h 935"/>
                  <a:gd name="T8" fmla="*/ 377 w 419"/>
                  <a:gd name="T9" fmla="*/ 666 h 935"/>
                  <a:gd name="T10" fmla="*/ 320 w 419"/>
                  <a:gd name="T11" fmla="*/ 935 h 935"/>
                  <a:gd name="T12" fmla="*/ 359 w 419"/>
                  <a:gd name="T13" fmla="*/ 935 h 935"/>
                  <a:gd name="T14" fmla="*/ 386 w 419"/>
                  <a:gd name="T15" fmla="*/ 828 h 935"/>
                  <a:gd name="T16" fmla="*/ 357 w 419"/>
                  <a:gd name="T17" fmla="*/ 325 h 9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9" h="935">
                    <a:moveTo>
                      <a:pt x="357" y="325"/>
                    </a:moveTo>
                    <a:cubicBezTo>
                      <a:pt x="306" y="199"/>
                      <a:pt x="243" y="96"/>
                      <a:pt x="196" y="66"/>
                    </a:cubicBezTo>
                    <a:cubicBezTo>
                      <a:pt x="148" y="35"/>
                      <a:pt x="24" y="0"/>
                      <a:pt x="0" y="40"/>
                    </a:cubicBezTo>
                    <a:cubicBezTo>
                      <a:pt x="53" y="51"/>
                      <a:pt x="205" y="71"/>
                      <a:pt x="272" y="229"/>
                    </a:cubicBezTo>
                    <a:cubicBezTo>
                      <a:pt x="339" y="385"/>
                      <a:pt x="377" y="539"/>
                      <a:pt x="377" y="666"/>
                    </a:cubicBezTo>
                    <a:cubicBezTo>
                      <a:pt x="377" y="782"/>
                      <a:pt x="341" y="860"/>
                      <a:pt x="320" y="935"/>
                    </a:cubicBezTo>
                    <a:cubicBezTo>
                      <a:pt x="359" y="935"/>
                      <a:pt x="359" y="935"/>
                      <a:pt x="359" y="935"/>
                    </a:cubicBezTo>
                    <a:cubicBezTo>
                      <a:pt x="371" y="901"/>
                      <a:pt x="381" y="866"/>
                      <a:pt x="386" y="828"/>
                    </a:cubicBezTo>
                    <a:cubicBezTo>
                      <a:pt x="419" y="584"/>
                      <a:pt x="410" y="452"/>
                      <a:pt x="357" y="325"/>
                    </a:cubicBezTo>
                    <a:close/>
                  </a:path>
                </a:pathLst>
              </a:custGeom>
              <a:solidFill>
                <a:srgbClr val="D27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grpSp>
          <p:nvGrpSpPr>
            <p:cNvPr id="350" name="Group 349"/>
            <p:cNvGrpSpPr/>
            <p:nvPr/>
          </p:nvGrpSpPr>
          <p:grpSpPr>
            <a:xfrm flipH="1">
              <a:off x="2055224" y="5313306"/>
              <a:ext cx="1134584" cy="955223"/>
              <a:chOff x="3900133" y="5425719"/>
              <a:chExt cx="1778554" cy="1449268"/>
            </a:xfrm>
          </p:grpSpPr>
          <p:sp>
            <p:nvSpPr>
              <p:cNvPr id="366" name="Freeform 244"/>
              <p:cNvSpPr>
                <a:spLocks/>
              </p:cNvSpPr>
              <p:nvPr/>
            </p:nvSpPr>
            <p:spPr bwMode="auto">
              <a:xfrm>
                <a:off x="3900133" y="5425719"/>
                <a:ext cx="1778554" cy="1449267"/>
              </a:xfrm>
              <a:custGeom>
                <a:avLst/>
                <a:gdLst/>
                <a:ahLst/>
                <a:cxnLst/>
                <a:rect l="l" t="t" r="r" b="b"/>
                <a:pathLst>
                  <a:path w="1778554" h="1407849">
                    <a:moveTo>
                      <a:pt x="834376" y="641"/>
                    </a:moveTo>
                    <a:cubicBezTo>
                      <a:pt x="890891" y="5368"/>
                      <a:pt x="941632" y="35832"/>
                      <a:pt x="985025" y="77853"/>
                    </a:cubicBezTo>
                    <a:cubicBezTo>
                      <a:pt x="1014886" y="130144"/>
                      <a:pt x="1027951" y="169363"/>
                      <a:pt x="1037282" y="255271"/>
                    </a:cubicBezTo>
                    <a:cubicBezTo>
                      <a:pt x="1177258" y="255271"/>
                      <a:pt x="1281773" y="331841"/>
                      <a:pt x="1326565" y="412146"/>
                    </a:cubicBezTo>
                    <a:cubicBezTo>
                      <a:pt x="1449743" y="402808"/>
                      <a:pt x="1623313" y="511127"/>
                      <a:pt x="1709165" y="724029"/>
                    </a:cubicBezTo>
                    <a:cubicBezTo>
                      <a:pt x="1815546" y="989223"/>
                      <a:pt x="1780086" y="1144230"/>
                      <a:pt x="1731561" y="1273092"/>
                    </a:cubicBezTo>
                    <a:cubicBezTo>
                      <a:pt x="1716570" y="1308345"/>
                      <a:pt x="1692848" y="1358057"/>
                      <a:pt x="1663915" y="1407849"/>
                    </a:cubicBezTo>
                    <a:lnTo>
                      <a:pt x="153541" y="1407849"/>
                    </a:lnTo>
                    <a:cubicBezTo>
                      <a:pt x="87831" y="1332848"/>
                      <a:pt x="37670" y="1252905"/>
                      <a:pt x="16394" y="1187184"/>
                    </a:cubicBezTo>
                    <a:cubicBezTo>
                      <a:pt x="-11601" y="1097541"/>
                      <a:pt x="-2269" y="1017236"/>
                      <a:pt x="33191" y="813672"/>
                    </a:cubicBezTo>
                    <a:cubicBezTo>
                      <a:pt x="76117" y="576492"/>
                      <a:pt x="197429" y="464438"/>
                      <a:pt x="277682" y="421484"/>
                    </a:cubicBezTo>
                    <a:cubicBezTo>
                      <a:pt x="339249" y="386013"/>
                      <a:pt x="445577" y="363606"/>
                      <a:pt x="445653" y="363590"/>
                    </a:cubicBezTo>
                    <a:cubicBezTo>
                      <a:pt x="445653" y="363590"/>
                      <a:pt x="529638" y="288887"/>
                      <a:pt x="608024" y="257139"/>
                    </a:cubicBezTo>
                    <a:cubicBezTo>
                      <a:pt x="688251" y="223534"/>
                      <a:pt x="809510" y="240320"/>
                      <a:pt x="809589" y="240331"/>
                    </a:cubicBezTo>
                    <a:cubicBezTo>
                      <a:pt x="813322" y="219787"/>
                      <a:pt x="828252" y="189906"/>
                      <a:pt x="809589" y="165628"/>
                    </a:cubicBezTo>
                    <a:cubicBezTo>
                      <a:pt x="792792" y="146953"/>
                      <a:pt x="725604" y="202979"/>
                      <a:pt x="706940" y="217920"/>
                    </a:cubicBezTo>
                    <a:cubicBezTo>
                      <a:pt x="656549" y="85323"/>
                      <a:pt x="753599" y="12488"/>
                      <a:pt x="775995" y="5018"/>
                    </a:cubicBezTo>
                    <a:cubicBezTo>
                      <a:pt x="796058" y="349"/>
                      <a:pt x="815538" y="-935"/>
                      <a:pt x="834376" y="641"/>
                    </a:cubicBezTo>
                    <a:close/>
                  </a:path>
                </a:pathLst>
              </a:custGeom>
              <a:solidFill>
                <a:srgbClr val="FFF7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67" name="Freeform 245"/>
              <p:cNvSpPr>
                <a:spLocks/>
              </p:cNvSpPr>
              <p:nvPr/>
            </p:nvSpPr>
            <p:spPr bwMode="auto">
              <a:xfrm>
                <a:off x="3983652" y="5722937"/>
                <a:ext cx="1620621" cy="1152049"/>
              </a:xfrm>
              <a:custGeom>
                <a:avLst/>
                <a:gdLst/>
                <a:ahLst/>
                <a:cxnLst/>
                <a:rect l="l" t="t" r="r" b="b"/>
                <a:pathLst>
                  <a:path w="1620621" h="1152049">
                    <a:moveTo>
                      <a:pt x="833808" y="35"/>
                    </a:moveTo>
                    <a:cubicBezTo>
                      <a:pt x="974457" y="1312"/>
                      <a:pt x="1118203" y="37786"/>
                      <a:pt x="1202177" y="148666"/>
                    </a:cubicBezTo>
                    <a:cubicBezTo>
                      <a:pt x="1555793" y="141503"/>
                      <a:pt x="1790788" y="826807"/>
                      <a:pt x="1466297" y="1152049"/>
                    </a:cubicBezTo>
                    <a:lnTo>
                      <a:pt x="168625" y="1152049"/>
                    </a:lnTo>
                    <a:cubicBezTo>
                      <a:pt x="53448" y="1050468"/>
                      <a:pt x="-5593" y="889826"/>
                      <a:pt x="418" y="641676"/>
                    </a:cubicBezTo>
                    <a:cubicBezTo>
                      <a:pt x="32136" y="165560"/>
                      <a:pt x="341799" y="126271"/>
                      <a:pt x="341912" y="126257"/>
                    </a:cubicBezTo>
                    <a:cubicBezTo>
                      <a:pt x="341912" y="126257"/>
                      <a:pt x="418421" y="64630"/>
                      <a:pt x="597565" y="27281"/>
                    </a:cubicBezTo>
                    <a:cubicBezTo>
                      <a:pt x="666144" y="11174"/>
                      <a:pt x="749418" y="-731"/>
                      <a:pt x="833808" y="35"/>
                    </a:cubicBezTo>
                    <a:close/>
                  </a:path>
                </a:pathLst>
              </a:custGeom>
              <a:solidFill>
                <a:srgbClr val="EB7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68" name="Freeform 246"/>
              <p:cNvSpPr>
                <a:spLocks/>
              </p:cNvSpPr>
              <p:nvPr/>
            </p:nvSpPr>
            <p:spPr bwMode="auto">
              <a:xfrm>
                <a:off x="4413283" y="5447624"/>
                <a:ext cx="783966" cy="467060"/>
              </a:xfrm>
              <a:custGeom>
                <a:avLst/>
                <a:gdLst>
                  <a:gd name="T0" fmla="*/ 341 w 420"/>
                  <a:gd name="T1" fmla="*/ 157 h 250"/>
                  <a:gd name="T2" fmla="*/ 255 w 420"/>
                  <a:gd name="T3" fmla="*/ 144 h 250"/>
                  <a:gd name="T4" fmla="*/ 240 w 420"/>
                  <a:gd name="T5" fmla="*/ 45 h 250"/>
                  <a:gd name="T6" fmla="*/ 148 w 420"/>
                  <a:gd name="T7" fmla="*/ 8 h 250"/>
                  <a:gd name="T8" fmla="*/ 112 w 420"/>
                  <a:gd name="T9" fmla="*/ 82 h 250"/>
                  <a:gd name="T10" fmla="*/ 177 w 420"/>
                  <a:gd name="T11" fmla="*/ 141 h 250"/>
                  <a:gd name="T12" fmla="*/ 0 w 420"/>
                  <a:gd name="T13" fmla="*/ 195 h 250"/>
                  <a:gd name="T14" fmla="*/ 95 w 420"/>
                  <a:gd name="T15" fmla="*/ 175 h 250"/>
                  <a:gd name="T16" fmla="*/ 75 w 420"/>
                  <a:gd name="T17" fmla="*/ 224 h 250"/>
                  <a:gd name="T18" fmla="*/ 188 w 420"/>
                  <a:gd name="T19" fmla="*/ 196 h 250"/>
                  <a:gd name="T20" fmla="*/ 285 w 420"/>
                  <a:gd name="T21" fmla="*/ 250 h 250"/>
                  <a:gd name="T22" fmla="*/ 301 w 420"/>
                  <a:gd name="T23" fmla="*/ 188 h 250"/>
                  <a:gd name="T24" fmla="*/ 420 w 420"/>
                  <a:gd name="T25" fmla="*/ 228 h 250"/>
                  <a:gd name="T26" fmla="*/ 341 w 420"/>
                  <a:gd name="T27" fmla="*/ 157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20" h="250">
                    <a:moveTo>
                      <a:pt x="341" y="157"/>
                    </a:moveTo>
                    <a:cubicBezTo>
                      <a:pt x="295" y="138"/>
                      <a:pt x="255" y="144"/>
                      <a:pt x="255" y="144"/>
                    </a:cubicBezTo>
                    <a:cubicBezTo>
                      <a:pt x="255" y="144"/>
                      <a:pt x="273" y="92"/>
                      <a:pt x="240" y="45"/>
                    </a:cubicBezTo>
                    <a:cubicBezTo>
                      <a:pt x="217" y="9"/>
                      <a:pt x="181" y="0"/>
                      <a:pt x="148" y="8"/>
                    </a:cubicBezTo>
                    <a:cubicBezTo>
                      <a:pt x="117" y="15"/>
                      <a:pt x="100" y="50"/>
                      <a:pt x="112" y="82"/>
                    </a:cubicBezTo>
                    <a:cubicBezTo>
                      <a:pt x="160" y="23"/>
                      <a:pt x="216" y="84"/>
                      <a:pt x="177" y="141"/>
                    </a:cubicBezTo>
                    <a:cubicBezTo>
                      <a:pt x="143" y="141"/>
                      <a:pt x="70" y="118"/>
                      <a:pt x="0" y="195"/>
                    </a:cubicBezTo>
                    <a:cubicBezTo>
                      <a:pt x="0" y="195"/>
                      <a:pt x="65" y="171"/>
                      <a:pt x="95" y="175"/>
                    </a:cubicBezTo>
                    <a:cubicBezTo>
                      <a:pt x="74" y="199"/>
                      <a:pt x="75" y="224"/>
                      <a:pt x="75" y="224"/>
                    </a:cubicBezTo>
                    <a:cubicBezTo>
                      <a:pt x="75" y="224"/>
                      <a:pt x="133" y="197"/>
                      <a:pt x="188" y="196"/>
                    </a:cubicBezTo>
                    <a:cubicBezTo>
                      <a:pt x="237" y="211"/>
                      <a:pt x="285" y="250"/>
                      <a:pt x="285" y="250"/>
                    </a:cubicBezTo>
                    <a:cubicBezTo>
                      <a:pt x="285" y="250"/>
                      <a:pt x="310" y="228"/>
                      <a:pt x="301" y="188"/>
                    </a:cubicBezTo>
                    <a:cubicBezTo>
                      <a:pt x="338" y="195"/>
                      <a:pt x="420" y="228"/>
                      <a:pt x="420" y="228"/>
                    </a:cubicBezTo>
                    <a:cubicBezTo>
                      <a:pt x="420" y="228"/>
                      <a:pt x="401" y="184"/>
                      <a:pt x="341" y="157"/>
                    </a:cubicBezTo>
                    <a:close/>
                  </a:path>
                </a:pathLst>
              </a:custGeom>
              <a:solidFill>
                <a:srgbClr val="92C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69" name="Freeform 247"/>
              <p:cNvSpPr>
                <a:spLocks/>
              </p:cNvSpPr>
              <p:nvPr/>
            </p:nvSpPr>
            <p:spPr bwMode="auto">
              <a:xfrm>
                <a:off x="4857425" y="5528233"/>
                <a:ext cx="53740" cy="257634"/>
              </a:xfrm>
              <a:custGeom>
                <a:avLst/>
                <a:gdLst>
                  <a:gd name="T0" fmla="*/ 0 w 29"/>
                  <a:gd name="T1" fmla="*/ 0 h 138"/>
                  <a:gd name="T2" fmla="*/ 15 w 29"/>
                  <a:gd name="T3" fmla="*/ 54 h 138"/>
                  <a:gd name="T4" fmla="*/ 10 w 29"/>
                  <a:gd name="T5" fmla="*/ 138 h 138"/>
                  <a:gd name="T6" fmla="*/ 21 w 29"/>
                  <a:gd name="T7" fmla="*/ 54 h 138"/>
                  <a:gd name="T8" fmla="*/ 0 w 29"/>
                  <a:gd name="T9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138">
                    <a:moveTo>
                      <a:pt x="0" y="0"/>
                    </a:moveTo>
                    <a:cubicBezTo>
                      <a:pt x="0" y="0"/>
                      <a:pt x="11" y="25"/>
                      <a:pt x="15" y="54"/>
                    </a:cubicBezTo>
                    <a:cubicBezTo>
                      <a:pt x="17" y="72"/>
                      <a:pt x="10" y="138"/>
                      <a:pt x="10" y="138"/>
                    </a:cubicBezTo>
                    <a:cubicBezTo>
                      <a:pt x="10" y="138"/>
                      <a:pt x="29" y="117"/>
                      <a:pt x="21" y="54"/>
                    </a:cubicBezTo>
                    <a:cubicBezTo>
                      <a:pt x="17" y="1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E9D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70" name="Freeform 248"/>
              <p:cNvSpPr>
                <a:spLocks/>
              </p:cNvSpPr>
              <p:nvPr/>
            </p:nvSpPr>
            <p:spPr bwMode="auto">
              <a:xfrm>
                <a:off x="4413283" y="5692613"/>
                <a:ext cx="335873" cy="108269"/>
              </a:xfrm>
              <a:custGeom>
                <a:avLst/>
                <a:gdLst>
                  <a:gd name="T0" fmla="*/ 112 w 180"/>
                  <a:gd name="T1" fmla="*/ 1 h 58"/>
                  <a:gd name="T2" fmla="*/ 0 w 180"/>
                  <a:gd name="T3" fmla="*/ 58 h 58"/>
                  <a:gd name="T4" fmla="*/ 99 w 180"/>
                  <a:gd name="T5" fmla="*/ 10 h 58"/>
                  <a:gd name="T6" fmla="*/ 180 w 180"/>
                  <a:gd name="T7" fmla="*/ 12 h 58"/>
                  <a:gd name="T8" fmla="*/ 112 w 180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" h="58">
                    <a:moveTo>
                      <a:pt x="112" y="1"/>
                    </a:moveTo>
                    <a:cubicBezTo>
                      <a:pt x="84" y="3"/>
                      <a:pt x="21" y="25"/>
                      <a:pt x="0" y="58"/>
                    </a:cubicBezTo>
                    <a:cubicBezTo>
                      <a:pt x="46" y="29"/>
                      <a:pt x="76" y="14"/>
                      <a:pt x="99" y="10"/>
                    </a:cubicBezTo>
                    <a:cubicBezTo>
                      <a:pt x="116" y="8"/>
                      <a:pt x="117" y="10"/>
                      <a:pt x="180" y="12"/>
                    </a:cubicBezTo>
                    <a:cubicBezTo>
                      <a:pt x="180" y="12"/>
                      <a:pt x="158" y="0"/>
                      <a:pt x="112" y="1"/>
                    </a:cubicBezTo>
                    <a:close/>
                  </a:path>
                </a:pathLst>
              </a:custGeom>
              <a:solidFill>
                <a:srgbClr val="7E9D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71" name="Freeform 251"/>
              <p:cNvSpPr>
                <a:spLocks/>
              </p:cNvSpPr>
              <p:nvPr/>
            </p:nvSpPr>
            <p:spPr bwMode="auto">
              <a:xfrm>
                <a:off x="5052476" y="5994504"/>
                <a:ext cx="189023" cy="880483"/>
              </a:xfrm>
              <a:custGeom>
                <a:avLst/>
                <a:gdLst/>
                <a:ahLst/>
                <a:cxnLst/>
                <a:rect l="l" t="t" r="r" b="b"/>
                <a:pathLst>
                  <a:path w="189023" h="880483">
                    <a:moveTo>
                      <a:pt x="38085" y="0"/>
                    </a:moveTo>
                    <a:cubicBezTo>
                      <a:pt x="38085" y="0"/>
                      <a:pt x="144558" y="108276"/>
                      <a:pt x="168842" y="270691"/>
                    </a:cubicBezTo>
                    <a:cubicBezTo>
                      <a:pt x="215658" y="550504"/>
                      <a:pt x="173604" y="750067"/>
                      <a:pt x="118259" y="880483"/>
                    </a:cubicBezTo>
                    <a:lnTo>
                      <a:pt x="0" y="880483"/>
                    </a:lnTo>
                    <a:cubicBezTo>
                      <a:pt x="59249" y="758323"/>
                      <a:pt x="116523" y="566515"/>
                      <a:pt x="97859" y="302427"/>
                    </a:cubicBezTo>
                    <a:cubicBezTo>
                      <a:pt x="88521" y="175495"/>
                      <a:pt x="38095" y="35"/>
                      <a:pt x="38085" y="0"/>
                    </a:cubicBezTo>
                    <a:close/>
                  </a:path>
                </a:pathLst>
              </a:custGeom>
              <a:solidFill>
                <a:srgbClr val="FFF7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72" name="Freeform 252"/>
              <p:cNvSpPr>
                <a:spLocks/>
              </p:cNvSpPr>
              <p:nvPr/>
            </p:nvSpPr>
            <p:spPr bwMode="auto">
              <a:xfrm>
                <a:off x="5062398" y="5980278"/>
                <a:ext cx="196539" cy="894708"/>
              </a:xfrm>
              <a:custGeom>
                <a:avLst/>
                <a:gdLst/>
                <a:ahLst/>
                <a:cxnLst/>
                <a:rect l="l" t="t" r="r" b="b"/>
                <a:pathLst>
                  <a:path w="196539" h="894708">
                    <a:moveTo>
                      <a:pt x="0" y="0"/>
                    </a:moveTo>
                    <a:cubicBezTo>
                      <a:pt x="44831" y="13060"/>
                      <a:pt x="123285" y="102609"/>
                      <a:pt x="166248" y="272381"/>
                    </a:cubicBezTo>
                    <a:cubicBezTo>
                      <a:pt x="235278" y="535149"/>
                      <a:pt x="172625" y="758915"/>
                      <a:pt x="114420" y="894708"/>
                    </a:cubicBezTo>
                    <a:lnTo>
                      <a:pt x="80704" y="894708"/>
                    </a:lnTo>
                    <a:cubicBezTo>
                      <a:pt x="131443" y="772508"/>
                      <a:pt x="181173" y="581866"/>
                      <a:pt x="158776" y="335812"/>
                    </a:cubicBezTo>
                    <a:cubicBezTo>
                      <a:pt x="145700" y="184697"/>
                      <a:pt x="41095" y="26119"/>
                      <a:pt x="0" y="0"/>
                    </a:cubicBezTo>
                    <a:close/>
                  </a:path>
                </a:pathLst>
              </a:custGeom>
              <a:solidFill>
                <a:srgbClr val="D27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73" name="Freeform 253"/>
              <p:cNvSpPr>
                <a:spLocks/>
              </p:cNvSpPr>
              <p:nvPr/>
            </p:nvSpPr>
            <p:spPr bwMode="auto">
              <a:xfrm>
                <a:off x="4450427" y="5944715"/>
                <a:ext cx="194220" cy="930271"/>
              </a:xfrm>
              <a:custGeom>
                <a:avLst/>
                <a:gdLst/>
                <a:ahLst/>
                <a:cxnLst/>
                <a:rect l="l" t="t" r="r" b="b"/>
                <a:pathLst>
                  <a:path w="194220" h="930271">
                    <a:moveTo>
                      <a:pt x="194220" y="0"/>
                    </a:moveTo>
                    <a:cubicBezTo>
                      <a:pt x="194220" y="0"/>
                      <a:pt x="100845" y="130665"/>
                      <a:pt x="84038" y="203465"/>
                    </a:cubicBezTo>
                    <a:cubicBezTo>
                      <a:pt x="61628" y="300530"/>
                      <a:pt x="69098" y="414396"/>
                      <a:pt x="76568" y="479728"/>
                    </a:cubicBezTo>
                    <a:cubicBezTo>
                      <a:pt x="76568" y="481488"/>
                      <a:pt x="76568" y="481589"/>
                      <a:pt x="76568" y="481595"/>
                    </a:cubicBezTo>
                    <a:cubicBezTo>
                      <a:pt x="76568" y="481595"/>
                      <a:pt x="112050" y="739192"/>
                      <a:pt x="153135" y="886657"/>
                    </a:cubicBezTo>
                    <a:cubicBezTo>
                      <a:pt x="157681" y="902264"/>
                      <a:pt x="162833" y="917139"/>
                      <a:pt x="170923" y="930271"/>
                    </a:cubicBezTo>
                    <a:lnTo>
                      <a:pt x="72419" y="930271"/>
                    </a:lnTo>
                    <a:cubicBezTo>
                      <a:pt x="54542" y="875146"/>
                      <a:pt x="37264" y="811367"/>
                      <a:pt x="24278" y="742925"/>
                    </a:cubicBezTo>
                    <a:cubicBezTo>
                      <a:pt x="5604" y="642136"/>
                      <a:pt x="1" y="446165"/>
                      <a:pt x="0" y="446129"/>
                    </a:cubicBezTo>
                    <a:cubicBezTo>
                      <a:pt x="0" y="446129"/>
                      <a:pt x="0" y="446129"/>
                      <a:pt x="701" y="445662"/>
                    </a:cubicBezTo>
                    <a:lnTo>
                      <a:pt x="5603" y="442395"/>
                    </a:lnTo>
                    <a:cubicBezTo>
                      <a:pt x="3735" y="412529"/>
                      <a:pt x="1868" y="388263"/>
                      <a:pt x="1868" y="382663"/>
                    </a:cubicBezTo>
                    <a:cubicBezTo>
                      <a:pt x="1868" y="373329"/>
                      <a:pt x="18675" y="167998"/>
                      <a:pt x="48555" y="111999"/>
                    </a:cubicBezTo>
                    <a:cubicBezTo>
                      <a:pt x="76561" y="56013"/>
                      <a:pt x="194164" y="27"/>
                      <a:pt x="194220" y="0"/>
                    </a:cubicBezTo>
                    <a:close/>
                  </a:path>
                </a:pathLst>
              </a:custGeom>
              <a:solidFill>
                <a:srgbClr val="FFF7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74" name="Freeform 254"/>
              <p:cNvSpPr>
                <a:spLocks/>
              </p:cNvSpPr>
              <p:nvPr/>
            </p:nvSpPr>
            <p:spPr bwMode="auto">
              <a:xfrm>
                <a:off x="4421502" y="5931608"/>
                <a:ext cx="245464" cy="943378"/>
              </a:xfrm>
              <a:custGeom>
                <a:avLst/>
                <a:gdLst/>
                <a:ahLst/>
                <a:cxnLst/>
                <a:rect l="l" t="t" r="r" b="b"/>
                <a:pathLst>
                  <a:path w="245464" h="943378">
                    <a:moveTo>
                      <a:pt x="245464" y="27"/>
                    </a:moveTo>
                    <a:cubicBezTo>
                      <a:pt x="245464" y="27"/>
                      <a:pt x="81354" y="106426"/>
                      <a:pt x="60840" y="224024"/>
                    </a:cubicBezTo>
                    <a:cubicBezTo>
                      <a:pt x="-4713" y="578346"/>
                      <a:pt x="42630" y="807655"/>
                      <a:pt x="100318" y="943378"/>
                    </a:cubicBezTo>
                    <a:lnTo>
                      <a:pt x="61533" y="943378"/>
                    </a:lnTo>
                    <a:cubicBezTo>
                      <a:pt x="11695" y="817844"/>
                      <a:pt x="-27905" y="606641"/>
                      <a:pt x="25407" y="229624"/>
                    </a:cubicBezTo>
                    <a:cubicBezTo>
                      <a:pt x="94408" y="-7440"/>
                      <a:pt x="245464" y="27"/>
                      <a:pt x="245464" y="27"/>
                    </a:cubicBezTo>
                    <a:close/>
                  </a:path>
                </a:pathLst>
              </a:custGeom>
              <a:solidFill>
                <a:srgbClr val="D27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grpSp>
          <p:nvGrpSpPr>
            <p:cNvPr id="351" name="Group 350"/>
            <p:cNvGrpSpPr/>
            <p:nvPr/>
          </p:nvGrpSpPr>
          <p:grpSpPr>
            <a:xfrm>
              <a:off x="-1588" y="5362669"/>
              <a:ext cx="1522208" cy="1521243"/>
              <a:chOff x="-1588" y="5362669"/>
              <a:chExt cx="1522208" cy="1521243"/>
            </a:xfrm>
          </p:grpSpPr>
          <p:sp>
            <p:nvSpPr>
              <p:cNvPr id="359" name="Freeform 343"/>
              <p:cNvSpPr>
                <a:spLocks/>
              </p:cNvSpPr>
              <p:nvPr/>
            </p:nvSpPr>
            <p:spPr bwMode="auto">
              <a:xfrm>
                <a:off x="-1588" y="5362669"/>
                <a:ext cx="1522208" cy="1521243"/>
              </a:xfrm>
              <a:custGeom>
                <a:avLst/>
                <a:gdLst/>
                <a:ahLst/>
                <a:cxnLst/>
                <a:rect l="l" t="t" r="r" b="b"/>
                <a:pathLst>
                  <a:path w="1522208" h="1521243">
                    <a:moveTo>
                      <a:pt x="570110" y="1095"/>
                    </a:moveTo>
                    <a:cubicBezTo>
                      <a:pt x="735670" y="-14895"/>
                      <a:pt x="813888" y="149579"/>
                      <a:pt x="813888" y="149579"/>
                    </a:cubicBezTo>
                    <a:cubicBezTo>
                      <a:pt x="813964" y="149631"/>
                      <a:pt x="1021636" y="289387"/>
                      <a:pt x="1130589" y="303025"/>
                    </a:cubicBezTo>
                    <a:cubicBezTo>
                      <a:pt x="1355344" y="337124"/>
                      <a:pt x="1522208" y="916807"/>
                      <a:pt x="1522208" y="1090712"/>
                    </a:cubicBezTo>
                    <a:cubicBezTo>
                      <a:pt x="1522208" y="1250371"/>
                      <a:pt x="1459496" y="1421991"/>
                      <a:pt x="1392316" y="1521243"/>
                    </a:cubicBezTo>
                    <a:lnTo>
                      <a:pt x="0" y="1521243"/>
                    </a:lnTo>
                    <a:cubicBezTo>
                      <a:pt x="0" y="453060"/>
                      <a:pt x="0" y="453060"/>
                      <a:pt x="0" y="453060"/>
                    </a:cubicBezTo>
                    <a:cubicBezTo>
                      <a:pt x="143026" y="316664"/>
                      <a:pt x="214539" y="337124"/>
                      <a:pt x="214539" y="337124"/>
                    </a:cubicBezTo>
                    <a:cubicBezTo>
                      <a:pt x="388214" y="84791"/>
                      <a:pt x="493781" y="20003"/>
                      <a:pt x="493781" y="20003"/>
                    </a:cubicBezTo>
                    <a:cubicBezTo>
                      <a:pt x="521024" y="9347"/>
                      <a:pt x="546458" y="3379"/>
                      <a:pt x="570110" y="1095"/>
                    </a:cubicBezTo>
                    <a:close/>
                  </a:path>
                </a:pathLst>
              </a:custGeom>
              <a:solidFill>
                <a:srgbClr val="FFF7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60" name="Freeform 344"/>
              <p:cNvSpPr>
                <a:spLocks/>
              </p:cNvSpPr>
              <p:nvPr/>
            </p:nvSpPr>
            <p:spPr bwMode="auto">
              <a:xfrm>
                <a:off x="-1588" y="5667284"/>
                <a:ext cx="1425345" cy="1216628"/>
              </a:xfrm>
              <a:custGeom>
                <a:avLst/>
                <a:gdLst/>
                <a:ahLst/>
                <a:cxnLst/>
                <a:rect l="l" t="t" r="r" b="b"/>
                <a:pathLst>
                  <a:path w="1425345" h="1216628">
                    <a:moveTo>
                      <a:pt x="661868" y="221"/>
                    </a:moveTo>
                    <a:cubicBezTo>
                      <a:pt x="759828" y="-2760"/>
                      <a:pt x="856936" y="24489"/>
                      <a:pt x="909749" y="84097"/>
                    </a:cubicBezTo>
                    <a:cubicBezTo>
                      <a:pt x="1155074" y="-1057"/>
                      <a:pt x="1386770" y="342962"/>
                      <a:pt x="1420843" y="741478"/>
                    </a:cubicBezTo>
                    <a:cubicBezTo>
                      <a:pt x="1440113" y="946949"/>
                      <a:pt x="1397495" y="1116107"/>
                      <a:pt x="1293630" y="1216628"/>
                    </a:cubicBezTo>
                    <a:lnTo>
                      <a:pt x="42881" y="1216628"/>
                    </a:lnTo>
                    <a:cubicBezTo>
                      <a:pt x="19610" y="1174130"/>
                      <a:pt x="4386" y="1121381"/>
                      <a:pt x="0" y="1058248"/>
                    </a:cubicBezTo>
                    <a:cubicBezTo>
                      <a:pt x="0" y="339556"/>
                      <a:pt x="0" y="339556"/>
                      <a:pt x="0" y="339556"/>
                    </a:cubicBezTo>
                    <a:cubicBezTo>
                      <a:pt x="68146" y="176062"/>
                      <a:pt x="201031" y="67066"/>
                      <a:pt x="408876" y="97721"/>
                    </a:cubicBezTo>
                    <a:cubicBezTo>
                      <a:pt x="465096" y="36411"/>
                      <a:pt x="563908" y="3201"/>
                      <a:pt x="661868" y="221"/>
                    </a:cubicBezTo>
                    <a:close/>
                  </a:path>
                </a:pathLst>
              </a:custGeom>
              <a:solidFill>
                <a:srgbClr val="EB7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61" name="Freeform 345"/>
              <p:cNvSpPr>
                <a:spLocks/>
              </p:cNvSpPr>
              <p:nvPr/>
            </p:nvSpPr>
            <p:spPr bwMode="auto">
              <a:xfrm>
                <a:off x="907409" y="5750479"/>
                <a:ext cx="488244" cy="1133433"/>
              </a:xfrm>
              <a:custGeom>
                <a:avLst/>
                <a:gdLst/>
                <a:ahLst/>
                <a:cxnLst/>
                <a:rect l="l" t="t" r="r" b="b"/>
                <a:pathLst>
                  <a:path w="488244" h="1133433">
                    <a:moveTo>
                      <a:pt x="0" y="0"/>
                    </a:moveTo>
                    <a:cubicBezTo>
                      <a:pt x="19" y="1"/>
                      <a:pt x="198005" y="10240"/>
                      <a:pt x="293587" y="136444"/>
                    </a:cubicBezTo>
                    <a:cubicBezTo>
                      <a:pt x="416484" y="307000"/>
                      <a:pt x="522312" y="576477"/>
                      <a:pt x="477933" y="873243"/>
                    </a:cubicBezTo>
                    <a:cubicBezTo>
                      <a:pt x="461002" y="984148"/>
                      <a:pt x="420227" y="1074335"/>
                      <a:pt x="368535" y="1133433"/>
                    </a:cubicBezTo>
                    <a:lnTo>
                      <a:pt x="288146" y="1133433"/>
                    </a:lnTo>
                    <a:cubicBezTo>
                      <a:pt x="375830" y="1059353"/>
                      <a:pt x="467599" y="915517"/>
                      <a:pt x="436967" y="651522"/>
                    </a:cubicBezTo>
                    <a:cubicBezTo>
                      <a:pt x="392588" y="262655"/>
                      <a:pt x="232139" y="112567"/>
                      <a:pt x="153621" y="75045"/>
                    </a:cubicBezTo>
                    <a:cubicBezTo>
                      <a:pt x="75104" y="3752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5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62" name="Freeform 346"/>
              <p:cNvSpPr>
                <a:spLocks/>
              </p:cNvSpPr>
              <p:nvPr/>
            </p:nvSpPr>
            <p:spPr bwMode="auto">
              <a:xfrm>
                <a:off x="829495" y="5883222"/>
                <a:ext cx="371297" cy="967030"/>
              </a:xfrm>
              <a:custGeom>
                <a:avLst/>
                <a:gdLst>
                  <a:gd name="T0" fmla="*/ 80 w 96"/>
                  <a:gd name="T1" fmla="*/ 108 h 311"/>
                  <a:gd name="T2" fmla="*/ 74 w 96"/>
                  <a:gd name="T3" fmla="*/ 284 h 311"/>
                  <a:gd name="T4" fmla="*/ 49 w 96"/>
                  <a:gd name="T5" fmla="*/ 311 h 311"/>
                  <a:gd name="T6" fmla="*/ 70 w 96"/>
                  <a:gd name="T7" fmla="*/ 122 h 311"/>
                  <a:gd name="T8" fmla="*/ 0 w 96"/>
                  <a:gd name="T9" fmla="*/ 0 h 311"/>
                  <a:gd name="T10" fmla="*/ 80 w 96"/>
                  <a:gd name="T11" fmla="*/ 108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6" h="311">
                    <a:moveTo>
                      <a:pt x="80" y="108"/>
                    </a:moveTo>
                    <a:cubicBezTo>
                      <a:pt x="96" y="185"/>
                      <a:pt x="89" y="248"/>
                      <a:pt x="74" y="284"/>
                    </a:cubicBezTo>
                    <a:cubicBezTo>
                      <a:pt x="64" y="309"/>
                      <a:pt x="49" y="311"/>
                      <a:pt x="49" y="311"/>
                    </a:cubicBezTo>
                    <a:cubicBezTo>
                      <a:pt x="49" y="311"/>
                      <a:pt x="79" y="255"/>
                      <a:pt x="70" y="122"/>
                    </a:cubicBezTo>
                    <a:cubicBezTo>
                      <a:pt x="65" y="40"/>
                      <a:pt x="0" y="0"/>
                      <a:pt x="0" y="0"/>
                    </a:cubicBezTo>
                    <a:cubicBezTo>
                      <a:pt x="0" y="0"/>
                      <a:pt x="62" y="4"/>
                      <a:pt x="80" y="108"/>
                    </a:cubicBezTo>
                    <a:close/>
                  </a:path>
                </a:pathLst>
              </a:custGeom>
              <a:solidFill>
                <a:srgbClr val="9C55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63" name="Freeform 347"/>
              <p:cNvSpPr>
                <a:spLocks/>
              </p:cNvSpPr>
              <p:nvPr/>
            </p:nvSpPr>
            <p:spPr bwMode="auto">
              <a:xfrm>
                <a:off x="191754" y="5883222"/>
                <a:ext cx="168331" cy="925033"/>
              </a:xfrm>
              <a:custGeom>
                <a:avLst/>
                <a:gdLst>
                  <a:gd name="T0" fmla="*/ 49 w 63"/>
                  <a:gd name="T1" fmla="*/ 0 h 329"/>
                  <a:gd name="T2" fmla="*/ 16 w 63"/>
                  <a:gd name="T3" fmla="*/ 104 h 329"/>
                  <a:gd name="T4" fmla="*/ 63 w 63"/>
                  <a:gd name="T5" fmla="*/ 329 h 329"/>
                  <a:gd name="T6" fmla="*/ 47 w 63"/>
                  <a:gd name="T7" fmla="*/ 321 h 329"/>
                  <a:gd name="T8" fmla="*/ 1 w 63"/>
                  <a:gd name="T9" fmla="*/ 101 h 329"/>
                  <a:gd name="T10" fmla="*/ 49 w 63"/>
                  <a:gd name="T11" fmla="*/ 0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3" h="329">
                    <a:moveTo>
                      <a:pt x="49" y="0"/>
                    </a:moveTo>
                    <a:cubicBezTo>
                      <a:pt x="49" y="0"/>
                      <a:pt x="19" y="32"/>
                      <a:pt x="16" y="104"/>
                    </a:cubicBezTo>
                    <a:cubicBezTo>
                      <a:pt x="11" y="195"/>
                      <a:pt x="63" y="329"/>
                      <a:pt x="63" y="329"/>
                    </a:cubicBezTo>
                    <a:cubicBezTo>
                      <a:pt x="63" y="329"/>
                      <a:pt x="54" y="322"/>
                      <a:pt x="47" y="321"/>
                    </a:cubicBezTo>
                    <a:cubicBezTo>
                      <a:pt x="18" y="280"/>
                      <a:pt x="0" y="187"/>
                      <a:pt x="1" y="101"/>
                    </a:cubicBezTo>
                    <a:cubicBezTo>
                      <a:pt x="1" y="15"/>
                      <a:pt x="49" y="0"/>
                      <a:pt x="49" y="0"/>
                    </a:cubicBezTo>
                    <a:close/>
                  </a:path>
                </a:pathLst>
              </a:custGeom>
              <a:solidFill>
                <a:srgbClr val="9C55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64" name="Freeform 348"/>
              <p:cNvSpPr>
                <a:spLocks/>
              </p:cNvSpPr>
              <p:nvPr/>
            </p:nvSpPr>
            <p:spPr bwMode="auto">
              <a:xfrm>
                <a:off x="321611" y="5460466"/>
                <a:ext cx="578583" cy="369370"/>
              </a:xfrm>
              <a:custGeom>
                <a:avLst/>
                <a:gdLst>
                  <a:gd name="T0" fmla="*/ 70 w 170"/>
                  <a:gd name="T1" fmla="*/ 0 h 108"/>
                  <a:gd name="T2" fmla="*/ 98 w 170"/>
                  <a:gd name="T3" fmla="*/ 0 h 108"/>
                  <a:gd name="T4" fmla="*/ 96 w 170"/>
                  <a:gd name="T5" fmla="*/ 28 h 108"/>
                  <a:gd name="T6" fmla="*/ 138 w 170"/>
                  <a:gd name="T7" fmla="*/ 47 h 108"/>
                  <a:gd name="T8" fmla="*/ 170 w 170"/>
                  <a:gd name="T9" fmla="*/ 87 h 108"/>
                  <a:gd name="T10" fmla="*/ 3 w 170"/>
                  <a:gd name="T11" fmla="*/ 84 h 108"/>
                  <a:gd name="T12" fmla="*/ 70 w 170"/>
                  <a:gd name="T13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0" h="108">
                    <a:moveTo>
                      <a:pt x="70" y="0"/>
                    </a:moveTo>
                    <a:cubicBezTo>
                      <a:pt x="70" y="0"/>
                      <a:pt x="70" y="0"/>
                      <a:pt x="98" y="0"/>
                    </a:cubicBezTo>
                    <a:cubicBezTo>
                      <a:pt x="98" y="0"/>
                      <a:pt x="98" y="0"/>
                      <a:pt x="96" y="28"/>
                    </a:cubicBezTo>
                    <a:cubicBezTo>
                      <a:pt x="96" y="28"/>
                      <a:pt x="107" y="35"/>
                      <a:pt x="138" y="47"/>
                    </a:cubicBezTo>
                    <a:cubicBezTo>
                      <a:pt x="168" y="58"/>
                      <a:pt x="170" y="87"/>
                      <a:pt x="170" y="87"/>
                    </a:cubicBezTo>
                    <a:cubicBezTo>
                      <a:pt x="110" y="107"/>
                      <a:pt x="4" y="108"/>
                      <a:pt x="3" y="84"/>
                    </a:cubicBezTo>
                    <a:cubicBezTo>
                      <a:pt x="0" y="60"/>
                      <a:pt x="70" y="0"/>
                      <a:pt x="70" y="0"/>
                    </a:cubicBezTo>
                    <a:close/>
                  </a:path>
                </a:pathLst>
              </a:custGeom>
              <a:solidFill>
                <a:srgbClr val="6F86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65" name="Freeform 349"/>
              <p:cNvSpPr>
                <a:spLocks/>
              </p:cNvSpPr>
              <p:nvPr/>
            </p:nvSpPr>
            <p:spPr bwMode="auto">
              <a:xfrm>
                <a:off x="276883" y="5460466"/>
                <a:ext cx="490570" cy="412655"/>
              </a:xfrm>
              <a:custGeom>
                <a:avLst/>
                <a:gdLst>
                  <a:gd name="T0" fmla="*/ 83 w 144"/>
                  <a:gd name="T1" fmla="*/ 0 h 121"/>
                  <a:gd name="T2" fmla="*/ 47 w 144"/>
                  <a:gd name="T3" fmla="*/ 52 h 121"/>
                  <a:gd name="T4" fmla="*/ 52 w 144"/>
                  <a:gd name="T5" fmla="*/ 92 h 121"/>
                  <a:gd name="T6" fmla="*/ 144 w 144"/>
                  <a:gd name="T7" fmla="*/ 96 h 121"/>
                  <a:gd name="T8" fmla="*/ 32 w 144"/>
                  <a:gd name="T9" fmla="*/ 107 h 121"/>
                  <a:gd name="T10" fmla="*/ 27 w 144"/>
                  <a:gd name="T11" fmla="*/ 50 h 121"/>
                  <a:gd name="T12" fmla="*/ 83 w 144"/>
                  <a:gd name="T13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" h="121">
                    <a:moveTo>
                      <a:pt x="83" y="0"/>
                    </a:moveTo>
                    <a:cubicBezTo>
                      <a:pt x="83" y="0"/>
                      <a:pt x="49" y="39"/>
                      <a:pt x="47" y="52"/>
                    </a:cubicBezTo>
                    <a:cubicBezTo>
                      <a:pt x="46" y="65"/>
                      <a:pt x="46" y="88"/>
                      <a:pt x="52" y="92"/>
                    </a:cubicBezTo>
                    <a:cubicBezTo>
                      <a:pt x="80" y="110"/>
                      <a:pt x="133" y="96"/>
                      <a:pt x="144" y="96"/>
                    </a:cubicBezTo>
                    <a:cubicBezTo>
                      <a:pt x="119" y="112"/>
                      <a:pt x="74" y="121"/>
                      <a:pt x="32" y="107"/>
                    </a:cubicBezTo>
                    <a:cubicBezTo>
                      <a:pt x="0" y="96"/>
                      <a:pt x="15" y="73"/>
                      <a:pt x="27" y="50"/>
                    </a:cubicBezTo>
                    <a:cubicBezTo>
                      <a:pt x="42" y="21"/>
                      <a:pt x="83" y="0"/>
                      <a:pt x="83" y="0"/>
                    </a:cubicBezTo>
                    <a:close/>
                  </a:path>
                </a:pathLst>
              </a:custGeom>
              <a:solidFill>
                <a:srgbClr val="5C6B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grpSp>
          <p:nvGrpSpPr>
            <p:cNvPr id="352" name="Group 351"/>
            <p:cNvGrpSpPr/>
            <p:nvPr/>
          </p:nvGrpSpPr>
          <p:grpSpPr>
            <a:xfrm>
              <a:off x="1808901" y="5856153"/>
              <a:ext cx="1693951" cy="1019100"/>
              <a:chOff x="1623186" y="-214403"/>
              <a:chExt cx="1171187" cy="716005"/>
            </a:xfrm>
          </p:grpSpPr>
          <p:sp>
            <p:nvSpPr>
              <p:cNvPr id="353" name="Freeform 369"/>
              <p:cNvSpPr>
                <a:spLocks/>
              </p:cNvSpPr>
              <p:nvPr/>
            </p:nvSpPr>
            <p:spPr bwMode="auto">
              <a:xfrm>
                <a:off x="1623186" y="-214403"/>
                <a:ext cx="1171187" cy="716005"/>
              </a:xfrm>
              <a:custGeom>
                <a:avLst/>
                <a:gdLst>
                  <a:gd name="T0" fmla="*/ 224 w 402"/>
                  <a:gd name="T1" fmla="*/ 0 h 238"/>
                  <a:gd name="T2" fmla="*/ 233 w 402"/>
                  <a:gd name="T3" fmla="*/ 3 h 238"/>
                  <a:gd name="T4" fmla="*/ 245 w 402"/>
                  <a:gd name="T5" fmla="*/ 38 h 238"/>
                  <a:gd name="T6" fmla="*/ 297 w 402"/>
                  <a:gd name="T7" fmla="*/ 69 h 238"/>
                  <a:gd name="T8" fmla="*/ 382 w 402"/>
                  <a:gd name="T9" fmla="*/ 99 h 238"/>
                  <a:gd name="T10" fmla="*/ 400 w 402"/>
                  <a:gd name="T11" fmla="*/ 201 h 238"/>
                  <a:gd name="T12" fmla="*/ 392 w 402"/>
                  <a:gd name="T13" fmla="*/ 238 h 238"/>
                  <a:gd name="T14" fmla="*/ 15 w 402"/>
                  <a:gd name="T15" fmla="*/ 238 h 238"/>
                  <a:gd name="T16" fmla="*/ 8 w 402"/>
                  <a:gd name="T17" fmla="*/ 137 h 238"/>
                  <a:gd name="T18" fmla="*/ 67 w 402"/>
                  <a:gd name="T19" fmla="*/ 54 h 238"/>
                  <a:gd name="T20" fmla="*/ 136 w 402"/>
                  <a:gd name="T21" fmla="*/ 54 h 238"/>
                  <a:gd name="T22" fmla="*/ 185 w 402"/>
                  <a:gd name="T23" fmla="*/ 40 h 238"/>
                  <a:gd name="T24" fmla="*/ 185 w 402"/>
                  <a:gd name="T25" fmla="*/ 6 h 238"/>
                  <a:gd name="T26" fmla="*/ 224 w 402"/>
                  <a:gd name="T27" fmla="*/ 0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2" h="238">
                    <a:moveTo>
                      <a:pt x="224" y="0"/>
                    </a:moveTo>
                    <a:cubicBezTo>
                      <a:pt x="228" y="0"/>
                      <a:pt x="232" y="1"/>
                      <a:pt x="233" y="3"/>
                    </a:cubicBezTo>
                    <a:cubicBezTo>
                      <a:pt x="237" y="12"/>
                      <a:pt x="245" y="38"/>
                      <a:pt x="245" y="38"/>
                    </a:cubicBezTo>
                    <a:cubicBezTo>
                      <a:pt x="245" y="38"/>
                      <a:pt x="284" y="50"/>
                      <a:pt x="297" y="69"/>
                    </a:cubicBezTo>
                    <a:cubicBezTo>
                      <a:pt x="321" y="66"/>
                      <a:pt x="370" y="76"/>
                      <a:pt x="382" y="99"/>
                    </a:cubicBezTo>
                    <a:cubicBezTo>
                      <a:pt x="394" y="121"/>
                      <a:pt x="402" y="157"/>
                      <a:pt x="400" y="201"/>
                    </a:cubicBezTo>
                    <a:cubicBezTo>
                      <a:pt x="399" y="216"/>
                      <a:pt x="396" y="228"/>
                      <a:pt x="392" y="238"/>
                    </a:cubicBezTo>
                    <a:cubicBezTo>
                      <a:pt x="15" y="238"/>
                      <a:pt x="15" y="238"/>
                      <a:pt x="15" y="238"/>
                    </a:cubicBezTo>
                    <a:cubicBezTo>
                      <a:pt x="7" y="218"/>
                      <a:pt x="0" y="185"/>
                      <a:pt x="8" y="137"/>
                    </a:cubicBezTo>
                    <a:cubicBezTo>
                      <a:pt x="12" y="114"/>
                      <a:pt x="44" y="61"/>
                      <a:pt x="67" y="54"/>
                    </a:cubicBezTo>
                    <a:cubicBezTo>
                      <a:pt x="92" y="46"/>
                      <a:pt x="136" y="54"/>
                      <a:pt x="136" y="54"/>
                    </a:cubicBezTo>
                    <a:cubicBezTo>
                      <a:pt x="136" y="54"/>
                      <a:pt x="136" y="54"/>
                      <a:pt x="185" y="40"/>
                    </a:cubicBezTo>
                    <a:cubicBezTo>
                      <a:pt x="185" y="40"/>
                      <a:pt x="185" y="40"/>
                      <a:pt x="185" y="6"/>
                    </a:cubicBezTo>
                    <a:cubicBezTo>
                      <a:pt x="185" y="6"/>
                      <a:pt x="210" y="0"/>
                      <a:pt x="224" y="0"/>
                    </a:cubicBezTo>
                    <a:close/>
                  </a:path>
                </a:pathLst>
              </a:custGeom>
              <a:solidFill>
                <a:srgbClr val="FFF7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54" name="Freeform 370"/>
              <p:cNvSpPr>
                <a:spLocks/>
              </p:cNvSpPr>
              <p:nvPr/>
            </p:nvSpPr>
            <p:spPr bwMode="auto">
              <a:xfrm>
                <a:off x="1937889" y="-65032"/>
                <a:ext cx="573870" cy="148095"/>
              </a:xfrm>
              <a:custGeom>
                <a:avLst/>
                <a:gdLst>
                  <a:gd name="T0" fmla="*/ 193 w 197"/>
                  <a:gd name="T1" fmla="*/ 49 h 51"/>
                  <a:gd name="T2" fmla="*/ 190 w 197"/>
                  <a:gd name="T3" fmla="*/ 47 h 51"/>
                  <a:gd name="T4" fmla="*/ 113 w 197"/>
                  <a:gd name="T5" fmla="*/ 5 h 51"/>
                  <a:gd name="T6" fmla="*/ 0 w 197"/>
                  <a:gd name="T7" fmla="*/ 32 h 51"/>
                  <a:gd name="T8" fmla="*/ 2 w 197"/>
                  <a:gd name="T9" fmla="*/ 34 h 51"/>
                  <a:gd name="T10" fmla="*/ 197 w 197"/>
                  <a:gd name="T11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7" h="51">
                    <a:moveTo>
                      <a:pt x="193" y="49"/>
                    </a:moveTo>
                    <a:cubicBezTo>
                      <a:pt x="193" y="49"/>
                      <a:pt x="192" y="48"/>
                      <a:pt x="190" y="47"/>
                    </a:cubicBezTo>
                    <a:cubicBezTo>
                      <a:pt x="180" y="40"/>
                      <a:pt x="151" y="10"/>
                      <a:pt x="113" y="5"/>
                    </a:cubicBezTo>
                    <a:cubicBezTo>
                      <a:pt x="68" y="0"/>
                      <a:pt x="0" y="32"/>
                      <a:pt x="0" y="32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197" y="51"/>
                      <a:pt x="197" y="51"/>
                      <a:pt x="197" y="51"/>
                    </a:cubicBezTo>
                  </a:path>
                </a:pathLst>
              </a:custGeom>
              <a:solidFill>
                <a:srgbClr val="A160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55" name="Freeform 371"/>
              <p:cNvSpPr>
                <a:spLocks/>
              </p:cNvSpPr>
              <p:nvPr/>
            </p:nvSpPr>
            <p:spPr bwMode="auto">
              <a:xfrm>
                <a:off x="1689829" y="-108344"/>
                <a:ext cx="1095906" cy="609946"/>
              </a:xfrm>
              <a:custGeom>
                <a:avLst/>
                <a:gdLst>
                  <a:gd name="T0" fmla="*/ 180 w 376"/>
                  <a:gd name="T1" fmla="*/ 24 h 194"/>
                  <a:gd name="T2" fmla="*/ 268 w 376"/>
                  <a:gd name="T3" fmla="*/ 54 h 194"/>
                  <a:gd name="T4" fmla="*/ 341 w 376"/>
                  <a:gd name="T5" fmla="*/ 194 h 194"/>
                  <a:gd name="T6" fmla="*/ 15 w 376"/>
                  <a:gd name="T7" fmla="*/ 194 h 194"/>
                  <a:gd name="T8" fmla="*/ 2 w 376"/>
                  <a:gd name="T9" fmla="*/ 123 h 194"/>
                  <a:gd name="T10" fmla="*/ 101 w 376"/>
                  <a:gd name="T11" fmla="*/ 45 h 194"/>
                  <a:gd name="T12" fmla="*/ 180 w 376"/>
                  <a:gd name="T13" fmla="*/ 2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6" h="194">
                    <a:moveTo>
                      <a:pt x="180" y="24"/>
                    </a:moveTo>
                    <a:cubicBezTo>
                      <a:pt x="212" y="24"/>
                      <a:pt x="246" y="33"/>
                      <a:pt x="268" y="54"/>
                    </a:cubicBezTo>
                    <a:cubicBezTo>
                      <a:pt x="354" y="36"/>
                      <a:pt x="376" y="136"/>
                      <a:pt x="341" y="194"/>
                    </a:cubicBezTo>
                    <a:cubicBezTo>
                      <a:pt x="15" y="194"/>
                      <a:pt x="15" y="194"/>
                      <a:pt x="15" y="194"/>
                    </a:cubicBezTo>
                    <a:cubicBezTo>
                      <a:pt x="4" y="173"/>
                      <a:pt x="0" y="147"/>
                      <a:pt x="2" y="123"/>
                    </a:cubicBezTo>
                    <a:cubicBezTo>
                      <a:pt x="9" y="27"/>
                      <a:pt x="66" y="0"/>
                      <a:pt x="101" y="45"/>
                    </a:cubicBezTo>
                    <a:cubicBezTo>
                      <a:pt x="116" y="32"/>
                      <a:pt x="147" y="24"/>
                      <a:pt x="180" y="24"/>
                    </a:cubicBezTo>
                    <a:close/>
                  </a:path>
                </a:pathLst>
              </a:custGeom>
              <a:solidFill>
                <a:srgbClr val="EE91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56" name="Freeform 372"/>
              <p:cNvSpPr>
                <a:spLocks noEditPoints="1"/>
              </p:cNvSpPr>
              <p:nvPr/>
            </p:nvSpPr>
            <p:spPr bwMode="auto">
              <a:xfrm>
                <a:off x="1672551" y="-39116"/>
                <a:ext cx="1072457" cy="540718"/>
              </a:xfrm>
              <a:custGeom>
                <a:avLst/>
                <a:gdLst>
                  <a:gd name="T0" fmla="*/ 252 w 368"/>
                  <a:gd name="T1" fmla="*/ 56 h 179"/>
                  <a:gd name="T2" fmla="*/ 278 w 368"/>
                  <a:gd name="T3" fmla="*/ 133 h 179"/>
                  <a:gd name="T4" fmla="*/ 274 w 368"/>
                  <a:gd name="T5" fmla="*/ 179 h 179"/>
                  <a:gd name="T6" fmla="*/ 260 w 368"/>
                  <a:gd name="T7" fmla="*/ 179 h 179"/>
                  <a:gd name="T8" fmla="*/ 263 w 368"/>
                  <a:gd name="T9" fmla="*/ 141 h 179"/>
                  <a:gd name="T10" fmla="*/ 252 w 368"/>
                  <a:gd name="T11" fmla="*/ 56 h 179"/>
                  <a:gd name="T12" fmla="*/ 117 w 368"/>
                  <a:gd name="T13" fmla="*/ 43 h 179"/>
                  <a:gd name="T14" fmla="*/ 97 w 368"/>
                  <a:gd name="T15" fmla="*/ 126 h 179"/>
                  <a:gd name="T16" fmla="*/ 101 w 368"/>
                  <a:gd name="T17" fmla="*/ 179 h 179"/>
                  <a:gd name="T18" fmla="*/ 87 w 368"/>
                  <a:gd name="T19" fmla="*/ 179 h 179"/>
                  <a:gd name="T20" fmla="*/ 85 w 368"/>
                  <a:gd name="T21" fmla="*/ 120 h 179"/>
                  <a:gd name="T22" fmla="*/ 117 w 368"/>
                  <a:gd name="T23" fmla="*/ 43 h 179"/>
                  <a:gd name="T24" fmla="*/ 308 w 368"/>
                  <a:gd name="T25" fmla="*/ 24 h 179"/>
                  <a:gd name="T26" fmla="*/ 360 w 368"/>
                  <a:gd name="T27" fmla="*/ 80 h 179"/>
                  <a:gd name="T28" fmla="*/ 352 w 368"/>
                  <a:gd name="T29" fmla="*/ 179 h 179"/>
                  <a:gd name="T30" fmla="*/ 334 w 368"/>
                  <a:gd name="T31" fmla="*/ 179 h 179"/>
                  <a:gd name="T32" fmla="*/ 345 w 368"/>
                  <a:gd name="T33" fmla="*/ 160 h 179"/>
                  <a:gd name="T34" fmla="*/ 326 w 368"/>
                  <a:gd name="T35" fmla="*/ 43 h 179"/>
                  <a:gd name="T36" fmla="*/ 266 w 368"/>
                  <a:gd name="T37" fmla="*/ 34 h 179"/>
                  <a:gd name="T38" fmla="*/ 251 w 368"/>
                  <a:gd name="T39" fmla="*/ 29 h 179"/>
                  <a:gd name="T40" fmla="*/ 308 w 368"/>
                  <a:gd name="T41" fmla="*/ 24 h 179"/>
                  <a:gd name="T42" fmla="*/ 77 w 368"/>
                  <a:gd name="T43" fmla="*/ 6 h 179"/>
                  <a:gd name="T44" fmla="*/ 120 w 368"/>
                  <a:gd name="T45" fmla="*/ 22 h 179"/>
                  <a:gd name="T46" fmla="*/ 55 w 368"/>
                  <a:gd name="T47" fmla="*/ 19 h 179"/>
                  <a:gd name="T48" fmla="*/ 18 w 368"/>
                  <a:gd name="T49" fmla="*/ 147 h 179"/>
                  <a:gd name="T50" fmla="*/ 31 w 368"/>
                  <a:gd name="T51" fmla="*/ 179 h 179"/>
                  <a:gd name="T52" fmla="*/ 15 w 368"/>
                  <a:gd name="T53" fmla="*/ 179 h 179"/>
                  <a:gd name="T54" fmla="*/ 6 w 368"/>
                  <a:gd name="T55" fmla="*/ 84 h 179"/>
                  <a:gd name="T56" fmla="*/ 77 w 368"/>
                  <a:gd name="T57" fmla="*/ 6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68" h="179">
                    <a:moveTo>
                      <a:pt x="252" y="56"/>
                    </a:moveTo>
                    <a:cubicBezTo>
                      <a:pt x="267" y="57"/>
                      <a:pt x="273" y="78"/>
                      <a:pt x="278" y="133"/>
                    </a:cubicBezTo>
                    <a:cubicBezTo>
                      <a:pt x="278" y="150"/>
                      <a:pt x="276" y="166"/>
                      <a:pt x="274" y="179"/>
                    </a:cubicBezTo>
                    <a:cubicBezTo>
                      <a:pt x="260" y="179"/>
                      <a:pt x="260" y="179"/>
                      <a:pt x="260" y="179"/>
                    </a:cubicBezTo>
                    <a:cubicBezTo>
                      <a:pt x="261" y="168"/>
                      <a:pt x="263" y="156"/>
                      <a:pt x="263" y="141"/>
                    </a:cubicBezTo>
                    <a:cubicBezTo>
                      <a:pt x="265" y="94"/>
                      <a:pt x="257" y="65"/>
                      <a:pt x="252" y="56"/>
                    </a:cubicBezTo>
                    <a:close/>
                    <a:moveTo>
                      <a:pt x="117" y="43"/>
                    </a:moveTo>
                    <a:cubicBezTo>
                      <a:pt x="117" y="43"/>
                      <a:pt x="103" y="76"/>
                      <a:pt x="97" y="126"/>
                    </a:cubicBezTo>
                    <a:cubicBezTo>
                      <a:pt x="95" y="147"/>
                      <a:pt x="97" y="165"/>
                      <a:pt x="101" y="179"/>
                    </a:cubicBezTo>
                    <a:cubicBezTo>
                      <a:pt x="87" y="179"/>
                      <a:pt x="87" y="179"/>
                      <a:pt x="87" y="179"/>
                    </a:cubicBezTo>
                    <a:cubicBezTo>
                      <a:pt x="83" y="162"/>
                      <a:pt x="81" y="140"/>
                      <a:pt x="85" y="120"/>
                    </a:cubicBezTo>
                    <a:cubicBezTo>
                      <a:pt x="100" y="51"/>
                      <a:pt x="117" y="43"/>
                      <a:pt x="117" y="43"/>
                    </a:cubicBezTo>
                    <a:close/>
                    <a:moveTo>
                      <a:pt x="308" y="24"/>
                    </a:moveTo>
                    <a:cubicBezTo>
                      <a:pt x="334" y="23"/>
                      <a:pt x="353" y="49"/>
                      <a:pt x="360" y="80"/>
                    </a:cubicBezTo>
                    <a:cubicBezTo>
                      <a:pt x="368" y="119"/>
                      <a:pt x="363" y="161"/>
                      <a:pt x="352" y="179"/>
                    </a:cubicBezTo>
                    <a:cubicBezTo>
                      <a:pt x="334" y="179"/>
                      <a:pt x="334" y="179"/>
                      <a:pt x="334" y="179"/>
                    </a:cubicBezTo>
                    <a:cubicBezTo>
                      <a:pt x="345" y="160"/>
                      <a:pt x="345" y="160"/>
                      <a:pt x="345" y="160"/>
                    </a:cubicBezTo>
                    <a:cubicBezTo>
                      <a:pt x="366" y="98"/>
                      <a:pt x="338" y="50"/>
                      <a:pt x="326" y="43"/>
                    </a:cubicBezTo>
                    <a:cubicBezTo>
                      <a:pt x="314" y="36"/>
                      <a:pt x="266" y="34"/>
                      <a:pt x="266" y="34"/>
                    </a:cubicBezTo>
                    <a:cubicBezTo>
                      <a:pt x="251" y="29"/>
                      <a:pt x="251" y="29"/>
                      <a:pt x="251" y="29"/>
                    </a:cubicBezTo>
                    <a:cubicBezTo>
                      <a:pt x="251" y="29"/>
                      <a:pt x="282" y="24"/>
                      <a:pt x="308" y="24"/>
                    </a:cubicBezTo>
                    <a:close/>
                    <a:moveTo>
                      <a:pt x="77" y="6"/>
                    </a:moveTo>
                    <a:cubicBezTo>
                      <a:pt x="90" y="7"/>
                      <a:pt x="104" y="13"/>
                      <a:pt x="120" y="22"/>
                    </a:cubicBezTo>
                    <a:cubicBezTo>
                      <a:pt x="120" y="22"/>
                      <a:pt x="69" y="12"/>
                      <a:pt x="55" y="19"/>
                    </a:cubicBezTo>
                    <a:cubicBezTo>
                      <a:pt x="34" y="41"/>
                      <a:pt x="5" y="88"/>
                      <a:pt x="18" y="147"/>
                    </a:cubicBezTo>
                    <a:cubicBezTo>
                      <a:pt x="21" y="161"/>
                      <a:pt x="26" y="171"/>
                      <a:pt x="31" y="179"/>
                    </a:cubicBezTo>
                    <a:cubicBezTo>
                      <a:pt x="15" y="179"/>
                      <a:pt x="15" y="179"/>
                      <a:pt x="15" y="179"/>
                    </a:cubicBezTo>
                    <a:cubicBezTo>
                      <a:pt x="1" y="153"/>
                      <a:pt x="0" y="118"/>
                      <a:pt x="6" y="84"/>
                    </a:cubicBezTo>
                    <a:cubicBezTo>
                      <a:pt x="17" y="28"/>
                      <a:pt x="39" y="0"/>
                      <a:pt x="77" y="6"/>
                    </a:cubicBezTo>
                    <a:close/>
                  </a:path>
                </a:pathLst>
              </a:custGeom>
              <a:solidFill>
                <a:srgbClr val="A160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57" name="Freeform 373"/>
              <p:cNvSpPr>
                <a:spLocks/>
              </p:cNvSpPr>
              <p:nvPr/>
            </p:nvSpPr>
            <p:spPr bwMode="auto">
              <a:xfrm>
                <a:off x="2085984" y="-156358"/>
                <a:ext cx="269040" cy="269040"/>
              </a:xfrm>
              <a:custGeom>
                <a:avLst/>
                <a:gdLst>
                  <a:gd name="T0" fmla="*/ 0 w 92"/>
                  <a:gd name="T1" fmla="*/ 68 h 92"/>
                  <a:gd name="T2" fmla="*/ 50 w 92"/>
                  <a:gd name="T3" fmla="*/ 89 h 92"/>
                  <a:gd name="T4" fmla="*/ 92 w 92"/>
                  <a:gd name="T5" fmla="*/ 71 h 92"/>
                  <a:gd name="T6" fmla="*/ 69 w 92"/>
                  <a:gd name="T7" fmla="*/ 56 h 92"/>
                  <a:gd name="T8" fmla="*/ 64 w 92"/>
                  <a:gd name="T9" fmla="*/ 6 h 92"/>
                  <a:gd name="T10" fmla="*/ 37 w 92"/>
                  <a:gd name="T11" fmla="*/ 7 h 92"/>
                  <a:gd name="T12" fmla="*/ 42 w 92"/>
                  <a:gd name="T13" fmla="*/ 37 h 92"/>
                  <a:gd name="T14" fmla="*/ 0 w 92"/>
                  <a:gd name="T15" fmla="*/ 68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92">
                    <a:moveTo>
                      <a:pt x="0" y="68"/>
                    </a:moveTo>
                    <a:cubicBezTo>
                      <a:pt x="0" y="68"/>
                      <a:pt x="21" y="87"/>
                      <a:pt x="50" y="89"/>
                    </a:cubicBezTo>
                    <a:cubicBezTo>
                      <a:pt x="87" y="92"/>
                      <a:pt x="92" y="71"/>
                      <a:pt x="92" y="71"/>
                    </a:cubicBezTo>
                    <a:cubicBezTo>
                      <a:pt x="69" y="56"/>
                      <a:pt x="69" y="56"/>
                      <a:pt x="69" y="56"/>
                    </a:cubicBezTo>
                    <a:cubicBezTo>
                      <a:pt x="69" y="56"/>
                      <a:pt x="83" y="32"/>
                      <a:pt x="64" y="6"/>
                    </a:cubicBezTo>
                    <a:cubicBezTo>
                      <a:pt x="47" y="0"/>
                      <a:pt x="37" y="7"/>
                      <a:pt x="37" y="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1" y="53"/>
                      <a:pt x="0" y="68"/>
                    </a:cubicBezTo>
                    <a:close/>
                  </a:path>
                </a:pathLst>
              </a:custGeom>
              <a:solidFill>
                <a:srgbClr val="888A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358" name="Freeform 374"/>
              <p:cNvSpPr>
                <a:spLocks/>
              </p:cNvSpPr>
              <p:nvPr/>
            </p:nvSpPr>
            <p:spPr bwMode="auto">
              <a:xfrm>
                <a:off x="2089686" y="-141548"/>
                <a:ext cx="287552" cy="262869"/>
              </a:xfrm>
              <a:custGeom>
                <a:avLst/>
                <a:gdLst>
                  <a:gd name="T0" fmla="*/ 0 w 99"/>
                  <a:gd name="T1" fmla="*/ 63 h 90"/>
                  <a:gd name="T2" fmla="*/ 46 w 99"/>
                  <a:gd name="T3" fmla="*/ 87 h 90"/>
                  <a:gd name="T4" fmla="*/ 91 w 99"/>
                  <a:gd name="T5" fmla="*/ 71 h 90"/>
                  <a:gd name="T6" fmla="*/ 71 w 99"/>
                  <a:gd name="T7" fmla="*/ 50 h 90"/>
                  <a:gd name="T8" fmla="*/ 76 w 99"/>
                  <a:gd name="T9" fmla="*/ 24 h 90"/>
                  <a:gd name="T10" fmla="*/ 66 w 99"/>
                  <a:gd name="T11" fmla="*/ 1 h 90"/>
                  <a:gd name="T12" fmla="*/ 59 w 99"/>
                  <a:gd name="T13" fmla="*/ 0 h 90"/>
                  <a:gd name="T14" fmla="*/ 67 w 99"/>
                  <a:gd name="T15" fmla="*/ 27 h 90"/>
                  <a:gd name="T16" fmla="*/ 60 w 99"/>
                  <a:gd name="T17" fmla="*/ 54 h 90"/>
                  <a:gd name="T18" fmla="*/ 82 w 99"/>
                  <a:gd name="T19" fmla="*/ 62 h 90"/>
                  <a:gd name="T20" fmla="*/ 58 w 99"/>
                  <a:gd name="T21" fmla="*/ 81 h 90"/>
                  <a:gd name="T22" fmla="*/ 0 w 99"/>
                  <a:gd name="T23" fmla="*/ 6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9" h="90">
                    <a:moveTo>
                      <a:pt x="0" y="63"/>
                    </a:moveTo>
                    <a:cubicBezTo>
                      <a:pt x="0" y="63"/>
                      <a:pt x="19" y="86"/>
                      <a:pt x="46" y="87"/>
                    </a:cubicBezTo>
                    <a:cubicBezTo>
                      <a:pt x="73" y="89"/>
                      <a:pt x="82" y="90"/>
                      <a:pt x="91" y="71"/>
                    </a:cubicBezTo>
                    <a:cubicBezTo>
                      <a:pt x="99" y="53"/>
                      <a:pt x="71" y="50"/>
                      <a:pt x="71" y="50"/>
                    </a:cubicBezTo>
                    <a:cubicBezTo>
                      <a:pt x="71" y="50"/>
                      <a:pt x="78" y="39"/>
                      <a:pt x="76" y="24"/>
                    </a:cubicBezTo>
                    <a:cubicBezTo>
                      <a:pt x="74" y="9"/>
                      <a:pt x="66" y="1"/>
                      <a:pt x="66" y="1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9" y="0"/>
                      <a:pt x="68" y="13"/>
                      <a:pt x="67" y="27"/>
                    </a:cubicBezTo>
                    <a:cubicBezTo>
                      <a:pt x="66" y="40"/>
                      <a:pt x="60" y="54"/>
                      <a:pt x="60" y="54"/>
                    </a:cubicBezTo>
                    <a:cubicBezTo>
                      <a:pt x="60" y="54"/>
                      <a:pt x="82" y="56"/>
                      <a:pt x="82" y="62"/>
                    </a:cubicBezTo>
                    <a:cubicBezTo>
                      <a:pt x="82" y="74"/>
                      <a:pt x="70" y="81"/>
                      <a:pt x="58" y="81"/>
                    </a:cubicBezTo>
                    <a:cubicBezTo>
                      <a:pt x="47" y="81"/>
                      <a:pt x="0" y="63"/>
                      <a:pt x="0" y="63"/>
                    </a:cubicBezTo>
                    <a:close/>
                  </a:path>
                </a:pathLst>
              </a:custGeom>
              <a:solidFill>
                <a:srgbClr val="696A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</p:grpSp>
      <p:grpSp>
        <p:nvGrpSpPr>
          <p:cNvPr id="422" name="Group 52"/>
          <p:cNvGrpSpPr>
            <a:grpSpLocks noChangeAspect="1"/>
          </p:cNvGrpSpPr>
          <p:nvPr/>
        </p:nvGrpSpPr>
        <p:grpSpPr bwMode="auto">
          <a:xfrm rot="19948164">
            <a:off x="276934" y="506294"/>
            <a:ext cx="669674" cy="1021771"/>
            <a:chOff x="4634" y="754"/>
            <a:chExt cx="1164" cy="1332"/>
          </a:xfrm>
        </p:grpSpPr>
        <p:sp>
          <p:nvSpPr>
            <p:cNvPr id="423" name="Freeform 53"/>
            <p:cNvSpPr>
              <a:spLocks/>
            </p:cNvSpPr>
            <p:nvPr/>
          </p:nvSpPr>
          <p:spPr bwMode="auto">
            <a:xfrm>
              <a:off x="4634" y="754"/>
              <a:ext cx="1164" cy="1235"/>
            </a:xfrm>
            <a:custGeom>
              <a:avLst/>
              <a:gdLst>
                <a:gd name="T0" fmla="*/ 215 w 493"/>
                <a:gd name="T1" fmla="*/ 466 h 523"/>
                <a:gd name="T2" fmla="*/ 30 w 493"/>
                <a:gd name="T3" fmla="*/ 330 h 523"/>
                <a:gd name="T4" fmla="*/ 114 w 493"/>
                <a:gd name="T5" fmla="*/ 369 h 523"/>
                <a:gd name="T6" fmla="*/ 58 w 493"/>
                <a:gd name="T7" fmla="*/ 111 h 523"/>
                <a:gd name="T8" fmla="*/ 179 w 493"/>
                <a:gd name="T9" fmla="*/ 237 h 523"/>
                <a:gd name="T10" fmla="*/ 334 w 493"/>
                <a:gd name="T11" fmla="*/ 0 h 523"/>
                <a:gd name="T12" fmla="*/ 322 w 493"/>
                <a:gd name="T13" fmla="*/ 267 h 523"/>
                <a:gd name="T14" fmla="*/ 493 w 493"/>
                <a:gd name="T15" fmla="*/ 187 h 523"/>
                <a:gd name="T16" fmla="*/ 399 w 493"/>
                <a:gd name="T17" fmla="*/ 370 h 523"/>
                <a:gd name="T18" fmla="*/ 466 w 493"/>
                <a:gd name="T19" fmla="*/ 355 h 523"/>
                <a:gd name="T20" fmla="*/ 215 w 493"/>
                <a:gd name="T21" fmla="*/ 466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3" h="523">
                  <a:moveTo>
                    <a:pt x="215" y="466"/>
                  </a:moveTo>
                  <a:cubicBezTo>
                    <a:pt x="215" y="466"/>
                    <a:pt x="56" y="467"/>
                    <a:pt x="30" y="330"/>
                  </a:cubicBezTo>
                  <a:cubicBezTo>
                    <a:pt x="55" y="357"/>
                    <a:pt x="114" y="369"/>
                    <a:pt x="114" y="369"/>
                  </a:cubicBezTo>
                  <a:cubicBezTo>
                    <a:pt x="114" y="369"/>
                    <a:pt x="0" y="235"/>
                    <a:pt x="58" y="111"/>
                  </a:cubicBezTo>
                  <a:cubicBezTo>
                    <a:pt x="87" y="164"/>
                    <a:pt x="179" y="237"/>
                    <a:pt x="179" y="237"/>
                  </a:cubicBezTo>
                  <a:cubicBezTo>
                    <a:pt x="179" y="237"/>
                    <a:pt x="179" y="100"/>
                    <a:pt x="334" y="0"/>
                  </a:cubicBezTo>
                  <a:cubicBezTo>
                    <a:pt x="330" y="72"/>
                    <a:pt x="322" y="267"/>
                    <a:pt x="322" y="267"/>
                  </a:cubicBezTo>
                  <a:cubicBezTo>
                    <a:pt x="493" y="187"/>
                    <a:pt x="493" y="187"/>
                    <a:pt x="493" y="187"/>
                  </a:cubicBezTo>
                  <a:cubicBezTo>
                    <a:pt x="493" y="187"/>
                    <a:pt x="464" y="333"/>
                    <a:pt x="399" y="370"/>
                  </a:cubicBezTo>
                  <a:cubicBezTo>
                    <a:pt x="426" y="380"/>
                    <a:pt x="466" y="355"/>
                    <a:pt x="466" y="355"/>
                  </a:cubicBezTo>
                  <a:cubicBezTo>
                    <a:pt x="466" y="355"/>
                    <a:pt x="407" y="523"/>
                    <a:pt x="215" y="466"/>
                  </a:cubicBezTo>
                  <a:close/>
                </a:path>
              </a:pathLst>
            </a:custGeom>
            <a:solidFill>
              <a:srgbClr val="FFF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24" name="Freeform 54"/>
            <p:cNvSpPr>
              <a:spLocks/>
            </p:cNvSpPr>
            <p:nvPr/>
          </p:nvSpPr>
          <p:spPr bwMode="auto">
            <a:xfrm>
              <a:off x="4733" y="829"/>
              <a:ext cx="987" cy="1002"/>
            </a:xfrm>
            <a:custGeom>
              <a:avLst/>
              <a:gdLst>
                <a:gd name="T0" fmla="*/ 223 w 418"/>
                <a:gd name="T1" fmla="*/ 422 h 424"/>
                <a:gd name="T2" fmla="*/ 385 w 418"/>
                <a:gd name="T3" fmla="*/ 358 h 424"/>
                <a:gd name="T4" fmla="*/ 304 w 418"/>
                <a:gd name="T5" fmla="*/ 360 h 424"/>
                <a:gd name="T6" fmla="*/ 417 w 418"/>
                <a:gd name="T7" fmla="*/ 196 h 424"/>
                <a:gd name="T8" fmla="*/ 255 w 418"/>
                <a:gd name="T9" fmla="*/ 268 h 424"/>
                <a:gd name="T10" fmla="*/ 272 w 418"/>
                <a:gd name="T11" fmla="*/ 0 h 424"/>
                <a:gd name="T12" fmla="*/ 150 w 418"/>
                <a:gd name="T13" fmla="*/ 242 h 424"/>
                <a:gd name="T14" fmla="*/ 25 w 418"/>
                <a:gd name="T15" fmla="*/ 126 h 424"/>
                <a:gd name="T16" fmla="*/ 130 w 418"/>
                <a:gd name="T17" fmla="*/ 365 h 424"/>
                <a:gd name="T18" fmla="*/ 30 w 418"/>
                <a:gd name="T19" fmla="*/ 339 h 424"/>
                <a:gd name="T20" fmla="*/ 217 w 418"/>
                <a:gd name="T21" fmla="*/ 424 h 424"/>
                <a:gd name="T22" fmla="*/ 223 w 418"/>
                <a:gd name="T23" fmla="*/ 422 h 424"/>
                <a:gd name="T24" fmla="*/ 223 w 418"/>
                <a:gd name="T25" fmla="*/ 422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8" h="424">
                  <a:moveTo>
                    <a:pt x="223" y="422"/>
                  </a:moveTo>
                  <a:cubicBezTo>
                    <a:pt x="223" y="422"/>
                    <a:pt x="374" y="422"/>
                    <a:pt x="385" y="358"/>
                  </a:cubicBezTo>
                  <a:cubicBezTo>
                    <a:pt x="347" y="378"/>
                    <a:pt x="304" y="360"/>
                    <a:pt x="304" y="360"/>
                  </a:cubicBezTo>
                  <a:cubicBezTo>
                    <a:pt x="304" y="360"/>
                    <a:pt x="418" y="274"/>
                    <a:pt x="417" y="196"/>
                  </a:cubicBezTo>
                  <a:cubicBezTo>
                    <a:pt x="366" y="228"/>
                    <a:pt x="255" y="268"/>
                    <a:pt x="255" y="268"/>
                  </a:cubicBezTo>
                  <a:cubicBezTo>
                    <a:pt x="255" y="268"/>
                    <a:pt x="254" y="98"/>
                    <a:pt x="272" y="0"/>
                  </a:cubicBezTo>
                  <a:cubicBezTo>
                    <a:pt x="208" y="50"/>
                    <a:pt x="161" y="169"/>
                    <a:pt x="150" y="242"/>
                  </a:cubicBezTo>
                  <a:cubicBezTo>
                    <a:pt x="113" y="233"/>
                    <a:pt x="45" y="163"/>
                    <a:pt x="25" y="126"/>
                  </a:cubicBezTo>
                  <a:cubicBezTo>
                    <a:pt x="0" y="243"/>
                    <a:pt x="117" y="355"/>
                    <a:pt x="130" y="365"/>
                  </a:cubicBezTo>
                  <a:cubicBezTo>
                    <a:pt x="95" y="373"/>
                    <a:pt x="61" y="358"/>
                    <a:pt x="30" y="339"/>
                  </a:cubicBezTo>
                  <a:cubicBezTo>
                    <a:pt x="53" y="396"/>
                    <a:pt x="148" y="422"/>
                    <a:pt x="217" y="424"/>
                  </a:cubicBezTo>
                  <a:cubicBezTo>
                    <a:pt x="223" y="422"/>
                    <a:pt x="223" y="422"/>
                    <a:pt x="223" y="422"/>
                  </a:cubicBezTo>
                  <a:cubicBezTo>
                    <a:pt x="223" y="422"/>
                    <a:pt x="223" y="422"/>
                    <a:pt x="223" y="422"/>
                  </a:cubicBezTo>
                  <a:close/>
                </a:path>
              </a:pathLst>
            </a:custGeom>
            <a:solidFill>
              <a:srgbClr val="DD72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25" name="Freeform 55"/>
            <p:cNvSpPr>
              <a:spLocks/>
            </p:cNvSpPr>
            <p:nvPr/>
          </p:nvSpPr>
          <p:spPr bwMode="auto">
            <a:xfrm>
              <a:off x="5118" y="1094"/>
              <a:ext cx="163" cy="696"/>
            </a:xfrm>
            <a:custGeom>
              <a:avLst/>
              <a:gdLst>
                <a:gd name="T0" fmla="*/ 53 w 69"/>
                <a:gd name="T1" fmla="*/ 295 h 295"/>
                <a:gd name="T2" fmla="*/ 69 w 69"/>
                <a:gd name="T3" fmla="*/ 0 h 295"/>
                <a:gd name="T4" fmla="*/ 53 w 69"/>
                <a:gd name="T5" fmla="*/ 29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9" h="295">
                  <a:moveTo>
                    <a:pt x="53" y="295"/>
                  </a:moveTo>
                  <a:cubicBezTo>
                    <a:pt x="53" y="295"/>
                    <a:pt x="12" y="195"/>
                    <a:pt x="69" y="0"/>
                  </a:cubicBezTo>
                  <a:cubicBezTo>
                    <a:pt x="52" y="26"/>
                    <a:pt x="0" y="217"/>
                    <a:pt x="53" y="295"/>
                  </a:cubicBezTo>
                  <a:close/>
                </a:path>
              </a:pathLst>
            </a:custGeom>
            <a:solidFill>
              <a:srgbClr val="6E4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26" name="Freeform 56"/>
            <p:cNvSpPr>
              <a:spLocks/>
            </p:cNvSpPr>
            <p:nvPr/>
          </p:nvSpPr>
          <p:spPr bwMode="auto">
            <a:xfrm>
              <a:off x="4858" y="1299"/>
              <a:ext cx="317" cy="338"/>
            </a:xfrm>
            <a:custGeom>
              <a:avLst/>
              <a:gdLst>
                <a:gd name="T0" fmla="*/ 134 w 134"/>
                <a:gd name="T1" fmla="*/ 143 h 143"/>
                <a:gd name="T2" fmla="*/ 0 w 134"/>
                <a:gd name="T3" fmla="*/ 0 h 143"/>
                <a:gd name="T4" fmla="*/ 134 w 134"/>
                <a:gd name="T5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4" h="143">
                  <a:moveTo>
                    <a:pt x="134" y="143"/>
                  </a:moveTo>
                  <a:cubicBezTo>
                    <a:pt x="134" y="143"/>
                    <a:pt x="68" y="117"/>
                    <a:pt x="0" y="0"/>
                  </a:cubicBezTo>
                  <a:cubicBezTo>
                    <a:pt x="5" y="20"/>
                    <a:pt x="72" y="133"/>
                    <a:pt x="134" y="143"/>
                  </a:cubicBezTo>
                  <a:close/>
                </a:path>
              </a:pathLst>
            </a:custGeom>
            <a:solidFill>
              <a:srgbClr val="6E4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27" name="Freeform 57"/>
            <p:cNvSpPr>
              <a:spLocks/>
            </p:cNvSpPr>
            <p:nvPr/>
          </p:nvSpPr>
          <p:spPr bwMode="auto">
            <a:xfrm>
              <a:off x="4912" y="1710"/>
              <a:ext cx="277" cy="95"/>
            </a:xfrm>
            <a:custGeom>
              <a:avLst/>
              <a:gdLst>
                <a:gd name="T0" fmla="*/ 117 w 117"/>
                <a:gd name="T1" fmla="*/ 22 h 40"/>
                <a:gd name="T2" fmla="*/ 0 w 117"/>
                <a:gd name="T3" fmla="*/ 0 h 40"/>
                <a:gd name="T4" fmla="*/ 117 w 117"/>
                <a:gd name="T5" fmla="*/ 2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7" h="40">
                  <a:moveTo>
                    <a:pt x="117" y="22"/>
                  </a:moveTo>
                  <a:cubicBezTo>
                    <a:pt x="117" y="22"/>
                    <a:pt x="75" y="34"/>
                    <a:pt x="0" y="0"/>
                  </a:cubicBezTo>
                  <a:cubicBezTo>
                    <a:pt x="9" y="8"/>
                    <a:pt x="82" y="40"/>
                    <a:pt x="117" y="22"/>
                  </a:cubicBezTo>
                  <a:close/>
                </a:path>
              </a:pathLst>
            </a:custGeom>
            <a:solidFill>
              <a:srgbClr val="6E4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28" name="Freeform 58"/>
            <p:cNvSpPr>
              <a:spLocks/>
            </p:cNvSpPr>
            <p:nvPr/>
          </p:nvSpPr>
          <p:spPr bwMode="auto">
            <a:xfrm>
              <a:off x="5257" y="1401"/>
              <a:ext cx="387" cy="260"/>
            </a:xfrm>
            <a:custGeom>
              <a:avLst/>
              <a:gdLst>
                <a:gd name="T0" fmla="*/ 0 w 164"/>
                <a:gd name="T1" fmla="*/ 105 h 110"/>
                <a:gd name="T2" fmla="*/ 164 w 164"/>
                <a:gd name="T3" fmla="*/ 0 h 110"/>
                <a:gd name="T4" fmla="*/ 0 w 164"/>
                <a:gd name="T5" fmla="*/ 10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4" h="110">
                  <a:moveTo>
                    <a:pt x="0" y="105"/>
                  </a:moveTo>
                  <a:cubicBezTo>
                    <a:pt x="0" y="105"/>
                    <a:pt x="70" y="96"/>
                    <a:pt x="164" y="0"/>
                  </a:cubicBezTo>
                  <a:cubicBezTo>
                    <a:pt x="155" y="18"/>
                    <a:pt x="62" y="110"/>
                    <a:pt x="0" y="105"/>
                  </a:cubicBezTo>
                  <a:close/>
                </a:path>
              </a:pathLst>
            </a:custGeom>
            <a:solidFill>
              <a:srgbClr val="6E4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29" name="Freeform 59"/>
            <p:cNvSpPr>
              <a:spLocks/>
            </p:cNvSpPr>
            <p:nvPr/>
          </p:nvSpPr>
          <p:spPr bwMode="auto">
            <a:xfrm>
              <a:off x="5238" y="1701"/>
              <a:ext cx="373" cy="118"/>
            </a:xfrm>
            <a:custGeom>
              <a:avLst/>
              <a:gdLst>
                <a:gd name="T0" fmla="*/ 0 w 158"/>
                <a:gd name="T1" fmla="*/ 26 h 50"/>
                <a:gd name="T2" fmla="*/ 158 w 158"/>
                <a:gd name="T3" fmla="*/ 0 h 50"/>
                <a:gd name="T4" fmla="*/ 0 w 158"/>
                <a:gd name="T5" fmla="*/ 2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8" h="50">
                  <a:moveTo>
                    <a:pt x="0" y="26"/>
                  </a:moveTo>
                  <a:cubicBezTo>
                    <a:pt x="0" y="26"/>
                    <a:pt x="55" y="43"/>
                    <a:pt x="158" y="0"/>
                  </a:cubicBezTo>
                  <a:cubicBezTo>
                    <a:pt x="144" y="11"/>
                    <a:pt x="45" y="50"/>
                    <a:pt x="0" y="26"/>
                  </a:cubicBezTo>
                  <a:close/>
                </a:path>
              </a:pathLst>
            </a:custGeom>
            <a:solidFill>
              <a:srgbClr val="6E4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30" name="Freeform 60"/>
            <p:cNvSpPr>
              <a:spLocks/>
            </p:cNvSpPr>
            <p:nvPr/>
          </p:nvSpPr>
          <p:spPr bwMode="auto">
            <a:xfrm>
              <a:off x="5042" y="1847"/>
              <a:ext cx="187" cy="239"/>
            </a:xfrm>
            <a:custGeom>
              <a:avLst/>
              <a:gdLst>
                <a:gd name="T0" fmla="*/ 59 w 79"/>
                <a:gd name="T1" fmla="*/ 6 h 101"/>
                <a:gd name="T2" fmla="*/ 11 w 79"/>
                <a:gd name="T3" fmla="*/ 101 h 101"/>
                <a:gd name="T4" fmla="*/ 0 w 79"/>
                <a:gd name="T5" fmla="*/ 92 h 101"/>
                <a:gd name="T6" fmla="*/ 49 w 79"/>
                <a:gd name="T7" fmla="*/ 58 h 101"/>
                <a:gd name="T8" fmla="*/ 52 w 79"/>
                <a:gd name="T9" fmla="*/ 0 h 101"/>
                <a:gd name="T10" fmla="*/ 59 w 79"/>
                <a:gd name="T11" fmla="*/ 6 h 101"/>
                <a:gd name="T12" fmla="*/ 59 w 79"/>
                <a:gd name="T13" fmla="*/ 6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101">
                  <a:moveTo>
                    <a:pt x="59" y="6"/>
                  </a:moveTo>
                  <a:cubicBezTo>
                    <a:pt x="59" y="6"/>
                    <a:pt x="79" y="71"/>
                    <a:pt x="11" y="101"/>
                  </a:cubicBezTo>
                  <a:cubicBezTo>
                    <a:pt x="8" y="101"/>
                    <a:pt x="0" y="92"/>
                    <a:pt x="0" y="92"/>
                  </a:cubicBezTo>
                  <a:cubicBezTo>
                    <a:pt x="0" y="92"/>
                    <a:pt x="34" y="82"/>
                    <a:pt x="49" y="58"/>
                  </a:cubicBezTo>
                  <a:cubicBezTo>
                    <a:pt x="63" y="33"/>
                    <a:pt x="52" y="0"/>
                    <a:pt x="52" y="0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6"/>
                  </a:cubicBezTo>
                  <a:close/>
                </a:path>
              </a:pathLst>
            </a:custGeom>
            <a:solidFill>
              <a:srgbClr val="925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431" name="Group 52"/>
          <p:cNvGrpSpPr>
            <a:grpSpLocks noChangeAspect="1"/>
          </p:cNvGrpSpPr>
          <p:nvPr/>
        </p:nvGrpSpPr>
        <p:grpSpPr bwMode="auto">
          <a:xfrm rot="5825446">
            <a:off x="8675798" y="452756"/>
            <a:ext cx="408172" cy="350313"/>
            <a:chOff x="4634" y="754"/>
            <a:chExt cx="1164" cy="1332"/>
          </a:xfrm>
        </p:grpSpPr>
        <p:sp>
          <p:nvSpPr>
            <p:cNvPr id="432" name="Freeform 53"/>
            <p:cNvSpPr>
              <a:spLocks/>
            </p:cNvSpPr>
            <p:nvPr/>
          </p:nvSpPr>
          <p:spPr bwMode="auto">
            <a:xfrm>
              <a:off x="4634" y="754"/>
              <a:ext cx="1164" cy="1235"/>
            </a:xfrm>
            <a:custGeom>
              <a:avLst/>
              <a:gdLst>
                <a:gd name="T0" fmla="*/ 215 w 493"/>
                <a:gd name="T1" fmla="*/ 466 h 523"/>
                <a:gd name="T2" fmla="*/ 30 w 493"/>
                <a:gd name="T3" fmla="*/ 330 h 523"/>
                <a:gd name="T4" fmla="*/ 114 w 493"/>
                <a:gd name="T5" fmla="*/ 369 h 523"/>
                <a:gd name="T6" fmla="*/ 58 w 493"/>
                <a:gd name="T7" fmla="*/ 111 h 523"/>
                <a:gd name="T8" fmla="*/ 179 w 493"/>
                <a:gd name="T9" fmla="*/ 237 h 523"/>
                <a:gd name="T10" fmla="*/ 334 w 493"/>
                <a:gd name="T11" fmla="*/ 0 h 523"/>
                <a:gd name="T12" fmla="*/ 322 w 493"/>
                <a:gd name="T13" fmla="*/ 267 h 523"/>
                <a:gd name="T14" fmla="*/ 493 w 493"/>
                <a:gd name="T15" fmla="*/ 187 h 523"/>
                <a:gd name="T16" fmla="*/ 399 w 493"/>
                <a:gd name="T17" fmla="*/ 370 h 523"/>
                <a:gd name="T18" fmla="*/ 466 w 493"/>
                <a:gd name="T19" fmla="*/ 355 h 523"/>
                <a:gd name="T20" fmla="*/ 215 w 493"/>
                <a:gd name="T21" fmla="*/ 466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3" h="523">
                  <a:moveTo>
                    <a:pt x="215" y="466"/>
                  </a:moveTo>
                  <a:cubicBezTo>
                    <a:pt x="215" y="466"/>
                    <a:pt x="56" y="467"/>
                    <a:pt x="30" y="330"/>
                  </a:cubicBezTo>
                  <a:cubicBezTo>
                    <a:pt x="55" y="357"/>
                    <a:pt x="114" y="369"/>
                    <a:pt x="114" y="369"/>
                  </a:cubicBezTo>
                  <a:cubicBezTo>
                    <a:pt x="114" y="369"/>
                    <a:pt x="0" y="235"/>
                    <a:pt x="58" y="111"/>
                  </a:cubicBezTo>
                  <a:cubicBezTo>
                    <a:pt x="87" y="164"/>
                    <a:pt x="179" y="237"/>
                    <a:pt x="179" y="237"/>
                  </a:cubicBezTo>
                  <a:cubicBezTo>
                    <a:pt x="179" y="237"/>
                    <a:pt x="179" y="100"/>
                    <a:pt x="334" y="0"/>
                  </a:cubicBezTo>
                  <a:cubicBezTo>
                    <a:pt x="330" y="72"/>
                    <a:pt x="322" y="267"/>
                    <a:pt x="322" y="267"/>
                  </a:cubicBezTo>
                  <a:cubicBezTo>
                    <a:pt x="493" y="187"/>
                    <a:pt x="493" y="187"/>
                    <a:pt x="493" y="187"/>
                  </a:cubicBezTo>
                  <a:cubicBezTo>
                    <a:pt x="493" y="187"/>
                    <a:pt x="464" y="333"/>
                    <a:pt x="399" y="370"/>
                  </a:cubicBezTo>
                  <a:cubicBezTo>
                    <a:pt x="426" y="380"/>
                    <a:pt x="466" y="355"/>
                    <a:pt x="466" y="355"/>
                  </a:cubicBezTo>
                  <a:cubicBezTo>
                    <a:pt x="466" y="355"/>
                    <a:pt x="407" y="523"/>
                    <a:pt x="215" y="466"/>
                  </a:cubicBezTo>
                  <a:close/>
                </a:path>
              </a:pathLst>
            </a:custGeom>
            <a:solidFill>
              <a:srgbClr val="FFF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33" name="Freeform 54"/>
            <p:cNvSpPr>
              <a:spLocks/>
            </p:cNvSpPr>
            <p:nvPr/>
          </p:nvSpPr>
          <p:spPr bwMode="auto">
            <a:xfrm>
              <a:off x="4733" y="829"/>
              <a:ext cx="987" cy="1002"/>
            </a:xfrm>
            <a:custGeom>
              <a:avLst/>
              <a:gdLst>
                <a:gd name="T0" fmla="*/ 223 w 418"/>
                <a:gd name="T1" fmla="*/ 422 h 424"/>
                <a:gd name="T2" fmla="*/ 385 w 418"/>
                <a:gd name="T3" fmla="*/ 358 h 424"/>
                <a:gd name="T4" fmla="*/ 304 w 418"/>
                <a:gd name="T5" fmla="*/ 360 h 424"/>
                <a:gd name="T6" fmla="*/ 417 w 418"/>
                <a:gd name="T7" fmla="*/ 196 h 424"/>
                <a:gd name="T8" fmla="*/ 255 w 418"/>
                <a:gd name="T9" fmla="*/ 268 h 424"/>
                <a:gd name="T10" fmla="*/ 272 w 418"/>
                <a:gd name="T11" fmla="*/ 0 h 424"/>
                <a:gd name="T12" fmla="*/ 150 w 418"/>
                <a:gd name="T13" fmla="*/ 242 h 424"/>
                <a:gd name="T14" fmla="*/ 25 w 418"/>
                <a:gd name="T15" fmla="*/ 126 h 424"/>
                <a:gd name="T16" fmla="*/ 130 w 418"/>
                <a:gd name="T17" fmla="*/ 365 h 424"/>
                <a:gd name="T18" fmla="*/ 30 w 418"/>
                <a:gd name="T19" fmla="*/ 339 h 424"/>
                <a:gd name="T20" fmla="*/ 217 w 418"/>
                <a:gd name="T21" fmla="*/ 424 h 424"/>
                <a:gd name="T22" fmla="*/ 223 w 418"/>
                <a:gd name="T23" fmla="*/ 422 h 424"/>
                <a:gd name="T24" fmla="*/ 223 w 418"/>
                <a:gd name="T25" fmla="*/ 422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8" h="424">
                  <a:moveTo>
                    <a:pt x="223" y="422"/>
                  </a:moveTo>
                  <a:cubicBezTo>
                    <a:pt x="223" y="422"/>
                    <a:pt x="374" y="422"/>
                    <a:pt x="385" y="358"/>
                  </a:cubicBezTo>
                  <a:cubicBezTo>
                    <a:pt x="347" y="378"/>
                    <a:pt x="304" y="360"/>
                    <a:pt x="304" y="360"/>
                  </a:cubicBezTo>
                  <a:cubicBezTo>
                    <a:pt x="304" y="360"/>
                    <a:pt x="418" y="274"/>
                    <a:pt x="417" y="196"/>
                  </a:cubicBezTo>
                  <a:cubicBezTo>
                    <a:pt x="366" y="228"/>
                    <a:pt x="255" y="268"/>
                    <a:pt x="255" y="268"/>
                  </a:cubicBezTo>
                  <a:cubicBezTo>
                    <a:pt x="255" y="268"/>
                    <a:pt x="254" y="98"/>
                    <a:pt x="272" y="0"/>
                  </a:cubicBezTo>
                  <a:cubicBezTo>
                    <a:pt x="208" y="50"/>
                    <a:pt x="161" y="169"/>
                    <a:pt x="150" y="242"/>
                  </a:cubicBezTo>
                  <a:cubicBezTo>
                    <a:pt x="113" y="233"/>
                    <a:pt x="45" y="163"/>
                    <a:pt x="25" y="126"/>
                  </a:cubicBezTo>
                  <a:cubicBezTo>
                    <a:pt x="0" y="243"/>
                    <a:pt x="117" y="355"/>
                    <a:pt x="130" y="365"/>
                  </a:cubicBezTo>
                  <a:cubicBezTo>
                    <a:pt x="95" y="373"/>
                    <a:pt x="61" y="358"/>
                    <a:pt x="30" y="339"/>
                  </a:cubicBezTo>
                  <a:cubicBezTo>
                    <a:pt x="53" y="396"/>
                    <a:pt x="148" y="422"/>
                    <a:pt x="217" y="424"/>
                  </a:cubicBezTo>
                  <a:cubicBezTo>
                    <a:pt x="223" y="422"/>
                    <a:pt x="223" y="422"/>
                    <a:pt x="223" y="422"/>
                  </a:cubicBezTo>
                  <a:cubicBezTo>
                    <a:pt x="223" y="422"/>
                    <a:pt x="223" y="422"/>
                    <a:pt x="223" y="422"/>
                  </a:cubicBezTo>
                  <a:close/>
                </a:path>
              </a:pathLst>
            </a:custGeom>
            <a:solidFill>
              <a:srgbClr val="DD72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34" name="Freeform 55"/>
            <p:cNvSpPr>
              <a:spLocks/>
            </p:cNvSpPr>
            <p:nvPr/>
          </p:nvSpPr>
          <p:spPr bwMode="auto">
            <a:xfrm>
              <a:off x="5118" y="1094"/>
              <a:ext cx="163" cy="696"/>
            </a:xfrm>
            <a:custGeom>
              <a:avLst/>
              <a:gdLst>
                <a:gd name="T0" fmla="*/ 53 w 69"/>
                <a:gd name="T1" fmla="*/ 295 h 295"/>
                <a:gd name="T2" fmla="*/ 69 w 69"/>
                <a:gd name="T3" fmla="*/ 0 h 295"/>
                <a:gd name="T4" fmla="*/ 53 w 69"/>
                <a:gd name="T5" fmla="*/ 29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9" h="295">
                  <a:moveTo>
                    <a:pt x="53" y="295"/>
                  </a:moveTo>
                  <a:cubicBezTo>
                    <a:pt x="53" y="295"/>
                    <a:pt x="12" y="195"/>
                    <a:pt x="69" y="0"/>
                  </a:cubicBezTo>
                  <a:cubicBezTo>
                    <a:pt x="52" y="26"/>
                    <a:pt x="0" y="217"/>
                    <a:pt x="53" y="295"/>
                  </a:cubicBezTo>
                  <a:close/>
                </a:path>
              </a:pathLst>
            </a:custGeom>
            <a:solidFill>
              <a:srgbClr val="6E4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35" name="Freeform 56"/>
            <p:cNvSpPr>
              <a:spLocks/>
            </p:cNvSpPr>
            <p:nvPr/>
          </p:nvSpPr>
          <p:spPr bwMode="auto">
            <a:xfrm>
              <a:off x="4858" y="1299"/>
              <a:ext cx="317" cy="338"/>
            </a:xfrm>
            <a:custGeom>
              <a:avLst/>
              <a:gdLst>
                <a:gd name="T0" fmla="*/ 134 w 134"/>
                <a:gd name="T1" fmla="*/ 143 h 143"/>
                <a:gd name="T2" fmla="*/ 0 w 134"/>
                <a:gd name="T3" fmla="*/ 0 h 143"/>
                <a:gd name="T4" fmla="*/ 134 w 134"/>
                <a:gd name="T5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4" h="143">
                  <a:moveTo>
                    <a:pt x="134" y="143"/>
                  </a:moveTo>
                  <a:cubicBezTo>
                    <a:pt x="134" y="143"/>
                    <a:pt x="68" y="117"/>
                    <a:pt x="0" y="0"/>
                  </a:cubicBezTo>
                  <a:cubicBezTo>
                    <a:pt x="5" y="20"/>
                    <a:pt x="72" y="133"/>
                    <a:pt x="134" y="143"/>
                  </a:cubicBezTo>
                  <a:close/>
                </a:path>
              </a:pathLst>
            </a:custGeom>
            <a:solidFill>
              <a:srgbClr val="6E4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36" name="Freeform 57"/>
            <p:cNvSpPr>
              <a:spLocks/>
            </p:cNvSpPr>
            <p:nvPr/>
          </p:nvSpPr>
          <p:spPr bwMode="auto">
            <a:xfrm>
              <a:off x="4912" y="1710"/>
              <a:ext cx="277" cy="95"/>
            </a:xfrm>
            <a:custGeom>
              <a:avLst/>
              <a:gdLst>
                <a:gd name="T0" fmla="*/ 117 w 117"/>
                <a:gd name="T1" fmla="*/ 22 h 40"/>
                <a:gd name="T2" fmla="*/ 0 w 117"/>
                <a:gd name="T3" fmla="*/ 0 h 40"/>
                <a:gd name="T4" fmla="*/ 117 w 117"/>
                <a:gd name="T5" fmla="*/ 2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7" h="40">
                  <a:moveTo>
                    <a:pt x="117" y="22"/>
                  </a:moveTo>
                  <a:cubicBezTo>
                    <a:pt x="117" y="22"/>
                    <a:pt x="75" y="34"/>
                    <a:pt x="0" y="0"/>
                  </a:cubicBezTo>
                  <a:cubicBezTo>
                    <a:pt x="9" y="8"/>
                    <a:pt x="82" y="40"/>
                    <a:pt x="117" y="22"/>
                  </a:cubicBezTo>
                  <a:close/>
                </a:path>
              </a:pathLst>
            </a:custGeom>
            <a:solidFill>
              <a:srgbClr val="6E4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37" name="Freeform 58"/>
            <p:cNvSpPr>
              <a:spLocks/>
            </p:cNvSpPr>
            <p:nvPr/>
          </p:nvSpPr>
          <p:spPr bwMode="auto">
            <a:xfrm>
              <a:off x="5257" y="1401"/>
              <a:ext cx="387" cy="260"/>
            </a:xfrm>
            <a:custGeom>
              <a:avLst/>
              <a:gdLst>
                <a:gd name="T0" fmla="*/ 0 w 164"/>
                <a:gd name="T1" fmla="*/ 105 h 110"/>
                <a:gd name="T2" fmla="*/ 164 w 164"/>
                <a:gd name="T3" fmla="*/ 0 h 110"/>
                <a:gd name="T4" fmla="*/ 0 w 164"/>
                <a:gd name="T5" fmla="*/ 10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4" h="110">
                  <a:moveTo>
                    <a:pt x="0" y="105"/>
                  </a:moveTo>
                  <a:cubicBezTo>
                    <a:pt x="0" y="105"/>
                    <a:pt x="70" y="96"/>
                    <a:pt x="164" y="0"/>
                  </a:cubicBezTo>
                  <a:cubicBezTo>
                    <a:pt x="155" y="18"/>
                    <a:pt x="62" y="110"/>
                    <a:pt x="0" y="105"/>
                  </a:cubicBezTo>
                  <a:close/>
                </a:path>
              </a:pathLst>
            </a:custGeom>
            <a:solidFill>
              <a:srgbClr val="6E4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38" name="Freeform 59"/>
            <p:cNvSpPr>
              <a:spLocks/>
            </p:cNvSpPr>
            <p:nvPr/>
          </p:nvSpPr>
          <p:spPr bwMode="auto">
            <a:xfrm>
              <a:off x="5238" y="1701"/>
              <a:ext cx="373" cy="118"/>
            </a:xfrm>
            <a:custGeom>
              <a:avLst/>
              <a:gdLst>
                <a:gd name="T0" fmla="*/ 0 w 158"/>
                <a:gd name="T1" fmla="*/ 26 h 50"/>
                <a:gd name="T2" fmla="*/ 158 w 158"/>
                <a:gd name="T3" fmla="*/ 0 h 50"/>
                <a:gd name="T4" fmla="*/ 0 w 158"/>
                <a:gd name="T5" fmla="*/ 2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8" h="50">
                  <a:moveTo>
                    <a:pt x="0" y="26"/>
                  </a:moveTo>
                  <a:cubicBezTo>
                    <a:pt x="0" y="26"/>
                    <a:pt x="55" y="43"/>
                    <a:pt x="158" y="0"/>
                  </a:cubicBezTo>
                  <a:cubicBezTo>
                    <a:pt x="144" y="11"/>
                    <a:pt x="45" y="50"/>
                    <a:pt x="0" y="26"/>
                  </a:cubicBezTo>
                  <a:close/>
                </a:path>
              </a:pathLst>
            </a:custGeom>
            <a:solidFill>
              <a:srgbClr val="6E4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39" name="Freeform 60"/>
            <p:cNvSpPr>
              <a:spLocks/>
            </p:cNvSpPr>
            <p:nvPr/>
          </p:nvSpPr>
          <p:spPr bwMode="auto">
            <a:xfrm>
              <a:off x="5042" y="1847"/>
              <a:ext cx="187" cy="239"/>
            </a:xfrm>
            <a:custGeom>
              <a:avLst/>
              <a:gdLst>
                <a:gd name="T0" fmla="*/ 59 w 79"/>
                <a:gd name="T1" fmla="*/ 6 h 101"/>
                <a:gd name="T2" fmla="*/ 11 w 79"/>
                <a:gd name="T3" fmla="*/ 101 h 101"/>
                <a:gd name="T4" fmla="*/ 0 w 79"/>
                <a:gd name="T5" fmla="*/ 92 h 101"/>
                <a:gd name="T6" fmla="*/ 49 w 79"/>
                <a:gd name="T7" fmla="*/ 58 h 101"/>
                <a:gd name="T8" fmla="*/ 52 w 79"/>
                <a:gd name="T9" fmla="*/ 0 h 101"/>
                <a:gd name="T10" fmla="*/ 59 w 79"/>
                <a:gd name="T11" fmla="*/ 6 h 101"/>
                <a:gd name="T12" fmla="*/ 59 w 79"/>
                <a:gd name="T13" fmla="*/ 6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101">
                  <a:moveTo>
                    <a:pt x="59" y="6"/>
                  </a:moveTo>
                  <a:cubicBezTo>
                    <a:pt x="59" y="6"/>
                    <a:pt x="79" y="71"/>
                    <a:pt x="11" y="101"/>
                  </a:cubicBezTo>
                  <a:cubicBezTo>
                    <a:pt x="8" y="101"/>
                    <a:pt x="0" y="92"/>
                    <a:pt x="0" y="92"/>
                  </a:cubicBezTo>
                  <a:cubicBezTo>
                    <a:pt x="0" y="92"/>
                    <a:pt x="34" y="82"/>
                    <a:pt x="49" y="58"/>
                  </a:cubicBezTo>
                  <a:cubicBezTo>
                    <a:pt x="63" y="33"/>
                    <a:pt x="52" y="0"/>
                    <a:pt x="52" y="0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6"/>
                  </a:cubicBezTo>
                  <a:close/>
                </a:path>
              </a:pathLst>
            </a:custGeom>
            <a:solidFill>
              <a:srgbClr val="925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440" name="Group 66"/>
          <p:cNvGrpSpPr>
            <a:grpSpLocks noChangeAspect="1"/>
          </p:cNvGrpSpPr>
          <p:nvPr/>
        </p:nvGrpSpPr>
        <p:grpSpPr bwMode="auto">
          <a:xfrm>
            <a:off x="17579" y="3048994"/>
            <a:ext cx="291131" cy="364678"/>
            <a:chOff x="3636" y="1964"/>
            <a:chExt cx="413" cy="388"/>
          </a:xfrm>
        </p:grpSpPr>
        <p:sp>
          <p:nvSpPr>
            <p:cNvPr id="441" name="Freeform 67"/>
            <p:cNvSpPr>
              <a:spLocks/>
            </p:cNvSpPr>
            <p:nvPr/>
          </p:nvSpPr>
          <p:spPr bwMode="auto">
            <a:xfrm>
              <a:off x="3971" y="1976"/>
              <a:ext cx="78" cy="109"/>
            </a:xfrm>
            <a:custGeom>
              <a:avLst/>
              <a:gdLst>
                <a:gd name="T0" fmla="*/ 4 w 33"/>
                <a:gd name="T1" fmla="*/ 46 h 46"/>
                <a:gd name="T2" fmla="*/ 25 w 33"/>
                <a:gd name="T3" fmla="*/ 1 h 46"/>
                <a:gd name="T4" fmla="*/ 19 w 33"/>
                <a:gd name="T5" fmla="*/ 0 h 46"/>
                <a:gd name="T6" fmla="*/ 20 w 33"/>
                <a:gd name="T7" fmla="*/ 27 h 46"/>
                <a:gd name="T8" fmla="*/ 0 w 33"/>
                <a:gd name="T9" fmla="*/ 45 h 46"/>
                <a:gd name="T10" fmla="*/ 4 w 33"/>
                <a:gd name="T11" fmla="*/ 46 h 46"/>
                <a:gd name="T12" fmla="*/ 4 w 33"/>
                <a:gd name="T1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46">
                  <a:moveTo>
                    <a:pt x="4" y="46"/>
                  </a:moveTo>
                  <a:cubicBezTo>
                    <a:pt x="4" y="46"/>
                    <a:pt x="33" y="34"/>
                    <a:pt x="25" y="1"/>
                  </a:cubicBezTo>
                  <a:cubicBezTo>
                    <a:pt x="25" y="1"/>
                    <a:pt x="19" y="0"/>
                    <a:pt x="19" y="0"/>
                  </a:cubicBezTo>
                  <a:cubicBezTo>
                    <a:pt x="19" y="0"/>
                    <a:pt x="25" y="15"/>
                    <a:pt x="20" y="27"/>
                  </a:cubicBezTo>
                  <a:cubicBezTo>
                    <a:pt x="15" y="39"/>
                    <a:pt x="0" y="45"/>
                    <a:pt x="0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lose/>
                </a:path>
              </a:pathLst>
            </a:custGeom>
            <a:solidFill>
              <a:srgbClr val="CB7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42" name="Freeform 68"/>
            <p:cNvSpPr>
              <a:spLocks/>
            </p:cNvSpPr>
            <p:nvPr/>
          </p:nvSpPr>
          <p:spPr bwMode="auto">
            <a:xfrm>
              <a:off x="3636" y="1964"/>
              <a:ext cx="413" cy="388"/>
            </a:xfrm>
            <a:custGeom>
              <a:avLst/>
              <a:gdLst>
                <a:gd name="T0" fmla="*/ 145 w 175"/>
                <a:gd name="T1" fmla="*/ 27 h 164"/>
                <a:gd name="T2" fmla="*/ 171 w 175"/>
                <a:gd name="T3" fmla="*/ 100 h 164"/>
                <a:gd name="T4" fmla="*/ 153 w 175"/>
                <a:gd name="T5" fmla="*/ 132 h 164"/>
                <a:gd name="T6" fmla="*/ 150 w 175"/>
                <a:gd name="T7" fmla="*/ 92 h 164"/>
                <a:gd name="T8" fmla="*/ 109 w 175"/>
                <a:gd name="T9" fmla="*/ 158 h 164"/>
                <a:gd name="T10" fmla="*/ 89 w 175"/>
                <a:gd name="T11" fmla="*/ 162 h 164"/>
                <a:gd name="T12" fmla="*/ 100 w 175"/>
                <a:gd name="T13" fmla="*/ 110 h 164"/>
                <a:gd name="T14" fmla="*/ 36 w 175"/>
                <a:gd name="T15" fmla="*/ 117 h 164"/>
                <a:gd name="T16" fmla="*/ 0 w 175"/>
                <a:gd name="T17" fmla="*/ 108 h 164"/>
                <a:gd name="T18" fmla="*/ 85 w 175"/>
                <a:gd name="T19" fmla="*/ 63 h 164"/>
                <a:gd name="T20" fmla="*/ 36 w 175"/>
                <a:gd name="T21" fmla="*/ 30 h 164"/>
                <a:gd name="T22" fmla="*/ 101 w 175"/>
                <a:gd name="T23" fmla="*/ 21 h 164"/>
                <a:gd name="T24" fmla="*/ 85 w 175"/>
                <a:gd name="T25" fmla="*/ 5 h 164"/>
                <a:gd name="T26" fmla="*/ 117 w 175"/>
                <a:gd name="T27" fmla="*/ 5 h 164"/>
                <a:gd name="T28" fmla="*/ 143 w 175"/>
                <a:gd name="T29" fmla="*/ 24 h 164"/>
                <a:gd name="T30" fmla="*/ 145 w 175"/>
                <a:gd name="T31" fmla="*/ 27 h 164"/>
                <a:gd name="T32" fmla="*/ 145 w 175"/>
                <a:gd name="T33" fmla="*/ 27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5" h="164">
                  <a:moveTo>
                    <a:pt x="145" y="27"/>
                  </a:moveTo>
                  <a:cubicBezTo>
                    <a:pt x="145" y="27"/>
                    <a:pt x="175" y="68"/>
                    <a:pt x="171" y="100"/>
                  </a:cubicBezTo>
                  <a:cubicBezTo>
                    <a:pt x="168" y="131"/>
                    <a:pt x="153" y="132"/>
                    <a:pt x="153" y="132"/>
                  </a:cubicBezTo>
                  <a:cubicBezTo>
                    <a:pt x="150" y="92"/>
                    <a:pt x="150" y="92"/>
                    <a:pt x="150" y="92"/>
                  </a:cubicBezTo>
                  <a:cubicBezTo>
                    <a:pt x="150" y="92"/>
                    <a:pt x="138" y="146"/>
                    <a:pt x="109" y="158"/>
                  </a:cubicBezTo>
                  <a:cubicBezTo>
                    <a:pt x="94" y="164"/>
                    <a:pt x="89" y="162"/>
                    <a:pt x="89" y="162"/>
                  </a:cubicBezTo>
                  <a:cubicBezTo>
                    <a:pt x="89" y="162"/>
                    <a:pt x="99" y="127"/>
                    <a:pt x="100" y="110"/>
                  </a:cubicBezTo>
                  <a:cubicBezTo>
                    <a:pt x="94" y="114"/>
                    <a:pt x="59" y="122"/>
                    <a:pt x="36" y="117"/>
                  </a:cubicBezTo>
                  <a:cubicBezTo>
                    <a:pt x="13" y="113"/>
                    <a:pt x="0" y="108"/>
                    <a:pt x="0" y="108"/>
                  </a:cubicBezTo>
                  <a:cubicBezTo>
                    <a:pt x="85" y="63"/>
                    <a:pt x="85" y="63"/>
                    <a:pt x="85" y="63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62" y="3"/>
                    <a:pt x="101" y="21"/>
                  </a:cubicBezTo>
                  <a:cubicBezTo>
                    <a:pt x="96" y="14"/>
                    <a:pt x="85" y="5"/>
                    <a:pt x="85" y="5"/>
                  </a:cubicBezTo>
                  <a:cubicBezTo>
                    <a:pt x="85" y="5"/>
                    <a:pt x="103" y="0"/>
                    <a:pt x="117" y="5"/>
                  </a:cubicBezTo>
                  <a:cubicBezTo>
                    <a:pt x="132" y="11"/>
                    <a:pt x="143" y="24"/>
                    <a:pt x="143" y="24"/>
                  </a:cubicBezTo>
                  <a:cubicBezTo>
                    <a:pt x="145" y="27"/>
                    <a:pt x="145" y="27"/>
                    <a:pt x="145" y="27"/>
                  </a:cubicBezTo>
                  <a:cubicBezTo>
                    <a:pt x="145" y="27"/>
                    <a:pt x="145" y="27"/>
                    <a:pt x="145" y="27"/>
                  </a:cubicBezTo>
                  <a:close/>
                </a:path>
              </a:pathLst>
            </a:custGeom>
            <a:solidFill>
              <a:srgbClr val="FFF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43" name="Freeform 69"/>
            <p:cNvSpPr>
              <a:spLocks/>
            </p:cNvSpPr>
            <p:nvPr/>
          </p:nvSpPr>
          <p:spPr bwMode="auto">
            <a:xfrm>
              <a:off x="3676" y="1964"/>
              <a:ext cx="364" cy="367"/>
            </a:xfrm>
            <a:custGeom>
              <a:avLst/>
              <a:gdLst>
                <a:gd name="T0" fmla="*/ 131 w 154"/>
                <a:gd name="T1" fmla="*/ 44 h 155"/>
                <a:gd name="T2" fmla="*/ 84 w 154"/>
                <a:gd name="T3" fmla="*/ 9 h 155"/>
                <a:gd name="T4" fmla="*/ 98 w 154"/>
                <a:gd name="T5" fmla="*/ 32 h 155"/>
                <a:gd name="T6" fmla="*/ 31 w 154"/>
                <a:gd name="T7" fmla="*/ 29 h 155"/>
                <a:gd name="T8" fmla="*/ 81 w 154"/>
                <a:gd name="T9" fmla="*/ 62 h 155"/>
                <a:gd name="T10" fmla="*/ 0 w 154"/>
                <a:gd name="T11" fmla="*/ 106 h 155"/>
                <a:gd name="T12" fmla="*/ 92 w 154"/>
                <a:gd name="T13" fmla="*/ 98 h 155"/>
                <a:gd name="T14" fmla="*/ 81 w 154"/>
                <a:gd name="T15" fmla="*/ 155 h 155"/>
                <a:gd name="T16" fmla="*/ 131 w 154"/>
                <a:gd name="T17" fmla="*/ 81 h 155"/>
                <a:gd name="T18" fmla="*/ 142 w 154"/>
                <a:gd name="T19" fmla="*/ 115 h 155"/>
                <a:gd name="T20" fmla="*/ 133 w 154"/>
                <a:gd name="T21" fmla="*/ 45 h 155"/>
                <a:gd name="T22" fmla="*/ 131 w 154"/>
                <a:gd name="T23" fmla="*/ 44 h 155"/>
                <a:gd name="T24" fmla="*/ 131 w 154"/>
                <a:gd name="T25" fmla="*/ 44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4" h="155">
                  <a:moveTo>
                    <a:pt x="131" y="44"/>
                  </a:moveTo>
                  <a:cubicBezTo>
                    <a:pt x="131" y="44"/>
                    <a:pt x="103" y="0"/>
                    <a:pt x="84" y="9"/>
                  </a:cubicBezTo>
                  <a:cubicBezTo>
                    <a:pt x="96" y="16"/>
                    <a:pt x="98" y="32"/>
                    <a:pt x="98" y="32"/>
                  </a:cubicBezTo>
                  <a:cubicBezTo>
                    <a:pt x="98" y="32"/>
                    <a:pt x="53" y="15"/>
                    <a:pt x="31" y="29"/>
                  </a:cubicBezTo>
                  <a:cubicBezTo>
                    <a:pt x="49" y="38"/>
                    <a:pt x="81" y="62"/>
                    <a:pt x="81" y="62"/>
                  </a:cubicBezTo>
                  <a:cubicBezTo>
                    <a:pt x="81" y="62"/>
                    <a:pt x="32" y="94"/>
                    <a:pt x="0" y="106"/>
                  </a:cubicBezTo>
                  <a:cubicBezTo>
                    <a:pt x="26" y="116"/>
                    <a:pt x="69" y="108"/>
                    <a:pt x="92" y="98"/>
                  </a:cubicBezTo>
                  <a:cubicBezTo>
                    <a:pt x="96" y="110"/>
                    <a:pt x="88" y="142"/>
                    <a:pt x="81" y="155"/>
                  </a:cubicBezTo>
                  <a:cubicBezTo>
                    <a:pt x="120" y="140"/>
                    <a:pt x="131" y="87"/>
                    <a:pt x="131" y="81"/>
                  </a:cubicBezTo>
                  <a:cubicBezTo>
                    <a:pt x="140" y="90"/>
                    <a:pt x="142" y="102"/>
                    <a:pt x="142" y="115"/>
                  </a:cubicBezTo>
                  <a:cubicBezTo>
                    <a:pt x="154" y="98"/>
                    <a:pt x="144" y="66"/>
                    <a:pt x="133" y="45"/>
                  </a:cubicBezTo>
                  <a:cubicBezTo>
                    <a:pt x="131" y="44"/>
                    <a:pt x="131" y="44"/>
                    <a:pt x="131" y="44"/>
                  </a:cubicBezTo>
                  <a:cubicBezTo>
                    <a:pt x="131" y="44"/>
                    <a:pt x="131" y="44"/>
                    <a:pt x="131" y="44"/>
                  </a:cubicBezTo>
                  <a:close/>
                </a:path>
              </a:pathLst>
            </a:custGeom>
            <a:solidFill>
              <a:srgbClr val="FBB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44" name="Freeform 70"/>
            <p:cNvSpPr>
              <a:spLocks/>
            </p:cNvSpPr>
            <p:nvPr/>
          </p:nvSpPr>
          <p:spPr bwMode="auto">
            <a:xfrm>
              <a:off x="3771" y="2080"/>
              <a:ext cx="207" cy="116"/>
            </a:xfrm>
            <a:custGeom>
              <a:avLst/>
              <a:gdLst>
                <a:gd name="T0" fmla="*/ 88 w 88"/>
                <a:gd name="T1" fmla="*/ 0 h 49"/>
                <a:gd name="T2" fmla="*/ 0 w 88"/>
                <a:gd name="T3" fmla="*/ 49 h 49"/>
                <a:gd name="T4" fmla="*/ 88 w 88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8" h="49">
                  <a:moveTo>
                    <a:pt x="88" y="0"/>
                  </a:moveTo>
                  <a:cubicBezTo>
                    <a:pt x="88" y="0"/>
                    <a:pt x="66" y="29"/>
                    <a:pt x="0" y="49"/>
                  </a:cubicBezTo>
                  <a:cubicBezTo>
                    <a:pt x="10" y="49"/>
                    <a:pt x="75" y="29"/>
                    <a:pt x="88" y="0"/>
                  </a:cubicBezTo>
                  <a:close/>
                </a:path>
              </a:pathLst>
            </a:custGeom>
            <a:solidFill>
              <a:srgbClr val="B56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45" name="Freeform 71"/>
            <p:cNvSpPr>
              <a:spLocks/>
            </p:cNvSpPr>
            <p:nvPr/>
          </p:nvSpPr>
          <p:spPr bwMode="auto">
            <a:xfrm>
              <a:off x="3905" y="2128"/>
              <a:ext cx="59" cy="151"/>
            </a:xfrm>
            <a:custGeom>
              <a:avLst/>
              <a:gdLst>
                <a:gd name="T0" fmla="*/ 18 w 25"/>
                <a:gd name="T1" fmla="*/ 0 h 64"/>
                <a:gd name="T2" fmla="*/ 0 w 25"/>
                <a:gd name="T3" fmla="*/ 64 h 64"/>
                <a:gd name="T4" fmla="*/ 18 w 25"/>
                <a:gd name="T5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64">
                  <a:moveTo>
                    <a:pt x="18" y="0"/>
                  </a:moveTo>
                  <a:cubicBezTo>
                    <a:pt x="18" y="0"/>
                    <a:pt x="22" y="24"/>
                    <a:pt x="0" y="64"/>
                  </a:cubicBezTo>
                  <a:cubicBezTo>
                    <a:pt x="5" y="59"/>
                    <a:pt x="25" y="20"/>
                    <a:pt x="18" y="0"/>
                  </a:cubicBezTo>
                  <a:close/>
                </a:path>
              </a:pathLst>
            </a:custGeom>
            <a:solidFill>
              <a:srgbClr val="B56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46" name="Freeform 72"/>
            <p:cNvSpPr>
              <a:spLocks/>
            </p:cNvSpPr>
            <p:nvPr/>
          </p:nvSpPr>
          <p:spPr bwMode="auto">
            <a:xfrm>
              <a:off x="3983" y="2106"/>
              <a:ext cx="38" cy="90"/>
            </a:xfrm>
            <a:custGeom>
              <a:avLst/>
              <a:gdLst>
                <a:gd name="T0" fmla="*/ 0 w 16"/>
                <a:gd name="T1" fmla="*/ 0 h 38"/>
                <a:gd name="T2" fmla="*/ 15 w 16"/>
                <a:gd name="T3" fmla="*/ 38 h 38"/>
                <a:gd name="T4" fmla="*/ 0 w 16"/>
                <a:gd name="T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38">
                  <a:moveTo>
                    <a:pt x="0" y="0"/>
                  </a:moveTo>
                  <a:cubicBezTo>
                    <a:pt x="0" y="0"/>
                    <a:pt x="11" y="10"/>
                    <a:pt x="15" y="38"/>
                  </a:cubicBezTo>
                  <a:cubicBezTo>
                    <a:pt x="16" y="33"/>
                    <a:pt x="11" y="7"/>
                    <a:pt x="0" y="0"/>
                  </a:cubicBezTo>
                  <a:close/>
                </a:path>
              </a:pathLst>
            </a:custGeom>
            <a:solidFill>
              <a:srgbClr val="B56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47" name="Freeform 73"/>
            <p:cNvSpPr>
              <a:spLocks/>
            </p:cNvSpPr>
            <p:nvPr/>
          </p:nvSpPr>
          <p:spPr bwMode="auto">
            <a:xfrm>
              <a:off x="3910" y="2005"/>
              <a:ext cx="54" cy="78"/>
            </a:xfrm>
            <a:custGeom>
              <a:avLst/>
              <a:gdLst>
                <a:gd name="T0" fmla="*/ 23 w 23"/>
                <a:gd name="T1" fmla="*/ 33 h 33"/>
                <a:gd name="T2" fmla="*/ 0 w 23"/>
                <a:gd name="T3" fmla="*/ 0 h 33"/>
                <a:gd name="T4" fmla="*/ 23 w 23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33">
                  <a:moveTo>
                    <a:pt x="23" y="33"/>
                  </a:moveTo>
                  <a:cubicBezTo>
                    <a:pt x="23" y="33"/>
                    <a:pt x="20" y="19"/>
                    <a:pt x="0" y="0"/>
                  </a:cubicBezTo>
                  <a:cubicBezTo>
                    <a:pt x="3" y="1"/>
                    <a:pt x="23" y="20"/>
                    <a:pt x="23" y="33"/>
                  </a:cubicBezTo>
                  <a:close/>
                </a:path>
              </a:pathLst>
            </a:custGeom>
            <a:solidFill>
              <a:srgbClr val="B56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48" name="Freeform 74"/>
            <p:cNvSpPr>
              <a:spLocks/>
            </p:cNvSpPr>
            <p:nvPr/>
          </p:nvSpPr>
          <p:spPr bwMode="auto">
            <a:xfrm>
              <a:off x="3794" y="2033"/>
              <a:ext cx="140" cy="69"/>
            </a:xfrm>
            <a:custGeom>
              <a:avLst/>
              <a:gdLst>
                <a:gd name="T0" fmla="*/ 59 w 59"/>
                <a:gd name="T1" fmla="*/ 29 h 29"/>
                <a:gd name="T2" fmla="*/ 0 w 59"/>
                <a:gd name="T3" fmla="*/ 0 h 29"/>
                <a:gd name="T4" fmla="*/ 59 w 59"/>
                <a:gd name="T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9" h="29">
                  <a:moveTo>
                    <a:pt x="59" y="29"/>
                  </a:moveTo>
                  <a:cubicBezTo>
                    <a:pt x="59" y="29"/>
                    <a:pt x="44" y="10"/>
                    <a:pt x="0" y="0"/>
                  </a:cubicBezTo>
                  <a:cubicBezTo>
                    <a:pt x="6" y="0"/>
                    <a:pt x="50" y="10"/>
                    <a:pt x="59" y="29"/>
                  </a:cubicBezTo>
                  <a:close/>
                </a:path>
              </a:pathLst>
            </a:custGeom>
            <a:solidFill>
              <a:srgbClr val="B56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526178" y="828879"/>
            <a:ext cx="4543914" cy="3507549"/>
          </a:xfrm>
        </p:spPr>
        <p:txBody>
          <a:bodyPr anchor="ctr">
            <a:normAutofit/>
          </a:bodyPr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84201103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55900396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22960" y="1188720"/>
            <a:ext cx="2331720" cy="2286000"/>
          </a:xfrm>
        </p:spPr>
        <p:txBody>
          <a:bodyPr anchor="b">
            <a:normAutofit/>
          </a:bodyPr>
          <a:lstStyle>
            <a:lvl1pPr>
              <a:defRPr sz="3400" b="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360420" y="457200"/>
            <a:ext cx="5006340" cy="5943600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22960" y="3474720"/>
            <a:ext cx="2331720" cy="1371600"/>
          </a:xfrm>
        </p:spPr>
        <p:txBody>
          <a:bodyPr>
            <a:normAutofit/>
          </a:bodyPr>
          <a:lstStyle>
            <a:lvl1pPr marL="0" indent="0">
              <a:spcBef>
                <a:spcPts val="1200"/>
              </a:spcBef>
              <a:buNone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43594665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22960" y="1188720"/>
            <a:ext cx="2331720" cy="2286000"/>
          </a:xfrm>
        </p:spPr>
        <p:txBody>
          <a:bodyPr anchor="b">
            <a:normAutofit/>
          </a:bodyPr>
          <a:lstStyle>
            <a:lvl1pPr>
              <a:defRPr sz="3400" b="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360420" y="457200"/>
            <a:ext cx="5006340" cy="5943600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chemeClr val="tx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22960" y="3474720"/>
            <a:ext cx="2331720" cy="1371600"/>
          </a:xfrm>
        </p:spPr>
        <p:txBody>
          <a:bodyPr>
            <a:normAutofit/>
          </a:bodyPr>
          <a:lstStyle>
            <a:lvl1pPr marL="0" indent="0">
              <a:spcBef>
                <a:spcPts val="1200"/>
              </a:spcBef>
              <a:buNone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37173462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33857220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6" y="592669"/>
            <a:ext cx="1971675" cy="557953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1" y="592669"/>
            <a:ext cx="5800725" cy="557953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75155822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1810" y="1981203"/>
            <a:ext cx="6858000" cy="2609851"/>
          </a:xfrm>
        </p:spPr>
        <p:txBody>
          <a:bodyPr anchor="b">
            <a:normAutofit/>
          </a:bodyPr>
          <a:lstStyle>
            <a:lvl1pPr algn="l">
              <a:defRPr sz="66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1810" y="4800600"/>
            <a:ext cx="6858000" cy="1143000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accent1">
                    <a:lumMod val="50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91999449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Picture with Caption">
    <p:bg>
      <p:bgPr>
        <a:solidFill>
          <a:schemeClr val="bg2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08361" y="152400"/>
            <a:ext cx="6076949" cy="6248400"/>
            <a:chOff x="1097557" y="700499"/>
            <a:chExt cx="7498976" cy="5278764"/>
          </a:xfrm>
        </p:grpSpPr>
        <p:grpSp>
          <p:nvGrpSpPr>
            <p:cNvPr id="9" name="Group 8"/>
            <p:cNvGrpSpPr/>
            <p:nvPr/>
          </p:nvGrpSpPr>
          <p:grpSpPr>
            <a:xfrm>
              <a:off x="1097557" y="700499"/>
              <a:ext cx="7498976" cy="5278764"/>
              <a:chOff x="1097557" y="700499"/>
              <a:chExt cx="7498976" cy="5278764"/>
            </a:xfrm>
          </p:grpSpPr>
          <p:sp>
            <p:nvSpPr>
              <p:cNvPr id="11" name="Freeform 9"/>
              <p:cNvSpPr>
                <a:spLocks/>
              </p:cNvSpPr>
              <p:nvPr/>
            </p:nvSpPr>
            <p:spPr bwMode="auto">
              <a:xfrm>
                <a:off x="1674812" y="1371600"/>
                <a:ext cx="6348251" cy="3985059"/>
              </a:xfrm>
              <a:custGeom>
                <a:avLst/>
                <a:gdLst>
                  <a:gd name="T0" fmla="*/ 2466 w 2671"/>
                  <a:gd name="T1" fmla="*/ 92 h 1682"/>
                  <a:gd name="T2" fmla="*/ 200 w 2671"/>
                  <a:gd name="T3" fmla="*/ 99 h 1682"/>
                  <a:gd name="T4" fmla="*/ 169 w 2671"/>
                  <a:gd name="T5" fmla="*/ 1583 h 1682"/>
                  <a:gd name="T6" fmla="*/ 2481 w 2671"/>
                  <a:gd name="T7" fmla="*/ 1562 h 1682"/>
                  <a:gd name="T8" fmla="*/ 2466 w 2671"/>
                  <a:gd name="T9" fmla="*/ 92 h 1682"/>
                  <a:gd name="connsiteX0" fmla="*/ 9074 w 9535"/>
                  <a:gd name="connsiteY0" fmla="*/ 447 h 9722"/>
                  <a:gd name="connsiteX1" fmla="*/ 544 w 9535"/>
                  <a:gd name="connsiteY1" fmla="*/ 264 h 9722"/>
                  <a:gd name="connsiteX2" fmla="*/ 475 w 9535"/>
                  <a:gd name="connsiteY2" fmla="*/ 9311 h 9722"/>
                  <a:gd name="connsiteX3" fmla="*/ 9131 w 9535"/>
                  <a:gd name="connsiteY3" fmla="*/ 9187 h 9722"/>
                  <a:gd name="connsiteX4" fmla="*/ 9074 w 9535"/>
                  <a:gd name="connsiteY4" fmla="*/ 447 h 9722"/>
                  <a:gd name="connsiteX0" fmla="*/ 9519 w 10001"/>
                  <a:gd name="connsiteY0" fmla="*/ 986 h 10526"/>
                  <a:gd name="connsiteX1" fmla="*/ 5107 w 10001"/>
                  <a:gd name="connsiteY1" fmla="*/ 519 h 10526"/>
                  <a:gd name="connsiteX2" fmla="*/ 573 w 10001"/>
                  <a:gd name="connsiteY2" fmla="*/ 798 h 10526"/>
                  <a:gd name="connsiteX3" fmla="*/ 500 w 10001"/>
                  <a:gd name="connsiteY3" fmla="*/ 10103 h 10526"/>
                  <a:gd name="connsiteX4" fmla="*/ 9578 w 10001"/>
                  <a:gd name="connsiteY4" fmla="*/ 9976 h 10526"/>
                  <a:gd name="connsiteX5" fmla="*/ 9519 w 10001"/>
                  <a:gd name="connsiteY5" fmla="*/ 986 h 10526"/>
                  <a:gd name="connsiteX0" fmla="*/ 9561 w 10043"/>
                  <a:gd name="connsiteY0" fmla="*/ 870 h 10410"/>
                  <a:gd name="connsiteX1" fmla="*/ 5149 w 10043"/>
                  <a:gd name="connsiteY1" fmla="*/ 403 h 10410"/>
                  <a:gd name="connsiteX2" fmla="*/ 533 w 10043"/>
                  <a:gd name="connsiteY2" fmla="*/ 862 h 10410"/>
                  <a:gd name="connsiteX3" fmla="*/ 542 w 10043"/>
                  <a:gd name="connsiteY3" fmla="*/ 9987 h 10410"/>
                  <a:gd name="connsiteX4" fmla="*/ 9620 w 10043"/>
                  <a:gd name="connsiteY4" fmla="*/ 9860 h 10410"/>
                  <a:gd name="connsiteX5" fmla="*/ 9561 w 10043"/>
                  <a:gd name="connsiteY5" fmla="*/ 870 h 10410"/>
                  <a:gd name="connsiteX0" fmla="*/ 9572 w 10054"/>
                  <a:gd name="connsiteY0" fmla="*/ 835 h 10375"/>
                  <a:gd name="connsiteX1" fmla="*/ 5160 w 10054"/>
                  <a:gd name="connsiteY1" fmla="*/ 368 h 10375"/>
                  <a:gd name="connsiteX2" fmla="*/ 544 w 10054"/>
                  <a:gd name="connsiteY2" fmla="*/ 827 h 10375"/>
                  <a:gd name="connsiteX3" fmla="*/ 553 w 10054"/>
                  <a:gd name="connsiteY3" fmla="*/ 9952 h 10375"/>
                  <a:gd name="connsiteX4" fmla="*/ 9631 w 10054"/>
                  <a:gd name="connsiteY4" fmla="*/ 9825 h 10375"/>
                  <a:gd name="connsiteX5" fmla="*/ 9572 w 10054"/>
                  <a:gd name="connsiteY5" fmla="*/ 835 h 10375"/>
                  <a:gd name="connsiteX0" fmla="*/ 9532 w 10014"/>
                  <a:gd name="connsiteY0" fmla="*/ 835 h 10375"/>
                  <a:gd name="connsiteX1" fmla="*/ 5120 w 10014"/>
                  <a:gd name="connsiteY1" fmla="*/ 368 h 10375"/>
                  <a:gd name="connsiteX2" fmla="*/ 504 w 10014"/>
                  <a:gd name="connsiteY2" fmla="*/ 827 h 10375"/>
                  <a:gd name="connsiteX3" fmla="*/ 513 w 10014"/>
                  <a:gd name="connsiteY3" fmla="*/ 9952 h 10375"/>
                  <a:gd name="connsiteX4" fmla="*/ 9591 w 10014"/>
                  <a:gd name="connsiteY4" fmla="*/ 9825 h 10375"/>
                  <a:gd name="connsiteX5" fmla="*/ 9532 w 10014"/>
                  <a:gd name="connsiteY5" fmla="*/ 835 h 10375"/>
                  <a:gd name="connsiteX0" fmla="*/ 9532 w 10014"/>
                  <a:gd name="connsiteY0" fmla="*/ 653 h 10193"/>
                  <a:gd name="connsiteX1" fmla="*/ 5120 w 10014"/>
                  <a:gd name="connsiteY1" fmla="*/ 186 h 10193"/>
                  <a:gd name="connsiteX2" fmla="*/ 504 w 10014"/>
                  <a:gd name="connsiteY2" fmla="*/ 645 h 10193"/>
                  <a:gd name="connsiteX3" fmla="*/ 513 w 10014"/>
                  <a:gd name="connsiteY3" fmla="*/ 9770 h 10193"/>
                  <a:gd name="connsiteX4" fmla="*/ 9591 w 10014"/>
                  <a:gd name="connsiteY4" fmla="*/ 9643 h 10193"/>
                  <a:gd name="connsiteX5" fmla="*/ 9532 w 10014"/>
                  <a:gd name="connsiteY5" fmla="*/ 653 h 10193"/>
                  <a:gd name="connsiteX0" fmla="*/ 9532 w 10014"/>
                  <a:gd name="connsiteY0" fmla="*/ 579 h 10119"/>
                  <a:gd name="connsiteX1" fmla="*/ 5120 w 10014"/>
                  <a:gd name="connsiteY1" fmla="*/ 112 h 10119"/>
                  <a:gd name="connsiteX2" fmla="*/ 504 w 10014"/>
                  <a:gd name="connsiteY2" fmla="*/ 571 h 10119"/>
                  <a:gd name="connsiteX3" fmla="*/ 513 w 10014"/>
                  <a:gd name="connsiteY3" fmla="*/ 9696 h 10119"/>
                  <a:gd name="connsiteX4" fmla="*/ 9591 w 10014"/>
                  <a:gd name="connsiteY4" fmla="*/ 9569 h 10119"/>
                  <a:gd name="connsiteX5" fmla="*/ 9532 w 10014"/>
                  <a:gd name="connsiteY5" fmla="*/ 579 h 10119"/>
                  <a:gd name="connsiteX0" fmla="*/ 9560 w 10042"/>
                  <a:gd name="connsiteY0" fmla="*/ 783 h 10323"/>
                  <a:gd name="connsiteX1" fmla="*/ 5132 w 10042"/>
                  <a:gd name="connsiteY1" fmla="*/ 521 h 10323"/>
                  <a:gd name="connsiteX2" fmla="*/ 532 w 10042"/>
                  <a:gd name="connsiteY2" fmla="*/ 775 h 10323"/>
                  <a:gd name="connsiteX3" fmla="*/ 541 w 10042"/>
                  <a:gd name="connsiteY3" fmla="*/ 9900 h 10323"/>
                  <a:gd name="connsiteX4" fmla="*/ 9619 w 10042"/>
                  <a:gd name="connsiteY4" fmla="*/ 9773 h 10323"/>
                  <a:gd name="connsiteX5" fmla="*/ 9560 w 10042"/>
                  <a:gd name="connsiteY5" fmla="*/ 783 h 10323"/>
                  <a:gd name="connsiteX0" fmla="*/ 9562 w 10044"/>
                  <a:gd name="connsiteY0" fmla="*/ 560 h 10100"/>
                  <a:gd name="connsiteX1" fmla="*/ 5134 w 10044"/>
                  <a:gd name="connsiteY1" fmla="*/ 298 h 10100"/>
                  <a:gd name="connsiteX2" fmla="*/ 534 w 10044"/>
                  <a:gd name="connsiteY2" fmla="*/ 552 h 10100"/>
                  <a:gd name="connsiteX3" fmla="*/ 543 w 10044"/>
                  <a:gd name="connsiteY3" fmla="*/ 9677 h 10100"/>
                  <a:gd name="connsiteX4" fmla="*/ 9621 w 10044"/>
                  <a:gd name="connsiteY4" fmla="*/ 9550 h 10100"/>
                  <a:gd name="connsiteX5" fmla="*/ 9562 w 10044"/>
                  <a:gd name="connsiteY5" fmla="*/ 560 h 10100"/>
                  <a:gd name="connsiteX0" fmla="*/ 9598 w 10080"/>
                  <a:gd name="connsiteY0" fmla="*/ 482 h 10022"/>
                  <a:gd name="connsiteX1" fmla="*/ 5170 w 10080"/>
                  <a:gd name="connsiteY1" fmla="*/ 220 h 10022"/>
                  <a:gd name="connsiteX2" fmla="*/ 504 w 10080"/>
                  <a:gd name="connsiteY2" fmla="*/ 602 h 10022"/>
                  <a:gd name="connsiteX3" fmla="*/ 579 w 10080"/>
                  <a:gd name="connsiteY3" fmla="*/ 9599 h 10022"/>
                  <a:gd name="connsiteX4" fmla="*/ 9657 w 10080"/>
                  <a:gd name="connsiteY4" fmla="*/ 9472 h 10022"/>
                  <a:gd name="connsiteX5" fmla="*/ 9598 w 10080"/>
                  <a:gd name="connsiteY5" fmla="*/ 482 h 10022"/>
                  <a:gd name="connsiteX0" fmla="*/ 9553 w 10035"/>
                  <a:gd name="connsiteY0" fmla="*/ 453 h 9993"/>
                  <a:gd name="connsiteX1" fmla="*/ 5125 w 10035"/>
                  <a:gd name="connsiteY1" fmla="*/ 191 h 9993"/>
                  <a:gd name="connsiteX2" fmla="*/ 459 w 10035"/>
                  <a:gd name="connsiteY2" fmla="*/ 573 h 9993"/>
                  <a:gd name="connsiteX3" fmla="*/ 534 w 10035"/>
                  <a:gd name="connsiteY3" fmla="*/ 9570 h 9993"/>
                  <a:gd name="connsiteX4" fmla="*/ 9612 w 10035"/>
                  <a:gd name="connsiteY4" fmla="*/ 9443 h 9993"/>
                  <a:gd name="connsiteX5" fmla="*/ 9553 w 10035"/>
                  <a:gd name="connsiteY5" fmla="*/ 453 h 9993"/>
                  <a:gd name="connsiteX0" fmla="*/ 9520 w 10000"/>
                  <a:gd name="connsiteY0" fmla="*/ 453 h 10000"/>
                  <a:gd name="connsiteX1" fmla="*/ 5107 w 10000"/>
                  <a:gd name="connsiteY1" fmla="*/ 191 h 10000"/>
                  <a:gd name="connsiteX2" fmla="*/ 457 w 10000"/>
                  <a:gd name="connsiteY2" fmla="*/ 573 h 10000"/>
                  <a:gd name="connsiteX3" fmla="*/ 532 w 10000"/>
                  <a:gd name="connsiteY3" fmla="*/ 9577 h 10000"/>
                  <a:gd name="connsiteX4" fmla="*/ 9578 w 10000"/>
                  <a:gd name="connsiteY4" fmla="*/ 9450 h 10000"/>
                  <a:gd name="connsiteX5" fmla="*/ 9520 w 10000"/>
                  <a:gd name="connsiteY5" fmla="*/ 453 h 10000"/>
                  <a:gd name="connsiteX0" fmla="*/ 9520 w 10000"/>
                  <a:gd name="connsiteY0" fmla="*/ 445 h 9992"/>
                  <a:gd name="connsiteX1" fmla="*/ 5107 w 10000"/>
                  <a:gd name="connsiteY1" fmla="*/ 183 h 9992"/>
                  <a:gd name="connsiteX2" fmla="*/ 457 w 10000"/>
                  <a:gd name="connsiteY2" fmla="*/ 565 h 9992"/>
                  <a:gd name="connsiteX3" fmla="*/ 532 w 10000"/>
                  <a:gd name="connsiteY3" fmla="*/ 9569 h 9992"/>
                  <a:gd name="connsiteX4" fmla="*/ 9578 w 10000"/>
                  <a:gd name="connsiteY4" fmla="*/ 9442 h 9992"/>
                  <a:gd name="connsiteX5" fmla="*/ 9520 w 10000"/>
                  <a:gd name="connsiteY5" fmla="*/ 445 h 9992"/>
                  <a:gd name="connsiteX0" fmla="*/ 9561 w 10041"/>
                  <a:gd name="connsiteY0" fmla="*/ 695 h 10250"/>
                  <a:gd name="connsiteX1" fmla="*/ 5115 w 10041"/>
                  <a:gd name="connsiteY1" fmla="*/ 356 h 10250"/>
                  <a:gd name="connsiteX2" fmla="*/ 498 w 10041"/>
                  <a:gd name="connsiteY2" fmla="*/ 815 h 10250"/>
                  <a:gd name="connsiteX3" fmla="*/ 573 w 10041"/>
                  <a:gd name="connsiteY3" fmla="*/ 9827 h 10250"/>
                  <a:gd name="connsiteX4" fmla="*/ 9619 w 10041"/>
                  <a:gd name="connsiteY4" fmla="*/ 9700 h 10250"/>
                  <a:gd name="connsiteX5" fmla="*/ 9561 w 10041"/>
                  <a:gd name="connsiteY5" fmla="*/ 695 h 10250"/>
                  <a:gd name="connsiteX0" fmla="*/ 9561 w 9999"/>
                  <a:gd name="connsiteY0" fmla="*/ 695 h 10250"/>
                  <a:gd name="connsiteX1" fmla="*/ 5115 w 9999"/>
                  <a:gd name="connsiteY1" fmla="*/ 356 h 10250"/>
                  <a:gd name="connsiteX2" fmla="*/ 498 w 9999"/>
                  <a:gd name="connsiteY2" fmla="*/ 815 h 10250"/>
                  <a:gd name="connsiteX3" fmla="*/ 573 w 9999"/>
                  <a:gd name="connsiteY3" fmla="*/ 9827 h 10250"/>
                  <a:gd name="connsiteX4" fmla="*/ 9619 w 9999"/>
                  <a:gd name="connsiteY4" fmla="*/ 9700 h 10250"/>
                  <a:gd name="connsiteX5" fmla="*/ 9561 w 9999"/>
                  <a:gd name="connsiteY5" fmla="*/ 695 h 10250"/>
                  <a:gd name="connsiteX0" fmla="*/ 9562 w 10000"/>
                  <a:gd name="connsiteY0" fmla="*/ 678 h 10000"/>
                  <a:gd name="connsiteX1" fmla="*/ 5116 w 10000"/>
                  <a:gd name="connsiteY1" fmla="*/ 347 h 10000"/>
                  <a:gd name="connsiteX2" fmla="*/ 498 w 10000"/>
                  <a:gd name="connsiteY2" fmla="*/ 795 h 10000"/>
                  <a:gd name="connsiteX3" fmla="*/ 573 w 10000"/>
                  <a:gd name="connsiteY3" fmla="*/ 9587 h 10000"/>
                  <a:gd name="connsiteX4" fmla="*/ 9620 w 10000"/>
                  <a:gd name="connsiteY4" fmla="*/ 9463 h 10000"/>
                  <a:gd name="connsiteX5" fmla="*/ 9562 w 10000"/>
                  <a:gd name="connsiteY5" fmla="*/ 678 h 10000"/>
                  <a:gd name="connsiteX0" fmla="*/ 9598 w 10036"/>
                  <a:gd name="connsiteY0" fmla="*/ 678 h 10408"/>
                  <a:gd name="connsiteX1" fmla="*/ 5152 w 10036"/>
                  <a:gd name="connsiteY1" fmla="*/ 347 h 10408"/>
                  <a:gd name="connsiteX2" fmla="*/ 534 w 10036"/>
                  <a:gd name="connsiteY2" fmla="*/ 795 h 10408"/>
                  <a:gd name="connsiteX3" fmla="*/ 609 w 10036"/>
                  <a:gd name="connsiteY3" fmla="*/ 9587 h 10408"/>
                  <a:gd name="connsiteX4" fmla="*/ 5168 w 10036"/>
                  <a:gd name="connsiteY4" fmla="*/ 10029 h 10408"/>
                  <a:gd name="connsiteX5" fmla="*/ 9656 w 10036"/>
                  <a:gd name="connsiteY5" fmla="*/ 9463 h 10408"/>
                  <a:gd name="connsiteX6" fmla="*/ 9598 w 10036"/>
                  <a:gd name="connsiteY6" fmla="*/ 678 h 10408"/>
                  <a:gd name="connsiteX0" fmla="*/ 9598 w 10036"/>
                  <a:gd name="connsiteY0" fmla="*/ 678 h 10408"/>
                  <a:gd name="connsiteX1" fmla="*/ 5152 w 10036"/>
                  <a:gd name="connsiteY1" fmla="*/ 347 h 10408"/>
                  <a:gd name="connsiteX2" fmla="*/ 534 w 10036"/>
                  <a:gd name="connsiteY2" fmla="*/ 795 h 10408"/>
                  <a:gd name="connsiteX3" fmla="*/ 609 w 10036"/>
                  <a:gd name="connsiteY3" fmla="*/ 9587 h 10408"/>
                  <a:gd name="connsiteX4" fmla="*/ 5168 w 10036"/>
                  <a:gd name="connsiteY4" fmla="*/ 10029 h 10408"/>
                  <a:gd name="connsiteX5" fmla="*/ 9656 w 10036"/>
                  <a:gd name="connsiteY5" fmla="*/ 9463 h 10408"/>
                  <a:gd name="connsiteX6" fmla="*/ 9598 w 10036"/>
                  <a:gd name="connsiteY6" fmla="*/ 678 h 10408"/>
                  <a:gd name="connsiteX0" fmla="*/ 9598 w 10036"/>
                  <a:gd name="connsiteY0" fmla="*/ 678 h 10408"/>
                  <a:gd name="connsiteX1" fmla="*/ 5152 w 10036"/>
                  <a:gd name="connsiteY1" fmla="*/ 347 h 10408"/>
                  <a:gd name="connsiteX2" fmla="*/ 534 w 10036"/>
                  <a:gd name="connsiteY2" fmla="*/ 795 h 10408"/>
                  <a:gd name="connsiteX3" fmla="*/ 609 w 10036"/>
                  <a:gd name="connsiteY3" fmla="*/ 9587 h 10408"/>
                  <a:gd name="connsiteX4" fmla="*/ 5168 w 10036"/>
                  <a:gd name="connsiteY4" fmla="*/ 10029 h 10408"/>
                  <a:gd name="connsiteX5" fmla="*/ 9656 w 10036"/>
                  <a:gd name="connsiteY5" fmla="*/ 9463 h 10408"/>
                  <a:gd name="connsiteX6" fmla="*/ 9598 w 10036"/>
                  <a:gd name="connsiteY6" fmla="*/ 678 h 10408"/>
                  <a:gd name="connsiteX0" fmla="*/ 9604 w 10042"/>
                  <a:gd name="connsiteY0" fmla="*/ 678 h 10231"/>
                  <a:gd name="connsiteX1" fmla="*/ 5158 w 10042"/>
                  <a:gd name="connsiteY1" fmla="*/ 347 h 10231"/>
                  <a:gd name="connsiteX2" fmla="*/ 540 w 10042"/>
                  <a:gd name="connsiteY2" fmla="*/ 795 h 10231"/>
                  <a:gd name="connsiteX3" fmla="*/ 615 w 10042"/>
                  <a:gd name="connsiteY3" fmla="*/ 9587 h 10231"/>
                  <a:gd name="connsiteX4" fmla="*/ 5174 w 10042"/>
                  <a:gd name="connsiteY4" fmla="*/ 10029 h 10231"/>
                  <a:gd name="connsiteX5" fmla="*/ 9662 w 10042"/>
                  <a:gd name="connsiteY5" fmla="*/ 9463 h 10231"/>
                  <a:gd name="connsiteX6" fmla="*/ 9604 w 10042"/>
                  <a:gd name="connsiteY6" fmla="*/ 678 h 10231"/>
                  <a:gd name="connsiteX0" fmla="*/ 9631 w 10069"/>
                  <a:gd name="connsiteY0" fmla="*/ 685 h 10297"/>
                  <a:gd name="connsiteX1" fmla="*/ 5185 w 10069"/>
                  <a:gd name="connsiteY1" fmla="*/ 354 h 10297"/>
                  <a:gd name="connsiteX2" fmla="*/ 567 w 10069"/>
                  <a:gd name="connsiteY2" fmla="*/ 802 h 10297"/>
                  <a:gd name="connsiteX3" fmla="*/ 593 w 10069"/>
                  <a:gd name="connsiteY3" fmla="*/ 9694 h 10297"/>
                  <a:gd name="connsiteX4" fmla="*/ 5201 w 10069"/>
                  <a:gd name="connsiteY4" fmla="*/ 10036 h 10297"/>
                  <a:gd name="connsiteX5" fmla="*/ 9689 w 10069"/>
                  <a:gd name="connsiteY5" fmla="*/ 9470 h 10297"/>
                  <a:gd name="connsiteX6" fmla="*/ 9631 w 10069"/>
                  <a:gd name="connsiteY6" fmla="*/ 685 h 10297"/>
                  <a:gd name="connsiteX0" fmla="*/ 9642 w 10080"/>
                  <a:gd name="connsiteY0" fmla="*/ 685 h 10204"/>
                  <a:gd name="connsiteX1" fmla="*/ 5196 w 10080"/>
                  <a:gd name="connsiteY1" fmla="*/ 354 h 10204"/>
                  <a:gd name="connsiteX2" fmla="*/ 578 w 10080"/>
                  <a:gd name="connsiteY2" fmla="*/ 802 h 10204"/>
                  <a:gd name="connsiteX3" fmla="*/ 604 w 10080"/>
                  <a:gd name="connsiteY3" fmla="*/ 9694 h 10204"/>
                  <a:gd name="connsiteX4" fmla="*/ 5212 w 10080"/>
                  <a:gd name="connsiteY4" fmla="*/ 10036 h 10204"/>
                  <a:gd name="connsiteX5" fmla="*/ 9700 w 10080"/>
                  <a:gd name="connsiteY5" fmla="*/ 9470 h 10204"/>
                  <a:gd name="connsiteX6" fmla="*/ 9642 w 10080"/>
                  <a:gd name="connsiteY6" fmla="*/ 685 h 10204"/>
                  <a:gd name="connsiteX0" fmla="*/ 9642 w 10204"/>
                  <a:gd name="connsiteY0" fmla="*/ 772 h 10409"/>
                  <a:gd name="connsiteX1" fmla="*/ 5196 w 10204"/>
                  <a:gd name="connsiteY1" fmla="*/ 441 h 10409"/>
                  <a:gd name="connsiteX2" fmla="*/ 578 w 10204"/>
                  <a:gd name="connsiteY2" fmla="*/ 889 h 10409"/>
                  <a:gd name="connsiteX3" fmla="*/ 604 w 10204"/>
                  <a:gd name="connsiteY3" fmla="*/ 9781 h 10409"/>
                  <a:gd name="connsiteX4" fmla="*/ 5212 w 10204"/>
                  <a:gd name="connsiteY4" fmla="*/ 10123 h 10409"/>
                  <a:gd name="connsiteX5" fmla="*/ 9651 w 10204"/>
                  <a:gd name="connsiteY5" fmla="*/ 9758 h 10409"/>
                  <a:gd name="connsiteX6" fmla="*/ 9642 w 10204"/>
                  <a:gd name="connsiteY6" fmla="*/ 772 h 10409"/>
                  <a:gd name="connsiteX0" fmla="*/ 9642 w 10230"/>
                  <a:gd name="connsiteY0" fmla="*/ 772 h 10250"/>
                  <a:gd name="connsiteX1" fmla="*/ 5196 w 10230"/>
                  <a:gd name="connsiteY1" fmla="*/ 441 h 10250"/>
                  <a:gd name="connsiteX2" fmla="*/ 578 w 10230"/>
                  <a:gd name="connsiteY2" fmla="*/ 889 h 10250"/>
                  <a:gd name="connsiteX3" fmla="*/ 604 w 10230"/>
                  <a:gd name="connsiteY3" fmla="*/ 9781 h 10250"/>
                  <a:gd name="connsiteX4" fmla="*/ 5212 w 10230"/>
                  <a:gd name="connsiteY4" fmla="*/ 10123 h 10250"/>
                  <a:gd name="connsiteX5" fmla="*/ 9651 w 10230"/>
                  <a:gd name="connsiteY5" fmla="*/ 9758 h 10250"/>
                  <a:gd name="connsiteX6" fmla="*/ 9642 w 10230"/>
                  <a:gd name="connsiteY6" fmla="*/ 772 h 10250"/>
                  <a:gd name="connsiteX0" fmla="*/ 9642 w 10133"/>
                  <a:gd name="connsiteY0" fmla="*/ 772 h 10250"/>
                  <a:gd name="connsiteX1" fmla="*/ 5196 w 10133"/>
                  <a:gd name="connsiteY1" fmla="*/ 441 h 10250"/>
                  <a:gd name="connsiteX2" fmla="*/ 578 w 10133"/>
                  <a:gd name="connsiteY2" fmla="*/ 889 h 10250"/>
                  <a:gd name="connsiteX3" fmla="*/ 604 w 10133"/>
                  <a:gd name="connsiteY3" fmla="*/ 9781 h 10250"/>
                  <a:gd name="connsiteX4" fmla="*/ 5212 w 10133"/>
                  <a:gd name="connsiteY4" fmla="*/ 10123 h 10250"/>
                  <a:gd name="connsiteX5" fmla="*/ 9651 w 10133"/>
                  <a:gd name="connsiteY5" fmla="*/ 9758 h 10250"/>
                  <a:gd name="connsiteX6" fmla="*/ 9642 w 10133"/>
                  <a:gd name="connsiteY6" fmla="*/ 772 h 10250"/>
                  <a:gd name="connsiteX0" fmla="*/ 9642 w 10150"/>
                  <a:gd name="connsiteY0" fmla="*/ 779 h 10263"/>
                  <a:gd name="connsiteX1" fmla="*/ 5196 w 10150"/>
                  <a:gd name="connsiteY1" fmla="*/ 448 h 10263"/>
                  <a:gd name="connsiteX2" fmla="*/ 578 w 10150"/>
                  <a:gd name="connsiteY2" fmla="*/ 896 h 10263"/>
                  <a:gd name="connsiteX3" fmla="*/ 604 w 10150"/>
                  <a:gd name="connsiteY3" fmla="*/ 9788 h 10263"/>
                  <a:gd name="connsiteX4" fmla="*/ 5212 w 10150"/>
                  <a:gd name="connsiteY4" fmla="*/ 10130 h 10263"/>
                  <a:gd name="connsiteX5" fmla="*/ 9684 w 10150"/>
                  <a:gd name="connsiteY5" fmla="*/ 9865 h 10263"/>
                  <a:gd name="connsiteX6" fmla="*/ 9642 w 10150"/>
                  <a:gd name="connsiteY6" fmla="*/ 779 h 10263"/>
                  <a:gd name="connsiteX0" fmla="*/ 9642 w 10204"/>
                  <a:gd name="connsiteY0" fmla="*/ 779 h 10257"/>
                  <a:gd name="connsiteX1" fmla="*/ 5196 w 10204"/>
                  <a:gd name="connsiteY1" fmla="*/ 448 h 10257"/>
                  <a:gd name="connsiteX2" fmla="*/ 578 w 10204"/>
                  <a:gd name="connsiteY2" fmla="*/ 896 h 10257"/>
                  <a:gd name="connsiteX3" fmla="*/ 604 w 10204"/>
                  <a:gd name="connsiteY3" fmla="*/ 9788 h 10257"/>
                  <a:gd name="connsiteX4" fmla="*/ 5212 w 10204"/>
                  <a:gd name="connsiteY4" fmla="*/ 10130 h 10257"/>
                  <a:gd name="connsiteX5" fmla="*/ 9684 w 10204"/>
                  <a:gd name="connsiteY5" fmla="*/ 9865 h 10257"/>
                  <a:gd name="connsiteX6" fmla="*/ 9642 w 10204"/>
                  <a:gd name="connsiteY6" fmla="*/ 779 h 10257"/>
                  <a:gd name="connsiteX0" fmla="*/ 9642 w 10206"/>
                  <a:gd name="connsiteY0" fmla="*/ 686 h 10205"/>
                  <a:gd name="connsiteX1" fmla="*/ 5196 w 10206"/>
                  <a:gd name="connsiteY1" fmla="*/ 355 h 10205"/>
                  <a:gd name="connsiteX2" fmla="*/ 578 w 10206"/>
                  <a:gd name="connsiteY2" fmla="*/ 803 h 10205"/>
                  <a:gd name="connsiteX3" fmla="*/ 604 w 10206"/>
                  <a:gd name="connsiteY3" fmla="*/ 9695 h 10205"/>
                  <a:gd name="connsiteX4" fmla="*/ 5212 w 10206"/>
                  <a:gd name="connsiteY4" fmla="*/ 10037 h 10205"/>
                  <a:gd name="connsiteX5" fmla="*/ 9684 w 10206"/>
                  <a:gd name="connsiteY5" fmla="*/ 9772 h 10205"/>
                  <a:gd name="connsiteX6" fmla="*/ 10111 w 10206"/>
                  <a:gd name="connsiteY6" fmla="*/ 5246 h 10205"/>
                  <a:gd name="connsiteX7" fmla="*/ 9642 w 10206"/>
                  <a:gd name="connsiteY7" fmla="*/ 686 h 10205"/>
                  <a:gd name="connsiteX0" fmla="*/ 9642 w 10206"/>
                  <a:gd name="connsiteY0" fmla="*/ 686 h 10205"/>
                  <a:gd name="connsiteX1" fmla="*/ 5196 w 10206"/>
                  <a:gd name="connsiteY1" fmla="*/ 355 h 10205"/>
                  <a:gd name="connsiteX2" fmla="*/ 578 w 10206"/>
                  <a:gd name="connsiteY2" fmla="*/ 803 h 10205"/>
                  <a:gd name="connsiteX3" fmla="*/ 604 w 10206"/>
                  <a:gd name="connsiteY3" fmla="*/ 9695 h 10205"/>
                  <a:gd name="connsiteX4" fmla="*/ 5212 w 10206"/>
                  <a:gd name="connsiteY4" fmla="*/ 10037 h 10205"/>
                  <a:gd name="connsiteX5" fmla="*/ 9684 w 10206"/>
                  <a:gd name="connsiteY5" fmla="*/ 9772 h 10205"/>
                  <a:gd name="connsiteX6" fmla="*/ 10111 w 10206"/>
                  <a:gd name="connsiteY6" fmla="*/ 5246 h 10205"/>
                  <a:gd name="connsiteX7" fmla="*/ 9642 w 10206"/>
                  <a:gd name="connsiteY7" fmla="*/ 686 h 10205"/>
                  <a:gd name="connsiteX0" fmla="*/ 9642 w 10223"/>
                  <a:gd name="connsiteY0" fmla="*/ 686 h 10164"/>
                  <a:gd name="connsiteX1" fmla="*/ 5196 w 10223"/>
                  <a:gd name="connsiteY1" fmla="*/ 355 h 10164"/>
                  <a:gd name="connsiteX2" fmla="*/ 578 w 10223"/>
                  <a:gd name="connsiteY2" fmla="*/ 803 h 10164"/>
                  <a:gd name="connsiteX3" fmla="*/ 604 w 10223"/>
                  <a:gd name="connsiteY3" fmla="*/ 9695 h 10164"/>
                  <a:gd name="connsiteX4" fmla="*/ 5212 w 10223"/>
                  <a:gd name="connsiteY4" fmla="*/ 10037 h 10164"/>
                  <a:gd name="connsiteX5" fmla="*/ 9684 w 10223"/>
                  <a:gd name="connsiteY5" fmla="*/ 9772 h 10164"/>
                  <a:gd name="connsiteX6" fmla="*/ 10111 w 10223"/>
                  <a:gd name="connsiteY6" fmla="*/ 5246 h 10164"/>
                  <a:gd name="connsiteX7" fmla="*/ 9642 w 10223"/>
                  <a:gd name="connsiteY7" fmla="*/ 686 h 10164"/>
                  <a:gd name="connsiteX0" fmla="*/ 9642 w 10136"/>
                  <a:gd name="connsiteY0" fmla="*/ 686 h 10164"/>
                  <a:gd name="connsiteX1" fmla="*/ 5196 w 10136"/>
                  <a:gd name="connsiteY1" fmla="*/ 355 h 10164"/>
                  <a:gd name="connsiteX2" fmla="*/ 578 w 10136"/>
                  <a:gd name="connsiteY2" fmla="*/ 803 h 10164"/>
                  <a:gd name="connsiteX3" fmla="*/ 604 w 10136"/>
                  <a:gd name="connsiteY3" fmla="*/ 9695 h 10164"/>
                  <a:gd name="connsiteX4" fmla="*/ 5212 w 10136"/>
                  <a:gd name="connsiteY4" fmla="*/ 10037 h 10164"/>
                  <a:gd name="connsiteX5" fmla="*/ 9684 w 10136"/>
                  <a:gd name="connsiteY5" fmla="*/ 9772 h 10164"/>
                  <a:gd name="connsiteX6" fmla="*/ 10111 w 10136"/>
                  <a:gd name="connsiteY6" fmla="*/ 5246 h 10164"/>
                  <a:gd name="connsiteX7" fmla="*/ 9642 w 10136"/>
                  <a:gd name="connsiteY7" fmla="*/ 686 h 10164"/>
                  <a:gd name="connsiteX0" fmla="*/ 9642 w 10236"/>
                  <a:gd name="connsiteY0" fmla="*/ 686 h 10203"/>
                  <a:gd name="connsiteX1" fmla="*/ 5196 w 10236"/>
                  <a:gd name="connsiteY1" fmla="*/ 355 h 10203"/>
                  <a:gd name="connsiteX2" fmla="*/ 578 w 10236"/>
                  <a:gd name="connsiteY2" fmla="*/ 803 h 10203"/>
                  <a:gd name="connsiteX3" fmla="*/ 604 w 10236"/>
                  <a:gd name="connsiteY3" fmla="*/ 9695 h 10203"/>
                  <a:gd name="connsiteX4" fmla="*/ 5212 w 10236"/>
                  <a:gd name="connsiteY4" fmla="*/ 10037 h 10203"/>
                  <a:gd name="connsiteX5" fmla="*/ 9684 w 10236"/>
                  <a:gd name="connsiteY5" fmla="*/ 9772 h 10203"/>
                  <a:gd name="connsiteX6" fmla="*/ 10160 w 10236"/>
                  <a:gd name="connsiteY6" fmla="*/ 5271 h 10203"/>
                  <a:gd name="connsiteX7" fmla="*/ 9642 w 10236"/>
                  <a:gd name="connsiteY7" fmla="*/ 686 h 10203"/>
                  <a:gd name="connsiteX0" fmla="*/ 9642 w 10236"/>
                  <a:gd name="connsiteY0" fmla="*/ 686 h 10203"/>
                  <a:gd name="connsiteX1" fmla="*/ 5196 w 10236"/>
                  <a:gd name="connsiteY1" fmla="*/ 355 h 10203"/>
                  <a:gd name="connsiteX2" fmla="*/ 578 w 10236"/>
                  <a:gd name="connsiteY2" fmla="*/ 803 h 10203"/>
                  <a:gd name="connsiteX3" fmla="*/ 604 w 10236"/>
                  <a:gd name="connsiteY3" fmla="*/ 9695 h 10203"/>
                  <a:gd name="connsiteX4" fmla="*/ 5212 w 10236"/>
                  <a:gd name="connsiteY4" fmla="*/ 10037 h 10203"/>
                  <a:gd name="connsiteX5" fmla="*/ 9684 w 10236"/>
                  <a:gd name="connsiteY5" fmla="*/ 9772 h 10203"/>
                  <a:gd name="connsiteX6" fmla="*/ 10160 w 10236"/>
                  <a:gd name="connsiteY6" fmla="*/ 5271 h 10203"/>
                  <a:gd name="connsiteX7" fmla="*/ 9642 w 10236"/>
                  <a:gd name="connsiteY7" fmla="*/ 686 h 10203"/>
                  <a:gd name="connsiteX0" fmla="*/ 9642 w 10182"/>
                  <a:gd name="connsiteY0" fmla="*/ 686 h 10202"/>
                  <a:gd name="connsiteX1" fmla="*/ 5196 w 10182"/>
                  <a:gd name="connsiteY1" fmla="*/ 355 h 10202"/>
                  <a:gd name="connsiteX2" fmla="*/ 578 w 10182"/>
                  <a:gd name="connsiteY2" fmla="*/ 803 h 10202"/>
                  <a:gd name="connsiteX3" fmla="*/ 604 w 10182"/>
                  <a:gd name="connsiteY3" fmla="*/ 9695 h 10202"/>
                  <a:gd name="connsiteX4" fmla="*/ 5212 w 10182"/>
                  <a:gd name="connsiteY4" fmla="*/ 10037 h 10202"/>
                  <a:gd name="connsiteX5" fmla="*/ 9684 w 10182"/>
                  <a:gd name="connsiteY5" fmla="*/ 9772 h 10202"/>
                  <a:gd name="connsiteX6" fmla="*/ 10160 w 10182"/>
                  <a:gd name="connsiteY6" fmla="*/ 5271 h 10202"/>
                  <a:gd name="connsiteX7" fmla="*/ 9642 w 10182"/>
                  <a:gd name="connsiteY7" fmla="*/ 686 h 10202"/>
                  <a:gd name="connsiteX0" fmla="*/ 9642 w 10190"/>
                  <a:gd name="connsiteY0" fmla="*/ 686 h 10164"/>
                  <a:gd name="connsiteX1" fmla="*/ 5196 w 10190"/>
                  <a:gd name="connsiteY1" fmla="*/ 355 h 10164"/>
                  <a:gd name="connsiteX2" fmla="*/ 578 w 10190"/>
                  <a:gd name="connsiteY2" fmla="*/ 803 h 10164"/>
                  <a:gd name="connsiteX3" fmla="*/ 604 w 10190"/>
                  <a:gd name="connsiteY3" fmla="*/ 9695 h 10164"/>
                  <a:gd name="connsiteX4" fmla="*/ 5212 w 10190"/>
                  <a:gd name="connsiteY4" fmla="*/ 10037 h 10164"/>
                  <a:gd name="connsiteX5" fmla="*/ 9684 w 10190"/>
                  <a:gd name="connsiteY5" fmla="*/ 9772 h 10164"/>
                  <a:gd name="connsiteX6" fmla="*/ 10160 w 10190"/>
                  <a:gd name="connsiteY6" fmla="*/ 5271 h 10164"/>
                  <a:gd name="connsiteX7" fmla="*/ 9642 w 10190"/>
                  <a:gd name="connsiteY7" fmla="*/ 686 h 10164"/>
                  <a:gd name="connsiteX0" fmla="*/ 9642 w 10161"/>
                  <a:gd name="connsiteY0" fmla="*/ 686 h 10164"/>
                  <a:gd name="connsiteX1" fmla="*/ 5196 w 10161"/>
                  <a:gd name="connsiteY1" fmla="*/ 355 h 10164"/>
                  <a:gd name="connsiteX2" fmla="*/ 578 w 10161"/>
                  <a:gd name="connsiteY2" fmla="*/ 803 h 10164"/>
                  <a:gd name="connsiteX3" fmla="*/ 604 w 10161"/>
                  <a:gd name="connsiteY3" fmla="*/ 9695 h 10164"/>
                  <a:gd name="connsiteX4" fmla="*/ 5212 w 10161"/>
                  <a:gd name="connsiteY4" fmla="*/ 10037 h 10164"/>
                  <a:gd name="connsiteX5" fmla="*/ 9684 w 10161"/>
                  <a:gd name="connsiteY5" fmla="*/ 9772 h 10164"/>
                  <a:gd name="connsiteX6" fmla="*/ 10160 w 10161"/>
                  <a:gd name="connsiteY6" fmla="*/ 5271 h 10164"/>
                  <a:gd name="connsiteX7" fmla="*/ 9642 w 10161"/>
                  <a:gd name="connsiteY7" fmla="*/ 686 h 10164"/>
                  <a:gd name="connsiteX0" fmla="*/ 9625 w 10144"/>
                  <a:gd name="connsiteY0" fmla="*/ 684 h 10149"/>
                  <a:gd name="connsiteX1" fmla="*/ 5179 w 10144"/>
                  <a:gd name="connsiteY1" fmla="*/ 353 h 10149"/>
                  <a:gd name="connsiteX2" fmla="*/ 561 w 10144"/>
                  <a:gd name="connsiteY2" fmla="*/ 801 h 10149"/>
                  <a:gd name="connsiteX3" fmla="*/ 620 w 10144"/>
                  <a:gd name="connsiteY3" fmla="*/ 9668 h 10149"/>
                  <a:gd name="connsiteX4" fmla="*/ 5195 w 10144"/>
                  <a:gd name="connsiteY4" fmla="*/ 10035 h 10149"/>
                  <a:gd name="connsiteX5" fmla="*/ 9667 w 10144"/>
                  <a:gd name="connsiteY5" fmla="*/ 9770 h 10149"/>
                  <a:gd name="connsiteX6" fmla="*/ 10143 w 10144"/>
                  <a:gd name="connsiteY6" fmla="*/ 5269 h 10149"/>
                  <a:gd name="connsiteX7" fmla="*/ 9625 w 10144"/>
                  <a:gd name="connsiteY7" fmla="*/ 684 h 10149"/>
                  <a:gd name="connsiteX0" fmla="*/ 9625 w 10144"/>
                  <a:gd name="connsiteY0" fmla="*/ 684 h 10122"/>
                  <a:gd name="connsiteX1" fmla="*/ 5179 w 10144"/>
                  <a:gd name="connsiteY1" fmla="*/ 353 h 10122"/>
                  <a:gd name="connsiteX2" fmla="*/ 561 w 10144"/>
                  <a:gd name="connsiteY2" fmla="*/ 801 h 10122"/>
                  <a:gd name="connsiteX3" fmla="*/ 620 w 10144"/>
                  <a:gd name="connsiteY3" fmla="*/ 9668 h 10122"/>
                  <a:gd name="connsiteX4" fmla="*/ 5195 w 10144"/>
                  <a:gd name="connsiteY4" fmla="*/ 10035 h 10122"/>
                  <a:gd name="connsiteX5" fmla="*/ 9667 w 10144"/>
                  <a:gd name="connsiteY5" fmla="*/ 9770 h 10122"/>
                  <a:gd name="connsiteX6" fmla="*/ 10143 w 10144"/>
                  <a:gd name="connsiteY6" fmla="*/ 5269 h 10122"/>
                  <a:gd name="connsiteX7" fmla="*/ 9625 w 10144"/>
                  <a:gd name="connsiteY7" fmla="*/ 684 h 10122"/>
                  <a:gd name="connsiteX0" fmla="*/ 9601 w 10120"/>
                  <a:gd name="connsiteY0" fmla="*/ 684 h 10446"/>
                  <a:gd name="connsiteX1" fmla="*/ 5155 w 10120"/>
                  <a:gd name="connsiteY1" fmla="*/ 353 h 10446"/>
                  <a:gd name="connsiteX2" fmla="*/ 553 w 10120"/>
                  <a:gd name="connsiteY2" fmla="*/ 801 h 10446"/>
                  <a:gd name="connsiteX3" fmla="*/ 596 w 10120"/>
                  <a:gd name="connsiteY3" fmla="*/ 9668 h 10446"/>
                  <a:gd name="connsiteX4" fmla="*/ 5171 w 10120"/>
                  <a:gd name="connsiteY4" fmla="*/ 10035 h 10446"/>
                  <a:gd name="connsiteX5" fmla="*/ 9643 w 10120"/>
                  <a:gd name="connsiteY5" fmla="*/ 9770 h 10446"/>
                  <a:gd name="connsiteX6" fmla="*/ 10119 w 10120"/>
                  <a:gd name="connsiteY6" fmla="*/ 5269 h 10446"/>
                  <a:gd name="connsiteX7" fmla="*/ 9601 w 10120"/>
                  <a:gd name="connsiteY7" fmla="*/ 684 h 10446"/>
                  <a:gd name="connsiteX0" fmla="*/ 9599 w 10118"/>
                  <a:gd name="connsiteY0" fmla="*/ 430 h 9905"/>
                  <a:gd name="connsiteX1" fmla="*/ 5153 w 10118"/>
                  <a:gd name="connsiteY1" fmla="*/ 99 h 9905"/>
                  <a:gd name="connsiteX2" fmla="*/ 551 w 10118"/>
                  <a:gd name="connsiteY2" fmla="*/ 547 h 9905"/>
                  <a:gd name="connsiteX3" fmla="*/ 89 w 10118"/>
                  <a:gd name="connsiteY3" fmla="*/ 4589 h 9905"/>
                  <a:gd name="connsiteX4" fmla="*/ 594 w 10118"/>
                  <a:gd name="connsiteY4" fmla="*/ 9414 h 9905"/>
                  <a:gd name="connsiteX5" fmla="*/ 5169 w 10118"/>
                  <a:gd name="connsiteY5" fmla="*/ 9781 h 9905"/>
                  <a:gd name="connsiteX6" fmla="*/ 9641 w 10118"/>
                  <a:gd name="connsiteY6" fmla="*/ 9516 h 9905"/>
                  <a:gd name="connsiteX7" fmla="*/ 10117 w 10118"/>
                  <a:gd name="connsiteY7" fmla="*/ 5015 h 9905"/>
                  <a:gd name="connsiteX8" fmla="*/ 9599 w 10118"/>
                  <a:gd name="connsiteY8" fmla="*/ 430 h 9905"/>
                  <a:gd name="connsiteX0" fmla="*/ 9464 w 9977"/>
                  <a:gd name="connsiteY0" fmla="*/ 434 h 10000"/>
                  <a:gd name="connsiteX1" fmla="*/ 5070 w 9977"/>
                  <a:gd name="connsiteY1" fmla="*/ 100 h 10000"/>
                  <a:gd name="connsiteX2" fmla="*/ 522 w 9977"/>
                  <a:gd name="connsiteY2" fmla="*/ 552 h 10000"/>
                  <a:gd name="connsiteX3" fmla="*/ 65 w 9977"/>
                  <a:gd name="connsiteY3" fmla="*/ 4633 h 10000"/>
                  <a:gd name="connsiteX4" fmla="*/ 564 w 9977"/>
                  <a:gd name="connsiteY4" fmla="*/ 9504 h 10000"/>
                  <a:gd name="connsiteX5" fmla="*/ 5086 w 9977"/>
                  <a:gd name="connsiteY5" fmla="*/ 9875 h 10000"/>
                  <a:gd name="connsiteX6" fmla="*/ 9506 w 9977"/>
                  <a:gd name="connsiteY6" fmla="*/ 9607 h 10000"/>
                  <a:gd name="connsiteX7" fmla="*/ 9976 w 9977"/>
                  <a:gd name="connsiteY7" fmla="*/ 5063 h 10000"/>
                  <a:gd name="connsiteX8" fmla="*/ 9464 w 9977"/>
                  <a:gd name="connsiteY8" fmla="*/ 434 h 10000"/>
                  <a:gd name="connsiteX0" fmla="*/ 9486 w 10000"/>
                  <a:gd name="connsiteY0" fmla="*/ 436 h 10002"/>
                  <a:gd name="connsiteX1" fmla="*/ 5082 w 10000"/>
                  <a:gd name="connsiteY1" fmla="*/ 102 h 10002"/>
                  <a:gd name="connsiteX2" fmla="*/ 572 w 10000"/>
                  <a:gd name="connsiteY2" fmla="*/ 377 h 10002"/>
                  <a:gd name="connsiteX3" fmla="*/ 65 w 10000"/>
                  <a:gd name="connsiteY3" fmla="*/ 4635 h 10002"/>
                  <a:gd name="connsiteX4" fmla="*/ 565 w 10000"/>
                  <a:gd name="connsiteY4" fmla="*/ 9506 h 10002"/>
                  <a:gd name="connsiteX5" fmla="*/ 5098 w 10000"/>
                  <a:gd name="connsiteY5" fmla="*/ 9877 h 10002"/>
                  <a:gd name="connsiteX6" fmla="*/ 9528 w 10000"/>
                  <a:gd name="connsiteY6" fmla="*/ 9609 h 10002"/>
                  <a:gd name="connsiteX7" fmla="*/ 9999 w 10000"/>
                  <a:gd name="connsiteY7" fmla="*/ 5065 h 10002"/>
                  <a:gd name="connsiteX8" fmla="*/ 9486 w 10000"/>
                  <a:gd name="connsiteY8" fmla="*/ 436 h 10002"/>
                  <a:gd name="connsiteX0" fmla="*/ 9422 w 9936"/>
                  <a:gd name="connsiteY0" fmla="*/ 436 h 9996"/>
                  <a:gd name="connsiteX1" fmla="*/ 5018 w 9936"/>
                  <a:gd name="connsiteY1" fmla="*/ 102 h 9996"/>
                  <a:gd name="connsiteX2" fmla="*/ 508 w 9936"/>
                  <a:gd name="connsiteY2" fmla="*/ 377 h 9996"/>
                  <a:gd name="connsiteX3" fmla="*/ 1 w 9936"/>
                  <a:gd name="connsiteY3" fmla="*/ 4635 h 9996"/>
                  <a:gd name="connsiteX4" fmla="*/ 501 w 9936"/>
                  <a:gd name="connsiteY4" fmla="*/ 9506 h 9996"/>
                  <a:gd name="connsiteX5" fmla="*/ 5034 w 9936"/>
                  <a:gd name="connsiteY5" fmla="*/ 9877 h 9996"/>
                  <a:gd name="connsiteX6" fmla="*/ 9464 w 9936"/>
                  <a:gd name="connsiteY6" fmla="*/ 9609 h 9996"/>
                  <a:gd name="connsiteX7" fmla="*/ 9935 w 9936"/>
                  <a:gd name="connsiteY7" fmla="*/ 5065 h 9996"/>
                  <a:gd name="connsiteX8" fmla="*/ 9422 w 9936"/>
                  <a:gd name="connsiteY8" fmla="*/ 436 h 9996"/>
                  <a:gd name="connsiteX0" fmla="*/ 9549 w 10066"/>
                  <a:gd name="connsiteY0" fmla="*/ 397 h 9961"/>
                  <a:gd name="connsiteX1" fmla="*/ 5116 w 10066"/>
                  <a:gd name="connsiteY1" fmla="*/ 209 h 9961"/>
                  <a:gd name="connsiteX2" fmla="*/ 577 w 10066"/>
                  <a:gd name="connsiteY2" fmla="*/ 338 h 9961"/>
                  <a:gd name="connsiteX3" fmla="*/ 67 w 10066"/>
                  <a:gd name="connsiteY3" fmla="*/ 4598 h 9961"/>
                  <a:gd name="connsiteX4" fmla="*/ 570 w 10066"/>
                  <a:gd name="connsiteY4" fmla="*/ 9471 h 9961"/>
                  <a:gd name="connsiteX5" fmla="*/ 5132 w 10066"/>
                  <a:gd name="connsiteY5" fmla="*/ 9842 h 9961"/>
                  <a:gd name="connsiteX6" fmla="*/ 9591 w 10066"/>
                  <a:gd name="connsiteY6" fmla="*/ 9574 h 9961"/>
                  <a:gd name="connsiteX7" fmla="*/ 10065 w 10066"/>
                  <a:gd name="connsiteY7" fmla="*/ 5028 h 9961"/>
                  <a:gd name="connsiteX8" fmla="*/ 9549 w 10066"/>
                  <a:gd name="connsiteY8" fmla="*/ 397 h 9961"/>
                  <a:gd name="connsiteX0" fmla="*/ 9449 w 10000"/>
                  <a:gd name="connsiteY0" fmla="*/ 575 h 10000"/>
                  <a:gd name="connsiteX1" fmla="*/ 5082 w 10000"/>
                  <a:gd name="connsiteY1" fmla="*/ 210 h 10000"/>
                  <a:gd name="connsiteX2" fmla="*/ 573 w 10000"/>
                  <a:gd name="connsiteY2" fmla="*/ 339 h 10000"/>
                  <a:gd name="connsiteX3" fmla="*/ 67 w 10000"/>
                  <a:gd name="connsiteY3" fmla="*/ 4616 h 10000"/>
                  <a:gd name="connsiteX4" fmla="*/ 566 w 10000"/>
                  <a:gd name="connsiteY4" fmla="*/ 9508 h 10000"/>
                  <a:gd name="connsiteX5" fmla="*/ 5098 w 10000"/>
                  <a:gd name="connsiteY5" fmla="*/ 9881 h 10000"/>
                  <a:gd name="connsiteX6" fmla="*/ 9528 w 10000"/>
                  <a:gd name="connsiteY6" fmla="*/ 9611 h 10000"/>
                  <a:gd name="connsiteX7" fmla="*/ 9999 w 10000"/>
                  <a:gd name="connsiteY7" fmla="*/ 5048 h 10000"/>
                  <a:gd name="connsiteX8" fmla="*/ 9449 w 10000"/>
                  <a:gd name="connsiteY8" fmla="*/ 575 h 10000"/>
                  <a:gd name="connsiteX0" fmla="*/ 9399 w 9950"/>
                  <a:gd name="connsiteY0" fmla="*/ 450 h 9875"/>
                  <a:gd name="connsiteX1" fmla="*/ 5032 w 9950"/>
                  <a:gd name="connsiteY1" fmla="*/ 85 h 9875"/>
                  <a:gd name="connsiteX2" fmla="*/ 634 w 9950"/>
                  <a:gd name="connsiteY2" fmla="*/ 477 h 9875"/>
                  <a:gd name="connsiteX3" fmla="*/ 17 w 9950"/>
                  <a:gd name="connsiteY3" fmla="*/ 4491 h 9875"/>
                  <a:gd name="connsiteX4" fmla="*/ 516 w 9950"/>
                  <a:gd name="connsiteY4" fmla="*/ 9383 h 9875"/>
                  <a:gd name="connsiteX5" fmla="*/ 5048 w 9950"/>
                  <a:gd name="connsiteY5" fmla="*/ 9756 h 9875"/>
                  <a:gd name="connsiteX6" fmla="*/ 9478 w 9950"/>
                  <a:gd name="connsiteY6" fmla="*/ 9486 h 9875"/>
                  <a:gd name="connsiteX7" fmla="*/ 9949 w 9950"/>
                  <a:gd name="connsiteY7" fmla="*/ 4923 h 9875"/>
                  <a:gd name="connsiteX8" fmla="*/ 9399 w 9950"/>
                  <a:gd name="connsiteY8" fmla="*/ 450 h 9875"/>
                  <a:gd name="connsiteX0" fmla="*/ 9439 w 9993"/>
                  <a:gd name="connsiteY0" fmla="*/ 455 h 10005"/>
                  <a:gd name="connsiteX1" fmla="*/ 5050 w 9993"/>
                  <a:gd name="connsiteY1" fmla="*/ 85 h 10005"/>
                  <a:gd name="connsiteX2" fmla="*/ 630 w 9993"/>
                  <a:gd name="connsiteY2" fmla="*/ 482 h 10005"/>
                  <a:gd name="connsiteX3" fmla="*/ 122 w 9993"/>
                  <a:gd name="connsiteY3" fmla="*/ 4547 h 10005"/>
                  <a:gd name="connsiteX4" fmla="*/ 512 w 9993"/>
                  <a:gd name="connsiteY4" fmla="*/ 9501 h 10005"/>
                  <a:gd name="connsiteX5" fmla="*/ 5066 w 9993"/>
                  <a:gd name="connsiteY5" fmla="*/ 9878 h 10005"/>
                  <a:gd name="connsiteX6" fmla="*/ 9519 w 9993"/>
                  <a:gd name="connsiteY6" fmla="*/ 9605 h 10005"/>
                  <a:gd name="connsiteX7" fmla="*/ 9992 w 9993"/>
                  <a:gd name="connsiteY7" fmla="*/ 4984 h 10005"/>
                  <a:gd name="connsiteX8" fmla="*/ 9439 w 9993"/>
                  <a:gd name="connsiteY8" fmla="*/ 455 h 10005"/>
                  <a:gd name="connsiteX0" fmla="*/ 9363 w 9917"/>
                  <a:gd name="connsiteY0" fmla="*/ 455 h 10008"/>
                  <a:gd name="connsiteX1" fmla="*/ 4971 w 9917"/>
                  <a:gd name="connsiteY1" fmla="*/ 85 h 10008"/>
                  <a:gd name="connsiteX2" fmla="*/ 547 w 9917"/>
                  <a:gd name="connsiteY2" fmla="*/ 482 h 10008"/>
                  <a:gd name="connsiteX3" fmla="*/ 207 w 9917"/>
                  <a:gd name="connsiteY3" fmla="*/ 4427 h 10008"/>
                  <a:gd name="connsiteX4" fmla="*/ 429 w 9917"/>
                  <a:gd name="connsiteY4" fmla="*/ 9496 h 10008"/>
                  <a:gd name="connsiteX5" fmla="*/ 4987 w 9917"/>
                  <a:gd name="connsiteY5" fmla="*/ 9873 h 10008"/>
                  <a:gd name="connsiteX6" fmla="*/ 9443 w 9917"/>
                  <a:gd name="connsiteY6" fmla="*/ 9600 h 10008"/>
                  <a:gd name="connsiteX7" fmla="*/ 9916 w 9917"/>
                  <a:gd name="connsiteY7" fmla="*/ 4982 h 10008"/>
                  <a:gd name="connsiteX8" fmla="*/ 9363 w 9917"/>
                  <a:gd name="connsiteY8" fmla="*/ 455 h 10008"/>
                  <a:gd name="connsiteX0" fmla="*/ 9437 w 9996"/>
                  <a:gd name="connsiteY0" fmla="*/ 456 h 10001"/>
                  <a:gd name="connsiteX1" fmla="*/ 5009 w 9996"/>
                  <a:gd name="connsiteY1" fmla="*/ 86 h 10001"/>
                  <a:gd name="connsiteX2" fmla="*/ 473 w 9996"/>
                  <a:gd name="connsiteY2" fmla="*/ 394 h 10001"/>
                  <a:gd name="connsiteX3" fmla="*/ 205 w 9996"/>
                  <a:gd name="connsiteY3" fmla="*/ 4424 h 10001"/>
                  <a:gd name="connsiteX4" fmla="*/ 429 w 9996"/>
                  <a:gd name="connsiteY4" fmla="*/ 9489 h 10001"/>
                  <a:gd name="connsiteX5" fmla="*/ 5025 w 9996"/>
                  <a:gd name="connsiteY5" fmla="*/ 9866 h 10001"/>
                  <a:gd name="connsiteX6" fmla="*/ 9518 w 9996"/>
                  <a:gd name="connsiteY6" fmla="*/ 9593 h 10001"/>
                  <a:gd name="connsiteX7" fmla="*/ 9995 w 9996"/>
                  <a:gd name="connsiteY7" fmla="*/ 4979 h 10001"/>
                  <a:gd name="connsiteX8" fmla="*/ 9437 w 9996"/>
                  <a:gd name="connsiteY8" fmla="*/ 456 h 10001"/>
                  <a:gd name="connsiteX0" fmla="*/ 9441 w 10000"/>
                  <a:gd name="connsiteY0" fmla="*/ 455 h 9999"/>
                  <a:gd name="connsiteX1" fmla="*/ 5011 w 10000"/>
                  <a:gd name="connsiteY1" fmla="*/ 85 h 9999"/>
                  <a:gd name="connsiteX2" fmla="*/ 473 w 10000"/>
                  <a:gd name="connsiteY2" fmla="*/ 393 h 9999"/>
                  <a:gd name="connsiteX3" fmla="*/ 205 w 10000"/>
                  <a:gd name="connsiteY3" fmla="*/ 4423 h 9999"/>
                  <a:gd name="connsiteX4" fmla="*/ 429 w 10000"/>
                  <a:gd name="connsiteY4" fmla="*/ 9487 h 9999"/>
                  <a:gd name="connsiteX5" fmla="*/ 5027 w 10000"/>
                  <a:gd name="connsiteY5" fmla="*/ 9864 h 9999"/>
                  <a:gd name="connsiteX6" fmla="*/ 9522 w 10000"/>
                  <a:gd name="connsiteY6" fmla="*/ 9591 h 9999"/>
                  <a:gd name="connsiteX7" fmla="*/ 9999 w 10000"/>
                  <a:gd name="connsiteY7" fmla="*/ 4978 h 9999"/>
                  <a:gd name="connsiteX8" fmla="*/ 9441 w 10000"/>
                  <a:gd name="connsiteY8" fmla="*/ 455 h 9999"/>
                  <a:gd name="connsiteX0" fmla="*/ 9453 w 10012"/>
                  <a:gd name="connsiteY0" fmla="*/ 455 h 10013"/>
                  <a:gd name="connsiteX1" fmla="*/ 5023 w 10012"/>
                  <a:gd name="connsiteY1" fmla="*/ 85 h 10013"/>
                  <a:gd name="connsiteX2" fmla="*/ 485 w 10012"/>
                  <a:gd name="connsiteY2" fmla="*/ 393 h 10013"/>
                  <a:gd name="connsiteX3" fmla="*/ 217 w 10012"/>
                  <a:gd name="connsiteY3" fmla="*/ 4423 h 10013"/>
                  <a:gd name="connsiteX4" fmla="*/ 422 w 10012"/>
                  <a:gd name="connsiteY4" fmla="*/ 9488 h 10013"/>
                  <a:gd name="connsiteX5" fmla="*/ 5039 w 10012"/>
                  <a:gd name="connsiteY5" fmla="*/ 9865 h 10013"/>
                  <a:gd name="connsiteX6" fmla="*/ 9534 w 10012"/>
                  <a:gd name="connsiteY6" fmla="*/ 9592 h 10013"/>
                  <a:gd name="connsiteX7" fmla="*/ 10011 w 10012"/>
                  <a:gd name="connsiteY7" fmla="*/ 4978 h 10013"/>
                  <a:gd name="connsiteX8" fmla="*/ 9453 w 10012"/>
                  <a:gd name="connsiteY8" fmla="*/ 455 h 10013"/>
                  <a:gd name="connsiteX0" fmla="*/ 9453 w 10012"/>
                  <a:gd name="connsiteY0" fmla="*/ 455 h 9957"/>
                  <a:gd name="connsiteX1" fmla="*/ 5023 w 10012"/>
                  <a:gd name="connsiteY1" fmla="*/ 85 h 9957"/>
                  <a:gd name="connsiteX2" fmla="*/ 485 w 10012"/>
                  <a:gd name="connsiteY2" fmla="*/ 393 h 9957"/>
                  <a:gd name="connsiteX3" fmla="*/ 217 w 10012"/>
                  <a:gd name="connsiteY3" fmla="*/ 4423 h 9957"/>
                  <a:gd name="connsiteX4" fmla="*/ 422 w 10012"/>
                  <a:gd name="connsiteY4" fmla="*/ 9488 h 9957"/>
                  <a:gd name="connsiteX5" fmla="*/ 5020 w 10012"/>
                  <a:gd name="connsiteY5" fmla="*/ 9747 h 9957"/>
                  <a:gd name="connsiteX6" fmla="*/ 9534 w 10012"/>
                  <a:gd name="connsiteY6" fmla="*/ 9592 h 9957"/>
                  <a:gd name="connsiteX7" fmla="*/ 10011 w 10012"/>
                  <a:gd name="connsiteY7" fmla="*/ 4978 h 9957"/>
                  <a:gd name="connsiteX8" fmla="*/ 9453 w 10012"/>
                  <a:gd name="connsiteY8" fmla="*/ 455 h 9957"/>
                  <a:gd name="connsiteX0" fmla="*/ 9442 w 10000"/>
                  <a:gd name="connsiteY0" fmla="*/ 457 h 9959"/>
                  <a:gd name="connsiteX1" fmla="*/ 5017 w 10000"/>
                  <a:gd name="connsiteY1" fmla="*/ 85 h 9959"/>
                  <a:gd name="connsiteX2" fmla="*/ 484 w 10000"/>
                  <a:gd name="connsiteY2" fmla="*/ 395 h 9959"/>
                  <a:gd name="connsiteX3" fmla="*/ 217 w 10000"/>
                  <a:gd name="connsiteY3" fmla="*/ 4442 h 9959"/>
                  <a:gd name="connsiteX4" fmla="*/ 421 w 10000"/>
                  <a:gd name="connsiteY4" fmla="*/ 9529 h 9959"/>
                  <a:gd name="connsiteX5" fmla="*/ 5014 w 10000"/>
                  <a:gd name="connsiteY5" fmla="*/ 9789 h 9959"/>
                  <a:gd name="connsiteX6" fmla="*/ 9523 w 10000"/>
                  <a:gd name="connsiteY6" fmla="*/ 9633 h 9959"/>
                  <a:gd name="connsiteX7" fmla="*/ 9999 w 10000"/>
                  <a:gd name="connsiteY7" fmla="*/ 4999 h 9959"/>
                  <a:gd name="connsiteX8" fmla="*/ 9442 w 10000"/>
                  <a:gd name="connsiteY8" fmla="*/ 457 h 9959"/>
                  <a:gd name="connsiteX0" fmla="*/ 9442 w 9999"/>
                  <a:gd name="connsiteY0" fmla="*/ 459 h 10046"/>
                  <a:gd name="connsiteX1" fmla="*/ 5017 w 9999"/>
                  <a:gd name="connsiteY1" fmla="*/ 85 h 10046"/>
                  <a:gd name="connsiteX2" fmla="*/ 484 w 9999"/>
                  <a:gd name="connsiteY2" fmla="*/ 397 h 10046"/>
                  <a:gd name="connsiteX3" fmla="*/ 217 w 9999"/>
                  <a:gd name="connsiteY3" fmla="*/ 4460 h 10046"/>
                  <a:gd name="connsiteX4" fmla="*/ 421 w 9999"/>
                  <a:gd name="connsiteY4" fmla="*/ 9568 h 10046"/>
                  <a:gd name="connsiteX5" fmla="*/ 5014 w 9999"/>
                  <a:gd name="connsiteY5" fmla="*/ 9829 h 10046"/>
                  <a:gd name="connsiteX6" fmla="*/ 9448 w 9999"/>
                  <a:gd name="connsiteY6" fmla="*/ 9583 h 10046"/>
                  <a:gd name="connsiteX7" fmla="*/ 9999 w 9999"/>
                  <a:gd name="connsiteY7" fmla="*/ 5020 h 10046"/>
                  <a:gd name="connsiteX8" fmla="*/ 9442 w 9999"/>
                  <a:gd name="connsiteY8" fmla="*/ 459 h 10046"/>
                  <a:gd name="connsiteX0" fmla="*/ 9471 w 10028"/>
                  <a:gd name="connsiteY0" fmla="*/ 457 h 9900"/>
                  <a:gd name="connsiteX1" fmla="*/ 5046 w 10028"/>
                  <a:gd name="connsiteY1" fmla="*/ 85 h 9900"/>
                  <a:gd name="connsiteX2" fmla="*/ 512 w 10028"/>
                  <a:gd name="connsiteY2" fmla="*/ 395 h 9900"/>
                  <a:gd name="connsiteX3" fmla="*/ 245 w 10028"/>
                  <a:gd name="connsiteY3" fmla="*/ 4440 h 9900"/>
                  <a:gd name="connsiteX4" fmla="*/ 449 w 10028"/>
                  <a:gd name="connsiteY4" fmla="*/ 9524 h 9900"/>
                  <a:gd name="connsiteX5" fmla="*/ 5043 w 10028"/>
                  <a:gd name="connsiteY5" fmla="*/ 9784 h 9900"/>
                  <a:gd name="connsiteX6" fmla="*/ 9477 w 10028"/>
                  <a:gd name="connsiteY6" fmla="*/ 9539 h 9900"/>
                  <a:gd name="connsiteX7" fmla="*/ 10028 w 10028"/>
                  <a:gd name="connsiteY7" fmla="*/ 4997 h 9900"/>
                  <a:gd name="connsiteX8" fmla="*/ 9471 w 10028"/>
                  <a:gd name="connsiteY8" fmla="*/ 457 h 9900"/>
                  <a:gd name="connsiteX0" fmla="*/ 9374 w 9929"/>
                  <a:gd name="connsiteY0" fmla="*/ 462 h 10063"/>
                  <a:gd name="connsiteX1" fmla="*/ 4961 w 9929"/>
                  <a:gd name="connsiteY1" fmla="*/ 86 h 10063"/>
                  <a:gd name="connsiteX2" fmla="*/ 440 w 9929"/>
                  <a:gd name="connsiteY2" fmla="*/ 399 h 10063"/>
                  <a:gd name="connsiteX3" fmla="*/ 173 w 9929"/>
                  <a:gd name="connsiteY3" fmla="*/ 4485 h 10063"/>
                  <a:gd name="connsiteX4" fmla="*/ 377 w 9929"/>
                  <a:gd name="connsiteY4" fmla="*/ 9620 h 10063"/>
                  <a:gd name="connsiteX5" fmla="*/ 4358 w 9929"/>
                  <a:gd name="connsiteY5" fmla="*/ 9793 h 10063"/>
                  <a:gd name="connsiteX6" fmla="*/ 9380 w 9929"/>
                  <a:gd name="connsiteY6" fmla="*/ 9635 h 10063"/>
                  <a:gd name="connsiteX7" fmla="*/ 9929 w 9929"/>
                  <a:gd name="connsiteY7" fmla="*/ 5047 h 10063"/>
                  <a:gd name="connsiteX8" fmla="*/ 9374 w 9929"/>
                  <a:gd name="connsiteY8" fmla="*/ 462 h 10063"/>
                  <a:gd name="connsiteX0" fmla="*/ 9479 w 10038"/>
                  <a:gd name="connsiteY0" fmla="*/ 459 h 9988"/>
                  <a:gd name="connsiteX1" fmla="*/ 5034 w 10038"/>
                  <a:gd name="connsiteY1" fmla="*/ 85 h 9988"/>
                  <a:gd name="connsiteX2" fmla="*/ 481 w 10038"/>
                  <a:gd name="connsiteY2" fmla="*/ 397 h 9988"/>
                  <a:gd name="connsiteX3" fmla="*/ 212 w 10038"/>
                  <a:gd name="connsiteY3" fmla="*/ 4457 h 9988"/>
                  <a:gd name="connsiteX4" fmla="*/ 418 w 10038"/>
                  <a:gd name="connsiteY4" fmla="*/ 9560 h 9988"/>
                  <a:gd name="connsiteX5" fmla="*/ 4975 w 10038"/>
                  <a:gd name="connsiteY5" fmla="*/ 9702 h 9988"/>
                  <a:gd name="connsiteX6" fmla="*/ 9485 w 10038"/>
                  <a:gd name="connsiteY6" fmla="*/ 9575 h 9988"/>
                  <a:gd name="connsiteX7" fmla="*/ 10038 w 10038"/>
                  <a:gd name="connsiteY7" fmla="*/ 5015 h 9988"/>
                  <a:gd name="connsiteX8" fmla="*/ 9479 w 10038"/>
                  <a:gd name="connsiteY8" fmla="*/ 459 h 9988"/>
                  <a:gd name="connsiteX0" fmla="*/ 9443 w 10000"/>
                  <a:gd name="connsiteY0" fmla="*/ 460 h 9971"/>
                  <a:gd name="connsiteX1" fmla="*/ 5015 w 10000"/>
                  <a:gd name="connsiteY1" fmla="*/ 85 h 9971"/>
                  <a:gd name="connsiteX2" fmla="*/ 479 w 10000"/>
                  <a:gd name="connsiteY2" fmla="*/ 397 h 9971"/>
                  <a:gd name="connsiteX3" fmla="*/ 211 w 10000"/>
                  <a:gd name="connsiteY3" fmla="*/ 4462 h 9971"/>
                  <a:gd name="connsiteX4" fmla="*/ 416 w 10000"/>
                  <a:gd name="connsiteY4" fmla="*/ 9571 h 9971"/>
                  <a:gd name="connsiteX5" fmla="*/ 4956 w 10000"/>
                  <a:gd name="connsiteY5" fmla="*/ 9714 h 9971"/>
                  <a:gd name="connsiteX6" fmla="*/ 9449 w 10000"/>
                  <a:gd name="connsiteY6" fmla="*/ 9587 h 9971"/>
                  <a:gd name="connsiteX7" fmla="*/ 10000 w 10000"/>
                  <a:gd name="connsiteY7" fmla="*/ 5021 h 9971"/>
                  <a:gd name="connsiteX8" fmla="*/ 9443 w 10000"/>
                  <a:gd name="connsiteY8" fmla="*/ 460 h 9971"/>
                  <a:gd name="connsiteX0" fmla="*/ 9477 w 10034"/>
                  <a:gd name="connsiteY0" fmla="*/ 470 h 10000"/>
                  <a:gd name="connsiteX1" fmla="*/ 5049 w 10034"/>
                  <a:gd name="connsiteY1" fmla="*/ 94 h 10000"/>
                  <a:gd name="connsiteX2" fmla="*/ 513 w 10034"/>
                  <a:gd name="connsiteY2" fmla="*/ 407 h 10000"/>
                  <a:gd name="connsiteX3" fmla="*/ 170 w 10034"/>
                  <a:gd name="connsiteY3" fmla="*/ 4604 h 10000"/>
                  <a:gd name="connsiteX4" fmla="*/ 450 w 10034"/>
                  <a:gd name="connsiteY4" fmla="*/ 9608 h 10000"/>
                  <a:gd name="connsiteX5" fmla="*/ 4990 w 10034"/>
                  <a:gd name="connsiteY5" fmla="*/ 9751 h 10000"/>
                  <a:gd name="connsiteX6" fmla="*/ 9483 w 10034"/>
                  <a:gd name="connsiteY6" fmla="*/ 9624 h 10000"/>
                  <a:gd name="connsiteX7" fmla="*/ 10034 w 10034"/>
                  <a:gd name="connsiteY7" fmla="*/ 5045 h 10000"/>
                  <a:gd name="connsiteX8" fmla="*/ 9477 w 10034"/>
                  <a:gd name="connsiteY8" fmla="*/ 470 h 10000"/>
                  <a:gd name="connsiteX0" fmla="*/ 9477 w 10034"/>
                  <a:gd name="connsiteY0" fmla="*/ 408 h 9938"/>
                  <a:gd name="connsiteX1" fmla="*/ 5030 w 10034"/>
                  <a:gd name="connsiteY1" fmla="*/ 182 h 9938"/>
                  <a:gd name="connsiteX2" fmla="*/ 513 w 10034"/>
                  <a:gd name="connsiteY2" fmla="*/ 345 h 9938"/>
                  <a:gd name="connsiteX3" fmla="*/ 170 w 10034"/>
                  <a:gd name="connsiteY3" fmla="*/ 4542 h 9938"/>
                  <a:gd name="connsiteX4" fmla="*/ 450 w 10034"/>
                  <a:gd name="connsiteY4" fmla="*/ 9546 h 9938"/>
                  <a:gd name="connsiteX5" fmla="*/ 4990 w 10034"/>
                  <a:gd name="connsiteY5" fmla="*/ 9689 h 9938"/>
                  <a:gd name="connsiteX6" fmla="*/ 9483 w 10034"/>
                  <a:gd name="connsiteY6" fmla="*/ 9562 h 9938"/>
                  <a:gd name="connsiteX7" fmla="*/ 10034 w 10034"/>
                  <a:gd name="connsiteY7" fmla="*/ 4983 h 9938"/>
                  <a:gd name="connsiteX8" fmla="*/ 9477 w 10034"/>
                  <a:gd name="connsiteY8" fmla="*/ 408 h 9938"/>
                  <a:gd name="connsiteX0" fmla="*/ 9445 w 10000"/>
                  <a:gd name="connsiteY0" fmla="*/ 487 h 10076"/>
                  <a:gd name="connsiteX1" fmla="*/ 5013 w 10000"/>
                  <a:gd name="connsiteY1" fmla="*/ 78 h 10076"/>
                  <a:gd name="connsiteX2" fmla="*/ 511 w 10000"/>
                  <a:gd name="connsiteY2" fmla="*/ 423 h 10076"/>
                  <a:gd name="connsiteX3" fmla="*/ 169 w 10000"/>
                  <a:gd name="connsiteY3" fmla="*/ 4646 h 10076"/>
                  <a:gd name="connsiteX4" fmla="*/ 448 w 10000"/>
                  <a:gd name="connsiteY4" fmla="*/ 9682 h 10076"/>
                  <a:gd name="connsiteX5" fmla="*/ 4973 w 10000"/>
                  <a:gd name="connsiteY5" fmla="*/ 9825 h 10076"/>
                  <a:gd name="connsiteX6" fmla="*/ 9451 w 10000"/>
                  <a:gd name="connsiteY6" fmla="*/ 9698 h 10076"/>
                  <a:gd name="connsiteX7" fmla="*/ 10000 w 10000"/>
                  <a:gd name="connsiteY7" fmla="*/ 5090 h 10076"/>
                  <a:gd name="connsiteX8" fmla="*/ 9445 w 10000"/>
                  <a:gd name="connsiteY8" fmla="*/ 487 h 10076"/>
                  <a:gd name="connsiteX0" fmla="*/ 9445 w 10000"/>
                  <a:gd name="connsiteY0" fmla="*/ 487 h 10085"/>
                  <a:gd name="connsiteX1" fmla="*/ 5013 w 10000"/>
                  <a:gd name="connsiteY1" fmla="*/ 78 h 10085"/>
                  <a:gd name="connsiteX2" fmla="*/ 511 w 10000"/>
                  <a:gd name="connsiteY2" fmla="*/ 423 h 10085"/>
                  <a:gd name="connsiteX3" fmla="*/ 169 w 10000"/>
                  <a:gd name="connsiteY3" fmla="*/ 4646 h 10085"/>
                  <a:gd name="connsiteX4" fmla="*/ 448 w 10000"/>
                  <a:gd name="connsiteY4" fmla="*/ 9682 h 10085"/>
                  <a:gd name="connsiteX5" fmla="*/ 4973 w 10000"/>
                  <a:gd name="connsiteY5" fmla="*/ 9825 h 10085"/>
                  <a:gd name="connsiteX6" fmla="*/ 9451 w 10000"/>
                  <a:gd name="connsiteY6" fmla="*/ 9698 h 10085"/>
                  <a:gd name="connsiteX7" fmla="*/ 10000 w 10000"/>
                  <a:gd name="connsiteY7" fmla="*/ 5090 h 10085"/>
                  <a:gd name="connsiteX8" fmla="*/ 9445 w 10000"/>
                  <a:gd name="connsiteY8" fmla="*/ 487 h 10085"/>
                  <a:gd name="connsiteX0" fmla="*/ 9445 w 10000"/>
                  <a:gd name="connsiteY0" fmla="*/ 487 h 10085"/>
                  <a:gd name="connsiteX1" fmla="*/ 5013 w 10000"/>
                  <a:gd name="connsiteY1" fmla="*/ 78 h 10085"/>
                  <a:gd name="connsiteX2" fmla="*/ 511 w 10000"/>
                  <a:gd name="connsiteY2" fmla="*/ 423 h 10085"/>
                  <a:gd name="connsiteX3" fmla="*/ 169 w 10000"/>
                  <a:gd name="connsiteY3" fmla="*/ 4646 h 10085"/>
                  <a:gd name="connsiteX4" fmla="*/ 448 w 10000"/>
                  <a:gd name="connsiteY4" fmla="*/ 9682 h 10085"/>
                  <a:gd name="connsiteX5" fmla="*/ 4973 w 10000"/>
                  <a:gd name="connsiteY5" fmla="*/ 9825 h 10085"/>
                  <a:gd name="connsiteX6" fmla="*/ 9451 w 10000"/>
                  <a:gd name="connsiteY6" fmla="*/ 9698 h 10085"/>
                  <a:gd name="connsiteX7" fmla="*/ 10000 w 10000"/>
                  <a:gd name="connsiteY7" fmla="*/ 5090 h 10085"/>
                  <a:gd name="connsiteX8" fmla="*/ 9445 w 10000"/>
                  <a:gd name="connsiteY8" fmla="*/ 487 h 10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00" h="10085">
                    <a:moveTo>
                      <a:pt x="9445" y="487"/>
                    </a:moveTo>
                    <a:cubicBezTo>
                      <a:pt x="8557" y="-301"/>
                      <a:pt x="6682" y="136"/>
                      <a:pt x="5013" y="78"/>
                    </a:cubicBezTo>
                    <a:cubicBezTo>
                      <a:pt x="3360" y="179"/>
                      <a:pt x="1318" y="-338"/>
                      <a:pt x="511" y="423"/>
                    </a:cubicBezTo>
                    <a:cubicBezTo>
                      <a:pt x="-296" y="1184"/>
                      <a:pt x="179" y="3105"/>
                      <a:pt x="169" y="4646"/>
                    </a:cubicBezTo>
                    <a:cubicBezTo>
                      <a:pt x="159" y="6190"/>
                      <a:pt x="-352" y="8818"/>
                      <a:pt x="448" y="9682"/>
                    </a:cubicBezTo>
                    <a:cubicBezTo>
                      <a:pt x="1249" y="10545"/>
                      <a:pt x="3079" y="9704"/>
                      <a:pt x="4973" y="9825"/>
                    </a:cubicBezTo>
                    <a:cubicBezTo>
                      <a:pt x="6470" y="9923"/>
                      <a:pt x="8536" y="10426"/>
                      <a:pt x="9451" y="9698"/>
                    </a:cubicBezTo>
                    <a:cubicBezTo>
                      <a:pt x="9906" y="9167"/>
                      <a:pt x="10007" y="6673"/>
                      <a:pt x="10000" y="5090"/>
                    </a:cubicBezTo>
                    <a:cubicBezTo>
                      <a:pt x="9993" y="3509"/>
                      <a:pt x="10024" y="1001"/>
                      <a:pt x="9445" y="487"/>
                    </a:cubicBezTo>
                    <a:close/>
                  </a:path>
                </a:pathLst>
              </a:custGeom>
              <a:solidFill>
                <a:schemeClr val="bg1"/>
              </a:solidFill>
              <a:ln w="22225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12" name="Group 11"/>
              <p:cNvGrpSpPr/>
              <p:nvPr/>
            </p:nvGrpSpPr>
            <p:grpSpPr>
              <a:xfrm>
                <a:off x="1097557" y="700499"/>
                <a:ext cx="7498976" cy="5278764"/>
                <a:chOff x="220266" y="267321"/>
                <a:chExt cx="8471454" cy="5963322"/>
              </a:xfrm>
            </p:grpSpPr>
            <p:sp>
              <p:nvSpPr>
                <p:cNvPr id="13" name="Freeform 5"/>
                <p:cNvSpPr>
                  <a:spLocks/>
                </p:cNvSpPr>
                <p:nvPr/>
              </p:nvSpPr>
              <p:spPr bwMode="auto">
                <a:xfrm rot="17654373" flipH="1" flipV="1">
                  <a:off x="1730411" y="678404"/>
                  <a:ext cx="552565" cy="4851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lvl="0"/>
                  <a:endParaRPr lang="en-US"/>
                </a:p>
              </p:txBody>
            </p:sp>
            <p:sp>
              <p:nvSpPr>
                <p:cNvPr id="14" name="Freeform 5"/>
                <p:cNvSpPr>
                  <a:spLocks/>
                </p:cNvSpPr>
                <p:nvPr/>
              </p:nvSpPr>
              <p:spPr bwMode="auto">
                <a:xfrm rot="16907243">
                  <a:off x="4216632" y="5557959"/>
                  <a:ext cx="786306" cy="559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" name="Freeform 5"/>
                <p:cNvSpPr>
                  <a:spLocks/>
                </p:cNvSpPr>
                <p:nvPr/>
              </p:nvSpPr>
              <p:spPr bwMode="auto">
                <a:xfrm rot="13080071" flipV="1">
                  <a:off x="5621285" y="5498834"/>
                  <a:ext cx="1174339" cy="7090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" name="Freeform 5"/>
                <p:cNvSpPr>
                  <a:spLocks/>
                </p:cNvSpPr>
                <p:nvPr/>
              </p:nvSpPr>
              <p:spPr bwMode="auto">
                <a:xfrm rot="802933">
                  <a:off x="452500" y="3018241"/>
                  <a:ext cx="786307" cy="559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" name="Freeform 5"/>
                <p:cNvSpPr>
                  <a:spLocks/>
                </p:cNvSpPr>
                <p:nvPr/>
              </p:nvSpPr>
              <p:spPr bwMode="auto">
                <a:xfrm rot="7653227">
                  <a:off x="1269784" y="613926"/>
                  <a:ext cx="786306" cy="559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" name="Freeform 5"/>
                <p:cNvSpPr>
                  <a:spLocks/>
                </p:cNvSpPr>
                <p:nvPr/>
              </p:nvSpPr>
              <p:spPr bwMode="auto">
                <a:xfrm rot="8519929">
                  <a:off x="5066513" y="489735"/>
                  <a:ext cx="1042336" cy="628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" name="Freeform 5"/>
                <p:cNvSpPr>
                  <a:spLocks/>
                </p:cNvSpPr>
                <p:nvPr/>
              </p:nvSpPr>
              <p:spPr bwMode="auto">
                <a:xfrm rot="8136384">
                  <a:off x="6770669" y="759154"/>
                  <a:ext cx="715114" cy="4234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" name="Freeform 5"/>
                <p:cNvSpPr>
                  <a:spLocks/>
                </p:cNvSpPr>
                <p:nvPr/>
              </p:nvSpPr>
              <p:spPr bwMode="auto">
                <a:xfrm rot="19575269">
                  <a:off x="6528700" y="5355523"/>
                  <a:ext cx="884347" cy="6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" name="Freeform 5"/>
                <p:cNvSpPr>
                  <a:spLocks/>
                </p:cNvSpPr>
                <p:nvPr/>
              </p:nvSpPr>
              <p:spPr bwMode="auto">
                <a:xfrm rot="12242146">
                  <a:off x="7749041" y="2862888"/>
                  <a:ext cx="786307" cy="559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" name="Freeform 5"/>
                <p:cNvSpPr>
                  <a:spLocks/>
                </p:cNvSpPr>
                <p:nvPr/>
              </p:nvSpPr>
              <p:spPr bwMode="auto">
                <a:xfrm rot="8134128" flipH="1" flipV="1">
                  <a:off x="1910905" y="5360499"/>
                  <a:ext cx="997753" cy="70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" name="Freeform 5"/>
                <p:cNvSpPr>
                  <a:spLocks/>
                </p:cNvSpPr>
                <p:nvPr/>
              </p:nvSpPr>
              <p:spPr bwMode="auto">
                <a:xfrm rot="520332">
                  <a:off x="403478" y="3946184"/>
                  <a:ext cx="884348" cy="628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" name="Freeform 5"/>
                <p:cNvSpPr>
                  <a:spLocks/>
                </p:cNvSpPr>
                <p:nvPr/>
              </p:nvSpPr>
              <p:spPr bwMode="auto">
                <a:xfrm rot="9318673" flipH="1" flipV="1">
                  <a:off x="3828499" y="5314049"/>
                  <a:ext cx="818562" cy="581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bg2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lvl="0"/>
                  <a:endParaRPr lang="en-US"/>
                </a:p>
              </p:txBody>
            </p:sp>
            <p:sp>
              <p:nvSpPr>
                <p:cNvPr id="25" name="Freeform 5"/>
                <p:cNvSpPr>
                  <a:spLocks/>
                </p:cNvSpPr>
                <p:nvPr/>
              </p:nvSpPr>
              <p:spPr bwMode="auto">
                <a:xfrm rot="10163464" flipH="1" flipV="1">
                  <a:off x="5030370" y="5370507"/>
                  <a:ext cx="904032" cy="7980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bg2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" name="Freeform 5"/>
                <p:cNvSpPr>
                  <a:spLocks/>
                </p:cNvSpPr>
                <p:nvPr/>
              </p:nvSpPr>
              <p:spPr bwMode="auto">
                <a:xfrm rot="11893978" flipV="1">
                  <a:off x="2518724" y="5335164"/>
                  <a:ext cx="1221912" cy="8687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bg2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" name="Freeform 5"/>
                <p:cNvSpPr>
                  <a:spLocks/>
                </p:cNvSpPr>
                <p:nvPr/>
              </p:nvSpPr>
              <p:spPr bwMode="auto">
                <a:xfrm rot="13517811" flipH="1" flipV="1">
                  <a:off x="274478" y="2395212"/>
                  <a:ext cx="1089753" cy="7748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bg2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lvl="0"/>
                  <a:endParaRPr lang="en-US"/>
                </a:p>
              </p:txBody>
            </p:sp>
            <p:sp>
              <p:nvSpPr>
                <p:cNvPr id="28" name="Freeform 5"/>
                <p:cNvSpPr>
                  <a:spLocks/>
                </p:cNvSpPr>
                <p:nvPr/>
              </p:nvSpPr>
              <p:spPr bwMode="auto">
                <a:xfrm rot="18295897" flipH="1" flipV="1">
                  <a:off x="2023764" y="595233"/>
                  <a:ext cx="818562" cy="581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bg2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lvl="0"/>
                  <a:endParaRPr lang="en-US"/>
                </a:p>
              </p:txBody>
            </p:sp>
            <p:sp>
              <p:nvSpPr>
                <p:cNvPr id="29" name="Freeform 5"/>
                <p:cNvSpPr>
                  <a:spLocks/>
                </p:cNvSpPr>
                <p:nvPr/>
              </p:nvSpPr>
              <p:spPr bwMode="auto">
                <a:xfrm rot="14161704" flipH="1" flipV="1">
                  <a:off x="514834" y="1048516"/>
                  <a:ext cx="904032" cy="7980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bg2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" name="Freeform 5"/>
                <p:cNvSpPr>
                  <a:spLocks/>
                </p:cNvSpPr>
                <p:nvPr/>
              </p:nvSpPr>
              <p:spPr bwMode="auto">
                <a:xfrm rot="5674495">
                  <a:off x="2944478" y="393486"/>
                  <a:ext cx="987176" cy="734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bg2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" name="Freeform 5"/>
                <p:cNvSpPr>
                  <a:spLocks/>
                </p:cNvSpPr>
                <p:nvPr/>
              </p:nvSpPr>
              <p:spPr bwMode="auto">
                <a:xfrm rot="15232529" flipH="1">
                  <a:off x="4001659" y="574621"/>
                  <a:ext cx="790357" cy="5619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bg2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" name="Freeform 5"/>
                <p:cNvSpPr>
                  <a:spLocks/>
                </p:cNvSpPr>
                <p:nvPr/>
              </p:nvSpPr>
              <p:spPr bwMode="auto">
                <a:xfrm rot="19151294" flipH="1" flipV="1">
                  <a:off x="7094644" y="663837"/>
                  <a:ext cx="941754" cy="7224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bg2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lvl="0"/>
                  <a:endParaRPr lang="en-US"/>
                </a:p>
              </p:txBody>
            </p:sp>
            <p:sp>
              <p:nvSpPr>
                <p:cNvPr id="33" name="Freeform 5"/>
                <p:cNvSpPr>
                  <a:spLocks/>
                </p:cNvSpPr>
                <p:nvPr/>
              </p:nvSpPr>
              <p:spPr bwMode="auto">
                <a:xfrm rot="9232592">
                  <a:off x="5488591" y="603133"/>
                  <a:ext cx="843396" cy="6020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bg2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" name="Freeform 5"/>
                <p:cNvSpPr>
                  <a:spLocks/>
                </p:cNvSpPr>
                <p:nvPr/>
              </p:nvSpPr>
              <p:spPr bwMode="auto">
                <a:xfrm rot="15229593">
                  <a:off x="7374785" y="4914437"/>
                  <a:ext cx="1093540" cy="7775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bg2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" name="Freeform 5"/>
                <p:cNvSpPr>
                  <a:spLocks/>
                </p:cNvSpPr>
                <p:nvPr/>
              </p:nvSpPr>
              <p:spPr bwMode="auto">
                <a:xfrm rot="2738730" flipH="1" flipV="1">
                  <a:off x="7634503" y="3336401"/>
                  <a:ext cx="1053784" cy="7492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bg2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lvl="0"/>
                  <a:endParaRPr lang="en-US"/>
                </a:p>
              </p:txBody>
            </p:sp>
            <p:sp>
              <p:nvSpPr>
                <p:cNvPr id="36" name="Freeform 5"/>
                <p:cNvSpPr>
                  <a:spLocks/>
                </p:cNvSpPr>
                <p:nvPr/>
              </p:nvSpPr>
              <p:spPr bwMode="auto">
                <a:xfrm flipH="1" flipV="1">
                  <a:off x="7664260" y="1672256"/>
                  <a:ext cx="1027460" cy="73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bg2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" name="Freeform 5"/>
                <p:cNvSpPr>
                  <a:spLocks/>
                </p:cNvSpPr>
                <p:nvPr/>
              </p:nvSpPr>
              <p:spPr bwMode="auto">
                <a:xfrm rot="18641654">
                  <a:off x="1231687" y="5382426"/>
                  <a:ext cx="951926" cy="6768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bg2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" name="Freeform 5"/>
                <p:cNvSpPr>
                  <a:spLocks/>
                </p:cNvSpPr>
                <p:nvPr/>
              </p:nvSpPr>
              <p:spPr bwMode="auto">
                <a:xfrm rot="288769">
                  <a:off x="325495" y="4900178"/>
                  <a:ext cx="1093540" cy="7775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bg2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" name="Freeform 5"/>
                <p:cNvSpPr>
                  <a:spLocks/>
                </p:cNvSpPr>
                <p:nvPr/>
              </p:nvSpPr>
              <p:spPr bwMode="auto">
                <a:xfrm rot="13614573" flipV="1">
                  <a:off x="3401554" y="5306543"/>
                  <a:ext cx="862596" cy="7408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" name="Freeform 5"/>
                <p:cNvSpPr>
                  <a:spLocks/>
                </p:cNvSpPr>
                <p:nvPr/>
              </p:nvSpPr>
              <p:spPr bwMode="auto">
                <a:xfrm rot="13959425" flipV="1">
                  <a:off x="6170122" y="5416928"/>
                  <a:ext cx="812391" cy="577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lvl="0"/>
                  <a:endParaRPr lang="en-US"/>
                </a:p>
              </p:txBody>
            </p:sp>
            <p:sp>
              <p:nvSpPr>
                <p:cNvPr id="41" name="Freeform 5"/>
                <p:cNvSpPr>
                  <a:spLocks/>
                </p:cNvSpPr>
                <p:nvPr/>
              </p:nvSpPr>
              <p:spPr bwMode="auto">
                <a:xfrm rot="21446840" flipV="1">
                  <a:off x="220266" y="3400249"/>
                  <a:ext cx="990172" cy="7040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" name="Freeform 5"/>
                <p:cNvSpPr>
                  <a:spLocks/>
                </p:cNvSpPr>
                <p:nvPr/>
              </p:nvSpPr>
              <p:spPr bwMode="auto">
                <a:xfrm rot="10375952" flipH="1" flipV="1">
                  <a:off x="302058" y="1672949"/>
                  <a:ext cx="968497" cy="688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" name="Freeform 5"/>
                <p:cNvSpPr>
                  <a:spLocks/>
                </p:cNvSpPr>
                <p:nvPr/>
              </p:nvSpPr>
              <p:spPr bwMode="auto">
                <a:xfrm rot="19978554" flipH="1" flipV="1">
                  <a:off x="2488376" y="546068"/>
                  <a:ext cx="968496" cy="68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lvl="0"/>
                  <a:endParaRPr lang="en-US"/>
                </a:p>
              </p:txBody>
            </p:sp>
            <p:sp>
              <p:nvSpPr>
                <p:cNvPr id="44" name="Freeform 5"/>
                <p:cNvSpPr>
                  <a:spLocks/>
                </p:cNvSpPr>
                <p:nvPr/>
              </p:nvSpPr>
              <p:spPr bwMode="auto">
                <a:xfrm flipH="1" flipV="1">
                  <a:off x="7521878" y="993299"/>
                  <a:ext cx="851973" cy="6148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" name="Freeform 5"/>
                <p:cNvSpPr>
                  <a:spLocks/>
                </p:cNvSpPr>
                <p:nvPr/>
              </p:nvSpPr>
              <p:spPr bwMode="auto">
                <a:xfrm rot="16578489" flipH="1" flipV="1">
                  <a:off x="5861446" y="468363"/>
                  <a:ext cx="812302" cy="6314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" name="Freeform 5"/>
                <p:cNvSpPr>
                  <a:spLocks/>
                </p:cNvSpPr>
                <p:nvPr/>
              </p:nvSpPr>
              <p:spPr bwMode="auto">
                <a:xfrm rot="2029097" flipH="1" flipV="1">
                  <a:off x="7720748" y="4700129"/>
                  <a:ext cx="710145" cy="5049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" name="Freeform 5"/>
                <p:cNvSpPr>
                  <a:spLocks/>
                </p:cNvSpPr>
                <p:nvPr/>
              </p:nvSpPr>
              <p:spPr bwMode="auto">
                <a:xfrm rot="8904122" flipV="1">
                  <a:off x="7684177" y="2232075"/>
                  <a:ext cx="883639" cy="7229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lvl="0"/>
                  <a:endParaRPr lang="en-US"/>
                </a:p>
              </p:txBody>
            </p:sp>
            <p:sp>
              <p:nvSpPr>
                <p:cNvPr id="48" name="Freeform 5"/>
                <p:cNvSpPr>
                  <a:spLocks/>
                </p:cNvSpPr>
                <p:nvPr/>
              </p:nvSpPr>
              <p:spPr bwMode="auto">
                <a:xfrm rot="215165" flipH="1" flipV="1">
                  <a:off x="7615679" y="4129513"/>
                  <a:ext cx="968497" cy="688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" name="Freeform 5"/>
                <p:cNvSpPr>
                  <a:spLocks/>
                </p:cNvSpPr>
                <p:nvPr/>
              </p:nvSpPr>
              <p:spPr bwMode="auto">
                <a:xfrm rot="7322407" flipH="1" flipV="1">
                  <a:off x="871530" y="5329756"/>
                  <a:ext cx="856126" cy="60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lvl="0"/>
                  <a:endParaRPr lang="en-US"/>
                </a:p>
              </p:txBody>
            </p:sp>
            <p:sp>
              <p:nvSpPr>
                <p:cNvPr id="50" name="Freeform 5"/>
                <p:cNvSpPr>
                  <a:spLocks/>
                </p:cNvSpPr>
                <p:nvPr/>
              </p:nvSpPr>
              <p:spPr bwMode="auto">
                <a:xfrm rot="18894776" flipH="1" flipV="1">
                  <a:off x="4599487" y="503572"/>
                  <a:ext cx="981154" cy="6975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" name="Freeform 5"/>
                <p:cNvSpPr>
                  <a:spLocks/>
                </p:cNvSpPr>
                <p:nvPr/>
              </p:nvSpPr>
              <p:spPr bwMode="auto">
                <a:xfrm rot="12028755" flipV="1">
                  <a:off x="4654719" y="5281351"/>
                  <a:ext cx="1015025" cy="721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bg2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" name="Freeform 5"/>
                <p:cNvSpPr>
                  <a:spLocks/>
                </p:cNvSpPr>
                <p:nvPr/>
              </p:nvSpPr>
              <p:spPr bwMode="auto">
                <a:xfrm rot="631892" flipH="1">
                  <a:off x="7460485" y="5215473"/>
                  <a:ext cx="473742" cy="3368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" name="Freeform 5"/>
                <p:cNvSpPr>
                  <a:spLocks/>
                </p:cNvSpPr>
                <p:nvPr/>
              </p:nvSpPr>
              <p:spPr bwMode="auto">
                <a:xfrm rot="12749872" flipH="1" flipV="1">
                  <a:off x="496730" y="2126067"/>
                  <a:ext cx="820273" cy="4308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lvl="0"/>
                  <a:endParaRPr lang="en-US"/>
                </a:p>
              </p:txBody>
            </p:sp>
            <p:sp>
              <p:nvSpPr>
                <p:cNvPr id="54" name="Freeform 5"/>
                <p:cNvSpPr>
                  <a:spLocks/>
                </p:cNvSpPr>
                <p:nvPr/>
              </p:nvSpPr>
              <p:spPr bwMode="auto">
                <a:xfrm rot="652517" flipV="1">
                  <a:off x="542325" y="563408"/>
                  <a:ext cx="1015025" cy="721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bg2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" name="Freeform 5"/>
                <p:cNvSpPr>
                  <a:spLocks/>
                </p:cNvSpPr>
                <p:nvPr/>
              </p:nvSpPr>
              <p:spPr bwMode="auto">
                <a:xfrm rot="8411794">
                  <a:off x="3574967" y="449596"/>
                  <a:ext cx="884403" cy="7416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bg2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" name="Freeform 5"/>
                <p:cNvSpPr>
                  <a:spLocks/>
                </p:cNvSpPr>
                <p:nvPr/>
              </p:nvSpPr>
              <p:spPr bwMode="auto">
                <a:xfrm rot="3532265" flipV="1">
                  <a:off x="6258480" y="474630"/>
                  <a:ext cx="876340" cy="7480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bg2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" name="Freeform 5"/>
                <p:cNvSpPr>
                  <a:spLocks/>
                </p:cNvSpPr>
                <p:nvPr/>
              </p:nvSpPr>
              <p:spPr bwMode="auto">
                <a:xfrm rot="832578" flipH="1" flipV="1">
                  <a:off x="7676145" y="1409292"/>
                  <a:ext cx="680526" cy="49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bg2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" name="Freeform 5"/>
                <p:cNvSpPr>
                  <a:spLocks/>
                </p:cNvSpPr>
                <p:nvPr/>
              </p:nvSpPr>
              <p:spPr bwMode="auto">
                <a:xfrm rot="5605333" flipH="1" flipV="1">
                  <a:off x="6986635" y="5388119"/>
                  <a:ext cx="727968" cy="517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lvl="0"/>
                  <a:endParaRPr lang="en-US"/>
                </a:p>
              </p:txBody>
            </p:sp>
            <p:sp>
              <p:nvSpPr>
                <p:cNvPr id="59" name="Freeform 5"/>
                <p:cNvSpPr>
                  <a:spLocks/>
                </p:cNvSpPr>
                <p:nvPr/>
              </p:nvSpPr>
              <p:spPr bwMode="auto">
                <a:xfrm rot="2400631" flipH="1" flipV="1">
                  <a:off x="7677424" y="3960565"/>
                  <a:ext cx="820274" cy="4308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bg2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" name="Freeform 5"/>
                <p:cNvSpPr>
                  <a:spLocks/>
                </p:cNvSpPr>
                <p:nvPr/>
              </p:nvSpPr>
              <p:spPr bwMode="auto">
                <a:xfrm rot="12575299" flipH="1" flipV="1">
                  <a:off x="273820" y="4333697"/>
                  <a:ext cx="1025132" cy="728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bg2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" name="Freeform 5"/>
                <p:cNvSpPr>
                  <a:spLocks/>
                </p:cNvSpPr>
                <p:nvPr/>
              </p:nvSpPr>
              <p:spPr bwMode="auto">
                <a:xfrm rot="6368658" flipH="1" flipV="1">
                  <a:off x="2965875" y="5360017"/>
                  <a:ext cx="727968" cy="517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bg2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" name="Freeform 5"/>
                <p:cNvSpPr>
                  <a:spLocks/>
                </p:cNvSpPr>
                <p:nvPr/>
              </p:nvSpPr>
              <p:spPr bwMode="auto">
                <a:xfrm rot="16098538" flipH="1" flipV="1">
                  <a:off x="4461152" y="510598"/>
                  <a:ext cx="727968" cy="517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lvl="0"/>
                  <a:endParaRPr lang="en-US"/>
                </a:p>
              </p:txBody>
            </p:sp>
            <p:sp>
              <p:nvSpPr>
                <p:cNvPr id="63" name="Freeform 5"/>
                <p:cNvSpPr>
                  <a:spLocks/>
                </p:cNvSpPr>
                <p:nvPr/>
              </p:nvSpPr>
              <p:spPr bwMode="auto">
                <a:xfrm rot="6367471" flipH="1" flipV="1">
                  <a:off x="1770822" y="5440879"/>
                  <a:ext cx="691435" cy="491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2118370" y="1658032"/>
              <a:ext cx="5511403" cy="3429588"/>
            </a:xfrm>
            <a:custGeom>
              <a:avLst/>
              <a:gdLst>
                <a:gd name="T0" fmla="*/ 2466 w 2671"/>
                <a:gd name="T1" fmla="*/ 92 h 1682"/>
                <a:gd name="T2" fmla="*/ 200 w 2671"/>
                <a:gd name="T3" fmla="*/ 99 h 1682"/>
                <a:gd name="T4" fmla="*/ 169 w 2671"/>
                <a:gd name="T5" fmla="*/ 1583 h 1682"/>
                <a:gd name="T6" fmla="*/ 2481 w 2671"/>
                <a:gd name="T7" fmla="*/ 1562 h 1682"/>
                <a:gd name="T8" fmla="*/ 2466 w 2671"/>
                <a:gd name="T9" fmla="*/ 92 h 1682"/>
                <a:gd name="connsiteX0" fmla="*/ 9074 w 9535"/>
                <a:gd name="connsiteY0" fmla="*/ 447 h 9722"/>
                <a:gd name="connsiteX1" fmla="*/ 544 w 9535"/>
                <a:gd name="connsiteY1" fmla="*/ 264 h 9722"/>
                <a:gd name="connsiteX2" fmla="*/ 475 w 9535"/>
                <a:gd name="connsiteY2" fmla="*/ 9311 h 9722"/>
                <a:gd name="connsiteX3" fmla="*/ 9131 w 9535"/>
                <a:gd name="connsiteY3" fmla="*/ 9187 h 9722"/>
                <a:gd name="connsiteX4" fmla="*/ 9074 w 9535"/>
                <a:gd name="connsiteY4" fmla="*/ 447 h 9722"/>
                <a:gd name="connsiteX0" fmla="*/ 9519 w 10001"/>
                <a:gd name="connsiteY0" fmla="*/ 986 h 10526"/>
                <a:gd name="connsiteX1" fmla="*/ 5107 w 10001"/>
                <a:gd name="connsiteY1" fmla="*/ 519 h 10526"/>
                <a:gd name="connsiteX2" fmla="*/ 573 w 10001"/>
                <a:gd name="connsiteY2" fmla="*/ 798 h 10526"/>
                <a:gd name="connsiteX3" fmla="*/ 500 w 10001"/>
                <a:gd name="connsiteY3" fmla="*/ 10103 h 10526"/>
                <a:gd name="connsiteX4" fmla="*/ 9578 w 10001"/>
                <a:gd name="connsiteY4" fmla="*/ 9976 h 10526"/>
                <a:gd name="connsiteX5" fmla="*/ 9519 w 10001"/>
                <a:gd name="connsiteY5" fmla="*/ 986 h 10526"/>
                <a:gd name="connsiteX0" fmla="*/ 9561 w 10043"/>
                <a:gd name="connsiteY0" fmla="*/ 870 h 10410"/>
                <a:gd name="connsiteX1" fmla="*/ 5149 w 10043"/>
                <a:gd name="connsiteY1" fmla="*/ 403 h 10410"/>
                <a:gd name="connsiteX2" fmla="*/ 533 w 10043"/>
                <a:gd name="connsiteY2" fmla="*/ 862 h 10410"/>
                <a:gd name="connsiteX3" fmla="*/ 542 w 10043"/>
                <a:gd name="connsiteY3" fmla="*/ 9987 h 10410"/>
                <a:gd name="connsiteX4" fmla="*/ 9620 w 10043"/>
                <a:gd name="connsiteY4" fmla="*/ 9860 h 10410"/>
                <a:gd name="connsiteX5" fmla="*/ 9561 w 10043"/>
                <a:gd name="connsiteY5" fmla="*/ 870 h 10410"/>
                <a:gd name="connsiteX0" fmla="*/ 9572 w 10054"/>
                <a:gd name="connsiteY0" fmla="*/ 835 h 10375"/>
                <a:gd name="connsiteX1" fmla="*/ 5160 w 10054"/>
                <a:gd name="connsiteY1" fmla="*/ 368 h 10375"/>
                <a:gd name="connsiteX2" fmla="*/ 544 w 10054"/>
                <a:gd name="connsiteY2" fmla="*/ 827 h 10375"/>
                <a:gd name="connsiteX3" fmla="*/ 553 w 10054"/>
                <a:gd name="connsiteY3" fmla="*/ 9952 h 10375"/>
                <a:gd name="connsiteX4" fmla="*/ 9631 w 10054"/>
                <a:gd name="connsiteY4" fmla="*/ 9825 h 10375"/>
                <a:gd name="connsiteX5" fmla="*/ 9572 w 10054"/>
                <a:gd name="connsiteY5" fmla="*/ 835 h 10375"/>
                <a:gd name="connsiteX0" fmla="*/ 9532 w 10014"/>
                <a:gd name="connsiteY0" fmla="*/ 835 h 10375"/>
                <a:gd name="connsiteX1" fmla="*/ 5120 w 10014"/>
                <a:gd name="connsiteY1" fmla="*/ 368 h 10375"/>
                <a:gd name="connsiteX2" fmla="*/ 504 w 10014"/>
                <a:gd name="connsiteY2" fmla="*/ 827 h 10375"/>
                <a:gd name="connsiteX3" fmla="*/ 513 w 10014"/>
                <a:gd name="connsiteY3" fmla="*/ 9952 h 10375"/>
                <a:gd name="connsiteX4" fmla="*/ 9591 w 10014"/>
                <a:gd name="connsiteY4" fmla="*/ 9825 h 10375"/>
                <a:gd name="connsiteX5" fmla="*/ 9532 w 10014"/>
                <a:gd name="connsiteY5" fmla="*/ 835 h 10375"/>
                <a:gd name="connsiteX0" fmla="*/ 9532 w 10014"/>
                <a:gd name="connsiteY0" fmla="*/ 653 h 10193"/>
                <a:gd name="connsiteX1" fmla="*/ 5120 w 10014"/>
                <a:gd name="connsiteY1" fmla="*/ 186 h 10193"/>
                <a:gd name="connsiteX2" fmla="*/ 504 w 10014"/>
                <a:gd name="connsiteY2" fmla="*/ 645 h 10193"/>
                <a:gd name="connsiteX3" fmla="*/ 513 w 10014"/>
                <a:gd name="connsiteY3" fmla="*/ 9770 h 10193"/>
                <a:gd name="connsiteX4" fmla="*/ 9591 w 10014"/>
                <a:gd name="connsiteY4" fmla="*/ 9643 h 10193"/>
                <a:gd name="connsiteX5" fmla="*/ 9532 w 10014"/>
                <a:gd name="connsiteY5" fmla="*/ 653 h 10193"/>
                <a:gd name="connsiteX0" fmla="*/ 9532 w 10014"/>
                <a:gd name="connsiteY0" fmla="*/ 579 h 10119"/>
                <a:gd name="connsiteX1" fmla="*/ 5120 w 10014"/>
                <a:gd name="connsiteY1" fmla="*/ 112 h 10119"/>
                <a:gd name="connsiteX2" fmla="*/ 504 w 10014"/>
                <a:gd name="connsiteY2" fmla="*/ 571 h 10119"/>
                <a:gd name="connsiteX3" fmla="*/ 513 w 10014"/>
                <a:gd name="connsiteY3" fmla="*/ 9696 h 10119"/>
                <a:gd name="connsiteX4" fmla="*/ 9591 w 10014"/>
                <a:gd name="connsiteY4" fmla="*/ 9569 h 10119"/>
                <a:gd name="connsiteX5" fmla="*/ 9532 w 10014"/>
                <a:gd name="connsiteY5" fmla="*/ 579 h 10119"/>
                <a:gd name="connsiteX0" fmla="*/ 9560 w 10042"/>
                <a:gd name="connsiteY0" fmla="*/ 783 h 10323"/>
                <a:gd name="connsiteX1" fmla="*/ 5132 w 10042"/>
                <a:gd name="connsiteY1" fmla="*/ 521 h 10323"/>
                <a:gd name="connsiteX2" fmla="*/ 532 w 10042"/>
                <a:gd name="connsiteY2" fmla="*/ 775 h 10323"/>
                <a:gd name="connsiteX3" fmla="*/ 541 w 10042"/>
                <a:gd name="connsiteY3" fmla="*/ 9900 h 10323"/>
                <a:gd name="connsiteX4" fmla="*/ 9619 w 10042"/>
                <a:gd name="connsiteY4" fmla="*/ 9773 h 10323"/>
                <a:gd name="connsiteX5" fmla="*/ 9560 w 10042"/>
                <a:gd name="connsiteY5" fmla="*/ 783 h 10323"/>
                <a:gd name="connsiteX0" fmla="*/ 9562 w 10044"/>
                <a:gd name="connsiteY0" fmla="*/ 560 h 10100"/>
                <a:gd name="connsiteX1" fmla="*/ 5134 w 10044"/>
                <a:gd name="connsiteY1" fmla="*/ 298 h 10100"/>
                <a:gd name="connsiteX2" fmla="*/ 534 w 10044"/>
                <a:gd name="connsiteY2" fmla="*/ 552 h 10100"/>
                <a:gd name="connsiteX3" fmla="*/ 543 w 10044"/>
                <a:gd name="connsiteY3" fmla="*/ 9677 h 10100"/>
                <a:gd name="connsiteX4" fmla="*/ 9621 w 10044"/>
                <a:gd name="connsiteY4" fmla="*/ 9550 h 10100"/>
                <a:gd name="connsiteX5" fmla="*/ 9562 w 10044"/>
                <a:gd name="connsiteY5" fmla="*/ 560 h 10100"/>
                <a:gd name="connsiteX0" fmla="*/ 9598 w 10080"/>
                <a:gd name="connsiteY0" fmla="*/ 482 h 10022"/>
                <a:gd name="connsiteX1" fmla="*/ 5170 w 10080"/>
                <a:gd name="connsiteY1" fmla="*/ 220 h 10022"/>
                <a:gd name="connsiteX2" fmla="*/ 504 w 10080"/>
                <a:gd name="connsiteY2" fmla="*/ 602 h 10022"/>
                <a:gd name="connsiteX3" fmla="*/ 579 w 10080"/>
                <a:gd name="connsiteY3" fmla="*/ 9599 h 10022"/>
                <a:gd name="connsiteX4" fmla="*/ 9657 w 10080"/>
                <a:gd name="connsiteY4" fmla="*/ 9472 h 10022"/>
                <a:gd name="connsiteX5" fmla="*/ 9598 w 10080"/>
                <a:gd name="connsiteY5" fmla="*/ 482 h 10022"/>
                <a:gd name="connsiteX0" fmla="*/ 9553 w 10035"/>
                <a:gd name="connsiteY0" fmla="*/ 453 h 9993"/>
                <a:gd name="connsiteX1" fmla="*/ 5125 w 10035"/>
                <a:gd name="connsiteY1" fmla="*/ 191 h 9993"/>
                <a:gd name="connsiteX2" fmla="*/ 459 w 10035"/>
                <a:gd name="connsiteY2" fmla="*/ 573 h 9993"/>
                <a:gd name="connsiteX3" fmla="*/ 534 w 10035"/>
                <a:gd name="connsiteY3" fmla="*/ 9570 h 9993"/>
                <a:gd name="connsiteX4" fmla="*/ 9612 w 10035"/>
                <a:gd name="connsiteY4" fmla="*/ 9443 h 9993"/>
                <a:gd name="connsiteX5" fmla="*/ 9553 w 10035"/>
                <a:gd name="connsiteY5" fmla="*/ 453 h 9993"/>
                <a:gd name="connsiteX0" fmla="*/ 9520 w 10000"/>
                <a:gd name="connsiteY0" fmla="*/ 453 h 10000"/>
                <a:gd name="connsiteX1" fmla="*/ 5107 w 10000"/>
                <a:gd name="connsiteY1" fmla="*/ 191 h 10000"/>
                <a:gd name="connsiteX2" fmla="*/ 457 w 10000"/>
                <a:gd name="connsiteY2" fmla="*/ 573 h 10000"/>
                <a:gd name="connsiteX3" fmla="*/ 532 w 10000"/>
                <a:gd name="connsiteY3" fmla="*/ 9577 h 10000"/>
                <a:gd name="connsiteX4" fmla="*/ 9578 w 10000"/>
                <a:gd name="connsiteY4" fmla="*/ 9450 h 10000"/>
                <a:gd name="connsiteX5" fmla="*/ 9520 w 10000"/>
                <a:gd name="connsiteY5" fmla="*/ 453 h 10000"/>
                <a:gd name="connsiteX0" fmla="*/ 9520 w 10000"/>
                <a:gd name="connsiteY0" fmla="*/ 445 h 9992"/>
                <a:gd name="connsiteX1" fmla="*/ 5107 w 10000"/>
                <a:gd name="connsiteY1" fmla="*/ 183 h 9992"/>
                <a:gd name="connsiteX2" fmla="*/ 457 w 10000"/>
                <a:gd name="connsiteY2" fmla="*/ 565 h 9992"/>
                <a:gd name="connsiteX3" fmla="*/ 532 w 10000"/>
                <a:gd name="connsiteY3" fmla="*/ 9569 h 9992"/>
                <a:gd name="connsiteX4" fmla="*/ 9578 w 10000"/>
                <a:gd name="connsiteY4" fmla="*/ 9442 h 9992"/>
                <a:gd name="connsiteX5" fmla="*/ 9520 w 10000"/>
                <a:gd name="connsiteY5" fmla="*/ 445 h 9992"/>
                <a:gd name="connsiteX0" fmla="*/ 9561 w 10041"/>
                <a:gd name="connsiteY0" fmla="*/ 695 h 10250"/>
                <a:gd name="connsiteX1" fmla="*/ 5115 w 10041"/>
                <a:gd name="connsiteY1" fmla="*/ 356 h 10250"/>
                <a:gd name="connsiteX2" fmla="*/ 498 w 10041"/>
                <a:gd name="connsiteY2" fmla="*/ 815 h 10250"/>
                <a:gd name="connsiteX3" fmla="*/ 573 w 10041"/>
                <a:gd name="connsiteY3" fmla="*/ 9827 h 10250"/>
                <a:gd name="connsiteX4" fmla="*/ 9619 w 10041"/>
                <a:gd name="connsiteY4" fmla="*/ 9700 h 10250"/>
                <a:gd name="connsiteX5" fmla="*/ 9561 w 10041"/>
                <a:gd name="connsiteY5" fmla="*/ 695 h 10250"/>
                <a:gd name="connsiteX0" fmla="*/ 9561 w 9999"/>
                <a:gd name="connsiteY0" fmla="*/ 695 h 10250"/>
                <a:gd name="connsiteX1" fmla="*/ 5115 w 9999"/>
                <a:gd name="connsiteY1" fmla="*/ 356 h 10250"/>
                <a:gd name="connsiteX2" fmla="*/ 498 w 9999"/>
                <a:gd name="connsiteY2" fmla="*/ 815 h 10250"/>
                <a:gd name="connsiteX3" fmla="*/ 573 w 9999"/>
                <a:gd name="connsiteY3" fmla="*/ 9827 h 10250"/>
                <a:gd name="connsiteX4" fmla="*/ 9619 w 9999"/>
                <a:gd name="connsiteY4" fmla="*/ 9700 h 10250"/>
                <a:gd name="connsiteX5" fmla="*/ 9561 w 9999"/>
                <a:gd name="connsiteY5" fmla="*/ 695 h 10250"/>
                <a:gd name="connsiteX0" fmla="*/ 9562 w 10000"/>
                <a:gd name="connsiteY0" fmla="*/ 678 h 10000"/>
                <a:gd name="connsiteX1" fmla="*/ 5116 w 10000"/>
                <a:gd name="connsiteY1" fmla="*/ 347 h 10000"/>
                <a:gd name="connsiteX2" fmla="*/ 498 w 10000"/>
                <a:gd name="connsiteY2" fmla="*/ 795 h 10000"/>
                <a:gd name="connsiteX3" fmla="*/ 573 w 10000"/>
                <a:gd name="connsiteY3" fmla="*/ 9587 h 10000"/>
                <a:gd name="connsiteX4" fmla="*/ 9620 w 10000"/>
                <a:gd name="connsiteY4" fmla="*/ 9463 h 10000"/>
                <a:gd name="connsiteX5" fmla="*/ 9562 w 10000"/>
                <a:gd name="connsiteY5" fmla="*/ 678 h 10000"/>
                <a:gd name="connsiteX0" fmla="*/ 9598 w 10036"/>
                <a:gd name="connsiteY0" fmla="*/ 678 h 10408"/>
                <a:gd name="connsiteX1" fmla="*/ 5152 w 10036"/>
                <a:gd name="connsiteY1" fmla="*/ 347 h 10408"/>
                <a:gd name="connsiteX2" fmla="*/ 534 w 10036"/>
                <a:gd name="connsiteY2" fmla="*/ 795 h 10408"/>
                <a:gd name="connsiteX3" fmla="*/ 609 w 10036"/>
                <a:gd name="connsiteY3" fmla="*/ 9587 h 10408"/>
                <a:gd name="connsiteX4" fmla="*/ 5168 w 10036"/>
                <a:gd name="connsiteY4" fmla="*/ 10029 h 10408"/>
                <a:gd name="connsiteX5" fmla="*/ 9656 w 10036"/>
                <a:gd name="connsiteY5" fmla="*/ 9463 h 10408"/>
                <a:gd name="connsiteX6" fmla="*/ 9598 w 10036"/>
                <a:gd name="connsiteY6" fmla="*/ 678 h 10408"/>
                <a:gd name="connsiteX0" fmla="*/ 9598 w 10036"/>
                <a:gd name="connsiteY0" fmla="*/ 678 h 10408"/>
                <a:gd name="connsiteX1" fmla="*/ 5152 w 10036"/>
                <a:gd name="connsiteY1" fmla="*/ 347 h 10408"/>
                <a:gd name="connsiteX2" fmla="*/ 534 w 10036"/>
                <a:gd name="connsiteY2" fmla="*/ 795 h 10408"/>
                <a:gd name="connsiteX3" fmla="*/ 609 w 10036"/>
                <a:gd name="connsiteY3" fmla="*/ 9587 h 10408"/>
                <a:gd name="connsiteX4" fmla="*/ 5168 w 10036"/>
                <a:gd name="connsiteY4" fmla="*/ 10029 h 10408"/>
                <a:gd name="connsiteX5" fmla="*/ 9656 w 10036"/>
                <a:gd name="connsiteY5" fmla="*/ 9463 h 10408"/>
                <a:gd name="connsiteX6" fmla="*/ 9598 w 10036"/>
                <a:gd name="connsiteY6" fmla="*/ 678 h 10408"/>
                <a:gd name="connsiteX0" fmla="*/ 9598 w 10036"/>
                <a:gd name="connsiteY0" fmla="*/ 678 h 10408"/>
                <a:gd name="connsiteX1" fmla="*/ 5152 w 10036"/>
                <a:gd name="connsiteY1" fmla="*/ 347 h 10408"/>
                <a:gd name="connsiteX2" fmla="*/ 534 w 10036"/>
                <a:gd name="connsiteY2" fmla="*/ 795 h 10408"/>
                <a:gd name="connsiteX3" fmla="*/ 609 w 10036"/>
                <a:gd name="connsiteY3" fmla="*/ 9587 h 10408"/>
                <a:gd name="connsiteX4" fmla="*/ 5168 w 10036"/>
                <a:gd name="connsiteY4" fmla="*/ 10029 h 10408"/>
                <a:gd name="connsiteX5" fmla="*/ 9656 w 10036"/>
                <a:gd name="connsiteY5" fmla="*/ 9463 h 10408"/>
                <a:gd name="connsiteX6" fmla="*/ 9598 w 10036"/>
                <a:gd name="connsiteY6" fmla="*/ 678 h 10408"/>
                <a:gd name="connsiteX0" fmla="*/ 9604 w 10042"/>
                <a:gd name="connsiteY0" fmla="*/ 678 h 10231"/>
                <a:gd name="connsiteX1" fmla="*/ 5158 w 10042"/>
                <a:gd name="connsiteY1" fmla="*/ 347 h 10231"/>
                <a:gd name="connsiteX2" fmla="*/ 540 w 10042"/>
                <a:gd name="connsiteY2" fmla="*/ 795 h 10231"/>
                <a:gd name="connsiteX3" fmla="*/ 615 w 10042"/>
                <a:gd name="connsiteY3" fmla="*/ 9587 h 10231"/>
                <a:gd name="connsiteX4" fmla="*/ 5174 w 10042"/>
                <a:gd name="connsiteY4" fmla="*/ 10029 h 10231"/>
                <a:gd name="connsiteX5" fmla="*/ 9662 w 10042"/>
                <a:gd name="connsiteY5" fmla="*/ 9463 h 10231"/>
                <a:gd name="connsiteX6" fmla="*/ 9604 w 10042"/>
                <a:gd name="connsiteY6" fmla="*/ 678 h 10231"/>
                <a:gd name="connsiteX0" fmla="*/ 9631 w 10069"/>
                <a:gd name="connsiteY0" fmla="*/ 685 h 10297"/>
                <a:gd name="connsiteX1" fmla="*/ 5185 w 10069"/>
                <a:gd name="connsiteY1" fmla="*/ 354 h 10297"/>
                <a:gd name="connsiteX2" fmla="*/ 567 w 10069"/>
                <a:gd name="connsiteY2" fmla="*/ 802 h 10297"/>
                <a:gd name="connsiteX3" fmla="*/ 593 w 10069"/>
                <a:gd name="connsiteY3" fmla="*/ 9694 h 10297"/>
                <a:gd name="connsiteX4" fmla="*/ 5201 w 10069"/>
                <a:gd name="connsiteY4" fmla="*/ 10036 h 10297"/>
                <a:gd name="connsiteX5" fmla="*/ 9689 w 10069"/>
                <a:gd name="connsiteY5" fmla="*/ 9470 h 10297"/>
                <a:gd name="connsiteX6" fmla="*/ 9631 w 10069"/>
                <a:gd name="connsiteY6" fmla="*/ 685 h 10297"/>
                <a:gd name="connsiteX0" fmla="*/ 9642 w 10080"/>
                <a:gd name="connsiteY0" fmla="*/ 685 h 10204"/>
                <a:gd name="connsiteX1" fmla="*/ 5196 w 10080"/>
                <a:gd name="connsiteY1" fmla="*/ 354 h 10204"/>
                <a:gd name="connsiteX2" fmla="*/ 578 w 10080"/>
                <a:gd name="connsiteY2" fmla="*/ 802 h 10204"/>
                <a:gd name="connsiteX3" fmla="*/ 604 w 10080"/>
                <a:gd name="connsiteY3" fmla="*/ 9694 h 10204"/>
                <a:gd name="connsiteX4" fmla="*/ 5212 w 10080"/>
                <a:gd name="connsiteY4" fmla="*/ 10036 h 10204"/>
                <a:gd name="connsiteX5" fmla="*/ 9700 w 10080"/>
                <a:gd name="connsiteY5" fmla="*/ 9470 h 10204"/>
                <a:gd name="connsiteX6" fmla="*/ 9642 w 10080"/>
                <a:gd name="connsiteY6" fmla="*/ 685 h 10204"/>
                <a:gd name="connsiteX0" fmla="*/ 9642 w 10204"/>
                <a:gd name="connsiteY0" fmla="*/ 772 h 10409"/>
                <a:gd name="connsiteX1" fmla="*/ 5196 w 10204"/>
                <a:gd name="connsiteY1" fmla="*/ 441 h 10409"/>
                <a:gd name="connsiteX2" fmla="*/ 578 w 10204"/>
                <a:gd name="connsiteY2" fmla="*/ 889 h 10409"/>
                <a:gd name="connsiteX3" fmla="*/ 604 w 10204"/>
                <a:gd name="connsiteY3" fmla="*/ 9781 h 10409"/>
                <a:gd name="connsiteX4" fmla="*/ 5212 w 10204"/>
                <a:gd name="connsiteY4" fmla="*/ 10123 h 10409"/>
                <a:gd name="connsiteX5" fmla="*/ 9651 w 10204"/>
                <a:gd name="connsiteY5" fmla="*/ 9758 h 10409"/>
                <a:gd name="connsiteX6" fmla="*/ 9642 w 10204"/>
                <a:gd name="connsiteY6" fmla="*/ 772 h 10409"/>
                <a:gd name="connsiteX0" fmla="*/ 9642 w 10230"/>
                <a:gd name="connsiteY0" fmla="*/ 772 h 10250"/>
                <a:gd name="connsiteX1" fmla="*/ 5196 w 10230"/>
                <a:gd name="connsiteY1" fmla="*/ 441 h 10250"/>
                <a:gd name="connsiteX2" fmla="*/ 578 w 10230"/>
                <a:gd name="connsiteY2" fmla="*/ 889 h 10250"/>
                <a:gd name="connsiteX3" fmla="*/ 604 w 10230"/>
                <a:gd name="connsiteY3" fmla="*/ 9781 h 10250"/>
                <a:gd name="connsiteX4" fmla="*/ 5212 w 10230"/>
                <a:gd name="connsiteY4" fmla="*/ 10123 h 10250"/>
                <a:gd name="connsiteX5" fmla="*/ 9651 w 10230"/>
                <a:gd name="connsiteY5" fmla="*/ 9758 h 10250"/>
                <a:gd name="connsiteX6" fmla="*/ 9642 w 10230"/>
                <a:gd name="connsiteY6" fmla="*/ 772 h 10250"/>
                <a:gd name="connsiteX0" fmla="*/ 9642 w 10133"/>
                <a:gd name="connsiteY0" fmla="*/ 772 h 10250"/>
                <a:gd name="connsiteX1" fmla="*/ 5196 w 10133"/>
                <a:gd name="connsiteY1" fmla="*/ 441 h 10250"/>
                <a:gd name="connsiteX2" fmla="*/ 578 w 10133"/>
                <a:gd name="connsiteY2" fmla="*/ 889 h 10250"/>
                <a:gd name="connsiteX3" fmla="*/ 604 w 10133"/>
                <a:gd name="connsiteY3" fmla="*/ 9781 h 10250"/>
                <a:gd name="connsiteX4" fmla="*/ 5212 w 10133"/>
                <a:gd name="connsiteY4" fmla="*/ 10123 h 10250"/>
                <a:gd name="connsiteX5" fmla="*/ 9651 w 10133"/>
                <a:gd name="connsiteY5" fmla="*/ 9758 h 10250"/>
                <a:gd name="connsiteX6" fmla="*/ 9642 w 10133"/>
                <a:gd name="connsiteY6" fmla="*/ 772 h 10250"/>
                <a:gd name="connsiteX0" fmla="*/ 9642 w 10150"/>
                <a:gd name="connsiteY0" fmla="*/ 779 h 10263"/>
                <a:gd name="connsiteX1" fmla="*/ 5196 w 10150"/>
                <a:gd name="connsiteY1" fmla="*/ 448 h 10263"/>
                <a:gd name="connsiteX2" fmla="*/ 578 w 10150"/>
                <a:gd name="connsiteY2" fmla="*/ 896 h 10263"/>
                <a:gd name="connsiteX3" fmla="*/ 604 w 10150"/>
                <a:gd name="connsiteY3" fmla="*/ 9788 h 10263"/>
                <a:gd name="connsiteX4" fmla="*/ 5212 w 10150"/>
                <a:gd name="connsiteY4" fmla="*/ 10130 h 10263"/>
                <a:gd name="connsiteX5" fmla="*/ 9684 w 10150"/>
                <a:gd name="connsiteY5" fmla="*/ 9865 h 10263"/>
                <a:gd name="connsiteX6" fmla="*/ 9642 w 10150"/>
                <a:gd name="connsiteY6" fmla="*/ 779 h 10263"/>
                <a:gd name="connsiteX0" fmla="*/ 9642 w 10204"/>
                <a:gd name="connsiteY0" fmla="*/ 779 h 10257"/>
                <a:gd name="connsiteX1" fmla="*/ 5196 w 10204"/>
                <a:gd name="connsiteY1" fmla="*/ 448 h 10257"/>
                <a:gd name="connsiteX2" fmla="*/ 578 w 10204"/>
                <a:gd name="connsiteY2" fmla="*/ 896 h 10257"/>
                <a:gd name="connsiteX3" fmla="*/ 604 w 10204"/>
                <a:gd name="connsiteY3" fmla="*/ 9788 h 10257"/>
                <a:gd name="connsiteX4" fmla="*/ 5212 w 10204"/>
                <a:gd name="connsiteY4" fmla="*/ 10130 h 10257"/>
                <a:gd name="connsiteX5" fmla="*/ 9684 w 10204"/>
                <a:gd name="connsiteY5" fmla="*/ 9865 h 10257"/>
                <a:gd name="connsiteX6" fmla="*/ 9642 w 10204"/>
                <a:gd name="connsiteY6" fmla="*/ 779 h 10257"/>
                <a:gd name="connsiteX0" fmla="*/ 9642 w 10206"/>
                <a:gd name="connsiteY0" fmla="*/ 686 h 10205"/>
                <a:gd name="connsiteX1" fmla="*/ 5196 w 10206"/>
                <a:gd name="connsiteY1" fmla="*/ 355 h 10205"/>
                <a:gd name="connsiteX2" fmla="*/ 578 w 10206"/>
                <a:gd name="connsiteY2" fmla="*/ 803 h 10205"/>
                <a:gd name="connsiteX3" fmla="*/ 604 w 10206"/>
                <a:gd name="connsiteY3" fmla="*/ 9695 h 10205"/>
                <a:gd name="connsiteX4" fmla="*/ 5212 w 10206"/>
                <a:gd name="connsiteY4" fmla="*/ 10037 h 10205"/>
                <a:gd name="connsiteX5" fmla="*/ 9684 w 10206"/>
                <a:gd name="connsiteY5" fmla="*/ 9772 h 10205"/>
                <a:gd name="connsiteX6" fmla="*/ 10111 w 10206"/>
                <a:gd name="connsiteY6" fmla="*/ 5246 h 10205"/>
                <a:gd name="connsiteX7" fmla="*/ 9642 w 10206"/>
                <a:gd name="connsiteY7" fmla="*/ 686 h 10205"/>
                <a:gd name="connsiteX0" fmla="*/ 9642 w 10206"/>
                <a:gd name="connsiteY0" fmla="*/ 686 h 10205"/>
                <a:gd name="connsiteX1" fmla="*/ 5196 w 10206"/>
                <a:gd name="connsiteY1" fmla="*/ 355 h 10205"/>
                <a:gd name="connsiteX2" fmla="*/ 578 w 10206"/>
                <a:gd name="connsiteY2" fmla="*/ 803 h 10205"/>
                <a:gd name="connsiteX3" fmla="*/ 604 w 10206"/>
                <a:gd name="connsiteY3" fmla="*/ 9695 h 10205"/>
                <a:gd name="connsiteX4" fmla="*/ 5212 w 10206"/>
                <a:gd name="connsiteY4" fmla="*/ 10037 h 10205"/>
                <a:gd name="connsiteX5" fmla="*/ 9684 w 10206"/>
                <a:gd name="connsiteY5" fmla="*/ 9772 h 10205"/>
                <a:gd name="connsiteX6" fmla="*/ 10111 w 10206"/>
                <a:gd name="connsiteY6" fmla="*/ 5246 h 10205"/>
                <a:gd name="connsiteX7" fmla="*/ 9642 w 10206"/>
                <a:gd name="connsiteY7" fmla="*/ 686 h 10205"/>
                <a:gd name="connsiteX0" fmla="*/ 9642 w 10223"/>
                <a:gd name="connsiteY0" fmla="*/ 686 h 10164"/>
                <a:gd name="connsiteX1" fmla="*/ 5196 w 10223"/>
                <a:gd name="connsiteY1" fmla="*/ 355 h 10164"/>
                <a:gd name="connsiteX2" fmla="*/ 578 w 10223"/>
                <a:gd name="connsiteY2" fmla="*/ 803 h 10164"/>
                <a:gd name="connsiteX3" fmla="*/ 604 w 10223"/>
                <a:gd name="connsiteY3" fmla="*/ 9695 h 10164"/>
                <a:gd name="connsiteX4" fmla="*/ 5212 w 10223"/>
                <a:gd name="connsiteY4" fmla="*/ 10037 h 10164"/>
                <a:gd name="connsiteX5" fmla="*/ 9684 w 10223"/>
                <a:gd name="connsiteY5" fmla="*/ 9772 h 10164"/>
                <a:gd name="connsiteX6" fmla="*/ 10111 w 10223"/>
                <a:gd name="connsiteY6" fmla="*/ 5246 h 10164"/>
                <a:gd name="connsiteX7" fmla="*/ 9642 w 10223"/>
                <a:gd name="connsiteY7" fmla="*/ 686 h 10164"/>
                <a:gd name="connsiteX0" fmla="*/ 9642 w 10136"/>
                <a:gd name="connsiteY0" fmla="*/ 686 h 10164"/>
                <a:gd name="connsiteX1" fmla="*/ 5196 w 10136"/>
                <a:gd name="connsiteY1" fmla="*/ 355 h 10164"/>
                <a:gd name="connsiteX2" fmla="*/ 578 w 10136"/>
                <a:gd name="connsiteY2" fmla="*/ 803 h 10164"/>
                <a:gd name="connsiteX3" fmla="*/ 604 w 10136"/>
                <a:gd name="connsiteY3" fmla="*/ 9695 h 10164"/>
                <a:gd name="connsiteX4" fmla="*/ 5212 w 10136"/>
                <a:gd name="connsiteY4" fmla="*/ 10037 h 10164"/>
                <a:gd name="connsiteX5" fmla="*/ 9684 w 10136"/>
                <a:gd name="connsiteY5" fmla="*/ 9772 h 10164"/>
                <a:gd name="connsiteX6" fmla="*/ 10111 w 10136"/>
                <a:gd name="connsiteY6" fmla="*/ 5246 h 10164"/>
                <a:gd name="connsiteX7" fmla="*/ 9642 w 10136"/>
                <a:gd name="connsiteY7" fmla="*/ 686 h 10164"/>
                <a:gd name="connsiteX0" fmla="*/ 9642 w 10236"/>
                <a:gd name="connsiteY0" fmla="*/ 686 h 10203"/>
                <a:gd name="connsiteX1" fmla="*/ 5196 w 10236"/>
                <a:gd name="connsiteY1" fmla="*/ 355 h 10203"/>
                <a:gd name="connsiteX2" fmla="*/ 578 w 10236"/>
                <a:gd name="connsiteY2" fmla="*/ 803 h 10203"/>
                <a:gd name="connsiteX3" fmla="*/ 604 w 10236"/>
                <a:gd name="connsiteY3" fmla="*/ 9695 h 10203"/>
                <a:gd name="connsiteX4" fmla="*/ 5212 w 10236"/>
                <a:gd name="connsiteY4" fmla="*/ 10037 h 10203"/>
                <a:gd name="connsiteX5" fmla="*/ 9684 w 10236"/>
                <a:gd name="connsiteY5" fmla="*/ 9772 h 10203"/>
                <a:gd name="connsiteX6" fmla="*/ 10160 w 10236"/>
                <a:gd name="connsiteY6" fmla="*/ 5271 h 10203"/>
                <a:gd name="connsiteX7" fmla="*/ 9642 w 10236"/>
                <a:gd name="connsiteY7" fmla="*/ 686 h 10203"/>
                <a:gd name="connsiteX0" fmla="*/ 9642 w 10236"/>
                <a:gd name="connsiteY0" fmla="*/ 686 h 10203"/>
                <a:gd name="connsiteX1" fmla="*/ 5196 w 10236"/>
                <a:gd name="connsiteY1" fmla="*/ 355 h 10203"/>
                <a:gd name="connsiteX2" fmla="*/ 578 w 10236"/>
                <a:gd name="connsiteY2" fmla="*/ 803 h 10203"/>
                <a:gd name="connsiteX3" fmla="*/ 604 w 10236"/>
                <a:gd name="connsiteY3" fmla="*/ 9695 h 10203"/>
                <a:gd name="connsiteX4" fmla="*/ 5212 w 10236"/>
                <a:gd name="connsiteY4" fmla="*/ 10037 h 10203"/>
                <a:gd name="connsiteX5" fmla="*/ 9684 w 10236"/>
                <a:gd name="connsiteY5" fmla="*/ 9772 h 10203"/>
                <a:gd name="connsiteX6" fmla="*/ 10160 w 10236"/>
                <a:gd name="connsiteY6" fmla="*/ 5271 h 10203"/>
                <a:gd name="connsiteX7" fmla="*/ 9642 w 10236"/>
                <a:gd name="connsiteY7" fmla="*/ 686 h 10203"/>
                <a:gd name="connsiteX0" fmla="*/ 9642 w 10182"/>
                <a:gd name="connsiteY0" fmla="*/ 686 h 10202"/>
                <a:gd name="connsiteX1" fmla="*/ 5196 w 10182"/>
                <a:gd name="connsiteY1" fmla="*/ 355 h 10202"/>
                <a:gd name="connsiteX2" fmla="*/ 578 w 10182"/>
                <a:gd name="connsiteY2" fmla="*/ 803 h 10202"/>
                <a:gd name="connsiteX3" fmla="*/ 604 w 10182"/>
                <a:gd name="connsiteY3" fmla="*/ 9695 h 10202"/>
                <a:gd name="connsiteX4" fmla="*/ 5212 w 10182"/>
                <a:gd name="connsiteY4" fmla="*/ 10037 h 10202"/>
                <a:gd name="connsiteX5" fmla="*/ 9684 w 10182"/>
                <a:gd name="connsiteY5" fmla="*/ 9772 h 10202"/>
                <a:gd name="connsiteX6" fmla="*/ 10160 w 10182"/>
                <a:gd name="connsiteY6" fmla="*/ 5271 h 10202"/>
                <a:gd name="connsiteX7" fmla="*/ 9642 w 10182"/>
                <a:gd name="connsiteY7" fmla="*/ 686 h 10202"/>
                <a:gd name="connsiteX0" fmla="*/ 9642 w 10190"/>
                <a:gd name="connsiteY0" fmla="*/ 686 h 10164"/>
                <a:gd name="connsiteX1" fmla="*/ 5196 w 10190"/>
                <a:gd name="connsiteY1" fmla="*/ 355 h 10164"/>
                <a:gd name="connsiteX2" fmla="*/ 578 w 10190"/>
                <a:gd name="connsiteY2" fmla="*/ 803 h 10164"/>
                <a:gd name="connsiteX3" fmla="*/ 604 w 10190"/>
                <a:gd name="connsiteY3" fmla="*/ 9695 h 10164"/>
                <a:gd name="connsiteX4" fmla="*/ 5212 w 10190"/>
                <a:gd name="connsiteY4" fmla="*/ 10037 h 10164"/>
                <a:gd name="connsiteX5" fmla="*/ 9684 w 10190"/>
                <a:gd name="connsiteY5" fmla="*/ 9772 h 10164"/>
                <a:gd name="connsiteX6" fmla="*/ 10160 w 10190"/>
                <a:gd name="connsiteY6" fmla="*/ 5271 h 10164"/>
                <a:gd name="connsiteX7" fmla="*/ 9642 w 10190"/>
                <a:gd name="connsiteY7" fmla="*/ 686 h 10164"/>
                <a:gd name="connsiteX0" fmla="*/ 9642 w 10161"/>
                <a:gd name="connsiteY0" fmla="*/ 686 h 10164"/>
                <a:gd name="connsiteX1" fmla="*/ 5196 w 10161"/>
                <a:gd name="connsiteY1" fmla="*/ 355 h 10164"/>
                <a:gd name="connsiteX2" fmla="*/ 578 w 10161"/>
                <a:gd name="connsiteY2" fmla="*/ 803 h 10164"/>
                <a:gd name="connsiteX3" fmla="*/ 604 w 10161"/>
                <a:gd name="connsiteY3" fmla="*/ 9695 h 10164"/>
                <a:gd name="connsiteX4" fmla="*/ 5212 w 10161"/>
                <a:gd name="connsiteY4" fmla="*/ 10037 h 10164"/>
                <a:gd name="connsiteX5" fmla="*/ 9684 w 10161"/>
                <a:gd name="connsiteY5" fmla="*/ 9772 h 10164"/>
                <a:gd name="connsiteX6" fmla="*/ 10160 w 10161"/>
                <a:gd name="connsiteY6" fmla="*/ 5271 h 10164"/>
                <a:gd name="connsiteX7" fmla="*/ 9642 w 10161"/>
                <a:gd name="connsiteY7" fmla="*/ 686 h 10164"/>
                <a:gd name="connsiteX0" fmla="*/ 9625 w 10144"/>
                <a:gd name="connsiteY0" fmla="*/ 684 h 10149"/>
                <a:gd name="connsiteX1" fmla="*/ 5179 w 10144"/>
                <a:gd name="connsiteY1" fmla="*/ 353 h 10149"/>
                <a:gd name="connsiteX2" fmla="*/ 561 w 10144"/>
                <a:gd name="connsiteY2" fmla="*/ 801 h 10149"/>
                <a:gd name="connsiteX3" fmla="*/ 620 w 10144"/>
                <a:gd name="connsiteY3" fmla="*/ 9668 h 10149"/>
                <a:gd name="connsiteX4" fmla="*/ 5195 w 10144"/>
                <a:gd name="connsiteY4" fmla="*/ 10035 h 10149"/>
                <a:gd name="connsiteX5" fmla="*/ 9667 w 10144"/>
                <a:gd name="connsiteY5" fmla="*/ 9770 h 10149"/>
                <a:gd name="connsiteX6" fmla="*/ 10143 w 10144"/>
                <a:gd name="connsiteY6" fmla="*/ 5269 h 10149"/>
                <a:gd name="connsiteX7" fmla="*/ 9625 w 10144"/>
                <a:gd name="connsiteY7" fmla="*/ 684 h 10149"/>
                <a:gd name="connsiteX0" fmla="*/ 9625 w 10144"/>
                <a:gd name="connsiteY0" fmla="*/ 684 h 10122"/>
                <a:gd name="connsiteX1" fmla="*/ 5179 w 10144"/>
                <a:gd name="connsiteY1" fmla="*/ 353 h 10122"/>
                <a:gd name="connsiteX2" fmla="*/ 561 w 10144"/>
                <a:gd name="connsiteY2" fmla="*/ 801 h 10122"/>
                <a:gd name="connsiteX3" fmla="*/ 620 w 10144"/>
                <a:gd name="connsiteY3" fmla="*/ 9668 h 10122"/>
                <a:gd name="connsiteX4" fmla="*/ 5195 w 10144"/>
                <a:gd name="connsiteY4" fmla="*/ 10035 h 10122"/>
                <a:gd name="connsiteX5" fmla="*/ 9667 w 10144"/>
                <a:gd name="connsiteY5" fmla="*/ 9770 h 10122"/>
                <a:gd name="connsiteX6" fmla="*/ 10143 w 10144"/>
                <a:gd name="connsiteY6" fmla="*/ 5269 h 10122"/>
                <a:gd name="connsiteX7" fmla="*/ 9625 w 10144"/>
                <a:gd name="connsiteY7" fmla="*/ 684 h 10122"/>
                <a:gd name="connsiteX0" fmla="*/ 9601 w 10120"/>
                <a:gd name="connsiteY0" fmla="*/ 684 h 10446"/>
                <a:gd name="connsiteX1" fmla="*/ 5155 w 10120"/>
                <a:gd name="connsiteY1" fmla="*/ 353 h 10446"/>
                <a:gd name="connsiteX2" fmla="*/ 553 w 10120"/>
                <a:gd name="connsiteY2" fmla="*/ 801 h 10446"/>
                <a:gd name="connsiteX3" fmla="*/ 596 w 10120"/>
                <a:gd name="connsiteY3" fmla="*/ 9668 h 10446"/>
                <a:gd name="connsiteX4" fmla="*/ 5171 w 10120"/>
                <a:gd name="connsiteY4" fmla="*/ 10035 h 10446"/>
                <a:gd name="connsiteX5" fmla="*/ 9643 w 10120"/>
                <a:gd name="connsiteY5" fmla="*/ 9770 h 10446"/>
                <a:gd name="connsiteX6" fmla="*/ 10119 w 10120"/>
                <a:gd name="connsiteY6" fmla="*/ 5269 h 10446"/>
                <a:gd name="connsiteX7" fmla="*/ 9601 w 10120"/>
                <a:gd name="connsiteY7" fmla="*/ 684 h 10446"/>
                <a:gd name="connsiteX0" fmla="*/ 9599 w 10118"/>
                <a:gd name="connsiteY0" fmla="*/ 430 h 9905"/>
                <a:gd name="connsiteX1" fmla="*/ 5153 w 10118"/>
                <a:gd name="connsiteY1" fmla="*/ 99 h 9905"/>
                <a:gd name="connsiteX2" fmla="*/ 551 w 10118"/>
                <a:gd name="connsiteY2" fmla="*/ 547 h 9905"/>
                <a:gd name="connsiteX3" fmla="*/ 89 w 10118"/>
                <a:gd name="connsiteY3" fmla="*/ 4589 h 9905"/>
                <a:gd name="connsiteX4" fmla="*/ 594 w 10118"/>
                <a:gd name="connsiteY4" fmla="*/ 9414 h 9905"/>
                <a:gd name="connsiteX5" fmla="*/ 5169 w 10118"/>
                <a:gd name="connsiteY5" fmla="*/ 9781 h 9905"/>
                <a:gd name="connsiteX6" fmla="*/ 9641 w 10118"/>
                <a:gd name="connsiteY6" fmla="*/ 9516 h 9905"/>
                <a:gd name="connsiteX7" fmla="*/ 10117 w 10118"/>
                <a:gd name="connsiteY7" fmla="*/ 5015 h 9905"/>
                <a:gd name="connsiteX8" fmla="*/ 9599 w 10118"/>
                <a:gd name="connsiteY8" fmla="*/ 430 h 9905"/>
                <a:gd name="connsiteX0" fmla="*/ 9464 w 9977"/>
                <a:gd name="connsiteY0" fmla="*/ 434 h 10000"/>
                <a:gd name="connsiteX1" fmla="*/ 5070 w 9977"/>
                <a:gd name="connsiteY1" fmla="*/ 100 h 10000"/>
                <a:gd name="connsiteX2" fmla="*/ 522 w 9977"/>
                <a:gd name="connsiteY2" fmla="*/ 552 h 10000"/>
                <a:gd name="connsiteX3" fmla="*/ 65 w 9977"/>
                <a:gd name="connsiteY3" fmla="*/ 4633 h 10000"/>
                <a:gd name="connsiteX4" fmla="*/ 564 w 9977"/>
                <a:gd name="connsiteY4" fmla="*/ 9504 h 10000"/>
                <a:gd name="connsiteX5" fmla="*/ 5086 w 9977"/>
                <a:gd name="connsiteY5" fmla="*/ 9875 h 10000"/>
                <a:gd name="connsiteX6" fmla="*/ 9506 w 9977"/>
                <a:gd name="connsiteY6" fmla="*/ 9607 h 10000"/>
                <a:gd name="connsiteX7" fmla="*/ 9976 w 9977"/>
                <a:gd name="connsiteY7" fmla="*/ 5063 h 10000"/>
                <a:gd name="connsiteX8" fmla="*/ 9464 w 9977"/>
                <a:gd name="connsiteY8" fmla="*/ 434 h 10000"/>
                <a:gd name="connsiteX0" fmla="*/ 9486 w 10000"/>
                <a:gd name="connsiteY0" fmla="*/ 436 h 10002"/>
                <a:gd name="connsiteX1" fmla="*/ 5082 w 10000"/>
                <a:gd name="connsiteY1" fmla="*/ 102 h 10002"/>
                <a:gd name="connsiteX2" fmla="*/ 572 w 10000"/>
                <a:gd name="connsiteY2" fmla="*/ 377 h 10002"/>
                <a:gd name="connsiteX3" fmla="*/ 65 w 10000"/>
                <a:gd name="connsiteY3" fmla="*/ 4635 h 10002"/>
                <a:gd name="connsiteX4" fmla="*/ 565 w 10000"/>
                <a:gd name="connsiteY4" fmla="*/ 9506 h 10002"/>
                <a:gd name="connsiteX5" fmla="*/ 5098 w 10000"/>
                <a:gd name="connsiteY5" fmla="*/ 9877 h 10002"/>
                <a:gd name="connsiteX6" fmla="*/ 9528 w 10000"/>
                <a:gd name="connsiteY6" fmla="*/ 9609 h 10002"/>
                <a:gd name="connsiteX7" fmla="*/ 9999 w 10000"/>
                <a:gd name="connsiteY7" fmla="*/ 5065 h 10002"/>
                <a:gd name="connsiteX8" fmla="*/ 9486 w 10000"/>
                <a:gd name="connsiteY8" fmla="*/ 436 h 10002"/>
                <a:gd name="connsiteX0" fmla="*/ 9422 w 9936"/>
                <a:gd name="connsiteY0" fmla="*/ 436 h 9996"/>
                <a:gd name="connsiteX1" fmla="*/ 5018 w 9936"/>
                <a:gd name="connsiteY1" fmla="*/ 102 h 9996"/>
                <a:gd name="connsiteX2" fmla="*/ 508 w 9936"/>
                <a:gd name="connsiteY2" fmla="*/ 377 h 9996"/>
                <a:gd name="connsiteX3" fmla="*/ 1 w 9936"/>
                <a:gd name="connsiteY3" fmla="*/ 4635 h 9996"/>
                <a:gd name="connsiteX4" fmla="*/ 501 w 9936"/>
                <a:gd name="connsiteY4" fmla="*/ 9506 h 9996"/>
                <a:gd name="connsiteX5" fmla="*/ 5034 w 9936"/>
                <a:gd name="connsiteY5" fmla="*/ 9877 h 9996"/>
                <a:gd name="connsiteX6" fmla="*/ 9464 w 9936"/>
                <a:gd name="connsiteY6" fmla="*/ 9609 h 9996"/>
                <a:gd name="connsiteX7" fmla="*/ 9935 w 9936"/>
                <a:gd name="connsiteY7" fmla="*/ 5065 h 9996"/>
                <a:gd name="connsiteX8" fmla="*/ 9422 w 9936"/>
                <a:gd name="connsiteY8" fmla="*/ 436 h 9996"/>
                <a:gd name="connsiteX0" fmla="*/ 9483 w 9971"/>
                <a:gd name="connsiteY0" fmla="*/ 436 h 10000"/>
                <a:gd name="connsiteX1" fmla="*/ 5050 w 9971"/>
                <a:gd name="connsiteY1" fmla="*/ 102 h 10000"/>
                <a:gd name="connsiteX2" fmla="*/ 511 w 9971"/>
                <a:gd name="connsiteY2" fmla="*/ 377 h 10000"/>
                <a:gd name="connsiteX3" fmla="*/ 1 w 9971"/>
                <a:gd name="connsiteY3" fmla="*/ 4637 h 10000"/>
                <a:gd name="connsiteX4" fmla="*/ 504 w 9971"/>
                <a:gd name="connsiteY4" fmla="*/ 9510 h 10000"/>
                <a:gd name="connsiteX5" fmla="*/ 5066 w 9971"/>
                <a:gd name="connsiteY5" fmla="*/ 9881 h 10000"/>
                <a:gd name="connsiteX6" fmla="*/ 9525 w 9971"/>
                <a:gd name="connsiteY6" fmla="*/ 9613 h 10000"/>
                <a:gd name="connsiteX7" fmla="*/ 9968 w 9971"/>
                <a:gd name="connsiteY7" fmla="*/ 5067 h 10000"/>
                <a:gd name="connsiteX8" fmla="*/ 9483 w 9971"/>
                <a:gd name="connsiteY8" fmla="*/ 436 h 10000"/>
                <a:gd name="connsiteX0" fmla="*/ 9511 w 9999"/>
                <a:gd name="connsiteY0" fmla="*/ 436 h 10012"/>
                <a:gd name="connsiteX1" fmla="*/ 5065 w 9999"/>
                <a:gd name="connsiteY1" fmla="*/ 102 h 10012"/>
                <a:gd name="connsiteX2" fmla="*/ 512 w 9999"/>
                <a:gd name="connsiteY2" fmla="*/ 377 h 10012"/>
                <a:gd name="connsiteX3" fmla="*/ 1 w 9999"/>
                <a:gd name="connsiteY3" fmla="*/ 4637 h 10012"/>
                <a:gd name="connsiteX4" fmla="*/ 505 w 9999"/>
                <a:gd name="connsiteY4" fmla="*/ 9510 h 10012"/>
                <a:gd name="connsiteX5" fmla="*/ 5081 w 9999"/>
                <a:gd name="connsiteY5" fmla="*/ 9881 h 10012"/>
                <a:gd name="connsiteX6" fmla="*/ 9522 w 9999"/>
                <a:gd name="connsiteY6" fmla="*/ 9637 h 10012"/>
                <a:gd name="connsiteX7" fmla="*/ 9997 w 9999"/>
                <a:gd name="connsiteY7" fmla="*/ 5067 h 10012"/>
                <a:gd name="connsiteX8" fmla="*/ 9511 w 9999"/>
                <a:gd name="connsiteY8" fmla="*/ 436 h 10012"/>
                <a:gd name="connsiteX0" fmla="*/ 9512 w 10003"/>
                <a:gd name="connsiteY0" fmla="*/ 435 h 10000"/>
                <a:gd name="connsiteX1" fmla="*/ 5066 w 10003"/>
                <a:gd name="connsiteY1" fmla="*/ 102 h 10000"/>
                <a:gd name="connsiteX2" fmla="*/ 512 w 10003"/>
                <a:gd name="connsiteY2" fmla="*/ 377 h 10000"/>
                <a:gd name="connsiteX3" fmla="*/ 1 w 10003"/>
                <a:gd name="connsiteY3" fmla="*/ 4631 h 10000"/>
                <a:gd name="connsiteX4" fmla="*/ 505 w 10003"/>
                <a:gd name="connsiteY4" fmla="*/ 9499 h 10000"/>
                <a:gd name="connsiteX5" fmla="*/ 5082 w 10003"/>
                <a:gd name="connsiteY5" fmla="*/ 9869 h 10000"/>
                <a:gd name="connsiteX6" fmla="*/ 9523 w 10003"/>
                <a:gd name="connsiteY6" fmla="*/ 9625 h 10000"/>
                <a:gd name="connsiteX7" fmla="*/ 9998 w 10003"/>
                <a:gd name="connsiteY7" fmla="*/ 5061 h 10000"/>
                <a:gd name="connsiteX8" fmla="*/ 9512 w 10003"/>
                <a:gd name="connsiteY8" fmla="*/ 435 h 10000"/>
                <a:gd name="connsiteX0" fmla="*/ 9512 w 10003"/>
                <a:gd name="connsiteY0" fmla="*/ 435 h 10000"/>
                <a:gd name="connsiteX1" fmla="*/ 5066 w 10003"/>
                <a:gd name="connsiteY1" fmla="*/ 102 h 10000"/>
                <a:gd name="connsiteX2" fmla="*/ 512 w 10003"/>
                <a:gd name="connsiteY2" fmla="*/ 377 h 10000"/>
                <a:gd name="connsiteX3" fmla="*/ 1 w 10003"/>
                <a:gd name="connsiteY3" fmla="*/ 4631 h 10000"/>
                <a:gd name="connsiteX4" fmla="*/ 505 w 10003"/>
                <a:gd name="connsiteY4" fmla="*/ 9499 h 10000"/>
                <a:gd name="connsiteX5" fmla="*/ 5082 w 10003"/>
                <a:gd name="connsiteY5" fmla="*/ 9869 h 10000"/>
                <a:gd name="connsiteX6" fmla="*/ 9523 w 10003"/>
                <a:gd name="connsiteY6" fmla="*/ 9625 h 10000"/>
                <a:gd name="connsiteX7" fmla="*/ 9998 w 10003"/>
                <a:gd name="connsiteY7" fmla="*/ 5061 h 10000"/>
                <a:gd name="connsiteX8" fmla="*/ 9512 w 10003"/>
                <a:gd name="connsiteY8" fmla="*/ 435 h 10000"/>
                <a:gd name="connsiteX0" fmla="*/ 9577 w 10068"/>
                <a:gd name="connsiteY0" fmla="*/ 435 h 9994"/>
                <a:gd name="connsiteX1" fmla="*/ 5131 w 10068"/>
                <a:gd name="connsiteY1" fmla="*/ 102 h 9994"/>
                <a:gd name="connsiteX2" fmla="*/ 577 w 10068"/>
                <a:gd name="connsiteY2" fmla="*/ 377 h 9994"/>
                <a:gd name="connsiteX3" fmla="*/ 66 w 10068"/>
                <a:gd name="connsiteY3" fmla="*/ 4631 h 9994"/>
                <a:gd name="connsiteX4" fmla="*/ 570 w 10068"/>
                <a:gd name="connsiteY4" fmla="*/ 9499 h 9994"/>
                <a:gd name="connsiteX5" fmla="*/ 5162 w 10068"/>
                <a:gd name="connsiteY5" fmla="*/ 9845 h 9994"/>
                <a:gd name="connsiteX6" fmla="*/ 9588 w 10068"/>
                <a:gd name="connsiteY6" fmla="*/ 9625 h 9994"/>
                <a:gd name="connsiteX7" fmla="*/ 10063 w 10068"/>
                <a:gd name="connsiteY7" fmla="*/ 5061 h 9994"/>
                <a:gd name="connsiteX8" fmla="*/ 9577 w 10068"/>
                <a:gd name="connsiteY8" fmla="*/ 435 h 9994"/>
                <a:gd name="connsiteX0" fmla="*/ 9447 w 9935"/>
                <a:gd name="connsiteY0" fmla="*/ 435 h 10084"/>
                <a:gd name="connsiteX1" fmla="*/ 5031 w 9935"/>
                <a:gd name="connsiteY1" fmla="*/ 102 h 10084"/>
                <a:gd name="connsiteX2" fmla="*/ 508 w 9935"/>
                <a:gd name="connsiteY2" fmla="*/ 377 h 10084"/>
                <a:gd name="connsiteX3" fmla="*/ 1 w 9935"/>
                <a:gd name="connsiteY3" fmla="*/ 4634 h 10084"/>
                <a:gd name="connsiteX4" fmla="*/ 501 w 9935"/>
                <a:gd name="connsiteY4" fmla="*/ 9505 h 10084"/>
                <a:gd name="connsiteX5" fmla="*/ 5062 w 9935"/>
                <a:gd name="connsiteY5" fmla="*/ 9851 h 10084"/>
                <a:gd name="connsiteX6" fmla="*/ 9458 w 9935"/>
                <a:gd name="connsiteY6" fmla="*/ 9631 h 10084"/>
                <a:gd name="connsiteX7" fmla="*/ 9930 w 9935"/>
                <a:gd name="connsiteY7" fmla="*/ 5064 h 10084"/>
                <a:gd name="connsiteX8" fmla="*/ 9447 w 9935"/>
                <a:gd name="connsiteY8" fmla="*/ 435 h 10084"/>
                <a:gd name="connsiteX0" fmla="*/ 9509 w 10000"/>
                <a:gd name="connsiteY0" fmla="*/ 431 h 10000"/>
                <a:gd name="connsiteX1" fmla="*/ 5064 w 10000"/>
                <a:gd name="connsiteY1" fmla="*/ 101 h 10000"/>
                <a:gd name="connsiteX2" fmla="*/ 511 w 10000"/>
                <a:gd name="connsiteY2" fmla="*/ 374 h 10000"/>
                <a:gd name="connsiteX3" fmla="*/ 1 w 10000"/>
                <a:gd name="connsiteY3" fmla="*/ 4595 h 10000"/>
                <a:gd name="connsiteX4" fmla="*/ 504 w 10000"/>
                <a:gd name="connsiteY4" fmla="*/ 9426 h 10000"/>
                <a:gd name="connsiteX5" fmla="*/ 5095 w 10000"/>
                <a:gd name="connsiteY5" fmla="*/ 9769 h 10000"/>
                <a:gd name="connsiteX6" fmla="*/ 9520 w 10000"/>
                <a:gd name="connsiteY6" fmla="*/ 9551 h 10000"/>
                <a:gd name="connsiteX7" fmla="*/ 9995 w 10000"/>
                <a:gd name="connsiteY7" fmla="*/ 5022 h 10000"/>
                <a:gd name="connsiteX8" fmla="*/ 9509 w 10000"/>
                <a:gd name="connsiteY8" fmla="*/ 431 h 10000"/>
                <a:gd name="connsiteX0" fmla="*/ 9509 w 10000"/>
                <a:gd name="connsiteY0" fmla="*/ 431 h 9855"/>
                <a:gd name="connsiteX1" fmla="*/ 5064 w 10000"/>
                <a:gd name="connsiteY1" fmla="*/ 101 h 9855"/>
                <a:gd name="connsiteX2" fmla="*/ 511 w 10000"/>
                <a:gd name="connsiteY2" fmla="*/ 374 h 9855"/>
                <a:gd name="connsiteX3" fmla="*/ 1 w 10000"/>
                <a:gd name="connsiteY3" fmla="*/ 4595 h 9855"/>
                <a:gd name="connsiteX4" fmla="*/ 504 w 10000"/>
                <a:gd name="connsiteY4" fmla="*/ 9426 h 9855"/>
                <a:gd name="connsiteX5" fmla="*/ 5095 w 10000"/>
                <a:gd name="connsiteY5" fmla="*/ 9769 h 9855"/>
                <a:gd name="connsiteX6" fmla="*/ 9520 w 10000"/>
                <a:gd name="connsiteY6" fmla="*/ 9551 h 9855"/>
                <a:gd name="connsiteX7" fmla="*/ 9995 w 10000"/>
                <a:gd name="connsiteY7" fmla="*/ 5022 h 9855"/>
                <a:gd name="connsiteX8" fmla="*/ 9509 w 10000"/>
                <a:gd name="connsiteY8" fmla="*/ 431 h 9855"/>
                <a:gd name="connsiteX0" fmla="*/ 9509 w 10000"/>
                <a:gd name="connsiteY0" fmla="*/ 437 h 10097"/>
                <a:gd name="connsiteX1" fmla="*/ 5064 w 10000"/>
                <a:gd name="connsiteY1" fmla="*/ 102 h 10097"/>
                <a:gd name="connsiteX2" fmla="*/ 511 w 10000"/>
                <a:gd name="connsiteY2" fmla="*/ 380 h 10097"/>
                <a:gd name="connsiteX3" fmla="*/ 1 w 10000"/>
                <a:gd name="connsiteY3" fmla="*/ 4663 h 10097"/>
                <a:gd name="connsiteX4" fmla="*/ 504 w 10000"/>
                <a:gd name="connsiteY4" fmla="*/ 9565 h 10097"/>
                <a:gd name="connsiteX5" fmla="*/ 5095 w 10000"/>
                <a:gd name="connsiteY5" fmla="*/ 9913 h 10097"/>
                <a:gd name="connsiteX6" fmla="*/ 9520 w 10000"/>
                <a:gd name="connsiteY6" fmla="*/ 9692 h 10097"/>
                <a:gd name="connsiteX7" fmla="*/ 9995 w 10000"/>
                <a:gd name="connsiteY7" fmla="*/ 5096 h 10097"/>
                <a:gd name="connsiteX8" fmla="*/ 9509 w 10000"/>
                <a:gd name="connsiteY8" fmla="*/ 437 h 10097"/>
                <a:gd name="connsiteX0" fmla="*/ 9518 w 10009"/>
                <a:gd name="connsiteY0" fmla="*/ 437 h 10052"/>
                <a:gd name="connsiteX1" fmla="*/ 5073 w 10009"/>
                <a:gd name="connsiteY1" fmla="*/ 102 h 10052"/>
                <a:gd name="connsiteX2" fmla="*/ 520 w 10009"/>
                <a:gd name="connsiteY2" fmla="*/ 380 h 10052"/>
                <a:gd name="connsiteX3" fmla="*/ 10 w 10009"/>
                <a:gd name="connsiteY3" fmla="*/ 4663 h 10052"/>
                <a:gd name="connsiteX4" fmla="*/ 391 w 10009"/>
                <a:gd name="connsiteY4" fmla="*/ 9493 h 10052"/>
                <a:gd name="connsiteX5" fmla="*/ 5104 w 10009"/>
                <a:gd name="connsiteY5" fmla="*/ 9913 h 10052"/>
                <a:gd name="connsiteX6" fmla="*/ 9529 w 10009"/>
                <a:gd name="connsiteY6" fmla="*/ 9692 h 10052"/>
                <a:gd name="connsiteX7" fmla="*/ 10004 w 10009"/>
                <a:gd name="connsiteY7" fmla="*/ 5096 h 10052"/>
                <a:gd name="connsiteX8" fmla="*/ 9518 w 10009"/>
                <a:gd name="connsiteY8" fmla="*/ 437 h 10052"/>
                <a:gd name="connsiteX0" fmla="*/ 9518 w 10009"/>
                <a:gd name="connsiteY0" fmla="*/ 437 h 10052"/>
                <a:gd name="connsiteX1" fmla="*/ 5073 w 10009"/>
                <a:gd name="connsiteY1" fmla="*/ 102 h 10052"/>
                <a:gd name="connsiteX2" fmla="*/ 520 w 10009"/>
                <a:gd name="connsiteY2" fmla="*/ 380 h 10052"/>
                <a:gd name="connsiteX3" fmla="*/ 10 w 10009"/>
                <a:gd name="connsiteY3" fmla="*/ 4663 h 10052"/>
                <a:gd name="connsiteX4" fmla="*/ 391 w 10009"/>
                <a:gd name="connsiteY4" fmla="*/ 9493 h 10052"/>
                <a:gd name="connsiteX5" fmla="*/ 5104 w 10009"/>
                <a:gd name="connsiteY5" fmla="*/ 9913 h 10052"/>
                <a:gd name="connsiteX6" fmla="*/ 9529 w 10009"/>
                <a:gd name="connsiteY6" fmla="*/ 9692 h 10052"/>
                <a:gd name="connsiteX7" fmla="*/ 10004 w 10009"/>
                <a:gd name="connsiteY7" fmla="*/ 5096 h 10052"/>
                <a:gd name="connsiteX8" fmla="*/ 9518 w 10009"/>
                <a:gd name="connsiteY8" fmla="*/ 437 h 10052"/>
                <a:gd name="connsiteX0" fmla="*/ 9518 w 10009"/>
                <a:gd name="connsiteY0" fmla="*/ 437 h 10052"/>
                <a:gd name="connsiteX1" fmla="*/ 5073 w 10009"/>
                <a:gd name="connsiteY1" fmla="*/ 102 h 10052"/>
                <a:gd name="connsiteX2" fmla="*/ 520 w 10009"/>
                <a:gd name="connsiteY2" fmla="*/ 380 h 10052"/>
                <a:gd name="connsiteX3" fmla="*/ 10 w 10009"/>
                <a:gd name="connsiteY3" fmla="*/ 4663 h 10052"/>
                <a:gd name="connsiteX4" fmla="*/ 391 w 10009"/>
                <a:gd name="connsiteY4" fmla="*/ 9493 h 10052"/>
                <a:gd name="connsiteX5" fmla="*/ 5104 w 10009"/>
                <a:gd name="connsiteY5" fmla="*/ 9913 h 10052"/>
                <a:gd name="connsiteX6" fmla="*/ 9529 w 10009"/>
                <a:gd name="connsiteY6" fmla="*/ 9692 h 10052"/>
                <a:gd name="connsiteX7" fmla="*/ 10004 w 10009"/>
                <a:gd name="connsiteY7" fmla="*/ 5096 h 10052"/>
                <a:gd name="connsiteX8" fmla="*/ 9518 w 10009"/>
                <a:gd name="connsiteY8" fmla="*/ 437 h 10052"/>
                <a:gd name="connsiteX0" fmla="*/ 9518 w 10009"/>
                <a:gd name="connsiteY0" fmla="*/ 484 h 10099"/>
                <a:gd name="connsiteX1" fmla="*/ 5073 w 10009"/>
                <a:gd name="connsiteY1" fmla="*/ 149 h 10099"/>
                <a:gd name="connsiteX2" fmla="*/ 520 w 10009"/>
                <a:gd name="connsiteY2" fmla="*/ 355 h 10099"/>
                <a:gd name="connsiteX3" fmla="*/ 10 w 10009"/>
                <a:gd name="connsiteY3" fmla="*/ 4710 h 10099"/>
                <a:gd name="connsiteX4" fmla="*/ 391 w 10009"/>
                <a:gd name="connsiteY4" fmla="*/ 9540 h 10099"/>
                <a:gd name="connsiteX5" fmla="*/ 5104 w 10009"/>
                <a:gd name="connsiteY5" fmla="*/ 9960 h 10099"/>
                <a:gd name="connsiteX6" fmla="*/ 9529 w 10009"/>
                <a:gd name="connsiteY6" fmla="*/ 9739 h 10099"/>
                <a:gd name="connsiteX7" fmla="*/ 10004 w 10009"/>
                <a:gd name="connsiteY7" fmla="*/ 5143 h 10099"/>
                <a:gd name="connsiteX8" fmla="*/ 9518 w 10009"/>
                <a:gd name="connsiteY8" fmla="*/ 484 h 10099"/>
                <a:gd name="connsiteX0" fmla="*/ 9518 w 10009"/>
                <a:gd name="connsiteY0" fmla="*/ 436 h 10051"/>
                <a:gd name="connsiteX1" fmla="*/ 5073 w 10009"/>
                <a:gd name="connsiteY1" fmla="*/ 101 h 10051"/>
                <a:gd name="connsiteX2" fmla="*/ 520 w 10009"/>
                <a:gd name="connsiteY2" fmla="*/ 307 h 10051"/>
                <a:gd name="connsiteX3" fmla="*/ 10 w 10009"/>
                <a:gd name="connsiteY3" fmla="*/ 4662 h 10051"/>
                <a:gd name="connsiteX4" fmla="*/ 391 w 10009"/>
                <a:gd name="connsiteY4" fmla="*/ 9492 h 10051"/>
                <a:gd name="connsiteX5" fmla="*/ 5104 w 10009"/>
                <a:gd name="connsiteY5" fmla="*/ 9912 h 10051"/>
                <a:gd name="connsiteX6" fmla="*/ 9529 w 10009"/>
                <a:gd name="connsiteY6" fmla="*/ 9691 h 10051"/>
                <a:gd name="connsiteX7" fmla="*/ 10004 w 10009"/>
                <a:gd name="connsiteY7" fmla="*/ 5095 h 10051"/>
                <a:gd name="connsiteX8" fmla="*/ 9518 w 10009"/>
                <a:gd name="connsiteY8" fmla="*/ 436 h 10051"/>
                <a:gd name="connsiteX0" fmla="*/ 9518 w 10009"/>
                <a:gd name="connsiteY0" fmla="*/ 541 h 10156"/>
                <a:gd name="connsiteX1" fmla="*/ 5056 w 10009"/>
                <a:gd name="connsiteY1" fmla="*/ 7 h 10156"/>
                <a:gd name="connsiteX2" fmla="*/ 520 w 10009"/>
                <a:gd name="connsiteY2" fmla="*/ 412 h 10156"/>
                <a:gd name="connsiteX3" fmla="*/ 10 w 10009"/>
                <a:gd name="connsiteY3" fmla="*/ 4767 h 10156"/>
                <a:gd name="connsiteX4" fmla="*/ 391 w 10009"/>
                <a:gd name="connsiteY4" fmla="*/ 9597 h 10156"/>
                <a:gd name="connsiteX5" fmla="*/ 5104 w 10009"/>
                <a:gd name="connsiteY5" fmla="*/ 10017 h 10156"/>
                <a:gd name="connsiteX6" fmla="*/ 9529 w 10009"/>
                <a:gd name="connsiteY6" fmla="*/ 9796 h 10156"/>
                <a:gd name="connsiteX7" fmla="*/ 10004 w 10009"/>
                <a:gd name="connsiteY7" fmla="*/ 5200 h 10156"/>
                <a:gd name="connsiteX8" fmla="*/ 9518 w 10009"/>
                <a:gd name="connsiteY8" fmla="*/ 541 h 10156"/>
                <a:gd name="connsiteX0" fmla="*/ 9535 w 10009"/>
                <a:gd name="connsiteY0" fmla="*/ 506 h 10178"/>
                <a:gd name="connsiteX1" fmla="*/ 5056 w 10009"/>
                <a:gd name="connsiteY1" fmla="*/ 29 h 10178"/>
                <a:gd name="connsiteX2" fmla="*/ 520 w 10009"/>
                <a:gd name="connsiteY2" fmla="*/ 434 h 10178"/>
                <a:gd name="connsiteX3" fmla="*/ 10 w 10009"/>
                <a:gd name="connsiteY3" fmla="*/ 4789 h 10178"/>
                <a:gd name="connsiteX4" fmla="*/ 391 w 10009"/>
                <a:gd name="connsiteY4" fmla="*/ 9619 h 10178"/>
                <a:gd name="connsiteX5" fmla="*/ 5104 w 10009"/>
                <a:gd name="connsiteY5" fmla="*/ 10039 h 10178"/>
                <a:gd name="connsiteX6" fmla="*/ 9529 w 10009"/>
                <a:gd name="connsiteY6" fmla="*/ 9818 h 10178"/>
                <a:gd name="connsiteX7" fmla="*/ 10004 w 10009"/>
                <a:gd name="connsiteY7" fmla="*/ 5222 h 10178"/>
                <a:gd name="connsiteX8" fmla="*/ 9535 w 10009"/>
                <a:gd name="connsiteY8" fmla="*/ 506 h 10178"/>
                <a:gd name="connsiteX0" fmla="*/ 9533 w 10007"/>
                <a:gd name="connsiteY0" fmla="*/ 506 h 10178"/>
                <a:gd name="connsiteX1" fmla="*/ 5054 w 10007"/>
                <a:gd name="connsiteY1" fmla="*/ 29 h 10178"/>
                <a:gd name="connsiteX2" fmla="*/ 466 w 10007"/>
                <a:gd name="connsiteY2" fmla="*/ 292 h 10178"/>
                <a:gd name="connsiteX3" fmla="*/ 8 w 10007"/>
                <a:gd name="connsiteY3" fmla="*/ 4789 h 10178"/>
                <a:gd name="connsiteX4" fmla="*/ 389 w 10007"/>
                <a:gd name="connsiteY4" fmla="*/ 9619 h 10178"/>
                <a:gd name="connsiteX5" fmla="*/ 5102 w 10007"/>
                <a:gd name="connsiteY5" fmla="*/ 10039 h 10178"/>
                <a:gd name="connsiteX6" fmla="*/ 9527 w 10007"/>
                <a:gd name="connsiteY6" fmla="*/ 9818 h 10178"/>
                <a:gd name="connsiteX7" fmla="*/ 10002 w 10007"/>
                <a:gd name="connsiteY7" fmla="*/ 5222 h 10178"/>
                <a:gd name="connsiteX8" fmla="*/ 9533 w 10007"/>
                <a:gd name="connsiteY8" fmla="*/ 506 h 10178"/>
                <a:gd name="connsiteX0" fmla="*/ 9533 w 10007"/>
                <a:gd name="connsiteY0" fmla="*/ 506 h 10178"/>
                <a:gd name="connsiteX1" fmla="*/ 5054 w 10007"/>
                <a:gd name="connsiteY1" fmla="*/ 29 h 10178"/>
                <a:gd name="connsiteX2" fmla="*/ 466 w 10007"/>
                <a:gd name="connsiteY2" fmla="*/ 292 h 10178"/>
                <a:gd name="connsiteX3" fmla="*/ 8 w 10007"/>
                <a:gd name="connsiteY3" fmla="*/ 4789 h 10178"/>
                <a:gd name="connsiteX4" fmla="*/ 389 w 10007"/>
                <a:gd name="connsiteY4" fmla="*/ 9619 h 10178"/>
                <a:gd name="connsiteX5" fmla="*/ 5102 w 10007"/>
                <a:gd name="connsiteY5" fmla="*/ 10039 h 10178"/>
                <a:gd name="connsiteX6" fmla="*/ 9527 w 10007"/>
                <a:gd name="connsiteY6" fmla="*/ 9818 h 10178"/>
                <a:gd name="connsiteX7" fmla="*/ 10002 w 10007"/>
                <a:gd name="connsiteY7" fmla="*/ 5222 h 10178"/>
                <a:gd name="connsiteX8" fmla="*/ 9533 w 10007"/>
                <a:gd name="connsiteY8" fmla="*/ 506 h 10178"/>
                <a:gd name="connsiteX0" fmla="*/ 9533 w 10007"/>
                <a:gd name="connsiteY0" fmla="*/ 506 h 10178"/>
                <a:gd name="connsiteX1" fmla="*/ 5054 w 10007"/>
                <a:gd name="connsiteY1" fmla="*/ 29 h 10178"/>
                <a:gd name="connsiteX2" fmla="*/ 466 w 10007"/>
                <a:gd name="connsiteY2" fmla="*/ 292 h 10178"/>
                <a:gd name="connsiteX3" fmla="*/ 8 w 10007"/>
                <a:gd name="connsiteY3" fmla="*/ 4789 h 10178"/>
                <a:gd name="connsiteX4" fmla="*/ 389 w 10007"/>
                <a:gd name="connsiteY4" fmla="*/ 9619 h 10178"/>
                <a:gd name="connsiteX5" fmla="*/ 5102 w 10007"/>
                <a:gd name="connsiteY5" fmla="*/ 10039 h 10178"/>
                <a:gd name="connsiteX6" fmla="*/ 9527 w 10007"/>
                <a:gd name="connsiteY6" fmla="*/ 9818 h 10178"/>
                <a:gd name="connsiteX7" fmla="*/ 10002 w 10007"/>
                <a:gd name="connsiteY7" fmla="*/ 5222 h 10178"/>
                <a:gd name="connsiteX8" fmla="*/ 9533 w 10007"/>
                <a:gd name="connsiteY8" fmla="*/ 506 h 10178"/>
                <a:gd name="connsiteX0" fmla="*/ 9533 w 10007"/>
                <a:gd name="connsiteY0" fmla="*/ 589 h 10261"/>
                <a:gd name="connsiteX1" fmla="*/ 5054 w 10007"/>
                <a:gd name="connsiteY1" fmla="*/ 112 h 10261"/>
                <a:gd name="connsiteX2" fmla="*/ 466 w 10007"/>
                <a:gd name="connsiteY2" fmla="*/ 375 h 10261"/>
                <a:gd name="connsiteX3" fmla="*/ 8 w 10007"/>
                <a:gd name="connsiteY3" fmla="*/ 4872 h 10261"/>
                <a:gd name="connsiteX4" fmla="*/ 389 w 10007"/>
                <a:gd name="connsiteY4" fmla="*/ 9702 h 10261"/>
                <a:gd name="connsiteX5" fmla="*/ 5102 w 10007"/>
                <a:gd name="connsiteY5" fmla="*/ 10122 h 10261"/>
                <a:gd name="connsiteX6" fmla="*/ 9527 w 10007"/>
                <a:gd name="connsiteY6" fmla="*/ 9901 h 10261"/>
                <a:gd name="connsiteX7" fmla="*/ 10002 w 10007"/>
                <a:gd name="connsiteY7" fmla="*/ 5305 h 10261"/>
                <a:gd name="connsiteX8" fmla="*/ 9533 w 10007"/>
                <a:gd name="connsiteY8" fmla="*/ 589 h 10261"/>
                <a:gd name="connsiteX0" fmla="*/ 9533 w 10007"/>
                <a:gd name="connsiteY0" fmla="*/ 589 h 10261"/>
                <a:gd name="connsiteX1" fmla="*/ 5054 w 10007"/>
                <a:gd name="connsiteY1" fmla="*/ 112 h 10261"/>
                <a:gd name="connsiteX2" fmla="*/ 466 w 10007"/>
                <a:gd name="connsiteY2" fmla="*/ 375 h 10261"/>
                <a:gd name="connsiteX3" fmla="*/ 8 w 10007"/>
                <a:gd name="connsiteY3" fmla="*/ 4872 h 10261"/>
                <a:gd name="connsiteX4" fmla="*/ 389 w 10007"/>
                <a:gd name="connsiteY4" fmla="*/ 9702 h 10261"/>
                <a:gd name="connsiteX5" fmla="*/ 5102 w 10007"/>
                <a:gd name="connsiteY5" fmla="*/ 10122 h 10261"/>
                <a:gd name="connsiteX6" fmla="*/ 9527 w 10007"/>
                <a:gd name="connsiteY6" fmla="*/ 9901 h 10261"/>
                <a:gd name="connsiteX7" fmla="*/ 10002 w 10007"/>
                <a:gd name="connsiteY7" fmla="*/ 5305 h 10261"/>
                <a:gd name="connsiteX8" fmla="*/ 9533 w 10007"/>
                <a:gd name="connsiteY8" fmla="*/ 589 h 10261"/>
                <a:gd name="connsiteX0" fmla="*/ 9546 w 10020"/>
                <a:gd name="connsiteY0" fmla="*/ 626 h 10298"/>
                <a:gd name="connsiteX1" fmla="*/ 5067 w 10020"/>
                <a:gd name="connsiteY1" fmla="*/ 149 h 10298"/>
                <a:gd name="connsiteX2" fmla="*/ 427 w 10020"/>
                <a:gd name="connsiteY2" fmla="*/ 355 h 10298"/>
                <a:gd name="connsiteX3" fmla="*/ 21 w 10020"/>
                <a:gd name="connsiteY3" fmla="*/ 4909 h 10298"/>
                <a:gd name="connsiteX4" fmla="*/ 402 w 10020"/>
                <a:gd name="connsiteY4" fmla="*/ 9739 h 10298"/>
                <a:gd name="connsiteX5" fmla="*/ 5115 w 10020"/>
                <a:gd name="connsiteY5" fmla="*/ 10159 h 10298"/>
                <a:gd name="connsiteX6" fmla="*/ 9540 w 10020"/>
                <a:gd name="connsiteY6" fmla="*/ 9938 h 10298"/>
                <a:gd name="connsiteX7" fmla="*/ 10015 w 10020"/>
                <a:gd name="connsiteY7" fmla="*/ 5342 h 10298"/>
                <a:gd name="connsiteX8" fmla="*/ 9546 w 10020"/>
                <a:gd name="connsiteY8" fmla="*/ 626 h 10298"/>
                <a:gd name="connsiteX0" fmla="*/ 9546 w 10020"/>
                <a:gd name="connsiteY0" fmla="*/ 600 h 10272"/>
                <a:gd name="connsiteX1" fmla="*/ 4876 w 10020"/>
                <a:gd name="connsiteY1" fmla="*/ 208 h 10272"/>
                <a:gd name="connsiteX2" fmla="*/ 427 w 10020"/>
                <a:gd name="connsiteY2" fmla="*/ 329 h 10272"/>
                <a:gd name="connsiteX3" fmla="*/ 21 w 10020"/>
                <a:gd name="connsiteY3" fmla="*/ 4883 h 10272"/>
                <a:gd name="connsiteX4" fmla="*/ 402 w 10020"/>
                <a:gd name="connsiteY4" fmla="*/ 9713 h 10272"/>
                <a:gd name="connsiteX5" fmla="*/ 5115 w 10020"/>
                <a:gd name="connsiteY5" fmla="*/ 10133 h 10272"/>
                <a:gd name="connsiteX6" fmla="*/ 9540 w 10020"/>
                <a:gd name="connsiteY6" fmla="*/ 9912 h 10272"/>
                <a:gd name="connsiteX7" fmla="*/ 10015 w 10020"/>
                <a:gd name="connsiteY7" fmla="*/ 5316 h 10272"/>
                <a:gd name="connsiteX8" fmla="*/ 9546 w 10020"/>
                <a:gd name="connsiteY8" fmla="*/ 600 h 10272"/>
                <a:gd name="connsiteX0" fmla="*/ 9546 w 10020"/>
                <a:gd name="connsiteY0" fmla="*/ 594 h 10266"/>
                <a:gd name="connsiteX1" fmla="*/ 4876 w 10020"/>
                <a:gd name="connsiteY1" fmla="*/ 202 h 10266"/>
                <a:gd name="connsiteX2" fmla="*/ 427 w 10020"/>
                <a:gd name="connsiteY2" fmla="*/ 323 h 10266"/>
                <a:gd name="connsiteX3" fmla="*/ 21 w 10020"/>
                <a:gd name="connsiteY3" fmla="*/ 4877 h 10266"/>
                <a:gd name="connsiteX4" fmla="*/ 402 w 10020"/>
                <a:gd name="connsiteY4" fmla="*/ 9707 h 10266"/>
                <a:gd name="connsiteX5" fmla="*/ 5115 w 10020"/>
                <a:gd name="connsiteY5" fmla="*/ 10127 h 10266"/>
                <a:gd name="connsiteX6" fmla="*/ 9540 w 10020"/>
                <a:gd name="connsiteY6" fmla="*/ 9906 h 10266"/>
                <a:gd name="connsiteX7" fmla="*/ 10015 w 10020"/>
                <a:gd name="connsiteY7" fmla="*/ 5310 h 10266"/>
                <a:gd name="connsiteX8" fmla="*/ 9546 w 10020"/>
                <a:gd name="connsiteY8" fmla="*/ 594 h 10266"/>
                <a:gd name="connsiteX0" fmla="*/ 9477 w 10020"/>
                <a:gd name="connsiteY0" fmla="*/ 481 h 10266"/>
                <a:gd name="connsiteX1" fmla="*/ 4876 w 10020"/>
                <a:gd name="connsiteY1" fmla="*/ 202 h 10266"/>
                <a:gd name="connsiteX2" fmla="*/ 427 w 10020"/>
                <a:gd name="connsiteY2" fmla="*/ 323 h 10266"/>
                <a:gd name="connsiteX3" fmla="*/ 21 w 10020"/>
                <a:gd name="connsiteY3" fmla="*/ 4877 h 10266"/>
                <a:gd name="connsiteX4" fmla="*/ 402 w 10020"/>
                <a:gd name="connsiteY4" fmla="*/ 9707 h 10266"/>
                <a:gd name="connsiteX5" fmla="*/ 5115 w 10020"/>
                <a:gd name="connsiteY5" fmla="*/ 10127 h 10266"/>
                <a:gd name="connsiteX6" fmla="*/ 9540 w 10020"/>
                <a:gd name="connsiteY6" fmla="*/ 9906 h 10266"/>
                <a:gd name="connsiteX7" fmla="*/ 10015 w 10020"/>
                <a:gd name="connsiteY7" fmla="*/ 5310 h 10266"/>
                <a:gd name="connsiteX8" fmla="*/ 9477 w 10020"/>
                <a:gd name="connsiteY8" fmla="*/ 481 h 10266"/>
                <a:gd name="connsiteX0" fmla="*/ 9477 w 10015"/>
                <a:gd name="connsiteY0" fmla="*/ 481 h 10282"/>
                <a:gd name="connsiteX1" fmla="*/ 4876 w 10015"/>
                <a:gd name="connsiteY1" fmla="*/ 202 h 10282"/>
                <a:gd name="connsiteX2" fmla="*/ 427 w 10015"/>
                <a:gd name="connsiteY2" fmla="*/ 323 h 10282"/>
                <a:gd name="connsiteX3" fmla="*/ 21 w 10015"/>
                <a:gd name="connsiteY3" fmla="*/ 4877 h 10282"/>
                <a:gd name="connsiteX4" fmla="*/ 402 w 10015"/>
                <a:gd name="connsiteY4" fmla="*/ 9707 h 10282"/>
                <a:gd name="connsiteX5" fmla="*/ 5115 w 10015"/>
                <a:gd name="connsiteY5" fmla="*/ 10127 h 10282"/>
                <a:gd name="connsiteX6" fmla="*/ 9436 w 10015"/>
                <a:gd name="connsiteY6" fmla="*/ 10076 h 10282"/>
                <a:gd name="connsiteX7" fmla="*/ 10015 w 10015"/>
                <a:gd name="connsiteY7" fmla="*/ 5310 h 10282"/>
                <a:gd name="connsiteX8" fmla="*/ 9477 w 10015"/>
                <a:gd name="connsiteY8" fmla="*/ 481 h 10282"/>
                <a:gd name="connsiteX0" fmla="*/ 9477 w 10031"/>
                <a:gd name="connsiteY0" fmla="*/ 481 h 10282"/>
                <a:gd name="connsiteX1" fmla="*/ 4876 w 10031"/>
                <a:gd name="connsiteY1" fmla="*/ 202 h 10282"/>
                <a:gd name="connsiteX2" fmla="*/ 427 w 10031"/>
                <a:gd name="connsiteY2" fmla="*/ 323 h 10282"/>
                <a:gd name="connsiteX3" fmla="*/ 21 w 10031"/>
                <a:gd name="connsiteY3" fmla="*/ 4877 h 10282"/>
                <a:gd name="connsiteX4" fmla="*/ 402 w 10031"/>
                <a:gd name="connsiteY4" fmla="*/ 9707 h 10282"/>
                <a:gd name="connsiteX5" fmla="*/ 5115 w 10031"/>
                <a:gd name="connsiteY5" fmla="*/ 10127 h 10282"/>
                <a:gd name="connsiteX6" fmla="*/ 9436 w 10031"/>
                <a:gd name="connsiteY6" fmla="*/ 10076 h 10282"/>
                <a:gd name="connsiteX7" fmla="*/ 10015 w 10031"/>
                <a:gd name="connsiteY7" fmla="*/ 5310 h 10282"/>
                <a:gd name="connsiteX8" fmla="*/ 9477 w 10031"/>
                <a:gd name="connsiteY8" fmla="*/ 481 h 10282"/>
                <a:gd name="connsiteX0" fmla="*/ 9486 w 10040"/>
                <a:gd name="connsiteY0" fmla="*/ 481 h 10390"/>
                <a:gd name="connsiteX1" fmla="*/ 4885 w 10040"/>
                <a:gd name="connsiteY1" fmla="*/ 202 h 10390"/>
                <a:gd name="connsiteX2" fmla="*/ 436 w 10040"/>
                <a:gd name="connsiteY2" fmla="*/ 323 h 10390"/>
                <a:gd name="connsiteX3" fmla="*/ 30 w 10040"/>
                <a:gd name="connsiteY3" fmla="*/ 4877 h 10390"/>
                <a:gd name="connsiteX4" fmla="*/ 324 w 10040"/>
                <a:gd name="connsiteY4" fmla="*/ 9906 h 10390"/>
                <a:gd name="connsiteX5" fmla="*/ 5124 w 10040"/>
                <a:gd name="connsiteY5" fmla="*/ 10127 h 10390"/>
                <a:gd name="connsiteX6" fmla="*/ 9445 w 10040"/>
                <a:gd name="connsiteY6" fmla="*/ 10076 h 10390"/>
                <a:gd name="connsiteX7" fmla="*/ 10024 w 10040"/>
                <a:gd name="connsiteY7" fmla="*/ 5310 h 10390"/>
                <a:gd name="connsiteX8" fmla="*/ 9486 w 10040"/>
                <a:gd name="connsiteY8" fmla="*/ 481 h 10390"/>
                <a:gd name="connsiteX0" fmla="*/ 9486 w 10040"/>
                <a:gd name="connsiteY0" fmla="*/ 481 h 10405"/>
                <a:gd name="connsiteX1" fmla="*/ 4885 w 10040"/>
                <a:gd name="connsiteY1" fmla="*/ 202 h 10405"/>
                <a:gd name="connsiteX2" fmla="*/ 436 w 10040"/>
                <a:gd name="connsiteY2" fmla="*/ 323 h 10405"/>
                <a:gd name="connsiteX3" fmla="*/ 30 w 10040"/>
                <a:gd name="connsiteY3" fmla="*/ 4877 h 10405"/>
                <a:gd name="connsiteX4" fmla="*/ 324 w 10040"/>
                <a:gd name="connsiteY4" fmla="*/ 9906 h 10405"/>
                <a:gd name="connsiteX5" fmla="*/ 5124 w 10040"/>
                <a:gd name="connsiteY5" fmla="*/ 10127 h 10405"/>
                <a:gd name="connsiteX6" fmla="*/ 9445 w 10040"/>
                <a:gd name="connsiteY6" fmla="*/ 10246 h 10405"/>
                <a:gd name="connsiteX7" fmla="*/ 10024 w 10040"/>
                <a:gd name="connsiteY7" fmla="*/ 5310 h 10405"/>
                <a:gd name="connsiteX8" fmla="*/ 9486 w 10040"/>
                <a:gd name="connsiteY8" fmla="*/ 481 h 10405"/>
                <a:gd name="connsiteX0" fmla="*/ 9486 w 10025"/>
                <a:gd name="connsiteY0" fmla="*/ 481 h 10405"/>
                <a:gd name="connsiteX1" fmla="*/ 4885 w 10025"/>
                <a:gd name="connsiteY1" fmla="*/ 202 h 10405"/>
                <a:gd name="connsiteX2" fmla="*/ 436 w 10025"/>
                <a:gd name="connsiteY2" fmla="*/ 323 h 10405"/>
                <a:gd name="connsiteX3" fmla="*/ 30 w 10025"/>
                <a:gd name="connsiteY3" fmla="*/ 4877 h 10405"/>
                <a:gd name="connsiteX4" fmla="*/ 324 w 10025"/>
                <a:gd name="connsiteY4" fmla="*/ 9906 h 10405"/>
                <a:gd name="connsiteX5" fmla="*/ 5124 w 10025"/>
                <a:gd name="connsiteY5" fmla="*/ 10127 h 10405"/>
                <a:gd name="connsiteX6" fmla="*/ 9445 w 10025"/>
                <a:gd name="connsiteY6" fmla="*/ 10246 h 10405"/>
                <a:gd name="connsiteX7" fmla="*/ 10024 w 10025"/>
                <a:gd name="connsiteY7" fmla="*/ 5310 h 10405"/>
                <a:gd name="connsiteX8" fmla="*/ 9486 w 10025"/>
                <a:gd name="connsiteY8" fmla="*/ 481 h 10405"/>
                <a:gd name="connsiteX0" fmla="*/ 9486 w 10025"/>
                <a:gd name="connsiteY0" fmla="*/ 481 h 10405"/>
                <a:gd name="connsiteX1" fmla="*/ 4885 w 10025"/>
                <a:gd name="connsiteY1" fmla="*/ 202 h 10405"/>
                <a:gd name="connsiteX2" fmla="*/ 436 w 10025"/>
                <a:gd name="connsiteY2" fmla="*/ 323 h 10405"/>
                <a:gd name="connsiteX3" fmla="*/ 30 w 10025"/>
                <a:gd name="connsiteY3" fmla="*/ 4877 h 10405"/>
                <a:gd name="connsiteX4" fmla="*/ 324 w 10025"/>
                <a:gd name="connsiteY4" fmla="*/ 9906 h 10405"/>
                <a:gd name="connsiteX5" fmla="*/ 5124 w 10025"/>
                <a:gd name="connsiteY5" fmla="*/ 10127 h 10405"/>
                <a:gd name="connsiteX6" fmla="*/ 9445 w 10025"/>
                <a:gd name="connsiteY6" fmla="*/ 10246 h 10405"/>
                <a:gd name="connsiteX7" fmla="*/ 10024 w 10025"/>
                <a:gd name="connsiteY7" fmla="*/ 5310 h 10405"/>
                <a:gd name="connsiteX8" fmla="*/ 9486 w 10025"/>
                <a:gd name="connsiteY8" fmla="*/ 481 h 10405"/>
                <a:gd name="connsiteX0" fmla="*/ 9486 w 10025"/>
                <a:gd name="connsiteY0" fmla="*/ 481 h 10322"/>
                <a:gd name="connsiteX1" fmla="*/ 4885 w 10025"/>
                <a:gd name="connsiteY1" fmla="*/ 202 h 10322"/>
                <a:gd name="connsiteX2" fmla="*/ 436 w 10025"/>
                <a:gd name="connsiteY2" fmla="*/ 323 h 10322"/>
                <a:gd name="connsiteX3" fmla="*/ 30 w 10025"/>
                <a:gd name="connsiteY3" fmla="*/ 4877 h 10322"/>
                <a:gd name="connsiteX4" fmla="*/ 324 w 10025"/>
                <a:gd name="connsiteY4" fmla="*/ 9906 h 10322"/>
                <a:gd name="connsiteX5" fmla="*/ 5124 w 10025"/>
                <a:gd name="connsiteY5" fmla="*/ 10127 h 10322"/>
                <a:gd name="connsiteX6" fmla="*/ 9445 w 10025"/>
                <a:gd name="connsiteY6" fmla="*/ 10142 h 10322"/>
                <a:gd name="connsiteX7" fmla="*/ 10024 w 10025"/>
                <a:gd name="connsiteY7" fmla="*/ 5310 h 10322"/>
                <a:gd name="connsiteX8" fmla="*/ 9486 w 10025"/>
                <a:gd name="connsiteY8" fmla="*/ 481 h 10322"/>
                <a:gd name="connsiteX0" fmla="*/ 9454 w 10025"/>
                <a:gd name="connsiteY0" fmla="*/ 559 h 10322"/>
                <a:gd name="connsiteX1" fmla="*/ 4885 w 10025"/>
                <a:gd name="connsiteY1" fmla="*/ 202 h 10322"/>
                <a:gd name="connsiteX2" fmla="*/ 436 w 10025"/>
                <a:gd name="connsiteY2" fmla="*/ 323 h 10322"/>
                <a:gd name="connsiteX3" fmla="*/ 30 w 10025"/>
                <a:gd name="connsiteY3" fmla="*/ 4877 h 10322"/>
                <a:gd name="connsiteX4" fmla="*/ 324 w 10025"/>
                <a:gd name="connsiteY4" fmla="*/ 9906 h 10322"/>
                <a:gd name="connsiteX5" fmla="*/ 5124 w 10025"/>
                <a:gd name="connsiteY5" fmla="*/ 10127 h 10322"/>
                <a:gd name="connsiteX6" fmla="*/ 9445 w 10025"/>
                <a:gd name="connsiteY6" fmla="*/ 10142 h 10322"/>
                <a:gd name="connsiteX7" fmla="*/ 10024 w 10025"/>
                <a:gd name="connsiteY7" fmla="*/ 5310 h 10322"/>
                <a:gd name="connsiteX8" fmla="*/ 9454 w 10025"/>
                <a:gd name="connsiteY8" fmla="*/ 559 h 10322"/>
                <a:gd name="connsiteX0" fmla="*/ 9457 w 10028"/>
                <a:gd name="connsiteY0" fmla="*/ 504 h 10267"/>
                <a:gd name="connsiteX1" fmla="*/ 4888 w 10028"/>
                <a:gd name="connsiteY1" fmla="*/ 147 h 10267"/>
                <a:gd name="connsiteX2" fmla="*/ 487 w 10028"/>
                <a:gd name="connsiteY2" fmla="*/ 346 h 10267"/>
                <a:gd name="connsiteX3" fmla="*/ 33 w 10028"/>
                <a:gd name="connsiteY3" fmla="*/ 4822 h 10267"/>
                <a:gd name="connsiteX4" fmla="*/ 327 w 10028"/>
                <a:gd name="connsiteY4" fmla="*/ 9851 h 10267"/>
                <a:gd name="connsiteX5" fmla="*/ 5127 w 10028"/>
                <a:gd name="connsiteY5" fmla="*/ 10072 h 10267"/>
                <a:gd name="connsiteX6" fmla="*/ 9448 w 10028"/>
                <a:gd name="connsiteY6" fmla="*/ 10087 h 10267"/>
                <a:gd name="connsiteX7" fmla="*/ 10027 w 10028"/>
                <a:gd name="connsiteY7" fmla="*/ 5255 h 10267"/>
                <a:gd name="connsiteX8" fmla="*/ 9457 w 10028"/>
                <a:gd name="connsiteY8" fmla="*/ 504 h 10267"/>
                <a:gd name="connsiteX0" fmla="*/ 9455 w 10026"/>
                <a:gd name="connsiteY0" fmla="*/ 452 h 10215"/>
                <a:gd name="connsiteX1" fmla="*/ 4886 w 10026"/>
                <a:gd name="connsiteY1" fmla="*/ 95 h 10215"/>
                <a:gd name="connsiteX2" fmla="*/ 453 w 10026"/>
                <a:gd name="connsiteY2" fmla="*/ 372 h 10215"/>
                <a:gd name="connsiteX3" fmla="*/ 31 w 10026"/>
                <a:gd name="connsiteY3" fmla="*/ 4770 h 10215"/>
                <a:gd name="connsiteX4" fmla="*/ 325 w 10026"/>
                <a:gd name="connsiteY4" fmla="*/ 9799 h 10215"/>
                <a:gd name="connsiteX5" fmla="*/ 5125 w 10026"/>
                <a:gd name="connsiteY5" fmla="*/ 10020 h 10215"/>
                <a:gd name="connsiteX6" fmla="*/ 9446 w 10026"/>
                <a:gd name="connsiteY6" fmla="*/ 10035 h 10215"/>
                <a:gd name="connsiteX7" fmla="*/ 10025 w 10026"/>
                <a:gd name="connsiteY7" fmla="*/ 5203 h 10215"/>
                <a:gd name="connsiteX8" fmla="*/ 9455 w 10026"/>
                <a:gd name="connsiteY8" fmla="*/ 452 h 10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26" h="10215">
                  <a:moveTo>
                    <a:pt x="9455" y="452"/>
                  </a:moveTo>
                  <a:cubicBezTo>
                    <a:pt x="8567" y="-312"/>
                    <a:pt x="6552" y="152"/>
                    <a:pt x="4886" y="95"/>
                  </a:cubicBezTo>
                  <a:cubicBezTo>
                    <a:pt x="2993" y="211"/>
                    <a:pt x="1029" y="-340"/>
                    <a:pt x="453" y="372"/>
                  </a:cubicBezTo>
                  <a:cubicBezTo>
                    <a:pt x="-123" y="1201"/>
                    <a:pt x="52" y="3199"/>
                    <a:pt x="31" y="4770"/>
                  </a:cubicBezTo>
                  <a:cubicBezTo>
                    <a:pt x="10" y="6341"/>
                    <a:pt x="-110" y="8972"/>
                    <a:pt x="325" y="9799"/>
                  </a:cubicBezTo>
                  <a:cubicBezTo>
                    <a:pt x="706" y="10550"/>
                    <a:pt x="3605" y="9981"/>
                    <a:pt x="5125" y="10020"/>
                  </a:cubicBezTo>
                  <a:cubicBezTo>
                    <a:pt x="6645" y="10059"/>
                    <a:pt x="8433" y="10430"/>
                    <a:pt x="9446" y="10035"/>
                  </a:cubicBezTo>
                  <a:cubicBezTo>
                    <a:pt x="10021" y="9633"/>
                    <a:pt x="10032" y="6741"/>
                    <a:pt x="10025" y="5203"/>
                  </a:cubicBezTo>
                  <a:cubicBezTo>
                    <a:pt x="10018" y="3666"/>
                    <a:pt x="10033" y="955"/>
                    <a:pt x="9455" y="452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tx1"/>
              </a:solidFill>
              <a:prstDash val="dash"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99610" y="1828800"/>
            <a:ext cx="2457451" cy="2057400"/>
          </a:xfrm>
        </p:spPr>
        <p:txBody>
          <a:bodyPr anchor="b">
            <a:normAutofit/>
          </a:bodyPr>
          <a:lstStyle>
            <a:lvl1pPr>
              <a:defRPr sz="36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68" name="Picture Placeholder 67"/>
          <p:cNvSpPr>
            <a:spLocks noGrp="1"/>
          </p:cNvSpPr>
          <p:nvPr>
            <p:ph type="pic" idx="1"/>
          </p:nvPr>
        </p:nvSpPr>
        <p:spPr>
          <a:xfrm>
            <a:off x="1086948" y="1357286"/>
            <a:ext cx="4367129" cy="3907865"/>
          </a:xfrm>
          <a:custGeom>
            <a:avLst/>
            <a:gdLst>
              <a:gd name="connsiteX0" fmla="*/ 1094057 w 5822838"/>
              <a:gd name="connsiteY0" fmla="*/ 370 h 3907865"/>
              <a:gd name="connsiteX1" fmla="*/ 2837631 w 5822838"/>
              <a:gd name="connsiteY1" fmla="*/ 36284 h 3907865"/>
              <a:gd name="connsiteX2" fmla="*/ 5491183 w 5822838"/>
              <a:gd name="connsiteY2" fmla="*/ 172856 h 3907865"/>
              <a:gd name="connsiteX3" fmla="*/ 5822223 w 5822838"/>
              <a:gd name="connsiteY3" fmla="*/ 1990359 h 3907865"/>
              <a:gd name="connsiteX4" fmla="*/ 5485956 w 5822838"/>
              <a:gd name="connsiteY4" fmla="*/ 3838850 h 3907865"/>
              <a:gd name="connsiteX5" fmla="*/ 2976436 w 5822838"/>
              <a:gd name="connsiteY5" fmla="*/ 3833112 h 3907865"/>
              <a:gd name="connsiteX6" fmla="*/ 188726 w 5822838"/>
              <a:gd name="connsiteY6" fmla="*/ 3748568 h 3907865"/>
              <a:gd name="connsiteX7" fmla="*/ 17979 w 5822838"/>
              <a:gd name="connsiteY7" fmla="*/ 1824715 h 3907865"/>
              <a:gd name="connsiteX8" fmla="*/ 263065 w 5822838"/>
              <a:gd name="connsiteY8" fmla="*/ 142251 h 3907865"/>
              <a:gd name="connsiteX9" fmla="*/ 1094057 w 5822838"/>
              <a:gd name="connsiteY9" fmla="*/ 370 h 39078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822838" h="3907865">
                <a:moveTo>
                  <a:pt x="1094057" y="370"/>
                </a:moveTo>
                <a:cubicBezTo>
                  <a:pt x="1587756" y="5473"/>
                  <a:pt x="2219217" y="61246"/>
                  <a:pt x="2837631" y="36284"/>
                </a:cubicBezTo>
                <a:cubicBezTo>
                  <a:pt x="3805199" y="58090"/>
                  <a:pt x="4975457" y="-119414"/>
                  <a:pt x="5491183" y="172856"/>
                </a:cubicBezTo>
                <a:cubicBezTo>
                  <a:pt x="5826870" y="365279"/>
                  <a:pt x="5818158" y="1402377"/>
                  <a:pt x="5822223" y="1990359"/>
                </a:cubicBezTo>
                <a:cubicBezTo>
                  <a:pt x="5826289" y="2578724"/>
                  <a:pt x="5819900" y="3685064"/>
                  <a:pt x="5485956" y="3838850"/>
                </a:cubicBezTo>
                <a:cubicBezTo>
                  <a:pt x="4897633" y="3989958"/>
                  <a:pt x="3859211" y="3848031"/>
                  <a:pt x="2976436" y="3833112"/>
                </a:cubicBezTo>
                <a:cubicBezTo>
                  <a:pt x="2093661" y="3818192"/>
                  <a:pt x="410001" y="4035864"/>
                  <a:pt x="188726" y="3748568"/>
                </a:cubicBezTo>
                <a:cubicBezTo>
                  <a:pt x="-63910" y="3432197"/>
                  <a:pt x="5783" y="2425703"/>
                  <a:pt x="17979" y="1824715"/>
                </a:cubicBezTo>
                <a:cubicBezTo>
                  <a:pt x="30175" y="1223726"/>
                  <a:pt x="-71460" y="459387"/>
                  <a:pt x="263065" y="142251"/>
                </a:cubicBezTo>
                <a:cubicBezTo>
                  <a:pt x="409420" y="23086"/>
                  <a:pt x="710070" y="-3598"/>
                  <a:pt x="1094057" y="370"/>
                </a:cubicBezTo>
                <a:close/>
              </a:path>
            </a:pathLst>
          </a:custGeom>
          <a:ln>
            <a:solidFill>
              <a:schemeClr val="tx1">
                <a:lumMod val="20000"/>
                <a:lumOff val="80000"/>
              </a:schemeClr>
            </a:solidFill>
          </a:ln>
        </p:spPr>
        <p:txBody>
          <a:bodyPr wrap="square" tIns="365760">
            <a:noAutofit/>
          </a:bodyPr>
          <a:lstStyle>
            <a:lvl1pPr marL="0" indent="0" algn="ctr">
              <a:buNone/>
              <a:defRPr sz="20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99610" y="3962399"/>
            <a:ext cx="2457451" cy="1828800"/>
          </a:xfrm>
        </p:spPr>
        <p:txBody>
          <a:bodyPr>
            <a:normAutofit/>
          </a:bodyPr>
          <a:lstStyle>
            <a:lvl1pPr marL="0" indent="0">
              <a:buNone/>
              <a:defRPr sz="1800">
                <a:solidFill>
                  <a:schemeClr val="accent1">
                    <a:lumMod val="50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xmlns="" val="108669818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Wide Picture with Caption">
    <p:bg>
      <p:bgPr>
        <a:solidFill>
          <a:schemeClr val="bg2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Freeform 63"/>
          <p:cNvSpPr>
            <a:spLocks/>
          </p:cNvSpPr>
          <p:nvPr/>
        </p:nvSpPr>
        <p:spPr bwMode="auto">
          <a:xfrm>
            <a:off x="889299" y="336532"/>
            <a:ext cx="7362874" cy="4933971"/>
          </a:xfrm>
          <a:custGeom>
            <a:avLst/>
            <a:gdLst/>
            <a:ahLst/>
            <a:cxnLst/>
            <a:rect l="l" t="t" r="r" b="b"/>
            <a:pathLst>
              <a:path w="9817165" h="4933971">
                <a:moveTo>
                  <a:pt x="9123310" y="0"/>
                </a:moveTo>
                <a:cubicBezTo>
                  <a:pt x="9124250" y="244577"/>
                  <a:pt x="9475979" y="478897"/>
                  <a:pt x="9777863" y="481056"/>
                </a:cubicBezTo>
                <a:cubicBezTo>
                  <a:pt x="9773380" y="1921904"/>
                  <a:pt x="9817627" y="3482019"/>
                  <a:pt x="9817162" y="4933971"/>
                </a:cubicBezTo>
                <a:lnTo>
                  <a:pt x="30240" y="4933971"/>
                </a:lnTo>
                <a:lnTo>
                  <a:pt x="0" y="555563"/>
                </a:lnTo>
                <a:cubicBezTo>
                  <a:pt x="497498" y="571221"/>
                  <a:pt x="660196" y="270493"/>
                  <a:pt x="653613" y="108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Freeform 64"/>
          <p:cNvSpPr>
            <a:spLocks/>
          </p:cNvSpPr>
          <p:nvPr/>
        </p:nvSpPr>
        <p:spPr bwMode="auto">
          <a:xfrm>
            <a:off x="909201" y="4253488"/>
            <a:ext cx="849695" cy="1256308"/>
          </a:xfrm>
          <a:custGeom>
            <a:avLst/>
            <a:gdLst>
              <a:gd name="connsiteX0" fmla="*/ 0 w 1132927"/>
              <a:gd name="connsiteY0" fmla="*/ 0 h 1262658"/>
              <a:gd name="connsiteX1" fmla="*/ 89483 w 1132927"/>
              <a:gd name="connsiteY1" fmla="*/ 72705 h 1262658"/>
              <a:gd name="connsiteX2" fmla="*/ 1132927 w 1132927"/>
              <a:gd name="connsiteY2" fmla="*/ 1259752 h 1262658"/>
              <a:gd name="connsiteX3" fmla="*/ 612030 w 1132927"/>
              <a:gd name="connsiteY3" fmla="*/ 1262658 h 1262658"/>
              <a:gd name="connsiteX4" fmla="*/ 5439 w 1132927"/>
              <a:gd name="connsiteY4" fmla="*/ 787541 h 1262658"/>
              <a:gd name="connsiteX5" fmla="*/ 0 w 1132927"/>
              <a:gd name="connsiteY5" fmla="*/ 0 h 1262658"/>
              <a:gd name="connsiteX0" fmla="*/ 0 w 1132927"/>
              <a:gd name="connsiteY0" fmla="*/ 0 h 1262658"/>
              <a:gd name="connsiteX1" fmla="*/ 118058 w 1132927"/>
              <a:gd name="connsiteY1" fmla="*/ 85405 h 1262658"/>
              <a:gd name="connsiteX2" fmla="*/ 1132927 w 1132927"/>
              <a:gd name="connsiteY2" fmla="*/ 1259752 h 1262658"/>
              <a:gd name="connsiteX3" fmla="*/ 612030 w 1132927"/>
              <a:gd name="connsiteY3" fmla="*/ 1262658 h 1262658"/>
              <a:gd name="connsiteX4" fmla="*/ 5439 w 1132927"/>
              <a:gd name="connsiteY4" fmla="*/ 787541 h 1262658"/>
              <a:gd name="connsiteX5" fmla="*/ 0 w 1132927"/>
              <a:gd name="connsiteY5" fmla="*/ 0 h 1262658"/>
              <a:gd name="connsiteX0" fmla="*/ 0 w 1136102"/>
              <a:gd name="connsiteY0" fmla="*/ 0 h 1249958"/>
              <a:gd name="connsiteX1" fmla="*/ 121233 w 1136102"/>
              <a:gd name="connsiteY1" fmla="*/ 72705 h 1249958"/>
              <a:gd name="connsiteX2" fmla="*/ 1136102 w 1136102"/>
              <a:gd name="connsiteY2" fmla="*/ 1247052 h 1249958"/>
              <a:gd name="connsiteX3" fmla="*/ 615205 w 1136102"/>
              <a:gd name="connsiteY3" fmla="*/ 1249958 h 1249958"/>
              <a:gd name="connsiteX4" fmla="*/ 8614 w 1136102"/>
              <a:gd name="connsiteY4" fmla="*/ 774841 h 1249958"/>
              <a:gd name="connsiteX5" fmla="*/ 0 w 1136102"/>
              <a:gd name="connsiteY5" fmla="*/ 0 h 1249958"/>
              <a:gd name="connsiteX0" fmla="*/ 0 w 1132927"/>
              <a:gd name="connsiteY0" fmla="*/ 0 h 1256308"/>
              <a:gd name="connsiteX1" fmla="*/ 118058 w 1132927"/>
              <a:gd name="connsiteY1" fmla="*/ 79055 h 1256308"/>
              <a:gd name="connsiteX2" fmla="*/ 1132927 w 1132927"/>
              <a:gd name="connsiteY2" fmla="*/ 1253402 h 1256308"/>
              <a:gd name="connsiteX3" fmla="*/ 612030 w 1132927"/>
              <a:gd name="connsiteY3" fmla="*/ 1256308 h 1256308"/>
              <a:gd name="connsiteX4" fmla="*/ 5439 w 1132927"/>
              <a:gd name="connsiteY4" fmla="*/ 781191 h 1256308"/>
              <a:gd name="connsiteX5" fmla="*/ 0 w 1132927"/>
              <a:gd name="connsiteY5" fmla="*/ 0 h 125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32927" h="1256308">
                <a:moveTo>
                  <a:pt x="0" y="0"/>
                </a:moveTo>
                <a:lnTo>
                  <a:pt x="118058" y="79055"/>
                </a:lnTo>
                <a:cubicBezTo>
                  <a:pt x="289729" y="270141"/>
                  <a:pt x="927035" y="1022529"/>
                  <a:pt x="1132927" y="1253402"/>
                </a:cubicBezTo>
                <a:lnTo>
                  <a:pt x="612030" y="1256308"/>
                </a:lnTo>
                <a:cubicBezTo>
                  <a:pt x="679742" y="938843"/>
                  <a:pt x="292277" y="705064"/>
                  <a:pt x="5439" y="781191"/>
                </a:cubicBezTo>
                <a:cubicBezTo>
                  <a:pt x="3680" y="518691"/>
                  <a:pt x="1892" y="262526"/>
                  <a:pt x="0" y="0"/>
                </a:cubicBezTo>
                <a:close/>
              </a:path>
            </a:pathLst>
          </a:custGeom>
          <a:solidFill>
            <a:schemeClr val="bg2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Freeform 65"/>
          <p:cNvSpPr>
            <a:spLocks/>
          </p:cNvSpPr>
          <p:nvPr/>
        </p:nvSpPr>
        <p:spPr bwMode="auto">
          <a:xfrm>
            <a:off x="941784" y="391886"/>
            <a:ext cx="7256754" cy="4802414"/>
          </a:xfrm>
          <a:custGeom>
            <a:avLst/>
            <a:gdLst/>
            <a:ahLst/>
            <a:cxnLst/>
            <a:rect l="l" t="t" r="r" b="b"/>
            <a:pathLst>
              <a:path w="9675672" h="4802414">
                <a:moveTo>
                  <a:pt x="652941" y="0"/>
                </a:moveTo>
                <a:lnTo>
                  <a:pt x="8956918" y="0"/>
                </a:lnTo>
                <a:cubicBezTo>
                  <a:pt x="8996866" y="239961"/>
                  <a:pt x="9430767" y="478803"/>
                  <a:pt x="9633360" y="495563"/>
                </a:cubicBezTo>
                <a:cubicBezTo>
                  <a:pt x="9640202" y="1933973"/>
                  <a:pt x="9667388" y="3364742"/>
                  <a:pt x="9675672" y="4802414"/>
                </a:cubicBezTo>
                <a:lnTo>
                  <a:pt x="17820" y="4802414"/>
                </a:lnTo>
                <a:cubicBezTo>
                  <a:pt x="24758" y="3790656"/>
                  <a:pt x="-16354" y="1298643"/>
                  <a:pt x="7551" y="566242"/>
                </a:cubicBezTo>
                <a:cubicBezTo>
                  <a:pt x="431628" y="512687"/>
                  <a:pt x="612570" y="327420"/>
                  <a:pt x="6529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Picture Placeholder 2"/>
          <p:cNvSpPr>
            <a:spLocks noGrp="1"/>
          </p:cNvSpPr>
          <p:nvPr>
            <p:ph type="pic" idx="1"/>
          </p:nvPr>
        </p:nvSpPr>
        <p:spPr>
          <a:xfrm>
            <a:off x="986713" y="447872"/>
            <a:ext cx="7137919" cy="4638481"/>
          </a:xfrm>
          <a:custGeom>
            <a:avLst/>
            <a:gdLst/>
            <a:ahLst/>
            <a:cxnLst/>
            <a:rect l="l" t="t" r="r" b="b"/>
            <a:pathLst>
              <a:path w="9517225" h="4638481">
                <a:moveTo>
                  <a:pt x="650308" y="0"/>
                </a:moveTo>
                <a:lnTo>
                  <a:pt x="8849738" y="0"/>
                </a:lnTo>
                <a:cubicBezTo>
                  <a:pt x="8935848" y="228854"/>
                  <a:pt x="9150331" y="417824"/>
                  <a:pt x="9517225" y="492179"/>
                </a:cubicBezTo>
                <a:lnTo>
                  <a:pt x="9517225" y="3845897"/>
                </a:lnTo>
                <a:cubicBezTo>
                  <a:pt x="9449723" y="3889986"/>
                  <a:pt x="9385532" y="3939747"/>
                  <a:pt x="9323528" y="3999732"/>
                </a:cubicBezTo>
                <a:lnTo>
                  <a:pt x="9257247" y="3818831"/>
                </a:lnTo>
                <a:cubicBezTo>
                  <a:pt x="9052131" y="3981677"/>
                  <a:pt x="8945205" y="4121717"/>
                  <a:pt x="8857627" y="4294672"/>
                </a:cubicBezTo>
                <a:cubicBezTo>
                  <a:pt x="8681319" y="4204825"/>
                  <a:pt x="8419981" y="4168498"/>
                  <a:pt x="8212559" y="4152775"/>
                </a:cubicBezTo>
                <a:cubicBezTo>
                  <a:pt x="8260718" y="4342348"/>
                  <a:pt x="8331516" y="4508578"/>
                  <a:pt x="8411811" y="4638481"/>
                </a:cubicBezTo>
                <a:lnTo>
                  <a:pt x="1128444" y="4638481"/>
                </a:lnTo>
                <a:cubicBezTo>
                  <a:pt x="1210679" y="4506349"/>
                  <a:pt x="1283466" y="4334276"/>
                  <a:pt x="1332334" y="4136900"/>
                </a:cubicBezTo>
                <a:cubicBezTo>
                  <a:pt x="1130179" y="4152623"/>
                  <a:pt x="875476" y="4188950"/>
                  <a:pt x="703644" y="4278797"/>
                </a:cubicBezTo>
                <a:cubicBezTo>
                  <a:pt x="618290" y="4105842"/>
                  <a:pt x="514079" y="3965802"/>
                  <a:pt x="314171" y="3802956"/>
                </a:cubicBezTo>
                <a:lnTo>
                  <a:pt x="249572" y="3983857"/>
                </a:lnTo>
                <a:cubicBezTo>
                  <a:pt x="171021" y="3905882"/>
                  <a:pt x="88868" y="3845185"/>
                  <a:pt x="0" y="3792938"/>
                </a:cubicBezTo>
                <a:lnTo>
                  <a:pt x="0" y="570289"/>
                </a:lnTo>
                <a:cubicBezTo>
                  <a:pt x="434266" y="535567"/>
                  <a:pt x="600379" y="266359"/>
                  <a:pt x="650308" y="0"/>
                </a:cubicBezTo>
                <a:close/>
              </a:path>
            </a:pathLst>
          </a:custGeom>
          <a:ln w="9525">
            <a:solidFill>
              <a:schemeClr val="tx1">
                <a:lumMod val="20000"/>
                <a:lumOff val="80000"/>
              </a:schemeClr>
            </a:solidFill>
          </a:ln>
        </p:spPr>
        <p:txBody>
          <a:bodyPr wrap="none" tIns="640080">
            <a:normAutofit/>
          </a:bodyPr>
          <a:lstStyle>
            <a:lvl1pPr marL="0" indent="0" algn="ctr">
              <a:buNone/>
              <a:defRPr sz="20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69" name="Freeform 68"/>
          <p:cNvSpPr/>
          <p:nvPr/>
        </p:nvSpPr>
        <p:spPr>
          <a:xfrm>
            <a:off x="7225903" y="4279106"/>
            <a:ext cx="1042988" cy="1059656"/>
          </a:xfrm>
          <a:custGeom>
            <a:avLst/>
            <a:gdLst>
              <a:gd name="connsiteX0" fmla="*/ 1366837 w 1381125"/>
              <a:gd name="connsiteY0" fmla="*/ 0 h 1085850"/>
              <a:gd name="connsiteX1" fmla="*/ 981075 w 1381125"/>
              <a:gd name="connsiteY1" fmla="*/ 309562 h 1085850"/>
              <a:gd name="connsiteX2" fmla="*/ 919162 w 1381125"/>
              <a:gd name="connsiteY2" fmla="*/ 114300 h 1085850"/>
              <a:gd name="connsiteX3" fmla="*/ 576262 w 1381125"/>
              <a:gd name="connsiteY3" fmla="*/ 566737 h 1085850"/>
              <a:gd name="connsiteX4" fmla="*/ 0 w 1381125"/>
              <a:gd name="connsiteY4" fmla="*/ 428625 h 1085850"/>
              <a:gd name="connsiteX5" fmla="*/ 400050 w 1381125"/>
              <a:gd name="connsiteY5" fmla="*/ 1085850 h 1085850"/>
              <a:gd name="connsiteX6" fmla="*/ 1381125 w 1381125"/>
              <a:gd name="connsiteY6" fmla="*/ 1023937 h 1085850"/>
              <a:gd name="connsiteX7" fmla="*/ 1366837 w 1381125"/>
              <a:gd name="connsiteY7" fmla="*/ 0 h 1085850"/>
              <a:gd name="connsiteX0" fmla="*/ 1366837 w 1381125"/>
              <a:gd name="connsiteY0" fmla="*/ 21666 h 1107516"/>
              <a:gd name="connsiteX1" fmla="*/ 981075 w 1381125"/>
              <a:gd name="connsiteY1" fmla="*/ 331228 h 1107516"/>
              <a:gd name="connsiteX2" fmla="*/ 919162 w 1381125"/>
              <a:gd name="connsiteY2" fmla="*/ 135966 h 1107516"/>
              <a:gd name="connsiteX3" fmla="*/ 576262 w 1381125"/>
              <a:gd name="connsiteY3" fmla="*/ 588403 h 1107516"/>
              <a:gd name="connsiteX4" fmla="*/ 0 w 1381125"/>
              <a:gd name="connsiteY4" fmla="*/ 450291 h 1107516"/>
              <a:gd name="connsiteX5" fmla="*/ 400050 w 1381125"/>
              <a:gd name="connsiteY5" fmla="*/ 1107516 h 1107516"/>
              <a:gd name="connsiteX6" fmla="*/ 1381125 w 1381125"/>
              <a:gd name="connsiteY6" fmla="*/ 1045603 h 1107516"/>
              <a:gd name="connsiteX7" fmla="*/ 1366837 w 1381125"/>
              <a:gd name="connsiteY7" fmla="*/ 21666 h 1107516"/>
              <a:gd name="connsiteX0" fmla="*/ 1366837 w 1381125"/>
              <a:gd name="connsiteY0" fmla="*/ 21666 h 1107516"/>
              <a:gd name="connsiteX1" fmla="*/ 981075 w 1381125"/>
              <a:gd name="connsiteY1" fmla="*/ 331228 h 1107516"/>
              <a:gd name="connsiteX2" fmla="*/ 919162 w 1381125"/>
              <a:gd name="connsiteY2" fmla="*/ 135966 h 1107516"/>
              <a:gd name="connsiteX3" fmla="*/ 576262 w 1381125"/>
              <a:gd name="connsiteY3" fmla="*/ 588403 h 1107516"/>
              <a:gd name="connsiteX4" fmla="*/ 0 w 1381125"/>
              <a:gd name="connsiteY4" fmla="*/ 450291 h 1107516"/>
              <a:gd name="connsiteX5" fmla="*/ 400050 w 1381125"/>
              <a:gd name="connsiteY5" fmla="*/ 1107516 h 1107516"/>
              <a:gd name="connsiteX6" fmla="*/ 1381125 w 1381125"/>
              <a:gd name="connsiteY6" fmla="*/ 1045603 h 1107516"/>
              <a:gd name="connsiteX7" fmla="*/ 1366837 w 1381125"/>
              <a:gd name="connsiteY7" fmla="*/ 21666 h 1107516"/>
              <a:gd name="connsiteX0" fmla="*/ 1366837 w 1381125"/>
              <a:gd name="connsiteY0" fmla="*/ 21666 h 1107516"/>
              <a:gd name="connsiteX1" fmla="*/ 981075 w 1381125"/>
              <a:gd name="connsiteY1" fmla="*/ 331228 h 1107516"/>
              <a:gd name="connsiteX2" fmla="*/ 919162 w 1381125"/>
              <a:gd name="connsiteY2" fmla="*/ 135966 h 1107516"/>
              <a:gd name="connsiteX3" fmla="*/ 576262 w 1381125"/>
              <a:gd name="connsiteY3" fmla="*/ 588403 h 1107516"/>
              <a:gd name="connsiteX4" fmla="*/ 0 w 1381125"/>
              <a:gd name="connsiteY4" fmla="*/ 450291 h 1107516"/>
              <a:gd name="connsiteX5" fmla="*/ 400050 w 1381125"/>
              <a:gd name="connsiteY5" fmla="*/ 1107516 h 1107516"/>
              <a:gd name="connsiteX6" fmla="*/ 1381125 w 1381125"/>
              <a:gd name="connsiteY6" fmla="*/ 1045603 h 1107516"/>
              <a:gd name="connsiteX7" fmla="*/ 1366837 w 1381125"/>
              <a:gd name="connsiteY7" fmla="*/ 21666 h 1107516"/>
              <a:gd name="connsiteX0" fmla="*/ 1366837 w 1381125"/>
              <a:gd name="connsiteY0" fmla="*/ 21666 h 1107516"/>
              <a:gd name="connsiteX1" fmla="*/ 981075 w 1381125"/>
              <a:gd name="connsiteY1" fmla="*/ 331228 h 1107516"/>
              <a:gd name="connsiteX2" fmla="*/ 919162 w 1381125"/>
              <a:gd name="connsiteY2" fmla="*/ 135966 h 1107516"/>
              <a:gd name="connsiteX3" fmla="*/ 576262 w 1381125"/>
              <a:gd name="connsiteY3" fmla="*/ 588403 h 1107516"/>
              <a:gd name="connsiteX4" fmla="*/ 0 w 1381125"/>
              <a:gd name="connsiteY4" fmla="*/ 450291 h 1107516"/>
              <a:gd name="connsiteX5" fmla="*/ 400050 w 1381125"/>
              <a:gd name="connsiteY5" fmla="*/ 1107516 h 1107516"/>
              <a:gd name="connsiteX6" fmla="*/ 1381125 w 1381125"/>
              <a:gd name="connsiteY6" fmla="*/ 1045603 h 1107516"/>
              <a:gd name="connsiteX7" fmla="*/ 1366837 w 1381125"/>
              <a:gd name="connsiteY7" fmla="*/ 21666 h 1107516"/>
              <a:gd name="connsiteX0" fmla="*/ 1369721 w 1384009"/>
              <a:gd name="connsiteY0" fmla="*/ 21666 h 1107516"/>
              <a:gd name="connsiteX1" fmla="*/ 983959 w 1384009"/>
              <a:gd name="connsiteY1" fmla="*/ 331228 h 1107516"/>
              <a:gd name="connsiteX2" fmla="*/ 922046 w 1384009"/>
              <a:gd name="connsiteY2" fmla="*/ 135966 h 1107516"/>
              <a:gd name="connsiteX3" fmla="*/ 579146 w 1384009"/>
              <a:gd name="connsiteY3" fmla="*/ 588403 h 1107516"/>
              <a:gd name="connsiteX4" fmla="*/ 2884 w 1384009"/>
              <a:gd name="connsiteY4" fmla="*/ 450291 h 1107516"/>
              <a:gd name="connsiteX5" fmla="*/ 402934 w 1384009"/>
              <a:gd name="connsiteY5" fmla="*/ 1107516 h 1107516"/>
              <a:gd name="connsiteX6" fmla="*/ 1384009 w 1384009"/>
              <a:gd name="connsiteY6" fmla="*/ 1045603 h 1107516"/>
              <a:gd name="connsiteX7" fmla="*/ 1369721 w 1384009"/>
              <a:gd name="connsiteY7" fmla="*/ 21666 h 1107516"/>
              <a:gd name="connsiteX0" fmla="*/ 1369721 w 1384009"/>
              <a:gd name="connsiteY0" fmla="*/ 21666 h 1107516"/>
              <a:gd name="connsiteX1" fmla="*/ 983959 w 1384009"/>
              <a:gd name="connsiteY1" fmla="*/ 331228 h 1107516"/>
              <a:gd name="connsiteX2" fmla="*/ 922046 w 1384009"/>
              <a:gd name="connsiteY2" fmla="*/ 135966 h 1107516"/>
              <a:gd name="connsiteX3" fmla="*/ 579146 w 1384009"/>
              <a:gd name="connsiteY3" fmla="*/ 588403 h 1107516"/>
              <a:gd name="connsiteX4" fmla="*/ 2884 w 1384009"/>
              <a:gd name="connsiteY4" fmla="*/ 450291 h 1107516"/>
              <a:gd name="connsiteX5" fmla="*/ 402934 w 1384009"/>
              <a:gd name="connsiteY5" fmla="*/ 1107516 h 1107516"/>
              <a:gd name="connsiteX6" fmla="*/ 1384009 w 1384009"/>
              <a:gd name="connsiteY6" fmla="*/ 1045603 h 1107516"/>
              <a:gd name="connsiteX7" fmla="*/ 1369721 w 1384009"/>
              <a:gd name="connsiteY7" fmla="*/ 21666 h 1107516"/>
              <a:gd name="connsiteX0" fmla="*/ 1369721 w 1384009"/>
              <a:gd name="connsiteY0" fmla="*/ 21666 h 1107516"/>
              <a:gd name="connsiteX1" fmla="*/ 983959 w 1384009"/>
              <a:gd name="connsiteY1" fmla="*/ 331228 h 1107516"/>
              <a:gd name="connsiteX2" fmla="*/ 922046 w 1384009"/>
              <a:gd name="connsiteY2" fmla="*/ 135966 h 1107516"/>
              <a:gd name="connsiteX3" fmla="*/ 579146 w 1384009"/>
              <a:gd name="connsiteY3" fmla="*/ 588403 h 1107516"/>
              <a:gd name="connsiteX4" fmla="*/ 2884 w 1384009"/>
              <a:gd name="connsiteY4" fmla="*/ 450291 h 1107516"/>
              <a:gd name="connsiteX5" fmla="*/ 402934 w 1384009"/>
              <a:gd name="connsiteY5" fmla="*/ 1107516 h 1107516"/>
              <a:gd name="connsiteX6" fmla="*/ 1384009 w 1384009"/>
              <a:gd name="connsiteY6" fmla="*/ 1045603 h 1107516"/>
              <a:gd name="connsiteX7" fmla="*/ 1369721 w 1384009"/>
              <a:gd name="connsiteY7" fmla="*/ 21666 h 1107516"/>
              <a:gd name="connsiteX0" fmla="*/ 1369721 w 1384009"/>
              <a:gd name="connsiteY0" fmla="*/ 21666 h 1107516"/>
              <a:gd name="connsiteX1" fmla="*/ 983959 w 1384009"/>
              <a:gd name="connsiteY1" fmla="*/ 331228 h 1107516"/>
              <a:gd name="connsiteX2" fmla="*/ 922046 w 1384009"/>
              <a:gd name="connsiteY2" fmla="*/ 135966 h 1107516"/>
              <a:gd name="connsiteX3" fmla="*/ 579146 w 1384009"/>
              <a:gd name="connsiteY3" fmla="*/ 588403 h 1107516"/>
              <a:gd name="connsiteX4" fmla="*/ 2884 w 1384009"/>
              <a:gd name="connsiteY4" fmla="*/ 450291 h 1107516"/>
              <a:gd name="connsiteX5" fmla="*/ 402934 w 1384009"/>
              <a:gd name="connsiteY5" fmla="*/ 1107516 h 1107516"/>
              <a:gd name="connsiteX6" fmla="*/ 1384009 w 1384009"/>
              <a:gd name="connsiteY6" fmla="*/ 1045603 h 1107516"/>
              <a:gd name="connsiteX7" fmla="*/ 1369721 w 1384009"/>
              <a:gd name="connsiteY7" fmla="*/ 21666 h 1107516"/>
              <a:gd name="connsiteX0" fmla="*/ 1369721 w 1384009"/>
              <a:gd name="connsiteY0" fmla="*/ 21666 h 1107516"/>
              <a:gd name="connsiteX1" fmla="*/ 983959 w 1384009"/>
              <a:gd name="connsiteY1" fmla="*/ 331228 h 1107516"/>
              <a:gd name="connsiteX2" fmla="*/ 922046 w 1384009"/>
              <a:gd name="connsiteY2" fmla="*/ 135966 h 1107516"/>
              <a:gd name="connsiteX3" fmla="*/ 579146 w 1384009"/>
              <a:gd name="connsiteY3" fmla="*/ 588403 h 1107516"/>
              <a:gd name="connsiteX4" fmla="*/ 2884 w 1384009"/>
              <a:gd name="connsiteY4" fmla="*/ 450291 h 1107516"/>
              <a:gd name="connsiteX5" fmla="*/ 402934 w 1384009"/>
              <a:gd name="connsiteY5" fmla="*/ 1107516 h 1107516"/>
              <a:gd name="connsiteX6" fmla="*/ 1384009 w 1384009"/>
              <a:gd name="connsiteY6" fmla="*/ 1045603 h 1107516"/>
              <a:gd name="connsiteX7" fmla="*/ 1369721 w 1384009"/>
              <a:gd name="connsiteY7" fmla="*/ 21666 h 1107516"/>
              <a:gd name="connsiteX0" fmla="*/ 1369721 w 1384009"/>
              <a:gd name="connsiteY0" fmla="*/ 21666 h 1107516"/>
              <a:gd name="connsiteX1" fmla="*/ 983959 w 1384009"/>
              <a:gd name="connsiteY1" fmla="*/ 331228 h 1107516"/>
              <a:gd name="connsiteX2" fmla="*/ 922046 w 1384009"/>
              <a:gd name="connsiteY2" fmla="*/ 135966 h 1107516"/>
              <a:gd name="connsiteX3" fmla="*/ 579146 w 1384009"/>
              <a:gd name="connsiteY3" fmla="*/ 588403 h 1107516"/>
              <a:gd name="connsiteX4" fmla="*/ 2884 w 1384009"/>
              <a:gd name="connsiteY4" fmla="*/ 450291 h 1107516"/>
              <a:gd name="connsiteX5" fmla="*/ 402934 w 1384009"/>
              <a:gd name="connsiteY5" fmla="*/ 1107516 h 1107516"/>
              <a:gd name="connsiteX6" fmla="*/ 1384009 w 1384009"/>
              <a:gd name="connsiteY6" fmla="*/ 1045603 h 1107516"/>
              <a:gd name="connsiteX7" fmla="*/ 1369721 w 1384009"/>
              <a:gd name="connsiteY7" fmla="*/ 21666 h 1107516"/>
              <a:gd name="connsiteX0" fmla="*/ 1369721 w 1384009"/>
              <a:gd name="connsiteY0" fmla="*/ 0 h 1085850"/>
              <a:gd name="connsiteX1" fmla="*/ 983959 w 1384009"/>
              <a:gd name="connsiteY1" fmla="*/ 309562 h 1085850"/>
              <a:gd name="connsiteX2" fmla="*/ 922046 w 1384009"/>
              <a:gd name="connsiteY2" fmla="*/ 114300 h 1085850"/>
              <a:gd name="connsiteX3" fmla="*/ 579146 w 1384009"/>
              <a:gd name="connsiteY3" fmla="*/ 566737 h 1085850"/>
              <a:gd name="connsiteX4" fmla="*/ 2884 w 1384009"/>
              <a:gd name="connsiteY4" fmla="*/ 428625 h 1085850"/>
              <a:gd name="connsiteX5" fmla="*/ 402934 w 1384009"/>
              <a:gd name="connsiteY5" fmla="*/ 1085850 h 1085850"/>
              <a:gd name="connsiteX6" fmla="*/ 1384009 w 1384009"/>
              <a:gd name="connsiteY6" fmla="*/ 1023937 h 1085850"/>
              <a:gd name="connsiteX7" fmla="*/ 1369721 w 1384009"/>
              <a:gd name="connsiteY7" fmla="*/ 0 h 1085850"/>
              <a:gd name="connsiteX0" fmla="*/ 1369721 w 1384009"/>
              <a:gd name="connsiteY0" fmla="*/ 0 h 1085850"/>
              <a:gd name="connsiteX1" fmla="*/ 983959 w 1384009"/>
              <a:gd name="connsiteY1" fmla="*/ 309562 h 1085850"/>
              <a:gd name="connsiteX2" fmla="*/ 922046 w 1384009"/>
              <a:gd name="connsiteY2" fmla="*/ 114300 h 1085850"/>
              <a:gd name="connsiteX3" fmla="*/ 579146 w 1384009"/>
              <a:gd name="connsiteY3" fmla="*/ 566737 h 1085850"/>
              <a:gd name="connsiteX4" fmla="*/ 2884 w 1384009"/>
              <a:gd name="connsiteY4" fmla="*/ 428625 h 1085850"/>
              <a:gd name="connsiteX5" fmla="*/ 402934 w 1384009"/>
              <a:gd name="connsiteY5" fmla="*/ 1085850 h 1085850"/>
              <a:gd name="connsiteX6" fmla="*/ 1384009 w 1384009"/>
              <a:gd name="connsiteY6" fmla="*/ 1023937 h 1085850"/>
              <a:gd name="connsiteX7" fmla="*/ 1369721 w 1384009"/>
              <a:gd name="connsiteY7" fmla="*/ 0 h 1085850"/>
              <a:gd name="connsiteX0" fmla="*/ 1369721 w 1384009"/>
              <a:gd name="connsiteY0" fmla="*/ 0 h 1085850"/>
              <a:gd name="connsiteX1" fmla="*/ 983959 w 1384009"/>
              <a:gd name="connsiteY1" fmla="*/ 309562 h 1085850"/>
              <a:gd name="connsiteX2" fmla="*/ 922046 w 1384009"/>
              <a:gd name="connsiteY2" fmla="*/ 114300 h 1085850"/>
              <a:gd name="connsiteX3" fmla="*/ 579146 w 1384009"/>
              <a:gd name="connsiteY3" fmla="*/ 557212 h 1085850"/>
              <a:gd name="connsiteX4" fmla="*/ 2884 w 1384009"/>
              <a:gd name="connsiteY4" fmla="*/ 428625 h 1085850"/>
              <a:gd name="connsiteX5" fmla="*/ 402934 w 1384009"/>
              <a:gd name="connsiteY5" fmla="*/ 1085850 h 1085850"/>
              <a:gd name="connsiteX6" fmla="*/ 1384009 w 1384009"/>
              <a:gd name="connsiteY6" fmla="*/ 1023937 h 1085850"/>
              <a:gd name="connsiteX7" fmla="*/ 1369721 w 1384009"/>
              <a:gd name="connsiteY7" fmla="*/ 0 h 1085850"/>
              <a:gd name="connsiteX0" fmla="*/ 1367340 w 1384009"/>
              <a:gd name="connsiteY0" fmla="*/ 0 h 1069182"/>
              <a:gd name="connsiteX1" fmla="*/ 983959 w 1384009"/>
              <a:gd name="connsiteY1" fmla="*/ 292894 h 1069182"/>
              <a:gd name="connsiteX2" fmla="*/ 922046 w 1384009"/>
              <a:gd name="connsiteY2" fmla="*/ 97632 h 1069182"/>
              <a:gd name="connsiteX3" fmla="*/ 579146 w 1384009"/>
              <a:gd name="connsiteY3" fmla="*/ 540544 h 1069182"/>
              <a:gd name="connsiteX4" fmla="*/ 2884 w 1384009"/>
              <a:gd name="connsiteY4" fmla="*/ 411957 h 1069182"/>
              <a:gd name="connsiteX5" fmla="*/ 402934 w 1384009"/>
              <a:gd name="connsiteY5" fmla="*/ 1069182 h 1069182"/>
              <a:gd name="connsiteX6" fmla="*/ 1384009 w 1384009"/>
              <a:gd name="connsiteY6" fmla="*/ 1007269 h 1069182"/>
              <a:gd name="connsiteX7" fmla="*/ 1367340 w 1384009"/>
              <a:gd name="connsiteY7" fmla="*/ 0 h 1069182"/>
              <a:gd name="connsiteX0" fmla="*/ 1367340 w 1384009"/>
              <a:gd name="connsiteY0" fmla="*/ 0 h 1069182"/>
              <a:gd name="connsiteX1" fmla="*/ 983959 w 1384009"/>
              <a:gd name="connsiteY1" fmla="*/ 292894 h 1069182"/>
              <a:gd name="connsiteX2" fmla="*/ 922046 w 1384009"/>
              <a:gd name="connsiteY2" fmla="*/ 97632 h 1069182"/>
              <a:gd name="connsiteX3" fmla="*/ 579146 w 1384009"/>
              <a:gd name="connsiteY3" fmla="*/ 540544 h 1069182"/>
              <a:gd name="connsiteX4" fmla="*/ 2884 w 1384009"/>
              <a:gd name="connsiteY4" fmla="*/ 411957 h 1069182"/>
              <a:gd name="connsiteX5" fmla="*/ 402934 w 1384009"/>
              <a:gd name="connsiteY5" fmla="*/ 1069182 h 1069182"/>
              <a:gd name="connsiteX6" fmla="*/ 1384009 w 1384009"/>
              <a:gd name="connsiteY6" fmla="*/ 1007269 h 1069182"/>
              <a:gd name="connsiteX7" fmla="*/ 1367340 w 1384009"/>
              <a:gd name="connsiteY7" fmla="*/ 0 h 1069182"/>
              <a:gd name="connsiteX0" fmla="*/ 1367340 w 1384009"/>
              <a:gd name="connsiteY0" fmla="*/ 0 h 1069182"/>
              <a:gd name="connsiteX1" fmla="*/ 983959 w 1384009"/>
              <a:gd name="connsiteY1" fmla="*/ 292894 h 1069182"/>
              <a:gd name="connsiteX2" fmla="*/ 914902 w 1384009"/>
              <a:gd name="connsiteY2" fmla="*/ 97632 h 1069182"/>
              <a:gd name="connsiteX3" fmla="*/ 579146 w 1384009"/>
              <a:gd name="connsiteY3" fmla="*/ 540544 h 1069182"/>
              <a:gd name="connsiteX4" fmla="*/ 2884 w 1384009"/>
              <a:gd name="connsiteY4" fmla="*/ 411957 h 1069182"/>
              <a:gd name="connsiteX5" fmla="*/ 402934 w 1384009"/>
              <a:gd name="connsiteY5" fmla="*/ 1069182 h 1069182"/>
              <a:gd name="connsiteX6" fmla="*/ 1384009 w 1384009"/>
              <a:gd name="connsiteY6" fmla="*/ 1007269 h 1069182"/>
              <a:gd name="connsiteX7" fmla="*/ 1367340 w 1384009"/>
              <a:gd name="connsiteY7" fmla="*/ 0 h 1069182"/>
              <a:gd name="connsiteX0" fmla="*/ 1367070 w 1383739"/>
              <a:gd name="connsiteY0" fmla="*/ 0 h 1033463"/>
              <a:gd name="connsiteX1" fmla="*/ 983689 w 1383739"/>
              <a:gd name="connsiteY1" fmla="*/ 292894 h 1033463"/>
              <a:gd name="connsiteX2" fmla="*/ 914632 w 1383739"/>
              <a:gd name="connsiteY2" fmla="*/ 97632 h 1033463"/>
              <a:gd name="connsiteX3" fmla="*/ 578876 w 1383739"/>
              <a:gd name="connsiteY3" fmla="*/ 540544 h 1033463"/>
              <a:gd name="connsiteX4" fmla="*/ 2614 w 1383739"/>
              <a:gd name="connsiteY4" fmla="*/ 411957 h 1033463"/>
              <a:gd name="connsiteX5" fmla="*/ 426476 w 1383739"/>
              <a:gd name="connsiteY5" fmla="*/ 1033463 h 1033463"/>
              <a:gd name="connsiteX6" fmla="*/ 1383739 w 1383739"/>
              <a:gd name="connsiteY6" fmla="*/ 1007269 h 1033463"/>
              <a:gd name="connsiteX7" fmla="*/ 1367070 w 1383739"/>
              <a:gd name="connsiteY7" fmla="*/ 0 h 1033463"/>
              <a:gd name="connsiteX0" fmla="*/ 1367282 w 1383951"/>
              <a:gd name="connsiteY0" fmla="*/ 0 h 1059656"/>
              <a:gd name="connsiteX1" fmla="*/ 983901 w 1383951"/>
              <a:gd name="connsiteY1" fmla="*/ 292894 h 1059656"/>
              <a:gd name="connsiteX2" fmla="*/ 914844 w 1383951"/>
              <a:gd name="connsiteY2" fmla="*/ 97632 h 1059656"/>
              <a:gd name="connsiteX3" fmla="*/ 579088 w 1383951"/>
              <a:gd name="connsiteY3" fmla="*/ 540544 h 1059656"/>
              <a:gd name="connsiteX4" fmla="*/ 2826 w 1383951"/>
              <a:gd name="connsiteY4" fmla="*/ 411957 h 1059656"/>
              <a:gd name="connsiteX5" fmla="*/ 407638 w 1383951"/>
              <a:gd name="connsiteY5" fmla="*/ 1059656 h 1059656"/>
              <a:gd name="connsiteX6" fmla="*/ 1383951 w 1383951"/>
              <a:gd name="connsiteY6" fmla="*/ 1007269 h 1059656"/>
              <a:gd name="connsiteX7" fmla="*/ 1367282 w 1383951"/>
              <a:gd name="connsiteY7" fmla="*/ 0 h 1059656"/>
              <a:gd name="connsiteX0" fmla="*/ 1364456 w 1381125"/>
              <a:gd name="connsiteY0" fmla="*/ 0 h 1059656"/>
              <a:gd name="connsiteX1" fmla="*/ 981075 w 1381125"/>
              <a:gd name="connsiteY1" fmla="*/ 292894 h 1059656"/>
              <a:gd name="connsiteX2" fmla="*/ 912018 w 1381125"/>
              <a:gd name="connsiteY2" fmla="*/ 97632 h 1059656"/>
              <a:gd name="connsiteX3" fmla="*/ 576262 w 1381125"/>
              <a:gd name="connsiteY3" fmla="*/ 540544 h 1059656"/>
              <a:gd name="connsiteX4" fmla="*/ 0 w 1381125"/>
              <a:gd name="connsiteY4" fmla="*/ 411957 h 1059656"/>
              <a:gd name="connsiteX5" fmla="*/ 404812 w 1381125"/>
              <a:gd name="connsiteY5" fmla="*/ 1059656 h 1059656"/>
              <a:gd name="connsiteX6" fmla="*/ 1381125 w 1381125"/>
              <a:gd name="connsiteY6" fmla="*/ 1007269 h 1059656"/>
              <a:gd name="connsiteX7" fmla="*/ 1364456 w 1381125"/>
              <a:gd name="connsiteY7" fmla="*/ 0 h 1059656"/>
              <a:gd name="connsiteX0" fmla="*/ 1364456 w 1381125"/>
              <a:gd name="connsiteY0" fmla="*/ 0 h 1059656"/>
              <a:gd name="connsiteX1" fmla="*/ 981075 w 1381125"/>
              <a:gd name="connsiteY1" fmla="*/ 292894 h 1059656"/>
              <a:gd name="connsiteX2" fmla="*/ 912018 w 1381125"/>
              <a:gd name="connsiteY2" fmla="*/ 97632 h 1059656"/>
              <a:gd name="connsiteX3" fmla="*/ 576262 w 1381125"/>
              <a:gd name="connsiteY3" fmla="*/ 540544 h 1059656"/>
              <a:gd name="connsiteX4" fmla="*/ 0 w 1381125"/>
              <a:gd name="connsiteY4" fmla="*/ 411957 h 1059656"/>
              <a:gd name="connsiteX5" fmla="*/ 404812 w 1381125"/>
              <a:gd name="connsiteY5" fmla="*/ 1059656 h 1059656"/>
              <a:gd name="connsiteX6" fmla="*/ 1381125 w 1381125"/>
              <a:gd name="connsiteY6" fmla="*/ 1007269 h 1059656"/>
              <a:gd name="connsiteX7" fmla="*/ 1364456 w 1381125"/>
              <a:gd name="connsiteY7" fmla="*/ 0 h 1059656"/>
              <a:gd name="connsiteX0" fmla="*/ 1373981 w 1390650"/>
              <a:gd name="connsiteY0" fmla="*/ 0 h 1059656"/>
              <a:gd name="connsiteX1" fmla="*/ 990600 w 1390650"/>
              <a:gd name="connsiteY1" fmla="*/ 292894 h 1059656"/>
              <a:gd name="connsiteX2" fmla="*/ 921543 w 1390650"/>
              <a:gd name="connsiteY2" fmla="*/ 97632 h 1059656"/>
              <a:gd name="connsiteX3" fmla="*/ 585787 w 1390650"/>
              <a:gd name="connsiteY3" fmla="*/ 540544 h 1059656"/>
              <a:gd name="connsiteX4" fmla="*/ 0 w 1390650"/>
              <a:gd name="connsiteY4" fmla="*/ 409575 h 1059656"/>
              <a:gd name="connsiteX5" fmla="*/ 414337 w 1390650"/>
              <a:gd name="connsiteY5" fmla="*/ 1059656 h 1059656"/>
              <a:gd name="connsiteX6" fmla="*/ 1390650 w 1390650"/>
              <a:gd name="connsiteY6" fmla="*/ 1007269 h 1059656"/>
              <a:gd name="connsiteX7" fmla="*/ 1373981 w 1390650"/>
              <a:gd name="connsiteY7" fmla="*/ 0 h 1059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90650" h="1059656">
                <a:moveTo>
                  <a:pt x="1373981" y="0"/>
                </a:moveTo>
                <a:cubicBezTo>
                  <a:pt x="1283493" y="47625"/>
                  <a:pt x="1072356" y="192882"/>
                  <a:pt x="990600" y="292894"/>
                </a:cubicBezTo>
                <a:cubicBezTo>
                  <a:pt x="977900" y="235744"/>
                  <a:pt x="955674" y="154782"/>
                  <a:pt x="921543" y="97632"/>
                </a:cubicBezTo>
                <a:cubicBezTo>
                  <a:pt x="854074" y="140495"/>
                  <a:pt x="677069" y="316706"/>
                  <a:pt x="585787" y="540544"/>
                </a:cubicBezTo>
                <a:cubicBezTo>
                  <a:pt x="456405" y="497682"/>
                  <a:pt x="105569" y="399256"/>
                  <a:pt x="0" y="409575"/>
                </a:cubicBezTo>
                <a:cubicBezTo>
                  <a:pt x="25400" y="567531"/>
                  <a:pt x="184150" y="960437"/>
                  <a:pt x="414337" y="1059656"/>
                </a:cubicBezTo>
                <a:lnTo>
                  <a:pt x="1390650" y="1007269"/>
                </a:lnTo>
                <a:cubicBezTo>
                  <a:pt x="1389062" y="669132"/>
                  <a:pt x="1385094" y="347662"/>
                  <a:pt x="1373981" y="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Freeform 69"/>
          <p:cNvSpPr/>
          <p:nvPr/>
        </p:nvSpPr>
        <p:spPr>
          <a:xfrm flipH="1">
            <a:off x="897789" y="4245769"/>
            <a:ext cx="1021826" cy="1073944"/>
          </a:xfrm>
          <a:custGeom>
            <a:avLst/>
            <a:gdLst>
              <a:gd name="connsiteX0" fmla="*/ 1366837 w 1381125"/>
              <a:gd name="connsiteY0" fmla="*/ 0 h 1085850"/>
              <a:gd name="connsiteX1" fmla="*/ 981075 w 1381125"/>
              <a:gd name="connsiteY1" fmla="*/ 309562 h 1085850"/>
              <a:gd name="connsiteX2" fmla="*/ 919162 w 1381125"/>
              <a:gd name="connsiteY2" fmla="*/ 114300 h 1085850"/>
              <a:gd name="connsiteX3" fmla="*/ 576262 w 1381125"/>
              <a:gd name="connsiteY3" fmla="*/ 566737 h 1085850"/>
              <a:gd name="connsiteX4" fmla="*/ 0 w 1381125"/>
              <a:gd name="connsiteY4" fmla="*/ 428625 h 1085850"/>
              <a:gd name="connsiteX5" fmla="*/ 400050 w 1381125"/>
              <a:gd name="connsiteY5" fmla="*/ 1085850 h 1085850"/>
              <a:gd name="connsiteX6" fmla="*/ 1381125 w 1381125"/>
              <a:gd name="connsiteY6" fmla="*/ 1023937 h 1085850"/>
              <a:gd name="connsiteX7" fmla="*/ 1366837 w 1381125"/>
              <a:gd name="connsiteY7" fmla="*/ 0 h 1085850"/>
              <a:gd name="connsiteX0" fmla="*/ 1366837 w 1381125"/>
              <a:gd name="connsiteY0" fmla="*/ 21666 h 1107516"/>
              <a:gd name="connsiteX1" fmla="*/ 981075 w 1381125"/>
              <a:gd name="connsiteY1" fmla="*/ 331228 h 1107516"/>
              <a:gd name="connsiteX2" fmla="*/ 919162 w 1381125"/>
              <a:gd name="connsiteY2" fmla="*/ 135966 h 1107516"/>
              <a:gd name="connsiteX3" fmla="*/ 576262 w 1381125"/>
              <a:gd name="connsiteY3" fmla="*/ 588403 h 1107516"/>
              <a:gd name="connsiteX4" fmla="*/ 0 w 1381125"/>
              <a:gd name="connsiteY4" fmla="*/ 450291 h 1107516"/>
              <a:gd name="connsiteX5" fmla="*/ 400050 w 1381125"/>
              <a:gd name="connsiteY5" fmla="*/ 1107516 h 1107516"/>
              <a:gd name="connsiteX6" fmla="*/ 1381125 w 1381125"/>
              <a:gd name="connsiteY6" fmla="*/ 1045603 h 1107516"/>
              <a:gd name="connsiteX7" fmla="*/ 1366837 w 1381125"/>
              <a:gd name="connsiteY7" fmla="*/ 21666 h 1107516"/>
              <a:gd name="connsiteX0" fmla="*/ 1366837 w 1381125"/>
              <a:gd name="connsiteY0" fmla="*/ 21666 h 1107516"/>
              <a:gd name="connsiteX1" fmla="*/ 981075 w 1381125"/>
              <a:gd name="connsiteY1" fmla="*/ 331228 h 1107516"/>
              <a:gd name="connsiteX2" fmla="*/ 919162 w 1381125"/>
              <a:gd name="connsiteY2" fmla="*/ 135966 h 1107516"/>
              <a:gd name="connsiteX3" fmla="*/ 576262 w 1381125"/>
              <a:gd name="connsiteY3" fmla="*/ 588403 h 1107516"/>
              <a:gd name="connsiteX4" fmla="*/ 0 w 1381125"/>
              <a:gd name="connsiteY4" fmla="*/ 450291 h 1107516"/>
              <a:gd name="connsiteX5" fmla="*/ 400050 w 1381125"/>
              <a:gd name="connsiteY5" fmla="*/ 1107516 h 1107516"/>
              <a:gd name="connsiteX6" fmla="*/ 1381125 w 1381125"/>
              <a:gd name="connsiteY6" fmla="*/ 1045603 h 1107516"/>
              <a:gd name="connsiteX7" fmla="*/ 1366837 w 1381125"/>
              <a:gd name="connsiteY7" fmla="*/ 21666 h 1107516"/>
              <a:gd name="connsiteX0" fmla="*/ 1366837 w 1381125"/>
              <a:gd name="connsiteY0" fmla="*/ 21666 h 1107516"/>
              <a:gd name="connsiteX1" fmla="*/ 981075 w 1381125"/>
              <a:gd name="connsiteY1" fmla="*/ 331228 h 1107516"/>
              <a:gd name="connsiteX2" fmla="*/ 919162 w 1381125"/>
              <a:gd name="connsiteY2" fmla="*/ 135966 h 1107516"/>
              <a:gd name="connsiteX3" fmla="*/ 576262 w 1381125"/>
              <a:gd name="connsiteY3" fmla="*/ 588403 h 1107516"/>
              <a:gd name="connsiteX4" fmla="*/ 0 w 1381125"/>
              <a:gd name="connsiteY4" fmla="*/ 450291 h 1107516"/>
              <a:gd name="connsiteX5" fmla="*/ 400050 w 1381125"/>
              <a:gd name="connsiteY5" fmla="*/ 1107516 h 1107516"/>
              <a:gd name="connsiteX6" fmla="*/ 1381125 w 1381125"/>
              <a:gd name="connsiteY6" fmla="*/ 1045603 h 1107516"/>
              <a:gd name="connsiteX7" fmla="*/ 1366837 w 1381125"/>
              <a:gd name="connsiteY7" fmla="*/ 21666 h 1107516"/>
              <a:gd name="connsiteX0" fmla="*/ 1366837 w 1381125"/>
              <a:gd name="connsiteY0" fmla="*/ 21666 h 1107516"/>
              <a:gd name="connsiteX1" fmla="*/ 981075 w 1381125"/>
              <a:gd name="connsiteY1" fmla="*/ 331228 h 1107516"/>
              <a:gd name="connsiteX2" fmla="*/ 919162 w 1381125"/>
              <a:gd name="connsiteY2" fmla="*/ 135966 h 1107516"/>
              <a:gd name="connsiteX3" fmla="*/ 576262 w 1381125"/>
              <a:gd name="connsiteY3" fmla="*/ 588403 h 1107516"/>
              <a:gd name="connsiteX4" fmla="*/ 0 w 1381125"/>
              <a:gd name="connsiteY4" fmla="*/ 450291 h 1107516"/>
              <a:gd name="connsiteX5" fmla="*/ 400050 w 1381125"/>
              <a:gd name="connsiteY5" fmla="*/ 1107516 h 1107516"/>
              <a:gd name="connsiteX6" fmla="*/ 1381125 w 1381125"/>
              <a:gd name="connsiteY6" fmla="*/ 1045603 h 1107516"/>
              <a:gd name="connsiteX7" fmla="*/ 1366837 w 1381125"/>
              <a:gd name="connsiteY7" fmla="*/ 21666 h 1107516"/>
              <a:gd name="connsiteX0" fmla="*/ 1369721 w 1384009"/>
              <a:gd name="connsiteY0" fmla="*/ 21666 h 1107516"/>
              <a:gd name="connsiteX1" fmla="*/ 983959 w 1384009"/>
              <a:gd name="connsiteY1" fmla="*/ 331228 h 1107516"/>
              <a:gd name="connsiteX2" fmla="*/ 922046 w 1384009"/>
              <a:gd name="connsiteY2" fmla="*/ 135966 h 1107516"/>
              <a:gd name="connsiteX3" fmla="*/ 579146 w 1384009"/>
              <a:gd name="connsiteY3" fmla="*/ 588403 h 1107516"/>
              <a:gd name="connsiteX4" fmla="*/ 2884 w 1384009"/>
              <a:gd name="connsiteY4" fmla="*/ 450291 h 1107516"/>
              <a:gd name="connsiteX5" fmla="*/ 402934 w 1384009"/>
              <a:gd name="connsiteY5" fmla="*/ 1107516 h 1107516"/>
              <a:gd name="connsiteX6" fmla="*/ 1384009 w 1384009"/>
              <a:gd name="connsiteY6" fmla="*/ 1045603 h 1107516"/>
              <a:gd name="connsiteX7" fmla="*/ 1369721 w 1384009"/>
              <a:gd name="connsiteY7" fmla="*/ 21666 h 1107516"/>
              <a:gd name="connsiteX0" fmla="*/ 1369721 w 1384009"/>
              <a:gd name="connsiteY0" fmla="*/ 21666 h 1107516"/>
              <a:gd name="connsiteX1" fmla="*/ 983959 w 1384009"/>
              <a:gd name="connsiteY1" fmla="*/ 331228 h 1107516"/>
              <a:gd name="connsiteX2" fmla="*/ 922046 w 1384009"/>
              <a:gd name="connsiteY2" fmla="*/ 135966 h 1107516"/>
              <a:gd name="connsiteX3" fmla="*/ 579146 w 1384009"/>
              <a:gd name="connsiteY3" fmla="*/ 588403 h 1107516"/>
              <a:gd name="connsiteX4" fmla="*/ 2884 w 1384009"/>
              <a:gd name="connsiteY4" fmla="*/ 450291 h 1107516"/>
              <a:gd name="connsiteX5" fmla="*/ 402934 w 1384009"/>
              <a:gd name="connsiteY5" fmla="*/ 1107516 h 1107516"/>
              <a:gd name="connsiteX6" fmla="*/ 1384009 w 1384009"/>
              <a:gd name="connsiteY6" fmla="*/ 1045603 h 1107516"/>
              <a:gd name="connsiteX7" fmla="*/ 1369721 w 1384009"/>
              <a:gd name="connsiteY7" fmla="*/ 21666 h 1107516"/>
              <a:gd name="connsiteX0" fmla="*/ 1369721 w 1384009"/>
              <a:gd name="connsiteY0" fmla="*/ 21666 h 1107516"/>
              <a:gd name="connsiteX1" fmla="*/ 983959 w 1384009"/>
              <a:gd name="connsiteY1" fmla="*/ 331228 h 1107516"/>
              <a:gd name="connsiteX2" fmla="*/ 922046 w 1384009"/>
              <a:gd name="connsiteY2" fmla="*/ 135966 h 1107516"/>
              <a:gd name="connsiteX3" fmla="*/ 579146 w 1384009"/>
              <a:gd name="connsiteY3" fmla="*/ 588403 h 1107516"/>
              <a:gd name="connsiteX4" fmla="*/ 2884 w 1384009"/>
              <a:gd name="connsiteY4" fmla="*/ 450291 h 1107516"/>
              <a:gd name="connsiteX5" fmla="*/ 402934 w 1384009"/>
              <a:gd name="connsiteY5" fmla="*/ 1107516 h 1107516"/>
              <a:gd name="connsiteX6" fmla="*/ 1384009 w 1384009"/>
              <a:gd name="connsiteY6" fmla="*/ 1045603 h 1107516"/>
              <a:gd name="connsiteX7" fmla="*/ 1369721 w 1384009"/>
              <a:gd name="connsiteY7" fmla="*/ 21666 h 1107516"/>
              <a:gd name="connsiteX0" fmla="*/ 1369721 w 1384009"/>
              <a:gd name="connsiteY0" fmla="*/ 21666 h 1107516"/>
              <a:gd name="connsiteX1" fmla="*/ 983959 w 1384009"/>
              <a:gd name="connsiteY1" fmla="*/ 331228 h 1107516"/>
              <a:gd name="connsiteX2" fmla="*/ 922046 w 1384009"/>
              <a:gd name="connsiteY2" fmla="*/ 135966 h 1107516"/>
              <a:gd name="connsiteX3" fmla="*/ 579146 w 1384009"/>
              <a:gd name="connsiteY3" fmla="*/ 588403 h 1107516"/>
              <a:gd name="connsiteX4" fmla="*/ 2884 w 1384009"/>
              <a:gd name="connsiteY4" fmla="*/ 450291 h 1107516"/>
              <a:gd name="connsiteX5" fmla="*/ 402934 w 1384009"/>
              <a:gd name="connsiteY5" fmla="*/ 1107516 h 1107516"/>
              <a:gd name="connsiteX6" fmla="*/ 1384009 w 1384009"/>
              <a:gd name="connsiteY6" fmla="*/ 1045603 h 1107516"/>
              <a:gd name="connsiteX7" fmla="*/ 1369721 w 1384009"/>
              <a:gd name="connsiteY7" fmla="*/ 21666 h 1107516"/>
              <a:gd name="connsiteX0" fmla="*/ 1369721 w 1384009"/>
              <a:gd name="connsiteY0" fmla="*/ 21666 h 1107516"/>
              <a:gd name="connsiteX1" fmla="*/ 983959 w 1384009"/>
              <a:gd name="connsiteY1" fmla="*/ 331228 h 1107516"/>
              <a:gd name="connsiteX2" fmla="*/ 922046 w 1384009"/>
              <a:gd name="connsiteY2" fmla="*/ 135966 h 1107516"/>
              <a:gd name="connsiteX3" fmla="*/ 579146 w 1384009"/>
              <a:gd name="connsiteY3" fmla="*/ 588403 h 1107516"/>
              <a:gd name="connsiteX4" fmla="*/ 2884 w 1384009"/>
              <a:gd name="connsiteY4" fmla="*/ 450291 h 1107516"/>
              <a:gd name="connsiteX5" fmla="*/ 402934 w 1384009"/>
              <a:gd name="connsiteY5" fmla="*/ 1107516 h 1107516"/>
              <a:gd name="connsiteX6" fmla="*/ 1384009 w 1384009"/>
              <a:gd name="connsiteY6" fmla="*/ 1045603 h 1107516"/>
              <a:gd name="connsiteX7" fmla="*/ 1369721 w 1384009"/>
              <a:gd name="connsiteY7" fmla="*/ 21666 h 1107516"/>
              <a:gd name="connsiteX0" fmla="*/ 1369721 w 1384009"/>
              <a:gd name="connsiteY0" fmla="*/ 21666 h 1107516"/>
              <a:gd name="connsiteX1" fmla="*/ 983959 w 1384009"/>
              <a:gd name="connsiteY1" fmla="*/ 331228 h 1107516"/>
              <a:gd name="connsiteX2" fmla="*/ 922046 w 1384009"/>
              <a:gd name="connsiteY2" fmla="*/ 135966 h 1107516"/>
              <a:gd name="connsiteX3" fmla="*/ 579146 w 1384009"/>
              <a:gd name="connsiteY3" fmla="*/ 588403 h 1107516"/>
              <a:gd name="connsiteX4" fmla="*/ 2884 w 1384009"/>
              <a:gd name="connsiteY4" fmla="*/ 450291 h 1107516"/>
              <a:gd name="connsiteX5" fmla="*/ 402934 w 1384009"/>
              <a:gd name="connsiteY5" fmla="*/ 1107516 h 1107516"/>
              <a:gd name="connsiteX6" fmla="*/ 1384009 w 1384009"/>
              <a:gd name="connsiteY6" fmla="*/ 1045603 h 1107516"/>
              <a:gd name="connsiteX7" fmla="*/ 1369721 w 1384009"/>
              <a:gd name="connsiteY7" fmla="*/ 21666 h 1107516"/>
              <a:gd name="connsiteX0" fmla="*/ 1369721 w 1384009"/>
              <a:gd name="connsiteY0" fmla="*/ 0 h 1085850"/>
              <a:gd name="connsiteX1" fmla="*/ 983959 w 1384009"/>
              <a:gd name="connsiteY1" fmla="*/ 309562 h 1085850"/>
              <a:gd name="connsiteX2" fmla="*/ 922046 w 1384009"/>
              <a:gd name="connsiteY2" fmla="*/ 114300 h 1085850"/>
              <a:gd name="connsiteX3" fmla="*/ 579146 w 1384009"/>
              <a:gd name="connsiteY3" fmla="*/ 566737 h 1085850"/>
              <a:gd name="connsiteX4" fmla="*/ 2884 w 1384009"/>
              <a:gd name="connsiteY4" fmla="*/ 428625 h 1085850"/>
              <a:gd name="connsiteX5" fmla="*/ 402934 w 1384009"/>
              <a:gd name="connsiteY5" fmla="*/ 1085850 h 1085850"/>
              <a:gd name="connsiteX6" fmla="*/ 1384009 w 1384009"/>
              <a:gd name="connsiteY6" fmla="*/ 1023937 h 1085850"/>
              <a:gd name="connsiteX7" fmla="*/ 1369721 w 1384009"/>
              <a:gd name="connsiteY7" fmla="*/ 0 h 1085850"/>
              <a:gd name="connsiteX0" fmla="*/ 1369721 w 1384009"/>
              <a:gd name="connsiteY0" fmla="*/ 0 h 1085850"/>
              <a:gd name="connsiteX1" fmla="*/ 983959 w 1384009"/>
              <a:gd name="connsiteY1" fmla="*/ 309562 h 1085850"/>
              <a:gd name="connsiteX2" fmla="*/ 922046 w 1384009"/>
              <a:gd name="connsiteY2" fmla="*/ 114300 h 1085850"/>
              <a:gd name="connsiteX3" fmla="*/ 579146 w 1384009"/>
              <a:gd name="connsiteY3" fmla="*/ 566737 h 1085850"/>
              <a:gd name="connsiteX4" fmla="*/ 2884 w 1384009"/>
              <a:gd name="connsiteY4" fmla="*/ 428625 h 1085850"/>
              <a:gd name="connsiteX5" fmla="*/ 402934 w 1384009"/>
              <a:gd name="connsiteY5" fmla="*/ 1085850 h 1085850"/>
              <a:gd name="connsiteX6" fmla="*/ 1384009 w 1384009"/>
              <a:gd name="connsiteY6" fmla="*/ 1023937 h 1085850"/>
              <a:gd name="connsiteX7" fmla="*/ 1369721 w 1384009"/>
              <a:gd name="connsiteY7" fmla="*/ 0 h 1085850"/>
              <a:gd name="connsiteX0" fmla="*/ 1369721 w 1384009"/>
              <a:gd name="connsiteY0" fmla="*/ 0 h 1085850"/>
              <a:gd name="connsiteX1" fmla="*/ 983959 w 1384009"/>
              <a:gd name="connsiteY1" fmla="*/ 309562 h 1085850"/>
              <a:gd name="connsiteX2" fmla="*/ 922046 w 1384009"/>
              <a:gd name="connsiteY2" fmla="*/ 114300 h 1085850"/>
              <a:gd name="connsiteX3" fmla="*/ 579146 w 1384009"/>
              <a:gd name="connsiteY3" fmla="*/ 557212 h 1085850"/>
              <a:gd name="connsiteX4" fmla="*/ 2884 w 1384009"/>
              <a:gd name="connsiteY4" fmla="*/ 428625 h 1085850"/>
              <a:gd name="connsiteX5" fmla="*/ 402934 w 1384009"/>
              <a:gd name="connsiteY5" fmla="*/ 1085850 h 1085850"/>
              <a:gd name="connsiteX6" fmla="*/ 1384009 w 1384009"/>
              <a:gd name="connsiteY6" fmla="*/ 1023937 h 1085850"/>
              <a:gd name="connsiteX7" fmla="*/ 1369721 w 1384009"/>
              <a:gd name="connsiteY7" fmla="*/ 0 h 1085850"/>
              <a:gd name="connsiteX0" fmla="*/ 1394808 w 1397803"/>
              <a:gd name="connsiteY0" fmla="*/ 0 h 1073944"/>
              <a:gd name="connsiteX1" fmla="*/ 983959 w 1397803"/>
              <a:gd name="connsiteY1" fmla="*/ 297656 h 1073944"/>
              <a:gd name="connsiteX2" fmla="*/ 922046 w 1397803"/>
              <a:gd name="connsiteY2" fmla="*/ 102394 h 1073944"/>
              <a:gd name="connsiteX3" fmla="*/ 579146 w 1397803"/>
              <a:gd name="connsiteY3" fmla="*/ 545306 h 1073944"/>
              <a:gd name="connsiteX4" fmla="*/ 2884 w 1397803"/>
              <a:gd name="connsiteY4" fmla="*/ 416719 h 1073944"/>
              <a:gd name="connsiteX5" fmla="*/ 402934 w 1397803"/>
              <a:gd name="connsiteY5" fmla="*/ 1073944 h 1073944"/>
              <a:gd name="connsiteX6" fmla="*/ 1384009 w 1397803"/>
              <a:gd name="connsiteY6" fmla="*/ 1012031 h 1073944"/>
              <a:gd name="connsiteX7" fmla="*/ 1394808 w 1397803"/>
              <a:gd name="connsiteY7" fmla="*/ 0 h 1073944"/>
              <a:gd name="connsiteX0" fmla="*/ 1394808 w 1397803"/>
              <a:gd name="connsiteY0" fmla="*/ 0 h 1073944"/>
              <a:gd name="connsiteX1" fmla="*/ 991486 w 1397803"/>
              <a:gd name="connsiteY1" fmla="*/ 295275 h 1073944"/>
              <a:gd name="connsiteX2" fmla="*/ 922046 w 1397803"/>
              <a:gd name="connsiteY2" fmla="*/ 102394 h 1073944"/>
              <a:gd name="connsiteX3" fmla="*/ 579146 w 1397803"/>
              <a:gd name="connsiteY3" fmla="*/ 545306 h 1073944"/>
              <a:gd name="connsiteX4" fmla="*/ 2884 w 1397803"/>
              <a:gd name="connsiteY4" fmla="*/ 416719 h 1073944"/>
              <a:gd name="connsiteX5" fmla="*/ 402934 w 1397803"/>
              <a:gd name="connsiteY5" fmla="*/ 1073944 h 1073944"/>
              <a:gd name="connsiteX6" fmla="*/ 1384009 w 1397803"/>
              <a:gd name="connsiteY6" fmla="*/ 1012031 h 1073944"/>
              <a:gd name="connsiteX7" fmla="*/ 1394808 w 1397803"/>
              <a:gd name="connsiteY7" fmla="*/ 0 h 1073944"/>
              <a:gd name="connsiteX0" fmla="*/ 1394808 w 1397803"/>
              <a:gd name="connsiteY0" fmla="*/ 0 h 1073944"/>
              <a:gd name="connsiteX1" fmla="*/ 991486 w 1397803"/>
              <a:gd name="connsiteY1" fmla="*/ 295275 h 1073944"/>
              <a:gd name="connsiteX2" fmla="*/ 922046 w 1397803"/>
              <a:gd name="connsiteY2" fmla="*/ 102394 h 1073944"/>
              <a:gd name="connsiteX3" fmla="*/ 539006 w 1397803"/>
              <a:gd name="connsiteY3" fmla="*/ 590550 h 1073944"/>
              <a:gd name="connsiteX4" fmla="*/ 2884 w 1397803"/>
              <a:gd name="connsiteY4" fmla="*/ 416719 h 1073944"/>
              <a:gd name="connsiteX5" fmla="*/ 402934 w 1397803"/>
              <a:gd name="connsiteY5" fmla="*/ 1073944 h 1073944"/>
              <a:gd name="connsiteX6" fmla="*/ 1384009 w 1397803"/>
              <a:gd name="connsiteY6" fmla="*/ 1012031 h 1073944"/>
              <a:gd name="connsiteX7" fmla="*/ 1394808 w 1397803"/>
              <a:gd name="connsiteY7" fmla="*/ 0 h 1073944"/>
              <a:gd name="connsiteX0" fmla="*/ 1394808 w 1397803"/>
              <a:gd name="connsiteY0" fmla="*/ 0 h 1073944"/>
              <a:gd name="connsiteX1" fmla="*/ 991486 w 1397803"/>
              <a:gd name="connsiteY1" fmla="*/ 295275 h 1073944"/>
              <a:gd name="connsiteX2" fmla="*/ 922046 w 1397803"/>
              <a:gd name="connsiteY2" fmla="*/ 102394 h 1073944"/>
              <a:gd name="connsiteX3" fmla="*/ 586672 w 1397803"/>
              <a:gd name="connsiteY3" fmla="*/ 588169 h 1073944"/>
              <a:gd name="connsiteX4" fmla="*/ 2884 w 1397803"/>
              <a:gd name="connsiteY4" fmla="*/ 416719 h 1073944"/>
              <a:gd name="connsiteX5" fmla="*/ 402934 w 1397803"/>
              <a:gd name="connsiteY5" fmla="*/ 1073944 h 1073944"/>
              <a:gd name="connsiteX6" fmla="*/ 1384009 w 1397803"/>
              <a:gd name="connsiteY6" fmla="*/ 1012031 h 1073944"/>
              <a:gd name="connsiteX7" fmla="*/ 1394808 w 1397803"/>
              <a:gd name="connsiteY7" fmla="*/ 0 h 1073944"/>
              <a:gd name="connsiteX0" fmla="*/ 1394808 w 1397803"/>
              <a:gd name="connsiteY0" fmla="*/ 0 h 1073944"/>
              <a:gd name="connsiteX1" fmla="*/ 991486 w 1397803"/>
              <a:gd name="connsiteY1" fmla="*/ 295275 h 1073944"/>
              <a:gd name="connsiteX2" fmla="*/ 922046 w 1397803"/>
              <a:gd name="connsiteY2" fmla="*/ 102394 h 1073944"/>
              <a:gd name="connsiteX3" fmla="*/ 571618 w 1397803"/>
              <a:gd name="connsiteY3" fmla="*/ 550069 h 1073944"/>
              <a:gd name="connsiteX4" fmla="*/ 2884 w 1397803"/>
              <a:gd name="connsiteY4" fmla="*/ 416719 h 1073944"/>
              <a:gd name="connsiteX5" fmla="*/ 402934 w 1397803"/>
              <a:gd name="connsiteY5" fmla="*/ 1073944 h 1073944"/>
              <a:gd name="connsiteX6" fmla="*/ 1384009 w 1397803"/>
              <a:gd name="connsiteY6" fmla="*/ 1012031 h 1073944"/>
              <a:gd name="connsiteX7" fmla="*/ 1394808 w 1397803"/>
              <a:gd name="connsiteY7" fmla="*/ 0 h 1073944"/>
              <a:gd name="connsiteX0" fmla="*/ 1394808 w 1397803"/>
              <a:gd name="connsiteY0" fmla="*/ 0 h 1073944"/>
              <a:gd name="connsiteX1" fmla="*/ 991486 w 1397803"/>
              <a:gd name="connsiteY1" fmla="*/ 295275 h 1073944"/>
              <a:gd name="connsiteX2" fmla="*/ 922046 w 1397803"/>
              <a:gd name="connsiteY2" fmla="*/ 102394 h 1073944"/>
              <a:gd name="connsiteX3" fmla="*/ 571618 w 1397803"/>
              <a:gd name="connsiteY3" fmla="*/ 550069 h 1073944"/>
              <a:gd name="connsiteX4" fmla="*/ 2884 w 1397803"/>
              <a:gd name="connsiteY4" fmla="*/ 416719 h 1073944"/>
              <a:gd name="connsiteX5" fmla="*/ 402934 w 1397803"/>
              <a:gd name="connsiteY5" fmla="*/ 1073944 h 1073944"/>
              <a:gd name="connsiteX6" fmla="*/ 1384009 w 1397803"/>
              <a:gd name="connsiteY6" fmla="*/ 1012031 h 1073944"/>
              <a:gd name="connsiteX7" fmla="*/ 1394808 w 1397803"/>
              <a:gd name="connsiteY7" fmla="*/ 0 h 1073944"/>
              <a:gd name="connsiteX0" fmla="*/ 1394808 w 1397803"/>
              <a:gd name="connsiteY0" fmla="*/ 0 h 1073944"/>
              <a:gd name="connsiteX1" fmla="*/ 991486 w 1397803"/>
              <a:gd name="connsiteY1" fmla="*/ 295275 h 1073944"/>
              <a:gd name="connsiteX2" fmla="*/ 922046 w 1397803"/>
              <a:gd name="connsiteY2" fmla="*/ 102394 h 1073944"/>
              <a:gd name="connsiteX3" fmla="*/ 571618 w 1397803"/>
              <a:gd name="connsiteY3" fmla="*/ 550069 h 1073944"/>
              <a:gd name="connsiteX4" fmla="*/ 2884 w 1397803"/>
              <a:gd name="connsiteY4" fmla="*/ 416719 h 1073944"/>
              <a:gd name="connsiteX5" fmla="*/ 402934 w 1397803"/>
              <a:gd name="connsiteY5" fmla="*/ 1073944 h 1073944"/>
              <a:gd name="connsiteX6" fmla="*/ 1384009 w 1397803"/>
              <a:gd name="connsiteY6" fmla="*/ 1012031 h 1073944"/>
              <a:gd name="connsiteX7" fmla="*/ 1394808 w 1397803"/>
              <a:gd name="connsiteY7" fmla="*/ 0 h 1073944"/>
              <a:gd name="connsiteX0" fmla="*/ 1432032 w 1435027"/>
              <a:gd name="connsiteY0" fmla="*/ 0 h 1073944"/>
              <a:gd name="connsiteX1" fmla="*/ 1028710 w 1435027"/>
              <a:gd name="connsiteY1" fmla="*/ 295275 h 1073944"/>
              <a:gd name="connsiteX2" fmla="*/ 959270 w 1435027"/>
              <a:gd name="connsiteY2" fmla="*/ 102394 h 1073944"/>
              <a:gd name="connsiteX3" fmla="*/ 608842 w 1435027"/>
              <a:gd name="connsiteY3" fmla="*/ 550069 h 1073944"/>
              <a:gd name="connsiteX4" fmla="*/ 2477 w 1435027"/>
              <a:gd name="connsiteY4" fmla="*/ 409575 h 1073944"/>
              <a:gd name="connsiteX5" fmla="*/ 440158 w 1435027"/>
              <a:gd name="connsiteY5" fmla="*/ 1073944 h 1073944"/>
              <a:gd name="connsiteX6" fmla="*/ 1421233 w 1435027"/>
              <a:gd name="connsiteY6" fmla="*/ 1012031 h 1073944"/>
              <a:gd name="connsiteX7" fmla="*/ 1432032 w 1435027"/>
              <a:gd name="connsiteY7" fmla="*/ 0 h 1073944"/>
              <a:gd name="connsiteX0" fmla="*/ 1429555 w 1432550"/>
              <a:gd name="connsiteY0" fmla="*/ 0 h 1073944"/>
              <a:gd name="connsiteX1" fmla="*/ 1026233 w 1432550"/>
              <a:gd name="connsiteY1" fmla="*/ 295275 h 1073944"/>
              <a:gd name="connsiteX2" fmla="*/ 956793 w 1432550"/>
              <a:gd name="connsiteY2" fmla="*/ 102394 h 1073944"/>
              <a:gd name="connsiteX3" fmla="*/ 606365 w 1432550"/>
              <a:gd name="connsiteY3" fmla="*/ 550069 h 1073944"/>
              <a:gd name="connsiteX4" fmla="*/ 0 w 1432550"/>
              <a:gd name="connsiteY4" fmla="*/ 409575 h 1073944"/>
              <a:gd name="connsiteX5" fmla="*/ 437681 w 1432550"/>
              <a:gd name="connsiteY5" fmla="*/ 1073944 h 1073944"/>
              <a:gd name="connsiteX6" fmla="*/ 1418756 w 1432550"/>
              <a:gd name="connsiteY6" fmla="*/ 1012031 h 1073944"/>
              <a:gd name="connsiteX7" fmla="*/ 1429555 w 1432550"/>
              <a:gd name="connsiteY7" fmla="*/ 0 h 1073944"/>
              <a:gd name="connsiteX0" fmla="*/ 1429555 w 1432550"/>
              <a:gd name="connsiteY0" fmla="*/ 0 h 1073944"/>
              <a:gd name="connsiteX1" fmla="*/ 1026233 w 1432550"/>
              <a:gd name="connsiteY1" fmla="*/ 295275 h 1073944"/>
              <a:gd name="connsiteX2" fmla="*/ 956793 w 1432550"/>
              <a:gd name="connsiteY2" fmla="*/ 102394 h 1073944"/>
              <a:gd name="connsiteX3" fmla="*/ 606365 w 1432550"/>
              <a:gd name="connsiteY3" fmla="*/ 550069 h 1073944"/>
              <a:gd name="connsiteX4" fmla="*/ 0 w 1432550"/>
              <a:gd name="connsiteY4" fmla="*/ 409575 h 1073944"/>
              <a:gd name="connsiteX5" fmla="*/ 437681 w 1432550"/>
              <a:gd name="connsiteY5" fmla="*/ 1073944 h 1073944"/>
              <a:gd name="connsiteX6" fmla="*/ 1418756 w 1432550"/>
              <a:gd name="connsiteY6" fmla="*/ 1012031 h 1073944"/>
              <a:gd name="connsiteX7" fmla="*/ 1429555 w 1432550"/>
              <a:gd name="connsiteY7" fmla="*/ 0 h 1073944"/>
              <a:gd name="connsiteX0" fmla="*/ 1429555 w 1435399"/>
              <a:gd name="connsiteY0" fmla="*/ 0 h 1073944"/>
              <a:gd name="connsiteX1" fmla="*/ 1026233 w 1435399"/>
              <a:gd name="connsiteY1" fmla="*/ 295275 h 1073944"/>
              <a:gd name="connsiteX2" fmla="*/ 956793 w 1435399"/>
              <a:gd name="connsiteY2" fmla="*/ 102394 h 1073944"/>
              <a:gd name="connsiteX3" fmla="*/ 606365 w 1435399"/>
              <a:gd name="connsiteY3" fmla="*/ 550069 h 1073944"/>
              <a:gd name="connsiteX4" fmla="*/ 0 w 1435399"/>
              <a:gd name="connsiteY4" fmla="*/ 409575 h 1073944"/>
              <a:gd name="connsiteX5" fmla="*/ 437681 w 1435399"/>
              <a:gd name="connsiteY5" fmla="*/ 1073944 h 1073944"/>
              <a:gd name="connsiteX6" fmla="*/ 1433809 w 1435399"/>
              <a:gd name="connsiteY6" fmla="*/ 1047749 h 1073944"/>
              <a:gd name="connsiteX7" fmla="*/ 1429555 w 1435399"/>
              <a:gd name="connsiteY7" fmla="*/ 0 h 1073944"/>
              <a:gd name="connsiteX0" fmla="*/ 1429555 w 1435399"/>
              <a:gd name="connsiteY0" fmla="*/ 0 h 1073944"/>
              <a:gd name="connsiteX1" fmla="*/ 1026233 w 1435399"/>
              <a:gd name="connsiteY1" fmla="*/ 295275 h 1073944"/>
              <a:gd name="connsiteX2" fmla="*/ 956793 w 1435399"/>
              <a:gd name="connsiteY2" fmla="*/ 102394 h 1073944"/>
              <a:gd name="connsiteX3" fmla="*/ 606365 w 1435399"/>
              <a:gd name="connsiteY3" fmla="*/ 550069 h 1073944"/>
              <a:gd name="connsiteX4" fmla="*/ 0 w 1435399"/>
              <a:gd name="connsiteY4" fmla="*/ 409575 h 1073944"/>
              <a:gd name="connsiteX5" fmla="*/ 437681 w 1435399"/>
              <a:gd name="connsiteY5" fmla="*/ 1073944 h 1073944"/>
              <a:gd name="connsiteX6" fmla="*/ 1433809 w 1435399"/>
              <a:gd name="connsiteY6" fmla="*/ 1047749 h 1073944"/>
              <a:gd name="connsiteX7" fmla="*/ 1429555 w 1435399"/>
              <a:gd name="connsiteY7" fmla="*/ 0 h 1073944"/>
              <a:gd name="connsiteX0" fmla="*/ 1429555 w 1435399"/>
              <a:gd name="connsiteY0" fmla="*/ 0 h 1073944"/>
              <a:gd name="connsiteX1" fmla="*/ 1026233 w 1435399"/>
              <a:gd name="connsiteY1" fmla="*/ 295275 h 1073944"/>
              <a:gd name="connsiteX2" fmla="*/ 956793 w 1435399"/>
              <a:gd name="connsiteY2" fmla="*/ 102394 h 1073944"/>
              <a:gd name="connsiteX3" fmla="*/ 606365 w 1435399"/>
              <a:gd name="connsiteY3" fmla="*/ 550069 h 1073944"/>
              <a:gd name="connsiteX4" fmla="*/ 0 w 1435399"/>
              <a:gd name="connsiteY4" fmla="*/ 409575 h 1073944"/>
              <a:gd name="connsiteX5" fmla="*/ 437681 w 1435399"/>
              <a:gd name="connsiteY5" fmla="*/ 1073944 h 1073944"/>
              <a:gd name="connsiteX6" fmla="*/ 1433809 w 1435399"/>
              <a:gd name="connsiteY6" fmla="*/ 1047749 h 1073944"/>
              <a:gd name="connsiteX7" fmla="*/ 1429555 w 1435399"/>
              <a:gd name="connsiteY7" fmla="*/ 0 h 1073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35399" h="1073944">
                <a:moveTo>
                  <a:pt x="1429555" y="0"/>
                </a:moveTo>
                <a:cubicBezTo>
                  <a:pt x="1339067" y="47625"/>
                  <a:pt x="1105607" y="223838"/>
                  <a:pt x="1026233" y="295275"/>
                </a:cubicBezTo>
                <a:cubicBezTo>
                  <a:pt x="1013533" y="238125"/>
                  <a:pt x="990924" y="159544"/>
                  <a:pt x="956793" y="102394"/>
                </a:cubicBezTo>
                <a:cubicBezTo>
                  <a:pt x="889324" y="145257"/>
                  <a:pt x="695138" y="304799"/>
                  <a:pt x="606365" y="550069"/>
                </a:cubicBezTo>
                <a:cubicBezTo>
                  <a:pt x="471966" y="495301"/>
                  <a:pt x="105569" y="399256"/>
                  <a:pt x="0" y="409575"/>
                </a:cubicBezTo>
                <a:cubicBezTo>
                  <a:pt x="25825" y="596106"/>
                  <a:pt x="202477" y="946150"/>
                  <a:pt x="437681" y="1073944"/>
                </a:cubicBezTo>
                <a:lnTo>
                  <a:pt x="1433809" y="1047749"/>
                </a:lnTo>
                <a:cubicBezTo>
                  <a:pt x="1432221" y="709612"/>
                  <a:pt x="1440668" y="347662"/>
                  <a:pt x="1429555" y="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1" name="Group 70"/>
          <p:cNvGrpSpPr/>
          <p:nvPr/>
        </p:nvGrpSpPr>
        <p:grpSpPr>
          <a:xfrm rot="20401737" flipH="1">
            <a:off x="7096062" y="4368335"/>
            <a:ext cx="1817549" cy="1402268"/>
            <a:chOff x="4391996" y="2365975"/>
            <a:chExt cx="1978494" cy="1144830"/>
          </a:xfrm>
        </p:grpSpPr>
        <p:sp>
          <p:nvSpPr>
            <p:cNvPr id="72" name="Freeform 5"/>
            <p:cNvSpPr>
              <a:spLocks/>
            </p:cNvSpPr>
            <p:nvPr/>
          </p:nvSpPr>
          <p:spPr bwMode="auto">
            <a:xfrm flipV="1">
              <a:off x="4391996" y="2390015"/>
              <a:ext cx="1021084" cy="725992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5"/>
            <p:cNvSpPr>
              <a:spLocks/>
            </p:cNvSpPr>
            <p:nvPr/>
          </p:nvSpPr>
          <p:spPr bwMode="auto">
            <a:xfrm rot="19947145" flipH="1" flipV="1">
              <a:off x="5525866" y="2486752"/>
              <a:ext cx="699600" cy="497414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/>
            </a:p>
          </p:txBody>
        </p:sp>
        <p:sp>
          <p:nvSpPr>
            <p:cNvPr id="74" name="Freeform 5"/>
            <p:cNvSpPr>
              <a:spLocks/>
            </p:cNvSpPr>
            <p:nvPr/>
          </p:nvSpPr>
          <p:spPr bwMode="auto">
            <a:xfrm rot="10800000" flipH="1" flipV="1">
              <a:off x="4423915" y="2864083"/>
              <a:ext cx="1273667" cy="646722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5"/>
            <p:cNvSpPr>
              <a:spLocks/>
            </p:cNvSpPr>
            <p:nvPr/>
          </p:nvSpPr>
          <p:spPr bwMode="auto">
            <a:xfrm rot="5400000">
              <a:off x="5173515" y="2467068"/>
              <a:ext cx="699600" cy="497414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5"/>
            <p:cNvSpPr>
              <a:spLocks/>
            </p:cNvSpPr>
            <p:nvPr/>
          </p:nvSpPr>
          <p:spPr bwMode="auto">
            <a:xfrm rot="2155393" flipH="1" flipV="1">
              <a:off x="5545320" y="2975266"/>
              <a:ext cx="825170" cy="433401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7" name="Group 76"/>
          <p:cNvGrpSpPr/>
          <p:nvPr/>
        </p:nvGrpSpPr>
        <p:grpSpPr>
          <a:xfrm rot="1198789">
            <a:off x="238091" y="4334226"/>
            <a:ext cx="1817549" cy="1402268"/>
            <a:chOff x="4391996" y="2365975"/>
            <a:chExt cx="1978494" cy="1144830"/>
          </a:xfrm>
        </p:grpSpPr>
        <p:sp>
          <p:nvSpPr>
            <p:cNvPr id="78" name="Freeform 5"/>
            <p:cNvSpPr>
              <a:spLocks/>
            </p:cNvSpPr>
            <p:nvPr/>
          </p:nvSpPr>
          <p:spPr bwMode="auto">
            <a:xfrm flipV="1">
              <a:off x="4391996" y="2390015"/>
              <a:ext cx="1021084" cy="725992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5"/>
            <p:cNvSpPr>
              <a:spLocks/>
            </p:cNvSpPr>
            <p:nvPr/>
          </p:nvSpPr>
          <p:spPr bwMode="auto">
            <a:xfrm rot="19947145" flipH="1" flipV="1">
              <a:off x="5525866" y="2486752"/>
              <a:ext cx="699600" cy="497414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/>
            </a:p>
          </p:txBody>
        </p:sp>
        <p:sp>
          <p:nvSpPr>
            <p:cNvPr id="80" name="Freeform 5"/>
            <p:cNvSpPr>
              <a:spLocks/>
            </p:cNvSpPr>
            <p:nvPr/>
          </p:nvSpPr>
          <p:spPr bwMode="auto">
            <a:xfrm rot="10800000" flipH="1" flipV="1">
              <a:off x="4423915" y="2864083"/>
              <a:ext cx="1273667" cy="646722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5"/>
            <p:cNvSpPr>
              <a:spLocks/>
            </p:cNvSpPr>
            <p:nvPr/>
          </p:nvSpPr>
          <p:spPr bwMode="auto">
            <a:xfrm rot="5400000">
              <a:off x="5173515" y="2467068"/>
              <a:ext cx="699600" cy="497414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5"/>
            <p:cNvSpPr>
              <a:spLocks/>
            </p:cNvSpPr>
            <p:nvPr/>
          </p:nvSpPr>
          <p:spPr bwMode="auto">
            <a:xfrm rot="2155393" flipH="1" flipV="1">
              <a:off x="5545320" y="2975266"/>
              <a:ext cx="825170" cy="433401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999060" y="5410200"/>
            <a:ext cx="5143500" cy="914400"/>
          </a:xfrm>
        </p:spPr>
        <p:txBody>
          <a:bodyPr>
            <a:normAutofit/>
          </a:bodyPr>
          <a:lstStyle>
            <a:lvl1pPr marL="0" indent="0" algn="ctr">
              <a:buNone/>
              <a:defRPr sz="1800">
                <a:solidFill>
                  <a:schemeClr val="accent1">
                    <a:lumMod val="50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38561853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On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5" name="Freeform 4"/>
          <p:cNvSpPr>
            <a:spLocks/>
          </p:cNvSpPr>
          <p:nvPr/>
        </p:nvSpPr>
        <p:spPr bwMode="auto">
          <a:xfrm>
            <a:off x="877127" y="488128"/>
            <a:ext cx="7381049" cy="5783072"/>
          </a:xfrm>
          <a:custGeom>
            <a:avLst/>
            <a:gdLst>
              <a:gd name="T0" fmla="*/ 1799 w 2742"/>
              <a:gd name="T1" fmla="*/ 84 h 1839"/>
              <a:gd name="T2" fmla="*/ 1572 w 2742"/>
              <a:gd name="T3" fmla="*/ 78 h 1839"/>
              <a:gd name="T4" fmla="*/ 1365 w 2742"/>
              <a:gd name="T5" fmla="*/ 80 h 1839"/>
              <a:gd name="T6" fmla="*/ 1123 w 2742"/>
              <a:gd name="T7" fmla="*/ 99 h 1839"/>
              <a:gd name="T8" fmla="*/ 921 w 2742"/>
              <a:gd name="T9" fmla="*/ 95 h 1839"/>
              <a:gd name="T10" fmla="*/ 638 w 2742"/>
              <a:gd name="T11" fmla="*/ 81 h 1839"/>
              <a:gd name="T12" fmla="*/ 530 w 2742"/>
              <a:gd name="T13" fmla="*/ 95 h 1839"/>
              <a:gd name="T14" fmla="*/ 305 w 2742"/>
              <a:gd name="T15" fmla="*/ 83 h 1839"/>
              <a:gd name="T16" fmla="*/ 299 w 2742"/>
              <a:gd name="T17" fmla="*/ 109 h 1839"/>
              <a:gd name="T18" fmla="*/ 165 w 2742"/>
              <a:gd name="T19" fmla="*/ 254 h 1839"/>
              <a:gd name="T20" fmla="*/ 90 w 2742"/>
              <a:gd name="T21" fmla="*/ 490 h 1839"/>
              <a:gd name="T22" fmla="*/ 70 w 2742"/>
              <a:gd name="T23" fmla="*/ 743 h 1839"/>
              <a:gd name="T24" fmla="*/ 83 w 2742"/>
              <a:gd name="T25" fmla="*/ 1064 h 1839"/>
              <a:gd name="T26" fmla="*/ 80 w 2742"/>
              <a:gd name="T27" fmla="*/ 1289 h 1839"/>
              <a:gd name="T28" fmla="*/ 116 w 2742"/>
              <a:gd name="T29" fmla="*/ 1526 h 1839"/>
              <a:gd name="T30" fmla="*/ 182 w 2742"/>
              <a:gd name="T31" fmla="*/ 1690 h 1839"/>
              <a:gd name="T32" fmla="*/ 347 w 2742"/>
              <a:gd name="T33" fmla="*/ 1772 h 1839"/>
              <a:gd name="T34" fmla="*/ 544 w 2742"/>
              <a:gd name="T35" fmla="*/ 1761 h 1839"/>
              <a:gd name="T36" fmla="*/ 706 w 2742"/>
              <a:gd name="T37" fmla="*/ 1784 h 1839"/>
              <a:gd name="T38" fmla="*/ 830 w 2742"/>
              <a:gd name="T39" fmla="*/ 1758 h 1839"/>
              <a:gd name="T40" fmla="*/ 1063 w 2742"/>
              <a:gd name="T41" fmla="*/ 1749 h 1839"/>
              <a:gd name="T42" fmla="*/ 1326 w 2742"/>
              <a:gd name="T43" fmla="*/ 1756 h 1839"/>
              <a:gd name="T44" fmla="*/ 1554 w 2742"/>
              <a:gd name="T45" fmla="*/ 1762 h 1839"/>
              <a:gd name="T46" fmla="*/ 1761 w 2742"/>
              <a:gd name="T47" fmla="*/ 1760 h 1839"/>
              <a:gd name="T48" fmla="*/ 2002 w 2742"/>
              <a:gd name="T49" fmla="*/ 1742 h 1839"/>
              <a:gd name="T50" fmla="*/ 2205 w 2742"/>
              <a:gd name="T51" fmla="*/ 1745 h 1839"/>
              <a:gd name="T52" fmla="*/ 2376 w 2742"/>
              <a:gd name="T53" fmla="*/ 1792 h 1839"/>
              <a:gd name="T54" fmla="*/ 2534 w 2742"/>
              <a:gd name="T55" fmla="*/ 1714 h 1839"/>
              <a:gd name="T56" fmla="*/ 2652 w 2742"/>
              <a:gd name="T57" fmla="*/ 1475 h 1839"/>
              <a:gd name="T58" fmla="*/ 2661 w 2742"/>
              <a:gd name="T59" fmla="*/ 1224 h 1839"/>
              <a:gd name="T60" fmla="*/ 2667 w 2742"/>
              <a:gd name="T61" fmla="*/ 931 h 1839"/>
              <a:gd name="T62" fmla="*/ 2672 w 2742"/>
              <a:gd name="T63" fmla="*/ 678 h 1839"/>
              <a:gd name="T64" fmla="*/ 2652 w 2742"/>
              <a:gd name="T65" fmla="*/ 451 h 1839"/>
              <a:gd name="T66" fmla="*/ 2606 w 2742"/>
              <a:gd name="T67" fmla="*/ 228 h 1839"/>
              <a:gd name="T68" fmla="*/ 2477 w 2742"/>
              <a:gd name="T69" fmla="*/ 117 h 1839"/>
              <a:gd name="T70" fmla="*/ 2394 w 2742"/>
              <a:gd name="T71" fmla="*/ 77 h 1839"/>
              <a:gd name="T72" fmla="*/ 2191 w 2742"/>
              <a:gd name="T73" fmla="*/ 80 h 1839"/>
              <a:gd name="T74" fmla="*/ 1956 w 2742"/>
              <a:gd name="T75" fmla="*/ 79 h 1839"/>
              <a:gd name="connsiteX0" fmla="*/ 7021 w 9786"/>
              <a:gd name="connsiteY0" fmla="*/ 270 h 9652"/>
              <a:gd name="connsiteX1" fmla="*/ 6449 w 9786"/>
              <a:gd name="connsiteY1" fmla="*/ 297 h 9652"/>
              <a:gd name="connsiteX2" fmla="*/ 5971 w 9786"/>
              <a:gd name="connsiteY2" fmla="*/ 346 h 9652"/>
              <a:gd name="connsiteX3" fmla="*/ 5621 w 9786"/>
              <a:gd name="connsiteY3" fmla="*/ 264 h 9652"/>
              <a:gd name="connsiteX4" fmla="*/ 5231 w 9786"/>
              <a:gd name="connsiteY4" fmla="*/ 329 h 9652"/>
              <a:gd name="connsiteX5" fmla="*/ 4866 w 9786"/>
              <a:gd name="connsiteY5" fmla="*/ 275 h 9652"/>
              <a:gd name="connsiteX6" fmla="*/ 4414 w 9786"/>
              <a:gd name="connsiteY6" fmla="*/ 264 h 9652"/>
              <a:gd name="connsiteX7" fmla="*/ 3984 w 9786"/>
              <a:gd name="connsiteY7" fmla="*/ 378 h 9652"/>
              <a:gd name="connsiteX8" fmla="*/ 3637 w 9786"/>
              <a:gd name="connsiteY8" fmla="*/ 297 h 9652"/>
              <a:gd name="connsiteX9" fmla="*/ 3247 w 9786"/>
              <a:gd name="connsiteY9" fmla="*/ 357 h 9652"/>
              <a:gd name="connsiteX10" fmla="*/ 2879 w 9786"/>
              <a:gd name="connsiteY10" fmla="*/ 302 h 9652"/>
              <a:gd name="connsiteX11" fmla="*/ 2215 w 9786"/>
              <a:gd name="connsiteY11" fmla="*/ 280 h 9652"/>
              <a:gd name="connsiteX12" fmla="*/ 2204 w 9786"/>
              <a:gd name="connsiteY12" fmla="*/ 286 h 9652"/>
              <a:gd name="connsiteX13" fmla="*/ 1821 w 9786"/>
              <a:gd name="connsiteY13" fmla="*/ 357 h 9652"/>
              <a:gd name="connsiteX14" fmla="*/ 1453 w 9786"/>
              <a:gd name="connsiteY14" fmla="*/ 302 h 9652"/>
              <a:gd name="connsiteX15" fmla="*/ 1000 w 9786"/>
              <a:gd name="connsiteY15" fmla="*/ 291 h 9652"/>
              <a:gd name="connsiteX16" fmla="*/ 1000 w 9786"/>
              <a:gd name="connsiteY16" fmla="*/ 297 h 9652"/>
              <a:gd name="connsiteX17" fmla="*/ 978 w 9786"/>
              <a:gd name="connsiteY17" fmla="*/ 433 h 9652"/>
              <a:gd name="connsiteX18" fmla="*/ 647 w 9786"/>
              <a:gd name="connsiteY18" fmla="*/ 569 h 9652"/>
              <a:gd name="connsiteX19" fmla="*/ 490 w 9786"/>
              <a:gd name="connsiteY19" fmla="*/ 1221 h 9652"/>
              <a:gd name="connsiteX20" fmla="*/ 264 w 9786"/>
              <a:gd name="connsiteY20" fmla="*/ 2048 h 9652"/>
              <a:gd name="connsiteX21" fmla="*/ 216 w 9786"/>
              <a:gd name="connsiteY21" fmla="*/ 2504 h 9652"/>
              <a:gd name="connsiteX22" fmla="*/ 183 w 9786"/>
              <a:gd name="connsiteY22" fmla="*/ 3239 h 9652"/>
              <a:gd name="connsiteX23" fmla="*/ 143 w 9786"/>
              <a:gd name="connsiteY23" fmla="*/ 3880 h 9652"/>
              <a:gd name="connsiteX24" fmla="*/ 162 w 9786"/>
              <a:gd name="connsiteY24" fmla="*/ 4826 h 9652"/>
              <a:gd name="connsiteX25" fmla="*/ 240 w 9786"/>
              <a:gd name="connsiteY25" fmla="*/ 5610 h 9652"/>
              <a:gd name="connsiteX26" fmla="*/ 143 w 9786"/>
              <a:gd name="connsiteY26" fmla="*/ 6202 h 9652"/>
              <a:gd name="connsiteX27" fmla="*/ 180 w 9786"/>
              <a:gd name="connsiteY27" fmla="*/ 6849 h 9652"/>
              <a:gd name="connsiteX28" fmla="*/ 216 w 9786"/>
              <a:gd name="connsiteY28" fmla="*/ 7437 h 9652"/>
              <a:gd name="connsiteX29" fmla="*/ 311 w 9786"/>
              <a:gd name="connsiteY29" fmla="*/ 8138 h 9652"/>
              <a:gd name="connsiteX30" fmla="*/ 384 w 9786"/>
              <a:gd name="connsiteY30" fmla="*/ 8649 h 9652"/>
              <a:gd name="connsiteX31" fmla="*/ 552 w 9786"/>
              <a:gd name="connsiteY31" fmla="*/ 9030 h 9652"/>
              <a:gd name="connsiteX32" fmla="*/ 862 w 9786"/>
              <a:gd name="connsiteY32" fmla="*/ 9253 h 9652"/>
              <a:gd name="connsiteX33" fmla="*/ 1153 w 9786"/>
              <a:gd name="connsiteY33" fmla="*/ 9476 h 9652"/>
              <a:gd name="connsiteX34" fmla="*/ 1489 w 9786"/>
              <a:gd name="connsiteY34" fmla="*/ 9400 h 9652"/>
              <a:gd name="connsiteX35" fmla="*/ 1872 w 9786"/>
              <a:gd name="connsiteY35" fmla="*/ 9416 h 9652"/>
              <a:gd name="connsiteX36" fmla="*/ 2299 w 9786"/>
              <a:gd name="connsiteY36" fmla="*/ 9416 h 9652"/>
              <a:gd name="connsiteX37" fmla="*/ 2463 w 9786"/>
              <a:gd name="connsiteY37" fmla="*/ 9541 h 9652"/>
              <a:gd name="connsiteX38" fmla="*/ 2598 w 9786"/>
              <a:gd name="connsiteY38" fmla="*/ 9508 h 9652"/>
              <a:gd name="connsiteX39" fmla="*/ 2915 w 9786"/>
              <a:gd name="connsiteY39" fmla="*/ 9400 h 9652"/>
              <a:gd name="connsiteX40" fmla="*/ 3294 w 9786"/>
              <a:gd name="connsiteY40" fmla="*/ 9416 h 9652"/>
              <a:gd name="connsiteX41" fmla="*/ 3765 w 9786"/>
              <a:gd name="connsiteY41" fmla="*/ 9351 h 9652"/>
              <a:gd name="connsiteX42" fmla="*/ 4155 w 9786"/>
              <a:gd name="connsiteY42" fmla="*/ 9416 h 9652"/>
              <a:gd name="connsiteX43" fmla="*/ 4724 w 9786"/>
              <a:gd name="connsiteY43" fmla="*/ 9389 h 9652"/>
              <a:gd name="connsiteX44" fmla="*/ 5205 w 9786"/>
              <a:gd name="connsiteY44" fmla="*/ 9340 h 9652"/>
              <a:gd name="connsiteX45" fmla="*/ 5555 w 9786"/>
              <a:gd name="connsiteY45" fmla="*/ 9421 h 9652"/>
              <a:gd name="connsiteX46" fmla="*/ 5942 w 9786"/>
              <a:gd name="connsiteY46" fmla="*/ 9356 h 9652"/>
              <a:gd name="connsiteX47" fmla="*/ 6310 w 9786"/>
              <a:gd name="connsiteY47" fmla="*/ 9410 h 9652"/>
              <a:gd name="connsiteX48" fmla="*/ 6763 w 9786"/>
              <a:gd name="connsiteY48" fmla="*/ 9421 h 9652"/>
              <a:gd name="connsiteX49" fmla="*/ 7189 w 9786"/>
              <a:gd name="connsiteY49" fmla="*/ 9313 h 9652"/>
              <a:gd name="connsiteX50" fmla="*/ 7539 w 9786"/>
              <a:gd name="connsiteY50" fmla="*/ 9389 h 9652"/>
              <a:gd name="connsiteX51" fmla="*/ 7930 w 9786"/>
              <a:gd name="connsiteY51" fmla="*/ 9329 h 9652"/>
              <a:gd name="connsiteX52" fmla="*/ 8298 w 9786"/>
              <a:gd name="connsiteY52" fmla="*/ 9383 h 9652"/>
              <a:gd name="connsiteX53" fmla="*/ 8553 w 9786"/>
              <a:gd name="connsiteY53" fmla="*/ 9584 h 9652"/>
              <a:gd name="connsiteX54" fmla="*/ 8798 w 9786"/>
              <a:gd name="connsiteY54" fmla="*/ 9302 h 9652"/>
              <a:gd name="connsiteX55" fmla="*/ 9129 w 9786"/>
              <a:gd name="connsiteY55" fmla="*/ 9160 h 9652"/>
              <a:gd name="connsiteX56" fmla="*/ 9403 w 9786"/>
              <a:gd name="connsiteY56" fmla="*/ 8551 h 9652"/>
              <a:gd name="connsiteX57" fmla="*/ 9560 w 9786"/>
              <a:gd name="connsiteY57" fmla="*/ 7861 h 9652"/>
              <a:gd name="connsiteX58" fmla="*/ 9629 w 9786"/>
              <a:gd name="connsiteY58" fmla="*/ 7273 h 9652"/>
              <a:gd name="connsiteX59" fmla="*/ 9593 w 9786"/>
              <a:gd name="connsiteY59" fmla="*/ 6496 h 9652"/>
              <a:gd name="connsiteX60" fmla="*/ 9633 w 9786"/>
              <a:gd name="connsiteY60" fmla="*/ 5849 h 9652"/>
              <a:gd name="connsiteX61" fmla="*/ 9614 w 9786"/>
              <a:gd name="connsiteY61" fmla="*/ 4903 h 9652"/>
              <a:gd name="connsiteX62" fmla="*/ 9585 w 9786"/>
              <a:gd name="connsiteY62" fmla="*/ 4103 h 9652"/>
              <a:gd name="connsiteX63" fmla="*/ 9633 w 9786"/>
              <a:gd name="connsiteY63" fmla="*/ 3527 h 9652"/>
              <a:gd name="connsiteX64" fmla="*/ 9596 w 9786"/>
              <a:gd name="connsiteY64" fmla="*/ 2885 h 9652"/>
              <a:gd name="connsiteX65" fmla="*/ 9560 w 9786"/>
              <a:gd name="connsiteY65" fmla="*/ 2292 h 9652"/>
              <a:gd name="connsiteX66" fmla="*/ 9465 w 9786"/>
              <a:gd name="connsiteY66" fmla="*/ 1591 h 9652"/>
              <a:gd name="connsiteX67" fmla="*/ 9392 w 9786"/>
              <a:gd name="connsiteY67" fmla="*/ 1080 h 9652"/>
              <a:gd name="connsiteX68" fmla="*/ 9228 w 9786"/>
              <a:gd name="connsiteY68" fmla="*/ 699 h 9652"/>
              <a:gd name="connsiteX69" fmla="*/ 8922 w 9786"/>
              <a:gd name="connsiteY69" fmla="*/ 476 h 9652"/>
              <a:gd name="connsiteX70" fmla="*/ 8918 w 9786"/>
              <a:gd name="connsiteY70" fmla="*/ 471 h 9652"/>
              <a:gd name="connsiteX71" fmla="*/ 8619 w 9786"/>
              <a:gd name="connsiteY71" fmla="*/ 259 h 9652"/>
              <a:gd name="connsiteX72" fmla="*/ 8261 w 9786"/>
              <a:gd name="connsiteY72" fmla="*/ 286 h 9652"/>
              <a:gd name="connsiteX73" fmla="*/ 7879 w 9786"/>
              <a:gd name="connsiteY73" fmla="*/ 275 h 9652"/>
              <a:gd name="connsiteX74" fmla="*/ 7412 w 9786"/>
              <a:gd name="connsiteY74" fmla="*/ 335 h 9652"/>
              <a:gd name="connsiteX75" fmla="*/ 7021 w 9786"/>
              <a:gd name="connsiteY75" fmla="*/ 270 h 9652"/>
              <a:gd name="connsiteX0" fmla="*/ 7175 w 10000"/>
              <a:gd name="connsiteY0" fmla="*/ 280 h 10000"/>
              <a:gd name="connsiteX1" fmla="*/ 6590 w 10000"/>
              <a:gd name="connsiteY1" fmla="*/ 308 h 10000"/>
              <a:gd name="connsiteX2" fmla="*/ 6102 w 10000"/>
              <a:gd name="connsiteY2" fmla="*/ 358 h 10000"/>
              <a:gd name="connsiteX3" fmla="*/ 5744 w 10000"/>
              <a:gd name="connsiteY3" fmla="*/ 274 h 10000"/>
              <a:gd name="connsiteX4" fmla="*/ 5345 w 10000"/>
              <a:gd name="connsiteY4" fmla="*/ 341 h 10000"/>
              <a:gd name="connsiteX5" fmla="*/ 4972 w 10000"/>
              <a:gd name="connsiteY5" fmla="*/ 285 h 10000"/>
              <a:gd name="connsiteX6" fmla="*/ 4511 w 10000"/>
              <a:gd name="connsiteY6" fmla="*/ 274 h 10000"/>
              <a:gd name="connsiteX7" fmla="*/ 4071 w 10000"/>
              <a:gd name="connsiteY7" fmla="*/ 392 h 10000"/>
              <a:gd name="connsiteX8" fmla="*/ 3717 w 10000"/>
              <a:gd name="connsiteY8" fmla="*/ 308 h 10000"/>
              <a:gd name="connsiteX9" fmla="*/ 3318 w 10000"/>
              <a:gd name="connsiteY9" fmla="*/ 370 h 10000"/>
              <a:gd name="connsiteX10" fmla="*/ 2942 w 10000"/>
              <a:gd name="connsiteY10" fmla="*/ 313 h 10000"/>
              <a:gd name="connsiteX11" fmla="*/ 2263 w 10000"/>
              <a:gd name="connsiteY11" fmla="*/ 290 h 10000"/>
              <a:gd name="connsiteX12" fmla="*/ 2252 w 10000"/>
              <a:gd name="connsiteY12" fmla="*/ 296 h 10000"/>
              <a:gd name="connsiteX13" fmla="*/ 1861 w 10000"/>
              <a:gd name="connsiteY13" fmla="*/ 370 h 10000"/>
              <a:gd name="connsiteX14" fmla="*/ 1485 w 10000"/>
              <a:gd name="connsiteY14" fmla="*/ 313 h 10000"/>
              <a:gd name="connsiteX15" fmla="*/ 1022 w 10000"/>
              <a:gd name="connsiteY15" fmla="*/ 301 h 10000"/>
              <a:gd name="connsiteX16" fmla="*/ 1022 w 10000"/>
              <a:gd name="connsiteY16" fmla="*/ 308 h 10000"/>
              <a:gd name="connsiteX17" fmla="*/ 999 w 10000"/>
              <a:gd name="connsiteY17" fmla="*/ 449 h 10000"/>
              <a:gd name="connsiteX18" fmla="*/ 661 w 10000"/>
              <a:gd name="connsiteY18" fmla="*/ 590 h 10000"/>
              <a:gd name="connsiteX19" fmla="*/ 501 w 10000"/>
              <a:gd name="connsiteY19" fmla="*/ 1265 h 10000"/>
              <a:gd name="connsiteX20" fmla="*/ 270 w 10000"/>
              <a:gd name="connsiteY20" fmla="*/ 2122 h 10000"/>
              <a:gd name="connsiteX21" fmla="*/ 221 w 10000"/>
              <a:gd name="connsiteY21" fmla="*/ 2594 h 10000"/>
              <a:gd name="connsiteX22" fmla="*/ 187 w 10000"/>
              <a:gd name="connsiteY22" fmla="*/ 3356 h 10000"/>
              <a:gd name="connsiteX23" fmla="*/ 146 w 10000"/>
              <a:gd name="connsiteY23" fmla="*/ 4020 h 10000"/>
              <a:gd name="connsiteX24" fmla="*/ 166 w 10000"/>
              <a:gd name="connsiteY24" fmla="*/ 5000 h 10000"/>
              <a:gd name="connsiteX25" fmla="*/ 215 w 10000"/>
              <a:gd name="connsiteY25" fmla="*/ 5795 h 10000"/>
              <a:gd name="connsiteX26" fmla="*/ 146 w 10000"/>
              <a:gd name="connsiteY26" fmla="*/ 6426 h 10000"/>
              <a:gd name="connsiteX27" fmla="*/ 184 w 10000"/>
              <a:gd name="connsiteY27" fmla="*/ 7096 h 10000"/>
              <a:gd name="connsiteX28" fmla="*/ 221 w 10000"/>
              <a:gd name="connsiteY28" fmla="*/ 7705 h 10000"/>
              <a:gd name="connsiteX29" fmla="*/ 318 w 10000"/>
              <a:gd name="connsiteY29" fmla="*/ 8431 h 10000"/>
              <a:gd name="connsiteX30" fmla="*/ 392 w 10000"/>
              <a:gd name="connsiteY30" fmla="*/ 8961 h 10000"/>
              <a:gd name="connsiteX31" fmla="*/ 564 w 10000"/>
              <a:gd name="connsiteY31" fmla="*/ 9356 h 10000"/>
              <a:gd name="connsiteX32" fmla="*/ 881 w 10000"/>
              <a:gd name="connsiteY32" fmla="*/ 9587 h 10000"/>
              <a:gd name="connsiteX33" fmla="*/ 1178 w 10000"/>
              <a:gd name="connsiteY33" fmla="*/ 9818 h 10000"/>
              <a:gd name="connsiteX34" fmla="*/ 1522 w 10000"/>
              <a:gd name="connsiteY34" fmla="*/ 9739 h 10000"/>
              <a:gd name="connsiteX35" fmla="*/ 1913 w 10000"/>
              <a:gd name="connsiteY35" fmla="*/ 9755 h 10000"/>
              <a:gd name="connsiteX36" fmla="*/ 2349 w 10000"/>
              <a:gd name="connsiteY36" fmla="*/ 9755 h 10000"/>
              <a:gd name="connsiteX37" fmla="*/ 2517 w 10000"/>
              <a:gd name="connsiteY37" fmla="*/ 9885 h 10000"/>
              <a:gd name="connsiteX38" fmla="*/ 2655 w 10000"/>
              <a:gd name="connsiteY38" fmla="*/ 9851 h 10000"/>
              <a:gd name="connsiteX39" fmla="*/ 2979 w 10000"/>
              <a:gd name="connsiteY39" fmla="*/ 9739 h 10000"/>
              <a:gd name="connsiteX40" fmla="*/ 3366 w 10000"/>
              <a:gd name="connsiteY40" fmla="*/ 9755 h 10000"/>
              <a:gd name="connsiteX41" fmla="*/ 3847 w 10000"/>
              <a:gd name="connsiteY41" fmla="*/ 9688 h 10000"/>
              <a:gd name="connsiteX42" fmla="*/ 4246 w 10000"/>
              <a:gd name="connsiteY42" fmla="*/ 9755 h 10000"/>
              <a:gd name="connsiteX43" fmla="*/ 4827 w 10000"/>
              <a:gd name="connsiteY43" fmla="*/ 9728 h 10000"/>
              <a:gd name="connsiteX44" fmla="*/ 5319 w 10000"/>
              <a:gd name="connsiteY44" fmla="*/ 9677 h 10000"/>
              <a:gd name="connsiteX45" fmla="*/ 5676 w 10000"/>
              <a:gd name="connsiteY45" fmla="*/ 9761 h 10000"/>
              <a:gd name="connsiteX46" fmla="*/ 6072 w 10000"/>
              <a:gd name="connsiteY46" fmla="*/ 9693 h 10000"/>
              <a:gd name="connsiteX47" fmla="*/ 6448 w 10000"/>
              <a:gd name="connsiteY47" fmla="*/ 9749 h 10000"/>
              <a:gd name="connsiteX48" fmla="*/ 6911 w 10000"/>
              <a:gd name="connsiteY48" fmla="*/ 9761 h 10000"/>
              <a:gd name="connsiteX49" fmla="*/ 7346 w 10000"/>
              <a:gd name="connsiteY49" fmla="*/ 9649 h 10000"/>
              <a:gd name="connsiteX50" fmla="*/ 7704 w 10000"/>
              <a:gd name="connsiteY50" fmla="*/ 9728 h 10000"/>
              <a:gd name="connsiteX51" fmla="*/ 8103 w 10000"/>
              <a:gd name="connsiteY51" fmla="*/ 9665 h 10000"/>
              <a:gd name="connsiteX52" fmla="*/ 8479 w 10000"/>
              <a:gd name="connsiteY52" fmla="*/ 9721 h 10000"/>
              <a:gd name="connsiteX53" fmla="*/ 8740 w 10000"/>
              <a:gd name="connsiteY53" fmla="*/ 9930 h 10000"/>
              <a:gd name="connsiteX54" fmla="*/ 8990 w 10000"/>
              <a:gd name="connsiteY54" fmla="*/ 9637 h 10000"/>
              <a:gd name="connsiteX55" fmla="*/ 9329 w 10000"/>
              <a:gd name="connsiteY55" fmla="*/ 9490 h 10000"/>
              <a:gd name="connsiteX56" fmla="*/ 9609 w 10000"/>
              <a:gd name="connsiteY56" fmla="*/ 8859 h 10000"/>
              <a:gd name="connsiteX57" fmla="*/ 9769 w 10000"/>
              <a:gd name="connsiteY57" fmla="*/ 8144 h 10000"/>
              <a:gd name="connsiteX58" fmla="*/ 9840 w 10000"/>
              <a:gd name="connsiteY58" fmla="*/ 7535 h 10000"/>
              <a:gd name="connsiteX59" fmla="*/ 9803 w 10000"/>
              <a:gd name="connsiteY59" fmla="*/ 6730 h 10000"/>
              <a:gd name="connsiteX60" fmla="*/ 9844 w 10000"/>
              <a:gd name="connsiteY60" fmla="*/ 6060 h 10000"/>
              <a:gd name="connsiteX61" fmla="*/ 9824 w 10000"/>
              <a:gd name="connsiteY61" fmla="*/ 5080 h 10000"/>
              <a:gd name="connsiteX62" fmla="*/ 9795 w 10000"/>
              <a:gd name="connsiteY62" fmla="*/ 4251 h 10000"/>
              <a:gd name="connsiteX63" fmla="*/ 9844 w 10000"/>
              <a:gd name="connsiteY63" fmla="*/ 3654 h 10000"/>
              <a:gd name="connsiteX64" fmla="*/ 9806 w 10000"/>
              <a:gd name="connsiteY64" fmla="*/ 2989 h 10000"/>
              <a:gd name="connsiteX65" fmla="*/ 9769 w 10000"/>
              <a:gd name="connsiteY65" fmla="*/ 2375 h 10000"/>
              <a:gd name="connsiteX66" fmla="*/ 9672 w 10000"/>
              <a:gd name="connsiteY66" fmla="*/ 1648 h 10000"/>
              <a:gd name="connsiteX67" fmla="*/ 9597 w 10000"/>
              <a:gd name="connsiteY67" fmla="*/ 1119 h 10000"/>
              <a:gd name="connsiteX68" fmla="*/ 9430 w 10000"/>
              <a:gd name="connsiteY68" fmla="*/ 724 h 10000"/>
              <a:gd name="connsiteX69" fmla="*/ 9117 w 10000"/>
              <a:gd name="connsiteY69" fmla="*/ 493 h 10000"/>
              <a:gd name="connsiteX70" fmla="*/ 9113 w 10000"/>
              <a:gd name="connsiteY70" fmla="*/ 488 h 10000"/>
              <a:gd name="connsiteX71" fmla="*/ 8807 w 10000"/>
              <a:gd name="connsiteY71" fmla="*/ 268 h 10000"/>
              <a:gd name="connsiteX72" fmla="*/ 8442 w 10000"/>
              <a:gd name="connsiteY72" fmla="*/ 296 h 10000"/>
              <a:gd name="connsiteX73" fmla="*/ 8051 w 10000"/>
              <a:gd name="connsiteY73" fmla="*/ 285 h 10000"/>
              <a:gd name="connsiteX74" fmla="*/ 7574 w 10000"/>
              <a:gd name="connsiteY74" fmla="*/ 347 h 10000"/>
              <a:gd name="connsiteX75" fmla="*/ 7175 w 10000"/>
              <a:gd name="connsiteY75" fmla="*/ 280 h 10000"/>
              <a:gd name="connsiteX0" fmla="*/ 7175 w 10000"/>
              <a:gd name="connsiteY0" fmla="*/ 280 h 10000"/>
              <a:gd name="connsiteX1" fmla="*/ 6590 w 10000"/>
              <a:gd name="connsiteY1" fmla="*/ 308 h 10000"/>
              <a:gd name="connsiteX2" fmla="*/ 6102 w 10000"/>
              <a:gd name="connsiteY2" fmla="*/ 358 h 10000"/>
              <a:gd name="connsiteX3" fmla="*/ 5744 w 10000"/>
              <a:gd name="connsiteY3" fmla="*/ 274 h 10000"/>
              <a:gd name="connsiteX4" fmla="*/ 5345 w 10000"/>
              <a:gd name="connsiteY4" fmla="*/ 341 h 10000"/>
              <a:gd name="connsiteX5" fmla="*/ 4972 w 10000"/>
              <a:gd name="connsiteY5" fmla="*/ 285 h 10000"/>
              <a:gd name="connsiteX6" fmla="*/ 4511 w 10000"/>
              <a:gd name="connsiteY6" fmla="*/ 274 h 10000"/>
              <a:gd name="connsiteX7" fmla="*/ 4071 w 10000"/>
              <a:gd name="connsiteY7" fmla="*/ 392 h 10000"/>
              <a:gd name="connsiteX8" fmla="*/ 3717 w 10000"/>
              <a:gd name="connsiteY8" fmla="*/ 308 h 10000"/>
              <a:gd name="connsiteX9" fmla="*/ 3318 w 10000"/>
              <a:gd name="connsiteY9" fmla="*/ 370 h 10000"/>
              <a:gd name="connsiteX10" fmla="*/ 2942 w 10000"/>
              <a:gd name="connsiteY10" fmla="*/ 313 h 10000"/>
              <a:gd name="connsiteX11" fmla="*/ 2263 w 10000"/>
              <a:gd name="connsiteY11" fmla="*/ 290 h 10000"/>
              <a:gd name="connsiteX12" fmla="*/ 2252 w 10000"/>
              <a:gd name="connsiteY12" fmla="*/ 296 h 10000"/>
              <a:gd name="connsiteX13" fmla="*/ 1861 w 10000"/>
              <a:gd name="connsiteY13" fmla="*/ 370 h 10000"/>
              <a:gd name="connsiteX14" fmla="*/ 1485 w 10000"/>
              <a:gd name="connsiteY14" fmla="*/ 313 h 10000"/>
              <a:gd name="connsiteX15" fmla="*/ 1022 w 10000"/>
              <a:gd name="connsiteY15" fmla="*/ 301 h 10000"/>
              <a:gd name="connsiteX16" fmla="*/ 1022 w 10000"/>
              <a:gd name="connsiteY16" fmla="*/ 308 h 10000"/>
              <a:gd name="connsiteX17" fmla="*/ 999 w 10000"/>
              <a:gd name="connsiteY17" fmla="*/ 449 h 10000"/>
              <a:gd name="connsiteX18" fmla="*/ 661 w 10000"/>
              <a:gd name="connsiteY18" fmla="*/ 590 h 10000"/>
              <a:gd name="connsiteX19" fmla="*/ 501 w 10000"/>
              <a:gd name="connsiteY19" fmla="*/ 1265 h 10000"/>
              <a:gd name="connsiteX20" fmla="*/ 270 w 10000"/>
              <a:gd name="connsiteY20" fmla="*/ 2122 h 10000"/>
              <a:gd name="connsiteX21" fmla="*/ 221 w 10000"/>
              <a:gd name="connsiteY21" fmla="*/ 2594 h 10000"/>
              <a:gd name="connsiteX22" fmla="*/ 187 w 10000"/>
              <a:gd name="connsiteY22" fmla="*/ 3356 h 10000"/>
              <a:gd name="connsiteX23" fmla="*/ 146 w 10000"/>
              <a:gd name="connsiteY23" fmla="*/ 4020 h 10000"/>
              <a:gd name="connsiteX24" fmla="*/ 166 w 10000"/>
              <a:gd name="connsiteY24" fmla="*/ 5000 h 10000"/>
              <a:gd name="connsiteX25" fmla="*/ 215 w 10000"/>
              <a:gd name="connsiteY25" fmla="*/ 5795 h 10000"/>
              <a:gd name="connsiteX26" fmla="*/ 146 w 10000"/>
              <a:gd name="connsiteY26" fmla="*/ 6426 h 10000"/>
              <a:gd name="connsiteX27" fmla="*/ 184 w 10000"/>
              <a:gd name="connsiteY27" fmla="*/ 7096 h 10000"/>
              <a:gd name="connsiteX28" fmla="*/ 221 w 10000"/>
              <a:gd name="connsiteY28" fmla="*/ 7705 h 10000"/>
              <a:gd name="connsiteX29" fmla="*/ 318 w 10000"/>
              <a:gd name="connsiteY29" fmla="*/ 8431 h 10000"/>
              <a:gd name="connsiteX30" fmla="*/ 392 w 10000"/>
              <a:gd name="connsiteY30" fmla="*/ 8961 h 10000"/>
              <a:gd name="connsiteX31" fmla="*/ 564 w 10000"/>
              <a:gd name="connsiteY31" fmla="*/ 9356 h 10000"/>
              <a:gd name="connsiteX32" fmla="*/ 881 w 10000"/>
              <a:gd name="connsiteY32" fmla="*/ 9587 h 10000"/>
              <a:gd name="connsiteX33" fmla="*/ 1178 w 10000"/>
              <a:gd name="connsiteY33" fmla="*/ 9818 h 10000"/>
              <a:gd name="connsiteX34" fmla="*/ 1522 w 10000"/>
              <a:gd name="connsiteY34" fmla="*/ 9739 h 10000"/>
              <a:gd name="connsiteX35" fmla="*/ 1913 w 10000"/>
              <a:gd name="connsiteY35" fmla="*/ 9755 h 10000"/>
              <a:gd name="connsiteX36" fmla="*/ 2349 w 10000"/>
              <a:gd name="connsiteY36" fmla="*/ 9755 h 10000"/>
              <a:gd name="connsiteX37" fmla="*/ 2517 w 10000"/>
              <a:gd name="connsiteY37" fmla="*/ 9885 h 10000"/>
              <a:gd name="connsiteX38" fmla="*/ 2655 w 10000"/>
              <a:gd name="connsiteY38" fmla="*/ 9851 h 10000"/>
              <a:gd name="connsiteX39" fmla="*/ 2979 w 10000"/>
              <a:gd name="connsiteY39" fmla="*/ 9739 h 10000"/>
              <a:gd name="connsiteX40" fmla="*/ 3366 w 10000"/>
              <a:gd name="connsiteY40" fmla="*/ 9755 h 10000"/>
              <a:gd name="connsiteX41" fmla="*/ 3847 w 10000"/>
              <a:gd name="connsiteY41" fmla="*/ 9688 h 10000"/>
              <a:gd name="connsiteX42" fmla="*/ 4246 w 10000"/>
              <a:gd name="connsiteY42" fmla="*/ 9755 h 10000"/>
              <a:gd name="connsiteX43" fmla="*/ 4827 w 10000"/>
              <a:gd name="connsiteY43" fmla="*/ 9728 h 10000"/>
              <a:gd name="connsiteX44" fmla="*/ 5319 w 10000"/>
              <a:gd name="connsiteY44" fmla="*/ 9677 h 10000"/>
              <a:gd name="connsiteX45" fmla="*/ 5676 w 10000"/>
              <a:gd name="connsiteY45" fmla="*/ 9761 h 10000"/>
              <a:gd name="connsiteX46" fmla="*/ 6072 w 10000"/>
              <a:gd name="connsiteY46" fmla="*/ 9693 h 10000"/>
              <a:gd name="connsiteX47" fmla="*/ 6448 w 10000"/>
              <a:gd name="connsiteY47" fmla="*/ 9749 h 10000"/>
              <a:gd name="connsiteX48" fmla="*/ 6911 w 10000"/>
              <a:gd name="connsiteY48" fmla="*/ 9761 h 10000"/>
              <a:gd name="connsiteX49" fmla="*/ 7346 w 10000"/>
              <a:gd name="connsiteY49" fmla="*/ 9649 h 10000"/>
              <a:gd name="connsiteX50" fmla="*/ 7704 w 10000"/>
              <a:gd name="connsiteY50" fmla="*/ 9728 h 10000"/>
              <a:gd name="connsiteX51" fmla="*/ 8103 w 10000"/>
              <a:gd name="connsiteY51" fmla="*/ 9665 h 10000"/>
              <a:gd name="connsiteX52" fmla="*/ 8479 w 10000"/>
              <a:gd name="connsiteY52" fmla="*/ 9721 h 10000"/>
              <a:gd name="connsiteX53" fmla="*/ 8740 w 10000"/>
              <a:gd name="connsiteY53" fmla="*/ 9930 h 10000"/>
              <a:gd name="connsiteX54" fmla="*/ 8990 w 10000"/>
              <a:gd name="connsiteY54" fmla="*/ 9637 h 10000"/>
              <a:gd name="connsiteX55" fmla="*/ 9329 w 10000"/>
              <a:gd name="connsiteY55" fmla="*/ 9490 h 10000"/>
              <a:gd name="connsiteX56" fmla="*/ 9609 w 10000"/>
              <a:gd name="connsiteY56" fmla="*/ 8859 h 10000"/>
              <a:gd name="connsiteX57" fmla="*/ 9769 w 10000"/>
              <a:gd name="connsiteY57" fmla="*/ 8144 h 10000"/>
              <a:gd name="connsiteX58" fmla="*/ 9840 w 10000"/>
              <a:gd name="connsiteY58" fmla="*/ 7535 h 10000"/>
              <a:gd name="connsiteX59" fmla="*/ 9803 w 10000"/>
              <a:gd name="connsiteY59" fmla="*/ 6730 h 10000"/>
              <a:gd name="connsiteX60" fmla="*/ 9844 w 10000"/>
              <a:gd name="connsiteY60" fmla="*/ 6060 h 10000"/>
              <a:gd name="connsiteX61" fmla="*/ 9824 w 10000"/>
              <a:gd name="connsiteY61" fmla="*/ 5080 h 10000"/>
              <a:gd name="connsiteX62" fmla="*/ 9795 w 10000"/>
              <a:gd name="connsiteY62" fmla="*/ 4251 h 10000"/>
              <a:gd name="connsiteX63" fmla="*/ 9844 w 10000"/>
              <a:gd name="connsiteY63" fmla="*/ 3654 h 10000"/>
              <a:gd name="connsiteX64" fmla="*/ 9806 w 10000"/>
              <a:gd name="connsiteY64" fmla="*/ 2989 h 10000"/>
              <a:gd name="connsiteX65" fmla="*/ 9769 w 10000"/>
              <a:gd name="connsiteY65" fmla="*/ 2375 h 10000"/>
              <a:gd name="connsiteX66" fmla="*/ 9672 w 10000"/>
              <a:gd name="connsiteY66" fmla="*/ 1648 h 10000"/>
              <a:gd name="connsiteX67" fmla="*/ 9597 w 10000"/>
              <a:gd name="connsiteY67" fmla="*/ 1119 h 10000"/>
              <a:gd name="connsiteX68" fmla="*/ 9430 w 10000"/>
              <a:gd name="connsiteY68" fmla="*/ 724 h 10000"/>
              <a:gd name="connsiteX69" fmla="*/ 9117 w 10000"/>
              <a:gd name="connsiteY69" fmla="*/ 493 h 10000"/>
              <a:gd name="connsiteX70" fmla="*/ 9113 w 10000"/>
              <a:gd name="connsiteY70" fmla="*/ 488 h 10000"/>
              <a:gd name="connsiteX71" fmla="*/ 8807 w 10000"/>
              <a:gd name="connsiteY71" fmla="*/ 268 h 10000"/>
              <a:gd name="connsiteX72" fmla="*/ 8442 w 10000"/>
              <a:gd name="connsiteY72" fmla="*/ 296 h 10000"/>
              <a:gd name="connsiteX73" fmla="*/ 8051 w 10000"/>
              <a:gd name="connsiteY73" fmla="*/ 285 h 10000"/>
              <a:gd name="connsiteX74" fmla="*/ 7574 w 10000"/>
              <a:gd name="connsiteY74" fmla="*/ 347 h 10000"/>
              <a:gd name="connsiteX75" fmla="*/ 7175 w 10000"/>
              <a:gd name="connsiteY75" fmla="*/ 280 h 10000"/>
              <a:gd name="connsiteX0" fmla="*/ 7175 w 10000"/>
              <a:gd name="connsiteY0" fmla="*/ 280 h 10000"/>
              <a:gd name="connsiteX1" fmla="*/ 6590 w 10000"/>
              <a:gd name="connsiteY1" fmla="*/ 308 h 10000"/>
              <a:gd name="connsiteX2" fmla="*/ 6102 w 10000"/>
              <a:gd name="connsiteY2" fmla="*/ 358 h 10000"/>
              <a:gd name="connsiteX3" fmla="*/ 5744 w 10000"/>
              <a:gd name="connsiteY3" fmla="*/ 274 h 10000"/>
              <a:gd name="connsiteX4" fmla="*/ 5345 w 10000"/>
              <a:gd name="connsiteY4" fmla="*/ 341 h 10000"/>
              <a:gd name="connsiteX5" fmla="*/ 4972 w 10000"/>
              <a:gd name="connsiteY5" fmla="*/ 285 h 10000"/>
              <a:gd name="connsiteX6" fmla="*/ 4511 w 10000"/>
              <a:gd name="connsiteY6" fmla="*/ 274 h 10000"/>
              <a:gd name="connsiteX7" fmla="*/ 4071 w 10000"/>
              <a:gd name="connsiteY7" fmla="*/ 392 h 10000"/>
              <a:gd name="connsiteX8" fmla="*/ 3717 w 10000"/>
              <a:gd name="connsiteY8" fmla="*/ 308 h 10000"/>
              <a:gd name="connsiteX9" fmla="*/ 3318 w 10000"/>
              <a:gd name="connsiteY9" fmla="*/ 370 h 10000"/>
              <a:gd name="connsiteX10" fmla="*/ 2942 w 10000"/>
              <a:gd name="connsiteY10" fmla="*/ 313 h 10000"/>
              <a:gd name="connsiteX11" fmla="*/ 2263 w 10000"/>
              <a:gd name="connsiteY11" fmla="*/ 290 h 10000"/>
              <a:gd name="connsiteX12" fmla="*/ 2252 w 10000"/>
              <a:gd name="connsiteY12" fmla="*/ 296 h 10000"/>
              <a:gd name="connsiteX13" fmla="*/ 1861 w 10000"/>
              <a:gd name="connsiteY13" fmla="*/ 370 h 10000"/>
              <a:gd name="connsiteX14" fmla="*/ 1485 w 10000"/>
              <a:gd name="connsiteY14" fmla="*/ 313 h 10000"/>
              <a:gd name="connsiteX15" fmla="*/ 1022 w 10000"/>
              <a:gd name="connsiteY15" fmla="*/ 301 h 10000"/>
              <a:gd name="connsiteX16" fmla="*/ 1022 w 10000"/>
              <a:gd name="connsiteY16" fmla="*/ 308 h 10000"/>
              <a:gd name="connsiteX17" fmla="*/ 999 w 10000"/>
              <a:gd name="connsiteY17" fmla="*/ 449 h 10000"/>
              <a:gd name="connsiteX18" fmla="*/ 661 w 10000"/>
              <a:gd name="connsiteY18" fmla="*/ 590 h 10000"/>
              <a:gd name="connsiteX19" fmla="*/ 501 w 10000"/>
              <a:gd name="connsiteY19" fmla="*/ 1265 h 10000"/>
              <a:gd name="connsiteX20" fmla="*/ 270 w 10000"/>
              <a:gd name="connsiteY20" fmla="*/ 2122 h 10000"/>
              <a:gd name="connsiteX21" fmla="*/ 221 w 10000"/>
              <a:gd name="connsiteY21" fmla="*/ 2594 h 10000"/>
              <a:gd name="connsiteX22" fmla="*/ 187 w 10000"/>
              <a:gd name="connsiteY22" fmla="*/ 3356 h 10000"/>
              <a:gd name="connsiteX23" fmla="*/ 146 w 10000"/>
              <a:gd name="connsiteY23" fmla="*/ 4020 h 10000"/>
              <a:gd name="connsiteX24" fmla="*/ 166 w 10000"/>
              <a:gd name="connsiteY24" fmla="*/ 5000 h 10000"/>
              <a:gd name="connsiteX25" fmla="*/ 215 w 10000"/>
              <a:gd name="connsiteY25" fmla="*/ 5795 h 10000"/>
              <a:gd name="connsiteX26" fmla="*/ 146 w 10000"/>
              <a:gd name="connsiteY26" fmla="*/ 6426 h 10000"/>
              <a:gd name="connsiteX27" fmla="*/ 184 w 10000"/>
              <a:gd name="connsiteY27" fmla="*/ 7096 h 10000"/>
              <a:gd name="connsiteX28" fmla="*/ 221 w 10000"/>
              <a:gd name="connsiteY28" fmla="*/ 7705 h 10000"/>
              <a:gd name="connsiteX29" fmla="*/ 318 w 10000"/>
              <a:gd name="connsiteY29" fmla="*/ 8431 h 10000"/>
              <a:gd name="connsiteX30" fmla="*/ 392 w 10000"/>
              <a:gd name="connsiteY30" fmla="*/ 8961 h 10000"/>
              <a:gd name="connsiteX31" fmla="*/ 564 w 10000"/>
              <a:gd name="connsiteY31" fmla="*/ 9356 h 10000"/>
              <a:gd name="connsiteX32" fmla="*/ 881 w 10000"/>
              <a:gd name="connsiteY32" fmla="*/ 9587 h 10000"/>
              <a:gd name="connsiteX33" fmla="*/ 1178 w 10000"/>
              <a:gd name="connsiteY33" fmla="*/ 9818 h 10000"/>
              <a:gd name="connsiteX34" fmla="*/ 1522 w 10000"/>
              <a:gd name="connsiteY34" fmla="*/ 9739 h 10000"/>
              <a:gd name="connsiteX35" fmla="*/ 1913 w 10000"/>
              <a:gd name="connsiteY35" fmla="*/ 9755 h 10000"/>
              <a:gd name="connsiteX36" fmla="*/ 2349 w 10000"/>
              <a:gd name="connsiteY36" fmla="*/ 9755 h 10000"/>
              <a:gd name="connsiteX37" fmla="*/ 2517 w 10000"/>
              <a:gd name="connsiteY37" fmla="*/ 9885 h 10000"/>
              <a:gd name="connsiteX38" fmla="*/ 2655 w 10000"/>
              <a:gd name="connsiteY38" fmla="*/ 9851 h 10000"/>
              <a:gd name="connsiteX39" fmla="*/ 2979 w 10000"/>
              <a:gd name="connsiteY39" fmla="*/ 9739 h 10000"/>
              <a:gd name="connsiteX40" fmla="*/ 3366 w 10000"/>
              <a:gd name="connsiteY40" fmla="*/ 9755 h 10000"/>
              <a:gd name="connsiteX41" fmla="*/ 3847 w 10000"/>
              <a:gd name="connsiteY41" fmla="*/ 9688 h 10000"/>
              <a:gd name="connsiteX42" fmla="*/ 4246 w 10000"/>
              <a:gd name="connsiteY42" fmla="*/ 9755 h 10000"/>
              <a:gd name="connsiteX43" fmla="*/ 4827 w 10000"/>
              <a:gd name="connsiteY43" fmla="*/ 9728 h 10000"/>
              <a:gd name="connsiteX44" fmla="*/ 5319 w 10000"/>
              <a:gd name="connsiteY44" fmla="*/ 9677 h 10000"/>
              <a:gd name="connsiteX45" fmla="*/ 5676 w 10000"/>
              <a:gd name="connsiteY45" fmla="*/ 9761 h 10000"/>
              <a:gd name="connsiteX46" fmla="*/ 6072 w 10000"/>
              <a:gd name="connsiteY46" fmla="*/ 9693 h 10000"/>
              <a:gd name="connsiteX47" fmla="*/ 6448 w 10000"/>
              <a:gd name="connsiteY47" fmla="*/ 9749 h 10000"/>
              <a:gd name="connsiteX48" fmla="*/ 6911 w 10000"/>
              <a:gd name="connsiteY48" fmla="*/ 9761 h 10000"/>
              <a:gd name="connsiteX49" fmla="*/ 7346 w 10000"/>
              <a:gd name="connsiteY49" fmla="*/ 9649 h 10000"/>
              <a:gd name="connsiteX50" fmla="*/ 7704 w 10000"/>
              <a:gd name="connsiteY50" fmla="*/ 9728 h 10000"/>
              <a:gd name="connsiteX51" fmla="*/ 8103 w 10000"/>
              <a:gd name="connsiteY51" fmla="*/ 9665 h 10000"/>
              <a:gd name="connsiteX52" fmla="*/ 8479 w 10000"/>
              <a:gd name="connsiteY52" fmla="*/ 9721 h 10000"/>
              <a:gd name="connsiteX53" fmla="*/ 8740 w 10000"/>
              <a:gd name="connsiteY53" fmla="*/ 9930 h 10000"/>
              <a:gd name="connsiteX54" fmla="*/ 8990 w 10000"/>
              <a:gd name="connsiteY54" fmla="*/ 9637 h 10000"/>
              <a:gd name="connsiteX55" fmla="*/ 9329 w 10000"/>
              <a:gd name="connsiteY55" fmla="*/ 9490 h 10000"/>
              <a:gd name="connsiteX56" fmla="*/ 9609 w 10000"/>
              <a:gd name="connsiteY56" fmla="*/ 8859 h 10000"/>
              <a:gd name="connsiteX57" fmla="*/ 9769 w 10000"/>
              <a:gd name="connsiteY57" fmla="*/ 8144 h 10000"/>
              <a:gd name="connsiteX58" fmla="*/ 9840 w 10000"/>
              <a:gd name="connsiteY58" fmla="*/ 7535 h 10000"/>
              <a:gd name="connsiteX59" fmla="*/ 9803 w 10000"/>
              <a:gd name="connsiteY59" fmla="*/ 6730 h 10000"/>
              <a:gd name="connsiteX60" fmla="*/ 9844 w 10000"/>
              <a:gd name="connsiteY60" fmla="*/ 6060 h 10000"/>
              <a:gd name="connsiteX61" fmla="*/ 9824 w 10000"/>
              <a:gd name="connsiteY61" fmla="*/ 5080 h 10000"/>
              <a:gd name="connsiteX62" fmla="*/ 9795 w 10000"/>
              <a:gd name="connsiteY62" fmla="*/ 4251 h 10000"/>
              <a:gd name="connsiteX63" fmla="*/ 9844 w 10000"/>
              <a:gd name="connsiteY63" fmla="*/ 3654 h 10000"/>
              <a:gd name="connsiteX64" fmla="*/ 9806 w 10000"/>
              <a:gd name="connsiteY64" fmla="*/ 2989 h 10000"/>
              <a:gd name="connsiteX65" fmla="*/ 9769 w 10000"/>
              <a:gd name="connsiteY65" fmla="*/ 2375 h 10000"/>
              <a:gd name="connsiteX66" fmla="*/ 9672 w 10000"/>
              <a:gd name="connsiteY66" fmla="*/ 1648 h 10000"/>
              <a:gd name="connsiteX67" fmla="*/ 9597 w 10000"/>
              <a:gd name="connsiteY67" fmla="*/ 1119 h 10000"/>
              <a:gd name="connsiteX68" fmla="*/ 9430 w 10000"/>
              <a:gd name="connsiteY68" fmla="*/ 724 h 10000"/>
              <a:gd name="connsiteX69" fmla="*/ 9117 w 10000"/>
              <a:gd name="connsiteY69" fmla="*/ 493 h 10000"/>
              <a:gd name="connsiteX70" fmla="*/ 9113 w 10000"/>
              <a:gd name="connsiteY70" fmla="*/ 488 h 10000"/>
              <a:gd name="connsiteX71" fmla="*/ 8807 w 10000"/>
              <a:gd name="connsiteY71" fmla="*/ 268 h 10000"/>
              <a:gd name="connsiteX72" fmla="*/ 8442 w 10000"/>
              <a:gd name="connsiteY72" fmla="*/ 296 h 10000"/>
              <a:gd name="connsiteX73" fmla="*/ 8051 w 10000"/>
              <a:gd name="connsiteY73" fmla="*/ 285 h 10000"/>
              <a:gd name="connsiteX74" fmla="*/ 7574 w 10000"/>
              <a:gd name="connsiteY74" fmla="*/ 347 h 10000"/>
              <a:gd name="connsiteX75" fmla="*/ 7175 w 10000"/>
              <a:gd name="connsiteY75" fmla="*/ 280 h 10000"/>
              <a:gd name="connsiteX0" fmla="*/ 7175 w 10000"/>
              <a:gd name="connsiteY0" fmla="*/ 280 h 10000"/>
              <a:gd name="connsiteX1" fmla="*/ 6590 w 10000"/>
              <a:gd name="connsiteY1" fmla="*/ 308 h 10000"/>
              <a:gd name="connsiteX2" fmla="*/ 6102 w 10000"/>
              <a:gd name="connsiteY2" fmla="*/ 358 h 10000"/>
              <a:gd name="connsiteX3" fmla="*/ 5744 w 10000"/>
              <a:gd name="connsiteY3" fmla="*/ 274 h 10000"/>
              <a:gd name="connsiteX4" fmla="*/ 5345 w 10000"/>
              <a:gd name="connsiteY4" fmla="*/ 341 h 10000"/>
              <a:gd name="connsiteX5" fmla="*/ 4972 w 10000"/>
              <a:gd name="connsiteY5" fmla="*/ 285 h 10000"/>
              <a:gd name="connsiteX6" fmla="*/ 4511 w 10000"/>
              <a:gd name="connsiteY6" fmla="*/ 274 h 10000"/>
              <a:gd name="connsiteX7" fmla="*/ 4071 w 10000"/>
              <a:gd name="connsiteY7" fmla="*/ 392 h 10000"/>
              <a:gd name="connsiteX8" fmla="*/ 3717 w 10000"/>
              <a:gd name="connsiteY8" fmla="*/ 308 h 10000"/>
              <a:gd name="connsiteX9" fmla="*/ 3318 w 10000"/>
              <a:gd name="connsiteY9" fmla="*/ 370 h 10000"/>
              <a:gd name="connsiteX10" fmla="*/ 2942 w 10000"/>
              <a:gd name="connsiteY10" fmla="*/ 313 h 10000"/>
              <a:gd name="connsiteX11" fmla="*/ 2263 w 10000"/>
              <a:gd name="connsiteY11" fmla="*/ 290 h 10000"/>
              <a:gd name="connsiteX12" fmla="*/ 2252 w 10000"/>
              <a:gd name="connsiteY12" fmla="*/ 296 h 10000"/>
              <a:gd name="connsiteX13" fmla="*/ 1861 w 10000"/>
              <a:gd name="connsiteY13" fmla="*/ 370 h 10000"/>
              <a:gd name="connsiteX14" fmla="*/ 1485 w 10000"/>
              <a:gd name="connsiteY14" fmla="*/ 313 h 10000"/>
              <a:gd name="connsiteX15" fmla="*/ 1022 w 10000"/>
              <a:gd name="connsiteY15" fmla="*/ 301 h 10000"/>
              <a:gd name="connsiteX16" fmla="*/ 1022 w 10000"/>
              <a:gd name="connsiteY16" fmla="*/ 308 h 10000"/>
              <a:gd name="connsiteX17" fmla="*/ 999 w 10000"/>
              <a:gd name="connsiteY17" fmla="*/ 449 h 10000"/>
              <a:gd name="connsiteX18" fmla="*/ 661 w 10000"/>
              <a:gd name="connsiteY18" fmla="*/ 590 h 10000"/>
              <a:gd name="connsiteX19" fmla="*/ 421 w 10000"/>
              <a:gd name="connsiteY19" fmla="*/ 1265 h 10000"/>
              <a:gd name="connsiteX20" fmla="*/ 270 w 10000"/>
              <a:gd name="connsiteY20" fmla="*/ 2122 h 10000"/>
              <a:gd name="connsiteX21" fmla="*/ 221 w 10000"/>
              <a:gd name="connsiteY21" fmla="*/ 2594 h 10000"/>
              <a:gd name="connsiteX22" fmla="*/ 187 w 10000"/>
              <a:gd name="connsiteY22" fmla="*/ 3356 h 10000"/>
              <a:gd name="connsiteX23" fmla="*/ 146 w 10000"/>
              <a:gd name="connsiteY23" fmla="*/ 4020 h 10000"/>
              <a:gd name="connsiteX24" fmla="*/ 166 w 10000"/>
              <a:gd name="connsiteY24" fmla="*/ 5000 h 10000"/>
              <a:gd name="connsiteX25" fmla="*/ 215 w 10000"/>
              <a:gd name="connsiteY25" fmla="*/ 5795 h 10000"/>
              <a:gd name="connsiteX26" fmla="*/ 146 w 10000"/>
              <a:gd name="connsiteY26" fmla="*/ 6426 h 10000"/>
              <a:gd name="connsiteX27" fmla="*/ 184 w 10000"/>
              <a:gd name="connsiteY27" fmla="*/ 7096 h 10000"/>
              <a:gd name="connsiteX28" fmla="*/ 221 w 10000"/>
              <a:gd name="connsiteY28" fmla="*/ 7705 h 10000"/>
              <a:gd name="connsiteX29" fmla="*/ 318 w 10000"/>
              <a:gd name="connsiteY29" fmla="*/ 8431 h 10000"/>
              <a:gd name="connsiteX30" fmla="*/ 392 w 10000"/>
              <a:gd name="connsiteY30" fmla="*/ 8961 h 10000"/>
              <a:gd name="connsiteX31" fmla="*/ 564 w 10000"/>
              <a:gd name="connsiteY31" fmla="*/ 9356 h 10000"/>
              <a:gd name="connsiteX32" fmla="*/ 881 w 10000"/>
              <a:gd name="connsiteY32" fmla="*/ 9587 h 10000"/>
              <a:gd name="connsiteX33" fmla="*/ 1178 w 10000"/>
              <a:gd name="connsiteY33" fmla="*/ 9818 h 10000"/>
              <a:gd name="connsiteX34" fmla="*/ 1522 w 10000"/>
              <a:gd name="connsiteY34" fmla="*/ 9739 h 10000"/>
              <a:gd name="connsiteX35" fmla="*/ 1913 w 10000"/>
              <a:gd name="connsiteY35" fmla="*/ 9755 h 10000"/>
              <a:gd name="connsiteX36" fmla="*/ 2349 w 10000"/>
              <a:gd name="connsiteY36" fmla="*/ 9755 h 10000"/>
              <a:gd name="connsiteX37" fmla="*/ 2517 w 10000"/>
              <a:gd name="connsiteY37" fmla="*/ 9885 h 10000"/>
              <a:gd name="connsiteX38" fmla="*/ 2655 w 10000"/>
              <a:gd name="connsiteY38" fmla="*/ 9851 h 10000"/>
              <a:gd name="connsiteX39" fmla="*/ 2979 w 10000"/>
              <a:gd name="connsiteY39" fmla="*/ 9739 h 10000"/>
              <a:gd name="connsiteX40" fmla="*/ 3366 w 10000"/>
              <a:gd name="connsiteY40" fmla="*/ 9755 h 10000"/>
              <a:gd name="connsiteX41" fmla="*/ 3847 w 10000"/>
              <a:gd name="connsiteY41" fmla="*/ 9688 h 10000"/>
              <a:gd name="connsiteX42" fmla="*/ 4246 w 10000"/>
              <a:gd name="connsiteY42" fmla="*/ 9755 h 10000"/>
              <a:gd name="connsiteX43" fmla="*/ 4827 w 10000"/>
              <a:gd name="connsiteY43" fmla="*/ 9728 h 10000"/>
              <a:gd name="connsiteX44" fmla="*/ 5319 w 10000"/>
              <a:gd name="connsiteY44" fmla="*/ 9677 h 10000"/>
              <a:gd name="connsiteX45" fmla="*/ 5676 w 10000"/>
              <a:gd name="connsiteY45" fmla="*/ 9761 h 10000"/>
              <a:gd name="connsiteX46" fmla="*/ 6072 w 10000"/>
              <a:gd name="connsiteY46" fmla="*/ 9693 h 10000"/>
              <a:gd name="connsiteX47" fmla="*/ 6448 w 10000"/>
              <a:gd name="connsiteY47" fmla="*/ 9749 h 10000"/>
              <a:gd name="connsiteX48" fmla="*/ 6911 w 10000"/>
              <a:gd name="connsiteY48" fmla="*/ 9761 h 10000"/>
              <a:gd name="connsiteX49" fmla="*/ 7346 w 10000"/>
              <a:gd name="connsiteY49" fmla="*/ 9649 h 10000"/>
              <a:gd name="connsiteX50" fmla="*/ 7704 w 10000"/>
              <a:gd name="connsiteY50" fmla="*/ 9728 h 10000"/>
              <a:gd name="connsiteX51" fmla="*/ 8103 w 10000"/>
              <a:gd name="connsiteY51" fmla="*/ 9665 h 10000"/>
              <a:gd name="connsiteX52" fmla="*/ 8479 w 10000"/>
              <a:gd name="connsiteY52" fmla="*/ 9721 h 10000"/>
              <a:gd name="connsiteX53" fmla="*/ 8740 w 10000"/>
              <a:gd name="connsiteY53" fmla="*/ 9930 h 10000"/>
              <a:gd name="connsiteX54" fmla="*/ 8990 w 10000"/>
              <a:gd name="connsiteY54" fmla="*/ 9637 h 10000"/>
              <a:gd name="connsiteX55" fmla="*/ 9329 w 10000"/>
              <a:gd name="connsiteY55" fmla="*/ 9490 h 10000"/>
              <a:gd name="connsiteX56" fmla="*/ 9609 w 10000"/>
              <a:gd name="connsiteY56" fmla="*/ 8859 h 10000"/>
              <a:gd name="connsiteX57" fmla="*/ 9769 w 10000"/>
              <a:gd name="connsiteY57" fmla="*/ 8144 h 10000"/>
              <a:gd name="connsiteX58" fmla="*/ 9840 w 10000"/>
              <a:gd name="connsiteY58" fmla="*/ 7535 h 10000"/>
              <a:gd name="connsiteX59" fmla="*/ 9803 w 10000"/>
              <a:gd name="connsiteY59" fmla="*/ 6730 h 10000"/>
              <a:gd name="connsiteX60" fmla="*/ 9844 w 10000"/>
              <a:gd name="connsiteY60" fmla="*/ 6060 h 10000"/>
              <a:gd name="connsiteX61" fmla="*/ 9824 w 10000"/>
              <a:gd name="connsiteY61" fmla="*/ 5080 h 10000"/>
              <a:gd name="connsiteX62" fmla="*/ 9795 w 10000"/>
              <a:gd name="connsiteY62" fmla="*/ 4251 h 10000"/>
              <a:gd name="connsiteX63" fmla="*/ 9844 w 10000"/>
              <a:gd name="connsiteY63" fmla="*/ 3654 h 10000"/>
              <a:gd name="connsiteX64" fmla="*/ 9806 w 10000"/>
              <a:gd name="connsiteY64" fmla="*/ 2989 h 10000"/>
              <a:gd name="connsiteX65" fmla="*/ 9769 w 10000"/>
              <a:gd name="connsiteY65" fmla="*/ 2375 h 10000"/>
              <a:gd name="connsiteX66" fmla="*/ 9672 w 10000"/>
              <a:gd name="connsiteY66" fmla="*/ 1648 h 10000"/>
              <a:gd name="connsiteX67" fmla="*/ 9597 w 10000"/>
              <a:gd name="connsiteY67" fmla="*/ 1119 h 10000"/>
              <a:gd name="connsiteX68" fmla="*/ 9430 w 10000"/>
              <a:gd name="connsiteY68" fmla="*/ 724 h 10000"/>
              <a:gd name="connsiteX69" fmla="*/ 9117 w 10000"/>
              <a:gd name="connsiteY69" fmla="*/ 493 h 10000"/>
              <a:gd name="connsiteX70" fmla="*/ 9113 w 10000"/>
              <a:gd name="connsiteY70" fmla="*/ 488 h 10000"/>
              <a:gd name="connsiteX71" fmla="*/ 8807 w 10000"/>
              <a:gd name="connsiteY71" fmla="*/ 268 h 10000"/>
              <a:gd name="connsiteX72" fmla="*/ 8442 w 10000"/>
              <a:gd name="connsiteY72" fmla="*/ 296 h 10000"/>
              <a:gd name="connsiteX73" fmla="*/ 8051 w 10000"/>
              <a:gd name="connsiteY73" fmla="*/ 285 h 10000"/>
              <a:gd name="connsiteX74" fmla="*/ 7574 w 10000"/>
              <a:gd name="connsiteY74" fmla="*/ 347 h 10000"/>
              <a:gd name="connsiteX75" fmla="*/ 7175 w 10000"/>
              <a:gd name="connsiteY75" fmla="*/ 280 h 10000"/>
              <a:gd name="connsiteX0" fmla="*/ 7175 w 10000"/>
              <a:gd name="connsiteY0" fmla="*/ 280 h 10000"/>
              <a:gd name="connsiteX1" fmla="*/ 6590 w 10000"/>
              <a:gd name="connsiteY1" fmla="*/ 308 h 10000"/>
              <a:gd name="connsiteX2" fmla="*/ 6102 w 10000"/>
              <a:gd name="connsiteY2" fmla="*/ 358 h 10000"/>
              <a:gd name="connsiteX3" fmla="*/ 5744 w 10000"/>
              <a:gd name="connsiteY3" fmla="*/ 274 h 10000"/>
              <a:gd name="connsiteX4" fmla="*/ 5345 w 10000"/>
              <a:gd name="connsiteY4" fmla="*/ 341 h 10000"/>
              <a:gd name="connsiteX5" fmla="*/ 4972 w 10000"/>
              <a:gd name="connsiteY5" fmla="*/ 285 h 10000"/>
              <a:gd name="connsiteX6" fmla="*/ 4511 w 10000"/>
              <a:gd name="connsiteY6" fmla="*/ 274 h 10000"/>
              <a:gd name="connsiteX7" fmla="*/ 4071 w 10000"/>
              <a:gd name="connsiteY7" fmla="*/ 392 h 10000"/>
              <a:gd name="connsiteX8" fmla="*/ 3717 w 10000"/>
              <a:gd name="connsiteY8" fmla="*/ 308 h 10000"/>
              <a:gd name="connsiteX9" fmla="*/ 3318 w 10000"/>
              <a:gd name="connsiteY9" fmla="*/ 370 h 10000"/>
              <a:gd name="connsiteX10" fmla="*/ 2942 w 10000"/>
              <a:gd name="connsiteY10" fmla="*/ 313 h 10000"/>
              <a:gd name="connsiteX11" fmla="*/ 2263 w 10000"/>
              <a:gd name="connsiteY11" fmla="*/ 290 h 10000"/>
              <a:gd name="connsiteX12" fmla="*/ 2252 w 10000"/>
              <a:gd name="connsiteY12" fmla="*/ 296 h 10000"/>
              <a:gd name="connsiteX13" fmla="*/ 1861 w 10000"/>
              <a:gd name="connsiteY13" fmla="*/ 370 h 10000"/>
              <a:gd name="connsiteX14" fmla="*/ 1485 w 10000"/>
              <a:gd name="connsiteY14" fmla="*/ 313 h 10000"/>
              <a:gd name="connsiteX15" fmla="*/ 1022 w 10000"/>
              <a:gd name="connsiteY15" fmla="*/ 301 h 10000"/>
              <a:gd name="connsiteX16" fmla="*/ 1022 w 10000"/>
              <a:gd name="connsiteY16" fmla="*/ 308 h 10000"/>
              <a:gd name="connsiteX17" fmla="*/ 999 w 10000"/>
              <a:gd name="connsiteY17" fmla="*/ 449 h 10000"/>
              <a:gd name="connsiteX18" fmla="*/ 661 w 10000"/>
              <a:gd name="connsiteY18" fmla="*/ 590 h 10000"/>
              <a:gd name="connsiteX19" fmla="*/ 421 w 10000"/>
              <a:gd name="connsiteY19" fmla="*/ 1265 h 10000"/>
              <a:gd name="connsiteX20" fmla="*/ 270 w 10000"/>
              <a:gd name="connsiteY20" fmla="*/ 2122 h 10000"/>
              <a:gd name="connsiteX21" fmla="*/ 221 w 10000"/>
              <a:gd name="connsiteY21" fmla="*/ 2594 h 10000"/>
              <a:gd name="connsiteX22" fmla="*/ 187 w 10000"/>
              <a:gd name="connsiteY22" fmla="*/ 3356 h 10000"/>
              <a:gd name="connsiteX23" fmla="*/ 146 w 10000"/>
              <a:gd name="connsiteY23" fmla="*/ 4020 h 10000"/>
              <a:gd name="connsiteX24" fmla="*/ 166 w 10000"/>
              <a:gd name="connsiteY24" fmla="*/ 5000 h 10000"/>
              <a:gd name="connsiteX25" fmla="*/ 215 w 10000"/>
              <a:gd name="connsiteY25" fmla="*/ 5795 h 10000"/>
              <a:gd name="connsiteX26" fmla="*/ 146 w 10000"/>
              <a:gd name="connsiteY26" fmla="*/ 6426 h 10000"/>
              <a:gd name="connsiteX27" fmla="*/ 184 w 10000"/>
              <a:gd name="connsiteY27" fmla="*/ 7096 h 10000"/>
              <a:gd name="connsiteX28" fmla="*/ 221 w 10000"/>
              <a:gd name="connsiteY28" fmla="*/ 7705 h 10000"/>
              <a:gd name="connsiteX29" fmla="*/ 318 w 10000"/>
              <a:gd name="connsiteY29" fmla="*/ 8431 h 10000"/>
              <a:gd name="connsiteX30" fmla="*/ 392 w 10000"/>
              <a:gd name="connsiteY30" fmla="*/ 8961 h 10000"/>
              <a:gd name="connsiteX31" fmla="*/ 564 w 10000"/>
              <a:gd name="connsiteY31" fmla="*/ 9356 h 10000"/>
              <a:gd name="connsiteX32" fmla="*/ 881 w 10000"/>
              <a:gd name="connsiteY32" fmla="*/ 9587 h 10000"/>
              <a:gd name="connsiteX33" fmla="*/ 1178 w 10000"/>
              <a:gd name="connsiteY33" fmla="*/ 9818 h 10000"/>
              <a:gd name="connsiteX34" fmla="*/ 1522 w 10000"/>
              <a:gd name="connsiteY34" fmla="*/ 9739 h 10000"/>
              <a:gd name="connsiteX35" fmla="*/ 1913 w 10000"/>
              <a:gd name="connsiteY35" fmla="*/ 9755 h 10000"/>
              <a:gd name="connsiteX36" fmla="*/ 2349 w 10000"/>
              <a:gd name="connsiteY36" fmla="*/ 9755 h 10000"/>
              <a:gd name="connsiteX37" fmla="*/ 2517 w 10000"/>
              <a:gd name="connsiteY37" fmla="*/ 9885 h 10000"/>
              <a:gd name="connsiteX38" fmla="*/ 2655 w 10000"/>
              <a:gd name="connsiteY38" fmla="*/ 9851 h 10000"/>
              <a:gd name="connsiteX39" fmla="*/ 2979 w 10000"/>
              <a:gd name="connsiteY39" fmla="*/ 9739 h 10000"/>
              <a:gd name="connsiteX40" fmla="*/ 3366 w 10000"/>
              <a:gd name="connsiteY40" fmla="*/ 9755 h 10000"/>
              <a:gd name="connsiteX41" fmla="*/ 3847 w 10000"/>
              <a:gd name="connsiteY41" fmla="*/ 9688 h 10000"/>
              <a:gd name="connsiteX42" fmla="*/ 4246 w 10000"/>
              <a:gd name="connsiteY42" fmla="*/ 9755 h 10000"/>
              <a:gd name="connsiteX43" fmla="*/ 4827 w 10000"/>
              <a:gd name="connsiteY43" fmla="*/ 9728 h 10000"/>
              <a:gd name="connsiteX44" fmla="*/ 5319 w 10000"/>
              <a:gd name="connsiteY44" fmla="*/ 9677 h 10000"/>
              <a:gd name="connsiteX45" fmla="*/ 5676 w 10000"/>
              <a:gd name="connsiteY45" fmla="*/ 9761 h 10000"/>
              <a:gd name="connsiteX46" fmla="*/ 6072 w 10000"/>
              <a:gd name="connsiteY46" fmla="*/ 9693 h 10000"/>
              <a:gd name="connsiteX47" fmla="*/ 6448 w 10000"/>
              <a:gd name="connsiteY47" fmla="*/ 9749 h 10000"/>
              <a:gd name="connsiteX48" fmla="*/ 6911 w 10000"/>
              <a:gd name="connsiteY48" fmla="*/ 9761 h 10000"/>
              <a:gd name="connsiteX49" fmla="*/ 7346 w 10000"/>
              <a:gd name="connsiteY49" fmla="*/ 9649 h 10000"/>
              <a:gd name="connsiteX50" fmla="*/ 7704 w 10000"/>
              <a:gd name="connsiteY50" fmla="*/ 9728 h 10000"/>
              <a:gd name="connsiteX51" fmla="*/ 8103 w 10000"/>
              <a:gd name="connsiteY51" fmla="*/ 9665 h 10000"/>
              <a:gd name="connsiteX52" fmla="*/ 8479 w 10000"/>
              <a:gd name="connsiteY52" fmla="*/ 9721 h 10000"/>
              <a:gd name="connsiteX53" fmla="*/ 8740 w 10000"/>
              <a:gd name="connsiteY53" fmla="*/ 9930 h 10000"/>
              <a:gd name="connsiteX54" fmla="*/ 8990 w 10000"/>
              <a:gd name="connsiteY54" fmla="*/ 9637 h 10000"/>
              <a:gd name="connsiteX55" fmla="*/ 9329 w 10000"/>
              <a:gd name="connsiteY55" fmla="*/ 9490 h 10000"/>
              <a:gd name="connsiteX56" fmla="*/ 9609 w 10000"/>
              <a:gd name="connsiteY56" fmla="*/ 8859 h 10000"/>
              <a:gd name="connsiteX57" fmla="*/ 9769 w 10000"/>
              <a:gd name="connsiteY57" fmla="*/ 8144 h 10000"/>
              <a:gd name="connsiteX58" fmla="*/ 9840 w 10000"/>
              <a:gd name="connsiteY58" fmla="*/ 7535 h 10000"/>
              <a:gd name="connsiteX59" fmla="*/ 9803 w 10000"/>
              <a:gd name="connsiteY59" fmla="*/ 6730 h 10000"/>
              <a:gd name="connsiteX60" fmla="*/ 9844 w 10000"/>
              <a:gd name="connsiteY60" fmla="*/ 6060 h 10000"/>
              <a:gd name="connsiteX61" fmla="*/ 9824 w 10000"/>
              <a:gd name="connsiteY61" fmla="*/ 5080 h 10000"/>
              <a:gd name="connsiteX62" fmla="*/ 9795 w 10000"/>
              <a:gd name="connsiteY62" fmla="*/ 4251 h 10000"/>
              <a:gd name="connsiteX63" fmla="*/ 9844 w 10000"/>
              <a:gd name="connsiteY63" fmla="*/ 3654 h 10000"/>
              <a:gd name="connsiteX64" fmla="*/ 9806 w 10000"/>
              <a:gd name="connsiteY64" fmla="*/ 2989 h 10000"/>
              <a:gd name="connsiteX65" fmla="*/ 9769 w 10000"/>
              <a:gd name="connsiteY65" fmla="*/ 2375 h 10000"/>
              <a:gd name="connsiteX66" fmla="*/ 9672 w 10000"/>
              <a:gd name="connsiteY66" fmla="*/ 1648 h 10000"/>
              <a:gd name="connsiteX67" fmla="*/ 9597 w 10000"/>
              <a:gd name="connsiteY67" fmla="*/ 1119 h 10000"/>
              <a:gd name="connsiteX68" fmla="*/ 9430 w 10000"/>
              <a:gd name="connsiteY68" fmla="*/ 724 h 10000"/>
              <a:gd name="connsiteX69" fmla="*/ 9117 w 10000"/>
              <a:gd name="connsiteY69" fmla="*/ 493 h 10000"/>
              <a:gd name="connsiteX70" fmla="*/ 9113 w 10000"/>
              <a:gd name="connsiteY70" fmla="*/ 488 h 10000"/>
              <a:gd name="connsiteX71" fmla="*/ 8807 w 10000"/>
              <a:gd name="connsiteY71" fmla="*/ 268 h 10000"/>
              <a:gd name="connsiteX72" fmla="*/ 8442 w 10000"/>
              <a:gd name="connsiteY72" fmla="*/ 296 h 10000"/>
              <a:gd name="connsiteX73" fmla="*/ 8051 w 10000"/>
              <a:gd name="connsiteY73" fmla="*/ 285 h 10000"/>
              <a:gd name="connsiteX74" fmla="*/ 7574 w 10000"/>
              <a:gd name="connsiteY74" fmla="*/ 347 h 10000"/>
              <a:gd name="connsiteX75" fmla="*/ 7175 w 10000"/>
              <a:gd name="connsiteY75" fmla="*/ 280 h 10000"/>
              <a:gd name="connsiteX0" fmla="*/ 7175 w 10000"/>
              <a:gd name="connsiteY0" fmla="*/ 280 h 10000"/>
              <a:gd name="connsiteX1" fmla="*/ 6590 w 10000"/>
              <a:gd name="connsiteY1" fmla="*/ 308 h 10000"/>
              <a:gd name="connsiteX2" fmla="*/ 6102 w 10000"/>
              <a:gd name="connsiteY2" fmla="*/ 358 h 10000"/>
              <a:gd name="connsiteX3" fmla="*/ 5744 w 10000"/>
              <a:gd name="connsiteY3" fmla="*/ 274 h 10000"/>
              <a:gd name="connsiteX4" fmla="*/ 5345 w 10000"/>
              <a:gd name="connsiteY4" fmla="*/ 341 h 10000"/>
              <a:gd name="connsiteX5" fmla="*/ 4972 w 10000"/>
              <a:gd name="connsiteY5" fmla="*/ 285 h 10000"/>
              <a:gd name="connsiteX6" fmla="*/ 4511 w 10000"/>
              <a:gd name="connsiteY6" fmla="*/ 274 h 10000"/>
              <a:gd name="connsiteX7" fmla="*/ 4071 w 10000"/>
              <a:gd name="connsiteY7" fmla="*/ 392 h 10000"/>
              <a:gd name="connsiteX8" fmla="*/ 3717 w 10000"/>
              <a:gd name="connsiteY8" fmla="*/ 308 h 10000"/>
              <a:gd name="connsiteX9" fmla="*/ 3318 w 10000"/>
              <a:gd name="connsiteY9" fmla="*/ 370 h 10000"/>
              <a:gd name="connsiteX10" fmla="*/ 2942 w 10000"/>
              <a:gd name="connsiteY10" fmla="*/ 313 h 10000"/>
              <a:gd name="connsiteX11" fmla="*/ 2263 w 10000"/>
              <a:gd name="connsiteY11" fmla="*/ 290 h 10000"/>
              <a:gd name="connsiteX12" fmla="*/ 2252 w 10000"/>
              <a:gd name="connsiteY12" fmla="*/ 296 h 10000"/>
              <a:gd name="connsiteX13" fmla="*/ 1871 w 10000"/>
              <a:gd name="connsiteY13" fmla="*/ 218 h 10000"/>
              <a:gd name="connsiteX14" fmla="*/ 1485 w 10000"/>
              <a:gd name="connsiteY14" fmla="*/ 313 h 10000"/>
              <a:gd name="connsiteX15" fmla="*/ 1022 w 10000"/>
              <a:gd name="connsiteY15" fmla="*/ 301 h 10000"/>
              <a:gd name="connsiteX16" fmla="*/ 1022 w 10000"/>
              <a:gd name="connsiteY16" fmla="*/ 308 h 10000"/>
              <a:gd name="connsiteX17" fmla="*/ 999 w 10000"/>
              <a:gd name="connsiteY17" fmla="*/ 449 h 10000"/>
              <a:gd name="connsiteX18" fmla="*/ 661 w 10000"/>
              <a:gd name="connsiteY18" fmla="*/ 590 h 10000"/>
              <a:gd name="connsiteX19" fmla="*/ 421 w 10000"/>
              <a:gd name="connsiteY19" fmla="*/ 1265 h 10000"/>
              <a:gd name="connsiteX20" fmla="*/ 270 w 10000"/>
              <a:gd name="connsiteY20" fmla="*/ 2122 h 10000"/>
              <a:gd name="connsiteX21" fmla="*/ 221 w 10000"/>
              <a:gd name="connsiteY21" fmla="*/ 2594 h 10000"/>
              <a:gd name="connsiteX22" fmla="*/ 187 w 10000"/>
              <a:gd name="connsiteY22" fmla="*/ 3356 h 10000"/>
              <a:gd name="connsiteX23" fmla="*/ 146 w 10000"/>
              <a:gd name="connsiteY23" fmla="*/ 4020 h 10000"/>
              <a:gd name="connsiteX24" fmla="*/ 166 w 10000"/>
              <a:gd name="connsiteY24" fmla="*/ 5000 h 10000"/>
              <a:gd name="connsiteX25" fmla="*/ 215 w 10000"/>
              <a:gd name="connsiteY25" fmla="*/ 5795 h 10000"/>
              <a:gd name="connsiteX26" fmla="*/ 146 w 10000"/>
              <a:gd name="connsiteY26" fmla="*/ 6426 h 10000"/>
              <a:gd name="connsiteX27" fmla="*/ 184 w 10000"/>
              <a:gd name="connsiteY27" fmla="*/ 7096 h 10000"/>
              <a:gd name="connsiteX28" fmla="*/ 221 w 10000"/>
              <a:gd name="connsiteY28" fmla="*/ 7705 h 10000"/>
              <a:gd name="connsiteX29" fmla="*/ 318 w 10000"/>
              <a:gd name="connsiteY29" fmla="*/ 8431 h 10000"/>
              <a:gd name="connsiteX30" fmla="*/ 392 w 10000"/>
              <a:gd name="connsiteY30" fmla="*/ 8961 h 10000"/>
              <a:gd name="connsiteX31" fmla="*/ 564 w 10000"/>
              <a:gd name="connsiteY31" fmla="*/ 9356 h 10000"/>
              <a:gd name="connsiteX32" fmla="*/ 881 w 10000"/>
              <a:gd name="connsiteY32" fmla="*/ 9587 h 10000"/>
              <a:gd name="connsiteX33" fmla="*/ 1178 w 10000"/>
              <a:gd name="connsiteY33" fmla="*/ 9818 h 10000"/>
              <a:gd name="connsiteX34" fmla="*/ 1522 w 10000"/>
              <a:gd name="connsiteY34" fmla="*/ 9739 h 10000"/>
              <a:gd name="connsiteX35" fmla="*/ 1913 w 10000"/>
              <a:gd name="connsiteY35" fmla="*/ 9755 h 10000"/>
              <a:gd name="connsiteX36" fmla="*/ 2349 w 10000"/>
              <a:gd name="connsiteY36" fmla="*/ 9755 h 10000"/>
              <a:gd name="connsiteX37" fmla="*/ 2517 w 10000"/>
              <a:gd name="connsiteY37" fmla="*/ 9885 h 10000"/>
              <a:gd name="connsiteX38" fmla="*/ 2655 w 10000"/>
              <a:gd name="connsiteY38" fmla="*/ 9851 h 10000"/>
              <a:gd name="connsiteX39" fmla="*/ 2979 w 10000"/>
              <a:gd name="connsiteY39" fmla="*/ 9739 h 10000"/>
              <a:gd name="connsiteX40" fmla="*/ 3366 w 10000"/>
              <a:gd name="connsiteY40" fmla="*/ 9755 h 10000"/>
              <a:gd name="connsiteX41" fmla="*/ 3847 w 10000"/>
              <a:gd name="connsiteY41" fmla="*/ 9688 h 10000"/>
              <a:gd name="connsiteX42" fmla="*/ 4246 w 10000"/>
              <a:gd name="connsiteY42" fmla="*/ 9755 h 10000"/>
              <a:gd name="connsiteX43" fmla="*/ 4827 w 10000"/>
              <a:gd name="connsiteY43" fmla="*/ 9728 h 10000"/>
              <a:gd name="connsiteX44" fmla="*/ 5319 w 10000"/>
              <a:gd name="connsiteY44" fmla="*/ 9677 h 10000"/>
              <a:gd name="connsiteX45" fmla="*/ 5676 w 10000"/>
              <a:gd name="connsiteY45" fmla="*/ 9761 h 10000"/>
              <a:gd name="connsiteX46" fmla="*/ 6072 w 10000"/>
              <a:gd name="connsiteY46" fmla="*/ 9693 h 10000"/>
              <a:gd name="connsiteX47" fmla="*/ 6448 w 10000"/>
              <a:gd name="connsiteY47" fmla="*/ 9749 h 10000"/>
              <a:gd name="connsiteX48" fmla="*/ 6911 w 10000"/>
              <a:gd name="connsiteY48" fmla="*/ 9761 h 10000"/>
              <a:gd name="connsiteX49" fmla="*/ 7346 w 10000"/>
              <a:gd name="connsiteY49" fmla="*/ 9649 h 10000"/>
              <a:gd name="connsiteX50" fmla="*/ 7704 w 10000"/>
              <a:gd name="connsiteY50" fmla="*/ 9728 h 10000"/>
              <a:gd name="connsiteX51" fmla="*/ 8103 w 10000"/>
              <a:gd name="connsiteY51" fmla="*/ 9665 h 10000"/>
              <a:gd name="connsiteX52" fmla="*/ 8479 w 10000"/>
              <a:gd name="connsiteY52" fmla="*/ 9721 h 10000"/>
              <a:gd name="connsiteX53" fmla="*/ 8740 w 10000"/>
              <a:gd name="connsiteY53" fmla="*/ 9930 h 10000"/>
              <a:gd name="connsiteX54" fmla="*/ 8990 w 10000"/>
              <a:gd name="connsiteY54" fmla="*/ 9637 h 10000"/>
              <a:gd name="connsiteX55" fmla="*/ 9329 w 10000"/>
              <a:gd name="connsiteY55" fmla="*/ 9490 h 10000"/>
              <a:gd name="connsiteX56" fmla="*/ 9609 w 10000"/>
              <a:gd name="connsiteY56" fmla="*/ 8859 h 10000"/>
              <a:gd name="connsiteX57" fmla="*/ 9769 w 10000"/>
              <a:gd name="connsiteY57" fmla="*/ 8144 h 10000"/>
              <a:gd name="connsiteX58" fmla="*/ 9840 w 10000"/>
              <a:gd name="connsiteY58" fmla="*/ 7535 h 10000"/>
              <a:gd name="connsiteX59" fmla="*/ 9803 w 10000"/>
              <a:gd name="connsiteY59" fmla="*/ 6730 h 10000"/>
              <a:gd name="connsiteX60" fmla="*/ 9844 w 10000"/>
              <a:gd name="connsiteY60" fmla="*/ 6060 h 10000"/>
              <a:gd name="connsiteX61" fmla="*/ 9824 w 10000"/>
              <a:gd name="connsiteY61" fmla="*/ 5080 h 10000"/>
              <a:gd name="connsiteX62" fmla="*/ 9795 w 10000"/>
              <a:gd name="connsiteY62" fmla="*/ 4251 h 10000"/>
              <a:gd name="connsiteX63" fmla="*/ 9844 w 10000"/>
              <a:gd name="connsiteY63" fmla="*/ 3654 h 10000"/>
              <a:gd name="connsiteX64" fmla="*/ 9806 w 10000"/>
              <a:gd name="connsiteY64" fmla="*/ 2989 h 10000"/>
              <a:gd name="connsiteX65" fmla="*/ 9769 w 10000"/>
              <a:gd name="connsiteY65" fmla="*/ 2375 h 10000"/>
              <a:gd name="connsiteX66" fmla="*/ 9672 w 10000"/>
              <a:gd name="connsiteY66" fmla="*/ 1648 h 10000"/>
              <a:gd name="connsiteX67" fmla="*/ 9597 w 10000"/>
              <a:gd name="connsiteY67" fmla="*/ 1119 h 10000"/>
              <a:gd name="connsiteX68" fmla="*/ 9430 w 10000"/>
              <a:gd name="connsiteY68" fmla="*/ 724 h 10000"/>
              <a:gd name="connsiteX69" fmla="*/ 9117 w 10000"/>
              <a:gd name="connsiteY69" fmla="*/ 493 h 10000"/>
              <a:gd name="connsiteX70" fmla="*/ 9113 w 10000"/>
              <a:gd name="connsiteY70" fmla="*/ 488 h 10000"/>
              <a:gd name="connsiteX71" fmla="*/ 8807 w 10000"/>
              <a:gd name="connsiteY71" fmla="*/ 268 h 10000"/>
              <a:gd name="connsiteX72" fmla="*/ 8442 w 10000"/>
              <a:gd name="connsiteY72" fmla="*/ 296 h 10000"/>
              <a:gd name="connsiteX73" fmla="*/ 8051 w 10000"/>
              <a:gd name="connsiteY73" fmla="*/ 285 h 10000"/>
              <a:gd name="connsiteX74" fmla="*/ 7574 w 10000"/>
              <a:gd name="connsiteY74" fmla="*/ 347 h 10000"/>
              <a:gd name="connsiteX75" fmla="*/ 7175 w 10000"/>
              <a:gd name="connsiteY75" fmla="*/ 28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10000" h="10000">
                <a:moveTo>
                  <a:pt x="7175" y="280"/>
                </a:moveTo>
                <a:cubicBezTo>
                  <a:pt x="7018" y="-64"/>
                  <a:pt x="6710" y="82"/>
                  <a:pt x="6590" y="308"/>
                </a:cubicBezTo>
                <a:cubicBezTo>
                  <a:pt x="6486" y="-70"/>
                  <a:pt x="6154" y="-30"/>
                  <a:pt x="6102" y="358"/>
                </a:cubicBezTo>
                <a:cubicBezTo>
                  <a:pt x="6038" y="93"/>
                  <a:pt x="5826" y="-59"/>
                  <a:pt x="5744" y="274"/>
                </a:cubicBezTo>
                <a:cubicBezTo>
                  <a:pt x="5502" y="-161"/>
                  <a:pt x="5345" y="341"/>
                  <a:pt x="5345" y="341"/>
                </a:cubicBezTo>
                <a:cubicBezTo>
                  <a:pt x="5212" y="82"/>
                  <a:pt x="5077" y="26"/>
                  <a:pt x="4972" y="285"/>
                </a:cubicBezTo>
                <a:cubicBezTo>
                  <a:pt x="4834" y="26"/>
                  <a:pt x="4570" y="-13"/>
                  <a:pt x="4511" y="274"/>
                </a:cubicBezTo>
                <a:cubicBezTo>
                  <a:pt x="4354" y="3"/>
                  <a:pt x="4101" y="172"/>
                  <a:pt x="4071" y="392"/>
                </a:cubicBezTo>
                <a:cubicBezTo>
                  <a:pt x="4011" y="121"/>
                  <a:pt x="3798" y="-30"/>
                  <a:pt x="3717" y="308"/>
                </a:cubicBezTo>
                <a:cubicBezTo>
                  <a:pt x="3474" y="-132"/>
                  <a:pt x="3318" y="370"/>
                  <a:pt x="3318" y="370"/>
                </a:cubicBezTo>
                <a:cubicBezTo>
                  <a:pt x="3180" y="116"/>
                  <a:pt x="3042" y="60"/>
                  <a:pt x="2942" y="313"/>
                </a:cubicBezTo>
                <a:cubicBezTo>
                  <a:pt x="2830" y="-166"/>
                  <a:pt x="2361" y="-30"/>
                  <a:pt x="2263" y="290"/>
                </a:cubicBezTo>
                <a:cubicBezTo>
                  <a:pt x="2259" y="290"/>
                  <a:pt x="2255" y="290"/>
                  <a:pt x="2252" y="296"/>
                </a:cubicBezTo>
                <a:cubicBezTo>
                  <a:pt x="2013" y="-120"/>
                  <a:pt x="1871" y="218"/>
                  <a:pt x="1871" y="218"/>
                </a:cubicBezTo>
                <a:cubicBezTo>
                  <a:pt x="1733" y="-36"/>
                  <a:pt x="1589" y="60"/>
                  <a:pt x="1485" y="313"/>
                </a:cubicBezTo>
                <a:cubicBezTo>
                  <a:pt x="1347" y="60"/>
                  <a:pt x="1085" y="20"/>
                  <a:pt x="1022" y="301"/>
                </a:cubicBezTo>
                <a:lnTo>
                  <a:pt x="1022" y="308"/>
                </a:lnTo>
                <a:cubicBezTo>
                  <a:pt x="1008" y="347"/>
                  <a:pt x="999" y="392"/>
                  <a:pt x="999" y="449"/>
                </a:cubicBezTo>
                <a:cubicBezTo>
                  <a:pt x="999" y="223"/>
                  <a:pt x="672" y="183"/>
                  <a:pt x="661" y="590"/>
                </a:cubicBezTo>
                <a:cubicBezTo>
                  <a:pt x="396" y="510"/>
                  <a:pt x="191" y="961"/>
                  <a:pt x="421" y="1265"/>
                </a:cubicBezTo>
                <a:cubicBezTo>
                  <a:pt x="231" y="1181"/>
                  <a:pt x="-4" y="1536"/>
                  <a:pt x="270" y="2122"/>
                </a:cubicBezTo>
                <a:cubicBezTo>
                  <a:pt x="157" y="2194"/>
                  <a:pt x="121" y="2476"/>
                  <a:pt x="221" y="2594"/>
                </a:cubicBezTo>
                <a:cubicBezTo>
                  <a:pt x="72" y="2702"/>
                  <a:pt x="24" y="3125"/>
                  <a:pt x="187" y="3356"/>
                </a:cubicBezTo>
                <a:cubicBezTo>
                  <a:pt x="1" y="3350"/>
                  <a:pt x="-99" y="3897"/>
                  <a:pt x="146" y="4020"/>
                </a:cubicBezTo>
                <a:cubicBezTo>
                  <a:pt x="-36" y="4268"/>
                  <a:pt x="-47" y="4798"/>
                  <a:pt x="166" y="5000"/>
                </a:cubicBezTo>
                <a:cubicBezTo>
                  <a:pt x="-62" y="5180"/>
                  <a:pt x="-16" y="5705"/>
                  <a:pt x="215" y="5795"/>
                </a:cubicBezTo>
                <a:cubicBezTo>
                  <a:pt x="55" y="5902"/>
                  <a:pt x="-55" y="6291"/>
                  <a:pt x="146" y="6426"/>
                </a:cubicBezTo>
                <a:cubicBezTo>
                  <a:pt x="-114" y="6832"/>
                  <a:pt x="184" y="7096"/>
                  <a:pt x="184" y="7096"/>
                </a:cubicBezTo>
                <a:cubicBezTo>
                  <a:pt x="31" y="7322"/>
                  <a:pt x="68" y="7535"/>
                  <a:pt x="221" y="7705"/>
                </a:cubicBezTo>
                <a:cubicBezTo>
                  <a:pt x="57" y="7953"/>
                  <a:pt x="102" y="8381"/>
                  <a:pt x="318" y="8431"/>
                </a:cubicBezTo>
                <a:cubicBezTo>
                  <a:pt x="195" y="8730"/>
                  <a:pt x="232" y="8961"/>
                  <a:pt x="392" y="8961"/>
                </a:cubicBezTo>
                <a:cubicBezTo>
                  <a:pt x="344" y="9203"/>
                  <a:pt x="392" y="9412"/>
                  <a:pt x="564" y="9356"/>
                </a:cubicBezTo>
                <a:cubicBezTo>
                  <a:pt x="526" y="9513"/>
                  <a:pt x="709" y="9693"/>
                  <a:pt x="881" y="9587"/>
                </a:cubicBezTo>
                <a:cubicBezTo>
                  <a:pt x="843" y="9806"/>
                  <a:pt x="1015" y="9998"/>
                  <a:pt x="1178" y="9818"/>
                </a:cubicBezTo>
                <a:cubicBezTo>
                  <a:pt x="1272" y="10003"/>
                  <a:pt x="1458" y="10082"/>
                  <a:pt x="1522" y="9739"/>
                </a:cubicBezTo>
                <a:cubicBezTo>
                  <a:pt x="1600" y="10088"/>
                  <a:pt x="1886" y="9975"/>
                  <a:pt x="1913" y="9755"/>
                </a:cubicBezTo>
                <a:cubicBezTo>
                  <a:pt x="1969" y="9975"/>
                  <a:pt x="2207" y="9969"/>
                  <a:pt x="2349" y="9755"/>
                </a:cubicBezTo>
                <a:cubicBezTo>
                  <a:pt x="2382" y="9839"/>
                  <a:pt x="2445" y="9896"/>
                  <a:pt x="2517" y="9885"/>
                </a:cubicBezTo>
                <a:cubicBezTo>
                  <a:pt x="2562" y="9890"/>
                  <a:pt x="2610" y="9879"/>
                  <a:pt x="2655" y="9851"/>
                </a:cubicBezTo>
                <a:cubicBezTo>
                  <a:pt x="2755" y="10009"/>
                  <a:pt x="2919" y="10059"/>
                  <a:pt x="2979" y="9739"/>
                </a:cubicBezTo>
                <a:cubicBezTo>
                  <a:pt x="3057" y="10088"/>
                  <a:pt x="3344" y="9975"/>
                  <a:pt x="3366" y="9755"/>
                </a:cubicBezTo>
                <a:cubicBezTo>
                  <a:pt x="3429" y="9998"/>
                  <a:pt x="3709" y="9964"/>
                  <a:pt x="3847" y="9688"/>
                </a:cubicBezTo>
                <a:cubicBezTo>
                  <a:pt x="3843" y="10003"/>
                  <a:pt x="4171" y="10167"/>
                  <a:pt x="4246" y="9755"/>
                </a:cubicBezTo>
                <a:cubicBezTo>
                  <a:pt x="4402" y="10099"/>
                  <a:pt x="4708" y="9952"/>
                  <a:pt x="4827" y="9728"/>
                </a:cubicBezTo>
                <a:cubicBezTo>
                  <a:pt x="4936" y="10110"/>
                  <a:pt x="5267" y="10065"/>
                  <a:pt x="5319" y="9677"/>
                </a:cubicBezTo>
                <a:cubicBezTo>
                  <a:pt x="5382" y="9947"/>
                  <a:pt x="5595" y="10093"/>
                  <a:pt x="5676" y="9761"/>
                </a:cubicBezTo>
                <a:cubicBezTo>
                  <a:pt x="5916" y="10195"/>
                  <a:pt x="6072" y="9693"/>
                  <a:pt x="6072" y="9693"/>
                </a:cubicBezTo>
                <a:cubicBezTo>
                  <a:pt x="6210" y="9952"/>
                  <a:pt x="6344" y="10009"/>
                  <a:pt x="6448" y="9749"/>
                </a:cubicBezTo>
                <a:cubicBezTo>
                  <a:pt x="6586" y="10009"/>
                  <a:pt x="6848" y="10049"/>
                  <a:pt x="6911" y="9761"/>
                </a:cubicBezTo>
                <a:cubicBezTo>
                  <a:pt x="7067" y="10037"/>
                  <a:pt x="7317" y="9868"/>
                  <a:pt x="7346" y="9649"/>
                </a:cubicBezTo>
                <a:cubicBezTo>
                  <a:pt x="7410" y="9913"/>
                  <a:pt x="7622" y="10065"/>
                  <a:pt x="7704" y="9728"/>
                </a:cubicBezTo>
                <a:cubicBezTo>
                  <a:pt x="7946" y="10167"/>
                  <a:pt x="8103" y="9665"/>
                  <a:pt x="8103" y="9665"/>
                </a:cubicBezTo>
                <a:cubicBezTo>
                  <a:pt x="8241" y="9919"/>
                  <a:pt x="8375" y="9980"/>
                  <a:pt x="8479" y="9721"/>
                </a:cubicBezTo>
                <a:cubicBezTo>
                  <a:pt x="8547" y="9846"/>
                  <a:pt x="8647" y="9924"/>
                  <a:pt x="8740" y="9930"/>
                </a:cubicBezTo>
                <a:cubicBezTo>
                  <a:pt x="8860" y="9947"/>
                  <a:pt x="8998" y="9846"/>
                  <a:pt x="8990" y="9637"/>
                </a:cubicBezTo>
                <a:cubicBezTo>
                  <a:pt x="8990" y="9857"/>
                  <a:pt x="9317" y="9902"/>
                  <a:pt x="9329" y="9490"/>
                </a:cubicBezTo>
                <a:cubicBezTo>
                  <a:pt x="9597" y="9615"/>
                  <a:pt x="9803" y="9248"/>
                  <a:pt x="9609" y="8859"/>
                </a:cubicBezTo>
                <a:cubicBezTo>
                  <a:pt x="9799" y="8944"/>
                  <a:pt x="10007" y="8538"/>
                  <a:pt x="9769" y="8144"/>
                </a:cubicBezTo>
                <a:cubicBezTo>
                  <a:pt x="9877" y="8076"/>
                  <a:pt x="9941" y="7654"/>
                  <a:pt x="9840" y="7535"/>
                </a:cubicBezTo>
                <a:cubicBezTo>
                  <a:pt x="9989" y="7429"/>
                  <a:pt x="9966" y="6955"/>
                  <a:pt x="9803" y="6730"/>
                </a:cubicBezTo>
                <a:cubicBezTo>
                  <a:pt x="9989" y="6735"/>
                  <a:pt x="10089" y="6183"/>
                  <a:pt x="9844" y="6060"/>
                </a:cubicBezTo>
                <a:cubicBezTo>
                  <a:pt x="10048" y="5801"/>
                  <a:pt x="10063" y="5270"/>
                  <a:pt x="9824" y="5080"/>
                </a:cubicBezTo>
                <a:cubicBezTo>
                  <a:pt x="10052" y="4905"/>
                  <a:pt x="10030" y="4341"/>
                  <a:pt x="9795" y="4251"/>
                </a:cubicBezTo>
                <a:cubicBezTo>
                  <a:pt x="9955" y="4149"/>
                  <a:pt x="10045" y="3795"/>
                  <a:pt x="9844" y="3654"/>
                </a:cubicBezTo>
                <a:cubicBezTo>
                  <a:pt x="10104" y="3248"/>
                  <a:pt x="9806" y="2989"/>
                  <a:pt x="9806" y="2989"/>
                </a:cubicBezTo>
                <a:cubicBezTo>
                  <a:pt x="9959" y="2758"/>
                  <a:pt x="9921" y="2550"/>
                  <a:pt x="9769" y="2375"/>
                </a:cubicBezTo>
                <a:cubicBezTo>
                  <a:pt x="9933" y="2127"/>
                  <a:pt x="9888" y="1704"/>
                  <a:pt x="9672" y="1648"/>
                </a:cubicBezTo>
                <a:cubicBezTo>
                  <a:pt x="9795" y="1350"/>
                  <a:pt x="9758" y="1119"/>
                  <a:pt x="9597" y="1119"/>
                </a:cubicBezTo>
                <a:cubicBezTo>
                  <a:pt x="9649" y="877"/>
                  <a:pt x="9597" y="668"/>
                  <a:pt x="9430" y="724"/>
                </a:cubicBezTo>
                <a:cubicBezTo>
                  <a:pt x="9464" y="567"/>
                  <a:pt x="9285" y="398"/>
                  <a:pt x="9117" y="493"/>
                </a:cubicBezTo>
                <a:cubicBezTo>
                  <a:pt x="9117" y="488"/>
                  <a:pt x="9113" y="488"/>
                  <a:pt x="9113" y="488"/>
                </a:cubicBezTo>
                <a:cubicBezTo>
                  <a:pt x="9139" y="268"/>
                  <a:pt x="8968" y="88"/>
                  <a:pt x="8807" y="268"/>
                </a:cubicBezTo>
                <a:cubicBezTo>
                  <a:pt x="8726" y="49"/>
                  <a:pt x="8509" y="-76"/>
                  <a:pt x="8442" y="296"/>
                </a:cubicBezTo>
                <a:cubicBezTo>
                  <a:pt x="8364" y="-53"/>
                  <a:pt x="8077" y="60"/>
                  <a:pt x="8051" y="285"/>
                </a:cubicBezTo>
                <a:cubicBezTo>
                  <a:pt x="7988" y="37"/>
                  <a:pt x="7708" y="70"/>
                  <a:pt x="7574" y="347"/>
                </a:cubicBezTo>
                <a:cubicBezTo>
                  <a:pt x="7577" y="31"/>
                  <a:pt x="7249" y="-132"/>
                  <a:pt x="7175" y="280"/>
                </a:cubicBezTo>
                <a:close/>
              </a:path>
            </a:pathLst>
          </a:custGeom>
          <a:solidFill>
            <a:schemeClr val="tx1"/>
          </a:solidFill>
          <a:ln w="19050"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Freeform 9"/>
          <p:cNvSpPr>
            <a:spLocks/>
          </p:cNvSpPr>
          <p:nvPr/>
        </p:nvSpPr>
        <p:spPr bwMode="auto">
          <a:xfrm>
            <a:off x="1019428" y="681199"/>
            <a:ext cx="7096569" cy="5379058"/>
          </a:xfrm>
          <a:custGeom>
            <a:avLst/>
            <a:gdLst>
              <a:gd name="T0" fmla="*/ 2466 w 2671"/>
              <a:gd name="T1" fmla="*/ 92 h 1682"/>
              <a:gd name="T2" fmla="*/ 200 w 2671"/>
              <a:gd name="T3" fmla="*/ 99 h 1682"/>
              <a:gd name="T4" fmla="*/ 169 w 2671"/>
              <a:gd name="T5" fmla="*/ 1583 h 1682"/>
              <a:gd name="T6" fmla="*/ 2481 w 2671"/>
              <a:gd name="T7" fmla="*/ 1562 h 1682"/>
              <a:gd name="T8" fmla="*/ 2466 w 2671"/>
              <a:gd name="T9" fmla="*/ 92 h 1682"/>
              <a:gd name="connsiteX0" fmla="*/ 9074 w 9535"/>
              <a:gd name="connsiteY0" fmla="*/ 447 h 9722"/>
              <a:gd name="connsiteX1" fmla="*/ 544 w 9535"/>
              <a:gd name="connsiteY1" fmla="*/ 264 h 9722"/>
              <a:gd name="connsiteX2" fmla="*/ 475 w 9535"/>
              <a:gd name="connsiteY2" fmla="*/ 9311 h 9722"/>
              <a:gd name="connsiteX3" fmla="*/ 9131 w 9535"/>
              <a:gd name="connsiteY3" fmla="*/ 9187 h 9722"/>
              <a:gd name="connsiteX4" fmla="*/ 9074 w 9535"/>
              <a:gd name="connsiteY4" fmla="*/ 447 h 9722"/>
              <a:gd name="connsiteX0" fmla="*/ 9519 w 10001"/>
              <a:gd name="connsiteY0" fmla="*/ 986 h 10526"/>
              <a:gd name="connsiteX1" fmla="*/ 5107 w 10001"/>
              <a:gd name="connsiteY1" fmla="*/ 519 h 10526"/>
              <a:gd name="connsiteX2" fmla="*/ 573 w 10001"/>
              <a:gd name="connsiteY2" fmla="*/ 798 h 10526"/>
              <a:gd name="connsiteX3" fmla="*/ 500 w 10001"/>
              <a:gd name="connsiteY3" fmla="*/ 10103 h 10526"/>
              <a:gd name="connsiteX4" fmla="*/ 9578 w 10001"/>
              <a:gd name="connsiteY4" fmla="*/ 9976 h 10526"/>
              <a:gd name="connsiteX5" fmla="*/ 9519 w 10001"/>
              <a:gd name="connsiteY5" fmla="*/ 986 h 10526"/>
              <a:gd name="connsiteX0" fmla="*/ 9561 w 10043"/>
              <a:gd name="connsiteY0" fmla="*/ 870 h 10410"/>
              <a:gd name="connsiteX1" fmla="*/ 5149 w 10043"/>
              <a:gd name="connsiteY1" fmla="*/ 403 h 10410"/>
              <a:gd name="connsiteX2" fmla="*/ 533 w 10043"/>
              <a:gd name="connsiteY2" fmla="*/ 862 h 10410"/>
              <a:gd name="connsiteX3" fmla="*/ 542 w 10043"/>
              <a:gd name="connsiteY3" fmla="*/ 9987 h 10410"/>
              <a:gd name="connsiteX4" fmla="*/ 9620 w 10043"/>
              <a:gd name="connsiteY4" fmla="*/ 9860 h 10410"/>
              <a:gd name="connsiteX5" fmla="*/ 9561 w 10043"/>
              <a:gd name="connsiteY5" fmla="*/ 870 h 10410"/>
              <a:gd name="connsiteX0" fmla="*/ 9572 w 10054"/>
              <a:gd name="connsiteY0" fmla="*/ 835 h 10375"/>
              <a:gd name="connsiteX1" fmla="*/ 5160 w 10054"/>
              <a:gd name="connsiteY1" fmla="*/ 368 h 10375"/>
              <a:gd name="connsiteX2" fmla="*/ 544 w 10054"/>
              <a:gd name="connsiteY2" fmla="*/ 827 h 10375"/>
              <a:gd name="connsiteX3" fmla="*/ 553 w 10054"/>
              <a:gd name="connsiteY3" fmla="*/ 9952 h 10375"/>
              <a:gd name="connsiteX4" fmla="*/ 9631 w 10054"/>
              <a:gd name="connsiteY4" fmla="*/ 9825 h 10375"/>
              <a:gd name="connsiteX5" fmla="*/ 9572 w 10054"/>
              <a:gd name="connsiteY5" fmla="*/ 835 h 10375"/>
              <a:gd name="connsiteX0" fmla="*/ 9532 w 10014"/>
              <a:gd name="connsiteY0" fmla="*/ 835 h 10375"/>
              <a:gd name="connsiteX1" fmla="*/ 5120 w 10014"/>
              <a:gd name="connsiteY1" fmla="*/ 368 h 10375"/>
              <a:gd name="connsiteX2" fmla="*/ 504 w 10014"/>
              <a:gd name="connsiteY2" fmla="*/ 827 h 10375"/>
              <a:gd name="connsiteX3" fmla="*/ 513 w 10014"/>
              <a:gd name="connsiteY3" fmla="*/ 9952 h 10375"/>
              <a:gd name="connsiteX4" fmla="*/ 9591 w 10014"/>
              <a:gd name="connsiteY4" fmla="*/ 9825 h 10375"/>
              <a:gd name="connsiteX5" fmla="*/ 9532 w 10014"/>
              <a:gd name="connsiteY5" fmla="*/ 835 h 10375"/>
              <a:gd name="connsiteX0" fmla="*/ 9532 w 10014"/>
              <a:gd name="connsiteY0" fmla="*/ 653 h 10193"/>
              <a:gd name="connsiteX1" fmla="*/ 5120 w 10014"/>
              <a:gd name="connsiteY1" fmla="*/ 186 h 10193"/>
              <a:gd name="connsiteX2" fmla="*/ 504 w 10014"/>
              <a:gd name="connsiteY2" fmla="*/ 645 h 10193"/>
              <a:gd name="connsiteX3" fmla="*/ 513 w 10014"/>
              <a:gd name="connsiteY3" fmla="*/ 9770 h 10193"/>
              <a:gd name="connsiteX4" fmla="*/ 9591 w 10014"/>
              <a:gd name="connsiteY4" fmla="*/ 9643 h 10193"/>
              <a:gd name="connsiteX5" fmla="*/ 9532 w 10014"/>
              <a:gd name="connsiteY5" fmla="*/ 653 h 10193"/>
              <a:gd name="connsiteX0" fmla="*/ 9532 w 10014"/>
              <a:gd name="connsiteY0" fmla="*/ 579 h 10119"/>
              <a:gd name="connsiteX1" fmla="*/ 5120 w 10014"/>
              <a:gd name="connsiteY1" fmla="*/ 112 h 10119"/>
              <a:gd name="connsiteX2" fmla="*/ 504 w 10014"/>
              <a:gd name="connsiteY2" fmla="*/ 571 h 10119"/>
              <a:gd name="connsiteX3" fmla="*/ 513 w 10014"/>
              <a:gd name="connsiteY3" fmla="*/ 9696 h 10119"/>
              <a:gd name="connsiteX4" fmla="*/ 9591 w 10014"/>
              <a:gd name="connsiteY4" fmla="*/ 9569 h 10119"/>
              <a:gd name="connsiteX5" fmla="*/ 9532 w 10014"/>
              <a:gd name="connsiteY5" fmla="*/ 579 h 10119"/>
              <a:gd name="connsiteX0" fmla="*/ 9560 w 10042"/>
              <a:gd name="connsiteY0" fmla="*/ 783 h 10323"/>
              <a:gd name="connsiteX1" fmla="*/ 5132 w 10042"/>
              <a:gd name="connsiteY1" fmla="*/ 521 h 10323"/>
              <a:gd name="connsiteX2" fmla="*/ 532 w 10042"/>
              <a:gd name="connsiteY2" fmla="*/ 775 h 10323"/>
              <a:gd name="connsiteX3" fmla="*/ 541 w 10042"/>
              <a:gd name="connsiteY3" fmla="*/ 9900 h 10323"/>
              <a:gd name="connsiteX4" fmla="*/ 9619 w 10042"/>
              <a:gd name="connsiteY4" fmla="*/ 9773 h 10323"/>
              <a:gd name="connsiteX5" fmla="*/ 9560 w 10042"/>
              <a:gd name="connsiteY5" fmla="*/ 783 h 10323"/>
              <a:gd name="connsiteX0" fmla="*/ 9562 w 10044"/>
              <a:gd name="connsiteY0" fmla="*/ 560 h 10100"/>
              <a:gd name="connsiteX1" fmla="*/ 5134 w 10044"/>
              <a:gd name="connsiteY1" fmla="*/ 298 h 10100"/>
              <a:gd name="connsiteX2" fmla="*/ 534 w 10044"/>
              <a:gd name="connsiteY2" fmla="*/ 552 h 10100"/>
              <a:gd name="connsiteX3" fmla="*/ 543 w 10044"/>
              <a:gd name="connsiteY3" fmla="*/ 9677 h 10100"/>
              <a:gd name="connsiteX4" fmla="*/ 9621 w 10044"/>
              <a:gd name="connsiteY4" fmla="*/ 9550 h 10100"/>
              <a:gd name="connsiteX5" fmla="*/ 9562 w 10044"/>
              <a:gd name="connsiteY5" fmla="*/ 560 h 10100"/>
              <a:gd name="connsiteX0" fmla="*/ 9598 w 10080"/>
              <a:gd name="connsiteY0" fmla="*/ 482 h 10022"/>
              <a:gd name="connsiteX1" fmla="*/ 5170 w 10080"/>
              <a:gd name="connsiteY1" fmla="*/ 220 h 10022"/>
              <a:gd name="connsiteX2" fmla="*/ 504 w 10080"/>
              <a:gd name="connsiteY2" fmla="*/ 602 h 10022"/>
              <a:gd name="connsiteX3" fmla="*/ 579 w 10080"/>
              <a:gd name="connsiteY3" fmla="*/ 9599 h 10022"/>
              <a:gd name="connsiteX4" fmla="*/ 9657 w 10080"/>
              <a:gd name="connsiteY4" fmla="*/ 9472 h 10022"/>
              <a:gd name="connsiteX5" fmla="*/ 9598 w 10080"/>
              <a:gd name="connsiteY5" fmla="*/ 482 h 10022"/>
              <a:gd name="connsiteX0" fmla="*/ 9553 w 10035"/>
              <a:gd name="connsiteY0" fmla="*/ 453 h 9993"/>
              <a:gd name="connsiteX1" fmla="*/ 5125 w 10035"/>
              <a:gd name="connsiteY1" fmla="*/ 191 h 9993"/>
              <a:gd name="connsiteX2" fmla="*/ 459 w 10035"/>
              <a:gd name="connsiteY2" fmla="*/ 573 h 9993"/>
              <a:gd name="connsiteX3" fmla="*/ 534 w 10035"/>
              <a:gd name="connsiteY3" fmla="*/ 9570 h 9993"/>
              <a:gd name="connsiteX4" fmla="*/ 9612 w 10035"/>
              <a:gd name="connsiteY4" fmla="*/ 9443 h 9993"/>
              <a:gd name="connsiteX5" fmla="*/ 9553 w 10035"/>
              <a:gd name="connsiteY5" fmla="*/ 453 h 9993"/>
              <a:gd name="connsiteX0" fmla="*/ 9520 w 10000"/>
              <a:gd name="connsiteY0" fmla="*/ 453 h 10000"/>
              <a:gd name="connsiteX1" fmla="*/ 5107 w 10000"/>
              <a:gd name="connsiteY1" fmla="*/ 191 h 10000"/>
              <a:gd name="connsiteX2" fmla="*/ 457 w 10000"/>
              <a:gd name="connsiteY2" fmla="*/ 573 h 10000"/>
              <a:gd name="connsiteX3" fmla="*/ 532 w 10000"/>
              <a:gd name="connsiteY3" fmla="*/ 9577 h 10000"/>
              <a:gd name="connsiteX4" fmla="*/ 9578 w 10000"/>
              <a:gd name="connsiteY4" fmla="*/ 9450 h 10000"/>
              <a:gd name="connsiteX5" fmla="*/ 9520 w 10000"/>
              <a:gd name="connsiteY5" fmla="*/ 453 h 10000"/>
              <a:gd name="connsiteX0" fmla="*/ 9520 w 10000"/>
              <a:gd name="connsiteY0" fmla="*/ 445 h 9992"/>
              <a:gd name="connsiteX1" fmla="*/ 5107 w 10000"/>
              <a:gd name="connsiteY1" fmla="*/ 183 h 9992"/>
              <a:gd name="connsiteX2" fmla="*/ 457 w 10000"/>
              <a:gd name="connsiteY2" fmla="*/ 565 h 9992"/>
              <a:gd name="connsiteX3" fmla="*/ 532 w 10000"/>
              <a:gd name="connsiteY3" fmla="*/ 9569 h 9992"/>
              <a:gd name="connsiteX4" fmla="*/ 9578 w 10000"/>
              <a:gd name="connsiteY4" fmla="*/ 9442 h 9992"/>
              <a:gd name="connsiteX5" fmla="*/ 9520 w 10000"/>
              <a:gd name="connsiteY5" fmla="*/ 445 h 9992"/>
              <a:gd name="connsiteX0" fmla="*/ 9561 w 10041"/>
              <a:gd name="connsiteY0" fmla="*/ 695 h 10250"/>
              <a:gd name="connsiteX1" fmla="*/ 5115 w 10041"/>
              <a:gd name="connsiteY1" fmla="*/ 356 h 10250"/>
              <a:gd name="connsiteX2" fmla="*/ 498 w 10041"/>
              <a:gd name="connsiteY2" fmla="*/ 815 h 10250"/>
              <a:gd name="connsiteX3" fmla="*/ 573 w 10041"/>
              <a:gd name="connsiteY3" fmla="*/ 9827 h 10250"/>
              <a:gd name="connsiteX4" fmla="*/ 9619 w 10041"/>
              <a:gd name="connsiteY4" fmla="*/ 9700 h 10250"/>
              <a:gd name="connsiteX5" fmla="*/ 9561 w 10041"/>
              <a:gd name="connsiteY5" fmla="*/ 695 h 10250"/>
              <a:gd name="connsiteX0" fmla="*/ 9561 w 9999"/>
              <a:gd name="connsiteY0" fmla="*/ 695 h 10250"/>
              <a:gd name="connsiteX1" fmla="*/ 5115 w 9999"/>
              <a:gd name="connsiteY1" fmla="*/ 356 h 10250"/>
              <a:gd name="connsiteX2" fmla="*/ 498 w 9999"/>
              <a:gd name="connsiteY2" fmla="*/ 815 h 10250"/>
              <a:gd name="connsiteX3" fmla="*/ 573 w 9999"/>
              <a:gd name="connsiteY3" fmla="*/ 9827 h 10250"/>
              <a:gd name="connsiteX4" fmla="*/ 9619 w 9999"/>
              <a:gd name="connsiteY4" fmla="*/ 9700 h 10250"/>
              <a:gd name="connsiteX5" fmla="*/ 9561 w 9999"/>
              <a:gd name="connsiteY5" fmla="*/ 695 h 10250"/>
              <a:gd name="connsiteX0" fmla="*/ 9562 w 10000"/>
              <a:gd name="connsiteY0" fmla="*/ 678 h 10000"/>
              <a:gd name="connsiteX1" fmla="*/ 5116 w 10000"/>
              <a:gd name="connsiteY1" fmla="*/ 347 h 10000"/>
              <a:gd name="connsiteX2" fmla="*/ 498 w 10000"/>
              <a:gd name="connsiteY2" fmla="*/ 795 h 10000"/>
              <a:gd name="connsiteX3" fmla="*/ 573 w 10000"/>
              <a:gd name="connsiteY3" fmla="*/ 9587 h 10000"/>
              <a:gd name="connsiteX4" fmla="*/ 9620 w 10000"/>
              <a:gd name="connsiteY4" fmla="*/ 9463 h 10000"/>
              <a:gd name="connsiteX5" fmla="*/ 9562 w 10000"/>
              <a:gd name="connsiteY5" fmla="*/ 678 h 10000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604 w 10042"/>
              <a:gd name="connsiteY0" fmla="*/ 678 h 10231"/>
              <a:gd name="connsiteX1" fmla="*/ 5158 w 10042"/>
              <a:gd name="connsiteY1" fmla="*/ 347 h 10231"/>
              <a:gd name="connsiteX2" fmla="*/ 540 w 10042"/>
              <a:gd name="connsiteY2" fmla="*/ 795 h 10231"/>
              <a:gd name="connsiteX3" fmla="*/ 615 w 10042"/>
              <a:gd name="connsiteY3" fmla="*/ 9587 h 10231"/>
              <a:gd name="connsiteX4" fmla="*/ 5174 w 10042"/>
              <a:gd name="connsiteY4" fmla="*/ 10029 h 10231"/>
              <a:gd name="connsiteX5" fmla="*/ 9662 w 10042"/>
              <a:gd name="connsiteY5" fmla="*/ 9463 h 10231"/>
              <a:gd name="connsiteX6" fmla="*/ 9604 w 10042"/>
              <a:gd name="connsiteY6" fmla="*/ 678 h 10231"/>
              <a:gd name="connsiteX0" fmla="*/ 9631 w 10069"/>
              <a:gd name="connsiteY0" fmla="*/ 685 h 10297"/>
              <a:gd name="connsiteX1" fmla="*/ 5185 w 10069"/>
              <a:gd name="connsiteY1" fmla="*/ 354 h 10297"/>
              <a:gd name="connsiteX2" fmla="*/ 567 w 10069"/>
              <a:gd name="connsiteY2" fmla="*/ 802 h 10297"/>
              <a:gd name="connsiteX3" fmla="*/ 593 w 10069"/>
              <a:gd name="connsiteY3" fmla="*/ 9694 h 10297"/>
              <a:gd name="connsiteX4" fmla="*/ 5201 w 10069"/>
              <a:gd name="connsiteY4" fmla="*/ 10036 h 10297"/>
              <a:gd name="connsiteX5" fmla="*/ 9689 w 10069"/>
              <a:gd name="connsiteY5" fmla="*/ 9470 h 10297"/>
              <a:gd name="connsiteX6" fmla="*/ 9631 w 10069"/>
              <a:gd name="connsiteY6" fmla="*/ 685 h 10297"/>
              <a:gd name="connsiteX0" fmla="*/ 9642 w 10080"/>
              <a:gd name="connsiteY0" fmla="*/ 685 h 10204"/>
              <a:gd name="connsiteX1" fmla="*/ 5196 w 10080"/>
              <a:gd name="connsiteY1" fmla="*/ 354 h 10204"/>
              <a:gd name="connsiteX2" fmla="*/ 578 w 10080"/>
              <a:gd name="connsiteY2" fmla="*/ 802 h 10204"/>
              <a:gd name="connsiteX3" fmla="*/ 604 w 10080"/>
              <a:gd name="connsiteY3" fmla="*/ 9694 h 10204"/>
              <a:gd name="connsiteX4" fmla="*/ 5212 w 10080"/>
              <a:gd name="connsiteY4" fmla="*/ 10036 h 10204"/>
              <a:gd name="connsiteX5" fmla="*/ 9700 w 10080"/>
              <a:gd name="connsiteY5" fmla="*/ 9470 h 10204"/>
              <a:gd name="connsiteX6" fmla="*/ 9642 w 10080"/>
              <a:gd name="connsiteY6" fmla="*/ 685 h 10204"/>
              <a:gd name="connsiteX0" fmla="*/ 9642 w 10204"/>
              <a:gd name="connsiteY0" fmla="*/ 772 h 10409"/>
              <a:gd name="connsiteX1" fmla="*/ 5196 w 10204"/>
              <a:gd name="connsiteY1" fmla="*/ 441 h 10409"/>
              <a:gd name="connsiteX2" fmla="*/ 578 w 10204"/>
              <a:gd name="connsiteY2" fmla="*/ 889 h 10409"/>
              <a:gd name="connsiteX3" fmla="*/ 604 w 10204"/>
              <a:gd name="connsiteY3" fmla="*/ 9781 h 10409"/>
              <a:gd name="connsiteX4" fmla="*/ 5212 w 10204"/>
              <a:gd name="connsiteY4" fmla="*/ 10123 h 10409"/>
              <a:gd name="connsiteX5" fmla="*/ 9651 w 10204"/>
              <a:gd name="connsiteY5" fmla="*/ 9758 h 10409"/>
              <a:gd name="connsiteX6" fmla="*/ 9642 w 10204"/>
              <a:gd name="connsiteY6" fmla="*/ 772 h 10409"/>
              <a:gd name="connsiteX0" fmla="*/ 9642 w 10230"/>
              <a:gd name="connsiteY0" fmla="*/ 772 h 10250"/>
              <a:gd name="connsiteX1" fmla="*/ 5196 w 10230"/>
              <a:gd name="connsiteY1" fmla="*/ 441 h 10250"/>
              <a:gd name="connsiteX2" fmla="*/ 578 w 10230"/>
              <a:gd name="connsiteY2" fmla="*/ 889 h 10250"/>
              <a:gd name="connsiteX3" fmla="*/ 604 w 10230"/>
              <a:gd name="connsiteY3" fmla="*/ 9781 h 10250"/>
              <a:gd name="connsiteX4" fmla="*/ 5212 w 10230"/>
              <a:gd name="connsiteY4" fmla="*/ 10123 h 10250"/>
              <a:gd name="connsiteX5" fmla="*/ 9651 w 10230"/>
              <a:gd name="connsiteY5" fmla="*/ 9758 h 10250"/>
              <a:gd name="connsiteX6" fmla="*/ 9642 w 10230"/>
              <a:gd name="connsiteY6" fmla="*/ 772 h 10250"/>
              <a:gd name="connsiteX0" fmla="*/ 9642 w 10133"/>
              <a:gd name="connsiteY0" fmla="*/ 772 h 10250"/>
              <a:gd name="connsiteX1" fmla="*/ 5196 w 10133"/>
              <a:gd name="connsiteY1" fmla="*/ 441 h 10250"/>
              <a:gd name="connsiteX2" fmla="*/ 578 w 10133"/>
              <a:gd name="connsiteY2" fmla="*/ 889 h 10250"/>
              <a:gd name="connsiteX3" fmla="*/ 604 w 10133"/>
              <a:gd name="connsiteY3" fmla="*/ 9781 h 10250"/>
              <a:gd name="connsiteX4" fmla="*/ 5212 w 10133"/>
              <a:gd name="connsiteY4" fmla="*/ 10123 h 10250"/>
              <a:gd name="connsiteX5" fmla="*/ 9651 w 10133"/>
              <a:gd name="connsiteY5" fmla="*/ 9758 h 10250"/>
              <a:gd name="connsiteX6" fmla="*/ 9642 w 10133"/>
              <a:gd name="connsiteY6" fmla="*/ 772 h 10250"/>
              <a:gd name="connsiteX0" fmla="*/ 9642 w 10150"/>
              <a:gd name="connsiteY0" fmla="*/ 779 h 10263"/>
              <a:gd name="connsiteX1" fmla="*/ 5196 w 10150"/>
              <a:gd name="connsiteY1" fmla="*/ 448 h 10263"/>
              <a:gd name="connsiteX2" fmla="*/ 578 w 10150"/>
              <a:gd name="connsiteY2" fmla="*/ 896 h 10263"/>
              <a:gd name="connsiteX3" fmla="*/ 604 w 10150"/>
              <a:gd name="connsiteY3" fmla="*/ 9788 h 10263"/>
              <a:gd name="connsiteX4" fmla="*/ 5212 w 10150"/>
              <a:gd name="connsiteY4" fmla="*/ 10130 h 10263"/>
              <a:gd name="connsiteX5" fmla="*/ 9684 w 10150"/>
              <a:gd name="connsiteY5" fmla="*/ 9865 h 10263"/>
              <a:gd name="connsiteX6" fmla="*/ 9642 w 10150"/>
              <a:gd name="connsiteY6" fmla="*/ 779 h 10263"/>
              <a:gd name="connsiteX0" fmla="*/ 9642 w 10204"/>
              <a:gd name="connsiteY0" fmla="*/ 779 h 10257"/>
              <a:gd name="connsiteX1" fmla="*/ 5196 w 10204"/>
              <a:gd name="connsiteY1" fmla="*/ 448 h 10257"/>
              <a:gd name="connsiteX2" fmla="*/ 578 w 10204"/>
              <a:gd name="connsiteY2" fmla="*/ 896 h 10257"/>
              <a:gd name="connsiteX3" fmla="*/ 604 w 10204"/>
              <a:gd name="connsiteY3" fmla="*/ 9788 h 10257"/>
              <a:gd name="connsiteX4" fmla="*/ 5212 w 10204"/>
              <a:gd name="connsiteY4" fmla="*/ 10130 h 10257"/>
              <a:gd name="connsiteX5" fmla="*/ 9684 w 10204"/>
              <a:gd name="connsiteY5" fmla="*/ 9865 h 10257"/>
              <a:gd name="connsiteX6" fmla="*/ 9642 w 10204"/>
              <a:gd name="connsiteY6" fmla="*/ 779 h 10257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23"/>
              <a:gd name="connsiteY0" fmla="*/ 686 h 10164"/>
              <a:gd name="connsiteX1" fmla="*/ 5196 w 10223"/>
              <a:gd name="connsiteY1" fmla="*/ 355 h 10164"/>
              <a:gd name="connsiteX2" fmla="*/ 578 w 10223"/>
              <a:gd name="connsiteY2" fmla="*/ 803 h 10164"/>
              <a:gd name="connsiteX3" fmla="*/ 604 w 10223"/>
              <a:gd name="connsiteY3" fmla="*/ 9695 h 10164"/>
              <a:gd name="connsiteX4" fmla="*/ 5212 w 10223"/>
              <a:gd name="connsiteY4" fmla="*/ 10037 h 10164"/>
              <a:gd name="connsiteX5" fmla="*/ 9684 w 10223"/>
              <a:gd name="connsiteY5" fmla="*/ 9772 h 10164"/>
              <a:gd name="connsiteX6" fmla="*/ 10111 w 10223"/>
              <a:gd name="connsiteY6" fmla="*/ 5246 h 10164"/>
              <a:gd name="connsiteX7" fmla="*/ 9642 w 10223"/>
              <a:gd name="connsiteY7" fmla="*/ 686 h 10164"/>
              <a:gd name="connsiteX0" fmla="*/ 9642 w 10136"/>
              <a:gd name="connsiteY0" fmla="*/ 686 h 10164"/>
              <a:gd name="connsiteX1" fmla="*/ 5196 w 10136"/>
              <a:gd name="connsiteY1" fmla="*/ 355 h 10164"/>
              <a:gd name="connsiteX2" fmla="*/ 578 w 10136"/>
              <a:gd name="connsiteY2" fmla="*/ 803 h 10164"/>
              <a:gd name="connsiteX3" fmla="*/ 604 w 10136"/>
              <a:gd name="connsiteY3" fmla="*/ 9695 h 10164"/>
              <a:gd name="connsiteX4" fmla="*/ 5212 w 10136"/>
              <a:gd name="connsiteY4" fmla="*/ 10037 h 10164"/>
              <a:gd name="connsiteX5" fmla="*/ 9684 w 10136"/>
              <a:gd name="connsiteY5" fmla="*/ 9772 h 10164"/>
              <a:gd name="connsiteX6" fmla="*/ 10111 w 10136"/>
              <a:gd name="connsiteY6" fmla="*/ 5246 h 10164"/>
              <a:gd name="connsiteX7" fmla="*/ 9642 w 10136"/>
              <a:gd name="connsiteY7" fmla="*/ 686 h 10164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182"/>
              <a:gd name="connsiteY0" fmla="*/ 686 h 10202"/>
              <a:gd name="connsiteX1" fmla="*/ 5196 w 10182"/>
              <a:gd name="connsiteY1" fmla="*/ 355 h 10202"/>
              <a:gd name="connsiteX2" fmla="*/ 578 w 10182"/>
              <a:gd name="connsiteY2" fmla="*/ 803 h 10202"/>
              <a:gd name="connsiteX3" fmla="*/ 604 w 10182"/>
              <a:gd name="connsiteY3" fmla="*/ 9695 h 10202"/>
              <a:gd name="connsiteX4" fmla="*/ 5212 w 10182"/>
              <a:gd name="connsiteY4" fmla="*/ 10037 h 10202"/>
              <a:gd name="connsiteX5" fmla="*/ 9684 w 10182"/>
              <a:gd name="connsiteY5" fmla="*/ 9772 h 10202"/>
              <a:gd name="connsiteX6" fmla="*/ 10160 w 10182"/>
              <a:gd name="connsiteY6" fmla="*/ 5271 h 10202"/>
              <a:gd name="connsiteX7" fmla="*/ 9642 w 10182"/>
              <a:gd name="connsiteY7" fmla="*/ 686 h 10202"/>
              <a:gd name="connsiteX0" fmla="*/ 9642 w 10190"/>
              <a:gd name="connsiteY0" fmla="*/ 686 h 10164"/>
              <a:gd name="connsiteX1" fmla="*/ 5196 w 10190"/>
              <a:gd name="connsiteY1" fmla="*/ 355 h 10164"/>
              <a:gd name="connsiteX2" fmla="*/ 578 w 10190"/>
              <a:gd name="connsiteY2" fmla="*/ 803 h 10164"/>
              <a:gd name="connsiteX3" fmla="*/ 604 w 10190"/>
              <a:gd name="connsiteY3" fmla="*/ 9695 h 10164"/>
              <a:gd name="connsiteX4" fmla="*/ 5212 w 10190"/>
              <a:gd name="connsiteY4" fmla="*/ 10037 h 10164"/>
              <a:gd name="connsiteX5" fmla="*/ 9684 w 10190"/>
              <a:gd name="connsiteY5" fmla="*/ 9772 h 10164"/>
              <a:gd name="connsiteX6" fmla="*/ 10160 w 10190"/>
              <a:gd name="connsiteY6" fmla="*/ 5271 h 10164"/>
              <a:gd name="connsiteX7" fmla="*/ 9642 w 10190"/>
              <a:gd name="connsiteY7" fmla="*/ 686 h 10164"/>
              <a:gd name="connsiteX0" fmla="*/ 9642 w 10161"/>
              <a:gd name="connsiteY0" fmla="*/ 686 h 10164"/>
              <a:gd name="connsiteX1" fmla="*/ 5196 w 10161"/>
              <a:gd name="connsiteY1" fmla="*/ 355 h 10164"/>
              <a:gd name="connsiteX2" fmla="*/ 578 w 10161"/>
              <a:gd name="connsiteY2" fmla="*/ 803 h 10164"/>
              <a:gd name="connsiteX3" fmla="*/ 604 w 10161"/>
              <a:gd name="connsiteY3" fmla="*/ 9695 h 10164"/>
              <a:gd name="connsiteX4" fmla="*/ 5212 w 10161"/>
              <a:gd name="connsiteY4" fmla="*/ 10037 h 10164"/>
              <a:gd name="connsiteX5" fmla="*/ 9684 w 10161"/>
              <a:gd name="connsiteY5" fmla="*/ 9772 h 10164"/>
              <a:gd name="connsiteX6" fmla="*/ 10160 w 10161"/>
              <a:gd name="connsiteY6" fmla="*/ 5271 h 10164"/>
              <a:gd name="connsiteX7" fmla="*/ 9642 w 10161"/>
              <a:gd name="connsiteY7" fmla="*/ 686 h 10164"/>
              <a:gd name="connsiteX0" fmla="*/ 9625 w 10144"/>
              <a:gd name="connsiteY0" fmla="*/ 684 h 10149"/>
              <a:gd name="connsiteX1" fmla="*/ 5179 w 10144"/>
              <a:gd name="connsiteY1" fmla="*/ 353 h 10149"/>
              <a:gd name="connsiteX2" fmla="*/ 561 w 10144"/>
              <a:gd name="connsiteY2" fmla="*/ 801 h 10149"/>
              <a:gd name="connsiteX3" fmla="*/ 620 w 10144"/>
              <a:gd name="connsiteY3" fmla="*/ 9668 h 10149"/>
              <a:gd name="connsiteX4" fmla="*/ 5195 w 10144"/>
              <a:gd name="connsiteY4" fmla="*/ 10035 h 10149"/>
              <a:gd name="connsiteX5" fmla="*/ 9667 w 10144"/>
              <a:gd name="connsiteY5" fmla="*/ 9770 h 10149"/>
              <a:gd name="connsiteX6" fmla="*/ 10143 w 10144"/>
              <a:gd name="connsiteY6" fmla="*/ 5269 h 10149"/>
              <a:gd name="connsiteX7" fmla="*/ 9625 w 10144"/>
              <a:gd name="connsiteY7" fmla="*/ 684 h 10149"/>
              <a:gd name="connsiteX0" fmla="*/ 9625 w 10144"/>
              <a:gd name="connsiteY0" fmla="*/ 684 h 10122"/>
              <a:gd name="connsiteX1" fmla="*/ 5179 w 10144"/>
              <a:gd name="connsiteY1" fmla="*/ 353 h 10122"/>
              <a:gd name="connsiteX2" fmla="*/ 561 w 10144"/>
              <a:gd name="connsiteY2" fmla="*/ 801 h 10122"/>
              <a:gd name="connsiteX3" fmla="*/ 620 w 10144"/>
              <a:gd name="connsiteY3" fmla="*/ 9668 h 10122"/>
              <a:gd name="connsiteX4" fmla="*/ 5195 w 10144"/>
              <a:gd name="connsiteY4" fmla="*/ 10035 h 10122"/>
              <a:gd name="connsiteX5" fmla="*/ 9667 w 10144"/>
              <a:gd name="connsiteY5" fmla="*/ 9770 h 10122"/>
              <a:gd name="connsiteX6" fmla="*/ 10143 w 10144"/>
              <a:gd name="connsiteY6" fmla="*/ 5269 h 10122"/>
              <a:gd name="connsiteX7" fmla="*/ 9625 w 10144"/>
              <a:gd name="connsiteY7" fmla="*/ 684 h 10122"/>
              <a:gd name="connsiteX0" fmla="*/ 9601 w 10120"/>
              <a:gd name="connsiteY0" fmla="*/ 684 h 10446"/>
              <a:gd name="connsiteX1" fmla="*/ 5155 w 10120"/>
              <a:gd name="connsiteY1" fmla="*/ 353 h 10446"/>
              <a:gd name="connsiteX2" fmla="*/ 553 w 10120"/>
              <a:gd name="connsiteY2" fmla="*/ 801 h 10446"/>
              <a:gd name="connsiteX3" fmla="*/ 596 w 10120"/>
              <a:gd name="connsiteY3" fmla="*/ 9668 h 10446"/>
              <a:gd name="connsiteX4" fmla="*/ 5171 w 10120"/>
              <a:gd name="connsiteY4" fmla="*/ 10035 h 10446"/>
              <a:gd name="connsiteX5" fmla="*/ 9643 w 10120"/>
              <a:gd name="connsiteY5" fmla="*/ 9770 h 10446"/>
              <a:gd name="connsiteX6" fmla="*/ 10119 w 10120"/>
              <a:gd name="connsiteY6" fmla="*/ 5269 h 10446"/>
              <a:gd name="connsiteX7" fmla="*/ 9601 w 10120"/>
              <a:gd name="connsiteY7" fmla="*/ 684 h 10446"/>
              <a:gd name="connsiteX0" fmla="*/ 9599 w 10118"/>
              <a:gd name="connsiteY0" fmla="*/ 430 h 9905"/>
              <a:gd name="connsiteX1" fmla="*/ 5153 w 10118"/>
              <a:gd name="connsiteY1" fmla="*/ 99 h 9905"/>
              <a:gd name="connsiteX2" fmla="*/ 551 w 10118"/>
              <a:gd name="connsiteY2" fmla="*/ 547 h 9905"/>
              <a:gd name="connsiteX3" fmla="*/ 89 w 10118"/>
              <a:gd name="connsiteY3" fmla="*/ 4589 h 9905"/>
              <a:gd name="connsiteX4" fmla="*/ 594 w 10118"/>
              <a:gd name="connsiteY4" fmla="*/ 9414 h 9905"/>
              <a:gd name="connsiteX5" fmla="*/ 5169 w 10118"/>
              <a:gd name="connsiteY5" fmla="*/ 9781 h 9905"/>
              <a:gd name="connsiteX6" fmla="*/ 9641 w 10118"/>
              <a:gd name="connsiteY6" fmla="*/ 9516 h 9905"/>
              <a:gd name="connsiteX7" fmla="*/ 10117 w 10118"/>
              <a:gd name="connsiteY7" fmla="*/ 5015 h 9905"/>
              <a:gd name="connsiteX8" fmla="*/ 9599 w 10118"/>
              <a:gd name="connsiteY8" fmla="*/ 430 h 9905"/>
              <a:gd name="connsiteX0" fmla="*/ 9464 w 9977"/>
              <a:gd name="connsiteY0" fmla="*/ 434 h 10000"/>
              <a:gd name="connsiteX1" fmla="*/ 5070 w 9977"/>
              <a:gd name="connsiteY1" fmla="*/ 100 h 10000"/>
              <a:gd name="connsiteX2" fmla="*/ 522 w 9977"/>
              <a:gd name="connsiteY2" fmla="*/ 552 h 10000"/>
              <a:gd name="connsiteX3" fmla="*/ 65 w 9977"/>
              <a:gd name="connsiteY3" fmla="*/ 4633 h 10000"/>
              <a:gd name="connsiteX4" fmla="*/ 564 w 9977"/>
              <a:gd name="connsiteY4" fmla="*/ 9504 h 10000"/>
              <a:gd name="connsiteX5" fmla="*/ 5086 w 9977"/>
              <a:gd name="connsiteY5" fmla="*/ 9875 h 10000"/>
              <a:gd name="connsiteX6" fmla="*/ 9506 w 9977"/>
              <a:gd name="connsiteY6" fmla="*/ 9607 h 10000"/>
              <a:gd name="connsiteX7" fmla="*/ 9976 w 9977"/>
              <a:gd name="connsiteY7" fmla="*/ 5063 h 10000"/>
              <a:gd name="connsiteX8" fmla="*/ 9464 w 9977"/>
              <a:gd name="connsiteY8" fmla="*/ 434 h 10000"/>
              <a:gd name="connsiteX0" fmla="*/ 9486 w 10000"/>
              <a:gd name="connsiteY0" fmla="*/ 436 h 10002"/>
              <a:gd name="connsiteX1" fmla="*/ 5082 w 10000"/>
              <a:gd name="connsiteY1" fmla="*/ 102 h 10002"/>
              <a:gd name="connsiteX2" fmla="*/ 572 w 10000"/>
              <a:gd name="connsiteY2" fmla="*/ 377 h 10002"/>
              <a:gd name="connsiteX3" fmla="*/ 65 w 10000"/>
              <a:gd name="connsiteY3" fmla="*/ 4635 h 10002"/>
              <a:gd name="connsiteX4" fmla="*/ 565 w 10000"/>
              <a:gd name="connsiteY4" fmla="*/ 9506 h 10002"/>
              <a:gd name="connsiteX5" fmla="*/ 5098 w 10000"/>
              <a:gd name="connsiteY5" fmla="*/ 9877 h 10002"/>
              <a:gd name="connsiteX6" fmla="*/ 9528 w 10000"/>
              <a:gd name="connsiteY6" fmla="*/ 9609 h 10002"/>
              <a:gd name="connsiteX7" fmla="*/ 9999 w 10000"/>
              <a:gd name="connsiteY7" fmla="*/ 5065 h 10002"/>
              <a:gd name="connsiteX8" fmla="*/ 9486 w 10000"/>
              <a:gd name="connsiteY8" fmla="*/ 436 h 10002"/>
              <a:gd name="connsiteX0" fmla="*/ 9422 w 9936"/>
              <a:gd name="connsiteY0" fmla="*/ 436 h 9996"/>
              <a:gd name="connsiteX1" fmla="*/ 5018 w 9936"/>
              <a:gd name="connsiteY1" fmla="*/ 102 h 9996"/>
              <a:gd name="connsiteX2" fmla="*/ 508 w 9936"/>
              <a:gd name="connsiteY2" fmla="*/ 377 h 9996"/>
              <a:gd name="connsiteX3" fmla="*/ 1 w 9936"/>
              <a:gd name="connsiteY3" fmla="*/ 4635 h 9996"/>
              <a:gd name="connsiteX4" fmla="*/ 501 w 9936"/>
              <a:gd name="connsiteY4" fmla="*/ 9506 h 9996"/>
              <a:gd name="connsiteX5" fmla="*/ 5034 w 9936"/>
              <a:gd name="connsiteY5" fmla="*/ 9877 h 9996"/>
              <a:gd name="connsiteX6" fmla="*/ 9464 w 9936"/>
              <a:gd name="connsiteY6" fmla="*/ 9609 h 9996"/>
              <a:gd name="connsiteX7" fmla="*/ 9935 w 9936"/>
              <a:gd name="connsiteY7" fmla="*/ 5065 h 9996"/>
              <a:gd name="connsiteX8" fmla="*/ 9422 w 9936"/>
              <a:gd name="connsiteY8" fmla="*/ 436 h 9996"/>
              <a:gd name="connsiteX0" fmla="*/ 9625 w 10142"/>
              <a:gd name="connsiteY0" fmla="*/ 459 h 10025"/>
              <a:gd name="connsiteX1" fmla="*/ 5192 w 10142"/>
              <a:gd name="connsiteY1" fmla="*/ 125 h 10025"/>
              <a:gd name="connsiteX2" fmla="*/ 653 w 10142"/>
              <a:gd name="connsiteY2" fmla="*/ 400 h 10025"/>
              <a:gd name="connsiteX3" fmla="*/ 33 w 10142"/>
              <a:gd name="connsiteY3" fmla="*/ 4722 h 10025"/>
              <a:gd name="connsiteX4" fmla="*/ 646 w 10142"/>
              <a:gd name="connsiteY4" fmla="*/ 9533 h 10025"/>
              <a:gd name="connsiteX5" fmla="*/ 5208 w 10142"/>
              <a:gd name="connsiteY5" fmla="*/ 9904 h 10025"/>
              <a:gd name="connsiteX6" fmla="*/ 9667 w 10142"/>
              <a:gd name="connsiteY6" fmla="*/ 9636 h 10025"/>
              <a:gd name="connsiteX7" fmla="*/ 10141 w 10142"/>
              <a:gd name="connsiteY7" fmla="*/ 5090 h 10025"/>
              <a:gd name="connsiteX8" fmla="*/ 9625 w 10142"/>
              <a:gd name="connsiteY8" fmla="*/ 459 h 10025"/>
              <a:gd name="connsiteX0" fmla="*/ 9625 w 10273"/>
              <a:gd name="connsiteY0" fmla="*/ 459 h 10025"/>
              <a:gd name="connsiteX1" fmla="*/ 5192 w 10273"/>
              <a:gd name="connsiteY1" fmla="*/ 125 h 10025"/>
              <a:gd name="connsiteX2" fmla="*/ 653 w 10273"/>
              <a:gd name="connsiteY2" fmla="*/ 400 h 10025"/>
              <a:gd name="connsiteX3" fmla="*/ 33 w 10273"/>
              <a:gd name="connsiteY3" fmla="*/ 4722 h 10025"/>
              <a:gd name="connsiteX4" fmla="*/ 646 w 10273"/>
              <a:gd name="connsiteY4" fmla="*/ 9533 h 10025"/>
              <a:gd name="connsiteX5" fmla="*/ 5208 w 10273"/>
              <a:gd name="connsiteY5" fmla="*/ 9904 h 10025"/>
              <a:gd name="connsiteX6" fmla="*/ 9667 w 10273"/>
              <a:gd name="connsiteY6" fmla="*/ 9636 h 10025"/>
              <a:gd name="connsiteX7" fmla="*/ 10273 w 10273"/>
              <a:gd name="connsiteY7" fmla="*/ 4967 h 10025"/>
              <a:gd name="connsiteX8" fmla="*/ 9625 w 10273"/>
              <a:gd name="connsiteY8" fmla="*/ 459 h 10025"/>
              <a:gd name="connsiteX0" fmla="*/ 9625 w 10279"/>
              <a:gd name="connsiteY0" fmla="*/ 459 h 10040"/>
              <a:gd name="connsiteX1" fmla="*/ 5192 w 10279"/>
              <a:gd name="connsiteY1" fmla="*/ 125 h 10040"/>
              <a:gd name="connsiteX2" fmla="*/ 653 w 10279"/>
              <a:gd name="connsiteY2" fmla="*/ 400 h 10040"/>
              <a:gd name="connsiteX3" fmla="*/ 33 w 10279"/>
              <a:gd name="connsiteY3" fmla="*/ 4722 h 10040"/>
              <a:gd name="connsiteX4" fmla="*/ 646 w 10279"/>
              <a:gd name="connsiteY4" fmla="*/ 9533 h 10040"/>
              <a:gd name="connsiteX5" fmla="*/ 5208 w 10279"/>
              <a:gd name="connsiteY5" fmla="*/ 9904 h 10040"/>
              <a:gd name="connsiteX6" fmla="*/ 9854 w 10279"/>
              <a:gd name="connsiteY6" fmla="*/ 9595 h 10040"/>
              <a:gd name="connsiteX7" fmla="*/ 10273 w 10279"/>
              <a:gd name="connsiteY7" fmla="*/ 4967 h 10040"/>
              <a:gd name="connsiteX8" fmla="*/ 9625 w 10279"/>
              <a:gd name="connsiteY8" fmla="*/ 459 h 10040"/>
              <a:gd name="connsiteX0" fmla="*/ 9663 w 10317"/>
              <a:gd name="connsiteY0" fmla="*/ 459 h 10148"/>
              <a:gd name="connsiteX1" fmla="*/ 5230 w 10317"/>
              <a:gd name="connsiteY1" fmla="*/ 125 h 10148"/>
              <a:gd name="connsiteX2" fmla="*/ 691 w 10317"/>
              <a:gd name="connsiteY2" fmla="*/ 400 h 10148"/>
              <a:gd name="connsiteX3" fmla="*/ 71 w 10317"/>
              <a:gd name="connsiteY3" fmla="*/ 4722 h 10148"/>
              <a:gd name="connsiteX4" fmla="*/ 596 w 10317"/>
              <a:gd name="connsiteY4" fmla="*/ 9697 h 10148"/>
              <a:gd name="connsiteX5" fmla="*/ 5246 w 10317"/>
              <a:gd name="connsiteY5" fmla="*/ 9904 h 10148"/>
              <a:gd name="connsiteX6" fmla="*/ 9892 w 10317"/>
              <a:gd name="connsiteY6" fmla="*/ 9595 h 10148"/>
              <a:gd name="connsiteX7" fmla="*/ 10311 w 10317"/>
              <a:gd name="connsiteY7" fmla="*/ 4967 h 10148"/>
              <a:gd name="connsiteX8" fmla="*/ 9663 w 10317"/>
              <a:gd name="connsiteY8" fmla="*/ 459 h 10148"/>
              <a:gd name="connsiteX0" fmla="*/ 9663 w 10317"/>
              <a:gd name="connsiteY0" fmla="*/ 459 h 10148"/>
              <a:gd name="connsiteX1" fmla="*/ 5230 w 10317"/>
              <a:gd name="connsiteY1" fmla="*/ 125 h 10148"/>
              <a:gd name="connsiteX2" fmla="*/ 691 w 10317"/>
              <a:gd name="connsiteY2" fmla="*/ 400 h 10148"/>
              <a:gd name="connsiteX3" fmla="*/ 71 w 10317"/>
              <a:gd name="connsiteY3" fmla="*/ 4722 h 10148"/>
              <a:gd name="connsiteX4" fmla="*/ 596 w 10317"/>
              <a:gd name="connsiteY4" fmla="*/ 9697 h 10148"/>
              <a:gd name="connsiteX5" fmla="*/ 5246 w 10317"/>
              <a:gd name="connsiteY5" fmla="*/ 9904 h 10148"/>
              <a:gd name="connsiteX6" fmla="*/ 9892 w 10317"/>
              <a:gd name="connsiteY6" fmla="*/ 9595 h 10148"/>
              <a:gd name="connsiteX7" fmla="*/ 10311 w 10317"/>
              <a:gd name="connsiteY7" fmla="*/ 4967 h 10148"/>
              <a:gd name="connsiteX8" fmla="*/ 9663 w 10317"/>
              <a:gd name="connsiteY8" fmla="*/ 459 h 10148"/>
              <a:gd name="connsiteX0" fmla="*/ 9663 w 10317"/>
              <a:gd name="connsiteY0" fmla="*/ 459 h 10026"/>
              <a:gd name="connsiteX1" fmla="*/ 5230 w 10317"/>
              <a:gd name="connsiteY1" fmla="*/ 125 h 10026"/>
              <a:gd name="connsiteX2" fmla="*/ 691 w 10317"/>
              <a:gd name="connsiteY2" fmla="*/ 400 h 10026"/>
              <a:gd name="connsiteX3" fmla="*/ 71 w 10317"/>
              <a:gd name="connsiteY3" fmla="*/ 4722 h 10026"/>
              <a:gd name="connsiteX4" fmla="*/ 596 w 10317"/>
              <a:gd name="connsiteY4" fmla="*/ 9697 h 10026"/>
              <a:gd name="connsiteX5" fmla="*/ 5246 w 10317"/>
              <a:gd name="connsiteY5" fmla="*/ 9904 h 10026"/>
              <a:gd name="connsiteX6" fmla="*/ 9892 w 10317"/>
              <a:gd name="connsiteY6" fmla="*/ 9595 h 10026"/>
              <a:gd name="connsiteX7" fmla="*/ 10311 w 10317"/>
              <a:gd name="connsiteY7" fmla="*/ 4967 h 10026"/>
              <a:gd name="connsiteX8" fmla="*/ 9663 w 10317"/>
              <a:gd name="connsiteY8" fmla="*/ 459 h 10026"/>
              <a:gd name="connsiteX0" fmla="*/ 9616 w 10270"/>
              <a:gd name="connsiteY0" fmla="*/ 459 h 10026"/>
              <a:gd name="connsiteX1" fmla="*/ 5183 w 10270"/>
              <a:gd name="connsiteY1" fmla="*/ 125 h 10026"/>
              <a:gd name="connsiteX2" fmla="*/ 644 w 10270"/>
              <a:gd name="connsiteY2" fmla="*/ 400 h 10026"/>
              <a:gd name="connsiteX3" fmla="*/ 24 w 10270"/>
              <a:gd name="connsiteY3" fmla="*/ 4722 h 10026"/>
              <a:gd name="connsiteX4" fmla="*/ 549 w 10270"/>
              <a:gd name="connsiteY4" fmla="*/ 9697 h 10026"/>
              <a:gd name="connsiteX5" fmla="*/ 5199 w 10270"/>
              <a:gd name="connsiteY5" fmla="*/ 9904 h 10026"/>
              <a:gd name="connsiteX6" fmla="*/ 9845 w 10270"/>
              <a:gd name="connsiteY6" fmla="*/ 9595 h 10026"/>
              <a:gd name="connsiteX7" fmla="*/ 10264 w 10270"/>
              <a:gd name="connsiteY7" fmla="*/ 4967 h 10026"/>
              <a:gd name="connsiteX8" fmla="*/ 9616 w 10270"/>
              <a:gd name="connsiteY8" fmla="*/ 459 h 10026"/>
              <a:gd name="connsiteX0" fmla="*/ 9616 w 10270"/>
              <a:gd name="connsiteY0" fmla="*/ 459 h 10026"/>
              <a:gd name="connsiteX1" fmla="*/ 5183 w 10270"/>
              <a:gd name="connsiteY1" fmla="*/ 125 h 10026"/>
              <a:gd name="connsiteX2" fmla="*/ 644 w 10270"/>
              <a:gd name="connsiteY2" fmla="*/ 400 h 10026"/>
              <a:gd name="connsiteX3" fmla="*/ 24 w 10270"/>
              <a:gd name="connsiteY3" fmla="*/ 4722 h 10026"/>
              <a:gd name="connsiteX4" fmla="*/ 549 w 10270"/>
              <a:gd name="connsiteY4" fmla="*/ 9697 h 10026"/>
              <a:gd name="connsiteX5" fmla="*/ 5199 w 10270"/>
              <a:gd name="connsiteY5" fmla="*/ 9904 h 10026"/>
              <a:gd name="connsiteX6" fmla="*/ 9845 w 10270"/>
              <a:gd name="connsiteY6" fmla="*/ 9595 h 10026"/>
              <a:gd name="connsiteX7" fmla="*/ 10264 w 10270"/>
              <a:gd name="connsiteY7" fmla="*/ 4967 h 10026"/>
              <a:gd name="connsiteX8" fmla="*/ 9616 w 10270"/>
              <a:gd name="connsiteY8" fmla="*/ 459 h 10026"/>
              <a:gd name="connsiteX0" fmla="*/ 9616 w 10270"/>
              <a:gd name="connsiteY0" fmla="*/ 571 h 10138"/>
              <a:gd name="connsiteX1" fmla="*/ 5183 w 10270"/>
              <a:gd name="connsiteY1" fmla="*/ 237 h 10138"/>
              <a:gd name="connsiteX2" fmla="*/ 644 w 10270"/>
              <a:gd name="connsiteY2" fmla="*/ 348 h 10138"/>
              <a:gd name="connsiteX3" fmla="*/ 24 w 10270"/>
              <a:gd name="connsiteY3" fmla="*/ 4834 h 10138"/>
              <a:gd name="connsiteX4" fmla="*/ 549 w 10270"/>
              <a:gd name="connsiteY4" fmla="*/ 9809 h 10138"/>
              <a:gd name="connsiteX5" fmla="*/ 5199 w 10270"/>
              <a:gd name="connsiteY5" fmla="*/ 10016 h 10138"/>
              <a:gd name="connsiteX6" fmla="*/ 9845 w 10270"/>
              <a:gd name="connsiteY6" fmla="*/ 9707 h 10138"/>
              <a:gd name="connsiteX7" fmla="*/ 10264 w 10270"/>
              <a:gd name="connsiteY7" fmla="*/ 5079 h 10138"/>
              <a:gd name="connsiteX8" fmla="*/ 9616 w 10270"/>
              <a:gd name="connsiteY8" fmla="*/ 571 h 10138"/>
              <a:gd name="connsiteX0" fmla="*/ 9616 w 10270"/>
              <a:gd name="connsiteY0" fmla="*/ 571 h 10138"/>
              <a:gd name="connsiteX1" fmla="*/ 5183 w 10270"/>
              <a:gd name="connsiteY1" fmla="*/ 237 h 10138"/>
              <a:gd name="connsiteX2" fmla="*/ 644 w 10270"/>
              <a:gd name="connsiteY2" fmla="*/ 348 h 10138"/>
              <a:gd name="connsiteX3" fmla="*/ 24 w 10270"/>
              <a:gd name="connsiteY3" fmla="*/ 4834 h 10138"/>
              <a:gd name="connsiteX4" fmla="*/ 549 w 10270"/>
              <a:gd name="connsiteY4" fmla="*/ 9809 h 10138"/>
              <a:gd name="connsiteX5" fmla="*/ 5199 w 10270"/>
              <a:gd name="connsiteY5" fmla="*/ 10016 h 10138"/>
              <a:gd name="connsiteX6" fmla="*/ 9845 w 10270"/>
              <a:gd name="connsiteY6" fmla="*/ 9707 h 10138"/>
              <a:gd name="connsiteX7" fmla="*/ 10264 w 10270"/>
              <a:gd name="connsiteY7" fmla="*/ 5079 h 10138"/>
              <a:gd name="connsiteX8" fmla="*/ 9616 w 10270"/>
              <a:gd name="connsiteY8" fmla="*/ 571 h 10138"/>
              <a:gd name="connsiteX0" fmla="*/ 9616 w 10270"/>
              <a:gd name="connsiteY0" fmla="*/ 435 h 10002"/>
              <a:gd name="connsiteX1" fmla="*/ 5183 w 10270"/>
              <a:gd name="connsiteY1" fmla="*/ 101 h 10002"/>
              <a:gd name="connsiteX2" fmla="*/ 644 w 10270"/>
              <a:gd name="connsiteY2" fmla="*/ 212 h 10002"/>
              <a:gd name="connsiteX3" fmla="*/ 24 w 10270"/>
              <a:gd name="connsiteY3" fmla="*/ 4698 h 10002"/>
              <a:gd name="connsiteX4" fmla="*/ 549 w 10270"/>
              <a:gd name="connsiteY4" fmla="*/ 9673 h 10002"/>
              <a:gd name="connsiteX5" fmla="*/ 5199 w 10270"/>
              <a:gd name="connsiteY5" fmla="*/ 9880 h 10002"/>
              <a:gd name="connsiteX6" fmla="*/ 9845 w 10270"/>
              <a:gd name="connsiteY6" fmla="*/ 9571 h 10002"/>
              <a:gd name="connsiteX7" fmla="*/ 10264 w 10270"/>
              <a:gd name="connsiteY7" fmla="*/ 4943 h 10002"/>
              <a:gd name="connsiteX8" fmla="*/ 9616 w 10270"/>
              <a:gd name="connsiteY8" fmla="*/ 435 h 10002"/>
              <a:gd name="connsiteX0" fmla="*/ 9660 w 10270"/>
              <a:gd name="connsiteY0" fmla="*/ 386 h 10076"/>
              <a:gd name="connsiteX1" fmla="*/ 5183 w 10270"/>
              <a:gd name="connsiteY1" fmla="*/ 175 h 10076"/>
              <a:gd name="connsiteX2" fmla="*/ 644 w 10270"/>
              <a:gd name="connsiteY2" fmla="*/ 286 h 10076"/>
              <a:gd name="connsiteX3" fmla="*/ 24 w 10270"/>
              <a:gd name="connsiteY3" fmla="*/ 4772 h 10076"/>
              <a:gd name="connsiteX4" fmla="*/ 549 w 10270"/>
              <a:gd name="connsiteY4" fmla="*/ 9747 h 10076"/>
              <a:gd name="connsiteX5" fmla="*/ 5199 w 10270"/>
              <a:gd name="connsiteY5" fmla="*/ 9954 h 10076"/>
              <a:gd name="connsiteX6" fmla="*/ 9845 w 10270"/>
              <a:gd name="connsiteY6" fmla="*/ 9645 h 10076"/>
              <a:gd name="connsiteX7" fmla="*/ 10264 w 10270"/>
              <a:gd name="connsiteY7" fmla="*/ 5017 h 10076"/>
              <a:gd name="connsiteX8" fmla="*/ 9660 w 10270"/>
              <a:gd name="connsiteY8" fmla="*/ 386 h 10076"/>
              <a:gd name="connsiteX0" fmla="*/ 9660 w 10270"/>
              <a:gd name="connsiteY0" fmla="*/ 386 h 10076"/>
              <a:gd name="connsiteX1" fmla="*/ 5183 w 10270"/>
              <a:gd name="connsiteY1" fmla="*/ 175 h 10076"/>
              <a:gd name="connsiteX2" fmla="*/ 644 w 10270"/>
              <a:gd name="connsiteY2" fmla="*/ 286 h 10076"/>
              <a:gd name="connsiteX3" fmla="*/ 24 w 10270"/>
              <a:gd name="connsiteY3" fmla="*/ 4772 h 10076"/>
              <a:gd name="connsiteX4" fmla="*/ 549 w 10270"/>
              <a:gd name="connsiteY4" fmla="*/ 9747 h 10076"/>
              <a:gd name="connsiteX5" fmla="*/ 5199 w 10270"/>
              <a:gd name="connsiteY5" fmla="*/ 9954 h 10076"/>
              <a:gd name="connsiteX6" fmla="*/ 9845 w 10270"/>
              <a:gd name="connsiteY6" fmla="*/ 9645 h 10076"/>
              <a:gd name="connsiteX7" fmla="*/ 10264 w 10270"/>
              <a:gd name="connsiteY7" fmla="*/ 5017 h 10076"/>
              <a:gd name="connsiteX8" fmla="*/ 9660 w 10270"/>
              <a:gd name="connsiteY8" fmla="*/ 386 h 10076"/>
              <a:gd name="connsiteX0" fmla="*/ 9660 w 10270"/>
              <a:gd name="connsiteY0" fmla="*/ 370 h 10060"/>
              <a:gd name="connsiteX1" fmla="*/ 5183 w 10270"/>
              <a:gd name="connsiteY1" fmla="*/ 159 h 10060"/>
              <a:gd name="connsiteX2" fmla="*/ 644 w 10270"/>
              <a:gd name="connsiteY2" fmla="*/ 270 h 10060"/>
              <a:gd name="connsiteX3" fmla="*/ 24 w 10270"/>
              <a:gd name="connsiteY3" fmla="*/ 4756 h 10060"/>
              <a:gd name="connsiteX4" fmla="*/ 549 w 10270"/>
              <a:gd name="connsiteY4" fmla="*/ 9731 h 10060"/>
              <a:gd name="connsiteX5" fmla="*/ 5199 w 10270"/>
              <a:gd name="connsiteY5" fmla="*/ 9938 h 10060"/>
              <a:gd name="connsiteX6" fmla="*/ 9845 w 10270"/>
              <a:gd name="connsiteY6" fmla="*/ 9629 h 10060"/>
              <a:gd name="connsiteX7" fmla="*/ 10264 w 10270"/>
              <a:gd name="connsiteY7" fmla="*/ 5001 h 10060"/>
              <a:gd name="connsiteX8" fmla="*/ 9660 w 10270"/>
              <a:gd name="connsiteY8" fmla="*/ 370 h 10060"/>
              <a:gd name="connsiteX0" fmla="*/ 9660 w 10270"/>
              <a:gd name="connsiteY0" fmla="*/ 408 h 10098"/>
              <a:gd name="connsiteX1" fmla="*/ 5183 w 10270"/>
              <a:gd name="connsiteY1" fmla="*/ 94 h 10098"/>
              <a:gd name="connsiteX2" fmla="*/ 644 w 10270"/>
              <a:gd name="connsiteY2" fmla="*/ 308 h 10098"/>
              <a:gd name="connsiteX3" fmla="*/ 24 w 10270"/>
              <a:gd name="connsiteY3" fmla="*/ 4794 h 10098"/>
              <a:gd name="connsiteX4" fmla="*/ 549 w 10270"/>
              <a:gd name="connsiteY4" fmla="*/ 9769 h 10098"/>
              <a:gd name="connsiteX5" fmla="*/ 5199 w 10270"/>
              <a:gd name="connsiteY5" fmla="*/ 9976 h 10098"/>
              <a:gd name="connsiteX6" fmla="*/ 9845 w 10270"/>
              <a:gd name="connsiteY6" fmla="*/ 9667 h 10098"/>
              <a:gd name="connsiteX7" fmla="*/ 10264 w 10270"/>
              <a:gd name="connsiteY7" fmla="*/ 5039 h 10098"/>
              <a:gd name="connsiteX8" fmla="*/ 9660 w 10270"/>
              <a:gd name="connsiteY8" fmla="*/ 408 h 10098"/>
              <a:gd name="connsiteX0" fmla="*/ 9660 w 10270"/>
              <a:gd name="connsiteY0" fmla="*/ 408 h 10196"/>
              <a:gd name="connsiteX1" fmla="*/ 5183 w 10270"/>
              <a:gd name="connsiteY1" fmla="*/ 94 h 10196"/>
              <a:gd name="connsiteX2" fmla="*/ 644 w 10270"/>
              <a:gd name="connsiteY2" fmla="*/ 308 h 10196"/>
              <a:gd name="connsiteX3" fmla="*/ 24 w 10270"/>
              <a:gd name="connsiteY3" fmla="*/ 4794 h 10196"/>
              <a:gd name="connsiteX4" fmla="*/ 549 w 10270"/>
              <a:gd name="connsiteY4" fmla="*/ 9769 h 10196"/>
              <a:gd name="connsiteX5" fmla="*/ 5265 w 10270"/>
              <a:gd name="connsiteY5" fmla="*/ 10161 h 10196"/>
              <a:gd name="connsiteX6" fmla="*/ 9845 w 10270"/>
              <a:gd name="connsiteY6" fmla="*/ 9667 h 10196"/>
              <a:gd name="connsiteX7" fmla="*/ 10264 w 10270"/>
              <a:gd name="connsiteY7" fmla="*/ 5039 h 10196"/>
              <a:gd name="connsiteX8" fmla="*/ 9660 w 10270"/>
              <a:gd name="connsiteY8" fmla="*/ 408 h 10196"/>
              <a:gd name="connsiteX0" fmla="*/ 9660 w 10270"/>
              <a:gd name="connsiteY0" fmla="*/ 408 h 10235"/>
              <a:gd name="connsiteX1" fmla="*/ 5183 w 10270"/>
              <a:gd name="connsiteY1" fmla="*/ 94 h 10235"/>
              <a:gd name="connsiteX2" fmla="*/ 644 w 10270"/>
              <a:gd name="connsiteY2" fmla="*/ 308 h 10235"/>
              <a:gd name="connsiteX3" fmla="*/ 24 w 10270"/>
              <a:gd name="connsiteY3" fmla="*/ 4794 h 10235"/>
              <a:gd name="connsiteX4" fmla="*/ 549 w 10270"/>
              <a:gd name="connsiteY4" fmla="*/ 9769 h 10235"/>
              <a:gd name="connsiteX5" fmla="*/ 5265 w 10270"/>
              <a:gd name="connsiteY5" fmla="*/ 10161 h 10235"/>
              <a:gd name="connsiteX6" fmla="*/ 9845 w 10270"/>
              <a:gd name="connsiteY6" fmla="*/ 9667 h 10235"/>
              <a:gd name="connsiteX7" fmla="*/ 10264 w 10270"/>
              <a:gd name="connsiteY7" fmla="*/ 5039 h 10235"/>
              <a:gd name="connsiteX8" fmla="*/ 9660 w 10270"/>
              <a:gd name="connsiteY8" fmla="*/ 408 h 10235"/>
              <a:gd name="connsiteX0" fmla="*/ 9660 w 10270"/>
              <a:gd name="connsiteY0" fmla="*/ 408 h 10193"/>
              <a:gd name="connsiteX1" fmla="*/ 5183 w 10270"/>
              <a:gd name="connsiteY1" fmla="*/ 94 h 10193"/>
              <a:gd name="connsiteX2" fmla="*/ 644 w 10270"/>
              <a:gd name="connsiteY2" fmla="*/ 308 h 10193"/>
              <a:gd name="connsiteX3" fmla="*/ 24 w 10270"/>
              <a:gd name="connsiteY3" fmla="*/ 4794 h 10193"/>
              <a:gd name="connsiteX4" fmla="*/ 549 w 10270"/>
              <a:gd name="connsiteY4" fmla="*/ 9769 h 10193"/>
              <a:gd name="connsiteX5" fmla="*/ 5232 w 10270"/>
              <a:gd name="connsiteY5" fmla="*/ 10079 h 10193"/>
              <a:gd name="connsiteX6" fmla="*/ 9845 w 10270"/>
              <a:gd name="connsiteY6" fmla="*/ 9667 h 10193"/>
              <a:gd name="connsiteX7" fmla="*/ 10264 w 10270"/>
              <a:gd name="connsiteY7" fmla="*/ 5039 h 10193"/>
              <a:gd name="connsiteX8" fmla="*/ 9660 w 10270"/>
              <a:gd name="connsiteY8" fmla="*/ 408 h 10193"/>
              <a:gd name="connsiteX0" fmla="*/ 9660 w 10270"/>
              <a:gd name="connsiteY0" fmla="*/ 408 h 10193"/>
              <a:gd name="connsiteX1" fmla="*/ 5183 w 10270"/>
              <a:gd name="connsiteY1" fmla="*/ 94 h 10193"/>
              <a:gd name="connsiteX2" fmla="*/ 644 w 10270"/>
              <a:gd name="connsiteY2" fmla="*/ 308 h 10193"/>
              <a:gd name="connsiteX3" fmla="*/ 24 w 10270"/>
              <a:gd name="connsiteY3" fmla="*/ 4794 h 10193"/>
              <a:gd name="connsiteX4" fmla="*/ 549 w 10270"/>
              <a:gd name="connsiteY4" fmla="*/ 9769 h 10193"/>
              <a:gd name="connsiteX5" fmla="*/ 5232 w 10270"/>
              <a:gd name="connsiteY5" fmla="*/ 10079 h 10193"/>
              <a:gd name="connsiteX6" fmla="*/ 9845 w 10270"/>
              <a:gd name="connsiteY6" fmla="*/ 9667 h 10193"/>
              <a:gd name="connsiteX7" fmla="*/ 10264 w 10270"/>
              <a:gd name="connsiteY7" fmla="*/ 5039 h 10193"/>
              <a:gd name="connsiteX8" fmla="*/ 9660 w 10270"/>
              <a:gd name="connsiteY8" fmla="*/ 408 h 10193"/>
              <a:gd name="connsiteX0" fmla="*/ 9660 w 10265"/>
              <a:gd name="connsiteY0" fmla="*/ 408 h 10193"/>
              <a:gd name="connsiteX1" fmla="*/ 5183 w 10265"/>
              <a:gd name="connsiteY1" fmla="*/ 94 h 10193"/>
              <a:gd name="connsiteX2" fmla="*/ 644 w 10265"/>
              <a:gd name="connsiteY2" fmla="*/ 308 h 10193"/>
              <a:gd name="connsiteX3" fmla="*/ 24 w 10265"/>
              <a:gd name="connsiteY3" fmla="*/ 4794 h 10193"/>
              <a:gd name="connsiteX4" fmla="*/ 549 w 10265"/>
              <a:gd name="connsiteY4" fmla="*/ 9769 h 10193"/>
              <a:gd name="connsiteX5" fmla="*/ 5232 w 10265"/>
              <a:gd name="connsiteY5" fmla="*/ 10079 h 10193"/>
              <a:gd name="connsiteX6" fmla="*/ 9845 w 10265"/>
              <a:gd name="connsiteY6" fmla="*/ 9667 h 10193"/>
              <a:gd name="connsiteX7" fmla="*/ 10264 w 10265"/>
              <a:gd name="connsiteY7" fmla="*/ 5039 h 10193"/>
              <a:gd name="connsiteX8" fmla="*/ 9660 w 10265"/>
              <a:gd name="connsiteY8" fmla="*/ 408 h 10193"/>
              <a:gd name="connsiteX0" fmla="*/ 9660 w 10265"/>
              <a:gd name="connsiteY0" fmla="*/ 408 h 10193"/>
              <a:gd name="connsiteX1" fmla="*/ 5183 w 10265"/>
              <a:gd name="connsiteY1" fmla="*/ 94 h 10193"/>
              <a:gd name="connsiteX2" fmla="*/ 644 w 10265"/>
              <a:gd name="connsiteY2" fmla="*/ 308 h 10193"/>
              <a:gd name="connsiteX3" fmla="*/ 24 w 10265"/>
              <a:gd name="connsiteY3" fmla="*/ 4794 h 10193"/>
              <a:gd name="connsiteX4" fmla="*/ 549 w 10265"/>
              <a:gd name="connsiteY4" fmla="*/ 9769 h 10193"/>
              <a:gd name="connsiteX5" fmla="*/ 5232 w 10265"/>
              <a:gd name="connsiteY5" fmla="*/ 10079 h 10193"/>
              <a:gd name="connsiteX6" fmla="*/ 9845 w 10265"/>
              <a:gd name="connsiteY6" fmla="*/ 9667 h 10193"/>
              <a:gd name="connsiteX7" fmla="*/ 10264 w 10265"/>
              <a:gd name="connsiteY7" fmla="*/ 5039 h 10193"/>
              <a:gd name="connsiteX8" fmla="*/ 9660 w 10265"/>
              <a:gd name="connsiteY8" fmla="*/ 408 h 10193"/>
              <a:gd name="connsiteX0" fmla="*/ 9658 w 10263"/>
              <a:gd name="connsiteY0" fmla="*/ 408 h 10193"/>
              <a:gd name="connsiteX1" fmla="*/ 5181 w 10263"/>
              <a:gd name="connsiteY1" fmla="*/ 94 h 10193"/>
              <a:gd name="connsiteX2" fmla="*/ 620 w 10263"/>
              <a:gd name="connsiteY2" fmla="*/ 411 h 10193"/>
              <a:gd name="connsiteX3" fmla="*/ 22 w 10263"/>
              <a:gd name="connsiteY3" fmla="*/ 4794 h 10193"/>
              <a:gd name="connsiteX4" fmla="*/ 547 w 10263"/>
              <a:gd name="connsiteY4" fmla="*/ 9769 h 10193"/>
              <a:gd name="connsiteX5" fmla="*/ 5230 w 10263"/>
              <a:gd name="connsiteY5" fmla="*/ 10079 h 10193"/>
              <a:gd name="connsiteX6" fmla="*/ 9843 w 10263"/>
              <a:gd name="connsiteY6" fmla="*/ 9667 h 10193"/>
              <a:gd name="connsiteX7" fmla="*/ 10262 w 10263"/>
              <a:gd name="connsiteY7" fmla="*/ 5039 h 10193"/>
              <a:gd name="connsiteX8" fmla="*/ 9658 w 10263"/>
              <a:gd name="connsiteY8" fmla="*/ 408 h 10193"/>
              <a:gd name="connsiteX0" fmla="*/ 9658 w 10263"/>
              <a:gd name="connsiteY0" fmla="*/ 408 h 10193"/>
              <a:gd name="connsiteX1" fmla="*/ 5181 w 10263"/>
              <a:gd name="connsiteY1" fmla="*/ 94 h 10193"/>
              <a:gd name="connsiteX2" fmla="*/ 620 w 10263"/>
              <a:gd name="connsiteY2" fmla="*/ 411 h 10193"/>
              <a:gd name="connsiteX3" fmla="*/ 22 w 10263"/>
              <a:gd name="connsiteY3" fmla="*/ 4794 h 10193"/>
              <a:gd name="connsiteX4" fmla="*/ 547 w 10263"/>
              <a:gd name="connsiteY4" fmla="*/ 9769 h 10193"/>
              <a:gd name="connsiteX5" fmla="*/ 5230 w 10263"/>
              <a:gd name="connsiteY5" fmla="*/ 10079 h 10193"/>
              <a:gd name="connsiteX6" fmla="*/ 9843 w 10263"/>
              <a:gd name="connsiteY6" fmla="*/ 9667 h 10193"/>
              <a:gd name="connsiteX7" fmla="*/ 10262 w 10263"/>
              <a:gd name="connsiteY7" fmla="*/ 5039 h 10193"/>
              <a:gd name="connsiteX8" fmla="*/ 9658 w 10263"/>
              <a:gd name="connsiteY8" fmla="*/ 408 h 10193"/>
              <a:gd name="connsiteX0" fmla="*/ 9654 w 10259"/>
              <a:gd name="connsiteY0" fmla="*/ 408 h 10193"/>
              <a:gd name="connsiteX1" fmla="*/ 5177 w 10259"/>
              <a:gd name="connsiteY1" fmla="*/ 94 h 10193"/>
              <a:gd name="connsiteX2" fmla="*/ 550 w 10259"/>
              <a:gd name="connsiteY2" fmla="*/ 308 h 10193"/>
              <a:gd name="connsiteX3" fmla="*/ 18 w 10259"/>
              <a:gd name="connsiteY3" fmla="*/ 4794 h 10193"/>
              <a:gd name="connsiteX4" fmla="*/ 543 w 10259"/>
              <a:gd name="connsiteY4" fmla="*/ 9769 h 10193"/>
              <a:gd name="connsiteX5" fmla="*/ 5226 w 10259"/>
              <a:gd name="connsiteY5" fmla="*/ 10079 h 10193"/>
              <a:gd name="connsiteX6" fmla="*/ 9839 w 10259"/>
              <a:gd name="connsiteY6" fmla="*/ 9667 h 10193"/>
              <a:gd name="connsiteX7" fmla="*/ 10258 w 10259"/>
              <a:gd name="connsiteY7" fmla="*/ 5039 h 10193"/>
              <a:gd name="connsiteX8" fmla="*/ 9654 w 10259"/>
              <a:gd name="connsiteY8" fmla="*/ 408 h 10193"/>
              <a:gd name="connsiteX0" fmla="*/ 9654 w 10259"/>
              <a:gd name="connsiteY0" fmla="*/ 376 h 10243"/>
              <a:gd name="connsiteX1" fmla="*/ 5177 w 10259"/>
              <a:gd name="connsiteY1" fmla="*/ 144 h 10243"/>
              <a:gd name="connsiteX2" fmla="*/ 550 w 10259"/>
              <a:gd name="connsiteY2" fmla="*/ 358 h 10243"/>
              <a:gd name="connsiteX3" fmla="*/ 18 w 10259"/>
              <a:gd name="connsiteY3" fmla="*/ 4844 h 10243"/>
              <a:gd name="connsiteX4" fmla="*/ 543 w 10259"/>
              <a:gd name="connsiteY4" fmla="*/ 9819 h 10243"/>
              <a:gd name="connsiteX5" fmla="*/ 5226 w 10259"/>
              <a:gd name="connsiteY5" fmla="*/ 10129 h 10243"/>
              <a:gd name="connsiteX6" fmla="*/ 9839 w 10259"/>
              <a:gd name="connsiteY6" fmla="*/ 9717 h 10243"/>
              <a:gd name="connsiteX7" fmla="*/ 10258 w 10259"/>
              <a:gd name="connsiteY7" fmla="*/ 5089 h 10243"/>
              <a:gd name="connsiteX8" fmla="*/ 9654 w 10259"/>
              <a:gd name="connsiteY8" fmla="*/ 376 h 10243"/>
              <a:gd name="connsiteX0" fmla="*/ 9654 w 10346"/>
              <a:gd name="connsiteY0" fmla="*/ 376 h 10243"/>
              <a:gd name="connsiteX1" fmla="*/ 5177 w 10346"/>
              <a:gd name="connsiteY1" fmla="*/ 144 h 10243"/>
              <a:gd name="connsiteX2" fmla="*/ 550 w 10346"/>
              <a:gd name="connsiteY2" fmla="*/ 358 h 10243"/>
              <a:gd name="connsiteX3" fmla="*/ 18 w 10346"/>
              <a:gd name="connsiteY3" fmla="*/ 4844 h 10243"/>
              <a:gd name="connsiteX4" fmla="*/ 543 w 10346"/>
              <a:gd name="connsiteY4" fmla="*/ 9819 h 10243"/>
              <a:gd name="connsiteX5" fmla="*/ 5226 w 10346"/>
              <a:gd name="connsiteY5" fmla="*/ 10129 h 10243"/>
              <a:gd name="connsiteX6" fmla="*/ 9839 w 10346"/>
              <a:gd name="connsiteY6" fmla="*/ 9717 h 10243"/>
              <a:gd name="connsiteX7" fmla="*/ 10346 w 10346"/>
              <a:gd name="connsiteY7" fmla="*/ 4945 h 10243"/>
              <a:gd name="connsiteX8" fmla="*/ 9654 w 10346"/>
              <a:gd name="connsiteY8" fmla="*/ 376 h 10243"/>
              <a:gd name="connsiteX0" fmla="*/ 9654 w 10324"/>
              <a:gd name="connsiteY0" fmla="*/ 376 h 10243"/>
              <a:gd name="connsiteX1" fmla="*/ 5177 w 10324"/>
              <a:gd name="connsiteY1" fmla="*/ 144 h 10243"/>
              <a:gd name="connsiteX2" fmla="*/ 550 w 10324"/>
              <a:gd name="connsiteY2" fmla="*/ 358 h 10243"/>
              <a:gd name="connsiteX3" fmla="*/ 18 w 10324"/>
              <a:gd name="connsiteY3" fmla="*/ 4844 h 10243"/>
              <a:gd name="connsiteX4" fmla="*/ 543 w 10324"/>
              <a:gd name="connsiteY4" fmla="*/ 9819 h 10243"/>
              <a:gd name="connsiteX5" fmla="*/ 5226 w 10324"/>
              <a:gd name="connsiteY5" fmla="*/ 10129 h 10243"/>
              <a:gd name="connsiteX6" fmla="*/ 9839 w 10324"/>
              <a:gd name="connsiteY6" fmla="*/ 9717 h 10243"/>
              <a:gd name="connsiteX7" fmla="*/ 10324 w 10324"/>
              <a:gd name="connsiteY7" fmla="*/ 4904 h 10243"/>
              <a:gd name="connsiteX8" fmla="*/ 9654 w 10324"/>
              <a:gd name="connsiteY8" fmla="*/ 376 h 10243"/>
              <a:gd name="connsiteX0" fmla="*/ 9654 w 10325"/>
              <a:gd name="connsiteY0" fmla="*/ 376 h 10250"/>
              <a:gd name="connsiteX1" fmla="*/ 5177 w 10325"/>
              <a:gd name="connsiteY1" fmla="*/ 144 h 10250"/>
              <a:gd name="connsiteX2" fmla="*/ 550 w 10325"/>
              <a:gd name="connsiteY2" fmla="*/ 358 h 10250"/>
              <a:gd name="connsiteX3" fmla="*/ 18 w 10325"/>
              <a:gd name="connsiteY3" fmla="*/ 4844 h 10250"/>
              <a:gd name="connsiteX4" fmla="*/ 543 w 10325"/>
              <a:gd name="connsiteY4" fmla="*/ 9819 h 10250"/>
              <a:gd name="connsiteX5" fmla="*/ 5226 w 10325"/>
              <a:gd name="connsiteY5" fmla="*/ 10129 h 10250"/>
              <a:gd name="connsiteX6" fmla="*/ 9905 w 10325"/>
              <a:gd name="connsiteY6" fmla="*/ 9594 h 10250"/>
              <a:gd name="connsiteX7" fmla="*/ 10324 w 10325"/>
              <a:gd name="connsiteY7" fmla="*/ 4904 h 10250"/>
              <a:gd name="connsiteX8" fmla="*/ 9654 w 10325"/>
              <a:gd name="connsiteY8" fmla="*/ 376 h 10250"/>
              <a:gd name="connsiteX0" fmla="*/ 9654 w 10325"/>
              <a:gd name="connsiteY0" fmla="*/ 376 h 10250"/>
              <a:gd name="connsiteX1" fmla="*/ 5177 w 10325"/>
              <a:gd name="connsiteY1" fmla="*/ 144 h 10250"/>
              <a:gd name="connsiteX2" fmla="*/ 550 w 10325"/>
              <a:gd name="connsiteY2" fmla="*/ 358 h 10250"/>
              <a:gd name="connsiteX3" fmla="*/ 18 w 10325"/>
              <a:gd name="connsiteY3" fmla="*/ 4844 h 10250"/>
              <a:gd name="connsiteX4" fmla="*/ 543 w 10325"/>
              <a:gd name="connsiteY4" fmla="*/ 9819 h 10250"/>
              <a:gd name="connsiteX5" fmla="*/ 5226 w 10325"/>
              <a:gd name="connsiteY5" fmla="*/ 10129 h 10250"/>
              <a:gd name="connsiteX6" fmla="*/ 9905 w 10325"/>
              <a:gd name="connsiteY6" fmla="*/ 9594 h 10250"/>
              <a:gd name="connsiteX7" fmla="*/ 10324 w 10325"/>
              <a:gd name="connsiteY7" fmla="*/ 4904 h 10250"/>
              <a:gd name="connsiteX8" fmla="*/ 9654 w 10325"/>
              <a:gd name="connsiteY8" fmla="*/ 376 h 10250"/>
              <a:gd name="connsiteX0" fmla="*/ 9654 w 10324"/>
              <a:gd name="connsiteY0" fmla="*/ 376 h 10250"/>
              <a:gd name="connsiteX1" fmla="*/ 5177 w 10324"/>
              <a:gd name="connsiteY1" fmla="*/ 144 h 10250"/>
              <a:gd name="connsiteX2" fmla="*/ 550 w 10324"/>
              <a:gd name="connsiteY2" fmla="*/ 358 h 10250"/>
              <a:gd name="connsiteX3" fmla="*/ 18 w 10324"/>
              <a:gd name="connsiteY3" fmla="*/ 4844 h 10250"/>
              <a:gd name="connsiteX4" fmla="*/ 543 w 10324"/>
              <a:gd name="connsiteY4" fmla="*/ 9819 h 10250"/>
              <a:gd name="connsiteX5" fmla="*/ 5226 w 10324"/>
              <a:gd name="connsiteY5" fmla="*/ 10129 h 10250"/>
              <a:gd name="connsiteX6" fmla="*/ 9905 w 10324"/>
              <a:gd name="connsiteY6" fmla="*/ 9594 h 10250"/>
              <a:gd name="connsiteX7" fmla="*/ 10324 w 10324"/>
              <a:gd name="connsiteY7" fmla="*/ 4904 h 10250"/>
              <a:gd name="connsiteX8" fmla="*/ 9654 w 10324"/>
              <a:gd name="connsiteY8" fmla="*/ 376 h 10250"/>
              <a:gd name="connsiteX0" fmla="*/ 9654 w 10324"/>
              <a:gd name="connsiteY0" fmla="*/ 376 h 10254"/>
              <a:gd name="connsiteX1" fmla="*/ 5177 w 10324"/>
              <a:gd name="connsiteY1" fmla="*/ 144 h 10254"/>
              <a:gd name="connsiteX2" fmla="*/ 550 w 10324"/>
              <a:gd name="connsiteY2" fmla="*/ 358 h 10254"/>
              <a:gd name="connsiteX3" fmla="*/ 18 w 10324"/>
              <a:gd name="connsiteY3" fmla="*/ 4844 h 10254"/>
              <a:gd name="connsiteX4" fmla="*/ 543 w 10324"/>
              <a:gd name="connsiteY4" fmla="*/ 9819 h 10254"/>
              <a:gd name="connsiteX5" fmla="*/ 5226 w 10324"/>
              <a:gd name="connsiteY5" fmla="*/ 10129 h 10254"/>
              <a:gd name="connsiteX6" fmla="*/ 9993 w 10324"/>
              <a:gd name="connsiteY6" fmla="*/ 9532 h 10254"/>
              <a:gd name="connsiteX7" fmla="*/ 10324 w 10324"/>
              <a:gd name="connsiteY7" fmla="*/ 4904 h 10254"/>
              <a:gd name="connsiteX8" fmla="*/ 9654 w 10324"/>
              <a:gd name="connsiteY8" fmla="*/ 376 h 10254"/>
              <a:gd name="connsiteX0" fmla="*/ 9654 w 10324"/>
              <a:gd name="connsiteY0" fmla="*/ 376 h 10246"/>
              <a:gd name="connsiteX1" fmla="*/ 5177 w 10324"/>
              <a:gd name="connsiteY1" fmla="*/ 144 h 10246"/>
              <a:gd name="connsiteX2" fmla="*/ 550 w 10324"/>
              <a:gd name="connsiteY2" fmla="*/ 358 h 10246"/>
              <a:gd name="connsiteX3" fmla="*/ 18 w 10324"/>
              <a:gd name="connsiteY3" fmla="*/ 4844 h 10246"/>
              <a:gd name="connsiteX4" fmla="*/ 543 w 10324"/>
              <a:gd name="connsiteY4" fmla="*/ 9819 h 10246"/>
              <a:gd name="connsiteX5" fmla="*/ 5226 w 10324"/>
              <a:gd name="connsiteY5" fmla="*/ 10129 h 10246"/>
              <a:gd name="connsiteX6" fmla="*/ 10004 w 10324"/>
              <a:gd name="connsiteY6" fmla="*/ 9655 h 10246"/>
              <a:gd name="connsiteX7" fmla="*/ 10324 w 10324"/>
              <a:gd name="connsiteY7" fmla="*/ 4904 h 10246"/>
              <a:gd name="connsiteX8" fmla="*/ 9654 w 10324"/>
              <a:gd name="connsiteY8" fmla="*/ 376 h 10246"/>
              <a:gd name="connsiteX0" fmla="*/ 9654 w 10324"/>
              <a:gd name="connsiteY0" fmla="*/ 376 h 10246"/>
              <a:gd name="connsiteX1" fmla="*/ 5177 w 10324"/>
              <a:gd name="connsiteY1" fmla="*/ 144 h 10246"/>
              <a:gd name="connsiteX2" fmla="*/ 550 w 10324"/>
              <a:gd name="connsiteY2" fmla="*/ 358 h 10246"/>
              <a:gd name="connsiteX3" fmla="*/ 18 w 10324"/>
              <a:gd name="connsiteY3" fmla="*/ 4844 h 10246"/>
              <a:gd name="connsiteX4" fmla="*/ 543 w 10324"/>
              <a:gd name="connsiteY4" fmla="*/ 9819 h 10246"/>
              <a:gd name="connsiteX5" fmla="*/ 5226 w 10324"/>
              <a:gd name="connsiteY5" fmla="*/ 10129 h 10246"/>
              <a:gd name="connsiteX6" fmla="*/ 10004 w 10324"/>
              <a:gd name="connsiteY6" fmla="*/ 9655 h 10246"/>
              <a:gd name="connsiteX7" fmla="*/ 10324 w 10324"/>
              <a:gd name="connsiteY7" fmla="*/ 4904 h 10246"/>
              <a:gd name="connsiteX8" fmla="*/ 9654 w 10324"/>
              <a:gd name="connsiteY8" fmla="*/ 376 h 10246"/>
              <a:gd name="connsiteX0" fmla="*/ 9654 w 10332"/>
              <a:gd name="connsiteY0" fmla="*/ 376 h 10246"/>
              <a:gd name="connsiteX1" fmla="*/ 5177 w 10332"/>
              <a:gd name="connsiteY1" fmla="*/ 144 h 10246"/>
              <a:gd name="connsiteX2" fmla="*/ 550 w 10332"/>
              <a:gd name="connsiteY2" fmla="*/ 358 h 10246"/>
              <a:gd name="connsiteX3" fmla="*/ 18 w 10332"/>
              <a:gd name="connsiteY3" fmla="*/ 4844 h 10246"/>
              <a:gd name="connsiteX4" fmla="*/ 543 w 10332"/>
              <a:gd name="connsiteY4" fmla="*/ 9819 h 10246"/>
              <a:gd name="connsiteX5" fmla="*/ 5226 w 10332"/>
              <a:gd name="connsiteY5" fmla="*/ 10129 h 10246"/>
              <a:gd name="connsiteX6" fmla="*/ 10004 w 10332"/>
              <a:gd name="connsiteY6" fmla="*/ 9655 h 10246"/>
              <a:gd name="connsiteX7" fmla="*/ 10324 w 10332"/>
              <a:gd name="connsiteY7" fmla="*/ 4904 h 10246"/>
              <a:gd name="connsiteX8" fmla="*/ 9654 w 10332"/>
              <a:gd name="connsiteY8" fmla="*/ 376 h 10246"/>
              <a:gd name="connsiteX0" fmla="*/ 9654 w 10325"/>
              <a:gd name="connsiteY0" fmla="*/ 376 h 10246"/>
              <a:gd name="connsiteX1" fmla="*/ 5177 w 10325"/>
              <a:gd name="connsiteY1" fmla="*/ 144 h 10246"/>
              <a:gd name="connsiteX2" fmla="*/ 550 w 10325"/>
              <a:gd name="connsiteY2" fmla="*/ 358 h 10246"/>
              <a:gd name="connsiteX3" fmla="*/ 18 w 10325"/>
              <a:gd name="connsiteY3" fmla="*/ 4844 h 10246"/>
              <a:gd name="connsiteX4" fmla="*/ 543 w 10325"/>
              <a:gd name="connsiteY4" fmla="*/ 9819 h 10246"/>
              <a:gd name="connsiteX5" fmla="*/ 5226 w 10325"/>
              <a:gd name="connsiteY5" fmla="*/ 10129 h 10246"/>
              <a:gd name="connsiteX6" fmla="*/ 10004 w 10325"/>
              <a:gd name="connsiteY6" fmla="*/ 9655 h 10246"/>
              <a:gd name="connsiteX7" fmla="*/ 10324 w 10325"/>
              <a:gd name="connsiteY7" fmla="*/ 4904 h 10246"/>
              <a:gd name="connsiteX8" fmla="*/ 9654 w 10325"/>
              <a:gd name="connsiteY8" fmla="*/ 376 h 10246"/>
              <a:gd name="connsiteX0" fmla="*/ 9742 w 10325"/>
              <a:gd name="connsiteY0" fmla="*/ 409 h 10197"/>
              <a:gd name="connsiteX1" fmla="*/ 5177 w 10325"/>
              <a:gd name="connsiteY1" fmla="*/ 95 h 10197"/>
              <a:gd name="connsiteX2" fmla="*/ 550 w 10325"/>
              <a:gd name="connsiteY2" fmla="*/ 309 h 10197"/>
              <a:gd name="connsiteX3" fmla="*/ 18 w 10325"/>
              <a:gd name="connsiteY3" fmla="*/ 4795 h 10197"/>
              <a:gd name="connsiteX4" fmla="*/ 543 w 10325"/>
              <a:gd name="connsiteY4" fmla="*/ 9770 h 10197"/>
              <a:gd name="connsiteX5" fmla="*/ 5226 w 10325"/>
              <a:gd name="connsiteY5" fmla="*/ 10080 h 10197"/>
              <a:gd name="connsiteX6" fmla="*/ 10004 w 10325"/>
              <a:gd name="connsiteY6" fmla="*/ 9606 h 10197"/>
              <a:gd name="connsiteX7" fmla="*/ 10324 w 10325"/>
              <a:gd name="connsiteY7" fmla="*/ 4855 h 10197"/>
              <a:gd name="connsiteX8" fmla="*/ 9742 w 10325"/>
              <a:gd name="connsiteY8" fmla="*/ 409 h 10197"/>
              <a:gd name="connsiteX0" fmla="*/ 9742 w 10325"/>
              <a:gd name="connsiteY0" fmla="*/ 409 h 10197"/>
              <a:gd name="connsiteX1" fmla="*/ 5177 w 10325"/>
              <a:gd name="connsiteY1" fmla="*/ 95 h 10197"/>
              <a:gd name="connsiteX2" fmla="*/ 550 w 10325"/>
              <a:gd name="connsiteY2" fmla="*/ 309 h 10197"/>
              <a:gd name="connsiteX3" fmla="*/ 18 w 10325"/>
              <a:gd name="connsiteY3" fmla="*/ 4795 h 10197"/>
              <a:gd name="connsiteX4" fmla="*/ 543 w 10325"/>
              <a:gd name="connsiteY4" fmla="*/ 9770 h 10197"/>
              <a:gd name="connsiteX5" fmla="*/ 5226 w 10325"/>
              <a:gd name="connsiteY5" fmla="*/ 10080 h 10197"/>
              <a:gd name="connsiteX6" fmla="*/ 10004 w 10325"/>
              <a:gd name="connsiteY6" fmla="*/ 9606 h 10197"/>
              <a:gd name="connsiteX7" fmla="*/ 10324 w 10325"/>
              <a:gd name="connsiteY7" fmla="*/ 4855 h 10197"/>
              <a:gd name="connsiteX8" fmla="*/ 9742 w 10325"/>
              <a:gd name="connsiteY8" fmla="*/ 409 h 10197"/>
              <a:gd name="connsiteX0" fmla="*/ 9749 w 10332"/>
              <a:gd name="connsiteY0" fmla="*/ 409 h 10197"/>
              <a:gd name="connsiteX1" fmla="*/ 5184 w 10332"/>
              <a:gd name="connsiteY1" fmla="*/ 95 h 10197"/>
              <a:gd name="connsiteX2" fmla="*/ 557 w 10332"/>
              <a:gd name="connsiteY2" fmla="*/ 309 h 10197"/>
              <a:gd name="connsiteX3" fmla="*/ 14 w 10332"/>
              <a:gd name="connsiteY3" fmla="*/ 4836 h 10197"/>
              <a:gd name="connsiteX4" fmla="*/ 550 w 10332"/>
              <a:gd name="connsiteY4" fmla="*/ 9770 h 10197"/>
              <a:gd name="connsiteX5" fmla="*/ 5233 w 10332"/>
              <a:gd name="connsiteY5" fmla="*/ 10080 h 10197"/>
              <a:gd name="connsiteX6" fmla="*/ 10011 w 10332"/>
              <a:gd name="connsiteY6" fmla="*/ 9606 h 10197"/>
              <a:gd name="connsiteX7" fmla="*/ 10331 w 10332"/>
              <a:gd name="connsiteY7" fmla="*/ 4855 h 10197"/>
              <a:gd name="connsiteX8" fmla="*/ 9749 w 10332"/>
              <a:gd name="connsiteY8" fmla="*/ 409 h 10197"/>
              <a:gd name="connsiteX0" fmla="*/ 9745 w 10328"/>
              <a:gd name="connsiteY0" fmla="*/ 409 h 10197"/>
              <a:gd name="connsiteX1" fmla="*/ 5180 w 10328"/>
              <a:gd name="connsiteY1" fmla="*/ 95 h 10197"/>
              <a:gd name="connsiteX2" fmla="*/ 553 w 10328"/>
              <a:gd name="connsiteY2" fmla="*/ 309 h 10197"/>
              <a:gd name="connsiteX3" fmla="*/ 10 w 10328"/>
              <a:gd name="connsiteY3" fmla="*/ 4836 h 10197"/>
              <a:gd name="connsiteX4" fmla="*/ 546 w 10328"/>
              <a:gd name="connsiteY4" fmla="*/ 9770 h 10197"/>
              <a:gd name="connsiteX5" fmla="*/ 5229 w 10328"/>
              <a:gd name="connsiteY5" fmla="*/ 10080 h 10197"/>
              <a:gd name="connsiteX6" fmla="*/ 10007 w 10328"/>
              <a:gd name="connsiteY6" fmla="*/ 9606 h 10197"/>
              <a:gd name="connsiteX7" fmla="*/ 10327 w 10328"/>
              <a:gd name="connsiteY7" fmla="*/ 4855 h 10197"/>
              <a:gd name="connsiteX8" fmla="*/ 9745 w 10328"/>
              <a:gd name="connsiteY8" fmla="*/ 409 h 10197"/>
              <a:gd name="connsiteX0" fmla="*/ 9745 w 10328"/>
              <a:gd name="connsiteY0" fmla="*/ 473 h 10261"/>
              <a:gd name="connsiteX1" fmla="*/ 5180 w 10328"/>
              <a:gd name="connsiteY1" fmla="*/ 159 h 10261"/>
              <a:gd name="connsiteX2" fmla="*/ 553 w 10328"/>
              <a:gd name="connsiteY2" fmla="*/ 373 h 10261"/>
              <a:gd name="connsiteX3" fmla="*/ 10 w 10328"/>
              <a:gd name="connsiteY3" fmla="*/ 4900 h 10261"/>
              <a:gd name="connsiteX4" fmla="*/ 546 w 10328"/>
              <a:gd name="connsiteY4" fmla="*/ 9834 h 10261"/>
              <a:gd name="connsiteX5" fmla="*/ 5229 w 10328"/>
              <a:gd name="connsiteY5" fmla="*/ 10144 h 10261"/>
              <a:gd name="connsiteX6" fmla="*/ 10007 w 10328"/>
              <a:gd name="connsiteY6" fmla="*/ 9670 h 10261"/>
              <a:gd name="connsiteX7" fmla="*/ 10327 w 10328"/>
              <a:gd name="connsiteY7" fmla="*/ 4919 h 10261"/>
              <a:gd name="connsiteX8" fmla="*/ 9745 w 10328"/>
              <a:gd name="connsiteY8" fmla="*/ 473 h 10261"/>
              <a:gd name="connsiteX0" fmla="*/ 9745 w 10328"/>
              <a:gd name="connsiteY0" fmla="*/ 495 h 10283"/>
              <a:gd name="connsiteX1" fmla="*/ 5180 w 10328"/>
              <a:gd name="connsiteY1" fmla="*/ 181 h 10283"/>
              <a:gd name="connsiteX2" fmla="*/ 553 w 10328"/>
              <a:gd name="connsiteY2" fmla="*/ 395 h 10283"/>
              <a:gd name="connsiteX3" fmla="*/ 10 w 10328"/>
              <a:gd name="connsiteY3" fmla="*/ 4922 h 10283"/>
              <a:gd name="connsiteX4" fmla="*/ 546 w 10328"/>
              <a:gd name="connsiteY4" fmla="*/ 9856 h 10283"/>
              <a:gd name="connsiteX5" fmla="*/ 5229 w 10328"/>
              <a:gd name="connsiteY5" fmla="*/ 10166 h 10283"/>
              <a:gd name="connsiteX6" fmla="*/ 10007 w 10328"/>
              <a:gd name="connsiteY6" fmla="*/ 9692 h 10283"/>
              <a:gd name="connsiteX7" fmla="*/ 10327 w 10328"/>
              <a:gd name="connsiteY7" fmla="*/ 4941 h 10283"/>
              <a:gd name="connsiteX8" fmla="*/ 9745 w 10328"/>
              <a:gd name="connsiteY8" fmla="*/ 495 h 10283"/>
              <a:gd name="connsiteX0" fmla="*/ 9745 w 10328"/>
              <a:gd name="connsiteY0" fmla="*/ 447 h 10235"/>
              <a:gd name="connsiteX1" fmla="*/ 5180 w 10328"/>
              <a:gd name="connsiteY1" fmla="*/ 133 h 10235"/>
              <a:gd name="connsiteX2" fmla="*/ 553 w 10328"/>
              <a:gd name="connsiteY2" fmla="*/ 347 h 10235"/>
              <a:gd name="connsiteX3" fmla="*/ 10 w 10328"/>
              <a:gd name="connsiteY3" fmla="*/ 4874 h 10235"/>
              <a:gd name="connsiteX4" fmla="*/ 546 w 10328"/>
              <a:gd name="connsiteY4" fmla="*/ 9808 h 10235"/>
              <a:gd name="connsiteX5" fmla="*/ 5229 w 10328"/>
              <a:gd name="connsiteY5" fmla="*/ 10118 h 10235"/>
              <a:gd name="connsiteX6" fmla="*/ 10007 w 10328"/>
              <a:gd name="connsiteY6" fmla="*/ 9644 h 10235"/>
              <a:gd name="connsiteX7" fmla="*/ 10327 w 10328"/>
              <a:gd name="connsiteY7" fmla="*/ 4893 h 10235"/>
              <a:gd name="connsiteX8" fmla="*/ 9745 w 10328"/>
              <a:gd name="connsiteY8" fmla="*/ 447 h 10235"/>
              <a:gd name="connsiteX0" fmla="*/ 9745 w 10328"/>
              <a:gd name="connsiteY0" fmla="*/ 390 h 10235"/>
              <a:gd name="connsiteX1" fmla="*/ 5180 w 10328"/>
              <a:gd name="connsiteY1" fmla="*/ 133 h 10235"/>
              <a:gd name="connsiteX2" fmla="*/ 553 w 10328"/>
              <a:gd name="connsiteY2" fmla="*/ 347 h 10235"/>
              <a:gd name="connsiteX3" fmla="*/ 10 w 10328"/>
              <a:gd name="connsiteY3" fmla="*/ 4874 h 10235"/>
              <a:gd name="connsiteX4" fmla="*/ 546 w 10328"/>
              <a:gd name="connsiteY4" fmla="*/ 9808 h 10235"/>
              <a:gd name="connsiteX5" fmla="*/ 5229 w 10328"/>
              <a:gd name="connsiteY5" fmla="*/ 10118 h 10235"/>
              <a:gd name="connsiteX6" fmla="*/ 10007 w 10328"/>
              <a:gd name="connsiteY6" fmla="*/ 9644 h 10235"/>
              <a:gd name="connsiteX7" fmla="*/ 10327 w 10328"/>
              <a:gd name="connsiteY7" fmla="*/ 4893 h 10235"/>
              <a:gd name="connsiteX8" fmla="*/ 9745 w 10328"/>
              <a:gd name="connsiteY8" fmla="*/ 390 h 10235"/>
              <a:gd name="connsiteX0" fmla="*/ 9745 w 10337"/>
              <a:gd name="connsiteY0" fmla="*/ 390 h 10235"/>
              <a:gd name="connsiteX1" fmla="*/ 5180 w 10337"/>
              <a:gd name="connsiteY1" fmla="*/ 133 h 10235"/>
              <a:gd name="connsiteX2" fmla="*/ 553 w 10337"/>
              <a:gd name="connsiteY2" fmla="*/ 347 h 10235"/>
              <a:gd name="connsiteX3" fmla="*/ 10 w 10337"/>
              <a:gd name="connsiteY3" fmla="*/ 4874 h 10235"/>
              <a:gd name="connsiteX4" fmla="*/ 546 w 10337"/>
              <a:gd name="connsiteY4" fmla="*/ 9808 h 10235"/>
              <a:gd name="connsiteX5" fmla="*/ 5229 w 10337"/>
              <a:gd name="connsiteY5" fmla="*/ 10118 h 10235"/>
              <a:gd name="connsiteX6" fmla="*/ 10007 w 10337"/>
              <a:gd name="connsiteY6" fmla="*/ 9644 h 10235"/>
              <a:gd name="connsiteX7" fmla="*/ 10327 w 10337"/>
              <a:gd name="connsiteY7" fmla="*/ 4893 h 10235"/>
              <a:gd name="connsiteX8" fmla="*/ 9745 w 10337"/>
              <a:gd name="connsiteY8" fmla="*/ 390 h 10235"/>
              <a:gd name="connsiteX0" fmla="*/ 9745 w 10337"/>
              <a:gd name="connsiteY0" fmla="*/ 390 h 10254"/>
              <a:gd name="connsiteX1" fmla="*/ 5180 w 10337"/>
              <a:gd name="connsiteY1" fmla="*/ 133 h 10254"/>
              <a:gd name="connsiteX2" fmla="*/ 553 w 10337"/>
              <a:gd name="connsiteY2" fmla="*/ 347 h 10254"/>
              <a:gd name="connsiteX3" fmla="*/ 10 w 10337"/>
              <a:gd name="connsiteY3" fmla="*/ 4874 h 10254"/>
              <a:gd name="connsiteX4" fmla="*/ 546 w 10337"/>
              <a:gd name="connsiteY4" fmla="*/ 9808 h 10254"/>
              <a:gd name="connsiteX5" fmla="*/ 5196 w 10337"/>
              <a:gd name="connsiteY5" fmla="*/ 10156 h 10254"/>
              <a:gd name="connsiteX6" fmla="*/ 10007 w 10337"/>
              <a:gd name="connsiteY6" fmla="*/ 9644 h 10254"/>
              <a:gd name="connsiteX7" fmla="*/ 10327 w 10337"/>
              <a:gd name="connsiteY7" fmla="*/ 4893 h 10254"/>
              <a:gd name="connsiteX8" fmla="*/ 9745 w 10337"/>
              <a:gd name="connsiteY8" fmla="*/ 390 h 10254"/>
              <a:gd name="connsiteX0" fmla="*/ 9752 w 10344"/>
              <a:gd name="connsiteY0" fmla="*/ 390 h 10299"/>
              <a:gd name="connsiteX1" fmla="*/ 5187 w 10344"/>
              <a:gd name="connsiteY1" fmla="*/ 133 h 10299"/>
              <a:gd name="connsiteX2" fmla="*/ 560 w 10344"/>
              <a:gd name="connsiteY2" fmla="*/ 347 h 10299"/>
              <a:gd name="connsiteX3" fmla="*/ 17 w 10344"/>
              <a:gd name="connsiteY3" fmla="*/ 4874 h 10299"/>
              <a:gd name="connsiteX4" fmla="*/ 542 w 10344"/>
              <a:gd name="connsiteY4" fmla="*/ 9884 h 10299"/>
              <a:gd name="connsiteX5" fmla="*/ 5203 w 10344"/>
              <a:gd name="connsiteY5" fmla="*/ 10156 h 10299"/>
              <a:gd name="connsiteX6" fmla="*/ 10014 w 10344"/>
              <a:gd name="connsiteY6" fmla="*/ 9644 h 10299"/>
              <a:gd name="connsiteX7" fmla="*/ 10334 w 10344"/>
              <a:gd name="connsiteY7" fmla="*/ 4893 h 10299"/>
              <a:gd name="connsiteX8" fmla="*/ 9752 w 10344"/>
              <a:gd name="connsiteY8" fmla="*/ 390 h 10299"/>
              <a:gd name="connsiteX0" fmla="*/ 9752 w 10344"/>
              <a:gd name="connsiteY0" fmla="*/ 390 h 10337"/>
              <a:gd name="connsiteX1" fmla="*/ 5187 w 10344"/>
              <a:gd name="connsiteY1" fmla="*/ 133 h 10337"/>
              <a:gd name="connsiteX2" fmla="*/ 560 w 10344"/>
              <a:gd name="connsiteY2" fmla="*/ 347 h 10337"/>
              <a:gd name="connsiteX3" fmla="*/ 17 w 10344"/>
              <a:gd name="connsiteY3" fmla="*/ 4874 h 10337"/>
              <a:gd name="connsiteX4" fmla="*/ 542 w 10344"/>
              <a:gd name="connsiteY4" fmla="*/ 9884 h 10337"/>
              <a:gd name="connsiteX5" fmla="*/ 5203 w 10344"/>
              <a:gd name="connsiteY5" fmla="*/ 10156 h 10337"/>
              <a:gd name="connsiteX6" fmla="*/ 10014 w 10344"/>
              <a:gd name="connsiteY6" fmla="*/ 9644 h 10337"/>
              <a:gd name="connsiteX7" fmla="*/ 10334 w 10344"/>
              <a:gd name="connsiteY7" fmla="*/ 4893 h 10337"/>
              <a:gd name="connsiteX8" fmla="*/ 9752 w 10344"/>
              <a:gd name="connsiteY8" fmla="*/ 390 h 10337"/>
              <a:gd name="connsiteX0" fmla="*/ 9752 w 10344"/>
              <a:gd name="connsiteY0" fmla="*/ 390 h 10279"/>
              <a:gd name="connsiteX1" fmla="*/ 5187 w 10344"/>
              <a:gd name="connsiteY1" fmla="*/ 133 h 10279"/>
              <a:gd name="connsiteX2" fmla="*/ 560 w 10344"/>
              <a:gd name="connsiteY2" fmla="*/ 347 h 10279"/>
              <a:gd name="connsiteX3" fmla="*/ 17 w 10344"/>
              <a:gd name="connsiteY3" fmla="*/ 4874 h 10279"/>
              <a:gd name="connsiteX4" fmla="*/ 542 w 10344"/>
              <a:gd name="connsiteY4" fmla="*/ 9789 h 10279"/>
              <a:gd name="connsiteX5" fmla="*/ 5203 w 10344"/>
              <a:gd name="connsiteY5" fmla="*/ 10156 h 10279"/>
              <a:gd name="connsiteX6" fmla="*/ 10014 w 10344"/>
              <a:gd name="connsiteY6" fmla="*/ 9644 h 10279"/>
              <a:gd name="connsiteX7" fmla="*/ 10334 w 10344"/>
              <a:gd name="connsiteY7" fmla="*/ 4893 h 10279"/>
              <a:gd name="connsiteX8" fmla="*/ 9752 w 10344"/>
              <a:gd name="connsiteY8" fmla="*/ 390 h 10279"/>
              <a:gd name="connsiteX0" fmla="*/ 9750 w 10342"/>
              <a:gd name="connsiteY0" fmla="*/ 467 h 10356"/>
              <a:gd name="connsiteX1" fmla="*/ 5185 w 10342"/>
              <a:gd name="connsiteY1" fmla="*/ 210 h 10356"/>
              <a:gd name="connsiteX2" fmla="*/ 558 w 10342"/>
              <a:gd name="connsiteY2" fmla="*/ 424 h 10356"/>
              <a:gd name="connsiteX3" fmla="*/ 81 w 10342"/>
              <a:gd name="connsiteY3" fmla="*/ 5424 h 10356"/>
              <a:gd name="connsiteX4" fmla="*/ 540 w 10342"/>
              <a:gd name="connsiteY4" fmla="*/ 9866 h 10356"/>
              <a:gd name="connsiteX5" fmla="*/ 5201 w 10342"/>
              <a:gd name="connsiteY5" fmla="*/ 10233 h 10356"/>
              <a:gd name="connsiteX6" fmla="*/ 10012 w 10342"/>
              <a:gd name="connsiteY6" fmla="*/ 9721 h 10356"/>
              <a:gd name="connsiteX7" fmla="*/ 10332 w 10342"/>
              <a:gd name="connsiteY7" fmla="*/ 4970 h 10356"/>
              <a:gd name="connsiteX8" fmla="*/ 9750 w 10342"/>
              <a:gd name="connsiteY8" fmla="*/ 467 h 10356"/>
              <a:gd name="connsiteX0" fmla="*/ 9798 w 10390"/>
              <a:gd name="connsiteY0" fmla="*/ 469 h 10358"/>
              <a:gd name="connsiteX1" fmla="*/ 5233 w 10390"/>
              <a:gd name="connsiteY1" fmla="*/ 212 h 10358"/>
              <a:gd name="connsiteX2" fmla="*/ 606 w 10390"/>
              <a:gd name="connsiteY2" fmla="*/ 426 h 10358"/>
              <a:gd name="connsiteX3" fmla="*/ 52 w 10390"/>
              <a:gd name="connsiteY3" fmla="*/ 5464 h 10358"/>
              <a:gd name="connsiteX4" fmla="*/ 588 w 10390"/>
              <a:gd name="connsiteY4" fmla="*/ 9868 h 10358"/>
              <a:gd name="connsiteX5" fmla="*/ 5249 w 10390"/>
              <a:gd name="connsiteY5" fmla="*/ 10235 h 10358"/>
              <a:gd name="connsiteX6" fmla="*/ 10060 w 10390"/>
              <a:gd name="connsiteY6" fmla="*/ 9723 h 10358"/>
              <a:gd name="connsiteX7" fmla="*/ 10380 w 10390"/>
              <a:gd name="connsiteY7" fmla="*/ 4972 h 10358"/>
              <a:gd name="connsiteX8" fmla="*/ 9798 w 10390"/>
              <a:gd name="connsiteY8" fmla="*/ 469 h 10358"/>
              <a:gd name="connsiteX0" fmla="*/ 9762 w 10354"/>
              <a:gd name="connsiteY0" fmla="*/ 469 h 10358"/>
              <a:gd name="connsiteX1" fmla="*/ 5197 w 10354"/>
              <a:gd name="connsiteY1" fmla="*/ 212 h 10358"/>
              <a:gd name="connsiteX2" fmla="*/ 570 w 10354"/>
              <a:gd name="connsiteY2" fmla="*/ 426 h 10358"/>
              <a:gd name="connsiteX3" fmla="*/ 16 w 10354"/>
              <a:gd name="connsiteY3" fmla="*/ 5464 h 10358"/>
              <a:gd name="connsiteX4" fmla="*/ 552 w 10354"/>
              <a:gd name="connsiteY4" fmla="*/ 9868 h 10358"/>
              <a:gd name="connsiteX5" fmla="*/ 5213 w 10354"/>
              <a:gd name="connsiteY5" fmla="*/ 10235 h 10358"/>
              <a:gd name="connsiteX6" fmla="*/ 10024 w 10354"/>
              <a:gd name="connsiteY6" fmla="*/ 9723 h 10358"/>
              <a:gd name="connsiteX7" fmla="*/ 10344 w 10354"/>
              <a:gd name="connsiteY7" fmla="*/ 4972 h 10358"/>
              <a:gd name="connsiteX8" fmla="*/ 9762 w 10354"/>
              <a:gd name="connsiteY8" fmla="*/ 469 h 10358"/>
              <a:gd name="connsiteX0" fmla="*/ 9758 w 10350"/>
              <a:gd name="connsiteY0" fmla="*/ 469 h 10393"/>
              <a:gd name="connsiteX1" fmla="*/ 5193 w 10350"/>
              <a:gd name="connsiteY1" fmla="*/ 212 h 10393"/>
              <a:gd name="connsiteX2" fmla="*/ 566 w 10350"/>
              <a:gd name="connsiteY2" fmla="*/ 426 h 10393"/>
              <a:gd name="connsiteX3" fmla="*/ 12 w 10350"/>
              <a:gd name="connsiteY3" fmla="*/ 5464 h 10393"/>
              <a:gd name="connsiteX4" fmla="*/ 603 w 10350"/>
              <a:gd name="connsiteY4" fmla="*/ 9925 h 10393"/>
              <a:gd name="connsiteX5" fmla="*/ 5209 w 10350"/>
              <a:gd name="connsiteY5" fmla="*/ 10235 h 10393"/>
              <a:gd name="connsiteX6" fmla="*/ 10020 w 10350"/>
              <a:gd name="connsiteY6" fmla="*/ 9723 h 10393"/>
              <a:gd name="connsiteX7" fmla="*/ 10340 w 10350"/>
              <a:gd name="connsiteY7" fmla="*/ 4972 h 10393"/>
              <a:gd name="connsiteX8" fmla="*/ 9758 w 10350"/>
              <a:gd name="connsiteY8" fmla="*/ 469 h 10393"/>
              <a:gd name="connsiteX0" fmla="*/ 9759 w 10351"/>
              <a:gd name="connsiteY0" fmla="*/ 469 h 10325"/>
              <a:gd name="connsiteX1" fmla="*/ 5194 w 10351"/>
              <a:gd name="connsiteY1" fmla="*/ 212 h 10325"/>
              <a:gd name="connsiteX2" fmla="*/ 567 w 10351"/>
              <a:gd name="connsiteY2" fmla="*/ 426 h 10325"/>
              <a:gd name="connsiteX3" fmla="*/ 13 w 10351"/>
              <a:gd name="connsiteY3" fmla="*/ 5464 h 10325"/>
              <a:gd name="connsiteX4" fmla="*/ 638 w 10351"/>
              <a:gd name="connsiteY4" fmla="*/ 9808 h 10325"/>
              <a:gd name="connsiteX5" fmla="*/ 5210 w 10351"/>
              <a:gd name="connsiteY5" fmla="*/ 10235 h 10325"/>
              <a:gd name="connsiteX6" fmla="*/ 10021 w 10351"/>
              <a:gd name="connsiteY6" fmla="*/ 9723 h 10325"/>
              <a:gd name="connsiteX7" fmla="*/ 10341 w 10351"/>
              <a:gd name="connsiteY7" fmla="*/ 4972 h 10325"/>
              <a:gd name="connsiteX8" fmla="*/ 9759 w 10351"/>
              <a:gd name="connsiteY8" fmla="*/ 469 h 10325"/>
              <a:gd name="connsiteX0" fmla="*/ 9759 w 10351"/>
              <a:gd name="connsiteY0" fmla="*/ 469 h 10269"/>
              <a:gd name="connsiteX1" fmla="*/ 5194 w 10351"/>
              <a:gd name="connsiteY1" fmla="*/ 212 h 10269"/>
              <a:gd name="connsiteX2" fmla="*/ 567 w 10351"/>
              <a:gd name="connsiteY2" fmla="*/ 426 h 10269"/>
              <a:gd name="connsiteX3" fmla="*/ 13 w 10351"/>
              <a:gd name="connsiteY3" fmla="*/ 5464 h 10269"/>
              <a:gd name="connsiteX4" fmla="*/ 638 w 10351"/>
              <a:gd name="connsiteY4" fmla="*/ 9808 h 10269"/>
              <a:gd name="connsiteX5" fmla="*/ 5176 w 10351"/>
              <a:gd name="connsiteY5" fmla="*/ 10118 h 10269"/>
              <a:gd name="connsiteX6" fmla="*/ 10021 w 10351"/>
              <a:gd name="connsiteY6" fmla="*/ 9723 h 10269"/>
              <a:gd name="connsiteX7" fmla="*/ 10341 w 10351"/>
              <a:gd name="connsiteY7" fmla="*/ 4972 h 10269"/>
              <a:gd name="connsiteX8" fmla="*/ 9759 w 10351"/>
              <a:gd name="connsiteY8" fmla="*/ 469 h 10269"/>
              <a:gd name="connsiteX0" fmla="*/ 9759 w 10351"/>
              <a:gd name="connsiteY0" fmla="*/ 469 h 10260"/>
              <a:gd name="connsiteX1" fmla="*/ 5194 w 10351"/>
              <a:gd name="connsiteY1" fmla="*/ 212 h 10260"/>
              <a:gd name="connsiteX2" fmla="*/ 567 w 10351"/>
              <a:gd name="connsiteY2" fmla="*/ 426 h 10260"/>
              <a:gd name="connsiteX3" fmla="*/ 13 w 10351"/>
              <a:gd name="connsiteY3" fmla="*/ 5464 h 10260"/>
              <a:gd name="connsiteX4" fmla="*/ 638 w 10351"/>
              <a:gd name="connsiteY4" fmla="*/ 9808 h 10260"/>
              <a:gd name="connsiteX5" fmla="*/ 5176 w 10351"/>
              <a:gd name="connsiteY5" fmla="*/ 10118 h 10260"/>
              <a:gd name="connsiteX6" fmla="*/ 10021 w 10351"/>
              <a:gd name="connsiteY6" fmla="*/ 9723 h 10260"/>
              <a:gd name="connsiteX7" fmla="*/ 10341 w 10351"/>
              <a:gd name="connsiteY7" fmla="*/ 4972 h 10260"/>
              <a:gd name="connsiteX8" fmla="*/ 9759 w 10351"/>
              <a:gd name="connsiteY8" fmla="*/ 469 h 10260"/>
              <a:gd name="connsiteX0" fmla="*/ 9759 w 10341"/>
              <a:gd name="connsiteY0" fmla="*/ 469 h 10225"/>
              <a:gd name="connsiteX1" fmla="*/ 5194 w 10341"/>
              <a:gd name="connsiteY1" fmla="*/ 212 h 10225"/>
              <a:gd name="connsiteX2" fmla="*/ 567 w 10341"/>
              <a:gd name="connsiteY2" fmla="*/ 426 h 10225"/>
              <a:gd name="connsiteX3" fmla="*/ 13 w 10341"/>
              <a:gd name="connsiteY3" fmla="*/ 5464 h 10225"/>
              <a:gd name="connsiteX4" fmla="*/ 638 w 10341"/>
              <a:gd name="connsiteY4" fmla="*/ 9808 h 10225"/>
              <a:gd name="connsiteX5" fmla="*/ 5176 w 10341"/>
              <a:gd name="connsiteY5" fmla="*/ 10118 h 10225"/>
              <a:gd name="connsiteX6" fmla="*/ 9853 w 10341"/>
              <a:gd name="connsiteY6" fmla="*/ 9665 h 10225"/>
              <a:gd name="connsiteX7" fmla="*/ 10341 w 10341"/>
              <a:gd name="connsiteY7" fmla="*/ 4972 h 10225"/>
              <a:gd name="connsiteX8" fmla="*/ 9759 w 10341"/>
              <a:gd name="connsiteY8" fmla="*/ 469 h 10225"/>
              <a:gd name="connsiteX0" fmla="*/ 9759 w 10341"/>
              <a:gd name="connsiteY0" fmla="*/ 469 h 10170"/>
              <a:gd name="connsiteX1" fmla="*/ 5194 w 10341"/>
              <a:gd name="connsiteY1" fmla="*/ 212 h 10170"/>
              <a:gd name="connsiteX2" fmla="*/ 567 w 10341"/>
              <a:gd name="connsiteY2" fmla="*/ 426 h 10170"/>
              <a:gd name="connsiteX3" fmla="*/ 13 w 10341"/>
              <a:gd name="connsiteY3" fmla="*/ 5464 h 10170"/>
              <a:gd name="connsiteX4" fmla="*/ 638 w 10341"/>
              <a:gd name="connsiteY4" fmla="*/ 9808 h 10170"/>
              <a:gd name="connsiteX5" fmla="*/ 5176 w 10341"/>
              <a:gd name="connsiteY5" fmla="*/ 10118 h 10170"/>
              <a:gd name="connsiteX6" fmla="*/ 9853 w 10341"/>
              <a:gd name="connsiteY6" fmla="*/ 9665 h 10170"/>
              <a:gd name="connsiteX7" fmla="*/ 10341 w 10341"/>
              <a:gd name="connsiteY7" fmla="*/ 4972 h 10170"/>
              <a:gd name="connsiteX8" fmla="*/ 9759 w 10341"/>
              <a:gd name="connsiteY8" fmla="*/ 469 h 10170"/>
              <a:gd name="connsiteX0" fmla="*/ 9759 w 10341"/>
              <a:gd name="connsiteY0" fmla="*/ 469 h 10170"/>
              <a:gd name="connsiteX1" fmla="*/ 5194 w 10341"/>
              <a:gd name="connsiteY1" fmla="*/ 212 h 10170"/>
              <a:gd name="connsiteX2" fmla="*/ 567 w 10341"/>
              <a:gd name="connsiteY2" fmla="*/ 426 h 10170"/>
              <a:gd name="connsiteX3" fmla="*/ 13 w 10341"/>
              <a:gd name="connsiteY3" fmla="*/ 5464 h 10170"/>
              <a:gd name="connsiteX4" fmla="*/ 638 w 10341"/>
              <a:gd name="connsiteY4" fmla="*/ 9808 h 10170"/>
              <a:gd name="connsiteX5" fmla="*/ 5176 w 10341"/>
              <a:gd name="connsiteY5" fmla="*/ 10118 h 10170"/>
              <a:gd name="connsiteX6" fmla="*/ 9853 w 10341"/>
              <a:gd name="connsiteY6" fmla="*/ 9665 h 10170"/>
              <a:gd name="connsiteX7" fmla="*/ 10341 w 10341"/>
              <a:gd name="connsiteY7" fmla="*/ 4972 h 10170"/>
              <a:gd name="connsiteX8" fmla="*/ 9759 w 10341"/>
              <a:gd name="connsiteY8" fmla="*/ 469 h 10170"/>
              <a:gd name="connsiteX0" fmla="*/ 9759 w 10341"/>
              <a:gd name="connsiteY0" fmla="*/ 469 h 10170"/>
              <a:gd name="connsiteX1" fmla="*/ 5194 w 10341"/>
              <a:gd name="connsiteY1" fmla="*/ 212 h 10170"/>
              <a:gd name="connsiteX2" fmla="*/ 567 w 10341"/>
              <a:gd name="connsiteY2" fmla="*/ 426 h 10170"/>
              <a:gd name="connsiteX3" fmla="*/ 13 w 10341"/>
              <a:gd name="connsiteY3" fmla="*/ 5464 h 10170"/>
              <a:gd name="connsiteX4" fmla="*/ 638 w 10341"/>
              <a:gd name="connsiteY4" fmla="*/ 9808 h 10170"/>
              <a:gd name="connsiteX5" fmla="*/ 5176 w 10341"/>
              <a:gd name="connsiteY5" fmla="*/ 10118 h 10170"/>
              <a:gd name="connsiteX6" fmla="*/ 9853 w 10341"/>
              <a:gd name="connsiteY6" fmla="*/ 9665 h 10170"/>
              <a:gd name="connsiteX7" fmla="*/ 10341 w 10341"/>
              <a:gd name="connsiteY7" fmla="*/ 4972 h 10170"/>
              <a:gd name="connsiteX8" fmla="*/ 9759 w 10341"/>
              <a:gd name="connsiteY8" fmla="*/ 469 h 10170"/>
              <a:gd name="connsiteX0" fmla="*/ 9759 w 10341"/>
              <a:gd name="connsiteY0" fmla="*/ 469 h 10170"/>
              <a:gd name="connsiteX1" fmla="*/ 5194 w 10341"/>
              <a:gd name="connsiteY1" fmla="*/ 212 h 10170"/>
              <a:gd name="connsiteX2" fmla="*/ 567 w 10341"/>
              <a:gd name="connsiteY2" fmla="*/ 426 h 10170"/>
              <a:gd name="connsiteX3" fmla="*/ 13 w 10341"/>
              <a:gd name="connsiteY3" fmla="*/ 5464 h 10170"/>
              <a:gd name="connsiteX4" fmla="*/ 638 w 10341"/>
              <a:gd name="connsiteY4" fmla="*/ 9808 h 10170"/>
              <a:gd name="connsiteX5" fmla="*/ 5176 w 10341"/>
              <a:gd name="connsiteY5" fmla="*/ 10118 h 10170"/>
              <a:gd name="connsiteX6" fmla="*/ 9853 w 10341"/>
              <a:gd name="connsiteY6" fmla="*/ 9665 h 10170"/>
              <a:gd name="connsiteX7" fmla="*/ 10341 w 10341"/>
              <a:gd name="connsiteY7" fmla="*/ 4972 h 10170"/>
              <a:gd name="connsiteX8" fmla="*/ 9759 w 10341"/>
              <a:gd name="connsiteY8" fmla="*/ 469 h 10170"/>
              <a:gd name="connsiteX0" fmla="*/ 9759 w 10343"/>
              <a:gd name="connsiteY0" fmla="*/ 469 h 10170"/>
              <a:gd name="connsiteX1" fmla="*/ 5194 w 10343"/>
              <a:gd name="connsiteY1" fmla="*/ 212 h 10170"/>
              <a:gd name="connsiteX2" fmla="*/ 567 w 10343"/>
              <a:gd name="connsiteY2" fmla="*/ 426 h 10170"/>
              <a:gd name="connsiteX3" fmla="*/ 13 w 10343"/>
              <a:gd name="connsiteY3" fmla="*/ 5464 h 10170"/>
              <a:gd name="connsiteX4" fmla="*/ 638 w 10343"/>
              <a:gd name="connsiteY4" fmla="*/ 9808 h 10170"/>
              <a:gd name="connsiteX5" fmla="*/ 5176 w 10343"/>
              <a:gd name="connsiteY5" fmla="*/ 10118 h 10170"/>
              <a:gd name="connsiteX6" fmla="*/ 9853 w 10343"/>
              <a:gd name="connsiteY6" fmla="*/ 9665 h 10170"/>
              <a:gd name="connsiteX7" fmla="*/ 10341 w 10343"/>
              <a:gd name="connsiteY7" fmla="*/ 4972 h 10170"/>
              <a:gd name="connsiteX8" fmla="*/ 9759 w 10343"/>
              <a:gd name="connsiteY8" fmla="*/ 469 h 10170"/>
              <a:gd name="connsiteX0" fmla="*/ 9759 w 10344"/>
              <a:gd name="connsiteY0" fmla="*/ 469 h 10166"/>
              <a:gd name="connsiteX1" fmla="*/ 5194 w 10344"/>
              <a:gd name="connsiteY1" fmla="*/ 212 h 10166"/>
              <a:gd name="connsiteX2" fmla="*/ 567 w 10344"/>
              <a:gd name="connsiteY2" fmla="*/ 426 h 10166"/>
              <a:gd name="connsiteX3" fmla="*/ 13 w 10344"/>
              <a:gd name="connsiteY3" fmla="*/ 5464 h 10166"/>
              <a:gd name="connsiteX4" fmla="*/ 638 w 10344"/>
              <a:gd name="connsiteY4" fmla="*/ 9808 h 10166"/>
              <a:gd name="connsiteX5" fmla="*/ 5176 w 10344"/>
              <a:gd name="connsiteY5" fmla="*/ 10118 h 10166"/>
              <a:gd name="connsiteX6" fmla="*/ 9875 w 10344"/>
              <a:gd name="connsiteY6" fmla="*/ 9723 h 10166"/>
              <a:gd name="connsiteX7" fmla="*/ 10341 w 10344"/>
              <a:gd name="connsiteY7" fmla="*/ 4972 h 10166"/>
              <a:gd name="connsiteX8" fmla="*/ 9759 w 10344"/>
              <a:gd name="connsiteY8" fmla="*/ 469 h 10166"/>
              <a:gd name="connsiteX0" fmla="*/ 9759 w 10341"/>
              <a:gd name="connsiteY0" fmla="*/ 469 h 10166"/>
              <a:gd name="connsiteX1" fmla="*/ 5194 w 10341"/>
              <a:gd name="connsiteY1" fmla="*/ 212 h 10166"/>
              <a:gd name="connsiteX2" fmla="*/ 567 w 10341"/>
              <a:gd name="connsiteY2" fmla="*/ 426 h 10166"/>
              <a:gd name="connsiteX3" fmla="*/ 13 w 10341"/>
              <a:gd name="connsiteY3" fmla="*/ 5464 h 10166"/>
              <a:gd name="connsiteX4" fmla="*/ 638 w 10341"/>
              <a:gd name="connsiteY4" fmla="*/ 9808 h 10166"/>
              <a:gd name="connsiteX5" fmla="*/ 5176 w 10341"/>
              <a:gd name="connsiteY5" fmla="*/ 10118 h 10166"/>
              <a:gd name="connsiteX6" fmla="*/ 9875 w 10341"/>
              <a:gd name="connsiteY6" fmla="*/ 9723 h 10166"/>
              <a:gd name="connsiteX7" fmla="*/ 10341 w 10341"/>
              <a:gd name="connsiteY7" fmla="*/ 4972 h 10166"/>
              <a:gd name="connsiteX8" fmla="*/ 9759 w 10341"/>
              <a:gd name="connsiteY8" fmla="*/ 469 h 10166"/>
              <a:gd name="connsiteX0" fmla="*/ 9759 w 10414"/>
              <a:gd name="connsiteY0" fmla="*/ 469 h 10224"/>
              <a:gd name="connsiteX1" fmla="*/ 5194 w 10414"/>
              <a:gd name="connsiteY1" fmla="*/ 212 h 10224"/>
              <a:gd name="connsiteX2" fmla="*/ 567 w 10414"/>
              <a:gd name="connsiteY2" fmla="*/ 426 h 10224"/>
              <a:gd name="connsiteX3" fmla="*/ 13 w 10414"/>
              <a:gd name="connsiteY3" fmla="*/ 5464 h 10224"/>
              <a:gd name="connsiteX4" fmla="*/ 638 w 10414"/>
              <a:gd name="connsiteY4" fmla="*/ 9808 h 10224"/>
              <a:gd name="connsiteX5" fmla="*/ 5176 w 10414"/>
              <a:gd name="connsiteY5" fmla="*/ 10118 h 10224"/>
              <a:gd name="connsiteX6" fmla="*/ 9875 w 10414"/>
              <a:gd name="connsiteY6" fmla="*/ 9723 h 10224"/>
              <a:gd name="connsiteX7" fmla="*/ 10307 w 10414"/>
              <a:gd name="connsiteY7" fmla="*/ 5166 h 10224"/>
              <a:gd name="connsiteX8" fmla="*/ 9759 w 10414"/>
              <a:gd name="connsiteY8" fmla="*/ 469 h 10224"/>
              <a:gd name="connsiteX0" fmla="*/ 9759 w 10336"/>
              <a:gd name="connsiteY0" fmla="*/ 469 h 10166"/>
              <a:gd name="connsiteX1" fmla="*/ 5194 w 10336"/>
              <a:gd name="connsiteY1" fmla="*/ 212 h 10166"/>
              <a:gd name="connsiteX2" fmla="*/ 567 w 10336"/>
              <a:gd name="connsiteY2" fmla="*/ 426 h 10166"/>
              <a:gd name="connsiteX3" fmla="*/ 13 w 10336"/>
              <a:gd name="connsiteY3" fmla="*/ 5464 h 10166"/>
              <a:gd name="connsiteX4" fmla="*/ 638 w 10336"/>
              <a:gd name="connsiteY4" fmla="*/ 9808 h 10166"/>
              <a:gd name="connsiteX5" fmla="*/ 5176 w 10336"/>
              <a:gd name="connsiteY5" fmla="*/ 10118 h 10166"/>
              <a:gd name="connsiteX6" fmla="*/ 9875 w 10336"/>
              <a:gd name="connsiteY6" fmla="*/ 9723 h 10166"/>
              <a:gd name="connsiteX7" fmla="*/ 10307 w 10336"/>
              <a:gd name="connsiteY7" fmla="*/ 5166 h 10166"/>
              <a:gd name="connsiteX8" fmla="*/ 9759 w 10336"/>
              <a:gd name="connsiteY8" fmla="*/ 469 h 10166"/>
              <a:gd name="connsiteX0" fmla="*/ 9759 w 10315"/>
              <a:gd name="connsiteY0" fmla="*/ 469 h 10166"/>
              <a:gd name="connsiteX1" fmla="*/ 5194 w 10315"/>
              <a:gd name="connsiteY1" fmla="*/ 212 h 10166"/>
              <a:gd name="connsiteX2" fmla="*/ 567 w 10315"/>
              <a:gd name="connsiteY2" fmla="*/ 426 h 10166"/>
              <a:gd name="connsiteX3" fmla="*/ 13 w 10315"/>
              <a:gd name="connsiteY3" fmla="*/ 5464 h 10166"/>
              <a:gd name="connsiteX4" fmla="*/ 638 w 10315"/>
              <a:gd name="connsiteY4" fmla="*/ 9808 h 10166"/>
              <a:gd name="connsiteX5" fmla="*/ 5176 w 10315"/>
              <a:gd name="connsiteY5" fmla="*/ 10118 h 10166"/>
              <a:gd name="connsiteX6" fmla="*/ 9875 w 10315"/>
              <a:gd name="connsiteY6" fmla="*/ 9723 h 10166"/>
              <a:gd name="connsiteX7" fmla="*/ 10307 w 10315"/>
              <a:gd name="connsiteY7" fmla="*/ 5166 h 10166"/>
              <a:gd name="connsiteX8" fmla="*/ 9759 w 10315"/>
              <a:gd name="connsiteY8" fmla="*/ 469 h 10166"/>
              <a:gd name="connsiteX0" fmla="*/ 9759 w 10309"/>
              <a:gd name="connsiteY0" fmla="*/ 469 h 10158"/>
              <a:gd name="connsiteX1" fmla="*/ 5194 w 10309"/>
              <a:gd name="connsiteY1" fmla="*/ 212 h 10158"/>
              <a:gd name="connsiteX2" fmla="*/ 567 w 10309"/>
              <a:gd name="connsiteY2" fmla="*/ 426 h 10158"/>
              <a:gd name="connsiteX3" fmla="*/ 13 w 10309"/>
              <a:gd name="connsiteY3" fmla="*/ 5464 h 10158"/>
              <a:gd name="connsiteX4" fmla="*/ 638 w 10309"/>
              <a:gd name="connsiteY4" fmla="*/ 9808 h 10158"/>
              <a:gd name="connsiteX5" fmla="*/ 5176 w 10309"/>
              <a:gd name="connsiteY5" fmla="*/ 10118 h 10158"/>
              <a:gd name="connsiteX6" fmla="*/ 9819 w 10309"/>
              <a:gd name="connsiteY6" fmla="*/ 9840 h 10158"/>
              <a:gd name="connsiteX7" fmla="*/ 10307 w 10309"/>
              <a:gd name="connsiteY7" fmla="*/ 5166 h 10158"/>
              <a:gd name="connsiteX8" fmla="*/ 9759 w 10309"/>
              <a:gd name="connsiteY8" fmla="*/ 469 h 10158"/>
              <a:gd name="connsiteX0" fmla="*/ 9759 w 10307"/>
              <a:gd name="connsiteY0" fmla="*/ 469 h 10158"/>
              <a:gd name="connsiteX1" fmla="*/ 5194 w 10307"/>
              <a:gd name="connsiteY1" fmla="*/ 212 h 10158"/>
              <a:gd name="connsiteX2" fmla="*/ 567 w 10307"/>
              <a:gd name="connsiteY2" fmla="*/ 426 h 10158"/>
              <a:gd name="connsiteX3" fmla="*/ 13 w 10307"/>
              <a:gd name="connsiteY3" fmla="*/ 5464 h 10158"/>
              <a:gd name="connsiteX4" fmla="*/ 638 w 10307"/>
              <a:gd name="connsiteY4" fmla="*/ 9808 h 10158"/>
              <a:gd name="connsiteX5" fmla="*/ 5176 w 10307"/>
              <a:gd name="connsiteY5" fmla="*/ 10118 h 10158"/>
              <a:gd name="connsiteX6" fmla="*/ 9819 w 10307"/>
              <a:gd name="connsiteY6" fmla="*/ 9840 h 10158"/>
              <a:gd name="connsiteX7" fmla="*/ 10307 w 10307"/>
              <a:gd name="connsiteY7" fmla="*/ 5166 h 10158"/>
              <a:gd name="connsiteX8" fmla="*/ 9759 w 10307"/>
              <a:gd name="connsiteY8" fmla="*/ 469 h 10158"/>
              <a:gd name="connsiteX0" fmla="*/ 9765 w 10313"/>
              <a:gd name="connsiteY0" fmla="*/ 469 h 10158"/>
              <a:gd name="connsiteX1" fmla="*/ 5200 w 10313"/>
              <a:gd name="connsiteY1" fmla="*/ 212 h 10158"/>
              <a:gd name="connsiteX2" fmla="*/ 573 w 10313"/>
              <a:gd name="connsiteY2" fmla="*/ 426 h 10158"/>
              <a:gd name="connsiteX3" fmla="*/ 19 w 10313"/>
              <a:gd name="connsiteY3" fmla="*/ 5464 h 10158"/>
              <a:gd name="connsiteX4" fmla="*/ 722 w 10313"/>
              <a:gd name="connsiteY4" fmla="*/ 9808 h 10158"/>
              <a:gd name="connsiteX5" fmla="*/ 5182 w 10313"/>
              <a:gd name="connsiteY5" fmla="*/ 10118 h 10158"/>
              <a:gd name="connsiteX6" fmla="*/ 9825 w 10313"/>
              <a:gd name="connsiteY6" fmla="*/ 9840 h 10158"/>
              <a:gd name="connsiteX7" fmla="*/ 10313 w 10313"/>
              <a:gd name="connsiteY7" fmla="*/ 5166 h 10158"/>
              <a:gd name="connsiteX8" fmla="*/ 9765 w 10313"/>
              <a:gd name="connsiteY8" fmla="*/ 469 h 10158"/>
              <a:gd name="connsiteX0" fmla="*/ 9765 w 10313"/>
              <a:gd name="connsiteY0" fmla="*/ 469 h 10189"/>
              <a:gd name="connsiteX1" fmla="*/ 5200 w 10313"/>
              <a:gd name="connsiteY1" fmla="*/ 212 h 10189"/>
              <a:gd name="connsiteX2" fmla="*/ 573 w 10313"/>
              <a:gd name="connsiteY2" fmla="*/ 426 h 10189"/>
              <a:gd name="connsiteX3" fmla="*/ 19 w 10313"/>
              <a:gd name="connsiteY3" fmla="*/ 5464 h 10189"/>
              <a:gd name="connsiteX4" fmla="*/ 722 w 10313"/>
              <a:gd name="connsiteY4" fmla="*/ 9866 h 10189"/>
              <a:gd name="connsiteX5" fmla="*/ 5182 w 10313"/>
              <a:gd name="connsiteY5" fmla="*/ 10118 h 10189"/>
              <a:gd name="connsiteX6" fmla="*/ 9825 w 10313"/>
              <a:gd name="connsiteY6" fmla="*/ 9840 h 10189"/>
              <a:gd name="connsiteX7" fmla="*/ 10313 w 10313"/>
              <a:gd name="connsiteY7" fmla="*/ 5166 h 10189"/>
              <a:gd name="connsiteX8" fmla="*/ 9765 w 10313"/>
              <a:gd name="connsiteY8" fmla="*/ 469 h 10189"/>
              <a:gd name="connsiteX0" fmla="*/ 9765 w 10313"/>
              <a:gd name="connsiteY0" fmla="*/ 469 h 10154"/>
              <a:gd name="connsiteX1" fmla="*/ 5200 w 10313"/>
              <a:gd name="connsiteY1" fmla="*/ 212 h 10154"/>
              <a:gd name="connsiteX2" fmla="*/ 573 w 10313"/>
              <a:gd name="connsiteY2" fmla="*/ 426 h 10154"/>
              <a:gd name="connsiteX3" fmla="*/ 19 w 10313"/>
              <a:gd name="connsiteY3" fmla="*/ 5464 h 10154"/>
              <a:gd name="connsiteX4" fmla="*/ 722 w 10313"/>
              <a:gd name="connsiteY4" fmla="*/ 9866 h 10154"/>
              <a:gd name="connsiteX5" fmla="*/ 5182 w 10313"/>
              <a:gd name="connsiteY5" fmla="*/ 10118 h 10154"/>
              <a:gd name="connsiteX6" fmla="*/ 9825 w 10313"/>
              <a:gd name="connsiteY6" fmla="*/ 9840 h 10154"/>
              <a:gd name="connsiteX7" fmla="*/ 10313 w 10313"/>
              <a:gd name="connsiteY7" fmla="*/ 5166 h 10154"/>
              <a:gd name="connsiteX8" fmla="*/ 9765 w 10313"/>
              <a:gd name="connsiteY8" fmla="*/ 469 h 10154"/>
              <a:gd name="connsiteX0" fmla="*/ 9765 w 10313"/>
              <a:gd name="connsiteY0" fmla="*/ 469 h 10154"/>
              <a:gd name="connsiteX1" fmla="*/ 5200 w 10313"/>
              <a:gd name="connsiteY1" fmla="*/ 212 h 10154"/>
              <a:gd name="connsiteX2" fmla="*/ 573 w 10313"/>
              <a:gd name="connsiteY2" fmla="*/ 426 h 10154"/>
              <a:gd name="connsiteX3" fmla="*/ 19 w 10313"/>
              <a:gd name="connsiteY3" fmla="*/ 5464 h 10154"/>
              <a:gd name="connsiteX4" fmla="*/ 722 w 10313"/>
              <a:gd name="connsiteY4" fmla="*/ 9866 h 10154"/>
              <a:gd name="connsiteX5" fmla="*/ 5182 w 10313"/>
              <a:gd name="connsiteY5" fmla="*/ 10118 h 10154"/>
              <a:gd name="connsiteX6" fmla="*/ 9825 w 10313"/>
              <a:gd name="connsiteY6" fmla="*/ 9840 h 10154"/>
              <a:gd name="connsiteX7" fmla="*/ 10313 w 10313"/>
              <a:gd name="connsiteY7" fmla="*/ 5166 h 10154"/>
              <a:gd name="connsiteX8" fmla="*/ 9765 w 10313"/>
              <a:gd name="connsiteY8" fmla="*/ 469 h 10154"/>
              <a:gd name="connsiteX0" fmla="*/ 9765 w 10313"/>
              <a:gd name="connsiteY0" fmla="*/ 469 h 10154"/>
              <a:gd name="connsiteX1" fmla="*/ 5200 w 10313"/>
              <a:gd name="connsiteY1" fmla="*/ 212 h 10154"/>
              <a:gd name="connsiteX2" fmla="*/ 573 w 10313"/>
              <a:gd name="connsiteY2" fmla="*/ 426 h 10154"/>
              <a:gd name="connsiteX3" fmla="*/ 19 w 10313"/>
              <a:gd name="connsiteY3" fmla="*/ 5464 h 10154"/>
              <a:gd name="connsiteX4" fmla="*/ 722 w 10313"/>
              <a:gd name="connsiteY4" fmla="*/ 9866 h 10154"/>
              <a:gd name="connsiteX5" fmla="*/ 5182 w 10313"/>
              <a:gd name="connsiteY5" fmla="*/ 10118 h 10154"/>
              <a:gd name="connsiteX6" fmla="*/ 9825 w 10313"/>
              <a:gd name="connsiteY6" fmla="*/ 9840 h 10154"/>
              <a:gd name="connsiteX7" fmla="*/ 10313 w 10313"/>
              <a:gd name="connsiteY7" fmla="*/ 5166 h 10154"/>
              <a:gd name="connsiteX8" fmla="*/ 9765 w 10313"/>
              <a:gd name="connsiteY8" fmla="*/ 469 h 10154"/>
              <a:gd name="connsiteX0" fmla="*/ 9747 w 10295"/>
              <a:gd name="connsiteY0" fmla="*/ 469 h 10293"/>
              <a:gd name="connsiteX1" fmla="*/ 5182 w 10295"/>
              <a:gd name="connsiteY1" fmla="*/ 212 h 10293"/>
              <a:gd name="connsiteX2" fmla="*/ 555 w 10295"/>
              <a:gd name="connsiteY2" fmla="*/ 426 h 10293"/>
              <a:gd name="connsiteX3" fmla="*/ 102 w 10295"/>
              <a:gd name="connsiteY3" fmla="*/ 5445 h 10293"/>
              <a:gd name="connsiteX4" fmla="*/ 704 w 10295"/>
              <a:gd name="connsiteY4" fmla="*/ 9866 h 10293"/>
              <a:gd name="connsiteX5" fmla="*/ 5164 w 10295"/>
              <a:gd name="connsiteY5" fmla="*/ 10118 h 10293"/>
              <a:gd name="connsiteX6" fmla="*/ 9807 w 10295"/>
              <a:gd name="connsiteY6" fmla="*/ 9840 h 10293"/>
              <a:gd name="connsiteX7" fmla="*/ 10295 w 10295"/>
              <a:gd name="connsiteY7" fmla="*/ 5166 h 10293"/>
              <a:gd name="connsiteX8" fmla="*/ 9747 w 10295"/>
              <a:gd name="connsiteY8" fmla="*/ 469 h 10293"/>
              <a:gd name="connsiteX0" fmla="*/ 9708 w 10256"/>
              <a:gd name="connsiteY0" fmla="*/ 386 h 10210"/>
              <a:gd name="connsiteX1" fmla="*/ 5143 w 10256"/>
              <a:gd name="connsiteY1" fmla="*/ 129 h 10210"/>
              <a:gd name="connsiteX2" fmla="*/ 594 w 10256"/>
              <a:gd name="connsiteY2" fmla="*/ 479 h 10210"/>
              <a:gd name="connsiteX3" fmla="*/ 63 w 10256"/>
              <a:gd name="connsiteY3" fmla="*/ 5362 h 10210"/>
              <a:gd name="connsiteX4" fmla="*/ 665 w 10256"/>
              <a:gd name="connsiteY4" fmla="*/ 9783 h 10210"/>
              <a:gd name="connsiteX5" fmla="*/ 5125 w 10256"/>
              <a:gd name="connsiteY5" fmla="*/ 10035 h 10210"/>
              <a:gd name="connsiteX6" fmla="*/ 9768 w 10256"/>
              <a:gd name="connsiteY6" fmla="*/ 9757 h 10210"/>
              <a:gd name="connsiteX7" fmla="*/ 10256 w 10256"/>
              <a:gd name="connsiteY7" fmla="*/ 5083 h 10210"/>
              <a:gd name="connsiteX8" fmla="*/ 9708 w 10256"/>
              <a:gd name="connsiteY8" fmla="*/ 386 h 10210"/>
              <a:gd name="connsiteX0" fmla="*/ 9672 w 10220"/>
              <a:gd name="connsiteY0" fmla="*/ 386 h 10210"/>
              <a:gd name="connsiteX1" fmla="*/ 5107 w 10220"/>
              <a:gd name="connsiteY1" fmla="*/ 129 h 10210"/>
              <a:gd name="connsiteX2" fmla="*/ 558 w 10220"/>
              <a:gd name="connsiteY2" fmla="*/ 479 h 10210"/>
              <a:gd name="connsiteX3" fmla="*/ 27 w 10220"/>
              <a:gd name="connsiteY3" fmla="*/ 5362 h 10210"/>
              <a:gd name="connsiteX4" fmla="*/ 629 w 10220"/>
              <a:gd name="connsiteY4" fmla="*/ 9783 h 10210"/>
              <a:gd name="connsiteX5" fmla="*/ 5089 w 10220"/>
              <a:gd name="connsiteY5" fmla="*/ 10035 h 10210"/>
              <a:gd name="connsiteX6" fmla="*/ 9732 w 10220"/>
              <a:gd name="connsiteY6" fmla="*/ 9757 h 10210"/>
              <a:gd name="connsiteX7" fmla="*/ 10220 w 10220"/>
              <a:gd name="connsiteY7" fmla="*/ 5083 h 10210"/>
              <a:gd name="connsiteX8" fmla="*/ 9672 w 10220"/>
              <a:gd name="connsiteY8" fmla="*/ 386 h 10210"/>
              <a:gd name="connsiteX0" fmla="*/ 9672 w 10220"/>
              <a:gd name="connsiteY0" fmla="*/ 386 h 10210"/>
              <a:gd name="connsiteX1" fmla="*/ 5107 w 10220"/>
              <a:gd name="connsiteY1" fmla="*/ 129 h 10210"/>
              <a:gd name="connsiteX2" fmla="*/ 558 w 10220"/>
              <a:gd name="connsiteY2" fmla="*/ 479 h 10210"/>
              <a:gd name="connsiteX3" fmla="*/ 27 w 10220"/>
              <a:gd name="connsiteY3" fmla="*/ 5362 h 10210"/>
              <a:gd name="connsiteX4" fmla="*/ 629 w 10220"/>
              <a:gd name="connsiteY4" fmla="*/ 9783 h 10210"/>
              <a:gd name="connsiteX5" fmla="*/ 5089 w 10220"/>
              <a:gd name="connsiteY5" fmla="*/ 10035 h 10210"/>
              <a:gd name="connsiteX6" fmla="*/ 9732 w 10220"/>
              <a:gd name="connsiteY6" fmla="*/ 9757 h 10210"/>
              <a:gd name="connsiteX7" fmla="*/ 10220 w 10220"/>
              <a:gd name="connsiteY7" fmla="*/ 5083 h 10210"/>
              <a:gd name="connsiteX8" fmla="*/ 9672 w 10220"/>
              <a:gd name="connsiteY8" fmla="*/ 386 h 10210"/>
              <a:gd name="connsiteX0" fmla="*/ 9616 w 10220"/>
              <a:gd name="connsiteY0" fmla="*/ 410 h 10176"/>
              <a:gd name="connsiteX1" fmla="*/ 5107 w 10220"/>
              <a:gd name="connsiteY1" fmla="*/ 95 h 10176"/>
              <a:gd name="connsiteX2" fmla="*/ 558 w 10220"/>
              <a:gd name="connsiteY2" fmla="*/ 445 h 10176"/>
              <a:gd name="connsiteX3" fmla="*/ 27 w 10220"/>
              <a:gd name="connsiteY3" fmla="*/ 5328 h 10176"/>
              <a:gd name="connsiteX4" fmla="*/ 629 w 10220"/>
              <a:gd name="connsiteY4" fmla="*/ 9749 h 10176"/>
              <a:gd name="connsiteX5" fmla="*/ 5089 w 10220"/>
              <a:gd name="connsiteY5" fmla="*/ 10001 h 10176"/>
              <a:gd name="connsiteX6" fmla="*/ 9732 w 10220"/>
              <a:gd name="connsiteY6" fmla="*/ 9723 h 10176"/>
              <a:gd name="connsiteX7" fmla="*/ 10220 w 10220"/>
              <a:gd name="connsiteY7" fmla="*/ 5049 h 10176"/>
              <a:gd name="connsiteX8" fmla="*/ 9616 w 10220"/>
              <a:gd name="connsiteY8" fmla="*/ 410 h 10176"/>
              <a:gd name="connsiteX0" fmla="*/ 9616 w 10255"/>
              <a:gd name="connsiteY0" fmla="*/ 410 h 10177"/>
              <a:gd name="connsiteX1" fmla="*/ 5107 w 10255"/>
              <a:gd name="connsiteY1" fmla="*/ 95 h 10177"/>
              <a:gd name="connsiteX2" fmla="*/ 558 w 10255"/>
              <a:gd name="connsiteY2" fmla="*/ 445 h 10177"/>
              <a:gd name="connsiteX3" fmla="*/ 27 w 10255"/>
              <a:gd name="connsiteY3" fmla="*/ 5328 h 10177"/>
              <a:gd name="connsiteX4" fmla="*/ 629 w 10255"/>
              <a:gd name="connsiteY4" fmla="*/ 9749 h 10177"/>
              <a:gd name="connsiteX5" fmla="*/ 5089 w 10255"/>
              <a:gd name="connsiteY5" fmla="*/ 10001 h 10177"/>
              <a:gd name="connsiteX6" fmla="*/ 9732 w 10255"/>
              <a:gd name="connsiteY6" fmla="*/ 9723 h 10177"/>
              <a:gd name="connsiteX7" fmla="*/ 10142 w 10255"/>
              <a:gd name="connsiteY7" fmla="*/ 5049 h 10177"/>
              <a:gd name="connsiteX8" fmla="*/ 9616 w 10255"/>
              <a:gd name="connsiteY8" fmla="*/ 410 h 10177"/>
              <a:gd name="connsiteX0" fmla="*/ 9616 w 10233"/>
              <a:gd name="connsiteY0" fmla="*/ 410 h 10183"/>
              <a:gd name="connsiteX1" fmla="*/ 5107 w 10233"/>
              <a:gd name="connsiteY1" fmla="*/ 95 h 10183"/>
              <a:gd name="connsiteX2" fmla="*/ 558 w 10233"/>
              <a:gd name="connsiteY2" fmla="*/ 445 h 10183"/>
              <a:gd name="connsiteX3" fmla="*/ 27 w 10233"/>
              <a:gd name="connsiteY3" fmla="*/ 5328 h 10183"/>
              <a:gd name="connsiteX4" fmla="*/ 629 w 10233"/>
              <a:gd name="connsiteY4" fmla="*/ 9749 h 10183"/>
              <a:gd name="connsiteX5" fmla="*/ 5089 w 10233"/>
              <a:gd name="connsiteY5" fmla="*/ 10001 h 10183"/>
              <a:gd name="connsiteX6" fmla="*/ 9687 w 10233"/>
              <a:gd name="connsiteY6" fmla="*/ 9587 h 10183"/>
              <a:gd name="connsiteX7" fmla="*/ 10142 w 10233"/>
              <a:gd name="connsiteY7" fmla="*/ 5049 h 10183"/>
              <a:gd name="connsiteX8" fmla="*/ 9616 w 10233"/>
              <a:gd name="connsiteY8" fmla="*/ 410 h 10183"/>
              <a:gd name="connsiteX0" fmla="*/ 9616 w 10157"/>
              <a:gd name="connsiteY0" fmla="*/ 410 h 10183"/>
              <a:gd name="connsiteX1" fmla="*/ 5107 w 10157"/>
              <a:gd name="connsiteY1" fmla="*/ 95 h 10183"/>
              <a:gd name="connsiteX2" fmla="*/ 558 w 10157"/>
              <a:gd name="connsiteY2" fmla="*/ 445 h 10183"/>
              <a:gd name="connsiteX3" fmla="*/ 27 w 10157"/>
              <a:gd name="connsiteY3" fmla="*/ 5328 h 10183"/>
              <a:gd name="connsiteX4" fmla="*/ 629 w 10157"/>
              <a:gd name="connsiteY4" fmla="*/ 9749 h 10183"/>
              <a:gd name="connsiteX5" fmla="*/ 5089 w 10157"/>
              <a:gd name="connsiteY5" fmla="*/ 10001 h 10183"/>
              <a:gd name="connsiteX6" fmla="*/ 9687 w 10157"/>
              <a:gd name="connsiteY6" fmla="*/ 9587 h 10183"/>
              <a:gd name="connsiteX7" fmla="*/ 10142 w 10157"/>
              <a:gd name="connsiteY7" fmla="*/ 5049 h 10183"/>
              <a:gd name="connsiteX8" fmla="*/ 9616 w 10157"/>
              <a:gd name="connsiteY8" fmla="*/ 410 h 10183"/>
              <a:gd name="connsiteX0" fmla="*/ 9616 w 10146"/>
              <a:gd name="connsiteY0" fmla="*/ 410 h 10183"/>
              <a:gd name="connsiteX1" fmla="*/ 5107 w 10146"/>
              <a:gd name="connsiteY1" fmla="*/ 95 h 10183"/>
              <a:gd name="connsiteX2" fmla="*/ 558 w 10146"/>
              <a:gd name="connsiteY2" fmla="*/ 445 h 10183"/>
              <a:gd name="connsiteX3" fmla="*/ 27 w 10146"/>
              <a:gd name="connsiteY3" fmla="*/ 5328 h 10183"/>
              <a:gd name="connsiteX4" fmla="*/ 629 w 10146"/>
              <a:gd name="connsiteY4" fmla="*/ 9749 h 10183"/>
              <a:gd name="connsiteX5" fmla="*/ 5089 w 10146"/>
              <a:gd name="connsiteY5" fmla="*/ 10001 h 10183"/>
              <a:gd name="connsiteX6" fmla="*/ 9687 w 10146"/>
              <a:gd name="connsiteY6" fmla="*/ 9587 h 10183"/>
              <a:gd name="connsiteX7" fmla="*/ 10142 w 10146"/>
              <a:gd name="connsiteY7" fmla="*/ 5049 h 10183"/>
              <a:gd name="connsiteX8" fmla="*/ 9616 w 10146"/>
              <a:gd name="connsiteY8" fmla="*/ 410 h 10183"/>
              <a:gd name="connsiteX0" fmla="*/ 9616 w 10180"/>
              <a:gd name="connsiteY0" fmla="*/ 410 h 10186"/>
              <a:gd name="connsiteX1" fmla="*/ 5107 w 10180"/>
              <a:gd name="connsiteY1" fmla="*/ 95 h 10186"/>
              <a:gd name="connsiteX2" fmla="*/ 558 w 10180"/>
              <a:gd name="connsiteY2" fmla="*/ 445 h 10186"/>
              <a:gd name="connsiteX3" fmla="*/ 27 w 10180"/>
              <a:gd name="connsiteY3" fmla="*/ 5328 h 10186"/>
              <a:gd name="connsiteX4" fmla="*/ 629 w 10180"/>
              <a:gd name="connsiteY4" fmla="*/ 9749 h 10186"/>
              <a:gd name="connsiteX5" fmla="*/ 5089 w 10180"/>
              <a:gd name="connsiteY5" fmla="*/ 10001 h 10186"/>
              <a:gd name="connsiteX6" fmla="*/ 9822 w 10180"/>
              <a:gd name="connsiteY6" fmla="*/ 9529 h 10186"/>
              <a:gd name="connsiteX7" fmla="*/ 10142 w 10180"/>
              <a:gd name="connsiteY7" fmla="*/ 5049 h 10186"/>
              <a:gd name="connsiteX8" fmla="*/ 9616 w 10180"/>
              <a:gd name="connsiteY8" fmla="*/ 410 h 10186"/>
              <a:gd name="connsiteX0" fmla="*/ 9616 w 10153"/>
              <a:gd name="connsiteY0" fmla="*/ 410 h 10186"/>
              <a:gd name="connsiteX1" fmla="*/ 5107 w 10153"/>
              <a:gd name="connsiteY1" fmla="*/ 95 h 10186"/>
              <a:gd name="connsiteX2" fmla="*/ 558 w 10153"/>
              <a:gd name="connsiteY2" fmla="*/ 445 h 10186"/>
              <a:gd name="connsiteX3" fmla="*/ 27 w 10153"/>
              <a:gd name="connsiteY3" fmla="*/ 5328 h 10186"/>
              <a:gd name="connsiteX4" fmla="*/ 629 w 10153"/>
              <a:gd name="connsiteY4" fmla="*/ 9749 h 10186"/>
              <a:gd name="connsiteX5" fmla="*/ 5089 w 10153"/>
              <a:gd name="connsiteY5" fmla="*/ 10001 h 10186"/>
              <a:gd name="connsiteX6" fmla="*/ 9822 w 10153"/>
              <a:gd name="connsiteY6" fmla="*/ 9529 h 10186"/>
              <a:gd name="connsiteX7" fmla="*/ 10142 w 10153"/>
              <a:gd name="connsiteY7" fmla="*/ 5049 h 10186"/>
              <a:gd name="connsiteX8" fmla="*/ 9616 w 10153"/>
              <a:gd name="connsiteY8" fmla="*/ 410 h 10186"/>
              <a:gd name="connsiteX0" fmla="*/ 9612 w 10149"/>
              <a:gd name="connsiteY0" fmla="*/ 410 h 10094"/>
              <a:gd name="connsiteX1" fmla="*/ 5103 w 10149"/>
              <a:gd name="connsiteY1" fmla="*/ 95 h 10094"/>
              <a:gd name="connsiteX2" fmla="*/ 554 w 10149"/>
              <a:gd name="connsiteY2" fmla="*/ 445 h 10094"/>
              <a:gd name="connsiteX3" fmla="*/ 23 w 10149"/>
              <a:gd name="connsiteY3" fmla="*/ 5328 h 10094"/>
              <a:gd name="connsiteX4" fmla="*/ 636 w 10149"/>
              <a:gd name="connsiteY4" fmla="*/ 9594 h 10094"/>
              <a:gd name="connsiteX5" fmla="*/ 5085 w 10149"/>
              <a:gd name="connsiteY5" fmla="*/ 10001 h 10094"/>
              <a:gd name="connsiteX6" fmla="*/ 9818 w 10149"/>
              <a:gd name="connsiteY6" fmla="*/ 9529 h 10094"/>
              <a:gd name="connsiteX7" fmla="*/ 10138 w 10149"/>
              <a:gd name="connsiteY7" fmla="*/ 5049 h 10094"/>
              <a:gd name="connsiteX8" fmla="*/ 9612 w 10149"/>
              <a:gd name="connsiteY8" fmla="*/ 410 h 10094"/>
              <a:gd name="connsiteX0" fmla="*/ 9621 w 10158"/>
              <a:gd name="connsiteY0" fmla="*/ 410 h 10013"/>
              <a:gd name="connsiteX1" fmla="*/ 5112 w 10158"/>
              <a:gd name="connsiteY1" fmla="*/ 95 h 10013"/>
              <a:gd name="connsiteX2" fmla="*/ 563 w 10158"/>
              <a:gd name="connsiteY2" fmla="*/ 445 h 10013"/>
              <a:gd name="connsiteX3" fmla="*/ 32 w 10158"/>
              <a:gd name="connsiteY3" fmla="*/ 5328 h 10013"/>
              <a:gd name="connsiteX4" fmla="*/ 645 w 10158"/>
              <a:gd name="connsiteY4" fmla="*/ 9594 h 10013"/>
              <a:gd name="connsiteX5" fmla="*/ 5094 w 10158"/>
              <a:gd name="connsiteY5" fmla="*/ 10001 h 10013"/>
              <a:gd name="connsiteX6" fmla="*/ 9827 w 10158"/>
              <a:gd name="connsiteY6" fmla="*/ 9529 h 10013"/>
              <a:gd name="connsiteX7" fmla="*/ 10147 w 10158"/>
              <a:gd name="connsiteY7" fmla="*/ 5049 h 10013"/>
              <a:gd name="connsiteX8" fmla="*/ 9621 w 10158"/>
              <a:gd name="connsiteY8" fmla="*/ 410 h 10013"/>
              <a:gd name="connsiteX0" fmla="*/ 9606 w 10143"/>
              <a:gd name="connsiteY0" fmla="*/ 410 h 10033"/>
              <a:gd name="connsiteX1" fmla="*/ 5097 w 10143"/>
              <a:gd name="connsiteY1" fmla="*/ 95 h 10033"/>
              <a:gd name="connsiteX2" fmla="*/ 548 w 10143"/>
              <a:gd name="connsiteY2" fmla="*/ 445 h 10033"/>
              <a:gd name="connsiteX3" fmla="*/ 17 w 10143"/>
              <a:gd name="connsiteY3" fmla="*/ 5328 h 10033"/>
              <a:gd name="connsiteX4" fmla="*/ 675 w 10143"/>
              <a:gd name="connsiteY4" fmla="*/ 9652 h 10033"/>
              <a:gd name="connsiteX5" fmla="*/ 5079 w 10143"/>
              <a:gd name="connsiteY5" fmla="*/ 10001 h 10033"/>
              <a:gd name="connsiteX6" fmla="*/ 9812 w 10143"/>
              <a:gd name="connsiteY6" fmla="*/ 9529 h 10033"/>
              <a:gd name="connsiteX7" fmla="*/ 10132 w 10143"/>
              <a:gd name="connsiteY7" fmla="*/ 5049 h 10033"/>
              <a:gd name="connsiteX8" fmla="*/ 9606 w 10143"/>
              <a:gd name="connsiteY8" fmla="*/ 410 h 10033"/>
              <a:gd name="connsiteX0" fmla="*/ 9604 w 10292"/>
              <a:gd name="connsiteY0" fmla="*/ 410 h 10068"/>
              <a:gd name="connsiteX1" fmla="*/ 5095 w 10292"/>
              <a:gd name="connsiteY1" fmla="*/ 95 h 10068"/>
              <a:gd name="connsiteX2" fmla="*/ 546 w 10292"/>
              <a:gd name="connsiteY2" fmla="*/ 445 h 10068"/>
              <a:gd name="connsiteX3" fmla="*/ 15 w 10292"/>
              <a:gd name="connsiteY3" fmla="*/ 5328 h 10068"/>
              <a:gd name="connsiteX4" fmla="*/ 673 w 10292"/>
              <a:gd name="connsiteY4" fmla="*/ 9652 h 10068"/>
              <a:gd name="connsiteX5" fmla="*/ 5077 w 10292"/>
              <a:gd name="connsiteY5" fmla="*/ 9884 h 10068"/>
              <a:gd name="connsiteX6" fmla="*/ 9810 w 10292"/>
              <a:gd name="connsiteY6" fmla="*/ 9529 h 10068"/>
              <a:gd name="connsiteX7" fmla="*/ 10130 w 10292"/>
              <a:gd name="connsiteY7" fmla="*/ 5049 h 10068"/>
              <a:gd name="connsiteX8" fmla="*/ 9604 w 10292"/>
              <a:gd name="connsiteY8" fmla="*/ 410 h 10068"/>
              <a:gd name="connsiteX0" fmla="*/ 9604 w 10130"/>
              <a:gd name="connsiteY0" fmla="*/ 410 h 10068"/>
              <a:gd name="connsiteX1" fmla="*/ 5095 w 10130"/>
              <a:gd name="connsiteY1" fmla="*/ 95 h 10068"/>
              <a:gd name="connsiteX2" fmla="*/ 546 w 10130"/>
              <a:gd name="connsiteY2" fmla="*/ 445 h 10068"/>
              <a:gd name="connsiteX3" fmla="*/ 15 w 10130"/>
              <a:gd name="connsiteY3" fmla="*/ 5328 h 10068"/>
              <a:gd name="connsiteX4" fmla="*/ 673 w 10130"/>
              <a:gd name="connsiteY4" fmla="*/ 9652 h 10068"/>
              <a:gd name="connsiteX5" fmla="*/ 5077 w 10130"/>
              <a:gd name="connsiteY5" fmla="*/ 9884 h 10068"/>
              <a:gd name="connsiteX6" fmla="*/ 9810 w 10130"/>
              <a:gd name="connsiteY6" fmla="*/ 9529 h 10068"/>
              <a:gd name="connsiteX7" fmla="*/ 10130 w 10130"/>
              <a:gd name="connsiteY7" fmla="*/ 5049 h 10068"/>
              <a:gd name="connsiteX8" fmla="*/ 9604 w 10130"/>
              <a:gd name="connsiteY8" fmla="*/ 410 h 10068"/>
              <a:gd name="connsiteX0" fmla="*/ 9604 w 10130"/>
              <a:gd name="connsiteY0" fmla="*/ 410 h 10068"/>
              <a:gd name="connsiteX1" fmla="*/ 5095 w 10130"/>
              <a:gd name="connsiteY1" fmla="*/ 95 h 10068"/>
              <a:gd name="connsiteX2" fmla="*/ 546 w 10130"/>
              <a:gd name="connsiteY2" fmla="*/ 445 h 10068"/>
              <a:gd name="connsiteX3" fmla="*/ 15 w 10130"/>
              <a:gd name="connsiteY3" fmla="*/ 5328 h 10068"/>
              <a:gd name="connsiteX4" fmla="*/ 673 w 10130"/>
              <a:gd name="connsiteY4" fmla="*/ 9652 h 10068"/>
              <a:gd name="connsiteX5" fmla="*/ 5077 w 10130"/>
              <a:gd name="connsiteY5" fmla="*/ 9884 h 10068"/>
              <a:gd name="connsiteX6" fmla="*/ 9810 w 10130"/>
              <a:gd name="connsiteY6" fmla="*/ 9529 h 10068"/>
              <a:gd name="connsiteX7" fmla="*/ 10130 w 10130"/>
              <a:gd name="connsiteY7" fmla="*/ 5049 h 10068"/>
              <a:gd name="connsiteX8" fmla="*/ 9604 w 10130"/>
              <a:gd name="connsiteY8" fmla="*/ 410 h 10068"/>
              <a:gd name="connsiteX0" fmla="*/ 9604 w 10130"/>
              <a:gd name="connsiteY0" fmla="*/ 410 h 10068"/>
              <a:gd name="connsiteX1" fmla="*/ 5095 w 10130"/>
              <a:gd name="connsiteY1" fmla="*/ 95 h 10068"/>
              <a:gd name="connsiteX2" fmla="*/ 546 w 10130"/>
              <a:gd name="connsiteY2" fmla="*/ 445 h 10068"/>
              <a:gd name="connsiteX3" fmla="*/ 15 w 10130"/>
              <a:gd name="connsiteY3" fmla="*/ 5328 h 10068"/>
              <a:gd name="connsiteX4" fmla="*/ 673 w 10130"/>
              <a:gd name="connsiteY4" fmla="*/ 9652 h 10068"/>
              <a:gd name="connsiteX5" fmla="*/ 5077 w 10130"/>
              <a:gd name="connsiteY5" fmla="*/ 9884 h 10068"/>
              <a:gd name="connsiteX6" fmla="*/ 9810 w 10130"/>
              <a:gd name="connsiteY6" fmla="*/ 9529 h 10068"/>
              <a:gd name="connsiteX7" fmla="*/ 10130 w 10130"/>
              <a:gd name="connsiteY7" fmla="*/ 5049 h 10068"/>
              <a:gd name="connsiteX8" fmla="*/ 9604 w 10130"/>
              <a:gd name="connsiteY8" fmla="*/ 410 h 10068"/>
              <a:gd name="connsiteX0" fmla="*/ 9604 w 10132"/>
              <a:gd name="connsiteY0" fmla="*/ 410 h 10068"/>
              <a:gd name="connsiteX1" fmla="*/ 5095 w 10132"/>
              <a:gd name="connsiteY1" fmla="*/ 95 h 10068"/>
              <a:gd name="connsiteX2" fmla="*/ 546 w 10132"/>
              <a:gd name="connsiteY2" fmla="*/ 445 h 10068"/>
              <a:gd name="connsiteX3" fmla="*/ 15 w 10132"/>
              <a:gd name="connsiteY3" fmla="*/ 5328 h 10068"/>
              <a:gd name="connsiteX4" fmla="*/ 673 w 10132"/>
              <a:gd name="connsiteY4" fmla="*/ 9652 h 10068"/>
              <a:gd name="connsiteX5" fmla="*/ 5077 w 10132"/>
              <a:gd name="connsiteY5" fmla="*/ 9884 h 10068"/>
              <a:gd name="connsiteX6" fmla="*/ 9810 w 10132"/>
              <a:gd name="connsiteY6" fmla="*/ 9529 h 10068"/>
              <a:gd name="connsiteX7" fmla="*/ 10130 w 10132"/>
              <a:gd name="connsiteY7" fmla="*/ 5049 h 10068"/>
              <a:gd name="connsiteX8" fmla="*/ 9604 w 10132"/>
              <a:gd name="connsiteY8" fmla="*/ 410 h 10068"/>
              <a:gd name="connsiteX0" fmla="*/ 9604 w 10132"/>
              <a:gd name="connsiteY0" fmla="*/ 410 h 10004"/>
              <a:gd name="connsiteX1" fmla="*/ 5095 w 10132"/>
              <a:gd name="connsiteY1" fmla="*/ 95 h 10004"/>
              <a:gd name="connsiteX2" fmla="*/ 546 w 10132"/>
              <a:gd name="connsiteY2" fmla="*/ 445 h 10004"/>
              <a:gd name="connsiteX3" fmla="*/ 15 w 10132"/>
              <a:gd name="connsiteY3" fmla="*/ 5328 h 10004"/>
              <a:gd name="connsiteX4" fmla="*/ 673 w 10132"/>
              <a:gd name="connsiteY4" fmla="*/ 9652 h 10004"/>
              <a:gd name="connsiteX5" fmla="*/ 5077 w 10132"/>
              <a:gd name="connsiteY5" fmla="*/ 9884 h 10004"/>
              <a:gd name="connsiteX6" fmla="*/ 9810 w 10132"/>
              <a:gd name="connsiteY6" fmla="*/ 9529 h 10004"/>
              <a:gd name="connsiteX7" fmla="*/ 10130 w 10132"/>
              <a:gd name="connsiteY7" fmla="*/ 5049 h 10004"/>
              <a:gd name="connsiteX8" fmla="*/ 9604 w 10132"/>
              <a:gd name="connsiteY8" fmla="*/ 410 h 10004"/>
              <a:gd name="connsiteX0" fmla="*/ 9604 w 10132"/>
              <a:gd name="connsiteY0" fmla="*/ 410 h 9972"/>
              <a:gd name="connsiteX1" fmla="*/ 5095 w 10132"/>
              <a:gd name="connsiteY1" fmla="*/ 95 h 9972"/>
              <a:gd name="connsiteX2" fmla="*/ 546 w 10132"/>
              <a:gd name="connsiteY2" fmla="*/ 445 h 9972"/>
              <a:gd name="connsiteX3" fmla="*/ 15 w 10132"/>
              <a:gd name="connsiteY3" fmla="*/ 5328 h 9972"/>
              <a:gd name="connsiteX4" fmla="*/ 673 w 10132"/>
              <a:gd name="connsiteY4" fmla="*/ 9652 h 9972"/>
              <a:gd name="connsiteX5" fmla="*/ 5077 w 10132"/>
              <a:gd name="connsiteY5" fmla="*/ 9884 h 9972"/>
              <a:gd name="connsiteX6" fmla="*/ 9810 w 10132"/>
              <a:gd name="connsiteY6" fmla="*/ 9529 h 9972"/>
              <a:gd name="connsiteX7" fmla="*/ 10130 w 10132"/>
              <a:gd name="connsiteY7" fmla="*/ 5049 h 9972"/>
              <a:gd name="connsiteX8" fmla="*/ 9604 w 10132"/>
              <a:gd name="connsiteY8" fmla="*/ 410 h 9972"/>
              <a:gd name="connsiteX0" fmla="*/ 9479 w 10000"/>
              <a:gd name="connsiteY0" fmla="*/ 411 h 10031"/>
              <a:gd name="connsiteX1" fmla="*/ 5029 w 10000"/>
              <a:gd name="connsiteY1" fmla="*/ 95 h 10031"/>
              <a:gd name="connsiteX2" fmla="*/ 539 w 10000"/>
              <a:gd name="connsiteY2" fmla="*/ 446 h 10031"/>
              <a:gd name="connsiteX3" fmla="*/ 15 w 10000"/>
              <a:gd name="connsiteY3" fmla="*/ 5343 h 10031"/>
              <a:gd name="connsiteX4" fmla="*/ 664 w 10000"/>
              <a:gd name="connsiteY4" fmla="*/ 9679 h 10031"/>
              <a:gd name="connsiteX5" fmla="*/ 5011 w 10000"/>
              <a:gd name="connsiteY5" fmla="*/ 9912 h 10031"/>
              <a:gd name="connsiteX6" fmla="*/ 9682 w 10000"/>
              <a:gd name="connsiteY6" fmla="*/ 9556 h 10031"/>
              <a:gd name="connsiteX7" fmla="*/ 9998 w 10000"/>
              <a:gd name="connsiteY7" fmla="*/ 5063 h 10031"/>
              <a:gd name="connsiteX8" fmla="*/ 9479 w 10000"/>
              <a:gd name="connsiteY8" fmla="*/ 411 h 10031"/>
              <a:gd name="connsiteX0" fmla="*/ 9472 w 9993"/>
              <a:gd name="connsiteY0" fmla="*/ 411 h 10019"/>
              <a:gd name="connsiteX1" fmla="*/ 5022 w 9993"/>
              <a:gd name="connsiteY1" fmla="*/ 95 h 10019"/>
              <a:gd name="connsiteX2" fmla="*/ 532 w 9993"/>
              <a:gd name="connsiteY2" fmla="*/ 446 h 10019"/>
              <a:gd name="connsiteX3" fmla="*/ 8 w 9993"/>
              <a:gd name="connsiteY3" fmla="*/ 5343 h 10019"/>
              <a:gd name="connsiteX4" fmla="*/ 557 w 9993"/>
              <a:gd name="connsiteY4" fmla="*/ 9660 h 10019"/>
              <a:gd name="connsiteX5" fmla="*/ 5004 w 9993"/>
              <a:gd name="connsiteY5" fmla="*/ 9912 h 10019"/>
              <a:gd name="connsiteX6" fmla="*/ 9675 w 9993"/>
              <a:gd name="connsiteY6" fmla="*/ 9556 h 10019"/>
              <a:gd name="connsiteX7" fmla="*/ 9991 w 9993"/>
              <a:gd name="connsiteY7" fmla="*/ 5063 h 10019"/>
              <a:gd name="connsiteX8" fmla="*/ 9472 w 9993"/>
              <a:gd name="connsiteY8" fmla="*/ 411 h 10019"/>
              <a:gd name="connsiteX0" fmla="*/ 9472 w 9993"/>
              <a:gd name="connsiteY0" fmla="*/ 410 h 10000"/>
              <a:gd name="connsiteX1" fmla="*/ 5019 w 9993"/>
              <a:gd name="connsiteY1" fmla="*/ 95 h 10000"/>
              <a:gd name="connsiteX2" fmla="*/ 569 w 9993"/>
              <a:gd name="connsiteY2" fmla="*/ 523 h 10000"/>
              <a:gd name="connsiteX3" fmla="*/ 1 w 9993"/>
              <a:gd name="connsiteY3" fmla="*/ 5333 h 10000"/>
              <a:gd name="connsiteX4" fmla="*/ 550 w 9993"/>
              <a:gd name="connsiteY4" fmla="*/ 9642 h 10000"/>
              <a:gd name="connsiteX5" fmla="*/ 5001 w 9993"/>
              <a:gd name="connsiteY5" fmla="*/ 9893 h 10000"/>
              <a:gd name="connsiteX6" fmla="*/ 9675 w 9993"/>
              <a:gd name="connsiteY6" fmla="*/ 9538 h 10000"/>
              <a:gd name="connsiteX7" fmla="*/ 9991 w 9993"/>
              <a:gd name="connsiteY7" fmla="*/ 5053 h 10000"/>
              <a:gd name="connsiteX8" fmla="*/ 9472 w 9993"/>
              <a:gd name="connsiteY8" fmla="*/ 410 h 10000"/>
              <a:gd name="connsiteX0" fmla="*/ 9401 w 10000"/>
              <a:gd name="connsiteY0" fmla="*/ 436 h 9968"/>
              <a:gd name="connsiteX1" fmla="*/ 5023 w 10000"/>
              <a:gd name="connsiteY1" fmla="*/ 63 h 9968"/>
              <a:gd name="connsiteX2" fmla="*/ 569 w 10000"/>
              <a:gd name="connsiteY2" fmla="*/ 491 h 9968"/>
              <a:gd name="connsiteX3" fmla="*/ 1 w 10000"/>
              <a:gd name="connsiteY3" fmla="*/ 5301 h 9968"/>
              <a:gd name="connsiteX4" fmla="*/ 550 w 10000"/>
              <a:gd name="connsiteY4" fmla="*/ 9610 h 9968"/>
              <a:gd name="connsiteX5" fmla="*/ 5005 w 10000"/>
              <a:gd name="connsiteY5" fmla="*/ 9861 h 9968"/>
              <a:gd name="connsiteX6" fmla="*/ 9682 w 10000"/>
              <a:gd name="connsiteY6" fmla="*/ 9506 h 9968"/>
              <a:gd name="connsiteX7" fmla="*/ 9998 w 10000"/>
              <a:gd name="connsiteY7" fmla="*/ 5021 h 9968"/>
              <a:gd name="connsiteX8" fmla="*/ 9401 w 10000"/>
              <a:gd name="connsiteY8" fmla="*/ 436 h 9968"/>
              <a:gd name="connsiteX0" fmla="*/ 9456 w 10000"/>
              <a:gd name="connsiteY0" fmla="*/ 427 h 10010"/>
              <a:gd name="connsiteX1" fmla="*/ 5023 w 10000"/>
              <a:gd name="connsiteY1" fmla="*/ 73 h 10010"/>
              <a:gd name="connsiteX2" fmla="*/ 569 w 10000"/>
              <a:gd name="connsiteY2" fmla="*/ 503 h 10010"/>
              <a:gd name="connsiteX3" fmla="*/ 1 w 10000"/>
              <a:gd name="connsiteY3" fmla="*/ 5328 h 10010"/>
              <a:gd name="connsiteX4" fmla="*/ 550 w 10000"/>
              <a:gd name="connsiteY4" fmla="*/ 9651 h 10010"/>
              <a:gd name="connsiteX5" fmla="*/ 5005 w 10000"/>
              <a:gd name="connsiteY5" fmla="*/ 9903 h 10010"/>
              <a:gd name="connsiteX6" fmla="*/ 9682 w 10000"/>
              <a:gd name="connsiteY6" fmla="*/ 9547 h 10010"/>
              <a:gd name="connsiteX7" fmla="*/ 9998 w 10000"/>
              <a:gd name="connsiteY7" fmla="*/ 5047 h 10010"/>
              <a:gd name="connsiteX8" fmla="*/ 9456 w 10000"/>
              <a:gd name="connsiteY8" fmla="*/ 427 h 10010"/>
              <a:gd name="connsiteX0" fmla="*/ 9458 w 10002"/>
              <a:gd name="connsiteY0" fmla="*/ 427 h 10010"/>
              <a:gd name="connsiteX1" fmla="*/ 5025 w 10002"/>
              <a:gd name="connsiteY1" fmla="*/ 73 h 10010"/>
              <a:gd name="connsiteX2" fmla="*/ 549 w 10002"/>
              <a:gd name="connsiteY2" fmla="*/ 444 h 10010"/>
              <a:gd name="connsiteX3" fmla="*/ 3 w 10002"/>
              <a:gd name="connsiteY3" fmla="*/ 5328 h 10010"/>
              <a:gd name="connsiteX4" fmla="*/ 552 w 10002"/>
              <a:gd name="connsiteY4" fmla="*/ 9651 h 10010"/>
              <a:gd name="connsiteX5" fmla="*/ 5007 w 10002"/>
              <a:gd name="connsiteY5" fmla="*/ 9903 h 10010"/>
              <a:gd name="connsiteX6" fmla="*/ 9684 w 10002"/>
              <a:gd name="connsiteY6" fmla="*/ 9547 h 10010"/>
              <a:gd name="connsiteX7" fmla="*/ 10000 w 10002"/>
              <a:gd name="connsiteY7" fmla="*/ 5047 h 10010"/>
              <a:gd name="connsiteX8" fmla="*/ 9458 w 10002"/>
              <a:gd name="connsiteY8" fmla="*/ 427 h 10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002" h="10010">
                <a:moveTo>
                  <a:pt x="9458" y="427"/>
                </a:moveTo>
                <a:cubicBezTo>
                  <a:pt x="8572" y="-295"/>
                  <a:pt x="6666" y="129"/>
                  <a:pt x="5025" y="73"/>
                </a:cubicBezTo>
                <a:cubicBezTo>
                  <a:pt x="3396" y="171"/>
                  <a:pt x="1083" y="-233"/>
                  <a:pt x="549" y="444"/>
                </a:cubicBezTo>
                <a:cubicBezTo>
                  <a:pt x="-74" y="1234"/>
                  <a:pt x="3" y="3794"/>
                  <a:pt x="3" y="5328"/>
                </a:cubicBezTo>
                <a:cubicBezTo>
                  <a:pt x="3" y="6862"/>
                  <a:pt x="97" y="9146"/>
                  <a:pt x="552" y="9651"/>
                </a:cubicBezTo>
                <a:cubicBezTo>
                  <a:pt x="1098" y="10255"/>
                  <a:pt x="3483" y="9920"/>
                  <a:pt x="5007" y="9903"/>
                </a:cubicBezTo>
                <a:cubicBezTo>
                  <a:pt x="6529" y="9886"/>
                  <a:pt x="9205" y="10083"/>
                  <a:pt x="9684" y="9547"/>
                </a:cubicBezTo>
                <a:cubicBezTo>
                  <a:pt x="10021" y="9168"/>
                  <a:pt x="10007" y="6583"/>
                  <a:pt x="10000" y="5047"/>
                </a:cubicBezTo>
                <a:cubicBezTo>
                  <a:pt x="9993" y="3512"/>
                  <a:pt x="10017" y="949"/>
                  <a:pt x="9458" y="427"/>
                </a:cubicBezTo>
                <a:close/>
              </a:path>
            </a:pathLst>
          </a:custGeom>
          <a:solidFill>
            <a:schemeClr val="bg1"/>
          </a:solidFill>
          <a:ln w="22225"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>
            <a:off x="1097313" y="770297"/>
            <a:ext cx="6950538" cy="5188862"/>
          </a:xfrm>
          <a:custGeom>
            <a:avLst/>
            <a:gdLst>
              <a:gd name="T0" fmla="*/ 2466 w 2671"/>
              <a:gd name="T1" fmla="*/ 92 h 1682"/>
              <a:gd name="T2" fmla="*/ 200 w 2671"/>
              <a:gd name="T3" fmla="*/ 99 h 1682"/>
              <a:gd name="T4" fmla="*/ 169 w 2671"/>
              <a:gd name="T5" fmla="*/ 1583 h 1682"/>
              <a:gd name="T6" fmla="*/ 2481 w 2671"/>
              <a:gd name="T7" fmla="*/ 1562 h 1682"/>
              <a:gd name="T8" fmla="*/ 2466 w 2671"/>
              <a:gd name="T9" fmla="*/ 92 h 1682"/>
              <a:gd name="connsiteX0" fmla="*/ 9074 w 9535"/>
              <a:gd name="connsiteY0" fmla="*/ 447 h 9722"/>
              <a:gd name="connsiteX1" fmla="*/ 544 w 9535"/>
              <a:gd name="connsiteY1" fmla="*/ 264 h 9722"/>
              <a:gd name="connsiteX2" fmla="*/ 475 w 9535"/>
              <a:gd name="connsiteY2" fmla="*/ 9311 h 9722"/>
              <a:gd name="connsiteX3" fmla="*/ 9131 w 9535"/>
              <a:gd name="connsiteY3" fmla="*/ 9187 h 9722"/>
              <a:gd name="connsiteX4" fmla="*/ 9074 w 9535"/>
              <a:gd name="connsiteY4" fmla="*/ 447 h 9722"/>
              <a:gd name="connsiteX0" fmla="*/ 9519 w 10001"/>
              <a:gd name="connsiteY0" fmla="*/ 986 h 10526"/>
              <a:gd name="connsiteX1" fmla="*/ 5107 w 10001"/>
              <a:gd name="connsiteY1" fmla="*/ 519 h 10526"/>
              <a:gd name="connsiteX2" fmla="*/ 573 w 10001"/>
              <a:gd name="connsiteY2" fmla="*/ 798 h 10526"/>
              <a:gd name="connsiteX3" fmla="*/ 500 w 10001"/>
              <a:gd name="connsiteY3" fmla="*/ 10103 h 10526"/>
              <a:gd name="connsiteX4" fmla="*/ 9578 w 10001"/>
              <a:gd name="connsiteY4" fmla="*/ 9976 h 10526"/>
              <a:gd name="connsiteX5" fmla="*/ 9519 w 10001"/>
              <a:gd name="connsiteY5" fmla="*/ 986 h 10526"/>
              <a:gd name="connsiteX0" fmla="*/ 9561 w 10043"/>
              <a:gd name="connsiteY0" fmla="*/ 870 h 10410"/>
              <a:gd name="connsiteX1" fmla="*/ 5149 w 10043"/>
              <a:gd name="connsiteY1" fmla="*/ 403 h 10410"/>
              <a:gd name="connsiteX2" fmla="*/ 533 w 10043"/>
              <a:gd name="connsiteY2" fmla="*/ 862 h 10410"/>
              <a:gd name="connsiteX3" fmla="*/ 542 w 10043"/>
              <a:gd name="connsiteY3" fmla="*/ 9987 h 10410"/>
              <a:gd name="connsiteX4" fmla="*/ 9620 w 10043"/>
              <a:gd name="connsiteY4" fmla="*/ 9860 h 10410"/>
              <a:gd name="connsiteX5" fmla="*/ 9561 w 10043"/>
              <a:gd name="connsiteY5" fmla="*/ 870 h 10410"/>
              <a:gd name="connsiteX0" fmla="*/ 9572 w 10054"/>
              <a:gd name="connsiteY0" fmla="*/ 835 h 10375"/>
              <a:gd name="connsiteX1" fmla="*/ 5160 w 10054"/>
              <a:gd name="connsiteY1" fmla="*/ 368 h 10375"/>
              <a:gd name="connsiteX2" fmla="*/ 544 w 10054"/>
              <a:gd name="connsiteY2" fmla="*/ 827 h 10375"/>
              <a:gd name="connsiteX3" fmla="*/ 553 w 10054"/>
              <a:gd name="connsiteY3" fmla="*/ 9952 h 10375"/>
              <a:gd name="connsiteX4" fmla="*/ 9631 w 10054"/>
              <a:gd name="connsiteY4" fmla="*/ 9825 h 10375"/>
              <a:gd name="connsiteX5" fmla="*/ 9572 w 10054"/>
              <a:gd name="connsiteY5" fmla="*/ 835 h 10375"/>
              <a:gd name="connsiteX0" fmla="*/ 9532 w 10014"/>
              <a:gd name="connsiteY0" fmla="*/ 835 h 10375"/>
              <a:gd name="connsiteX1" fmla="*/ 5120 w 10014"/>
              <a:gd name="connsiteY1" fmla="*/ 368 h 10375"/>
              <a:gd name="connsiteX2" fmla="*/ 504 w 10014"/>
              <a:gd name="connsiteY2" fmla="*/ 827 h 10375"/>
              <a:gd name="connsiteX3" fmla="*/ 513 w 10014"/>
              <a:gd name="connsiteY3" fmla="*/ 9952 h 10375"/>
              <a:gd name="connsiteX4" fmla="*/ 9591 w 10014"/>
              <a:gd name="connsiteY4" fmla="*/ 9825 h 10375"/>
              <a:gd name="connsiteX5" fmla="*/ 9532 w 10014"/>
              <a:gd name="connsiteY5" fmla="*/ 835 h 10375"/>
              <a:gd name="connsiteX0" fmla="*/ 9532 w 10014"/>
              <a:gd name="connsiteY0" fmla="*/ 653 h 10193"/>
              <a:gd name="connsiteX1" fmla="*/ 5120 w 10014"/>
              <a:gd name="connsiteY1" fmla="*/ 186 h 10193"/>
              <a:gd name="connsiteX2" fmla="*/ 504 w 10014"/>
              <a:gd name="connsiteY2" fmla="*/ 645 h 10193"/>
              <a:gd name="connsiteX3" fmla="*/ 513 w 10014"/>
              <a:gd name="connsiteY3" fmla="*/ 9770 h 10193"/>
              <a:gd name="connsiteX4" fmla="*/ 9591 w 10014"/>
              <a:gd name="connsiteY4" fmla="*/ 9643 h 10193"/>
              <a:gd name="connsiteX5" fmla="*/ 9532 w 10014"/>
              <a:gd name="connsiteY5" fmla="*/ 653 h 10193"/>
              <a:gd name="connsiteX0" fmla="*/ 9532 w 10014"/>
              <a:gd name="connsiteY0" fmla="*/ 579 h 10119"/>
              <a:gd name="connsiteX1" fmla="*/ 5120 w 10014"/>
              <a:gd name="connsiteY1" fmla="*/ 112 h 10119"/>
              <a:gd name="connsiteX2" fmla="*/ 504 w 10014"/>
              <a:gd name="connsiteY2" fmla="*/ 571 h 10119"/>
              <a:gd name="connsiteX3" fmla="*/ 513 w 10014"/>
              <a:gd name="connsiteY3" fmla="*/ 9696 h 10119"/>
              <a:gd name="connsiteX4" fmla="*/ 9591 w 10014"/>
              <a:gd name="connsiteY4" fmla="*/ 9569 h 10119"/>
              <a:gd name="connsiteX5" fmla="*/ 9532 w 10014"/>
              <a:gd name="connsiteY5" fmla="*/ 579 h 10119"/>
              <a:gd name="connsiteX0" fmla="*/ 9560 w 10042"/>
              <a:gd name="connsiteY0" fmla="*/ 783 h 10323"/>
              <a:gd name="connsiteX1" fmla="*/ 5132 w 10042"/>
              <a:gd name="connsiteY1" fmla="*/ 521 h 10323"/>
              <a:gd name="connsiteX2" fmla="*/ 532 w 10042"/>
              <a:gd name="connsiteY2" fmla="*/ 775 h 10323"/>
              <a:gd name="connsiteX3" fmla="*/ 541 w 10042"/>
              <a:gd name="connsiteY3" fmla="*/ 9900 h 10323"/>
              <a:gd name="connsiteX4" fmla="*/ 9619 w 10042"/>
              <a:gd name="connsiteY4" fmla="*/ 9773 h 10323"/>
              <a:gd name="connsiteX5" fmla="*/ 9560 w 10042"/>
              <a:gd name="connsiteY5" fmla="*/ 783 h 10323"/>
              <a:gd name="connsiteX0" fmla="*/ 9562 w 10044"/>
              <a:gd name="connsiteY0" fmla="*/ 560 h 10100"/>
              <a:gd name="connsiteX1" fmla="*/ 5134 w 10044"/>
              <a:gd name="connsiteY1" fmla="*/ 298 h 10100"/>
              <a:gd name="connsiteX2" fmla="*/ 534 w 10044"/>
              <a:gd name="connsiteY2" fmla="*/ 552 h 10100"/>
              <a:gd name="connsiteX3" fmla="*/ 543 w 10044"/>
              <a:gd name="connsiteY3" fmla="*/ 9677 h 10100"/>
              <a:gd name="connsiteX4" fmla="*/ 9621 w 10044"/>
              <a:gd name="connsiteY4" fmla="*/ 9550 h 10100"/>
              <a:gd name="connsiteX5" fmla="*/ 9562 w 10044"/>
              <a:gd name="connsiteY5" fmla="*/ 560 h 10100"/>
              <a:gd name="connsiteX0" fmla="*/ 9598 w 10080"/>
              <a:gd name="connsiteY0" fmla="*/ 482 h 10022"/>
              <a:gd name="connsiteX1" fmla="*/ 5170 w 10080"/>
              <a:gd name="connsiteY1" fmla="*/ 220 h 10022"/>
              <a:gd name="connsiteX2" fmla="*/ 504 w 10080"/>
              <a:gd name="connsiteY2" fmla="*/ 602 h 10022"/>
              <a:gd name="connsiteX3" fmla="*/ 579 w 10080"/>
              <a:gd name="connsiteY3" fmla="*/ 9599 h 10022"/>
              <a:gd name="connsiteX4" fmla="*/ 9657 w 10080"/>
              <a:gd name="connsiteY4" fmla="*/ 9472 h 10022"/>
              <a:gd name="connsiteX5" fmla="*/ 9598 w 10080"/>
              <a:gd name="connsiteY5" fmla="*/ 482 h 10022"/>
              <a:gd name="connsiteX0" fmla="*/ 9553 w 10035"/>
              <a:gd name="connsiteY0" fmla="*/ 453 h 9993"/>
              <a:gd name="connsiteX1" fmla="*/ 5125 w 10035"/>
              <a:gd name="connsiteY1" fmla="*/ 191 h 9993"/>
              <a:gd name="connsiteX2" fmla="*/ 459 w 10035"/>
              <a:gd name="connsiteY2" fmla="*/ 573 h 9993"/>
              <a:gd name="connsiteX3" fmla="*/ 534 w 10035"/>
              <a:gd name="connsiteY3" fmla="*/ 9570 h 9993"/>
              <a:gd name="connsiteX4" fmla="*/ 9612 w 10035"/>
              <a:gd name="connsiteY4" fmla="*/ 9443 h 9993"/>
              <a:gd name="connsiteX5" fmla="*/ 9553 w 10035"/>
              <a:gd name="connsiteY5" fmla="*/ 453 h 9993"/>
              <a:gd name="connsiteX0" fmla="*/ 9520 w 10000"/>
              <a:gd name="connsiteY0" fmla="*/ 453 h 10000"/>
              <a:gd name="connsiteX1" fmla="*/ 5107 w 10000"/>
              <a:gd name="connsiteY1" fmla="*/ 191 h 10000"/>
              <a:gd name="connsiteX2" fmla="*/ 457 w 10000"/>
              <a:gd name="connsiteY2" fmla="*/ 573 h 10000"/>
              <a:gd name="connsiteX3" fmla="*/ 532 w 10000"/>
              <a:gd name="connsiteY3" fmla="*/ 9577 h 10000"/>
              <a:gd name="connsiteX4" fmla="*/ 9578 w 10000"/>
              <a:gd name="connsiteY4" fmla="*/ 9450 h 10000"/>
              <a:gd name="connsiteX5" fmla="*/ 9520 w 10000"/>
              <a:gd name="connsiteY5" fmla="*/ 453 h 10000"/>
              <a:gd name="connsiteX0" fmla="*/ 9520 w 10000"/>
              <a:gd name="connsiteY0" fmla="*/ 445 h 9992"/>
              <a:gd name="connsiteX1" fmla="*/ 5107 w 10000"/>
              <a:gd name="connsiteY1" fmla="*/ 183 h 9992"/>
              <a:gd name="connsiteX2" fmla="*/ 457 w 10000"/>
              <a:gd name="connsiteY2" fmla="*/ 565 h 9992"/>
              <a:gd name="connsiteX3" fmla="*/ 532 w 10000"/>
              <a:gd name="connsiteY3" fmla="*/ 9569 h 9992"/>
              <a:gd name="connsiteX4" fmla="*/ 9578 w 10000"/>
              <a:gd name="connsiteY4" fmla="*/ 9442 h 9992"/>
              <a:gd name="connsiteX5" fmla="*/ 9520 w 10000"/>
              <a:gd name="connsiteY5" fmla="*/ 445 h 9992"/>
              <a:gd name="connsiteX0" fmla="*/ 9561 w 10041"/>
              <a:gd name="connsiteY0" fmla="*/ 695 h 10250"/>
              <a:gd name="connsiteX1" fmla="*/ 5115 w 10041"/>
              <a:gd name="connsiteY1" fmla="*/ 356 h 10250"/>
              <a:gd name="connsiteX2" fmla="*/ 498 w 10041"/>
              <a:gd name="connsiteY2" fmla="*/ 815 h 10250"/>
              <a:gd name="connsiteX3" fmla="*/ 573 w 10041"/>
              <a:gd name="connsiteY3" fmla="*/ 9827 h 10250"/>
              <a:gd name="connsiteX4" fmla="*/ 9619 w 10041"/>
              <a:gd name="connsiteY4" fmla="*/ 9700 h 10250"/>
              <a:gd name="connsiteX5" fmla="*/ 9561 w 10041"/>
              <a:gd name="connsiteY5" fmla="*/ 695 h 10250"/>
              <a:gd name="connsiteX0" fmla="*/ 9561 w 9999"/>
              <a:gd name="connsiteY0" fmla="*/ 695 h 10250"/>
              <a:gd name="connsiteX1" fmla="*/ 5115 w 9999"/>
              <a:gd name="connsiteY1" fmla="*/ 356 h 10250"/>
              <a:gd name="connsiteX2" fmla="*/ 498 w 9999"/>
              <a:gd name="connsiteY2" fmla="*/ 815 h 10250"/>
              <a:gd name="connsiteX3" fmla="*/ 573 w 9999"/>
              <a:gd name="connsiteY3" fmla="*/ 9827 h 10250"/>
              <a:gd name="connsiteX4" fmla="*/ 9619 w 9999"/>
              <a:gd name="connsiteY4" fmla="*/ 9700 h 10250"/>
              <a:gd name="connsiteX5" fmla="*/ 9561 w 9999"/>
              <a:gd name="connsiteY5" fmla="*/ 695 h 10250"/>
              <a:gd name="connsiteX0" fmla="*/ 9562 w 10000"/>
              <a:gd name="connsiteY0" fmla="*/ 678 h 10000"/>
              <a:gd name="connsiteX1" fmla="*/ 5116 w 10000"/>
              <a:gd name="connsiteY1" fmla="*/ 347 h 10000"/>
              <a:gd name="connsiteX2" fmla="*/ 498 w 10000"/>
              <a:gd name="connsiteY2" fmla="*/ 795 h 10000"/>
              <a:gd name="connsiteX3" fmla="*/ 573 w 10000"/>
              <a:gd name="connsiteY3" fmla="*/ 9587 h 10000"/>
              <a:gd name="connsiteX4" fmla="*/ 9620 w 10000"/>
              <a:gd name="connsiteY4" fmla="*/ 9463 h 10000"/>
              <a:gd name="connsiteX5" fmla="*/ 9562 w 10000"/>
              <a:gd name="connsiteY5" fmla="*/ 678 h 10000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604 w 10042"/>
              <a:gd name="connsiteY0" fmla="*/ 678 h 10231"/>
              <a:gd name="connsiteX1" fmla="*/ 5158 w 10042"/>
              <a:gd name="connsiteY1" fmla="*/ 347 h 10231"/>
              <a:gd name="connsiteX2" fmla="*/ 540 w 10042"/>
              <a:gd name="connsiteY2" fmla="*/ 795 h 10231"/>
              <a:gd name="connsiteX3" fmla="*/ 615 w 10042"/>
              <a:gd name="connsiteY3" fmla="*/ 9587 h 10231"/>
              <a:gd name="connsiteX4" fmla="*/ 5174 w 10042"/>
              <a:gd name="connsiteY4" fmla="*/ 10029 h 10231"/>
              <a:gd name="connsiteX5" fmla="*/ 9662 w 10042"/>
              <a:gd name="connsiteY5" fmla="*/ 9463 h 10231"/>
              <a:gd name="connsiteX6" fmla="*/ 9604 w 10042"/>
              <a:gd name="connsiteY6" fmla="*/ 678 h 10231"/>
              <a:gd name="connsiteX0" fmla="*/ 9631 w 10069"/>
              <a:gd name="connsiteY0" fmla="*/ 685 h 10297"/>
              <a:gd name="connsiteX1" fmla="*/ 5185 w 10069"/>
              <a:gd name="connsiteY1" fmla="*/ 354 h 10297"/>
              <a:gd name="connsiteX2" fmla="*/ 567 w 10069"/>
              <a:gd name="connsiteY2" fmla="*/ 802 h 10297"/>
              <a:gd name="connsiteX3" fmla="*/ 593 w 10069"/>
              <a:gd name="connsiteY3" fmla="*/ 9694 h 10297"/>
              <a:gd name="connsiteX4" fmla="*/ 5201 w 10069"/>
              <a:gd name="connsiteY4" fmla="*/ 10036 h 10297"/>
              <a:gd name="connsiteX5" fmla="*/ 9689 w 10069"/>
              <a:gd name="connsiteY5" fmla="*/ 9470 h 10297"/>
              <a:gd name="connsiteX6" fmla="*/ 9631 w 10069"/>
              <a:gd name="connsiteY6" fmla="*/ 685 h 10297"/>
              <a:gd name="connsiteX0" fmla="*/ 9642 w 10080"/>
              <a:gd name="connsiteY0" fmla="*/ 685 h 10204"/>
              <a:gd name="connsiteX1" fmla="*/ 5196 w 10080"/>
              <a:gd name="connsiteY1" fmla="*/ 354 h 10204"/>
              <a:gd name="connsiteX2" fmla="*/ 578 w 10080"/>
              <a:gd name="connsiteY2" fmla="*/ 802 h 10204"/>
              <a:gd name="connsiteX3" fmla="*/ 604 w 10080"/>
              <a:gd name="connsiteY3" fmla="*/ 9694 h 10204"/>
              <a:gd name="connsiteX4" fmla="*/ 5212 w 10080"/>
              <a:gd name="connsiteY4" fmla="*/ 10036 h 10204"/>
              <a:gd name="connsiteX5" fmla="*/ 9700 w 10080"/>
              <a:gd name="connsiteY5" fmla="*/ 9470 h 10204"/>
              <a:gd name="connsiteX6" fmla="*/ 9642 w 10080"/>
              <a:gd name="connsiteY6" fmla="*/ 685 h 10204"/>
              <a:gd name="connsiteX0" fmla="*/ 9642 w 10204"/>
              <a:gd name="connsiteY0" fmla="*/ 772 h 10409"/>
              <a:gd name="connsiteX1" fmla="*/ 5196 w 10204"/>
              <a:gd name="connsiteY1" fmla="*/ 441 h 10409"/>
              <a:gd name="connsiteX2" fmla="*/ 578 w 10204"/>
              <a:gd name="connsiteY2" fmla="*/ 889 h 10409"/>
              <a:gd name="connsiteX3" fmla="*/ 604 w 10204"/>
              <a:gd name="connsiteY3" fmla="*/ 9781 h 10409"/>
              <a:gd name="connsiteX4" fmla="*/ 5212 w 10204"/>
              <a:gd name="connsiteY4" fmla="*/ 10123 h 10409"/>
              <a:gd name="connsiteX5" fmla="*/ 9651 w 10204"/>
              <a:gd name="connsiteY5" fmla="*/ 9758 h 10409"/>
              <a:gd name="connsiteX6" fmla="*/ 9642 w 10204"/>
              <a:gd name="connsiteY6" fmla="*/ 772 h 10409"/>
              <a:gd name="connsiteX0" fmla="*/ 9642 w 10230"/>
              <a:gd name="connsiteY0" fmla="*/ 772 h 10250"/>
              <a:gd name="connsiteX1" fmla="*/ 5196 w 10230"/>
              <a:gd name="connsiteY1" fmla="*/ 441 h 10250"/>
              <a:gd name="connsiteX2" fmla="*/ 578 w 10230"/>
              <a:gd name="connsiteY2" fmla="*/ 889 h 10250"/>
              <a:gd name="connsiteX3" fmla="*/ 604 w 10230"/>
              <a:gd name="connsiteY3" fmla="*/ 9781 h 10250"/>
              <a:gd name="connsiteX4" fmla="*/ 5212 w 10230"/>
              <a:gd name="connsiteY4" fmla="*/ 10123 h 10250"/>
              <a:gd name="connsiteX5" fmla="*/ 9651 w 10230"/>
              <a:gd name="connsiteY5" fmla="*/ 9758 h 10250"/>
              <a:gd name="connsiteX6" fmla="*/ 9642 w 10230"/>
              <a:gd name="connsiteY6" fmla="*/ 772 h 10250"/>
              <a:gd name="connsiteX0" fmla="*/ 9642 w 10133"/>
              <a:gd name="connsiteY0" fmla="*/ 772 h 10250"/>
              <a:gd name="connsiteX1" fmla="*/ 5196 w 10133"/>
              <a:gd name="connsiteY1" fmla="*/ 441 h 10250"/>
              <a:gd name="connsiteX2" fmla="*/ 578 w 10133"/>
              <a:gd name="connsiteY2" fmla="*/ 889 h 10250"/>
              <a:gd name="connsiteX3" fmla="*/ 604 w 10133"/>
              <a:gd name="connsiteY3" fmla="*/ 9781 h 10250"/>
              <a:gd name="connsiteX4" fmla="*/ 5212 w 10133"/>
              <a:gd name="connsiteY4" fmla="*/ 10123 h 10250"/>
              <a:gd name="connsiteX5" fmla="*/ 9651 w 10133"/>
              <a:gd name="connsiteY5" fmla="*/ 9758 h 10250"/>
              <a:gd name="connsiteX6" fmla="*/ 9642 w 10133"/>
              <a:gd name="connsiteY6" fmla="*/ 772 h 10250"/>
              <a:gd name="connsiteX0" fmla="*/ 9642 w 10150"/>
              <a:gd name="connsiteY0" fmla="*/ 779 h 10263"/>
              <a:gd name="connsiteX1" fmla="*/ 5196 w 10150"/>
              <a:gd name="connsiteY1" fmla="*/ 448 h 10263"/>
              <a:gd name="connsiteX2" fmla="*/ 578 w 10150"/>
              <a:gd name="connsiteY2" fmla="*/ 896 h 10263"/>
              <a:gd name="connsiteX3" fmla="*/ 604 w 10150"/>
              <a:gd name="connsiteY3" fmla="*/ 9788 h 10263"/>
              <a:gd name="connsiteX4" fmla="*/ 5212 w 10150"/>
              <a:gd name="connsiteY4" fmla="*/ 10130 h 10263"/>
              <a:gd name="connsiteX5" fmla="*/ 9684 w 10150"/>
              <a:gd name="connsiteY5" fmla="*/ 9865 h 10263"/>
              <a:gd name="connsiteX6" fmla="*/ 9642 w 10150"/>
              <a:gd name="connsiteY6" fmla="*/ 779 h 10263"/>
              <a:gd name="connsiteX0" fmla="*/ 9642 w 10204"/>
              <a:gd name="connsiteY0" fmla="*/ 779 h 10257"/>
              <a:gd name="connsiteX1" fmla="*/ 5196 w 10204"/>
              <a:gd name="connsiteY1" fmla="*/ 448 h 10257"/>
              <a:gd name="connsiteX2" fmla="*/ 578 w 10204"/>
              <a:gd name="connsiteY2" fmla="*/ 896 h 10257"/>
              <a:gd name="connsiteX3" fmla="*/ 604 w 10204"/>
              <a:gd name="connsiteY3" fmla="*/ 9788 h 10257"/>
              <a:gd name="connsiteX4" fmla="*/ 5212 w 10204"/>
              <a:gd name="connsiteY4" fmla="*/ 10130 h 10257"/>
              <a:gd name="connsiteX5" fmla="*/ 9684 w 10204"/>
              <a:gd name="connsiteY5" fmla="*/ 9865 h 10257"/>
              <a:gd name="connsiteX6" fmla="*/ 9642 w 10204"/>
              <a:gd name="connsiteY6" fmla="*/ 779 h 10257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23"/>
              <a:gd name="connsiteY0" fmla="*/ 686 h 10164"/>
              <a:gd name="connsiteX1" fmla="*/ 5196 w 10223"/>
              <a:gd name="connsiteY1" fmla="*/ 355 h 10164"/>
              <a:gd name="connsiteX2" fmla="*/ 578 w 10223"/>
              <a:gd name="connsiteY2" fmla="*/ 803 h 10164"/>
              <a:gd name="connsiteX3" fmla="*/ 604 w 10223"/>
              <a:gd name="connsiteY3" fmla="*/ 9695 h 10164"/>
              <a:gd name="connsiteX4" fmla="*/ 5212 w 10223"/>
              <a:gd name="connsiteY4" fmla="*/ 10037 h 10164"/>
              <a:gd name="connsiteX5" fmla="*/ 9684 w 10223"/>
              <a:gd name="connsiteY5" fmla="*/ 9772 h 10164"/>
              <a:gd name="connsiteX6" fmla="*/ 10111 w 10223"/>
              <a:gd name="connsiteY6" fmla="*/ 5246 h 10164"/>
              <a:gd name="connsiteX7" fmla="*/ 9642 w 10223"/>
              <a:gd name="connsiteY7" fmla="*/ 686 h 10164"/>
              <a:gd name="connsiteX0" fmla="*/ 9642 w 10136"/>
              <a:gd name="connsiteY0" fmla="*/ 686 h 10164"/>
              <a:gd name="connsiteX1" fmla="*/ 5196 w 10136"/>
              <a:gd name="connsiteY1" fmla="*/ 355 h 10164"/>
              <a:gd name="connsiteX2" fmla="*/ 578 w 10136"/>
              <a:gd name="connsiteY2" fmla="*/ 803 h 10164"/>
              <a:gd name="connsiteX3" fmla="*/ 604 w 10136"/>
              <a:gd name="connsiteY3" fmla="*/ 9695 h 10164"/>
              <a:gd name="connsiteX4" fmla="*/ 5212 w 10136"/>
              <a:gd name="connsiteY4" fmla="*/ 10037 h 10164"/>
              <a:gd name="connsiteX5" fmla="*/ 9684 w 10136"/>
              <a:gd name="connsiteY5" fmla="*/ 9772 h 10164"/>
              <a:gd name="connsiteX6" fmla="*/ 10111 w 10136"/>
              <a:gd name="connsiteY6" fmla="*/ 5246 h 10164"/>
              <a:gd name="connsiteX7" fmla="*/ 9642 w 10136"/>
              <a:gd name="connsiteY7" fmla="*/ 686 h 10164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182"/>
              <a:gd name="connsiteY0" fmla="*/ 686 h 10202"/>
              <a:gd name="connsiteX1" fmla="*/ 5196 w 10182"/>
              <a:gd name="connsiteY1" fmla="*/ 355 h 10202"/>
              <a:gd name="connsiteX2" fmla="*/ 578 w 10182"/>
              <a:gd name="connsiteY2" fmla="*/ 803 h 10202"/>
              <a:gd name="connsiteX3" fmla="*/ 604 w 10182"/>
              <a:gd name="connsiteY3" fmla="*/ 9695 h 10202"/>
              <a:gd name="connsiteX4" fmla="*/ 5212 w 10182"/>
              <a:gd name="connsiteY4" fmla="*/ 10037 h 10202"/>
              <a:gd name="connsiteX5" fmla="*/ 9684 w 10182"/>
              <a:gd name="connsiteY5" fmla="*/ 9772 h 10202"/>
              <a:gd name="connsiteX6" fmla="*/ 10160 w 10182"/>
              <a:gd name="connsiteY6" fmla="*/ 5271 h 10202"/>
              <a:gd name="connsiteX7" fmla="*/ 9642 w 10182"/>
              <a:gd name="connsiteY7" fmla="*/ 686 h 10202"/>
              <a:gd name="connsiteX0" fmla="*/ 9642 w 10190"/>
              <a:gd name="connsiteY0" fmla="*/ 686 h 10164"/>
              <a:gd name="connsiteX1" fmla="*/ 5196 w 10190"/>
              <a:gd name="connsiteY1" fmla="*/ 355 h 10164"/>
              <a:gd name="connsiteX2" fmla="*/ 578 w 10190"/>
              <a:gd name="connsiteY2" fmla="*/ 803 h 10164"/>
              <a:gd name="connsiteX3" fmla="*/ 604 w 10190"/>
              <a:gd name="connsiteY3" fmla="*/ 9695 h 10164"/>
              <a:gd name="connsiteX4" fmla="*/ 5212 w 10190"/>
              <a:gd name="connsiteY4" fmla="*/ 10037 h 10164"/>
              <a:gd name="connsiteX5" fmla="*/ 9684 w 10190"/>
              <a:gd name="connsiteY5" fmla="*/ 9772 h 10164"/>
              <a:gd name="connsiteX6" fmla="*/ 10160 w 10190"/>
              <a:gd name="connsiteY6" fmla="*/ 5271 h 10164"/>
              <a:gd name="connsiteX7" fmla="*/ 9642 w 10190"/>
              <a:gd name="connsiteY7" fmla="*/ 686 h 10164"/>
              <a:gd name="connsiteX0" fmla="*/ 9642 w 10161"/>
              <a:gd name="connsiteY0" fmla="*/ 686 h 10164"/>
              <a:gd name="connsiteX1" fmla="*/ 5196 w 10161"/>
              <a:gd name="connsiteY1" fmla="*/ 355 h 10164"/>
              <a:gd name="connsiteX2" fmla="*/ 578 w 10161"/>
              <a:gd name="connsiteY2" fmla="*/ 803 h 10164"/>
              <a:gd name="connsiteX3" fmla="*/ 604 w 10161"/>
              <a:gd name="connsiteY3" fmla="*/ 9695 h 10164"/>
              <a:gd name="connsiteX4" fmla="*/ 5212 w 10161"/>
              <a:gd name="connsiteY4" fmla="*/ 10037 h 10164"/>
              <a:gd name="connsiteX5" fmla="*/ 9684 w 10161"/>
              <a:gd name="connsiteY5" fmla="*/ 9772 h 10164"/>
              <a:gd name="connsiteX6" fmla="*/ 10160 w 10161"/>
              <a:gd name="connsiteY6" fmla="*/ 5271 h 10164"/>
              <a:gd name="connsiteX7" fmla="*/ 9642 w 10161"/>
              <a:gd name="connsiteY7" fmla="*/ 686 h 10164"/>
              <a:gd name="connsiteX0" fmla="*/ 9625 w 10144"/>
              <a:gd name="connsiteY0" fmla="*/ 684 h 10149"/>
              <a:gd name="connsiteX1" fmla="*/ 5179 w 10144"/>
              <a:gd name="connsiteY1" fmla="*/ 353 h 10149"/>
              <a:gd name="connsiteX2" fmla="*/ 561 w 10144"/>
              <a:gd name="connsiteY2" fmla="*/ 801 h 10149"/>
              <a:gd name="connsiteX3" fmla="*/ 620 w 10144"/>
              <a:gd name="connsiteY3" fmla="*/ 9668 h 10149"/>
              <a:gd name="connsiteX4" fmla="*/ 5195 w 10144"/>
              <a:gd name="connsiteY4" fmla="*/ 10035 h 10149"/>
              <a:gd name="connsiteX5" fmla="*/ 9667 w 10144"/>
              <a:gd name="connsiteY5" fmla="*/ 9770 h 10149"/>
              <a:gd name="connsiteX6" fmla="*/ 10143 w 10144"/>
              <a:gd name="connsiteY6" fmla="*/ 5269 h 10149"/>
              <a:gd name="connsiteX7" fmla="*/ 9625 w 10144"/>
              <a:gd name="connsiteY7" fmla="*/ 684 h 10149"/>
              <a:gd name="connsiteX0" fmla="*/ 9625 w 10144"/>
              <a:gd name="connsiteY0" fmla="*/ 684 h 10122"/>
              <a:gd name="connsiteX1" fmla="*/ 5179 w 10144"/>
              <a:gd name="connsiteY1" fmla="*/ 353 h 10122"/>
              <a:gd name="connsiteX2" fmla="*/ 561 w 10144"/>
              <a:gd name="connsiteY2" fmla="*/ 801 h 10122"/>
              <a:gd name="connsiteX3" fmla="*/ 620 w 10144"/>
              <a:gd name="connsiteY3" fmla="*/ 9668 h 10122"/>
              <a:gd name="connsiteX4" fmla="*/ 5195 w 10144"/>
              <a:gd name="connsiteY4" fmla="*/ 10035 h 10122"/>
              <a:gd name="connsiteX5" fmla="*/ 9667 w 10144"/>
              <a:gd name="connsiteY5" fmla="*/ 9770 h 10122"/>
              <a:gd name="connsiteX6" fmla="*/ 10143 w 10144"/>
              <a:gd name="connsiteY6" fmla="*/ 5269 h 10122"/>
              <a:gd name="connsiteX7" fmla="*/ 9625 w 10144"/>
              <a:gd name="connsiteY7" fmla="*/ 684 h 10122"/>
              <a:gd name="connsiteX0" fmla="*/ 9601 w 10120"/>
              <a:gd name="connsiteY0" fmla="*/ 684 h 10446"/>
              <a:gd name="connsiteX1" fmla="*/ 5155 w 10120"/>
              <a:gd name="connsiteY1" fmla="*/ 353 h 10446"/>
              <a:gd name="connsiteX2" fmla="*/ 553 w 10120"/>
              <a:gd name="connsiteY2" fmla="*/ 801 h 10446"/>
              <a:gd name="connsiteX3" fmla="*/ 596 w 10120"/>
              <a:gd name="connsiteY3" fmla="*/ 9668 h 10446"/>
              <a:gd name="connsiteX4" fmla="*/ 5171 w 10120"/>
              <a:gd name="connsiteY4" fmla="*/ 10035 h 10446"/>
              <a:gd name="connsiteX5" fmla="*/ 9643 w 10120"/>
              <a:gd name="connsiteY5" fmla="*/ 9770 h 10446"/>
              <a:gd name="connsiteX6" fmla="*/ 10119 w 10120"/>
              <a:gd name="connsiteY6" fmla="*/ 5269 h 10446"/>
              <a:gd name="connsiteX7" fmla="*/ 9601 w 10120"/>
              <a:gd name="connsiteY7" fmla="*/ 684 h 10446"/>
              <a:gd name="connsiteX0" fmla="*/ 9599 w 10118"/>
              <a:gd name="connsiteY0" fmla="*/ 430 h 9905"/>
              <a:gd name="connsiteX1" fmla="*/ 5153 w 10118"/>
              <a:gd name="connsiteY1" fmla="*/ 99 h 9905"/>
              <a:gd name="connsiteX2" fmla="*/ 551 w 10118"/>
              <a:gd name="connsiteY2" fmla="*/ 547 h 9905"/>
              <a:gd name="connsiteX3" fmla="*/ 89 w 10118"/>
              <a:gd name="connsiteY3" fmla="*/ 4589 h 9905"/>
              <a:gd name="connsiteX4" fmla="*/ 594 w 10118"/>
              <a:gd name="connsiteY4" fmla="*/ 9414 h 9905"/>
              <a:gd name="connsiteX5" fmla="*/ 5169 w 10118"/>
              <a:gd name="connsiteY5" fmla="*/ 9781 h 9905"/>
              <a:gd name="connsiteX6" fmla="*/ 9641 w 10118"/>
              <a:gd name="connsiteY6" fmla="*/ 9516 h 9905"/>
              <a:gd name="connsiteX7" fmla="*/ 10117 w 10118"/>
              <a:gd name="connsiteY7" fmla="*/ 5015 h 9905"/>
              <a:gd name="connsiteX8" fmla="*/ 9599 w 10118"/>
              <a:gd name="connsiteY8" fmla="*/ 430 h 9905"/>
              <a:gd name="connsiteX0" fmla="*/ 9464 w 9977"/>
              <a:gd name="connsiteY0" fmla="*/ 434 h 10000"/>
              <a:gd name="connsiteX1" fmla="*/ 5070 w 9977"/>
              <a:gd name="connsiteY1" fmla="*/ 100 h 10000"/>
              <a:gd name="connsiteX2" fmla="*/ 522 w 9977"/>
              <a:gd name="connsiteY2" fmla="*/ 552 h 10000"/>
              <a:gd name="connsiteX3" fmla="*/ 65 w 9977"/>
              <a:gd name="connsiteY3" fmla="*/ 4633 h 10000"/>
              <a:gd name="connsiteX4" fmla="*/ 564 w 9977"/>
              <a:gd name="connsiteY4" fmla="*/ 9504 h 10000"/>
              <a:gd name="connsiteX5" fmla="*/ 5086 w 9977"/>
              <a:gd name="connsiteY5" fmla="*/ 9875 h 10000"/>
              <a:gd name="connsiteX6" fmla="*/ 9506 w 9977"/>
              <a:gd name="connsiteY6" fmla="*/ 9607 h 10000"/>
              <a:gd name="connsiteX7" fmla="*/ 9976 w 9977"/>
              <a:gd name="connsiteY7" fmla="*/ 5063 h 10000"/>
              <a:gd name="connsiteX8" fmla="*/ 9464 w 9977"/>
              <a:gd name="connsiteY8" fmla="*/ 434 h 10000"/>
              <a:gd name="connsiteX0" fmla="*/ 9486 w 10000"/>
              <a:gd name="connsiteY0" fmla="*/ 436 h 10002"/>
              <a:gd name="connsiteX1" fmla="*/ 5082 w 10000"/>
              <a:gd name="connsiteY1" fmla="*/ 102 h 10002"/>
              <a:gd name="connsiteX2" fmla="*/ 572 w 10000"/>
              <a:gd name="connsiteY2" fmla="*/ 377 h 10002"/>
              <a:gd name="connsiteX3" fmla="*/ 65 w 10000"/>
              <a:gd name="connsiteY3" fmla="*/ 4635 h 10002"/>
              <a:gd name="connsiteX4" fmla="*/ 565 w 10000"/>
              <a:gd name="connsiteY4" fmla="*/ 9506 h 10002"/>
              <a:gd name="connsiteX5" fmla="*/ 5098 w 10000"/>
              <a:gd name="connsiteY5" fmla="*/ 9877 h 10002"/>
              <a:gd name="connsiteX6" fmla="*/ 9528 w 10000"/>
              <a:gd name="connsiteY6" fmla="*/ 9609 h 10002"/>
              <a:gd name="connsiteX7" fmla="*/ 9999 w 10000"/>
              <a:gd name="connsiteY7" fmla="*/ 5065 h 10002"/>
              <a:gd name="connsiteX8" fmla="*/ 9486 w 10000"/>
              <a:gd name="connsiteY8" fmla="*/ 436 h 10002"/>
              <a:gd name="connsiteX0" fmla="*/ 9422 w 9936"/>
              <a:gd name="connsiteY0" fmla="*/ 436 h 9996"/>
              <a:gd name="connsiteX1" fmla="*/ 5018 w 9936"/>
              <a:gd name="connsiteY1" fmla="*/ 102 h 9996"/>
              <a:gd name="connsiteX2" fmla="*/ 508 w 9936"/>
              <a:gd name="connsiteY2" fmla="*/ 377 h 9996"/>
              <a:gd name="connsiteX3" fmla="*/ 1 w 9936"/>
              <a:gd name="connsiteY3" fmla="*/ 4635 h 9996"/>
              <a:gd name="connsiteX4" fmla="*/ 501 w 9936"/>
              <a:gd name="connsiteY4" fmla="*/ 9506 h 9996"/>
              <a:gd name="connsiteX5" fmla="*/ 5034 w 9936"/>
              <a:gd name="connsiteY5" fmla="*/ 9877 h 9996"/>
              <a:gd name="connsiteX6" fmla="*/ 9464 w 9936"/>
              <a:gd name="connsiteY6" fmla="*/ 9609 h 9996"/>
              <a:gd name="connsiteX7" fmla="*/ 9935 w 9936"/>
              <a:gd name="connsiteY7" fmla="*/ 5065 h 9996"/>
              <a:gd name="connsiteX8" fmla="*/ 9422 w 9936"/>
              <a:gd name="connsiteY8" fmla="*/ 436 h 9996"/>
              <a:gd name="connsiteX0" fmla="*/ 9483 w 9971"/>
              <a:gd name="connsiteY0" fmla="*/ 436 h 10000"/>
              <a:gd name="connsiteX1" fmla="*/ 5050 w 9971"/>
              <a:gd name="connsiteY1" fmla="*/ 102 h 10000"/>
              <a:gd name="connsiteX2" fmla="*/ 511 w 9971"/>
              <a:gd name="connsiteY2" fmla="*/ 377 h 10000"/>
              <a:gd name="connsiteX3" fmla="*/ 1 w 9971"/>
              <a:gd name="connsiteY3" fmla="*/ 4637 h 10000"/>
              <a:gd name="connsiteX4" fmla="*/ 504 w 9971"/>
              <a:gd name="connsiteY4" fmla="*/ 9510 h 10000"/>
              <a:gd name="connsiteX5" fmla="*/ 5066 w 9971"/>
              <a:gd name="connsiteY5" fmla="*/ 9881 h 10000"/>
              <a:gd name="connsiteX6" fmla="*/ 9525 w 9971"/>
              <a:gd name="connsiteY6" fmla="*/ 9613 h 10000"/>
              <a:gd name="connsiteX7" fmla="*/ 9968 w 9971"/>
              <a:gd name="connsiteY7" fmla="*/ 5067 h 10000"/>
              <a:gd name="connsiteX8" fmla="*/ 9483 w 9971"/>
              <a:gd name="connsiteY8" fmla="*/ 436 h 10000"/>
              <a:gd name="connsiteX0" fmla="*/ 9511 w 9999"/>
              <a:gd name="connsiteY0" fmla="*/ 436 h 10012"/>
              <a:gd name="connsiteX1" fmla="*/ 5065 w 9999"/>
              <a:gd name="connsiteY1" fmla="*/ 102 h 10012"/>
              <a:gd name="connsiteX2" fmla="*/ 512 w 9999"/>
              <a:gd name="connsiteY2" fmla="*/ 377 h 10012"/>
              <a:gd name="connsiteX3" fmla="*/ 1 w 9999"/>
              <a:gd name="connsiteY3" fmla="*/ 4637 h 10012"/>
              <a:gd name="connsiteX4" fmla="*/ 505 w 9999"/>
              <a:gd name="connsiteY4" fmla="*/ 9510 h 10012"/>
              <a:gd name="connsiteX5" fmla="*/ 5081 w 9999"/>
              <a:gd name="connsiteY5" fmla="*/ 9881 h 10012"/>
              <a:gd name="connsiteX6" fmla="*/ 9522 w 9999"/>
              <a:gd name="connsiteY6" fmla="*/ 9637 h 10012"/>
              <a:gd name="connsiteX7" fmla="*/ 9997 w 9999"/>
              <a:gd name="connsiteY7" fmla="*/ 5067 h 10012"/>
              <a:gd name="connsiteX8" fmla="*/ 9511 w 9999"/>
              <a:gd name="connsiteY8" fmla="*/ 436 h 10012"/>
              <a:gd name="connsiteX0" fmla="*/ 9512 w 10003"/>
              <a:gd name="connsiteY0" fmla="*/ 435 h 10000"/>
              <a:gd name="connsiteX1" fmla="*/ 5066 w 10003"/>
              <a:gd name="connsiteY1" fmla="*/ 102 h 10000"/>
              <a:gd name="connsiteX2" fmla="*/ 512 w 10003"/>
              <a:gd name="connsiteY2" fmla="*/ 377 h 10000"/>
              <a:gd name="connsiteX3" fmla="*/ 1 w 10003"/>
              <a:gd name="connsiteY3" fmla="*/ 4631 h 10000"/>
              <a:gd name="connsiteX4" fmla="*/ 505 w 10003"/>
              <a:gd name="connsiteY4" fmla="*/ 9499 h 10000"/>
              <a:gd name="connsiteX5" fmla="*/ 5082 w 10003"/>
              <a:gd name="connsiteY5" fmla="*/ 9869 h 10000"/>
              <a:gd name="connsiteX6" fmla="*/ 9523 w 10003"/>
              <a:gd name="connsiteY6" fmla="*/ 9625 h 10000"/>
              <a:gd name="connsiteX7" fmla="*/ 9998 w 10003"/>
              <a:gd name="connsiteY7" fmla="*/ 5061 h 10000"/>
              <a:gd name="connsiteX8" fmla="*/ 9512 w 10003"/>
              <a:gd name="connsiteY8" fmla="*/ 435 h 10000"/>
              <a:gd name="connsiteX0" fmla="*/ 9512 w 10003"/>
              <a:gd name="connsiteY0" fmla="*/ 435 h 10000"/>
              <a:gd name="connsiteX1" fmla="*/ 5066 w 10003"/>
              <a:gd name="connsiteY1" fmla="*/ 102 h 10000"/>
              <a:gd name="connsiteX2" fmla="*/ 512 w 10003"/>
              <a:gd name="connsiteY2" fmla="*/ 377 h 10000"/>
              <a:gd name="connsiteX3" fmla="*/ 1 w 10003"/>
              <a:gd name="connsiteY3" fmla="*/ 4631 h 10000"/>
              <a:gd name="connsiteX4" fmla="*/ 505 w 10003"/>
              <a:gd name="connsiteY4" fmla="*/ 9499 h 10000"/>
              <a:gd name="connsiteX5" fmla="*/ 5082 w 10003"/>
              <a:gd name="connsiteY5" fmla="*/ 9869 h 10000"/>
              <a:gd name="connsiteX6" fmla="*/ 9523 w 10003"/>
              <a:gd name="connsiteY6" fmla="*/ 9625 h 10000"/>
              <a:gd name="connsiteX7" fmla="*/ 9998 w 10003"/>
              <a:gd name="connsiteY7" fmla="*/ 5061 h 10000"/>
              <a:gd name="connsiteX8" fmla="*/ 9512 w 10003"/>
              <a:gd name="connsiteY8" fmla="*/ 435 h 10000"/>
              <a:gd name="connsiteX0" fmla="*/ 9577 w 10068"/>
              <a:gd name="connsiteY0" fmla="*/ 435 h 9994"/>
              <a:gd name="connsiteX1" fmla="*/ 5131 w 10068"/>
              <a:gd name="connsiteY1" fmla="*/ 102 h 9994"/>
              <a:gd name="connsiteX2" fmla="*/ 577 w 10068"/>
              <a:gd name="connsiteY2" fmla="*/ 377 h 9994"/>
              <a:gd name="connsiteX3" fmla="*/ 66 w 10068"/>
              <a:gd name="connsiteY3" fmla="*/ 4631 h 9994"/>
              <a:gd name="connsiteX4" fmla="*/ 570 w 10068"/>
              <a:gd name="connsiteY4" fmla="*/ 9499 h 9994"/>
              <a:gd name="connsiteX5" fmla="*/ 5162 w 10068"/>
              <a:gd name="connsiteY5" fmla="*/ 9845 h 9994"/>
              <a:gd name="connsiteX6" fmla="*/ 9588 w 10068"/>
              <a:gd name="connsiteY6" fmla="*/ 9625 h 9994"/>
              <a:gd name="connsiteX7" fmla="*/ 10063 w 10068"/>
              <a:gd name="connsiteY7" fmla="*/ 5061 h 9994"/>
              <a:gd name="connsiteX8" fmla="*/ 9577 w 10068"/>
              <a:gd name="connsiteY8" fmla="*/ 435 h 9994"/>
              <a:gd name="connsiteX0" fmla="*/ 9447 w 9935"/>
              <a:gd name="connsiteY0" fmla="*/ 435 h 10084"/>
              <a:gd name="connsiteX1" fmla="*/ 5031 w 9935"/>
              <a:gd name="connsiteY1" fmla="*/ 102 h 10084"/>
              <a:gd name="connsiteX2" fmla="*/ 508 w 9935"/>
              <a:gd name="connsiteY2" fmla="*/ 377 h 10084"/>
              <a:gd name="connsiteX3" fmla="*/ 1 w 9935"/>
              <a:gd name="connsiteY3" fmla="*/ 4634 h 10084"/>
              <a:gd name="connsiteX4" fmla="*/ 501 w 9935"/>
              <a:gd name="connsiteY4" fmla="*/ 9505 h 10084"/>
              <a:gd name="connsiteX5" fmla="*/ 5062 w 9935"/>
              <a:gd name="connsiteY5" fmla="*/ 9851 h 10084"/>
              <a:gd name="connsiteX6" fmla="*/ 9458 w 9935"/>
              <a:gd name="connsiteY6" fmla="*/ 9631 h 10084"/>
              <a:gd name="connsiteX7" fmla="*/ 9930 w 9935"/>
              <a:gd name="connsiteY7" fmla="*/ 5064 h 10084"/>
              <a:gd name="connsiteX8" fmla="*/ 9447 w 9935"/>
              <a:gd name="connsiteY8" fmla="*/ 435 h 10084"/>
              <a:gd name="connsiteX0" fmla="*/ 9509 w 10000"/>
              <a:gd name="connsiteY0" fmla="*/ 431 h 10000"/>
              <a:gd name="connsiteX1" fmla="*/ 5064 w 10000"/>
              <a:gd name="connsiteY1" fmla="*/ 101 h 10000"/>
              <a:gd name="connsiteX2" fmla="*/ 511 w 10000"/>
              <a:gd name="connsiteY2" fmla="*/ 374 h 10000"/>
              <a:gd name="connsiteX3" fmla="*/ 1 w 10000"/>
              <a:gd name="connsiteY3" fmla="*/ 4595 h 10000"/>
              <a:gd name="connsiteX4" fmla="*/ 504 w 10000"/>
              <a:gd name="connsiteY4" fmla="*/ 9426 h 10000"/>
              <a:gd name="connsiteX5" fmla="*/ 5095 w 10000"/>
              <a:gd name="connsiteY5" fmla="*/ 9769 h 10000"/>
              <a:gd name="connsiteX6" fmla="*/ 9520 w 10000"/>
              <a:gd name="connsiteY6" fmla="*/ 9551 h 10000"/>
              <a:gd name="connsiteX7" fmla="*/ 9995 w 10000"/>
              <a:gd name="connsiteY7" fmla="*/ 5022 h 10000"/>
              <a:gd name="connsiteX8" fmla="*/ 9509 w 10000"/>
              <a:gd name="connsiteY8" fmla="*/ 431 h 10000"/>
              <a:gd name="connsiteX0" fmla="*/ 9509 w 10000"/>
              <a:gd name="connsiteY0" fmla="*/ 431 h 9855"/>
              <a:gd name="connsiteX1" fmla="*/ 5064 w 10000"/>
              <a:gd name="connsiteY1" fmla="*/ 101 h 9855"/>
              <a:gd name="connsiteX2" fmla="*/ 511 w 10000"/>
              <a:gd name="connsiteY2" fmla="*/ 374 h 9855"/>
              <a:gd name="connsiteX3" fmla="*/ 1 w 10000"/>
              <a:gd name="connsiteY3" fmla="*/ 4595 h 9855"/>
              <a:gd name="connsiteX4" fmla="*/ 504 w 10000"/>
              <a:gd name="connsiteY4" fmla="*/ 9426 h 9855"/>
              <a:gd name="connsiteX5" fmla="*/ 5095 w 10000"/>
              <a:gd name="connsiteY5" fmla="*/ 9769 h 9855"/>
              <a:gd name="connsiteX6" fmla="*/ 9520 w 10000"/>
              <a:gd name="connsiteY6" fmla="*/ 9551 h 9855"/>
              <a:gd name="connsiteX7" fmla="*/ 9995 w 10000"/>
              <a:gd name="connsiteY7" fmla="*/ 5022 h 9855"/>
              <a:gd name="connsiteX8" fmla="*/ 9509 w 10000"/>
              <a:gd name="connsiteY8" fmla="*/ 431 h 9855"/>
              <a:gd name="connsiteX0" fmla="*/ 9509 w 10000"/>
              <a:gd name="connsiteY0" fmla="*/ 437 h 10097"/>
              <a:gd name="connsiteX1" fmla="*/ 5064 w 10000"/>
              <a:gd name="connsiteY1" fmla="*/ 102 h 10097"/>
              <a:gd name="connsiteX2" fmla="*/ 511 w 10000"/>
              <a:gd name="connsiteY2" fmla="*/ 380 h 10097"/>
              <a:gd name="connsiteX3" fmla="*/ 1 w 10000"/>
              <a:gd name="connsiteY3" fmla="*/ 4663 h 10097"/>
              <a:gd name="connsiteX4" fmla="*/ 504 w 10000"/>
              <a:gd name="connsiteY4" fmla="*/ 9565 h 10097"/>
              <a:gd name="connsiteX5" fmla="*/ 5095 w 10000"/>
              <a:gd name="connsiteY5" fmla="*/ 9913 h 10097"/>
              <a:gd name="connsiteX6" fmla="*/ 9520 w 10000"/>
              <a:gd name="connsiteY6" fmla="*/ 9692 h 10097"/>
              <a:gd name="connsiteX7" fmla="*/ 9995 w 10000"/>
              <a:gd name="connsiteY7" fmla="*/ 5096 h 10097"/>
              <a:gd name="connsiteX8" fmla="*/ 9509 w 10000"/>
              <a:gd name="connsiteY8" fmla="*/ 437 h 10097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84 h 10099"/>
              <a:gd name="connsiteX1" fmla="*/ 5073 w 10009"/>
              <a:gd name="connsiteY1" fmla="*/ 149 h 10099"/>
              <a:gd name="connsiteX2" fmla="*/ 520 w 10009"/>
              <a:gd name="connsiteY2" fmla="*/ 355 h 10099"/>
              <a:gd name="connsiteX3" fmla="*/ 10 w 10009"/>
              <a:gd name="connsiteY3" fmla="*/ 4710 h 10099"/>
              <a:gd name="connsiteX4" fmla="*/ 391 w 10009"/>
              <a:gd name="connsiteY4" fmla="*/ 9540 h 10099"/>
              <a:gd name="connsiteX5" fmla="*/ 5104 w 10009"/>
              <a:gd name="connsiteY5" fmla="*/ 9960 h 10099"/>
              <a:gd name="connsiteX6" fmla="*/ 9529 w 10009"/>
              <a:gd name="connsiteY6" fmla="*/ 9739 h 10099"/>
              <a:gd name="connsiteX7" fmla="*/ 10004 w 10009"/>
              <a:gd name="connsiteY7" fmla="*/ 5143 h 10099"/>
              <a:gd name="connsiteX8" fmla="*/ 9518 w 10009"/>
              <a:gd name="connsiteY8" fmla="*/ 484 h 10099"/>
              <a:gd name="connsiteX0" fmla="*/ 9518 w 10009"/>
              <a:gd name="connsiteY0" fmla="*/ 436 h 10051"/>
              <a:gd name="connsiteX1" fmla="*/ 5073 w 10009"/>
              <a:gd name="connsiteY1" fmla="*/ 101 h 10051"/>
              <a:gd name="connsiteX2" fmla="*/ 520 w 10009"/>
              <a:gd name="connsiteY2" fmla="*/ 307 h 10051"/>
              <a:gd name="connsiteX3" fmla="*/ 10 w 10009"/>
              <a:gd name="connsiteY3" fmla="*/ 4662 h 10051"/>
              <a:gd name="connsiteX4" fmla="*/ 391 w 10009"/>
              <a:gd name="connsiteY4" fmla="*/ 9492 h 10051"/>
              <a:gd name="connsiteX5" fmla="*/ 5104 w 10009"/>
              <a:gd name="connsiteY5" fmla="*/ 9912 h 10051"/>
              <a:gd name="connsiteX6" fmla="*/ 9529 w 10009"/>
              <a:gd name="connsiteY6" fmla="*/ 9691 h 10051"/>
              <a:gd name="connsiteX7" fmla="*/ 10004 w 10009"/>
              <a:gd name="connsiteY7" fmla="*/ 5095 h 10051"/>
              <a:gd name="connsiteX8" fmla="*/ 9518 w 10009"/>
              <a:gd name="connsiteY8" fmla="*/ 436 h 10051"/>
              <a:gd name="connsiteX0" fmla="*/ 9646 w 10137"/>
              <a:gd name="connsiteY0" fmla="*/ 436 h 10051"/>
              <a:gd name="connsiteX1" fmla="*/ 5201 w 10137"/>
              <a:gd name="connsiteY1" fmla="*/ 101 h 10051"/>
              <a:gd name="connsiteX2" fmla="*/ 648 w 10137"/>
              <a:gd name="connsiteY2" fmla="*/ 307 h 10051"/>
              <a:gd name="connsiteX3" fmla="*/ 2 w 10137"/>
              <a:gd name="connsiteY3" fmla="*/ 4855 h 10051"/>
              <a:gd name="connsiteX4" fmla="*/ 519 w 10137"/>
              <a:gd name="connsiteY4" fmla="*/ 9492 h 10051"/>
              <a:gd name="connsiteX5" fmla="*/ 5232 w 10137"/>
              <a:gd name="connsiteY5" fmla="*/ 9912 h 10051"/>
              <a:gd name="connsiteX6" fmla="*/ 9657 w 10137"/>
              <a:gd name="connsiteY6" fmla="*/ 9691 h 10051"/>
              <a:gd name="connsiteX7" fmla="*/ 10132 w 10137"/>
              <a:gd name="connsiteY7" fmla="*/ 5095 h 10051"/>
              <a:gd name="connsiteX8" fmla="*/ 9646 w 10137"/>
              <a:gd name="connsiteY8" fmla="*/ 436 h 10051"/>
              <a:gd name="connsiteX0" fmla="*/ 9647 w 10138"/>
              <a:gd name="connsiteY0" fmla="*/ 436 h 10051"/>
              <a:gd name="connsiteX1" fmla="*/ 5202 w 10138"/>
              <a:gd name="connsiteY1" fmla="*/ 101 h 10051"/>
              <a:gd name="connsiteX2" fmla="*/ 479 w 10138"/>
              <a:gd name="connsiteY2" fmla="*/ 350 h 10051"/>
              <a:gd name="connsiteX3" fmla="*/ 3 w 10138"/>
              <a:gd name="connsiteY3" fmla="*/ 4855 h 10051"/>
              <a:gd name="connsiteX4" fmla="*/ 520 w 10138"/>
              <a:gd name="connsiteY4" fmla="*/ 9492 h 10051"/>
              <a:gd name="connsiteX5" fmla="*/ 5233 w 10138"/>
              <a:gd name="connsiteY5" fmla="*/ 9912 h 10051"/>
              <a:gd name="connsiteX6" fmla="*/ 9658 w 10138"/>
              <a:gd name="connsiteY6" fmla="*/ 9691 h 10051"/>
              <a:gd name="connsiteX7" fmla="*/ 10133 w 10138"/>
              <a:gd name="connsiteY7" fmla="*/ 5095 h 10051"/>
              <a:gd name="connsiteX8" fmla="*/ 9647 w 10138"/>
              <a:gd name="connsiteY8" fmla="*/ 436 h 10051"/>
              <a:gd name="connsiteX0" fmla="*/ 9647 w 10138"/>
              <a:gd name="connsiteY0" fmla="*/ 444 h 10059"/>
              <a:gd name="connsiteX1" fmla="*/ 5202 w 10138"/>
              <a:gd name="connsiteY1" fmla="*/ 109 h 10059"/>
              <a:gd name="connsiteX2" fmla="*/ 479 w 10138"/>
              <a:gd name="connsiteY2" fmla="*/ 358 h 10059"/>
              <a:gd name="connsiteX3" fmla="*/ 3 w 10138"/>
              <a:gd name="connsiteY3" fmla="*/ 4863 h 10059"/>
              <a:gd name="connsiteX4" fmla="*/ 520 w 10138"/>
              <a:gd name="connsiteY4" fmla="*/ 9500 h 10059"/>
              <a:gd name="connsiteX5" fmla="*/ 5233 w 10138"/>
              <a:gd name="connsiteY5" fmla="*/ 9920 h 10059"/>
              <a:gd name="connsiteX6" fmla="*/ 9658 w 10138"/>
              <a:gd name="connsiteY6" fmla="*/ 9699 h 10059"/>
              <a:gd name="connsiteX7" fmla="*/ 10133 w 10138"/>
              <a:gd name="connsiteY7" fmla="*/ 5103 h 10059"/>
              <a:gd name="connsiteX8" fmla="*/ 9647 w 10138"/>
              <a:gd name="connsiteY8" fmla="*/ 444 h 10059"/>
              <a:gd name="connsiteX0" fmla="*/ 9647 w 10138"/>
              <a:gd name="connsiteY0" fmla="*/ 444 h 10059"/>
              <a:gd name="connsiteX1" fmla="*/ 5202 w 10138"/>
              <a:gd name="connsiteY1" fmla="*/ 109 h 10059"/>
              <a:gd name="connsiteX2" fmla="*/ 479 w 10138"/>
              <a:gd name="connsiteY2" fmla="*/ 358 h 10059"/>
              <a:gd name="connsiteX3" fmla="*/ 3 w 10138"/>
              <a:gd name="connsiteY3" fmla="*/ 4863 h 10059"/>
              <a:gd name="connsiteX4" fmla="*/ 520 w 10138"/>
              <a:gd name="connsiteY4" fmla="*/ 9500 h 10059"/>
              <a:gd name="connsiteX5" fmla="*/ 5233 w 10138"/>
              <a:gd name="connsiteY5" fmla="*/ 9920 h 10059"/>
              <a:gd name="connsiteX6" fmla="*/ 9658 w 10138"/>
              <a:gd name="connsiteY6" fmla="*/ 9699 h 10059"/>
              <a:gd name="connsiteX7" fmla="*/ 10133 w 10138"/>
              <a:gd name="connsiteY7" fmla="*/ 5103 h 10059"/>
              <a:gd name="connsiteX8" fmla="*/ 9647 w 10138"/>
              <a:gd name="connsiteY8" fmla="*/ 444 h 10059"/>
              <a:gd name="connsiteX0" fmla="*/ 9647 w 10138"/>
              <a:gd name="connsiteY0" fmla="*/ 489 h 10104"/>
              <a:gd name="connsiteX1" fmla="*/ 4976 w 10138"/>
              <a:gd name="connsiteY1" fmla="*/ 47 h 10104"/>
              <a:gd name="connsiteX2" fmla="*/ 479 w 10138"/>
              <a:gd name="connsiteY2" fmla="*/ 403 h 10104"/>
              <a:gd name="connsiteX3" fmla="*/ 3 w 10138"/>
              <a:gd name="connsiteY3" fmla="*/ 4908 h 10104"/>
              <a:gd name="connsiteX4" fmla="*/ 520 w 10138"/>
              <a:gd name="connsiteY4" fmla="*/ 9545 h 10104"/>
              <a:gd name="connsiteX5" fmla="*/ 5233 w 10138"/>
              <a:gd name="connsiteY5" fmla="*/ 9965 h 10104"/>
              <a:gd name="connsiteX6" fmla="*/ 9658 w 10138"/>
              <a:gd name="connsiteY6" fmla="*/ 9744 h 10104"/>
              <a:gd name="connsiteX7" fmla="*/ 10133 w 10138"/>
              <a:gd name="connsiteY7" fmla="*/ 5148 h 10104"/>
              <a:gd name="connsiteX8" fmla="*/ 9647 w 10138"/>
              <a:gd name="connsiteY8" fmla="*/ 489 h 10104"/>
              <a:gd name="connsiteX0" fmla="*/ 9783 w 10174"/>
              <a:gd name="connsiteY0" fmla="*/ 464 h 10122"/>
              <a:gd name="connsiteX1" fmla="*/ 4976 w 10174"/>
              <a:gd name="connsiteY1" fmla="*/ 65 h 10122"/>
              <a:gd name="connsiteX2" fmla="*/ 479 w 10174"/>
              <a:gd name="connsiteY2" fmla="*/ 421 h 10122"/>
              <a:gd name="connsiteX3" fmla="*/ 3 w 10174"/>
              <a:gd name="connsiteY3" fmla="*/ 4926 h 10122"/>
              <a:gd name="connsiteX4" fmla="*/ 520 w 10174"/>
              <a:gd name="connsiteY4" fmla="*/ 9563 h 10122"/>
              <a:gd name="connsiteX5" fmla="*/ 5233 w 10174"/>
              <a:gd name="connsiteY5" fmla="*/ 9983 h 10122"/>
              <a:gd name="connsiteX6" fmla="*/ 9658 w 10174"/>
              <a:gd name="connsiteY6" fmla="*/ 9762 h 10122"/>
              <a:gd name="connsiteX7" fmla="*/ 10133 w 10174"/>
              <a:gd name="connsiteY7" fmla="*/ 5166 h 10122"/>
              <a:gd name="connsiteX8" fmla="*/ 9783 w 10174"/>
              <a:gd name="connsiteY8" fmla="*/ 464 h 10122"/>
              <a:gd name="connsiteX0" fmla="*/ 9783 w 10325"/>
              <a:gd name="connsiteY0" fmla="*/ 464 h 10122"/>
              <a:gd name="connsiteX1" fmla="*/ 4976 w 10325"/>
              <a:gd name="connsiteY1" fmla="*/ 65 h 10122"/>
              <a:gd name="connsiteX2" fmla="*/ 479 w 10325"/>
              <a:gd name="connsiteY2" fmla="*/ 421 h 10122"/>
              <a:gd name="connsiteX3" fmla="*/ 3 w 10325"/>
              <a:gd name="connsiteY3" fmla="*/ 4926 h 10122"/>
              <a:gd name="connsiteX4" fmla="*/ 520 w 10325"/>
              <a:gd name="connsiteY4" fmla="*/ 9563 h 10122"/>
              <a:gd name="connsiteX5" fmla="*/ 5233 w 10325"/>
              <a:gd name="connsiteY5" fmla="*/ 9983 h 10122"/>
              <a:gd name="connsiteX6" fmla="*/ 9658 w 10325"/>
              <a:gd name="connsiteY6" fmla="*/ 9762 h 10122"/>
              <a:gd name="connsiteX7" fmla="*/ 10325 w 10325"/>
              <a:gd name="connsiteY7" fmla="*/ 4952 h 10122"/>
              <a:gd name="connsiteX8" fmla="*/ 9783 w 10325"/>
              <a:gd name="connsiteY8" fmla="*/ 464 h 10122"/>
              <a:gd name="connsiteX0" fmla="*/ 9783 w 10364"/>
              <a:gd name="connsiteY0" fmla="*/ 464 h 10136"/>
              <a:gd name="connsiteX1" fmla="*/ 4976 w 10364"/>
              <a:gd name="connsiteY1" fmla="*/ 65 h 10136"/>
              <a:gd name="connsiteX2" fmla="*/ 479 w 10364"/>
              <a:gd name="connsiteY2" fmla="*/ 421 h 10136"/>
              <a:gd name="connsiteX3" fmla="*/ 3 w 10364"/>
              <a:gd name="connsiteY3" fmla="*/ 4926 h 10136"/>
              <a:gd name="connsiteX4" fmla="*/ 520 w 10364"/>
              <a:gd name="connsiteY4" fmla="*/ 9563 h 10136"/>
              <a:gd name="connsiteX5" fmla="*/ 5233 w 10364"/>
              <a:gd name="connsiteY5" fmla="*/ 9983 h 10136"/>
              <a:gd name="connsiteX6" fmla="*/ 9986 w 10364"/>
              <a:gd name="connsiteY6" fmla="*/ 9527 h 10136"/>
              <a:gd name="connsiteX7" fmla="*/ 10325 w 10364"/>
              <a:gd name="connsiteY7" fmla="*/ 4952 h 10136"/>
              <a:gd name="connsiteX8" fmla="*/ 9783 w 10364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467"/>
              <a:gd name="connsiteY0" fmla="*/ 464 h 10099"/>
              <a:gd name="connsiteX1" fmla="*/ 4976 w 10467"/>
              <a:gd name="connsiteY1" fmla="*/ 65 h 10099"/>
              <a:gd name="connsiteX2" fmla="*/ 479 w 10467"/>
              <a:gd name="connsiteY2" fmla="*/ 421 h 10099"/>
              <a:gd name="connsiteX3" fmla="*/ 3 w 10467"/>
              <a:gd name="connsiteY3" fmla="*/ 4926 h 10099"/>
              <a:gd name="connsiteX4" fmla="*/ 520 w 10467"/>
              <a:gd name="connsiteY4" fmla="*/ 9563 h 10099"/>
              <a:gd name="connsiteX5" fmla="*/ 5403 w 10467"/>
              <a:gd name="connsiteY5" fmla="*/ 9897 h 10099"/>
              <a:gd name="connsiteX6" fmla="*/ 9986 w 10467"/>
              <a:gd name="connsiteY6" fmla="*/ 9527 h 10099"/>
              <a:gd name="connsiteX7" fmla="*/ 10325 w 10467"/>
              <a:gd name="connsiteY7" fmla="*/ 4952 h 10099"/>
              <a:gd name="connsiteX8" fmla="*/ 9783 w 10467"/>
              <a:gd name="connsiteY8" fmla="*/ 464 h 10099"/>
              <a:gd name="connsiteX0" fmla="*/ 9783 w 10467"/>
              <a:gd name="connsiteY0" fmla="*/ 464 h 10112"/>
              <a:gd name="connsiteX1" fmla="*/ 4976 w 10467"/>
              <a:gd name="connsiteY1" fmla="*/ 65 h 10112"/>
              <a:gd name="connsiteX2" fmla="*/ 479 w 10467"/>
              <a:gd name="connsiteY2" fmla="*/ 421 h 10112"/>
              <a:gd name="connsiteX3" fmla="*/ 3 w 10467"/>
              <a:gd name="connsiteY3" fmla="*/ 4926 h 10112"/>
              <a:gd name="connsiteX4" fmla="*/ 418 w 10467"/>
              <a:gd name="connsiteY4" fmla="*/ 9584 h 10112"/>
              <a:gd name="connsiteX5" fmla="*/ 5403 w 10467"/>
              <a:gd name="connsiteY5" fmla="*/ 9897 h 10112"/>
              <a:gd name="connsiteX6" fmla="*/ 9986 w 10467"/>
              <a:gd name="connsiteY6" fmla="*/ 9527 h 10112"/>
              <a:gd name="connsiteX7" fmla="*/ 10325 w 10467"/>
              <a:gd name="connsiteY7" fmla="*/ 4952 h 10112"/>
              <a:gd name="connsiteX8" fmla="*/ 9783 w 10467"/>
              <a:gd name="connsiteY8" fmla="*/ 464 h 10112"/>
              <a:gd name="connsiteX0" fmla="*/ 9783 w 10467"/>
              <a:gd name="connsiteY0" fmla="*/ 464 h 10168"/>
              <a:gd name="connsiteX1" fmla="*/ 4976 w 10467"/>
              <a:gd name="connsiteY1" fmla="*/ 65 h 10168"/>
              <a:gd name="connsiteX2" fmla="*/ 479 w 10467"/>
              <a:gd name="connsiteY2" fmla="*/ 421 h 10168"/>
              <a:gd name="connsiteX3" fmla="*/ 3 w 10467"/>
              <a:gd name="connsiteY3" fmla="*/ 4926 h 10168"/>
              <a:gd name="connsiteX4" fmla="*/ 418 w 10467"/>
              <a:gd name="connsiteY4" fmla="*/ 9584 h 10168"/>
              <a:gd name="connsiteX5" fmla="*/ 5403 w 10467"/>
              <a:gd name="connsiteY5" fmla="*/ 10025 h 10168"/>
              <a:gd name="connsiteX6" fmla="*/ 9986 w 10467"/>
              <a:gd name="connsiteY6" fmla="*/ 9527 h 10168"/>
              <a:gd name="connsiteX7" fmla="*/ 10325 w 10467"/>
              <a:gd name="connsiteY7" fmla="*/ 4952 h 10168"/>
              <a:gd name="connsiteX8" fmla="*/ 9783 w 10467"/>
              <a:gd name="connsiteY8" fmla="*/ 464 h 10168"/>
              <a:gd name="connsiteX0" fmla="*/ 9783 w 10467"/>
              <a:gd name="connsiteY0" fmla="*/ 464 h 10168"/>
              <a:gd name="connsiteX1" fmla="*/ 4976 w 10467"/>
              <a:gd name="connsiteY1" fmla="*/ 65 h 10168"/>
              <a:gd name="connsiteX2" fmla="*/ 479 w 10467"/>
              <a:gd name="connsiteY2" fmla="*/ 421 h 10168"/>
              <a:gd name="connsiteX3" fmla="*/ 3 w 10467"/>
              <a:gd name="connsiteY3" fmla="*/ 4926 h 10168"/>
              <a:gd name="connsiteX4" fmla="*/ 418 w 10467"/>
              <a:gd name="connsiteY4" fmla="*/ 9584 h 10168"/>
              <a:gd name="connsiteX5" fmla="*/ 5403 w 10467"/>
              <a:gd name="connsiteY5" fmla="*/ 10025 h 10168"/>
              <a:gd name="connsiteX6" fmla="*/ 9986 w 10467"/>
              <a:gd name="connsiteY6" fmla="*/ 9527 h 10168"/>
              <a:gd name="connsiteX7" fmla="*/ 10325 w 10467"/>
              <a:gd name="connsiteY7" fmla="*/ 4952 h 10168"/>
              <a:gd name="connsiteX8" fmla="*/ 9783 w 10467"/>
              <a:gd name="connsiteY8" fmla="*/ 464 h 10168"/>
              <a:gd name="connsiteX0" fmla="*/ 9783 w 10399"/>
              <a:gd name="connsiteY0" fmla="*/ 464 h 10244"/>
              <a:gd name="connsiteX1" fmla="*/ 4976 w 10399"/>
              <a:gd name="connsiteY1" fmla="*/ 65 h 10244"/>
              <a:gd name="connsiteX2" fmla="*/ 479 w 10399"/>
              <a:gd name="connsiteY2" fmla="*/ 421 h 10244"/>
              <a:gd name="connsiteX3" fmla="*/ 3 w 10399"/>
              <a:gd name="connsiteY3" fmla="*/ 4926 h 10244"/>
              <a:gd name="connsiteX4" fmla="*/ 418 w 10399"/>
              <a:gd name="connsiteY4" fmla="*/ 9584 h 10244"/>
              <a:gd name="connsiteX5" fmla="*/ 5403 w 10399"/>
              <a:gd name="connsiteY5" fmla="*/ 10025 h 10244"/>
              <a:gd name="connsiteX6" fmla="*/ 9850 w 10399"/>
              <a:gd name="connsiteY6" fmla="*/ 9784 h 10244"/>
              <a:gd name="connsiteX7" fmla="*/ 10325 w 10399"/>
              <a:gd name="connsiteY7" fmla="*/ 4952 h 10244"/>
              <a:gd name="connsiteX8" fmla="*/ 9783 w 10399"/>
              <a:gd name="connsiteY8" fmla="*/ 464 h 10244"/>
              <a:gd name="connsiteX0" fmla="*/ 9783 w 10399"/>
              <a:gd name="connsiteY0" fmla="*/ 464 h 10152"/>
              <a:gd name="connsiteX1" fmla="*/ 4976 w 10399"/>
              <a:gd name="connsiteY1" fmla="*/ 65 h 10152"/>
              <a:gd name="connsiteX2" fmla="*/ 479 w 10399"/>
              <a:gd name="connsiteY2" fmla="*/ 421 h 10152"/>
              <a:gd name="connsiteX3" fmla="*/ 3 w 10399"/>
              <a:gd name="connsiteY3" fmla="*/ 4926 h 10152"/>
              <a:gd name="connsiteX4" fmla="*/ 418 w 10399"/>
              <a:gd name="connsiteY4" fmla="*/ 9584 h 10152"/>
              <a:gd name="connsiteX5" fmla="*/ 5403 w 10399"/>
              <a:gd name="connsiteY5" fmla="*/ 10025 h 10152"/>
              <a:gd name="connsiteX6" fmla="*/ 9850 w 10399"/>
              <a:gd name="connsiteY6" fmla="*/ 9784 h 10152"/>
              <a:gd name="connsiteX7" fmla="*/ 10325 w 10399"/>
              <a:gd name="connsiteY7" fmla="*/ 4952 h 10152"/>
              <a:gd name="connsiteX8" fmla="*/ 9783 w 10399"/>
              <a:gd name="connsiteY8" fmla="*/ 464 h 10152"/>
              <a:gd name="connsiteX0" fmla="*/ 9783 w 10326"/>
              <a:gd name="connsiteY0" fmla="*/ 464 h 10152"/>
              <a:gd name="connsiteX1" fmla="*/ 4976 w 10326"/>
              <a:gd name="connsiteY1" fmla="*/ 65 h 10152"/>
              <a:gd name="connsiteX2" fmla="*/ 479 w 10326"/>
              <a:gd name="connsiteY2" fmla="*/ 421 h 10152"/>
              <a:gd name="connsiteX3" fmla="*/ 3 w 10326"/>
              <a:gd name="connsiteY3" fmla="*/ 4926 h 10152"/>
              <a:gd name="connsiteX4" fmla="*/ 418 w 10326"/>
              <a:gd name="connsiteY4" fmla="*/ 9584 h 10152"/>
              <a:gd name="connsiteX5" fmla="*/ 5403 w 10326"/>
              <a:gd name="connsiteY5" fmla="*/ 10025 h 10152"/>
              <a:gd name="connsiteX6" fmla="*/ 9850 w 10326"/>
              <a:gd name="connsiteY6" fmla="*/ 9784 h 10152"/>
              <a:gd name="connsiteX7" fmla="*/ 10325 w 10326"/>
              <a:gd name="connsiteY7" fmla="*/ 4952 h 10152"/>
              <a:gd name="connsiteX8" fmla="*/ 9783 w 10326"/>
              <a:gd name="connsiteY8" fmla="*/ 464 h 10152"/>
              <a:gd name="connsiteX0" fmla="*/ 9783 w 10334"/>
              <a:gd name="connsiteY0" fmla="*/ 464 h 10151"/>
              <a:gd name="connsiteX1" fmla="*/ 4976 w 10334"/>
              <a:gd name="connsiteY1" fmla="*/ 65 h 10151"/>
              <a:gd name="connsiteX2" fmla="*/ 479 w 10334"/>
              <a:gd name="connsiteY2" fmla="*/ 421 h 10151"/>
              <a:gd name="connsiteX3" fmla="*/ 3 w 10334"/>
              <a:gd name="connsiteY3" fmla="*/ 4926 h 10151"/>
              <a:gd name="connsiteX4" fmla="*/ 418 w 10334"/>
              <a:gd name="connsiteY4" fmla="*/ 9584 h 10151"/>
              <a:gd name="connsiteX5" fmla="*/ 5403 w 10334"/>
              <a:gd name="connsiteY5" fmla="*/ 10025 h 10151"/>
              <a:gd name="connsiteX6" fmla="*/ 9941 w 10334"/>
              <a:gd name="connsiteY6" fmla="*/ 9805 h 10151"/>
              <a:gd name="connsiteX7" fmla="*/ 10325 w 10334"/>
              <a:gd name="connsiteY7" fmla="*/ 4952 h 10151"/>
              <a:gd name="connsiteX8" fmla="*/ 9783 w 10334"/>
              <a:gd name="connsiteY8" fmla="*/ 464 h 10151"/>
              <a:gd name="connsiteX0" fmla="*/ 9783 w 10353"/>
              <a:gd name="connsiteY0" fmla="*/ 464 h 10151"/>
              <a:gd name="connsiteX1" fmla="*/ 4976 w 10353"/>
              <a:gd name="connsiteY1" fmla="*/ 65 h 10151"/>
              <a:gd name="connsiteX2" fmla="*/ 479 w 10353"/>
              <a:gd name="connsiteY2" fmla="*/ 421 h 10151"/>
              <a:gd name="connsiteX3" fmla="*/ 3 w 10353"/>
              <a:gd name="connsiteY3" fmla="*/ 4926 h 10151"/>
              <a:gd name="connsiteX4" fmla="*/ 418 w 10353"/>
              <a:gd name="connsiteY4" fmla="*/ 9584 h 10151"/>
              <a:gd name="connsiteX5" fmla="*/ 5403 w 10353"/>
              <a:gd name="connsiteY5" fmla="*/ 10025 h 10151"/>
              <a:gd name="connsiteX6" fmla="*/ 9941 w 10353"/>
              <a:gd name="connsiteY6" fmla="*/ 9805 h 10151"/>
              <a:gd name="connsiteX7" fmla="*/ 10348 w 10353"/>
              <a:gd name="connsiteY7" fmla="*/ 5038 h 10151"/>
              <a:gd name="connsiteX8" fmla="*/ 9783 w 10353"/>
              <a:gd name="connsiteY8" fmla="*/ 464 h 10151"/>
              <a:gd name="connsiteX0" fmla="*/ 9817 w 10353"/>
              <a:gd name="connsiteY0" fmla="*/ 454 h 10162"/>
              <a:gd name="connsiteX1" fmla="*/ 4976 w 10353"/>
              <a:gd name="connsiteY1" fmla="*/ 76 h 10162"/>
              <a:gd name="connsiteX2" fmla="*/ 479 w 10353"/>
              <a:gd name="connsiteY2" fmla="*/ 432 h 10162"/>
              <a:gd name="connsiteX3" fmla="*/ 3 w 10353"/>
              <a:gd name="connsiteY3" fmla="*/ 4937 h 10162"/>
              <a:gd name="connsiteX4" fmla="*/ 418 w 10353"/>
              <a:gd name="connsiteY4" fmla="*/ 9595 h 10162"/>
              <a:gd name="connsiteX5" fmla="*/ 5403 w 10353"/>
              <a:gd name="connsiteY5" fmla="*/ 10036 h 10162"/>
              <a:gd name="connsiteX6" fmla="*/ 9941 w 10353"/>
              <a:gd name="connsiteY6" fmla="*/ 9816 h 10162"/>
              <a:gd name="connsiteX7" fmla="*/ 10348 w 10353"/>
              <a:gd name="connsiteY7" fmla="*/ 5049 h 10162"/>
              <a:gd name="connsiteX8" fmla="*/ 9817 w 10353"/>
              <a:gd name="connsiteY8" fmla="*/ 454 h 10162"/>
              <a:gd name="connsiteX0" fmla="*/ 9817 w 10353"/>
              <a:gd name="connsiteY0" fmla="*/ 446 h 10154"/>
              <a:gd name="connsiteX1" fmla="*/ 5010 w 10353"/>
              <a:gd name="connsiteY1" fmla="*/ 89 h 10154"/>
              <a:gd name="connsiteX2" fmla="*/ 479 w 10353"/>
              <a:gd name="connsiteY2" fmla="*/ 424 h 10154"/>
              <a:gd name="connsiteX3" fmla="*/ 3 w 10353"/>
              <a:gd name="connsiteY3" fmla="*/ 4929 h 10154"/>
              <a:gd name="connsiteX4" fmla="*/ 418 w 10353"/>
              <a:gd name="connsiteY4" fmla="*/ 9587 h 10154"/>
              <a:gd name="connsiteX5" fmla="*/ 5403 w 10353"/>
              <a:gd name="connsiteY5" fmla="*/ 10028 h 10154"/>
              <a:gd name="connsiteX6" fmla="*/ 9941 w 10353"/>
              <a:gd name="connsiteY6" fmla="*/ 9808 h 10154"/>
              <a:gd name="connsiteX7" fmla="*/ 10348 w 10353"/>
              <a:gd name="connsiteY7" fmla="*/ 5041 h 10154"/>
              <a:gd name="connsiteX8" fmla="*/ 9817 w 10353"/>
              <a:gd name="connsiteY8" fmla="*/ 446 h 10154"/>
              <a:gd name="connsiteX0" fmla="*/ 9817 w 10353"/>
              <a:gd name="connsiteY0" fmla="*/ 446 h 10154"/>
              <a:gd name="connsiteX1" fmla="*/ 5010 w 10353"/>
              <a:gd name="connsiteY1" fmla="*/ 89 h 10154"/>
              <a:gd name="connsiteX2" fmla="*/ 479 w 10353"/>
              <a:gd name="connsiteY2" fmla="*/ 424 h 10154"/>
              <a:gd name="connsiteX3" fmla="*/ 3 w 10353"/>
              <a:gd name="connsiteY3" fmla="*/ 4929 h 10154"/>
              <a:gd name="connsiteX4" fmla="*/ 418 w 10353"/>
              <a:gd name="connsiteY4" fmla="*/ 9587 h 10154"/>
              <a:gd name="connsiteX5" fmla="*/ 5403 w 10353"/>
              <a:gd name="connsiteY5" fmla="*/ 10028 h 10154"/>
              <a:gd name="connsiteX6" fmla="*/ 9941 w 10353"/>
              <a:gd name="connsiteY6" fmla="*/ 9808 h 10154"/>
              <a:gd name="connsiteX7" fmla="*/ 10348 w 10353"/>
              <a:gd name="connsiteY7" fmla="*/ 5041 h 10154"/>
              <a:gd name="connsiteX8" fmla="*/ 9817 w 10353"/>
              <a:gd name="connsiteY8" fmla="*/ 446 h 10154"/>
              <a:gd name="connsiteX0" fmla="*/ 9817 w 10353"/>
              <a:gd name="connsiteY0" fmla="*/ 466 h 10174"/>
              <a:gd name="connsiteX1" fmla="*/ 5010 w 10353"/>
              <a:gd name="connsiteY1" fmla="*/ 109 h 10174"/>
              <a:gd name="connsiteX2" fmla="*/ 377 w 10353"/>
              <a:gd name="connsiteY2" fmla="*/ 358 h 10174"/>
              <a:gd name="connsiteX3" fmla="*/ 3 w 10353"/>
              <a:gd name="connsiteY3" fmla="*/ 4949 h 10174"/>
              <a:gd name="connsiteX4" fmla="*/ 418 w 10353"/>
              <a:gd name="connsiteY4" fmla="*/ 9607 h 10174"/>
              <a:gd name="connsiteX5" fmla="*/ 5403 w 10353"/>
              <a:gd name="connsiteY5" fmla="*/ 10048 h 10174"/>
              <a:gd name="connsiteX6" fmla="*/ 9941 w 10353"/>
              <a:gd name="connsiteY6" fmla="*/ 9828 h 10174"/>
              <a:gd name="connsiteX7" fmla="*/ 10348 w 10353"/>
              <a:gd name="connsiteY7" fmla="*/ 5061 h 10174"/>
              <a:gd name="connsiteX8" fmla="*/ 9817 w 10353"/>
              <a:gd name="connsiteY8" fmla="*/ 466 h 10174"/>
              <a:gd name="connsiteX0" fmla="*/ 9817 w 10353"/>
              <a:gd name="connsiteY0" fmla="*/ 565 h 10273"/>
              <a:gd name="connsiteX1" fmla="*/ 5010 w 10353"/>
              <a:gd name="connsiteY1" fmla="*/ 208 h 10273"/>
              <a:gd name="connsiteX2" fmla="*/ 377 w 10353"/>
              <a:gd name="connsiteY2" fmla="*/ 457 h 10273"/>
              <a:gd name="connsiteX3" fmla="*/ 3 w 10353"/>
              <a:gd name="connsiteY3" fmla="*/ 5048 h 10273"/>
              <a:gd name="connsiteX4" fmla="*/ 418 w 10353"/>
              <a:gd name="connsiteY4" fmla="*/ 9706 h 10273"/>
              <a:gd name="connsiteX5" fmla="*/ 5403 w 10353"/>
              <a:gd name="connsiteY5" fmla="*/ 10147 h 10273"/>
              <a:gd name="connsiteX6" fmla="*/ 9941 w 10353"/>
              <a:gd name="connsiteY6" fmla="*/ 9927 h 10273"/>
              <a:gd name="connsiteX7" fmla="*/ 10348 w 10353"/>
              <a:gd name="connsiteY7" fmla="*/ 5160 h 10273"/>
              <a:gd name="connsiteX8" fmla="*/ 9817 w 10353"/>
              <a:gd name="connsiteY8" fmla="*/ 565 h 10273"/>
              <a:gd name="connsiteX0" fmla="*/ 9817 w 10353"/>
              <a:gd name="connsiteY0" fmla="*/ 565 h 10273"/>
              <a:gd name="connsiteX1" fmla="*/ 5010 w 10353"/>
              <a:gd name="connsiteY1" fmla="*/ 208 h 10273"/>
              <a:gd name="connsiteX2" fmla="*/ 377 w 10353"/>
              <a:gd name="connsiteY2" fmla="*/ 457 h 10273"/>
              <a:gd name="connsiteX3" fmla="*/ 3 w 10353"/>
              <a:gd name="connsiteY3" fmla="*/ 5048 h 10273"/>
              <a:gd name="connsiteX4" fmla="*/ 418 w 10353"/>
              <a:gd name="connsiteY4" fmla="*/ 9706 h 10273"/>
              <a:gd name="connsiteX5" fmla="*/ 5403 w 10353"/>
              <a:gd name="connsiteY5" fmla="*/ 10147 h 10273"/>
              <a:gd name="connsiteX6" fmla="*/ 9941 w 10353"/>
              <a:gd name="connsiteY6" fmla="*/ 9927 h 10273"/>
              <a:gd name="connsiteX7" fmla="*/ 10348 w 10353"/>
              <a:gd name="connsiteY7" fmla="*/ 5160 h 10273"/>
              <a:gd name="connsiteX8" fmla="*/ 9817 w 10353"/>
              <a:gd name="connsiteY8" fmla="*/ 565 h 10273"/>
              <a:gd name="connsiteX0" fmla="*/ 9817 w 10353"/>
              <a:gd name="connsiteY0" fmla="*/ 482 h 10190"/>
              <a:gd name="connsiteX1" fmla="*/ 5010 w 10353"/>
              <a:gd name="connsiteY1" fmla="*/ 125 h 10190"/>
              <a:gd name="connsiteX2" fmla="*/ 377 w 10353"/>
              <a:gd name="connsiteY2" fmla="*/ 374 h 10190"/>
              <a:gd name="connsiteX3" fmla="*/ 3 w 10353"/>
              <a:gd name="connsiteY3" fmla="*/ 4965 h 10190"/>
              <a:gd name="connsiteX4" fmla="*/ 418 w 10353"/>
              <a:gd name="connsiteY4" fmla="*/ 9623 h 10190"/>
              <a:gd name="connsiteX5" fmla="*/ 5403 w 10353"/>
              <a:gd name="connsiteY5" fmla="*/ 10064 h 10190"/>
              <a:gd name="connsiteX6" fmla="*/ 9941 w 10353"/>
              <a:gd name="connsiteY6" fmla="*/ 9844 h 10190"/>
              <a:gd name="connsiteX7" fmla="*/ 10348 w 10353"/>
              <a:gd name="connsiteY7" fmla="*/ 5077 h 10190"/>
              <a:gd name="connsiteX8" fmla="*/ 9817 w 10353"/>
              <a:gd name="connsiteY8" fmla="*/ 482 h 10190"/>
              <a:gd name="connsiteX0" fmla="*/ 9815 w 10351"/>
              <a:gd name="connsiteY0" fmla="*/ 495 h 10203"/>
              <a:gd name="connsiteX1" fmla="*/ 5008 w 10351"/>
              <a:gd name="connsiteY1" fmla="*/ 138 h 10203"/>
              <a:gd name="connsiteX2" fmla="*/ 420 w 10351"/>
              <a:gd name="connsiteY2" fmla="*/ 366 h 10203"/>
              <a:gd name="connsiteX3" fmla="*/ 1 w 10351"/>
              <a:gd name="connsiteY3" fmla="*/ 4978 h 10203"/>
              <a:gd name="connsiteX4" fmla="*/ 416 w 10351"/>
              <a:gd name="connsiteY4" fmla="*/ 9636 h 10203"/>
              <a:gd name="connsiteX5" fmla="*/ 5401 w 10351"/>
              <a:gd name="connsiteY5" fmla="*/ 10077 h 10203"/>
              <a:gd name="connsiteX6" fmla="*/ 9939 w 10351"/>
              <a:gd name="connsiteY6" fmla="*/ 9857 h 10203"/>
              <a:gd name="connsiteX7" fmla="*/ 10346 w 10351"/>
              <a:gd name="connsiteY7" fmla="*/ 5090 h 10203"/>
              <a:gd name="connsiteX8" fmla="*/ 9815 w 10351"/>
              <a:gd name="connsiteY8" fmla="*/ 495 h 10203"/>
              <a:gd name="connsiteX0" fmla="*/ 9816 w 10352"/>
              <a:gd name="connsiteY0" fmla="*/ 495 h 10203"/>
              <a:gd name="connsiteX1" fmla="*/ 5009 w 10352"/>
              <a:gd name="connsiteY1" fmla="*/ 138 h 10203"/>
              <a:gd name="connsiteX2" fmla="*/ 421 w 10352"/>
              <a:gd name="connsiteY2" fmla="*/ 366 h 10203"/>
              <a:gd name="connsiteX3" fmla="*/ 2 w 10352"/>
              <a:gd name="connsiteY3" fmla="*/ 4978 h 10203"/>
              <a:gd name="connsiteX4" fmla="*/ 417 w 10352"/>
              <a:gd name="connsiteY4" fmla="*/ 9636 h 10203"/>
              <a:gd name="connsiteX5" fmla="*/ 5402 w 10352"/>
              <a:gd name="connsiteY5" fmla="*/ 10077 h 10203"/>
              <a:gd name="connsiteX6" fmla="*/ 9940 w 10352"/>
              <a:gd name="connsiteY6" fmla="*/ 9857 h 10203"/>
              <a:gd name="connsiteX7" fmla="*/ 10347 w 10352"/>
              <a:gd name="connsiteY7" fmla="*/ 5090 h 10203"/>
              <a:gd name="connsiteX8" fmla="*/ 9816 w 10352"/>
              <a:gd name="connsiteY8" fmla="*/ 495 h 10203"/>
              <a:gd name="connsiteX0" fmla="*/ 9818 w 10354"/>
              <a:gd name="connsiteY0" fmla="*/ 495 h 10198"/>
              <a:gd name="connsiteX1" fmla="*/ 5011 w 10354"/>
              <a:gd name="connsiteY1" fmla="*/ 138 h 10198"/>
              <a:gd name="connsiteX2" fmla="*/ 423 w 10354"/>
              <a:gd name="connsiteY2" fmla="*/ 366 h 10198"/>
              <a:gd name="connsiteX3" fmla="*/ 4 w 10354"/>
              <a:gd name="connsiteY3" fmla="*/ 4978 h 10198"/>
              <a:gd name="connsiteX4" fmla="*/ 385 w 10354"/>
              <a:gd name="connsiteY4" fmla="*/ 9572 h 10198"/>
              <a:gd name="connsiteX5" fmla="*/ 5404 w 10354"/>
              <a:gd name="connsiteY5" fmla="*/ 10077 h 10198"/>
              <a:gd name="connsiteX6" fmla="*/ 9942 w 10354"/>
              <a:gd name="connsiteY6" fmla="*/ 9857 h 10198"/>
              <a:gd name="connsiteX7" fmla="*/ 10349 w 10354"/>
              <a:gd name="connsiteY7" fmla="*/ 5090 h 10198"/>
              <a:gd name="connsiteX8" fmla="*/ 9818 w 10354"/>
              <a:gd name="connsiteY8" fmla="*/ 495 h 10198"/>
              <a:gd name="connsiteX0" fmla="*/ 9823 w 10359"/>
              <a:gd name="connsiteY0" fmla="*/ 495 h 10257"/>
              <a:gd name="connsiteX1" fmla="*/ 5016 w 10359"/>
              <a:gd name="connsiteY1" fmla="*/ 138 h 10257"/>
              <a:gd name="connsiteX2" fmla="*/ 428 w 10359"/>
              <a:gd name="connsiteY2" fmla="*/ 366 h 10257"/>
              <a:gd name="connsiteX3" fmla="*/ 9 w 10359"/>
              <a:gd name="connsiteY3" fmla="*/ 4978 h 10257"/>
              <a:gd name="connsiteX4" fmla="*/ 367 w 10359"/>
              <a:gd name="connsiteY4" fmla="*/ 9722 h 10257"/>
              <a:gd name="connsiteX5" fmla="*/ 5409 w 10359"/>
              <a:gd name="connsiteY5" fmla="*/ 10077 h 10257"/>
              <a:gd name="connsiteX6" fmla="*/ 9947 w 10359"/>
              <a:gd name="connsiteY6" fmla="*/ 9857 h 10257"/>
              <a:gd name="connsiteX7" fmla="*/ 10354 w 10359"/>
              <a:gd name="connsiteY7" fmla="*/ 5090 h 10257"/>
              <a:gd name="connsiteX8" fmla="*/ 9823 w 10359"/>
              <a:gd name="connsiteY8" fmla="*/ 495 h 10257"/>
              <a:gd name="connsiteX0" fmla="*/ 9817 w 10353"/>
              <a:gd name="connsiteY0" fmla="*/ 495 h 10285"/>
              <a:gd name="connsiteX1" fmla="*/ 5010 w 10353"/>
              <a:gd name="connsiteY1" fmla="*/ 138 h 10285"/>
              <a:gd name="connsiteX2" fmla="*/ 422 w 10353"/>
              <a:gd name="connsiteY2" fmla="*/ 366 h 10285"/>
              <a:gd name="connsiteX3" fmla="*/ 3 w 10353"/>
              <a:gd name="connsiteY3" fmla="*/ 4978 h 10285"/>
              <a:gd name="connsiteX4" fmla="*/ 395 w 10353"/>
              <a:gd name="connsiteY4" fmla="*/ 9765 h 10285"/>
              <a:gd name="connsiteX5" fmla="*/ 5403 w 10353"/>
              <a:gd name="connsiteY5" fmla="*/ 10077 h 10285"/>
              <a:gd name="connsiteX6" fmla="*/ 9941 w 10353"/>
              <a:gd name="connsiteY6" fmla="*/ 9857 h 10285"/>
              <a:gd name="connsiteX7" fmla="*/ 10348 w 10353"/>
              <a:gd name="connsiteY7" fmla="*/ 5090 h 10285"/>
              <a:gd name="connsiteX8" fmla="*/ 9817 w 10353"/>
              <a:gd name="connsiteY8" fmla="*/ 495 h 10285"/>
              <a:gd name="connsiteX0" fmla="*/ 9817 w 10353"/>
              <a:gd name="connsiteY0" fmla="*/ 495 h 10223"/>
              <a:gd name="connsiteX1" fmla="*/ 5010 w 10353"/>
              <a:gd name="connsiteY1" fmla="*/ 138 h 10223"/>
              <a:gd name="connsiteX2" fmla="*/ 422 w 10353"/>
              <a:gd name="connsiteY2" fmla="*/ 366 h 10223"/>
              <a:gd name="connsiteX3" fmla="*/ 3 w 10353"/>
              <a:gd name="connsiteY3" fmla="*/ 4978 h 10223"/>
              <a:gd name="connsiteX4" fmla="*/ 395 w 10353"/>
              <a:gd name="connsiteY4" fmla="*/ 9765 h 10223"/>
              <a:gd name="connsiteX5" fmla="*/ 5403 w 10353"/>
              <a:gd name="connsiteY5" fmla="*/ 10077 h 10223"/>
              <a:gd name="connsiteX6" fmla="*/ 9941 w 10353"/>
              <a:gd name="connsiteY6" fmla="*/ 9857 h 10223"/>
              <a:gd name="connsiteX7" fmla="*/ 10348 w 10353"/>
              <a:gd name="connsiteY7" fmla="*/ 5090 h 10223"/>
              <a:gd name="connsiteX8" fmla="*/ 9817 w 10353"/>
              <a:gd name="connsiteY8" fmla="*/ 495 h 10223"/>
              <a:gd name="connsiteX0" fmla="*/ 9818 w 10354"/>
              <a:gd name="connsiteY0" fmla="*/ 495 h 10209"/>
              <a:gd name="connsiteX1" fmla="*/ 5011 w 10354"/>
              <a:gd name="connsiteY1" fmla="*/ 138 h 10209"/>
              <a:gd name="connsiteX2" fmla="*/ 423 w 10354"/>
              <a:gd name="connsiteY2" fmla="*/ 366 h 10209"/>
              <a:gd name="connsiteX3" fmla="*/ 4 w 10354"/>
              <a:gd name="connsiteY3" fmla="*/ 4978 h 10209"/>
              <a:gd name="connsiteX4" fmla="*/ 385 w 10354"/>
              <a:gd name="connsiteY4" fmla="*/ 9744 h 10209"/>
              <a:gd name="connsiteX5" fmla="*/ 5404 w 10354"/>
              <a:gd name="connsiteY5" fmla="*/ 10077 h 10209"/>
              <a:gd name="connsiteX6" fmla="*/ 9942 w 10354"/>
              <a:gd name="connsiteY6" fmla="*/ 9857 h 10209"/>
              <a:gd name="connsiteX7" fmla="*/ 10349 w 10354"/>
              <a:gd name="connsiteY7" fmla="*/ 5090 h 10209"/>
              <a:gd name="connsiteX8" fmla="*/ 9818 w 10354"/>
              <a:gd name="connsiteY8" fmla="*/ 495 h 10209"/>
              <a:gd name="connsiteX0" fmla="*/ 9782 w 10318"/>
              <a:gd name="connsiteY0" fmla="*/ 495 h 10209"/>
              <a:gd name="connsiteX1" fmla="*/ 4975 w 10318"/>
              <a:gd name="connsiteY1" fmla="*/ 138 h 10209"/>
              <a:gd name="connsiteX2" fmla="*/ 387 w 10318"/>
              <a:gd name="connsiteY2" fmla="*/ 366 h 10209"/>
              <a:gd name="connsiteX3" fmla="*/ 13 w 10318"/>
              <a:gd name="connsiteY3" fmla="*/ 4958 h 10209"/>
              <a:gd name="connsiteX4" fmla="*/ 349 w 10318"/>
              <a:gd name="connsiteY4" fmla="*/ 9744 h 10209"/>
              <a:gd name="connsiteX5" fmla="*/ 5368 w 10318"/>
              <a:gd name="connsiteY5" fmla="*/ 10077 h 10209"/>
              <a:gd name="connsiteX6" fmla="*/ 9906 w 10318"/>
              <a:gd name="connsiteY6" fmla="*/ 9857 h 10209"/>
              <a:gd name="connsiteX7" fmla="*/ 10313 w 10318"/>
              <a:gd name="connsiteY7" fmla="*/ 5090 h 10209"/>
              <a:gd name="connsiteX8" fmla="*/ 9782 w 10318"/>
              <a:gd name="connsiteY8" fmla="*/ 495 h 10209"/>
              <a:gd name="connsiteX0" fmla="*/ 9779 w 10315"/>
              <a:gd name="connsiteY0" fmla="*/ 495 h 10197"/>
              <a:gd name="connsiteX1" fmla="*/ 4972 w 10315"/>
              <a:gd name="connsiteY1" fmla="*/ 138 h 10197"/>
              <a:gd name="connsiteX2" fmla="*/ 384 w 10315"/>
              <a:gd name="connsiteY2" fmla="*/ 366 h 10197"/>
              <a:gd name="connsiteX3" fmla="*/ 10 w 10315"/>
              <a:gd name="connsiteY3" fmla="*/ 4958 h 10197"/>
              <a:gd name="connsiteX4" fmla="*/ 369 w 10315"/>
              <a:gd name="connsiteY4" fmla="*/ 9586 h 10197"/>
              <a:gd name="connsiteX5" fmla="*/ 5365 w 10315"/>
              <a:gd name="connsiteY5" fmla="*/ 10077 h 10197"/>
              <a:gd name="connsiteX6" fmla="*/ 9903 w 10315"/>
              <a:gd name="connsiteY6" fmla="*/ 9857 h 10197"/>
              <a:gd name="connsiteX7" fmla="*/ 10310 w 10315"/>
              <a:gd name="connsiteY7" fmla="*/ 5090 h 10197"/>
              <a:gd name="connsiteX8" fmla="*/ 9779 w 10315"/>
              <a:gd name="connsiteY8" fmla="*/ 495 h 10197"/>
              <a:gd name="connsiteX0" fmla="*/ 9779 w 10315"/>
              <a:gd name="connsiteY0" fmla="*/ 495 h 10197"/>
              <a:gd name="connsiteX1" fmla="*/ 4972 w 10315"/>
              <a:gd name="connsiteY1" fmla="*/ 138 h 10197"/>
              <a:gd name="connsiteX2" fmla="*/ 384 w 10315"/>
              <a:gd name="connsiteY2" fmla="*/ 366 h 10197"/>
              <a:gd name="connsiteX3" fmla="*/ 10 w 10315"/>
              <a:gd name="connsiteY3" fmla="*/ 4958 h 10197"/>
              <a:gd name="connsiteX4" fmla="*/ 369 w 10315"/>
              <a:gd name="connsiteY4" fmla="*/ 9586 h 10197"/>
              <a:gd name="connsiteX5" fmla="*/ 5105 w 10315"/>
              <a:gd name="connsiteY5" fmla="*/ 10077 h 10197"/>
              <a:gd name="connsiteX6" fmla="*/ 9903 w 10315"/>
              <a:gd name="connsiteY6" fmla="*/ 9857 h 10197"/>
              <a:gd name="connsiteX7" fmla="*/ 10310 w 10315"/>
              <a:gd name="connsiteY7" fmla="*/ 5090 h 10197"/>
              <a:gd name="connsiteX8" fmla="*/ 9779 w 10315"/>
              <a:gd name="connsiteY8" fmla="*/ 495 h 10197"/>
              <a:gd name="connsiteX0" fmla="*/ 9779 w 10315"/>
              <a:gd name="connsiteY0" fmla="*/ 495 h 10231"/>
              <a:gd name="connsiteX1" fmla="*/ 4972 w 10315"/>
              <a:gd name="connsiteY1" fmla="*/ 138 h 10231"/>
              <a:gd name="connsiteX2" fmla="*/ 384 w 10315"/>
              <a:gd name="connsiteY2" fmla="*/ 366 h 10231"/>
              <a:gd name="connsiteX3" fmla="*/ 10 w 10315"/>
              <a:gd name="connsiteY3" fmla="*/ 4958 h 10231"/>
              <a:gd name="connsiteX4" fmla="*/ 369 w 10315"/>
              <a:gd name="connsiteY4" fmla="*/ 9586 h 10231"/>
              <a:gd name="connsiteX5" fmla="*/ 5105 w 10315"/>
              <a:gd name="connsiteY5" fmla="*/ 10077 h 10231"/>
              <a:gd name="connsiteX6" fmla="*/ 9903 w 10315"/>
              <a:gd name="connsiteY6" fmla="*/ 9857 h 10231"/>
              <a:gd name="connsiteX7" fmla="*/ 10310 w 10315"/>
              <a:gd name="connsiteY7" fmla="*/ 5090 h 10231"/>
              <a:gd name="connsiteX8" fmla="*/ 9779 w 10315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384 w 10310"/>
              <a:gd name="connsiteY2" fmla="*/ 366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71 h 10207"/>
              <a:gd name="connsiteX1" fmla="*/ 4972 w 10310"/>
              <a:gd name="connsiteY1" fmla="*/ 114 h 10207"/>
              <a:gd name="connsiteX2" fmla="*/ 441 w 10310"/>
              <a:gd name="connsiteY2" fmla="*/ 381 h 10207"/>
              <a:gd name="connsiteX3" fmla="*/ 10 w 10310"/>
              <a:gd name="connsiteY3" fmla="*/ 4934 h 10207"/>
              <a:gd name="connsiteX4" fmla="*/ 369 w 10310"/>
              <a:gd name="connsiteY4" fmla="*/ 9562 h 10207"/>
              <a:gd name="connsiteX5" fmla="*/ 5105 w 10310"/>
              <a:gd name="connsiteY5" fmla="*/ 10053 h 10207"/>
              <a:gd name="connsiteX6" fmla="*/ 9812 w 10310"/>
              <a:gd name="connsiteY6" fmla="*/ 9833 h 10207"/>
              <a:gd name="connsiteX7" fmla="*/ 10310 w 10310"/>
              <a:gd name="connsiteY7" fmla="*/ 5066 h 10207"/>
              <a:gd name="connsiteX8" fmla="*/ 9779 w 10310"/>
              <a:gd name="connsiteY8" fmla="*/ 471 h 10207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88 w 10319"/>
              <a:gd name="connsiteY0" fmla="*/ 495 h 10231"/>
              <a:gd name="connsiteX1" fmla="*/ 4981 w 10319"/>
              <a:gd name="connsiteY1" fmla="*/ 138 h 10231"/>
              <a:gd name="connsiteX2" fmla="*/ 450 w 10319"/>
              <a:gd name="connsiteY2" fmla="*/ 405 h 10231"/>
              <a:gd name="connsiteX3" fmla="*/ 8 w 10319"/>
              <a:gd name="connsiteY3" fmla="*/ 4780 h 10231"/>
              <a:gd name="connsiteX4" fmla="*/ 378 w 10319"/>
              <a:gd name="connsiteY4" fmla="*/ 9586 h 10231"/>
              <a:gd name="connsiteX5" fmla="*/ 5114 w 10319"/>
              <a:gd name="connsiteY5" fmla="*/ 10077 h 10231"/>
              <a:gd name="connsiteX6" fmla="*/ 9821 w 10319"/>
              <a:gd name="connsiteY6" fmla="*/ 9857 h 10231"/>
              <a:gd name="connsiteX7" fmla="*/ 10319 w 10319"/>
              <a:gd name="connsiteY7" fmla="*/ 5090 h 10231"/>
              <a:gd name="connsiteX8" fmla="*/ 9788 w 10319"/>
              <a:gd name="connsiteY8" fmla="*/ 495 h 10231"/>
              <a:gd name="connsiteX0" fmla="*/ 9790 w 10321"/>
              <a:gd name="connsiteY0" fmla="*/ 495 h 10231"/>
              <a:gd name="connsiteX1" fmla="*/ 4983 w 10321"/>
              <a:gd name="connsiteY1" fmla="*/ 138 h 10231"/>
              <a:gd name="connsiteX2" fmla="*/ 452 w 10321"/>
              <a:gd name="connsiteY2" fmla="*/ 405 h 10231"/>
              <a:gd name="connsiteX3" fmla="*/ 10 w 10321"/>
              <a:gd name="connsiteY3" fmla="*/ 4780 h 10231"/>
              <a:gd name="connsiteX4" fmla="*/ 380 w 10321"/>
              <a:gd name="connsiteY4" fmla="*/ 9586 h 10231"/>
              <a:gd name="connsiteX5" fmla="*/ 5116 w 10321"/>
              <a:gd name="connsiteY5" fmla="*/ 10077 h 10231"/>
              <a:gd name="connsiteX6" fmla="*/ 9823 w 10321"/>
              <a:gd name="connsiteY6" fmla="*/ 9857 h 10231"/>
              <a:gd name="connsiteX7" fmla="*/ 10321 w 10321"/>
              <a:gd name="connsiteY7" fmla="*/ 5090 h 10231"/>
              <a:gd name="connsiteX8" fmla="*/ 9790 w 10321"/>
              <a:gd name="connsiteY8" fmla="*/ 495 h 10231"/>
              <a:gd name="connsiteX0" fmla="*/ 9707 w 10321"/>
              <a:gd name="connsiteY0" fmla="*/ 365 h 10316"/>
              <a:gd name="connsiteX1" fmla="*/ 4983 w 10321"/>
              <a:gd name="connsiteY1" fmla="*/ 223 h 10316"/>
              <a:gd name="connsiteX2" fmla="*/ 452 w 10321"/>
              <a:gd name="connsiteY2" fmla="*/ 490 h 10316"/>
              <a:gd name="connsiteX3" fmla="*/ 10 w 10321"/>
              <a:gd name="connsiteY3" fmla="*/ 4865 h 10316"/>
              <a:gd name="connsiteX4" fmla="*/ 380 w 10321"/>
              <a:gd name="connsiteY4" fmla="*/ 9671 h 10316"/>
              <a:gd name="connsiteX5" fmla="*/ 5116 w 10321"/>
              <a:gd name="connsiteY5" fmla="*/ 10162 h 10316"/>
              <a:gd name="connsiteX6" fmla="*/ 9823 w 10321"/>
              <a:gd name="connsiteY6" fmla="*/ 9942 h 10316"/>
              <a:gd name="connsiteX7" fmla="*/ 10321 w 10321"/>
              <a:gd name="connsiteY7" fmla="*/ 5175 h 10316"/>
              <a:gd name="connsiteX8" fmla="*/ 9707 w 10321"/>
              <a:gd name="connsiteY8" fmla="*/ 365 h 10316"/>
              <a:gd name="connsiteX0" fmla="*/ 9707 w 10327"/>
              <a:gd name="connsiteY0" fmla="*/ 365 h 10327"/>
              <a:gd name="connsiteX1" fmla="*/ 4983 w 10327"/>
              <a:gd name="connsiteY1" fmla="*/ 223 h 10327"/>
              <a:gd name="connsiteX2" fmla="*/ 452 w 10327"/>
              <a:gd name="connsiteY2" fmla="*/ 490 h 10327"/>
              <a:gd name="connsiteX3" fmla="*/ 10 w 10327"/>
              <a:gd name="connsiteY3" fmla="*/ 4865 h 10327"/>
              <a:gd name="connsiteX4" fmla="*/ 380 w 10327"/>
              <a:gd name="connsiteY4" fmla="*/ 9671 h 10327"/>
              <a:gd name="connsiteX5" fmla="*/ 5116 w 10327"/>
              <a:gd name="connsiteY5" fmla="*/ 10162 h 10327"/>
              <a:gd name="connsiteX6" fmla="*/ 9918 w 10327"/>
              <a:gd name="connsiteY6" fmla="*/ 9749 h 10327"/>
              <a:gd name="connsiteX7" fmla="*/ 10321 w 10327"/>
              <a:gd name="connsiteY7" fmla="*/ 5175 h 10327"/>
              <a:gd name="connsiteX8" fmla="*/ 9707 w 10327"/>
              <a:gd name="connsiteY8" fmla="*/ 365 h 10327"/>
              <a:gd name="connsiteX0" fmla="*/ 9707 w 10327"/>
              <a:gd name="connsiteY0" fmla="*/ 365 h 10265"/>
              <a:gd name="connsiteX1" fmla="*/ 4983 w 10327"/>
              <a:gd name="connsiteY1" fmla="*/ 223 h 10265"/>
              <a:gd name="connsiteX2" fmla="*/ 452 w 10327"/>
              <a:gd name="connsiteY2" fmla="*/ 490 h 10265"/>
              <a:gd name="connsiteX3" fmla="*/ 10 w 10327"/>
              <a:gd name="connsiteY3" fmla="*/ 4865 h 10265"/>
              <a:gd name="connsiteX4" fmla="*/ 380 w 10327"/>
              <a:gd name="connsiteY4" fmla="*/ 9671 h 10265"/>
              <a:gd name="connsiteX5" fmla="*/ 5188 w 10327"/>
              <a:gd name="connsiteY5" fmla="*/ 10012 h 10265"/>
              <a:gd name="connsiteX6" fmla="*/ 9918 w 10327"/>
              <a:gd name="connsiteY6" fmla="*/ 9749 h 10265"/>
              <a:gd name="connsiteX7" fmla="*/ 10321 w 10327"/>
              <a:gd name="connsiteY7" fmla="*/ 5175 h 10265"/>
              <a:gd name="connsiteX8" fmla="*/ 9707 w 10327"/>
              <a:gd name="connsiteY8" fmla="*/ 365 h 10265"/>
              <a:gd name="connsiteX0" fmla="*/ 9710 w 10330"/>
              <a:gd name="connsiteY0" fmla="*/ 365 h 10251"/>
              <a:gd name="connsiteX1" fmla="*/ 4986 w 10330"/>
              <a:gd name="connsiteY1" fmla="*/ 223 h 10251"/>
              <a:gd name="connsiteX2" fmla="*/ 455 w 10330"/>
              <a:gd name="connsiteY2" fmla="*/ 490 h 10251"/>
              <a:gd name="connsiteX3" fmla="*/ 13 w 10330"/>
              <a:gd name="connsiteY3" fmla="*/ 4865 h 10251"/>
              <a:gd name="connsiteX4" fmla="*/ 562 w 10330"/>
              <a:gd name="connsiteY4" fmla="*/ 9650 h 10251"/>
              <a:gd name="connsiteX5" fmla="*/ 5191 w 10330"/>
              <a:gd name="connsiteY5" fmla="*/ 10012 h 10251"/>
              <a:gd name="connsiteX6" fmla="*/ 9921 w 10330"/>
              <a:gd name="connsiteY6" fmla="*/ 9749 h 10251"/>
              <a:gd name="connsiteX7" fmla="*/ 10324 w 10330"/>
              <a:gd name="connsiteY7" fmla="*/ 5175 h 10251"/>
              <a:gd name="connsiteX8" fmla="*/ 9710 w 10330"/>
              <a:gd name="connsiteY8" fmla="*/ 365 h 10251"/>
              <a:gd name="connsiteX0" fmla="*/ 9710 w 10330"/>
              <a:gd name="connsiteY0" fmla="*/ 365 h 10127"/>
              <a:gd name="connsiteX1" fmla="*/ 4986 w 10330"/>
              <a:gd name="connsiteY1" fmla="*/ 223 h 10127"/>
              <a:gd name="connsiteX2" fmla="*/ 455 w 10330"/>
              <a:gd name="connsiteY2" fmla="*/ 490 h 10127"/>
              <a:gd name="connsiteX3" fmla="*/ 13 w 10330"/>
              <a:gd name="connsiteY3" fmla="*/ 4865 h 10127"/>
              <a:gd name="connsiteX4" fmla="*/ 562 w 10330"/>
              <a:gd name="connsiteY4" fmla="*/ 9650 h 10127"/>
              <a:gd name="connsiteX5" fmla="*/ 5191 w 10330"/>
              <a:gd name="connsiteY5" fmla="*/ 10012 h 10127"/>
              <a:gd name="connsiteX6" fmla="*/ 9921 w 10330"/>
              <a:gd name="connsiteY6" fmla="*/ 9749 h 10127"/>
              <a:gd name="connsiteX7" fmla="*/ 10324 w 10330"/>
              <a:gd name="connsiteY7" fmla="*/ 5175 h 10127"/>
              <a:gd name="connsiteX8" fmla="*/ 9710 w 10330"/>
              <a:gd name="connsiteY8" fmla="*/ 365 h 10127"/>
              <a:gd name="connsiteX0" fmla="*/ 9710 w 10330"/>
              <a:gd name="connsiteY0" fmla="*/ 365 h 10127"/>
              <a:gd name="connsiteX1" fmla="*/ 4986 w 10330"/>
              <a:gd name="connsiteY1" fmla="*/ 223 h 10127"/>
              <a:gd name="connsiteX2" fmla="*/ 455 w 10330"/>
              <a:gd name="connsiteY2" fmla="*/ 490 h 10127"/>
              <a:gd name="connsiteX3" fmla="*/ 13 w 10330"/>
              <a:gd name="connsiteY3" fmla="*/ 4865 h 10127"/>
              <a:gd name="connsiteX4" fmla="*/ 562 w 10330"/>
              <a:gd name="connsiteY4" fmla="*/ 9650 h 10127"/>
              <a:gd name="connsiteX5" fmla="*/ 5191 w 10330"/>
              <a:gd name="connsiteY5" fmla="*/ 10012 h 10127"/>
              <a:gd name="connsiteX6" fmla="*/ 9921 w 10330"/>
              <a:gd name="connsiteY6" fmla="*/ 9749 h 10127"/>
              <a:gd name="connsiteX7" fmla="*/ 10324 w 10330"/>
              <a:gd name="connsiteY7" fmla="*/ 5175 h 10127"/>
              <a:gd name="connsiteX8" fmla="*/ 9710 w 10330"/>
              <a:gd name="connsiteY8" fmla="*/ 365 h 10127"/>
              <a:gd name="connsiteX0" fmla="*/ 9712 w 10332"/>
              <a:gd name="connsiteY0" fmla="*/ 365 h 10317"/>
              <a:gd name="connsiteX1" fmla="*/ 4988 w 10332"/>
              <a:gd name="connsiteY1" fmla="*/ 223 h 10317"/>
              <a:gd name="connsiteX2" fmla="*/ 457 w 10332"/>
              <a:gd name="connsiteY2" fmla="*/ 490 h 10317"/>
              <a:gd name="connsiteX3" fmla="*/ 15 w 10332"/>
              <a:gd name="connsiteY3" fmla="*/ 4865 h 10317"/>
              <a:gd name="connsiteX4" fmla="*/ 588 w 10332"/>
              <a:gd name="connsiteY4" fmla="*/ 9929 h 10317"/>
              <a:gd name="connsiteX5" fmla="*/ 5193 w 10332"/>
              <a:gd name="connsiteY5" fmla="*/ 10012 h 10317"/>
              <a:gd name="connsiteX6" fmla="*/ 9923 w 10332"/>
              <a:gd name="connsiteY6" fmla="*/ 9749 h 10317"/>
              <a:gd name="connsiteX7" fmla="*/ 10326 w 10332"/>
              <a:gd name="connsiteY7" fmla="*/ 5175 h 10317"/>
              <a:gd name="connsiteX8" fmla="*/ 9712 w 10332"/>
              <a:gd name="connsiteY8" fmla="*/ 365 h 10317"/>
              <a:gd name="connsiteX0" fmla="*/ 9712 w 10332"/>
              <a:gd name="connsiteY0" fmla="*/ 365 h 10185"/>
              <a:gd name="connsiteX1" fmla="*/ 4988 w 10332"/>
              <a:gd name="connsiteY1" fmla="*/ 223 h 10185"/>
              <a:gd name="connsiteX2" fmla="*/ 457 w 10332"/>
              <a:gd name="connsiteY2" fmla="*/ 490 h 10185"/>
              <a:gd name="connsiteX3" fmla="*/ 15 w 10332"/>
              <a:gd name="connsiteY3" fmla="*/ 4865 h 10185"/>
              <a:gd name="connsiteX4" fmla="*/ 588 w 10332"/>
              <a:gd name="connsiteY4" fmla="*/ 9929 h 10185"/>
              <a:gd name="connsiteX5" fmla="*/ 5193 w 10332"/>
              <a:gd name="connsiteY5" fmla="*/ 10012 h 10185"/>
              <a:gd name="connsiteX6" fmla="*/ 9923 w 10332"/>
              <a:gd name="connsiteY6" fmla="*/ 9749 h 10185"/>
              <a:gd name="connsiteX7" fmla="*/ 10326 w 10332"/>
              <a:gd name="connsiteY7" fmla="*/ 5175 h 10185"/>
              <a:gd name="connsiteX8" fmla="*/ 9712 w 10332"/>
              <a:gd name="connsiteY8" fmla="*/ 365 h 10185"/>
              <a:gd name="connsiteX0" fmla="*/ 9712 w 10326"/>
              <a:gd name="connsiteY0" fmla="*/ 365 h 10183"/>
              <a:gd name="connsiteX1" fmla="*/ 4988 w 10326"/>
              <a:gd name="connsiteY1" fmla="*/ 223 h 10183"/>
              <a:gd name="connsiteX2" fmla="*/ 457 w 10326"/>
              <a:gd name="connsiteY2" fmla="*/ 490 h 10183"/>
              <a:gd name="connsiteX3" fmla="*/ 15 w 10326"/>
              <a:gd name="connsiteY3" fmla="*/ 4865 h 10183"/>
              <a:gd name="connsiteX4" fmla="*/ 588 w 10326"/>
              <a:gd name="connsiteY4" fmla="*/ 9929 h 10183"/>
              <a:gd name="connsiteX5" fmla="*/ 5193 w 10326"/>
              <a:gd name="connsiteY5" fmla="*/ 10012 h 10183"/>
              <a:gd name="connsiteX6" fmla="*/ 9792 w 10326"/>
              <a:gd name="connsiteY6" fmla="*/ 9792 h 10183"/>
              <a:gd name="connsiteX7" fmla="*/ 10326 w 10326"/>
              <a:gd name="connsiteY7" fmla="*/ 5175 h 10183"/>
              <a:gd name="connsiteX8" fmla="*/ 9712 w 10326"/>
              <a:gd name="connsiteY8" fmla="*/ 365 h 10183"/>
              <a:gd name="connsiteX0" fmla="*/ 9712 w 10326"/>
              <a:gd name="connsiteY0" fmla="*/ 365 h 10183"/>
              <a:gd name="connsiteX1" fmla="*/ 4988 w 10326"/>
              <a:gd name="connsiteY1" fmla="*/ 223 h 10183"/>
              <a:gd name="connsiteX2" fmla="*/ 457 w 10326"/>
              <a:gd name="connsiteY2" fmla="*/ 490 h 10183"/>
              <a:gd name="connsiteX3" fmla="*/ 15 w 10326"/>
              <a:gd name="connsiteY3" fmla="*/ 4865 h 10183"/>
              <a:gd name="connsiteX4" fmla="*/ 588 w 10326"/>
              <a:gd name="connsiteY4" fmla="*/ 9929 h 10183"/>
              <a:gd name="connsiteX5" fmla="*/ 5193 w 10326"/>
              <a:gd name="connsiteY5" fmla="*/ 10012 h 10183"/>
              <a:gd name="connsiteX6" fmla="*/ 9792 w 10326"/>
              <a:gd name="connsiteY6" fmla="*/ 9792 h 10183"/>
              <a:gd name="connsiteX7" fmla="*/ 10326 w 10326"/>
              <a:gd name="connsiteY7" fmla="*/ 5175 h 10183"/>
              <a:gd name="connsiteX8" fmla="*/ 9712 w 10326"/>
              <a:gd name="connsiteY8" fmla="*/ 365 h 10183"/>
              <a:gd name="connsiteX0" fmla="*/ 9712 w 10267"/>
              <a:gd name="connsiteY0" fmla="*/ 365 h 10183"/>
              <a:gd name="connsiteX1" fmla="*/ 4988 w 10267"/>
              <a:gd name="connsiteY1" fmla="*/ 223 h 10183"/>
              <a:gd name="connsiteX2" fmla="*/ 457 w 10267"/>
              <a:gd name="connsiteY2" fmla="*/ 490 h 10183"/>
              <a:gd name="connsiteX3" fmla="*/ 15 w 10267"/>
              <a:gd name="connsiteY3" fmla="*/ 4865 h 10183"/>
              <a:gd name="connsiteX4" fmla="*/ 588 w 10267"/>
              <a:gd name="connsiteY4" fmla="*/ 9929 h 10183"/>
              <a:gd name="connsiteX5" fmla="*/ 5193 w 10267"/>
              <a:gd name="connsiteY5" fmla="*/ 10012 h 10183"/>
              <a:gd name="connsiteX6" fmla="*/ 9792 w 10267"/>
              <a:gd name="connsiteY6" fmla="*/ 9792 h 10183"/>
              <a:gd name="connsiteX7" fmla="*/ 10266 w 10267"/>
              <a:gd name="connsiteY7" fmla="*/ 5175 h 10183"/>
              <a:gd name="connsiteX8" fmla="*/ 9712 w 10267"/>
              <a:gd name="connsiteY8" fmla="*/ 365 h 10183"/>
              <a:gd name="connsiteX0" fmla="*/ 9712 w 10288"/>
              <a:gd name="connsiteY0" fmla="*/ 365 h 10186"/>
              <a:gd name="connsiteX1" fmla="*/ 4988 w 10288"/>
              <a:gd name="connsiteY1" fmla="*/ 223 h 10186"/>
              <a:gd name="connsiteX2" fmla="*/ 457 w 10288"/>
              <a:gd name="connsiteY2" fmla="*/ 490 h 10186"/>
              <a:gd name="connsiteX3" fmla="*/ 15 w 10288"/>
              <a:gd name="connsiteY3" fmla="*/ 4865 h 10186"/>
              <a:gd name="connsiteX4" fmla="*/ 588 w 10288"/>
              <a:gd name="connsiteY4" fmla="*/ 9929 h 10186"/>
              <a:gd name="connsiteX5" fmla="*/ 5193 w 10288"/>
              <a:gd name="connsiteY5" fmla="*/ 10012 h 10186"/>
              <a:gd name="connsiteX6" fmla="*/ 9935 w 10288"/>
              <a:gd name="connsiteY6" fmla="*/ 9728 h 10186"/>
              <a:gd name="connsiteX7" fmla="*/ 10266 w 10288"/>
              <a:gd name="connsiteY7" fmla="*/ 5175 h 10186"/>
              <a:gd name="connsiteX8" fmla="*/ 9712 w 10288"/>
              <a:gd name="connsiteY8" fmla="*/ 365 h 10186"/>
              <a:gd name="connsiteX0" fmla="*/ 9712 w 10288"/>
              <a:gd name="connsiteY0" fmla="*/ 435 h 10256"/>
              <a:gd name="connsiteX1" fmla="*/ 4988 w 10288"/>
              <a:gd name="connsiteY1" fmla="*/ 100 h 10256"/>
              <a:gd name="connsiteX2" fmla="*/ 457 w 10288"/>
              <a:gd name="connsiteY2" fmla="*/ 560 h 10256"/>
              <a:gd name="connsiteX3" fmla="*/ 15 w 10288"/>
              <a:gd name="connsiteY3" fmla="*/ 4935 h 10256"/>
              <a:gd name="connsiteX4" fmla="*/ 588 w 10288"/>
              <a:gd name="connsiteY4" fmla="*/ 9999 h 10256"/>
              <a:gd name="connsiteX5" fmla="*/ 5193 w 10288"/>
              <a:gd name="connsiteY5" fmla="*/ 10082 h 10256"/>
              <a:gd name="connsiteX6" fmla="*/ 9935 w 10288"/>
              <a:gd name="connsiteY6" fmla="*/ 9798 h 10256"/>
              <a:gd name="connsiteX7" fmla="*/ 10266 w 10288"/>
              <a:gd name="connsiteY7" fmla="*/ 5245 h 10256"/>
              <a:gd name="connsiteX8" fmla="*/ 9712 w 10288"/>
              <a:gd name="connsiteY8" fmla="*/ 435 h 10256"/>
              <a:gd name="connsiteX0" fmla="*/ 9749 w 10325"/>
              <a:gd name="connsiteY0" fmla="*/ 435 h 10256"/>
              <a:gd name="connsiteX1" fmla="*/ 5025 w 10325"/>
              <a:gd name="connsiteY1" fmla="*/ 100 h 10256"/>
              <a:gd name="connsiteX2" fmla="*/ 387 w 10325"/>
              <a:gd name="connsiteY2" fmla="*/ 431 h 10256"/>
              <a:gd name="connsiteX3" fmla="*/ 52 w 10325"/>
              <a:gd name="connsiteY3" fmla="*/ 4935 h 10256"/>
              <a:gd name="connsiteX4" fmla="*/ 625 w 10325"/>
              <a:gd name="connsiteY4" fmla="*/ 9999 h 10256"/>
              <a:gd name="connsiteX5" fmla="*/ 5230 w 10325"/>
              <a:gd name="connsiteY5" fmla="*/ 10082 h 10256"/>
              <a:gd name="connsiteX6" fmla="*/ 9972 w 10325"/>
              <a:gd name="connsiteY6" fmla="*/ 9798 h 10256"/>
              <a:gd name="connsiteX7" fmla="*/ 10303 w 10325"/>
              <a:gd name="connsiteY7" fmla="*/ 5245 h 10256"/>
              <a:gd name="connsiteX8" fmla="*/ 9749 w 10325"/>
              <a:gd name="connsiteY8" fmla="*/ 435 h 10256"/>
              <a:gd name="connsiteX0" fmla="*/ 9821 w 10325"/>
              <a:gd name="connsiteY0" fmla="*/ 401 h 10308"/>
              <a:gd name="connsiteX1" fmla="*/ 5025 w 10325"/>
              <a:gd name="connsiteY1" fmla="*/ 152 h 10308"/>
              <a:gd name="connsiteX2" fmla="*/ 387 w 10325"/>
              <a:gd name="connsiteY2" fmla="*/ 483 h 10308"/>
              <a:gd name="connsiteX3" fmla="*/ 52 w 10325"/>
              <a:gd name="connsiteY3" fmla="*/ 4987 h 10308"/>
              <a:gd name="connsiteX4" fmla="*/ 625 w 10325"/>
              <a:gd name="connsiteY4" fmla="*/ 10051 h 10308"/>
              <a:gd name="connsiteX5" fmla="*/ 5230 w 10325"/>
              <a:gd name="connsiteY5" fmla="*/ 10134 h 10308"/>
              <a:gd name="connsiteX6" fmla="*/ 9972 w 10325"/>
              <a:gd name="connsiteY6" fmla="*/ 9850 h 10308"/>
              <a:gd name="connsiteX7" fmla="*/ 10303 w 10325"/>
              <a:gd name="connsiteY7" fmla="*/ 5297 h 10308"/>
              <a:gd name="connsiteX8" fmla="*/ 9821 w 10325"/>
              <a:gd name="connsiteY8" fmla="*/ 401 h 10308"/>
              <a:gd name="connsiteX0" fmla="*/ 9821 w 10325"/>
              <a:gd name="connsiteY0" fmla="*/ 444 h 10351"/>
              <a:gd name="connsiteX1" fmla="*/ 5120 w 10325"/>
              <a:gd name="connsiteY1" fmla="*/ 88 h 10351"/>
              <a:gd name="connsiteX2" fmla="*/ 387 w 10325"/>
              <a:gd name="connsiteY2" fmla="*/ 526 h 10351"/>
              <a:gd name="connsiteX3" fmla="*/ 52 w 10325"/>
              <a:gd name="connsiteY3" fmla="*/ 5030 h 10351"/>
              <a:gd name="connsiteX4" fmla="*/ 625 w 10325"/>
              <a:gd name="connsiteY4" fmla="*/ 10094 h 10351"/>
              <a:gd name="connsiteX5" fmla="*/ 5230 w 10325"/>
              <a:gd name="connsiteY5" fmla="*/ 10177 h 10351"/>
              <a:gd name="connsiteX6" fmla="*/ 9972 w 10325"/>
              <a:gd name="connsiteY6" fmla="*/ 9893 h 10351"/>
              <a:gd name="connsiteX7" fmla="*/ 10303 w 10325"/>
              <a:gd name="connsiteY7" fmla="*/ 5340 h 10351"/>
              <a:gd name="connsiteX8" fmla="*/ 9821 w 10325"/>
              <a:gd name="connsiteY8" fmla="*/ 444 h 10351"/>
              <a:gd name="connsiteX0" fmla="*/ 9939 w 10443"/>
              <a:gd name="connsiteY0" fmla="*/ 444 h 10504"/>
              <a:gd name="connsiteX1" fmla="*/ 5238 w 10443"/>
              <a:gd name="connsiteY1" fmla="*/ 88 h 10504"/>
              <a:gd name="connsiteX2" fmla="*/ 505 w 10443"/>
              <a:gd name="connsiteY2" fmla="*/ 526 h 10504"/>
              <a:gd name="connsiteX3" fmla="*/ 15 w 10443"/>
              <a:gd name="connsiteY3" fmla="*/ 5051 h 10504"/>
              <a:gd name="connsiteX4" fmla="*/ 743 w 10443"/>
              <a:gd name="connsiteY4" fmla="*/ 10094 h 10504"/>
              <a:gd name="connsiteX5" fmla="*/ 5348 w 10443"/>
              <a:gd name="connsiteY5" fmla="*/ 10177 h 10504"/>
              <a:gd name="connsiteX6" fmla="*/ 10090 w 10443"/>
              <a:gd name="connsiteY6" fmla="*/ 9893 h 10504"/>
              <a:gd name="connsiteX7" fmla="*/ 10421 w 10443"/>
              <a:gd name="connsiteY7" fmla="*/ 5340 h 10504"/>
              <a:gd name="connsiteX8" fmla="*/ 9939 w 10443"/>
              <a:gd name="connsiteY8" fmla="*/ 444 h 10504"/>
              <a:gd name="connsiteX0" fmla="*/ 9989 w 10493"/>
              <a:gd name="connsiteY0" fmla="*/ 444 h 10473"/>
              <a:gd name="connsiteX1" fmla="*/ 5288 w 10493"/>
              <a:gd name="connsiteY1" fmla="*/ 88 h 10473"/>
              <a:gd name="connsiteX2" fmla="*/ 555 w 10493"/>
              <a:gd name="connsiteY2" fmla="*/ 526 h 10473"/>
              <a:gd name="connsiteX3" fmla="*/ 65 w 10493"/>
              <a:gd name="connsiteY3" fmla="*/ 5051 h 10473"/>
              <a:gd name="connsiteX4" fmla="*/ 602 w 10493"/>
              <a:gd name="connsiteY4" fmla="*/ 10051 h 10473"/>
              <a:gd name="connsiteX5" fmla="*/ 5398 w 10493"/>
              <a:gd name="connsiteY5" fmla="*/ 10177 h 10473"/>
              <a:gd name="connsiteX6" fmla="*/ 10140 w 10493"/>
              <a:gd name="connsiteY6" fmla="*/ 9893 h 10473"/>
              <a:gd name="connsiteX7" fmla="*/ 10471 w 10493"/>
              <a:gd name="connsiteY7" fmla="*/ 5340 h 10473"/>
              <a:gd name="connsiteX8" fmla="*/ 9989 w 10493"/>
              <a:gd name="connsiteY8" fmla="*/ 444 h 10473"/>
              <a:gd name="connsiteX0" fmla="*/ 9928 w 10432"/>
              <a:gd name="connsiteY0" fmla="*/ 444 h 10484"/>
              <a:gd name="connsiteX1" fmla="*/ 5227 w 10432"/>
              <a:gd name="connsiteY1" fmla="*/ 88 h 10484"/>
              <a:gd name="connsiteX2" fmla="*/ 494 w 10432"/>
              <a:gd name="connsiteY2" fmla="*/ 526 h 10484"/>
              <a:gd name="connsiteX3" fmla="*/ 4 w 10432"/>
              <a:gd name="connsiteY3" fmla="*/ 5051 h 10484"/>
              <a:gd name="connsiteX4" fmla="*/ 541 w 10432"/>
              <a:gd name="connsiteY4" fmla="*/ 10051 h 10484"/>
              <a:gd name="connsiteX5" fmla="*/ 5337 w 10432"/>
              <a:gd name="connsiteY5" fmla="*/ 10177 h 10484"/>
              <a:gd name="connsiteX6" fmla="*/ 10079 w 10432"/>
              <a:gd name="connsiteY6" fmla="*/ 9893 h 10484"/>
              <a:gd name="connsiteX7" fmla="*/ 10410 w 10432"/>
              <a:gd name="connsiteY7" fmla="*/ 5340 h 10484"/>
              <a:gd name="connsiteX8" fmla="*/ 9928 w 10432"/>
              <a:gd name="connsiteY8" fmla="*/ 444 h 10484"/>
              <a:gd name="connsiteX0" fmla="*/ 9988 w 10492"/>
              <a:gd name="connsiteY0" fmla="*/ 444 h 10557"/>
              <a:gd name="connsiteX1" fmla="*/ 5287 w 10492"/>
              <a:gd name="connsiteY1" fmla="*/ 88 h 10557"/>
              <a:gd name="connsiteX2" fmla="*/ 554 w 10492"/>
              <a:gd name="connsiteY2" fmla="*/ 526 h 10557"/>
              <a:gd name="connsiteX3" fmla="*/ 64 w 10492"/>
              <a:gd name="connsiteY3" fmla="*/ 5051 h 10557"/>
              <a:gd name="connsiteX4" fmla="*/ 601 w 10492"/>
              <a:gd name="connsiteY4" fmla="*/ 10051 h 10557"/>
              <a:gd name="connsiteX5" fmla="*/ 5385 w 10492"/>
              <a:gd name="connsiteY5" fmla="*/ 10370 h 10557"/>
              <a:gd name="connsiteX6" fmla="*/ 10139 w 10492"/>
              <a:gd name="connsiteY6" fmla="*/ 9893 h 10557"/>
              <a:gd name="connsiteX7" fmla="*/ 10470 w 10492"/>
              <a:gd name="connsiteY7" fmla="*/ 5340 h 10557"/>
              <a:gd name="connsiteX8" fmla="*/ 9988 w 10492"/>
              <a:gd name="connsiteY8" fmla="*/ 444 h 10557"/>
              <a:gd name="connsiteX0" fmla="*/ 9928 w 10432"/>
              <a:gd name="connsiteY0" fmla="*/ 444 h 10515"/>
              <a:gd name="connsiteX1" fmla="*/ 5227 w 10432"/>
              <a:gd name="connsiteY1" fmla="*/ 88 h 10515"/>
              <a:gd name="connsiteX2" fmla="*/ 494 w 10432"/>
              <a:gd name="connsiteY2" fmla="*/ 526 h 10515"/>
              <a:gd name="connsiteX3" fmla="*/ 4 w 10432"/>
              <a:gd name="connsiteY3" fmla="*/ 5051 h 10515"/>
              <a:gd name="connsiteX4" fmla="*/ 541 w 10432"/>
              <a:gd name="connsiteY4" fmla="*/ 10051 h 10515"/>
              <a:gd name="connsiteX5" fmla="*/ 5325 w 10432"/>
              <a:gd name="connsiteY5" fmla="*/ 10370 h 10515"/>
              <a:gd name="connsiteX6" fmla="*/ 10079 w 10432"/>
              <a:gd name="connsiteY6" fmla="*/ 9893 h 10515"/>
              <a:gd name="connsiteX7" fmla="*/ 10410 w 10432"/>
              <a:gd name="connsiteY7" fmla="*/ 5340 h 10515"/>
              <a:gd name="connsiteX8" fmla="*/ 9928 w 10432"/>
              <a:gd name="connsiteY8" fmla="*/ 444 h 10515"/>
              <a:gd name="connsiteX0" fmla="*/ 9934 w 10438"/>
              <a:gd name="connsiteY0" fmla="*/ 444 h 10584"/>
              <a:gd name="connsiteX1" fmla="*/ 5233 w 10438"/>
              <a:gd name="connsiteY1" fmla="*/ 88 h 10584"/>
              <a:gd name="connsiteX2" fmla="*/ 500 w 10438"/>
              <a:gd name="connsiteY2" fmla="*/ 526 h 10584"/>
              <a:gd name="connsiteX3" fmla="*/ 10 w 10438"/>
              <a:gd name="connsiteY3" fmla="*/ 5051 h 10584"/>
              <a:gd name="connsiteX4" fmla="*/ 666 w 10438"/>
              <a:gd name="connsiteY4" fmla="*/ 10158 h 10584"/>
              <a:gd name="connsiteX5" fmla="*/ 5331 w 10438"/>
              <a:gd name="connsiteY5" fmla="*/ 10370 h 10584"/>
              <a:gd name="connsiteX6" fmla="*/ 10085 w 10438"/>
              <a:gd name="connsiteY6" fmla="*/ 9893 h 10584"/>
              <a:gd name="connsiteX7" fmla="*/ 10416 w 10438"/>
              <a:gd name="connsiteY7" fmla="*/ 5340 h 10584"/>
              <a:gd name="connsiteX8" fmla="*/ 9934 w 10438"/>
              <a:gd name="connsiteY8" fmla="*/ 444 h 10584"/>
              <a:gd name="connsiteX0" fmla="*/ 9934 w 10438"/>
              <a:gd name="connsiteY0" fmla="*/ 444 h 10605"/>
              <a:gd name="connsiteX1" fmla="*/ 5233 w 10438"/>
              <a:gd name="connsiteY1" fmla="*/ 88 h 10605"/>
              <a:gd name="connsiteX2" fmla="*/ 500 w 10438"/>
              <a:gd name="connsiteY2" fmla="*/ 526 h 10605"/>
              <a:gd name="connsiteX3" fmla="*/ 10 w 10438"/>
              <a:gd name="connsiteY3" fmla="*/ 5051 h 10605"/>
              <a:gd name="connsiteX4" fmla="*/ 666 w 10438"/>
              <a:gd name="connsiteY4" fmla="*/ 10158 h 10605"/>
              <a:gd name="connsiteX5" fmla="*/ 5331 w 10438"/>
              <a:gd name="connsiteY5" fmla="*/ 10370 h 10605"/>
              <a:gd name="connsiteX6" fmla="*/ 10085 w 10438"/>
              <a:gd name="connsiteY6" fmla="*/ 9893 h 10605"/>
              <a:gd name="connsiteX7" fmla="*/ 10416 w 10438"/>
              <a:gd name="connsiteY7" fmla="*/ 5340 h 10605"/>
              <a:gd name="connsiteX8" fmla="*/ 9934 w 10438"/>
              <a:gd name="connsiteY8" fmla="*/ 444 h 10605"/>
              <a:gd name="connsiteX0" fmla="*/ 9934 w 10438"/>
              <a:gd name="connsiteY0" fmla="*/ 444 h 10497"/>
              <a:gd name="connsiteX1" fmla="*/ 5233 w 10438"/>
              <a:gd name="connsiteY1" fmla="*/ 88 h 10497"/>
              <a:gd name="connsiteX2" fmla="*/ 500 w 10438"/>
              <a:gd name="connsiteY2" fmla="*/ 526 h 10497"/>
              <a:gd name="connsiteX3" fmla="*/ 10 w 10438"/>
              <a:gd name="connsiteY3" fmla="*/ 5051 h 10497"/>
              <a:gd name="connsiteX4" fmla="*/ 666 w 10438"/>
              <a:gd name="connsiteY4" fmla="*/ 10158 h 10497"/>
              <a:gd name="connsiteX5" fmla="*/ 5331 w 10438"/>
              <a:gd name="connsiteY5" fmla="*/ 10370 h 10497"/>
              <a:gd name="connsiteX6" fmla="*/ 10085 w 10438"/>
              <a:gd name="connsiteY6" fmla="*/ 9893 h 10497"/>
              <a:gd name="connsiteX7" fmla="*/ 10416 w 10438"/>
              <a:gd name="connsiteY7" fmla="*/ 5340 h 10497"/>
              <a:gd name="connsiteX8" fmla="*/ 9934 w 10438"/>
              <a:gd name="connsiteY8" fmla="*/ 444 h 10497"/>
              <a:gd name="connsiteX0" fmla="*/ 9934 w 10455"/>
              <a:gd name="connsiteY0" fmla="*/ 444 h 10491"/>
              <a:gd name="connsiteX1" fmla="*/ 5233 w 10455"/>
              <a:gd name="connsiteY1" fmla="*/ 88 h 10491"/>
              <a:gd name="connsiteX2" fmla="*/ 500 w 10455"/>
              <a:gd name="connsiteY2" fmla="*/ 526 h 10491"/>
              <a:gd name="connsiteX3" fmla="*/ 10 w 10455"/>
              <a:gd name="connsiteY3" fmla="*/ 5051 h 10491"/>
              <a:gd name="connsiteX4" fmla="*/ 666 w 10455"/>
              <a:gd name="connsiteY4" fmla="*/ 10158 h 10491"/>
              <a:gd name="connsiteX5" fmla="*/ 5331 w 10455"/>
              <a:gd name="connsiteY5" fmla="*/ 10370 h 10491"/>
              <a:gd name="connsiteX6" fmla="*/ 10133 w 10455"/>
              <a:gd name="connsiteY6" fmla="*/ 10000 h 10491"/>
              <a:gd name="connsiteX7" fmla="*/ 10416 w 10455"/>
              <a:gd name="connsiteY7" fmla="*/ 5340 h 10491"/>
              <a:gd name="connsiteX8" fmla="*/ 9934 w 10455"/>
              <a:gd name="connsiteY8" fmla="*/ 444 h 10491"/>
              <a:gd name="connsiteX0" fmla="*/ 9994 w 10455"/>
              <a:gd name="connsiteY0" fmla="*/ 435 h 10503"/>
              <a:gd name="connsiteX1" fmla="*/ 5233 w 10455"/>
              <a:gd name="connsiteY1" fmla="*/ 100 h 10503"/>
              <a:gd name="connsiteX2" fmla="*/ 500 w 10455"/>
              <a:gd name="connsiteY2" fmla="*/ 538 h 10503"/>
              <a:gd name="connsiteX3" fmla="*/ 10 w 10455"/>
              <a:gd name="connsiteY3" fmla="*/ 5063 h 10503"/>
              <a:gd name="connsiteX4" fmla="*/ 666 w 10455"/>
              <a:gd name="connsiteY4" fmla="*/ 10170 h 10503"/>
              <a:gd name="connsiteX5" fmla="*/ 5331 w 10455"/>
              <a:gd name="connsiteY5" fmla="*/ 10382 h 10503"/>
              <a:gd name="connsiteX6" fmla="*/ 10133 w 10455"/>
              <a:gd name="connsiteY6" fmla="*/ 10012 h 10503"/>
              <a:gd name="connsiteX7" fmla="*/ 10416 w 10455"/>
              <a:gd name="connsiteY7" fmla="*/ 5352 h 10503"/>
              <a:gd name="connsiteX8" fmla="*/ 9994 w 10455"/>
              <a:gd name="connsiteY8" fmla="*/ 435 h 10503"/>
              <a:gd name="connsiteX0" fmla="*/ 9994 w 10541"/>
              <a:gd name="connsiteY0" fmla="*/ 435 h 10503"/>
              <a:gd name="connsiteX1" fmla="*/ 5233 w 10541"/>
              <a:gd name="connsiteY1" fmla="*/ 100 h 10503"/>
              <a:gd name="connsiteX2" fmla="*/ 500 w 10541"/>
              <a:gd name="connsiteY2" fmla="*/ 538 h 10503"/>
              <a:gd name="connsiteX3" fmla="*/ 10 w 10541"/>
              <a:gd name="connsiteY3" fmla="*/ 5063 h 10503"/>
              <a:gd name="connsiteX4" fmla="*/ 666 w 10541"/>
              <a:gd name="connsiteY4" fmla="*/ 10170 h 10503"/>
              <a:gd name="connsiteX5" fmla="*/ 5331 w 10541"/>
              <a:gd name="connsiteY5" fmla="*/ 10382 h 10503"/>
              <a:gd name="connsiteX6" fmla="*/ 10133 w 10541"/>
              <a:gd name="connsiteY6" fmla="*/ 10012 h 10503"/>
              <a:gd name="connsiteX7" fmla="*/ 10535 w 10541"/>
              <a:gd name="connsiteY7" fmla="*/ 5331 h 10503"/>
              <a:gd name="connsiteX8" fmla="*/ 9994 w 10541"/>
              <a:gd name="connsiteY8" fmla="*/ 435 h 10503"/>
              <a:gd name="connsiteX0" fmla="*/ 9994 w 10550"/>
              <a:gd name="connsiteY0" fmla="*/ 435 h 10500"/>
              <a:gd name="connsiteX1" fmla="*/ 5233 w 10550"/>
              <a:gd name="connsiteY1" fmla="*/ 100 h 10500"/>
              <a:gd name="connsiteX2" fmla="*/ 500 w 10550"/>
              <a:gd name="connsiteY2" fmla="*/ 538 h 10500"/>
              <a:gd name="connsiteX3" fmla="*/ 10 w 10550"/>
              <a:gd name="connsiteY3" fmla="*/ 5063 h 10500"/>
              <a:gd name="connsiteX4" fmla="*/ 666 w 10550"/>
              <a:gd name="connsiteY4" fmla="*/ 10170 h 10500"/>
              <a:gd name="connsiteX5" fmla="*/ 5331 w 10550"/>
              <a:gd name="connsiteY5" fmla="*/ 10382 h 10500"/>
              <a:gd name="connsiteX6" fmla="*/ 10181 w 10550"/>
              <a:gd name="connsiteY6" fmla="*/ 10055 h 10500"/>
              <a:gd name="connsiteX7" fmla="*/ 10535 w 10550"/>
              <a:gd name="connsiteY7" fmla="*/ 5331 h 10500"/>
              <a:gd name="connsiteX8" fmla="*/ 9994 w 10550"/>
              <a:gd name="connsiteY8" fmla="*/ 435 h 10500"/>
              <a:gd name="connsiteX0" fmla="*/ 9994 w 10550"/>
              <a:gd name="connsiteY0" fmla="*/ 435 h 10528"/>
              <a:gd name="connsiteX1" fmla="*/ 5233 w 10550"/>
              <a:gd name="connsiteY1" fmla="*/ 100 h 10528"/>
              <a:gd name="connsiteX2" fmla="*/ 500 w 10550"/>
              <a:gd name="connsiteY2" fmla="*/ 538 h 10528"/>
              <a:gd name="connsiteX3" fmla="*/ 10 w 10550"/>
              <a:gd name="connsiteY3" fmla="*/ 5063 h 10528"/>
              <a:gd name="connsiteX4" fmla="*/ 666 w 10550"/>
              <a:gd name="connsiteY4" fmla="*/ 10213 h 10528"/>
              <a:gd name="connsiteX5" fmla="*/ 5331 w 10550"/>
              <a:gd name="connsiteY5" fmla="*/ 10382 h 10528"/>
              <a:gd name="connsiteX6" fmla="*/ 10181 w 10550"/>
              <a:gd name="connsiteY6" fmla="*/ 10055 h 10528"/>
              <a:gd name="connsiteX7" fmla="*/ 10535 w 10550"/>
              <a:gd name="connsiteY7" fmla="*/ 5331 h 10528"/>
              <a:gd name="connsiteX8" fmla="*/ 9994 w 10550"/>
              <a:gd name="connsiteY8" fmla="*/ 435 h 10528"/>
              <a:gd name="connsiteX0" fmla="*/ 9991 w 10547"/>
              <a:gd name="connsiteY0" fmla="*/ 435 h 10528"/>
              <a:gd name="connsiteX1" fmla="*/ 5230 w 10547"/>
              <a:gd name="connsiteY1" fmla="*/ 100 h 10528"/>
              <a:gd name="connsiteX2" fmla="*/ 497 w 10547"/>
              <a:gd name="connsiteY2" fmla="*/ 538 h 10528"/>
              <a:gd name="connsiteX3" fmla="*/ 7 w 10547"/>
              <a:gd name="connsiteY3" fmla="*/ 5063 h 10528"/>
              <a:gd name="connsiteX4" fmla="*/ 663 w 10547"/>
              <a:gd name="connsiteY4" fmla="*/ 10213 h 10528"/>
              <a:gd name="connsiteX5" fmla="*/ 5328 w 10547"/>
              <a:gd name="connsiteY5" fmla="*/ 10382 h 10528"/>
              <a:gd name="connsiteX6" fmla="*/ 10178 w 10547"/>
              <a:gd name="connsiteY6" fmla="*/ 10055 h 10528"/>
              <a:gd name="connsiteX7" fmla="*/ 10532 w 10547"/>
              <a:gd name="connsiteY7" fmla="*/ 5331 h 10528"/>
              <a:gd name="connsiteX8" fmla="*/ 9991 w 10547"/>
              <a:gd name="connsiteY8" fmla="*/ 435 h 10528"/>
              <a:gd name="connsiteX0" fmla="*/ 9999 w 10555"/>
              <a:gd name="connsiteY0" fmla="*/ 435 h 10528"/>
              <a:gd name="connsiteX1" fmla="*/ 5238 w 10555"/>
              <a:gd name="connsiteY1" fmla="*/ 100 h 10528"/>
              <a:gd name="connsiteX2" fmla="*/ 481 w 10555"/>
              <a:gd name="connsiteY2" fmla="*/ 559 h 10528"/>
              <a:gd name="connsiteX3" fmla="*/ 15 w 10555"/>
              <a:gd name="connsiteY3" fmla="*/ 5063 h 10528"/>
              <a:gd name="connsiteX4" fmla="*/ 671 w 10555"/>
              <a:gd name="connsiteY4" fmla="*/ 10213 h 10528"/>
              <a:gd name="connsiteX5" fmla="*/ 5336 w 10555"/>
              <a:gd name="connsiteY5" fmla="*/ 10382 h 10528"/>
              <a:gd name="connsiteX6" fmla="*/ 10186 w 10555"/>
              <a:gd name="connsiteY6" fmla="*/ 10055 h 10528"/>
              <a:gd name="connsiteX7" fmla="*/ 10540 w 10555"/>
              <a:gd name="connsiteY7" fmla="*/ 5331 h 10528"/>
              <a:gd name="connsiteX8" fmla="*/ 9999 w 10555"/>
              <a:gd name="connsiteY8" fmla="*/ 435 h 10528"/>
              <a:gd name="connsiteX0" fmla="*/ 9999 w 10555"/>
              <a:gd name="connsiteY0" fmla="*/ 457 h 10550"/>
              <a:gd name="connsiteX1" fmla="*/ 5238 w 10555"/>
              <a:gd name="connsiteY1" fmla="*/ 122 h 10550"/>
              <a:gd name="connsiteX2" fmla="*/ 481 w 10555"/>
              <a:gd name="connsiteY2" fmla="*/ 581 h 10550"/>
              <a:gd name="connsiteX3" fmla="*/ 15 w 10555"/>
              <a:gd name="connsiteY3" fmla="*/ 5085 h 10550"/>
              <a:gd name="connsiteX4" fmla="*/ 671 w 10555"/>
              <a:gd name="connsiteY4" fmla="*/ 10235 h 10550"/>
              <a:gd name="connsiteX5" fmla="*/ 5336 w 10555"/>
              <a:gd name="connsiteY5" fmla="*/ 10404 h 10550"/>
              <a:gd name="connsiteX6" fmla="*/ 10186 w 10555"/>
              <a:gd name="connsiteY6" fmla="*/ 10077 h 10550"/>
              <a:gd name="connsiteX7" fmla="*/ 10540 w 10555"/>
              <a:gd name="connsiteY7" fmla="*/ 5353 h 10550"/>
              <a:gd name="connsiteX8" fmla="*/ 9999 w 10555"/>
              <a:gd name="connsiteY8" fmla="*/ 457 h 10550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47"/>
              <a:gd name="connsiteY0" fmla="*/ 409 h 10564"/>
              <a:gd name="connsiteX1" fmla="*/ 5238 w 10547"/>
              <a:gd name="connsiteY1" fmla="*/ 138 h 10564"/>
              <a:gd name="connsiteX2" fmla="*/ 481 w 10547"/>
              <a:gd name="connsiteY2" fmla="*/ 597 h 10564"/>
              <a:gd name="connsiteX3" fmla="*/ 15 w 10547"/>
              <a:gd name="connsiteY3" fmla="*/ 5101 h 10564"/>
              <a:gd name="connsiteX4" fmla="*/ 671 w 10547"/>
              <a:gd name="connsiteY4" fmla="*/ 10251 h 10564"/>
              <a:gd name="connsiteX5" fmla="*/ 5336 w 10547"/>
              <a:gd name="connsiteY5" fmla="*/ 10420 h 10564"/>
              <a:gd name="connsiteX6" fmla="*/ 10150 w 10547"/>
              <a:gd name="connsiteY6" fmla="*/ 10136 h 10564"/>
              <a:gd name="connsiteX7" fmla="*/ 10540 w 10547"/>
              <a:gd name="connsiteY7" fmla="*/ 5369 h 10564"/>
              <a:gd name="connsiteX8" fmla="*/ 9987 w 10547"/>
              <a:gd name="connsiteY8" fmla="*/ 409 h 10564"/>
              <a:gd name="connsiteX0" fmla="*/ 9987 w 10547"/>
              <a:gd name="connsiteY0" fmla="*/ 454 h 10609"/>
              <a:gd name="connsiteX1" fmla="*/ 5238 w 10547"/>
              <a:gd name="connsiteY1" fmla="*/ 76 h 10609"/>
              <a:gd name="connsiteX2" fmla="*/ 481 w 10547"/>
              <a:gd name="connsiteY2" fmla="*/ 642 h 10609"/>
              <a:gd name="connsiteX3" fmla="*/ 15 w 10547"/>
              <a:gd name="connsiteY3" fmla="*/ 5146 h 10609"/>
              <a:gd name="connsiteX4" fmla="*/ 671 w 10547"/>
              <a:gd name="connsiteY4" fmla="*/ 10296 h 10609"/>
              <a:gd name="connsiteX5" fmla="*/ 5336 w 10547"/>
              <a:gd name="connsiteY5" fmla="*/ 10465 h 10609"/>
              <a:gd name="connsiteX6" fmla="*/ 10150 w 10547"/>
              <a:gd name="connsiteY6" fmla="*/ 10181 h 10609"/>
              <a:gd name="connsiteX7" fmla="*/ 10540 w 10547"/>
              <a:gd name="connsiteY7" fmla="*/ 5414 h 10609"/>
              <a:gd name="connsiteX8" fmla="*/ 9987 w 10547"/>
              <a:gd name="connsiteY8" fmla="*/ 454 h 10609"/>
              <a:gd name="connsiteX0" fmla="*/ 9981 w 10541"/>
              <a:gd name="connsiteY0" fmla="*/ 454 h 10623"/>
              <a:gd name="connsiteX1" fmla="*/ 5232 w 10541"/>
              <a:gd name="connsiteY1" fmla="*/ 76 h 10623"/>
              <a:gd name="connsiteX2" fmla="*/ 475 w 10541"/>
              <a:gd name="connsiteY2" fmla="*/ 642 h 10623"/>
              <a:gd name="connsiteX3" fmla="*/ 9 w 10541"/>
              <a:gd name="connsiteY3" fmla="*/ 5146 h 10623"/>
              <a:gd name="connsiteX4" fmla="*/ 570 w 10541"/>
              <a:gd name="connsiteY4" fmla="*/ 10317 h 10623"/>
              <a:gd name="connsiteX5" fmla="*/ 5330 w 10541"/>
              <a:gd name="connsiteY5" fmla="*/ 10465 h 10623"/>
              <a:gd name="connsiteX6" fmla="*/ 10144 w 10541"/>
              <a:gd name="connsiteY6" fmla="*/ 10181 h 10623"/>
              <a:gd name="connsiteX7" fmla="*/ 10534 w 10541"/>
              <a:gd name="connsiteY7" fmla="*/ 5414 h 10623"/>
              <a:gd name="connsiteX8" fmla="*/ 9981 w 10541"/>
              <a:gd name="connsiteY8" fmla="*/ 454 h 10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541" h="10623">
                <a:moveTo>
                  <a:pt x="9981" y="454"/>
                </a:moveTo>
                <a:cubicBezTo>
                  <a:pt x="9093" y="-310"/>
                  <a:pt x="6898" y="133"/>
                  <a:pt x="5232" y="76"/>
                </a:cubicBezTo>
                <a:cubicBezTo>
                  <a:pt x="3658" y="159"/>
                  <a:pt x="953" y="-371"/>
                  <a:pt x="475" y="642"/>
                </a:cubicBezTo>
                <a:cubicBezTo>
                  <a:pt x="-56" y="1496"/>
                  <a:pt x="-7" y="3534"/>
                  <a:pt x="9" y="5146"/>
                </a:cubicBezTo>
                <a:cubicBezTo>
                  <a:pt x="25" y="6758"/>
                  <a:pt x="-40" y="9771"/>
                  <a:pt x="570" y="10317"/>
                </a:cubicBezTo>
                <a:cubicBezTo>
                  <a:pt x="1211" y="10891"/>
                  <a:pt x="3734" y="10488"/>
                  <a:pt x="5330" y="10465"/>
                </a:cubicBezTo>
                <a:cubicBezTo>
                  <a:pt x="6926" y="10442"/>
                  <a:pt x="9763" y="10642"/>
                  <a:pt x="10144" y="10181"/>
                </a:cubicBezTo>
                <a:cubicBezTo>
                  <a:pt x="10613" y="9764"/>
                  <a:pt x="10541" y="6952"/>
                  <a:pt x="10534" y="5414"/>
                </a:cubicBezTo>
                <a:cubicBezTo>
                  <a:pt x="10527" y="3877"/>
                  <a:pt x="10549" y="989"/>
                  <a:pt x="9981" y="454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prstDash val="dash"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Picture Placeholder 56"/>
          <p:cNvSpPr>
            <a:spLocks noGrp="1"/>
          </p:cNvSpPr>
          <p:nvPr>
            <p:ph type="pic" sz="quarter" idx="15"/>
          </p:nvPr>
        </p:nvSpPr>
        <p:spPr>
          <a:xfrm>
            <a:off x="1188439" y="848633"/>
            <a:ext cx="6786099" cy="5017062"/>
          </a:xfrm>
          <a:custGeom>
            <a:avLst/>
            <a:gdLst>
              <a:gd name="connsiteX0" fmla="*/ 2389153 w 3731924"/>
              <a:gd name="connsiteY0" fmla="*/ 0 h 2485130"/>
              <a:gd name="connsiteX1" fmla="*/ 3321804 w 3731924"/>
              <a:gd name="connsiteY1" fmla="*/ 28889 h 2485130"/>
              <a:gd name="connsiteX2" fmla="*/ 3320819 w 3731924"/>
              <a:gd name="connsiteY2" fmla="*/ 38659 h 2485130"/>
              <a:gd name="connsiteX3" fmla="*/ 3685944 w 3731924"/>
              <a:gd name="connsiteY3" fmla="*/ 403784 h 2485130"/>
              <a:gd name="connsiteX4" fmla="*/ 3692477 w 3731924"/>
              <a:gd name="connsiteY4" fmla="*/ 403125 h 2485130"/>
              <a:gd name="connsiteX5" fmla="*/ 3731924 w 3731924"/>
              <a:gd name="connsiteY5" fmla="*/ 2107659 h 2485130"/>
              <a:gd name="connsiteX6" fmla="*/ 3711344 w 3731924"/>
              <a:gd name="connsiteY6" fmla="*/ 2105584 h 2485130"/>
              <a:gd name="connsiteX7" fmla="*/ 3346219 w 3731924"/>
              <a:gd name="connsiteY7" fmla="*/ 2470709 h 2485130"/>
              <a:gd name="connsiteX8" fmla="*/ 3347673 w 3731924"/>
              <a:gd name="connsiteY8" fmla="*/ 2485130 h 2485130"/>
              <a:gd name="connsiteX9" fmla="*/ 1867821 w 3731924"/>
              <a:gd name="connsiteY9" fmla="*/ 2481801 h 2485130"/>
              <a:gd name="connsiteX10" fmla="*/ 1867821 w 3731924"/>
              <a:gd name="connsiteY10" fmla="*/ 2481801 h 2485130"/>
              <a:gd name="connsiteX11" fmla="*/ 412027 w 3731924"/>
              <a:gd name="connsiteY11" fmla="*/ 2478526 h 2485130"/>
              <a:gd name="connsiteX12" fmla="*/ 28344 w 3731924"/>
              <a:gd name="connsiteY12" fmla="*/ 2099234 h 2485130"/>
              <a:gd name="connsiteX13" fmla="*/ 86283 w 3731924"/>
              <a:gd name="connsiteY13" fmla="*/ 1989336 h 2485130"/>
              <a:gd name="connsiteX14" fmla="*/ 0 w 3731924"/>
              <a:gd name="connsiteY14" fmla="*/ 427561 h 2485130"/>
              <a:gd name="connsiteX15" fmla="*/ 349020 w 3731924"/>
              <a:gd name="connsiteY15" fmla="*/ 64059 h 2485130"/>
              <a:gd name="connsiteX16" fmla="*/ 343992 w 3731924"/>
              <a:gd name="connsiteY16" fmla="*/ 14183 h 2485130"/>
              <a:gd name="connsiteX17" fmla="*/ 1543613 w 3731924"/>
              <a:gd name="connsiteY17" fmla="*/ 5863 h 2485130"/>
              <a:gd name="connsiteX18" fmla="*/ 1543613 w 3731924"/>
              <a:gd name="connsiteY18" fmla="*/ 5920 h 2485130"/>
              <a:gd name="connsiteX19" fmla="*/ 2389153 w 3731924"/>
              <a:gd name="connsiteY19" fmla="*/ 0 h 2485130"/>
              <a:gd name="connsiteX0" fmla="*/ 2389153 w 3731924"/>
              <a:gd name="connsiteY0" fmla="*/ 0 h 2485130"/>
              <a:gd name="connsiteX1" fmla="*/ 3321804 w 3731924"/>
              <a:gd name="connsiteY1" fmla="*/ 28889 h 2485130"/>
              <a:gd name="connsiteX2" fmla="*/ 3320819 w 3731924"/>
              <a:gd name="connsiteY2" fmla="*/ 38659 h 2485130"/>
              <a:gd name="connsiteX3" fmla="*/ 3685944 w 3731924"/>
              <a:gd name="connsiteY3" fmla="*/ 403784 h 2485130"/>
              <a:gd name="connsiteX4" fmla="*/ 3692477 w 3731924"/>
              <a:gd name="connsiteY4" fmla="*/ 403125 h 2485130"/>
              <a:gd name="connsiteX5" fmla="*/ 3731924 w 3731924"/>
              <a:gd name="connsiteY5" fmla="*/ 2107659 h 2485130"/>
              <a:gd name="connsiteX6" fmla="*/ 3711344 w 3731924"/>
              <a:gd name="connsiteY6" fmla="*/ 2105584 h 2485130"/>
              <a:gd name="connsiteX7" fmla="*/ 3346219 w 3731924"/>
              <a:gd name="connsiteY7" fmla="*/ 2470709 h 2485130"/>
              <a:gd name="connsiteX8" fmla="*/ 3347673 w 3731924"/>
              <a:gd name="connsiteY8" fmla="*/ 2485130 h 2485130"/>
              <a:gd name="connsiteX9" fmla="*/ 1867821 w 3731924"/>
              <a:gd name="connsiteY9" fmla="*/ 2481801 h 2485130"/>
              <a:gd name="connsiteX10" fmla="*/ 1867821 w 3731924"/>
              <a:gd name="connsiteY10" fmla="*/ 2481801 h 2485130"/>
              <a:gd name="connsiteX11" fmla="*/ 412027 w 3731924"/>
              <a:gd name="connsiteY11" fmla="*/ 2478526 h 2485130"/>
              <a:gd name="connsiteX12" fmla="*/ 412297 w 3731924"/>
              <a:gd name="connsiteY12" fmla="*/ 2062315 h 2485130"/>
              <a:gd name="connsiteX13" fmla="*/ 86283 w 3731924"/>
              <a:gd name="connsiteY13" fmla="*/ 1989336 h 2485130"/>
              <a:gd name="connsiteX14" fmla="*/ 0 w 3731924"/>
              <a:gd name="connsiteY14" fmla="*/ 427561 h 2485130"/>
              <a:gd name="connsiteX15" fmla="*/ 349020 w 3731924"/>
              <a:gd name="connsiteY15" fmla="*/ 64059 h 2485130"/>
              <a:gd name="connsiteX16" fmla="*/ 343992 w 3731924"/>
              <a:gd name="connsiteY16" fmla="*/ 14183 h 2485130"/>
              <a:gd name="connsiteX17" fmla="*/ 1543613 w 3731924"/>
              <a:gd name="connsiteY17" fmla="*/ 5863 h 2485130"/>
              <a:gd name="connsiteX18" fmla="*/ 1543613 w 3731924"/>
              <a:gd name="connsiteY18" fmla="*/ 5920 h 2485130"/>
              <a:gd name="connsiteX19" fmla="*/ 2389153 w 3731924"/>
              <a:gd name="connsiteY19" fmla="*/ 0 h 2485130"/>
              <a:gd name="connsiteX0" fmla="*/ 2389153 w 3731924"/>
              <a:gd name="connsiteY0" fmla="*/ 0 h 2485130"/>
              <a:gd name="connsiteX1" fmla="*/ 3321804 w 3731924"/>
              <a:gd name="connsiteY1" fmla="*/ 28889 h 2485130"/>
              <a:gd name="connsiteX2" fmla="*/ 3320819 w 3731924"/>
              <a:gd name="connsiteY2" fmla="*/ 38659 h 2485130"/>
              <a:gd name="connsiteX3" fmla="*/ 3685944 w 3731924"/>
              <a:gd name="connsiteY3" fmla="*/ 403784 h 2485130"/>
              <a:gd name="connsiteX4" fmla="*/ 3692477 w 3731924"/>
              <a:gd name="connsiteY4" fmla="*/ 403125 h 2485130"/>
              <a:gd name="connsiteX5" fmla="*/ 3731924 w 3731924"/>
              <a:gd name="connsiteY5" fmla="*/ 2107659 h 2485130"/>
              <a:gd name="connsiteX6" fmla="*/ 3711344 w 3731924"/>
              <a:gd name="connsiteY6" fmla="*/ 2105584 h 2485130"/>
              <a:gd name="connsiteX7" fmla="*/ 3346219 w 3731924"/>
              <a:gd name="connsiteY7" fmla="*/ 2470709 h 2485130"/>
              <a:gd name="connsiteX8" fmla="*/ 3347673 w 3731924"/>
              <a:gd name="connsiteY8" fmla="*/ 2485130 h 2485130"/>
              <a:gd name="connsiteX9" fmla="*/ 1867821 w 3731924"/>
              <a:gd name="connsiteY9" fmla="*/ 2481801 h 2485130"/>
              <a:gd name="connsiteX10" fmla="*/ 1867821 w 3731924"/>
              <a:gd name="connsiteY10" fmla="*/ 2481801 h 2485130"/>
              <a:gd name="connsiteX11" fmla="*/ 412027 w 3731924"/>
              <a:gd name="connsiteY11" fmla="*/ 2478526 h 2485130"/>
              <a:gd name="connsiteX12" fmla="*/ 412297 w 3731924"/>
              <a:gd name="connsiteY12" fmla="*/ 2062315 h 2485130"/>
              <a:gd name="connsiteX13" fmla="*/ 86283 w 3731924"/>
              <a:gd name="connsiteY13" fmla="*/ 1989336 h 2485130"/>
              <a:gd name="connsiteX14" fmla="*/ 0 w 3731924"/>
              <a:gd name="connsiteY14" fmla="*/ 427561 h 2485130"/>
              <a:gd name="connsiteX15" fmla="*/ 349020 w 3731924"/>
              <a:gd name="connsiteY15" fmla="*/ 64059 h 2485130"/>
              <a:gd name="connsiteX16" fmla="*/ 343992 w 3731924"/>
              <a:gd name="connsiteY16" fmla="*/ 14183 h 2485130"/>
              <a:gd name="connsiteX17" fmla="*/ 1543613 w 3731924"/>
              <a:gd name="connsiteY17" fmla="*/ 5863 h 2485130"/>
              <a:gd name="connsiteX18" fmla="*/ 2389153 w 3731924"/>
              <a:gd name="connsiteY18" fmla="*/ 0 h 2485130"/>
              <a:gd name="connsiteX0" fmla="*/ 1543613 w 3731924"/>
              <a:gd name="connsiteY0" fmla="*/ 0 h 2479267"/>
              <a:gd name="connsiteX1" fmla="*/ 3321804 w 3731924"/>
              <a:gd name="connsiteY1" fmla="*/ 23026 h 2479267"/>
              <a:gd name="connsiteX2" fmla="*/ 3320819 w 3731924"/>
              <a:gd name="connsiteY2" fmla="*/ 32796 h 2479267"/>
              <a:gd name="connsiteX3" fmla="*/ 3685944 w 3731924"/>
              <a:gd name="connsiteY3" fmla="*/ 397921 h 2479267"/>
              <a:gd name="connsiteX4" fmla="*/ 3692477 w 3731924"/>
              <a:gd name="connsiteY4" fmla="*/ 397262 h 2479267"/>
              <a:gd name="connsiteX5" fmla="*/ 3731924 w 3731924"/>
              <a:gd name="connsiteY5" fmla="*/ 2101796 h 2479267"/>
              <a:gd name="connsiteX6" fmla="*/ 3711344 w 3731924"/>
              <a:gd name="connsiteY6" fmla="*/ 2099721 h 2479267"/>
              <a:gd name="connsiteX7" fmla="*/ 3346219 w 3731924"/>
              <a:gd name="connsiteY7" fmla="*/ 2464846 h 2479267"/>
              <a:gd name="connsiteX8" fmla="*/ 3347673 w 3731924"/>
              <a:gd name="connsiteY8" fmla="*/ 2479267 h 2479267"/>
              <a:gd name="connsiteX9" fmla="*/ 1867821 w 3731924"/>
              <a:gd name="connsiteY9" fmla="*/ 2475938 h 2479267"/>
              <a:gd name="connsiteX10" fmla="*/ 1867821 w 3731924"/>
              <a:gd name="connsiteY10" fmla="*/ 2475938 h 2479267"/>
              <a:gd name="connsiteX11" fmla="*/ 412027 w 3731924"/>
              <a:gd name="connsiteY11" fmla="*/ 2472663 h 2479267"/>
              <a:gd name="connsiteX12" fmla="*/ 412297 w 3731924"/>
              <a:gd name="connsiteY12" fmla="*/ 2056452 h 2479267"/>
              <a:gd name="connsiteX13" fmla="*/ 86283 w 3731924"/>
              <a:gd name="connsiteY13" fmla="*/ 1983473 h 2479267"/>
              <a:gd name="connsiteX14" fmla="*/ 0 w 3731924"/>
              <a:gd name="connsiteY14" fmla="*/ 421698 h 2479267"/>
              <a:gd name="connsiteX15" fmla="*/ 349020 w 3731924"/>
              <a:gd name="connsiteY15" fmla="*/ 58196 h 2479267"/>
              <a:gd name="connsiteX16" fmla="*/ 343992 w 3731924"/>
              <a:gd name="connsiteY16" fmla="*/ 8320 h 2479267"/>
              <a:gd name="connsiteX17" fmla="*/ 1543613 w 3731924"/>
              <a:gd name="connsiteY17" fmla="*/ 0 h 2479267"/>
              <a:gd name="connsiteX0" fmla="*/ 343992 w 3731924"/>
              <a:gd name="connsiteY0" fmla="*/ 0 h 2470947"/>
              <a:gd name="connsiteX1" fmla="*/ 3321804 w 3731924"/>
              <a:gd name="connsiteY1" fmla="*/ 14706 h 2470947"/>
              <a:gd name="connsiteX2" fmla="*/ 3320819 w 3731924"/>
              <a:gd name="connsiteY2" fmla="*/ 24476 h 2470947"/>
              <a:gd name="connsiteX3" fmla="*/ 3685944 w 3731924"/>
              <a:gd name="connsiteY3" fmla="*/ 389601 h 2470947"/>
              <a:gd name="connsiteX4" fmla="*/ 3692477 w 3731924"/>
              <a:gd name="connsiteY4" fmla="*/ 388942 h 2470947"/>
              <a:gd name="connsiteX5" fmla="*/ 3731924 w 3731924"/>
              <a:gd name="connsiteY5" fmla="*/ 2093476 h 2470947"/>
              <a:gd name="connsiteX6" fmla="*/ 3711344 w 3731924"/>
              <a:gd name="connsiteY6" fmla="*/ 2091401 h 2470947"/>
              <a:gd name="connsiteX7" fmla="*/ 3346219 w 3731924"/>
              <a:gd name="connsiteY7" fmla="*/ 2456526 h 2470947"/>
              <a:gd name="connsiteX8" fmla="*/ 3347673 w 3731924"/>
              <a:gd name="connsiteY8" fmla="*/ 2470947 h 2470947"/>
              <a:gd name="connsiteX9" fmla="*/ 1867821 w 3731924"/>
              <a:gd name="connsiteY9" fmla="*/ 2467618 h 2470947"/>
              <a:gd name="connsiteX10" fmla="*/ 1867821 w 3731924"/>
              <a:gd name="connsiteY10" fmla="*/ 2467618 h 2470947"/>
              <a:gd name="connsiteX11" fmla="*/ 412027 w 3731924"/>
              <a:gd name="connsiteY11" fmla="*/ 2464343 h 2470947"/>
              <a:gd name="connsiteX12" fmla="*/ 412297 w 3731924"/>
              <a:gd name="connsiteY12" fmla="*/ 2048132 h 2470947"/>
              <a:gd name="connsiteX13" fmla="*/ 86283 w 3731924"/>
              <a:gd name="connsiteY13" fmla="*/ 1975153 h 2470947"/>
              <a:gd name="connsiteX14" fmla="*/ 0 w 3731924"/>
              <a:gd name="connsiteY14" fmla="*/ 413378 h 2470947"/>
              <a:gd name="connsiteX15" fmla="*/ 349020 w 3731924"/>
              <a:gd name="connsiteY15" fmla="*/ 49876 h 2470947"/>
              <a:gd name="connsiteX16" fmla="*/ 343992 w 3731924"/>
              <a:gd name="connsiteY16" fmla="*/ 0 h 2470947"/>
              <a:gd name="connsiteX0" fmla="*/ 349020 w 3731924"/>
              <a:gd name="connsiteY0" fmla="*/ 40915 h 2461986"/>
              <a:gd name="connsiteX1" fmla="*/ 3321804 w 3731924"/>
              <a:gd name="connsiteY1" fmla="*/ 5745 h 2461986"/>
              <a:gd name="connsiteX2" fmla="*/ 3320819 w 3731924"/>
              <a:gd name="connsiteY2" fmla="*/ 15515 h 2461986"/>
              <a:gd name="connsiteX3" fmla="*/ 3685944 w 3731924"/>
              <a:gd name="connsiteY3" fmla="*/ 380640 h 2461986"/>
              <a:gd name="connsiteX4" fmla="*/ 3692477 w 3731924"/>
              <a:gd name="connsiteY4" fmla="*/ 379981 h 2461986"/>
              <a:gd name="connsiteX5" fmla="*/ 3731924 w 3731924"/>
              <a:gd name="connsiteY5" fmla="*/ 2084515 h 2461986"/>
              <a:gd name="connsiteX6" fmla="*/ 3711344 w 3731924"/>
              <a:gd name="connsiteY6" fmla="*/ 2082440 h 2461986"/>
              <a:gd name="connsiteX7" fmla="*/ 3346219 w 3731924"/>
              <a:gd name="connsiteY7" fmla="*/ 2447565 h 2461986"/>
              <a:gd name="connsiteX8" fmla="*/ 3347673 w 3731924"/>
              <a:gd name="connsiteY8" fmla="*/ 2461986 h 2461986"/>
              <a:gd name="connsiteX9" fmla="*/ 1867821 w 3731924"/>
              <a:gd name="connsiteY9" fmla="*/ 2458657 h 2461986"/>
              <a:gd name="connsiteX10" fmla="*/ 1867821 w 3731924"/>
              <a:gd name="connsiteY10" fmla="*/ 2458657 h 2461986"/>
              <a:gd name="connsiteX11" fmla="*/ 412027 w 3731924"/>
              <a:gd name="connsiteY11" fmla="*/ 2455382 h 2461986"/>
              <a:gd name="connsiteX12" fmla="*/ 412297 w 3731924"/>
              <a:gd name="connsiteY12" fmla="*/ 2039171 h 2461986"/>
              <a:gd name="connsiteX13" fmla="*/ 86283 w 3731924"/>
              <a:gd name="connsiteY13" fmla="*/ 1966192 h 2461986"/>
              <a:gd name="connsiteX14" fmla="*/ 0 w 3731924"/>
              <a:gd name="connsiteY14" fmla="*/ 404417 h 2461986"/>
              <a:gd name="connsiteX15" fmla="*/ 349020 w 3731924"/>
              <a:gd name="connsiteY15" fmla="*/ 40915 h 2461986"/>
              <a:gd name="connsiteX0" fmla="*/ 349020 w 3731924"/>
              <a:gd name="connsiteY0" fmla="*/ 40915 h 2461986"/>
              <a:gd name="connsiteX1" fmla="*/ 3321804 w 3731924"/>
              <a:gd name="connsiteY1" fmla="*/ 5745 h 2461986"/>
              <a:gd name="connsiteX2" fmla="*/ 3320819 w 3731924"/>
              <a:gd name="connsiteY2" fmla="*/ 15515 h 2461986"/>
              <a:gd name="connsiteX3" fmla="*/ 3685944 w 3731924"/>
              <a:gd name="connsiteY3" fmla="*/ 380640 h 2461986"/>
              <a:gd name="connsiteX4" fmla="*/ 3692477 w 3731924"/>
              <a:gd name="connsiteY4" fmla="*/ 379981 h 2461986"/>
              <a:gd name="connsiteX5" fmla="*/ 3731924 w 3731924"/>
              <a:gd name="connsiteY5" fmla="*/ 2084515 h 2461986"/>
              <a:gd name="connsiteX6" fmla="*/ 3711344 w 3731924"/>
              <a:gd name="connsiteY6" fmla="*/ 2082440 h 2461986"/>
              <a:gd name="connsiteX7" fmla="*/ 3346219 w 3731924"/>
              <a:gd name="connsiteY7" fmla="*/ 2447565 h 2461986"/>
              <a:gd name="connsiteX8" fmla="*/ 3347673 w 3731924"/>
              <a:gd name="connsiteY8" fmla="*/ 2461986 h 2461986"/>
              <a:gd name="connsiteX9" fmla="*/ 1867821 w 3731924"/>
              <a:gd name="connsiteY9" fmla="*/ 2458657 h 2461986"/>
              <a:gd name="connsiteX10" fmla="*/ 1867821 w 3731924"/>
              <a:gd name="connsiteY10" fmla="*/ 2458657 h 2461986"/>
              <a:gd name="connsiteX11" fmla="*/ 412027 w 3731924"/>
              <a:gd name="connsiteY11" fmla="*/ 2455382 h 2461986"/>
              <a:gd name="connsiteX12" fmla="*/ 86283 w 3731924"/>
              <a:gd name="connsiteY12" fmla="*/ 1966192 h 2461986"/>
              <a:gd name="connsiteX13" fmla="*/ 0 w 3731924"/>
              <a:gd name="connsiteY13" fmla="*/ 404417 h 2461986"/>
              <a:gd name="connsiteX14" fmla="*/ 349020 w 3731924"/>
              <a:gd name="connsiteY14" fmla="*/ 40915 h 2461986"/>
              <a:gd name="connsiteX0" fmla="*/ 349020 w 3731924"/>
              <a:gd name="connsiteY0" fmla="*/ 40915 h 2461986"/>
              <a:gd name="connsiteX1" fmla="*/ 3321804 w 3731924"/>
              <a:gd name="connsiteY1" fmla="*/ 5745 h 2461986"/>
              <a:gd name="connsiteX2" fmla="*/ 3320819 w 3731924"/>
              <a:gd name="connsiteY2" fmla="*/ 15515 h 2461986"/>
              <a:gd name="connsiteX3" fmla="*/ 3685944 w 3731924"/>
              <a:gd name="connsiteY3" fmla="*/ 380640 h 2461986"/>
              <a:gd name="connsiteX4" fmla="*/ 3692477 w 3731924"/>
              <a:gd name="connsiteY4" fmla="*/ 379981 h 2461986"/>
              <a:gd name="connsiteX5" fmla="*/ 3731924 w 3731924"/>
              <a:gd name="connsiteY5" fmla="*/ 2084515 h 2461986"/>
              <a:gd name="connsiteX6" fmla="*/ 3711344 w 3731924"/>
              <a:gd name="connsiteY6" fmla="*/ 2082440 h 2461986"/>
              <a:gd name="connsiteX7" fmla="*/ 3346219 w 3731924"/>
              <a:gd name="connsiteY7" fmla="*/ 2447565 h 2461986"/>
              <a:gd name="connsiteX8" fmla="*/ 3347673 w 3731924"/>
              <a:gd name="connsiteY8" fmla="*/ 2461986 h 2461986"/>
              <a:gd name="connsiteX9" fmla="*/ 1867821 w 3731924"/>
              <a:gd name="connsiteY9" fmla="*/ 2458657 h 2461986"/>
              <a:gd name="connsiteX10" fmla="*/ 412027 w 3731924"/>
              <a:gd name="connsiteY10" fmla="*/ 2455382 h 2461986"/>
              <a:gd name="connsiteX11" fmla="*/ 86283 w 3731924"/>
              <a:gd name="connsiteY11" fmla="*/ 1966192 h 2461986"/>
              <a:gd name="connsiteX12" fmla="*/ 0 w 3731924"/>
              <a:gd name="connsiteY12" fmla="*/ 404417 h 2461986"/>
              <a:gd name="connsiteX13" fmla="*/ 349020 w 3731924"/>
              <a:gd name="connsiteY13" fmla="*/ 40915 h 2461986"/>
              <a:gd name="connsiteX0" fmla="*/ 349020 w 3731924"/>
              <a:gd name="connsiteY0" fmla="*/ 40915 h 2461986"/>
              <a:gd name="connsiteX1" fmla="*/ 3321804 w 3731924"/>
              <a:gd name="connsiteY1" fmla="*/ 5745 h 2461986"/>
              <a:gd name="connsiteX2" fmla="*/ 3320819 w 3731924"/>
              <a:gd name="connsiteY2" fmla="*/ 15515 h 2461986"/>
              <a:gd name="connsiteX3" fmla="*/ 3685944 w 3731924"/>
              <a:gd name="connsiteY3" fmla="*/ 380640 h 2461986"/>
              <a:gd name="connsiteX4" fmla="*/ 3692477 w 3731924"/>
              <a:gd name="connsiteY4" fmla="*/ 379981 h 2461986"/>
              <a:gd name="connsiteX5" fmla="*/ 3731924 w 3731924"/>
              <a:gd name="connsiteY5" fmla="*/ 2084515 h 2461986"/>
              <a:gd name="connsiteX6" fmla="*/ 3711344 w 3731924"/>
              <a:gd name="connsiteY6" fmla="*/ 2082440 h 2461986"/>
              <a:gd name="connsiteX7" fmla="*/ 3346219 w 3731924"/>
              <a:gd name="connsiteY7" fmla="*/ 2447565 h 2461986"/>
              <a:gd name="connsiteX8" fmla="*/ 3347673 w 3731924"/>
              <a:gd name="connsiteY8" fmla="*/ 2461986 h 2461986"/>
              <a:gd name="connsiteX9" fmla="*/ 412027 w 3731924"/>
              <a:gd name="connsiteY9" fmla="*/ 2455382 h 2461986"/>
              <a:gd name="connsiteX10" fmla="*/ 86283 w 3731924"/>
              <a:gd name="connsiteY10" fmla="*/ 1966192 h 2461986"/>
              <a:gd name="connsiteX11" fmla="*/ 0 w 3731924"/>
              <a:gd name="connsiteY11" fmla="*/ 404417 h 2461986"/>
              <a:gd name="connsiteX12" fmla="*/ 349020 w 3731924"/>
              <a:gd name="connsiteY12" fmla="*/ 40915 h 2461986"/>
              <a:gd name="connsiteX0" fmla="*/ 349020 w 3731924"/>
              <a:gd name="connsiteY0" fmla="*/ 40915 h 2461986"/>
              <a:gd name="connsiteX1" fmla="*/ 3321804 w 3731924"/>
              <a:gd name="connsiteY1" fmla="*/ 5745 h 2461986"/>
              <a:gd name="connsiteX2" fmla="*/ 3320819 w 3731924"/>
              <a:gd name="connsiteY2" fmla="*/ 15515 h 2461986"/>
              <a:gd name="connsiteX3" fmla="*/ 3685944 w 3731924"/>
              <a:gd name="connsiteY3" fmla="*/ 380640 h 2461986"/>
              <a:gd name="connsiteX4" fmla="*/ 3692477 w 3731924"/>
              <a:gd name="connsiteY4" fmla="*/ 379981 h 2461986"/>
              <a:gd name="connsiteX5" fmla="*/ 3731924 w 3731924"/>
              <a:gd name="connsiteY5" fmla="*/ 2084515 h 2461986"/>
              <a:gd name="connsiteX6" fmla="*/ 3346219 w 3731924"/>
              <a:gd name="connsiteY6" fmla="*/ 2447565 h 2461986"/>
              <a:gd name="connsiteX7" fmla="*/ 3347673 w 3731924"/>
              <a:gd name="connsiteY7" fmla="*/ 2461986 h 2461986"/>
              <a:gd name="connsiteX8" fmla="*/ 412027 w 3731924"/>
              <a:gd name="connsiteY8" fmla="*/ 2455382 h 2461986"/>
              <a:gd name="connsiteX9" fmla="*/ 86283 w 3731924"/>
              <a:gd name="connsiteY9" fmla="*/ 1966192 h 2461986"/>
              <a:gd name="connsiteX10" fmla="*/ 0 w 3731924"/>
              <a:gd name="connsiteY10" fmla="*/ 404417 h 2461986"/>
              <a:gd name="connsiteX11" fmla="*/ 349020 w 3731924"/>
              <a:gd name="connsiteY11" fmla="*/ 40915 h 2461986"/>
              <a:gd name="connsiteX0" fmla="*/ 349020 w 3731924"/>
              <a:gd name="connsiteY0" fmla="*/ 40915 h 2461986"/>
              <a:gd name="connsiteX1" fmla="*/ 3321804 w 3731924"/>
              <a:gd name="connsiteY1" fmla="*/ 5745 h 2461986"/>
              <a:gd name="connsiteX2" fmla="*/ 3685944 w 3731924"/>
              <a:gd name="connsiteY2" fmla="*/ 380640 h 2461986"/>
              <a:gd name="connsiteX3" fmla="*/ 3692477 w 3731924"/>
              <a:gd name="connsiteY3" fmla="*/ 379981 h 2461986"/>
              <a:gd name="connsiteX4" fmla="*/ 3731924 w 3731924"/>
              <a:gd name="connsiteY4" fmla="*/ 2084515 h 2461986"/>
              <a:gd name="connsiteX5" fmla="*/ 3346219 w 3731924"/>
              <a:gd name="connsiteY5" fmla="*/ 2447565 h 2461986"/>
              <a:gd name="connsiteX6" fmla="*/ 3347673 w 3731924"/>
              <a:gd name="connsiteY6" fmla="*/ 2461986 h 2461986"/>
              <a:gd name="connsiteX7" fmla="*/ 412027 w 3731924"/>
              <a:gd name="connsiteY7" fmla="*/ 2455382 h 2461986"/>
              <a:gd name="connsiteX8" fmla="*/ 86283 w 3731924"/>
              <a:gd name="connsiteY8" fmla="*/ 1966192 h 2461986"/>
              <a:gd name="connsiteX9" fmla="*/ 0 w 3731924"/>
              <a:gd name="connsiteY9" fmla="*/ 404417 h 2461986"/>
              <a:gd name="connsiteX10" fmla="*/ 349020 w 3731924"/>
              <a:gd name="connsiteY10" fmla="*/ 40915 h 2461986"/>
              <a:gd name="connsiteX0" fmla="*/ 349020 w 3731924"/>
              <a:gd name="connsiteY0" fmla="*/ 40915 h 2505489"/>
              <a:gd name="connsiteX1" fmla="*/ 3321804 w 3731924"/>
              <a:gd name="connsiteY1" fmla="*/ 5745 h 2505489"/>
              <a:gd name="connsiteX2" fmla="*/ 3685944 w 3731924"/>
              <a:gd name="connsiteY2" fmla="*/ 380640 h 2505489"/>
              <a:gd name="connsiteX3" fmla="*/ 3692477 w 3731924"/>
              <a:gd name="connsiteY3" fmla="*/ 379981 h 2505489"/>
              <a:gd name="connsiteX4" fmla="*/ 3731924 w 3731924"/>
              <a:gd name="connsiteY4" fmla="*/ 2084515 h 2505489"/>
              <a:gd name="connsiteX5" fmla="*/ 3346219 w 3731924"/>
              <a:gd name="connsiteY5" fmla="*/ 2447565 h 2505489"/>
              <a:gd name="connsiteX6" fmla="*/ 412027 w 3731924"/>
              <a:gd name="connsiteY6" fmla="*/ 2455382 h 2505489"/>
              <a:gd name="connsiteX7" fmla="*/ 86283 w 3731924"/>
              <a:gd name="connsiteY7" fmla="*/ 1966192 h 2505489"/>
              <a:gd name="connsiteX8" fmla="*/ 0 w 3731924"/>
              <a:gd name="connsiteY8" fmla="*/ 404417 h 2505489"/>
              <a:gd name="connsiteX9" fmla="*/ 349020 w 3731924"/>
              <a:gd name="connsiteY9" fmla="*/ 40915 h 2505489"/>
              <a:gd name="connsiteX0" fmla="*/ 349020 w 3760415"/>
              <a:gd name="connsiteY0" fmla="*/ 40915 h 2505489"/>
              <a:gd name="connsiteX1" fmla="*/ 3321804 w 3760415"/>
              <a:gd name="connsiteY1" fmla="*/ 5745 h 2505489"/>
              <a:gd name="connsiteX2" fmla="*/ 3685944 w 3760415"/>
              <a:gd name="connsiteY2" fmla="*/ 380640 h 2505489"/>
              <a:gd name="connsiteX3" fmla="*/ 3731924 w 3760415"/>
              <a:gd name="connsiteY3" fmla="*/ 2084515 h 2505489"/>
              <a:gd name="connsiteX4" fmla="*/ 3346219 w 3760415"/>
              <a:gd name="connsiteY4" fmla="*/ 2447565 h 2505489"/>
              <a:gd name="connsiteX5" fmla="*/ 412027 w 3760415"/>
              <a:gd name="connsiteY5" fmla="*/ 2455382 h 2505489"/>
              <a:gd name="connsiteX6" fmla="*/ 86283 w 3760415"/>
              <a:gd name="connsiteY6" fmla="*/ 1966192 h 2505489"/>
              <a:gd name="connsiteX7" fmla="*/ 0 w 3760415"/>
              <a:gd name="connsiteY7" fmla="*/ 404417 h 2505489"/>
              <a:gd name="connsiteX8" fmla="*/ 349020 w 3760415"/>
              <a:gd name="connsiteY8" fmla="*/ 40915 h 2505489"/>
              <a:gd name="connsiteX0" fmla="*/ 349020 w 3836324"/>
              <a:gd name="connsiteY0" fmla="*/ 40915 h 2505489"/>
              <a:gd name="connsiteX1" fmla="*/ 3321804 w 3836324"/>
              <a:gd name="connsiteY1" fmla="*/ 5745 h 2505489"/>
              <a:gd name="connsiteX2" fmla="*/ 3685944 w 3836324"/>
              <a:gd name="connsiteY2" fmla="*/ 380640 h 2505489"/>
              <a:gd name="connsiteX3" fmla="*/ 3731924 w 3836324"/>
              <a:gd name="connsiteY3" fmla="*/ 2084515 h 2505489"/>
              <a:gd name="connsiteX4" fmla="*/ 3346219 w 3836324"/>
              <a:gd name="connsiteY4" fmla="*/ 2447565 h 2505489"/>
              <a:gd name="connsiteX5" fmla="*/ 412027 w 3836324"/>
              <a:gd name="connsiteY5" fmla="*/ 2455382 h 2505489"/>
              <a:gd name="connsiteX6" fmla="*/ 86283 w 3836324"/>
              <a:gd name="connsiteY6" fmla="*/ 1966192 h 2505489"/>
              <a:gd name="connsiteX7" fmla="*/ 0 w 3836324"/>
              <a:gd name="connsiteY7" fmla="*/ 404417 h 2505489"/>
              <a:gd name="connsiteX8" fmla="*/ 349020 w 3836324"/>
              <a:gd name="connsiteY8" fmla="*/ 40915 h 2505489"/>
              <a:gd name="connsiteX0" fmla="*/ 349020 w 3922433"/>
              <a:gd name="connsiteY0" fmla="*/ 40915 h 2503784"/>
              <a:gd name="connsiteX1" fmla="*/ 3321804 w 3922433"/>
              <a:gd name="connsiteY1" fmla="*/ 5745 h 2503784"/>
              <a:gd name="connsiteX2" fmla="*/ 3685944 w 3922433"/>
              <a:gd name="connsiteY2" fmla="*/ 380640 h 2503784"/>
              <a:gd name="connsiteX3" fmla="*/ 3911841 w 3922433"/>
              <a:gd name="connsiteY3" fmla="*/ 2116265 h 2503784"/>
              <a:gd name="connsiteX4" fmla="*/ 3346219 w 3922433"/>
              <a:gd name="connsiteY4" fmla="*/ 2447565 h 2503784"/>
              <a:gd name="connsiteX5" fmla="*/ 412027 w 3922433"/>
              <a:gd name="connsiteY5" fmla="*/ 2455382 h 2503784"/>
              <a:gd name="connsiteX6" fmla="*/ 86283 w 3922433"/>
              <a:gd name="connsiteY6" fmla="*/ 1966192 h 2503784"/>
              <a:gd name="connsiteX7" fmla="*/ 0 w 3922433"/>
              <a:gd name="connsiteY7" fmla="*/ 404417 h 2503784"/>
              <a:gd name="connsiteX8" fmla="*/ 349020 w 3922433"/>
              <a:gd name="connsiteY8" fmla="*/ 40915 h 2503784"/>
              <a:gd name="connsiteX0" fmla="*/ 349020 w 3922433"/>
              <a:gd name="connsiteY0" fmla="*/ 40915 h 2731150"/>
              <a:gd name="connsiteX1" fmla="*/ 3321804 w 3922433"/>
              <a:gd name="connsiteY1" fmla="*/ 5745 h 2731150"/>
              <a:gd name="connsiteX2" fmla="*/ 3685944 w 3922433"/>
              <a:gd name="connsiteY2" fmla="*/ 380640 h 2731150"/>
              <a:gd name="connsiteX3" fmla="*/ 3911841 w 3922433"/>
              <a:gd name="connsiteY3" fmla="*/ 2116265 h 2731150"/>
              <a:gd name="connsiteX4" fmla="*/ 3314469 w 3922433"/>
              <a:gd name="connsiteY4" fmla="*/ 2722732 h 2731150"/>
              <a:gd name="connsiteX5" fmla="*/ 412027 w 3922433"/>
              <a:gd name="connsiteY5" fmla="*/ 2455382 h 2731150"/>
              <a:gd name="connsiteX6" fmla="*/ 86283 w 3922433"/>
              <a:gd name="connsiteY6" fmla="*/ 1966192 h 2731150"/>
              <a:gd name="connsiteX7" fmla="*/ 0 w 3922433"/>
              <a:gd name="connsiteY7" fmla="*/ 404417 h 2731150"/>
              <a:gd name="connsiteX8" fmla="*/ 349020 w 3922433"/>
              <a:gd name="connsiteY8" fmla="*/ 40915 h 2731150"/>
              <a:gd name="connsiteX0" fmla="*/ 349020 w 3922433"/>
              <a:gd name="connsiteY0" fmla="*/ 40915 h 3196990"/>
              <a:gd name="connsiteX1" fmla="*/ 3321804 w 3922433"/>
              <a:gd name="connsiteY1" fmla="*/ 5745 h 3196990"/>
              <a:gd name="connsiteX2" fmla="*/ 3685944 w 3922433"/>
              <a:gd name="connsiteY2" fmla="*/ 380640 h 3196990"/>
              <a:gd name="connsiteX3" fmla="*/ 3911841 w 3922433"/>
              <a:gd name="connsiteY3" fmla="*/ 2116265 h 3196990"/>
              <a:gd name="connsiteX4" fmla="*/ 3314469 w 3922433"/>
              <a:gd name="connsiteY4" fmla="*/ 2722732 h 3196990"/>
              <a:gd name="connsiteX5" fmla="*/ 253277 w 3922433"/>
              <a:gd name="connsiteY5" fmla="*/ 3185632 h 3196990"/>
              <a:gd name="connsiteX6" fmla="*/ 86283 w 3922433"/>
              <a:gd name="connsiteY6" fmla="*/ 1966192 h 3196990"/>
              <a:gd name="connsiteX7" fmla="*/ 0 w 3922433"/>
              <a:gd name="connsiteY7" fmla="*/ 404417 h 3196990"/>
              <a:gd name="connsiteX8" fmla="*/ 349020 w 3922433"/>
              <a:gd name="connsiteY8" fmla="*/ 40915 h 3196990"/>
              <a:gd name="connsiteX0" fmla="*/ 707324 w 4280737"/>
              <a:gd name="connsiteY0" fmla="*/ 40915 h 3196990"/>
              <a:gd name="connsiteX1" fmla="*/ 3680108 w 4280737"/>
              <a:gd name="connsiteY1" fmla="*/ 5745 h 3196990"/>
              <a:gd name="connsiteX2" fmla="*/ 4044248 w 4280737"/>
              <a:gd name="connsiteY2" fmla="*/ 380640 h 3196990"/>
              <a:gd name="connsiteX3" fmla="*/ 4270145 w 4280737"/>
              <a:gd name="connsiteY3" fmla="*/ 2116265 h 3196990"/>
              <a:gd name="connsiteX4" fmla="*/ 3672773 w 4280737"/>
              <a:gd name="connsiteY4" fmla="*/ 2722732 h 3196990"/>
              <a:gd name="connsiteX5" fmla="*/ 611581 w 4280737"/>
              <a:gd name="connsiteY5" fmla="*/ 3185632 h 3196990"/>
              <a:gd name="connsiteX6" fmla="*/ 87 w 4280737"/>
              <a:gd name="connsiteY6" fmla="*/ 2019109 h 3196990"/>
              <a:gd name="connsiteX7" fmla="*/ 358304 w 4280737"/>
              <a:gd name="connsiteY7" fmla="*/ 404417 h 3196990"/>
              <a:gd name="connsiteX8" fmla="*/ 707324 w 4280737"/>
              <a:gd name="connsiteY8" fmla="*/ 40915 h 3196990"/>
              <a:gd name="connsiteX0" fmla="*/ 707237 w 4280650"/>
              <a:gd name="connsiteY0" fmla="*/ 40915 h 3196990"/>
              <a:gd name="connsiteX1" fmla="*/ 3680021 w 4280650"/>
              <a:gd name="connsiteY1" fmla="*/ 5745 h 3196990"/>
              <a:gd name="connsiteX2" fmla="*/ 4044161 w 4280650"/>
              <a:gd name="connsiteY2" fmla="*/ 380640 h 3196990"/>
              <a:gd name="connsiteX3" fmla="*/ 4270058 w 4280650"/>
              <a:gd name="connsiteY3" fmla="*/ 2116265 h 3196990"/>
              <a:gd name="connsiteX4" fmla="*/ 3672686 w 4280650"/>
              <a:gd name="connsiteY4" fmla="*/ 2722732 h 3196990"/>
              <a:gd name="connsiteX5" fmla="*/ 611494 w 4280650"/>
              <a:gd name="connsiteY5" fmla="*/ 3185632 h 3196990"/>
              <a:gd name="connsiteX6" fmla="*/ 0 w 4280650"/>
              <a:gd name="connsiteY6" fmla="*/ 2019109 h 3196990"/>
              <a:gd name="connsiteX7" fmla="*/ 707237 w 4280650"/>
              <a:gd name="connsiteY7" fmla="*/ 40915 h 3196990"/>
              <a:gd name="connsiteX0" fmla="*/ 381844 w 4346841"/>
              <a:gd name="connsiteY0" fmla="*/ 12236 h 3358811"/>
              <a:gd name="connsiteX1" fmla="*/ 3746212 w 4346841"/>
              <a:gd name="connsiteY1" fmla="*/ 167566 h 3358811"/>
              <a:gd name="connsiteX2" fmla="*/ 4110352 w 4346841"/>
              <a:gd name="connsiteY2" fmla="*/ 542461 h 3358811"/>
              <a:gd name="connsiteX3" fmla="*/ 4336249 w 4346841"/>
              <a:gd name="connsiteY3" fmla="*/ 2278086 h 3358811"/>
              <a:gd name="connsiteX4" fmla="*/ 3738877 w 4346841"/>
              <a:gd name="connsiteY4" fmla="*/ 2884553 h 3358811"/>
              <a:gd name="connsiteX5" fmla="*/ 677685 w 4346841"/>
              <a:gd name="connsiteY5" fmla="*/ 3347453 h 3358811"/>
              <a:gd name="connsiteX6" fmla="*/ 66191 w 4346841"/>
              <a:gd name="connsiteY6" fmla="*/ 2180930 h 3358811"/>
              <a:gd name="connsiteX7" fmla="*/ 381844 w 4346841"/>
              <a:gd name="connsiteY7" fmla="*/ 12236 h 3358811"/>
              <a:gd name="connsiteX0" fmla="*/ 381844 w 4338756"/>
              <a:gd name="connsiteY0" fmla="*/ 12236 h 3358811"/>
              <a:gd name="connsiteX1" fmla="*/ 3746212 w 4338756"/>
              <a:gd name="connsiteY1" fmla="*/ 167566 h 3358811"/>
              <a:gd name="connsiteX2" fmla="*/ 4336249 w 4338756"/>
              <a:gd name="connsiteY2" fmla="*/ 2278086 h 3358811"/>
              <a:gd name="connsiteX3" fmla="*/ 3738877 w 4338756"/>
              <a:gd name="connsiteY3" fmla="*/ 2884553 h 3358811"/>
              <a:gd name="connsiteX4" fmla="*/ 677685 w 4338756"/>
              <a:gd name="connsiteY4" fmla="*/ 3347453 h 3358811"/>
              <a:gd name="connsiteX5" fmla="*/ 66191 w 4338756"/>
              <a:gd name="connsiteY5" fmla="*/ 2180930 h 3358811"/>
              <a:gd name="connsiteX6" fmla="*/ 381844 w 4338756"/>
              <a:gd name="connsiteY6" fmla="*/ 12236 h 3358811"/>
              <a:gd name="connsiteX0" fmla="*/ 381844 w 4558932"/>
              <a:gd name="connsiteY0" fmla="*/ 12236 h 3347798"/>
              <a:gd name="connsiteX1" fmla="*/ 3746212 w 4558932"/>
              <a:gd name="connsiteY1" fmla="*/ 167566 h 3347798"/>
              <a:gd name="connsiteX2" fmla="*/ 4336249 w 4558932"/>
              <a:gd name="connsiteY2" fmla="*/ 2278086 h 3347798"/>
              <a:gd name="connsiteX3" fmla="*/ 677685 w 4558932"/>
              <a:gd name="connsiteY3" fmla="*/ 3347453 h 3347798"/>
              <a:gd name="connsiteX4" fmla="*/ 66191 w 4558932"/>
              <a:gd name="connsiteY4" fmla="*/ 2180930 h 3347798"/>
              <a:gd name="connsiteX5" fmla="*/ 381844 w 4558932"/>
              <a:gd name="connsiteY5" fmla="*/ 12236 h 3347798"/>
              <a:gd name="connsiteX0" fmla="*/ 381844 w 4603988"/>
              <a:gd name="connsiteY0" fmla="*/ 12236 h 2499995"/>
              <a:gd name="connsiteX1" fmla="*/ 3746212 w 4603988"/>
              <a:gd name="connsiteY1" fmla="*/ 167566 h 2499995"/>
              <a:gd name="connsiteX2" fmla="*/ 4336249 w 4603988"/>
              <a:gd name="connsiteY2" fmla="*/ 2278086 h 2499995"/>
              <a:gd name="connsiteX3" fmla="*/ 66191 w 4603988"/>
              <a:gd name="connsiteY3" fmla="*/ 2180930 h 2499995"/>
              <a:gd name="connsiteX4" fmla="*/ 381844 w 4603988"/>
              <a:gd name="connsiteY4" fmla="*/ 12236 h 2499995"/>
              <a:gd name="connsiteX0" fmla="*/ 441349 w 5065942"/>
              <a:gd name="connsiteY0" fmla="*/ 67024 h 2554783"/>
              <a:gd name="connsiteX1" fmla="*/ 4715884 w 5065942"/>
              <a:gd name="connsiteY1" fmla="*/ 508104 h 2554783"/>
              <a:gd name="connsiteX2" fmla="*/ 4395754 w 5065942"/>
              <a:gd name="connsiteY2" fmla="*/ 2332874 h 2554783"/>
              <a:gd name="connsiteX3" fmla="*/ 125696 w 5065942"/>
              <a:gd name="connsiteY3" fmla="*/ 2235718 h 2554783"/>
              <a:gd name="connsiteX4" fmla="*/ 441349 w 5065942"/>
              <a:gd name="connsiteY4" fmla="*/ 67024 h 2554783"/>
              <a:gd name="connsiteX0" fmla="*/ 441349 w 5065942"/>
              <a:gd name="connsiteY0" fmla="*/ 81560 h 2569319"/>
              <a:gd name="connsiteX1" fmla="*/ 4715884 w 5065942"/>
              <a:gd name="connsiteY1" fmla="*/ 522640 h 2569319"/>
              <a:gd name="connsiteX2" fmla="*/ 4395754 w 5065942"/>
              <a:gd name="connsiteY2" fmla="*/ 2347410 h 2569319"/>
              <a:gd name="connsiteX3" fmla="*/ 125696 w 5065942"/>
              <a:gd name="connsiteY3" fmla="*/ 2250254 h 2569319"/>
              <a:gd name="connsiteX4" fmla="*/ 441349 w 5065942"/>
              <a:gd name="connsiteY4" fmla="*/ 81560 h 2569319"/>
              <a:gd name="connsiteX0" fmla="*/ 441349 w 5139384"/>
              <a:gd name="connsiteY0" fmla="*/ 81560 h 3528722"/>
              <a:gd name="connsiteX1" fmla="*/ 4715884 w 5139384"/>
              <a:gd name="connsiteY1" fmla="*/ 522640 h 3528722"/>
              <a:gd name="connsiteX2" fmla="*/ 4596837 w 5139384"/>
              <a:gd name="connsiteY2" fmla="*/ 3469244 h 3528722"/>
              <a:gd name="connsiteX3" fmla="*/ 125696 w 5139384"/>
              <a:gd name="connsiteY3" fmla="*/ 2250254 h 3528722"/>
              <a:gd name="connsiteX4" fmla="*/ 441349 w 5139384"/>
              <a:gd name="connsiteY4" fmla="*/ 81560 h 3528722"/>
              <a:gd name="connsiteX0" fmla="*/ 441349 w 4990904"/>
              <a:gd name="connsiteY0" fmla="*/ 81560 h 3528722"/>
              <a:gd name="connsiteX1" fmla="*/ 4715884 w 4990904"/>
              <a:gd name="connsiteY1" fmla="*/ 522640 h 3528722"/>
              <a:gd name="connsiteX2" fmla="*/ 4596837 w 4990904"/>
              <a:gd name="connsiteY2" fmla="*/ 3469244 h 3528722"/>
              <a:gd name="connsiteX3" fmla="*/ 125696 w 4990904"/>
              <a:gd name="connsiteY3" fmla="*/ 2250254 h 3528722"/>
              <a:gd name="connsiteX4" fmla="*/ 441349 w 4990904"/>
              <a:gd name="connsiteY4" fmla="*/ 81560 h 3528722"/>
              <a:gd name="connsiteX0" fmla="*/ 441349 w 4864781"/>
              <a:gd name="connsiteY0" fmla="*/ 81560 h 3528722"/>
              <a:gd name="connsiteX1" fmla="*/ 4715884 w 4864781"/>
              <a:gd name="connsiteY1" fmla="*/ 522640 h 3528722"/>
              <a:gd name="connsiteX2" fmla="*/ 4596837 w 4864781"/>
              <a:gd name="connsiteY2" fmla="*/ 3469244 h 3528722"/>
              <a:gd name="connsiteX3" fmla="*/ 125696 w 4864781"/>
              <a:gd name="connsiteY3" fmla="*/ 2250254 h 3528722"/>
              <a:gd name="connsiteX4" fmla="*/ 441349 w 4864781"/>
              <a:gd name="connsiteY4" fmla="*/ 81560 h 3528722"/>
              <a:gd name="connsiteX0" fmla="*/ 441349 w 4858478"/>
              <a:gd name="connsiteY0" fmla="*/ 81560 h 3447763"/>
              <a:gd name="connsiteX1" fmla="*/ 4715884 w 4858478"/>
              <a:gd name="connsiteY1" fmla="*/ 522640 h 3447763"/>
              <a:gd name="connsiteX2" fmla="*/ 4565087 w 4858478"/>
              <a:gd name="connsiteY2" fmla="*/ 3384577 h 3447763"/>
              <a:gd name="connsiteX3" fmla="*/ 125696 w 4858478"/>
              <a:gd name="connsiteY3" fmla="*/ 2250254 h 3447763"/>
              <a:gd name="connsiteX4" fmla="*/ 441349 w 4858478"/>
              <a:gd name="connsiteY4" fmla="*/ 81560 h 3447763"/>
              <a:gd name="connsiteX0" fmla="*/ 441349 w 4887282"/>
              <a:gd name="connsiteY0" fmla="*/ 81560 h 3447763"/>
              <a:gd name="connsiteX1" fmla="*/ 4715884 w 4887282"/>
              <a:gd name="connsiteY1" fmla="*/ 522640 h 3447763"/>
              <a:gd name="connsiteX2" fmla="*/ 4565087 w 4887282"/>
              <a:gd name="connsiteY2" fmla="*/ 3384577 h 3447763"/>
              <a:gd name="connsiteX3" fmla="*/ 125696 w 4887282"/>
              <a:gd name="connsiteY3" fmla="*/ 2250254 h 3447763"/>
              <a:gd name="connsiteX4" fmla="*/ 441349 w 4887282"/>
              <a:gd name="connsiteY4" fmla="*/ 81560 h 3447763"/>
              <a:gd name="connsiteX0" fmla="*/ 463165 w 4909098"/>
              <a:gd name="connsiteY0" fmla="*/ 131253 h 3571167"/>
              <a:gd name="connsiteX1" fmla="*/ 4737700 w 4909098"/>
              <a:gd name="connsiteY1" fmla="*/ 572333 h 3571167"/>
              <a:gd name="connsiteX2" fmla="*/ 4586903 w 4909098"/>
              <a:gd name="connsiteY2" fmla="*/ 3434270 h 3571167"/>
              <a:gd name="connsiteX3" fmla="*/ 105179 w 4909098"/>
              <a:gd name="connsiteY3" fmla="*/ 3051364 h 3571167"/>
              <a:gd name="connsiteX4" fmla="*/ 463165 w 4909098"/>
              <a:gd name="connsiteY4" fmla="*/ 131253 h 3571167"/>
              <a:gd name="connsiteX0" fmla="*/ 552371 w 4998304"/>
              <a:gd name="connsiteY0" fmla="*/ 131253 h 3571167"/>
              <a:gd name="connsiteX1" fmla="*/ 4826906 w 4998304"/>
              <a:gd name="connsiteY1" fmla="*/ 572333 h 3571167"/>
              <a:gd name="connsiteX2" fmla="*/ 4676109 w 4998304"/>
              <a:gd name="connsiteY2" fmla="*/ 3434270 h 3571167"/>
              <a:gd name="connsiteX3" fmla="*/ 194385 w 4998304"/>
              <a:gd name="connsiteY3" fmla="*/ 3051364 h 3571167"/>
              <a:gd name="connsiteX4" fmla="*/ 552371 w 4998304"/>
              <a:gd name="connsiteY4" fmla="*/ 131253 h 3571167"/>
              <a:gd name="connsiteX0" fmla="*/ 552371 w 4998304"/>
              <a:gd name="connsiteY0" fmla="*/ 131253 h 3574970"/>
              <a:gd name="connsiteX1" fmla="*/ 4826906 w 4998304"/>
              <a:gd name="connsiteY1" fmla="*/ 572333 h 3574970"/>
              <a:gd name="connsiteX2" fmla="*/ 4676109 w 4998304"/>
              <a:gd name="connsiteY2" fmla="*/ 3434270 h 3574970"/>
              <a:gd name="connsiteX3" fmla="*/ 194385 w 4998304"/>
              <a:gd name="connsiteY3" fmla="*/ 3051364 h 3574970"/>
              <a:gd name="connsiteX4" fmla="*/ 552371 w 4998304"/>
              <a:gd name="connsiteY4" fmla="*/ 131253 h 3574970"/>
              <a:gd name="connsiteX0" fmla="*/ 552371 w 4998304"/>
              <a:gd name="connsiteY0" fmla="*/ 131253 h 3652754"/>
              <a:gd name="connsiteX1" fmla="*/ 4826906 w 4998304"/>
              <a:gd name="connsiteY1" fmla="*/ 572333 h 3652754"/>
              <a:gd name="connsiteX2" fmla="*/ 4676109 w 4998304"/>
              <a:gd name="connsiteY2" fmla="*/ 3434270 h 3652754"/>
              <a:gd name="connsiteX3" fmla="*/ 2299966 w 4998304"/>
              <a:gd name="connsiteY3" fmla="*/ 3380587 h 3652754"/>
              <a:gd name="connsiteX4" fmla="*/ 194385 w 4998304"/>
              <a:gd name="connsiteY4" fmla="*/ 3051364 h 3652754"/>
              <a:gd name="connsiteX5" fmla="*/ 552371 w 4998304"/>
              <a:gd name="connsiteY5" fmla="*/ 131253 h 3652754"/>
              <a:gd name="connsiteX0" fmla="*/ 552371 w 4998304"/>
              <a:gd name="connsiteY0" fmla="*/ 131253 h 3652754"/>
              <a:gd name="connsiteX1" fmla="*/ 4826906 w 4998304"/>
              <a:gd name="connsiteY1" fmla="*/ 572333 h 3652754"/>
              <a:gd name="connsiteX2" fmla="*/ 4676109 w 4998304"/>
              <a:gd name="connsiteY2" fmla="*/ 3434270 h 3652754"/>
              <a:gd name="connsiteX3" fmla="*/ 2299966 w 4998304"/>
              <a:gd name="connsiteY3" fmla="*/ 3380587 h 3652754"/>
              <a:gd name="connsiteX4" fmla="*/ 194385 w 4998304"/>
              <a:gd name="connsiteY4" fmla="*/ 3051364 h 3652754"/>
              <a:gd name="connsiteX5" fmla="*/ 552371 w 4998304"/>
              <a:gd name="connsiteY5" fmla="*/ 131253 h 3652754"/>
              <a:gd name="connsiteX0" fmla="*/ 552371 w 4998304"/>
              <a:gd name="connsiteY0" fmla="*/ 131253 h 3568093"/>
              <a:gd name="connsiteX1" fmla="*/ 4826906 w 4998304"/>
              <a:gd name="connsiteY1" fmla="*/ 572333 h 3568093"/>
              <a:gd name="connsiteX2" fmla="*/ 4676109 w 4998304"/>
              <a:gd name="connsiteY2" fmla="*/ 3434270 h 3568093"/>
              <a:gd name="connsiteX3" fmla="*/ 2299966 w 4998304"/>
              <a:gd name="connsiteY3" fmla="*/ 3380587 h 3568093"/>
              <a:gd name="connsiteX4" fmla="*/ 194385 w 4998304"/>
              <a:gd name="connsiteY4" fmla="*/ 3051364 h 3568093"/>
              <a:gd name="connsiteX5" fmla="*/ 552371 w 4998304"/>
              <a:gd name="connsiteY5" fmla="*/ 131253 h 3568093"/>
              <a:gd name="connsiteX0" fmla="*/ 586120 w 5032053"/>
              <a:gd name="connsiteY0" fmla="*/ 133407 h 3570247"/>
              <a:gd name="connsiteX1" fmla="*/ 4860655 w 5032053"/>
              <a:gd name="connsiteY1" fmla="*/ 574487 h 3570247"/>
              <a:gd name="connsiteX2" fmla="*/ 4709858 w 5032053"/>
              <a:gd name="connsiteY2" fmla="*/ 3436424 h 3570247"/>
              <a:gd name="connsiteX3" fmla="*/ 2333715 w 5032053"/>
              <a:gd name="connsiteY3" fmla="*/ 3382741 h 3570247"/>
              <a:gd name="connsiteX4" fmla="*/ 175217 w 5032053"/>
              <a:gd name="connsiteY4" fmla="*/ 3085268 h 3570247"/>
              <a:gd name="connsiteX5" fmla="*/ 586120 w 5032053"/>
              <a:gd name="connsiteY5" fmla="*/ 133407 h 3570247"/>
              <a:gd name="connsiteX0" fmla="*/ 607257 w 5053190"/>
              <a:gd name="connsiteY0" fmla="*/ 129104 h 3565944"/>
              <a:gd name="connsiteX1" fmla="*/ 4881792 w 5053190"/>
              <a:gd name="connsiteY1" fmla="*/ 570184 h 3565944"/>
              <a:gd name="connsiteX2" fmla="*/ 4730995 w 5053190"/>
              <a:gd name="connsiteY2" fmla="*/ 3432121 h 3565944"/>
              <a:gd name="connsiteX3" fmla="*/ 2354852 w 5053190"/>
              <a:gd name="connsiteY3" fmla="*/ 3378438 h 3565944"/>
              <a:gd name="connsiteX4" fmla="*/ 164604 w 5053190"/>
              <a:gd name="connsiteY4" fmla="*/ 3017465 h 3565944"/>
              <a:gd name="connsiteX5" fmla="*/ 607257 w 5053190"/>
              <a:gd name="connsiteY5" fmla="*/ 129104 h 3565944"/>
              <a:gd name="connsiteX0" fmla="*/ 593774 w 5039707"/>
              <a:gd name="connsiteY0" fmla="*/ 129104 h 3565944"/>
              <a:gd name="connsiteX1" fmla="*/ 4868309 w 5039707"/>
              <a:gd name="connsiteY1" fmla="*/ 570184 h 3565944"/>
              <a:gd name="connsiteX2" fmla="*/ 4717512 w 5039707"/>
              <a:gd name="connsiteY2" fmla="*/ 3432121 h 3565944"/>
              <a:gd name="connsiteX3" fmla="*/ 2341369 w 5039707"/>
              <a:gd name="connsiteY3" fmla="*/ 3378438 h 3565944"/>
              <a:gd name="connsiteX4" fmla="*/ 151121 w 5039707"/>
              <a:gd name="connsiteY4" fmla="*/ 3017465 h 3565944"/>
              <a:gd name="connsiteX5" fmla="*/ 593774 w 5039707"/>
              <a:gd name="connsiteY5" fmla="*/ 129104 h 3565944"/>
              <a:gd name="connsiteX0" fmla="*/ 550367 w 5070383"/>
              <a:gd name="connsiteY0" fmla="*/ 129104 h 3565944"/>
              <a:gd name="connsiteX1" fmla="*/ 4898985 w 5070383"/>
              <a:gd name="connsiteY1" fmla="*/ 570184 h 3565944"/>
              <a:gd name="connsiteX2" fmla="*/ 4748188 w 5070383"/>
              <a:gd name="connsiteY2" fmla="*/ 3432121 h 3565944"/>
              <a:gd name="connsiteX3" fmla="*/ 2372045 w 5070383"/>
              <a:gd name="connsiteY3" fmla="*/ 3378438 h 3565944"/>
              <a:gd name="connsiteX4" fmla="*/ 181797 w 5070383"/>
              <a:gd name="connsiteY4" fmla="*/ 3017465 h 3565944"/>
              <a:gd name="connsiteX5" fmla="*/ 550367 w 5070383"/>
              <a:gd name="connsiteY5" fmla="*/ 129104 h 3565944"/>
              <a:gd name="connsiteX0" fmla="*/ 582606 w 5102622"/>
              <a:gd name="connsiteY0" fmla="*/ 32804 h 3469644"/>
              <a:gd name="connsiteX1" fmla="*/ 4931224 w 5102622"/>
              <a:gd name="connsiteY1" fmla="*/ 473884 h 3469644"/>
              <a:gd name="connsiteX2" fmla="*/ 4780427 w 5102622"/>
              <a:gd name="connsiteY2" fmla="*/ 3335821 h 3469644"/>
              <a:gd name="connsiteX3" fmla="*/ 2404284 w 5102622"/>
              <a:gd name="connsiteY3" fmla="*/ 3282138 h 3469644"/>
              <a:gd name="connsiteX4" fmla="*/ 214036 w 5102622"/>
              <a:gd name="connsiteY4" fmla="*/ 2921165 h 3469644"/>
              <a:gd name="connsiteX5" fmla="*/ 139452 w 5102622"/>
              <a:gd name="connsiteY5" fmla="*/ 1387722 h 3469644"/>
              <a:gd name="connsiteX6" fmla="*/ 582606 w 5102622"/>
              <a:gd name="connsiteY6" fmla="*/ 32804 h 3469644"/>
              <a:gd name="connsiteX0" fmla="*/ 582606 w 5102622"/>
              <a:gd name="connsiteY0" fmla="*/ 22914 h 3459754"/>
              <a:gd name="connsiteX1" fmla="*/ 4931224 w 5102622"/>
              <a:gd name="connsiteY1" fmla="*/ 463994 h 3459754"/>
              <a:gd name="connsiteX2" fmla="*/ 4780427 w 5102622"/>
              <a:gd name="connsiteY2" fmla="*/ 3325931 h 3459754"/>
              <a:gd name="connsiteX3" fmla="*/ 2404284 w 5102622"/>
              <a:gd name="connsiteY3" fmla="*/ 3272248 h 3459754"/>
              <a:gd name="connsiteX4" fmla="*/ 214036 w 5102622"/>
              <a:gd name="connsiteY4" fmla="*/ 2911275 h 3459754"/>
              <a:gd name="connsiteX5" fmla="*/ 139452 w 5102622"/>
              <a:gd name="connsiteY5" fmla="*/ 1377832 h 3459754"/>
              <a:gd name="connsiteX6" fmla="*/ 582606 w 5102622"/>
              <a:gd name="connsiteY6" fmla="*/ 22914 h 3459754"/>
              <a:gd name="connsiteX0" fmla="*/ 635522 w 5102622"/>
              <a:gd name="connsiteY0" fmla="*/ 22425 h 3469848"/>
              <a:gd name="connsiteX1" fmla="*/ 4931224 w 5102622"/>
              <a:gd name="connsiteY1" fmla="*/ 474088 h 3469848"/>
              <a:gd name="connsiteX2" fmla="*/ 4780427 w 5102622"/>
              <a:gd name="connsiteY2" fmla="*/ 3336025 h 3469848"/>
              <a:gd name="connsiteX3" fmla="*/ 2404284 w 5102622"/>
              <a:gd name="connsiteY3" fmla="*/ 3282342 h 3469848"/>
              <a:gd name="connsiteX4" fmla="*/ 214036 w 5102622"/>
              <a:gd name="connsiteY4" fmla="*/ 2921369 h 3469848"/>
              <a:gd name="connsiteX5" fmla="*/ 139452 w 5102622"/>
              <a:gd name="connsiteY5" fmla="*/ 1387926 h 3469848"/>
              <a:gd name="connsiteX6" fmla="*/ 635522 w 5102622"/>
              <a:gd name="connsiteY6" fmla="*/ 22425 h 3469848"/>
              <a:gd name="connsiteX0" fmla="*/ 536502 w 5003602"/>
              <a:gd name="connsiteY0" fmla="*/ 22425 h 3469848"/>
              <a:gd name="connsiteX1" fmla="*/ 4832204 w 5003602"/>
              <a:gd name="connsiteY1" fmla="*/ 474088 h 3469848"/>
              <a:gd name="connsiteX2" fmla="*/ 4681407 w 5003602"/>
              <a:gd name="connsiteY2" fmla="*/ 3336025 h 3469848"/>
              <a:gd name="connsiteX3" fmla="*/ 2305264 w 5003602"/>
              <a:gd name="connsiteY3" fmla="*/ 3282342 h 3469848"/>
              <a:gd name="connsiteX4" fmla="*/ 115016 w 5003602"/>
              <a:gd name="connsiteY4" fmla="*/ 2921369 h 3469848"/>
              <a:gd name="connsiteX5" fmla="*/ 40432 w 5003602"/>
              <a:gd name="connsiteY5" fmla="*/ 1387926 h 3469848"/>
              <a:gd name="connsiteX6" fmla="*/ 536502 w 5003602"/>
              <a:gd name="connsiteY6" fmla="*/ 22425 h 3469848"/>
              <a:gd name="connsiteX0" fmla="*/ 536502 w 5003602"/>
              <a:gd name="connsiteY0" fmla="*/ 70579 h 3518002"/>
              <a:gd name="connsiteX1" fmla="*/ 2453432 w 5003602"/>
              <a:gd name="connsiteY1" fmla="*/ 229580 h 3518002"/>
              <a:gd name="connsiteX2" fmla="*/ 4832204 w 5003602"/>
              <a:gd name="connsiteY2" fmla="*/ 522242 h 3518002"/>
              <a:gd name="connsiteX3" fmla="*/ 4681407 w 5003602"/>
              <a:gd name="connsiteY3" fmla="*/ 3384179 h 3518002"/>
              <a:gd name="connsiteX4" fmla="*/ 2305264 w 5003602"/>
              <a:gd name="connsiteY4" fmla="*/ 3330496 h 3518002"/>
              <a:gd name="connsiteX5" fmla="*/ 115016 w 5003602"/>
              <a:gd name="connsiteY5" fmla="*/ 2969523 h 3518002"/>
              <a:gd name="connsiteX6" fmla="*/ 40432 w 5003602"/>
              <a:gd name="connsiteY6" fmla="*/ 1436080 h 3518002"/>
              <a:gd name="connsiteX7" fmla="*/ 536502 w 5003602"/>
              <a:gd name="connsiteY7" fmla="*/ 70579 h 3518002"/>
              <a:gd name="connsiteX0" fmla="*/ 536502 w 5027468"/>
              <a:gd name="connsiteY0" fmla="*/ 70579 h 3518002"/>
              <a:gd name="connsiteX1" fmla="*/ 2453432 w 5027468"/>
              <a:gd name="connsiteY1" fmla="*/ 229580 h 3518002"/>
              <a:gd name="connsiteX2" fmla="*/ 4863954 w 5027468"/>
              <a:gd name="connsiteY2" fmla="*/ 606908 h 3518002"/>
              <a:gd name="connsiteX3" fmla="*/ 4681407 w 5027468"/>
              <a:gd name="connsiteY3" fmla="*/ 3384179 h 3518002"/>
              <a:gd name="connsiteX4" fmla="*/ 2305264 w 5027468"/>
              <a:gd name="connsiteY4" fmla="*/ 3330496 h 3518002"/>
              <a:gd name="connsiteX5" fmla="*/ 115016 w 5027468"/>
              <a:gd name="connsiteY5" fmla="*/ 2969523 h 3518002"/>
              <a:gd name="connsiteX6" fmla="*/ 40432 w 5027468"/>
              <a:gd name="connsiteY6" fmla="*/ 1436080 h 3518002"/>
              <a:gd name="connsiteX7" fmla="*/ 536502 w 5027468"/>
              <a:gd name="connsiteY7" fmla="*/ 70579 h 3518002"/>
              <a:gd name="connsiteX0" fmla="*/ 536502 w 5027468"/>
              <a:gd name="connsiteY0" fmla="*/ 70579 h 3518002"/>
              <a:gd name="connsiteX1" fmla="*/ 2453432 w 5027468"/>
              <a:gd name="connsiteY1" fmla="*/ 229580 h 3518002"/>
              <a:gd name="connsiteX2" fmla="*/ 4863954 w 5027468"/>
              <a:gd name="connsiteY2" fmla="*/ 606908 h 3518002"/>
              <a:gd name="connsiteX3" fmla="*/ 4681407 w 5027468"/>
              <a:gd name="connsiteY3" fmla="*/ 3384179 h 3518002"/>
              <a:gd name="connsiteX4" fmla="*/ 2305264 w 5027468"/>
              <a:gd name="connsiteY4" fmla="*/ 3330496 h 3518002"/>
              <a:gd name="connsiteX5" fmla="*/ 115016 w 5027468"/>
              <a:gd name="connsiteY5" fmla="*/ 2969523 h 3518002"/>
              <a:gd name="connsiteX6" fmla="*/ 40432 w 5027468"/>
              <a:gd name="connsiteY6" fmla="*/ 1436080 h 3518002"/>
              <a:gd name="connsiteX7" fmla="*/ 536502 w 5027468"/>
              <a:gd name="connsiteY7" fmla="*/ 70579 h 3518002"/>
              <a:gd name="connsiteX0" fmla="*/ 536502 w 5068621"/>
              <a:gd name="connsiteY0" fmla="*/ 70579 h 3518002"/>
              <a:gd name="connsiteX1" fmla="*/ 2453432 w 5068621"/>
              <a:gd name="connsiteY1" fmla="*/ 229580 h 3518002"/>
              <a:gd name="connsiteX2" fmla="*/ 4916871 w 5068621"/>
              <a:gd name="connsiteY2" fmla="*/ 585742 h 3518002"/>
              <a:gd name="connsiteX3" fmla="*/ 4681407 w 5068621"/>
              <a:gd name="connsiteY3" fmla="*/ 3384179 h 3518002"/>
              <a:gd name="connsiteX4" fmla="*/ 2305264 w 5068621"/>
              <a:gd name="connsiteY4" fmla="*/ 3330496 h 3518002"/>
              <a:gd name="connsiteX5" fmla="*/ 115016 w 5068621"/>
              <a:gd name="connsiteY5" fmla="*/ 2969523 h 3518002"/>
              <a:gd name="connsiteX6" fmla="*/ 40432 w 5068621"/>
              <a:gd name="connsiteY6" fmla="*/ 1436080 h 3518002"/>
              <a:gd name="connsiteX7" fmla="*/ 536502 w 5068621"/>
              <a:gd name="connsiteY7" fmla="*/ 70579 h 3518002"/>
              <a:gd name="connsiteX0" fmla="*/ 536502 w 5003872"/>
              <a:gd name="connsiteY0" fmla="*/ 70579 h 3518002"/>
              <a:gd name="connsiteX1" fmla="*/ 2453432 w 5003872"/>
              <a:gd name="connsiteY1" fmla="*/ 229580 h 3518002"/>
              <a:gd name="connsiteX2" fmla="*/ 4916871 w 5003872"/>
              <a:gd name="connsiteY2" fmla="*/ 585742 h 3518002"/>
              <a:gd name="connsiteX3" fmla="*/ 4681407 w 5003872"/>
              <a:gd name="connsiteY3" fmla="*/ 3384179 h 3518002"/>
              <a:gd name="connsiteX4" fmla="*/ 2305264 w 5003872"/>
              <a:gd name="connsiteY4" fmla="*/ 3330496 h 3518002"/>
              <a:gd name="connsiteX5" fmla="*/ 115016 w 5003872"/>
              <a:gd name="connsiteY5" fmla="*/ 2969523 h 3518002"/>
              <a:gd name="connsiteX6" fmla="*/ 40432 w 5003872"/>
              <a:gd name="connsiteY6" fmla="*/ 1436080 h 3518002"/>
              <a:gd name="connsiteX7" fmla="*/ 536502 w 5003872"/>
              <a:gd name="connsiteY7" fmla="*/ 70579 h 3518002"/>
              <a:gd name="connsiteX0" fmla="*/ 536502 w 5003872"/>
              <a:gd name="connsiteY0" fmla="*/ 70579 h 3508015"/>
              <a:gd name="connsiteX1" fmla="*/ 2453432 w 5003872"/>
              <a:gd name="connsiteY1" fmla="*/ 229580 h 3508015"/>
              <a:gd name="connsiteX2" fmla="*/ 4916871 w 5003872"/>
              <a:gd name="connsiteY2" fmla="*/ 585742 h 3508015"/>
              <a:gd name="connsiteX3" fmla="*/ 4681407 w 5003872"/>
              <a:gd name="connsiteY3" fmla="*/ 3384179 h 3508015"/>
              <a:gd name="connsiteX4" fmla="*/ 2326431 w 5003872"/>
              <a:gd name="connsiteY4" fmla="*/ 3288162 h 3508015"/>
              <a:gd name="connsiteX5" fmla="*/ 115016 w 5003872"/>
              <a:gd name="connsiteY5" fmla="*/ 2969523 h 3508015"/>
              <a:gd name="connsiteX6" fmla="*/ 40432 w 5003872"/>
              <a:gd name="connsiteY6" fmla="*/ 1436080 h 3508015"/>
              <a:gd name="connsiteX7" fmla="*/ 536502 w 5003872"/>
              <a:gd name="connsiteY7" fmla="*/ 70579 h 3508015"/>
              <a:gd name="connsiteX0" fmla="*/ 536502 w 5003872"/>
              <a:gd name="connsiteY0" fmla="*/ 70579 h 3475369"/>
              <a:gd name="connsiteX1" fmla="*/ 2453432 w 5003872"/>
              <a:gd name="connsiteY1" fmla="*/ 229580 h 3475369"/>
              <a:gd name="connsiteX2" fmla="*/ 4916871 w 5003872"/>
              <a:gd name="connsiteY2" fmla="*/ 585742 h 3475369"/>
              <a:gd name="connsiteX3" fmla="*/ 4681407 w 5003872"/>
              <a:gd name="connsiteY3" fmla="*/ 3384179 h 3475369"/>
              <a:gd name="connsiteX4" fmla="*/ 2326431 w 5003872"/>
              <a:gd name="connsiteY4" fmla="*/ 3288162 h 3475369"/>
              <a:gd name="connsiteX5" fmla="*/ 115016 w 5003872"/>
              <a:gd name="connsiteY5" fmla="*/ 2969523 h 3475369"/>
              <a:gd name="connsiteX6" fmla="*/ 40432 w 5003872"/>
              <a:gd name="connsiteY6" fmla="*/ 1436080 h 3475369"/>
              <a:gd name="connsiteX7" fmla="*/ 536502 w 5003872"/>
              <a:gd name="connsiteY7" fmla="*/ 70579 h 3475369"/>
              <a:gd name="connsiteX0" fmla="*/ 515480 w 4982850"/>
              <a:gd name="connsiteY0" fmla="*/ 70579 h 3475369"/>
              <a:gd name="connsiteX1" fmla="*/ 2432410 w 4982850"/>
              <a:gd name="connsiteY1" fmla="*/ 229580 h 3475369"/>
              <a:gd name="connsiteX2" fmla="*/ 4895849 w 4982850"/>
              <a:gd name="connsiteY2" fmla="*/ 585742 h 3475369"/>
              <a:gd name="connsiteX3" fmla="*/ 4660385 w 4982850"/>
              <a:gd name="connsiteY3" fmla="*/ 3384179 h 3475369"/>
              <a:gd name="connsiteX4" fmla="*/ 2305409 w 4982850"/>
              <a:gd name="connsiteY4" fmla="*/ 3288162 h 3475369"/>
              <a:gd name="connsiteX5" fmla="*/ 189244 w 4982850"/>
              <a:gd name="connsiteY5" fmla="*/ 3022440 h 3475369"/>
              <a:gd name="connsiteX6" fmla="*/ 19410 w 4982850"/>
              <a:gd name="connsiteY6" fmla="*/ 1436080 h 3475369"/>
              <a:gd name="connsiteX7" fmla="*/ 515480 w 4982850"/>
              <a:gd name="connsiteY7" fmla="*/ 70579 h 3475369"/>
              <a:gd name="connsiteX0" fmla="*/ 515480 w 4982850"/>
              <a:gd name="connsiteY0" fmla="*/ 70579 h 3475369"/>
              <a:gd name="connsiteX1" fmla="*/ 2432410 w 4982850"/>
              <a:gd name="connsiteY1" fmla="*/ 229580 h 3475369"/>
              <a:gd name="connsiteX2" fmla="*/ 4895849 w 4982850"/>
              <a:gd name="connsiteY2" fmla="*/ 585742 h 3475369"/>
              <a:gd name="connsiteX3" fmla="*/ 4660385 w 4982850"/>
              <a:gd name="connsiteY3" fmla="*/ 3384179 h 3475369"/>
              <a:gd name="connsiteX4" fmla="*/ 2305409 w 4982850"/>
              <a:gd name="connsiteY4" fmla="*/ 3288162 h 3475369"/>
              <a:gd name="connsiteX5" fmla="*/ 189244 w 4982850"/>
              <a:gd name="connsiteY5" fmla="*/ 3022440 h 3475369"/>
              <a:gd name="connsiteX6" fmla="*/ 19410 w 4982850"/>
              <a:gd name="connsiteY6" fmla="*/ 1436080 h 3475369"/>
              <a:gd name="connsiteX7" fmla="*/ 515480 w 4982850"/>
              <a:gd name="connsiteY7" fmla="*/ 70579 h 3475369"/>
              <a:gd name="connsiteX0" fmla="*/ 455552 w 4922922"/>
              <a:gd name="connsiteY0" fmla="*/ 73570 h 3478360"/>
              <a:gd name="connsiteX1" fmla="*/ 2372482 w 4922922"/>
              <a:gd name="connsiteY1" fmla="*/ 232571 h 3478360"/>
              <a:gd name="connsiteX2" fmla="*/ 4835921 w 4922922"/>
              <a:gd name="connsiteY2" fmla="*/ 588733 h 3478360"/>
              <a:gd name="connsiteX3" fmla="*/ 4600457 w 4922922"/>
              <a:gd name="connsiteY3" fmla="*/ 3387170 h 3478360"/>
              <a:gd name="connsiteX4" fmla="*/ 2245481 w 4922922"/>
              <a:gd name="connsiteY4" fmla="*/ 3291153 h 3478360"/>
              <a:gd name="connsiteX5" fmla="*/ 129316 w 4922922"/>
              <a:gd name="connsiteY5" fmla="*/ 3025431 h 3478360"/>
              <a:gd name="connsiteX6" fmla="*/ 33565 w 4922922"/>
              <a:gd name="connsiteY6" fmla="*/ 1481405 h 3478360"/>
              <a:gd name="connsiteX7" fmla="*/ 455552 w 4922922"/>
              <a:gd name="connsiteY7" fmla="*/ 73570 h 3478360"/>
              <a:gd name="connsiteX0" fmla="*/ 485228 w 4952598"/>
              <a:gd name="connsiteY0" fmla="*/ 73570 h 3478360"/>
              <a:gd name="connsiteX1" fmla="*/ 2402158 w 4952598"/>
              <a:gd name="connsiteY1" fmla="*/ 232571 h 3478360"/>
              <a:gd name="connsiteX2" fmla="*/ 4865597 w 4952598"/>
              <a:gd name="connsiteY2" fmla="*/ 588733 h 3478360"/>
              <a:gd name="connsiteX3" fmla="*/ 4630133 w 4952598"/>
              <a:gd name="connsiteY3" fmla="*/ 3387170 h 3478360"/>
              <a:gd name="connsiteX4" fmla="*/ 2275157 w 4952598"/>
              <a:gd name="connsiteY4" fmla="*/ 3291153 h 3478360"/>
              <a:gd name="connsiteX5" fmla="*/ 158992 w 4952598"/>
              <a:gd name="connsiteY5" fmla="*/ 3025431 h 3478360"/>
              <a:gd name="connsiteX6" fmla="*/ 63241 w 4952598"/>
              <a:gd name="connsiteY6" fmla="*/ 1481405 h 3478360"/>
              <a:gd name="connsiteX7" fmla="*/ 485228 w 4952598"/>
              <a:gd name="connsiteY7" fmla="*/ 73570 h 3478360"/>
              <a:gd name="connsiteX0" fmla="*/ 495883 w 4963253"/>
              <a:gd name="connsiteY0" fmla="*/ 73570 h 3478360"/>
              <a:gd name="connsiteX1" fmla="*/ 2412813 w 4963253"/>
              <a:gd name="connsiteY1" fmla="*/ 232571 h 3478360"/>
              <a:gd name="connsiteX2" fmla="*/ 4876252 w 4963253"/>
              <a:gd name="connsiteY2" fmla="*/ 588733 h 3478360"/>
              <a:gd name="connsiteX3" fmla="*/ 4640788 w 4963253"/>
              <a:gd name="connsiteY3" fmla="*/ 3387170 h 3478360"/>
              <a:gd name="connsiteX4" fmla="*/ 2285812 w 4963253"/>
              <a:gd name="connsiteY4" fmla="*/ 3291153 h 3478360"/>
              <a:gd name="connsiteX5" fmla="*/ 148480 w 4963253"/>
              <a:gd name="connsiteY5" fmla="*/ 3067764 h 3478360"/>
              <a:gd name="connsiteX6" fmla="*/ 73896 w 4963253"/>
              <a:gd name="connsiteY6" fmla="*/ 1481405 h 3478360"/>
              <a:gd name="connsiteX7" fmla="*/ 495883 w 4963253"/>
              <a:gd name="connsiteY7" fmla="*/ 73570 h 3478360"/>
              <a:gd name="connsiteX0" fmla="*/ 495883 w 4963253"/>
              <a:gd name="connsiteY0" fmla="*/ 73570 h 3478360"/>
              <a:gd name="connsiteX1" fmla="*/ 2412813 w 4963253"/>
              <a:gd name="connsiteY1" fmla="*/ 232571 h 3478360"/>
              <a:gd name="connsiteX2" fmla="*/ 4876252 w 4963253"/>
              <a:gd name="connsiteY2" fmla="*/ 588733 h 3478360"/>
              <a:gd name="connsiteX3" fmla="*/ 4640788 w 4963253"/>
              <a:gd name="connsiteY3" fmla="*/ 3387170 h 3478360"/>
              <a:gd name="connsiteX4" fmla="*/ 2285812 w 4963253"/>
              <a:gd name="connsiteY4" fmla="*/ 3291153 h 3478360"/>
              <a:gd name="connsiteX5" fmla="*/ 148480 w 4963253"/>
              <a:gd name="connsiteY5" fmla="*/ 3067764 h 3478360"/>
              <a:gd name="connsiteX6" fmla="*/ 73896 w 4963253"/>
              <a:gd name="connsiteY6" fmla="*/ 1481405 h 3478360"/>
              <a:gd name="connsiteX7" fmla="*/ 495883 w 4963253"/>
              <a:gd name="connsiteY7" fmla="*/ 73570 h 3478360"/>
              <a:gd name="connsiteX0" fmla="*/ 501621 w 4968991"/>
              <a:gd name="connsiteY0" fmla="*/ 73570 h 3478360"/>
              <a:gd name="connsiteX1" fmla="*/ 2418551 w 4968991"/>
              <a:gd name="connsiteY1" fmla="*/ 232571 h 3478360"/>
              <a:gd name="connsiteX2" fmla="*/ 4881990 w 4968991"/>
              <a:gd name="connsiteY2" fmla="*/ 588733 h 3478360"/>
              <a:gd name="connsiteX3" fmla="*/ 4646526 w 4968991"/>
              <a:gd name="connsiteY3" fmla="*/ 3387170 h 3478360"/>
              <a:gd name="connsiteX4" fmla="*/ 2291550 w 4968991"/>
              <a:gd name="connsiteY4" fmla="*/ 3291153 h 3478360"/>
              <a:gd name="connsiteX5" fmla="*/ 143635 w 4968991"/>
              <a:gd name="connsiteY5" fmla="*/ 3036014 h 3478360"/>
              <a:gd name="connsiteX6" fmla="*/ 79634 w 4968991"/>
              <a:gd name="connsiteY6" fmla="*/ 1481405 h 3478360"/>
              <a:gd name="connsiteX7" fmla="*/ 501621 w 4968991"/>
              <a:gd name="connsiteY7" fmla="*/ 73570 h 3478360"/>
              <a:gd name="connsiteX0" fmla="*/ 501621 w 4968991"/>
              <a:gd name="connsiteY0" fmla="*/ 73570 h 3478360"/>
              <a:gd name="connsiteX1" fmla="*/ 2418551 w 4968991"/>
              <a:gd name="connsiteY1" fmla="*/ 232571 h 3478360"/>
              <a:gd name="connsiteX2" fmla="*/ 4881990 w 4968991"/>
              <a:gd name="connsiteY2" fmla="*/ 588733 h 3478360"/>
              <a:gd name="connsiteX3" fmla="*/ 4646526 w 4968991"/>
              <a:gd name="connsiteY3" fmla="*/ 3387170 h 3478360"/>
              <a:gd name="connsiteX4" fmla="*/ 2291550 w 4968991"/>
              <a:gd name="connsiteY4" fmla="*/ 3291153 h 3478360"/>
              <a:gd name="connsiteX5" fmla="*/ 143635 w 4968991"/>
              <a:gd name="connsiteY5" fmla="*/ 3036014 h 3478360"/>
              <a:gd name="connsiteX6" fmla="*/ 79634 w 4968991"/>
              <a:gd name="connsiteY6" fmla="*/ 1481405 h 3478360"/>
              <a:gd name="connsiteX7" fmla="*/ 501621 w 4968991"/>
              <a:gd name="connsiteY7" fmla="*/ 73570 h 3478360"/>
              <a:gd name="connsiteX0" fmla="*/ 501621 w 4968991"/>
              <a:gd name="connsiteY0" fmla="*/ 21910 h 3426700"/>
              <a:gd name="connsiteX1" fmla="*/ 2418551 w 4968991"/>
              <a:gd name="connsiteY1" fmla="*/ 180911 h 3426700"/>
              <a:gd name="connsiteX2" fmla="*/ 4881990 w 4968991"/>
              <a:gd name="connsiteY2" fmla="*/ 537073 h 3426700"/>
              <a:gd name="connsiteX3" fmla="*/ 4646526 w 4968991"/>
              <a:gd name="connsiteY3" fmla="*/ 3335510 h 3426700"/>
              <a:gd name="connsiteX4" fmla="*/ 2291550 w 4968991"/>
              <a:gd name="connsiteY4" fmla="*/ 3239493 h 3426700"/>
              <a:gd name="connsiteX5" fmla="*/ 143635 w 4968991"/>
              <a:gd name="connsiteY5" fmla="*/ 2984354 h 3426700"/>
              <a:gd name="connsiteX6" fmla="*/ 79634 w 4968991"/>
              <a:gd name="connsiteY6" fmla="*/ 1429745 h 3426700"/>
              <a:gd name="connsiteX7" fmla="*/ 501621 w 4968991"/>
              <a:gd name="connsiteY7" fmla="*/ 21910 h 3426700"/>
              <a:gd name="connsiteX0" fmla="*/ 501621 w 4968991"/>
              <a:gd name="connsiteY0" fmla="*/ 21910 h 3426700"/>
              <a:gd name="connsiteX1" fmla="*/ 2418551 w 4968991"/>
              <a:gd name="connsiteY1" fmla="*/ 180911 h 3426700"/>
              <a:gd name="connsiteX2" fmla="*/ 4881990 w 4968991"/>
              <a:gd name="connsiteY2" fmla="*/ 537073 h 3426700"/>
              <a:gd name="connsiteX3" fmla="*/ 4646526 w 4968991"/>
              <a:gd name="connsiteY3" fmla="*/ 3335510 h 3426700"/>
              <a:gd name="connsiteX4" fmla="*/ 2291550 w 4968991"/>
              <a:gd name="connsiteY4" fmla="*/ 3239493 h 3426700"/>
              <a:gd name="connsiteX5" fmla="*/ 143635 w 4968991"/>
              <a:gd name="connsiteY5" fmla="*/ 2984354 h 3426700"/>
              <a:gd name="connsiteX6" fmla="*/ 79634 w 4968991"/>
              <a:gd name="connsiteY6" fmla="*/ 1429745 h 3426700"/>
              <a:gd name="connsiteX7" fmla="*/ 501621 w 4968991"/>
              <a:gd name="connsiteY7" fmla="*/ 21910 h 3426700"/>
              <a:gd name="connsiteX0" fmla="*/ 501621 w 4968991"/>
              <a:gd name="connsiteY0" fmla="*/ 21910 h 3426700"/>
              <a:gd name="connsiteX1" fmla="*/ 2418551 w 4968991"/>
              <a:gd name="connsiteY1" fmla="*/ 180911 h 3426700"/>
              <a:gd name="connsiteX2" fmla="*/ 4881990 w 4968991"/>
              <a:gd name="connsiteY2" fmla="*/ 537073 h 3426700"/>
              <a:gd name="connsiteX3" fmla="*/ 4646526 w 4968991"/>
              <a:gd name="connsiteY3" fmla="*/ 3335510 h 3426700"/>
              <a:gd name="connsiteX4" fmla="*/ 2291550 w 4968991"/>
              <a:gd name="connsiteY4" fmla="*/ 3239493 h 3426700"/>
              <a:gd name="connsiteX5" fmla="*/ 143635 w 4968991"/>
              <a:gd name="connsiteY5" fmla="*/ 2984354 h 3426700"/>
              <a:gd name="connsiteX6" fmla="*/ 79634 w 4968991"/>
              <a:gd name="connsiteY6" fmla="*/ 1429745 h 3426700"/>
              <a:gd name="connsiteX7" fmla="*/ 501621 w 4968991"/>
              <a:gd name="connsiteY7" fmla="*/ 21910 h 3426700"/>
              <a:gd name="connsiteX0" fmla="*/ 501621 w 4955274"/>
              <a:gd name="connsiteY0" fmla="*/ 21910 h 3426700"/>
              <a:gd name="connsiteX1" fmla="*/ 2418551 w 4955274"/>
              <a:gd name="connsiteY1" fmla="*/ 180911 h 3426700"/>
              <a:gd name="connsiteX2" fmla="*/ 4881990 w 4955274"/>
              <a:gd name="connsiteY2" fmla="*/ 537073 h 3426700"/>
              <a:gd name="connsiteX3" fmla="*/ 4646526 w 4955274"/>
              <a:gd name="connsiteY3" fmla="*/ 3335510 h 3426700"/>
              <a:gd name="connsiteX4" fmla="*/ 2291550 w 4955274"/>
              <a:gd name="connsiteY4" fmla="*/ 3239493 h 3426700"/>
              <a:gd name="connsiteX5" fmla="*/ 143635 w 4955274"/>
              <a:gd name="connsiteY5" fmla="*/ 2984354 h 3426700"/>
              <a:gd name="connsiteX6" fmla="*/ 79634 w 4955274"/>
              <a:gd name="connsiteY6" fmla="*/ 1429745 h 3426700"/>
              <a:gd name="connsiteX7" fmla="*/ 501621 w 4955274"/>
              <a:gd name="connsiteY7" fmla="*/ 21910 h 3426700"/>
              <a:gd name="connsiteX0" fmla="*/ 501621 w 4955274"/>
              <a:gd name="connsiteY0" fmla="*/ 21910 h 3426700"/>
              <a:gd name="connsiteX1" fmla="*/ 2418551 w 4955274"/>
              <a:gd name="connsiteY1" fmla="*/ 180911 h 3426700"/>
              <a:gd name="connsiteX2" fmla="*/ 4881990 w 4955274"/>
              <a:gd name="connsiteY2" fmla="*/ 537073 h 3426700"/>
              <a:gd name="connsiteX3" fmla="*/ 4646526 w 4955274"/>
              <a:gd name="connsiteY3" fmla="*/ 3335510 h 3426700"/>
              <a:gd name="connsiteX4" fmla="*/ 2291550 w 4955274"/>
              <a:gd name="connsiteY4" fmla="*/ 3239493 h 3426700"/>
              <a:gd name="connsiteX5" fmla="*/ 143635 w 4955274"/>
              <a:gd name="connsiteY5" fmla="*/ 2984354 h 3426700"/>
              <a:gd name="connsiteX6" fmla="*/ 79634 w 4955274"/>
              <a:gd name="connsiteY6" fmla="*/ 1429745 h 3426700"/>
              <a:gd name="connsiteX7" fmla="*/ 501621 w 4955274"/>
              <a:gd name="connsiteY7" fmla="*/ 21910 h 3426700"/>
              <a:gd name="connsiteX0" fmla="*/ 501621 w 4978179"/>
              <a:gd name="connsiteY0" fmla="*/ 21910 h 3426700"/>
              <a:gd name="connsiteX1" fmla="*/ 2418551 w 4978179"/>
              <a:gd name="connsiteY1" fmla="*/ 180911 h 3426700"/>
              <a:gd name="connsiteX2" fmla="*/ 4881990 w 4978179"/>
              <a:gd name="connsiteY2" fmla="*/ 537073 h 3426700"/>
              <a:gd name="connsiteX3" fmla="*/ 4646526 w 4978179"/>
              <a:gd name="connsiteY3" fmla="*/ 3335510 h 3426700"/>
              <a:gd name="connsiteX4" fmla="*/ 2291550 w 4978179"/>
              <a:gd name="connsiteY4" fmla="*/ 3239493 h 3426700"/>
              <a:gd name="connsiteX5" fmla="*/ 143635 w 4978179"/>
              <a:gd name="connsiteY5" fmla="*/ 2984354 h 3426700"/>
              <a:gd name="connsiteX6" fmla="*/ 79634 w 4978179"/>
              <a:gd name="connsiteY6" fmla="*/ 1429745 h 3426700"/>
              <a:gd name="connsiteX7" fmla="*/ 501621 w 4978179"/>
              <a:gd name="connsiteY7" fmla="*/ 21910 h 3426700"/>
              <a:gd name="connsiteX0" fmla="*/ 501621 w 4981328"/>
              <a:gd name="connsiteY0" fmla="*/ 21910 h 3426700"/>
              <a:gd name="connsiteX1" fmla="*/ 2418551 w 4981328"/>
              <a:gd name="connsiteY1" fmla="*/ 180911 h 3426700"/>
              <a:gd name="connsiteX2" fmla="*/ 4881990 w 4981328"/>
              <a:gd name="connsiteY2" fmla="*/ 537073 h 3426700"/>
              <a:gd name="connsiteX3" fmla="*/ 4646526 w 4981328"/>
              <a:gd name="connsiteY3" fmla="*/ 3335510 h 3426700"/>
              <a:gd name="connsiteX4" fmla="*/ 2291550 w 4981328"/>
              <a:gd name="connsiteY4" fmla="*/ 3239493 h 3426700"/>
              <a:gd name="connsiteX5" fmla="*/ 143635 w 4981328"/>
              <a:gd name="connsiteY5" fmla="*/ 2984354 h 3426700"/>
              <a:gd name="connsiteX6" fmla="*/ 79634 w 4981328"/>
              <a:gd name="connsiteY6" fmla="*/ 1429745 h 3426700"/>
              <a:gd name="connsiteX7" fmla="*/ 501621 w 4981328"/>
              <a:gd name="connsiteY7" fmla="*/ 21910 h 3426700"/>
              <a:gd name="connsiteX0" fmla="*/ 501621 w 5007354"/>
              <a:gd name="connsiteY0" fmla="*/ 21910 h 3426700"/>
              <a:gd name="connsiteX1" fmla="*/ 2418551 w 5007354"/>
              <a:gd name="connsiteY1" fmla="*/ 180911 h 3426700"/>
              <a:gd name="connsiteX2" fmla="*/ 4913740 w 5007354"/>
              <a:gd name="connsiteY2" fmla="*/ 505323 h 3426700"/>
              <a:gd name="connsiteX3" fmla="*/ 4646526 w 5007354"/>
              <a:gd name="connsiteY3" fmla="*/ 3335510 h 3426700"/>
              <a:gd name="connsiteX4" fmla="*/ 2291550 w 5007354"/>
              <a:gd name="connsiteY4" fmla="*/ 3239493 h 3426700"/>
              <a:gd name="connsiteX5" fmla="*/ 143635 w 5007354"/>
              <a:gd name="connsiteY5" fmla="*/ 2984354 h 3426700"/>
              <a:gd name="connsiteX6" fmla="*/ 79634 w 5007354"/>
              <a:gd name="connsiteY6" fmla="*/ 1429745 h 3426700"/>
              <a:gd name="connsiteX7" fmla="*/ 501621 w 5007354"/>
              <a:gd name="connsiteY7" fmla="*/ 21910 h 3426700"/>
              <a:gd name="connsiteX0" fmla="*/ 501621 w 4995732"/>
              <a:gd name="connsiteY0" fmla="*/ 21910 h 3426700"/>
              <a:gd name="connsiteX1" fmla="*/ 2418551 w 4995732"/>
              <a:gd name="connsiteY1" fmla="*/ 180911 h 3426700"/>
              <a:gd name="connsiteX2" fmla="*/ 4913740 w 4995732"/>
              <a:gd name="connsiteY2" fmla="*/ 505323 h 3426700"/>
              <a:gd name="connsiteX3" fmla="*/ 4646526 w 4995732"/>
              <a:gd name="connsiteY3" fmla="*/ 3335510 h 3426700"/>
              <a:gd name="connsiteX4" fmla="*/ 2291550 w 4995732"/>
              <a:gd name="connsiteY4" fmla="*/ 3239493 h 3426700"/>
              <a:gd name="connsiteX5" fmla="*/ 143635 w 4995732"/>
              <a:gd name="connsiteY5" fmla="*/ 2984354 h 3426700"/>
              <a:gd name="connsiteX6" fmla="*/ 79634 w 4995732"/>
              <a:gd name="connsiteY6" fmla="*/ 1429745 h 3426700"/>
              <a:gd name="connsiteX7" fmla="*/ 501621 w 4995732"/>
              <a:gd name="connsiteY7" fmla="*/ 21910 h 3426700"/>
              <a:gd name="connsiteX0" fmla="*/ 501621 w 5004209"/>
              <a:gd name="connsiteY0" fmla="*/ 21910 h 3426700"/>
              <a:gd name="connsiteX1" fmla="*/ 2418551 w 5004209"/>
              <a:gd name="connsiteY1" fmla="*/ 180911 h 3426700"/>
              <a:gd name="connsiteX2" fmla="*/ 4913740 w 5004209"/>
              <a:gd name="connsiteY2" fmla="*/ 505323 h 3426700"/>
              <a:gd name="connsiteX3" fmla="*/ 4646526 w 5004209"/>
              <a:gd name="connsiteY3" fmla="*/ 3335510 h 3426700"/>
              <a:gd name="connsiteX4" fmla="*/ 2291550 w 5004209"/>
              <a:gd name="connsiteY4" fmla="*/ 3239493 h 3426700"/>
              <a:gd name="connsiteX5" fmla="*/ 143635 w 5004209"/>
              <a:gd name="connsiteY5" fmla="*/ 2984354 h 3426700"/>
              <a:gd name="connsiteX6" fmla="*/ 79634 w 5004209"/>
              <a:gd name="connsiteY6" fmla="*/ 1429745 h 3426700"/>
              <a:gd name="connsiteX7" fmla="*/ 501621 w 5004209"/>
              <a:gd name="connsiteY7" fmla="*/ 21910 h 3426700"/>
              <a:gd name="connsiteX0" fmla="*/ 501621 w 5225166"/>
              <a:gd name="connsiteY0" fmla="*/ 21910 h 3256334"/>
              <a:gd name="connsiteX1" fmla="*/ 2418551 w 5225166"/>
              <a:gd name="connsiteY1" fmla="*/ 180911 h 3256334"/>
              <a:gd name="connsiteX2" fmla="*/ 4913740 w 5225166"/>
              <a:gd name="connsiteY2" fmla="*/ 505323 h 3256334"/>
              <a:gd name="connsiteX3" fmla="*/ 5069859 w 5225166"/>
              <a:gd name="connsiteY3" fmla="*/ 2954510 h 3256334"/>
              <a:gd name="connsiteX4" fmla="*/ 2291550 w 5225166"/>
              <a:gd name="connsiteY4" fmla="*/ 3239493 h 3256334"/>
              <a:gd name="connsiteX5" fmla="*/ 143635 w 5225166"/>
              <a:gd name="connsiteY5" fmla="*/ 2984354 h 3256334"/>
              <a:gd name="connsiteX6" fmla="*/ 79634 w 5225166"/>
              <a:gd name="connsiteY6" fmla="*/ 1429745 h 3256334"/>
              <a:gd name="connsiteX7" fmla="*/ 501621 w 5225166"/>
              <a:gd name="connsiteY7" fmla="*/ 21910 h 3256334"/>
              <a:gd name="connsiteX0" fmla="*/ 430264 w 5153809"/>
              <a:gd name="connsiteY0" fmla="*/ 21910 h 3435316"/>
              <a:gd name="connsiteX1" fmla="*/ 2347194 w 5153809"/>
              <a:gd name="connsiteY1" fmla="*/ 180911 h 3435316"/>
              <a:gd name="connsiteX2" fmla="*/ 4842383 w 5153809"/>
              <a:gd name="connsiteY2" fmla="*/ 505323 h 3435316"/>
              <a:gd name="connsiteX3" fmla="*/ 4998502 w 5153809"/>
              <a:gd name="connsiteY3" fmla="*/ 2954510 h 3435316"/>
              <a:gd name="connsiteX4" fmla="*/ 2220193 w 5153809"/>
              <a:gd name="connsiteY4" fmla="*/ 3239493 h 3435316"/>
              <a:gd name="connsiteX5" fmla="*/ 474445 w 5153809"/>
              <a:gd name="connsiteY5" fmla="*/ 3365354 h 3435316"/>
              <a:gd name="connsiteX6" fmla="*/ 8277 w 5153809"/>
              <a:gd name="connsiteY6" fmla="*/ 1429745 h 3435316"/>
              <a:gd name="connsiteX7" fmla="*/ 430264 w 5153809"/>
              <a:gd name="connsiteY7" fmla="*/ 21910 h 3435316"/>
              <a:gd name="connsiteX0" fmla="*/ 430264 w 5153809"/>
              <a:gd name="connsiteY0" fmla="*/ 21910 h 3430473"/>
              <a:gd name="connsiteX1" fmla="*/ 2347194 w 5153809"/>
              <a:gd name="connsiteY1" fmla="*/ 180911 h 3430473"/>
              <a:gd name="connsiteX2" fmla="*/ 4842383 w 5153809"/>
              <a:gd name="connsiteY2" fmla="*/ 505323 h 3430473"/>
              <a:gd name="connsiteX3" fmla="*/ 4998502 w 5153809"/>
              <a:gd name="connsiteY3" fmla="*/ 2954510 h 3430473"/>
              <a:gd name="connsiteX4" fmla="*/ 2781110 w 5153809"/>
              <a:gd name="connsiteY4" fmla="*/ 3197159 h 3430473"/>
              <a:gd name="connsiteX5" fmla="*/ 474445 w 5153809"/>
              <a:gd name="connsiteY5" fmla="*/ 3365354 h 3430473"/>
              <a:gd name="connsiteX6" fmla="*/ 8277 w 5153809"/>
              <a:gd name="connsiteY6" fmla="*/ 1429745 h 3430473"/>
              <a:gd name="connsiteX7" fmla="*/ 430264 w 5153809"/>
              <a:gd name="connsiteY7" fmla="*/ 21910 h 3430473"/>
              <a:gd name="connsiteX0" fmla="*/ 430264 w 5153809"/>
              <a:gd name="connsiteY0" fmla="*/ 21910 h 3430473"/>
              <a:gd name="connsiteX1" fmla="*/ 2347194 w 5153809"/>
              <a:gd name="connsiteY1" fmla="*/ 180911 h 3430473"/>
              <a:gd name="connsiteX2" fmla="*/ 4842383 w 5153809"/>
              <a:gd name="connsiteY2" fmla="*/ 505323 h 3430473"/>
              <a:gd name="connsiteX3" fmla="*/ 4998502 w 5153809"/>
              <a:gd name="connsiteY3" fmla="*/ 2954510 h 3430473"/>
              <a:gd name="connsiteX4" fmla="*/ 2781110 w 5153809"/>
              <a:gd name="connsiteY4" fmla="*/ 3197159 h 3430473"/>
              <a:gd name="connsiteX5" fmla="*/ 474445 w 5153809"/>
              <a:gd name="connsiteY5" fmla="*/ 3365354 h 3430473"/>
              <a:gd name="connsiteX6" fmla="*/ 8277 w 5153809"/>
              <a:gd name="connsiteY6" fmla="*/ 1429745 h 3430473"/>
              <a:gd name="connsiteX7" fmla="*/ 430264 w 5153809"/>
              <a:gd name="connsiteY7" fmla="*/ 21910 h 3430473"/>
              <a:gd name="connsiteX0" fmla="*/ 430264 w 5153809"/>
              <a:gd name="connsiteY0" fmla="*/ 21910 h 3437284"/>
              <a:gd name="connsiteX1" fmla="*/ 2347194 w 5153809"/>
              <a:gd name="connsiteY1" fmla="*/ 180911 h 3437284"/>
              <a:gd name="connsiteX2" fmla="*/ 4842383 w 5153809"/>
              <a:gd name="connsiteY2" fmla="*/ 505323 h 3437284"/>
              <a:gd name="connsiteX3" fmla="*/ 4998502 w 5153809"/>
              <a:gd name="connsiteY3" fmla="*/ 2954510 h 3437284"/>
              <a:gd name="connsiteX4" fmla="*/ 2781110 w 5153809"/>
              <a:gd name="connsiteY4" fmla="*/ 3197159 h 3437284"/>
              <a:gd name="connsiteX5" fmla="*/ 474445 w 5153809"/>
              <a:gd name="connsiteY5" fmla="*/ 3365354 h 3437284"/>
              <a:gd name="connsiteX6" fmla="*/ 8277 w 5153809"/>
              <a:gd name="connsiteY6" fmla="*/ 1429745 h 3437284"/>
              <a:gd name="connsiteX7" fmla="*/ 430264 w 5153809"/>
              <a:gd name="connsiteY7" fmla="*/ 21910 h 3437284"/>
              <a:gd name="connsiteX0" fmla="*/ 430264 w 5153809"/>
              <a:gd name="connsiteY0" fmla="*/ 21910 h 3450066"/>
              <a:gd name="connsiteX1" fmla="*/ 2347194 w 5153809"/>
              <a:gd name="connsiteY1" fmla="*/ 180911 h 3450066"/>
              <a:gd name="connsiteX2" fmla="*/ 4842383 w 5153809"/>
              <a:gd name="connsiteY2" fmla="*/ 505323 h 3450066"/>
              <a:gd name="connsiteX3" fmla="*/ 4998502 w 5153809"/>
              <a:gd name="connsiteY3" fmla="*/ 2954510 h 3450066"/>
              <a:gd name="connsiteX4" fmla="*/ 2770527 w 5153809"/>
              <a:gd name="connsiteY4" fmla="*/ 3281826 h 3450066"/>
              <a:gd name="connsiteX5" fmla="*/ 474445 w 5153809"/>
              <a:gd name="connsiteY5" fmla="*/ 3365354 h 3450066"/>
              <a:gd name="connsiteX6" fmla="*/ 8277 w 5153809"/>
              <a:gd name="connsiteY6" fmla="*/ 1429745 h 3450066"/>
              <a:gd name="connsiteX7" fmla="*/ 430264 w 5153809"/>
              <a:gd name="connsiteY7" fmla="*/ 21910 h 3450066"/>
              <a:gd name="connsiteX0" fmla="*/ 430264 w 5118566"/>
              <a:gd name="connsiteY0" fmla="*/ 33561 h 3461717"/>
              <a:gd name="connsiteX1" fmla="*/ 2347194 w 5118566"/>
              <a:gd name="connsiteY1" fmla="*/ 192562 h 3461717"/>
              <a:gd name="connsiteX2" fmla="*/ 4757716 w 5118566"/>
              <a:gd name="connsiteY2" fmla="*/ 188890 h 3461717"/>
              <a:gd name="connsiteX3" fmla="*/ 4998502 w 5118566"/>
              <a:gd name="connsiteY3" fmla="*/ 2966161 h 3461717"/>
              <a:gd name="connsiteX4" fmla="*/ 2770527 w 5118566"/>
              <a:gd name="connsiteY4" fmla="*/ 3293477 h 3461717"/>
              <a:gd name="connsiteX5" fmla="*/ 474445 w 5118566"/>
              <a:gd name="connsiteY5" fmla="*/ 3377005 h 3461717"/>
              <a:gd name="connsiteX6" fmla="*/ 8277 w 5118566"/>
              <a:gd name="connsiteY6" fmla="*/ 1441396 h 3461717"/>
              <a:gd name="connsiteX7" fmla="*/ 430264 w 5118566"/>
              <a:gd name="connsiteY7" fmla="*/ 33561 h 3461717"/>
              <a:gd name="connsiteX0" fmla="*/ 313847 w 5118566"/>
              <a:gd name="connsiteY0" fmla="*/ 435728 h 3461717"/>
              <a:gd name="connsiteX1" fmla="*/ 2347194 w 5118566"/>
              <a:gd name="connsiteY1" fmla="*/ 192562 h 3461717"/>
              <a:gd name="connsiteX2" fmla="*/ 4757716 w 5118566"/>
              <a:gd name="connsiteY2" fmla="*/ 188890 h 3461717"/>
              <a:gd name="connsiteX3" fmla="*/ 4998502 w 5118566"/>
              <a:gd name="connsiteY3" fmla="*/ 2966161 h 3461717"/>
              <a:gd name="connsiteX4" fmla="*/ 2770527 w 5118566"/>
              <a:gd name="connsiteY4" fmla="*/ 3293477 h 3461717"/>
              <a:gd name="connsiteX5" fmla="*/ 474445 w 5118566"/>
              <a:gd name="connsiteY5" fmla="*/ 3377005 h 3461717"/>
              <a:gd name="connsiteX6" fmla="*/ 8277 w 5118566"/>
              <a:gd name="connsiteY6" fmla="*/ 1441396 h 3461717"/>
              <a:gd name="connsiteX7" fmla="*/ 313847 w 5118566"/>
              <a:gd name="connsiteY7" fmla="*/ 435728 h 3461717"/>
              <a:gd name="connsiteX0" fmla="*/ 241961 w 5046680"/>
              <a:gd name="connsiteY0" fmla="*/ 435728 h 3461717"/>
              <a:gd name="connsiteX1" fmla="*/ 2275308 w 5046680"/>
              <a:gd name="connsiteY1" fmla="*/ 192562 h 3461717"/>
              <a:gd name="connsiteX2" fmla="*/ 4685830 w 5046680"/>
              <a:gd name="connsiteY2" fmla="*/ 188890 h 3461717"/>
              <a:gd name="connsiteX3" fmla="*/ 4926616 w 5046680"/>
              <a:gd name="connsiteY3" fmla="*/ 2966161 h 3461717"/>
              <a:gd name="connsiteX4" fmla="*/ 2698641 w 5046680"/>
              <a:gd name="connsiteY4" fmla="*/ 3293477 h 3461717"/>
              <a:gd name="connsiteX5" fmla="*/ 402559 w 5046680"/>
              <a:gd name="connsiteY5" fmla="*/ 3377005 h 3461717"/>
              <a:gd name="connsiteX6" fmla="*/ 10474 w 5046680"/>
              <a:gd name="connsiteY6" fmla="*/ 1737729 h 3461717"/>
              <a:gd name="connsiteX7" fmla="*/ 241961 w 5046680"/>
              <a:gd name="connsiteY7" fmla="*/ 435728 h 3461717"/>
              <a:gd name="connsiteX0" fmla="*/ 260118 w 5064837"/>
              <a:gd name="connsiteY0" fmla="*/ 435728 h 3461717"/>
              <a:gd name="connsiteX1" fmla="*/ 2293465 w 5064837"/>
              <a:gd name="connsiteY1" fmla="*/ 192562 h 3461717"/>
              <a:gd name="connsiteX2" fmla="*/ 4703987 w 5064837"/>
              <a:gd name="connsiteY2" fmla="*/ 188890 h 3461717"/>
              <a:gd name="connsiteX3" fmla="*/ 4944773 w 5064837"/>
              <a:gd name="connsiteY3" fmla="*/ 2966161 h 3461717"/>
              <a:gd name="connsiteX4" fmla="*/ 2716798 w 5064837"/>
              <a:gd name="connsiteY4" fmla="*/ 3293477 h 3461717"/>
              <a:gd name="connsiteX5" fmla="*/ 420716 w 5064837"/>
              <a:gd name="connsiteY5" fmla="*/ 3377005 h 3461717"/>
              <a:gd name="connsiteX6" fmla="*/ 28631 w 5064837"/>
              <a:gd name="connsiteY6" fmla="*/ 1737729 h 3461717"/>
              <a:gd name="connsiteX7" fmla="*/ 260118 w 5064837"/>
              <a:gd name="connsiteY7" fmla="*/ 435728 h 3461717"/>
              <a:gd name="connsiteX0" fmla="*/ 260118 w 5064837"/>
              <a:gd name="connsiteY0" fmla="*/ 435728 h 3461717"/>
              <a:gd name="connsiteX1" fmla="*/ 2293465 w 5064837"/>
              <a:gd name="connsiteY1" fmla="*/ 192562 h 3461717"/>
              <a:gd name="connsiteX2" fmla="*/ 4703987 w 5064837"/>
              <a:gd name="connsiteY2" fmla="*/ 188890 h 3461717"/>
              <a:gd name="connsiteX3" fmla="*/ 4944773 w 5064837"/>
              <a:gd name="connsiteY3" fmla="*/ 2966161 h 3461717"/>
              <a:gd name="connsiteX4" fmla="*/ 2716798 w 5064837"/>
              <a:gd name="connsiteY4" fmla="*/ 3293477 h 3461717"/>
              <a:gd name="connsiteX5" fmla="*/ 420716 w 5064837"/>
              <a:gd name="connsiteY5" fmla="*/ 3377005 h 3461717"/>
              <a:gd name="connsiteX6" fmla="*/ 28631 w 5064837"/>
              <a:gd name="connsiteY6" fmla="*/ 1737729 h 3461717"/>
              <a:gd name="connsiteX7" fmla="*/ 260118 w 5064837"/>
              <a:gd name="connsiteY7" fmla="*/ 435728 h 3461717"/>
              <a:gd name="connsiteX0" fmla="*/ 208581 w 5119133"/>
              <a:gd name="connsiteY0" fmla="*/ 414562 h 3461717"/>
              <a:gd name="connsiteX1" fmla="*/ 2347761 w 5119133"/>
              <a:gd name="connsiteY1" fmla="*/ 192562 h 3461717"/>
              <a:gd name="connsiteX2" fmla="*/ 4758283 w 5119133"/>
              <a:gd name="connsiteY2" fmla="*/ 188890 h 3461717"/>
              <a:gd name="connsiteX3" fmla="*/ 4999069 w 5119133"/>
              <a:gd name="connsiteY3" fmla="*/ 2966161 h 3461717"/>
              <a:gd name="connsiteX4" fmla="*/ 2771094 w 5119133"/>
              <a:gd name="connsiteY4" fmla="*/ 3293477 h 3461717"/>
              <a:gd name="connsiteX5" fmla="*/ 475012 w 5119133"/>
              <a:gd name="connsiteY5" fmla="*/ 3377005 h 3461717"/>
              <a:gd name="connsiteX6" fmla="*/ 82927 w 5119133"/>
              <a:gd name="connsiteY6" fmla="*/ 1737729 h 3461717"/>
              <a:gd name="connsiteX7" fmla="*/ 208581 w 5119133"/>
              <a:gd name="connsiteY7" fmla="*/ 414562 h 3461717"/>
              <a:gd name="connsiteX0" fmla="*/ 165580 w 5076132"/>
              <a:gd name="connsiteY0" fmla="*/ 414562 h 3461717"/>
              <a:gd name="connsiteX1" fmla="*/ 2304760 w 5076132"/>
              <a:gd name="connsiteY1" fmla="*/ 192562 h 3461717"/>
              <a:gd name="connsiteX2" fmla="*/ 4715282 w 5076132"/>
              <a:gd name="connsiteY2" fmla="*/ 188890 h 3461717"/>
              <a:gd name="connsiteX3" fmla="*/ 4956068 w 5076132"/>
              <a:gd name="connsiteY3" fmla="*/ 2966161 h 3461717"/>
              <a:gd name="connsiteX4" fmla="*/ 2728093 w 5076132"/>
              <a:gd name="connsiteY4" fmla="*/ 3293477 h 3461717"/>
              <a:gd name="connsiteX5" fmla="*/ 432011 w 5076132"/>
              <a:gd name="connsiteY5" fmla="*/ 3377005 h 3461717"/>
              <a:gd name="connsiteX6" fmla="*/ 39926 w 5076132"/>
              <a:gd name="connsiteY6" fmla="*/ 1737729 h 3461717"/>
              <a:gd name="connsiteX7" fmla="*/ 165580 w 5076132"/>
              <a:gd name="connsiteY7" fmla="*/ 414562 h 3461717"/>
              <a:gd name="connsiteX0" fmla="*/ 128806 w 5039358"/>
              <a:gd name="connsiteY0" fmla="*/ 414562 h 3461717"/>
              <a:gd name="connsiteX1" fmla="*/ 2267986 w 5039358"/>
              <a:gd name="connsiteY1" fmla="*/ 192562 h 3461717"/>
              <a:gd name="connsiteX2" fmla="*/ 4678508 w 5039358"/>
              <a:gd name="connsiteY2" fmla="*/ 188890 h 3461717"/>
              <a:gd name="connsiteX3" fmla="*/ 4919294 w 5039358"/>
              <a:gd name="connsiteY3" fmla="*/ 2966161 h 3461717"/>
              <a:gd name="connsiteX4" fmla="*/ 2691319 w 5039358"/>
              <a:gd name="connsiteY4" fmla="*/ 3293477 h 3461717"/>
              <a:gd name="connsiteX5" fmla="*/ 395237 w 5039358"/>
              <a:gd name="connsiteY5" fmla="*/ 3377005 h 3461717"/>
              <a:gd name="connsiteX6" fmla="*/ 3152 w 5039358"/>
              <a:gd name="connsiteY6" fmla="*/ 1737729 h 3461717"/>
              <a:gd name="connsiteX7" fmla="*/ 128806 w 5039358"/>
              <a:gd name="connsiteY7" fmla="*/ 414562 h 3461717"/>
              <a:gd name="connsiteX0" fmla="*/ 128806 w 5039358"/>
              <a:gd name="connsiteY0" fmla="*/ 414562 h 3461717"/>
              <a:gd name="connsiteX1" fmla="*/ 2267986 w 5039358"/>
              <a:gd name="connsiteY1" fmla="*/ 192562 h 3461717"/>
              <a:gd name="connsiteX2" fmla="*/ 4678508 w 5039358"/>
              <a:gd name="connsiteY2" fmla="*/ 188890 h 3461717"/>
              <a:gd name="connsiteX3" fmla="*/ 4919294 w 5039358"/>
              <a:gd name="connsiteY3" fmla="*/ 2966161 h 3461717"/>
              <a:gd name="connsiteX4" fmla="*/ 2691319 w 5039358"/>
              <a:gd name="connsiteY4" fmla="*/ 3293477 h 3461717"/>
              <a:gd name="connsiteX5" fmla="*/ 395237 w 5039358"/>
              <a:gd name="connsiteY5" fmla="*/ 3377005 h 3461717"/>
              <a:gd name="connsiteX6" fmla="*/ 3152 w 5039358"/>
              <a:gd name="connsiteY6" fmla="*/ 1737729 h 3461717"/>
              <a:gd name="connsiteX7" fmla="*/ 128806 w 5039358"/>
              <a:gd name="connsiteY7" fmla="*/ 414562 h 3461717"/>
              <a:gd name="connsiteX0" fmla="*/ 128806 w 5039358"/>
              <a:gd name="connsiteY0" fmla="*/ 444620 h 3491775"/>
              <a:gd name="connsiteX1" fmla="*/ 2267986 w 5039358"/>
              <a:gd name="connsiteY1" fmla="*/ 222620 h 3491775"/>
              <a:gd name="connsiteX2" fmla="*/ 4678508 w 5039358"/>
              <a:gd name="connsiteY2" fmla="*/ 218948 h 3491775"/>
              <a:gd name="connsiteX3" fmla="*/ 4919294 w 5039358"/>
              <a:gd name="connsiteY3" fmla="*/ 2996219 h 3491775"/>
              <a:gd name="connsiteX4" fmla="*/ 2691319 w 5039358"/>
              <a:gd name="connsiteY4" fmla="*/ 3323535 h 3491775"/>
              <a:gd name="connsiteX5" fmla="*/ 395237 w 5039358"/>
              <a:gd name="connsiteY5" fmla="*/ 3407063 h 3491775"/>
              <a:gd name="connsiteX6" fmla="*/ 3152 w 5039358"/>
              <a:gd name="connsiteY6" fmla="*/ 1767787 h 3491775"/>
              <a:gd name="connsiteX7" fmla="*/ 128806 w 5039358"/>
              <a:gd name="connsiteY7" fmla="*/ 444620 h 3491775"/>
              <a:gd name="connsiteX0" fmla="*/ 128806 w 5070258"/>
              <a:gd name="connsiteY0" fmla="*/ 365051 h 3412206"/>
              <a:gd name="connsiteX1" fmla="*/ 2267986 w 5070258"/>
              <a:gd name="connsiteY1" fmla="*/ 143051 h 3412206"/>
              <a:gd name="connsiteX2" fmla="*/ 4678508 w 5070258"/>
              <a:gd name="connsiteY2" fmla="*/ 139379 h 3412206"/>
              <a:gd name="connsiteX3" fmla="*/ 4919294 w 5070258"/>
              <a:gd name="connsiteY3" fmla="*/ 2916650 h 3412206"/>
              <a:gd name="connsiteX4" fmla="*/ 2691319 w 5070258"/>
              <a:gd name="connsiteY4" fmla="*/ 3243966 h 3412206"/>
              <a:gd name="connsiteX5" fmla="*/ 395237 w 5070258"/>
              <a:gd name="connsiteY5" fmla="*/ 3327494 h 3412206"/>
              <a:gd name="connsiteX6" fmla="*/ 3152 w 5070258"/>
              <a:gd name="connsiteY6" fmla="*/ 1688218 h 3412206"/>
              <a:gd name="connsiteX7" fmla="*/ 128806 w 5070258"/>
              <a:gd name="connsiteY7" fmla="*/ 365051 h 3412206"/>
              <a:gd name="connsiteX0" fmla="*/ 128806 w 5070258"/>
              <a:gd name="connsiteY0" fmla="*/ 365051 h 3412206"/>
              <a:gd name="connsiteX1" fmla="*/ 2267986 w 5070258"/>
              <a:gd name="connsiteY1" fmla="*/ 143051 h 3412206"/>
              <a:gd name="connsiteX2" fmla="*/ 4678508 w 5070258"/>
              <a:gd name="connsiteY2" fmla="*/ 139379 h 3412206"/>
              <a:gd name="connsiteX3" fmla="*/ 4919294 w 5070258"/>
              <a:gd name="connsiteY3" fmla="*/ 2916650 h 3412206"/>
              <a:gd name="connsiteX4" fmla="*/ 2691319 w 5070258"/>
              <a:gd name="connsiteY4" fmla="*/ 3243966 h 3412206"/>
              <a:gd name="connsiteX5" fmla="*/ 395237 w 5070258"/>
              <a:gd name="connsiteY5" fmla="*/ 3327494 h 3412206"/>
              <a:gd name="connsiteX6" fmla="*/ 3152 w 5070258"/>
              <a:gd name="connsiteY6" fmla="*/ 1688218 h 3412206"/>
              <a:gd name="connsiteX7" fmla="*/ 128806 w 5070258"/>
              <a:gd name="connsiteY7" fmla="*/ 365051 h 3412206"/>
              <a:gd name="connsiteX0" fmla="*/ 128806 w 5070258"/>
              <a:gd name="connsiteY0" fmla="*/ 365051 h 3380638"/>
              <a:gd name="connsiteX1" fmla="*/ 2267986 w 5070258"/>
              <a:gd name="connsiteY1" fmla="*/ 143051 h 3380638"/>
              <a:gd name="connsiteX2" fmla="*/ 4678508 w 5070258"/>
              <a:gd name="connsiteY2" fmla="*/ 139379 h 3380638"/>
              <a:gd name="connsiteX3" fmla="*/ 4919294 w 5070258"/>
              <a:gd name="connsiteY3" fmla="*/ 2916650 h 3380638"/>
              <a:gd name="connsiteX4" fmla="*/ 2691319 w 5070258"/>
              <a:gd name="connsiteY4" fmla="*/ 3243966 h 3380638"/>
              <a:gd name="connsiteX5" fmla="*/ 395237 w 5070258"/>
              <a:gd name="connsiteY5" fmla="*/ 3327494 h 3380638"/>
              <a:gd name="connsiteX6" fmla="*/ 3152 w 5070258"/>
              <a:gd name="connsiteY6" fmla="*/ 1688218 h 3380638"/>
              <a:gd name="connsiteX7" fmla="*/ 128806 w 5070258"/>
              <a:gd name="connsiteY7" fmla="*/ 365051 h 3380638"/>
              <a:gd name="connsiteX0" fmla="*/ 128806 w 5070258"/>
              <a:gd name="connsiteY0" fmla="*/ 365051 h 3379080"/>
              <a:gd name="connsiteX1" fmla="*/ 2267986 w 5070258"/>
              <a:gd name="connsiteY1" fmla="*/ 143051 h 3379080"/>
              <a:gd name="connsiteX2" fmla="*/ 4678508 w 5070258"/>
              <a:gd name="connsiteY2" fmla="*/ 139379 h 3379080"/>
              <a:gd name="connsiteX3" fmla="*/ 4919294 w 5070258"/>
              <a:gd name="connsiteY3" fmla="*/ 2916650 h 3379080"/>
              <a:gd name="connsiteX4" fmla="*/ 2691319 w 5070258"/>
              <a:gd name="connsiteY4" fmla="*/ 3233383 h 3379080"/>
              <a:gd name="connsiteX5" fmla="*/ 395237 w 5070258"/>
              <a:gd name="connsiteY5" fmla="*/ 3327494 h 3379080"/>
              <a:gd name="connsiteX6" fmla="*/ 3152 w 5070258"/>
              <a:gd name="connsiteY6" fmla="*/ 1688218 h 3379080"/>
              <a:gd name="connsiteX7" fmla="*/ 128806 w 5070258"/>
              <a:gd name="connsiteY7" fmla="*/ 365051 h 3379080"/>
              <a:gd name="connsiteX0" fmla="*/ 128806 w 5004455"/>
              <a:gd name="connsiteY0" fmla="*/ 446966 h 3460995"/>
              <a:gd name="connsiteX1" fmla="*/ 2267986 w 5004455"/>
              <a:gd name="connsiteY1" fmla="*/ 224966 h 3460995"/>
              <a:gd name="connsiteX2" fmla="*/ 4678508 w 5004455"/>
              <a:gd name="connsiteY2" fmla="*/ 221294 h 3460995"/>
              <a:gd name="connsiteX3" fmla="*/ 4866377 w 5004455"/>
              <a:gd name="connsiteY3" fmla="*/ 3030315 h 3460995"/>
              <a:gd name="connsiteX4" fmla="*/ 2691319 w 5004455"/>
              <a:gd name="connsiteY4" fmla="*/ 3315298 h 3460995"/>
              <a:gd name="connsiteX5" fmla="*/ 395237 w 5004455"/>
              <a:gd name="connsiteY5" fmla="*/ 3409409 h 3460995"/>
              <a:gd name="connsiteX6" fmla="*/ 3152 w 5004455"/>
              <a:gd name="connsiteY6" fmla="*/ 1770133 h 3460995"/>
              <a:gd name="connsiteX7" fmla="*/ 128806 w 5004455"/>
              <a:gd name="connsiteY7" fmla="*/ 446966 h 3460995"/>
              <a:gd name="connsiteX0" fmla="*/ 128806 w 5057230"/>
              <a:gd name="connsiteY0" fmla="*/ 334132 h 3348161"/>
              <a:gd name="connsiteX1" fmla="*/ 2267986 w 5057230"/>
              <a:gd name="connsiteY1" fmla="*/ 112132 h 3348161"/>
              <a:gd name="connsiteX2" fmla="*/ 4678508 w 5057230"/>
              <a:gd name="connsiteY2" fmla="*/ 108460 h 3348161"/>
              <a:gd name="connsiteX3" fmla="*/ 4910759 w 5057230"/>
              <a:gd name="connsiteY3" fmla="*/ 1384283 h 3348161"/>
              <a:gd name="connsiteX4" fmla="*/ 4866377 w 5057230"/>
              <a:gd name="connsiteY4" fmla="*/ 2917481 h 3348161"/>
              <a:gd name="connsiteX5" fmla="*/ 2691319 w 5057230"/>
              <a:gd name="connsiteY5" fmla="*/ 3202464 h 3348161"/>
              <a:gd name="connsiteX6" fmla="*/ 395237 w 5057230"/>
              <a:gd name="connsiteY6" fmla="*/ 3296575 h 3348161"/>
              <a:gd name="connsiteX7" fmla="*/ 3152 w 5057230"/>
              <a:gd name="connsiteY7" fmla="*/ 1657299 h 3348161"/>
              <a:gd name="connsiteX8" fmla="*/ 128806 w 5057230"/>
              <a:gd name="connsiteY8" fmla="*/ 334132 h 3348161"/>
              <a:gd name="connsiteX0" fmla="*/ 128806 w 5037643"/>
              <a:gd name="connsiteY0" fmla="*/ 334132 h 3348161"/>
              <a:gd name="connsiteX1" fmla="*/ 2267986 w 5037643"/>
              <a:gd name="connsiteY1" fmla="*/ 112132 h 3348161"/>
              <a:gd name="connsiteX2" fmla="*/ 4678508 w 5037643"/>
              <a:gd name="connsiteY2" fmla="*/ 108460 h 3348161"/>
              <a:gd name="connsiteX3" fmla="*/ 4910759 w 5037643"/>
              <a:gd name="connsiteY3" fmla="*/ 1384283 h 3348161"/>
              <a:gd name="connsiteX4" fmla="*/ 4880993 w 5037643"/>
              <a:gd name="connsiteY4" fmla="*/ 1763795 h 3348161"/>
              <a:gd name="connsiteX5" fmla="*/ 4866377 w 5037643"/>
              <a:gd name="connsiteY5" fmla="*/ 2917481 h 3348161"/>
              <a:gd name="connsiteX6" fmla="*/ 2691319 w 5037643"/>
              <a:gd name="connsiteY6" fmla="*/ 3202464 h 3348161"/>
              <a:gd name="connsiteX7" fmla="*/ 395237 w 5037643"/>
              <a:gd name="connsiteY7" fmla="*/ 3296575 h 3348161"/>
              <a:gd name="connsiteX8" fmla="*/ 3152 w 5037643"/>
              <a:gd name="connsiteY8" fmla="*/ 1657299 h 3348161"/>
              <a:gd name="connsiteX9" fmla="*/ 128806 w 5037643"/>
              <a:gd name="connsiteY9" fmla="*/ 334132 h 3348161"/>
              <a:gd name="connsiteX0" fmla="*/ 128806 w 5040463"/>
              <a:gd name="connsiteY0" fmla="*/ 334132 h 3348161"/>
              <a:gd name="connsiteX1" fmla="*/ 2267986 w 5040463"/>
              <a:gd name="connsiteY1" fmla="*/ 112132 h 3348161"/>
              <a:gd name="connsiteX2" fmla="*/ 4678508 w 5040463"/>
              <a:gd name="connsiteY2" fmla="*/ 108460 h 3348161"/>
              <a:gd name="connsiteX3" fmla="*/ 4910759 w 5040463"/>
              <a:gd name="connsiteY3" fmla="*/ 1384283 h 3348161"/>
              <a:gd name="connsiteX4" fmla="*/ 4880993 w 5040463"/>
              <a:gd name="connsiteY4" fmla="*/ 1763795 h 3348161"/>
              <a:gd name="connsiteX5" fmla="*/ 4892156 w 5040463"/>
              <a:gd name="connsiteY5" fmla="*/ 2143307 h 3348161"/>
              <a:gd name="connsiteX6" fmla="*/ 4866377 w 5040463"/>
              <a:gd name="connsiteY6" fmla="*/ 2917481 h 3348161"/>
              <a:gd name="connsiteX7" fmla="*/ 2691319 w 5040463"/>
              <a:gd name="connsiteY7" fmla="*/ 3202464 h 3348161"/>
              <a:gd name="connsiteX8" fmla="*/ 395237 w 5040463"/>
              <a:gd name="connsiteY8" fmla="*/ 3296575 h 3348161"/>
              <a:gd name="connsiteX9" fmla="*/ 3152 w 5040463"/>
              <a:gd name="connsiteY9" fmla="*/ 1657299 h 3348161"/>
              <a:gd name="connsiteX10" fmla="*/ 128806 w 5040463"/>
              <a:gd name="connsiteY10" fmla="*/ 334132 h 3348161"/>
              <a:gd name="connsiteX0" fmla="*/ 128806 w 5045965"/>
              <a:gd name="connsiteY0" fmla="*/ 334132 h 3348161"/>
              <a:gd name="connsiteX1" fmla="*/ 2267986 w 5045965"/>
              <a:gd name="connsiteY1" fmla="*/ 112132 h 3348161"/>
              <a:gd name="connsiteX2" fmla="*/ 4678508 w 5045965"/>
              <a:gd name="connsiteY2" fmla="*/ 108460 h 3348161"/>
              <a:gd name="connsiteX3" fmla="*/ 4910759 w 5045965"/>
              <a:gd name="connsiteY3" fmla="*/ 1384283 h 3348161"/>
              <a:gd name="connsiteX4" fmla="*/ 4880993 w 5045965"/>
              <a:gd name="connsiteY4" fmla="*/ 1763795 h 3348161"/>
              <a:gd name="connsiteX5" fmla="*/ 4892156 w 5045965"/>
              <a:gd name="connsiteY5" fmla="*/ 2143307 h 3348161"/>
              <a:gd name="connsiteX6" fmla="*/ 4899597 w 5045965"/>
              <a:gd name="connsiteY6" fmla="*/ 2519098 h 3348161"/>
              <a:gd name="connsiteX7" fmla="*/ 4866377 w 5045965"/>
              <a:gd name="connsiteY7" fmla="*/ 2917481 h 3348161"/>
              <a:gd name="connsiteX8" fmla="*/ 2691319 w 5045965"/>
              <a:gd name="connsiteY8" fmla="*/ 3202464 h 3348161"/>
              <a:gd name="connsiteX9" fmla="*/ 395237 w 5045965"/>
              <a:gd name="connsiteY9" fmla="*/ 3296575 h 3348161"/>
              <a:gd name="connsiteX10" fmla="*/ 3152 w 5045965"/>
              <a:gd name="connsiteY10" fmla="*/ 1657299 h 3348161"/>
              <a:gd name="connsiteX11" fmla="*/ 128806 w 5045965"/>
              <a:gd name="connsiteY11" fmla="*/ 334132 h 3348161"/>
              <a:gd name="connsiteX0" fmla="*/ 128806 w 5045965"/>
              <a:gd name="connsiteY0" fmla="*/ 334132 h 3348161"/>
              <a:gd name="connsiteX1" fmla="*/ 2267986 w 5045965"/>
              <a:gd name="connsiteY1" fmla="*/ 112132 h 3348161"/>
              <a:gd name="connsiteX2" fmla="*/ 4678508 w 5045965"/>
              <a:gd name="connsiteY2" fmla="*/ 108460 h 3348161"/>
              <a:gd name="connsiteX3" fmla="*/ 4910759 w 5045965"/>
              <a:gd name="connsiteY3" fmla="*/ 1384283 h 3348161"/>
              <a:gd name="connsiteX4" fmla="*/ 4880993 w 5045965"/>
              <a:gd name="connsiteY4" fmla="*/ 1763795 h 3348161"/>
              <a:gd name="connsiteX5" fmla="*/ 4892156 w 5045965"/>
              <a:gd name="connsiteY5" fmla="*/ 2143307 h 3348161"/>
              <a:gd name="connsiteX6" fmla="*/ 4899597 w 5045965"/>
              <a:gd name="connsiteY6" fmla="*/ 2519098 h 3348161"/>
              <a:gd name="connsiteX7" fmla="*/ 4866377 w 5045965"/>
              <a:gd name="connsiteY7" fmla="*/ 2917481 h 3348161"/>
              <a:gd name="connsiteX8" fmla="*/ 2691319 w 5045965"/>
              <a:gd name="connsiteY8" fmla="*/ 3202464 h 3348161"/>
              <a:gd name="connsiteX9" fmla="*/ 395237 w 5045965"/>
              <a:gd name="connsiteY9" fmla="*/ 3296575 h 3348161"/>
              <a:gd name="connsiteX10" fmla="*/ 3152 w 5045965"/>
              <a:gd name="connsiteY10" fmla="*/ 1657299 h 3348161"/>
              <a:gd name="connsiteX11" fmla="*/ 128806 w 5045965"/>
              <a:gd name="connsiteY11" fmla="*/ 334132 h 3348161"/>
              <a:gd name="connsiteX0" fmla="*/ 128806 w 5087408"/>
              <a:gd name="connsiteY0" fmla="*/ 334132 h 3348161"/>
              <a:gd name="connsiteX1" fmla="*/ 2267986 w 5087408"/>
              <a:gd name="connsiteY1" fmla="*/ 112132 h 3348161"/>
              <a:gd name="connsiteX2" fmla="*/ 4678508 w 5087408"/>
              <a:gd name="connsiteY2" fmla="*/ 108460 h 3348161"/>
              <a:gd name="connsiteX3" fmla="*/ 4910759 w 5087408"/>
              <a:gd name="connsiteY3" fmla="*/ 1384283 h 3348161"/>
              <a:gd name="connsiteX4" fmla="*/ 4880993 w 5087408"/>
              <a:gd name="connsiteY4" fmla="*/ 1763795 h 3348161"/>
              <a:gd name="connsiteX5" fmla="*/ 4892156 w 5087408"/>
              <a:gd name="connsiteY5" fmla="*/ 2143307 h 3348161"/>
              <a:gd name="connsiteX6" fmla="*/ 4899597 w 5087408"/>
              <a:gd name="connsiteY6" fmla="*/ 2519098 h 3348161"/>
              <a:gd name="connsiteX7" fmla="*/ 5014939 w 5087408"/>
              <a:gd name="connsiteY7" fmla="*/ 2731178 h 3348161"/>
              <a:gd name="connsiteX8" fmla="*/ 4866377 w 5087408"/>
              <a:gd name="connsiteY8" fmla="*/ 2917481 h 3348161"/>
              <a:gd name="connsiteX9" fmla="*/ 2691319 w 5087408"/>
              <a:gd name="connsiteY9" fmla="*/ 3202464 h 3348161"/>
              <a:gd name="connsiteX10" fmla="*/ 395237 w 5087408"/>
              <a:gd name="connsiteY10" fmla="*/ 3296575 h 3348161"/>
              <a:gd name="connsiteX11" fmla="*/ 3152 w 5087408"/>
              <a:gd name="connsiteY11" fmla="*/ 1657299 h 3348161"/>
              <a:gd name="connsiteX12" fmla="*/ 128806 w 5087408"/>
              <a:gd name="connsiteY12" fmla="*/ 334132 h 3348161"/>
              <a:gd name="connsiteX0" fmla="*/ 128806 w 5127121"/>
              <a:gd name="connsiteY0" fmla="*/ 334132 h 3348161"/>
              <a:gd name="connsiteX1" fmla="*/ 2267986 w 5127121"/>
              <a:gd name="connsiteY1" fmla="*/ 112132 h 3348161"/>
              <a:gd name="connsiteX2" fmla="*/ 4678508 w 5127121"/>
              <a:gd name="connsiteY2" fmla="*/ 108460 h 3348161"/>
              <a:gd name="connsiteX3" fmla="*/ 4910759 w 5127121"/>
              <a:gd name="connsiteY3" fmla="*/ 1384283 h 3348161"/>
              <a:gd name="connsiteX4" fmla="*/ 4880993 w 5127121"/>
              <a:gd name="connsiteY4" fmla="*/ 1763795 h 3348161"/>
              <a:gd name="connsiteX5" fmla="*/ 4892156 w 5127121"/>
              <a:gd name="connsiteY5" fmla="*/ 2143307 h 3348161"/>
              <a:gd name="connsiteX6" fmla="*/ 4899597 w 5127121"/>
              <a:gd name="connsiteY6" fmla="*/ 2519098 h 3348161"/>
              <a:gd name="connsiteX7" fmla="*/ 5014939 w 5127121"/>
              <a:gd name="connsiteY7" fmla="*/ 2731178 h 3348161"/>
              <a:gd name="connsiteX8" fmla="*/ 4929629 w 5127121"/>
              <a:gd name="connsiteY8" fmla="*/ 2932364 h 3348161"/>
              <a:gd name="connsiteX9" fmla="*/ 2691319 w 5127121"/>
              <a:gd name="connsiteY9" fmla="*/ 3202464 h 3348161"/>
              <a:gd name="connsiteX10" fmla="*/ 395237 w 5127121"/>
              <a:gd name="connsiteY10" fmla="*/ 3296575 h 3348161"/>
              <a:gd name="connsiteX11" fmla="*/ 3152 w 5127121"/>
              <a:gd name="connsiteY11" fmla="*/ 1657299 h 3348161"/>
              <a:gd name="connsiteX12" fmla="*/ 128806 w 5127121"/>
              <a:gd name="connsiteY12" fmla="*/ 334132 h 3348161"/>
              <a:gd name="connsiteX0" fmla="*/ 128806 w 5015167"/>
              <a:gd name="connsiteY0" fmla="*/ 334132 h 3348161"/>
              <a:gd name="connsiteX1" fmla="*/ 2267986 w 5015167"/>
              <a:gd name="connsiteY1" fmla="*/ 112132 h 3348161"/>
              <a:gd name="connsiteX2" fmla="*/ 4678508 w 5015167"/>
              <a:gd name="connsiteY2" fmla="*/ 108460 h 3348161"/>
              <a:gd name="connsiteX3" fmla="*/ 4910759 w 5015167"/>
              <a:gd name="connsiteY3" fmla="*/ 1384283 h 3348161"/>
              <a:gd name="connsiteX4" fmla="*/ 4880993 w 5015167"/>
              <a:gd name="connsiteY4" fmla="*/ 1763795 h 3348161"/>
              <a:gd name="connsiteX5" fmla="*/ 4892156 w 5015167"/>
              <a:gd name="connsiteY5" fmla="*/ 2143307 h 3348161"/>
              <a:gd name="connsiteX6" fmla="*/ 4899597 w 5015167"/>
              <a:gd name="connsiteY6" fmla="*/ 2519098 h 3348161"/>
              <a:gd name="connsiteX7" fmla="*/ 5014939 w 5015167"/>
              <a:gd name="connsiteY7" fmla="*/ 2731178 h 3348161"/>
              <a:gd name="connsiteX8" fmla="*/ 4929629 w 5015167"/>
              <a:gd name="connsiteY8" fmla="*/ 2932364 h 3348161"/>
              <a:gd name="connsiteX9" fmla="*/ 2691319 w 5015167"/>
              <a:gd name="connsiteY9" fmla="*/ 3202464 h 3348161"/>
              <a:gd name="connsiteX10" fmla="*/ 395237 w 5015167"/>
              <a:gd name="connsiteY10" fmla="*/ 3296575 h 3348161"/>
              <a:gd name="connsiteX11" fmla="*/ 3152 w 5015167"/>
              <a:gd name="connsiteY11" fmla="*/ 1657299 h 3348161"/>
              <a:gd name="connsiteX12" fmla="*/ 128806 w 5015167"/>
              <a:gd name="connsiteY12" fmla="*/ 334132 h 3348161"/>
              <a:gd name="connsiteX0" fmla="*/ 128806 w 5015167"/>
              <a:gd name="connsiteY0" fmla="*/ 334132 h 3348161"/>
              <a:gd name="connsiteX1" fmla="*/ 2267986 w 5015167"/>
              <a:gd name="connsiteY1" fmla="*/ 112132 h 3348161"/>
              <a:gd name="connsiteX2" fmla="*/ 4678508 w 5015167"/>
              <a:gd name="connsiteY2" fmla="*/ 108460 h 3348161"/>
              <a:gd name="connsiteX3" fmla="*/ 4910759 w 5015167"/>
              <a:gd name="connsiteY3" fmla="*/ 1384283 h 3348161"/>
              <a:gd name="connsiteX4" fmla="*/ 4880993 w 5015167"/>
              <a:gd name="connsiteY4" fmla="*/ 1763795 h 3348161"/>
              <a:gd name="connsiteX5" fmla="*/ 4892156 w 5015167"/>
              <a:gd name="connsiteY5" fmla="*/ 2143307 h 3348161"/>
              <a:gd name="connsiteX6" fmla="*/ 4899597 w 5015167"/>
              <a:gd name="connsiteY6" fmla="*/ 2519098 h 3348161"/>
              <a:gd name="connsiteX7" fmla="*/ 5014939 w 5015167"/>
              <a:gd name="connsiteY7" fmla="*/ 2731178 h 3348161"/>
              <a:gd name="connsiteX8" fmla="*/ 4929629 w 5015167"/>
              <a:gd name="connsiteY8" fmla="*/ 2932364 h 3348161"/>
              <a:gd name="connsiteX9" fmla="*/ 2691319 w 5015167"/>
              <a:gd name="connsiteY9" fmla="*/ 3202464 h 3348161"/>
              <a:gd name="connsiteX10" fmla="*/ 395237 w 5015167"/>
              <a:gd name="connsiteY10" fmla="*/ 3296575 h 3348161"/>
              <a:gd name="connsiteX11" fmla="*/ 3152 w 5015167"/>
              <a:gd name="connsiteY11" fmla="*/ 1657299 h 3348161"/>
              <a:gd name="connsiteX12" fmla="*/ 128806 w 5015167"/>
              <a:gd name="connsiteY12" fmla="*/ 334132 h 3348161"/>
              <a:gd name="connsiteX0" fmla="*/ 128806 w 5014939"/>
              <a:gd name="connsiteY0" fmla="*/ 334132 h 3348161"/>
              <a:gd name="connsiteX1" fmla="*/ 2267986 w 5014939"/>
              <a:gd name="connsiteY1" fmla="*/ 112132 h 3348161"/>
              <a:gd name="connsiteX2" fmla="*/ 4678508 w 5014939"/>
              <a:gd name="connsiteY2" fmla="*/ 108460 h 3348161"/>
              <a:gd name="connsiteX3" fmla="*/ 4910759 w 5014939"/>
              <a:gd name="connsiteY3" fmla="*/ 1384283 h 3348161"/>
              <a:gd name="connsiteX4" fmla="*/ 4880993 w 5014939"/>
              <a:gd name="connsiteY4" fmla="*/ 1763795 h 3348161"/>
              <a:gd name="connsiteX5" fmla="*/ 4892156 w 5014939"/>
              <a:gd name="connsiteY5" fmla="*/ 2143307 h 3348161"/>
              <a:gd name="connsiteX6" fmla="*/ 4899597 w 5014939"/>
              <a:gd name="connsiteY6" fmla="*/ 2519098 h 3348161"/>
              <a:gd name="connsiteX7" fmla="*/ 5014939 w 5014939"/>
              <a:gd name="connsiteY7" fmla="*/ 2731178 h 3348161"/>
              <a:gd name="connsiteX8" fmla="*/ 4929629 w 5014939"/>
              <a:gd name="connsiteY8" fmla="*/ 2932364 h 3348161"/>
              <a:gd name="connsiteX9" fmla="*/ 2691319 w 5014939"/>
              <a:gd name="connsiteY9" fmla="*/ 3202464 h 3348161"/>
              <a:gd name="connsiteX10" fmla="*/ 395237 w 5014939"/>
              <a:gd name="connsiteY10" fmla="*/ 3296575 h 3348161"/>
              <a:gd name="connsiteX11" fmla="*/ 3152 w 5014939"/>
              <a:gd name="connsiteY11" fmla="*/ 1657299 h 3348161"/>
              <a:gd name="connsiteX12" fmla="*/ 128806 w 5014939"/>
              <a:gd name="connsiteY12" fmla="*/ 334132 h 3348161"/>
              <a:gd name="connsiteX0" fmla="*/ 128806 w 5014939"/>
              <a:gd name="connsiteY0" fmla="*/ 334132 h 3348161"/>
              <a:gd name="connsiteX1" fmla="*/ 2267986 w 5014939"/>
              <a:gd name="connsiteY1" fmla="*/ 112132 h 3348161"/>
              <a:gd name="connsiteX2" fmla="*/ 4678508 w 5014939"/>
              <a:gd name="connsiteY2" fmla="*/ 108460 h 3348161"/>
              <a:gd name="connsiteX3" fmla="*/ 4910759 w 5014939"/>
              <a:gd name="connsiteY3" fmla="*/ 1384283 h 3348161"/>
              <a:gd name="connsiteX4" fmla="*/ 4880993 w 5014939"/>
              <a:gd name="connsiteY4" fmla="*/ 1763795 h 3348161"/>
              <a:gd name="connsiteX5" fmla="*/ 4892156 w 5014939"/>
              <a:gd name="connsiteY5" fmla="*/ 2143307 h 3348161"/>
              <a:gd name="connsiteX6" fmla="*/ 4974011 w 5014939"/>
              <a:gd name="connsiteY6" fmla="*/ 2433522 h 3348161"/>
              <a:gd name="connsiteX7" fmla="*/ 5014939 w 5014939"/>
              <a:gd name="connsiteY7" fmla="*/ 2731178 h 3348161"/>
              <a:gd name="connsiteX8" fmla="*/ 4929629 w 5014939"/>
              <a:gd name="connsiteY8" fmla="*/ 2932364 h 3348161"/>
              <a:gd name="connsiteX9" fmla="*/ 2691319 w 5014939"/>
              <a:gd name="connsiteY9" fmla="*/ 3202464 h 3348161"/>
              <a:gd name="connsiteX10" fmla="*/ 395237 w 5014939"/>
              <a:gd name="connsiteY10" fmla="*/ 3296575 h 3348161"/>
              <a:gd name="connsiteX11" fmla="*/ 3152 w 5014939"/>
              <a:gd name="connsiteY11" fmla="*/ 1657299 h 3348161"/>
              <a:gd name="connsiteX12" fmla="*/ 128806 w 5014939"/>
              <a:gd name="connsiteY12" fmla="*/ 334132 h 3348161"/>
              <a:gd name="connsiteX0" fmla="*/ 128806 w 5014939"/>
              <a:gd name="connsiteY0" fmla="*/ 334132 h 3348161"/>
              <a:gd name="connsiteX1" fmla="*/ 2267986 w 5014939"/>
              <a:gd name="connsiteY1" fmla="*/ 112132 h 3348161"/>
              <a:gd name="connsiteX2" fmla="*/ 4678508 w 5014939"/>
              <a:gd name="connsiteY2" fmla="*/ 108460 h 3348161"/>
              <a:gd name="connsiteX3" fmla="*/ 4910759 w 5014939"/>
              <a:gd name="connsiteY3" fmla="*/ 1384283 h 3348161"/>
              <a:gd name="connsiteX4" fmla="*/ 4880993 w 5014939"/>
              <a:gd name="connsiteY4" fmla="*/ 1763795 h 3348161"/>
              <a:gd name="connsiteX5" fmla="*/ 4892156 w 5014939"/>
              <a:gd name="connsiteY5" fmla="*/ 2143307 h 3348161"/>
              <a:gd name="connsiteX6" fmla="*/ 4974011 w 5014939"/>
              <a:gd name="connsiteY6" fmla="*/ 2433522 h 3348161"/>
              <a:gd name="connsiteX7" fmla="*/ 5014939 w 5014939"/>
              <a:gd name="connsiteY7" fmla="*/ 2731178 h 3348161"/>
              <a:gd name="connsiteX8" fmla="*/ 4929629 w 5014939"/>
              <a:gd name="connsiteY8" fmla="*/ 2932364 h 3348161"/>
              <a:gd name="connsiteX9" fmla="*/ 2691319 w 5014939"/>
              <a:gd name="connsiteY9" fmla="*/ 3202464 h 3348161"/>
              <a:gd name="connsiteX10" fmla="*/ 395237 w 5014939"/>
              <a:gd name="connsiteY10" fmla="*/ 3296575 h 3348161"/>
              <a:gd name="connsiteX11" fmla="*/ 3152 w 5014939"/>
              <a:gd name="connsiteY11" fmla="*/ 1657299 h 3348161"/>
              <a:gd name="connsiteX12" fmla="*/ 128806 w 5014939"/>
              <a:gd name="connsiteY12" fmla="*/ 334132 h 3348161"/>
              <a:gd name="connsiteX0" fmla="*/ 128806 w 5014939"/>
              <a:gd name="connsiteY0" fmla="*/ 334132 h 3348161"/>
              <a:gd name="connsiteX1" fmla="*/ 2267986 w 5014939"/>
              <a:gd name="connsiteY1" fmla="*/ 112132 h 3348161"/>
              <a:gd name="connsiteX2" fmla="*/ 4678508 w 5014939"/>
              <a:gd name="connsiteY2" fmla="*/ 108460 h 3348161"/>
              <a:gd name="connsiteX3" fmla="*/ 4910759 w 5014939"/>
              <a:gd name="connsiteY3" fmla="*/ 1384283 h 3348161"/>
              <a:gd name="connsiteX4" fmla="*/ 4880993 w 5014939"/>
              <a:gd name="connsiteY4" fmla="*/ 1763795 h 3348161"/>
              <a:gd name="connsiteX5" fmla="*/ 4892156 w 5014939"/>
              <a:gd name="connsiteY5" fmla="*/ 2143307 h 3348161"/>
              <a:gd name="connsiteX6" fmla="*/ 4974011 w 5014939"/>
              <a:gd name="connsiteY6" fmla="*/ 2433522 h 3348161"/>
              <a:gd name="connsiteX7" fmla="*/ 5014939 w 5014939"/>
              <a:gd name="connsiteY7" fmla="*/ 2731178 h 3348161"/>
              <a:gd name="connsiteX8" fmla="*/ 4966836 w 5014939"/>
              <a:gd name="connsiteY8" fmla="*/ 2898878 h 3348161"/>
              <a:gd name="connsiteX9" fmla="*/ 2691319 w 5014939"/>
              <a:gd name="connsiteY9" fmla="*/ 3202464 h 3348161"/>
              <a:gd name="connsiteX10" fmla="*/ 395237 w 5014939"/>
              <a:gd name="connsiteY10" fmla="*/ 3296575 h 3348161"/>
              <a:gd name="connsiteX11" fmla="*/ 3152 w 5014939"/>
              <a:gd name="connsiteY11" fmla="*/ 1657299 h 3348161"/>
              <a:gd name="connsiteX12" fmla="*/ 128806 w 5014939"/>
              <a:gd name="connsiteY12" fmla="*/ 334132 h 3348161"/>
              <a:gd name="connsiteX0" fmla="*/ 128806 w 5014939"/>
              <a:gd name="connsiteY0" fmla="*/ 334132 h 3348161"/>
              <a:gd name="connsiteX1" fmla="*/ 2267986 w 5014939"/>
              <a:gd name="connsiteY1" fmla="*/ 112132 h 3348161"/>
              <a:gd name="connsiteX2" fmla="*/ 4678508 w 5014939"/>
              <a:gd name="connsiteY2" fmla="*/ 108460 h 3348161"/>
              <a:gd name="connsiteX3" fmla="*/ 4910759 w 5014939"/>
              <a:gd name="connsiteY3" fmla="*/ 1384283 h 3348161"/>
              <a:gd name="connsiteX4" fmla="*/ 4880993 w 5014939"/>
              <a:gd name="connsiteY4" fmla="*/ 1763795 h 3348161"/>
              <a:gd name="connsiteX5" fmla="*/ 4892156 w 5014939"/>
              <a:gd name="connsiteY5" fmla="*/ 2143307 h 3348161"/>
              <a:gd name="connsiteX6" fmla="*/ 4974011 w 5014939"/>
              <a:gd name="connsiteY6" fmla="*/ 2433522 h 3348161"/>
              <a:gd name="connsiteX7" fmla="*/ 5014939 w 5014939"/>
              <a:gd name="connsiteY7" fmla="*/ 2731178 h 3348161"/>
              <a:gd name="connsiteX8" fmla="*/ 4966836 w 5014939"/>
              <a:gd name="connsiteY8" fmla="*/ 2898878 h 3348161"/>
              <a:gd name="connsiteX9" fmla="*/ 2691319 w 5014939"/>
              <a:gd name="connsiteY9" fmla="*/ 3202464 h 3348161"/>
              <a:gd name="connsiteX10" fmla="*/ 395237 w 5014939"/>
              <a:gd name="connsiteY10" fmla="*/ 3296575 h 3348161"/>
              <a:gd name="connsiteX11" fmla="*/ 3152 w 5014939"/>
              <a:gd name="connsiteY11" fmla="*/ 1657299 h 3348161"/>
              <a:gd name="connsiteX12" fmla="*/ 128806 w 5014939"/>
              <a:gd name="connsiteY12" fmla="*/ 334132 h 3348161"/>
              <a:gd name="connsiteX0" fmla="*/ 128806 w 5014939"/>
              <a:gd name="connsiteY0" fmla="*/ 334132 h 3348161"/>
              <a:gd name="connsiteX1" fmla="*/ 2267986 w 5014939"/>
              <a:gd name="connsiteY1" fmla="*/ 112132 h 3348161"/>
              <a:gd name="connsiteX2" fmla="*/ 4678508 w 5014939"/>
              <a:gd name="connsiteY2" fmla="*/ 108460 h 3348161"/>
              <a:gd name="connsiteX3" fmla="*/ 4910759 w 5014939"/>
              <a:gd name="connsiteY3" fmla="*/ 1384283 h 3348161"/>
              <a:gd name="connsiteX4" fmla="*/ 4880993 w 5014939"/>
              <a:gd name="connsiteY4" fmla="*/ 1763795 h 3348161"/>
              <a:gd name="connsiteX5" fmla="*/ 4981453 w 5014939"/>
              <a:gd name="connsiteY5" fmla="*/ 2210280 h 3348161"/>
              <a:gd name="connsiteX6" fmla="*/ 4974011 w 5014939"/>
              <a:gd name="connsiteY6" fmla="*/ 2433522 h 3348161"/>
              <a:gd name="connsiteX7" fmla="*/ 5014939 w 5014939"/>
              <a:gd name="connsiteY7" fmla="*/ 2731178 h 3348161"/>
              <a:gd name="connsiteX8" fmla="*/ 4966836 w 5014939"/>
              <a:gd name="connsiteY8" fmla="*/ 2898878 h 3348161"/>
              <a:gd name="connsiteX9" fmla="*/ 2691319 w 5014939"/>
              <a:gd name="connsiteY9" fmla="*/ 3202464 h 3348161"/>
              <a:gd name="connsiteX10" fmla="*/ 395237 w 5014939"/>
              <a:gd name="connsiteY10" fmla="*/ 3296575 h 3348161"/>
              <a:gd name="connsiteX11" fmla="*/ 3152 w 5014939"/>
              <a:gd name="connsiteY11" fmla="*/ 1657299 h 3348161"/>
              <a:gd name="connsiteX12" fmla="*/ 128806 w 5014939"/>
              <a:gd name="connsiteY12" fmla="*/ 334132 h 3348161"/>
              <a:gd name="connsiteX0" fmla="*/ 128806 w 5014939"/>
              <a:gd name="connsiteY0" fmla="*/ 334132 h 3348161"/>
              <a:gd name="connsiteX1" fmla="*/ 2267986 w 5014939"/>
              <a:gd name="connsiteY1" fmla="*/ 112132 h 3348161"/>
              <a:gd name="connsiteX2" fmla="*/ 4678508 w 5014939"/>
              <a:gd name="connsiteY2" fmla="*/ 108460 h 3348161"/>
              <a:gd name="connsiteX3" fmla="*/ 4910759 w 5014939"/>
              <a:gd name="connsiteY3" fmla="*/ 1384283 h 3348161"/>
              <a:gd name="connsiteX4" fmla="*/ 4880993 w 5014939"/>
              <a:gd name="connsiteY4" fmla="*/ 1763795 h 3348161"/>
              <a:gd name="connsiteX5" fmla="*/ 4981453 w 5014939"/>
              <a:gd name="connsiteY5" fmla="*/ 2210280 h 3348161"/>
              <a:gd name="connsiteX6" fmla="*/ 4974011 w 5014939"/>
              <a:gd name="connsiteY6" fmla="*/ 2433522 h 3348161"/>
              <a:gd name="connsiteX7" fmla="*/ 5014939 w 5014939"/>
              <a:gd name="connsiteY7" fmla="*/ 2731178 h 3348161"/>
              <a:gd name="connsiteX8" fmla="*/ 4966836 w 5014939"/>
              <a:gd name="connsiteY8" fmla="*/ 2898878 h 3348161"/>
              <a:gd name="connsiteX9" fmla="*/ 2691319 w 5014939"/>
              <a:gd name="connsiteY9" fmla="*/ 3202464 h 3348161"/>
              <a:gd name="connsiteX10" fmla="*/ 395237 w 5014939"/>
              <a:gd name="connsiteY10" fmla="*/ 3296575 h 3348161"/>
              <a:gd name="connsiteX11" fmla="*/ 3152 w 5014939"/>
              <a:gd name="connsiteY11" fmla="*/ 1657299 h 3348161"/>
              <a:gd name="connsiteX12" fmla="*/ 128806 w 5014939"/>
              <a:gd name="connsiteY12" fmla="*/ 334132 h 3348161"/>
              <a:gd name="connsiteX0" fmla="*/ 128806 w 5014939"/>
              <a:gd name="connsiteY0" fmla="*/ 334132 h 3348161"/>
              <a:gd name="connsiteX1" fmla="*/ 2267986 w 5014939"/>
              <a:gd name="connsiteY1" fmla="*/ 112132 h 3348161"/>
              <a:gd name="connsiteX2" fmla="*/ 4678508 w 5014939"/>
              <a:gd name="connsiteY2" fmla="*/ 108460 h 3348161"/>
              <a:gd name="connsiteX3" fmla="*/ 4910759 w 5014939"/>
              <a:gd name="connsiteY3" fmla="*/ 1384283 h 3348161"/>
              <a:gd name="connsiteX4" fmla="*/ 4880993 w 5014939"/>
              <a:gd name="connsiteY4" fmla="*/ 1763795 h 3348161"/>
              <a:gd name="connsiteX5" fmla="*/ 4981453 w 5014939"/>
              <a:gd name="connsiteY5" fmla="*/ 2210280 h 3348161"/>
              <a:gd name="connsiteX6" fmla="*/ 4974011 w 5014939"/>
              <a:gd name="connsiteY6" fmla="*/ 2433522 h 3348161"/>
              <a:gd name="connsiteX7" fmla="*/ 5014939 w 5014939"/>
              <a:gd name="connsiteY7" fmla="*/ 2731178 h 3348161"/>
              <a:gd name="connsiteX8" fmla="*/ 4966836 w 5014939"/>
              <a:gd name="connsiteY8" fmla="*/ 2898878 h 3348161"/>
              <a:gd name="connsiteX9" fmla="*/ 2691319 w 5014939"/>
              <a:gd name="connsiteY9" fmla="*/ 3202464 h 3348161"/>
              <a:gd name="connsiteX10" fmla="*/ 395237 w 5014939"/>
              <a:gd name="connsiteY10" fmla="*/ 3296575 h 3348161"/>
              <a:gd name="connsiteX11" fmla="*/ 3152 w 5014939"/>
              <a:gd name="connsiteY11" fmla="*/ 1657299 h 3348161"/>
              <a:gd name="connsiteX12" fmla="*/ 128806 w 5014939"/>
              <a:gd name="connsiteY12" fmla="*/ 334132 h 3348161"/>
              <a:gd name="connsiteX0" fmla="*/ 128806 w 5014939"/>
              <a:gd name="connsiteY0" fmla="*/ 334132 h 3348161"/>
              <a:gd name="connsiteX1" fmla="*/ 2267986 w 5014939"/>
              <a:gd name="connsiteY1" fmla="*/ 112132 h 3348161"/>
              <a:gd name="connsiteX2" fmla="*/ 4678508 w 5014939"/>
              <a:gd name="connsiteY2" fmla="*/ 108460 h 3348161"/>
              <a:gd name="connsiteX3" fmla="*/ 4910759 w 5014939"/>
              <a:gd name="connsiteY3" fmla="*/ 1384283 h 3348161"/>
              <a:gd name="connsiteX4" fmla="*/ 4880993 w 5014939"/>
              <a:gd name="connsiteY4" fmla="*/ 1763795 h 3348161"/>
              <a:gd name="connsiteX5" fmla="*/ 4981453 w 5014939"/>
              <a:gd name="connsiteY5" fmla="*/ 2210280 h 3348161"/>
              <a:gd name="connsiteX6" fmla="*/ 4974011 w 5014939"/>
              <a:gd name="connsiteY6" fmla="*/ 2433522 h 3348161"/>
              <a:gd name="connsiteX7" fmla="*/ 5014939 w 5014939"/>
              <a:gd name="connsiteY7" fmla="*/ 2731178 h 3348161"/>
              <a:gd name="connsiteX8" fmla="*/ 4966836 w 5014939"/>
              <a:gd name="connsiteY8" fmla="*/ 2898878 h 3348161"/>
              <a:gd name="connsiteX9" fmla="*/ 2691319 w 5014939"/>
              <a:gd name="connsiteY9" fmla="*/ 3202464 h 3348161"/>
              <a:gd name="connsiteX10" fmla="*/ 395237 w 5014939"/>
              <a:gd name="connsiteY10" fmla="*/ 3296575 h 3348161"/>
              <a:gd name="connsiteX11" fmla="*/ 3152 w 5014939"/>
              <a:gd name="connsiteY11" fmla="*/ 1657299 h 3348161"/>
              <a:gd name="connsiteX12" fmla="*/ 128806 w 5014939"/>
              <a:gd name="connsiteY12" fmla="*/ 334132 h 3348161"/>
              <a:gd name="connsiteX0" fmla="*/ 128806 w 5014939"/>
              <a:gd name="connsiteY0" fmla="*/ 334132 h 3348161"/>
              <a:gd name="connsiteX1" fmla="*/ 2267986 w 5014939"/>
              <a:gd name="connsiteY1" fmla="*/ 112132 h 3348161"/>
              <a:gd name="connsiteX2" fmla="*/ 4678508 w 5014939"/>
              <a:gd name="connsiteY2" fmla="*/ 108460 h 3348161"/>
              <a:gd name="connsiteX3" fmla="*/ 4910759 w 5014939"/>
              <a:gd name="connsiteY3" fmla="*/ 1384283 h 3348161"/>
              <a:gd name="connsiteX4" fmla="*/ 4880993 w 5014939"/>
              <a:gd name="connsiteY4" fmla="*/ 1763795 h 3348161"/>
              <a:gd name="connsiteX5" fmla="*/ 4981453 w 5014939"/>
              <a:gd name="connsiteY5" fmla="*/ 2210280 h 3348161"/>
              <a:gd name="connsiteX6" fmla="*/ 4974011 w 5014939"/>
              <a:gd name="connsiteY6" fmla="*/ 2433522 h 3348161"/>
              <a:gd name="connsiteX7" fmla="*/ 5014939 w 5014939"/>
              <a:gd name="connsiteY7" fmla="*/ 2731178 h 3348161"/>
              <a:gd name="connsiteX8" fmla="*/ 4966836 w 5014939"/>
              <a:gd name="connsiteY8" fmla="*/ 2898878 h 3348161"/>
              <a:gd name="connsiteX9" fmla="*/ 2691319 w 5014939"/>
              <a:gd name="connsiteY9" fmla="*/ 3202464 h 3348161"/>
              <a:gd name="connsiteX10" fmla="*/ 395237 w 5014939"/>
              <a:gd name="connsiteY10" fmla="*/ 3296575 h 3348161"/>
              <a:gd name="connsiteX11" fmla="*/ 3152 w 5014939"/>
              <a:gd name="connsiteY11" fmla="*/ 1657299 h 3348161"/>
              <a:gd name="connsiteX12" fmla="*/ 128806 w 5014939"/>
              <a:gd name="connsiteY12" fmla="*/ 334132 h 3348161"/>
              <a:gd name="connsiteX0" fmla="*/ 128806 w 5014939"/>
              <a:gd name="connsiteY0" fmla="*/ 334132 h 3348161"/>
              <a:gd name="connsiteX1" fmla="*/ 2267986 w 5014939"/>
              <a:gd name="connsiteY1" fmla="*/ 112132 h 3348161"/>
              <a:gd name="connsiteX2" fmla="*/ 4678508 w 5014939"/>
              <a:gd name="connsiteY2" fmla="*/ 108460 h 3348161"/>
              <a:gd name="connsiteX3" fmla="*/ 4910759 w 5014939"/>
              <a:gd name="connsiteY3" fmla="*/ 1384283 h 3348161"/>
              <a:gd name="connsiteX4" fmla="*/ 4880993 w 5014939"/>
              <a:gd name="connsiteY4" fmla="*/ 1763795 h 3348161"/>
              <a:gd name="connsiteX5" fmla="*/ 4992614 w 5014939"/>
              <a:gd name="connsiteY5" fmla="*/ 1931227 h 3348161"/>
              <a:gd name="connsiteX6" fmla="*/ 4981453 w 5014939"/>
              <a:gd name="connsiteY6" fmla="*/ 2210280 h 3348161"/>
              <a:gd name="connsiteX7" fmla="*/ 4974011 w 5014939"/>
              <a:gd name="connsiteY7" fmla="*/ 2433522 h 3348161"/>
              <a:gd name="connsiteX8" fmla="*/ 5014939 w 5014939"/>
              <a:gd name="connsiteY8" fmla="*/ 2731178 h 3348161"/>
              <a:gd name="connsiteX9" fmla="*/ 4966836 w 5014939"/>
              <a:gd name="connsiteY9" fmla="*/ 2898878 h 3348161"/>
              <a:gd name="connsiteX10" fmla="*/ 2691319 w 5014939"/>
              <a:gd name="connsiteY10" fmla="*/ 3202464 h 3348161"/>
              <a:gd name="connsiteX11" fmla="*/ 395237 w 5014939"/>
              <a:gd name="connsiteY11" fmla="*/ 3296575 h 3348161"/>
              <a:gd name="connsiteX12" fmla="*/ 3152 w 5014939"/>
              <a:gd name="connsiteY12" fmla="*/ 1657299 h 3348161"/>
              <a:gd name="connsiteX13" fmla="*/ 128806 w 5014939"/>
              <a:gd name="connsiteY13" fmla="*/ 334132 h 3348161"/>
              <a:gd name="connsiteX0" fmla="*/ 128806 w 5014939"/>
              <a:gd name="connsiteY0" fmla="*/ 334132 h 3348161"/>
              <a:gd name="connsiteX1" fmla="*/ 2267986 w 5014939"/>
              <a:gd name="connsiteY1" fmla="*/ 112132 h 3348161"/>
              <a:gd name="connsiteX2" fmla="*/ 4678508 w 5014939"/>
              <a:gd name="connsiteY2" fmla="*/ 108460 h 3348161"/>
              <a:gd name="connsiteX3" fmla="*/ 4910759 w 5014939"/>
              <a:gd name="connsiteY3" fmla="*/ 1384283 h 3348161"/>
              <a:gd name="connsiteX4" fmla="*/ 4880993 w 5014939"/>
              <a:gd name="connsiteY4" fmla="*/ 1763795 h 3348161"/>
              <a:gd name="connsiteX5" fmla="*/ 4992614 w 5014939"/>
              <a:gd name="connsiteY5" fmla="*/ 1931227 h 3348161"/>
              <a:gd name="connsiteX6" fmla="*/ 4981453 w 5014939"/>
              <a:gd name="connsiteY6" fmla="*/ 2210280 h 3348161"/>
              <a:gd name="connsiteX7" fmla="*/ 4974011 w 5014939"/>
              <a:gd name="connsiteY7" fmla="*/ 2433522 h 3348161"/>
              <a:gd name="connsiteX8" fmla="*/ 5014939 w 5014939"/>
              <a:gd name="connsiteY8" fmla="*/ 2731178 h 3348161"/>
              <a:gd name="connsiteX9" fmla="*/ 4966836 w 5014939"/>
              <a:gd name="connsiteY9" fmla="*/ 2898878 h 3348161"/>
              <a:gd name="connsiteX10" fmla="*/ 2691319 w 5014939"/>
              <a:gd name="connsiteY10" fmla="*/ 3202464 h 3348161"/>
              <a:gd name="connsiteX11" fmla="*/ 395237 w 5014939"/>
              <a:gd name="connsiteY11" fmla="*/ 3296575 h 3348161"/>
              <a:gd name="connsiteX12" fmla="*/ 3152 w 5014939"/>
              <a:gd name="connsiteY12" fmla="*/ 1657299 h 3348161"/>
              <a:gd name="connsiteX13" fmla="*/ 128806 w 5014939"/>
              <a:gd name="connsiteY13" fmla="*/ 334132 h 3348161"/>
              <a:gd name="connsiteX0" fmla="*/ 128806 w 5014939"/>
              <a:gd name="connsiteY0" fmla="*/ 334132 h 3348161"/>
              <a:gd name="connsiteX1" fmla="*/ 2267986 w 5014939"/>
              <a:gd name="connsiteY1" fmla="*/ 112132 h 3348161"/>
              <a:gd name="connsiteX2" fmla="*/ 4678508 w 5014939"/>
              <a:gd name="connsiteY2" fmla="*/ 108460 h 3348161"/>
              <a:gd name="connsiteX3" fmla="*/ 4910759 w 5014939"/>
              <a:gd name="connsiteY3" fmla="*/ 1384283 h 3348161"/>
              <a:gd name="connsiteX4" fmla="*/ 4880993 w 5014939"/>
              <a:gd name="connsiteY4" fmla="*/ 1763795 h 3348161"/>
              <a:gd name="connsiteX5" fmla="*/ 4992614 w 5014939"/>
              <a:gd name="connsiteY5" fmla="*/ 1931227 h 3348161"/>
              <a:gd name="connsiteX6" fmla="*/ 4981453 w 5014939"/>
              <a:gd name="connsiteY6" fmla="*/ 2210280 h 3348161"/>
              <a:gd name="connsiteX7" fmla="*/ 4974011 w 5014939"/>
              <a:gd name="connsiteY7" fmla="*/ 2433522 h 3348161"/>
              <a:gd name="connsiteX8" fmla="*/ 5014939 w 5014939"/>
              <a:gd name="connsiteY8" fmla="*/ 2731178 h 3348161"/>
              <a:gd name="connsiteX9" fmla="*/ 4966836 w 5014939"/>
              <a:gd name="connsiteY9" fmla="*/ 2898878 h 3348161"/>
              <a:gd name="connsiteX10" fmla="*/ 2691319 w 5014939"/>
              <a:gd name="connsiteY10" fmla="*/ 3202464 h 3348161"/>
              <a:gd name="connsiteX11" fmla="*/ 395237 w 5014939"/>
              <a:gd name="connsiteY11" fmla="*/ 3296575 h 3348161"/>
              <a:gd name="connsiteX12" fmla="*/ 3152 w 5014939"/>
              <a:gd name="connsiteY12" fmla="*/ 1657299 h 3348161"/>
              <a:gd name="connsiteX13" fmla="*/ 128806 w 5014939"/>
              <a:gd name="connsiteY13" fmla="*/ 334132 h 3348161"/>
              <a:gd name="connsiteX0" fmla="*/ 128806 w 5014939"/>
              <a:gd name="connsiteY0" fmla="*/ 334132 h 3348161"/>
              <a:gd name="connsiteX1" fmla="*/ 2267986 w 5014939"/>
              <a:gd name="connsiteY1" fmla="*/ 112132 h 3348161"/>
              <a:gd name="connsiteX2" fmla="*/ 4678508 w 5014939"/>
              <a:gd name="connsiteY2" fmla="*/ 108460 h 3348161"/>
              <a:gd name="connsiteX3" fmla="*/ 4910759 w 5014939"/>
              <a:gd name="connsiteY3" fmla="*/ 1384283 h 3348161"/>
              <a:gd name="connsiteX4" fmla="*/ 5007497 w 5014939"/>
              <a:gd name="connsiteY4" fmla="*/ 1704264 h 3348161"/>
              <a:gd name="connsiteX5" fmla="*/ 4992614 w 5014939"/>
              <a:gd name="connsiteY5" fmla="*/ 1931227 h 3348161"/>
              <a:gd name="connsiteX6" fmla="*/ 4981453 w 5014939"/>
              <a:gd name="connsiteY6" fmla="*/ 2210280 h 3348161"/>
              <a:gd name="connsiteX7" fmla="*/ 4974011 w 5014939"/>
              <a:gd name="connsiteY7" fmla="*/ 2433522 h 3348161"/>
              <a:gd name="connsiteX8" fmla="*/ 5014939 w 5014939"/>
              <a:gd name="connsiteY8" fmla="*/ 2731178 h 3348161"/>
              <a:gd name="connsiteX9" fmla="*/ 4966836 w 5014939"/>
              <a:gd name="connsiteY9" fmla="*/ 2898878 h 3348161"/>
              <a:gd name="connsiteX10" fmla="*/ 2691319 w 5014939"/>
              <a:gd name="connsiteY10" fmla="*/ 3202464 h 3348161"/>
              <a:gd name="connsiteX11" fmla="*/ 395237 w 5014939"/>
              <a:gd name="connsiteY11" fmla="*/ 3296575 h 3348161"/>
              <a:gd name="connsiteX12" fmla="*/ 3152 w 5014939"/>
              <a:gd name="connsiteY12" fmla="*/ 1657299 h 3348161"/>
              <a:gd name="connsiteX13" fmla="*/ 128806 w 5014939"/>
              <a:gd name="connsiteY13" fmla="*/ 334132 h 3348161"/>
              <a:gd name="connsiteX0" fmla="*/ 128806 w 5014939"/>
              <a:gd name="connsiteY0" fmla="*/ 334132 h 3348161"/>
              <a:gd name="connsiteX1" fmla="*/ 2267986 w 5014939"/>
              <a:gd name="connsiteY1" fmla="*/ 112132 h 3348161"/>
              <a:gd name="connsiteX2" fmla="*/ 4678508 w 5014939"/>
              <a:gd name="connsiteY2" fmla="*/ 108460 h 3348161"/>
              <a:gd name="connsiteX3" fmla="*/ 4910759 w 5014939"/>
              <a:gd name="connsiteY3" fmla="*/ 1384283 h 3348161"/>
              <a:gd name="connsiteX4" fmla="*/ 5007497 w 5014939"/>
              <a:gd name="connsiteY4" fmla="*/ 1704264 h 3348161"/>
              <a:gd name="connsiteX5" fmla="*/ 4992614 w 5014939"/>
              <a:gd name="connsiteY5" fmla="*/ 1931227 h 3348161"/>
              <a:gd name="connsiteX6" fmla="*/ 4981453 w 5014939"/>
              <a:gd name="connsiteY6" fmla="*/ 2210280 h 3348161"/>
              <a:gd name="connsiteX7" fmla="*/ 4974011 w 5014939"/>
              <a:gd name="connsiteY7" fmla="*/ 2433522 h 3348161"/>
              <a:gd name="connsiteX8" fmla="*/ 5014939 w 5014939"/>
              <a:gd name="connsiteY8" fmla="*/ 2731178 h 3348161"/>
              <a:gd name="connsiteX9" fmla="*/ 4966836 w 5014939"/>
              <a:gd name="connsiteY9" fmla="*/ 2898878 h 3348161"/>
              <a:gd name="connsiteX10" fmla="*/ 2691319 w 5014939"/>
              <a:gd name="connsiteY10" fmla="*/ 3202464 h 3348161"/>
              <a:gd name="connsiteX11" fmla="*/ 395237 w 5014939"/>
              <a:gd name="connsiteY11" fmla="*/ 3296575 h 3348161"/>
              <a:gd name="connsiteX12" fmla="*/ 3152 w 5014939"/>
              <a:gd name="connsiteY12" fmla="*/ 1657299 h 3348161"/>
              <a:gd name="connsiteX13" fmla="*/ 128806 w 5014939"/>
              <a:gd name="connsiteY13" fmla="*/ 334132 h 3348161"/>
              <a:gd name="connsiteX0" fmla="*/ 128806 w 5029825"/>
              <a:gd name="connsiteY0" fmla="*/ 334132 h 3348161"/>
              <a:gd name="connsiteX1" fmla="*/ 2267986 w 5029825"/>
              <a:gd name="connsiteY1" fmla="*/ 112132 h 3348161"/>
              <a:gd name="connsiteX2" fmla="*/ 4678508 w 5029825"/>
              <a:gd name="connsiteY2" fmla="*/ 108460 h 3348161"/>
              <a:gd name="connsiteX3" fmla="*/ 4910759 w 5029825"/>
              <a:gd name="connsiteY3" fmla="*/ 1384283 h 3348161"/>
              <a:gd name="connsiteX4" fmla="*/ 5029821 w 5029825"/>
              <a:gd name="connsiteY4" fmla="*/ 1707985 h 3348161"/>
              <a:gd name="connsiteX5" fmla="*/ 4992614 w 5029825"/>
              <a:gd name="connsiteY5" fmla="*/ 1931227 h 3348161"/>
              <a:gd name="connsiteX6" fmla="*/ 4981453 w 5029825"/>
              <a:gd name="connsiteY6" fmla="*/ 2210280 h 3348161"/>
              <a:gd name="connsiteX7" fmla="*/ 4974011 w 5029825"/>
              <a:gd name="connsiteY7" fmla="*/ 2433522 h 3348161"/>
              <a:gd name="connsiteX8" fmla="*/ 5014939 w 5029825"/>
              <a:gd name="connsiteY8" fmla="*/ 2731178 h 3348161"/>
              <a:gd name="connsiteX9" fmla="*/ 4966836 w 5029825"/>
              <a:gd name="connsiteY9" fmla="*/ 2898878 h 3348161"/>
              <a:gd name="connsiteX10" fmla="*/ 2691319 w 5029825"/>
              <a:gd name="connsiteY10" fmla="*/ 3202464 h 3348161"/>
              <a:gd name="connsiteX11" fmla="*/ 395237 w 5029825"/>
              <a:gd name="connsiteY11" fmla="*/ 3296575 h 3348161"/>
              <a:gd name="connsiteX12" fmla="*/ 3152 w 5029825"/>
              <a:gd name="connsiteY12" fmla="*/ 1657299 h 3348161"/>
              <a:gd name="connsiteX13" fmla="*/ 128806 w 5029825"/>
              <a:gd name="connsiteY13" fmla="*/ 334132 h 3348161"/>
              <a:gd name="connsiteX0" fmla="*/ 128806 w 5029825"/>
              <a:gd name="connsiteY0" fmla="*/ 334132 h 3348161"/>
              <a:gd name="connsiteX1" fmla="*/ 2267986 w 5029825"/>
              <a:gd name="connsiteY1" fmla="*/ 112132 h 3348161"/>
              <a:gd name="connsiteX2" fmla="*/ 4678508 w 5029825"/>
              <a:gd name="connsiteY2" fmla="*/ 108460 h 3348161"/>
              <a:gd name="connsiteX3" fmla="*/ 4910759 w 5029825"/>
              <a:gd name="connsiteY3" fmla="*/ 1384283 h 3348161"/>
              <a:gd name="connsiteX4" fmla="*/ 5029821 w 5029825"/>
              <a:gd name="connsiteY4" fmla="*/ 1707985 h 3348161"/>
              <a:gd name="connsiteX5" fmla="*/ 4992614 w 5029825"/>
              <a:gd name="connsiteY5" fmla="*/ 1931227 h 3348161"/>
              <a:gd name="connsiteX6" fmla="*/ 4981453 w 5029825"/>
              <a:gd name="connsiteY6" fmla="*/ 2210280 h 3348161"/>
              <a:gd name="connsiteX7" fmla="*/ 4974011 w 5029825"/>
              <a:gd name="connsiteY7" fmla="*/ 2433522 h 3348161"/>
              <a:gd name="connsiteX8" fmla="*/ 5014939 w 5029825"/>
              <a:gd name="connsiteY8" fmla="*/ 2731178 h 3348161"/>
              <a:gd name="connsiteX9" fmla="*/ 4966836 w 5029825"/>
              <a:gd name="connsiteY9" fmla="*/ 2898878 h 3348161"/>
              <a:gd name="connsiteX10" fmla="*/ 2691319 w 5029825"/>
              <a:gd name="connsiteY10" fmla="*/ 3202464 h 3348161"/>
              <a:gd name="connsiteX11" fmla="*/ 395237 w 5029825"/>
              <a:gd name="connsiteY11" fmla="*/ 3296575 h 3348161"/>
              <a:gd name="connsiteX12" fmla="*/ 3152 w 5029825"/>
              <a:gd name="connsiteY12" fmla="*/ 1657299 h 3348161"/>
              <a:gd name="connsiteX13" fmla="*/ 128806 w 5029825"/>
              <a:gd name="connsiteY13" fmla="*/ 334132 h 3348161"/>
              <a:gd name="connsiteX0" fmla="*/ 128806 w 5037266"/>
              <a:gd name="connsiteY0" fmla="*/ 334132 h 3348161"/>
              <a:gd name="connsiteX1" fmla="*/ 2267986 w 5037266"/>
              <a:gd name="connsiteY1" fmla="*/ 112132 h 3348161"/>
              <a:gd name="connsiteX2" fmla="*/ 4678508 w 5037266"/>
              <a:gd name="connsiteY2" fmla="*/ 108460 h 3348161"/>
              <a:gd name="connsiteX3" fmla="*/ 4910759 w 5037266"/>
              <a:gd name="connsiteY3" fmla="*/ 1384283 h 3348161"/>
              <a:gd name="connsiteX4" fmla="*/ 5037263 w 5037266"/>
              <a:gd name="connsiteY4" fmla="*/ 1707985 h 3348161"/>
              <a:gd name="connsiteX5" fmla="*/ 4992614 w 5037266"/>
              <a:gd name="connsiteY5" fmla="*/ 1931227 h 3348161"/>
              <a:gd name="connsiteX6" fmla="*/ 4981453 w 5037266"/>
              <a:gd name="connsiteY6" fmla="*/ 2210280 h 3348161"/>
              <a:gd name="connsiteX7" fmla="*/ 4974011 w 5037266"/>
              <a:gd name="connsiteY7" fmla="*/ 2433522 h 3348161"/>
              <a:gd name="connsiteX8" fmla="*/ 5014939 w 5037266"/>
              <a:gd name="connsiteY8" fmla="*/ 2731178 h 3348161"/>
              <a:gd name="connsiteX9" fmla="*/ 4966836 w 5037266"/>
              <a:gd name="connsiteY9" fmla="*/ 2898878 h 3348161"/>
              <a:gd name="connsiteX10" fmla="*/ 2691319 w 5037266"/>
              <a:gd name="connsiteY10" fmla="*/ 3202464 h 3348161"/>
              <a:gd name="connsiteX11" fmla="*/ 395237 w 5037266"/>
              <a:gd name="connsiteY11" fmla="*/ 3296575 h 3348161"/>
              <a:gd name="connsiteX12" fmla="*/ 3152 w 5037266"/>
              <a:gd name="connsiteY12" fmla="*/ 1657299 h 3348161"/>
              <a:gd name="connsiteX13" fmla="*/ 128806 w 5037266"/>
              <a:gd name="connsiteY13" fmla="*/ 334132 h 3348161"/>
              <a:gd name="connsiteX0" fmla="*/ 128806 w 5037266"/>
              <a:gd name="connsiteY0" fmla="*/ 334132 h 3348161"/>
              <a:gd name="connsiteX1" fmla="*/ 2267986 w 5037266"/>
              <a:gd name="connsiteY1" fmla="*/ 112132 h 3348161"/>
              <a:gd name="connsiteX2" fmla="*/ 4678508 w 5037266"/>
              <a:gd name="connsiteY2" fmla="*/ 108460 h 3348161"/>
              <a:gd name="connsiteX3" fmla="*/ 4910759 w 5037266"/>
              <a:gd name="connsiteY3" fmla="*/ 1384283 h 3348161"/>
              <a:gd name="connsiteX4" fmla="*/ 5037263 w 5037266"/>
              <a:gd name="connsiteY4" fmla="*/ 1707985 h 3348161"/>
              <a:gd name="connsiteX5" fmla="*/ 4992614 w 5037266"/>
              <a:gd name="connsiteY5" fmla="*/ 1931227 h 3348161"/>
              <a:gd name="connsiteX6" fmla="*/ 4981453 w 5037266"/>
              <a:gd name="connsiteY6" fmla="*/ 2210280 h 3348161"/>
              <a:gd name="connsiteX7" fmla="*/ 4974011 w 5037266"/>
              <a:gd name="connsiteY7" fmla="*/ 2433522 h 3348161"/>
              <a:gd name="connsiteX8" fmla="*/ 5014939 w 5037266"/>
              <a:gd name="connsiteY8" fmla="*/ 2731178 h 3348161"/>
              <a:gd name="connsiteX9" fmla="*/ 4966836 w 5037266"/>
              <a:gd name="connsiteY9" fmla="*/ 2898878 h 3348161"/>
              <a:gd name="connsiteX10" fmla="*/ 2691319 w 5037266"/>
              <a:gd name="connsiteY10" fmla="*/ 3202464 h 3348161"/>
              <a:gd name="connsiteX11" fmla="*/ 395237 w 5037266"/>
              <a:gd name="connsiteY11" fmla="*/ 3296575 h 3348161"/>
              <a:gd name="connsiteX12" fmla="*/ 3152 w 5037266"/>
              <a:gd name="connsiteY12" fmla="*/ 1657299 h 3348161"/>
              <a:gd name="connsiteX13" fmla="*/ 128806 w 5037266"/>
              <a:gd name="connsiteY13" fmla="*/ 334132 h 3348161"/>
              <a:gd name="connsiteX0" fmla="*/ 128806 w 5033545"/>
              <a:gd name="connsiteY0" fmla="*/ 334132 h 3348161"/>
              <a:gd name="connsiteX1" fmla="*/ 2267986 w 5033545"/>
              <a:gd name="connsiteY1" fmla="*/ 112132 h 3348161"/>
              <a:gd name="connsiteX2" fmla="*/ 4678508 w 5033545"/>
              <a:gd name="connsiteY2" fmla="*/ 108460 h 3348161"/>
              <a:gd name="connsiteX3" fmla="*/ 4910759 w 5033545"/>
              <a:gd name="connsiteY3" fmla="*/ 1384283 h 3348161"/>
              <a:gd name="connsiteX4" fmla="*/ 5033542 w 5033545"/>
              <a:gd name="connsiteY4" fmla="*/ 1704264 h 3348161"/>
              <a:gd name="connsiteX5" fmla="*/ 4992614 w 5033545"/>
              <a:gd name="connsiteY5" fmla="*/ 1931227 h 3348161"/>
              <a:gd name="connsiteX6" fmla="*/ 4981453 w 5033545"/>
              <a:gd name="connsiteY6" fmla="*/ 2210280 h 3348161"/>
              <a:gd name="connsiteX7" fmla="*/ 4974011 w 5033545"/>
              <a:gd name="connsiteY7" fmla="*/ 2433522 h 3348161"/>
              <a:gd name="connsiteX8" fmla="*/ 5014939 w 5033545"/>
              <a:gd name="connsiteY8" fmla="*/ 2731178 h 3348161"/>
              <a:gd name="connsiteX9" fmla="*/ 4966836 w 5033545"/>
              <a:gd name="connsiteY9" fmla="*/ 2898878 h 3348161"/>
              <a:gd name="connsiteX10" fmla="*/ 2691319 w 5033545"/>
              <a:gd name="connsiteY10" fmla="*/ 3202464 h 3348161"/>
              <a:gd name="connsiteX11" fmla="*/ 395237 w 5033545"/>
              <a:gd name="connsiteY11" fmla="*/ 3296575 h 3348161"/>
              <a:gd name="connsiteX12" fmla="*/ 3152 w 5033545"/>
              <a:gd name="connsiteY12" fmla="*/ 1657299 h 3348161"/>
              <a:gd name="connsiteX13" fmla="*/ 128806 w 5033545"/>
              <a:gd name="connsiteY13" fmla="*/ 334132 h 3348161"/>
              <a:gd name="connsiteX0" fmla="*/ 128806 w 5061215"/>
              <a:gd name="connsiteY0" fmla="*/ 334132 h 3348161"/>
              <a:gd name="connsiteX1" fmla="*/ 2267986 w 5061215"/>
              <a:gd name="connsiteY1" fmla="*/ 112132 h 3348161"/>
              <a:gd name="connsiteX2" fmla="*/ 4678508 w 5061215"/>
              <a:gd name="connsiteY2" fmla="*/ 108460 h 3348161"/>
              <a:gd name="connsiteX3" fmla="*/ 5040983 w 5061215"/>
              <a:gd name="connsiteY3" fmla="*/ 1384283 h 3348161"/>
              <a:gd name="connsiteX4" fmla="*/ 5033542 w 5061215"/>
              <a:gd name="connsiteY4" fmla="*/ 1704264 h 3348161"/>
              <a:gd name="connsiteX5" fmla="*/ 4992614 w 5061215"/>
              <a:gd name="connsiteY5" fmla="*/ 1931227 h 3348161"/>
              <a:gd name="connsiteX6" fmla="*/ 4981453 w 5061215"/>
              <a:gd name="connsiteY6" fmla="*/ 2210280 h 3348161"/>
              <a:gd name="connsiteX7" fmla="*/ 4974011 w 5061215"/>
              <a:gd name="connsiteY7" fmla="*/ 2433522 h 3348161"/>
              <a:gd name="connsiteX8" fmla="*/ 5014939 w 5061215"/>
              <a:gd name="connsiteY8" fmla="*/ 2731178 h 3348161"/>
              <a:gd name="connsiteX9" fmla="*/ 4966836 w 5061215"/>
              <a:gd name="connsiteY9" fmla="*/ 2898878 h 3348161"/>
              <a:gd name="connsiteX10" fmla="*/ 2691319 w 5061215"/>
              <a:gd name="connsiteY10" fmla="*/ 3202464 h 3348161"/>
              <a:gd name="connsiteX11" fmla="*/ 395237 w 5061215"/>
              <a:gd name="connsiteY11" fmla="*/ 3296575 h 3348161"/>
              <a:gd name="connsiteX12" fmla="*/ 3152 w 5061215"/>
              <a:gd name="connsiteY12" fmla="*/ 1657299 h 3348161"/>
              <a:gd name="connsiteX13" fmla="*/ 128806 w 5061215"/>
              <a:gd name="connsiteY13" fmla="*/ 334132 h 3348161"/>
              <a:gd name="connsiteX0" fmla="*/ 128806 w 5040983"/>
              <a:gd name="connsiteY0" fmla="*/ 334132 h 3348161"/>
              <a:gd name="connsiteX1" fmla="*/ 2267986 w 5040983"/>
              <a:gd name="connsiteY1" fmla="*/ 112132 h 3348161"/>
              <a:gd name="connsiteX2" fmla="*/ 4678508 w 5040983"/>
              <a:gd name="connsiteY2" fmla="*/ 108460 h 3348161"/>
              <a:gd name="connsiteX3" fmla="*/ 5040983 w 5040983"/>
              <a:gd name="connsiteY3" fmla="*/ 1384283 h 3348161"/>
              <a:gd name="connsiteX4" fmla="*/ 5033542 w 5040983"/>
              <a:gd name="connsiteY4" fmla="*/ 1704264 h 3348161"/>
              <a:gd name="connsiteX5" fmla="*/ 4992614 w 5040983"/>
              <a:gd name="connsiteY5" fmla="*/ 1931227 h 3348161"/>
              <a:gd name="connsiteX6" fmla="*/ 4981453 w 5040983"/>
              <a:gd name="connsiteY6" fmla="*/ 2210280 h 3348161"/>
              <a:gd name="connsiteX7" fmla="*/ 4974011 w 5040983"/>
              <a:gd name="connsiteY7" fmla="*/ 2433522 h 3348161"/>
              <a:gd name="connsiteX8" fmla="*/ 5014939 w 5040983"/>
              <a:gd name="connsiteY8" fmla="*/ 2731178 h 3348161"/>
              <a:gd name="connsiteX9" fmla="*/ 4966836 w 5040983"/>
              <a:gd name="connsiteY9" fmla="*/ 2898878 h 3348161"/>
              <a:gd name="connsiteX10" fmla="*/ 2691319 w 5040983"/>
              <a:gd name="connsiteY10" fmla="*/ 3202464 h 3348161"/>
              <a:gd name="connsiteX11" fmla="*/ 395237 w 5040983"/>
              <a:gd name="connsiteY11" fmla="*/ 3296575 h 3348161"/>
              <a:gd name="connsiteX12" fmla="*/ 3152 w 5040983"/>
              <a:gd name="connsiteY12" fmla="*/ 1657299 h 3348161"/>
              <a:gd name="connsiteX13" fmla="*/ 128806 w 5040983"/>
              <a:gd name="connsiteY13" fmla="*/ 334132 h 3348161"/>
              <a:gd name="connsiteX0" fmla="*/ 128806 w 5044705"/>
              <a:gd name="connsiteY0" fmla="*/ 334132 h 3348161"/>
              <a:gd name="connsiteX1" fmla="*/ 2267986 w 5044705"/>
              <a:gd name="connsiteY1" fmla="*/ 112132 h 3348161"/>
              <a:gd name="connsiteX2" fmla="*/ 4678508 w 5044705"/>
              <a:gd name="connsiteY2" fmla="*/ 108460 h 3348161"/>
              <a:gd name="connsiteX3" fmla="*/ 5040983 w 5044705"/>
              <a:gd name="connsiteY3" fmla="*/ 1384283 h 3348161"/>
              <a:gd name="connsiteX4" fmla="*/ 5044704 w 5044705"/>
              <a:gd name="connsiteY4" fmla="*/ 1704264 h 3348161"/>
              <a:gd name="connsiteX5" fmla="*/ 4992614 w 5044705"/>
              <a:gd name="connsiteY5" fmla="*/ 1931227 h 3348161"/>
              <a:gd name="connsiteX6" fmla="*/ 4981453 w 5044705"/>
              <a:gd name="connsiteY6" fmla="*/ 2210280 h 3348161"/>
              <a:gd name="connsiteX7" fmla="*/ 4974011 w 5044705"/>
              <a:gd name="connsiteY7" fmla="*/ 2433522 h 3348161"/>
              <a:gd name="connsiteX8" fmla="*/ 5014939 w 5044705"/>
              <a:gd name="connsiteY8" fmla="*/ 2731178 h 3348161"/>
              <a:gd name="connsiteX9" fmla="*/ 4966836 w 5044705"/>
              <a:gd name="connsiteY9" fmla="*/ 2898878 h 3348161"/>
              <a:gd name="connsiteX10" fmla="*/ 2691319 w 5044705"/>
              <a:gd name="connsiteY10" fmla="*/ 3202464 h 3348161"/>
              <a:gd name="connsiteX11" fmla="*/ 395237 w 5044705"/>
              <a:gd name="connsiteY11" fmla="*/ 3296575 h 3348161"/>
              <a:gd name="connsiteX12" fmla="*/ 3152 w 5044705"/>
              <a:gd name="connsiteY12" fmla="*/ 1657299 h 3348161"/>
              <a:gd name="connsiteX13" fmla="*/ 128806 w 5044705"/>
              <a:gd name="connsiteY13" fmla="*/ 334132 h 3348161"/>
              <a:gd name="connsiteX0" fmla="*/ 128806 w 5044704"/>
              <a:gd name="connsiteY0" fmla="*/ 334132 h 3348161"/>
              <a:gd name="connsiteX1" fmla="*/ 2267986 w 5044704"/>
              <a:gd name="connsiteY1" fmla="*/ 112132 h 3348161"/>
              <a:gd name="connsiteX2" fmla="*/ 4678508 w 5044704"/>
              <a:gd name="connsiteY2" fmla="*/ 108460 h 3348161"/>
              <a:gd name="connsiteX3" fmla="*/ 5040983 w 5044704"/>
              <a:gd name="connsiteY3" fmla="*/ 1384283 h 3348161"/>
              <a:gd name="connsiteX4" fmla="*/ 5044704 w 5044704"/>
              <a:gd name="connsiteY4" fmla="*/ 1704264 h 3348161"/>
              <a:gd name="connsiteX5" fmla="*/ 4992614 w 5044704"/>
              <a:gd name="connsiteY5" fmla="*/ 1931227 h 3348161"/>
              <a:gd name="connsiteX6" fmla="*/ 4981453 w 5044704"/>
              <a:gd name="connsiteY6" fmla="*/ 2210280 h 3348161"/>
              <a:gd name="connsiteX7" fmla="*/ 4974011 w 5044704"/>
              <a:gd name="connsiteY7" fmla="*/ 2433522 h 3348161"/>
              <a:gd name="connsiteX8" fmla="*/ 5014939 w 5044704"/>
              <a:gd name="connsiteY8" fmla="*/ 2731178 h 3348161"/>
              <a:gd name="connsiteX9" fmla="*/ 4966836 w 5044704"/>
              <a:gd name="connsiteY9" fmla="*/ 2898878 h 3348161"/>
              <a:gd name="connsiteX10" fmla="*/ 2691319 w 5044704"/>
              <a:gd name="connsiteY10" fmla="*/ 3202464 h 3348161"/>
              <a:gd name="connsiteX11" fmla="*/ 395237 w 5044704"/>
              <a:gd name="connsiteY11" fmla="*/ 3296575 h 3348161"/>
              <a:gd name="connsiteX12" fmla="*/ 3152 w 5044704"/>
              <a:gd name="connsiteY12" fmla="*/ 1657299 h 3348161"/>
              <a:gd name="connsiteX13" fmla="*/ 128806 w 5044704"/>
              <a:gd name="connsiteY13" fmla="*/ 334132 h 3348161"/>
              <a:gd name="connsiteX0" fmla="*/ 128806 w 5044704"/>
              <a:gd name="connsiteY0" fmla="*/ 334132 h 3348161"/>
              <a:gd name="connsiteX1" fmla="*/ 2267986 w 5044704"/>
              <a:gd name="connsiteY1" fmla="*/ 112132 h 3348161"/>
              <a:gd name="connsiteX2" fmla="*/ 4678508 w 5044704"/>
              <a:gd name="connsiteY2" fmla="*/ 108460 h 3348161"/>
              <a:gd name="connsiteX3" fmla="*/ 5040983 w 5044704"/>
              <a:gd name="connsiteY3" fmla="*/ 1384283 h 3348161"/>
              <a:gd name="connsiteX4" fmla="*/ 5044704 w 5044704"/>
              <a:gd name="connsiteY4" fmla="*/ 1704264 h 3348161"/>
              <a:gd name="connsiteX5" fmla="*/ 4992614 w 5044704"/>
              <a:gd name="connsiteY5" fmla="*/ 1931227 h 3348161"/>
              <a:gd name="connsiteX6" fmla="*/ 4981453 w 5044704"/>
              <a:gd name="connsiteY6" fmla="*/ 2210280 h 3348161"/>
              <a:gd name="connsiteX7" fmla="*/ 4974011 w 5044704"/>
              <a:gd name="connsiteY7" fmla="*/ 2433522 h 3348161"/>
              <a:gd name="connsiteX8" fmla="*/ 5014939 w 5044704"/>
              <a:gd name="connsiteY8" fmla="*/ 2731178 h 3348161"/>
              <a:gd name="connsiteX9" fmla="*/ 4966836 w 5044704"/>
              <a:gd name="connsiteY9" fmla="*/ 2898878 h 3348161"/>
              <a:gd name="connsiteX10" fmla="*/ 2691319 w 5044704"/>
              <a:gd name="connsiteY10" fmla="*/ 3202464 h 3348161"/>
              <a:gd name="connsiteX11" fmla="*/ 395237 w 5044704"/>
              <a:gd name="connsiteY11" fmla="*/ 3296575 h 3348161"/>
              <a:gd name="connsiteX12" fmla="*/ 3152 w 5044704"/>
              <a:gd name="connsiteY12" fmla="*/ 1657299 h 3348161"/>
              <a:gd name="connsiteX13" fmla="*/ 128806 w 5044704"/>
              <a:gd name="connsiteY13" fmla="*/ 334132 h 3348161"/>
              <a:gd name="connsiteX0" fmla="*/ 128806 w 5068109"/>
              <a:gd name="connsiteY0" fmla="*/ 307130 h 3321159"/>
              <a:gd name="connsiteX1" fmla="*/ 2267986 w 5068109"/>
              <a:gd name="connsiteY1" fmla="*/ 85130 h 3321159"/>
              <a:gd name="connsiteX2" fmla="*/ 4678508 w 5068109"/>
              <a:gd name="connsiteY2" fmla="*/ 81458 h 3321159"/>
              <a:gd name="connsiteX3" fmla="*/ 5044704 w 5068109"/>
              <a:gd name="connsiteY3" fmla="*/ 985211 h 3321159"/>
              <a:gd name="connsiteX4" fmla="*/ 5040983 w 5068109"/>
              <a:gd name="connsiteY4" fmla="*/ 1357281 h 3321159"/>
              <a:gd name="connsiteX5" fmla="*/ 5044704 w 5068109"/>
              <a:gd name="connsiteY5" fmla="*/ 1677262 h 3321159"/>
              <a:gd name="connsiteX6" fmla="*/ 4992614 w 5068109"/>
              <a:gd name="connsiteY6" fmla="*/ 1904225 h 3321159"/>
              <a:gd name="connsiteX7" fmla="*/ 4981453 w 5068109"/>
              <a:gd name="connsiteY7" fmla="*/ 2183278 h 3321159"/>
              <a:gd name="connsiteX8" fmla="*/ 4974011 w 5068109"/>
              <a:gd name="connsiteY8" fmla="*/ 2406520 h 3321159"/>
              <a:gd name="connsiteX9" fmla="*/ 5014939 w 5068109"/>
              <a:gd name="connsiteY9" fmla="*/ 2704176 h 3321159"/>
              <a:gd name="connsiteX10" fmla="*/ 4966836 w 5068109"/>
              <a:gd name="connsiteY10" fmla="*/ 2871876 h 3321159"/>
              <a:gd name="connsiteX11" fmla="*/ 2691319 w 5068109"/>
              <a:gd name="connsiteY11" fmla="*/ 3175462 h 3321159"/>
              <a:gd name="connsiteX12" fmla="*/ 395237 w 5068109"/>
              <a:gd name="connsiteY12" fmla="*/ 3269573 h 3321159"/>
              <a:gd name="connsiteX13" fmla="*/ 3152 w 5068109"/>
              <a:gd name="connsiteY13" fmla="*/ 1630297 h 3321159"/>
              <a:gd name="connsiteX14" fmla="*/ 128806 w 5068109"/>
              <a:gd name="connsiteY14" fmla="*/ 307130 h 3321159"/>
              <a:gd name="connsiteX0" fmla="*/ 128806 w 5044704"/>
              <a:gd name="connsiteY0" fmla="*/ 307130 h 3321159"/>
              <a:gd name="connsiteX1" fmla="*/ 2267986 w 5044704"/>
              <a:gd name="connsiteY1" fmla="*/ 85130 h 3321159"/>
              <a:gd name="connsiteX2" fmla="*/ 4678508 w 5044704"/>
              <a:gd name="connsiteY2" fmla="*/ 81458 h 3321159"/>
              <a:gd name="connsiteX3" fmla="*/ 5044704 w 5044704"/>
              <a:gd name="connsiteY3" fmla="*/ 985211 h 3321159"/>
              <a:gd name="connsiteX4" fmla="*/ 5040983 w 5044704"/>
              <a:gd name="connsiteY4" fmla="*/ 1357281 h 3321159"/>
              <a:gd name="connsiteX5" fmla="*/ 5044704 w 5044704"/>
              <a:gd name="connsiteY5" fmla="*/ 1677262 h 3321159"/>
              <a:gd name="connsiteX6" fmla="*/ 4992614 w 5044704"/>
              <a:gd name="connsiteY6" fmla="*/ 1904225 h 3321159"/>
              <a:gd name="connsiteX7" fmla="*/ 4981453 w 5044704"/>
              <a:gd name="connsiteY7" fmla="*/ 2183278 h 3321159"/>
              <a:gd name="connsiteX8" fmla="*/ 4974011 w 5044704"/>
              <a:gd name="connsiteY8" fmla="*/ 2406520 h 3321159"/>
              <a:gd name="connsiteX9" fmla="*/ 5014939 w 5044704"/>
              <a:gd name="connsiteY9" fmla="*/ 2704176 h 3321159"/>
              <a:gd name="connsiteX10" fmla="*/ 4966836 w 5044704"/>
              <a:gd name="connsiteY10" fmla="*/ 2871876 h 3321159"/>
              <a:gd name="connsiteX11" fmla="*/ 2691319 w 5044704"/>
              <a:gd name="connsiteY11" fmla="*/ 3175462 h 3321159"/>
              <a:gd name="connsiteX12" fmla="*/ 395237 w 5044704"/>
              <a:gd name="connsiteY12" fmla="*/ 3269573 h 3321159"/>
              <a:gd name="connsiteX13" fmla="*/ 3152 w 5044704"/>
              <a:gd name="connsiteY13" fmla="*/ 1630297 h 3321159"/>
              <a:gd name="connsiteX14" fmla="*/ 128806 w 5044704"/>
              <a:gd name="connsiteY14" fmla="*/ 307130 h 3321159"/>
              <a:gd name="connsiteX0" fmla="*/ 128806 w 5044704"/>
              <a:gd name="connsiteY0" fmla="*/ 307130 h 3321159"/>
              <a:gd name="connsiteX1" fmla="*/ 2267986 w 5044704"/>
              <a:gd name="connsiteY1" fmla="*/ 85130 h 3321159"/>
              <a:gd name="connsiteX2" fmla="*/ 4678508 w 5044704"/>
              <a:gd name="connsiteY2" fmla="*/ 81458 h 3321159"/>
              <a:gd name="connsiteX3" fmla="*/ 5044704 w 5044704"/>
              <a:gd name="connsiteY3" fmla="*/ 985211 h 3321159"/>
              <a:gd name="connsiteX4" fmla="*/ 5040983 w 5044704"/>
              <a:gd name="connsiteY4" fmla="*/ 1357281 h 3321159"/>
              <a:gd name="connsiteX5" fmla="*/ 5044704 w 5044704"/>
              <a:gd name="connsiteY5" fmla="*/ 1677262 h 3321159"/>
              <a:gd name="connsiteX6" fmla="*/ 4992614 w 5044704"/>
              <a:gd name="connsiteY6" fmla="*/ 1904225 h 3321159"/>
              <a:gd name="connsiteX7" fmla="*/ 4981453 w 5044704"/>
              <a:gd name="connsiteY7" fmla="*/ 2183278 h 3321159"/>
              <a:gd name="connsiteX8" fmla="*/ 4974011 w 5044704"/>
              <a:gd name="connsiteY8" fmla="*/ 2406520 h 3321159"/>
              <a:gd name="connsiteX9" fmla="*/ 5014939 w 5044704"/>
              <a:gd name="connsiteY9" fmla="*/ 2704176 h 3321159"/>
              <a:gd name="connsiteX10" fmla="*/ 4966836 w 5044704"/>
              <a:gd name="connsiteY10" fmla="*/ 2871876 h 3321159"/>
              <a:gd name="connsiteX11" fmla="*/ 2691319 w 5044704"/>
              <a:gd name="connsiteY11" fmla="*/ 3175462 h 3321159"/>
              <a:gd name="connsiteX12" fmla="*/ 395237 w 5044704"/>
              <a:gd name="connsiteY12" fmla="*/ 3269573 h 3321159"/>
              <a:gd name="connsiteX13" fmla="*/ 3152 w 5044704"/>
              <a:gd name="connsiteY13" fmla="*/ 1630297 h 3321159"/>
              <a:gd name="connsiteX14" fmla="*/ 128806 w 5044704"/>
              <a:gd name="connsiteY14" fmla="*/ 307130 h 3321159"/>
              <a:gd name="connsiteX0" fmla="*/ 128806 w 5044704"/>
              <a:gd name="connsiteY0" fmla="*/ 288080 h 3302109"/>
              <a:gd name="connsiteX1" fmla="*/ 2267986 w 5044704"/>
              <a:gd name="connsiteY1" fmla="*/ 66080 h 3302109"/>
              <a:gd name="connsiteX2" fmla="*/ 4678508 w 5044704"/>
              <a:gd name="connsiteY2" fmla="*/ 62408 h 3302109"/>
              <a:gd name="connsiteX3" fmla="*/ 4974010 w 5044704"/>
              <a:gd name="connsiteY3" fmla="*/ 698270 h 3302109"/>
              <a:gd name="connsiteX4" fmla="*/ 5044704 w 5044704"/>
              <a:gd name="connsiteY4" fmla="*/ 966161 h 3302109"/>
              <a:gd name="connsiteX5" fmla="*/ 5040983 w 5044704"/>
              <a:gd name="connsiteY5" fmla="*/ 1338231 h 3302109"/>
              <a:gd name="connsiteX6" fmla="*/ 5044704 w 5044704"/>
              <a:gd name="connsiteY6" fmla="*/ 1658212 h 3302109"/>
              <a:gd name="connsiteX7" fmla="*/ 4992614 w 5044704"/>
              <a:gd name="connsiteY7" fmla="*/ 1885175 h 3302109"/>
              <a:gd name="connsiteX8" fmla="*/ 4981453 w 5044704"/>
              <a:gd name="connsiteY8" fmla="*/ 2164228 h 3302109"/>
              <a:gd name="connsiteX9" fmla="*/ 4974011 w 5044704"/>
              <a:gd name="connsiteY9" fmla="*/ 2387470 h 3302109"/>
              <a:gd name="connsiteX10" fmla="*/ 5014939 w 5044704"/>
              <a:gd name="connsiteY10" fmla="*/ 2685126 h 3302109"/>
              <a:gd name="connsiteX11" fmla="*/ 4966836 w 5044704"/>
              <a:gd name="connsiteY11" fmla="*/ 2852826 h 3302109"/>
              <a:gd name="connsiteX12" fmla="*/ 2691319 w 5044704"/>
              <a:gd name="connsiteY12" fmla="*/ 3156412 h 3302109"/>
              <a:gd name="connsiteX13" fmla="*/ 395237 w 5044704"/>
              <a:gd name="connsiteY13" fmla="*/ 3250523 h 3302109"/>
              <a:gd name="connsiteX14" fmla="*/ 3152 w 5044704"/>
              <a:gd name="connsiteY14" fmla="*/ 1611247 h 3302109"/>
              <a:gd name="connsiteX15" fmla="*/ 128806 w 5044704"/>
              <a:gd name="connsiteY15" fmla="*/ 288080 h 3302109"/>
              <a:gd name="connsiteX0" fmla="*/ 128806 w 5044704"/>
              <a:gd name="connsiteY0" fmla="*/ 288080 h 3302109"/>
              <a:gd name="connsiteX1" fmla="*/ 2267986 w 5044704"/>
              <a:gd name="connsiteY1" fmla="*/ 66080 h 3302109"/>
              <a:gd name="connsiteX2" fmla="*/ 4678508 w 5044704"/>
              <a:gd name="connsiteY2" fmla="*/ 62408 h 3302109"/>
              <a:gd name="connsiteX3" fmla="*/ 4974010 w 5044704"/>
              <a:gd name="connsiteY3" fmla="*/ 698270 h 3302109"/>
              <a:gd name="connsiteX4" fmla="*/ 5044704 w 5044704"/>
              <a:gd name="connsiteY4" fmla="*/ 966161 h 3302109"/>
              <a:gd name="connsiteX5" fmla="*/ 5040983 w 5044704"/>
              <a:gd name="connsiteY5" fmla="*/ 1338231 h 3302109"/>
              <a:gd name="connsiteX6" fmla="*/ 5044704 w 5044704"/>
              <a:gd name="connsiteY6" fmla="*/ 1658212 h 3302109"/>
              <a:gd name="connsiteX7" fmla="*/ 4992614 w 5044704"/>
              <a:gd name="connsiteY7" fmla="*/ 1885175 h 3302109"/>
              <a:gd name="connsiteX8" fmla="*/ 4981453 w 5044704"/>
              <a:gd name="connsiteY8" fmla="*/ 2164228 h 3302109"/>
              <a:gd name="connsiteX9" fmla="*/ 4974011 w 5044704"/>
              <a:gd name="connsiteY9" fmla="*/ 2387470 h 3302109"/>
              <a:gd name="connsiteX10" fmla="*/ 5014939 w 5044704"/>
              <a:gd name="connsiteY10" fmla="*/ 2685126 h 3302109"/>
              <a:gd name="connsiteX11" fmla="*/ 4966836 w 5044704"/>
              <a:gd name="connsiteY11" fmla="*/ 2852826 h 3302109"/>
              <a:gd name="connsiteX12" fmla="*/ 2691319 w 5044704"/>
              <a:gd name="connsiteY12" fmla="*/ 3156412 h 3302109"/>
              <a:gd name="connsiteX13" fmla="*/ 395237 w 5044704"/>
              <a:gd name="connsiteY13" fmla="*/ 3250523 h 3302109"/>
              <a:gd name="connsiteX14" fmla="*/ 3152 w 5044704"/>
              <a:gd name="connsiteY14" fmla="*/ 1611247 h 3302109"/>
              <a:gd name="connsiteX15" fmla="*/ 128806 w 5044704"/>
              <a:gd name="connsiteY15" fmla="*/ 288080 h 3302109"/>
              <a:gd name="connsiteX0" fmla="*/ 128806 w 5044704"/>
              <a:gd name="connsiteY0" fmla="*/ 292525 h 3306554"/>
              <a:gd name="connsiteX1" fmla="*/ 2267986 w 5044704"/>
              <a:gd name="connsiteY1" fmla="*/ 70525 h 3306554"/>
              <a:gd name="connsiteX2" fmla="*/ 4678508 w 5044704"/>
              <a:gd name="connsiteY2" fmla="*/ 66853 h 3306554"/>
              <a:gd name="connsiteX3" fmla="*/ 5029821 w 5044704"/>
              <a:gd name="connsiteY3" fmla="*/ 765967 h 3306554"/>
              <a:gd name="connsiteX4" fmla="*/ 5044704 w 5044704"/>
              <a:gd name="connsiteY4" fmla="*/ 970606 h 3306554"/>
              <a:gd name="connsiteX5" fmla="*/ 5040983 w 5044704"/>
              <a:gd name="connsiteY5" fmla="*/ 1342676 h 3306554"/>
              <a:gd name="connsiteX6" fmla="*/ 5044704 w 5044704"/>
              <a:gd name="connsiteY6" fmla="*/ 1662657 h 3306554"/>
              <a:gd name="connsiteX7" fmla="*/ 4992614 w 5044704"/>
              <a:gd name="connsiteY7" fmla="*/ 1889620 h 3306554"/>
              <a:gd name="connsiteX8" fmla="*/ 4981453 w 5044704"/>
              <a:gd name="connsiteY8" fmla="*/ 2168673 h 3306554"/>
              <a:gd name="connsiteX9" fmla="*/ 4974011 w 5044704"/>
              <a:gd name="connsiteY9" fmla="*/ 2391915 h 3306554"/>
              <a:gd name="connsiteX10" fmla="*/ 5014939 w 5044704"/>
              <a:gd name="connsiteY10" fmla="*/ 2689571 h 3306554"/>
              <a:gd name="connsiteX11" fmla="*/ 4966836 w 5044704"/>
              <a:gd name="connsiteY11" fmla="*/ 2857271 h 3306554"/>
              <a:gd name="connsiteX12" fmla="*/ 2691319 w 5044704"/>
              <a:gd name="connsiteY12" fmla="*/ 3160857 h 3306554"/>
              <a:gd name="connsiteX13" fmla="*/ 395237 w 5044704"/>
              <a:gd name="connsiteY13" fmla="*/ 3254968 h 3306554"/>
              <a:gd name="connsiteX14" fmla="*/ 3152 w 5044704"/>
              <a:gd name="connsiteY14" fmla="*/ 1615692 h 3306554"/>
              <a:gd name="connsiteX15" fmla="*/ 128806 w 5044704"/>
              <a:gd name="connsiteY15" fmla="*/ 292525 h 3306554"/>
              <a:gd name="connsiteX0" fmla="*/ 128806 w 5044704"/>
              <a:gd name="connsiteY0" fmla="*/ 292525 h 3306554"/>
              <a:gd name="connsiteX1" fmla="*/ 2267986 w 5044704"/>
              <a:gd name="connsiteY1" fmla="*/ 70525 h 3306554"/>
              <a:gd name="connsiteX2" fmla="*/ 4678508 w 5044704"/>
              <a:gd name="connsiteY2" fmla="*/ 66853 h 3306554"/>
              <a:gd name="connsiteX3" fmla="*/ 5029821 w 5044704"/>
              <a:gd name="connsiteY3" fmla="*/ 765967 h 3306554"/>
              <a:gd name="connsiteX4" fmla="*/ 5044704 w 5044704"/>
              <a:gd name="connsiteY4" fmla="*/ 970606 h 3306554"/>
              <a:gd name="connsiteX5" fmla="*/ 5040983 w 5044704"/>
              <a:gd name="connsiteY5" fmla="*/ 1342676 h 3306554"/>
              <a:gd name="connsiteX6" fmla="*/ 5044704 w 5044704"/>
              <a:gd name="connsiteY6" fmla="*/ 1662657 h 3306554"/>
              <a:gd name="connsiteX7" fmla="*/ 4992614 w 5044704"/>
              <a:gd name="connsiteY7" fmla="*/ 1889620 h 3306554"/>
              <a:gd name="connsiteX8" fmla="*/ 4981453 w 5044704"/>
              <a:gd name="connsiteY8" fmla="*/ 2168673 h 3306554"/>
              <a:gd name="connsiteX9" fmla="*/ 4974011 w 5044704"/>
              <a:gd name="connsiteY9" fmla="*/ 2391915 h 3306554"/>
              <a:gd name="connsiteX10" fmla="*/ 5014939 w 5044704"/>
              <a:gd name="connsiteY10" fmla="*/ 2689571 h 3306554"/>
              <a:gd name="connsiteX11" fmla="*/ 4966836 w 5044704"/>
              <a:gd name="connsiteY11" fmla="*/ 2857271 h 3306554"/>
              <a:gd name="connsiteX12" fmla="*/ 2691319 w 5044704"/>
              <a:gd name="connsiteY12" fmla="*/ 3160857 h 3306554"/>
              <a:gd name="connsiteX13" fmla="*/ 395237 w 5044704"/>
              <a:gd name="connsiteY13" fmla="*/ 3254968 h 3306554"/>
              <a:gd name="connsiteX14" fmla="*/ 3152 w 5044704"/>
              <a:gd name="connsiteY14" fmla="*/ 1615692 h 3306554"/>
              <a:gd name="connsiteX15" fmla="*/ 128806 w 5044704"/>
              <a:gd name="connsiteY15" fmla="*/ 292525 h 3306554"/>
              <a:gd name="connsiteX0" fmla="*/ 128806 w 5044704"/>
              <a:gd name="connsiteY0" fmla="*/ 292525 h 3306554"/>
              <a:gd name="connsiteX1" fmla="*/ 2267986 w 5044704"/>
              <a:gd name="connsiteY1" fmla="*/ 70525 h 3306554"/>
              <a:gd name="connsiteX2" fmla="*/ 4678508 w 5044704"/>
              <a:gd name="connsiteY2" fmla="*/ 66853 h 3306554"/>
              <a:gd name="connsiteX3" fmla="*/ 5029821 w 5044704"/>
              <a:gd name="connsiteY3" fmla="*/ 765967 h 3306554"/>
              <a:gd name="connsiteX4" fmla="*/ 5044704 w 5044704"/>
              <a:gd name="connsiteY4" fmla="*/ 970606 h 3306554"/>
              <a:gd name="connsiteX5" fmla="*/ 5040983 w 5044704"/>
              <a:gd name="connsiteY5" fmla="*/ 1342676 h 3306554"/>
              <a:gd name="connsiteX6" fmla="*/ 5044704 w 5044704"/>
              <a:gd name="connsiteY6" fmla="*/ 1662657 h 3306554"/>
              <a:gd name="connsiteX7" fmla="*/ 4992614 w 5044704"/>
              <a:gd name="connsiteY7" fmla="*/ 1889620 h 3306554"/>
              <a:gd name="connsiteX8" fmla="*/ 4981453 w 5044704"/>
              <a:gd name="connsiteY8" fmla="*/ 2168673 h 3306554"/>
              <a:gd name="connsiteX9" fmla="*/ 4974011 w 5044704"/>
              <a:gd name="connsiteY9" fmla="*/ 2391915 h 3306554"/>
              <a:gd name="connsiteX10" fmla="*/ 5014939 w 5044704"/>
              <a:gd name="connsiteY10" fmla="*/ 2689571 h 3306554"/>
              <a:gd name="connsiteX11" fmla="*/ 4966836 w 5044704"/>
              <a:gd name="connsiteY11" fmla="*/ 2857271 h 3306554"/>
              <a:gd name="connsiteX12" fmla="*/ 2691319 w 5044704"/>
              <a:gd name="connsiteY12" fmla="*/ 3160857 h 3306554"/>
              <a:gd name="connsiteX13" fmla="*/ 395237 w 5044704"/>
              <a:gd name="connsiteY13" fmla="*/ 3254968 h 3306554"/>
              <a:gd name="connsiteX14" fmla="*/ 3152 w 5044704"/>
              <a:gd name="connsiteY14" fmla="*/ 1615692 h 3306554"/>
              <a:gd name="connsiteX15" fmla="*/ 128806 w 5044704"/>
              <a:gd name="connsiteY15" fmla="*/ 292525 h 3306554"/>
              <a:gd name="connsiteX0" fmla="*/ 128806 w 5044704"/>
              <a:gd name="connsiteY0" fmla="*/ 293314 h 3307343"/>
              <a:gd name="connsiteX1" fmla="*/ 2267986 w 5044704"/>
              <a:gd name="connsiteY1" fmla="*/ 71314 h 3307343"/>
              <a:gd name="connsiteX2" fmla="*/ 4678508 w 5044704"/>
              <a:gd name="connsiteY2" fmla="*/ 67642 h 3307343"/>
              <a:gd name="connsiteX3" fmla="*/ 4921921 w 5044704"/>
              <a:gd name="connsiteY3" fmla="*/ 777918 h 3307343"/>
              <a:gd name="connsiteX4" fmla="*/ 5044704 w 5044704"/>
              <a:gd name="connsiteY4" fmla="*/ 971395 h 3307343"/>
              <a:gd name="connsiteX5" fmla="*/ 5040983 w 5044704"/>
              <a:gd name="connsiteY5" fmla="*/ 1343465 h 3307343"/>
              <a:gd name="connsiteX6" fmla="*/ 5044704 w 5044704"/>
              <a:gd name="connsiteY6" fmla="*/ 1663446 h 3307343"/>
              <a:gd name="connsiteX7" fmla="*/ 4992614 w 5044704"/>
              <a:gd name="connsiteY7" fmla="*/ 1890409 h 3307343"/>
              <a:gd name="connsiteX8" fmla="*/ 4981453 w 5044704"/>
              <a:gd name="connsiteY8" fmla="*/ 2169462 h 3307343"/>
              <a:gd name="connsiteX9" fmla="*/ 4974011 w 5044704"/>
              <a:gd name="connsiteY9" fmla="*/ 2392704 h 3307343"/>
              <a:gd name="connsiteX10" fmla="*/ 5014939 w 5044704"/>
              <a:gd name="connsiteY10" fmla="*/ 2690360 h 3307343"/>
              <a:gd name="connsiteX11" fmla="*/ 4966836 w 5044704"/>
              <a:gd name="connsiteY11" fmla="*/ 2858060 h 3307343"/>
              <a:gd name="connsiteX12" fmla="*/ 2691319 w 5044704"/>
              <a:gd name="connsiteY12" fmla="*/ 3161646 h 3307343"/>
              <a:gd name="connsiteX13" fmla="*/ 395237 w 5044704"/>
              <a:gd name="connsiteY13" fmla="*/ 3255757 h 3307343"/>
              <a:gd name="connsiteX14" fmla="*/ 3152 w 5044704"/>
              <a:gd name="connsiteY14" fmla="*/ 1616481 h 3307343"/>
              <a:gd name="connsiteX15" fmla="*/ 128806 w 5044704"/>
              <a:gd name="connsiteY15" fmla="*/ 293314 h 3307343"/>
              <a:gd name="connsiteX0" fmla="*/ 128806 w 5044704"/>
              <a:gd name="connsiteY0" fmla="*/ 293314 h 3307343"/>
              <a:gd name="connsiteX1" fmla="*/ 2267986 w 5044704"/>
              <a:gd name="connsiteY1" fmla="*/ 71314 h 3307343"/>
              <a:gd name="connsiteX2" fmla="*/ 4678508 w 5044704"/>
              <a:gd name="connsiteY2" fmla="*/ 67642 h 3307343"/>
              <a:gd name="connsiteX3" fmla="*/ 4921921 w 5044704"/>
              <a:gd name="connsiteY3" fmla="*/ 777918 h 3307343"/>
              <a:gd name="connsiteX4" fmla="*/ 4907038 w 5044704"/>
              <a:gd name="connsiteY4" fmla="*/ 978836 h 3307343"/>
              <a:gd name="connsiteX5" fmla="*/ 5040983 w 5044704"/>
              <a:gd name="connsiteY5" fmla="*/ 1343465 h 3307343"/>
              <a:gd name="connsiteX6" fmla="*/ 5044704 w 5044704"/>
              <a:gd name="connsiteY6" fmla="*/ 1663446 h 3307343"/>
              <a:gd name="connsiteX7" fmla="*/ 4992614 w 5044704"/>
              <a:gd name="connsiteY7" fmla="*/ 1890409 h 3307343"/>
              <a:gd name="connsiteX8" fmla="*/ 4981453 w 5044704"/>
              <a:gd name="connsiteY8" fmla="*/ 2169462 h 3307343"/>
              <a:gd name="connsiteX9" fmla="*/ 4974011 w 5044704"/>
              <a:gd name="connsiteY9" fmla="*/ 2392704 h 3307343"/>
              <a:gd name="connsiteX10" fmla="*/ 5014939 w 5044704"/>
              <a:gd name="connsiteY10" fmla="*/ 2690360 h 3307343"/>
              <a:gd name="connsiteX11" fmla="*/ 4966836 w 5044704"/>
              <a:gd name="connsiteY11" fmla="*/ 2858060 h 3307343"/>
              <a:gd name="connsiteX12" fmla="*/ 2691319 w 5044704"/>
              <a:gd name="connsiteY12" fmla="*/ 3161646 h 3307343"/>
              <a:gd name="connsiteX13" fmla="*/ 395237 w 5044704"/>
              <a:gd name="connsiteY13" fmla="*/ 3255757 h 3307343"/>
              <a:gd name="connsiteX14" fmla="*/ 3152 w 5044704"/>
              <a:gd name="connsiteY14" fmla="*/ 1616481 h 3307343"/>
              <a:gd name="connsiteX15" fmla="*/ 128806 w 5044704"/>
              <a:gd name="connsiteY15" fmla="*/ 293314 h 3307343"/>
              <a:gd name="connsiteX0" fmla="*/ 128806 w 5044704"/>
              <a:gd name="connsiteY0" fmla="*/ 293314 h 3307343"/>
              <a:gd name="connsiteX1" fmla="*/ 2267986 w 5044704"/>
              <a:gd name="connsiteY1" fmla="*/ 71314 h 3307343"/>
              <a:gd name="connsiteX2" fmla="*/ 4678508 w 5044704"/>
              <a:gd name="connsiteY2" fmla="*/ 67642 h 3307343"/>
              <a:gd name="connsiteX3" fmla="*/ 4921921 w 5044704"/>
              <a:gd name="connsiteY3" fmla="*/ 777918 h 3307343"/>
              <a:gd name="connsiteX4" fmla="*/ 5040983 w 5044704"/>
              <a:gd name="connsiteY4" fmla="*/ 1343465 h 3307343"/>
              <a:gd name="connsiteX5" fmla="*/ 5044704 w 5044704"/>
              <a:gd name="connsiteY5" fmla="*/ 1663446 h 3307343"/>
              <a:gd name="connsiteX6" fmla="*/ 4992614 w 5044704"/>
              <a:gd name="connsiteY6" fmla="*/ 1890409 h 3307343"/>
              <a:gd name="connsiteX7" fmla="*/ 4981453 w 5044704"/>
              <a:gd name="connsiteY7" fmla="*/ 2169462 h 3307343"/>
              <a:gd name="connsiteX8" fmla="*/ 4974011 w 5044704"/>
              <a:gd name="connsiteY8" fmla="*/ 2392704 h 3307343"/>
              <a:gd name="connsiteX9" fmla="*/ 5014939 w 5044704"/>
              <a:gd name="connsiteY9" fmla="*/ 2690360 h 3307343"/>
              <a:gd name="connsiteX10" fmla="*/ 4966836 w 5044704"/>
              <a:gd name="connsiteY10" fmla="*/ 2858060 h 3307343"/>
              <a:gd name="connsiteX11" fmla="*/ 2691319 w 5044704"/>
              <a:gd name="connsiteY11" fmla="*/ 3161646 h 3307343"/>
              <a:gd name="connsiteX12" fmla="*/ 395237 w 5044704"/>
              <a:gd name="connsiteY12" fmla="*/ 3255757 h 3307343"/>
              <a:gd name="connsiteX13" fmla="*/ 3152 w 5044704"/>
              <a:gd name="connsiteY13" fmla="*/ 1616481 h 3307343"/>
              <a:gd name="connsiteX14" fmla="*/ 128806 w 5044704"/>
              <a:gd name="connsiteY14" fmla="*/ 293314 h 3307343"/>
              <a:gd name="connsiteX0" fmla="*/ 128806 w 5044704"/>
              <a:gd name="connsiteY0" fmla="*/ 334131 h 3348160"/>
              <a:gd name="connsiteX1" fmla="*/ 2267986 w 5044704"/>
              <a:gd name="connsiteY1" fmla="*/ 112131 h 3348160"/>
              <a:gd name="connsiteX2" fmla="*/ 4678508 w 5044704"/>
              <a:gd name="connsiteY2" fmla="*/ 108459 h 3348160"/>
              <a:gd name="connsiteX3" fmla="*/ 5040983 w 5044704"/>
              <a:gd name="connsiteY3" fmla="*/ 1384282 h 3348160"/>
              <a:gd name="connsiteX4" fmla="*/ 5044704 w 5044704"/>
              <a:gd name="connsiteY4" fmla="*/ 1704263 h 3348160"/>
              <a:gd name="connsiteX5" fmla="*/ 4992614 w 5044704"/>
              <a:gd name="connsiteY5" fmla="*/ 1931226 h 3348160"/>
              <a:gd name="connsiteX6" fmla="*/ 4981453 w 5044704"/>
              <a:gd name="connsiteY6" fmla="*/ 2210279 h 3348160"/>
              <a:gd name="connsiteX7" fmla="*/ 4974011 w 5044704"/>
              <a:gd name="connsiteY7" fmla="*/ 2433521 h 3348160"/>
              <a:gd name="connsiteX8" fmla="*/ 5014939 w 5044704"/>
              <a:gd name="connsiteY8" fmla="*/ 2731177 h 3348160"/>
              <a:gd name="connsiteX9" fmla="*/ 4966836 w 5044704"/>
              <a:gd name="connsiteY9" fmla="*/ 2898877 h 3348160"/>
              <a:gd name="connsiteX10" fmla="*/ 2691319 w 5044704"/>
              <a:gd name="connsiteY10" fmla="*/ 3202463 h 3348160"/>
              <a:gd name="connsiteX11" fmla="*/ 395237 w 5044704"/>
              <a:gd name="connsiteY11" fmla="*/ 3296574 h 3348160"/>
              <a:gd name="connsiteX12" fmla="*/ 3152 w 5044704"/>
              <a:gd name="connsiteY12" fmla="*/ 1657298 h 3348160"/>
              <a:gd name="connsiteX13" fmla="*/ 128806 w 5044704"/>
              <a:gd name="connsiteY13" fmla="*/ 334131 h 3348160"/>
              <a:gd name="connsiteX0" fmla="*/ 128806 w 5044704"/>
              <a:gd name="connsiteY0" fmla="*/ 334131 h 3348160"/>
              <a:gd name="connsiteX1" fmla="*/ 2267986 w 5044704"/>
              <a:gd name="connsiteY1" fmla="*/ 112131 h 3348160"/>
              <a:gd name="connsiteX2" fmla="*/ 4678508 w 5044704"/>
              <a:gd name="connsiteY2" fmla="*/ 108459 h 3348160"/>
              <a:gd name="connsiteX3" fmla="*/ 5040983 w 5044704"/>
              <a:gd name="connsiteY3" fmla="*/ 1384282 h 3348160"/>
              <a:gd name="connsiteX4" fmla="*/ 5044704 w 5044704"/>
              <a:gd name="connsiteY4" fmla="*/ 1704263 h 3348160"/>
              <a:gd name="connsiteX5" fmla="*/ 4992614 w 5044704"/>
              <a:gd name="connsiteY5" fmla="*/ 1931226 h 3348160"/>
              <a:gd name="connsiteX6" fmla="*/ 4981453 w 5044704"/>
              <a:gd name="connsiteY6" fmla="*/ 2210279 h 3348160"/>
              <a:gd name="connsiteX7" fmla="*/ 4974011 w 5044704"/>
              <a:gd name="connsiteY7" fmla="*/ 2433521 h 3348160"/>
              <a:gd name="connsiteX8" fmla="*/ 5014939 w 5044704"/>
              <a:gd name="connsiteY8" fmla="*/ 2731177 h 3348160"/>
              <a:gd name="connsiteX9" fmla="*/ 4966836 w 5044704"/>
              <a:gd name="connsiteY9" fmla="*/ 2898877 h 3348160"/>
              <a:gd name="connsiteX10" fmla="*/ 2691319 w 5044704"/>
              <a:gd name="connsiteY10" fmla="*/ 3202463 h 3348160"/>
              <a:gd name="connsiteX11" fmla="*/ 395237 w 5044704"/>
              <a:gd name="connsiteY11" fmla="*/ 3296574 h 3348160"/>
              <a:gd name="connsiteX12" fmla="*/ 3152 w 5044704"/>
              <a:gd name="connsiteY12" fmla="*/ 1657298 h 3348160"/>
              <a:gd name="connsiteX13" fmla="*/ 128806 w 5044704"/>
              <a:gd name="connsiteY13" fmla="*/ 334131 h 3348160"/>
              <a:gd name="connsiteX0" fmla="*/ 128806 w 5044704"/>
              <a:gd name="connsiteY0" fmla="*/ 382761 h 3396790"/>
              <a:gd name="connsiteX1" fmla="*/ 2267986 w 5044704"/>
              <a:gd name="connsiteY1" fmla="*/ 160761 h 3396790"/>
              <a:gd name="connsiteX2" fmla="*/ 4589211 w 5044704"/>
              <a:gd name="connsiteY2" fmla="*/ 90116 h 3396790"/>
              <a:gd name="connsiteX3" fmla="*/ 5040983 w 5044704"/>
              <a:gd name="connsiteY3" fmla="*/ 1432912 h 3396790"/>
              <a:gd name="connsiteX4" fmla="*/ 5044704 w 5044704"/>
              <a:gd name="connsiteY4" fmla="*/ 1752893 h 3396790"/>
              <a:gd name="connsiteX5" fmla="*/ 4992614 w 5044704"/>
              <a:gd name="connsiteY5" fmla="*/ 1979856 h 3396790"/>
              <a:gd name="connsiteX6" fmla="*/ 4981453 w 5044704"/>
              <a:gd name="connsiteY6" fmla="*/ 2258909 h 3396790"/>
              <a:gd name="connsiteX7" fmla="*/ 4974011 w 5044704"/>
              <a:gd name="connsiteY7" fmla="*/ 2482151 h 3396790"/>
              <a:gd name="connsiteX8" fmla="*/ 5014939 w 5044704"/>
              <a:gd name="connsiteY8" fmla="*/ 2779807 h 3396790"/>
              <a:gd name="connsiteX9" fmla="*/ 4966836 w 5044704"/>
              <a:gd name="connsiteY9" fmla="*/ 2947507 h 3396790"/>
              <a:gd name="connsiteX10" fmla="*/ 2691319 w 5044704"/>
              <a:gd name="connsiteY10" fmla="*/ 3251093 h 3396790"/>
              <a:gd name="connsiteX11" fmla="*/ 395237 w 5044704"/>
              <a:gd name="connsiteY11" fmla="*/ 3345204 h 3396790"/>
              <a:gd name="connsiteX12" fmla="*/ 3152 w 5044704"/>
              <a:gd name="connsiteY12" fmla="*/ 1705928 h 3396790"/>
              <a:gd name="connsiteX13" fmla="*/ 128806 w 5044704"/>
              <a:gd name="connsiteY13" fmla="*/ 382761 h 3396790"/>
              <a:gd name="connsiteX0" fmla="*/ 128806 w 5044704"/>
              <a:gd name="connsiteY0" fmla="*/ 391750 h 3405779"/>
              <a:gd name="connsiteX1" fmla="*/ 2267986 w 5044704"/>
              <a:gd name="connsiteY1" fmla="*/ 169750 h 3405779"/>
              <a:gd name="connsiteX2" fmla="*/ 4589211 w 5044704"/>
              <a:gd name="connsiteY2" fmla="*/ 99105 h 3405779"/>
              <a:gd name="connsiteX3" fmla="*/ 5040983 w 5044704"/>
              <a:gd name="connsiteY3" fmla="*/ 1441901 h 3405779"/>
              <a:gd name="connsiteX4" fmla="*/ 5044704 w 5044704"/>
              <a:gd name="connsiteY4" fmla="*/ 1761882 h 3405779"/>
              <a:gd name="connsiteX5" fmla="*/ 4992614 w 5044704"/>
              <a:gd name="connsiteY5" fmla="*/ 1988845 h 3405779"/>
              <a:gd name="connsiteX6" fmla="*/ 4981453 w 5044704"/>
              <a:gd name="connsiteY6" fmla="*/ 2267898 h 3405779"/>
              <a:gd name="connsiteX7" fmla="*/ 4974011 w 5044704"/>
              <a:gd name="connsiteY7" fmla="*/ 2491140 h 3405779"/>
              <a:gd name="connsiteX8" fmla="*/ 5014939 w 5044704"/>
              <a:gd name="connsiteY8" fmla="*/ 2788796 h 3405779"/>
              <a:gd name="connsiteX9" fmla="*/ 4966836 w 5044704"/>
              <a:gd name="connsiteY9" fmla="*/ 2956496 h 3405779"/>
              <a:gd name="connsiteX10" fmla="*/ 2691319 w 5044704"/>
              <a:gd name="connsiteY10" fmla="*/ 3260082 h 3405779"/>
              <a:gd name="connsiteX11" fmla="*/ 395237 w 5044704"/>
              <a:gd name="connsiteY11" fmla="*/ 3354193 h 3405779"/>
              <a:gd name="connsiteX12" fmla="*/ 3152 w 5044704"/>
              <a:gd name="connsiteY12" fmla="*/ 1714917 h 3405779"/>
              <a:gd name="connsiteX13" fmla="*/ 128806 w 5044704"/>
              <a:gd name="connsiteY13" fmla="*/ 391750 h 3405779"/>
              <a:gd name="connsiteX0" fmla="*/ 128806 w 5044704"/>
              <a:gd name="connsiteY0" fmla="*/ 394612 h 3408641"/>
              <a:gd name="connsiteX1" fmla="*/ 2267986 w 5044704"/>
              <a:gd name="connsiteY1" fmla="*/ 172612 h 3408641"/>
              <a:gd name="connsiteX2" fmla="*/ 4626418 w 5044704"/>
              <a:gd name="connsiteY2" fmla="*/ 98246 h 3408641"/>
              <a:gd name="connsiteX3" fmla="*/ 5040983 w 5044704"/>
              <a:gd name="connsiteY3" fmla="*/ 1444763 h 3408641"/>
              <a:gd name="connsiteX4" fmla="*/ 5044704 w 5044704"/>
              <a:gd name="connsiteY4" fmla="*/ 1764744 h 3408641"/>
              <a:gd name="connsiteX5" fmla="*/ 4992614 w 5044704"/>
              <a:gd name="connsiteY5" fmla="*/ 1991707 h 3408641"/>
              <a:gd name="connsiteX6" fmla="*/ 4981453 w 5044704"/>
              <a:gd name="connsiteY6" fmla="*/ 2270760 h 3408641"/>
              <a:gd name="connsiteX7" fmla="*/ 4974011 w 5044704"/>
              <a:gd name="connsiteY7" fmla="*/ 2494002 h 3408641"/>
              <a:gd name="connsiteX8" fmla="*/ 5014939 w 5044704"/>
              <a:gd name="connsiteY8" fmla="*/ 2791658 h 3408641"/>
              <a:gd name="connsiteX9" fmla="*/ 4966836 w 5044704"/>
              <a:gd name="connsiteY9" fmla="*/ 2959358 h 3408641"/>
              <a:gd name="connsiteX10" fmla="*/ 2691319 w 5044704"/>
              <a:gd name="connsiteY10" fmla="*/ 3262944 h 3408641"/>
              <a:gd name="connsiteX11" fmla="*/ 395237 w 5044704"/>
              <a:gd name="connsiteY11" fmla="*/ 3357055 h 3408641"/>
              <a:gd name="connsiteX12" fmla="*/ 3152 w 5044704"/>
              <a:gd name="connsiteY12" fmla="*/ 1717779 h 3408641"/>
              <a:gd name="connsiteX13" fmla="*/ 128806 w 5044704"/>
              <a:gd name="connsiteY13" fmla="*/ 394612 h 3408641"/>
              <a:gd name="connsiteX0" fmla="*/ 128806 w 5044704"/>
              <a:gd name="connsiteY0" fmla="*/ 394612 h 3408641"/>
              <a:gd name="connsiteX1" fmla="*/ 2267986 w 5044704"/>
              <a:gd name="connsiteY1" fmla="*/ 172612 h 3408641"/>
              <a:gd name="connsiteX2" fmla="*/ 4626418 w 5044704"/>
              <a:gd name="connsiteY2" fmla="*/ 98246 h 3408641"/>
              <a:gd name="connsiteX3" fmla="*/ 5040983 w 5044704"/>
              <a:gd name="connsiteY3" fmla="*/ 1444763 h 3408641"/>
              <a:gd name="connsiteX4" fmla="*/ 5044704 w 5044704"/>
              <a:gd name="connsiteY4" fmla="*/ 1764744 h 3408641"/>
              <a:gd name="connsiteX5" fmla="*/ 4992614 w 5044704"/>
              <a:gd name="connsiteY5" fmla="*/ 1991707 h 3408641"/>
              <a:gd name="connsiteX6" fmla="*/ 4981453 w 5044704"/>
              <a:gd name="connsiteY6" fmla="*/ 2270760 h 3408641"/>
              <a:gd name="connsiteX7" fmla="*/ 4974011 w 5044704"/>
              <a:gd name="connsiteY7" fmla="*/ 2494002 h 3408641"/>
              <a:gd name="connsiteX8" fmla="*/ 5014939 w 5044704"/>
              <a:gd name="connsiteY8" fmla="*/ 2791658 h 3408641"/>
              <a:gd name="connsiteX9" fmla="*/ 4966836 w 5044704"/>
              <a:gd name="connsiteY9" fmla="*/ 2959358 h 3408641"/>
              <a:gd name="connsiteX10" fmla="*/ 2691319 w 5044704"/>
              <a:gd name="connsiteY10" fmla="*/ 3262944 h 3408641"/>
              <a:gd name="connsiteX11" fmla="*/ 395237 w 5044704"/>
              <a:gd name="connsiteY11" fmla="*/ 3357055 h 3408641"/>
              <a:gd name="connsiteX12" fmla="*/ 3152 w 5044704"/>
              <a:gd name="connsiteY12" fmla="*/ 1717779 h 3408641"/>
              <a:gd name="connsiteX13" fmla="*/ 128806 w 5044704"/>
              <a:gd name="connsiteY13" fmla="*/ 394612 h 3408641"/>
              <a:gd name="connsiteX0" fmla="*/ 212227 w 5128125"/>
              <a:gd name="connsiteY0" fmla="*/ 391418 h 3405447"/>
              <a:gd name="connsiteX1" fmla="*/ 2403496 w 5128125"/>
              <a:gd name="connsiteY1" fmla="*/ 150814 h 3405447"/>
              <a:gd name="connsiteX2" fmla="*/ 4709839 w 5128125"/>
              <a:gd name="connsiteY2" fmla="*/ 95052 h 3405447"/>
              <a:gd name="connsiteX3" fmla="*/ 5124404 w 5128125"/>
              <a:gd name="connsiteY3" fmla="*/ 1441569 h 3405447"/>
              <a:gd name="connsiteX4" fmla="*/ 5128125 w 5128125"/>
              <a:gd name="connsiteY4" fmla="*/ 1761550 h 3405447"/>
              <a:gd name="connsiteX5" fmla="*/ 5076035 w 5128125"/>
              <a:gd name="connsiteY5" fmla="*/ 1988513 h 3405447"/>
              <a:gd name="connsiteX6" fmla="*/ 5064874 w 5128125"/>
              <a:gd name="connsiteY6" fmla="*/ 2267566 h 3405447"/>
              <a:gd name="connsiteX7" fmla="*/ 5057432 w 5128125"/>
              <a:gd name="connsiteY7" fmla="*/ 2490808 h 3405447"/>
              <a:gd name="connsiteX8" fmla="*/ 5098360 w 5128125"/>
              <a:gd name="connsiteY8" fmla="*/ 2788464 h 3405447"/>
              <a:gd name="connsiteX9" fmla="*/ 5050257 w 5128125"/>
              <a:gd name="connsiteY9" fmla="*/ 2956164 h 3405447"/>
              <a:gd name="connsiteX10" fmla="*/ 2774740 w 5128125"/>
              <a:gd name="connsiteY10" fmla="*/ 3259750 h 3405447"/>
              <a:gd name="connsiteX11" fmla="*/ 478658 w 5128125"/>
              <a:gd name="connsiteY11" fmla="*/ 3353861 h 3405447"/>
              <a:gd name="connsiteX12" fmla="*/ 86573 w 5128125"/>
              <a:gd name="connsiteY12" fmla="*/ 1714585 h 3405447"/>
              <a:gd name="connsiteX13" fmla="*/ 212227 w 5128125"/>
              <a:gd name="connsiteY13" fmla="*/ 391418 h 3405447"/>
              <a:gd name="connsiteX0" fmla="*/ 212227 w 5128125"/>
              <a:gd name="connsiteY0" fmla="*/ 391418 h 3405447"/>
              <a:gd name="connsiteX1" fmla="*/ 2403496 w 5128125"/>
              <a:gd name="connsiteY1" fmla="*/ 150814 h 3405447"/>
              <a:gd name="connsiteX2" fmla="*/ 4709839 w 5128125"/>
              <a:gd name="connsiteY2" fmla="*/ 95052 h 3405447"/>
              <a:gd name="connsiteX3" fmla="*/ 5124404 w 5128125"/>
              <a:gd name="connsiteY3" fmla="*/ 1441569 h 3405447"/>
              <a:gd name="connsiteX4" fmla="*/ 5128125 w 5128125"/>
              <a:gd name="connsiteY4" fmla="*/ 1761550 h 3405447"/>
              <a:gd name="connsiteX5" fmla="*/ 5076035 w 5128125"/>
              <a:gd name="connsiteY5" fmla="*/ 1988513 h 3405447"/>
              <a:gd name="connsiteX6" fmla="*/ 5064874 w 5128125"/>
              <a:gd name="connsiteY6" fmla="*/ 2267566 h 3405447"/>
              <a:gd name="connsiteX7" fmla="*/ 5057432 w 5128125"/>
              <a:gd name="connsiteY7" fmla="*/ 2490808 h 3405447"/>
              <a:gd name="connsiteX8" fmla="*/ 5098360 w 5128125"/>
              <a:gd name="connsiteY8" fmla="*/ 2788464 h 3405447"/>
              <a:gd name="connsiteX9" fmla="*/ 5050257 w 5128125"/>
              <a:gd name="connsiteY9" fmla="*/ 2956164 h 3405447"/>
              <a:gd name="connsiteX10" fmla="*/ 2774740 w 5128125"/>
              <a:gd name="connsiteY10" fmla="*/ 3259750 h 3405447"/>
              <a:gd name="connsiteX11" fmla="*/ 478658 w 5128125"/>
              <a:gd name="connsiteY11" fmla="*/ 3353861 h 3405447"/>
              <a:gd name="connsiteX12" fmla="*/ 86573 w 5128125"/>
              <a:gd name="connsiteY12" fmla="*/ 1714585 h 3405447"/>
              <a:gd name="connsiteX13" fmla="*/ 212227 w 5128125"/>
              <a:gd name="connsiteY13" fmla="*/ 391418 h 3405447"/>
              <a:gd name="connsiteX0" fmla="*/ 136739 w 5052637"/>
              <a:gd name="connsiteY0" fmla="*/ 391418 h 3405447"/>
              <a:gd name="connsiteX1" fmla="*/ 2328008 w 5052637"/>
              <a:gd name="connsiteY1" fmla="*/ 150814 h 3405447"/>
              <a:gd name="connsiteX2" fmla="*/ 4634351 w 5052637"/>
              <a:gd name="connsiteY2" fmla="*/ 95052 h 3405447"/>
              <a:gd name="connsiteX3" fmla="*/ 5048916 w 5052637"/>
              <a:gd name="connsiteY3" fmla="*/ 1441569 h 3405447"/>
              <a:gd name="connsiteX4" fmla="*/ 5052637 w 5052637"/>
              <a:gd name="connsiteY4" fmla="*/ 1761550 h 3405447"/>
              <a:gd name="connsiteX5" fmla="*/ 5000547 w 5052637"/>
              <a:gd name="connsiteY5" fmla="*/ 1988513 h 3405447"/>
              <a:gd name="connsiteX6" fmla="*/ 4989386 w 5052637"/>
              <a:gd name="connsiteY6" fmla="*/ 2267566 h 3405447"/>
              <a:gd name="connsiteX7" fmla="*/ 4981944 w 5052637"/>
              <a:gd name="connsiteY7" fmla="*/ 2490808 h 3405447"/>
              <a:gd name="connsiteX8" fmla="*/ 5022872 w 5052637"/>
              <a:gd name="connsiteY8" fmla="*/ 2788464 h 3405447"/>
              <a:gd name="connsiteX9" fmla="*/ 4974769 w 5052637"/>
              <a:gd name="connsiteY9" fmla="*/ 2956164 h 3405447"/>
              <a:gd name="connsiteX10" fmla="*/ 2699252 w 5052637"/>
              <a:gd name="connsiteY10" fmla="*/ 3259750 h 3405447"/>
              <a:gd name="connsiteX11" fmla="*/ 403170 w 5052637"/>
              <a:gd name="connsiteY11" fmla="*/ 3353861 h 3405447"/>
              <a:gd name="connsiteX12" fmla="*/ 11085 w 5052637"/>
              <a:gd name="connsiteY12" fmla="*/ 1714585 h 3405447"/>
              <a:gd name="connsiteX13" fmla="*/ 136739 w 5052637"/>
              <a:gd name="connsiteY13" fmla="*/ 391418 h 3405447"/>
              <a:gd name="connsiteX0" fmla="*/ 136739 w 5052637"/>
              <a:gd name="connsiteY0" fmla="*/ 365374 h 3405447"/>
              <a:gd name="connsiteX1" fmla="*/ 2328008 w 5052637"/>
              <a:gd name="connsiteY1" fmla="*/ 150814 h 3405447"/>
              <a:gd name="connsiteX2" fmla="*/ 4634351 w 5052637"/>
              <a:gd name="connsiteY2" fmla="*/ 95052 h 3405447"/>
              <a:gd name="connsiteX3" fmla="*/ 5048916 w 5052637"/>
              <a:gd name="connsiteY3" fmla="*/ 1441569 h 3405447"/>
              <a:gd name="connsiteX4" fmla="*/ 5052637 w 5052637"/>
              <a:gd name="connsiteY4" fmla="*/ 1761550 h 3405447"/>
              <a:gd name="connsiteX5" fmla="*/ 5000547 w 5052637"/>
              <a:gd name="connsiteY5" fmla="*/ 1988513 h 3405447"/>
              <a:gd name="connsiteX6" fmla="*/ 4989386 w 5052637"/>
              <a:gd name="connsiteY6" fmla="*/ 2267566 h 3405447"/>
              <a:gd name="connsiteX7" fmla="*/ 4981944 w 5052637"/>
              <a:gd name="connsiteY7" fmla="*/ 2490808 h 3405447"/>
              <a:gd name="connsiteX8" fmla="*/ 5022872 w 5052637"/>
              <a:gd name="connsiteY8" fmla="*/ 2788464 h 3405447"/>
              <a:gd name="connsiteX9" fmla="*/ 4974769 w 5052637"/>
              <a:gd name="connsiteY9" fmla="*/ 2956164 h 3405447"/>
              <a:gd name="connsiteX10" fmla="*/ 2699252 w 5052637"/>
              <a:gd name="connsiteY10" fmla="*/ 3259750 h 3405447"/>
              <a:gd name="connsiteX11" fmla="*/ 403170 w 5052637"/>
              <a:gd name="connsiteY11" fmla="*/ 3353861 h 3405447"/>
              <a:gd name="connsiteX12" fmla="*/ 11085 w 5052637"/>
              <a:gd name="connsiteY12" fmla="*/ 1714585 h 3405447"/>
              <a:gd name="connsiteX13" fmla="*/ 136739 w 5052637"/>
              <a:gd name="connsiteY13" fmla="*/ 365374 h 3405447"/>
              <a:gd name="connsiteX0" fmla="*/ 136739 w 5052637"/>
              <a:gd name="connsiteY0" fmla="*/ 365374 h 3431281"/>
              <a:gd name="connsiteX1" fmla="*/ 2328008 w 5052637"/>
              <a:gd name="connsiteY1" fmla="*/ 150814 h 3431281"/>
              <a:gd name="connsiteX2" fmla="*/ 4634351 w 5052637"/>
              <a:gd name="connsiteY2" fmla="*/ 95052 h 3431281"/>
              <a:gd name="connsiteX3" fmla="*/ 5048916 w 5052637"/>
              <a:gd name="connsiteY3" fmla="*/ 1441569 h 3431281"/>
              <a:gd name="connsiteX4" fmla="*/ 5052637 w 5052637"/>
              <a:gd name="connsiteY4" fmla="*/ 1761550 h 3431281"/>
              <a:gd name="connsiteX5" fmla="*/ 5000547 w 5052637"/>
              <a:gd name="connsiteY5" fmla="*/ 1988513 h 3431281"/>
              <a:gd name="connsiteX6" fmla="*/ 4989386 w 5052637"/>
              <a:gd name="connsiteY6" fmla="*/ 2267566 h 3431281"/>
              <a:gd name="connsiteX7" fmla="*/ 4981944 w 5052637"/>
              <a:gd name="connsiteY7" fmla="*/ 2490808 h 3431281"/>
              <a:gd name="connsiteX8" fmla="*/ 5022872 w 5052637"/>
              <a:gd name="connsiteY8" fmla="*/ 2788464 h 3431281"/>
              <a:gd name="connsiteX9" fmla="*/ 4974769 w 5052637"/>
              <a:gd name="connsiteY9" fmla="*/ 2956164 h 3431281"/>
              <a:gd name="connsiteX10" fmla="*/ 2699252 w 5052637"/>
              <a:gd name="connsiteY10" fmla="*/ 3259750 h 3431281"/>
              <a:gd name="connsiteX11" fmla="*/ 395728 w 5052637"/>
              <a:gd name="connsiteY11" fmla="*/ 3383627 h 3431281"/>
              <a:gd name="connsiteX12" fmla="*/ 11085 w 5052637"/>
              <a:gd name="connsiteY12" fmla="*/ 1714585 h 3431281"/>
              <a:gd name="connsiteX13" fmla="*/ 136739 w 5052637"/>
              <a:gd name="connsiteY13" fmla="*/ 365374 h 3431281"/>
              <a:gd name="connsiteX0" fmla="*/ 136739 w 5052637"/>
              <a:gd name="connsiteY0" fmla="*/ 365374 h 3431281"/>
              <a:gd name="connsiteX1" fmla="*/ 2328008 w 5052637"/>
              <a:gd name="connsiteY1" fmla="*/ 150814 h 3431281"/>
              <a:gd name="connsiteX2" fmla="*/ 4634351 w 5052637"/>
              <a:gd name="connsiteY2" fmla="*/ 95052 h 3431281"/>
              <a:gd name="connsiteX3" fmla="*/ 5048916 w 5052637"/>
              <a:gd name="connsiteY3" fmla="*/ 1441569 h 3431281"/>
              <a:gd name="connsiteX4" fmla="*/ 5052637 w 5052637"/>
              <a:gd name="connsiteY4" fmla="*/ 1761550 h 3431281"/>
              <a:gd name="connsiteX5" fmla="*/ 5000547 w 5052637"/>
              <a:gd name="connsiteY5" fmla="*/ 1988513 h 3431281"/>
              <a:gd name="connsiteX6" fmla="*/ 4989386 w 5052637"/>
              <a:gd name="connsiteY6" fmla="*/ 2267566 h 3431281"/>
              <a:gd name="connsiteX7" fmla="*/ 4981944 w 5052637"/>
              <a:gd name="connsiteY7" fmla="*/ 2490808 h 3431281"/>
              <a:gd name="connsiteX8" fmla="*/ 5022872 w 5052637"/>
              <a:gd name="connsiteY8" fmla="*/ 2788464 h 3431281"/>
              <a:gd name="connsiteX9" fmla="*/ 4974769 w 5052637"/>
              <a:gd name="connsiteY9" fmla="*/ 2956164 h 3431281"/>
              <a:gd name="connsiteX10" fmla="*/ 2699252 w 5052637"/>
              <a:gd name="connsiteY10" fmla="*/ 3259750 h 3431281"/>
              <a:gd name="connsiteX11" fmla="*/ 395728 w 5052637"/>
              <a:gd name="connsiteY11" fmla="*/ 3383627 h 3431281"/>
              <a:gd name="connsiteX12" fmla="*/ 11085 w 5052637"/>
              <a:gd name="connsiteY12" fmla="*/ 1714585 h 3431281"/>
              <a:gd name="connsiteX13" fmla="*/ 136739 w 5052637"/>
              <a:gd name="connsiteY13" fmla="*/ 365374 h 3431281"/>
              <a:gd name="connsiteX0" fmla="*/ 136739 w 5052637"/>
              <a:gd name="connsiteY0" fmla="*/ 365374 h 3441627"/>
              <a:gd name="connsiteX1" fmla="*/ 2328008 w 5052637"/>
              <a:gd name="connsiteY1" fmla="*/ 150814 h 3441627"/>
              <a:gd name="connsiteX2" fmla="*/ 4634351 w 5052637"/>
              <a:gd name="connsiteY2" fmla="*/ 95052 h 3441627"/>
              <a:gd name="connsiteX3" fmla="*/ 5048916 w 5052637"/>
              <a:gd name="connsiteY3" fmla="*/ 1441569 h 3441627"/>
              <a:gd name="connsiteX4" fmla="*/ 5052637 w 5052637"/>
              <a:gd name="connsiteY4" fmla="*/ 1761550 h 3441627"/>
              <a:gd name="connsiteX5" fmla="*/ 5000547 w 5052637"/>
              <a:gd name="connsiteY5" fmla="*/ 1988513 h 3441627"/>
              <a:gd name="connsiteX6" fmla="*/ 4989386 w 5052637"/>
              <a:gd name="connsiteY6" fmla="*/ 2267566 h 3441627"/>
              <a:gd name="connsiteX7" fmla="*/ 4981944 w 5052637"/>
              <a:gd name="connsiteY7" fmla="*/ 2490808 h 3441627"/>
              <a:gd name="connsiteX8" fmla="*/ 5022872 w 5052637"/>
              <a:gd name="connsiteY8" fmla="*/ 2788464 h 3441627"/>
              <a:gd name="connsiteX9" fmla="*/ 4974769 w 5052637"/>
              <a:gd name="connsiteY9" fmla="*/ 2956164 h 3441627"/>
              <a:gd name="connsiteX10" fmla="*/ 2699252 w 5052637"/>
              <a:gd name="connsiteY10" fmla="*/ 3259750 h 3441627"/>
              <a:gd name="connsiteX11" fmla="*/ 395728 w 5052637"/>
              <a:gd name="connsiteY11" fmla="*/ 3383627 h 3441627"/>
              <a:gd name="connsiteX12" fmla="*/ 11085 w 5052637"/>
              <a:gd name="connsiteY12" fmla="*/ 1714585 h 3441627"/>
              <a:gd name="connsiteX13" fmla="*/ 136739 w 5052637"/>
              <a:gd name="connsiteY13" fmla="*/ 365374 h 3441627"/>
              <a:gd name="connsiteX0" fmla="*/ 136739 w 5052637"/>
              <a:gd name="connsiteY0" fmla="*/ 371072 h 3447325"/>
              <a:gd name="connsiteX1" fmla="*/ 2328008 w 5052637"/>
              <a:gd name="connsiteY1" fmla="*/ 156512 h 3447325"/>
              <a:gd name="connsiteX2" fmla="*/ 4634351 w 5052637"/>
              <a:gd name="connsiteY2" fmla="*/ 100750 h 3447325"/>
              <a:gd name="connsiteX3" fmla="*/ 5048916 w 5052637"/>
              <a:gd name="connsiteY3" fmla="*/ 1447267 h 3447325"/>
              <a:gd name="connsiteX4" fmla="*/ 5052637 w 5052637"/>
              <a:gd name="connsiteY4" fmla="*/ 1767248 h 3447325"/>
              <a:gd name="connsiteX5" fmla="*/ 5000547 w 5052637"/>
              <a:gd name="connsiteY5" fmla="*/ 1994211 h 3447325"/>
              <a:gd name="connsiteX6" fmla="*/ 4989386 w 5052637"/>
              <a:gd name="connsiteY6" fmla="*/ 2273264 h 3447325"/>
              <a:gd name="connsiteX7" fmla="*/ 4981944 w 5052637"/>
              <a:gd name="connsiteY7" fmla="*/ 2496506 h 3447325"/>
              <a:gd name="connsiteX8" fmla="*/ 5022872 w 5052637"/>
              <a:gd name="connsiteY8" fmla="*/ 2794162 h 3447325"/>
              <a:gd name="connsiteX9" fmla="*/ 4974769 w 5052637"/>
              <a:gd name="connsiteY9" fmla="*/ 2961862 h 3447325"/>
              <a:gd name="connsiteX10" fmla="*/ 2699252 w 5052637"/>
              <a:gd name="connsiteY10" fmla="*/ 3265448 h 3447325"/>
              <a:gd name="connsiteX11" fmla="*/ 395728 w 5052637"/>
              <a:gd name="connsiteY11" fmla="*/ 3389325 h 3447325"/>
              <a:gd name="connsiteX12" fmla="*/ 11085 w 5052637"/>
              <a:gd name="connsiteY12" fmla="*/ 1720283 h 3447325"/>
              <a:gd name="connsiteX13" fmla="*/ 136739 w 5052637"/>
              <a:gd name="connsiteY13" fmla="*/ 371072 h 3447325"/>
              <a:gd name="connsiteX0" fmla="*/ 136739 w 5052637"/>
              <a:gd name="connsiteY0" fmla="*/ 365092 h 3441345"/>
              <a:gd name="connsiteX1" fmla="*/ 2328008 w 5052637"/>
              <a:gd name="connsiteY1" fmla="*/ 150532 h 3441345"/>
              <a:gd name="connsiteX2" fmla="*/ 4634351 w 5052637"/>
              <a:gd name="connsiteY2" fmla="*/ 94770 h 3441345"/>
              <a:gd name="connsiteX3" fmla="*/ 5033676 w 5052637"/>
              <a:gd name="connsiteY3" fmla="*/ 1437477 h 3441345"/>
              <a:gd name="connsiteX4" fmla="*/ 5052637 w 5052637"/>
              <a:gd name="connsiteY4" fmla="*/ 1761268 h 3441345"/>
              <a:gd name="connsiteX5" fmla="*/ 5000547 w 5052637"/>
              <a:gd name="connsiteY5" fmla="*/ 1988231 h 3441345"/>
              <a:gd name="connsiteX6" fmla="*/ 4989386 w 5052637"/>
              <a:gd name="connsiteY6" fmla="*/ 2267284 h 3441345"/>
              <a:gd name="connsiteX7" fmla="*/ 4981944 w 5052637"/>
              <a:gd name="connsiteY7" fmla="*/ 2490526 h 3441345"/>
              <a:gd name="connsiteX8" fmla="*/ 5022872 w 5052637"/>
              <a:gd name="connsiteY8" fmla="*/ 2788182 h 3441345"/>
              <a:gd name="connsiteX9" fmla="*/ 4974769 w 5052637"/>
              <a:gd name="connsiteY9" fmla="*/ 2955882 h 3441345"/>
              <a:gd name="connsiteX10" fmla="*/ 2699252 w 5052637"/>
              <a:gd name="connsiteY10" fmla="*/ 3259468 h 3441345"/>
              <a:gd name="connsiteX11" fmla="*/ 395728 w 5052637"/>
              <a:gd name="connsiteY11" fmla="*/ 3383345 h 3441345"/>
              <a:gd name="connsiteX12" fmla="*/ 11085 w 5052637"/>
              <a:gd name="connsiteY12" fmla="*/ 1714303 h 3441345"/>
              <a:gd name="connsiteX13" fmla="*/ 136739 w 5052637"/>
              <a:gd name="connsiteY13" fmla="*/ 365092 h 3441345"/>
              <a:gd name="connsiteX0" fmla="*/ 136739 w 5033676"/>
              <a:gd name="connsiteY0" fmla="*/ 365092 h 3441345"/>
              <a:gd name="connsiteX1" fmla="*/ 2328008 w 5033676"/>
              <a:gd name="connsiteY1" fmla="*/ 150532 h 3441345"/>
              <a:gd name="connsiteX2" fmla="*/ 4634351 w 5033676"/>
              <a:gd name="connsiteY2" fmla="*/ 94770 h 3441345"/>
              <a:gd name="connsiteX3" fmla="*/ 5033676 w 5033676"/>
              <a:gd name="connsiteY3" fmla="*/ 1437477 h 3441345"/>
              <a:gd name="connsiteX4" fmla="*/ 5033587 w 5033676"/>
              <a:gd name="connsiteY4" fmla="*/ 1761268 h 3441345"/>
              <a:gd name="connsiteX5" fmla="*/ 5000547 w 5033676"/>
              <a:gd name="connsiteY5" fmla="*/ 1988231 h 3441345"/>
              <a:gd name="connsiteX6" fmla="*/ 4989386 w 5033676"/>
              <a:gd name="connsiteY6" fmla="*/ 2267284 h 3441345"/>
              <a:gd name="connsiteX7" fmla="*/ 4981944 w 5033676"/>
              <a:gd name="connsiteY7" fmla="*/ 2490526 h 3441345"/>
              <a:gd name="connsiteX8" fmla="*/ 5022872 w 5033676"/>
              <a:gd name="connsiteY8" fmla="*/ 2788182 h 3441345"/>
              <a:gd name="connsiteX9" fmla="*/ 4974769 w 5033676"/>
              <a:gd name="connsiteY9" fmla="*/ 2955882 h 3441345"/>
              <a:gd name="connsiteX10" fmla="*/ 2699252 w 5033676"/>
              <a:gd name="connsiteY10" fmla="*/ 3259468 h 3441345"/>
              <a:gd name="connsiteX11" fmla="*/ 395728 w 5033676"/>
              <a:gd name="connsiteY11" fmla="*/ 3383345 h 3441345"/>
              <a:gd name="connsiteX12" fmla="*/ 11085 w 5033676"/>
              <a:gd name="connsiteY12" fmla="*/ 1714303 h 3441345"/>
              <a:gd name="connsiteX13" fmla="*/ 136739 w 5033676"/>
              <a:gd name="connsiteY13" fmla="*/ 365092 h 3441345"/>
              <a:gd name="connsiteX0" fmla="*/ 136739 w 5033676"/>
              <a:gd name="connsiteY0" fmla="*/ 365092 h 3441345"/>
              <a:gd name="connsiteX1" fmla="*/ 2328008 w 5033676"/>
              <a:gd name="connsiteY1" fmla="*/ 150532 h 3441345"/>
              <a:gd name="connsiteX2" fmla="*/ 4634351 w 5033676"/>
              <a:gd name="connsiteY2" fmla="*/ 94770 h 3441345"/>
              <a:gd name="connsiteX3" fmla="*/ 5033676 w 5033676"/>
              <a:gd name="connsiteY3" fmla="*/ 1437477 h 3441345"/>
              <a:gd name="connsiteX4" fmla="*/ 5033587 w 5033676"/>
              <a:gd name="connsiteY4" fmla="*/ 1761268 h 3441345"/>
              <a:gd name="connsiteX5" fmla="*/ 4981497 w 5033676"/>
              <a:gd name="connsiteY5" fmla="*/ 1984421 h 3441345"/>
              <a:gd name="connsiteX6" fmla="*/ 4989386 w 5033676"/>
              <a:gd name="connsiteY6" fmla="*/ 2267284 h 3441345"/>
              <a:gd name="connsiteX7" fmla="*/ 4981944 w 5033676"/>
              <a:gd name="connsiteY7" fmla="*/ 2490526 h 3441345"/>
              <a:gd name="connsiteX8" fmla="*/ 5022872 w 5033676"/>
              <a:gd name="connsiteY8" fmla="*/ 2788182 h 3441345"/>
              <a:gd name="connsiteX9" fmla="*/ 4974769 w 5033676"/>
              <a:gd name="connsiteY9" fmla="*/ 2955882 h 3441345"/>
              <a:gd name="connsiteX10" fmla="*/ 2699252 w 5033676"/>
              <a:gd name="connsiteY10" fmla="*/ 3259468 h 3441345"/>
              <a:gd name="connsiteX11" fmla="*/ 395728 w 5033676"/>
              <a:gd name="connsiteY11" fmla="*/ 3383345 h 3441345"/>
              <a:gd name="connsiteX12" fmla="*/ 11085 w 5033676"/>
              <a:gd name="connsiteY12" fmla="*/ 1714303 h 3441345"/>
              <a:gd name="connsiteX13" fmla="*/ 136739 w 5033676"/>
              <a:gd name="connsiteY13" fmla="*/ 365092 h 3441345"/>
              <a:gd name="connsiteX0" fmla="*/ 136739 w 5033676"/>
              <a:gd name="connsiteY0" fmla="*/ 365092 h 3441345"/>
              <a:gd name="connsiteX1" fmla="*/ 2328008 w 5033676"/>
              <a:gd name="connsiteY1" fmla="*/ 150532 h 3441345"/>
              <a:gd name="connsiteX2" fmla="*/ 4634351 w 5033676"/>
              <a:gd name="connsiteY2" fmla="*/ 94770 h 3441345"/>
              <a:gd name="connsiteX3" fmla="*/ 5033676 w 5033676"/>
              <a:gd name="connsiteY3" fmla="*/ 1437477 h 3441345"/>
              <a:gd name="connsiteX4" fmla="*/ 5033587 w 5033676"/>
              <a:gd name="connsiteY4" fmla="*/ 1761268 h 3441345"/>
              <a:gd name="connsiteX5" fmla="*/ 4981497 w 5033676"/>
              <a:gd name="connsiteY5" fmla="*/ 1984421 h 3441345"/>
              <a:gd name="connsiteX6" fmla="*/ 4981766 w 5033676"/>
              <a:gd name="connsiteY6" fmla="*/ 2267284 h 3441345"/>
              <a:gd name="connsiteX7" fmla="*/ 4981944 w 5033676"/>
              <a:gd name="connsiteY7" fmla="*/ 2490526 h 3441345"/>
              <a:gd name="connsiteX8" fmla="*/ 5022872 w 5033676"/>
              <a:gd name="connsiteY8" fmla="*/ 2788182 h 3441345"/>
              <a:gd name="connsiteX9" fmla="*/ 4974769 w 5033676"/>
              <a:gd name="connsiteY9" fmla="*/ 2955882 h 3441345"/>
              <a:gd name="connsiteX10" fmla="*/ 2699252 w 5033676"/>
              <a:gd name="connsiteY10" fmla="*/ 3259468 h 3441345"/>
              <a:gd name="connsiteX11" fmla="*/ 395728 w 5033676"/>
              <a:gd name="connsiteY11" fmla="*/ 3383345 h 3441345"/>
              <a:gd name="connsiteX12" fmla="*/ 11085 w 5033676"/>
              <a:gd name="connsiteY12" fmla="*/ 1714303 h 3441345"/>
              <a:gd name="connsiteX13" fmla="*/ 136739 w 5033676"/>
              <a:gd name="connsiteY13" fmla="*/ 365092 h 3441345"/>
              <a:gd name="connsiteX0" fmla="*/ 136739 w 5033676"/>
              <a:gd name="connsiteY0" fmla="*/ 365092 h 3441345"/>
              <a:gd name="connsiteX1" fmla="*/ 2328008 w 5033676"/>
              <a:gd name="connsiteY1" fmla="*/ 150532 h 3441345"/>
              <a:gd name="connsiteX2" fmla="*/ 4634351 w 5033676"/>
              <a:gd name="connsiteY2" fmla="*/ 94770 h 3441345"/>
              <a:gd name="connsiteX3" fmla="*/ 5033676 w 5033676"/>
              <a:gd name="connsiteY3" fmla="*/ 1437477 h 3441345"/>
              <a:gd name="connsiteX4" fmla="*/ 5033587 w 5033676"/>
              <a:gd name="connsiteY4" fmla="*/ 1761268 h 3441345"/>
              <a:gd name="connsiteX5" fmla="*/ 4981497 w 5033676"/>
              <a:gd name="connsiteY5" fmla="*/ 1984421 h 3441345"/>
              <a:gd name="connsiteX6" fmla="*/ 4981766 w 5033676"/>
              <a:gd name="connsiteY6" fmla="*/ 2267284 h 3441345"/>
              <a:gd name="connsiteX7" fmla="*/ 4955274 w 5033676"/>
              <a:gd name="connsiteY7" fmla="*/ 2490526 h 3441345"/>
              <a:gd name="connsiteX8" fmla="*/ 5022872 w 5033676"/>
              <a:gd name="connsiteY8" fmla="*/ 2788182 h 3441345"/>
              <a:gd name="connsiteX9" fmla="*/ 4974769 w 5033676"/>
              <a:gd name="connsiteY9" fmla="*/ 2955882 h 3441345"/>
              <a:gd name="connsiteX10" fmla="*/ 2699252 w 5033676"/>
              <a:gd name="connsiteY10" fmla="*/ 3259468 h 3441345"/>
              <a:gd name="connsiteX11" fmla="*/ 395728 w 5033676"/>
              <a:gd name="connsiteY11" fmla="*/ 3383345 h 3441345"/>
              <a:gd name="connsiteX12" fmla="*/ 11085 w 5033676"/>
              <a:gd name="connsiteY12" fmla="*/ 1714303 h 3441345"/>
              <a:gd name="connsiteX13" fmla="*/ 136739 w 5033676"/>
              <a:gd name="connsiteY13" fmla="*/ 365092 h 3441345"/>
              <a:gd name="connsiteX0" fmla="*/ 136739 w 5033676"/>
              <a:gd name="connsiteY0" fmla="*/ 365092 h 3441345"/>
              <a:gd name="connsiteX1" fmla="*/ 2328008 w 5033676"/>
              <a:gd name="connsiteY1" fmla="*/ 150532 h 3441345"/>
              <a:gd name="connsiteX2" fmla="*/ 4634351 w 5033676"/>
              <a:gd name="connsiteY2" fmla="*/ 94770 h 3441345"/>
              <a:gd name="connsiteX3" fmla="*/ 5033676 w 5033676"/>
              <a:gd name="connsiteY3" fmla="*/ 1437477 h 3441345"/>
              <a:gd name="connsiteX4" fmla="*/ 5033587 w 5033676"/>
              <a:gd name="connsiteY4" fmla="*/ 1761268 h 3441345"/>
              <a:gd name="connsiteX5" fmla="*/ 4981497 w 5033676"/>
              <a:gd name="connsiteY5" fmla="*/ 1984421 h 3441345"/>
              <a:gd name="connsiteX6" fmla="*/ 4966526 w 5033676"/>
              <a:gd name="connsiteY6" fmla="*/ 2259664 h 3441345"/>
              <a:gd name="connsiteX7" fmla="*/ 4955274 w 5033676"/>
              <a:gd name="connsiteY7" fmla="*/ 2490526 h 3441345"/>
              <a:gd name="connsiteX8" fmla="*/ 5022872 w 5033676"/>
              <a:gd name="connsiteY8" fmla="*/ 2788182 h 3441345"/>
              <a:gd name="connsiteX9" fmla="*/ 4974769 w 5033676"/>
              <a:gd name="connsiteY9" fmla="*/ 2955882 h 3441345"/>
              <a:gd name="connsiteX10" fmla="*/ 2699252 w 5033676"/>
              <a:gd name="connsiteY10" fmla="*/ 3259468 h 3441345"/>
              <a:gd name="connsiteX11" fmla="*/ 395728 w 5033676"/>
              <a:gd name="connsiteY11" fmla="*/ 3383345 h 3441345"/>
              <a:gd name="connsiteX12" fmla="*/ 11085 w 5033676"/>
              <a:gd name="connsiteY12" fmla="*/ 1714303 h 3441345"/>
              <a:gd name="connsiteX13" fmla="*/ 136739 w 5033676"/>
              <a:gd name="connsiteY13" fmla="*/ 365092 h 3441345"/>
              <a:gd name="connsiteX0" fmla="*/ 136739 w 5033676"/>
              <a:gd name="connsiteY0" fmla="*/ 365092 h 3441345"/>
              <a:gd name="connsiteX1" fmla="*/ 2328008 w 5033676"/>
              <a:gd name="connsiteY1" fmla="*/ 150532 h 3441345"/>
              <a:gd name="connsiteX2" fmla="*/ 4634351 w 5033676"/>
              <a:gd name="connsiteY2" fmla="*/ 94770 h 3441345"/>
              <a:gd name="connsiteX3" fmla="*/ 5033676 w 5033676"/>
              <a:gd name="connsiteY3" fmla="*/ 1437477 h 3441345"/>
              <a:gd name="connsiteX4" fmla="*/ 5033587 w 5033676"/>
              <a:gd name="connsiteY4" fmla="*/ 1761268 h 3441345"/>
              <a:gd name="connsiteX5" fmla="*/ 4981497 w 5033676"/>
              <a:gd name="connsiteY5" fmla="*/ 1984421 h 3441345"/>
              <a:gd name="connsiteX6" fmla="*/ 4966526 w 5033676"/>
              <a:gd name="connsiteY6" fmla="*/ 2259664 h 3441345"/>
              <a:gd name="connsiteX7" fmla="*/ 4955274 w 5033676"/>
              <a:gd name="connsiteY7" fmla="*/ 2490526 h 3441345"/>
              <a:gd name="connsiteX8" fmla="*/ 5022872 w 5033676"/>
              <a:gd name="connsiteY8" fmla="*/ 2788182 h 3441345"/>
              <a:gd name="connsiteX9" fmla="*/ 4974769 w 5033676"/>
              <a:gd name="connsiteY9" fmla="*/ 2955882 h 3441345"/>
              <a:gd name="connsiteX10" fmla="*/ 2699252 w 5033676"/>
              <a:gd name="connsiteY10" fmla="*/ 3259468 h 3441345"/>
              <a:gd name="connsiteX11" fmla="*/ 395728 w 5033676"/>
              <a:gd name="connsiteY11" fmla="*/ 3383345 h 3441345"/>
              <a:gd name="connsiteX12" fmla="*/ 11085 w 5033676"/>
              <a:gd name="connsiteY12" fmla="*/ 1714303 h 3441345"/>
              <a:gd name="connsiteX13" fmla="*/ 136739 w 5033676"/>
              <a:gd name="connsiteY13" fmla="*/ 365092 h 3441345"/>
              <a:gd name="connsiteX0" fmla="*/ 136739 w 5033676"/>
              <a:gd name="connsiteY0" fmla="*/ 365092 h 3441345"/>
              <a:gd name="connsiteX1" fmla="*/ 2328008 w 5033676"/>
              <a:gd name="connsiteY1" fmla="*/ 150532 h 3441345"/>
              <a:gd name="connsiteX2" fmla="*/ 4634351 w 5033676"/>
              <a:gd name="connsiteY2" fmla="*/ 94770 h 3441345"/>
              <a:gd name="connsiteX3" fmla="*/ 5033676 w 5033676"/>
              <a:gd name="connsiteY3" fmla="*/ 1437477 h 3441345"/>
              <a:gd name="connsiteX4" fmla="*/ 5033587 w 5033676"/>
              <a:gd name="connsiteY4" fmla="*/ 1761268 h 3441345"/>
              <a:gd name="connsiteX5" fmla="*/ 4981497 w 5033676"/>
              <a:gd name="connsiteY5" fmla="*/ 1984421 h 3441345"/>
              <a:gd name="connsiteX6" fmla="*/ 4966526 w 5033676"/>
              <a:gd name="connsiteY6" fmla="*/ 2259664 h 3441345"/>
              <a:gd name="connsiteX7" fmla="*/ 4955274 w 5033676"/>
              <a:gd name="connsiteY7" fmla="*/ 2490526 h 3441345"/>
              <a:gd name="connsiteX8" fmla="*/ 4988582 w 5033676"/>
              <a:gd name="connsiteY8" fmla="*/ 2788182 h 3441345"/>
              <a:gd name="connsiteX9" fmla="*/ 4974769 w 5033676"/>
              <a:gd name="connsiteY9" fmla="*/ 2955882 h 3441345"/>
              <a:gd name="connsiteX10" fmla="*/ 2699252 w 5033676"/>
              <a:gd name="connsiteY10" fmla="*/ 3259468 h 3441345"/>
              <a:gd name="connsiteX11" fmla="*/ 395728 w 5033676"/>
              <a:gd name="connsiteY11" fmla="*/ 3383345 h 3441345"/>
              <a:gd name="connsiteX12" fmla="*/ 11085 w 5033676"/>
              <a:gd name="connsiteY12" fmla="*/ 1714303 h 3441345"/>
              <a:gd name="connsiteX13" fmla="*/ 136739 w 5033676"/>
              <a:gd name="connsiteY13" fmla="*/ 365092 h 3441345"/>
              <a:gd name="connsiteX0" fmla="*/ 136739 w 5033676"/>
              <a:gd name="connsiteY0" fmla="*/ 365092 h 3441345"/>
              <a:gd name="connsiteX1" fmla="*/ 2328008 w 5033676"/>
              <a:gd name="connsiteY1" fmla="*/ 150532 h 3441345"/>
              <a:gd name="connsiteX2" fmla="*/ 4634351 w 5033676"/>
              <a:gd name="connsiteY2" fmla="*/ 94770 h 3441345"/>
              <a:gd name="connsiteX3" fmla="*/ 5033676 w 5033676"/>
              <a:gd name="connsiteY3" fmla="*/ 1437477 h 3441345"/>
              <a:gd name="connsiteX4" fmla="*/ 5033587 w 5033676"/>
              <a:gd name="connsiteY4" fmla="*/ 1761268 h 3441345"/>
              <a:gd name="connsiteX5" fmla="*/ 4981497 w 5033676"/>
              <a:gd name="connsiteY5" fmla="*/ 1984421 h 3441345"/>
              <a:gd name="connsiteX6" fmla="*/ 4966526 w 5033676"/>
              <a:gd name="connsiteY6" fmla="*/ 2259664 h 3441345"/>
              <a:gd name="connsiteX7" fmla="*/ 4955274 w 5033676"/>
              <a:gd name="connsiteY7" fmla="*/ 2490526 h 3441345"/>
              <a:gd name="connsiteX8" fmla="*/ 4988582 w 5033676"/>
              <a:gd name="connsiteY8" fmla="*/ 2788182 h 3441345"/>
              <a:gd name="connsiteX9" fmla="*/ 4974769 w 5033676"/>
              <a:gd name="connsiteY9" fmla="*/ 2955882 h 3441345"/>
              <a:gd name="connsiteX10" fmla="*/ 2699252 w 5033676"/>
              <a:gd name="connsiteY10" fmla="*/ 3259468 h 3441345"/>
              <a:gd name="connsiteX11" fmla="*/ 395728 w 5033676"/>
              <a:gd name="connsiteY11" fmla="*/ 3383345 h 3441345"/>
              <a:gd name="connsiteX12" fmla="*/ 11085 w 5033676"/>
              <a:gd name="connsiteY12" fmla="*/ 1714303 h 3441345"/>
              <a:gd name="connsiteX13" fmla="*/ 136739 w 5033676"/>
              <a:gd name="connsiteY13" fmla="*/ 365092 h 3441345"/>
              <a:gd name="connsiteX0" fmla="*/ 136739 w 5033676"/>
              <a:gd name="connsiteY0" fmla="*/ 365092 h 3441345"/>
              <a:gd name="connsiteX1" fmla="*/ 2328008 w 5033676"/>
              <a:gd name="connsiteY1" fmla="*/ 150532 h 3441345"/>
              <a:gd name="connsiteX2" fmla="*/ 4634351 w 5033676"/>
              <a:gd name="connsiteY2" fmla="*/ 94770 h 3441345"/>
              <a:gd name="connsiteX3" fmla="*/ 5033676 w 5033676"/>
              <a:gd name="connsiteY3" fmla="*/ 1437477 h 3441345"/>
              <a:gd name="connsiteX4" fmla="*/ 5033587 w 5033676"/>
              <a:gd name="connsiteY4" fmla="*/ 1761268 h 3441345"/>
              <a:gd name="connsiteX5" fmla="*/ 4981497 w 5033676"/>
              <a:gd name="connsiteY5" fmla="*/ 1984421 h 3441345"/>
              <a:gd name="connsiteX6" fmla="*/ 4966526 w 5033676"/>
              <a:gd name="connsiteY6" fmla="*/ 2259664 h 3441345"/>
              <a:gd name="connsiteX7" fmla="*/ 4955274 w 5033676"/>
              <a:gd name="connsiteY7" fmla="*/ 2490526 h 3441345"/>
              <a:gd name="connsiteX8" fmla="*/ 4988582 w 5033676"/>
              <a:gd name="connsiteY8" fmla="*/ 2788182 h 3441345"/>
              <a:gd name="connsiteX9" fmla="*/ 4974769 w 5033676"/>
              <a:gd name="connsiteY9" fmla="*/ 2955882 h 3441345"/>
              <a:gd name="connsiteX10" fmla="*/ 2699252 w 5033676"/>
              <a:gd name="connsiteY10" fmla="*/ 3259468 h 3441345"/>
              <a:gd name="connsiteX11" fmla="*/ 395728 w 5033676"/>
              <a:gd name="connsiteY11" fmla="*/ 3383345 h 3441345"/>
              <a:gd name="connsiteX12" fmla="*/ 11085 w 5033676"/>
              <a:gd name="connsiteY12" fmla="*/ 1714303 h 3441345"/>
              <a:gd name="connsiteX13" fmla="*/ 136739 w 5033676"/>
              <a:gd name="connsiteY13" fmla="*/ 365092 h 3441345"/>
              <a:gd name="connsiteX0" fmla="*/ 136739 w 5033676"/>
              <a:gd name="connsiteY0" fmla="*/ 365092 h 3440035"/>
              <a:gd name="connsiteX1" fmla="*/ 2328008 w 5033676"/>
              <a:gd name="connsiteY1" fmla="*/ 150532 h 3440035"/>
              <a:gd name="connsiteX2" fmla="*/ 4634351 w 5033676"/>
              <a:gd name="connsiteY2" fmla="*/ 94770 h 3440035"/>
              <a:gd name="connsiteX3" fmla="*/ 5033676 w 5033676"/>
              <a:gd name="connsiteY3" fmla="*/ 1437477 h 3440035"/>
              <a:gd name="connsiteX4" fmla="*/ 5033587 w 5033676"/>
              <a:gd name="connsiteY4" fmla="*/ 1761268 h 3440035"/>
              <a:gd name="connsiteX5" fmla="*/ 4981497 w 5033676"/>
              <a:gd name="connsiteY5" fmla="*/ 1984421 h 3440035"/>
              <a:gd name="connsiteX6" fmla="*/ 4966526 w 5033676"/>
              <a:gd name="connsiteY6" fmla="*/ 2259664 h 3440035"/>
              <a:gd name="connsiteX7" fmla="*/ 4955274 w 5033676"/>
              <a:gd name="connsiteY7" fmla="*/ 2490526 h 3440035"/>
              <a:gd name="connsiteX8" fmla="*/ 4988582 w 5033676"/>
              <a:gd name="connsiteY8" fmla="*/ 2788182 h 3440035"/>
              <a:gd name="connsiteX9" fmla="*/ 4944289 w 5033676"/>
              <a:gd name="connsiteY9" fmla="*/ 2967312 h 3440035"/>
              <a:gd name="connsiteX10" fmla="*/ 2699252 w 5033676"/>
              <a:gd name="connsiteY10" fmla="*/ 3259468 h 3440035"/>
              <a:gd name="connsiteX11" fmla="*/ 395728 w 5033676"/>
              <a:gd name="connsiteY11" fmla="*/ 3383345 h 3440035"/>
              <a:gd name="connsiteX12" fmla="*/ 11085 w 5033676"/>
              <a:gd name="connsiteY12" fmla="*/ 1714303 h 3440035"/>
              <a:gd name="connsiteX13" fmla="*/ 136739 w 5033676"/>
              <a:gd name="connsiteY13" fmla="*/ 365092 h 3440035"/>
              <a:gd name="connsiteX0" fmla="*/ 136739 w 5033676"/>
              <a:gd name="connsiteY0" fmla="*/ 365092 h 3440035"/>
              <a:gd name="connsiteX1" fmla="*/ 2328008 w 5033676"/>
              <a:gd name="connsiteY1" fmla="*/ 150532 h 3440035"/>
              <a:gd name="connsiteX2" fmla="*/ 4634351 w 5033676"/>
              <a:gd name="connsiteY2" fmla="*/ 94770 h 3440035"/>
              <a:gd name="connsiteX3" fmla="*/ 5033676 w 5033676"/>
              <a:gd name="connsiteY3" fmla="*/ 1437477 h 3440035"/>
              <a:gd name="connsiteX4" fmla="*/ 5033587 w 5033676"/>
              <a:gd name="connsiteY4" fmla="*/ 1761268 h 3440035"/>
              <a:gd name="connsiteX5" fmla="*/ 4981497 w 5033676"/>
              <a:gd name="connsiteY5" fmla="*/ 1984421 h 3440035"/>
              <a:gd name="connsiteX6" fmla="*/ 4966526 w 5033676"/>
              <a:gd name="connsiteY6" fmla="*/ 2244424 h 3440035"/>
              <a:gd name="connsiteX7" fmla="*/ 4955274 w 5033676"/>
              <a:gd name="connsiteY7" fmla="*/ 2490526 h 3440035"/>
              <a:gd name="connsiteX8" fmla="*/ 4988582 w 5033676"/>
              <a:gd name="connsiteY8" fmla="*/ 2788182 h 3440035"/>
              <a:gd name="connsiteX9" fmla="*/ 4944289 w 5033676"/>
              <a:gd name="connsiteY9" fmla="*/ 2967312 h 3440035"/>
              <a:gd name="connsiteX10" fmla="*/ 2699252 w 5033676"/>
              <a:gd name="connsiteY10" fmla="*/ 3259468 h 3440035"/>
              <a:gd name="connsiteX11" fmla="*/ 395728 w 5033676"/>
              <a:gd name="connsiteY11" fmla="*/ 3383345 h 3440035"/>
              <a:gd name="connsiteX12" fmla="*/ 11085 w 5033676"/>
              <a:gd name="connsiteY12" fmla="*/ 1714303 h 3440035"/>
              <a:gd name="connsiteX13" fmla="*/ 136739 w 5033676"/>
              <a:gd name="connsiteY13" fmla="*/ 365092 h 3440035"/>
              <a:gd name="connsiteX0" fmla="*/ 136739 w 5033676"/>
              <a:gd name="connsiteY0" fmla="*/ 365092 h 3440035"/>
              <a:gd name="connsiteX1" fmla="*/ 2328008 w 5033676"/>
              <a:gd name="connsiteY1" fmla="*/ 150532 h 3440035"/>
              <a:gd name="connsiteX2" fmla="*/ 4634351 w 5033676"/>
              <a:gd name="connsiteY2" fmla="*/ 94770 h 3440035"/>
              <a:gd name="connsiteX3" fmla="*/ 5033676 w 5033676"/>
              <a:gd name="connsiteY3" fmla="*/ 1437477 h 3440035"/>
              <a:gd name="connsiteX4" fmla="*/ 5033587 w 5033676"/>
              <a:gd name="connsiteY4" fmla="*/ 1761268 h 3440035"/>
              <a:gd name="connsiteX5" fmla="*/ 4966257 w 5033676"/>
              <a:gd name="connsiteY5" fmla="*/ 1984421 h 3440035"/>
              <a:gd name="connsiteX6" fmla="*/ 4966526 w 5033676"/>
              <a:gd name="connsiteY6" fmla="*/ 2244424 h 3440035"/>
              <a:gd name="connsiteX7" fmla="*/ 4955274 w 5033676"/>
              <a:gd name="connsiteY7" fmla="*/ 2490526 h 3440035"/>
              <a:gd name="connsiteX8" fmla="*/ 4988582 w 5033676"/>
              <a:gd name="connsiteY8" fmla="*/ 2788182 h 3440035"/>
              <a:gd name="connsiteX9" fmla="*/ 4944289 w 5033676"/>
              <a:gd name="connsiteY9" fmla="*/ 2967312 h 3440035"/>
              <a:gd name="connsiteX10" fmla="*/ 2699252 w 5033676"/>
              <a:gd name="connsiteY10" fmla="*/ 3259468 h 3440035"/>
              <a:gd name="connsiteX11" fmla="*/ 395728 w 5033676"/>
              <a:gd name="connsiteY11" fmla="*/ 3383345 h 3440035"/>
              <a:gd name="connsiteX12" fmla="*/ 11085 w 5033676"/>
              <a:gd name="connsiteY12" fmla="*/ 1714303 h 3440035"/>
              <a:gd name="connsiteX13" fmla="*/ 136739 w 5033676"/>
              <a:gd name="connsiteY13" fmla="*/ 365092 h 3440035"/>
              <a:gd name="connsiteX0" fmla="*/ 136739 w 5033676"/>
              <a:gd name="connsiteY0" fmla="*/ 365092 h 3440035"/>
              <a:gd name="connsiteX1" fmla="*/ 2328008 w 5033676"/>
              <a:gd name="connsiteY1" fmla="*/ 150532 h 3440035"/>
              <a:gd name="connsiteX2" fmla="*/ 4634351 w 5033676"/>
              <a:gd name="connsiteY2" fmla="*/ 94770 h 3440035"/>
              <a:gd name="connsiteX3" fmla="*/ 5033676 w 5033676"/>
              <a:gd name="connsiteY3" fmla="*/ 1437477 h 3440035"/>
              <a:gd name="connsiteX4" fmla="*/ 5033587 w 5033676"/>
              <a:gd name="connsiteY4" fmla="*/ 1761268 h 3440035"/>
              <a:gd name="connsiteX5" fmla="*/ 4966257 w 5033676"/>
              <a:gd name="connsiteY5" fmla="*/ 1984421 h 3440035"/>
              <a:gd name="connsiteX6" fmla="*/ 4966526 w 5033676"/>
              <a:gd name="connsiteY6" fmla="*/ 2244424 h 3440035"/>
              <a:gd name="connsiteX7" fmla="*/ 4955274 w 5033676"/>
              <a:gd name="connsiteY7" fmla="*/ 2490526 h 3440035"/>
              <a:gd name="connsiteX8" fmla="*/ 4988582 w 5033676"/>
              <a:gd name="connsiteY8" fmla="*/ 2788182 h 3440035"/>
              <a:gd name="connsiteX9" fmla="*/ 4944289 w 5033676"/>
              <a:gd name="connsiteY9" fmla="*/ 2967312 h 3440035"/>
              <a:gd name="connsiteX10" fmla="*/ 2699252 w 5033676"/>
              <a:gd name="connsiteY10" fmla="*/ 3259468 h 3440035"/>
              <a:gd name="connsiteX11" fmla="*/ 395728 w 5033676"/>
              <a:gd name="connsiteY11" fmla="*/ 3383345 h 3440035"/>
              <a:gd name="connsiteX12" fmla="*/ 11085 w 5033676"/>
              <a:gd name="connsiteY12" fmla="*/ 1714303 h 3440035"/>
              <a:gd name="connsiteX13" fmla="*/ 136739 w 5033676"/>
              <a:gd name="connsiteY13" fmla="*/ 365092 h 3440035"/>
              <a:gd name="connsiteX0" fmla="*/ 136739 w 5033676"/>
              <a:gd name="connsiteY0" fmla="*/ 365092 h 3440035"/>
              <a:gd name="connsiteX1" fmla="*/ 2328008 w 5033676"/>
              <a:gd name="connsiteY1" fmla="*/ 150532 h 3440035"/>
              <a:gd name="connsiteX2" fmla="*/ 4634351 w 5033676"/>
              <a:gd name="connsiteY2" fmla="*/ 94770 h 3440035"/>
              <a:gd name="connsiteX3" fmla="*/ 5033676 w 5033676"/>
              <a:gd name="connsiteY3" fmla="*/ 1437477 h 3440035"/>
              <a:gd name="connsiteX4" fmla="*/ 5033587 w 5033676"/>
              <a:gd name="connsiteY4" fmla="*/ 1761268 h 3440035"/>
              <a:gd name="connsiteX5" fmla="*/ 4966257 w 5033676"/>
              <a:gd name="connsiteY5" fmla="*/ 1984421 h 3440035"/>
              <a:gd name="connsiteX6" fmla="*/ 4966526 w 5033676"/>
              <a:gd name="connsiteY6" fmla="*/ 2244424 h 3440035"/>
              <a:gd name="connsiteX7" fmla="*/ 4955274 w 5033676"/>
              <a:gd name="connsiteY7" fmla="*/ 2490526 h 3440035"/>
              <a:gd name="connsiteX8" fmla="*/ 4988582 w 5033676"/>
              <a:gd name="connsiteY8" fmla="*/ 2788182 h 3440035"/>
              <a:gd name="connsiteX9" fmla="*/ 4944289 w 5033676"/>
              <a:gd name="connsiteY9" fmla="*/ 2967312 h 3440035"/>
              <a:gd name="connsiteX10" fmla="*/ 2699252 w 5033676"/>
              <a:gd name="connsiteY10" fmla="*/ 3259468 h 3440035"/>
              <a:gd name="connsiteX11" fmla="*/ 395728 w 5033676"/>
              <a:gd name="connsiteY11" fmla="*/ 3383345 h 3440035"/>
              <a:gd name="connsiteX12" fmla="*/ 11085 w 5033676"/>
              <a:gd name="connsiteY12" fmla="*/ 1714303 h 3440035"/>
              <a:gd name="connsiteX13" fmla="*/ 136739 w 5033676"/>
              <a:gd name="connsiteY13" fmla="*/ 365092 h 3440035"/>
              <a:gd name="connsiteX0" fmla="*/ 136739 w 5033676"/>
              <a:gd name="connsiteY0" fmla="*/ 365092 h 3440035"/>
              <a:gd name="connsiteX1" fmla="*/ 2328008 w 5033676"/>
              <a:gd name="connsiteY1" fmla="*/ 150532 h 3440035"/>
              <a:gd name="connsiteX2" fmla="*/ 4634351 w 5033676"/>
              <a:gd name="connsiteY2" fmla="*/ 94770 h 3440035"/>
              <a:gd name="connsiteX3" fmla="*/ 5033676 w 5033676"/>
              <a:gd name="connsiteY3" fmla="*/ 1437477 h 3440035"/>
              <a:gd name="connsiteX4" fmla="*/ 5010727 w 5033676"/>
              <a:gd name="connsiteY4" fmla="*/ 1761268 h 3440035"/>
              <a:gd name="connsiteX5" fmla="*/ 4966257 w 5033676"/>
              <a:gd name="connsiteY5" fmla="*/ 1984421 h 3440035"/>
              <a:gd name="connsiteX6" fmla="*/ 4966526 w 5033676"/>
              <a:gd name="connsiteY6" fmla="*/ 2244424 h 3440035"/>
              <a:gd name="connsiteX7" fmla="*/ 4955274 w 5033676"/>
              <a:gd name="connsiteY7" fmla="*/ 2490526 h 3440035"/>
              <a:gd name="connsiteX8" fmla="*/ 4988582 w 5033676"/>
              <a:gd name="connsiteY8" fmla="*/ 2788182 h 3440035"/>
              <a:gd name="connsiteX9" fmla="*/ 4944289 w 5033676"/>
              <a:gd name="connsiteY9" fmla="*/ 2967312 h 3440035"/>
              <a:gd name="connsiteX10" fmla="*/ 2699252 w 5033676"/>
              <a:gd name="connsiteY10" fmla="*/ 3259468 h 3440035"/>
              <a:gd name="connsiteX11" fmla="*/ 395728 w 5033676"/>
              <a:gd name="connsiteY11" fmla="*/ 3383345 h 3440035"/>
              <a:gd name="connsiteX12" fmla="*/ 11085 w 5033676"/>
              <a:gd name="connsiteY12" fmla="*/ 1714303 h 3440035"/>
              <a:gd name="connsiteX13" fmla="*/ 136739 w 5033676"/>
              <a:gd name="connsiteY13" fmla="*/ 365092 h 3440035"/>
              <a:gd name="connsiteX0" fmla="*/ 136739 w 5033676"/>
              <a:gd name="connsiteY0" fmla="*/ 365092 h 3440035"/>
              <a:gd name="connsiteX1" fmla="*/ 2328008 w 5033676"/>
              <a:gd name="connsiteY1" fmla="*/ 150532 h 3440035"/>
              <a:gd name="connsiteX2" fmla="*/ 4634351 w 5033676"/>
              <a:gd name="connsiteY2" fmla="*/ 94770 h 3440035"/>
              <a:gd name="connsiteX3" fmla="*/ 5033676 w 5033676"/>
              <a:gd name="connsiteY3" fmla="*/ 1437477 h 3440035"/>
              <a:gd name="connsiteX4" fmla="*/ 5010727 w 5033676"/>
              <a:gd name="connsiteY4" fmla="*/ 1761268 h 3440035"/>
              <a:gd name="connsiteX5" fmla="*/ 4966257 w 5033676"/>
              <a:gd name="connsiteY5" fmla="*/ 1984421 h 3440035"/>
              <a:gd name="connsiteX6" fmla="*/ 4966526 w 5033676"/>
              <a:gd name="connsiteY6" fmla="*/ 2244424 h 3440035"/>
              <a:gd name="connsiteX7" fmla="*/ 4955274 w 5033676"/>
              <a:gd name="connsiteY7" fmla="*/ 2490526 h 3440035"/>
              <a:gd name="connsiteX8" fmla="*/ 4988582 w 5033676"/>
              <a:gd name="connsiteY8" fmla="*/ 2788182 h 3440035"/>
              <a:gd name="connsiteX9" fmla="*/ 4944289 w 5033676"/>
              <a:gd name="connsiteY9" fmla="*/ 2967312 h 3440035"/>
              <a:gd name="connsiteX10" fmla="*/ 2699252 w 5033676"/>
              <a:gd name="connsiteY10" fmla="*/ 3259468 h 3440035"/>
              <a:gd name="connsiteX11" fmla="*/ 395728 w 5033676"/>
              <a:gd name="connsiteY11" fmla="*/ 3383345 h 3440035"/>
              <a:gd name="connsiteX12" fmla="*/ 11085 w 5033676"/>
              <a:gd name="connsiteY12" fmla="*/ 1714303 h 3440035"/>
              <a:gd name="connsiteX13" fmla="*/ 136739 w 5033676"/>
              <a:gd name="connsiteY13" fmla="*/ 365092 h 3440035"/>
              <a:gd name="connsiteX0" fmla="*/ 136739 w 5033676"/>
              <a:gd name="connsiteY0" fmla="*/ 365092 h 3440035"/>
              <a:gd name="connsiteX1" fmla="*/ 2328008 w 5033676"/>
              <a:gd name="connsiteY1" fmla="*/ 150532 h 3440035"/>
              <a:gd name="connsiteX2" fmla="*/ 4634351 w 5033676"/>
              <a:gd name="connsiteY2" fmla="*/ 94770 h 3440035"/>
              <a:gd name="connsiteX3" fmla="*/ 5033676 w 5033676"/>
              <a:gd name="connsiteY3" fmla="*/ 1437477 h 3440035"/>
              <a:gd name="connsiteX4" fmla="*/ 5010727 w 5033676"/>
              <a:gd name="connsiteY4" fmla="*/ 1761268 h 3440035"/>
              <a:gd name="connsiteX5" fmla="*/ 4966257 w 5033676"/>
              <a:gd name="connsiteY5" fmla="*/ 1984421 h 3440035"/>
              <a:gd name="connsiteX6" fmla="*/ 4966526 w 5033676"/>
              <a:gd name="connsiteY6" fmla="*/ 2244424 h 3440035"/>
              <a:gd name="connsiteX7" fmla="*/ 4955274 w 5033676"/>
              <a:gd name="connsiteY7" fmla="*/ 2490526 h 3440035"/>
              <a:gd name="connsiteX8" fmla="*/ 4988582 w 5033676"/>
              <a:gd name="connsiteY8" fmla="*/ 2788182 h 3440035"/>
              <a:gd name="connsiteX9" fmla="*/ 4944289 w 5033676"/>
              <a:gd name="connsiteY9" fmla="*/ 2967312 h 3440035"/>
              <a:gd name="connsiteX10" fmla="*/ 2699252 w 5033676"/>
              <a:gd name="connsiteY10" fmla="*/ 3259468 h 3440035"/>
              <a:gd name="connsiteX11" fmla="*/ 395728 w 5033676"/>
              <a:gd name="connsiteY11" fmla="*/ 3383345 h 3440035"/>
              <a:gd name="connsiteX12" fmla="*/ 11085 w 5033676"/>
              <a:gd name="connsiteY12" fmla="*/ 1714303 h 3440035"/>
              <a:gd name="connsiteX13" fmla="*/ 136739 w 5033676"/>
              <a:gd name="connsiteY13" fmla="*/ 365092 h 3440035"/>
              <a:gd name="connsiteX0" fmla="*/ 136739 w 5018436"/>
              <a:gd name="connsiteY0" fmla="*/ 365092 h 3440035"/>
              <a:gd name="connsiteX1" fmla="*/ 2328008 w 5018436"/>
              <a:gd name="connsiteY1" fmla="*/ 150532 h 3440035"/>
              <a:gd name="connsiteX2" fmla="*/ 4634351 w 5018436"/>
              <a:gd name="connsiteY2" fmla="*/ 94770 h 3440035"/>
              <a:gd name="connsiteX3" fmla="*/ 5018436 w 5018436"/>
              <a:gd name="connsiteY3" fmla="*/ 1437477 h 3440035"/>
              <a:gd name="connsiteX4" fmla="*/ 5010727 w 5018436"/>
              <a:gd name="connsiteY4" fmla="*/ 1761268 h 3440035"/>
              <a:gd name="connsiteX5" fmla="*/ 4966257 w 5018436"/>
              <a:gd name="connsiteY5" fmla="*/ 1984421 h 3440035"/>
              <a:gd name="connsiteX6" fmla="*/ 4966526 w 5018436"/>
              <a:gd name="connsiteY6" fmla="*/ 2244424 h 3440035"/>
              <a:gd name="connsiteX7" fmla="*/ 4955274 w 5018436"/>
              <a:gd name="connsiteY7" fmla="*/ 2490526 h 3440035"/>
              <a:gd name="connsiteX8" fmla="*/ 4988582 w 5018436"/>
              <a:gd name="connsiteY8" fmla="*/ 2788182 h 3440035"/>
              <a:gd name="connsiteX9" fmla="*/ 4944289 w 5018436"/>
              <a:gd name="connsiteY9" fmla="*/ 2967312 h 3440035"/>
              <a:gd name="connsiteX10" fmla="*/ 2699252 w 5018436"/>
              <a:gd name="connsiteY10" fmla="*/ 3259468 h 3440035"/>
              <a:gd name="connsiteX11" fmla="*/ 395728 w 5018436"/>
              <a:gd name="connsiteY11" fmla="*/ 3383345 h 3440035"/>
              <a:gd name="connsiteX12" fmla="*/ 11085 w 5018436"/>
              <a:gd name="connsiteY12" fmla="*/ 1714303 h 3440035"/>
              <a:gd name="connsiteX13" fmla="*/ 136739 w 5018436"/>
              <a:gd name="connsiteY13" fmla="*/ 365092 h 3440035"/>
              <a:gd name="connsiteX0" fmla="*/ 136739 w 5113453"/>
              <a:gd name="connsiteY0" fmla="*/ 365092 h 3440035"/>
              <a:gd name="connsiteX1" fmla="*/ 2328008 w 5113453"/>
              <a:gd name="connsiteY1" fmla="*/ 150532 h 3440035"/>
              <a:gd name="connsiteX2" fmla="*/ 4634351 w 5113453"/>
              <a:gd name="connsiteY2" fmla="*/ 94770 h 3440035"/>
              <a:gd name="connsiteX3" fmla="*/ 5018436 w 5113453"/>
              <a:gd name="connsiteY3" fmla="*/ 1437477 h 3440035"/>
              <a:gd name="connsiteX4" fmla="*/ 5010727 w 5113453"/>
              <a:gd name="connsiteY4" fmla="*/ 1761268 h 3440035"/>
              <a:gd name="connsiteX5" fmla="*/ 4966257 w 5113453"/>
              <a:gd name="connsiteY5" fmla="*/ 1984421 h 3440035"/>
              <a:gd name="connsiteX6" fmla="*/ 4966526 w 5113453"/>
              <a:gd name="connsiteY6" fmla="*/ 2244424 h 3440035"/>
              <a:gd name="connsiteX7" fmla="*/ 4955274 w 5113453"/>
              <a:gd name="connsiteY7" fmla="*/ 2490526 h 3440035"/>
              <a:gd name="connsiteX8" fmla="*/ 4944289 w 5113453"/>
              <a:gd name="connsiteY8" fmla="*/ 2967312 h 3440035"/>
              <a:gd name="connsiteX9" fmla="*/ 2699252 w 5113453"/>
              <a:gd name="connsiteY9" fmla="*/ 3259468 h 3440035"/>
              <a:gd name="connsiteX10" fmla="*/ 395728 w 5113453"/>
              <a:gd name="connsiteY10" fmla="*/ 3383345 h 3440035"/>
              <a:gd name="connsiteX11" fmla="*/ 11085 w 5113453"/>
              <a:gd name="connsiteY11" fmla="*/ 1714303 h 3440035"/>
              <a:gd name="connsiteX12" fmla="*/ 136739 w 5113453"/>
              <a:gd name="connsiteY12" fmla="*/ 365092 h 3440035"/>
              <a:gd name="connsiteX0" fmla="*/ 136739 w 5117340"/>
              <a:gd name="connsiteY0" fmla="*/ 365092 h 3440035"/>
              <a:gd name="connsiteX1" fmla="*/ 2328008 w 5117340"/>
              <a:gd name="connsiteY1" fmla="*/ 150532 h 3440035"/>
              <a:gd name="connsiteX2" fmla="*/ 4634351 w 5117340"/>
              <a:gd name="connsiteY2" fmla="*/ 94770 h 3440035"/>
              <a:gd name="connsiteX3" fmla="*/ 5018436 w 5117340"/>
              <a:gd name="connsiteY3" fmla="*/ 1437477 h 3440035"/>
              <a:gd name="connsiteX4" fmla="*/ 5010727 w 5117340"/>
              <a:gd name="connsiteY4" fmla="*/ 1761268 h 3440035"/>
              <a:gd name="connsiteX5" fmla="*/ 4966257 w 5117340"/>
              <a:gd name="connsiteY5" fmla="*/ 1984421 h 3440035"/>
              <a:gd name="connsiteX6" fmla="*/ 4966526 w 5117340"/>
              <a:gd name="connsiteY6" fmla="*/ 2244424 h 3440035"/>
              <a:gd name="connsiteX7" fmla="*/ 4944289 w 5117340"/>
              <a:gd name="connsiteY7" fmla="*/ 2967312 h 3440035"/>
              <a:gd name="connsiteX8" fmla="*/ 2699252 w 5117340"/>
              <a:gd name="connsiteY8" fmla="*/ 3259468 h 3440035"/>
              <a:gd name="connsiteX9" fmla="*/ 395728 w 5117340"/>
              <a:gd name="connsiteY9" fmla="*/ 3383345 h 3440035"/>
              <a:gd name="connsiteX10" fmla="*/ 11085 w 5117340"/>
              <a:gd name="connsiteY10" fmla="*/ 1714303 h 3440035"/>
              <a:gd name="connsiteX11" fmla="*/ 136739 w 5117340"/>
              <a:gd name="connsiteY11" fmla="*/ 365092 h 3440035"/>
              <a:gd name="connsiteX0" fmla="*/ 136739 w 5115525"/>
              <a:gd name="connsiteY0" fmla="*/ 365092 h 3440035"/>
              <a:gd name="connsiteX1" fmla="*/ 2328008 w 5115525"/>
              <a:gd name="connsiteY1" fmla="*/ 150532 h 3440035"/>
              <a:gd name="connsiteX2" fmla="*/ 4634351 w 5115525"/>
              <a:gd name="connsiteY2" fmla="*/ 94770 h 3440035"/>
              <a:gd name="connsiteX3" fmla="*/ 5018436 w 5115525"/>
              <a:gd name="connsiteY3" fmla="*/ 1437477 h 3440035"/>
              <a:gd name="connsiteX4" fmla="*/ 5010727 w 5115525"/>
              <a:gd name="connsiteY4" fmla="*/ 1761268 h 3440035"/>
              <a:gd name="connsiteX5" fmla="*/ 4966257 w 5115525"/>
              <a:gd name="connsiteY5" fmla="*/ 1984421 h 3440035"/>
              <a:gd name="connsiteX6" fmla="*/ 4944289 w 5115525"/>
              <a:gd name="connsiteY6" fmla="*/ 2967312 h 3440035"/>
              <a:gd name="connsiteX7" fmla="*/ 2699252 w 5115525"/>
              <a:gd name="connsiteY7" fmla="*/ 3259468 h 3440035"/>
              <a:gd name="connsiteX8" fmla="*/ 395728 w 5115525"/>
              <a:gd name="connsiteY8" fmla="*/ 3383345 h 3440035"/>
              <a:gd name="connsiteX9" fmla="*/ 11085 w 5115525"/>
              <a:gd name="connsiteY9" fmla="*/ 1714303 h 3440035"/>
              <a:gd name="connsiteX10" fmla="*/ 136739 w 5115525"/>
              <a:gd name="connsiteY10" fmla="*/ 365092 h 3440035"/>
              <a:gd name="connsiteX0" fmla="*/ 136739 w 5131370"/>
              <a:gd name="connsiteY0" fmla="*/ 365092 h 3440035"/>
              <a:gd name="connsiteX1" fmla="*/ 2328008 w 5131370"/>
              <a:gd name="connsiteY1" fmla="*/ 150532 h 3440035"/>
              <a:gd name="connsiteX2" fmla="*/ 4634351 w 5131370"/>
              <a:gd name="connsiteY2" fmla="*/ 94770 h 3440035"/>
              <a:gd name="connsiteX3" fmla="*/ 5018436 w 5131370"/>
              <a:gd name="connsiteY3" fmla="*/ 1437477 h 3440035"/>
              <a:gd name="connsiteX4" fmla="*/ 5010727 w 5131370"/>
              <a:gd name="connsiteY4" fmla="*/ 1761268 h 3440035"/>
              <a:gd name="connsiteX5" fmla="*/ 4944289 w 5131370"/>
              <a:gd name="connsiteY5" fmla="*/ 2967312 h 3440035"/>
              <a:gd name="connsiteX6" fmla="*/ 2699252 w 5131370"/>
              <a:gd name="connsiteY6" fmla="*/ 3259468 h 3440035"/>
              <a:gd name="connsiteX7" fmla="*/ 395728 w 5131370"/>
              <a:gd name="connsiteY7" fmla="*/ 3383345 h 3440035"/>
              <a:gd name="connsiteX8" fmla="*/ 11085 w 5131370"/>
              <a:gd name="connsiteY8" fmla="*/ 1714303 h 3440035"/>
              <a:gd name="connsiteX9" fmla="*/ 136739 w 5131370"/>
              <a:gd name="connsiteY9" fmla="*/ 365092 h 3440035"/>
              <a:gd name="connsiteX0" fmla="*/ 136739 w 5152328"/>
              <a:gd name="connsiteY0" fmla="*/ 365092 h 3440035"/>
              <a:gd name="connsiteX1" fmla="*/ 2328008 w 5152328"/>
              <a:gd name="connsiteY1" fmla="*/ 150532 h 3440035"/>
              <a:gd name="connsiteX2" fmla="*/ 4634351 w 5152328"/>
              <a:gd name="connsiteY2" fmla="*/ 94770 h 3440035"/>
              <a:gd name="connsiteX3" fmla="*/ 5018436 w 5152328"/>
              <a:gd name="connsiteY3" fmla="*/ 1437477 h 3440035"/>
              <a:gd name="connsiteX4" fmla="*/ 4944289 w 5152328"/>
              <a:gd name="connsiteY4" fmla="*/ 2967312 h 3440035"/>
              <a:gd name="connsiteX5" fmla="*/ 2699252 w 5152328"/>
              <a:gd name="connsiteY5" fmla="*/ 3259468 h 3440035"/>
              <a:gd name="connsiteX6" fmla="*/ 395728 w 5152328"/>
              <a:gd name="connsiteY6" fmla="*/ 3383345 h 3440035"/>
              <a:gd name="connsiteX7" fmla="*/ 11085 w 5152328"/>
              <a:gd name="connsiteY7" fmla="*/ 1714303 h 3440035"/>
              <a:gd name="connsiteX8" fmla="*/ 136739 w 5152328"/>
              <a:gd name="connsiteY8" fmla="*/ 365092 h 3440035"/>
              <a:gd name="connsiteX0" fmla="*/ 136739 w 5104276"/>
              <a:gd name="connsiteY0" fmla="*/ 478385 h 3553328"/>
              <a:gd name="connsiteX1" fmla="*/ 2328008 w 5104276"/>
              <a:gd name="connsiteY1" fmla="*/ 263825 h 3553328"/>
              <a:gd name="connsiteX2" fmla="*/ 4634351 w 5104276"/>
              <a:gd name="connsiteY2" fmla="*/ 208063 h 3553328"/>
              <a:gd name="connsiteX3" fmla="*/ 4944289 w 5104276"/>
              <a:gd name="connsiteY3" fmla="*/ 3080605 h 3553328"/>
              <a:gd name="connsiteX4" fmla="*/ 2699252 w 5104276"/>
              <a:gd name="connsiteY4" fmla="*/ 3372761 h 3553328"/>
              <a:gd name="connsiteX5" fmla="*/ 395728 w 5104276"/>
              <a:gd name="connsiteY5" fmla="*/ 3496638 h 3553328"/>
              <a:gd name="connsiteX6" fmla="*/ 11085 w 5104276"/>
              <a:gd name="connsiteY6" fmla="*/ 1827596 h 3553328"/>
              <a:gd name="connsiteX7" fmla="*/ 136739 w 5104276"/>
              <a:gd name="connsiteY7" fmla="*/ 478385 h 3553328"/>
              <a:gd name="connsiteX0" fmla="*/ 136739 w 7044262"/>
              <a:gd name="connsiteY0" fmla="*/ 598321 h 4923090"/>
              <a:gd name="connsiteX1" fmla="*/ 2328008 w 7044262"/>
              <a:gd name="connsiteY1" fmla="*/ 383761 h 4923090"/>
              <a:gd name="connsiteX2" fmla="*/ 4634351 w 7044262"/>
              <a:gd name="connsiteY2" fmla="*/ 327999 h 4923090"/>
              <a:gd name="connsiteX3" fmla="*/ 7008039 w 7044262"/>
              <a:gd name="connsiteY3" fmla="*/ 4819791 h 4923090"/>
              <a:gd name="connsiteX4" fmla="*/ 2699252 w 7044262"/>
              <a:gd name="connsiteY4" fmla="*/ 3492697 h 4923090"/>
              <a:gd name="connsiteX5" fmla="*/ 395728 w 7044262"/>
              <a:gd name="connsiteY5" fmla="*/ 3616574 h 4923090"/>
              <a:gd name="connsiteX6" fmla="*/ 11085 w 7044262"/>
              <a:gd name="connsiteY6" fmla="*/ 1947532 h 4923090"/>
              <a:gd name="connsiteX7" fmla="*/ 136739 w 7044262"/>
              <a:gd name="connsiteY7" fmla="*/ 598321 h 4923090"/>
              <a:gd name="connsiteX0" fmla="*/ 136739 w 7319637"/>
              <a:gd name="connsiteY0" fmla="*/ 405283 h 4730052"/>
              <a:gd name="connsiteX1" fmla="*/ 2328008 w 7319637"/>
              <a:gd name="connsiteY1" fmla="*/ 190723 h 4730052"/>
              <a:gd name="connsiteX2" fmla="*/ 6803935 w 7319637"/>
              <a:gd name="connsiteY2" fmla="*/ 420711 h 4730052"/>
              <a:gd name="connsiteX3" fmla="*/ 7008039 w 7319637"/>
              <a:gd name="connsiteY3" fmla="*/ 4626753 h 4730052"/>
              <a:gd name="connsiteX4" fmla="*/ 2699252 w 7319637"/>
              <a:gd name="connsiteY4" fmla="*/ 3299659 h 4730052"/>
              <a:gd name="connsiteX5" fmla="*/ 395728 w 7319637"/>
              <a:gd name="connsiteY5" fmla="*/ 3423536 h 4730052"/>
              <a:gd name="connsiteX6" fmla="*/ 11085 w 7319637"/>
              <a:gd name="connsiteY6" fmla="*/ 1754494 h 4730052"/>
              <a:gd name="connsiteX7" fmla="*/ 136739 w 7319637"/>
              <a:gd name="connsiteY7" fmla="*/ 405283 h 4730052"/>
              <a:gd name="connsiteX0" fmla="*/ 136739 w 7232306"/>
              <a:gd name="connsiteY0" fmla="*/ 297613 h 4622382"/>
              <a:gd name="connsiteX1" fmla="*/ 2328008 w 7232306"/>
              <a:gd name="connsiteY1" fmla="*/ 83053 h 4622382"/>
              <a:gd name="connsiteX2" fmla="*/ 6803935 w 7232306"/>
              <a:gd name="connsiteY2" fmla="*/ 313041 h 4622382"/>
              <a:gd name="connsiteX3" fmla="*/ 7008039 w 7232306"/>
              <a:gd name="connsiteY3" fmla="*/ 4519083 h 4622382"/>
              <a:gd name="connsiteX4" fmla="*/ 2699252 w 7232306"/>
              <a:gd name="connsiteY4" fmla="*/ 3191989 h 4622382"/>
              <a:gd name="connsiteX5" fmla="*/ 395728 w 7232306"/>
              <a:gd name="connsiteY5" fmla="*/ 3315866 h 4622382"/>
              <a:gd name="connsiteX6" fmla="*/ 11085 w 7232306"/>
              <a:gd name="connsiteY6" fmla="*/ 1646824 h 4622382"/>
              <a:gd name="connsiteX7" fmla="*/ 136739 w 7232306"/>
              <a:gd name="connsiteY7" fmla="*/ 297613 h 4622382"/>
              <a:gd name="connsiteX0" fmla="*/ 136739 w 7554299"/>
              <a:gd name="connsiteY0" fmla="*/ 297613 h 4636994"/>
              <a:gd name="connsiteX1" fmla="*/ 2328008 w 7554299"/>
              <a:gd name="connsiteY1" fmla="*/ 83053 h 4636994"/>
              <a:gd name="connsiteX2" fmla="*/ 6803935 w 7554299"/>
              <a:gd name="connsiteY2" fmla="*/ 313041 h 4636994"/>
              <a:gd name="connsiteX3" fmla="*/ 7008039 w 7554299"/>
              <a:gd name="connsiteY3" fmla="*/ 4519083 h 4636994"/>
              <a:gd name="connsiteX4" fmla="*/ 395728 w 7554299"/>
              <a:gd name="connsiteY4" fmla="*/ 3315866 h 4636994"/>
              <a:gd name="connsiteX5" fmla="*/ 11085 w 7554299"/>
              <a:gd name="connsiteY5" fmla="*/ 1646824 h 4636994"/>
              <a:gd name="connsiteX6" fmla="*/ 136739 w 7554299"/>
              <a:gd name="connsiteY6" fmla="*/ 297613 h 4636994"/>
              <a:gd name="connsiteX0" fmla="*/ 426431 w 7843991"/>
              <a:gd name="connsiteY0" fmla="*/ 297613 h 4636994"/>
              <a:gd name="connsiteX1" fmla="*/ 2617700 w 7843991"/>
              <a:gd name="connsiteY1" fmla="*/ 83053 h 4636994"/>
              <a:gd name="connsiteX2" fmla="*/ 7093627 w 7843991"/>
              <a:gd name="connsiteY2" fmla="*/ 313041 h 4636994"/>
              <a:gd name="connsiteX3" fmla="*/ 7297731 w 7843991"/>
              <a:gd name="connsiteY3" fmla="*/ 4519083 h 4636994"/>
              <a:gd name="connsiteX4" fmla="*/ 685420 w 7843991"/>
              <a:gd name="connsiteY4" fmla="*/ 3315866 h 4636994"/>
              <a:gd name="connsiteX5" fmla="*/ 426431 w 7843991"/>
              <a:gd name="connsiteY5" fmla="*/ 297613 h 4636994"/>
              <a:gd name="connsiteX0" fmla="*/ 426431 w 7843991"/>
              <a:gd name="connsiteY0" fmla="*/ 446088 h 4785469"/>
              <a:gd name="connsiteX1" fmla="*/ 7093627 w 7843991"/>
              <a:gd name="connsiteY1" fmla="*/ 461516 h 4785469"/>
              <a:gd name="connsiteX2" fmla="*/ 7297731 w 7843991"/>
              <a:gd name="connsiteY2" fmla="*/ 4667558 h 4785469"/>
              <a:gd name="connsiteX3" fmla="*/ 685420 w 7843991"/>
              <a:gd name="connsiteY3" fmla="*/ 3464341 h 4785469"/>
              <a:gd name="connsiteX4" fmla="*/ 426431 w 7843991"/>
              <a:gd name="connsiteY4" fmla="*/ 446088 h 4785469"/>
              <a:gd name="connsiteX0" fmla="*/ 807980 w 8225540"/>
              <a:gd name="connsiteY0" fmla="*/ 516596 h 5086685"/>
              <a:gd name="connsiteX1" fmla="*/ 7475176 w 8225540"/>
              <a:gd name="connsiteY1" fmla="*/ 532024 h 5086685"/>
              <a:gd name="connsiteX2" fmla="*/ 7679280 w 8225540"/>
              <a:gd name="connsiteY2" fmla="*/ 4738066 h 5086685"/>
              <a:gd name="connsiteX3" fmla="*/ 876469 w 8225540"/>
              <a:gd name="connsiteY3" fmla="*/ 4699015 h 5086685"/>
              <a:gd name="connsiteX4" fmla="*/ 807980 w 8225540"/>
              <a:gd name="connsiteY4" fmla="*/ 516596 h 5086685"/>
              <a:gd name="connsiteX0" fmla="*/ 514993 w 7932553"/>
              <a:gd name="connsiteY0" fmla="*/ 350950 h 4921039"/>
              <a:gd name="connsiteX1" fmla="*/ 7182189 w 7932553"/>
              <a:gd name="connsiteY1" fmla="*/ 366378 h 4921039"/>
              <a:gd name="connsiteX2" fmla="*/ 7386293 w 7932553"/>
              <a:gd name="connsiteY2" fmla="*/ 4572420 h 4921039"/>
              <a:gd name="connsiteX3" fmla="*/ 583482 w 7932553"/>
              <a:gd name="connsiteY3" fmla="*/ 4533369 h 4921039"/>
              <a:gd name="connsiteX4" fmla="*/ 514993 w 7932553"/>
              <a:gd name="connsiteY4" fmla="*/ 350950 h 4921039"/>
              <a:gd name="connsiteX0" fmla="*/ 247287 w 7664847"/>
              <a:gd name="connsiteY0" fmla="*/ 350950 h 4921039"/>
              <a:gd name="connsiteX1" fmla="*/ 6914483 w 7664847"/>
              <a:gd name="connsiteY1" fmla="*/ 366378 h 4921039"/>
              <a:gd name="connsiteX2" fmla="*/ 7118587 w 7664847"/>
              <a:gd name="connsiteY2" fmla="*/ 4572420 h 4921039"/>
              <a:gd name="connsiteX3" fmla="*/ 315776 w 7664847"/>
              <a:gd name="connsiteY3" fmla="*/ 4533369 h 4921039"/>
              <a:gd name="connsiteX4" fmla="*/ 247287 w 7664847"/>
              <a:gd name="connsiteY4" fmla="*/ 350950 h 4921039"/>
              <a:gd name="connsiteX0" fmla="*/ 247287 w 7664847"/>
              <a:gd name="connsiteY0" fmla="*/ 350950 h 4877978"/>
              <a:gd name="connsiteX1" fmla="*/ 6914483 w 7664847"/>
              <a:gd name="connsiteY1" fmla="*/ 366378 h 4877978"/>
              <a:gd name="connsiteX2" fmla="*/ 7118587 w 7664847"/>
              <a:gd name="connsiteY2" fmla="*/ 4572420 h 4877978"/>
              <a:gd name="connsiteX3" fmla="*/ 315776 w 7664847"/>
              <a:gd name="connsiteY3" fmla="*/ 4533369 h 4877978"/>
              <a:gd name="connsiteX4" fmla="*/ 247287 w 7664847"/>
              <a:gd name="connsiteY4" fmla="*/ 350950 h 4877978"/>
              <a:gd name="connsiteX0" fmla="*/ 592061 w 8009621"/>
              <a:gd name="connsiteY0" fmla="*/ 526639 h 5128434"/>
              <a:gd name="connsiteX1" fmla="*/ 7259257 w 8009621"/>
              <a:gd name="connsiteY1" fmla="*/ 542067 h 5128434"/>
              <a:gd name="connsiteX2" fmla="*/ 7463361 w 8009621"/>
              <a:gd name="connsiteY2" fmla="*/ 4748109 h 5128434"/>
              <a:gd name="connsiteX3" fmla="*/ 681717 w 8009621"/>
              <a:gd name="connsiteY3" fmla="*/ 4867808 h 5128434"/>
              <a:gd name="connsiteX4" fmla="*/ 592061 w 8009621"/>
              <a:gd name="connsiteY4" fmla="*/ 526639 h 5128434"/>
              <a:gd name="connsiteX0" fmla="*/ 592061 w 8009621"/>
              <a:gd name="connsiteY0" fmla="*/ 526639 h 5249946"/>
              <a:gd name="connsiteX1" fmla="*/ 7259257 w 8009621"/>
              <a:gd name="connsiteY1" fmla="*/ 542067 h 5249946"/>
              <a:gd name="connsiteX2" fmla="*/ 7463361 w 8009621"/>
              <a:gd name="connsiteY2" fmla="*/ 4748109 h 5249946"/>
              <a:gd name="connsiteX3" fmla="*/ 3818524 w 8009621"/>
              <a:gd name="connsiteY3" fmla="*/ 4989152 h 5249946"/>
              <a:gd name="connsiteX4" fmla="*/ 681717 w 8009621"/>
              <a:gd name="connsiteY4" fmla="*/ 4867808 h 5249946"/>
              <a:gd name="connsiteX5" fmla="*/ 592061 w 8009621"/>
              <a:gd name="connsiteY5" fmla="*/ 526639 h 5249946"/>
              <a:gd name="connsiteX0" fmla="*/ 592061 w 8009621"/>
              <a:gd name="connsiteY0" fmla="*/ 526639 h 5159232"/>
              <a:gd name="connsiteX1" fmla="*/ 7259257 w 8009621"/>
              <a:gd name="connsiteY1" fmla="*/ 542067 h 5159232"/>
              <a:gd name="connsiteX2" fmla="*/ 7463361 w 8009621"/>
              <a:gd name="connsiteY2" fmla="*/ 4748109 h 5159232"/>
              <a:gd name="connsiteX3" fmla="*/ 3818524 w 8009621"/>
              <a:gd name="connsiteY3" fmla="*/ 4989152 h 5159232"/>
              <a:gd name="connsiteX4" fmla="*/ 681717 w 8009621"/>
              <a:gd name="connsiteY4" fmla="*/ 4867808 h 5159232"/>
              <a:gd name="connsiteX5" fmla="*/ 592061 w 8009621"/>
              <a:gd name="connsiteY5" fmla="*/ 526639 h 5159232"/>
              <a:gd name="connsiteX0" fmla="*/ 592061 w 8009621"/>
              <a:gd name="connsiteY0" fmla="*/ 526639 h 5054869"/>
              <a:gd name="connsiteX1" fmla="*/ 7259257 w 8009621"/>
              <a:gd name="connsiteY1" fmla="*/ 542067 h 5054869"/>
              <a:gd name="connsiteX2" fmla="*/ 7463361 w 8009621"/>
              <a:gd name="connsiteY2" fmla="*/ 4748109 h 5054869"/>
              <a:gd name="connsiteX3" fmla="*/ 3818524 w 8009621"/>
              <a:gd name="connsiteY3" fmla="*/ 4989152 h 5054869"/>
              <a:gd name="connsiteX4" fmla="*/ 681717 w 8009621"/>
              <a:gd name="connsiteY4" fmla="*/ 4867808 h 5054869"/>
              <a:gd name="connsiteX5" fmla="*/ 592061 w 8009621"/>
              <a:gd name="connsiteY5" fmla="*/ 526639 h 5054869"/>
              <a:gd name="connsiteX0" fmla="*/ 592061 w 7655071"/>
              <a:gd name="connsiteY0" fmla="*/ 526639 h 5054869"/>
              <a:gd name="connsiteX1" fmla="*/ 7259257 w 7655071"/>
              <a:gd name="connsiteY1" fmla="*/ 542067 h 5054869"/>
              <a:gd name="connsiteX2" fmla="*/ 7463361 w 7655071"/>
              <a:gd name="connsiteY2" fmla="*/ 4748109 h 5054869"/>
              <a:gd name="connsiteX3" fmla="*/ 3818524 w 7655071"/>
              <a:gd name="connsiteY3" fmla="*/ 4989152 h 5054869"/>
              <a:gd name="connsiteX4" fmla="*/ 681717 w 7655071"/>
              <a:gd name="connsiteY4" fmla="*/ 4867808 h 5054869"/>
              <a:gd name="connsiteX5" fmla="*/ 592061 w 7655071"/>
              <a:gd name="connsiteY5" fmla="*/ 526639 h 5054869"/>
              <a:gd name="connsiteX0" fmla="*/ 346612 w 7437402"/>
              <a:gd name="connsiteY0" fmla="*/ 391142 h 4919372"/>
              <a:gd name="connsiteX1" fmla="*/ 3530742 w 7437402"/>
              <a:gd name="connsiteY1" fmla="*/ 207573 h 4919372"/>
              <a:gd name="connsiteX2" fmla="*/ 7013808 w 7437402"/>
              <a:gd name="connsiteY2" fmla="*/ 406570 h 4919372"/>
              <a:gd name="connsiteX3" fmla="*/ 7217912 w 7437402"/>
              <a:gd name="connsiteY3" fmla="*/ 4612612 h 4919372"/>
              <a:gd name="connsiteX4" fmla="*/ 3573075 w 7437402"/>
              <a:gd name="connsiteY4" fmla="*/ 4853655 h 4919372"/>
              <a:gd name="connsiteX5" fmla="*/ 436268 w 7437402"/>
              <a:gd name="connsiteY5" fmla="*/ 4732311 h 4919372"/>
              <a:gd name="connsiteX6" fmla="*/ 346612 w 7437402"/>
              <a:gd name="connsiteY6" fmla="*/ 391142 h 4919372"/>
              <a:gd name="connsiteX0" fmla="*/ 288387 w 7379177"/>
              <a:gd name="connsiteY0" fmla="*/ 371102 h 4899332"/>
              <a:gd name="connsiteX1" fmla="*/ 3472517 w 7379177"/>
              <a:gd name="connsiteY1" fmla="*/ 187533 h 4899332"/>
              <a:gd name="connsiteX2" fmla="*/ 6955583 w 7379177"/>
              <a:gd name="connsiteY2" fmla="*/ 386530 h 4899332"/>
              <a:gd name="connsiteX3" fmla="*/ 7159687 w 7379177"/>
              <a:gd name="connsiteY3" fmla="*/ 4592572 h 4899332"/>
              <a:gd name="connsiteX4" fmla="*/ 3514850 w 7379177"/>
              <a:gd name="connsiteY4" fmla="*/ 4833615 h 4899332"/>
              <a:gd name="connsiteX5" fmla="*/ 378043 w 7379177"/>
              <a:gd name="connsiteY5" fmla="*/ 4712271 h 4899332"/>
              <a:gd name="connsiteX6" fmla="*/ 288387 w 7379177"/>
              <a:gd name="connsiteY6" fmla="*/ 371102 h 4899332"/>
              <a:gd name="connsiteX0" fmla="*/ 288387 w 7429185"/>
              <a:gd name="connsiteY0" fmla="*/ 377902 h 4906132"/>
              <a:gd name="connsiteX1" fmla="*/ 3472517 w 7429185"/>
              <a:gd name="connsiteY1" fmla="*/ 194333 h 4906132"/>
              <a:gd name="connsiteX2" fmla="*/ 7050833 w 7429185"/>
              <a:gd name="connsiteY2" fmla="*/ 382747 h 4906132"/>
              <a:gd name="connsiteX3" fmla="*/ 7159687 w 7429185"/>
              <a:gd name="connsiteY3" fmla="*/ 4599372 h 4906132"/>
              <a:gd name="connsiteX4" fmla="*/ 3514850 w 7429185"/>
              <a:gd name="connsiteY4" fmla="*/ 4840415 h 4906132"/>
              <a:gd name="connsiteX5" fmla="*/ 378043 w 7429185"/>
              <a:gd name="connsiteY5" fmla="*/ 4719071 h 4906132"/>
              <a:gd name="connsiteX6" fmla="*/ 288387 w 7429185"/>
              <a:gd name="connsiteY6" fmla="*/ 377902 h 4906132"/>
              <a:gd name="connsiteX0" fmla="*/ 288387 w 7325835"/>
              <a:gd name="connsiteY0" fmla="*/ 274517 h 4802747"/>
              <a:gd name="connsiteX1" fmla="*/ 3472517 w 7325835"/>
              <a:gd name="connsiteY1" fmla="*/ 90948 h 4802747"/>
              <a:gd name="connsiteX2" fmla="*/ 7050833 w 7325835"/>
              <a:gd name="connsiteY2" fmla="*/ 279362 h 4802747"/>
              <a:gd name="connsiteX3" fmla="*/ 7159687 w 7325835"/>
              <a:gd name="connsiteY3" fmla="*/ 4495987 h 4802747"/>
              <a:gd name="connsiteX4" fmla="*/ 3514850 w 7325835"/>
              <a:gd name="connsiteY4" fmla="*/ 4737030 h 4802747"/>
              <a:gd name="connsiteX5" fmla="*/ 378043 w 7325835"/>
              <a:gd name="connsiteY5" fmla="*/ 4615686 h 4802747"/>
              <a:gd name="connsiteX6" fmla="*/ 288387 w 7325835"/>
              <a:gd name="connsiteY6" fmla="*/ 274517 h 4802747"/>
              <a:gd name="connsiteX0" fmla="*/ 288387 w 7315527"/>
              <a:gd name="connsiteY0" fmla="*/ 274517 h 4802747"/>
              <a:gd name="connsiteX1" fmla="*/ 3472517 w 7315527"/>
              <a:gd name="connsiteY1" fmla="*/ 90948 h 4802747"/>
              <a:gd name="connsiteX2" fmla="*/ 7050833 w 7315527"/>
              <a:gd name="connsiteY2" fmla="*/ 279362 h 4802747"/>
              <a:gd name="connsiteX3" fmla="*/ 7159687 w 7315527"/>
              <a:gd name="connsiteY3" fmla="*/ 4495987 h 4802747"/>
              <a:gd name="connsiteX4" fmla="*/ 3514850 w 7315527"/>
              <a:gd name="connsiteY4" fmla="*/ 4737030 h 4802747"/>
              <a:gd name="connsiteX5" fmla="*/ 378043 w 7315527"/>
              <a:gd name="connsiteY5" fmla="*/ 4615686 h 4802747"/>
              <a:gd name="connsiteX6" fmla="*/ 288387 w 7315527"/>
              <a:gd name="connsiteY6" fmla="*/ 274517 h 4802747"/>
              <a:gd name="connsiteX0" fmla="*/ 288387 w 7333520"/>
              <a:gd name="connsiteY0" fmla="*/ 274517 h 4802747"/>
              <a:gd name="connsiteX1" fmla="*/ 3472517 w 7333520"/>
              <a:gd name="connsiteY1" fmla="*/ 90948 h 4802747"/>
              <a:gd name="connsiteX2" fmla="*/ 7093166 w 7333520"/>
              <a:gd name="connsiteY2" fmla="*/ 237029 h 4802747"/>
              <a:gd name="connsiteX3" fmla="*/ 7159687 w 7333520"/>
              <a:gd name="connsiteY3" fmla="*/ 4495987 h 4802747"/>
              <a:gd name="connsiteX4" fmla="*/ 3514850 w 7333520"/>
              <a:gd name="connsiteY4" fmla="*/ 4737030 h 4802747"/>
              <a:gd name="connsiteX5" fmla="*/ 378043 w 7333520"/>
              <a:gd name="connsiteY5" fmla="*/ 4615686 h 4802747"/>
              <a:gd name="connsiteX6" fmla="*/ 288387 w 7333520"/>
              <a:gd name="connsiteY6" fmla="*/ 274517 h 4802747"/>
              <a:gd name="connsiteX0" fmla="*/ 288387 w 7380834"/>
              <a:gd name="connsiteY0" fmla="*/ 274517 h 4802747"/>
              <a:gd name="connsiteX1" fmla="*/ 3472517 w 7380834"/>
              <a:gd name="connsiteY1" fmla="*/ 90948 h 4802747"/>
              <a:gd name="connsiteX2" fmla="*/ 7093166 w 7380834"/>
              <a:gd name="connsiteY2" fmla="*/ 237029 h 4802747"/>
              <a:gd name="connsiteX3" fmla="*/ 7159687 w 7380834"/>
              <a:gd name="connsiteY3" fmla="*/ 4495987 h 4802747"/>
              <a:gd name="connsiteX4" fmla="*/ 3514850 w 7380834"/>
              <a:gd name="connsiteY4" fmla="*/ 4737030 h 4802747"/>
              <a:gd name="connsiteX5" fmla="*/ 378043 w 7380834"/>
              <a:gd name="connsiteY5" fmla="*/ 4615686 h 4802747"/>
              <a:gd name="connsiteX6" fmla="*/ 288387 w 7380834"/>
              <a:gd name="connsiteY6" fmla="*/ 274517 h 4802747"/>
              <a:gd name="connsiteX0" fmla="*/ 288387 w 7398765"/>
              <a:gd name="connsiteY0" fmla="*/ 414285 h 4942515"/>
              <a:gd name="connsiteX1" fmla="*/ 3472517 w 7398765"/>
              <a:gd name="connsiteY1" fmla="*/ 230716 h 4942515"/>
              <a:gd name="connsiteX2" fmla="*/ 7093166 w 7398765"/>
              <a:gd name="connsiteY2" fmla="*/ 376797 h 4942515"/>
              <a:gd name="connsiteX3" fmla="*/ 7032687 w 7398765"/>
              <a:gd name="connsiteY3" fmla="*/ 4752172 h 4942515"/>
              <a:gd name="connsiteX4" fmla="*/ 3514850 w 7398765"/>
              <a:gd name="connsiteY4" fmla="*/ 4876798 h 4942515"/>
              <a:gd name="connsiteX5" fmla="*/ 378043 w 7398765"/>
              <a:gd name="connsiteY5" fmla="*/ 4755454 h 4942515"/>
              <a:gd name="connsiteX6" fmla="*/ 288387 w 7398765"/>
              <a:gd name="connsiteY6" fmla="*/ 414285 h 4942515"/>
              <a:gd name="connsiteX0" fmla="*/ 288387 w 7448154"/>
              <a:gd name="connsiteY0" fmla="*/ 414285 h 4942515"/>
              <a:gd name="connsiteX1" fmla="*/ 3472517 w 7448154"/>
              <a:gd name="connsiteY1" fmla="*/ 230716 h 4942515"/>
              <a:gd name="connsiteX2" fmla="*/ 7093166 w 7448154"/>
              <a:gd name="connsiteY2" fmla="*/ 376797 h 4942515"/>
              <a:gd name="connsiteX3" fmla="*/ 7032687 w 7448154"/>
              <a:gd name="connsiteY3" fmla="*/ 4752172 h 4942515"/>
              <a:gd name="connsiteX4" fmla="*/ 3514850 w 7448154"/>
              <a:gd name="connsiteY4" fmla="*/ 4876798 h 4942515"/>
              <a:gd name="connsiteX5" fmla="*/ 378043 w 7448154"/>
              <a:gd name="connsiteY5" fmla="*/ 4755454 h 4942515"/>
              <a:gd name="connsiteX6" fmla="*/ 288387 w 7448154"/>
              <a:gd name="connsiteY6" fmla="*/ 414285 h 4942515"/>
              <a:gd name="connsiteX0" fmla="*/ 288387 w 7467725"/>
              <a:gd name="connsiteY0" fmla="*/ 274517 h 4802747"/>
              <a:gd name="connsiteX1" fmla="*/ 3472517 w 7467725"/>
              <a:gd name="connsiteY1" fmla="*/ 90948 h 4802747"/>
              <a:gd name="connsiteX2" fmla="*/ 7093166 w 7467725"/>
              <a:gd name="connsiteY2" fmla="*/ 237029 h 4802747"/>
              <a:gd name="connsiteX3" fmla="*/ 7346014 w 7467725"/>
              <a:gd name="connsiteY3" fmla="*/ 2482780 h 4802747"/>
              <a:gd name="connsiteX4" fmla="*/ 7032687 w 7467725"/>
              <a:gd name="connsiteY4" fmla="*/ 4612404 h 4802747"/>
              <a:gd name="connsiteX5" fmla="*/ 3514850 w 7467725"/>
              <a:gd name="connsiteY5" fmla="*/ 4737030 h 4802747"/>
              <a:gd name="connsiteX6" fmla="*/ 378043 w 7467725"/>
              <a:gd name="connsiteY6" fmla="*/ 4615686 h 4802747"/>
              <a:gd name="connsiteX7" fmla="*/ 288387 w 7467725"/>
              <a:gd name="connsiteY7" fmla="*/ 274517 h 4802747"/>
              <a:gd name="connsiteX0" fmla="*/ 288387 w 7431855"/>
              <a:gd name="connsiteY0" fmla="*/ 274517 h 4802747"/>
              <a:gd name="connsiteX1" fmla="*/ 3472517 w 7431855"/>
              <a:gd name="connsiteY1" fmla="*/ 90948 h 4802747"/>
              <a:gd name="connsiteX2" fmla="*/ 7093166 w 7431855"/>
              <a:gd name="connsiteY2" fmla="*/ 237029 h 4802747"/>
              <a:gd name="connsiteX3" fmla="*/ 7346014 w 7431855"/>
              <a:gd name="connsiteY3" fmla="*/ 2482780 h 4802747"/>
              <a:gd name="connsiteX4" fmla="*/ 7032687 w 7431855"/>
              <a:gd name="connsiteY4" fmla="*/ 4612404 h 4802747"/>
              <a:gd name="connsiteX5" fmla="*/ 3514850 w 7431855"/>
              <a:gd name="connsiteY5" fmla="*/ 4737030 h 4802747"/>
              <a:gd name="connsiteX6" fmla="*/ 378043 w 7431855"/>
              <a:gd name="connsiteY6" fmla="*/ 4615686 h 4802747"/>
              <a:gd name="connsiteX7" fmla="*/ 288387 w 7431855"/>
              <a:gd name="connsiteY7" fmla="*/ 274517 h 4802747"/>
              <a:gd name="connsiteX0" fmla="*/ 288387 w 7355856"/>
              <a:gd name="connsiteY0" fmla="*/ 274517 h 4802747"/>
              <a:gd name="connsiteX1" fmla="*/ 3472517 w 7355856"/>
              <a:gd name="connsiteY1" fmla="*/ 90948 h 4802747"/>
              <a:gd name="connsiteX2" fmla="*/ 7093166 w 7355856"/>
              <a:gd name="connsiteY2" fmla="*/ 237029 h 4802747"/>
              <a:gd name="connsiteX3" fmla="*/ 7346014 w 7355856"/>
              <a:gd name="connsiteY3" fmla="*/ 2482780 h 4802747"/>
              <a:gd name="connsiteX4" fmla="*/ 7032687 w 7355856"/>
              <a:gd name="connsiteY4" fmla="*/ 4612404 h 4802747"/>
              <a:gd name="connsiteX5" fmla="*/ 3514850 w 7355856"/>
              <a:gd name="connsiteY5" fmla="*/ 4737030 h 4802747"/>
              <a:gd name="connsiteX6" fmla="*/ 378043 w 7355856"/>
              <a:gd name="connsiteY6" fmla="*/ 4615686 h 4802747"/>
              <a:gd name="connsiteX7" fmla="*/ 288387 w 7355856"/>
              <a:gd name="connsiteY7" fmla="*/ 274517 h 4802747"/>
              <a:gd name="connsiteX0" fmla="*/ 288387 w 7355856"/>
              <a:gd name="connsiteY0" fmla="*/ 274517 h 4789536"/>
              <a:gd name="connsiteX1" fmla="*/ 3472517 w 7355856"/>
              <a:gd name="connsiteY1" fmla="*/ 90948 h 4789536"/>
              <a:gd name="connsiteX2" fmla="*/ 7093166 w 7355856"/>
              <a:gd name="connsiteY2" fmla="*/ 237029 h 4789536"/>
              <a:gd name="connsiteX3" fmla="*/ 7346014 w 7355856"/>
              <a:gd name="connsiteY3" fmla="*/ 2482780 h 4789536"/>
              <a:gd name="connsiteX4" fmla="*/ 7032687 w 7355856"/>
              <a:gd name="connsiteY4" fmla="*/ 4612404 h 4789536"/>
              <a:gd name="connsiteX5" fmla="*/ 3673600 w 7355856"/>
              <a:gd name="connsiteY5" fmla="*/ 4705280 h 4789536"/>
              <a:gd name="connsiteX6" fmla="*/ 378043 w 7355856"/>
              <a:gd name="connsiteY6" fmla="*/ 4615686 h 4789536"/>
              <a:gd name="connsiteX7" fmla="*/ 288387 w 7355856"/>
              <a:gd name="connsiteY7" fmla="*/ 274517 h 4789536"/>
              <a:gd name="connsiteX0" fmla="*/ 288387 w 7355856"/>
              <a:gd name="connsiteY0" fmla="*/ 274517 h 4789536"/>
              <a:gd name="connsiteX1" fmla="*/ 3472517 w 7355856"/>
              <a:gd name="connsiteY1" fmla="*/ 90948 h 4789536"/>
              <a:gd name="connsiteX2" fmla="*/ 7093166 w 7355856"/>
              <a:gd name="connsiteY2" fmla="*/ 237029 h 4789536"/>
              <a:gd name="connsiteX3" fmla="*/ 7346014 w 7355856"/>
              <a:gd name="connsiteY3" fmla="*/ 2482780 h 4789536"/>
              <a:gd name="connsiteX4" fmla="*/ 7032687 w 7355856"/>
              <a:gd name="connsiteY4" fmla="*/ 4612404 h 4789536"/>
              <a:gd name="connsiteX5" fmla="*/ 3673600 w 7355856"/>
              <a:gd name="connsiteY5" fmla="*/ 4705280 h 4789536"/>
              <a:gd name="connsiteX6" fmla="*/ 378043 w 7355856"/>
              <a:gd name="connsiteY6" fmla="*/ 4615686 h 4789536"/>
              <a:gd name="connsiteX7" fmla="*/ 288387 w 7355856"/>
              <a:gd name="connsiteY7" fmla="*/ 274517 h 4789536"/>
              <a:gd name="connsiteX0" fmla="*/ 288387 w 7352045"/>
              <a:gd name="connsiteY0" fmla="*/ 277514 h 4792533"/>
              <a:gd name="connsiteX1" fmla="*/ 3472517 w 7352045"/>
              <a:gd name="connsiteY1" fmla="*/ 93945 h 4792533"/>
              <a:gd name="connsiteX2" fmla="*/ 6944999 w 7352045"/>
              <a:gd name="connsiteY2" fmla="*/ 123609 h 4792533"/>
              <a:gd name="connsiteX3" fmla="*/ 7346014 w 7352045"/>
              <a:gd name="connsiteY3" fmla="*/ 2485777 h 4792533"/>
              <a:gd name="connsiteX4" fmla="*/ 7032687 w 7352045"/>
              <a:gd name="connsiteY4" fmla="*/ 4615401 h 4792533"/>
              <a:gd name="connsiteX5" fmla="*/ 3673600 w 7352045"/>
              <a:gd name="connsiteY5" fmla="*/ 4708277 h 4792533"/>
              <a:gd name="connsiteX6" fmla="*/ 378043 w 7352045"/>
              <a:gd name="connsiteY6" fmla="*/ 4618683 h 4792533"/>
              <a:gd name="connsiteX7" fmla="*/ 288387 w 7352045"/>
              <a:gd name="connsiteY7" fmla="*/ 277514 h 4792533"/>
              <a:gd name="connsiteX0" fmla="*/ 288387 w 7359852"/>
              <a:gd name="connsiteY0" fmla="*/ 305640 h 4820659"/>
              <a:gd name="connsiteX1" fmla="*/ 3472517 w 7359852"/>
              <a:gd name="connsiteY1" fmla="*/ 122071 h 4820659"/>
              <a:gd name="connsiteX2" fmla="*/ 6944999 w 7359852"/>
              <a:gd name="connsiteY2" fmla="*/ 151735 h 4820659"/>
              <a:gd name="connsiteX3" fmla="*/ 7346014 w 7359852"/>
              <a:gd name="connsiteY3" fmla="*/ 2513903 h 4820659"/>
              <a:gd name="connsiteX4" fmla="*/ 7032687 w 7359852"/>
              <a:gd name="connsiteY4" fmla="*/ 4643527 h 4820659"/>
              <a:gd name="connsiteX5" fmla="*/ 3673600 w 7359852"/>
              <a:gd name="connsiteY5" fmla="*/ 4736403 h 4820659"/>
              <a:gd name="connsiteX6" fmla="*/ 378043 w 7359852"/>
              <a:gd name="connsiteY6" fmla="*/ 4646809 h 4820659"/>
              <a:gd name="connsiteX7" fmla="*/ 288387 w 7359852"/>
              <a:gd name="connsiteY7" fmla="*/ 305640 h 4820659"/>
              <a:gd name="connsiteX0" fmla="*/ 288387 w 7374282"/>
              <a:gd name="connsiteY0" fmla="*/ 274517 h 4789536"/>
              <a:gd name="connsiteX1" fmla="*/ 3472517 w 7374282"/>
              <a:gd name="connsiteY1" fmla="*/ 90948 h 4789536"/>
              <a:gd name="connsiteX2" fmla="*/ 6997915 w 7374282"/>
              <a:gd name="connsiteY2" fmla="*/ 205279 h 4789536"/>
              <a:gd name="connsiteX3" fmla="*/ 7346014 w 7374282"/>
              <a:gd name="connsiteY3" fmla="*/ 2482780 h 4789536"/>
              <a:gd name="connsiteX4" fmla="*/ 7032687 w 7374282"/>
              <a:gd name="connsiteY4" fmla="*/ 4612404 h 4789536"/>
              <a:gd name="connsiteX5" fmla="*/ 3673600 w 7374282"/>
              <a:gd name="connsiteY5" fmla="*/ 4705280 h 4789536"/>
              <a:gd name="connsiteX6" fmla="*/ 378043 w 7374282"/>
              <a:gd name="connsiteY6" fmla="*/ 4615686 h 4789536"/>
              <a:gd name="connsiteX7" fmla="*/ 288387 w 7374282"/>
              <a:gd name="connsiteY7" fmla="*/ 274517 h 4789536"/>
              <a:gd name="connsiteX0" fmla="*/ 350887 w 7436782"/>
              <a:gd name="connsiteY0" fmla="*/ 249702 h 4764721"/>
              <a:gd name="connsiteX1" fmla="*/ 3535017 w 7436782"/>
              <a:gd name="connsiteY1" fmla="*/ 66133 h 4764721"/>
              <a:gd name="connsiteX2" fmla="*/ 7060415 w 7436782"/>
              <a:gd name="connsiteY2" fmla="*/ 180464 h 4764721"/>
              <a:gd name="connsiteX3" fmla="*/ 7408514 w 7436782"/>
              <a:gd name="connsiteY3" fmla="*/ 2457965 h 4764721"/>
              <a:gd name="connsiteX4" fmla="*/ 7095187 w 7436782"/>
              <a:gd name="connsiteY4" fmla="*/ 4587589 h 4764721"/>
              <a:gd name="connsiteX5" fmla="*/ 3736100 w 7436782"/>
              <a:gd name="connsiteY5" fmla="*/ 4680465 h 4764721"/>
              <a:gd name="connsiteX6" fmla="*/ 440543 w 7436782"/>
              <a:gd name="connsiteY6" fmla="*/ 4590871 h 4764721"/>
              <a:gd name="connsiteX7" fmla="*/ 350887 w 7436782"/>
              <a:gd name="connsiteY7" fmla="*/ 249702 h 4764721"/>
              <a:gd name="connsiteX0" fmla="*/ 360242 w 7424970"/>
              <a:gd name="connsiteY0" fmla="*/ 187224 h 4776326"/>
              <a:gd name="connsiteX1" fmla="*/ 3523205 w 7424970"/>
              <a:gd name="connsiteY1" fmla="*/ 77738 h 4776326"/>
              <a:gd name="connsiteX2" fmla="*/ 7048603 w 7424970"/>
              <a:gd name="connsiteY2" fmla="*/ 192069 h 4776326"/>
              <a:gd name="connsiteX3" fmla="*/ 7396702 w 7424970"/>
              <a:gd name="connsiteY3" fmla="*/ 2469570 h 4776326"/>
              <a:gd name="connsiteX4" fmla="*/ 7083375 w 7424970"/>
              <a:gd name="connsiteY4" fmla="*/ 4599194 h 4776326"/>
              <a:gd name="connsiteX5" fmla="*/ 3724288 w 7424970"/>
              <a:gd name="connsiteY5" fmla="*/ 4692070 h 4776326"/>
              <a:gd name="connsiteX6" fmla="*/ 428731 w 7424970"/>
              <a:gd name="connsiteY6" fmla="*/ 4602476 h 4776326"/>
              <a:gd name="connsiteX7" fmla="*/ 360242 w 7424970"/>
              <a:gd name="connsiteY7" fmla="*/ 187224 h 4776326"/>
              <a:gd name="connsiteX0" fmla="*/ 356732 w 7464931"/>
              <a:gd name="connsiteY0" fmla="*/ 366775 h 4955877"/>
              <a:gd name="connsiteX1" fmla="*/ 3530279 w 7464931"/>
              <a:gd name="connsiteY1" fmla="*/ 257289 h 4955877"/>
              <a:gd name="connsiteX2" fmla="*/ 7045093 w 7464931"/>
              <a:gd name="connsiteY2" fmla="*/ 371620 h 4955877"/>
              <a:gd name="connsiteX3" fmla="*/ 7393192 w 7464931"/>
              <a:gd name="connsiteY3" fmla="*/ 2649121 h 4955877"/>
              <a:gd name="connsiteX4" fmla="*/ 7079865 w 7464931"/>
              <a:gd name="connsiteY4" fmla="*/ 4778745 h 4955877"/>
              <a:gd name="connsiteX5" fmla="*/ 3720778 w 7464931"/>
              <a:gd name="connsiteY5" fmla="*/ 4871621 h 4955877"/>
              <a:gd name="connsiteX6" fmla="*/ 425221 w 7464931"/>
              <a:gd name="connsiteY6" fmla="*/ 4782027 h 4955877"/>
              <a:gd name="connsiteX7" fmla="*/ 356732 w 7464931"/>
              <a:gd name="connsiteY7" fmla="*/ 366775 h 4955877"/>
              <a:gd name="connsiteX0" fmla="*/ 280221 w 7388420"/>
              <a:gd name="connsiteY0" fmla="*/ 206971 h 4796073"/>
              <a:gd name="connsiteX1" fmla="*/ 3453768 w 7388420"/>
              <a:gd name="connsiteY1" fmla="*/ 97485 h 4796073"/>
              <a:gd name="connsiteX2" fmla="*/ 6968582 w 7388420"/>
              <a:gd name="connsiteY2" fmla="*/ 211816 h 4796073"/>
              <a:gd name="connsiteX3" fmla="*/ 7316681 w 7388420"/>
              <a:gd name="connsiteY3" fmla="*/ 2489317 h 4796073"/>
              <a:gd name="connsiteX4" fmla="*/ 7003354 w 7388420"/>
              <a:gd name="connsiteY4" fmla="*/ 4618941 h 4796073"/>
              <a:gd name="connsiteX5" fmla="*/ 3644267 w 7388420"/>
              <a:gd name="connsiteY5" fmla="*/ 4711817 h 4796073"/>
              <a:gd name="connsiteX6" fmla="*/ 348710 w 7388420"/>
              <a:gd name="connsiteY6" fmla="*/ 4622223 h 4796073"/>
              <a:gd name="connsiteX7" fmla="*/ 280221 w 7388420"/>
              <a:gd name="connsiteY7" fmla="*/ 206971 h 4796073"/>
              <a:gd name="connsiteX0" fmla="*/ 280221 w 7322712"/>
              <a:gd name="connsiteY0" fmla="*/ 165218 h 4754320"/>
              <a:gd name="connsiteX1" fmla="*/ 3453768 w 7322712"/>
              <a:gd name="connsiteY1" fmla="*/ 55732 h 4754320"/>
              <a:gd name="connsiteX2" fmla="*/ 6968582 w 7322712"/>
              <a:gd name="connsiteY2" fmla="*/ 170063 h 4754320"/>
              <a:gd name="connsiteX3" fmla="*/ 7316681 w 7322712"/>
              <a:gd name="connsiteY3" fmla="*/ 2447564 h 4754320"/>
              <a:gd name="connsiteX4" fmla="*/ 7003354 w 7322712"/>
              <a:gd name="connsiteY4" fmla="*/ 4577188 h 4754320"/>
              <a:gd name="connsiteX5" fmla="*/ 3644267 w 7322712"/>
              <a:gd name="connsiteY5" fmla="*/ 4670064 h 4754320"/>
              <a:gd name="connsiteX6" fmla="*/ 348710 w 7322712"/>
              <a:gd name="connsiteY6" fmla="*/ 4580470 h 4754320"/>
              <a:gd name="connsiteX7" fmla="*/ 280221 w 7322712"/>
              <a:gd name="connsiteY7" fmla="*/ 165218 h 4754320"/>
              <a:gd name="connsiteX0" fmla="*/ 280221 w 7353503"/>
              <a:gd name="connsiteY0" fmla="*/ 184492 h 4773594"/>
              <a:gd name="connsiteX1" fmla="*/ 3453768 w 7353503"/>
              <a:gd name="connsiteY1" fmla="*/ 75006 h 4773594"/>
              <a:gd name="connsiteX2" fmla="*/ 6968582 w 7353503"/>
              <a:gd name="connsiteY2" fmla="*/ 189337 h 4773594"/>
              <a:gd name="connsiteX3" fmla="*/ 7316681 w 7353503"/>
              <a:gd name="connsiteY3" fmla="*/ 2466838 h 4773594"/>
              <a:gd name="connsiteX4" fmla="*/ 7003354 w 7353503"/>
              <a:gd name="connsiteY4" fmla="*/ 4596462 h 4773594"/>
              <a:gd name="connsiteX5" fmla="*/ 3644267 w 7353503"/>
              <a:gd name="connsiteY5" fmla="*/ 4689338 h 4773594"/>
              <a:gd name="connsiteX6" fmla="*/ 348710 w 7353503"/>
              <a:gd name="connsiteY6" fmla="*/ 4599744 h 4773594"/>
              <a:gd name="connsiteX7" fmla="*/ 280221 w 7353503"/>
              <a:gd name="connsiteY7" fmla="*/ 184492 h 4773594"/>
              <a:gd name="connsiteX0" fmla="*/ 280221 w 7353503"/>
              <a:gd name="connsiteY0" fmla="*/ 184492 h 4773594"/>
              <a:gd name="connsiteX1" fmla="*/ 3453768 w 7353503"/>
              <a:gd name="connsiteY1" fmla="*/ 75006 h 4773594"/>
              <a:gd name="connsiteX2" fmla="*/ 6968582 w 7353503"/>
              <a:gd name="connsiteY2" fmla="*/ 189337 h 4773594"/>
              <a:gd name="connsiteX3" fmla="*/ 7316681 w 7353503"/>
              <a:gd name="connsiteY3" fmla="*/ 2466838 h 4773594"/>
              <a:gd name="connsiteX4" fmla="*/ 7003354 w 7353503"/>
              <a:gd name="connsiteY4" fmla="*/ 4596462 h 4773594"/>
              <a:gd name="connsiteX5" fmla="*/ 3644267 w 7353503"/>
              <a:gd name="connsiteY5" fmla="*/ 4689338 h 4773594"/>
              <a:gd name="connsiteX6" fmla="*/ 348710 w 7353503"/>
              <a:gd name="connsiteY6" fmla="*/ 4599744 h 4773594"/>
              <a:gd name="connsiteX7" fmla="*/ 280221 w 7353503"/>
              <a:gd name="connsiteY7" fmla="*/ 184492 h 4773594"/>
              <a:gd name="connsiteX0" fmla="*/ 280221 w 7322712"/>
              <a:gd name="connsiteY0" fmla="*/ 184492 h 4773594"/>
              <a:gd name="connsiteX1" fmla="*/ 3453768 w 7322712"/>
              <a:gd name="connsiteY1" fmla="*/ 75006 h 4773594"/>
              <a:gd name="connsiteX2" fmla="*/ 6968582 w 7322712"/>
              <a:gd name="connsiteY2" fmla="*/ 189337 h 4773594"/>
              <a:gd name="connsiteX3" fmla="*/ 7316681 w 7322712"/>
              <a:gd name="connsiteY3" fmla="*/ 2466838 h 4773594"/>
              <a:gd name="connsiteX4" fmla="*/ 7003354 w 7322712"/>
              <a:gd name="connsiteY4" fmla="*/ 4596462 h 4773594"/>
              <a:gd name="connsiteX5" fmla="*/ 3644267 w 7322712"/>
              <a:gd name="connsiteY5" fmla="*/ 4689338 h 4773594"/>
              <a:gd name="connsiteX6" fmla="*/ 348710 w 7322712"/>
              <a:gd name="connsiteY6" fmla="*/ 4599744 h 4773594"/>
              <a:gd name="connsiteX7" fmla="*/ 280221 w 7322712"/>
              <a:gd name="connsiteY7" fmla="*/ 184492 h 4773594"/>
              <a:gd name="connsiteX0" fmla="*/ 280221 w 7322712"/>
              <a:gd name="connsiteY0" fmla="*/ 184492 h 4773594"/>
              <a:gd name="connsiteX1" fmla="*/ 3453768 w 7322712"/>
              <a:gd name="connsiteY1" fmla="*/ 75006 h 4773594"/>
              <a:gd name="connsiteX2" fmla="*/ 6968582 w 7322712"/>
              <a:gd name="connsiteY2" fmla="*/ 189337 h 4773594"/>
              <a:gd name="connsiteX3" fmla="*/ 7316681 w 7322712"/>
              <a:gd name="connsiteY3" fmla="*/ 2466838 h 4773594"/>
              <a:gd name="connsiteX4" fmla="*/ 7003354 w 7322712"/>
              <a:gd name="connsiteY4" fmla="*/ 4596462 h 4773594"/>
              <a:gd name="connsiteX5" fmla="*/ 3644267 w 7322712"/>
              <a:gd name="connsiteY5" fmla="*/ 4689338 h 4773594"/>
              <a:gd name="connsiteX6" fmla="*/ 348710 w 7322712"/>
              <a:gd name="connsiteY6" fmla="*/ 4599744 h 4773594"/>
              <a:gd name="connsiteX7" fmla="*/ 280221 w 7322712"/>
              <a:gd name="connsiteY7" fmla="*/ 184492 h 4773594"/>
              <a:gd name="connsiteX0" fmla="*/ 280221 w 7325261"/>
              <a:gd name="connsiteY0" fmla="*/ 165218 h 4754320"/>
              <a:gd name="connsiteX1" fmla="*/ 3453768 w 7325261"/>
              <a:gd name="connsiteY1" fmla="*/ 55732 h 4754320"/>
              <a:gd name="connsiteX2" fmla="*/ 7021499 w 7325261"/>
              <a:gd name="connsiteY2" fmla="*/ 212397 h 4754320"/>
              <a:gd name="connsiteX3" fmla="*/ 7316681 w 7325261"/>
              <a:gd name="connsiteY3" fmla="*/ 2447564 h 4754320"/>
              <a:gd name="connsiteX4" fmla="*/ 7003354 w 7325261"/>
              <a:gd name="connsiteY4" fmla="*/ 4577188 h 4754320"/>
              <a:gd name="connsiteX5" fmla="*/ 3644267 w 7325261"/>
              <a:gd name="connsiteY5" fmla="*/ 4670064 h 4754320"/>
              <a:gd name="connsiteX6" fmla="*/ 348710 w 7325261"/>
              <a:gd name="connsiteY6" fmla="*/ 4580470 h 4754320"/>
              <a:gd name="connsiteX7" fmla="*/ 280221 w 7325261"/>
              <a:gd name="connsiteY7" fmla="*/ 165218 h 4754320"/>
              <a:gd name="connsiteX0" fmla="*/ 280221 w 7325261"/>
              <a:gd name="connsiteY0" fmla="*/ 207690 h 4796792"/>
              <a:gd name="connsiteX1" fmla="*/ 3453768 w 7325261"/>
              <a:gd name="connsiteY1" fmla="*/ 98204 h 4796792"/>
              <a:gd name="connsiteX2" fmla="*/ 7021499 w 7325261"/>
              <a:gd name="connsiteY2" fmla="*/ 254869 h 4796792"/>
              <a:gd name="connsiteX3" fmla="*/ 7316681 w 7325261"/>
              <a:gd name="connsiteY3" fmla="*/ 2490036 h 4796792"/>
              <a:gd name="connsiteX4" fmla="*/ 7003354 w 7325261"/>
              <a:gd name="connsiteY4" fmla="*/ 4619660 h 4796792"/>
              <a:gd name="connsiteX5" fmla="*/ 3644267 w 7325261"/>
              <a:gd name="connsiteY5" fmla="*/ 4712536 h 4796792"/>
              <a:gd name="connsiteX6" fmla="*/ 348710 w 7325261"/>
              <a:gd name="connsiteY6" fmla="*/ 4622942 h 4796792"/>
              <a:gd name="connsiteX7" fmla="*/ 280221 w 7325261"/>
              <a:gd name="connsiteY7" fmla="*/ 207690 h 4796792"/>
              <a:gd name="connsiteX0" fmla="*/ 280221 w 7325261"/>
              <a:gd name="connsiteY0" fmla="*/ 207690 h 4796792"/>
              <a:gd name="connsiteX1" fmla="*/ 3453768 w 7325261"/>
              <a:gd name="connsiteY1" fmla="*/ 98204 h 4796792"/>
              <a:gd name="connsiteX2" fmla="*/ 7021499 w 7325261"/>
              <a:gd name="connsiteY2" fmla="*/ 254869 h 4796792"/>
              <a:gd name="connsiteX3" fmla="*/ 7316681 w 7325261"/>
              <a:gd name="connsiteY3" fmla="*/ 2490036 h 4796792"/>
              <a:gd name="connsiteX4" fmla="*/ 7003354 w 7325261"/>
              <a:gd name="connsiteY4" fmla="*/ 4619660 h 4796792"/>
              <a:gd name="connsiteX5" fmla="*/ 3644267 w 7325261"/>
              <a:gd name="connsiteY5" fmla="*/ 4712536 h 4796792"/>
              <a:gd name="connsiteX6" fmla="*/ 348710 w 7325261"/>
              <a:gd name="connsiteY6" fmla="*/ 4622942 h 4796792"/>
              <a:gd name="connsiteX7" fmla="*/ 280221 w 7325261"/>
              <a:gd name="connsiteY7" fmla="*/ 207690 h 4796792"/>
              <a:gd name="connsiteX0" fmla="*/ 280221 w 7325261"/>
              <a:gd name="connsiteY0" fmla="*/ 207690 h 4796792"/>
              <a:gd name="connsiteX1" fmla="*/ 3453768 w 7325261"/>
              <a:gd name="connsiteY1" fmla="*/ 98204 h 4796792"/>
              <a:gd name="connsiteX2" fmla="*/ 7021499 w 7325261"/>
              <a:gd name="connsiteY2" fmla="*/ 254869 h 4796792"/>
              <a:gd name="connsiteX3" fmla="*/ 7316681 w 7325261"/>
              <a:gd name="connsiteY3" fmla="*/ 2490036 h 4796792"/>
              <a:gd name="connsiteX4" fmla="*/ 7003354 w 7325261"/>
              <a:gd name="connsiteY4" fmla="*/ 4619660 h 4796792"/>
              <a:gd name="connsiteX5" fmla="*/ 3644267 w 7325261"/>
              <a:gd name="connsiteY5" fmla="*/ 4712536 h 4796792"/>
              <a:gd name="connsiteX6" fmla="*/ 348710 w 7325261"/>
              <a:gd name="connsiteY6" fmla="*/ 4622942 h 4796792"/>
              <a:gd name="connsiteX7" fmla="*/ 280221 w 7325261"/>
              <a:gd name="connsiteY7" fmla="*/ 207690 h 4796792"/>
              <a:gd name="connsiteX0" fmla="*/ 303529 w 7348569"/>
              <a:gd name="connsiteY0" fmla="*/ 207690 h 4796792"/>
              <a:gd name="connsiteX1" fmla="*/ 3477076 w 7348569"/>
              <a:gd name="connsiteY1" fmla="*/ 98204 h 4796792"/>
              <a:gd name="connsiteX2" fmla="*/ 7044807 w 7348569"/>
              <a:gd name="connsiteY2" fmla="*/ 254869 h 4796792"/>
              <a:gd name="connsiteX3" fmla="*/ 7339989 w 7348569"/>
              <a:gd name="connsiteY3" fmla="*/ 2490036 h 4796792"/>
              <a:gd name="connsiteX4" fmla="*/ 7026662 w 7348569"/>
              <a:gd name="connsiteY4" fmla="*/ 4619660 h 4796792"/>
              <a:gd name="connsiteX5" fmla="*/ 3667575 w 7348569"/>
              <a:gd name="connsiteY5" fmla="*/ 4712536 h 4796792"/>
              <a:gd name="connsiteX6" fmla="*/ 372018 w 7348569"/>
              <a:gd name="connsiteY6" fmla="*/ 4622942 h 4796792"/>
              <a:gd name="connsiteX7" fmla="*/ 303529 w 7348569"/>
              <a:gd name="connsiteY7" fmla="*/ 207690 h 4796792"/>
              <a:gd name="connsiteX0" fmla="*/ 303529 w 7348569"/>
              <a:gd name="connsiteY0" fmla="*/ 207690 h 4796792"/>
              <a:gd name="connsiteX1" fmla="*/ 3477076 w 7348569"/>
              <a:gd name="connsiteY1" fmla="*/ 98204 h 4796792"/>
              <a:gd name="connsiteX2" fmla="*/ 7044807 w 7348569"/>
              <a:gd name="connsiteY2" fmla="*/ 254869 h 4796792"/>
              <a:gd name="connsiteX3" fmla="*/ 7339989 w 7348569"/>
              <a:gd name="connsiteY3" fmla="*/ 2490036 h 4796792"/>
              <a:gd name="connsiteX4" fmla="*/ 7026662 w 7348569"/>
              <a:gd name="connsiteY4" fmla="*/ 4619660 h 4796792"/>
              <a:gd name="connsiteX5" fmla="*/ 3667575 w 7348569"/>
              <a:gd name="connsiteY5" fmla="*/ 4712536 h 4796792"/>
              <a:gd name="connsiteX6" fmla="*/ 372018 w 7348569"/>
              <a:gd name="connsiteY6" fmla="*/ 4622942 h 4796792"/>
              <a:gd name="connsiteX7" fmla="*/ 303529 w 7348569"/>
              <a:gd name="connsiteY7" fmla="*/ 207690 h 4796792"/>
              <a:gd name="connsiteX0" fmla="*/ 303529 w 7348569"/>
              <a:gd name="connsiteY0" fmla="*/ 207690 h 4845989"/>
              <a:gd name="connsiteX1" fmla="*/ 3477076 w 7348569"/>
              <a:gd name="connsiteY1" fmla="*/ 98204 h 4845989"/>
              <a:gd name="connsiteX2" fmla="*/ 7044807 w 7348569"/>
              <a:gd name="connsiteY2" fmla="*/ 254869 h 4845989"/>
              <a:gd name="connsiteX3" fmla="*/ 7339989 w 7348569"/>
              <a:gd name="connsiteY3" fmla="*/ 2490036 h 4845989"/>
              <a:gd name="connsiteX4" fmla="*/ 7026662 w 7348569"/>
              <a:gd name="connsiteY4" fmla="*/ 4619660 h 4845989"/>
              <a:gd name="connsiteX5" fmla="*/ 3667575 w 7348569"/>
              <a:gd name="connsiteY5" fmla="*/ 4712536 h 4845989"/>
              <a:gd name="connsiteX6" fmla="*/ 372018 w 7348569"/>
              <a:gd name="connsiteY6" fmla="*/ 4697025 h 4845989"/>
              <a:gd name="connsiteX7" fmla="*/ 303529 w 7348569"/>
              <a:gd name="connsiteY7" fmla="*/ 207690 h 4845989"/>
              <a:gd name="connsiteX0" fmla="*/ 293099 w 7338139"/>
              <a:gd name="connsiteY0" fmla="*/ 207690 h 4853564"/>
              <a:gd name="connsiteX1" fmla="*/ 3466646 w 7338139"/>
              <a:gd name="connsiteY1" fmla="*/ 98204 h 4853564"/>
              <a:gd name="connsiteX2" fmla="*/ 7034377 w 7338139"/>
              <a:gd name="connsiteY2" fmla="*/ 254869 h 4853564"/>
              <a:gd name="connsiteX3" fmla="*/ 7329559 w 7338139"/>
              <a:gd name="connsiteY3" fmla="*/ 2490036 h 4853564"/>
              <a:gd name="connsiteX4" fmla="*/ 7016232 w 7338139"/>
              <a:gd name="connsiteY4" fmla="*/ 4619660 h 4853564"/>
              <a:gd name="connsiteX5" fmla="*/ 3657145 w 7338139"/>
              <a:gd name="connsiteY5" fmla="*/ 4712536 h 4853564"/>
              <a:gd name="connsiteX6" fmla="*/ 382755 w 7338139"/>
              <a:gd name="connsiteY6" fmla="*/ 4707608 h 4853564"/>
              <a:gd name="connsiteX7" fmla="*/ 293099 w 7338139"/>
              <a:gd name="connsiteY7" fmla="*/ 207690 h 4853564"/>
              <a:gd name="connsiteX0" fmla="*/ 308884 w 7353924"/>
              <a:gd name="connsiteY0" fmla="*/ 207690 h 4824019"/>
              <a:gd name="connsiteX1" fmla="*/ 3482431 w 7353924"/>
              <a:gd name="connsiteY1" fmla="*/ 98204 h 4824019"/>
              <a:gd name="connsiteX2" fmla="*/ 7050162 w 7353924"/>
              <a:gd name="connsiteY2" fmla="*/ 254869 h 4824019"/>
              <a:gd name="connsiteX3" fmla="*/ 7345344 w 7353924"/>
              <a:gd name="connsiteY3" fmla="*/ 2490036 h 4824019"/>
              <a:gd name="connsiteX4" fmla="*/ 7032017 w 7353924"/>
              <a:gd name="connsiteY4" fmla="*/ 4619660 h 4824019"/>
              <a:gd name="connsiteX5" fmla="*/ 3672930 w 7353924"/>
              <a:gd name="connsiteY5" fmla="*/ 4712536 h 4824019"/>
              <a:gd name="connsiteX6" fmla="*/ 366790 w 7353924"/>
              <a:gd name="connsiteY6" fmla="*/ 4665275 h 4824019"/>
              <a:gd name="connsiteX7" fmla="*/ 308884 w 7353924"/>
              <a:gd name="connsiteY7" fmla="*/ 207690 h 4824019"/>
              <a:gd name="connsiteX0" fmla="*/ 308884 w 7353924"/>
              <a:gd name="connsiteY0" fmla="*/ 207690 h 4820626"/>
              <a:gd name="connsiteX1" fmla="*/ 3482431 w 7353924"/>
              <a:gd name="connsiteY1" fmla="*/ 98204 h 4820626"/>
              <a:gd name="connsiteX2" fmla="*/ 7050162 w 7353924"/>
              <a:gd name="connsiteY2" fmla="*/ 254869 h 4820626"/>
              <a:gd name="connsiteX3" fmla="*/ 7345344 w 7353924"/>
              <a:gd name="connsiteY3" fmla="*/ 2490036 h 4820626"/>
              <a:gd name="connsiteX4" fmla="*/ 7032017 w 7353924"/>
              <a:gd name="connsiteY4" fmla="*/ 4619660 h 4820626"/>
              <a:gd name="connsiteX5" fmla="*/ 3482430 w 7353924"/>
              <a:gd name="connsiteY5" fmla="*/ 4701953 h 4820626"/>
              <a:gd name="connsiteX6" fmla="*/ 366790 w 7353924"/>
              <a:gd name="connsiteY6" fmla="*/ 4665275 h 4820626"/>
              <a:gd name="connsiteX7" fmla="*/ 308884 w 7353924"/>
              <a:gd name="connsiteY7" fmla="*/ 207690 h 4820626"/>
              <a:gd name="connsiteX0" fmla="*/ 308884 w 7353924"/>
              <a:gd name="connsiteY0" fmla="*/ 207690 h 4820626"/>
              <a:gd name="connsiteX1" fmla="*/ 3482431 w 7353924"/>
              <a:gd name="connsiteY1" fmla="*/ 98204 h 4820626"/>
              <a:gd name="connsiteX2" fmla="*/ 7050162 w 7353924"/>
              <a:gd name="connsiteY2" fmla="*/ 254869 h 4820626"/>
              <a:gd name="connsiteX3" fmla="*/ 7345344 w 7353924"/>
              <a:gd name="connsiteY3" fmla="*/ 2490036 h 4820626"/>
              <a:gd name="connsiteX4" fmla="*/ 7032017 w 7353924"/>
              <a:gd name="connsiteY4" fmla="*/ 4619660 h 4820626"/>
              <a:gd name="connsiteX5" fmla="*/ 3482430 w 7353924"/>
              <a:gd name="connsiteY5" fmla="*/ 4701953 h 4820626"/>
              <a:gd name="connsiteX6" fmla="*/ 366790 w 7353924"/>
              <a:gd name="connsiteY6" fmla="*/ 4665275 h 4820626"/>
              <a:gd name="connsiteX7" fmla="*/ 308884 w 7353924"/>
              <a:gd name="connsiteY7" fmla="*/ 207690 h 4820626"/>
              <a:gd name="connsiteX0" fmla="*/ 293099 w 7338139"/>
              <a:gd name="connsiteY0" fmla="*/ 207690 h 4799498"/>
              <a:gd name="connsiteX1" fmla="*/ 3466646 w 7338139"/>
              <a:gd name="connsiteY1" fmla="*/ 98204 h 4799498"/>
              <a:gd name="connsiteX2" fmla="*/ 7034377 w 7338139"/>
              <a:gd name="connsiteY2" fmla="*/ 254869 h 4799498"/>
              <a:gd name="connsiteX3" fmla="*/ 7329559 w 7338139"/>
              <a:gd name="connsiteY3" fmla="*/ 2490036 h 4799498"/>
              <a:gd name="connsiteX4" fmla="*/ 7016232 w 7338139"/>
              <a:gd name="connsiteY4" fmla="*/ 4619660 h 4799498"/>
              <a:gd name="connsiteX5" fmla="*/ 3466645 w 7338139"/>
              <a:gd name="connsiteY5" fmla="*/ 4701953 h 4799498"/>
              <a:gd name="connsiteX6" fmla="*/ 382755 w 7338139"/>
              <a:gd name="connsiteY6" fmla="*/ 4633525 h 4799498"/>
              <a:gd name="connsiteX7" fmla="*/ 293099 w 7338139"/>
              <a:gd name="connsiteY7" fmla="*/ 207690 h 4799498"/>
              <a:gd name="connsiteX0" fmla="*/ 293099 w 7338139"/>
              <a:gd name="connsiteY0" fmla="*/ 207690 h 4767935"/>
              <a:gd name="connsiteX1" fmla="*/ 3466646 w 7338139"/>
              <a:gd name="connsiteY1" fmla="*/ 98204 h 4767935"/>
              <a:gd name="connsiteX2" fmla="*/ 7034377 w 7338139"/>
              <a:gd name="connsiteY2" fmla="*/ 254869 h 4767935"/>
              <a:gd name="connsiteX3" fmla="*/ 7329559 w 7338139"/>
              <a:gd name="connsiteY3" fmla="*/ 2490036 h 4767935"/>
              <a:gd name="connsiteX4" fmla="*/ 7016232 w 7338139"/>
              <a:gd name="connsiteY4" fmla="*/ 4619660 h 4767935"/>
              <a:gd name="connsiteX5" fmla="*/ 3466645 w 7338139"/>
              <a:gd name="connsiteY5" fmla="*/ 4701953 h 4767935"/>
              <a:gd name="connsiteX6" fmla="*/ 382755 w 7338139"/>
              <a:gd name="connsiteY6" fmla="*/ 4633525 h 4767935"/>
              <a:gd name="connsiteX7" fmla="*/ 293099 w 7338139"/>
              <a:gd name="connsiteY7" fmla="*/ 207690 h 4767935"/>
              <a:gd name="connsiteX0" fmla="*/ 293099 w 8504376"/>
              <a:gd name="connsiteY0" fmla="*/ 207690 h 4767935"/>
              <a:gd name="connsiteX1" fmla="*/ 3466646 w 8504376"/>
              <a:gd name="connsiteY1" fmla="*/ 98204 h 4767935"/>
              <a:gd name="connsiteX2" fmla="*/ 7034377 w 8504376"/>
              <a:gd name="connsiteY2" fmla="*/ 254869 h 4767935"/>
              <a:gd name="connsiteX3" fmla="*/ 8504309 w 8504376"/>
              <a:gd name="connsiteY3" fmla="*/ 2352452 h 4767935"/>
              <a:gd name="connsiteX4" fmla="*/ 7016232 w 8504376"/>
              <a:gd name="connsiteY4" fmla="*/ 4619660 h 4767935"/>
              <a:gd name="connsiteX5" fmla="*/ 3466645 w 8504376"/>
              <a:gd name="connsiteY5" fmla="*/ 4701953 h 4767935"/>
              <a:gd name="connsiteX6" fmla="*/ 382755 w 8504376"/>
              <a:gd name="connsiteY6" fmla="*/ 4633525 h 4767935"/>
              <a:gd name="connsiteX7" fmla="*/ 293099 w 8504376"/>
              <a:gd name="connsiteY7" fmla="*/ 207690 h 4767935"/>
              <a:gd name="connsiteX0" fmla="*/ 293099 w 9071700"/>
              <a:gd name="connsiteY0" fmla="*/ 214160 h 4774405"/>
              <a:gd name="connsiteX1" fmla="*/ 3466646 w 9071700"/>
              <a:gd name="connsiteY1" fmla="*/ 104674 h 4774405"/>
              <a:gd name="connsiteX2" fmla="*/ 8981710 w 9071700"/>
              <a:gd name="connsiteY2" fmla="*/ 250756 h 4774405"/>
              <a:gd name="connsiteX3" fmla="*/ 8504309 w 9071700"/>
              <a:gd name="connsiteY3" fmla="*/ 2358922 h 4774405"/>
              <a:gd name="connsiteX4" fmla="*/ 7016232 w 9071700"/>
              <a:gd name="connsiteY4" fmla="*/ 4626130 h 4774405"/>
              <a:gd name="connsiteX5" fmla="*/ 3466645 w 9071700"/>
              <a:gd name="connsiteY5" fmla="*/ 4708423 h 4774405"/>
              <a:gd name="connsiteX6" fmla="*/ 382755 w 9071700"/>
              <a:gd name="connsiteY6" fmla="*/ 4639995 h 4774405"/>
              <a:gd name="connsiteX7" fmla="*/ 293099 w 9071700"/>
              <a:gd name="connsiteY7" fmla="*/ 214160 h 4774405"/>
              <a:gd name="connsiteX0" fmla="*/ 293099 w 9071700"/>
              <a:gd name="connsiteY0" fmla="*/ 236106 h 4796351"/>
              <a:gd name="connsiteX1" fmla="*/ 4651979 w 9071700"/>
              <a:gd name="connsiteY1" fmla="*/ 73704 h 4796351"/>
              <a:gd name="connsiteX2" fmla="*/ 8981710 w 9071700"/>
              <a:gd name="connsiteY2" fmla="*/ 272702 h 4796351"/>
              <a:gd name="connsiteX3" fmla="*/ 8504309 w 9071700"/>
              <a:gd name="connsiteY3" fmla="*/ 2380868 h 4796351"/>
              <a:gd name="connsiteX4" fmla="*/ 7016232 w 9071700"/>
              <a:gd name="connsiteY4" fmla="*/ 4648076 h 4796351"/>
              <a:gd name="connsiteX5" fmla="*/ 3466645 w 9071700"/>
              <a:gd name="connsiteY5" fmla="*/ 4730369 h 4796351"/>
              <a:gd name="connsiteX6" fmla="*/ 382755 w 9071700"/>
              <a:gd name="connsiteY6" fmla="*/ 4661941 h 4796351"/>
              <a:gd name="connsiteX7" fmla="*/ 293099 w 9071700"/>
              <a:gd name="connsiteY7" fmla="*/ 236106 h 4796351"/>
              <a:gd name="connsiteX0" fmla="*/ 259540 w 9112224"/>
              <a:gd name="connsiteY0" fmla="*/ 214940 h 4796351"/>
              <a:gd name="connsiteX1" fmla="*/ 4692503 w 9112224"/>
              <a:gd name="connsiteY1" fmla="*/ 73704 h 4796351"/>
              <a:gd name="connsiteX2" fmla="*/ 9022234 w 9112224"/>
              <a:gd name="connsiteY2" fmla="*/ 272702 h 4796351"/>
              <a:gd name="connsiteX3" fmla="*/ 8544833 w 9112224"/>
              <a:gd name="connsiteY3" fmla="*/ 2380868 h 4796351"/>
              <a:gd name="connsiteX4" fmla="*/ 7056756 w 9112224"/>
              <a:gd name="connsiteY4" fmla="*/ 4648076 h 4796351"/>
              <a:gd name="connsiteX5" fmla="*/ 3507169 w 9112224"/>
              <a:gd name="connsiteY5" fmla="*/ 4730369 h 4796351"/>
              <a:gd name="connsiteX6" fmla="*/ 423279 w 9112224"/>
              <a:gd name="connsiteY6" fmla="*/ 4661941 h 4796351"/>
              <a:gd name="connsiteX7" fmla="*/ 259540 w 9112224"/>
              <a:gd name="connsiteY7" fmla="*/ 214940 h 4796351"/>
              <a:gd name="connsiteX0" fmla="*/ 259540 w 9112224"/>
              <a:gd name="connsiteY0" fmla="*/ 266659 h 4848070"/>
              <a:gd name="connsiteX1" fmla="*/ 4692503 w 9112224"/>
              <a:gd name="connsiteY1" fmla="*/ 125423 h 4848070"/>
              <a:gd name="connsiteX2" fmla="*/ 9022234 w 9112224"/>
              <a:gd name="connsiteY2" fmla="*/ 324421 h 4848070"/>
              <a:gd name="connsiteX3" fmla="*/ 8544833 w 9112224"/>
              <a:gd name="connsiteY3" fmla="*/ 2432587 h 4848070"/>
              <a:gd name="connsiteX4" fmla="*/ 7056756 w 9112224"/>
              <a:gd name="connsiteY4" fmla="*/ 4699795 h 4848070"/>
              <a:gd name="connsiteX5" fmla="*/ 3507169 w 9112224"/>
              <a:gd name="connsiteY5" fmla="*/ 4782088 h 4848070"/>
              <a:gd name="connsiteX6" fmla="*/ 423279 w 9112224"/>
              <a:gd name="connsiteY6" fmla="*/ 4713660 h 4848070"/>
              <a:gd name="connsiteX7" fmla="*/ 259540 w 9112224"/>
              <a:gd name="connsiteY7" fmla="*/ 266659 h 4848070"/>
              <a:gd name="connsiteX0" fmla="*/ 264055 w 9106156"/>
              <a:gd name="connsiteY0" fmla="*/ 287661 h 4816156"/>
              <a:gd name="connsiteX1" fmla="*/ 4686435 w 9106156"/>
              <a:gd name="connsiteY1" fmla="*/ 93509 h 4816156"/>
              <a:gd name="connsiteX2" fmla="*/ 9016166 w 9106156"/>
              <a:gd name="connsiteY2" fmla="*/ 292507 h 4816156"/>
              <a:gd name="connsiteX3" fmla="*/ 8538765 w 9106156"/>
              <a:gd name="connsiteY3" fmla="*/ 2400673 h 4816156"/>
              <a:gd name="connsiteX4" fmla="*/ 7050688 w 9106156"/>
              <a:gd name="connsiteY4" fmla="*/ 4667881 h 4816156"/>
              <a:gd name="connsiteX5" fmla="*/ 3501101 w 9106156"/>
              <a:gd name="connsiteY5" fmla="*/ 4750174 h 4816156"/>
              <a:gd name="connsiteX6" fmla="*/ 417211 w 9106156"/>
              <a:gd name="connsiteY6" fmla="*/ 4681746 h 4816156"/>
              <a:gd name="connsiteX7" fmla="*/ 264055 w 9106156"/>
              <a:gd name="connsiteY7" fmla="*/ 287661 h 4816156"/>
              <a:gd name="connsiteX0" fmla="*/ 264055 w 9106156"/>
              <a:gd name="connsiteY0" fmla="*/ 300695 h 4829190"/>
              <a:gd name="connsiteX1" fmla="*/ 4686435 w 9106156"/>
              <a:gd name="connsiteY1" fmla="*/ 106543 h 4829190"/>
              <a:gd name="connsiteX2" fmla="*/ 9016166 w 9106156"/>
              <a:gd name="connsiteY2" fmla="*/ 305541 h 4829190"/>
              <a:gd name="connsiteX3" fmla="*/ 8538765 w 9106156"/>
              <a:gd name="connsiteY3" fmla="*/ 2413707 h 4829190"/>
              <a:gd name="connsiteX4" fmla="*/ 7050688 w 9106156"/>
              <a:gd name="connsiteY4" fmla="*/ 4680915 h 4829190"/>
              <a:gd name="connsiteX5" fmla="*/ 3501101 w 9106156"/>
              <a:gd name="connsiteY5" fmla="*/ 4763208 h 4829190"/>
              <a:gd name="connsiteX6" fmla="*/ 417211 w 9106156"/>
              <a:gd name="connsiteY6" fmla="*/ 4694780 h 4829190"/>
              <a:gd name="connsiteX7" fmla="*/ 264055 w 9106156"/>
              <a:gd name="connsiteY7" fmla="*/ 300695 h 4829190"/>
              <a:gd name="connsiteX0" fmla="*/ 259540 w 9112224"/>
              <a:gd name="connsiteY0" fmla="*/ 288110 h 4848355"/>
              <a:gd name="connsiteX1" fmla="*/ 4692503 w 9112224"/>
              <a:gd name="connsiteY1" fmla="*/ 125708 h 4848355"/>
              <a:gd name="connsiteX2" fmla="*/ 9022234 w 9112224"/>
              <a:gd name="connsiteY2" fmla="*/ 324706 h 4848355"/>
              <a:gd name="connsiteX3" fmla="*/ 8544833 w 9112224"/>
              <a:gd name="connsiteY3" fmla="*/ 2432872 h 4848355"/>
              <a:gd name="connsiteX4" fmla="*/ 7056756 w 9112224"/>
              <a:gd name="connsiteY4" fmla="*/ 4700080 h 4848355"/>
              <a:gd name="connsiteX5" fmla="*/ 3507169 w 9112224"/>
              <a:gd name="connsiteY5" fmla="*/ 4782373 h 4848355"/>
              <a:gd name="connsiteX6" fmla="*/ 423279 w 9112224"/>
              <a:gd name="connsiteY6" fmla="*/ 4713945 h 4848355"/>
              <a:gd name="connsiteX7" fmla="*/ 259540 w 9112224"/>
              <a:gd name="connsiteY7" fmla="*/ 288110 h 4848355"/>
              <a:gd name="connsiteX0" fmla="*/ 268662 w 9100180"/>
              <a:gd name="connsiteY0" fmla="*/ 331357 h 4796352"/>
              <a:gd name="connsiteX1" fmla="*/ 4680459 w 9100180"/>
              <a:gd name="connsiteY1" fmla="*/ 73705 h 4796352"/>
              <a:gd name="connsiteX2" fmla="*/ 9010190 w 9100180"/>
              <a:gd name="connsiteY2" fmla="*/ 272703 h 4796352"/>
              <a:gd name="connsiteX3" fmla="*/ 8532789 w 9100180"/>
              <a:gd name="connsiteY3" fmla="*/ 2380869 h 4796352"/>
              <a:gd name="connsiteX4" fmla="*/ 7044712 w 9100180"/>
              <a:gd name="connsiteY4" fmla="*/ 4648077 h 4796352"/>
              <a:gd name="connsiteX5" fmla="*/ 3495125 w 9100180"/>
              <a:gd name="connsiteY5" fmla="*/ 4730370 h 4796352"/>
              <a:gd name="connsiteX6" fmla="*/ 411235 w 9100180"/>
              <a:gd name="connsiteY6" fmla="*/ 4661942 h 4796352"/>
              <a:gd name="connsiteX7" fmla="*/ 268662 w 9100180"/>
              <a:gd name="connsiteY7" fmla="*/ 331357 h 4796352"/>
              <a:gd name="connsiteX0" fmla="*/ 268662 w 9277116"/>
              <a:gd name="connsiteY0" fmla="*/ 331357 h 4796352"/>
              <a:gd name="connsiteX1" fmla="*/ 4680459 w 9277116"/>
              <a:gd name="connsiteY1" fmla="*/ 73705 h 4796352"/>
              <a:gd name="connsiteX2" fmla="*/ 9010190 w 9277116"/>
              <a:gd name="connsiteY2" fmla="*/ 272703 h 4796352"/>
              <a:gd name="connsiteX3" fmla="*/ 8532789 w 9277116"/>
              <a:gd name="connsiteY3" fmla="*/ 2380869 h 4796352"/>
              <a:gd name="connsiteX4" fmla="*/ 9182545 w 9277116"/>
              <a:gd name="connsiteY4" fmla="*/ 4679827 h 4796352"/>
              <a:gd name="connsiteX5" fmla="*/ 3495125 w 9277116"/>
              <a:gd name="connsiteY5" fmla="*/ 4730370 h 4796352"/>
              <a:gd name="connsiteX6" fmla="*/ 411235 w 9277116"/>
              <a:gd name="connsiteY6" fmla="*/ 4661942 h 4796352"/>
              <a:gd name="connsiteX7" fmla="*/ 268662 w 9277116"/>
              <a:gd name="connsiteY7" fmla="*/ 331357 h 4796352"/>
              <a:gd name="connsiteX0" fmla="*/ 268662 w 9486667"/>
              <a:gd name="connsiteY0" fmla="*/ 331357 h 4796352"/>
              <a:gd name="connsiteX1" fmla="*/ 4680459 w 9486667"/>
              <a:gd name="connsiteY1" fmla="*/ 73705 h 4796352"/>
              <a:gd name="connsiteX2" fmla="*/ 9010190 w 9486667"/>
              <a:gd name="connsiteY2" fmla="*/ 272703 h 4796352"/>
              <a:gd name="connsiteX3" fmla="*/ 9474705 w 9486667"/>
              <a:gd name="connsiteY3" fmla="*/ 2317369 h 4796352"/>
              <a:gd name="connsiteX4" fmla="*/ 9182545 w 9486667"/>
              <a:gd name="connsiteY4" fmla="*/ 4679827 h 4796352"/>
              <a:gd name="connsiteX5" fmla="*/ 3495125 w 9486667"/>
              <a:gd name="connsiteY5" fmla="*/ 4730370 h 4796352"/>
              <a:gd name="connsiteX6" fmla="*/ 411235 w 9486667"/>
              <a:gd name="connsiteY6" fmla="*/ 4661942 h 4796352"/>
              <a:gd name="connsiteX7" fmla="*/ 268662 w 9486667"/>
              <a:gd name="connsiteY7" fmla="*/ 331357 h 4796352"/>
              <a:gd name="connsiteX0" fmla="*/ 268662 w 9475299"/>
              <a:gd name="connsiteY0" fmla="*/ 331357 h 4805604"/>
              <a:gd name="connsiteX1" fmla="*/ 4680459 w 9475299"/>
              <a:gd name="connsiteY1" fmla="*/ 73705 h 4805604"/>
              <a:gd name="connsiteX2" fmla="*/ 9010190 w 9475299"/>
              <a:gd name="connsiteY2" fmla="*/ 272703 h 4805604"/>
              <a:gd name="connsiteX3" fmla="*/ 9474705 w 9475299"/>
              <a:gd name="connsiteY3" fmla="*/ 2317369 h 4805604"/>
              <a:gd name="connsiteX4" fmla="*/ 9087295 w 9475299"/>
              <a:gd name="connsiteY4" fmla="*/ 4700994 h 4805604"/>
              <a:gd name="connsiteX5" fmla="*/ 3495125 w 9475299"/>
              <a:gd name="connsiteY5" fmla="*/ 4730370 h 4805604"/>
              <a:gd name="connsiteX6" fmla="*/ 411235 w 9475299"/>
              <a:gd name="connsiteY6" fmla="*/ 4661942 h 4805604"/>
              <a:gd name="connsiteX7" fmla="*/ 268662 w 9475299"/>
              <a:gd name="connsiteY7" fmla="*/ 331357 h 4805604"/>
              <a:gd name="connsiteX0" fmla="*/ 268662 w 9398864"/>
              <a:gd name="connsiteY0" fmla="*/ 331357 h 4805604"/>
              <a:gd name="connsiteX1" fmla="*/ 4680459 w 9398864"/>
              <a:gd name="connsiteY1" fmla="*/ 73705 h 4805604"/>
              <a:gd name="connsiteX2" fmla="*/ 9010190 w 9398864"/>
              <a:gd name="connsiteY2" fmla="*/ 272703 h 4805604"/>
              <a:gd name="connsiteX3" fmla="*/ 9390039 w 9398864"/>
              <a:gd name="connsiteY3" fmla="*/ 2327952 h 4805604"/>
              <a:gd name="connsiteX4" fmla="*/ 9087295 w 9398864"/>
              <a:gd name="connsiteY4" fmla="*/ 4700994 h 4805604"/>
              <a:gd name="connsiteX5" fmla="*/ 3495125 w 9398864"/>
              <a:gd name="connsiteY5" fmla="*/ 4730370 h 4805604"/>
              <a:gd name="connsiteX6" fmla="*/ 411235 w 9398864"/>
              <a:gd name="connsiteY6" fmla="*/ 4661942 h 4805604"/>
              <a:gd name="connsiteX7" fmla="*/ 268662 w 9398864"/>
              <a:gd name="connsiteY7" fmla="*/ 331357 h 4805604"/>
              <a:gd name="connsiteX0" fmla="*/ 268662 w 9398864"/>
              <a:gd name="connsiteY0" fmla="*/ 329277 h 4803524"/>
              <a:gd name="connsiteX1" fmla="*/ 4680459 w 9398864"/>
              <a:gd name="connsiteY1" fmla="*/ 71625 h 4803524"/>
              <a:gd name="connsiteX2" fmla="*/ 9063106 w 9398864"/>
              <a:gd name="connsiteY2" fmla="*/ 376457 h 4803524"/>
              <a:gd name="connsiteX3" fmla="*/ 9390039 w 9398864"/>
              <a:gd name="connsiteY3" fmla="*/ 2325872 h 4803524"/>
              <a:gd name="connsiteX4" fmla="*/ 9087295 w 9398864"/>
              <a:gd name="connsiteY4" fmla="*/ 4698914 h 4803524"/>
              <a:gd name="connsiteX5" fmla="*/ 3495125 w 9398864"/>
              <a:gd name="connsiteY5" fmla="*/ 4728290 h 4803524"/>
              <a:gd name="connsiteX6" fmla="*/ 411235 w 9398864"/>
              <a:gd name="connsiteY6" fmla="*/ 4659862 h 4803524"/>
              <a:gd name="connsiteX7" fmla="*/ 268662 w 9398864"/>
              <a:gd name="connsiteY7" fmla="*/ 329277 h 4803524"/>
              <a:gd name="connsiteX0" fmla="*/ 268662 w 9398864"/>
              <a:gd name="connsiteY0" fmla="*/ 309685 h 4783932"/>
              <a:gd name="connsiteX1" fmla="*/ 4722792 w 9398864"/>
              <a:gd name="connsiteY1" fmla="*/ 94366 h 4783932"/>
              <a:gd name="connsiteX2" fmla="*/ 9063106 w 9398864"/>
              <a:gd name="connsiteY2" fmla="*/ 356865 h 4783932"/>
              <a:gd name="connsiteX3" fmla="*/ 9390039 w 9398864"/>
              <a:gd name="connsiteY3" fmla="*/ 2306280 h 4783932"/>
              <a:gd name="connsiteX4" fmla="*/ 9087295 w 9398864"/>
              <a:gd name="connsiteY4" fmla="*/ 4679322 h 4783932"/>
              <a:gd name="connsiteX5" fmla="*/ 3495125 w 9398864"/>
              <a:gd name="connsiteY5" fmla="*/ 4708698 h 4783932"/>
              <a:gd name="connsiteX6" fmla="*/ 411235 w 9398864"/>
              <a:gd name="connsiteY6" fmla="*/ 4640270 h 4783932"/>
              <a:gd name="connsiteX7" fmla="*/ 268662 w 9398864"/>
              <a:gd name="connsiteY7" fmla="*/ 309685 h 4783932"/>
              <a:gd name="connsiteX0" fmla="*/ 314333 w 9349285"/>
              <a:gd name="connsiteY0" fmla="*/ 265759 h 4856423"/>
              <a:gd name="connsiteX1" fmla="*/ 4673213 w 9349285"/>
              <a:gd name="connsiteY1" fmla="*/ 166857 h 4856423"/>
              <a:gd name="connsiteX2" fmla="*/ 9013527 w 9349285"/>
              <a:gd name="connsiteY2" fmla="*/ 429356 h 4856423"/>
              <a:gd name="connsiteX3" fmla="*/ 9340460 w 9349285"/>
              <a:gd name="connsiteY3" fmla="*/ 2378771 h 4856423"/>
              <a:gd name="connsiteX4" fmla="*/ 9037716 w 9349285"/>
              <a:gd name="connsiteY4" fmla="*/ 4751813 h 4856423"/>
              <a:gd name="connsiteX5" fmla="*/ 3445546 w 9349285"/>
              <a:gd name="connsiteY5" fmla="*/ 4781189 h 4856423"/>
              <a:gd name="connsiteX6" fmla="*/ 361656 w 9349285"/>
              <a:gd name="connsiteY6" fmla="*/ 4712761 h 4856423"/>
              <a:gd name="connsiteX7" fmla="*/ 314333 w 9349285"/>
              <a:gd name="connsiteY7" fmla="*/ 265759 h 4856423"/>
              <a:gd name="connsiteX0" fmla="*/ 314333 w 9349285"/>
              <a:gd name="connsiteY0" fmla="*/ 152086 h 4742750"/>
              <a:gd name="connsiteX1" fmla="*/ 4673213 w 9349285"/>
              <a:gd name="connsiteY1" fmla="*/ 53184 h 4742750"/>
              <a:gd name="connsiteX2" fmla="*/ 9013527 w 9349285"/>
              <a:gd name="connsiteY2" fmla="*/ 315683 h 4742750"/>
              <a:gd name="connsiteX3" fmla="*/ 9340460 w 9349285"/>
              <a:gd name="connsiteY3" fmla="*/ 2265098 h 4742750"/>
              <a:gd name="connsiteX4" fmla="*/ 9037716 w 9349285"/>
              <a:gd name="connsiteY4" fmla="*/ 4638140 h 4742750"/>
              <a:gd name="connsiteX5" fmla="*/ 3445546 w 9349285"/>
              <a:gd name="connsiteY5" fmla="*/ 4667516 h 4742750"/>
              <a:gd name="connsiteX6" fmla="*/ 361656 w 9349285"/>
              <a:gd name="connsiteY6" fmla="*/ 4599088 h 4742750"/>
              <a:gd name="connsiteX7" fmla="*/ 314333 w 9349285"/>
              <a:gd name="connsiteY7" fmla="*/ 152086 h 4742750"/>
              <a:gd name="connsiteX0" fmla="*/ 287946 w 9322898"/>
              <a:gd name="connsiteY0" fmla="*/ 152086 h 4742750"/>
              <a:gd name="connsiteX1" fmla="*/ 4646826 w 9322898"/>
              <a:gd name="connsiteY1" fmla="*/ 53184 h 4742750"/>
              <a:gd name="connsiteX2" fmla="*/ 8987140 w 9322898"/>
              <a:gd name="connsiteY2" fmla="*/ 315683 h 4742750"/>
              <a:gd name="connsiteX3" fmla="*/ 9314073 w 9322898"/>
              <a:gd name="connsiteY3" fmla="*/ 2265098 h 4742750"/>
              <a:gd name="connsiteX4" fmla="*/ 9011329 w 9322898"/>
              <a:gd name="connsiteY4" fmla="*/ 4638140 h 4742750"/>
              <a:gd name="connsiteX5" fmla="*/ 3419159 w 9322898"/>
              <a:gd name="connsiteY5" fmla="*/ 4667516 h 4742750"/>
              <a:gd name="connsiteX6" fmla="*/ 335269 w 9322898"/>
              <a:gd name="connsiteY6" fmla="*/ 4599088 h 4742750"/>
              <a:gd name="connsiteX7" fmla="*/ 287946 w 9322898"/>
              <a:gd name="connsiteY7" fmla="*/ 152086 h 4742750"/>
              <a:gd name="connsiteX0" fmla="*/ 374685 w 9409637"/>
              <a:gd name="connsiteY0" fmla="*/ 152086 h 4742750"/>
              <a:gd name="connsiteX1" fmla="*/ 4733565 w 9409637"/>
              <a:gd name="connsiteY1" fmla="*/ 53184 h 4742750"/>
              <a:gd name="connsiteX2" fmla="*/ 9073879 w 9409637"/>
              <a:gd name="connsiteY2" fmla="*/ 315683 h 4742750"/>
              <a:gd name="connsiteX3" fmla="*/ 9400812 w 9409637"/>
              <a:gd name="connsiteY3" fmla="*/ 2265098 h 4742750"/>
              <a:gd name="connsiteX4" fmla="*/ 9098068 w 9409637"/>
              <a:gd name="connsiteY4" fmla="*/ 4638140 h 4742750"/>
              <a:gd name="connsiteX5" fmla="*/ 3505898 w 9409637"/>
              <a:gd name="connsiteY5" fmla="*/ 4667516 h 4742750"/>
              <a:gd name="connsiteX6" fmla="*/ 422008 w 9409637"/>
              <a:gd name="connsiteY6" fmla="*/ 4599088 h 4742750"/>
              <a:gd name="connsiteX7" fmla="*/ 374685 w 9409637"/>
              <a:gd name="connsiteY7" fmla="*/ 152086 h 4742750"/>
              <a:gd name="connsiteX0" fmla="*/ 334959 w 9369911"/>
              <a:gd name="connsiteY0" fmla="*/ 169730 h 4760394"/>
              <a:gd name="connsiteX1" fmla="*/ 4693839 w 9369911"/>
              <a:gd name="connsiteY1" fmla="*/ 70828 h 4760394"/>
              <a:gd name="connsiteX2" fmla="*/ 9034153 w 9369911"/>
              <a:gd name="connsiteY2" fmla="*/ 333327 h 4760394"/>
              <a:gd name="connsiteX3" fmla="*/ 9361086 w 9369911"/>
              <a:gd name="connsiteY3" fmla="*/ 2282742 h 4760394"/>
              <a:gd name="connsiteX4" fmla="*/ 9058342 w 9369911"/>
              <a:gd name="connsiteY4" fmla="*/ 4655784 h 4760394"/>
              <a:gd name="connsiteX5" fmla="*/ 3466172 w 9369911"/>
              <a:gd name="connsiteY5" fmla="*/ 4685160 h 4760394"/>
              <a:gd name="connsiteX6" fmla="*/ 382282 w 9369911"/>
              <a:gd name="connsiteY6" fmla="*/ 4616732 h 4760394"/>
              <a:gd name="connsiteX7" fmla="*/ 334959 w 9369911"/>
              <a:gd name="connsiteY7" fmla="*/ 169730 h 4760394"/>
              <a:gd name="connsiteX0" fmla="*/ 447445 w 9482397"/>
              <a:gd name="connsiteY0" fmla="*/ 365090 h 4955754"/>
              <a:gd name="connsiteX1" fmla="*/ 4806325 w 9482397"/>
              <a:gd name="connsiteY1" fmla="*/ 266188 h 4955754"/>
              <a:gd name="connsiteX2" fmla="*/ 9146639 w 9482397"/>
              <a:gd name="connsiteY2" fmla="*/ 528687 h 4955754"/>
              <a:gd name="connsiteX3" fmla="*/ 9473572 w 9482397"/>
              <a:gd name="connsiteY3" fmla="*/ 2478102 h 4955754"/>
              <a:gd name="connsiteX4" fmla="*/ 9170828 w 9482397"/>
              <a:gd name="connsiteY4" fmla="*/ 4851144 h 4955754"/>
              <a:gd name="connsiteX5" fmla="*/ 3578658 w 9482397"/>
              <a:gd name="connsiteY5" fmla="*/ 4880520 h 4955754"/>
              <a:gd name="connsiteX6" fmla="*/ 494768 w 9482397"/>
              <a:gd name="connsiteY6" fmla="*/ 4812092 h 4955754"/>
              <a:gd name="connsiteX7" fmla="*/ 447445 w 9482397"/>
              <a:gd name="connsiteY7" fmla="*/ 365090 h 4955754"/>
              <a:gd name="connsiteX0" fmla="*/ 403589 w 9438541"/>
              <a:gd name="connsiteY0" fmla="*/ 371319 h 5010342"/>
              <a:gd name="connsiteX1" fmla="*/ 4762469 w 9438541"/>
              <a:gd name="connsiteY1" fmla="*/ 272417 h 5010342"/>
              <a:gd name="connsiteX2" fmla="*/ 9102783 w 9438541"/>
              <a:gd name="connsiteY2" fmla="*/ 534916 h 5010342"/>
              <a:gd name="connsiteX3" fmla="*/ 9429716 w 9438541"/>
              <a:gd name="connsiteY3" fmla="*/ 2484331 h 5010342"/>
              <a:gd name="connsiteX4" fmla="*/ 9126972 w 9438541"/>
              <a:gd name="connsiteY4" fmla="*/ 4857373 h 5010342"/>
              <a:gd name="connsiteX5" fmla="*/ 3534802 w 9438541"/>
              <a:gd name="connsiteY5" fmla="*/ 4886749 h 5010342"/>
              <a:gd name="connsiteX6" fmla="*/ 546162 w 9438541"/>
              <a:gd name="connsiteY6" fmla="*/ 4902988 h 5010342"/>
              <a:gd name="connsiteX7" fmla="*/ 403589 w 9438541"/>
              <a:gd name="connsiteY7" fmla="*/ 371319 h 5010342"/>
              <a:gd name="connsiteX0" fmla="*/ 451718 w 9486670"/>
              <a:gd name="connsiteY0" fmla="*/ 194998 h 4904702"/>
              <a:gd name="connsiteX1" fmla="*/ 4810598 w 9486670"/>
              <a:gd name="connsiteY1" fmla="*/ 96096 h 4904702"/>
              <a:gd name="connsiteX2" fmla="*/ 9150912 w 9486670"/>
              <a:gd name="connsiteY2" fmla="*/ 358595 h 4904702"/>
              <a:gd name="connsiteX3" fmla="*/ 9477845 w 9486670"/>
              <a:gd name="connsiteY3" fmla="*/ 2308010 h 4904702"/>
              <a:gd name="connsiteX4" fmla="*/ 9175101 w 9486670"/>
              <a:gd name="connsiteY4" fmla="*/ 4681052 h 4904702"/>
              <a:gd name="connsiteX5" fmla="*/ 3582931 w 9486670"/>
              <a:gd name="connsiteY5" fmla="*/ 4710428 h 4904702"/>
              <a:gd name="connsiteX6" fmla="*/ 594291 w 9486670"/>
              <a:gd name="connsiteY6" fmla="*/ 4726667 h 4904702"/>
              <a:gd name="connsiteX7" fmla="*/ 153607 w 9486670"/>
              <a:gd name="connsiteY7" fmla="*/ 2309968 h 4904702"/>
              <a:gd name="connsiteX8" fmla="*/ 451718 w 9486670"/>
              <a:gd name="connsiteY8" fmla="*/ 194998 h 4904702"/>
              <a:gd name="connsiteX0" fmla="*/ 451718 w 9486670"/>
              <a:gd name="connsiteY0" fmla="*/ 194998 h 4899393"/>
              <a:gd name="connsiteX1" fmla="*/ 4810598 w 9486670"/>
              <a:gd name="connsiteY1" fmla="*/ 96096 h 4899393"/>
              <a:gd name="connsiteX2" fmla="*/ 9150912 w 9486670"/>
              <a:gd name="connsiteY2" fmla="*/ 358595 h 4899393"/>
              <a:gd name="connsiteX3" fmla="*/ 9477845 w 9486670"/>
              <a:gd name="connsiteY3" fmla="*/ 2308010 h 4899393"/>
              <a:gd name="connsiteX4" fmla="*/ 9175101 w 9486670"/>
              <a:gd name="connsiteY4" fmla="*/ 4681052 h 4899393"/>
              <a:gd name="connsiteX5" fmla="*/ 4429597 w 9486670"/>
              <a:gd name="connsiteY5" fmla="*/ 4689262 h 4899393"/>
              <a:gd name="connsiteX6" fmla="*/ 594291 w 9486670"/>
              <a:gd name="connsiteY6" fmla="*/ 4726667 h 4899393"/>
              <a:gd name="connsiteX7" fmla="*/ 153607 w 9486670"/>
              <a:gd name="connsiteY7" fmla="*/ 2309968 h 4899393"/>
              <a:gd name="connsiteX8" fmla="*/ 451718 w 9486670"/>
              <a:gd name="connsiteY8" fmla="*/ 194998 h 4899393"/>
              <a:gd name="connsiteX0" fmla="*/ 451718 w 9486670"/>
              <a:gd name="connsiteY0" fmla="*/ 194998 h 4830807"/>
              <a:gd name="connsiteX1" fmla="*/ 4810598 w 9486670"/>
              <a:gd name="connsiteY1" fmla="*/ 96096 h 4830807"/>
              <a:gd name="connsiteX2" fmla="*/ 9150912 w 9486670"/>
              <a:gd name="connsiteY2" fmla="*/ 358595 h 4830807"/>
              <a:gd name="connsiteX3" fmla="*/ 9477845 w 9486670"/>
              <a:gd name="connsiteY3" fmla="*/ 2308010 h 4830807"/>
              <a:gd name="connsiteX4" fmla="*/ 9175101 w 9486670"/>
              <a:gd name="connsiteY4" fmla="*/ 4681052 h 4830807"/>
              <a:gd name="connsiteX5" fmla="*/ 4429597 w 9486670"/>
              <a:gd name="connsiteY5" fmla="*/ 4689262 h 4830807"/>
              <a:gd name="connsiteX6" fmla="*/ 604874 w 9486670"/>
              <a:gd name="connsiteY6" fmla="*/ 4631417 h 4830807"/>
              <a:gd name="connsiteX7" fmla="*/ 153607 w 9486670"/>
              <a:gd name="connsiteY7" fmla="*/ 2309968 h 4830807"/>
              <a:gd name="connsiteX8" fmla="*/ 451718 w 9486670"/>
              <a:gd name="connsiteY8" fmla="*/ 194998 h 4830807"/>
              <a:gd name="connsiteX0" fmla="*/ 451718 w 9486670"/>
              <a:gd name="connsiteY0" fmla="*/ 194998 h 4830807"/>
              <a:gd name="connsiteX1" fmla="*/ 4810598 w 9486670"/>
              <a:gd name="connsiteY1" fmla="*/ 96096 h 4830807"/>
              <a:gd name="connsiteX2" fmla="*/ 9150912 w 9486670"/>
              <a:gd name="connsiteY2" fmla="*/ 358595 h 4830807"/>
              <a:gd name="connsiteX3" fmla="*/ 9477845 w 9486670"/>
              <a:gd name="connsiteY3" fmla="*/ 2308010 h 4830807"/>
              <a:gd name="connsiteX4" fmla="*/ 9175101 w 9486670"/>
              <a:gd name="connsiteY4" fmla="*/ 4681052 h 4830807"/>
              <a:gd name="connsiteX5" fmla="*/ 4429597 w 9486670"/>
              <a:gd name="connsiteY5" fmla="*/ 4689262 h 4830807"/>
              <a:gd name="connsiteX6" fmla="*/ 541374 w 9486670"/>
              <a:gd name="connsiteY6" fmla="*/ 4631417 h 4830807"/>
              <a:gd name="connsiteX7" fmla="*/ 153607 w 9486670"/>
              <a:gd name="connsiteY7" fmla="*/ 2309968 h 4830807"/>
              <a:gd name="connsiteX8" fmla="*/ 451718 w 9486670"/>
              <a:gd name="connsiteY8" fmla="*/ 194998 h 4830807"/>
              <a:gd name="connsiteX0" fmla="*/ 451718 w 9486670"/>
              <a:gd name="connsiteY0" fmla="*/ 194998 h 4780060"/>
              <a:gd name="connsiteX1" fmla="*/ 4810598 w 9486670"/>
              <a:gd name="connsiteY1" fmla="*/ 96096 h 4780060"/>
              <a:gd name="connsiteX2" fmla="*/ 9150912 w 9486670"/>
              <a:gd name="connsiteY2" fmla="*/ 358595 h 4780060"/>
              <a:gd name="connsiteX3" fmla="*/ 9477845 w 9486670"/>
              <a:gd name="connsiteY3" fmla="*/ 2308010 h 4780060"/>
              <a:gd name="connsiteX4" fmla="*/ 9175101 w 9486670"/>
              <a:gd name="connsiteY4" fmla="*/ 4681052 h 4780060"/>
              <a:gd name="connsiteX5" fmla="*/ 4429597 w 9486670"/>
              <a:gd name="connsiteY5" fmla="*/ 4689262 h 4780060"/>
              <a:gd name="connsiteX6" fmla="*/ 541374 w 9486670"/>
              <a:gd name="connsiteY6" fmla="*/ 4631417 h 4780060"/>
              <a:gd name="connsiteX7" fmla="*/ 153607 w 9486670"/>
              <a:gd name="connsiteY7" fmla="*/ 2309968 h 4780060"/>
              <a:gd name="connsiteX8" fmla="*/ 451718 w 9486670"/>
              <a:gd name="connsiteY8" fmla="*/ 194998 h 4780060"/>
              <a:gd name="connsiteX0" fmla="*/ 451718 w 9486670"/>
              <a:gd name="connsiteY0" fmla="*/ 194998 h 4802009"/>
              <a:gd name="connsiteX1" fmla="*/ 4810598 w 9486670"/>
              <a:gd name="connsiteY1" fmla="*/ 96096 h 4802009"/>
              <a:gd name="connsiteX2" fmla="*/ 9150912 w 9486670"/>
              <a:gd name="connsiteY2" fmla="*/ 358595 h 4802009"/>
              <a:gd name="connsiteX3" fmla="*/ 9477845 w 9486670"/>
              <a:gd name="connsiteY3" fmla="*/ 2308010 h 4802009"/>
              <a:gd name="connsiteX4" fmla="*/ 9175101 w 9486670"/>
              <a:gd name="connsiteY4" fmla="*/ 4681052 h 4802009"/>
              <a:gd name="connsiteX5" fmla="*/ 4366097 w 9486670"/>
              <a:gd name="connsiteY5" fmla="*/ 4752762 h 4802009"/>
              <a:gd name="connsiteX6" fmla="*/ 541374 w 9486670"/>
              <a:gd name="connsiteY6" fmla="*/ 4631417 h 4802009"/>
              <a:gd name="connsiteX7" fmla="*/ 153607 w 9486670"/>
              <a:gd name="connsiteY7" fmla="*/ 2309968 h 4802009"/>
              <a:gd name="connsiteX8" fmla="*/ 451718 w 9486670"/>
              <a:gd name="connsiteY8" fmla="*/ 194998 h 4802009"/>
              <a:gd name="connsiteX0" fmla="*/ 451718 w 9486670"/>
              <a:gd name="connsiteY0" fmla="*/ 194998 h 4802009"/>
              <a:gd name="connsiteX1" fmla="*/ 4810598 w 9486670"/>
              <a:gd name="connsiteY1" fmla="*/ 96096 h 4802009"/>
              <a:gd name="connsiteX2" fmla="*/ 9150912 w 9486670"/>
              <a:gd name="connsiteY2" fmla="*/ 358595 h 4802009"/>
              <a:gd name="connsiteX3" fmla="*/ 9477845 w 9486670"/>
              <a:gd name="connsiteY3" fmla="*/ 2435010 h 4802009"/>
              <a:gd name="connsiteX4" fmla="*/ 9175101 w 9486670"/>
              <a:gd name="connsiteY4" fmla="*/ 4681052 h 4802009"/>
              <a:gd name="connsiteX5" fmla="*/ 4366097 w 9486670"/>
              <a:gd name="connsiteY5" fmla="*/ 4752762 h 4802009"/>
              <a:gd name="connsiteX6" fmla="*/ 541374 w 9486670"/>
              <a:gd name="connsiteY6" fmla="*/ 4631417 h 4802009"/>
              <a:gd name="connsiteX7" fmla="*/ 153607 w 9486670"/>
              <a:gd name="connsiteY7" fmla="*/ 2309968 h 4802009"/>
              <a:gd name="connsiteX8" fmla="*/ 451718 w 9486670"/>
              <a:gd name="connsiteY8" fmla="*/ 194998 h 4802009"/>
              <a:gd name="connsiteX0" fmla="*/ 451718 w 9482103"/>
              <a:gd name="connsiteY0" fmla="*/ 194998 h 4805940"/>
              <a:gd name="connsiteX1" fmla="*/ 4810598 w 9482103"/>
              <a:gd name="connsiteY1" fmla="*/ 96096 h 4805940"/>
              <a:gd name="connsiteX2" fmla="*/ 9150912 w 9482103"/>
              <a:gd name="connsiteY2" fmla="*/ 358595 h 4805940"/>
              <a:gd name="connsiteX3" fmla="*/ 9477845 w 9482103"/>
              <a:gd name="connsiteY3" fmla="*/ 2435010 h 4805940"/>
              <a:gd name="connsiteX4" fmla="*/ 9090435 w 9482103"/>
              <a:gd name="connsiteY4" fmla="*/ 4691636 h 4805940"/>
              <a:gd name="connsiteX5" fmla="*/ 4366097 w 9482103"/>
              <a:gd name="connsiteY5" fmla="*/ 4752762 h 4805940"/>
              <a:gd name="connsiteX6" fmla="*/ 541374 w 9482103"/>
              <a:gd name="connsiteY6" fmla="*/ 4631417 h 4805940"/>
              <a:gd name="connsiteX7" fmla="*/ 153607 w 9482103"/>
              <a:gd name="connsiteY7" fmla="*/ 2309968 h 4805940"/>
              <a:gd name="connsiteX8" fmla="*/ 451718 w 9482103"/>
              <a:gd name="connsiteY8" fmla="*/ 194998 h 4805940"/>
              <a:gd name="connsiteX0" fmla="*/ 320624 w 9351009"/>
              <a:gd name="connsiteY0" fmla="*/ 188472 h 4799414"/>
              <a:gd name="connsiteX1" fmla="*/ 4679504 w 9351009"/>
              <a:gd name="connsiteY1" fmla="*/ 89570 h 4799414"/>
              <a:gd name="connsiteX2" fmla="*/ 9019818 w 9351009"/>
              <a:gd name="connsiteY2" fmla="*/ 352069 h 4799414"/>
              <a:gd name="connsiteX3" fmla="*/ 9346751 w 9351009"/>
              <a:gd name="connsiteY3" fmla="*/ 2428484 h 4799414"/>
              <a:gd name="connsiteX4" fmla="*/ 8959341 w 9351009"/>
              <a:gd name="connsiteY4" fmla="*/ 4685110 h 4799414"/>
              <a:gd name="connsiteX5" fmla="*/ 4235003 w 9351009"/>
              <a:gd name="connsiteY5" fmla="*/ 4746236 h 4799414"/>
              <a:gd name="connsiteX6" fmla="*/ 410280 w 9351009"/>
              <a:gd name="connsiteY6" fmla="*/ 4624891 h 4799414"/>
              <a:gd name="connsiteX7" fmla="*/ 22513 w 9351009"/>
              <a:gd name="connsiteY7" fmla="*/ 2303442 h 4799414"/>
              <a:gd name="connsiteX8" fmla="*/ 320624 w 9351009"/>
              <a:gd name="connsiteY8" fmla="*/ 188472 h 4799414"/>
              <a:gd name="connsiteX0" fmla="*/ 320624 w 9351009"/>
              <a:gd name="connsiteY0" fmla="*/ 161603 h 4772545"/>
              <a:gd name="connsiteX1" fmla="*/ 4679504 w 9351009"/>
              <a:gd name="connsiteY1" fmla="*/ 62701 h 4772545"/>
              <a:gd name="connsiteX2" fmla="*/ 9019818 w 9351009"/>
              <a:gd name="connsiteY2" fmla="*/ 325200 h 4772545"/>
              <a:gd name="connsiteX3" fmla="*/ 9346751 w 9351009"/>
              <a:gd name="connsiteY3" fmla="*/ 2401615 h 4772545"/>
              <a:gd name="connsiteX4" fmla="*/ 8959341 w 9351009"/>
              <a:gd name="connsiteY4" fmla="*/ 4658241 h 4772545"/>
              <a:gd name="connsiteX5" fmla="*/ 4235003 w 9351009"/>
              <a:gd name="connsiteY5" fmla="*/ 4719367 h 4772545"/>
              <a:gd name="connsiteX6" fmla="*/ 410280 w 9351009"/>
              <a:gd name="connsiteY6" fmla="*/ 4598022 h 4772545"/>
              <a:gd name="connsiteX7" fmla="*/ 22513 w 9351009"/>
              <a:gd name="connsiteY7" fmla="*/ 2276573 h 4772545"/>
              <a:gd name="connsiteX8" fmla="*/ 320624 w 9351009"/>
              <a:gd name="connsiteY8" fmla="*/ 161603 h 4772545"/>
              <a:gd name="connsiteX0" fmla="*/ 362957 w 9351009"/>
              <a:gd name="connsiteY0" fmla="*/ 149775 h 4792467"/>
              <a:gd name="connsiteX1" fmla="*/ 4679504 w 9351009"/>
              <a:gd name="connsiteY1" fmla="*/ 82623 h 4792467"/>
              <a:gd name="connsiteX2" fmla="*/ 9019818 w 9351009"/>
              <a:gd name="connsiteY2" fmla="*/ 345122 h 4792467"/>
              <a:gd name="connsiteX3" fmla="*/ 9346751 w 9351009"/>
              <a:gd name="connsiteY3" fmla="*/ 2421537 h 4792467"/>
              <a:gd name="connsiteX4" fmla="*/ 8959341 w 9351009"/>
              <a:gd name="connsiteY4" fmla="*/ 4678163 h 4792467"/>
              <a:gd name="connsiteX5" fmla="*/ 4235003 w 9351009"/>
              <a:gd name="connsiteY5" fmla="*/ 4739289 h 4792467"/>
              <a:gd name="connsiteX6" fmla="*/ 410280 w 9351009"/>
              <a:gd name="connsiteY6" fmla="*/ 4617944 h 4792467"/>
              <a:gd name="connsiteX7" fmla="*/ 22513 w 9351009"/>
              <a:gd name="connsiteY7" fmla="*/ 2296495 h 4792467"/>
              <a:gd name="connsiteX8" fmla="*/ 362957 w 9351009"/>
              <a:gd name="connsiteY8" fmla="*/ 149775 h 4792467"/>
              <a:gd name="connsiteX0" fmla="*/ 362957 w 9348535"/>
              <a:gd name="connsiteY0" fmla="*/ 149775 h 4792467"/>
              <a:gd name="connsiteX1" fmla="*/ 4679504 w 9348535"/>
              <a:gd name="connsiteY1" fmla="*/ 82623 h 4792467"/>
              <a:gd name="connsiteX2" fmla="*/ 8977484 w 9348535"/>
              <a:gd name="connsiteY2" fmla="*/ 271038 h 4792467"/>
              <a:gd name="connsiteX3" fmla="*/ 9346751 w 9348535"/>
              <a:gd name="connsiteY3" fmla="*/ 2421537 h 4792467"/>
              <a:gd name="connsiteX4" fmla="*/ 8959341 w 9348535"/>
              <a:gd name="connsiteY4" fmla="*/ 4678163 h 4792467"/>
              <a:gd name="connsiteX5" fmla="*/ 4235003 w 9348535"/>
              <a:gd name="connsiteY5" fmla="*/ 4739289 h 4792467"/>
              <a:gd name="connsiteX6" fmla="*/ 410280 w 9348535"/>
              <a:gd name="connsiteY6" fmla="*/ 4617944 h 4792467"/>
              <a:gd name="connsiteX7" fmla="*/ 22513 w 9348535"/>
              <a:gd name="connsiteY7" fmla="*/ 2296495 h 4792467"/>
              <a:gd name="connsiteX8" fmla="*/ 362957 w 9348535"/>
              <a:gd name="connsiteY8" fmla="*/ 149775 h 4792467"/>
              <a:gd name="connsiteX0" fmla="*/ 494011 w 9479589"/>
              <a:gd name="connsiteY0" fmla="*/ 191062 h 4833754"/>
              <a:gd name="connsiteX1" fmla="*/ 4810558 w 9479589"/>
              <a:gd name="connsiteY1" fmla="*/ 123910 h 4833754"/>
              <a:gd name="connsiteX2" fmla="*/ 9108538 w 9479589"/>
              <a:gd name="connsiteY2" fmla="*/ 312325 h 4833754"/>
              <a:gd name="connsiteX3" fmla="*/ 9477805 w 9479589"/>
              <a:gd name="connsiteY3" fmla="*/ 2462824 h 4833754"/>
              <a:gd name="connsiteX4" fmla="*/ 9090395 w 9479589"/>
              <a:gd name="connsiteY4" fmla="*/ 4719450 h 4833754"/>
              <a:gd name="connsiteX5" fmla="*/ 4366057 w 9479589"/>
              <a:gd name="connsiteY5" fmla="*/ 4780576 h 4833754"/>
              <a:gd name="connsiteX6" fmla="*/ 541334 w 9479589"/>
              <a:gd name="connsiteY6" fmla="*/ 4659231 h 4833754"/>
              <a:gd name="connsiteX7" fmla="*/ 111234 w 9479589"/>
              <a:gd name="connsiteY7" fmla="*/ 2433032 h 4833754"/>
              <a:gd name="connsiteX8" fmla="*/ 494011 w 9479589"/>
              <a:gd name="connsiteY8" fmla="*/ 191062 h 4833754"/>
              <a:gd name="connsiteX0" fmla="*/ 400619 w 9386197"/>
              <a:gd name="connsiteY0" fmla="*/ 241270 h 4883962"/>
              <a:gd name="connsiteX1" fmla="*/ 4717166 w 9386197"/>
              <a:gd name="connsiteY1" fmla="*/ 174118 h 4883962"/>
              <a:gd name="connsiteX2" fmla="*/ 9015146 w 9386197"/>
              <a:gd name="connsiteY2" fmla="*/ 362533 h 4883962"/>
              <a:gd name="connsiteX3" fmla="*/ 9384413 w 9386197"/>
              <a:gd name="connsiteY3" fmla="*/ 2513032 h 4883962"/>
              <a:gd name="connsiteX4" fmla="*/ 8997003 w 9386197"/>
              <a:gd name="connsiteY4" fmla="*/ 4769658 h 4883962"/>
              <a:gd name="connsiteX5" fmla="*/ 4272665 w 9386197"/>
              <a:gd name="connsiteY5" fmla="*/ 4830784 h 4883962"/>
              <a:gd name="connsiteX6" fmla="*/ 447942 w 9386197"/>
              <a:gd name="connsiteY6" fmla="*/ 4709439 h 4883962"/>
              <a:gd name="connsiteX7" fmla="*/ 17842 w 9386197"/>
              <a:gd name="connsiteY7" fmla="*/ 2483240 h 4883962"/>
              <a:gd name="connsiteX8" fmla="*/ 400619 w 9386197"/>
              <a:gd name="connsiteY8" fmla="*/ 241270 h 4883962"/>
              <a:gd name="connsiteX0" fmla="*/ 405500 w 9391078"/>
              <a:gd name="connsiteY0" fmla="*/ 176143 h 4818835"/>
              <a:gd name="connsiteX1" fmla="*/ 4722047 w 9391078"/>
              <a:gd name="connsiteY1" fmla="*/ 108991 h 4818835"/>
              <a:gd name="connsiteX2" fmla="*/ 9020027 w 9391078"/>
              <a:gd name="connsiteY2" fmla="*/ 297406 h 4818835"/>
              <a:gd name="connsiteX3" fmla="*/ 9389294 w 9391078"/>
              <a:gd name="connsiteY3" fmla="*/ 2447905 h 4818835"/>
              <a:gd name="connsiteX4" fmla="*/ 9001884 w 9391078"/>
              <a:gd name="connsiteY4" fmla="*/ 4704531 h 4818835"/>
              <a:gd name="connsiteX5" fmla="*/ 4277546 w 9391078"/>
              <a:gd name="connsiteY5" fmla="*/ 4765657 h 4818835"/>
              <a:gd name="connsiteX6" fmla="*/ 452823 w 9391078"/>
              <a:gd name="connsiteY6" fmla="*/ 4644312 h 4818835"/>
              <a:gd name="connsiteX7" fmla="*/ 22723 w 9391078"/>
              <a:gd name="connsiteY7" fmla="*/ 2418113 h 4818835"/>
              <a:gd name="connsiteX8" fmla="*/ 405500 w 9391078"/>
              <a:gd name="connsiteY8" fmla="*/ 176143 h 4818835"/>
              <a:gd name="connsiteX0" fmla="*/ 405500 w 9391078"/>
              <a:gd name="connsiteY0" fmla="*/ 172730 h 4826006"/>
              <a:gd name="connsiteX1" fmla="*/ 4722047 w 9391078"/>
              <a:gd name="connsiteY1" fmla="*/ 116162 h 4826006"/>
              <a:gd name="connsiteX2" fmla="*/ 9020027 w 9391078"/>
              <a:gd name="connsiteY2" fmla="*/ 304577 h 4826006"/>
              <a:gd name="connsiteX3" fmla="*/ 9389294 w 9391078"/>
              <a:gd name="connsiteY3" fmla="*/ 2455076 h 4826006"/>
              <a:gd name="connsiteX4" fmla="*/ 9001884 w 9391078"/>
              <a:gd name="connsiteY4" fmla="*/ 4711702 h 4826006"/>
              <a:gd name="connsiteX5" fmla="*/ 4277546 w 9391078"/>
              <a:gd name="connsiteY5" fmla="*/ 4772828 h 4826006"/>
              <a:gd name="connsiteX6" fmla="*/ 452823 w 9391078"/>
              <a:gd name="connsiteY6" fmla="*/ 4651483 h 4826006"/>
              <a:gd name="connsiteX7" fmla="*/ 22723 w 9391078"/>
              <a:gd name="connsiteY7" fmla="*/ 2425284 h 4826006"/>
              <a:gd name="connsiteX8" fmla="*/ 405500 w 9391078"/>
              <a:gd name="connsiteY8" fmla="*/ 172730 h 4826006"/>
              <a:gd name="connsiteX0" fmla="*/ 405500 w 9391078"/>
              <a:gd name="connsiteY0" fmla="*/ 162061 h 4815337"/>
              <a:gd name="connsiteX1" fmla="*/ 4722047 w 9391078"/>
              <a:gd name="connsiteY1" fmla="*/ 105493 h 4815337"/>
              <a:gd name="connsiteX2" fmla="*/ 9020027 w 9391078"/>
              <a:gd name="connsiteY2" fmla="*/ 293908 h 4815337"/>
              <a:gd name="connsiteX3" fmla="*/ 9389294 w 9391078"/>
              <a:gd name="connsiteY3" fmla="*/ 2444407 h 4815337"/>
              <a:gd name="connsiteX4" fmla="*/ 9001884 w 9391078"/>
              <a:gd name="connsiteY4" fmla="*/ 4701033 h 4815337"/>
              <a:gd name="connsiteX5" fmla="*/ 4277546 w 9391078"/>
              <a:gd name="connsiteY5" fmla="*/ 4762159 h 4815337"/>
              <a:gd name="connsiteX6" fmla="*/ 452823 w 9391078"/>
              <a:gd name="connsiteY6" fmla="*/ 4640814 h 4815337"/>
              <a:gd name="connsiteX7" fmla="*/ 22723 w 9391078"/>
              <a:gd name="connsiteY7" fmla="*/ 2414615 h 4815337"/>
              <a:gd name="connsiteX8" fmla="*/ 405500 w 9391078"/>
              <a:gd name="connsiteY8" fmla="*/ 162061 h 4815337"/>
              <a:gd name="connsiteX0" fmla="*/ 494011 w 9479589"/>
              <a:gd name="connsiteY0" fmla="*/ 278332 h 4931608"/>
              <a:gd name="connsiteX1" fmla="*/ 4810558 w 9479589"/>
              <a:gd name="connsiteY1" fmla="*/ 10097 h 4931608"/>
              <a:gd name="connsiteX2" fmla="*/ 9108538 w 9479589"/>
              <a:gd name="connsiteY2" fmla="*/ 410179 h 4931608"/>
              <a:gd name="connsiteX3" fmla="*/ 9477805 w 9479589"/>
              <a:gd name="connsiteY3" fmla="*/ 2560678 h 4931608"/>
              <a:gd name="connsiteX4" fmla="*/ 9090395 w 9479589"/>
              <a:gd name="connsiteY4" fmla="*/ 4817304 h 4931608"/>
              <a:gd name="connsiteX5" fmla="*/ 4366057 w 9479589"/>
              <a:gd name="connsiteY5" fmla="*/ 4878430 h 4931608"/>
              <a:gd name="connsiteX6" fmla="*/ 541334 w 9479589"/>
              <a:gd name="connsiteY6" fmla="*/ 4757085 h 4931608"/>
              <a:gd name="connsiteX7" fmla="*/ 111234 w 9479589"/>
              <a:gd name="connsiteY7" fmla="*/ 2530886 h 4931608"/>
              <a:gd name="connsiteX8" fmla="*/ 494011 w 9479589"/>
              <a:gd name="connsiteY8" fmla="*/ 278332 h 4931608"/>
              <a:gd name="connsiteX0" fmla="*/ 494011 w 9478583"/>
              <a:gd name="connsiteY0" fmla="*/ 310099 h 4963375"/>
              <a:gd name="connsiteX1" fmla="*/ 4810558 w 9478583"/>
              <a:gd name="connsiteY1" fmla="*/ 41864 h 4963375"/>
              <a:gd name="connsiteX2" fmla="*/ 9045038 w 9478583"/>
              <a:gd name="connsiteY2" fmla="*/ 304362 h 4963375"/>
              <a:gd name="connsiteX3" fmla="*/ 9477805 w 9478583"/>
              <a:gd name="connsiteY3" fmla="*/ 2592445 h 4963375"/>
              <a:gd name="connsiteX4" fmla="*/ 9090395 w 9478583"/>
              <a:gd name="connsiteY4" fmla="*/ 4849071 h 4963375"/>
              <a:gd name="connsiteX5" fmla="*/ 4366057 w 9478583"/>
              <a:gd name="connsiteY5" fmla="*/ 4910197 h 4963375"/>
              <a:gd name="connsiteX6" fmla="*/ 541334 w 9478583"/>
              <a:gd name="connsiteY6" fmla="*/ 4788852 h 4963375"/>
              <a:gd name="connsiteX7" fmla="*/ 111234 w 9478583"/>
              <a:gd name="connsiteY7" fmla="*/ 2562653 h 4963375"/>
              <a:gd name="connsiteX8" fmla="*/ 494011 w 9478583"/>
              <a:gd name="connsiteY8" fmla="*/ 310099 h 4963375"/>
              <a:gd name="connsiteX0" fmla="*/ 493353 w 9477925"/>
              <a:gd name="connsiteY0" fmla="*/ 283275 h 4936551"/>
              <a:gd name="connsiteX1" fmla="*/ 4799316 w 9477925"/>
              <a:gd name="connsiteY1" fmla="*/ 67957 h 4936551"/>
              <a:gd name="connsiteX2" fmla="*/ 9044380 w 9477925"/>
              <a:gd name="connsiteY2" fmla="*/ 277538 h 4936551"/>
              <a:gd name="connsiteX3" fmla="*/ 9477147 w 9477925"/>
              <a:gd name="connsiteY3" fmla="*/ 2565621 h 4936551"/>
              <a:gd name="connsiteX4" fmla="*/ 9089737 w 9477925"/>
              <a:gd name="connsiteY4" fmla="*/ 4822247 h 4936551"/>
              <a:gd name="connsiteX5" fmla="*/ 4365399 w 9477925"/>
              <a:gd name="connsiteY5" fmla="*/ 4883373 h 4936551"/>
              <a:gd name="connsiteX6" fmla="*/ 540676 w 9477925"/>
              <a:gd name="connsiteY6" fmla="*/ 4762028 h 4936551"/>
              <a:gd name="connsiteX7" fmla="*/ 110576 w 9477925"/>
              <a:gd name="connsiteY7" fmla="*/ 2535829 h 4936551"/>
              <a:gd name="connsiteX8" fmla="*/ 493353 w 9477925"/>
              <a:gd name="connsiteY8" fmla="*/ 283275 h 4936551"/>
              <a:gd name="connsiteX0" fmla="*/ 509831 w 9462653"/>
              <a:gd name="connsiteY0" fmla="*/ 172645 h 5048171"/>
              <a:gd name="connsiteX1" fmla="*/ 4784044 w 9462653"/>
              <a:gd name="connsiteY1" fmla="*/ 179577 h 5048171"/>
              <a:gd name="connsiteX2" fmla="*/ 9029108 w 9462653"/>
              <a:gd name="connsiteY2" fmla="*/ 389158 h 5048171"/>
              <a:gd name="connsiteX3" fmla="*/ 9461875 w 9462653"/>
              <a:gd name="connsiteY3" fmla="*/ 2677241 h 5048171"/>
              <a:gd name="connsiteX4" fmla="*/ 9074465 w 9462653"/>
              <a:gd name="connsiteY4" fmla="*/ 4933867 h 5048171"/>
              <a:gd name="connsiteX5" fmla="*/ 4350127 w 9462653"/>
              <a:gd name="connsiteY5" fmla="*/ 4994993 h 5048171"/>
              <a:gd name="connsiteX6" fmla="*/ 525404 w 9462653"/>
              <a:gd name="connsiteY6" fmla="*/ 4873648 h 5048171"/>
              <a:gd name="connsiteX7" fmla="*/ 95304 w 9462653"/>
              <a:gd name="connsiteY7" fmla="*/ 2647449 h 5048171"/>
              <a:gd name="connsiteX8" fmla="*/ 509831 w 9462653"/>
              <a:gd name="connsiteY8" fmla="*/ 172645 h 5048171"/>
              <a:gd name="connsiteX0" fmla="*/ 532109 w 9484931"/>
              <a:gd name="connsiteY0" fmla="*/ 74392 h 4949918"/>
              <a:gd name="connsiteX1" fmla="*/ 4806322 w 9484931"/>
              <a:gd name="connsiteY1" fmla="*/ 81324 h 4949918"/>
              <a:gd name="connsiteX2" fmla="*/ 9051386 w 9484931"/>
              <a:gd name="connsiteY2" fmla="*/ 290905 h 4949918"/>
              <a:gd name="connsiteX3" fmla="*/ 9484153 w 9484931"/>
              <a:gd name="connsiteY3" fmla="*/ 2578988 h 4949918"/>
              <a:gd name="connsiteX4" fmla="*/ 9096743 w 9484931"/>
              <a:gd name="connsiteY4" fmla="*/ 4835614 h 4949918"/>
              <a:gd name="connsiteX5" fmla="*/ 4372405 w 9484931"/>
              <a:gd name="connsiteY5" fmla="*/ 4896740 h 4949918"/>
              <a:gd name="connsiteX6" fmla="*/ 547682 w 9484931"/>
              <a:gd name="connsiteY6" fmla="*/ 4775395 h 4949918"/>
              <a:gd name="connsiteX7" fmla="*/ 117582 w 9484931"/>
              <a:gd name="connsiteY7" fmla="*/ 2549196 h 4949918"/>
              <a:gd name="connsiteX8" fmla="*/ 532109 w 9484931"/>
              <a:gd name="connsiteY8" fmla="*/ 74392 h 4949918"/>
              <a:gd name="connsiteX0" fmla="*/ 426242 w 9379064"/>
              <a:gd name="connsiteY0" fmla="*/ 100062 h 4975588"/>
              <a:gd name="connsiteX1" fmla="*/ 4700455 w 9379064"/>
              <a:gd name="connsiteY1" fmla="*/ 106994 h 4975588"/>
              <a:gd name="connsiteX2" fmla="*/ 8945519 w 9379064"/>
              <a:gd name="connsiteY2" fmla="*/ 316575 h 4975588"/>
              <a:gd name="connsiteX3" fmla="*/ 9378286 w 9379064"/>
              <a:gd name="connsiteY3" fmla="*/ 2604658 h 4975588"/>
              <a:gd name="connsiteX4" fmla="*/ 8990876 w 9379064"/>
              <a:gd name="connsiteY4" fmla="*/ 4861284 h 4975588"/>
              <a:gd name="connsiteX5" fmla="*/ 4266538 w 9379064"/>
              <a:gd name="connsiteY5" fmla="*/ 4922410 h 4975588"/>
              <a:gd name="connsiteX6" fmla="*/ 441815 w 9379064"/>
              <a:gd name="connsiteY6" fmla="*/ 4801065 h 4975588"/>
              <a:gd name="connsiteX7" fmla="*/ 11715 w 9379064"/>
              <a:gd name="connsiteY7" fmla="*/ 2574866 h 4975588"/>
              <a:gd name="connsiteX8" fmla="*/ 426242 w 9379064"/>
              <a:gd name="connsiteY8" fmla="*/ 100062 h 4975588"/>
              <a:gd name="connsiteX0" fmla="*/ 433222 w 9386044"/>
              <a:gd name="connsiteY0" fmla="*/ 100062 h 5152458"/>
              <a:gd name="connsiteX1" fmla="*/ 4707435 w 9386044"/>
              <a:gd name="connsiteY1" fmla="*/ 106994 h 5152458"/>
              <a:gd name="connsiteX2" fmla="*/ 8952499 w 9386044"/>
              <a:gd name="connsiteY2" fmla="*/ 316575 h 5152458"/>
              <a:gd name="connsiteX3" fmla="*/ 9385266 w 9386044"/>
              <a:gd name="connsiteY3" fmla="*/ 2604658 h 5152458"/>
              <a:gd name="connsiteX4" fmla="*/ 8997856 w 9386044"/>
              <a:gd name="connsiteY4" fmla="*/ 4861284 h 5152458"/>
              <a:gd name="connsiteX5" fmla="*/ 4273518 w 9386044"/>
              <a:gd name="connsiteY5" fmla="*/ 4922410 h 5152458"/>
              <a:gd name="connsiteX6" fmla="*/ 417045 w 9386044"/>
              <a:gd name="connsiteY6" fmla="*/ 5055065 h 5152458"/>
              <a:gd name="connsiteX7" fmla="*/ 18695 w 9386044"/>
              <a:gd name="connsiteY7" fmla="*/ 2574866 h 5152458"/>
              <a:gd name="connsiteX8" fmla="*/ 433222 w 9386044"/>
              <a:gd name="connsiteY8" fmla="*/ 100062 h 5152458"/>
              <a:gd name="connsiteX0" fmla="*/ 433222 w 9386044"/>
              <a:gd name="connsiteY0" fmla="*/ 100062 h 5215884"/>
              <a:gd name="connsiteX1" fmla="*/ 4707435 w 9386044"/>
              <a:gd name="connsiteY1" fmla="*/ 106994 h 5215884"/>
              <a:gd name="connsiteX2" fmla="*/ 8952499 w 9386044"/>
              <a:gd name="connsiteY2" fmla="*/ 316575 h 5215884"/>
              <a:gd name="connsiteX3" fmla="*/ 9385266 w 9386044"/>
              <a:gd name="connsiteY3" fmla="*/ 2604658 h 5215884"/>
              <a:gd name="connsiteX4" fmla="*/ 8997856 w 9386044"/>
              <a:gd name="connsiteY4" fmla="*/ 4861284 h 5215884"/>
              <a:gd name="connsiteX5" fmla="*/ 4315851 w 9386044"/>
              <a:gd name="connsiteY5" fmla="*/ 5155243 h 5215884"/>
              <a:gd name="connsiteX6" fmla="*/ 417045 w 9386044"/>
              <a:gd name="connsiteY6" fmla="*/ 5055065 h 5215884"/>
              <a:gd name="connsiteX7" fmla="*/ 18695 w 9386044"/>
              <a:gd name="connsiteY7" fmla="*/ 2574866 h 5215884"/>
              <a:gd name="connsiteX8" fmla="*/ 433222 w 9386044"/>
              <a:gd name="connsiteY8" fmla="*/ 100062 h 5215884"/>
              <a:gd name="connsiteX0" fmla="*/ 433222 w 9386044"/>
              <a:gd name="connsiteY0" fmla="*/ 100062 h 5215884"/>
              <a:gd name="connsiteX1" fmla="*/ 4707435 w 9386044"/>
              <a:gd name="connsiteY1" fmla="*/ 106994 h 5215884"/>
              <a:gd name="connsiteX2" fmla="*/ 8952499 w 9386044"/>
              <a:gd name="connsiteY2" fmla="*/ 316575 h 5215884"/>
              <a:gd name="connsiteX3" fmla="*/ 9385266 w 9386044"/>
              <a:gd name="connsiteY3" fmla="*/ 2604658 h 5215884"/>
              <a:gd name="connsiteX4" fmla="*/ 8955523 w 9386044"/>
              <a:gd name="connsiteY4" fmla="*/ 5072951 h 5215884"/>
              <a:gd name="connsiteX5" fmla="*/ 4315851 w 9386044"/>
              <a:gd name="connsiteY5" fmla="*/ 5155243 h 5215884"/>
              <a:gd name="connsiteX6" fmla="*/ 417045 w 9386044"/>
              <a:gd name="connsiteY6" fmla="*/ 5055065 h 5215884"/>
              <a:gd name="connsiteX7" fmla="*/ 18695 w 9386044"/>
              <a:gd name="connsiteY7" fmla="*/ 2574866 h 5215884"/>
              <a:gd name="connsiteX8" fmla="*/ 433222 w 9386044"/>
              <a:gd name="connsiteY8" fmla="*/ 100062 h 5215884"/>
              <a:gd name="connsiteX0" fmla="*/ 433222 w 9375547"/>
              <a:gd name="connsiteY0" fmla="*/ 100062 h 5215884"/>
              <a:gd name="connsiteX1" fmla="*/ 4707435 w 9375547"/>
              <a:gd name="connsiteY1" fmla="*/ 106994 h 5215884"/>
              <a:gd name="connsiteX2" fmla="*/ 8952499 w 9375547"/>
              <a:gd name="connsiteY2" fmla="*/ 316575 h 5215884"/>
              <a:gd name="connsiteX3" fmla="*/ 9374682 w 9375547"/>
              <a:gd name="connsiteY3" fmla="*/ 2752824 h 5215884"/>
              <a:gd name="connsiteX4" fmla="*/ 8955523 w 9375547"/>
              <a:gd name="connsiteY4" fmla="*/ 5072951 h 5215884"/>
              <a:gd name="connsiteX5" fmla="*/ 4315851 w 9375547"/>
              <a:gd name="connsiteY5" fmla="*/ 5155243 h 5215884"/>
              <a:gd name="connsiteX6" fmla="*/ 417045 w 9375547"/>
              <a:gd name="connsiteY6" fmla="*/ 5055065 h 5215884"/>
              <a:gd name="connsiteX7" fmla="*/ 18695 w 9375547"/>
              <a:gd name="connsiteY7" fmla="*/ 2574866 h 5215884"/>
              <a:gd name="connsiteX8" fmla="*/ 433222 w 9375547"/>
              <a:gd name="connsiteY8" fmla="*/ 100062 h 5215884"/>
              <a:gd name="connsiteX0" fmla="*/ 433222 w 9375547"/>
              <a:gd name="connsiteY0" fmla="*/ 100062 h 5215884"/>
              <a:gd name="connsiteX1" fmla="*/ 4707435 w 9375547"/>
              <a:gd name="connsiteY1" fmla="*/ 106994 h 5215884"/>
              <a:gd name="connsiteX2" fmla="*/ 8952499 w 9375547"/>
              <a:gd name="connsiteY2" fmla="*/ 316575 h 5215884"/>
              <a:gd name="connsiteX3" fmla="*/ 9374682 w 9375547"/>
              <a:gd name="connsiteY3" fmla="*/ 2752824 h 5215884"/>
              <a:gd name="connsiteX4" fmla="*/ 8955523 w 9375547"/>
              <a:gd name="connsiteY4" fmla="*/ 5072951 h 5215884"/>
              <a:gd name="connsiteX5" fmla="*/ 4315851 w 9375547"/>
              <a:gd name="connsiteY5" fmla="*/ 5155243 h 5215884"/>
              <a:gd name="connsiteX6" fmla="*/ 417045 w 9375547"/>
              <a:gd name="connsiteY6" fmla="*/ 5055065 h 5215884"/>
              <a:gd name="connsiteX7" fmla="*/ 18695 w 9375547"/>
              <a:gd name="connsiteY7" fmla="*/ 2574866 h 5215884"/>
              <a:gd name="connsiteX8" fmla="*/ 433222 w 9375547"/>
              <a:gd name="connsiteY8" fmla="*/ 100062 h 5215884"/>
              <a:gd name="connsiteX0" fmla="*/ 433222 w 9375547"/>
              <a:gd name="connsiteY0" fmla="*/ 100062 h 5215884"/>
              <a:gd name="connsiteX1" fmla="*/ 4707435 w 9375547"/>
              <a:gd name="connsiteY1" fmla="*/ 106994 h 5215884"/>
              <a:gd name="connsiteX2" fmla="*/ 8952499 w 9375547"/>
              <a:gd name="connsiteY2" fmla="*/ 316575 h 5215884"/>
              <a:gd name="connsiteX3" fmla="*/ 9374682 w 9375547"/>
              <a:gd name="connsiteY3" fmla="*/ 2752824 h 5215884"/>
              <a:gd name="connsiteX4" fmla="*/ 8955523 w 9375547"/>
              <a:gd name="connsiteY4" fmla="*/ 5072951 h 5215884"/>
              <a:gd name="connsiteX5" fmla="*/ 4315851 w 9375547"/>
              <a:gd name="connsiteY5" fmla="*/ 5155243 h 5215884"/>
              <a:gd name="connsiteX6" fmla="*/ 417045 w 9375547"/>
              <a:gd name="connsiteY6" fmla="*/ 5055065 h 5215884"/>
              <a:gd name="connsiteX7" fmla="*/ 18695 w 9375547"/>
              <a:gd name="connsiteY7" fmla="*/ 2574866 h 5215884"/>
              <a:gd name="connsiteX8" fmla="*/ 433222 w 9375547"/>
              <a:gd name="connsiteY8" fmla="*/ 100062 h 5215884"/>
              <a:gd name="connsiteX0" fmla="*/ 433222 w 9378046"/>
              <a:gd name="connsiteY0" fmla="*/ 100062 h 5215884"/>
              <a:gd name="connsiteX1" fmla="*/ 4707435 w 9378046"/>
              <a:gd name="connsiteY1" fmla="*/ 106994 h 5215884"/>
              <a:gd name="connsiteX2" fmla="*/ 9037165 w 9378046"/>
              <a:gd name="connsiteY2" fmla="*/ 348325 h 5215884"/>
              <a:gd name="connsiteX3" fmla="*/ 9374682 w 9378046"/>
              <a:gd name="connsiteY3" fmla="*/ 2752824 h 5215884"/>
              <a:gd name="connsiteX4" fmla="*/ 8955523 w 9378046"/>
              <a:gd name="connsiteY4" fmla="*/ 5072951 h 5215884"/>
              <a:gd name="connsiteX5" fmla="*/ 4315851 w 9378046"/>
              <a:gd name="connsiteY5" fmla="*/ 5155243 h 5215884"/>
              <a:gd name="connsiteX6" fmla="*/ 417045 w 9378046"/>
              <a:gd name="connsiteY6" fmla="*/ 5055065 h 5215884"/>
              <a:gd name="connsiteX7" fmla="*/ 18695 w 9378046"/>
              <a:gd name="connsiteY7" fmla="*/ 2574866 h 5215884"/>
              <a:gd name="connsiteX8" fmla="*/ 433222 w 9378046"/>
              <a:gd name="connsiteY8" fmla="*/ 100062 h 5215884"/>
              <a:gd name="connsiteX0" fmla="*/ 507306 w 9378046"/>
              <a:gd name="connsiteY0" fmla="*/ 102435 h 5207674"/>
              <a:gd name="connsiteX1" fmla="*/ 4707435 w 9378046"/>
              <a:gd name="connsiteY1" fmla="*/ 98784 h 5207674"/>
              <a:gd name="connsiteX2" fmla="*/ 9037165 w 9378046"/>
              <a:gd name="connsiteY2" fmla="*/ 340115 h 5207674"/>
              <a:gd name="connsiteX3" fmla="*/ 9374682 w 9378046"/>
              <a:gd name="connsiteY3" fmla="*/ 2744614 h 5207674"/>
              <a:gd name="connsiteX4" fmla="*/ 8955523 w 9378046"/>
              <a:gd name="connsiteY4" fmla="*/ 5064741 h 5207674"/>
              <a:gd name="connsiteX5" fmla="*/ 4315851 w 9378046"/>
              <a:gd name="connsiteY5" fmla="*/ 5147033 h 5207674"/>
              <a:gd name="connsiteX6" fmla="*/ 417045 w 9378046"/>
              <a:gd name="connsiteY6" fmla="*/ 5046855 h 5207674"/>
              <a:gd name="connsiteX7" fmla="*/ 18695 w 9378046"/>
              <a:gd name="connsiteY7" fmla="*/ 2566656 h 5207674"/>
              <a:gd name="connsiteX8" fmla="*/ 507306 w 9378046"/>
              <a:gd name="connsiteY8" fmla="*/ 102435 h 5207674"/>
              <a:gd name="connsiteX0" fmla="*/ 507306 w 9378046"/>
              <a:gd name="connsiteY0" fmla="*/ 110284 h 5183773"/>
              <a:gd name="connsiteX1" fmla="*/ 4707435 w 9378046"/>
              <a:gd name="connsiteY1" fmla="*/ 74883 h 5183773"/>
              <a:gd name="connsiteX2" fmla="*/ 9037165 w 9378046"/>
              <a:gd name="connsiteY2" fmla="*/ 316214 h 5183773"/>
              <a:gd name="connsiteX3" fmla="*/ 9374682 w 9378046"/>
              <a:gd name="connsiteY3" fmla="*/ 2720713 h 5183773"/>
              <a:gd name="connsiteX4" fmla="*/ 8955523 w 9378046"/>
              <a:gd name="connsiteY4" fmla="*/ 5040840 h 5183773"/>
              <a:gd name="connsiteX5" fmla="*/ 4315851 w 9378046"/>
              <a:gd name="connsiteY5" fmla="*/ 5123132 h 5183773"/>
              <a:gd name="connsiteX6" fmla="*/ 417045 w 9378046"/>
              <a:gd name="connsiteY6" fmla="*/ 5022954 h 5183773"/>
              <a:gd name="connsiteX7" fmla="*/ 18695 w 9378046"/>
              <a:gd name="connsiteY7" fmla="*/ 2542755 h 5183773"/>
              <a:gd name="connsiteX8" fmla="*/ 507306 w 9378046"/>
              <a:gd name="connsiteY8" fmla="*/ 110284 h 5183773"/>
              <a:gd name="connsiteX0" fmla="*/ 507306 w 9378046"/>
              <a:gd name="connsiteY0" fmla="*/ 119454 h 5161193"/>
              <a:gd name="connsiteX1" fmla="*/ 4707435 w 9378046"/>
              <a:gd name="connsiteY1" fmla="*/ 52303 h 5161193"/>
              <a:gd name="connsiteX2" fmla="*/ 9037165 w 9378046"/>
              <a:gd name="connsiteY2" fmla="*/ 293634 h 5161193"/>
              <a:gd name="connsiteX3" fmla="*/ 9374682 w 9378046"/>
              <a:gd name="connsiteY3" fmla="*/ 2698133 h 5161193"/>
              <a:gd name="connsiteX4" fmla="*/ 8955523 w 9378046"/>
              <a:gd name="connsiteY4" fmla="*/ 5018260 h 5161193"/>
              <a:gd name="connsiteX5" fmla="*/ 4315851 w 9378046"/>
              <a:gd name="connsiteY5" fmla="*/ 5100552 h 5161193"/>
              <a:gd name="connsiteX6" fmla="*/ 417045 w 9378046"/>
              <a:gd name="connsiteY6" fmla="*/ 5000374 h 5161193"/>
              <a:gd name="connsiteX7" fmla="*/ 18695 w 9378046"/>
              <a:gd name="connsiteY7" fmla="*/ 2520175 h 5161193"/>
              <a:gd name="connsiteX8" fmla="*/ 507306 w 9378046"/>
              <a:gd name="connsiteY8" fmla="*/ 119454 h 5161193"/>
              <a:gd name="connsiteX0" fmla="*/ 507306 w 9378046"/>
              <a:gd name="connsiteY0" fmla="*/ 152133 h 5193872"/>
              <a:gd name="connsiteX1" fmla="*/ 4707435 w 9378046"/>
              <a:gd name="connsiteY1" fmla="*/ 84982 h 5193872"/>
              <a:gd name="connsiteX2" fmla="*/ 9037165 w 9378046"/>
              <a:gd name="connsiteY2" fmla="*/ 326313 h 5193872"/>
              <a:gd name="connsiteX3" fmla="*/ 9374682 w 9378046"/>
              <a:gd name="connsiteY3" fmla="*/ 2730812 h 5193872"/>
              <a:gd name="connsiteX4" fmla="*/ 8955523 w 9378046"/>
              <a:gd name="connsiteY4" fmla="*/ 5050939 h 5193872"/>
              <a:gd name="connsiteX5" fmla="*/ 4315851 w 9378046"/>
              <a:gd name="connsiteY5" fmla="*/ 5133231 h 5193872"/>
              <a:gd name="connsiteX6" fmla="*/ 417045 w 9378046"/>
              <a:gd name="connsiteY6" fmla="*/ 5033053 h 5193872"/>
              <a:gd name="connsiteX7" fmla="*/ 18695 w 9378046"/>
              <a:gd name="connsiteY7" fmla="*/ 2552854 h 5193872"/>
              <a:gd name="connsiteX8" fmla="*/ 507306 w 9378046"/>
              <a:gd name="connsiteY8" fmla="*/ 152133 h 5193872"/>
              <a:gd name="connsiteX0" fmla="*/ 443806 w 9378046"/>
              <a:gd name="connsiteY0" fmla="*/ 152133 h 5193872"/>
              <a:gd name="connsiteX1" fmla="*/ 4707435 w 9378046"/>
              <a:gd name="connsiteY1" fmla="*/ 84982 h 5193872"/>
              <a:gd name="connsiteX2" fmla="*/ 9037165 w 9378046"/>
              <a:gd name="connsiteY2" fmla="*/ 326313 h 5193872"/>
              <a:gd name="connsiteX3" fmla="*/ 9374682 w 9378046"/>
              <a:gd name="connsiteY3" fmla="*/ 2730812 h 5193872"/>
              <a:gd name="connsiteX4" fmla="*/ 8955523 w 9378046"/>
              <a:gd name="connsiteY4" fmla="*/ 5050939 h 5193872"/>
              <a:gd name="connsiteX5" fmla="*/ 4315851 w 9378046"/>
              <a:gd name="connsiteY5" fmla="*/ 5133231 h 5193872"/>
              <a:gd name="connsiteX6" fmla="*/ 417045 w 9378046"/>
              <a:gd name="connsiteY6" fmla="*/ 5033053 h 5193872"/>
              <a:gd name="connsiteX7" fmla="*/ 18695 w 9378046"/>
              <a:gd name="connsiteY7" fmla="*/ 2552854 h 5193872"/>
              <a:gd name="connsiteX8" fmla="*/ 443806 w 9378046"/>
              <a:gd name="connsiteY8" fmla="*/ 152133 h 5193872"/>
              <a:gd name="connsiteX0" fmla="*/ 432834 w 9367074"/>
              <a:gd name="connsiteY0" fmla="*/ 152133 h 5182478"/>
              <a:gd name="connsiteX1" fmla="*/ 4696463 w 9367074"/>
              <a:gd name="connsiteY1" fmla="*/ 84982 h 5182478"/>
              <a:gd name="connsiteX2" fmla="*/ 9026193 w 9367074"/>
              <a:gd name="connsiteY2" fmla="*/ 326313 h 5182478"/>
              <a:gd name="connsiteX3" fmla="*/ 9363710 w 9367074"/>
              <a:gd name="connsiteY3" fmla="*/ 2730812 h 5182478"/>
              <a:gd name="connsiteX4" fmla="*/ 8944551 w 9367074"/>
              <a:gd name="connsiteY4" fmla="*/ 5050939 h 5182478"/>
              <a:gd name="connsiteX5" fmla="*/ 4304879 w 9367074"/>
              <a:gd name="connsiteY5" fmla="*/ 5133231 h 5182478"/>
              <a:gd name="connsiteX6" fmla="*/ 490739 w 9367074"/>
              <a:gd name="connsiteY6" fmla="*/ 5011886 h 5182478"/>
              <a:gd name="connsiteX7" fmla="*/ 7723 w 9367074"/>
              <a:gd name="connsiteY7" fmla="*/ 2552854 h 5182478"/>
              <a:gd name="connsiteX8" fmla="*/ 432834 w 9367074"/>
              <a:gd name="connsiteY8" fmla="*/ 152133 h 5182478"/>
              <a:gd name="connsiteX0" fmla="*/ 432834 w 9367074"/>
              <a:gd name="connsiteY0" fmla="*/ 152133 h 5163910"/>
              <a:gd name="connsiteX1" fmla="*/ 4696463 w 9367074"/>
              <a:gd name="connsiteY1" fmla="*/ 84982 h 5163910"/>
              <a:gd name="connsiteX2" fmla="*/ 9026193 w 9367074"/>
              <a:gd name="connsiteY2" fmla="*/ 326313 h 5163910"/>
              <a:gd name="connsiteX3" fmla="*/ 9363710 w 9367074"/>
              <a:gd name="connsiteY3" fmla="*/ 2730812 h 5163910"/>
              <a:gd name="connsiteX4" fmla="*/ 8944551 w 9367074"/>
              <a:gd name="connsiteY4" fmla="*/ 5050939 h 5163910"/>
              <a:gd name="connsiteX5" fmla="*/ 4304879 w 9367074"/>
              <a:gd name="connsiteY5" fmla="*/ 5090897 h 5163910"/>
              <a:gd name="connsiteX6" fmla="*/ 490739 w 9367074"/>
              <a:gd name="connsiteY6" fmla="*/ 5011886 h 5163910"/>
              <a:gd name="connsiteX7" fmla="*/ 7723 w 9367074"/>
              <a:gd name="connsiteY7" fmla="*/ 2552854 h 5163910"/>
              <a:gd name="connsiteX8" fmla="*/ 432834 w 9367074"/>
              <a:gd name="connsiteY8" fmla="*/ 152133 h 5163910"/>
              <a:gd name="connsiteX0" fmla="*/ 432834 w 9367908"/>
              <a:gd name="connsiteY0" fmla="*/ 152133 h 5163910"/>
              <a:gd name="connsiteX1" fmla="*/ 4696463 w 9367908"/>
              <a:gd name="connsiteY1" fmla="*/ 84982 h 5163910"/>
              <a:gd name="connsiteX2" fmla="*/ 9026193 w 9367908"/>
              <a:gd name="connsiteY2" fmla="*/ 326313 h 5163910"/>
              <a:gd name="connsiteX3" fmla="*/ 9363710 w 9367908"/>
              <a:gd name="connsiteY3" fmla="*/ 2730812 h 5163910"/>
              <a:gd name="connsiteX4" fmla="*/ 8986884 w 9367908"/>
              <a:gd name="connsiteY4" fmla="*/ 5050939 h 5163910"/>
              <a:gd name="connsiteX5" fmla="*/ 4304879 w 9367908"/>
              <a:gd name="connsiteY5" fmla="*/ 5090897 h 5163910"/>
              <a:gd name="connsiteX6" fmla="*/ 490739 w 9367908"/>
              <a:gd name="connsiteY6" fmla="*/ 5011886 h 5163910"/>
              <a:gd name="connsiteX7" fmla="*/ 7723 w 9367908"/>
              <a:gd name="connsiteY7" fmla="*/ 2552854 h 5163910"/>
              <a:gd name="connsiteX8" fmla="*/ 432834 w 9367908"/>
              <a:gd name="connsiteY8" fmla="*/ 152133 h 5163910"/>
              <a:gd name="connsiteX0" fmla="*/ 432834 w 9367074"/>
              <a:gd name="connsiteY0" fmla="*/ 152133 h 5163910"/>
              <a:gd name="connsiteX1" fmla="*/ 4696463 w 9367074"/>
              <a:gd name="connsiteY1" fmla="*/ 84982 h 5163910"/>
              <a:gd name="connsiteX2" fmla="*/ 9026193 w 9367074"/>
              <a:gd name="connsiteY2" fmla="*/ 326313 h 5163910"/>
              <a:gd name="connsiteX3" fmla="*/ 9363710 w 9367074"/>
              <a:gd name="connsiteY3" fmla="*/ 2730812 h 5163910"/>
              <a:gd name="connsiteX4" fmla="*/ 8933968 w 9367074"/>
              <a:gd name="connsiteY4" fmla="*/ 5050939 h 5163910"/>
              <a:gd name="connsiteX5" fmla="*/ 4304879 w 9367074"/>
              <a:gd name="connsiteY5" fmla="*/ 5090897 h 5163910"/>
              <a:gd name="connsiteX6" fmla="*/ 490739 w 9367074"/>
              <a:gd name="connsiteY6" fmla="*/ 5011886 h 5163910"/>
              <a:gd name="connsiteX7" fmla="*/ 7723 w 9367074"/>
              <a:gd name="connsiteY7" fmla="*/ 2552854 h 5163910"/>
              <a:gd name="connsiteX8" fmla="*/ 432834 w 9367074"/>
              <a:gd name="connsiteY8" fmla="*/ 152133 h 5163910"/>
              <a:gd name="connsiteX0" fmla="*/ 432834 w 9364816"/>
              <a:gd name="connsiteY0" fmla="*/ 152133 h 5163910"/>
              <a:gd name="connsiteX1" fmla="*/ 4696463 w 9364816"/>
              <a:gd name="connsiteY1" fmla="*/ 84982 h 5163910"/>
              <a:gd name="connsiteX2" fmla="*/ 8962693 w 9364816"/>
              <a:gd name="connsiteY2" fmla="*/ 347479 h 5163910"/>
              <a:gd name="connsiteX3" fmla="*/ 9363710 w 9364816"/>
              <a:gd name="connsiteY3" fmla="*/ 2730812 h 5163910"/>
              <a:gd name="connsiteX4" fmla="*/ 8933968 w 9364816"/>
              <a:gd name="connsiteY4" fmla="*/ 5050939 h 5163910"/>
              <a:gd name="connsiteX5" fmla="*/ 4304879 w 9364816"/>
              <a:gd name="connsiteY5" fmla="*/ 5090897 h 5163910"/>
              <a:gd name="connsiteX6" fmla="*/ 490739 w 9364816"/>
              <a:gd name="connsiteY6" fmla="*/ 5011886 h 5163910"/>
              <a:gd name="connsiteX7" fmla="*/ 7723 w 9364816"/>
              <a:gd name="connsiteY7" fmla="*/ 2552854 h 5163910"/>
              <a:gd name="connsiteX8" fmla="*/ 432834 w 9364816"/>
              <a:gd name="connsiteY8" fmla="*/ 152133 h 5163910"/>
              <a:gd name="connsiteX0" fmla="*/ 492759 w 9361241"/>
              <a:gd name="connsiteY0" fmla="*/ 155364 h 5156558"/>
              <a:gd name="connsiteX1" fmla="*/ 4692888 w 9361241"/>
              <a:gd name="connsiteY1" fmla="*/ 77630 h 5156558"/>
              <a:gd name="connsiteX2" fmla="*/ 8959118 w 9361241"/>
              <a:gd name="connsiteY2" fmla="*/ 340127 h 5156558"/>
              <a:gd name="connsiteX3" fmla="*/ 9360135 w 9361241"/>
              <a:gd name="connsiteY3" fmla="*/ 2723460 h 5156558"/>
              <a:gd name="connsiteX4" fmla="*/ 8930393 w 9361241"/>
              <a:gd name="connsiteY4" fmla="*/ 5043587 h 5156558"/>
              <a:gd name="connsiteX5" fmla="*/ 4301304 w 9361241"/>
              <a:gd name="connsiteY5" fmla="*/ 5083545 h 5156558"/>
              <a:gd name="connsiteX6" fmla="*/ 487164 w 9361241"/>
              <a:gd name="connsiteY6" fmla="*/ 5004534 h 5156558"/>
              <a:gd name="connsiteX7" fmla="*/ 4148 w 9361241"/>
              <a:gd name="connsiteY7" fmla="*/ 2545502 h 5156558"/>
              <a:gd name="connsiteX8" fmla="*/ 492759 w 9361241"/>
              <a:gd name="connsiteY8" fmla="*/ 155364 h 5156558"/>
              <a:gd name="connsiteX0" fmla="*/ 538454 w 9406936"/>
              <a:gd name="connsiteY0" fmla="*/ 195032 h 5196226"/>
              <a:gd name="connsiteX1" fmla="*/ 4738583 w 9406936"/>
              <a:gd name="connsiteY1" fmla="*/ 117298 h 5196226"/>
              <a:gd name="connsiteX2" fmla="*/ 9004813 w 9406936"/>
              <a:gd name="connsiteY2" fmla="*/ 379795 h 5196226"/>
              <a:gd name="connsiteX3" fmla="*/ 9405830 w 9406936"/>
              <a:gd name="connsiteY3" fmla="*/ 2763128 h 5196226"/>
              <a:gd name="connsiteX4" fmla="*/ 8976088 w 9406936"/>
              <a:gd name="connsiteY4" fmla="*/ 5083255 h 5196226"/>
              <a:gd name="connsiteX5" fmla="*/ 4346999 w 9406936"/>
              <a:gd name="connsiteY5" fmla="*/ 5123213 h 5196226"/>
              <a:gd name="connsiteX6" fmla="*/ 532859 w 9406936"/>
              <a:gd name="connsiteY6" fmla="*/ 5044202 h 5196226"/>
              <a:gd name="connsiteX7" fmla="*/ 71009 w 9406936"/>
              <a:gd name="connsiteY7" fmla="*/ 2585170 h 5196226"/>
              <a:gd name="connsiteX8" fmla="*/ 538454 w 9406936"/>
              <a:gd name="connsiteY8" fmla="*/ 195032 h 5196226"/>
              <a:gd name="connsiteX0" fmla="*/ 475319 w 9343801"/>
              <a:gd name="connsiteY0" fmla="*/ 250834 h 5252028"/>
              <a:gd name="connsiteX1" fmla="*/ 4675448 w 9343801"/>
              <a:gd name="connsiteY1" fmla="*/ 173100 h 5252028"/>
              <a:gd name="connsiteX2" fmla="*/ 8941678 w 9343801"/>
              <a:gd name="connsiteY2" fmla="*/ 435597 h 5252028"/>
              <a:gd name="connsiteX3" fmla="*/ 9342695 w 9343801"/>
              <a:gd name="connsiteY3" fmla="*/ 2818930 h 5252028"/>
              <a:gd name="connsiteX4" fmla="*/ 8912953 w 9343801"/>
              <a:gd name="connsiteY4" fmla="*/ 5139057 h 5252028"/>
              <a:gd name="connsiteX5" fmla="*/ 4283864 w 9343801"/>
              <a:gd name="connsiteY5" fmla="*/ 5179015 h 5252028"/>
              <a:gd name="connsiteX6" fmla="*/ 469724 w 9343801"/>
              <a:gd name="connsiteY6" fmla="*/ 5100004 h 5252028"/>
              <a:gd name="connsiteX7" fmla="*/ 7874 w 9343801"/>
              <a:gd name="connsiteY7" fmla="*/ 2640972 h 5252028"/>
              <a:gd name="connsiteX8" fmla="*/ 475319 w 9343801"/>
              <a:gd name="connsiteY8" fmla="*/ 250834 h 5252028"/>
              <a:gd name="connsiteX0" fmla="*/ 476561 w 9345043"/>
              <a:gd name="connsiteY0" fmla="*/ 175925 h 5177119"/>
              <a:gd name="connsiteX1" fmla="*/ 4676690 w 9345043"/>
              <a:gd name="connsiteY1" fmla="*/ 98191 h 5177119"/>
              <a:gd name="connsiteX2" fmla="*/ 8942920 w 9345043"/>
              <a:gd name="connsiteY2" fmla="*/ 360688 h 5177119"/>
              <a:gd name="connsiteX3" fmla="*/ 9343937 w 9345043"/>
              <a:gd name="connsiteY3" fmla="*/ 2744021 h 5177119"/>
              <a:gd name="connsiteX4" fmla="*/ 8914195 w 9345043"/>
              <a:gd name="connsiteY4" fmla="*/ 5064148 h 5177119"/>
              <a:gd name="connsiteX5" fmla="*/ 4285106 w 9345043"/>
              <a:gd name="connsiteY5" fmla="*/ 5104106 h 5177119"/>
              <a:gd name="connsiteX6" fmla="*/ 470966 w 9345043"/>
              <a:gd name="connsiteY6" fmla="*/ 5025095 h 5177119"/>
              <a:gd name="connsiteX7" fmla="*/ 9116 w 9345043"/>
              <a:gd name="connsiteY7" fmla="*/ 2566063 h 5177119"/>
              <a:gd name="connsiteX8" fmla="*/ 476561 w 9345043"/>
              <a:gd name="connsiteY8" fmla="*/ 175925 h 5177119"/>
              <a:gd name="connsiteX0" fmla="*/ 422868 w 9354850"/>
              <a:gd name="connsiteY0" fmla="*/ 172764 h 5184541"/>
              <a:gd name="connsiteX1" fmla="*/ 4686497 w 9354850"/>
              <a:gd name="connsiteY1" fmla="*/ 105613 h 5184541"/>
              <a:gd name="connsiteX2" fmla="*/ 8952727 w 9354850"/>
              <a:gd name="connsiteY2" fmla="*/ 368110 h 5184541"/>
              <a:gd name="connsiteX3" fmla="*/ 9353744 w 9354850"/>
              <a:gd name="connsiteY3" fmla="*/ 2751443 h 5184541"/>
              <a:gd name="connsiteX4" fmla="*/ 8924002 w 9354850"/>
              <a:gd name="connsiteY4" fmla="*/ 5071570 h 5184541"/>
              <a:gd name="connsiteX5" fmla="*/ 4294913 w 9354850"/>
              <a:gd name="connsiteY5" fmla="*/ 5111528 h 5184541"/>
              <a:gd name="connsiteX6" fmla="*/ 480773 w 9354850"/>
              <a:gd name="connsiteY6" fmla="*/ 5032517 h 5184541"/>
              <a:gd name="connsiteX7" fmla="*/ 18923 w 9354850"/>
              <a:gd name="connsiteY7" fmla="*/ 2573485 h 5184541"/>
              <a:gd name="connsiteX8" fmla="*/ 422868 w 9354850"/>
              <a:gd name="connsiteY8" fmla="*/ 172764 h 5184541"/>
              <a:gd name="connsiteX0" fmla="*/ 429393 w 9361375"/>
              <a:gd name="connsiteY0" fmla="*/ 144686 h 5156463"/>
              <a:gd name="connsiteX1" fmla="*/ 4693022 w 9361375"/>
              <a:gd name="connsiteY1" fmla="*/ 77535 h 5156463"/>
              <a:gd name="connsiteX2" fmla="*/ 8959252 w 9361375"/>
              <a:gd name="connsiteY2" fmla="*/ 340032 h 5156463"/>
              <a:gd name="connsiteX3" fmla="*/ 9360269 w 9361375"/>
              <a:gd name="connsiteY3" fmla="*/ 2723365 h 5156463"/>
              <a:gd name="connsiteX4" fmla="*/ 8930527 w 9361375"/>
              <a:gd name="connsiteY4" fmla="*/ 5043492 h 5156463"/>
              <a:gd name="connsiteX5" fmla="*/ 4301438 w 9361375"/>
              <a:gd name="connsiteY5" fmla="*/ 5083450 h 5156463"/>
              <a:gd name="connsiteX6" fmla="*/ 487298 w 9361375"/>
              <a:gd name="connsiteY6" fmla="*/ 5004439 h 5156463"/>
              <a:gd name="connsiteX7" fmla="*/ 25448 w 9361375"/>
              <a:gd name="connsiteY7" fmla="*/ 2545407 h 5156463"/>
              <a:gd name="connsiteX8" fmla="*/ 429393 w 9361375"/>
              <a:gd name="connsiteY8" fmla="*/ 144686 h 5156463"/>
              <a:gd name="connsiteX0" fmla="*/ 410133 w 9342115"/>
              <a:gd name="connsiteY0" fmla="*/ 132686 h 5144463"/>
              <a:gd name="connsiteX1" fmla="*/ 4673762 w 9342115"/>
              <a:gd name="connsiteY1" fmla="*/ 65535 h 5144463"/>
              <a:gd name="connsiteX2" fmla="*/ 8939992 w 9342115"/>
              <a:gd name="connsiteY2" fmla="*/ 328032 h 5144463"/>
              <a:gd name="connsiteX3" fmla="*/ 9341009 w 9342115"/>
              <a:gd name="connsiteY3" fmla="*/ 2711365 h 5144463"/>
              <a:gd name="connsiteX4" fmla="*/ 8911267 w 9342115"/>
              <a:gd name="connsiteY4" fmla="*/ 5031492 h 5144463"/>
              <a:gd name="connsiteX5" fmla="*/ 4282178 w 9342115"/>
              <a:gd name="connsiteY5" fmla="*/ 5071450 h 5144463"/>
              <a:gd name="connsiteX6" fmla="*/ 468038 w 9342115"/>
              <a:gd name="connsiteY6" fmla="*/ 4992439 h 5144463"/>
              <a:gd name="connsiteX7" fmla="*/ 6188 w 9342115"/>
              <a:gd name="connsiteY7" fmla="*/ 2533407 h 5144463"/>
              <a:gd name="connsiteX8" fmla="*/ 410133 w 9342115"/>
              <a:gd name="connsiteY8" fmla="*/ 132686 h 5144463"/>
              <a:gd name="connsiteX0" fmla="*/ 409230 w 9341212"/>
              <a:gd name="connsiteY0" fmla="*/ 156054 h 5167831"/>
              <a:gd name="connsiteX1" fmla="*/ 4672859 w 9341212"/>
              <a:gd name="connsiteY1" fmla="*/ 88903 h 5167831"/>
              <a:gd name="connsiteX2" fmla="*/ 8939089 w 9341212"/>
              <a:gd name="connsiteY2" fmla="*/ 351400 h 5167831"/>
              <a:gd name="connsiteX3" fmla="*/ 9340106 w 9341212"/>
              <a:gd name="connsiteY3" fmla="*/ 2734733 h 5167831"/>
              <a:gd name="connsiteX4" fmla="*/ 8910364 w 9341212"/>
              <a:gd name="connsiteY4" fmla="*/ 5054860 h 5167831"/>
              <a:gd name="connsiteX5" fmla="*/ 4281275 w 9341212"/>
              <a:gd name="connsiteY5" fmla="*/ 5094818 h 5167831"/>
              <a:gd name="connsiteX6" fmla="*/ 467135 w 9341212"/>
              <a:gd name="connsiteY6" fmla="*/ 5015807 h 5167831"/>
              <a:gd name="connsiteX7" fmla="*/ 5285 w 9341212"/>
              <a:gd name="connsiteY7" fmla="*/ 2556775 h 5167831"/>
              <a:gd name="connsiteX8" fmla="*/ 409230 w 9341212"/>
              <a:gd name="connsiteY8" fmla="*/ 156054 h 5167831"/>
              <a:gd name="connsiteX0" fmla="*/ 409230 w 9342788"/>
              <a:gd name="connsiteY0" fmla="*/ 156054 h 5167831"/>
              <a:gd name="connsiteX1" fmla="*/ 4672859 w 9342788"/>
              <a:gd name="connsiteY1" fmla="*/ 88903 h 5167831"/>
              <a:gd name="connsiteX2" fmla="*/ 8992005 w 9342788"/>
              <a:gd name="connsiteY2" fmla="*/ 340817 h 5167831"/>
              <a:gd name="connsiteX3" fmla="*/ 9340106 w 9342788"/>
              <a:gd name="connsiteY3" fmla="*/ 2734733 h 5167831"/>
              <a:gd name="connsiteX4" fmla="*/ 8910364 w 9342788"/>
              <a:gd name="connsiteY4" fmla="*/ 5054860 h 5167831"/>
              <a:gd name="connsiteX5" fmla="*/ 4281275 w 9342788"/>
              <a:gd name="connsiteY5" fmla="*/ 5094818 h 5167831"/>
              <a:gd name="connsiteX6" fmla="*/ 467135 w 9342788"/>
              <a:gd name="connsiteY6" fmla="*/ 5015807 h 5167831"/>
              <a:gd name="connsiteX7" fmla="*/ 5285 w 9342788"/>
              <a:gd name="connsiteY7" fmla="*/ 2556775 h 5167831"/>
              <a:gd name="connsiteX8" fmla="*/ 409230 w 9342788"/>
              <a:gd name="connsiteY8" fmla="*/ 156054 h 5167831"/>
              <a:gd name="connsiteX0" fmla="*/ 409230 w 9342788"/>
              <a:gd name="connsiteY0" fmla="*/ 156054 h 5167831"/>
              <a:gd name="connsiteX1" fmla="*/ 4672859 w 9342788"/>
              <a:gd name="connsiteY1" fmla="*/ 88903 h 5167831"/>
              <a:gd name="connsiteX2" fmla="*/ 8992005 w 9342788"/>
              <a:gd name="connsiteY2" fmla="*/ 340817 h 5167831"/>
              <a:gd name="connsiteX3" fmla="*/ 9340106 w 9342788"/>
              <a:gd name="connsiteY3" fmla="*/ 2734733 h 5167831"/>
              <a:gd name="connsiteX4" fmla="*/ 8857447 w 9342788"/>
              <a:gd name="connsiteY4" fmla="*/ 5054860 h 5167831"/>
              <a:gd name="connsiteX5" fmla="*/ 4281275 w 9342788"/>
              <a:gd name="connsiteY5" fmla="*/ 5094818 h 5167831"/>
              <a:gd name="connsiteX6" fmla="*/ 467135 w 9342788"/>
              <a:gd name="connsiteY6" fmla="*/ 5015807 h 5167831"/>
              <a:gd name="connsiteX7" fmla="*/ 5285 w 9342788"/>
              <a:gd name="connsiteY7" fmla="*/ 2556775 h 5167831"/>
              <a:gd name="connsiteX8" fmla="*/ 409230 w 9342788"/>
              <a:gd name="connsiteY8" fmla="*/ 156054 h 5167831"/>
              <a:gd name="connsiteX0" fmla="*/ 409230 w 9342788"/>
              <a:gd name="connsiteY0" fmla="*/ 156054 h 5177759"/>
              <a:gd name="connsiteX1" fmla="*/ 4672859 w 9342788"/>
              <a:gd name="connsiteY1" fmla="*/ 88903 h 5177759"/>
              <a:gd name="connsiteX2" fmla="*/ 8992005 w 9342788"/>
              <a:gd name="connsiteY2" fmla="*/ 340817 h 5177759"/>
              <a:gd name="connsiteX3" fmla="*/ 9340106 w 9342788"/>
              <a:gd name="connsiteY3" fmla="*/ 2734733 h 5177759"/>
              <a:gd name="connsiteX4" fmla="*/ 8868031 w 9342788"/>
              <a:gd name="connsiteY4" fmla="*/ 5076027 h 5177759"/>
              <a:gd name="connsiteX5" fmla="*/ 4281275 w 9342788"/>
              <a:gd name="connsiteY5" fmla="*/ 5094818 h 5177759"/>
              <a:gd name="connsiteX6" fmla="*/ 467135 w 9342788"/>
              <a:gd name="connsiteY6" fmla="*/ 5015807 h 5177759"/>
              <a:gd name="connsiteX7" fmla="*/ 5285 w 9342788"/>
              <a:gd name="connsiteY7" fmla="*/ 2556775 h 5177759"/>
              <a:gd name="connsiteX8" fmla="*/ 409230 w 9342788"/>
              <a:gd name="connsiteY8" fmla="*/ 156054 h 5177759"/>
              <a:gd name="connsiteX0" fmla="*/ 409230 w 9342788"/>
              <a:gd name="connsiteY0" fmla="*/ 156054 h 5190330"/>
              <a:gd name="connsiteX1" fmla="*/ 4672859 w 9342788"/>
              <a:gd name="connsiteY1" fmla="*/ 88903 h 5190330"/>
              <a:gd name="connsiteX2" fmla="*/ 8992005 w 9342788"/>
              <a:gd name="connsiteY2" fmla="*/ 340817 h 5190330"/>
              <a:gd name="connsiteX3" fmla="*/ 9340106 w 9342788"/>
              <a:gd name="connsiteY3" fmla="*/ 2734733 h 5190330"/>
              <a:gd name="connsiteX4" fmla="*/ 8868031 w 9342788"/>
              <a:gd name="connsiteY4" fmla="*/ 5076027 h 5190330"/>
              <a:gd name="connsiteX5" fmla="*/ 4397692 w 9342788"/>
              <a:gd name="connsiteY5" fmla="*/ 5137151 h 5190330"/>
              <a:gd name="connsiteX6" fmla="*/ 467135 w 9342788"/>
              <a:gd name="connsiteY6" fmla="*/ 5015807 h 5190330"/>
              <a:gd name="connsiteX7" fmla="*/ 5285 w 9342788"/>
              <a:gd name="connsiteY7" fmla="*/ 2556775 h 5190330"/>
              <a:gd name="connsiteX8" fmla="*/ 409230 w 9342788"/>
              <a:gd name="connsiteY8" fmla="*/ 156054 h 5190330"/>
              <a:gd name="connsiteX0" fmla="*/ 409230 w 9342788"/>
              <a:gd name="connsiteY0" fmla="*/ 156054 h 5211528"/>
              <a:gd name="connsiteX1" fmla="*/ 4672859 w 9342788"/>
              <a:gd name="connsiteY1" fmla="*/ 88903 h 5211528"/>
              <a:gd name="connsiteX2" fmla="*/ 8992005 w 9342788"/>
              <a:gd name="connsiteY2" fmla="*/ 340817 h 5211528"/>
              <a:gd name="connsiteX3" fmla="*/ 9340106 w 9342788"/>
              <a:gd name="connsiteY3" fmla="*/ 2734733 h 5211528"/>
              <a:gd name="connsiteX4" fmla="*/ 8868031 w 9342788"/>
              <a:gd name="connsiteY4" fmla="*/ 5076027 h 5211528"/>
              <a:gd name="connsiteX5" fmla="*/ 4397692 w 9342788"/>
              <a:gd name="connsiteY5" fmla="*/ 5137151 h 5211528"/>
              <a:gd name="connsiteX6" fmla="*/ 467135 w 9342788"/>
              <a:gd name="connsiteY6" fmla="*/ 5015807 h 5211528"/>
              <a:gd name="connsiteX7" fmla="*/ 5285 w 9342788"/>
              <a:gd name="connsiteY7" fmla="*/ 2556775 h 5211528"/>
              <a:gd name="connsiteX8" fmla="*/ 409230 w 9342788"/>
              <a:gd name="connsiteY8" fmla="*/ 156054 h 5211528"/>
              <a:gd name="connsiteX0" fmla="*/ 409230 w 9342788"/>
              <a:gd name="connsiteY0" fmla="*/ 156054 h 5211528"/>
              <a:gd name="connsiteX1" fmla="*/ 4672859 w 9342788"/>
              <a:gd name="connsiteY1" fmla="*/ 88903 h 5211528"/>
              <a:gd name="connsiteX2" fmla="*/ 8992005 w 9342788"/>
              <a:gd name="connsiteY2" fmla="*/ 340817 h 5211528"/>
              <a:gd name="connsiteX3" fmla="*/ 9340106 w 9342788"/>
              <a:gd name="connsiteY3" fmla="*/ 2734733 h 5211528"/>
              <a:gd name="connsiteX4" fmla="*/ 8868031 w 9342788"/>
              <a:gd name="connsiteY4" fmla="*/ 5076027 h 5211528"/>
              <a:gd name="connsiteX5" fmla="*/ 4397692 w 9342788"/>
              <a:gd name="connsiteY5" fmla="*/ 5137151 h 5211528"/>
              <a:gd name="connsiteX6" fmla="*/ 467135 w 9342788"/>
              <a:gd name="connsiteY6" fmla="*/ 5015807 h 5211528"/>
              <a:gd name="connsiteX7" fmla="*/ 5285 w 9342788"/>
              <a:gd name="connsiteY7" fmla="*/ 2556775 h 5211528"/>
              <a:gd name="connsiteX8" fmla="*/ 409230 w 9342788"/>
              <a:gd name="connsiteY8" fmla="*/ 156054 h 5211528"/>
              <a:gd name="connsiteX0" fmla="*/ 409230 w 9342788"/>
              <a:gd name="connsiteY0" fmla="*/ 156054 h 5211528"/>
              <a:gd name="connsiteX1" fmla="*/ 4672859 w 9342788"/>
              <a:gd name="connsiteY1" fmla="*/ 88903 h 5211528"/>
              <a:gd name="connsiteX2" fmla="*/ 8992005 w 9342788"/>
              <a:gd name="connsiteY2" fmla="*/ 340817 h 5211528"/>
              <a:gd name="connsiteX3" fmla="*/ 9340106 w 9342788"/>
              <a:gd name="connsiteY3" fmla="*/ 2734733 h 5211528"/>
              <a:gd name="connsiteX4" fmla="*/ 8868031 w 9342788"/>
              <a:gd name="connsiteY4" fmla="*/ 5076027 h 5211528"/>
              <a:gd name="connsiteX5" fmla="*/ 4397692 w 9342788"/>
              <a:gd name="connsiteY5" fmla="*/ 5137151 h 5211528"/>
              <a:gd name="connsiteX6" fmla="*/ 467135 w 9342788"/>
              <a:gd name="connsiteY6" fmla="*/ 5015807 h 5211528"/>
              <a:gd name="connsiteX7" fmla="*/ 5285 w 9342788"/>
              <a:gd name="connsiteY7" fmla="*/ 2556775 h 5211528"/>
              <a:gd name="connsiteX8" fmla="*/ 409230 w 9342788"/>
              <a:gd name="connsiteY8" fmla="*/ 156054 h 5211528"/>
              <a:gd name="connsiteX0" fmla="*/ 409230 w 9342788"/>
              <a:gd name="connsiteY0" fmla="*/ 156054 h 5211528"/>
              <a:gd name="connsiteX1" fmla="*/ 4672859 w 9342788"/>
              <a:gd name="connsiteY1" fmla="*/ 88903 h 5211528"/>
              <a:gd name="connsiteX2" fmla="*/ 8992005 w 9342788"/>
              <a:gd name="connsiteY2" fmla="*/ 287900 h 5211528"/>
              <a:gd name="connsiteX3" fmla="*/ 9340106 w 9342788"/>
              <a:gd name="connsiteY3" fmla="*/ 2734733 h 5211528"/>
              <a:gd name="connsiteX4" fmla="*/ 8868031 w 9342788"/>
              <a:gd name="connsiteY4" fmla="*/ 5076027 h 5211528"/>
              <a:gd name="connsiteX5" fmla="*/ 4397692 w 9342788"/>
              <a:gd name="connsiteY5" fmla="*/ 5137151 h 5211528"/>
              <a:gd name="connsiteX6" fmla="*/ 467135 w 9342788"/>
              <a:gd name="connsiteY6" fmla="*/ 5015807 h 5211528"/>
              <a:gd name="connsiteX7" fmla="*/ 5285 w 9342788"/>
              <a:gd name="connsiteY7" fmla="*/ 2556775 h 5211528"/>
              <a:gd name="connsiteX8" fmla="*/ 409230 w 9342788"/>
              <a:gd name="connsiteY8" fmla="*/ 156054 h 5211528"/>
              <a:gd name="connsiteX0" fmla="*/ 409230 w 9342788"/>
              <a:gd name="connsiteY0" fmla="*/ 156054 h 5211528"/>
              <a:gd name="connsiteX1" fmla="*/ 4672859 w 9342788"/>
              <a:gd name="connsiteY1" fmla="*/ 88903 h 5211528"/>
              <a:gd name="connsiteX2" fmla="*/ 8992005 w 9342788"/>
              <a:gd name="connsiteY2" fmla="*/ 287900 h 5211528"/>
              <a:gd name="connsiteX3" fmla="*/ 9340106 w 9342788"/>
              <a:gd name="connsiteY3" fmla="*/ 2734733 h 5211528"/>
              <a:gd name="connsiteX4" fmla="*/ 8868031 w 9342788"/>
              <a:gd name="connsiteY4" fmla="*/ 5076027 h 5211528"/>
              <a:gd name="connsiteX5" fmla="*/ 4397692 w 9342788"/>
              <a:gd name="connsiteY5" fmla="*/ 5137151 h 5211528"/>
              <a:gd name="connsiteX6" fmla="*/ 467135 w 9342788"/>
              <a:gd name="connsiteY6" fmla="*/ 5015807 h 5211528"/>
              <a:gd name="connsiteX7" fmla="*/ 5285 w 9342788"/>
              <a:gd name="connsiteY7" fmla="*/ 2556775 h 5211528"/>
              <a:gd name="connsiteX8" fmla="*/ 409230 w 9342788"/>
              <a:gd name="connsiteY8" fmla="*/ 156054 h 5211528"/>
              <a:gd name="connsiteX0" fmla="*/ 409230 w 9342788"/>
              <a:gd name="connsiteY0" fmla="*/ 156054 h 5211528"/>
              <a:gd name="connsiteX1" fmla="*/ 4672859 w 9342788"/>
              <a:gd name="connsiteY1" fmla="*/ 88903 h 5211528"/>
              <a:gd name="connsiteX2" fmla="*/ 8992005 w 9342788"/>
              <a:gd name="connsiteY2" fmla="*/ 287900 h 5211528"/>
              <a:gd name="connsiteX3" fmla="*/ 9340106 w 9342788"/>
              <a:gd name="connsiteY3" fmla="*/ 2734733 h 5211528"/>
              <a:gd name="connsiteX4" fmla="*/ 8868031 w 9342788"/>
              <a:gd name="connsiteY4" fmla="*/ 5076027 h 5211528"/>
              <a:gd name="connsiteX5" fmla="*/ 4397692 w 9342788"/>
              <a:gd name="connsiteY5" fmla="*/ 5137151 h 5211528"/>
              <a:gd name="connsiteX6" fmla="*/ 467135 w 9342788"/>
              <a:gd name="connsiteY6" fmla="*/ 5015807 h 5211528"/>
              <a:gd name="connsiteX7" fmla="*/ 5285 w 9342788"/>
              <a:gd name="connsiteY7" fmla="*/ 2556775 h 5211528"/>
              <a:gd name="connsiteX8" fmla="*/ 409230 w 9342788"/>
              <a:gd name="connsiteY8" fmla="*/ 156054 h 5211528"/>
              <a:gd name="connsiteX0" fmla="*/ 502951 w 9436509"/>
              <a:gd name="connsiteY0" fmla="*/ 199799 h 5255273"/>
              <a:gd name="connsiteX1" fmla="*/ 4766580 w 9436509"/>
              <a:gd name="connsiteY1" fmla="*/ 111481 h 5255273"/>
              <a:gd name="connsiteX2" fmla="*/ 9085726 w 9436509"/>
              <a:gd name="connsiteY2" fmla="*/ 331645 h 5255273"/>
              <a:gd name="connsiteX3" fmla="*/ 9433827 w 9436509"/>
              <a:gd name="connsiteY3" fmla="*/ 2778478 h 5255273"/>
              <a:gd name="connsiteX4" fmla="*/ 8961752 w 9436509"/>
              <a:gd name="connsiteY4" fmla="*/ 5119772 h 5255273"/>
              <a:gd name="connsiteX5" fmla="*/ 4491413 w 9436509"/>
              <a:gd name="connsiteY5" fmla="*/ 5180896 h 5255273"/>
              <a:gd name="connsiteX6" fmla="*/ 560856 w 9436509"/>
              <a:gd name="connsiteY6" fmla="*/ 5059552 h 5255273"/>
              <a:gd name="connsiteX7" fmla="*/ 99006 w 9436509"/>
              <a:gd name="connsiteY7" fmla="*/ 2600520 h 5255273"/>
              <a:gd name="connsiteX8" fmla="*/ 502951 w 9436509"/>
              <a:gd name="connsiteY8" fmla="*/ 199799 h 5255273"/>
              <a:gd name="connsiteX0" fmla="*/ 502951 w 9436509"/>
              <a:gd name="connsiteY0" fmla="*/ 199799 h 5255273"/>
              <a:gd name="connsiteX1" fmla="*/ 4766580 w 9436509"/>
              <a:gd name="connsiteY1" fmla="*/ 111481 h 5255273"/>
              <a:gd name="connsiteX2" fmla="*/ 9085726 w 9436509"/>
              <a:gd name="connsiteY2" fmla="*/ 331645 h 5255273"/>
              <a:gd name="connsiteX3" fmla="*/ 9433827 w 9436509"/>
              <a:gd name="connsiteY3" fmla="*/ 2778478 h 5255273"/>
              <a:gd name="connsiteX4" fmla="*/ 8961752 w 9436509"/>
              <a:gd name="connsiteY4" fmla="*/ 5119772 h 5255273"/>
              <a:gd name="connsiteX5" fmla="*/ 4491413 w 9436509"/>
              <a:gd name="connsiteY5" fmla="*/ 5180896 h 5255273"/>
              <a:gd name="connsiteX6" fmla="*/ 560856 w 9436509"/>
              <a:gd name="connsiteY6" fmla="*/ 5059552 h 5255273"/>
              <a:gd name="connsiteX7" fmla="*/ 99006 w 9436509"/>
              <a:gd name="connsiteY7" fmla="*/ 2600520 h 5255273"/>
              <a:gd name="connsiteX8" fmla="*/ 502951 w 9436509"/>
              <a:gd name="connsiteY8" fmla="*/ 199799 h 5255273"/>
              <a:gd name="connsiteX0" fmla="*/ 438689 w 9372247"/>
              <a:gd name="connsiteY0" fmla="*/ 199799 h 5255273"/>
              <a:gd name="connsiteX1" fmla="*/ 4702318 w 9372247"/>
              <a:gd name="connsiteY1" fmla="*/ 111481 h 5255273"/>
              <a:gd name="connsiteX2" fmla="*/ 9021464 w 9372247"/>
              <a:gd name="connsiteY2" fmla="*/ 331645 h 5255273"/>
              <a:gd name="connsiteX3" fmla="*/ 9369565 w 9372247"/>
              <a:gd name="connsiteY3" fmla="*/ 2778478 h 5255273"/>
              <a:gd name="connsiteX4" fmla="*/ 8897490 w 9372247"/>
              <a:gd name="connsiteY4" fmla="*/ 5119772 h 5255273"/>
              <a:gd name="connsiteX5" fmla="*/ 4427151 w 9372247"/>
              <a:gd name="connsiteY5" fmla="*/ 5180896 h 5255273"/>
              <a:gd name="connsiteX6" fmla="*/ 496594 w 9372247"/>
              <a:gd name="connsiteY6" fmla="*/ 5059552 h 5255273"/>
              <a:gd name="connsiteX7" fmla="*/ 34744 w 9372247"/>
              <a:gd name="connsiteY7" fmla="*/ 2600520 h 5255273"/>
              <a:gd name="connsiteX8" fmla="*/ 438689 w 9372247"/>
              <a:gd name="connsiteY8" fmla="*/ 199799 h 5255273"/>
              <a:gd name="connsiteX0" fmla="*/ 438689 w 9372247"/>
              <a:gd name="connsiteY0" fmla="*/ 162575 h 5218049"/>
              <a:gd name="connsiteX1" fmla="*/ 4702318 w 9372247"/>
              <a:gd name="connsiteY1" fmla="*/ 74257 h 5218049"/>
              <a:gd name="connsiteX2" fmla="*/ 9021464 w 9372247"/>
              <a:gd name="connsiteY2" fmla="*/ 294421 h 5218049"/>
              <a:gd name="connsiteX3" fmla="*/ 9369565 w 9372247"/>
              <a:gd name="connsiteY3" fmla="*/ 2741254 h 5218049"/>
              <a:gd name="connsiteX4" fmla="*/ 8897490 w 9372247"/>
              <a:gd name="connsiteY4" fmla="*/ 5082548 h 5218049"/>
              <a:gd name="connsiteX5" fmla="*/ 4427151 w 9372247"/>
              <a:gd name="connsiteY5" fmla="*/ 5143672 h 5218049"/>
              <a:gd name="connsiteX6" fmla="*/ 496594 w 9372247"/>
              <a:gd name="connsiteY6" fmla="*/ 5022328 h 5218049"/>
              <a:gd name="connsiteX7" fmla="*/ 34744 w 9372247"/>
              <a:gd name="connsiteY7" fmla="*/ 2563296 h 5218049"/>
              <a:gd name="connsiteX8" fmla="*/ 438689 w 9372247"/>
              <a:gd name="connsiteY8" fmla="*/ 162575 h 5218049"/>
              <a:gd name="connsiteX0" fmla="*/ 446319 w 9368978"/>
              <a:gd name="connsiteY0" fmla="*/ 225450 h 5202709"/>
              <a:gd name="connsiteX1" fmla="*/ 4699049 w 9368978"/>
              <a:gd name="connsiteY1" fmla="*/ 58917 h 5202709"/>
              <a:gd name="connsiteX2" fmla="*/ 9018195 w 9368978"/>
              <a:gd name="connsiteY2" fmla="*/ 279081 h 5202709"/>
              <a:gd name="connsiteX3" fmla="*/ 9366296 w 9368978"/>
              <a:gd name="connsiteY3" fmla="*/ 2725914 h 5202709"/>
              <a:gd name="connsiteX4" fmla="*/ 8894221 w 9368978"/>
              <a:gd name="connsiteY4" fmla="*/ 5067208 h 5202709"/>
              <a:gd name="connsiteX5" fmla="*/ 4423882 w 9368978"/>
              <a:gd name="connsiteY5" fmla="*/ 5128332 h 5202709"/>
              <a:gd name="connsiteX6" fmla="*/ 493325 w 9368978"/>
              <a:gd name="connsiteY6" fmla="*/ 5006988 h 5202709"/>
              <a:gd name="connsiteX7" fmla="*/ 31475 w 9368978"/>
              <a:gd name="connsiteY7" fmla="*/ 2547956 h 5202709"/>
              <a:gd name="connsiteX8" fmla="*/ 446319 w 9368978"/>
              <a:gd name="connsiteY8" fmla="*/ 225450 h 5202709"/>
              <a:gd name="connsiteX0" fmla="*/ 446319 w 9368978"/>
              <a:gd name="connsiteY0" fmla="*/ 229170 h 5206429"/>
              <a:gd name="connsiteX1" fmla="*/ 4699049 w 9368978"/>
              <a:gd name="connsiteY1" fmla="*/ 62637 h 5206429"/>
              <a:gd name="connsiteX2" fmla="*/ 9018195 w 9368978"/>
              <a:gd name="connsiteY2" fmla="*/ 282801 h 5206429"/>
              <a:gd name="connsiteX3" fmla="*/ 9366296 w 9368978"/>
              <a:gd name="connsiteY3" fmla="*/ 2729634 h 5206429"/>
              <a:gd name="connsiteX4" fmla="*/ 8894221 w 9368978"/>
              <a:gd name="connsiteY4" fmla="*/ 5070928 h 5206429"/>
              <a:gd name="connsiteX5" fmla="*/ 4423882 w 9368978"/>
              <a:gd name="connsiteY5" fmla="*/ 5132052 h 5206429"/>
              <a:gd name="connsiteX6" fmla="*/ 493325 w 9368978"/>
              <a:gd name="connsiteY6" fmla="*/ 5010708 h 5206429"/>
              <a:gd name="connsiteX7" fmla="*/ 31475 w 9368978"/>
              <a:gd name="connsiteY7" fmla="*/ 2551676 h 5206429"/>
              <a:gd name="connsiteX8" fmla="*/ 446319 w 9368978"/>
              <a:gd name="connsiteY8" fmla="*/ 229170 h 5206429"/>
              <a:gd name="connsiteX0" fmla="*/ 429774 w 9352433"/>
              <a:gd name="connsiteY0" fmla="*/ 229170 h 5206429"/>
              <a:gd name="connsiteX1" fmla="*/ 4682504 w 9352433"/>
              <a:gd name="connsiteY1" fmla="*/ 62637 h 5206429"/>
              <a:gd name="connsiteX2" fmla="*/ 9001650 w 9352433"/>
              <a:gd name="connsiteY2" fmla="*/ 282801 h 5206429"/>
              <a:gd name="connsiteX3" fmla="*/ 9349751 w 9352433"/>
              <a:gd name="connsiteY3" fmla="*/ 2729634 h 5206429"/>
              <a:gd name="connsiteX4" fmla="*/ 8877676 w 9352433"/>
              <a:gd name="connsiteY4" fmla="*/ 5070928 h 5206429"/>
              <a:gd name="connsiteX5" fmla="*/ 4407337 w 9352433"/>
              <a:gd name="connsiteY5" fmla="*/ 5132052 h 5206429"/>
              <a:gd name="connsiteX6" fmla="*/ 476780 w 9352433"/>
              <a:gd name="connsiteY6" fmla="*/ 5010708 h 5206429"/>
              <a:gd name="connsiteX7" fmla="*/ 14930 w 9352433"/>
              <a:gd name="connsiteY7" fmla="*/ 2551676 h 5206429"/>
              <a:gd name="connsiteX8" fmla="*/ 429774 w 9352433"/>
              <a:gd name="connsiteY8" fmla="*/ 229170 h 5206429"/>
              <a:gd name="connsiteX0" fmla="*/ 387653 w 9364810"/>
              <a:gd name="connsiteY0" fmla="*/ 229170 h 5206429"/>
              <a:gd name="connsiteX1" fmla="*/ 4694881 w 9364810"/>
              <a:gd name="connsiteY1" fmla="*/ 62637 h 5206429"/>
              <a:gd name="connsiteX2" fmla="*/ 9014027 w 9364810"/>
              <a:gd name="connsiteY2" fmla="*/ 282801 h 5206429"/>
              <a:gd name="connsiteX3" fmla="*/ 9362128 w 9364810"/>
              <a:gd name="connsiteY3" fmla="*/ 2729634 h 5206429"/>
              <a:gd name="connsiteX4" fmla="*/ 8890053 w 9364810"/>
              <a:gd name="connsiteY4" fmla="*/ 5070928 h 5206429"/>
              <a:gd name="connsiteX5" fmla="*/ 4419714 w 9364810"/>
              <a:gd name="connsiteY5" fmla="*/ 5132052 h 5206429"/>
              <a:gd name="connsiteX6" fmla="*/ 489157 w 9364810"/>
              <a:gd name="connsiteY6" fmla="*/ 5010708 h 5206429"/>
              <a:gd name="connsiteX7" fmla="*/ 27307 w 9364810"/>
              <a:gd name="connsiteY7" fmla="*/ 2551676 h 5206429"/>
              <a:gd name="connsiteX8" fmla="*/ 387653 w 9364810"/>
              <a:gd name="connsiteY8" fmla="*/ 229170 h 5206429"/>
              <a:gd name="connsiteX0" fmla="*/ 505585 w 9482742"/>
              <a:gd name="connsiteY0" fmla="*/ 227194 h 5204453"/>
              <a:gd name="connsiteX1" fmla="*/ 4812813 w 9482742"/>
              <a:gd name="connsiteY1" fmla="*/ 60661 h 5204453"/>
              <a:gd name="connsiteX2" fmla="*/ 9131959 w 9482742"/>
              <a:gd name="connsiteY2" fmla="*/ 280825 h 5204453"/>
              <a:gd name="connsiteX3" fmla="*/ 9480060 w 9482742"/>
              <a:gd name="connsiteY3" fmla="*/ 2727658 h 5204453"/>
              <a:gd name="connsiteX4" fmla="*/ 9007985 w 9482742"/>
              <a:gd name="connsiteY4" fmla="*/ 5068952 h 5204453"/>
              <a:gd name="connsiteX5" fmla="*/ 4537646 w 9482742"/>
              <a:gd name="connsiteY5" fmla="*/ 5130076 h 5204453"/>
              <a:gd name="connsiteX6" fmla="*/ 607089 w 9482742"/>
              <a:gd name="connsiteY6" fmla="*/ 5008732 h 5204453"/>
              <a:gd name="connsiteX7" fmla="*/ 101641 w 9482742"/>
              <a:gd name="connsiteY7" fmla="*/ 2549700 h 5204453"/>
              <a:gd name="connsiteX8" fmla="*/ 505585 w 9482742"/>
              <a:gd name="connsiteY8" fmla="*/ 227194 h 5204453"/>
              <a:gd name="connsiteX0" fmla="*/ 493093 w 9470250"/>
              <a:gd name="connsiteY0" fmla="*/ 227194 h 5204453"/>
              <a:gd name="connsiteX1" fmla="*/ 4800321 w 9470250"/>
              <a:gd name="connsiteY1" fmla="*/ 60661 h 5204453"/>
              <a:gd name="connsiteX2" fmla="*/ 9119467 w 9470250"/>
              <a:gd name="connsiteY2" fmla="*/ 280825 h 5204453"/>
              <a:gd name="connsiteX3" fmla="*/ 9467568 w 9470250"/>
              <a:gd name="connsiteY3" fmla="*/ 2727658 h 5204453"/>
              <a:gd name="connsiteX4" fmla="*/ 8995493 w 9470250"/>
              <a:gd name="connsiteY4" fmla="*/ 5068952 h 5204453"/>
              <a:gd name="connsiteX5" fmla="*/ 4525154 w 9470250"/>
              <a:gd name="connsiteY5" fmla="*/ 5130076 h 5204453"/>
              <a:gd name="connsiteX6" fmla="*/ 594597 w 9470250"/>
              <a:gd name="connsiteY6" fmla="*/ 5008732 h 5204453"/>
              <a:gd name="connsiteX7" fmla="*/ 89149 w 9470250"/>
              <a:gd name="connsiteY7" fmla="*/ 2549700 h 5204453"/>
              <a:gd name="connsiteX8" fmla="*/ 493093 w 9470250"/>
              <a:gd name="connsiteY8" fmla="*/ 227194 h 5204453"/>
              <a:gd name="connsiteX0" fmla="*/ 493093 w 9470250"/>
              <a:gd name="connsiteY0" fmla="*/ 227194 h 5204453"/>
              <a:gd name="connsiteX1" fmla="*/ 4800321 w 9470250"/>
              <a:gd name="connsiteY1" fmla="*/ 60661 h 5204453"/>
              <a:gd name="connsiteX2" fmla="*/ 9119467 w 9470250"/>
              <a:gd name="connsiteY2" fmla="*/ 280825 h 5204453"/>
              <a:gd name="connsiteX3" fmla="*/ 9467568 w 9470250"/>
              <a:gd name="connsiteY3" fmla="*/ 2727658 h 5204453"/>
              <a:gd name="connsiteX4" fmla="*/ 8995493 w 9470250"/>
              <a:gd name="connsiteY4" fmla="*/ 5068952 h 5204453"/>
              <a:gd name="connsiteX5" fmla="*/ 4525154 w 9470250"/>
              <a:gd name="connsiteY5" fmla="*/ 5130076 h 5204453"/>
              <a:gd name="connsiteX6" fmla="*/ 594597 w 9470250"/>
              <a:gd name="connsiteY6" fmla="*/ 5008732 h 5204453"/>
              <a:gd name="connsiteX7" fmla="*/ 89149 w 9470250"/>
              <a:gd name="connsiteY7" fmla="*/ 2549700 h 5204453"/>
              <a:gd name="connsiteX8" fmla="*/ 493093 w 9470250"/>
              <a:gd name="connsiteY8" fmla="*/ 227194 h 5204453"/>
              <a:gd name="connsiteX0" fmla="*/ 523611 w 9457169"/>
              <a:gd name="connsiteY0" fmla="*/ 222828 h 5211261"/>
              <a:gd name="connsiteX1" fmla="*/ 4787240 w 9457169"/>
              <a:gd name="connsiteY1" fmla="*/ 67469 h 5211261"/>
              <a:gd name="connsiteX2" fmla="*/ 9106386 w 9457169"/>
              <a:gd name="connsiteY2" fmla="*/ 287633 h 5211261"/>
              <a:gd name="connsiteX3" fmla="*/ 9454487 w 9457169"/>
              <a:gd name="connsiteY3" fmla="*/ 2734466 h 5211261"/>
              <a:gd name="connsiteX4" fmla="*/ 8982412 w 9457169"/>
              <a:gd name="connsiteY4" fmla="*/ 5075760 h 5211261"/>
              <a:gd name="connsiteX5" fmla="*/ 4512073 w 9457169"/>
              <a:gd name="connsiteY5" fmla="*/ 5136884 h 5211261"/>
              <a:gd name="connsiteX6" fmla="*/ 581516 w 9457169"/>
              <a:gd name="connsiteY6" fmla="*/ 5015540 h 5211261"/>
              <a:gd name="connsiteX7" fmla="*/ 76068 w 9457169"/>
              <a:gd name="connsiteY7" fmla="*/ 2556508 h 5211261"/>
              <a:gd name="connsiteX8" fmla="*/ 523611 w 9457169"/>
              <a:gd name="connsiteY8" fmla="*/ 222828 h 5211261"/>
              <a:gd name="connsiteX0" fmla="*/ 452880 w 9386438"/>
              <a:gd name="connsiteY0" fmla="*/ 252018 h 5240451"/>
              <a:gd name="connsiteX1" fmla="*/ 4716509 w 9386438"/>
              <a:gd name="connsiteY1" fmla="*/ 96659 h 5240451"/>
              <a:gd name="connsiteX2" fmla="*/ 9035655 w 9386438"/>
              <a:gd name="connsiteY2" fmla="*/ 316823 h 5240451"/>
              <a:gd name="connsiteX3" fmla="*/ 9383756 w 9386438"/>
              <a:gd name="connsiteY3" fmla="*/ 2763656 h 5240451"/>
              <a:gd name="connsiteX4" fmla="*/ 8911681 w 9386438"/>
              <a:gd name="connsiteY4" fmla="*/ 5104950 h 5240451"/>
              <a:gd name="connsiteX5" fmla="*/ 4441342 w 9386438"/>
              <a:gd name="connsiteY5" fmla="*/ 5166074 h 5240451"/>
              <a:gd name="connsiteX6" fmla="*/ 510785 w 9386438"/>
              <a:gd name="connsiteY6" fmla="*/ 5044730 h 5240451"/>
              <a:gd name="connsiteX7" fmla="*/ 5337 w 9386438"/>
              <a:gd name="connsiteY7" fmla="*/ 2585698 h 5240451"/>
              <a:gd name="connsiteX8" fmla="*/ 452880 w 9386438"/>
              <a:gd name="connsiteY8" fmla="*/ 252018 h 5240451"/>
              <a:gd name="connsiteX0" fmla="*/ 454293 w 9387851"/>
              <a:gd name="connsiteY0" fmla="*/ 252018 h 5305290"/>
              <a:gd name="connsiteX1" fmla="*/ 4717922 w 9387851"/>
              <a:gd name="connsiteY1" fmla="*/ 96659 h 5305290"/>
              <a:gd name="connsiteX2" fmla="*/ 9037068 w 9387851"/>
              <a:gd name="connsiteY2" fmla="*/ 316823 h 5305290"/>
              <a:gd name="connsiteX3" fmla="*/ 9385169 w 9387851"/>
              <a:gd name="connsiteY3" fmla="*/ 2763656 h 5305290"/>
              <a:gd name="connsiteX4" fmla="*/ 8913094 w 9387851"/>
              <a:gd name="connsiteY4" fmla="*/ 5104950 h 5305290"/>
              <a:gd name="connsiteX5" fmla="*/ 4442755 w 9387851"/>
              <a:gd name="connsiteY5" fmla="*/ 5166074 h 5305290"/>
              <a:gd name="connsiteX6" fmla="*/ 533997 w 9387851"/>
              <a:gd name="connsiteY6" fmla="*/ 5145292 h 5305290"/>
              <a:gd name="connsiteX7" fmla="*/ 6750 w 9387851"/>
              <a:gd name="connsiteY7" fmla="*/ 2585698 h 5305290"/>
              <a:gd name="connsiteX8" fmla="*/ 454293 w 9387851"/>
              <a:gd name="connsiteY8" fmla="*/ 252018 h 5305290"/>
              <a:gd name="connsiteX0" fmla="*/ 454293 w 9387851"/>
              <a:gd name="connsiteY0" fmla="*/ 252018 h 5305290"/>
              <a:gd name="connsiteX1" fmla="*/ 4717922 w 9387851"/>
              <a:gd name="connsiteY1" fmla="*/ 96659 h 5305290"/>
              <a:gd name="connsiteX2" fmla="*/ 9037068 w 9387851"/>
              <a:gd name="connsiteY2" fmla="*/ 316823 h 5305290"/>
              <a:gd name="connsiteX3" fmla="*/ 9385169 w 9387851"/>
              <a:gd name="connsiteY3" fmla="*/ 2763656 h 5305290"/>
              <a:gd name="connsiteX4" fmla="*/ 8913094 w 9387851"/>
              <a:gd name="connsiteY4" fmla="*/ 5104950 h 5305290"/>
              <a:gd name="connsiteX5" fmla="*/ 4442755 w 9387851"/>
              <a:gd name="connsiteY5" fmla="*/ 5166074 h 5305290"/>
              <a:gd name="connsiteX6" fmla="*/ 533997 w 9387851"/>
              <a:gd name="connsiteY6" fmla="*/ 5145292 h 5305290"/>
              <a:gd name="connsiteX7" fmla="*/ 6750 w 9387851"/>
              <a:gd name="connsiteY7" fmla="*/ 2585698 h 5305290"/>
              <a:gd name="connsiteX8" fmla="*/ 454293 w 9387851"/>
              <a:gd name="connsiteY8" fmla="*/ 252018 h 5305290"/>
              <a:gd name="connsiteX0" fmla="*/ 454293 w 9387851"/>
              <a:gd name="connsiteY0" fmla="*/ 252018 h 5323442"/>
              <a:gd name="connsiteX1" fmla="*/ 4717922 w 9387851"/>
              <a:gd name="connsiteY1" fmla="*/ 96659 h 5323442"/>
              <a:gd name="connsiteX2" fmla="*/ 9037068 w 9387851"/>
              <a:gd name="connsiteY2" fmla="*/ 316823 h 5323442"/>
              <a:gd name="connsiteX3" fmla="*/ 9385169 w 9387851"/>
              <a:gd name="connsiteY3" fmla="*/ 2763656 h 5323442"/>
              <a:gd name="connsiteX4" fmla="*/ 8913094 w 9387851"/>
              <a:gd name="connsiteY4" fmla="*/ 5104950 h 5323442"/>
              <a:gd name="connsiteX5" fmla="*/ 4584450 w 9387851"/>
              <a:gd name="connsiteY5" fmla="*/ 5221942 h 5323442"/>
              <a:gd name="connsiteX6" fmla="*/ 533997 w 9387851"/>
              <a:gd name="connsiteY6" fmla="*/ 5145292 h 5323442"/>
              <a:gd name="connsiteX7" fmla="*/ 6750 w 9387851"/>
              <a:gd name="connsiteY7" fmla="*/ 2585698 h 5323442"/>
              <a:gd name="connsiteX8" fmla="*/ 454293 w 9387851"/>
              <a:gd name="connsiteY8" fmla="*/ 252018 h 5323442"/>
              <a:gd name="connsiteX0" fmla="*/ 464551 w 9398109"/>
              <a:gd name="connsiteY0" fmla="*/ 252018 h 5319616"/>
              <a:gd name="connsiteX1" fmla="*/ 4728180 w 9398109"/>
              <a:gd name="connsiteY1" fmla="*/ 96659 h 5319616"/>
              <a:gd name="connsiteX2" fmla="*/ 9047326 w 9398109"/>
              <a:gd name="connsiteY2" fmla="*/ 316823 h 5319616"/>
              <a:gd name="connsiteX3" fmla="*/ 9395427 w 9398109"/>
              <a:gd name="connsiteY3" fmla="*/ 2763656 h 5319616"/>
              <a:gd name="connsiteX4" fmla="*/ 8923352 w 9398109"/>
              <a:gd name="connsiteY4" fmla="*/ 5104950 h 5319616"/>
              <a:gd name="connsiteX5" fmla="*/ 4594708 w 9398109"/>
              <a:gd name="connsiteY5" fmla="*/ 5221942 h 5319616"/>
              <a:gd name="connsiteX6" fmla="*/ 457058 w 9398109"/>
              <a:gd name="connsiteY6" fmla="*/ 5145292 h 5319616"/>
              <a:gd name="connsiteX7" fmla="*/ 17008 w 9398109"/>
              <a:gd name="connsiteY7" fmla="*/ 2585698 h 5319616"/>
              <a:gd name="connsiteX8" fmla="*/ 464551 w 9398109"/>
              <a:gd name="connsiteY8" fmla="*/ 252018 h 5319616"/>
              <a:gd name="connsiteX0" fmla="*/ 398910 w 9397865"/>
              <a:gd name="connsiteY0" fmla="*/ 256107 h 5312532"/>
              <a:gd name="connsiteX1" fmla="*/ 4727936 w 9397865"/>
              <a:gd name="connsiteY1" fmla="*/ 89575 h 5312532"/>
              <a:gd name="connsiteX2" fmla="*/ 9047082 w 9397865"/>
              <a:gd name="connsiteY2" fmla="*/ 309739 h 5312532"/>
              <a:gd name="connsiteX3" fmla="*/ 9395183 w 9397865"/>
              <a:gd name="connsiteY3" fmla="*/ 2756572 h 5312532"/>
              <a:gd name="connsiteX4" fmla="*/ 8923108 w 9397865"/>
              <a:gd name="connsiteY4" fmla="*/ 5097866 h 5312532"/>
              <a:gd name="connsiteX5" fmla="*/ 4594464 w 9397865"/>
              <a:gd name="connsiteY5" fmla="*/ 5214858 h 5312532"/>
              <a:gd name="connsiteX6" fmla="*/ 456814 w 9397865"/>
              <a:gd name="connsiteY6" fmla="*/ 5138208 h 5312532"/>
              <a:gd name="connsiteX7" fmla="*/ 16764 w 9397865"/>
              <a:gd name="connsiteY7" fmla="*/ 2578614 h 5312532"/>
              <a:gd name="connsiteX8" fmla="*/ 398910 w 9397865"/>
              <a:gd name="connsiteY8" fmla="*/ 256107 h 5312532"/>
              <a:gd name="connsiteX0" fmla="*/ 398910 w 9397865"/>
              <a:gd name="connsiteY0" fmla="*/ 278794 h 5335219"/>
              <a:gd name="connsiteX1" fmla="*/ 4727936 w 9397865"/>
              <a:gd name="connsiteY1" fmla="*/ 112262 h 5335219"/>
              <a:gd name="connsiteX2" fmla="*/ 9047082 w 9397865"/>
              <a:gd name="connsiteY2" fmla="*/ 332426 h 5335219"/>
              <a:gd name="connsiteX3" fmla="*/ 9395183 w 9397865"/>
              <a:gd name="connsiteY3" fmla="*/ 2779259 h 5335219"/>
              <a:gd name="connsiteX4" fmla="*/ 8923108 w 9397865"/>
              <a:gd name="connsiteY4" fmla="*/ 5120553 h 5335219"/>
              <a:gd name="connsiteX5" fmla="*/ 4594464 w 9397865"/>
              <a:gd name="connsiteY5" fmla="*/ 5237545 h 5335219"/>
              <a:gd name="connsiteX6" fmla="*/ 456814 w 9397865"/>
              <a:gd name="connsiteY6" fmla="*/ 5160895 h 5335219"/>
              <a:gd name="connsiteX7" fmla="*/ 16764 w 9397865"/>
              <a:gd name="connsiteY7" fmla="*/ 2601301 h 5335219"/>
              <a:gd name="connsiteX8" fmla="*/ 398910 w 9397865"/>
              <a:gd name="connsiteY8" fmla="*/ 278794 h 5335219"/>
              <a:gd name="connsiteX0" fmla="*/ 480979 w 9479934"/>
              <a:gd name="connsiteY0" fmla="*/ 282781 h 5339206"/>
              <a:gd name="connsiteX1" fmla="*/ 4679210 w 9479934"/>
              <a:gd name="connsiteY1" fmla="*/ 60380 h 5339206"/>
              <a:gd name="connsiteX2" fmla="*/ 9129151 w 9479934"/>
              <a:gd name="connsiteY2" fmla="*/ 336413 h 5339206"/>
              <a:gd name="connsiteX3" fmla="*/ 9477252 w 9479934"/>
              <a:gd name="connsiteY3" fmla="*/ 2783246 h 5339206"/>
              <a:gd name="connsiteX4" fmla="*/ 9005177 w 9479934"/>
              <a:gd name="connsiteY4" fmla="*/ 5124540 h 5339206"/>
              <a:gd name="connsiteX5" fmla="*/ 4676533 w 9479934"/>
              <a:gd name="connsiteY5" fmla="*/ 5241532 h 5339206"/>
              <a:gd name="connsiteX6" fmla="*/ 538883 w 9479934"/>
              <a:gd name="connsiteY6" fmla="*/ 5164882 h 5339206"/>
              <a:gd name="connsiteX7" fmla="*/ 98833 w 9479934"/>
              <a:gd name="connsiteY7" fmla="*/ 2605288 h 5339206"/>
              <a:gd name="connsiteX8" fmla="*/ 480979 w 9479934"/>
              <a:gd name="connsiteY8" fmla="*/ 282781 h 5339206"/>
              <a:gd name="connsiteX0" fmla="*/ 480979 w 9479934"/>
              <a:gd name="connsiteY0" fmla="*/ 282781 h 5339206"/>
              <a:gd name="connsiteX1" fmla="*/ 4679210 w 9479934"/>
              <a:gd name="connsiteY1" fmla="*/ 60380 h 5339206"/>
              <a:gd name="connsiteX2" fmla="*/ 9129151 w 9479934"/>
              <a:gd name="connsiteY2" fmla="*/ 336413 h 5339206"/>
              <a:gd name="connsiteX3" fmla="*/ 9477252 w 9479934"/>
              <a:gd name="connsiteY3" fmla="*/ 2783246 h 5339206"/>
              <a:gd name="connsiteX4" fmla="*/ 9005177 w 9479934"/>
              <a:gd name="connsiteY4" fmla="*/ 5124540 h 5339206"/>
              <a:gd name="connsiteX5" fmla="*/ 4676533 w 9479934"/>
              <a:gd name="connsiteY5" fmla="*/ 5241532 h 5339206"/>
              <a:gd name="connsiteX6" fmla="*/ 538883 w 9479934"/>
              <a:gd name="connsiteY6" fmla="*/ 5164882 h 5339206"/>
              <a:gd name="connsiteX7" fmla="*/ 98833 w 9479934"/>
              <a:gd name="connsiteY7" fmla="*/ 2605288 h 5339206"/>
              <a:gd name="connsiteX8" fmla="*/ 480979 w 9479934"/>
              <a:gd name="connsiteY8" fmla="*/ 282781 h 5339206"/>
              <a:gd name="connsiteX0" fmla="*/ 480979 w 9478725"/>
              <a:gd name="connsiteY0" fmla="*/ 296339 h 5352764"/>
              <a:gd name="connsiteX1" fmla="*/ 4679210 w 9478725"/>
              <a:gd name="connsiteY1" fmla="*/ 73938 h 5352764"/>
              <a:gd name="connsiteX2" fmla="*/ 9096452 w 9478725"/>
              <a:gd name="connsiteY2" fmla="*/ 294102 h 5352764"/>
              <a:gd name="connsiteX3" fmla="*/ 9477252 w 9478725"/>
              <a:gd name="connsiteY3" fmla="*/ 2796804 h 5352764"/>
              <a:gd name="connsiteX4" fmla="*/ 9005177 w 9478725"/>
              <a:gd name="connsiteY4" fmla="*/ 5138098 h 5352764"/>
              <a:gd name="connsiteX5" fmla="*/ 4676533 w 9478725"/>
              <a:gd name="connsiteY5" fmla="*/ 5255090 h 5352764"/>
              <a:gd name="connsiteX6" fmla="*/ 538883 w 9478725"/>
              <a:gd name="connsiteY6" fmla="*/ 5178440 h 5352764"/>
              <a:gd name="connsiteX7" fmla="*/ 98833 w 9478725"/>
              <a:gd name="connsiteY7" fmla="*/ 2618846 h 5352764"/>
              <a:gd name="connsiteX8" fmla="*/ 480979 w 9478725"/>
              <a:gd name="connsiteY8" fmla="*/ 296339 h 5352764"/>
              <a:gd name="connsiteX0" fmla="*/ 480979 w 9478725"/>
              <a:gd name="connsiteY0" fmla="*/ 296339 h 5352764"/>
              <a:gd name="connsiteX1" fmla="*/ 4679210 w 9478725"/>
              <a:gd name="connsiteY1" fmla="*/ 73938 h 5352764"/>
              <a:gd name="connsiteX2" fmla="*/ 9096452 w 9478725"/>
              <a:gd name="connsiteY2" fmla="*/ 294102 h 5352764"/>
              <a:gd name="connsiteX3" fmla="*/ 9477252 w 9478725"/>
              <a:gd name="connsiteY3" fmla="*/ 2796804 h 5352764"/>
              <a:gd name="connsiteX4" fmla="*/ 9005177 w 9478725"/>
              <a:gd name="connsiteY4" fmla="*/ 5138098 h 5352764"/>
              <a:gd name="connsiteX5" fmla="*/ 4676533 w 9478725"/>
              <a:gd name="connsiteY5" fmla="*/ 5255090 h 5352764"/>
              <a:gd name="connsiteX6" fmla="*/ 538883 w 9478725"/>
              <a:gd name="connsiteY6" fmla="*/ 5178440 h 5352764"/>
              <a:gd name="connsiteX7" fmla="*/ 98833 w 9478725"/>
              <a:gd name="connsiteY7" fmla="*/ 2618846 h 5352764"/>
              <a:gd name="connsiteX8" fmla="*/ 480979 w 9478725"/>
              <a:gd name="connsiteY8" fmla="*/ 296339 h 5352764"/>
              <a:gd name="connsiteX0" fmla="*/ 480979 w 9602788"/>
              <a:gd name="connsiteY0" fmla="*/ 281260 h 5337685"/>
              <a:gd name="connsiteX1" fmla="*/ 4679210 w 9602788"/>
              <a:gd name="connsiteY1" fmla="*/ 58859 h 5337685"/>
              <a:gd name="connsiteX2" fmla="*/ 9096452 w 9602788"/>
              <a:gd name="connsiteY2" fmla="*/ 279023 h 5337685"/>
              <a:gd name="connsiteX3" fmla="*/ 9499051 w 9602788"/>
              <a:gd name="connsiteY3" fmla="*/ 2759378 h 5337685"/>
              <a:gd name="connsiteX4" fmla="*/ 9005177 w 9602788"/>
              <a:gd name="connsiteY4" fmla="*/ 5123019 h 5337685"/>
              <a:gd name="connsiteX5" fmla="*/ 4676533 w 9602788"/>
              <a:gd name="connsiteY5" fmla="*/ 5240011 h 5337685"/>
              <a:gd name="connsiteX6" fmla="*/ 538883 w 9602788"/>
              <a:gd name="connsiteY6" fmla="*/ 5163361 h 5337685"/>
              <a:gd name="connsiteX7" fmla="*/ 98833 w 9602788"/>
              <a:gd name="connsiteY7" fmla="*/ 2603767 h 5337685"/>
              <a:gd name="connsiteX8" fmla="*/ 480979 w 9602788"/>
              <a:gd name="connsiteY8" fmla="*/ 281260 h 5337685"/>
              <a:gd name="connsiteX0" fmla="*/ 480979 w 9500271"/>
              <a:gd name="connsiteY0" fmla="*/ 270210 h 5326635"/>
              <a:gd name="connsiteX1" fmla="*/ 4679210 w 9500271"/>
              <a:gd name="connsiteY1" fmla="*/ 47809 h 5326635"/>
              <a:gd name="connsiteX2" fmla="*/ 9096452 w 9500271"/>
              <a:gd name="connsiteY2" fmla="*/ 267973 h 5326635"/>
              <a:gd name="connsiteX3" fmla="*/ 9499051 w 9500271"/>
              <a:gd name="connsiteY3" fmla="*/ 2748328 h 5326635"/>
              <a:gd name="connsiteX4" fmla="*/ 9005177 w 9500271"/>
              <a:gd name="connsiteY4" fmla="*/ 5111969 h 5326635"/>
              <a:gd name="connsiteX5" fmla="*/ 4676533 w 9500271"/>
              <a:gd name="connsiteY5" fmla="*/ 5228961 h 5326635"/>
              <a:gd name="connsiteX6" fmla="*/ 538883 w 9500271"/>
              <a:gd name="connsiteY6" fmla="*/ 5152311 h 5326635"/>
              <a:gd name="connsiteX7" fmla="*/ 98833 w 9500271"/>
              <a:gd name="connsiteY7" fmla="*/ 2592717 h 5326635"/>
              <a:gd name="connsiteX8" fmla="*/ 480979 w 9500271"/>
              <a:gd name="connsiteY8" fmla="*/ 270210 h 5326635"/>
              <a:gd name="connsiteX0" fmla="*/ 480979 w 9500153"/>
              <a:gd name="connsiteY0" fmla="*/ 286772 h 5343197"/>
              <a:gd name="connsiteX1" fmla="*/ 4679210 w 9500153"/>
              <a:gd name="connsiteY1" fmla="*/ 64371 h 5343197"/>
              <a:gd name="connsiteX2" fmla="*/ 9096452 w 9500153"/>
              <a:gd name="connsiteY2" fmla="*/ 284535 h 5343197"/>
              <a:gd name="connsiteX3" fmla="*/ 9499051 w 9500153"/>
              <a:gd name="connsiteY3" fmla="*/ 2764890 h 5343197"/>
              <a:gd name="connsiteX4" fmla="*/ 9005177 w 9500153"/>
              <a:gd name="connsiteY4" fmla="*/ 5128531 h 5343197"/>
              <a:gd name="connsiteX5" fmla="*/ 4676533 w 9500153"/>
              <a:gd name="connsiteY5" fmla="*/ 5245523 h 5343197"/>
              <a:gd name="connsiteX6" fmla="*/ 538883 w 9500153"/>
              <a:gd name="connsiteY6" fmla="*/ 5168873 h 5343197"/>
              <a:gd name="connsiteX7" fmla="*/ 98833 w 9500153"/>
              <a:gd name="connsiteY7" fmla="*/ 2609279 h 5343197"/>
              <a:gd name="connsiteX8" fmla="*/ 480979 w 9500153"/>
              <a:gd name="connsiteY8" fmla="*/ 286772 h 5343197"/>
              <a:gd name="connsiteX0" fmla="*/ 480979 w 9500610"/>
              <a:gd name="connsiteY0" fmla="*/ 306881 h 5363306"/>
              <a:gd name="connsiteX1" fmla="*/ 4679210 w 9500610"/>
              <a:gd name="connsiteY1" fmla="*/ 84480 h 5363306"/>
              <a:gd name="connsiteX2" fmla="*/ 9085552 w 9500610"/>
              <a:gd name="connsiteY2" fmla="*/ 271124 h 5363306"/>
              <a:gd name="connsiteX3" fmla="*/ 9499051 w 9500610"/>
              <a:gd name="connsiteY3" fmla="*/ 2784999 h 5363306"/>
              <a:gd name="connsiteX4" fmla="*/ 9005177 w 9500610"/>
              <a:gd name="connsiteY4" fmla="*/ 5148640 h 5363306"/>
              <a:gd name="connsiteX5" fmla="*/ 4676533 w 9500610"/>
              <a:gd name="connsiteY5" fmla="*/ 5265632 h 5363306"/>
              <a:gd name="connsiteX6" fmla="*/ 538883 w 9500610"/>
              <a:gd name="connsiteY6" fmla="*/ 5188982 h 5363306"/>
              <a:gd name="connsiteX7" fmla="*/ 98833 w 9500610"/>
              <a:gd name="connsiteY7" fmla="*/ 2629388 h 5363306"/>
              <a:gd name="connsiteX8" fmla="*/ 480979 w 9500610"/>
              <a:gd name="connsiteY8" fmla="*/ 306881 h 5363306"/>
              <a:gd name="connsiteX0" fmla="*/ 480979 w 9500610"/>
              <a:gd name="connsiteY0" fmla="*/ 306881 h 5363306"/>
              <a:gd name="connsiteX1" fmla="*/ 4679210 w 9500610"/>
              <a:gd name="connsiteY1" fmla="*/ 84480 h 5363306"/>
              <a:gd name="connsiteX2" fmla="*/ 9085552 w 9500610"/>
              <a:gd name="connsiteY2" fmla="*/ 271124 h 5363306"/>
              <a:gd name="connsiteX3" fmla="*/ 9499051 w 9500610"/>
              <a:gd name="connsiteY3" fmla="*/ 2784999 h 5363306"/>
              <a:gd name="connsiteX4" fmla="*/ 9005177 w 9500610"/>
              <a:gd name="connsiteY4" fmla="*/ 5148640 h 5363306"/>
              <a:gd name="connsiteX5" fmla="*/ 4676533 w 9500610"/>
              <a:gd name="connsiteY5" fmla="*/ 5265632 h 5363306"/>
              <a:gd name="connsiteX6" fmla="*/ 538883 w 9500610"/>
              <a:gd name="connsiteY6" fmla="*/ 5188982 h 5363306"/>
              <a:gd name="connsiteX7" fmla="*/ 98833 w 9500610"/>
              <a:gd name="connsiteY7" fmla="*/ 2629388 h 5363306"/>
              <a:gd name="connsiteX8" fmla="*/ 480979 w 9500610"/>
              <a:gd name="connsiteY8" fmla="*/ 306881 h 5363306"/>
              <a:gd name="connsiteX0" fmla="*/ 480979 w 9516516"/>
              <a:gd name="connsiteY0" fmla="*/ 306881 h 5363306"/>
              <a:gd name="connsiteX1" fmla="*/ 4679210 w 9516516"/>
              <a:gd name="connsiteY1" fmla="*/ 84480 h 5363306"/>
              <a:gd name="connsiteX2" fmla="*/ 9085552 w 9516516"/>
              <a:gd name="connsiteY2" fmla="*/ 271124 h 5363306"/>
              <a:gd name="connsiteX3" fmla="*/ 9499051 w 9516516"/>
              <a:gd name="connsiteY3" fmla="*/ 2784999 h 5363306"/>
              <a:gd name="connsiteX4" fmla="*/ 9125074 w 9516516"/>
              <a:gd name="connsiteY4" fmla="*/ 5148641 h 5363306"/>
              <a:gd name="connsiteX5" fmla="*/ 4676533 w 9516516"/>
              <a:gd name="connsiteY5" fmla="*/ 5265632 h 5363306"/>
              <a:gd name="connsiteX6" fmla="*/ 538883 w 9516516"/>
              <a:gd name="connsiteY6" fmla="*/ 5188982 h 5363306"/>
              <a:gd name="connsiteX7" fmla="*/ 98833 w 9516516"/>
              <a:gd name="connsiteY7" fmla="*/ 2629388 h 5363306"/>
              <a:gd name="connsiteX8" fmla="*/ 480979 w 9516516"/>
              <a:gd name="connsiteY8" fmla="*/ 306881 h 5363306"/>
              <a:gd name="connsiteX0" fmla="*/ 480979 w 9500194"/>
              <a:gd name="connsiteY0" fmla="*/ 306881 h 5363306"/>
              <a:gd name="connsiteX1" fmla="*/ 4679210 w 9500194"/>
              <a:gd name="connsiteY1" fmla="*/ 84480 h 5363306"/>
              <a:gd name="connsiteX2" fmla="*/ 9085552 w 9500194"/>
              <a:gd name="connsiteY2" fmla="*/ 271124 h 5363306"/>
              <a:gd name="connsiteX3" fmla="*/ 9499051 w 9500194"/>
              <a:gd name="connsiteY3" fmla="*/ 2784999 h 5363306"/>
              <a:gd name="connsiteX4" fmla="*/ 9125074 w 9500194"/>
              <a:gd name="connsiteY4" fmla="*/ 5148641 h 5363306"/>
              <a:gd name="connsiteX5" fmla="*/ 4676533 w 9500194"/>
              <a:gd name="connsiteY5" fmla="*/ 5265632 h 5363306"/>
              <a:gd name="connsiteX6" fmla="*/ 538883 w 9500194"/>
              <a:gd name="connsiteY6" fmla="*/ 5188982 h 5363306"/>
              <a:gd name="connsiteX7" fmla="*/ 98833 w 9500194"/>
              <a:gd name="connsiteY7" fmla="*/ 2629388 h 5363306"/>
              <a:gd name="connsiteX8" fmla="*/ 480979 w 9500194"/>
              <a:gd name="connsiteY8" fmla="*/ 306881 h 5363306"/>
              <a:gd name="connsiteX0" fmla="*/ 480979 w 9505686"/>
              <a:gd name="connsiteY0" fmla="*/ 306881 h 5364909"/>
              <a:gd name="connsiteX1" fmla="*/ 4679210 w 9505686"/>
              <a:gd name="connsiteY1" fmla="*/ 84480 h 5364909"/>
              <a:gd name="connsiteX2" fmla="*/ 9085552 w 9505686"/>
              <a:gd name="connsiteY2" fmla="*/ 271124 h 5364909"/>
              <a:gd name="connsiteX3" fmla="*/ 9499051 w 9505686"/>
              <a:gd name="connsiteY3" fmla="*/ 2784999 h 5364909"/>
              <a:gd name="connsiteX4" fmla="*/ 9168672 w 9505686"/>
              <a:gd name="connsiteY4" fmla="*/ 5115120 h 5364909"/>
              <a:gd name="connsiteX5" fmla="*/ 4676533 w 9505686"/>
              <a:gd name="connsiteY5" fmla="*/ 5265632 h 5364909"/>
              <a:gd name="connsiteX6" fmla="*/ 538883 w 9505686"/>
              <a:gd name="connsiteY6" fmla="*/ 5188982 h 5364909"/>
              <a:gd name="connsiteX7" fmla="*/ 98833 w 9505686"/>
              <a:gd name="connsiteY7" fmla="*/ 2629388 h 5364909"/>
              <a:gd name="connsiteX8" fmla="*/ 480979 w 9505686"/>
              <a:gd name="connsiteY8" fmla="*/ 306881 h 5364909"/>
              <a:gd name="connsiteX0" fmla="*/ 480979 w 9504848"/>
              <a:gd name="connsiteY0" fmla="*/ 306881 h 5364909"/>
              <a:gd name="connsiteX1" fmla="*/ 4679210 w 9504848"/>
              <a:gd name="connsiteY1" fmla="*/ 84480 h 5364909"/>
              <a:gd name="connsiteX2" fmla="*/ 9085552 w 9504848"/>
              <a:gd name="connsiteY2" fmla="*/ 271124 h 5364909"/>
              <a:gd name="connsiteX3" fmla="*/ 9499051 w 9504848"/>
              <a:gd name="connsiteY3" fmla="*/ 2784999 h 5364909"/>
              <a:gd name="connsiteX4" fmla="*/ 9168672 w 9504848"/>
              <a:gd name="connsiteY4" fmla="*/ 5115120 h 5364909"/>
              <a:gd name="connsiteX5" fmla="*/ 4676533 w 9504848"/>
              <a:gd name="connsiteY5" fmla="*/ 5265632 h 5364909"/>
              <a:gd name="connsiteX6" fmla="*/ 538883 w 9504848"/>
              <a:gd name="connsiteY6" fmla="*/ 5188982 h 5364909"/>
              <a:gd name="connsiteX7" fmla="*/ 98833 w 9504848"/>
              <a:gd name="connsiteY7" fmla="*/ 2629388 h 5364909"/>
              <a:gd name="connsiteX8" fmla="*/ 480979 w 9504848"/>
              <a:gd name="connsiteY8" fmla="*/ 306881 h 5364909"/>
              <a:gd name="connsiteX0" fmla="*/ 480979 w 9503160"/>
              <a:gd name="connsiteY0" fmla="*/ 306881 h 5363838"/>
              <a:gd name="connsiteX1" fmla="*/ 4679210 w 9503160"/>
              <a:gd name="connsiteY1" fmla="*/ 84480 h 5363838"/>
              <a:gd name="connsiteX2" fmla="*/ 9085552 w 9503160"/>
              <a:gd name="connsiteY2" fmla="*/ 271124 h 5363838"/>
              <a:gd name="connsiteX3" fmla="*/ 9499051 w 9503160"/>
              <a:gd name="connsiteY3" fmla="*/ 2784999 h 5363838"/>
              <a:gd name="connsiteX4" fmla="*/ 9157773 w 9503160"/>
              <a:gd name="connsiteY4" fmla="*/ 5137468 h 5363838"/>
              <a:gd name="connsiteX5" fmla="*/ 4676533 w 9503160"/>
              <a:gd name="connsiteY5" fmla="*/ 5265632 h 5363838"/>
              <a:gd name="connsiteX6" fmla="*/ 538883 w 9503160"/>
              <a:gd name="connsiteY6" fmla="*/ 5188982 h 5363838"/>
              <a:gd name="connsiteX7" fmla="*/ 98833 w 9503160"/>
              <a:gd name="connsiteY7" fmla="*/ 2629388 h 5363838"/>
              <a:gd name="connsiteX8" fmla="*/ 480979 w 9503160"/>
              <a:gd name="connsiteY8" fmla="*/ 306881 h 5363838"/>
              <a:gd name="connsiteX0" fmla="*/ 480979 w 9503813"/>
              <a:gd name="connsiteY0" fmla="*/ 293327 h 5350284"/>
              <a:gd name="connsiteX1" fmla="*/ 4679210 w 9503813"/>
              <a:gd name="connsiteY1" fmla="*/ 70926 h 5350284"/>
              <a:gd name="connsiteX2" fmla="*/ 9074654 w 9503813"/>
              <a:gd name="connsiteY2" fmla="*/ 279917 h 5350284"/>
              <a:gd name="connsiteX3" fmla="*/ 9499051 w 9503813"/>
              <a:gd name="connsiteY3" fmla="*/ 2771445 h 5350284"/>
              <a:gd name="connsiteX4" fmla="*/ 9157773 w 9503813"/>
              <a:gd name="connsiteY4" fmla="*/ 5123914 h 5350284"/>
              <a:gd name="connsiteX5" fmla="*/ 4676533 w 9503813"/>
              <a:gd name="connsiteY5" fmla="*/ 5252078 h 5350284"/>
              <a:gd name="connsiteX6" fmla="*/ 538883 w 9503813"/>
              <a:gd name="connsiteY6" fmla="*/ 5175428 h 5350284"/>
              <a:gd name="connsiteX7" fmla="*/ 98833 w 9503813"/>
              <a:gd name="connsiteY7" fmla="*/ 2615834 h 5350284"/>
              <a:gd name="connsiteX8" fmla="*/ 480979 w 9503813"/>
              <a:gd name="connsiteY8" fmla="*/ 293327 h 5350284"/>
              <a:gd name="connsiteX0" fmla="*/ 522992 w 9458628"/>
              <a:gd name="connsiteY0" fmla="*/ 293327 h 5350284"/>
              <a:gd name="connsiteX1" fmla="*/ 4634026 w 9458628"/>
              <a:gd name="connsiteY1" fmla="*/ 70926 h 5350284"/>
              <a:gd name="connsiteX2" fmla="*/ 9029470 w 9458628"/>
              <a:gd name="connsiteY2" fmla="*/ 279917 h 5350284"/>
              <a:gd name="connsiteX3" fmla="*/ 9453867 w 9458628"/>
              <a:gd name="connsiteY3" fmla="*/ 2771445 h 5350284"/>
              <a:gd name="connsiteX4" fmla="*/ 9112589 w 9458628"/>
              <a:gd name="connsiteY4" fmla="*/ 5123914 h 5350284"/>
              <a:gd name="connsiteX5" fmla="*/ 4631349 w 9458628"/>
              <a:gd name="connsiteY5" fmla="*/ 5252078 h 5350284"/>
              <a:gd name="connsiteX6" fmla="*/ 493699 w 9458628"/>
              <a:gd name="connsiteY6" fmla="*/ 5175428 h 5350284"/>
              <a:gd name="connsiteX7" fmla="*/ 53649 w 9458628"/>
              <a:gd name="connsiteY7" fmla="*/ 2615834 h 5350284"/>
              <a:gd name="connsiteX8" fmla="*/ 522992 w 9458628"/>
              <a:gd name="connsiteY8" fmla="*/ 293327 h 5350284"/>
              <a:gd name="connsiteX0" fmla="*/ 487966 w 9423602"/>
              <a:gd name="connsiteY0" fmla="*/ 293327 h 5350284"/>
              <a:gd name="connsiteX1" fmla="*/ 4599000 w 9423602"/>
              <a:gd name="connsiteY1" fmla="*/ 70926 h 5350284"/>
              <a:gd name="connsiteX2" fmla="*/ 8994444 w 9423602"/>
              <a:gd name="connsiteY2" fmla="*/ 279917 h 5350284"/>
              <a:gd name="connsiteX3" fmla="*/ 9418841 w 9423602"/>
              <a:gd name="connsiteY3" fmla="*/ 2771445 h 5350284"/>
              <a:gd name="connsiteX4" fmla="*/ 9077563 w 9423602"/>
              <a:gd name="connsiteY4" fmla="*/ 5123914 h 5350284"/>
              <a:gd name="connsiteX5" fmla="*/ 4596323 w 9423602"/>
              <a:gd name="connsiteY5" fmla="*/ 5252078 h 5350284"/>
              <a:gd name="connsiteX6" fmla="*/ 458673 w 9423602"/>
              <a:gd name="connsiteY6" fmla="*/ 5175428 h 5350284"/>
              <a:gd name="connsiteX7" fmla="*/ 18623 w 9423602"/>
              <a:gd name="connsiteY7" fmla="*/ 2615834 h 5350284"/>
              <a:gd name="connsiteX8" fmla="*/ 487966 w 9423602"/>
              <a:gd name="connsiteY8" fmla="*/ 293327 h 5350284"/>
              <a:gd name="connsiteX0" fmla="*/ 476259 w 9422795"/>
              <a:gd name="connsiteY0" fmla="*/ 250451 h 5363276"/>
              <a:gd name="connsiteX1" fmla="*/ 4598193 w 9422795"/>
              <a:gd name="connsiteY1" fmla="*/ 83918 h 5363276"/>
              <a:gd name="connsiteX2" fmla="*/ 8993637 w 9422795"/>
              <a:gd name="connsiteY2" fmla="*/ 292909 h 5363276"/>
              <a:gd name="connsiteX3" fmla="*/ 9418034 w 9422795"/>
              <a:gd name="connsiteY3" fmla="*/ 2784437 h 5363276"/>
              <a:gd name="connsiteX4" fmla="*/ 9076756 w 9422795"/>
              <a:gd name="connsiteY4" fmla="*/ 5136906 h 5363276"/>
              <a:gd name="connsiteX5" fmla="*/ 4595516 w 9422795"/>
              <a:gd name="connsiteY5" fmla="*/ 5265070 h 5363276"/>
              <a:gd name="connsiteX6" fmla="*/ 457866 w 9422795"/>
              <a:gd name="connsiteY6" fmla="*/ 5188420 h 5363276"/>
              <a:gd name="connsiteX7" fmla="*/ 17816 w 9422795"/>
              <a:gd name="connsiteY7" fmla="*/ 2628826 h 5363276"/>
              <a:gd name="connsiteX8" fmla="*/ 476259 w 9422795"/>
              <a:gd name="connsiteY8" fmla="*/ 250451 h 5363276"/>
              <a:gd name="connsiteX0" fmla="*/ 476259 w 9422795"/>
              <a:gd name="connsiteY0" fmla="*/ 234152 h 5346977"/>
              <a:gd name="connsiteX1" fmla="*/ 4598193 w 9422795"/>
              <a:gd name="connsiteY1" fmla="*/ 67619 h 5346977"/>
              <a:gd name="connsiteX2" fmla="*/ 8993637 w 9422795"/>
              <a:gd name="connsiteY2" fmla="*/ 276610 h 5346977"/>
              <a:gd name="connsiteX3" fmla="*/ 9418034 w 9422795"/>
              <a:gd name="connsiteY3" fmla="*/ 2768138 h 5346977"/>
              <a:gd name="connsiteX4" fmla="*/ 9076756 w 9422795"/>
              <a:gd name="connsiteY4" fmla="*/ 5120607 h 5346977"/>
              <a:gd name="connsiteX5" fmla="*/ 4595516 w 9422795"/>
              <a:gd name="connsiteY5" fmla="*/ 5248771 h 5346977"/>
              <a:gd name="connsiteX6" fmla="*/ 457866 w 9422795"/>
              <a:gd name="connsiteY6" fmla="*/ 5172121 h 5346977"/>
              <a:gd name="connsiteX7" fmla="*/ 17816 w 9422795"/>
              <a:gd name="connsiteY7" fmla="*/ 2612527 h 5346977"/>
              <a:gd name="connsiteX8" fmla="*/ 476259 w 9422795"/>
              <a:gd name="connsiteY8" fmla="*/ 234152 h 5346977"/>
              <a:gd name="connsiteX0" fmla="*/ 464060 w 9410596"/>
              <a:gd name="connsiteY0" fmla="*/ 234152 h 5370939"/>
              <a:gd name="connsiteX1" fmla="*/ 4585994 w 9410596"/>
              <a:gd name="connsiteY1" fmla="*/ 67619 h 5370939"/>
              <a:gd name="connsiteX2" fmla="*/ 8981438 w 9410596"/>
              <a:gd name="connsiteY2" fmla="*/ 276610 h 5370939"/>
              <a:gd name="connsiteX3" fmla="*/ 9405835 w 9410596"/>
              <a:gd name="connsiteY3" fmla="*/ 2768138 h 5370939"/>
              <a:gd name="connsiteX4" fmla="*/ 9064557 w 9410596"/>
              <a:gd name="connsiteY4" fmla="*/ 5120607 h 5370939"/>
              <a:gd name="connsiteX5" fmla="*/ 4583317 w 9410596"/>
              <a:gd name="connsiteY5" fmla="*/ 5248771 h 5370939"/>
              <a:gd name="connsiteX6" fmla="*/ 511064 w 9410596"/>
              <a:gd name="connsiteY6" fmla="*/ 5205641 h 5370939"/>
              <a:gd name="connsiteX7" fmla="*/ 5617 w 9410596"/>
              <a:gd name="connsiteY7" fmla="*/ 2612527 h 5370939"/>
              <a:gd name="connsiteX8" fmla="*/ 464060 w 9410596"/>
              <a:gd name="connsiteY8" fmla="*/ 234152 h 5370939"/>
              <a:gd name="connsiteX0" fmla="*/ 464060 w 9410596"/>
              <a:gd name="connsiteY0" fmla="*/ 234152 h 5370939"/>
              <a:gd name="connsiteX1" fmla="*/ 4585994 w 9410596"/>
              <a:gd name="connsiteY1" fmla="*/ 67619 h 5370939"/>
              <a:gd name="connsiteX2" fmla="*/ 8981438 w 9410596"/>
              <a:gd name="connsiteY2" fmla="*/ 276610 h 5370939"/>
              <a:gd name="connsiteX3" fmla="*/ 9405835 w 9410596"/>
              <a:gd name="connsiteY3" fmla="*/ 2768138 h 5370939"/>
              <a:gd name="connsiteX4" fmla="*/ 9064557 w 9410596"/>
              <a:gd name="connsiteY4" fmla="*/ 5120607 h 5370939"/>
              <a:gd name="connsiteX5" fmla="*/ 4583317 w 9410596"/>
              <a:gd name="connsiteY5" fmla="*/ 5248771 h 5370939"/>
              <a:gd name="connsiteX6" fmla="*/ 511064 w 9410596"/>
              <a:gd name="connsiteY6" fmla="*/ 5205641 h 5370939"/>
              <a:gd name="connsiteX7" fmla="*/ 5617 w 9410596"/>
              <a:gd name="connsiteY7" fmla="*/ 2612527 h 5370939"/>
              <a:gd name="connsiteX8" fmla="*/ 464060 w 9410596"/>
              <a:gd name="connsiteY8" fmla="*/ 234152 h 5370939"/>
              <a:gd name="connsiteX0" fmla="*/ 465509 w 9412045"/>
              <a:gd name="connsiteY0" fmla="*/ 234152 h 5379158"/>
              <a:gd name="connsiteX1" fmla="*/ 4587443 w 9412045"/>
              <a:gd name="connsiteY1" fmla="*/ 67619 h 5379158"/>
              <a:gd name="connsiteX2" fmla="*/ 8982887 w 9412045"/>
              <a:gd name="connsiteY2" fmla="*/ 276610 h 5379158"/>
              <a:gd name="connsiteX3" fmla="*/ 9407284 w 9412045"/>
              <a:gd name="connsiteY3" fmla="*/ 2768138 h 5379158"/>
              <a:gd name="connsiteX4" fmla="*/ 9066006 w 9412045"/>
              <a:gd name="connsiteY4" fmla="*/ 5120607 h 5379158"/>
              <a:gd name="connsiteX5" fmla="*/ 4584766 w 9412045"/>
              <a:gd name="connsiteY5" fmla="*/ 5248771 h 5379158"/>
              <a:gd name="connsiteX6" fmla="*/ 534312 w 9412045"/>
              <a:gd name="connsiteY6" fmla="*/ 5216815 h 5379158"/>
              <a:gd name="connsiteX7" fmla="*/ 7066 w 9412045"/>
              <a:gd name="connsiteY7" fmla="*/ 2612527 h 5379158"/>
              <a:gd name="connsiteX8" fmla="*/ 465509 w 9412045"/>
              <a:gd name="connsiteY8" fmla="*/ 234152 h 5379158"/>
              <a:gd name="connsiteX0" fmla="*/ 460172 w 9406708"/>
              <a:gd name="connsiteY0" fmla="*/ 234152 h 5346977"/>
              <a:gd name="connsiteX1" fmla="*/ 4582106 w 9406708"/>
              <a:gd name="connsiteY1" fmla="*/ 67619 h 5346977"/>
              <a:gd name="connsiteX2" fmla="*/ 8977550 w 9406708"/>
              <a:gd name="connsiteY2" fmla="*/ 276610 h 5346977"/>
              <a:gd name="connsiteX3" fmla="*/ 9401947 w 9406708"/>
              <a:gd name="connsiteY3" fmla="*/ 2768138 h 5346977"/>
              <a:gd name="connsiteX4" fmla="*/ 9060669 w 9406708"/>
              <a:gd name="connsiteY4" fmla="*/ 5120607 h 5346977"/>
              <a:gd name="connsiteX5" fmla="*/ 4579429 w 9406708"/>
              <a:gd name="connsiteY5" fmla="*/ 5248771 h 5346977"/>
              <a:gd name="connsiteX6" fmla="*/ 430879 w 9406708"/>
              <a:gd name="connsiteY6" fmla="*/ 5172120 h 5346977"/>
              <a:gd name="connsiteX7" fmla="*/ 1729 w 9406708"/>
              <a:gd name="connsiteY7" fmla="*/ 2612527 h 5346977"/>
              <a:gd name="connsiteX8" fmla="*/ 460172 w 9406708"/>
              <a:gd name="connsiteY8" fmla="*/ 234152 h 5346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406708" h="5346977">
                <a:moveTo>
                  <a:pt x="460172" y="234152"/>
                </a:moveTo>
                <a:cubicBezTo>
                  <a:pt x="978177" y="-110537"/>
                  <a:pt x="3162543" y="60543"/>
                  <a:pt x="4582106" y="67619"/>
                </a:cubicBezTo>
                <a:cubicBezTo>
                  <a:pt x="6001669" y="74695"/>
                  <a:pt x="8130602" y="-187925"/>
                  <a:pt x="8977550" y="276610"/>
                </a:cubicBezTo>
                <a:cubicBezTo>
                  <a:pt x="9336944" y="473731"/>
                  <a:pt x="9388094" y="1960805"/>
                  <a:pt x="9401947" y="2768138"/>
                </a:cubicBezTo>
                <a:cubicBezTo>
                  <a:pt x="9415800" y="3575471"/>
                  <a:pt x="9423549" y="4976638"/>
                  <a:pt x="9060669" y="5120607"/>
                </a:cubicBezTo>
                <a:cubicBezTo>
                  <a:pt x="8470030" y="5354937"/>
                  <a:pt x="6017727" y="5240186"/>
                  <a:pt x="4579429" y="5248771"/>
                </a:cubicBezTo>
                <a:cubicBezTo>
                  <a:pt x="3141131" y="5257356"/>
                  <a:pt x="1018308" y="5508697"/>
                  <a:pt x="430879" y="5172120"/>
                </a:cubicBezTo>
                <a:cubicBezTo>
                  <a:pt x="-25754" y="4839085"/>
                  <a:pt x="-3153" y="3435522"/>
                  <a:pt x="1729" y="2612527"/>
                </a:cubicBezTo>
                <a:cubicBezTo>
                  <a:pt x="6611" y="1789532"/>
                  <a:pt x="-63112" y="582354"/>
                  <a:pt x="460172" y="234152"/>
                </a:cubicBezTo>
                <a:close/>
              </a:path>
            </a:pathLst>
          </a:custGeom>
          <a:ln w="9525">
            <a:solidFill>
              <a:schemeClr val="tx1">
                <a:lumMod val="20000"/>
                <a:lumOff val="80000"/>
              </a:schemeClr>
            </a:solidFill>
          </a:ln>
        </p:spPr>
        <p:txBody>
          <a:bodyPr tIns="274320"/>
          <a:lstStyle>
            <a:lvl1pPr marL="0" indent="0" algn="ctr">
              <a:buNone/>
              <a:defRPr/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40321179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4258574192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Pictures">
    <p:bg>
      <p:bgPr>
        <a:solidFill>
          <a:schemeClr val="bg2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9" name="Freeform 8"/>
          <p:cNvSpPr>
            <a:spLocks/>
          </p:cNvSpPr>
          <p:nvPr/>
        </p:nvSpPr>
        <p:spPr bwMode="auto">
          <a:xfrm>
            <a:off x="572262" y="397363"/>
            <a:ext cx="6028565" cy="5520072"/>
          </a:xfrm>
          <a:custGeom>
            <a:avLst/>
            <a:gdLst>
              <a:gd name="T0" fmla="*/ 1021 w 1127"/>
              <a:gd name="T1" fmla="*/ 771 h 773"/>
              <a:gd name="T2" fmla="*/ 1020 w 1127"/>
              <a:gd name="T3" fmla="*/ 756 h 773"/>
              <a:gd name="T4" fmla="*/ 1109 w 1127"/>
              <a:gd name="T5" fmla="*/ 665 h 773"/>
              <a:gd name="T6" fmla="*/ 1127 w 1127"/>
              <a:gd name="T7" fmla="*/ 666 h 773"/>
              <a:gd name="T8" fmla="*/ 1117 w 1127"/>
              <a:gd name="T9" fmla="*/ 108 h 773"/>
              <a:gd name="T10" fmla="*/ 1101 w 1127"/>
              <a:gd name="T11" fmla="*/ 109 h 773"/>
              <a:gd name="T12" fmla="*/ 1006 w 1127"/>
              <a:gd name="T13" fmla="*/ 10 h 773"/>
              <a:gd name="T14" fmla="*/ 1006 w 1127"/>
              <a:gd name="T15" fmla="*/ 0 h 773"/>
              <a:gd name="T16" fmla="*/ 92 w 1127"/>
              <a:gd name="T17" fmla="*/ 3 h 773"/>
              <a:gd name="T18" fmla="*/ 95 w 1127"/>
              <a:gd name="T19" fmla="*/ 28 h 773"/>
              <a:gd name="T20" fmla="*/ 5 w 1127"/>
              <a:gd name="T21" fmla="*/ 119 h 773"/>
              <a:gd name="T22" fmla="*/ 0 w 1127"/>
              <a:gd name="T23" fmla="*/ 119 h 773"/>
              <a:gd name="T24" fmla="*/ 6 w 1127"/>
              <a:gd name="T25" fmla="*/ 675 h 773"/>
              <a:gd name="T26" fmla="*/ 24 w 1127"/>
              <a:gd name="T27" fmla="*/ 673 h 773"/>
              <a:gd name="T28" fmla="*/ 119 w 1127"/>
              <a:gd name="T29" fmla="*/ 765 h 773"/>
              <a:gd name="T30" fmla="*/ 119 w 1127"/>
              <a:gd name="T31" fmla="*/ 773 h 773"/>
              <a:gd name="T32" fmla="*/ 1021 w 1127"/>
              <a:gd name="T33" fmla="*/ 771 h 773"/>
              <a:gd name="connsiteX0" fmla="*/ 9133 w 10074"/>
              <a:gd name="connsiteY0" fmla="*/ 10050 h 10076"/>
              <a:gd name="connsiteX1" fmla="*/ 9125 w 10074"/>
              <a:gd name="connsiteY1" fmla="*/ 9856 h 10076"/>
              <a:gd name="connsiteX2" fmla="*/ 9914 w 10074"/>
              <a:gd name="connsiteY2" fmla="*/ 8679 h 10076"/>
              <a:gd name="connsiteX3" fmla="*/ 10074 w 10074"/>
              <a:gd name="connsiteY3" fmla="*/ 8692 h 10076"/>
              <a:gd name="connsiteX4" fmla="*/ 9985 w 10074"/>
              <a:gd name="connsiteY4" fmla="*/ 1473 h 10076"/>
              <a:gd name="connsiteX5" fmla="*/ 9843 w 10074"/>
              <a:gd name="connsiteY5" fmla="*/ 1486 h 10076"/>
              <a:gd name="connsiteX6" fmla="*/ 9000 w 10074"/>
              <a:gd name="connsiteY6" fmla="*/ 205 h 10076"/>
              <a:gd name="connsiteX7" fmla="*/ 9000 w 10074"/>
              <a:gd name="connsiteY7" fmla="*/ 76 h 10076"/>
              <a:gd name="connsiteX8" fmla="*/ 890 w 10074"/>
              <a:gd name="connsiteY8" fmla="*/ 115 h 10076"/>
              <a:gd name="connsiteX9" fmla="*/ 118 w 10074"/>
              <a:gd name="connsiteY9" fmla="*/ 1615 h 10076"/>
              <a:gd name="connsiteX10" fmla="*/ 74 w 10074"/>
              <a:gd name="connsiteY10" fmla="*/ 1615 h 10076"/>
              <a:gd name="connsiteX11" fmla="*/ 127 w 10074"/>
              <a:gd name="connsiteY11" fmla="*/ 8808 h 10076"/>
              <a:gd name="connsiteX12" fmla="*/ 287 w 10074"/>
              <a:gd name="connsiteY12" fmla="*/ 8782 h 10076"/>
              <a:gd name="connsiteX13" fmla="*/ 1130 w 10074"/>
              <a:gd name="connsiteY13" fmla="*/ 9973 h 10076"/>
              <a:gd name="connsiteX14" fmla="*/ 1130 w 10074"/>
              <a:gd name="connsiteY14" fmla="*/ 10076 h 10076"/>
              <a:gd name="connsiteX15" fmla="*/ 9133 w 10074"/>
              <a:gd name="connsiteY15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290 w 10077"/>
              <a:gd name="connsiteY11" fmla="*/ 8782 h 10076"/>
              <a:gd name="connsiteX12" fmla="*/ 1133 w 10077"/>
              <a:gd name="connsiteY12" fmla="*/ 9973 h 10076"/>
              <a:gd name="connsiteX13" fmla="*/ 1133 w 10077"/>
              <a:gd name="connsiteY13" fmla="*/ 10076 h 10076"/>
              <a:gd name="connsiteX14" fmla="*/ 9136 w 10077"/>
              <a:gd name="connsiteY14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1133 w 10077"/>
              <a:gd name="connsiteY11" fmla="*/ 9973 h 10076"/>
              <a:gd name="connsiteX12" fmla="*/ 1133 w 10077"/>
              <a:gd name="connsiteY12" fmla="*/ 10076 h 10076"/>
              <a:gd name="connsiteX13" fmla="*/ 9136 w 10077"/>
              <a:gd name="connsiteY13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1133 w 10077"/>
              <a:gd name="connsiteY11" fmla="*/ 10076 h 10076"/>
              <a:gd name="connsiteX12" fmla="*/ 9136 w 10077"/>
              <a:gd name="connsiteY12" fmla="*/ 10050 h 10076"/>
              <a:gd name="connsiteX0" fmla="*/ 9181 w 10122"/>
              <a:gd name="connsiteY0" fmla="*/ 10017 h 10043"/>
              <a:gd name="connsiteX1" fmla="*/ 9173 w 10122"/>
              <a:gd name="connsiteY1" fmla="*/ 9823 h 10043"/>
              <a:gd name="connsiteX2" fmla="*/ 9962 w 10122"/>
              <a:gd name="connsiteY2" fmla="*/ 8646 h 10043"/>
              <a:gd name="connsiteX3" fmla="*/ 10122 w 10122"/>
              <a:gd name="connsiteY3" fmla="*/ 8659 h 10043"/>
              <a:gd name="connsiteX4" fmla="*/ 10033 w 10122"/>
              <a:gd name="connsiteY4" fmla="*/ 1440 h 10043"/>
              <a:gd name="connsiteX5" fmla="*/ 9891 w 10122"/>
              <a:gd name="connsiteY5" fmla="*/ 1453 h 10043"/>
              <a:gd name="connsiteX6" fmla="*/ 9048 w 10122"/>
              <a:gd name="connsiteY6" fmla="*/ 172 h 10043"/>
              <a:gd name="connsiteX7" fmla="*/ 9048 w 10122"/>
              <a:gd name="connsiteY7" fmla="*/ 43 h 10043"/>
              <a:gd name="connsiteX8" fmla="*/ 938 w 10122"/>
              <a:gd name="connsiteY8" fmla="*/ 82 h 10043"/>
              <a:gd name="connsiteX9" fmla="*/ 87 w 10122"/>
              <a:gd name="connsiteY9" fmla="*/ 1121 h 10043"/>
              <a:gd name="connsiteX10" fmla="*/ 175 w 10122"/>
              <a:gd name="connsiteY10" fmla="*/ 8775 h 10043"/>
              <a:gd name="connsiteX11" fmla="*/ 1178 w 10122"/>
              <a:gd name="connsiteY11" fmla="*/ 10043 h 10043"/>
              <a:gd name="connsiteX12" fmla="*/ 9181 w 10122"/>
              <a:gd name="connsiteY12" fmla="*/ 10017 h 10043"/>
              <a:gd name="connsiteX0" fmla="*/ 9655 w 10596"/>
              <a:gd name="connsiteY0" fmla="*/ 10017 h 10043"/>
              <a:gd name="connsiteX1" fmla="*/ 9647 w 10596"/>
              <a:gd name="connsiteY1" fmla="*/ 9823 h 10043"/>
              <a:gd name="connsiteX2" fmla="*/ 10436 w 10596"/>
              <a:gd name="connsiteY2" fmla="*/ 8646 h 10043"/>
              <a:gd name="connsiteX3" fmla="*/ 10596 w 10596"/>
              <a:gd name="connsiteY3" fmla="*/ 8659 h 10043"/>
              <a:gd name="connsiteX4" fmla="*/ 10507 w 10596"/>
              <a:gd name="connsiteY4" fmla="*/ 1440 h 10043"/>
              <a:gd name="connsiteX5" fmla="*/ 10365 w 10596"/>
              <a:gd name="connsiteY5" fmla="*/ 1453 h 10043"/>
              <a:gd name="connsiteX6" fmla="*/ 9522 w 10596"/>
              <a:gd name="connsiteY6" fmla="*/ 172 h 10043"/>
              <a:gd name="connsiteX7" fmla="*/ 9522 w 10596"/>
              <a:gd name="connsiteY7" fmla="*/ 43 h 10043"/>
              <a:gd name="connsiteX8" fmla="*/ 1412 w 10596"/>
              <a:gd name="connsiteY8" fmla="*/ 82 h 10043"/>
              <a:gd name="connsiteX9" fmla="*/ 561 w 10596"/>
              <a:gd name="connsiteY9" fmla="*/ 1121 h 10043"/>
              <a:gd name="connsiteX10" fmla="*/ 649 w 10596"/>
              <a:gd name="connsiteY10" fmla="*/ 8775 h 10043"/>
              <a:gd name="connsiteX11" fmla="*/ 1652 w 10596"/>
              <a:gd name="connsiteY11" fmla="*/ 10043 h 10043"/>
              <a:gd name="connsiteX12" fmla="*/ 9655 w 10596"/>
              <a:gd name="connsiteY12" fmla="*/ 10017 h 10043"/>
              <a:gd name="connsiteX0" fmla="*/ 9655 w 10596"/>
              <a:gd name="connsiteY0" fmla="*/ 10017 h 10043"/>
              <a:gd name="connsiteX1" fmla="*/ 9647 w 10596"/>
              <a:gd name="connsiteY1" fmla="*/ 9823 h 10043"/>
              <a:gd name="connsiteX2" fmla="*/ 10436 w 10596"/>
              <a:gd name="connsiteY2" fmla="*/ 8646 h 10043"/>
              <a:gd name="connsiteX3" fmla="*/ 10596 w 10596"/>
              <a:gd name="connsiteY3" fmla="*/ 8659 h 10043"/>
              <a:gd name="connsiteX4" fmla="*/ 10507 w 10596"/>
              <a:gd name="connsiteY4" fmla="*/ 1440 h 10043"/>
              <a:gd name="connsiteX5" fmla="*/ 10365 w 10596"/>
              <a:gd name="connsiteY5" fmla="*/ 1453 h 10043"/>
              <a:gd name="connsiteX6" fmla="*/ 9522 w 10596"/>
              <a:gd name="connsiteY6" fmla="*/ 172 h 10043"/>
              <a:gd name="connsiteX7" fmla="*/ 9522 w 10596"/>
              <a:gd name="connsiteY7" fmla="*/ 43 h 10043"/>
              <a:gd name="connsiteX8" fmla="*/ 1412 w 10596"/>
              <a:gd name="connsiteY8" fmla="*/ 82 h 10043"/>
              <a:gd name="connsiteX9" fmla="*/ 561 w 10596"/>
              <a:gd name="connsiteY9" fmla="*/ 1121 h 10043"/>
              <a:gd name="connsiteX10" fmla="*/ 649 w 10596"/>
              <a:gd name="connsiteY10" fmla="*/ 8775 h 10043"/>
              <a:gd name="connsiteX11" fmla="*/ 1652 w 10596"/>
              <a:gd name="connsiteY11" fmla="*/ 10043 h 10043"/>
              <a:gd name="connsiteX12" fmla="*/ 9655 w 10596"/>
              <a:gd name="connsiteY12" fmla="*/ 10017 h 10043"/>
              <a:gd name="connsiteX0" fmla="*/ 9131 w 10072"/>
              <a:gd name="connsiteY0" fmla="*/ 10017 h 10043"/>
              <a:gd name="connsiteX1" fmla="*/ 9123 w 10072"/>
              <a:gd name="connsiteY1" fmla="*/ 9823 h 10043"/>
              <a:gd name="connsiteX2" fmla="*/ 9912 w 10072"/>
              <a:gd name="connsiteY2" fmla="*/ 8646 h 10043"/>
              <a:gd name="connsiteX3" fmla="*/ 10072 w 10072"/>
              <a:gd name="connsiteY3" fmla="*/ 8659 h 10043"/>
              <a:gd name="connsiteX4" fmla="*/ 9983 w 10072"/>
              <a:gd name="connsiteY4" fmla="*/ 1440 h 10043"/>
              <a:gd name="connsiteX5" fmla="*/ 9841 w 10072"/>
              <a:gd name="connsiteY5" fmla="*/ 1453 h 10043"/>
              <a:gd name="connsiteX6" fmla="*/ 8998 w 10072"/>
              <a:gd name="connsiteY6" fmla="*/ 172 h 10043"/>
              <a:gd name="connsiteX7" fmla="*/ 8998 w 10072"/>
              <a:gd name="connsiteY7" fmla="*/ 43 h 10043"/>
              <a:gd name="connsiteX8" fmla="*/ 888 w 10072"/>
              <a:gd name="connsiteY8" fmla="*/ 82 h 10043"/>
              <a:gd name="connsiteX9" fmla="*/ 37 w 10072"/>
              <a:gd name="connsiteY9" fmla="*/ 1121 h 10043"/>
              <a:gd name="connsiteX10" fmla="*/ 125 w 10072"/>
              <a:gd name="connsiteY10" fmla="*/ 8775 h 10043"/>
              <a:gd name="connsiteX11" fmla="*/ 1128 w 10072"/>
              <a:gd name="connsiteY11" fmla="*/ 10043 h 10043"/>
              <a:gd name="connsiteX12" fmla="*/ 9131 w 10072"/>
              <a:gd name="connsiteY12" fmla="*/ 10017 h 10043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888 w 10072"/>
              <a:gd name="connsiteY8" fmla="*/ 39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888 w 10072"/>
              <a:gd name="connsiteY8" fmla="*/ 39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381 w 10072"/>
              <a:gd name="connsiteY8" fmla="*/ 108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216 w 10157"/>
              <a:gd name="connsiteY0" fmla="*/ 9974 h 10000"/>
              <a:gd name="connsiteX1" fmla="*/ 9208 w 10157"/>
              <a:gd name="connsiteY1" fmla="*/ 9780 h 10000"/>
              <a:gd name="connsiteX2" fmla="*/ 9997 w 10157"/>
              <a:gd name="connsiteY2" fmla="*/ 8603 h 10000"/>
              <a:gd name="connsiteX3" fmla="*/ 10157 w 10157"/>
              <a:gd name="connsiteY3" fmla="*/ 8616 h 10000"/>
              <a:gd name="connsiteX4" fmla="*/ 10068 w 10157"/>
              <a:gd name="connsiteY4" fmla="*/ 1397 h 10000"/>
              <a:gd name="connsiteX5" fmla="*/ 9926 w 10157"/>
              <a:gd name="connsiteY5" fmla="*/ 1410 h 10000"/>
              <a:gd name="connsiteX6" fmla="*/ 9083 w 10157"/>
              <a:gd name="connsiteY6" fmla="*/ 129 h 10000"/>
              <a:gd name="connsiteX7" fmla="*/ 9083 w 10157"/>
              <a:gd name="connsiteY7" fmla="*/ 0 h 10000"/>
              <a:gd name="connsiteX8" fmla="*/ 466 w 10157"/>
              <a:gd name="connsiteY8" fmla="*/ 108 h 10000"/>
              <a:gd name="connsiteX9" fmla="*/ 11 w 10157"/>
              <a:gd name="connsiteY9" fmla="*/ 778 h 10000"/>
              <a:gd name="connsiteX10" fmla="*/ 210 w 10157"/>
              <a:gd name="connsiteY10" fmla="*/ 8732 h 10000"/>
              <a:gd name="connsiteX11" fmla="*/ 1213 w 10157"/>
              <a:gd name="connsiteY11" fmla="*/ 10000 h 10000"/>
              <a:gd name="connsiteX12" fmla="*/ 9216 w 10157"/>
              <a:gd name="connsiteY12" fmla="*/ 9974 h 10000"/>
              <a:gd name="connsiteX0" fmla="*/ 9216 w 10157"/>
              <a:gd name="connsiteY0" fmla="*/ 9974 h 10000"/>
              <a:gd name="connsiteX1" fmla="*/ 9208 w 10157"/>
              <a:gd name="connsiteY1" fmla="*/ 9780 h 10000"/>
              <a:gd name="connsiteX2" fmla="*/ 9997 w 10157"/>
              <a:gd name="connsiteY2" fmla="*/ 8603 h 10000"/>
              <a:gd name="connsiteX3" fmla="*/ 10157 w 10157"/>
              <a:gd name="connsiteY3" fmla="*/ 8616 h 10000"/>
              <a:gd name="connsiteX4" fmla="*/ 10068 w 10157"/>
              <a:gd name="connsiteY4" fmla="*/ 1397 h 10000"/>
              <a:gd name="connsiteX5" fmla="*/ 9926 w 10157"/>
              <a:gd name="connsiteY5" fmla="*/ 1410 h 10000"/>
              <a:gd name="connsiteX6" fmla="*/ 9083 w 10157"/>
              <a:gd name="connsiteY6" fmla="*/ 129 h 10000"/>
              <a:gd name="connsiteX7" fmla="*/ 9083 w 10157"/>
              <a:gd name="connsiteY7" fmla="*/ 0 h 10000"/>
              <a:gd name="connsiteX8" fmla="*/ 466 w 10157"/>
              <a:gd name="connsiteY8" fmla="*/ 108 h 10000"/>
              <a:gd name="connsiteX9" fmla="*/ 11 w 10157"/>
              <a:gd name="connsiteY9" fmla="*/ 778 h 10000"/>
              <a:gd name="connsiteX10" fmla="*/ 210 w 10157"/>
              <a:gd name="connsiteY10" fmla="*/ 8732 h 10000"/>
              <a:gd name="connsiteX11" fmla="*/ 1213 w 10157"/>
              <a:gd name="connsiteY11" fmla="*/ 10000 h 10000"/>
              <a:gd name="connsiteX12" fmla="*/ 9216 w 10157"/>
              <a:gd name="connsiteY12" fmla="*/ 9974 h 10000"/>
              <a:gd name="connsiteX0" fmla="*/ 9216 w 10157"/>
              <a:gd name="connsiteY0" fmla="*/ 9987 h 10013"/>
              <a:gd name="connsiteX1" fmla="*/ 9208 w 10157"/>
              <a:gd name="connsiteY1" fmla="*/ 9793 h 10013"/>
              <a:gd name="connsiteX2" fmla="*/ 9997 w 10157"/>
              <a:gd name="connsiteY2" fmla="*/ 8616 h 10013"/>
              <a:gd name="connsiteX3" fmla="*/ 10157 w 10157"/>
              <a:gd name="connsiteY3" fmla="*/ 8629 h 10013"/>
              <a:gd name="connsiteX4" fmla="*/ 10068 w 10157"/>
              <a:gd name="connsiteY4" fmla="*/ 1410 h 10013"/>
              <a:gd name="connsiteX5" fmla="*/ 9926 w 10157"/>
              <a:gd name="connsiteY5" fmla="*/ 1423 h 10013"/>
              <a:gd name="connsiteX6" fmla="*/ 9083 w 10157"/>
              <a:gd name="connsiteY6" fmla="*/ 142 h 10013"/>
              <a:gd name="connsiteX7" fmla="*/ 9083 w 10157"/>
              <a:gd name="connsiteY7" fmla="*/ 13 h 10013"/>
              <a:gd name="connsiteX8" fmla="*/ 466 w 10157"/>
              <a:gd name="connsiteY8" fmla="*/ 29 h 10013"/>
              <a:gd name="connsiteX9" fmla="*/ 11 w 10157"/>
              <a:gd name="connsiteY9" fmla="*/ 791 h 10013"/>
              <a:gd name="connsiteX10" fmla="*/ 210 w 10157"/>
              <a:gd name="connsiteY10" fmla="*/ 8745 h 10013"/>
              <a:gd name="connsiteX11" fmla="*/ 1213 w 10157"/>
              <a:gd name="connsiteY11" fmla="*/ 10013 h 10013"/>
              <a:gd name="connsiteX12" fmla="*/ 9216 w 10157"/>
              <a:gd name="connsiteY12" fmla="*/ 9987 h 10013"/>
              <a:gd name="connsiteX0" fmla="*/ 9164 w 10105"/>
              <a:gd name="connsiteY0" fmla="*/ 9987 h 10013"/>
              <a:gd name="connsiteX1" fmla="*/ 9156 w 10105"/>
              <a:gd name="connsiteY1" fmla="*/ 9793 h 10013"/>
              <a:gd name="connsiteX2" fmla="*/ 9945 w 10105"/>
              <a:gd name="connsiteY2" fmla="*/ 8616 h 10013"/>
              <a:gd name="connsiteX3" fmla="*/ 10105 w 10105"/>
              <a:gd name="connsiteY3" fmla="*/ 8629 h 10013"/>
              <a:gd name="connsiteX4" fmla="*/ 10016 w 10105"/>
              <a:gd name="connsiteY4" fmla="*/ 1410 h 10013"/>
              <a:gd name="connsiteX5" fmla="*/ 9874 w 10105"/>
              <a:gd name="connsiteY5" fmla="*/ 1423 h 10013"/>
              <a:gd name="connsiteX6" fmla="*/ 9031 w 10105"/>
              <a:gd name="connsiteY6" fmla="*/ 142 h 10013"/>
              <a:gd name="connsiteX7" fmla="*/ 9031 w 10105"/>
              <a:gd name="connsiteY7" fmla="*/ 13 h 10013"/>
              <a:gd name="connsiteX8" fmla="*/ 414 w 10105"/>
              <a:gd name="connsiteY8" fmla="*/ 29 h 10013"/>
              <a:gd name="connsiteX9" fmla="*/ 22 w 10105"/>
              <a:gd name="connsiteY9" fmla="*/ 629 h 10013"/>
              <a:gd name="connsiteX10" fmla="*/ 158 w 10105"/>
              <a:gd name="connsiteY10" fmla="*/ 8745 h 10013"/>
              <a:gd name="connsiteX11" fmla="*/ 1161 w 10105"/>
              <a:gd name="connsiteY11" fmla="*/ 10013 h 10013"/>
              <a:gd name="connsiteX12" fmla="*/ 9164 w 10105"/>
              <a:gd name="connsiteY12" fmla="*/ 9987 h 10013"/>
              <a:gd name="connsiteX0" fmla="*/ 9164 w 10105"/>
              <a:gd name="connsiteY0" fmla="*/ 9987 h 10013"/>
              <a:gd name="connsiteX1" fmla="*/ 9156 w 10105"/>
              <a:gd name="connsiteY1" fmla="*/ 9793 h 10013"/>
              <a:gd name="connsiteX2" fmla="*/ 9945 w 10105"/>
              <a:gd name="connsiteY2" fmla="*/ 8616 h 10013"/>
              <a:gd name="connsiteX3" fmla="*/ 10105 w 10105"/>
              <a:gd name="connsiteY3" fmla="*/ 8629 h 10013"/>
              <a:gd name="connsiteX4" fmla="*/ 10016 w 10105"/>
              <a:gd name="connsiteY4" fmla="*/ 1410 h 10013"/>
              <a:gd name="connsiteX5" fmla="*/ 9874 w 10105"/>
              <a:gd name="connsiteY5" fmla="*/ 1423 h 10013"/>
              <a:gd name="connsiteX6" fmla="*/ 9031 w 10105"/>
              <a:gd name="connsiteY6" fmla="*/ 142 h 10013"/>
              <a:gd name="connsiteX7" fmla="*/ 9031 w 10105"/>
              <a:gd name="connsiteY7" fmla="*/ 13 h 10013"/>
              <a:gd name="connsiteX8" fmla="*/ 414 w 10105"/>
              <a:gd name="connsiteY8" fmla="*/ 29 h 10013"/>
              <a:gd name="connsiteX9" fmla="*/ 22 w 10105"/>
              <a:gd name="connsiteY9" fmla="*/ 629 h 10013"/>
              <a:gd name="connsiteX10" fmla="*/ 158 w 10105"/>
              <a:gd name="connsiteY10" fmla="*/ 8745 h 10013"/>
              <a:gd name="connsiteX11" fmla="*/ 1161 w 10105"/>
              <a:gd name="connsiteY11" fmla="*/ 10013 h 10013"/>
              <a:gd name="connsiteX12" fmla="*/ 9164 w 10105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243 w 10184"/>
              <a:gd name="connsiteY0" fmla="*/ 9987 h 10134"/>
              <a:gd name="connsiteX1" fmla="*/ 9235 w 10184"/>
              <a:gd name="connsiteY1" fmla="*/ 9793 h 10134"/>
              <a:gd name="connsiteX2" fmla="*/ 10024 w 10184"/>
              <a:gd name="connsiteY2" fmla="*/ 8616 h 10134"/>
              <a:gd name="connsiteX3" fmla="*/ 10184 w 10184"/>
              <a:gd name="connsiteY3" fmla="*/ 8629 h 10134"/>
              <a:gd name="connsiteX4" fmla="*/ 10095 w 10184"/>
              <a:gd name="connsiteY4" fmla="*/ 1410 h 10134"/>
              <a:gd name="connsiteX5" fmla="*/ 9953 w 10184"/>
              <a:gd name="connsiteY5" fmla="*/ 1423 h 10134"/>
              <a:gd name="connsiteX6" fmla="*/ 9110 w 10184"/>
              <a:gd name="connsiteY6" fmla="*/ 142 h 10134"/>
              <a:gd name="connsiteX7" fmla="*/ 9110 w 10184"/>
              <a:gd name="connsiteY7" fmla="*/ 13 h 10134"/>
              <a:gd name="connsiteX8" fmla="*/ 613 w 10184"/>
              <a:gd name="connsiteY8" fmla="*/ 29 h 10134"/>
              <a:gd name="connsiteX9" fmla="*/ 92 w 10184"/>
              <a:gd name="connsiteY9" fmla="*/ 803 h 10134"/>
              <a:gd name="connsiteX10" fmla="*/ 93 w 10184"/>
              <a:gd name="connsiteY10" fmla="*/ 9253 h 10134"/>
              <a:gd name="connsiteX11" fmla="*/ 1240 w 10184"/>
              <a:gd name="connsiteY11" fmla="*/ 10013 h 10134"/>
              <a:gd name="connsiteX12" fmla="*/ 9243 w 10184"/>
              <a:gd name="connsiteY12" fmla="*/ 9987 h 10134"/>
              <a:gd name="connsiteX0" fmla="*/ 9243 w 10184"/>
              <a:gd name="connsiteY0" fmla="*/ 9987 h 10134"/>
              <a:gd name="connsiteX1" fmla="*/ 9235 w 10184"/>
              <a:gd name="connsiteY1" fmla="*/ 9793 h 10134"/>
              <a:gd name="connsiteX2" fmla="*/ 10024 w 10184"/>
              <a:gd name="connsiteY2" fmla="*/ 8616 h 10134"/>
              <a:gd name="connsiteX3" fmla="*/ 10184 w 10184"/>
              <a:gd name="connsiteY3" fmla="*/ 8629 h 10134"/>
              <a:gd name="connsiteX4" fmla="*/ 10095 w 10184"/>
              <a:gd name="connsiteY4" fmla="*/ 1410 h 10134"/>
              <a:gd name="connsiteX5" fmla="*/ 9953 w 10184"/>
              <a:gd name="connsiteY5" fmla="*/ 1423 h 10134"/>
              <a:gd name="connsiteX6" fmla="*/ 9110 w 10184"/>
              <a:gd name="connsiteY6" fmla="*/ 142 h 10134"/>
              <a:gd name="connsiteX7" fmla="*/ 9110 w 10184"/>
              <a:gd name="connsiteY7" fmla="*/ 13 h 10134"/>
              <a:gd name="connsiteX8" fmla="*/ 613 w 10184"/>
              <a:gd name="connsiteY8" fmla="*/ 29 h 10134"/>
              <a:gd name="connsiteX9" fmla="*/ 92 w 10184"/>
              <a:gd name="connsiteY9" fmla="*/ 803 h 10134"/>
              <a:gd name="connsiteX10" fmla="*/ 93 w 10184"/>
              <a:gd name="connsiteY10" fmla="*/ 9253 h 10134"/>
              <a:gd name="connsiteX11" fmla="*/ 1240 w 10184"/>
              <a:gd name="connsiteY11" fmla="*/ 10013 h 10134"/>
              <a:gd name="connsiteX12" fmla="*/ 9243 w 10184"/>
              <a:gd name="connsiteY12" fmla="*/ 9987 h 10134"/>
              <a:gd name="connsiteX0" fmla="*/ 9243 w 10184"/>
              <a:gd name="connsiteY0" fmla="*/ 9987 h 10013"/>
              <a:gd name="connsiteX1" fmla="*/ 9235 w 10184"/>
              <a:gd name="connsiteY1" fmla="*/ 9793 h 10013"/>
              <a:gd name="connsiteX2" fmla="*/ 10024 w 10184"/>
              <a:gd name="connsiteY2" fmla="*/ 8616 h 10013"/>
              <a:gd name="connsiteX3" fmla="*/ 10184 w 10184"/>
              <a:gd name="connsiteY3" fmla="*/ 8629 h 10013"/>
              <a:gd name="connsiteX4" fmla="*/ 10095 w 10184"/>
              <a:gd name="connsiteY4" fmla="*/ 1410 h 10013"/>
              <a:gd name="connsiteX5" fmla="*/ 9953 w 10184"/>
              <a:gd name="connsiteY5" fmla="*/ 1423 h 10013"/>
              <a:gd name="connsiteX6" fmla="*/ 9110 w 10184"/>
              <a:gd name="connsiteY6" fmla="*/ 142 h 10013"/>
              <a:gd name="connsiteX7" fmla="*/ 9110 w 10184"/>
              <a:gd name="connsiteY7" fmla="*/ 13 h 10013"/>
              <a:gd name="connsiteX8" fmla="*/ 613 w 10184"/>
              <a:gd name="connsiteY8" fmla="*/ 29 h 10013"/>
              <a:gd name="connsiteX9" fmla="*/ 92 w 10184"/>
              <a:gd name="connsiteY9" fmla="*/ 803 h 10013"/>
              <a:gd name="connsiteX10" fmla="*/ 93 w 10184"/>
              <a:gd name="connsiteY10" fmla="*/ 9253 h 10013"/>
              <a:gd name="connsiteX11" fmla="*/ 1240 w 10184"/>
              <a:gd name="connsiteY11" fmla="*/ 10013 h 10013"/>
              <a:gd name="connsiteX12" fmla="*/ 9243 w 10184"/>
              <a:gd name="connsiteY12" fmla="*/ 9987 h 10013"/>
              <a:gd name="connsiteX0" fmla="*/ 9355 w 10296"/>
              <a:gd name="connsiteY0" fmla="*/ 9987 h 10079"/>
              <a:gd name="connsiteX1" fmla="*/ 9347 w 10296"/>
              <a:gd name="connsiteY1" fmla="*/ 9793 h 10079"/>
              <a:gd name="connsiteX2" fmla="*/ 10136 w 10296"/>
              <a:gd name="connsiteY2" fmla="*/ 8616 h 10079"/>
              <a:gd name="connsiteX3" fmla="*/ 10296 w 10296"/>
              <a:gd name="connsiteY3" fmla="*/ 8629 h 10079"/>
              <a:gd name="connsiteX4" fmla="*/ 10207 w 10296"/>
              <a:gd name="connsiteY4" fmla="*/ 1410 h 10079"/>
              <a:gd name="connsiteX5" fmla="*/ 10065 w 10296"/>
              <a:gd name="connsiteY5" fmla="*/ 1423 h 10079"/>
              <a:gd name="connsiteX6" fmla="*/ 9222 w 10296"/>
              <a:gd name="connsiteY6" fmla="*/ 142 h 10079"/>
              <a:gd name="connsiteX7" fmla="*/ 9222 w 10296"/>
              <a:gd name="connsiteY7" fmla="*/ 13 h 10079"/>
              <a:gd name="connsiteX8" fmla="*/ 725 w 10296"/>
              <a:gd name="connsiteY8" fmla="*/ 29 h 10079"/>
              <a:gd name="connsiteX9" fmla="*/ 204 w 10296"/>
              <a:gd name="connsiteY9" fmla="*/ 803 h 10079"/>
              <a:gd name="connsiteX10" fmla="*/ 205 w 10296"/>
              <a:gd name="connsiteY10" fmla="*/ 9253 h 10079"/>
              <a:gd name="connsiteX11" fmla="*/ 760 w 10296"/>
              <a:gd name="connsiteY11" fmla="*/ 10079 h 10079"/>
              <a:gd name="connsiteX12" fmla="*/ 9355 w 10296"/>
              <a:gd name="connsiteY12" fmla="*/ 9987 h 10079"/>
              <a:gd name="connsiteX0" fmla="*/ 9361 w 10302"/>
              <a:gd name="connsiteY0" fmla="*/ 9987 h 10079"/>
              <a:gd name="connsiteX1" fmla="*/ 9353 w 10302"/>
              <a:gd name="connsiteY1" fmla="*/ 9793 h 10079"/>
              <a:gd name="connsiteX2" fmla="*/ 10142 w 10302"/>
              <a:gd name="connsiteY2" fmla="*/ 8616 h 10079"/>
              <a:gd name="connsiteX3" fmla="*/ 10302 w 10302"/>
              <a:gd name="connsiteY3" fmla="*/ 8629 h 10079"/>
              <a:gd name="connsiteX4" fmla="*/ 10213 w 10302"/>
              <a:gd name="connsiteY4" fmla="*/ 1410 h 10079"/>
              <a:gd name="connsiteX5" fmla="*/ 10071 w 10302"/>
              <a:gd name="connsiteY5" fmla="*/ 1423 h 10079"/>
              <a:gd name="connsiteX6" fmla="*/ 9228 w 10302"/>
              <a:gd name="connsiteY6" fmla="*/ 142 h 10079"/>
              <a:gd name="connsiteX7" fmla="*/ 9228 w 10302"/>
              <a:gd name="connsiteY7" fmla="*/ 13 h 10079"/>
              <a:gd name="connsiteX8" fmla="*/ 731 w 10302"/>
              <a:gd name="connsiteY8" fmla="*/ 29 h 10079"/>
              <a:gd name="connsiteX9" fmla="*/ 210 w 10302"/>
              <a:gd name="connsiteY9" fmla="*/ 803 h 10079"/>
              <a:gd name="connsiteX10" fmla="*/ 211 w 10302"/>
              <a:gd name="connsiteY10" fmla="*/ 9253 h 10079"/>
              <a:gd name="connsiteX11" fmla="*/ 766 w 10302"/>
              <a:gd name="connsiteY11" fmla="*/ 10079 h 10079"/>
              <a:gd name="connsiteX12" fmla="*/ 9361 w 10302"/>
              <a:gd name="connsiteY12" fmla="*/ 9987 h 10079"/>
              <a:gd name="connsiteX0" fmla="*/ 9361 w 10302"/>
              <a:gd name="connsiteY0" fmla="*/ 9987 h 10079"/>
              <a:gd name="connsiteX1" fmla="*/ 9353 w 10302"/>
              <a:gd name="connsiteY1" fmla="*/ 9793 h 10079"/>
              <a:gd name="connsiteX2" fmla="*/ 10142 w 10302"/>
              <a:gd name="connsiteY2" fmla="*/ 8616 h 10079"/>
              <a:gd name="connsiteX3" fmla="*/ 10302 w 10302"/>
              <a:gd name="connsiteY3" fmla="*/ 8629 h 10079"/>
              <a:gd name="connsiteX4" fmla="*/ 10213 w 10302"/>
              <a:gd name="connsiteY4" fmla="*/ 1410 h 10079"/>
              <a:gd name="connsiteX5" fmla="*/ 10071 w 10302"/>
              <a:gd name="connsiteY5" fmla="*/ 1423 h 10079"/>
              <a:gd name="connsiteX6" fmla="*/ 9228 w 10302"/>
              <a:gd name="connsiteY6" fmla="*/ 142 h 10079"/>
              <a:gd name="connsiteX7" fmla="*/ 9228 w 10302"/>
              <a:gd name="connsiteY7" fmla="*/ 13 h 10079"/>
              <a:gd name="connsiteX8" fmla="*/ 731 w 10302"/>
              <a:gd name="connsiteY8" fmla="*/ 29 h 10079"/>
              <a:gd name="connsiteX9" fmla="*/ 210 w 10302"/>
              <a:gd name="connsiteY9" fmla="*/ 803 h 10079"/>
              <a:gd name="connsiteX10" fmla="*/ 211 w 10302"/>
              <a:gd name="connsiteY10" fmla="*/ 9253 h 10079"/>
              <a:gd name="connsiteX11" fmla="*/ 766 w 10302"/>
              <a:gd name="connsiteY11" fmla="*/ 10079 h 10079"/>
              <a:gd name="connsiteX12" fmla="*/ 9361 w 10302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1 w 10182"/>
              <a:gd name="connsiteY0" fmla="*/ 9987 h 10079"/>
              <a:gd name="connsiteX1" fmla="*/ 9233 w 10182"/>
              <a:gd name="connsiteY1" fmla="*/ 9793 h 10079"/>
              <a:gd name="connsiteX2" fmla="*/ 10022 w 10182"/>
              <a:gd name="connsiteY2" fmla="*/ 8616 h 10079"/>
              <a:gd name="connsiteX3" fmla="*/ 10182 w 10182"/>
              <a:gd name="connsiteY3" fmla="*/ 8629 h 10079"/>
              <a:gd name="connsiteX4" fmla="*/ 10093 w 10182"/>
              <a:gd name="connsiteY4" fmla="*/ 1410 h 10079"/>
              <a:gd name="connsiteX5" fmla="*/ 9951 w 10182"/>
              <a:gd name="connsiteY5" fmla="*/ 1423 h 10079"/>
              <a:gd name="connsiteX6" fmla="*/ 9108 w 10182"/>
              <a:gd name="connsiteY6" fmla="*/ 142 h 10079"/>
              <a:gd name="connsiteX7" fmla="*/ 9108 w 10182"/>
              <a:gd name="connsiteY7" fmla="*/ 13 h 10079"/>
              <a:gd name="connsiteX8" fmla="*/ 611 w 10182"/>
              <a:gd name="connsiteY8" fmla="*/ 29 h 10079"/>
              <a:gd name="connsiteX9" fmla="*/ 90 w 10182"/>
              <a:gd name="connsiteY9" fmla="*/ 803 h 10079"/>
              <a:gd name="connsiteX10" fmla="*/ 95 w 10182"/>
              <a:gd name="connsiteY10" fmla="*/ 9281 h 10079"/>
              <a:gd name="connsiteX11" fmla="*/ 646 w 10182"/>
              <a:gd name="connsiteY11" fmla="*/ 10079 h 10079"/>
              <a:gd name="connsiteX12" fmla="*/ 9241 w 10182"/>
              <a:gd name="connsiteY12" fmla="*/ 9987 h 10079"/>
              <a:gd name="connsiteX0" fmla="*/ 9241 w 10182"/>
              <a:gd name="connsiteY0" fmla="*/ 9987 h 10079"/>
              <a:gd name="connsiteX1" fmla="*/ 9233 w 10182"/>
              <a:gd name="connsiteY1" fmla="*/ 9793 h 10079"/>
              <a:gd name="connsiteX2" fmla="*/ 10022 w 10182"/>
              <a:gd name="connsiteY2" fmla="*/ 8616 h 10079"/>
              <a:gd name="connsiteX3" fmla="*/ 10182 w 10182"/>
              <a:gd name="connsiteY3" fmla="*/ 8629 h 10079"/>
              <a:gd name="connsiteX4" fmla="*/ 10093 w 10182"/>
              <a:gd name="connsiteY4" fmla="*/ 1410 h 10079"/>
              <a:gd name="connsiteX5" fmla="*/ 9951 w 10182"/>
              <a:gd name="connsiteY5" fmla="*/ 1423 h 10079"/>
              <a:gd name="connsiteX6" fmla="*/ 9108 w 10182"/>
              <a:gd name="connsiteY6" fmla="*/ 142 h 10079"/>
              <a:gd name="connsiteX7" fmla="*/ 9108 w 10182"/>
              <a:gd name="connsiteY7" fmla="*/ 13 h 10079"/>
              <a:gd name="connsiteX8" fmla="*/ 611 w 10182"/>
              <a:gd name="connsiteY8" fmla="*/ 29 h 10079"/>
              <a:gd name="connsiteX9" fmla="*/ 90 w 10182"/>
              <a:gd name="connsiteY9" fmla="*/ 803 h 10079"/>
              <a:gd name="connsiteX10" fmla="*/ 95 w 10182"/>
              <a:gd name="connsiteY10" fmla="*/ 9281 h 10079"/>
              <a:gd name="connsiteX11" fmla="*/ 646 w 10182"/>
              <a:gd name="connsiteY11" fmla="*/ 10079 h 10079"/>
              <a:gd name="connsiteX12" fmla="*/ 9241 w 10182"/>
              <a:gd name="connsiteY12" fmla="*/ 9987 h 10079"/>
              <a:gd name="connsiteX0" fmla="*/ 9243 w 10184"/>
              <a:gd name="connsiteY0" fmla="*/ 9987 h 10079"/>
              <a:gd name="connsiteX1" fmla="*/ 9235 w 10184"/>
              <a:gd name="connsiteY1" fmla="*/ 9793 h 10079"/>
              <a:gd name="connsiteX2" fmla="*/ 10024 w 10184"/>
              <a:gd name="connsiteY2" fmla="*/ 8616 h 10079"/>
              <a:gd name="connsiteX3" fmla="*/ 10184 w 10184"/>
              <a:gd name="connsiteY3" fmla="*/ 8629 h 10079"/>
              <a:gd name="connsiteX4" fmla="*/ 10095 w 10184"/>
              <a:gd name="connsiteY4" fmla="*/ 1410 h 10079"/>
              <a:gd name="connsiteX5" fmla="*/ 9953 w 10184"/>
              <a:gd name="connsiteY5" fmla="*/ 1423 h 10079"/>
              <a:gd name="connsiteX6" fmla="*/ 9110 w 10184"/>
              <a:gd name="connsiteY6" fmla="*/ 142 h 10079"/>
              <a:gd name="connsiteX7" fmla="*/ 9110 w 10184"/>
              <a:gd name="connsiteY7" fmla="*/ 13 h 10079"/>
              <a:gd name="connsiteX8" fmla="*/ 613 w 10184"/>
              <a:gd name="connsiteY8" fmla="*/ 29 h 10079"/>
              <a:gd name="connsiteX9" fmla="*/ 92 w 10184"/>
              <a:gd name="connsiteY9" fmla="*/ 803 h 10079"/>
              <a:gd name="connsiteX10" fmla="*/ 93 w 10184"/>
              <a:gd name="connsiteY10" fmla="*/ 9281 h 10079"/>
              <a:gd name="connsiteX11" fmla="*/ 648 w 10184"/>
              <a:gd name="connsiteY11" fmla="*/ 10079 h 10079"/>
              <a:gd name="connsiteX12" fmla="*/ 9243 w 10184"/>
              <a:gd name="connsiteY12" fmla="*/ 9987 h 10079"/>
              <a:gd name="connsiteX0" fmla="*/ 9243 w 10184"/>
              <a:gd name="connsiteY0" fmla="*/ 9987 h 10079"/>
              <a:gd name="connsiteX1" fmla="*/ 9235 w 10184"/>
              <a:gd name="connsiteY1" fmla="*/ 9793 h 10079"/>
              <a:gd name="connsiteX2" fmla="*/ 10024 w 10184"/>
              <a:gd name="connsiteY2" fmla="*/ 8616 h 10079"/>
              <a:gd name="connsiteX3" fmla="*/ 10184 w 10184"/>
              <a:gd name="connsiteY3" fmla="*/ 8629 h 10079"/>
              <a:gd name="connsiteX4" fmla="*/ 10095 w 10184"/>
              <a:gd name="connsiteY4" fmla="*/ 1410 h 10079"/>
              <a:gd name="connsiteX5" fmla="*/ 9953 w 10184"/>
              <a:gd name="connsiteY5" fmla="*/ 1423 h 10079"/>
              <a:gd name="connsiteX6" fmla="*/ 9110 w 10184"/>
              <a:gd name="connsiteY6" fmla="*/ 142 h 10079"/>
              <a:gd name="connsiteX7" fmla="*/ 9110 w 10184"/>
              <a:gd name="connsiteY7" fmla="*/ 13 h 10079"/>
              <a:gd name="connsiteX8" fmla="*/ 613 w 10184"/>
              <a:gd name="connsiteY8" fmla="*/ 29 h 10079"/>
              <a:gd name="connsiteX9" fmla="*/ 92 w 10184"/>
              <a:gd name="connsiteY9" fmla="*/ 803 h 10079"/>
              <a:gd name="connsiteX10" fmla="*/ 93 w 10184"/>
              <a:gd name="connsiteY10" fmla="*/ 9281 h 10079"/>
              <a:gd name="connsiteX11" fmla="*/ 648 w 10184"/>
              <a:gd name="connsiteY11" fmla="*/ 10079 h 10079"/>
              <a:gd name="connsiteX12" fmla="*/ 9243 w 10184"/>
              <a:gd name="connsiteY12" fmla="*/ 9987 h 10079"/>
              <a:gd name="connsiteX0" fmla="*/ 9151 w 10092"/>
              <a:gd name="connsiteY0" fmla="*/ 9987 h 10079"/>
              <a:gd name="connsiteX1" fmla="*/ 9143 w 10092"/>
              <a:gd name="connsiteY1" fmla="*/ 9793 h 10079"/>
              <a:gd name="connsiteX2" fmla="*/ 9932 w 10092"/>
              <a:gd name="connsiteY2" fmla="*/ 8616 h 10079"/>
              <a:gd name="connsiteX3" fmla="*/ 10092 w 10092"/>
              <a:gd name="connsiteY3" fmla="*/ 8629 h 10079"/>
              <a:gd name="connsiteX4" fmla="*/ 10003 w 10092"/>
              <a:gd name="connsiteY4" fmla="*/ 1410 h 10079"/>
              <a:gd name="connsiteX5" fmla="*/ 9861 w 10092"/>
              <a:gd name="connsiteY5" fmla="*/ 1423 h 10079"/>
              <a:gd name="connsiteX6" fmla="*/ 9018 w 10092"/>
              <a:gd name="connsiteY6" fmla="*/ 142 h 10079"/>
              <a:gd name="connsiteX7" fmla="*/ 9018 w 10092"/>
              <a:gd name="connsiteY7" fmla="*/ 13 h 10079"/>
              <a:gd name="connsiteX8" fmla="*/ 521 w 10092"/>
              <a:gd name="connsiteY8" fmla="*/ 29 h 10079"/>
              <a:gd name="connsiteX9" fmla="*/ 0 w 10092"/>
              <a:gd name="connsiteY9" fmla="*/ 803 h 10079"/>
              <a:gd name="connsiteX10" fmla="*/ 1 w 10092"/>
              <a:gd name="connsiteY10" fmla="*/ 9281 h 10079"/>
              <a:gd name="connsiteX11" fmla="*/ 556 w 10092"/>
              <a:gd name="connsiteY11" fmla="*/ 10079 h 10079"/>
              <a:gd name="connsiteX12" fmla="*/ 9151 w 10092"/>
              <a:gd name="connsiteY12" fmla="*/ 9987 h 10079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9861 w 10092"/>
              <a:gd name="connsiteY4" fmla="*/ 1517 h 10173"/>
              <a:gd name="connsiteX5" fmla="*/ 9018 w 10092"/>
              <a:gd name="connsiteY5" fmla="*/ 107 h 10173"/>
              <a:gd name="connsiteX6" fmla="*/ 521 w 10092"/>
              <a:gd name="connsiteY6" fmla="*/ 123 h 10173"/>
              <a:gd name="connsiteX7" fmla="*/ 0 w 10092"/>
              <a:gd name="connsiteY7" fmla="*/ 897 h 10173"/>
              <a:gd name="connsiteX8" fmla="*/ 1 w 10092"/>
              <a:gd name="connsiteY8" fmla="*/ 9375 h 10173"/>
              <a:gd name="connsiteX9" fmla="*/ 556 w 10092"/>
              <a:gd name="connsiteY9" fmla="*/ 10173 h 10173"/>
              <a:gd name="connsiteX10" fmla="*/ 9151 w 10092"/>
              <a:gd name="connsiteY10" fmla="*/ 10081 h 10173"/>
              <a:gd name="connsiteX0" fmla="*/ 9151 w 10273"/>
              <a:gd name="connsiteY0" fmla="*/ 10062 h 10154"/>
              <a:gd name="connsiteX1" fmla="*/ 9143 w 10273"/>
              <a:gd name="connsiteY1" fmla="*/ 9868 h 10154"/>
              <a:gd name="connsiteX2" fmla="*/ 9932 w 10273"/>
              <a:gd name="connsiteY2" fmla="*/ 8691 h 10154"/>
              <a:gd name="connsiteX3" fmla="*/ 10092 w 10273"/>
              <a:gd name="connsiteY3" fmla="*/ 8704 h 10154"/>
              <a:gd name="connsiteX4" fmla="*/ 9861 w 10273"/>
              <a:gd name="connsiteY4" fmla="*/ 1498 h 10154"/>
              <a:gd name="connsiteX5" fmla="*/ 9532 w 10273"/>
              <a:gd name="connsiteY5" fmla="*/ 116 h 10154"/>
              <a:gd name="connsiteX6" fmla="*/ 521 w 10273"/>
              <a:gd name="connsiteY6" fmla="*/ 104 h 10154"/>
              <a:gd name="connsiteX7" fmla="*/ 0 w 10273"/>
              <a:gd name="connsiteY7" fmla="*/ 878 h 10154"/>
              <a:gd name="connsiteX8" fmla="*/ 1 w 10273"/>
              <a:gd name="connsiteY8" fmla="*/ 9356 h 10154"/>
              <a:gd name="connsiteX9" fmla="*/ 556 w 10273"/>
              <a:gd name="connsiteY9" fmla="*/ 10154 h 10154"/>
              <a:gd name="connsiteX10" fmla="*/ 9151 w 10273"/>
              <a:gd name="connsiteY10" fmla="*/ 10062 h 10154"/>
              <a:gd name="connsiteX0" fmla="*/ 9151 w 10092"/>
              <a:gd name="connsiteY0" fmla="*/ 10062 h 10154"/>
              <a:gd name="connsiteX1" fmla="*/ 9143 w 10092"/>
              <a:gd name="connsiteY1" fmla="*/ 9868 h 10154"/>
              <a:gd name="connsiteX2" fmla="*/ 9932 w 10092"/>
              <a:gd name="connsiteY2" fmla="*/ 8691 h 10154"/>
              <a:gd name="connsiteX3" fmla="*/ 10092 w 10092"/>
              <a:gd name="connsiteY3" fmla="*/ 8704 h 10154"/>
              <a:gd name="connsiteX4" fmla="*/ 9861 w 10092"/>
              <a:gd name="connsiteY4" fmla="*/ 1498 h 10154"/>
              <a:gd name="connsiteX5" fmla="*/ 9532 w 10092"/>
              <a:gd name="connsiteY5" fmla="*/ 116 h 10154"/>
              <a:gd name="connsiteX6" fmla="*/ 521 w 10092"/>
              <a:gd name="connsiteY6" fmla="*/ 104 h 10154"/>
              <a:gd name="connsiteX7" fmla="*/ 0 w 10092"/>
              <a:gd name="connsiteY7" fmla="*/ 878 h 10154"/>
              <a:gd name="connsiteX8" fmla="*/ 1 w 10092"/>
              <a:gd name="connsiteY8" fmla="*/ 9356 h 10154"/>
              <a:gd name="connsiteX9" fmla="*/ 556 w 10092"/>
              <a:gd name="connsiteY9" fmla="*/ 10154 h 10154"/>
              <a:gd name="connsiteX10" fmla="*/ 9151 w 10092"/>
              <a:gd name="connsiteY10" fmla="*/ 10062 h 10154"/>
              <a:gd name="connsiteX0" fmla="*/ 9151 w 10127"/>
              <a:gd name="connsiteY0" fmla="*/ 10052 h 10144"/>
              <a:gd name="connsiteX1" fmla="*/ 9143 w 10127"/>
              <a:gd name="connsiteY1" fmla="*/ 9858 h 10144"/>
              <a:gd name="connsiteX2" fmla="*/ 9932 w 10127"/>
              <a:gd name="connsiteY2" fmla="*/ 8681 h 10144"/>
              <a:gd name="connsiteX3" fmla="*/ 10092 w 10127"/>
              <a:gd name="connsiteY3" fmla="*/ 8694 h 10144"/>
              <a:gd name="connsiteX4" fmla="*/ 9861 w 10127"/>
              <a:gd name="connsiteY4" fmla="*/ 1488 h 10144"/>
              <a:gd name="connsiteX5" fmla="*/ 10075 w 10127"/>
              <a:gd name="connsiteY5" fmla="*/ 120 h 10144"/>
              <a:gd name="connsiteX6" fmla="*/ 521 w 10127"/>
              <a:gd name="connsiteY6" fmla="*/ 94 h 10144"/>
              <a:gd name="connsiteX7" fmla="*/ 0 w 10127"/>
              <a:gd name="connsiteY7" fmla="*/ 868 h 10144"/>
              <a:gd name="connsiteX8" fmla="*/ 1 w 10127"/>
              <a:gd name="connsiteY8" fmla="*/ 9346 h 10144"/>
              <a:gd name="connsiteX9" fmla="*/ 556 w 10127"/>
              <a:gd name="connsiteY9" fmla="*/ 10144 h 10144"/>
              <a:gd name="connsiteX10" fmla="*/ 9151 w 10127"/>
              <a:gd name="connsiteY10" fmla="*/ 10052 h 10144"/>
              <a:gd name="connsiteX0" fmla="*/ 9151 w 10092"/>
              <a:gd name="connsiteY0" fmla="*/ 10066 h 10158"/>
              <a:gd name="connsiteX1" fmla="*/ 9143 w 10092"/>
              <a:gd name="connsiteY1" fmla="*/ 9872 h 10158"/>
              <a:gd name="connsiteX2" fmla="*/ 9932 w 10092"/>
              <a:gd name="connsiteY2" fmla="*/ 8695 h 10158"/>
              <a:gd name="connsiteX3" fmla="*/ 10092 w 10092"/>
              <a:gd name="connsiteY3" fmla="*/ 8708 h 10158"/>
              <a:gd name="connsiteX4" fmla="*/ 9861 w 10092"/>
              <a:gd name="connsiteY4" fmla="*/ 1502 h 10158"/>
              <a:gd name="connsiteX5" fmla="*/ 9522 w 10092"/>
              <a:gd name="connsiteY5" fmla="*/ 113 h 10158"/>
              <a:gd name="connsiteX6" fmla="*/ 521 w 10092"/>
              <a:gd name="connsiteY6" fmla="*/ 108 h 10158"/>
              <a:gd name="connsiteX7" fmla="*/ 0 w 10092"/>
              <a:gd name="connsiteY7" fmla="*/ 882 h 10158"/>
              <a:gd name="connsiteX8" fmla="*/ 1 w 10092"/>
              <a:gd name="connsiteY8" fmla="*/ 9360 h 10158"/>
              <a:gd name="connsiteX9" fmla="*/ 556 w 10092"/>
              <a:gd name="connsiteY9" fmla="*/ 10158 h 10158"/>
              <a:gd name="connsiteX10" fmla="*/ 9151 w 10092"/>
              <a:gd name="connsiteY10" fmla="*/ 10066 h 10158"/>
              <a:gd name="connsiteX0" fmla="*/ 9151 w 10092"/>
              <a:gd name="connsiteY0" fmla="*/ 10066 h 10158"/>
              <a:gd name="connsiteX1" fmla="*/ 9143 w 10092"/>
              <a:gd name="connsiteY1" fmla="*/ 9872 h 10158"/>
              <a:gd name="connsiteX2" fmla="*/ 9932 w 10092"/>
              <a:gd name="connsiteY2" fmla="*/ 8695 h 10158"/>
              <a:gd name="connsiteX3" fmla="*/ 10092 w 10092"/>
              <a:gd name="connsiteY3" fmla="*/ 8708 h 10158"/>
              <a:gd name="connsiteX4" fmla="*/ 9538 w 10092"/>
              <a:gd name="connsiteY4" fmla="*/ 918 h 10158"/>
              <a:gd name="connsiteX5" fmla="*/ 9522 w 10092"/>
              <a:gd name="connsiteY5" fmla="*/ 113 h 10158"/>
              <a:gd name="connsiteX6" fmla="*/ 521 w 10092"/>
              <a:gd name="connsiteY6" fmla="*/ 108 h 10158"/>
              <a:gd name="connsiteX7" fmla="*/ 0 w 10092"/>
              <a:gd name="connsiteY7" fmla="*/ 882 h 10158"/>
              <a:gd name="connsiteX8" fmla="*/ 1 w 10092"/>
              <a:gd name="connsiteY8" fmla="*/ 9360 h 10158"/>
              <a:gd name="connsiteX9" fmla="*/ 556 w 10092"/>
              <a:gd name="connsiteY9" fmla="*/ 10158 h 10158"/>
              <a:gd name="connsiteX10" fmla="*/ 9151 w 10092"/>
              <a:gd name="connsiteY10" fmla="*/ 10066 h 10158"/>
              <a:gd name="connsiteX0" fmla="*/ 9151 w 10160"/>
              <a:gd name="connsiteY0" fmla="*/ 10066 h 10158"/>
              <a:gd name="connsiteX1" fmla="*/ 9143 w 10160"/>
              <a:gd name="connsiteY1" fmla="*/ 9872 h 10158"/>
              <a:gd name="connsiteX2" fmla="*/ 9932 w 10160"/>
              <a:gd name="connsiteY2" fmla="*/ 8695 h 10158"/>
              <a:gd name="connsiteX3" fmla="*/ 10092 w 10160"/>
              <a:gd name="connsiteY3" fmla="*/ 8708 h 10158"/>
              <a:gd name="connsiteX4" fmla="*/ 10081 w 10160"/>
              <a:gd name="connsiteY4" fmla="*/ 911 h 10158"/>
              <a:gd name="connsiteX5" fmla="*/ 9522 w 10160"/>
              <a:gd name="connsiteY5" fmla="*/ 113 h 10158"/>
              <a:gd name="connsiteX6" fmla="*/ 521 w 10160"/>
              <a:gd name="connsiteY6" fmla="*/ 108 h 10158"/>
              <a:gd name="connsiteX7" fmla="*/ 0 w 10160"/>
              <a:gd name="connsiteY7" fmla="*/ 882 h 10158"/>
              <a:gd name="connsiteX8" fmla="*/ 1 w 10160"/>
              <a:gd name="connsiteY8" fmla="*/ 9360 h 10158"/>
              <a:gd name="connsiteX9" fmla="*/ 556 w 10160"/>
              <a:gd name="connsiteY9" fmla="*/ 10158 h 10158"/>
              <a:gd name="connsiteX10" fmla="*/ 9151 w 10160"/>
              <a:gd name="connsiteY10" fmla="*/ 10066 h 10158"/>
              <a:gd name="connsiteX0" fmla="*/ 9151 w 10160"/>
              <a:gd name="connsiteY0" fmla="*/ 10066 h 10158"/>
              <a:gd name="connsiteX1" fmla="*/ 9143 w 10160"/>
              <a:gd name="connsiteY1" fmla="*/ 9872 h 10158"/>
              <a:gd name="connsiteX2" fmla="*/ 9932 w 10160"/>
              <a:gd name="connsiteY2" fmla="*/ 8695 h 10158"/>
              <a:gd name="connsiteX3" fmla="*/ 10092 w 10160"/>
              <a:gd name="connsiteY3" fmla="*/ 8708 h 10158"/>
              <a:gd name="connsiteX4" fmla="*/ 10081 w 10160"/>
              <a:gd name="connsiteY4" fmla="*/ 911 h 10158"/>
              <a:gd name="connsiteX5" fmla="*/ 9522 w 10160"/>
              <a:gd name="connsiteY5" fmla="*/ 113 h 10158"/>
              <a:gd name="connsiteX6" fmla="*/ 521 w 10160"/>
              <a:gd name="connsiteY6" fmla="*/ 108 h 10158"/>
              <a:gd name="connsiteX7" fmla="*/ 0 w 10160"/>
              <a:gd name="connsiteY7" fmla="*/ 882 h 10158"/>
              <a:gd name="connsiteX8" fmla="*/ 1 w 10160"/>
              <a:gd name="connsiteY8" fmla="*/ 9360 h 10158"/>
              <a:gd name="connsiteX9" fmla="*/ 556 w 10160"/>
              <a:gd name="connsiteY9" fmla="*/ 10158 h 10158"/>
              <a:gd name="connsiteX10" fmla="*/ 9151 w 10160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10092 w 10171"/>
              <a:gd name="connsiteY2" fmla="*/ 8708 h 10158"/>
              <a:gd name="connsiteX3" fmla="*/ 10096 w 10171"/>
              <a:gd name="connsiteY3" fmla="*/ 939 h 10158"/>
              <a:gd name="connsiteX4" fmla="*/ 9522 w 10171"/>
              <a:gd name="connsiteY4" fmla="*/ 113 h 10158"/>
              <a:gd name="connsiteX5" fmla="*/ 521 w 10171"/>
              <a:gd name="connsiteY5" fmla="*/ 108 h 10158"/>
              <a:gd name="connsiteX6" fmla="*/ 0 w 10171"/>
              <a:gd name="connsiteY6" fmla="*/ 882 h 10158"/>
              <a:gd name="connsiteX7" fmla="*/ 1 w 10171"/>
              <a:gd name="connsiteY7" fmla="*/ 9360 h 10158"/>
              <a:gd name="connsiteX8" fmla="*/ 556 w 10171"/>
              <a:gd name="connsiteY8" fmla="*/ 10158 h 10158"/>
              <a:gd name="connsiteX9" fmla="*/ 9151 w 10171"/>
              <a:gd name="connsiteY9" fmla="*/ 10066 h 10158"/>
              <a:gd name="connsiteX0" fmla="*/ 9151 w 10171"/>
              <a:gd name="connsiteY0" fmla="*/ 10066 h 10158"/>
              <a:gd name="connsiteX1" fmla="*/ 10092 w 10171"/>
              <a:gd name="connsiteY1" fmla="*/ 8708 h 10158"/>
              <a:gd name="connsiteX2" fmla="*/ 10096 w 10171"/>
              <a:gd name="connsiteY2" fmla="*/ 939 h 10158"/>
              <a:gd name="connsiteX3" fmla="*/ 9522 w 10171"/>
              <a:gd name="connsiteY3" fmla="*/ 113 h 10158"/>
              <a:gd name="connsiteX4" fmla="*/ 521 w 10171"/>
              <a:gd name="connsiteY4" fmla="*/ 108 h 10158"/>
              <a:gd name="connsiteX5" fmla="*/ 0 w 10171"/>
              <a:gd name="connsiteY5" fmla="*/ 882 h 10158"/>
              <a:gd name="connsiteX6" fmla="*/ 1 w 10171"/>
              <a:gd name="connsiteY6" fmla="*/ 9360 h 10158"/>
              <a:gd name="connsiteX7" fmla="*/ 556 w 10171"/>
              <a:gd name="connsiteY7" fmla="*/ 10158 h 10158"/>
              <a:gd name="connsiteX8" fmla="*/ 9151 w 10171"/>
              <a:gd name="connsiteY8" fmla="*/ 10066 h 10158"/>
              <a:gd name="connsiteX0" fmla="*/ 9151 w 10169"/>
              <a:gd name="connsiteY0" fmla="*/ 10066 h 10186"/>
              <a:gd name="connsiteX1" fmla="*/ 10082 w 10169"/>
              <a:gd name="connsiteY1" fmla="*/ 9335 h 10186"/>
              <a:gd name="connsiteX2" fmla="*/ 10096 w 10169"/>
              <a:gd name="connsiteY2" fmla="*/ 939 h 10186"/>
              <a:gd name="connsiteX3" fmla="*/ 9522 w 10169"/>
              <a:gd name="connsiteY3" fmla="*/ 113 h 10186"/>
              <a:gd name="connsiteX4" fmla="*/ 521 w 10169"/>
              <a:gd name="connsiteY4" fmla="*/ 108 h 10186"/>
              <a:gd name="connsiteX5" fmla="*/ 0 w 10169"/>
              <a:gd name="connsiteY5" fmla="*/ 882 h 10186"/>
              <a:gd name="connsiteX6" fmla="*/ 1 w 10169"/>
              <a:gd name="connsiteY6" fmla="*/ 9360 h 10186"/>
              <a:gd name="connsiteX7" fmla="*/ 556 w 10169"/>
              <a:gd name="connsiteY7" fmla="*/ 10158 h 10186"/>
              <a:gd name="connsiteX8" fmla="*/ 9151 w 10169"/>
              <a:gd name="connsiteY8" fmla="*/ 10066 h 10186"/>
              <a:gd name="connsiteX0" fmla="*/ 9151 w 10169"/>
              <a:gd name="connsiteY0" fmla="*/ 10066 h 10158"/>
              <a:gd name="connsiteX1" fmla="*/ 10082 w 10169"/>
              <a:gd name="connsiteY1" fmla="*/ 9335 h 10158"/>
              <a:gd name="connsiteX2" fmla="*/ 10096 w 10169"/>
              <a:gd name="connsiteY2" fmla="*/ 939 h 10158"/>
              <a:gd name="connsiteX3" fmla="*/ 9522 w 10169"/>
              <a:gd name="connsiteY3" fmla="*/ 113 h 10158"/>
              <a:gd name="connsiteX4" fmla="*/ 521 w 10169"/>
              <a:gd name="connsiteY4" fmla="*/ 108 h 10158"/>
              <a:gd name="connsiteX5" fmla="*/ 0 w 10169"/>
              <a:gd name="connsiteY5" fmla="*/ 882 h 10158"/>
              <a:gd name="connsiteX6" fmla="*/ 1 w 10169"/>
              <a:gd name="connsiteY6" fmla="*/ 9360 h 10158"/>
              <a:gd name="connsiteX7" fmla="*/ 556 w 10169"/>
              <a:gd name="connsiteY7" fmla="*/ 10158 h 10158"/>
              <a:gd name="connsiteX8" fmla="*/ 9151 w 10169"/>
              <a:gd name="connsiteY8" fmla="*/ 10066 h 10158"/>
              <a:gd name="connsiteX0" fmla="*/ 9518 w 10241"/>
              <a:gd name="connsiteY0" fmla="*/ 10159 h 10159"/>
              <a:gd name="connsiteX1" fmla="*/ 10082 w 10241"/>
              <a:gd name="connsiteY1" fmla="*/ 9335 h 10159"/>
              <a:gd name="connsiteX2" fmla="*/ 10096 w 10241"/>
              <a:gd name="connsiteY2" fmla="*/ 939 h 10159"/>
              <a:gd name="connsiteX3" fmla="*/ 9522 w 10241"/>
              <a:gd name="connsiteY3" fmla="*/ 113 h 10159"/>
              <a:gd name="connsiteX4" fmla="*/ 521 w 10241"/>
              <a:gd name="connsiteY4" fmla="*/ 108 h 10159"/>
              <a:gd name="connsiteX5" fmla="*/ 0 w 10241"/>
              <a:gd name="connsiteY5" fmla="*/ 882 h 10159"/>
              <a:gd name="connsiteX6" fmla="*/ 1 w 10241"/>
              <a:gd name="connsiteY6" fmla="*/ 9360 h 10159"/>
              <a:gd name="connsiteX7" fmla="*/ 556 w 10241"/>
              <a:gd name="connsiteY7" fmla="*/ 10158 h 10159"/>
              <a:gd name="connsiteX8" fmla="*/ 9518 w 10241"/>
              <a:gd name="connsiteY8" fmla="*/ 10159 h 10159"/>
              <a:gd name="connsiteX0" fmla="*/ 9518 w 10169"/>
              <a:gd name="connsiteY0" fmla="*/ 10159 h 10159"/>
              <a:gd name="connsiteX1" fmla="*/ 10082 w 10169"/>
              <a:gd name="connsiteY1" fmla="*/ 9335 h 10159"/>
              <a:gd name="connsiteX2" fmla="*/ 10096 w 10169"/>
              <a:gd name="connsiteY2" fmla="*/ 939 h 10159"/>
              <a:gd name="connsiteX3" fmla="*/ 9522 w 10169"/>
              <a:gd name="connsiteY3" fmla="*/ 113 h 10159"/>
              <a:gd name="connsiteX4" fmla="*/ 521 w 10169"/>
              <a:gd name="connsiteY4" fmla="*/ 108 h 10159"/>
              <a:gd name="connsiteX5" fmla="*/ 0 w 10169"/>
              <a:gd name="connsiteY5" fmla="*/ 882 h 10159"/>
              <a:gd name="connsiteX6" fmla="*/ 1 w 10169"/>
              <a:gd name="connsiteY6" fmla="*/ 9360 h 10159"/>
              <a:gd name="connsiteX7" fmla="*/ 556 w 10169"/>
              <a:gd name="connsiteY7" fmla="*/ 10158 h 10159"/>
              <a:gd name="connsiteX8" fmla="*/ 9518 w 10169"/>
              <a:gd name="connsiteY8" fmla="*/ 10159 h 10159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70"/>
              <a:gd name="connsiteY0" fmla="*/ 10166 h 10166"/>
              <a:gd name="connsiteX1" fmla="*/ 10082 w 10170"/>
              <a:gd name="connsiteY1" fmla="*/ 9335 h 10166"/>
              <a:gd name="connsiteX2" fmla="*/ 10096 w 10170"/>
              <a:gd name="connsiteY2" fmla="*/ 939 h 10166"/>
              <a:gd name="connsiteX3" fmla="*/ 9522 w 10170"/>
              <a:gd name="connsiteY3" fmla="*/ 113 h 10166"/>
              <a:gd name="connsiteX4" fmla="*/ 521 w 10170"/>
              <a:gd name="connsiteY4" fmla="*/ 108 h 10166"/>
              <a:gd name="connsiteX5" fmla="*/ 0 w 10170"/>
              <a:gd name="connsiteY5" fmla="*/ 882 h 10166"/>
              <a:gd name="connsiteX6" fmla="*/ 1 w 10170"/>
              <a:gd name="connsiteY6" fmla="*/ 9360 h 10166"/>
              <a:gd name="connsiteX7" fmla="*/ 556 w 10170"/>
              <a:gd name="connsiteY7" fmla="*/ 10158 h 10166"/>
              <a:gd name="connsiteX8" fmla="*/ 9528 w 10170"/>
              <a:gd name="connsiteY8" fmla="*/ 10166 h 10166"/>
              <a:gd name="connsiteX0" fmla="*/ 9528 w 10096"/>
              <a:gd name="connsiteY0" fmla="*/ 10166 h 10166"/>
              <a:gd name="connsiteX1" fmla="*/ 10082 w 10096"/>
              <a:gd name="connsiteY1" fmla="*/ 9335 h 10166"/>
              <a:gd name="connsiteX2" fmla="*/ 10096 w 10096"/>
              <a:gd name="connsiteY2" fmla="*/ 939 h 10166"/>
              <a:gd name="connsiteX3" fmla="*/ 9522 w 10096"/>
              <a:gd name="connsiteY3" fmla="*/ 113 h 10166"/>
              <a:gd name="connsiteX4" fmla="*/ 521 w 10096"/>
              <a:gd name="connsiteY4" fmla="*/ 108 h 10166"/>
              <a:gd name="connsiteX5" fmla="*/ 0 w 10096"/>
              <a:gd name="connsiteY5" fmla="*/ 882 h 10166"/>
              <a:gd name="connsiteX6" fmla="*/ 1 w 10096"/>
              <a:gd name="connsiteY6" fmla="*/ 9360 h 10166"/>
              <a:gd name="connsiteX7" fmla="*/ 556 w 10096"/>
              <a:gd name="connsiteY7" fmla="*/ 10158 h 10166"/>
              <a:gd name="connsiteX8" fmla="*/ 9528 w 10096"/>
              <a:gd name="connsiteY8" fmla="*/ 10166 h 10166"/>
              <a:gd name="connsiteX0" fmla="*/ 9528 w 10096"/>
              <a:gd name="connsiteY0" fmla="*/ 10058 h 10058"/>
              <a:gd name="connsiteX1" fmla="*/ 10082 w 10096"/>
              <a:gd name="connsiteY1" fmla="*/ 9227 h 10058"/>
              <a:gd name="connsiteX2" fmla="*/ 10096 w 10096"/>
              <a:gd name="connsiteY2" fmla="*/ 831 h 10058"/>
              <a:gd name="connsiteX3" fmla="*/ 9522 w 10096"/>
              <a:gd name="connsiteY3" fmla="*/ 5 h 10058"/>
              <a:gd name="connsiteX4" fmla="*/ 521 w 10096"/>
              <a:gd name="connsiteY4" fmla="*/ 0 h 10058"/>
              <a:gd name="connsiteX5" fmla="*/ 0 w 10096"/>
              <a:gd name="connsiteY5" fmla="*/ 774 h 10058"/>
              <a:gd name="connsiteX6" fmla="*/ 1 w 10096"/>
              <a:gd name="connsiteY6" fmla="*/ 9252 h 10058"/>
              <a:gd name="connsiteX7" fmla="*/ 556 w 10096"/>
              <a:gd name="connsiteY7" fmla="*/ 10050 h 10058"/>
              <a:gd name="connsiteX8" fmla="*/ 9528 w 10096"/>
              <a:gd name="connsiteY8" fmla="*/ 10058 h 10058"/>
              <a:gd name="connsiteX0" fmla="*/ 9829 w 10397"/>
              <a:gd name="connsiteY0" fmla="*/ 10058 h 10058"/>
              <a:gd name="connsiteX1" fmla="*/ 10383 w 10397"/>
              <a:gd name="connsiteY1" fmla="*/ 9227 h 10058"/>
              <a:gd name="connsiteX2" fmla="*/ 10397 w 10397"/>
              <a:gd name="connsiteY2" fmla="*/ 831 h 10058"/>
              <a:gd name="connsiteX3" fmla="*/ 9823 w 10397"/>
              <a:gd name="connsiteY3" fmla="*/ 5 h 10058"/>
              <a:gd name="connsiteX4" fmla="*/ 822 w 10397"/>
              <a:gd name="connsiteY4" fmla="*/ 0 h 10058"/>
              <a:gd name="connsiteX5" fmla="*/ 0 w 10397"/>
              <a:gd name="connsiteY5" fmla="*/ 774 h 10058"/>
              <a:gd name="connsiteX6" fmla="*/ 302 w 10397"/>
              <a:gd name="connsiteY6" fmla="*/ 9252 h 10058"/>
              <a:gd name="connsiteX7" fmla="*/ 857 w 10397"/>
              <a:gd name="connsiteY7" fmla="*/ 10050 h 10058"/>
              <a:gd name="connsiteX8" fmla="*/ 9829 w 10397"/>
              <a:gd name="connsiteY8" fmla="*/ 10058 h 10058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02 w 10397"/>
              <a:gd name="connsiteY6" fmla="*/ 9447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4 w 10397"/>
              <a:gd name="connsiteY6" fmla="*/ 9544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4 w 10397"/>
              <a:gd name="connsiteY6" fmla="*/ 9544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440"/>
              <a:gd name="connsiteX1" fmla="*/ 10383 w 10397"/>
              <a:gd name="connsiteY1" fmla="*/ 9422 h 10440"/>
              <a:gd name="connsiteX2" fmla="*/ 10397 w 10397"/>
              <a:gd name="connsiteY2" fmla="*/ 1026 h 10440"/>
              <a:gd name="connsiteX3" fmla="*/ 9823 w 10397"/>
              <a:gd name="connsiteY3" fmla="*/ 200 h 10440"/>
              <a:gd name="connsiteX4" fmla="*/ 632 w 10397"/>
              <a:gd name="connsiteY4" fmla="*/ 0 h 10440"/>
              <a:gd name="connsiteX5" fmla="*/ 0 w 10397"/>
              <a:gd name="connsiteY5" fmla="*/ 969 h 10440"/>
              <a:gd name="connsiteX6" fmla="*/ 34 w 10397"/>
              <a:gd name="connsiteY6" fmla="*/ 9544 h 10440"/>
              <a:gd name="connsiteX7" fmla="*/ 612 w 10397"/>
              <a:gd name="connsiteY7" fmla="*/ 10440 h 10440"/>
              <a:gd name="connsiteX8" fmla="*/ 9829 w 10397"/>
              <a:gd name="connsiteY8" fmla="*/ 10253 h 10440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18 w 10397"/>
              <a:gd name="connsiteY0" fmla="*/ 10432 h 10432"/>
              <a:gd name="connsiteX1" fmla="*/ 10383 w 10397"/>
              <a:gd name="connsiteY1" fmla="*/ 9422 h 10432"/>
              <a:gd name="connsiteX2" fmla="*/ 10397 w 10397"/>
              <a:gd name="connsiteY2" fmla="*/ 1026 h 10432"/>
              <a:gd name="connsiteX3" fmla="*/ 9823 w 10397"/>
              <a:gd name="connsiteY3" fmla="*/ 200 h 10432"/>
              <a:gd name="connsiteX4" fmla="*/ 632 w 10397"/>
              <a:gd name="connsiteY4" fmla="*/ 0 h 10432"/>
              <a:gd name="connsiteX5" fmla="*/ 0 w 10397"/>
              <a:gd name="connsiteY5" fmla="*/ 969 h 10432"/>
              <a:gd name="connsiteX6" fmla="*/ 34 w 10397"/>
              <a:gd name="connsiteY6" fmla="*/ 9544 h 10432"/>
              <a:gd name="connsiteX7" fmla="*/ 679 w 10397"/>
              <a:gd name="connsiteY7" fmla="*/ 10424 h 10432"/>
              <a:gd name="connsiteX8" fmla="*/ 9818 w 10397"/>
              <a:gd name="connsiteY8" fmla="*/ 10432 h 1043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1086 h 10492"/>
              <a:gd name="connsiteX3" fmla="*/ 98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1086 h 10492"/>
              <a:gd name="connsiteX3" fmla="*/ 97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907 h 10492"/>
              <a:gd name="connsiteX3" fmla="*/ 97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472"/>
              <a:gd name="connsiteY0" fmla="*/ 10492 h 10492"/>
              <a:gd name="connsiteX1" fmla="*/ 10472 w 10472"/>
              <a:gd name="connsiteY1" fmla="*/ 9563 h 10492"/>
              <a:gd name="connsiteX2" fmla="*/ 10397 w 10472"/>
              <a:gd name="connsiteY2" fmla="*/ 907 h 10492"/>
              <a:gd name="connsiteX3" fmla="*/ 9701 w 10472"/>
              <a:gd name="connsiteY3" fmla="*/ 0 h 10492"/>
              <a:gd name="connsiteX4" fmla="*/ 632 w 10472"/>
              <a:gd name="connsiteY4" fmla="*/ 60 h 10492"/>
              <a:gd name="connsiteX5" fmla="*/ 0 w 10472"/>
              <a:gd name="connsiteY5" fmla="*/ 1029 h 10492"/>
              <a:gd name="connsiteX6" fmla="*/ 34 w 10472"/>
              <a:gd name="connsiteY6" fmla="*/ 9604 h 10492"/>
              <a:gd name="connsiteX7" fmla="*/ 679 w 10472"/>
              <a:gd name="connsiteY7" fmla="*/ 10484 h 10492"/>
              <a:gd name="connsiteX8" fmla="*/ 9818 w 10472"/>
              <a:gd name="connsiteY8" fmla="*/ 10492 h 10492"/>
              <a:gd name="connsiteX0" fmla="*/ 9818 w 10472"/>
              <a:gd name="connsiteY0" fmla="*/ 10492 h 10492"/>
              <a:gd name="connsiteX1" fmla="*/ 10472 w 10472"/>
              <a:gd name="connsiteY1" fmla="*/ 9563 h 10492"/>
              <a:gd name="connsiteX2" fmla="*/ 10397 w 10472"/>
              <a:gd name="connsiteY2" fmla="*/ 907 h 10492"/>
              <a:gd name="connsiteX3" fmla="*/ 9701 w 10472"/>
              <a:gd name="connsiteY3" fmla="*/ 0 h 10492"/>
              <a:gd name="connsiteX4" fmla="*/ 632 w 10472"/>
              <a:gd name="connsiteY4" fmla="*/ 60 h 10492"/>
              <a:gd name="connsiteX5" fmla="*/ 0 w 10472"/>
              <a:gd name="connsiteY5" fmla="*/ 1029 h 10492"/>
              <a:gd name="connsiteX6" fmla="*/ 34 w 10472"/>
              <a:gd name="connsiteY6" fmla="*/ 9604 h 10492"/>
              <a:gd name="connsiteX7" fmla="*/ 679 w 10472"/>
              <a:gd name="connsiteY7" fmla="*/ 10484 h 10492"/>
              <a:gd name="connsiteX8" fmla="*/ 9818 w 10472"/>
              <a:gd name="connsiteY8" fmla="*/ 10492 h 10492"/>
              <a:gd name="connsiteX0" fmla="*/ 9818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18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87 w 10439"/>
              <a:gd name="connsiteY4" fmla="*/ 31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95 w 10439"/>
              <a:gd name="connsiteY4" fmla="*/ 2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439" h="10492">
                <a:moveTo>
                  <a:pt x="9851" y="10492"/>
                </a:moveTo>
                <a:cubicBezTo>
                  <a:pt x="9772" y="9895"/>
                  <a:pt x="10126" y="9428"/>
                  <a:pt x="10439" y="9531"/>
                </a:cubicBezTo>
                <a:cubicBezTo>
                  <a:pt x="10444" y="6732"/>
                  <a:pt x="10392" y="3690"/>
                  <a:pt x="10397" y="891"/>
                </a:cubicBezTo>
                <a:cubicBezTo>
                  <a:pt x="10076" y="887"/>
                  <a:pt x="9702" y="453"/>
                  <a:pt x="9701" y="0"/>
                </a:cubicBezTo>
                <a:lnTo>
                  <a:pt x="695" y="2"/>
                </a:lnTo>
                <a:cubicBezTo>
                  <a:pt x="702" y="501"/>
                  <a:pt x="529" y="1058"/>
                  <a:pt x="0" y="1029"/>
                </a:cubicBezTo>
                <a:cubicBezTo>
                  <a:pt x="11" y="3887"/>
                  <a:pt x="23" y="6746"/>
                  <a:pt x="34" y="9604"/>
                </a:cubicBezTo>
                <a:cubicBezTo>
                  <a:pt x="339" y="9463"/>
                  <a:pt x="751" y="9896"/>
                  <a:pt x="679" y="10484"/>
                </a:cubicBezTo>
                <a:lnTo>
                  <a:pt x="9851" y="1049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9"/>
          <p:cNvSpPr>
            <a:spLocks/>
          </p:cNvSpPr>
          <p:nvPr/>
        </p:nvSpPr>
        <p:spPr bwMode="auto">
          <a:xfrm>
            <a:off x="614743" y="454908"/>
            <a:ext cx="5943600" cy="5404980"/>
          </a:xfrm>
          <a:custGeom>
            <a:avLst/>
            <a:gdLst/>
            <a:ahLst/>
            <a:cxnLst/>
            <a:rect l="l" t="t" r="r" b="b"/>
            <a:pathLst>
              <a:path w="11322355" h="6153799">
                <a:moveTo>
                  <a:pt x="763927" y="0"/>
                </a:moveTo>
                <a:lnTo>
                  <a:pt x="10479406" y="0"/>
                </a:lnTo>
                <a:cubicBezTo>
                  <a:pt x="10526144" y="265985"/>
                  <a:pt x="11033800" y="530729"/>
                  <a:pt x="11270829" y="549307"/>
                </a:cubicBezTo>
                <a:cubicBezTo>
                  <a:pt x="11279242" y="2224925"/>
                  <a:pt x="11313943" y="3891189"/>
                  <a:pt x="11322355" y="5566807"/>
                </a:cubicBezTo>
                <a:cubicBezTo>
                  <a:pt x="10954316" y="5548098"/>
                  <a:pt x="10606256" y="5874334"/>
                  <a:pt x="10656730" y="6153799"/>
                </a:cubicBezTo>
                <a:lnTo>
                  <a:pt x="778562" y="6129244"/>
                </a:lnTo>
                <a:cubicBezTo>
                  <a:pt x="761737" y="5887781"/>
                  <a:pt x="605058" y="5620595"/>
                  <a:pt x="17247" y="5584346"/>
                </a:cubicBezTo>
                <a:cubicBezTo>
                  <a:pt x="38277" y="4716720"/>
                  <a:pt x="-21660" y="1512817"/>
                  <a:pt x="8834" y="627651"/>
                </a:cubicBezTo>
                <a:cubicBezTo>
                  <a:pt x="504996" y="568288"/>
                  <a:pt x="716694" y="362929"/>
                  <a:pt x="76392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10"/>
          <p:cNvSpPr>
            <a:spLocks/>
          </p:cNvSpPr>
          <p:nvPr/>
        </p:nvSpPr>
        <p:spPr bwMode="auto">
          <a:xfrm>
            <a:off x="657986" y="529106"/>
            <a:ext cx="5857115" cy="5256584"/>
          </a:xfrm>
          <a:custGeom>
            <a:avLst/>
            <a:gdLst/>
            <a:ahLst/>
            <a:cxnLst/>
            <a:rect l="l" t="t" r="r" b="b"/>
            <a:pathLst>
              <a:path w="11322355" h="6153799">
                <a:moveTo>
                  <a:pt x="763927" y="0"/>
                </a:moveTo>
                <a:lnTo>
                  <a:pt x="10479406" y="0"/>
                </a:lnTo>
                <a:cubicBezTo>
                  <a:pt x="10526144" y="265985"/>
                  <a:pt x="11033800" y="530729"/>
                  <a:pt x="11270829" y="549307"/>
                </a:cubicBezTo>
                <a:cubicBezTo>
                  <a:pt x="11279242" y="2224925"/>
                  <a:pt x="11313943" y="3891189"/>
                  <a:pt x="11322355" y="5566807"/>
                </a:cubicBezTo>
                <a:cubicBezTo>
                  <a:pt x="10954316" y="5548098"/>
                  <a:pt x="10606256" y="5874334"/>
                  <a:pt x="10656730" y="6153799"/>
                </a:cubicBezTo>
                <a:lnTo>
                  <a:pt x="778562" y="6129244"/>
                </a:lnTo>
                <a:cubicBezTo>
                  <a:pt x="761737" y="5887781"/>
                  <a:pt x="605058" y="5620595"/>
                  <a:pt x="17247" y="5584346"/>
                </a:cubicBezTo>
                <a:cubicBezTo>
                  <a:pt x="38277" y="4716720"/>
                  <a:pt x="-21660" y="1512817"/>
                  <a:pt x="8834" y="627651"/>
                </a:cubicBezTo>
                <a:cubicBezTo>
                  <a:pt x="504996" y="568288"/>
                  <a:pt x="716694" y="362929"/>
                  <a:pt x="763927" y="0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prstDash val="dash"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/>
          </a:p>
        </p:txBody>
      </p:sp>
      <p:sp>
        <p:nvSpPr>
          <p:cNvPr id="12" name="Picture Placeholder 26"/>
          <p:cNvSpPr>
            <a:spLocks noGrp="1"/>
          </p:cNvSpPr>
          <p:nvPr>
            <p:ph type="pic" sz="quarter" idx="13"/>
          </p:nvPr>
        </p:nvSpPr>
        <p:spPr>
          <a:xfrm>
            <a:off x="733426" y="635000"/>
            <a:ext cx="5690222" cy="5052468"/>
          </a:xfrm>
          <a:custGeom>
            <a:avLst/>
            <a:gdLst/>
            <a:ahLst/>
            <a:cxnLst/>
            <a:rect l="l" t="t" r="r" b="b"/>
            <a:pathLst>
              <a:path w="7586963" h="5052468">
                <a:moveTo>
                  <a:pt x="512914" y="0"/>
                </a:moveTo>
                <a:lnTo>
                  <a:pt x="7036044" y="0"/>
                </a:lnTo>
                <a:cubicBezTo>
                  <a:pt x="7067425" y="218474"/>
                  <a:pt x="7408274" y="435930"/>
                  <a:pt x="7567419" y="451189"/>
                </a:cubicBezTo>
                <a:cubicBezTo>
                  <a:pt x="7570610" y="1228792"/>
                  <a:pt x="7579436" y="2003942"/>
                  <a:pt x="7586963" y="2779417"/>
                </a:cubicBezTo>
                <a:cubicBezTo>
                  <a:pt x="7158221" y="2877305"/>
                  <a:pt x="6797390" y="3063094"/>
                  <a:pt x="6588229" y="3324502"/>
                </a:cubicBezTo>
                <a:cubicBezTo>
                  <a:pt x="6301413" y="3685358"/>
                  <a:pt x="6042535" y="4467555"/>
                  <a:pt x="6453903" y="5052468"/>
                </a:cubicBezTo>
                <a:lnTo>
                  <a:pt x="522740" y="5034431"/>
                </a:lnTo>
                <a:cubicBezTo>
                  <a:pt x="511444" y="4836099"/>
                  <a:pt x="406247" y="4616638"/>
                  <a:pt x="11581" y="4586863"/>
                </a:cubicBezTo>
                <a:cubicBezTo>
                  <a:pt x="25701" y="3874214"/>
                  <a:pt x="-14542" y="1242596"/>
                  <a:pt x="5932" y="515539"/>
                </a:cubicBezTo>
                <a:cubicBezTo>
                  <a:pt x="339064" y="466780"/>
                  <a:pt x="481201" y="298102"/>
                  <a:pt x="512914" y="0"/>
                </a:cubicBezTo>
                <a:close/>
              </a:path>
            </a:pathLst>
          </a:custGeom>
          <a:ln w="9525">
            <a:solidFill>
              <a:schemeClr val="tx1">
                <a:lumMod val="20000"/>
                <a:lumOff val="80000"/>
              </a:schemeClr>
            </a:solidFill>
          </a:ln>
        </p:spPr>
        <p:txBody>
          <a:bodyPr tIns="365760"/>
          <a:lstStyle>
            <a:lvl1pPr marL="0" indent="0" algn="ctr">
              <a:buNone/>
              <a:defRPr/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13" name="Freeform 5"/>
          <p:cNvSpPr>
            <a:spLocks/>
          </p:cNvSpPr>
          <p:nvPr/>
        </p:nvSpPr>
        <p:spPr bwMode="auto">
          <a:xfrm>
            <a:off x="5413204" y="3332030"/>
            <a:ext cx="3340273" cy="3081473"/>
          </a:xfrm>
          <a:custGeom>
            <a:avLst/>
            <a:gdLst>
              <a:gd name="T0" fmla="*/ 224 w 1468"/>
              <a:gd name="T1" fmla="*/ 204 h 829"/>
              <a:gd name="T2" fmla="*/ 689 w 1468"/>
              <a:gd name="T3" fmla="*/ 819 h 829"/>
              <a:gd name="T4" fmla="*/ 1046 w 1468"/>
              <a:gd name="T5" fmla="*/ 142 h 829"/>
              <a:gd name="T6" fmla="*/ 224 w 1468"/>
              <a:gd name="T7" fmla="*/ 204 h 829"/>
              <a:gd name="connsiteX0" fmla="*/ 601 w 7680"/>
              <a:gd name="connsiteY0" fmla="*/ 1897 h 9316"/>
              <a:gd name="connsiteX1" fmla="*/ 3768 w 7680"/>
              <a:gd name="connsiteY1" fmla="*/ 9315 h 9316"/>
              <a:gd name="connsiteX2" fmla="*/ 6232 w 7680"/>
              <a:gd name="connsiteY2" fmla="*/ 1036 h 9316"/>
              <a:gd name="connsiteX3" fmla="*/ 601 w 7680"/>
              <a:gd name="connsiteY3" fmla="*/ 1897 h 9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" h="9316">
                <a:moveTo>
                  <a:pt x="601" y="1897"/>
                </a:moveTo>
                <a:cubicBezTo>
                  <a:pt x="-230" y="3730"/>
                  <a:pt x="-925" y="9159"/>
                  <a:pt x="3768" y="9315"/>
                </a:cubicBezTo>
                <a:cubicBezTo>
                  <a:pt x="7399" y="9436"/>
                  <a:pt x="9107" y="3569"/>
                  <a:pt x="6232" y="1036"/>
                </a:cubicBezTo>
                <a:cubicBezTo>
                  <a:pt x="4298" y="-677"/>
                  <a:pt x="1548" y="-178"/>
                  <a:pt x="601" y="189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5"/>
          <p:cNvSpPr>
            <a:spLocks/>
          </p:cNvSpPr>
          <p:nvPr/>
        </p:nvSpPr>
        <p:spPr bwMode="auto">
          <a:xfrm>
            <a:off x="5457980" y="3376386"/>
            <a:ext cx="3223385" cy="2948646"/>
          </a:xfrm>
          <a:custGeom>
            <a:avLst/>
            <a:gdLst>
              <a:gd name="T0" fmla="*/ 224 w 1468"/>
              <a:gd name="T1" fmla="*/ 204 h 829"/>
              <a:gd name="T2" fmla="*/ 689 w 1468"/>
              <a:gd name="T3" fmla="*/ 819 h 829"/>
              <a:gd name="T4" fmla="*/ 1046 w 1468"/>
              <a:gd name="T5" fmla="*/ 142 h 829"/>
              <a:gd name="T6" fmla="*/ 224 w 1468"/>
              <a:gd name="T7" fmla="*/ 204 h 829"/>
              <a:gd name="connsiteX0" fmla="*/ 601 w 7680"/>
              <a:gd name="connsiteY0" fmla="*/ 1897 h 9316"/>
              <a:gd name="connsiteX1" fmla="*/ 3768 w 7680"/>
              <a:gd name="connsiteY1" fmla="*/ 9315 h 9316"/>
              <a:gd name="connsiteX2" fmla="*/ 6232 w 7680"/>
              <a:gd name="connsiteY2" fmla="*/ 1036 h 9316"/>
              <a:gd name="connsiteX3" fmla="*/ 601 w 7680"/>
              <a:gd name="connsiteY3" fmla="*/ 1897 h 9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" h="9316">
                <a:moveTo>
                  <a:pt x="601" y="1897"/>
                </a:moveTo>
                <a:cubicBezTo>
                  <a:pt x="-230" y="3730"/>
                  <a:pt x="-925" y="9159"/>
                  <a:pt x="3768" y="9315"/>
                </a:cubicBezTo>
                <a:cubicBezTo>
                  <a:pt x="7399" y="9436"/>
                  <a:pt x="9107" y="3569"/>
                  <a:pt x="6232" y="1036"/>
                </a:cubicBezTo>
                <a:cubicBezTo>
                  <a:pt x="4298" y="-677"/>
                  <a:pt x="1548" y="-178"/>
                  <a:pt x="601" y="189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5"/>
          <p:cNvSpPr>
            <a:spLocks/>
          </p:cNvSpPr>
          <p:nvPr/>
        </p:nvSpPr>
        <p:spPr bwMode="auto">
          <a:xfrm rot="10800000" flipH="1">
            <a:off x="5524500" y="3458396"/>
            <a:ext cx="3076577" cy="2811408"/>
          </a:xfrm>
          <a:custGeom>
            <a:avLst/>
            <a:gdLst>
              <a:gd name="T0" fmla="*/ 224 w 1468"/>
              <a:gd name="T1" fmla="*/ 204 h 829"/>
              <a:gd name="T2" fmla="*/ 689 w 1468"/>
              <a:gd name="T3" fmla="*/ 819 h 829"/>
              <a:gd name="T4" fmla="*/ 1046 w 1468"/>
              <a:gd name="T5" fmla="*/ 142 h 829"/>
              <a:gd name="T6" fmla="*/ 224 w 1468"/>
              <a:gd name="T7" fmla="*/ 204 h 829"/>
              <a:gd name="connsiteX0" fmla="*/ 443 w 7499"/>
              <a:gd name="connsiteY0" fmla="*/ 1827 h 9251"/>
              <a:gd name="connsiteX1" fmla="*/ 3610 w 7499"/>
              <a:gd name="connsiteY1" fmla="*/ 9245 h 9251"/>
              <a:gd name="connsiteX2" fmla="*/ 6042 w 7499"/>
              <a:gd name="connsiteY2" fmla="*/ 1079 h 9251"/>
              <a:gd name="connsiteX3" fmla="*/ 443 w 7499"/>
              <a:gd name="connsiteY3" fmla="*/ 1827 h 9251"/>
              <a:gd name="connsiteX0" fmla="*/ 376 w 9785"/>
              <a:gd name="connsiteY0" fmla="*/ 1974 h 9995"/>
              <a:gd name="connsiteX1" fmla="*/ 4599 w 9785"/>
              <a:gd name="connsiteY1" fmla="*/ 9993 h 9995"/>
              <a:gd name="connsiteX2" fmla="*/ 7842 w 9785"/>
              <a:gd name="connsiteY2" fmla="*/ 1165 h 9995"/>
              <a:gd name="connsiteX3" fmla="*/ 376 w 9785"/>
              <a:gd name="connsiteY3" fmla="*/ 1974 h 9995"/>
              <a:gd name="connsiteX0" fmla="*/ 384 w 9651"/>
              <a:gd name="connsiteY0" fmla="*/ 1975 h 9998"/>
              <a:gd name="connsiteX1" fmla="*/ 4700 w 9651"/>
              <a:gd name="connsiteY1" fmla="*/ 9998 h 9998"/>
              <a:gd name="connsiteX2" fmla="*/ 8014 w 9651"/>
              <a:gd name="connsiteY2" fmla="*/ 1166 h 9998"/>
              <a:gd name="connsiteX3" fmla="*/ 384 w 9651"/>
              <a:gd name="connsiteY3" fmla="*/ 1975 h 9998"/>
              <a:gd name="connsiteX0" fmla="*/ 398 w 10001"/>
              <a:gd name="connsiteY0" fmla="*/ 1742 h 9767"/>
              <a:gd name="connsiteX1" fmla="*/ 4870 w 10001"/>
              <a:gd name="connsiteY1" fmla="*/ 9767 h 9767"/>
              <a:gd name="connsiteX2" fmla="*/ 8304 w 10001"/>
              <a:gd name="connsiteY2" fmla="*/ 933 h 9767"/>
              <a:gd name="connsiteX3" fmla="*/ 398 w 10001"/>
              <a:gd name="connsiteY3" fmla="*/ 1742 h 9767"/>
              <a:gd name="connsiteX0" fmla="*/ 189 w 9791"/>
              <a:gd name="connsiteY0" fmla="*/ 1784 h 10000"/>
              <a:gd name="connsiteX1" fmla="*/ 4661 w 9791"/>
              <a:gd name="connsiteY1" fmla="*/ 10000 h 10000"/>
              <a:gd name="connsiteX2" fmla="*/ 8094 w 9791"/>
              <a:gd name="connsiteY2" fmla="*/ 955 h 10000"/>
              <a:gd name="connsiteX3" fmla="*/ 189 w 9791"/>
              <a:gd name="connsiteY3" fmla="*/ 1784 h 10000"/>
              <a:gd name="connsiteX0" fmla="*/ 193 w 8969"/>
              <a:gd name="connsiteY0" fmla="*/ 1784 h 10000"/>
              <a:gd name="connsiteX1" fmla="*/ 4760 w 8969"/>
              <a:gd name="connsiteY1" fmla="*/ 10000 h 10000"/>
              <a:gd name="connsiteX2" fmla="*/ 8267 w 8969"/>
              <a:gd name="connsiteY2" fmla="*/ 955 h 10000"/>
              <a:gd name="connsiteX3" fmla="*/ 193 w 8969"/>
              <a:gd name="connsiteY3" fmla="*/ 1784 h 10000"/>
              <a:gd name="connsiteX0" fmla="*/ 215 w 10000"/>
              <a:gd name="connsiteY0" fmla="*/ 1307 h 9523"/>
              <a:gd name="connsiteX1" fmla="*/ 5307 w 10000"/>
              <a:gd name="connsiteY1" fmla="*/ 9523 h 9523"/>
              <a:gd name="connsiteX2" fmla="*/ 9217 w 10000"/>
              <a:gd name="connsiteY2" fmla="*/ 478 h 9523"/>
              <a:gd name="connsiteX3" fmla="*/ 215 w 10000"/>
              <a:gd name="connsiteY3" fmla="*/ 1307 h 9523"/>
              <a:gd name="connsiteX0" fmla="*/ 215 w 10000"/>
              <a:gd name="connsiteY0" fmla="*/ 2182 h 10810"/>
              <a:gd name="connsiteX1" fmla="*/ 5307 w 10000"/>
              <a:gd name="connsiteY1" fmla="*/ 10810 h 10810"/>
              <a:gd name="connsiteX2" fmla="*/ 9217 w 10000"/>
              <a:gd name="connsiteY2" fmla="*/ 1312 h 10810"/>
              <a:gd name="connsiteX3" fmla="*/ 4284 w 10000"/>
              <a:gd name="connsiteY3" fmla="*/ 123 h 10810"/>
              <a:gd name="connsiteX4" fmla="*/ 215 w 10000"/>
              <a:gd name="connsiteY4" fmla="*/ 2182 h 10810"/>
              <a:gd name="connsiteX0" fmla="*/ 724 w 10509"/>
              <a:gd name="connsiteY0" fmla="*/ 2182 h 11042"/>
              <a:gd name="connsiteX1" fmla="*/ 426 w 10509"/>
              <a:gd name="connsiteY1" fmla="*/ 7876 h 11042"/>
              <a:gd name="connsiteX2" fmla="*/ 5816 w 10509"/>
              <a:gd name="connsiteY2" fmla="*/ 10810 h 11042"/>
              <a:gd name="connsiteX3" fmla="*/ 9726 w 10509"/>
              <a:gd name="connsiteY3" fmla="*/ 1312 h 11042"/>
              <a:gd name="connsiteX4" fmla="*/ 4793 w 10509"/>
              <a:gd name="connsiteY4" fmla="*/ 123 h 11042"/>
              <a:gd name="connsiteX5" fmla="*/ 724 w 10509"/>
              <a:gd name="connsiteY5" fmla="*/ 2182 h 11042"/>
              <a:gd name="connsiteX0" fmla="*/ 724 w 11600"/>
              <a:gd name="connsiteY0" fmla="*/ 2182 h 10823"/>
              <a:gd name="connsiteX1" fmla="*/ 426 w 11600"/>
              <a:gd name="connsiteY1" fmla="*/ 7876 h 10823"/>
              <a:gd name="connsiteX2" fmla="*/ 5816 w 11600"/>
              <a:gd name="connsiteY2" fmla="*/ 10810 h 10823"/>
              <a:gd name="connsiteX3" fmla="*/ 11442 w 11600"/>
              <a:gd name="connsiteY3" fmla="*/ 7487 h 10823"/>
              <a:gd name="connsiteX4" fmla="*/ 9726 w 11600"/>
              <a:gd name="connsiteY4" fmla="*/ 1312 h 10823"/>
              <a:gd name="connsiteX5" fmla="*/ 4793 w 11600"/>
              <a:gd name="connsiteY5" fmla="*/ 123 h 10823"/>
              <a:gd name="connsiteX6" fmla="*/ 724 w 11600"/>
              <a:gd name="connsiteY6" fmla="*/ 2182 h 10823"/>
              <a:gd name="connsiteX0" fmla="*/ 724 w 11741"/>
              <a:gd name="connsiteY0" fmla="*/ 2092 h 10733"/>
              <a:gd name="connsiteX1" fmla="*/ 426 w 11741"/>
              <a:gd name="connsiteY1" fmla="*/ 7786 h 10733"/>
              <a:gd name="connsiteX2" fmla="*/ 5816 w 11741"/>
              <a:gd name="connsiteY2" fmla="*/ 10720 h 10733"/>
              <a:gd name="connsiteX3" fmla="*/ 11442 w 11741"/>
              <a:gd name="connsiteY3" fmla="*/ 7397 h 10733"/>
              <a:gd name="connsiteX4" fmla="*/ 10747 w 11741"/>
              <a:gd name="connsiteY4" fmla="*/ 1833 h 10733"/>
              <a:gd name="connsiteX5" fmla="*/ 4793 w 11741"/>
              <a:gd name="connsiteY5" fmla="*/ 33 h 10733"/>
              <a:gd name="connsiteX6" fmla="*/ 724 w 11741"/>
              <a:gd name="connsiteY6" fmla="*/ 2092 h 10733"/>
              <a:gd name="connsiteX0" fmla="*/ 724 w 11634"/>
              <a:gd name="connsiteY0" fmla="*/ 2092 h 10733"/>
              <a:gd name="connsiteX1" fmla="*/ 426 w 11634"/>
              <a:gd name="connsiteY1" fmla="*/ 7786 h 10733"/>
              <a:gd name="connsiteX2" fmla="*/ 5816 w 11634"/>
              <a:gd name="connsiteY2" fmla="*/ 10720 h 10733"/>
              <a:gd name="connsiteX3" fmla="*/ 11442 w 11634"/>
              <a:gd name="connsiteY3" fmla="*/ 7397 h 10733"/>
              <a:gd name="connsiteX4" fmla="*/ 10747 w 11634"/>
              <a:gd name="connsiteY4" fmla="*/ 1833 h 10733"/>
              <a:gd name="connsiteX5" fmla="*/ 4793 w 11634"/>
              <a:gd name="connsiteY5" fmla="*/ 33 h 10733"/>
              <a:gd name="connsiteX6" fmla="*/ 724 w 11634"/>
              <a:gd name="connsiteY6" fmla="*/ 2092 h 10733"/>
              <a:gd name="connsiteX0" fmla="*/ 724 w 11758"/>
              <a:gd name="connsiteY0" fmla="*/ 2079 h 10720"/>
              <a:gd name="connsiteX1" fmla="*/ 426 w 11758"/>
              <a:gd name="connsiteY1" fmla="*/ 7773 h 10720"/>
              <a:gd name="connsiteX2" fmla="*/ 5816 w 11758"/>
              <a:gd name="connsiteY2" fmla="*/ 10707 h 10720"/>
              <a:gd name="connsiteX3" fmla="*/ 11442 w 11758"/>
              <a:gd name="connsiteY3" fmla="*/ 7384 h 10720"/>
              <a:gd name="connsiteX4" fmla="*/ 10747 w 11758"/>
              <a:gd name="connsiteY4" fmla="*/ 1820 h 10720"/>
              <a:gd name="connsiteX5" fmla="*/ 4793 w 11758"/>
              <a:gd name="connsiteY5" fmla="*/ 20 h 10720"/>
              <a:gd name="connsiteX6" fmla="*/ 724 w 11758"/>
              <a:gd name="connsiteY6" fmla="*/ 2079 h 10720"/>
              <a:gd name="connsiteX0" fmla="*/ 724 w 11758"/>
              <a:gd name="connsiteY0" fmla="*/ 2079 h 10720"/>
              <a:gd name="connsiteX1" fmla="*/ 426 w 11758"/>
              <a:gd name="connsiteY1" fmla="*/ 7773 h 10720"/>
              <a:gd name="connsiteX2" fmla="*/ 5816 w 11758"/>
              <a:gd name="connsiteY2" fmla="*/ 10707 h 10720"/>
              <a:gd name="connsiteX3" fmla="*/ 11442 w 11758"/>
              <a:gd name="connsiteY3" fmla="*/ 7384 h 10720"/>
              <a:gd name="connsiteX4" fmla="*/ 10747 w 11758"/>
              <a:gd name="connsiteY4" fmla="*/ 1820 h 10720"/>
              <a:gd name="connsiteX5" fmla="*/ 4793 w 11758"/>
              <a:gd name="connsiteY5" fmla="*/ 20 h 10720"/>
              <a:gd name="connsiteX6" fmla="*/ 724 w 11758"/>
              <a:gd name="connsiteY6" fmla="*/ 2079 h 10720"/>
              <a:gd name="connsiteX0" fmla="*/ 724 w 11866"/>
              <a:gd name="connsiteY0" fmla="*/ 2079 h 10720"/>
              <a:gd name="connsiteX1" fmla="*/ 426 w 11866"/>
              <a:gd name="connsiteY1" fmla="*/ 7773 h 10720"/>
              <a:gd name="connsiteX2" fmla="*/ 5816 w 11866"/>
              <a:gd name="connsiteY2" fmla="*/ 10707 h 10720"/>
              <a:gd name="connsiteX3" fmla="*/ 11442 w 11866"/>
              <a:gd name="connsiteY3" fmla="*/ 7384 h 10720"/>
              <a:gd name="connsiteX4" fmla="*/ 10747 w 11866"/>
              <a:gd name="connsiteY4" fmla="*/ 1820 h 10720"/>
              <a:gd name="connsiteX5" fmla="*/ 4793 w 11866"/>
              <a:gd name="connsiteY5" fmla="*/ 20 h 10720"/>
              <a:gd name="connsiteX6" fmla="*/ 724 w 11866"/>
              <a:gd name="connsiteY6" fmla="*/ 2079 h 10720"/>
              <a:gd name="connsiteX0" fmla="*/ 724 w 11866"/>
              <a:gd name="connsiteY0" fmla="*/ 2079 h 10720"/>
              <a:gd name="connsiteX1" fmla="*/ 426 w 11866"/>
              <a:gd name="connsiteY1" fmla="*/ 7773 h 10720"/>
              <a:gd name="connsiteX2" fmla="*/ 5816 w 11866"/>
              <a:gd name="connsiteY2" fmla="*/ 10707 h 10720"/>
              <a:gd name="connsiteX3" fmla="*/ 11442 w 11866"/>
              <a:gd name="connsiteY3" fmla="*/ 7384 h 10720"/>
              <a:gd name="connsiteX4" fmla="*/ 10747 w 11866"/>
              <a:gd name="connsiteY4" fmla="*/ 1820 h 10720"/>
              <a:gd name="connsiteX5" fmla="*/ 4793 w 11866"/>
              <a:gd name="connsiteY5" fmla="*/ 20 h 10720"/>
              <a:gd name="connsiteX6" fmla="*/ 724 w 11866"/>
              <a:gd name="connsiteY6" fmla="*/ 2079 h 10720"/>
              <a:gd name="connsiteX0" fmla="*/ 724 w 11866"/>
              <a:gd name="connsiteY0" fmla="*/ 2079 h 10707"/>
              <a:gd name="connsiteX1" fmla="*/ 426 w 11866"/>
              <a:gd name="connsiteY1" fmla="*/ 7773 h 10707"/>
              <a:gd name="connsiteX2" fmla="*/ 5816 w 11866"/>
              <a:gd name="connsiteY2" fmla="*/ 10707 h 10707"/>
              <a:gd name="connsiteX3" fmla="*/ 11442 w 11866"/>
              <a:gd name="connsiteY3" fmla="*/ 7384 h 10707"/>
              <a:gd name="connsiteX4" fmla="*/ 10747 w 11866"/>
              <a:gd name="connsiteY4" fmla="*/ 1820 h 10707"/>
              <a:gd name="connsiteX5" fmla="*/ 4793 w 11866"/>
              <a:gd name="connsiteY5" fmla="*/ 20 h 10707"/>
              <a:gd name="connsiteX6" fmla="*/ 724 w 11866"/>
              <a:gd name="connsiteY6" fmla="*/ 2079 h 10707"/>
              <a:gd name="connsiteX0" fmla="*/ 739 w 11881"/>
              <a:gd name="connsiteY0" fmla="*/ 2079 h 10710"/>
              <a:gd name="connsiteX1" fmla="*/ 484 w 11881"/>
              <a:gd name="connsiteY1" fmla="*/ 7884 h 10710"/>
              <a:gd name="connsiteX2" fmla="*/ 5831 w 11881"/>
              <a:gd name="connsiteY2" fmla="*/ 10707 h 10710"/>
              <a:gd name="connsiteX3" fmla="*/ 11457 w 11881"/>
              <a:gd name="connsiteY3" fmla="*/ 7384 h 10710"/>
              <a:gd name="connsiteX4" fmla="*/ 10762 w 11881"/>
              <a:gd name="connsiteY4" fmla="*/ 1820 h 10710"/>
              <a:gd name="connsiteX5" fmla="*/ 4808 w 11881"/>
              <a:gd name="connsiteY5" fmla="*/ 20 h 10710"/>
              <a:gd name="connsiteX6" fmla="*/ 739 w 11881"/>
              <a:gd name="connsiteY6" fmla="*/ 2079 h 10710"/>
              <a:gd name="connsiteX0" fmla="*/ 739 w 11881"/>
              <a:gd name="connsiteY0" fmla="*/ 2079 h 10710"/>
              <a:gd name="connsiteX1" fmla="*/ 484 w 11881"/>
              <a:gd name="connsiteY1" fmla="*/ 7884 h 10710"/>
              <a:gd name="connsiteX2" fmla="*/ 5831 w 11881"/>
              <a:gd name="connsiteY2" fmla="*/ 10707 h 10710"/>
              <a:gd name="connsiteX3" fmla="*/ 11457 w 11881"/>
              <a:gd name="connsiteY3" fmla="*/ 7384 h 10710"/>
              <a:gd name="connsiteX4" fmla="*/ 10762 w 11881"/>
              <a:gd name="connsiteY4" fmla="*/ 1820 h 10710"/>
              <a:gd name="connsiteX5" fmla="*/ 4808 w 11881"/>
              <a:gd name="connsiteY5" fmla="*/ 20 h 10710"/>
              <a:gd name="connsiteX6" fmla="*/ 739 w 11881"/>
              <a:gd name="connsiteY6" fmla="*/ 2079 h 10710"/>
              <a:gd name="connsiteX0" fmla="*/ 739 w 11881"/>
              <a:gd name="connsiteY0" fmla="*/ 2079 h 10710"/>
              <a:gd name="connsiteX1" fmla="*/ 484 w 11881"/>
              <a:gd name="connsiteY1" fmla="*/ 7884 h 10710"/>
              <a:gd name="connsiteX2" fmla="*/ 5831 w 11881"/>
              <a:gd name="connsiteY2" fmla="*/ 10707 h 10710"/>
              <a:gd name="connsiteX3" fmla="*/ 11457 w 11881"/>
              <a:gd name="connsiteY3" fmla="*/ 7384 h 10710"/>
              <a:gd name="connsiteX4" fmla="*/ 10762 w 11881"/>
              <a:gd name="connsiteY4" fmla="*/ 1820 h 10710"/>
              <a:gd name="connsiteX5" fmla="*/ 4808 w 11881"/>
              <a:gd name="connsiteY5" fmla="*/ 20 h 10710"/>
              <a:gd name="connsiteX6" fmla="*/ 739 w 11881"/>
              <a:gd name="connsiteY6" fmla="*/ 2079 h 10710"/>
              <a:gd name="connsiteX0" fmla="*/ 756 w 11818"/>
              <a:gd name="connsiteY0" fmla="*/ 2159 h 10790"/>
              <a:gd name="connsiteX1" fmla="*/ 501 w 11818"/>
              <a:gd name="connsiteY1" fmla="*/ 7964 h 10790"/>
              <a:gd name="connsiteX2" fmla="*/ 5848 w 11818"/>
              <a:gd name="connsiteY2" fmla="*/ 10787 h 10790"/>
              <a:gd name="connsiteX3" fmla="*/ 11474 w 11818"/>
              <a:gd name="connsiteY3" fmla="*/ 7464 h 10790"/>
              <a:gd name="connsiteX4" fmla="*/ 10779 w 11818"/>
              <a:gd name="connsiteY4" fmla="*/ 1900 h 10790"/>
              <a:gd name="connsiteX5" fmla="*/ 5173 w 11818"/>
              <a:gd name="connsiteY5" fmla="*/ 17 h 10790"/>
              <a:gd name="connsiteX6" fmla="*/ 756 w 11818"/>
              <a:gd name="connsiteY6" fmla="*/ 2159 h 10790"/>
              <a:gd name="connsiteX0" fmla="*/ 769 w 11831"/>
              <a:gd name="connsiteY0" fmla="*/ 2159 h 10790"/>
              <a:gd name="connsiteX1" fmla="*/ 514 w 11831"/>
              <a:gd name="connsiteY1" fmla="*/ 7964 h 10790"/>
              <a:gd name="connsiteX2" fmla="*/ 5861 w 11831"/>
              <a:gd name="connsiteY2" fmla="*/ 10787 h 10790"/>
              <a:gd name="connsiteX3" fmla="*/ 11487 w 11831"/>
              <a:gd name="connsiteY3" fmla="*/ 7464 h 10790"/>
              <a:gd name="connsiteX4" fmla="*/ 10792 w 11831"/>
              <a:gd name="connsiteY4" fmla="*/ 1900 h 10790"/>
              <a:gd name="connsiteX5" fmla="*/ 5186 w 11831"/>
              <a:gd name="connsiteY5" fmla="*/ 17 h 10790"/>
              <a:gd name="connsiteX6" fmla="*/ 769 w 11831"/>
              <a:gd name="connsiteY6" fmla="*/ 2159 h 10790"/>
              <a:gd name="connsiteX0" fmla="*/ 801 w 11863"/>
              <a:gd name="connsiteY0" fmla="*/ 2159 h 10797"/>
              <a:gd name="connsiteX1" fmla="*/ 481 w 11863"/>
              <a:gd name="connsiteY1" fmla="*/ 8270 h 10797"/>
              <a:gd name="connsiteX2" fmla="*/ 5893 w 11863"/>
              <a:gd name="connsiteY2" fmla="*/ 10787 h 10797"/>
              <a:gd name="connsiteX3" fmla="*/ 11519 w 11863"/>
              <a:gd name="connsiteY3" fmla="*/ 7464 h 10797"/>
              <a:gd name="connsiteX4" fmla="*/ 10824 w 11863"/>
              <a:gd name="connsiteY4" fmla="*/ 1900 h 10797"/>
              <a:gd name="connsiteX5" fmla="*/ 5218 w 11863"/>
              <a:gd name="connsiteY5" fmla="*/ 17 h 10797"/>
              <a:gd name="connsiteX6" fmla="*/ 801 w 11863"/>
              <a:gd name="connsiteY6" fmla="*/ 2159 h 10797"/>
              <a:gd name="connsiteX0" fmla="*/ 905 w 11967"/>
              <a:gd name="connsiteY0" fmla="*/ 2159 h 10797"/>
              <a:gd name="connsiteX1" fmla="*/ 585 w 11967"/>
              <a:gd name="connsiteY1" fmla="*/ 8270 h 10797"/>
              <a:gd name="connsiteX2" fmla="*/ 5997 w 11967"/>
              <a:gd name="connsiteY2" fmla="*/ 10787 h 10797"/>
              <a:gd name="connsiteX3" fmla="*/ 11623 w 11967"/>
              <a:gd name="connsiteY3" fmla="*/ 7464 h 10797"/>
              <a:gd name="connsiteX4" fmla="*/ 10928 w 11967"/>
              <a:gd name="connsiteY4" fmla="*/ 1900 h 10797"/>
              <a:gd name="connsiteX5" fmla="*/ 5322 w 11967"/>
              <a:gd name="connsiteY5" fmla="*/ 17 h 10797"/>
              <a:gd name="connsiteX6" fmla="*/ 905 w 11967"/>
              <a:gd name="connsiteY6" fmla="*/ 2159 h 10797"/>
              <a:gd name="connsiteX0" fmla="*/ 824 w 11939"/>
              <a:gd name="connsiteY0" fmla="*/ 2159 h 11017"/>
              <a:gd name="connsiteX1" fmla="*/ 504 w 11939"/>
              <a:gd name="connsiteY1" fmla="*/ 8270 h 11017"/>
              <a:gd name="connsiteX2" fmla="*/ 6220 w 11939"/>
              <a:gd name="connsiteY2" fmla="*/ 11009 h 11017"/>
              <a:gd name="connsiteX3" fmla="*/ 11542 w 11939"/>
              <a:gd name="connsiteY3" fmla="*/ 7464 h 11017"/>
              <a:gd name="connsiteX4" fmla="*/ 10847 w 11939"/>
              <a:gd name="connsiteY4" fmla="*/ 1900 h 11017"/>
              <a:gd name="connsiteX5" fmla="*/ 5241 w 11939"/>
              <a:gd name="connsiteY5" fmla="*/ 17 h 11017"/>
              <a:gd name="connsiteX6" fmla="*/ 824 w 11939"/>
              <a:gd name="connsiteY6" fmla="*/ 2159 h 11017"/>
              <a:gd name="connsiteX0" fmla="*/ 824 w 11939"/>
              <a:gd name="connsiteY0" fmla="*/ 2159 h 11014"/>
              <a:gd name="connsiteX1" fmla="*/ 504 w 11939"/>
              <a:gd name="connsiteY1" fmla="*/ 8270 h 11014"/>
              <a:gd name="connsiteX2" fmla="*/ 6220 w 11939"/>
              <a:gd name="connsiteY2" fmla="*/ 11009 h 11014"/>
              <a:gd name="connsiteX3" fmla="*/ 11542 w 11939"/>
              <a:gd name="connsiteY3" fmla="*/ 7464 h 11014"/>
              <a:gd name="connsiteX4" fmla="*/ 10847 w 11939"/>
              <a:gd name="connsiteY4" fmla="*/ 1900 h 11014"/>
              <a:gd name="connsiteX5" fmla="*/ 5241 w 11939"/>
              <a:gd name="connsiteY5" fmla="*/ 17 h 11014"/>
              <a:gd name="connsiteX6" fmla="*/ 824 w 11939"/>
              <a:gd name="connsiteY6" fmla="*/ 2159 h 11014"/>
              <a:gd name="connsiteX0" fmla="*/ 824 w 12073"/>
              <a:gd name="connsiteY0" fmla="*/ 2159 h 11013"/>
              <a:gd name="connsiteX1" fmla="*/ 504 w 12073"/>
              <a:gd name="connsiteY1" fmla="*/ 8270 h 11013"/>
              <a:gd name="connsiteX2" fmla="*/ 6220 w 12073"/>
              <a:gd name="connsiteY2" fmla="*/ 11009 h 11013"/>
              <a:gd name="connsiteX3" fmla="*/ 11716 w 12073"/>
              <a:gd name="connsiteY3" fmla="*/ 7714 h 11013"/>
              <a:gd name="connsiteX4" fmla="*/ 10847 w 12073"/>
              <a:gd name="connsiteY4" fmla="*/ 1900 h 11013"/>
              <a:gd name="connsiteX5" fmla="*/ 5241 w 12073"/>
              <a:gd name="connsiteY5" fmla="*/ 17 h 11013"/>
              <a:gd name="connsiteX6" fmla="*/ 824 w 12073"/>
              <a:gd name="connsiteY6" fmla="*/ 2159 h 11013"/>
              <a:gd name="connsiteX0" fmla="*/ 824 w 12094"/>
              <a:gd name="connsiteY0" fmla="*/ 2159 h 11013"/>
              <a:gd name="connsiteX1" fmla="*/ 504 w 12094"/>
              <a:gd name="connsiteY1" fmla="*/ 8270 h 11013"/>
              <a:gd name="connsiteX2" fmla="*/ 6220 w 12094"/>
              <a:gd name="connsiteY2" fmla="*/ 11009 h 11013"/>
              <a:gd name="connsiteX3" fmla="*/ 11716 w 12094"/>
              <a:gd name="connsiteY3" fmla="*/ 7714 h 11013"/>
              <a:gd name="connsiteX4" fmla="*/ 10847 w 12094"/>
              <a:gd name="connsiteY4" fmla="*/ 1900 h 11013"/>
              <a:gd name="connsiteX5" fmla="*/ 5241 w 12094"/>
              <a:gd name="connsiteY5" fmla="*/ 17 h 11013"/>
              <a:gd name="connsiteX6" fmla="*/ 824 w 12094"/>
              <a:gd name="connsiteY6" fmla="*/ 2159 h 11013"/>
              <a:gd name="connsiteX0" fmla="*/ 824 w 12072"/>
              <a:gd name="connsiteY0" fmla="*/ 2159 h 10846"/>
              <a:gd name="connsiteX1" fmla="*/ 504 w 12072"/>
              <a:gd name="connsiteY1" fmla="*/ 8270 h 10846"/>
              <a:gd name="connsiteX2" fmla="*/ 6242 w 12072"/>
              <a:gd name="connsiteY2" fmla="*/ 10842 h 10846"/>
              <a:gd name="connsiteX3" fmla="*/ 11716 w 12072"/>
              <a:gd name="connsiteY3" fmla="*/ 7714 h 10846"/>
              <a:gd name="connsiteX4" fmla="*/ 10847 w 12072"/>
              <a:gd name="connsiteY4" fmla="*/ 1900 h 10846"/>
              <a:gd name="connsiteX5" fmla="*/ 5241 w 12072"/>
              <a:gd name="connsiteY5" fmla="*/ 17 h 10846"/>
              <a:gd name="connsiteX6" fmla="*/ 824 w 12072"/>
              <a:gd name="connsiteY6" fmla="*/ 2159 h 10846"/>
              <a:gd name="connsiteX0" fmla="*/ 824 w 12072"/>
              <a:gd name="connsiteY0" fmla="*/ 2159 h 10842"/>
              <a:gd name="connsiteX1" fmla="*/ 504 w 12072"/>
              <a:gd name="connsiteY1" fmla="*/ 8270 h 10842"/>
              <a:gd name="connsiteX2" fmla="*/ 6242 w 12072"/>
              <a:gd name="connsiteY2" fmla="*/ 10842 h 10842"/>
              <a:gd name="connsiteX3" fmla="*/ 11716 w 12072"/>
              <a:gd name="connsiteY3" fmla="*/ 7714 h 10842"/>
              <a:gd name="connsiteX4" fmla="*/ 10847 w 12072"/>
              <a:gd name="connsiteY4" fmla="*/ 1900 h 10842"/>
              <a:gd name="connsiteX5" fmla="*/ 5241 w 12072"/>
              <a:gd name="connsiteY5" fmla="*/ 17 h 10842"/>
              <a:gd name="connsiteX6" fmla="*/ 824 w 12072"/>
              <a:gd name="connsiteY6" fmla="*/ 2159 h 10842"/>
              <a:gd name="connsiteX0" fmla="*/ 824 w 12072"/>
              <a:gd name="connsiteY0" fmla="*/ 2159 h 10844"/>
              <a:gd name="connsiteX1" fmla="*/ 504 w 12072"/>
              <a:gd name="connsiteY1" fmla="*/ 8270 h 10844"/>
              <a:gd name="connsiteX2" fmla="*/ 6242 w 12072"/>
              <a:gd name="connsiteY2" fmla="*/ 10842 h 10844"/>
              <a:gd name="connsiteX3" fmla="*/ 11716 w 12072"/>
              <a:gd name="connsiteY3" fmla="*/ 7714 h 10844"/>
              <a:gd name="connsiteX4" fmla="*/ 10847 w 12072"/>
              <a:gd name="connsiteY4" fmla="*/ 1900 h 10844"/>
              <a:gd name="connsiteX5" fmla="*/ 5241 w 12072"/>
              <a:gd name="connsiteY5" fmla="*/ 17 h 10844"/>
              <a:gd name="connsiteX6" fmla="*/ 824 w 12072"/>
              <a:gd name="connsiteY6" fmla="*/ 2159 h 10844"/>
              <a:gd name="connsiteX0" fmla="*/ 824 w 12190"/>
              <a:gd name="connsiteY0" fmla="*/ 2159 h 10844"/>
              <a:gd name="connsiteX1" fmla="*/ 504 w 12190"/>
              <a:gd name="connsiteY1" fmla="*/ 8270 h 10844"/>
              <a:gd name="connsiteX2" fmla="*/ 6242 w 12190"/>
              <a:gd name="connsiteY2" fmla="*/ 10842 h 10844"/>
              <a:gd name="connsiteX3" fmla="*/ 11716 w 12190"/>
              <a:gd name="connsiteY3" fmla="*/ 7714 h 10844"/>
              <a:gd name="connsiteX4" fmla="*/ 11173 w 12190"/>
              <a:gd name="connsiteY4" fmla="*/ 1928 h 10844"/>
              <a:gd name="connsiteX5" fmla="*/ 5241 w 12190"/>
              <a:gd name="connsiteY5" fmla="*/ 17 h 10844"/>
              <a:gd name="connsiteX6" fmla="*/ 824 w 12190"/>
              <a:gd name="connsiteY6" fmla="*/ 2159 h 10844"/>
              <a:gd name="connsiteX0" fmla="*/ 824 w 12319"/>
              <a:gd name="connsiteY0" fmla="*/ 2159 h 10844"/>
              <a:gd name="connsiteX1" fmla="*/ 504 w 12319"/>
              <a:gd name="connsiteY1" fmla="*/ 8270 h 10844"/>
              <a:gd name="connsiteX2" fmla="*/ 6242 w 12319"/>
              <a:gd name="connsiteY2" fmla="*/ 10842 h 10844"/>
              <a:gd name="connsiteX3" fmla="*/ 11716 w 12319"/>
              <a:gd name="connsiteY3" fmla="*/ 7714 h 10844"/>
              <a:gd name="connsiteX4" fmla="*/ 11173 w 12319"/>
              <a:gd name="connsiteY4" fmla="*/ 1928 h 10844"/>
              <a:gd name="connsiteX5" fmla="*/ 5241 w 12319"/>
              <a:gd name="connsiteY5" fmla="*/ 17 h 10844"/>
              <a:gd name="connsiteX6" fmla="*/ 824 w 12319"/>
              <a:gd name="connsiteY6" fmla="*/ 2159 h 10844"/>
              <a:gd name="connsiteX0" fmla="*/ 824 w 12329"/>
              <a:gd name="connsiteY0" fmla="*/ 2175 h 10860"/>
              <a:gd name="connsiteX1" fmla="*/ 504 w 12329"/>
              <a:gd name="connsiteY1" fmla="*/ 8286 h 10860"/>
              <a:gd name="connsiteX2" fmla="*/ 6242 w 12329"/>
              <a:gd name="connsiteY2" fmla="*/ 10858 h 10860"/>
              <a:gd name="connsiteX3" fmla="*/ 11716 w 12329"/>
              <a:gd name="connsiteY3" fmla="*/ 7730 h 10860"/>
              <a:gd name="connsiteX4" fmla="*/ 11173 w 12329"/>
              <a:gd name="connsiteY4" fmla="*/ 1944 h 10860"/>
              <a:gd name="connsiteX5" fmla="*/ 5241 w 12329"/>
              <a:gd name="connsiteY5" fmla="*/ 33 h 10860"/>
              <a:gd name="connsiteX6" fmla="*/ 824 w 12329"/>
              <a:gd name="connsiteY6" fmla="*/ 2175 h 10860"/>
              <a:gd name="connsiteX0" fmla="*/ 825 w 12190"/>
              <a:gd name="connsiteY0" fmla="*/ 2378 h 11063"/>
              <a:gd name="connsiteX1" fmla="*/ 505 w 12190"/>
              <a:gd name="connsiteY1" fmla="*/ 8489 h 11063"/>
              <a:gd name="connsiteX2" fmla="*/ 6243 w 12190"/>
              <a:gd name="connsiteY2" fmla="*/ 11061 h 11063"/>
              <a:gd name="connsiteX3" fmla="*/ 11717 w 12190"/>
              <a:gd name="connsiteY3" fmla="*/ 7933 h 11063"/>
              <a:gd name="connsiteX4" fmla="*/ 11174 w 12190"/>
              <a:gd name="connsiteY4" fmla="*/ 2147 h 11063"/>
              <a:gd name="connsiteX5" fmla="*/ 5264 w 12190"/>
              <a:gd name="connsiteY5" fmla="*/ 14 h 11063"/>
              <a:gd name="connsiteX6" fmla="*/ 825 w 12190"/>
              <a:gd name="connsiteY6" fmla="*/ 2378 h 11063"/>
              <a:gd name="connsiteX0" fmla="*/ 825 w 12356"/>
              <a:gd name="connsiteY0" fmla="*/ 2378 h 11063"/>
              <a:gd name="connsiteX1" fmla="*/ 505 w 12356"/>
              <a:gd name="connsiteY1" fmla="*/ 8489 h 11063"/>
              <a:gd name="connsiteX2" fmla="*/ 6243 w 12356"/>
              <a:gd name="connsiteY2" fmla="*/ 11061 h 11063"/>
              <a:gd name="connsiteX3" fmla="*/ 11717 w 12356"/>
              <a:gd name="connsiteY3" fmla="*/ 7933 h 11063"/>
              <a:gd name="connsiteX4" fmla="*/ 11174 w 12356"/>
              <a:gd name="connsiteY4" fmla="*/ 2147 h 11063"/>
              <a:gd name="connsiteX5" fmla="*/ 5264 w 12356"/>
              <a:gd name="connsiteY5" fmla="*/ 14 h 11063"/>
              <a:gd name="connsiteX6" fmla="*/ 825 w 12356"/>
              <a:gd name="connsiteY6" fmla="*/ 2378 h 11063"/>
              <a:gd name="connsiteX0" fmla="*/ 825 w 12354"/>
              <a:gd name="connsiteY0" fmla="*/ 2388 h 11073"/>
              <a:gd name="connsiteX1" fmla="*/ 505 w 12354"/>
              <a:gd name="connsiteY1" fmla="*/ 8499 h 11073"/>
              <a:gd name="connsiteX2" fmla="*/ 6243 w 12354"/>
              <a:gd name="connsiteY2" fmla="*/ 11071 h 11073"/>
              <a:gd name="connsiteX3" fmla="*/ 11717 w 12354"/>
              <a:gd name="connsiteY3" fmla="*/ 7943 h 11073"/>
              <a:gd name="connsiteX4" fmla="*/ 11174 w 12354"/>
              <a:gd name="connsiteY4" fmla="*/ 2157 h 11073"/>
              <a:gd name="connsiteX5" fmla="*/ 5264 w 12354"/>
              <a:gd name="connsiteY5" fmla="*/ 24 h 11073"/>
              <a:gd name="connsiteX6" fmla="*/ 825 w 12354"/>
              <a:gd name="connsiteY6" fmla="*/ 2388 h 11073"/>
              <a:gd name="connsiteX0" fmla="*/ 825 w 12284"/>
              <a:gd name="connsiteY0" fmla="*/ 2379 h 11066"/>
              <a:gd name="connsiteX1" fmla="*/ 505 w 12284"/>
              <a:gd name="connsiteY1" fmla="*/ 8490 h 11066"/>
              <a:gd name="connsiteX2" fmla="*/ 6243 w 12284"/>
              <a:gd name="connsiteY2" fmla="*/ 11062 h 11066"/>
              <a:gd name="connsiteX3" fmla="*/ 11847 w 12284"/>
              <a:gd name="connsiteY3" fmla="*/ 7962 h 11066"/>
              <a:gd name="connsiteX4" fmla="*/ 11174 w 12284"/>
              <a:gd name="connsiteY4" fmla="*/ 2148 h 11066"/>
              <a:gd name="connsiteX5" fmla="*/ 5264 w 12284"/>
              <a:gd name="connsiteY5" fmla="*/ 15 h 11066"/>
              <a:gd name="connsiteX6" fmla="*/ 825 w 12284"/>
              <a:gd name="connsiteY6" fmla="*/ 2379 h 11066"/>
              <a:gd name="connsiteX0" fmla="*/ 825 w 12395"/>
              <a:gd name="connsiteY0" fmla="*/ 2378 h 11065"/>
              <a:gd name="connsiteX1" fmla="*/ 505 w 12395"/>
              <a:gd name="connsiteY1" fmla="*/ 8489 h 11065"/>
              <a:gd name="connsiteX2" fmla="*/ 6243 w 12395"/>
              <a:gd name="connsiteY2" fmla="*/ 11061 h 11065"/>
              <a:gd name="connsiteX3" fmla="*/ 11847 w 12395"/>
              <a:gd name="connsiteY3" fmla="*/ 7961 h 11065"/>
              <a:gd name="connsiteX4" fmla="*/ 11174 w 12395"/>
              <a:gd name="connsiteY4" fmla="*/ 2147 h 11065"/>
              <a:gd name="connsiteX5" fmla="*/ 5264 w 12395"/>
              <a:gd name="connsiteY5" fmla="*/ 14 h 11065"/>
              <a:gd name="connsiteX6" fmla="*/ 825 w 12395"/>
              <a:gd name="connsiteY6" fmla="*/ 2378 h 11065"/>
              <a:gd name="connsiteX0" fmla="*/ 825 w 12368"/>
              <a:gd name="connsiteY0" fmla="*/ 2387 h 11074"/>
              <a:gd name="connsiteX1" fmla="*/ 505 w 12368"/>
              <a:gd name="connsiteY1" fmla="*/ 8498 h 11074"/>
              <a:gd name="connsiteX2" fmla="*/ 6243 w 12368"/>
              <a:gd name="connsiteY2" fmla="*/ 11070 h 11074"/>
              <a:gd name="connsiteX3" fmla="*/ 11847 w 12368"/>
              <a:gd name="connsiteY3" fmla="*/ 7970 h 11074"/>
              <a:gd name="connsiteX4" fmla="*/ 11174 w 12368"/>
              <a:gd name="connsiteY4" fmla="*/ 2156 h 11074"/>
              <a:gd name="connsiteX5" fmla="*/ 5264 w 12368"/>
              <a:gd name="connsiteY5" fmla="*/ 23 h 11074"/>
              <a:gd name="connsiteX6" fmla="*/ 825 w 12368"/>
              <a:gd name="connsiteY6" fmla="*/ 2387 h 11074"/>
              <a:gd name="connsiteX0" fmla="*/ 825 w 12368"/>
              <a:gd name="connsiteY0" fmla="*/ 2387 h 11071"/>
              <a:gd name="connsiteX1" fmla="*/ 505 w 12368"/>
              <a:gd name="connsiteY1" fmla="*/ 8498 h 11071"/>
              <a:gd name="connsiteX2" fmla="*/ 6243 w 12368"/>
              <a:gd name="connsiteY2" fmla="*/ 11070 h 11071"/>
              <a:gd name="connsiteX3" fmla="*/ 11847 w 12368"/>
              <a:gd name="connsiteY3" fmla="*/ 7970 h 11071"/>
              <a:gd name="connsiteX4" fmla="*/ 11174 w 12368"/>
              <a:gd name="connsiteY4" fmla="*/ 2156 h 11071"/>
              <a:gd name="connsiteX5" fmla="*/ 5264 w 12368"/>
              <a:gd name="connsiteY5" fmla="*/ 23 h 11071"/>
              <a:gd name="connsiteX6" fmla="*/ 825 w 12368"/>
              <a:gd name="connsiteY6" fmla="*/ 2387 h 11071"/>
              <a:gd name="connsiteX0" fmla="*/ 802 w 12345"/>
              <a:gd name="connsiteY0" fmla="*/ 2387 h 11071"/>
              <a:gd name="connsiteX1" fmla="*/ 482 w 12345"/>
              <a:gd name="connsiteY1" fmla="*/ 8498 h 11071"/>
              <a:gd name="connsiteX2" fmla="*/ 6220 w 12345"/>
              <a:gd name="connsiteY2" fmla="*/ 11070 h 11071"/>
              <a:gd name="connsiteX3" fmla="*/ 11824 w 12345"/>
              <a:gd name="connsiteY3" fmla="*/ 7970 h 11071"/>
              <a:gd name="connsiteX4" fmla="*/ 11151 w 12345"/>
              <a:gd name="connsiteY4" fmla="*/ 2156 h 11071"/>
              <a:gd name="connsiteX5" fmla="*/ 5241 w 12345"/>
              <a:gd name="connsiteY5" fmla="*/ 23 h 11071"/>
              <a:gd name="connsiteX6" fmla="*/ 802 w 12345"/>
              <a:gd name="connsiteY6" fmla="*/ 2387 h 11071"/>
              <a:gd name="connsiteX0" fmla="*/ 917 w 12460"/>
              <a:gd name="connsiteY0" fmla="*/ 2387 h 11071"/>
              <a:gd name="connsiteX1" fmla="*/ 597 w 12460"/>
              <a:gd name="connsiteY1" fmla="*/ 8498 h 11071"/>
              <a:gd name="connsiteX2" fmla="*/ 6335 w 12460"/>
              <a:gd name="connsiteY2" fmla="*/ 11070 h 11071"/>
              <a:gd name="connsiteX3" fmla="*/ 11939 w 12460"/>
              <a:gd name="connsiteY3" fmla="*/ 7970 h 11071"/>
              <a:gd name="connsiteX4" fmla="*/ 11266 w 12460"/>
              <a:gd name="connsiteY4" fmla="*/ 2156 h 11071"/>
              <a:gd name="connsiteX5" fmla="*/ 5356 w 12460"/>
              <a:gd name="connsiteY5" fmla="*/ 23 h 11071"/>
              <a:gd name="connsiteX6" fmla="*/ 917 w 12460"/>
              <a:gd name="connsiteY6" fmla="*/ 2387 h 11071"/>
              <a:gd name="connsiteX0" fmla="*/ 917 w 12460"/>
              <a:gd name="connsiteY0" fmla="*/ 2387 h 11071"/>
              <a:gd name="connsiteX1" fmla="*/ 597 w 12460"/>
              <a:gd name="connsiteY1" fmla="*/ 8498 h 11071"/>
              <a:gd name="connsiteX2" fmla="*/ 6335 w 12460"/>
              <a:gd name="connsiteY2" fmla="*/ 11070 h 11071"/>
              <a:gd name="connsiteX3" fmla="*/ 11939 w 12460"/>
              <a:gd name="connsiteY3" fmla="*/ 7970 h 11071"/>
              <a:gd name="connsiteX4" fmla="*/ 11266 w 12460"/>
              <a:gd name="connsiteY4" fmla="*/ 2156 h 11071"/>
              <a:gd name="connsiteX5" fmla="*/ 5356 w 12460"/>
              <a:gd name="connsiteY5" fmla="*/ 23 h 11071"/>
              <a:gd name="connsiteX6" fmla="*/ 917 w 12460"/>
              <a:gd name="connsiteY6" fmla="*/ 2387 h 11071"/>
              <a:gd name="connsiteX0" fmla="*/ 803 w 12262"/>
              <a:gd name="connsiteY0" fmla="*/ 2297 h 10981"/>
              <a:gd name="connsiteX1" fmla="*/ 483 w 12262"/>
              <a:gd name="connsiteY1" fmla="*/ 8408 h 10981"/>
              <a:gd name="connsiteX2" fmla="*/ 6221 w 12262"/>
              <a:gd name="connsiteY2" fmla="*/ 10980 h 10981"/>
              <a:gd name="connsiteX3" fmla="*/ 11825 w 12262"/>
              <a:gd name="connsiteY3" fmla="*/ 7880 h 10981"/>
              <a:gd name="connsiteX4" fmla="*/ 11152 w 12262"/>
              <a:gd name="connsiteY4" fmla="*/ 2066 h 10981"/>
              <a:gd name="connsiteX5" fmla="*/ 5264 w 12262"/>
              <a:gd name="connsiteY5" fmla="*/ 16 h 10981"/>
              <a:gd name="connsiteX6" fmla="*/ 803 w 12262"/>
              <a:gd name="connsiteY6" fmla="*/ 2297 h 10981"/>
              <a:gd name="connsiteX0" fmla="*/ 803 w 12262"/>
              <a:gd name="connsiteY0" fmla="*/ 2282 h 10966"/>
              <a:gd name="connsiteX1" fmla="*/ 483 w 12262"/>
              <a:gd name="connsiteY1" fmla="*/ 8393 h 10966"/>
              <a:gd name="connsiteX2" fmla="*/ 6221 w 12262"/>
              <a:gd name="connsiteY2" fmla="*/ 10965 h 10966"/>
              <a:gd name="connsiteX3" fmla="*/ 11825 w 12262"/>
              <a:gd name="connsiteY3" fmla="*/ 7865 h 10966"/>
              <a:gd name="connsiteX4" fmla="*/ 11152 w 12262"/>
              <a:gd name="connsiteY4" fmla="*/ 2051 h 10966"/>
              <a:gd name="connsiteX5" fmla="*/ 5264 w 12262"/>
              <a:gd name="connsiteY5" fmla="*/ 1 h 10966"/>
              <a:gd name="connsiteX6" fmla="*/ 803 w 12262"/>
              <a:gd name="connsiteY6" fmla="*/ 2282 h 10966"/>
              <a:gd name="connsiteX0" fmla="*/ 825 w 12264"/>
              <a:gd name="connsiteY0" fmla="*/ 2420 h 11104"/>
              <a:gd name="connsiteX1" fmla="*/ 505 w 12264"/>
              <a:gd name="connsiteY1" fmla="*/ 8531 h 11104"/>
              <a:gd name="connsiteX2" fmla="*/ 6243 w 12264"/>
              <a:gd name="connsiteY2" fmla="*/ 11103 h 11104"/>
              <a:gd name="connsiteX3" fmla="*/ 11847 w 12264"/>
              <a:gd name="connsiteY3" fmla="*/ 8003 h 11104"/>
              <a:gd name="connsiteX4" fmla="*/ 11174 w 12264"/>
              <a:gd name="connsiteY4" fmla="*/ 2189 h 11104"/>
              <a:gd name="connsiteX5" fmla="*/ 5764 w 12264"/>
              <a:gd name="connsiteY5" fmla="*/ 0 h 11104"/>
              <a:gd name="connsiteX6" fmla="*/ 825 w 12264"/>
              <a:gd name="connsiteY6" fmla="*/ 2420 h 11104"/>
              <a:gd name="connsiteX0" fmla="*/ 825 w 12351"/>
              <a:gd name="connsiteY0" fmla="*/ 2420 h 11104"/>
              <a:gd name="connsiteX1" fmla="*/ 505 w 12351"/>
              <a:gd name="connsiteY1" fmla="*/ 8531 h 11104"/>
              <a:gd name="connsiteX2" fmla="*/ 6243 w 12351"/>
              <a:gd name="connsiteY2" fmla="*/ 11103 h 11104"/>
              <a:gd name="connsiteX3" fmla="*/ 11847 w 12351"/>
              <a:gd name="connsiteY3" fmla="*/ 8003 h 11104"/>
              <a:gd name="connsiteX4" fmla="*/ 11174 w 12351"/>
              <a:gd name="connsiteY4" fmla="*/ 2189 h 11104"/>
              <a:gd name="connsiteX5" fmla="*/ 5764 w 12351"/>
              <a:gd name="connsiteY5" fmla="*/ 0 h 11104"/>
              <a:gd name="connsiteX6" fmla="*/ 825 w 12351"/>
              <a:gd name="connsiteY6" fmla="*/ 2420 h 11104"/>
              <a:gd name="connsiteX0" fmla="*/ 825 w 12372"/>
              <a:gd name="connsiteY0" fmla="*/ 2420 h 11104"/>
              <a:gd name="connsiteX1" fmla="*/ 505 w 12372"/>
              <a:gd name="connsiteY1" fmla="*/ 8531 h 11104"/>
              <a:gd name="connsiteX2" fmla="*/ 6243 w 12372"/>
              <a:gd name="connsiteY2" fmla="*/ 11103 h 11104"/>
              <a:gd name="connsiteX3" fmla="*/ 11847 w 12372"/>
              <a:gd name="connsiteY3" fmla="*/ 8003 h 11104"/>
              <a:gd name="connsiteX4" fmla="*/ 11174 w 12372"/>
              <a:gd name="connsiteY4" fmla="*/ 2189 h 11104"/>
              <a:gd name="connsiteX5" fmla="*/ 5764 w 12372"/>
              <a:gd name="connsiteY5" fmla="*/ 0 h 11104"/>
              <a:gd name="connsiteX6" fmla="*/ 825 w 12372"/>
              <a:gd name="connsiteY6" fmla="*/ 2420 h 11104"/>
              <a:gd name="connsiteX0" fmla="*/ 850 w 12397"/>
              <a:gd name="connsiteY0" fmla="*/ 2281 h 11104"/>
              <a:gd name="connsiteX1" fmla="*/ 530 w 12397"/>
              <a:gd name="connsiteY1" fmla="*/ 8531 h 11104"/>
              <a:gd name="connsiteX2" fmla="*/ 6268 w 12397"/>
              <a:gd name="connsiteY2" fmla="*/ 11103 h 11104"/>
              <a:gd name="connsiteX3" fmla="*/ 11872 w 12397"/>
              <a:gd name="connsiteY3" fmla="*/ 8003 h 11104"/>
              <a:gd name="connsiteX4" fmla="*/ 11199 w 12397"/>
              <a:gd name="connsiteY4" fmla="*/ 2189 h 11104"/>
              <a:gd name="connsiteX5" fmla="*/ 5789 w 12397"/>
              <a:gd name="connsiteY5" fmla="*/ 0 h 11104"/>
              <a:gd name="connsiteX6" fmla="*/ 850 w 12397"/>
              <a:gd name="connsiteY6" fmla="*/ 2281 h 11104"/>
              <a:gd name="connsiteX0" fmla="*/ 850 w 12397"/>
              <a:gd name="connsiteY0" fmla="*/ 2281 h 11104"/>
              <a:gd name="connsiteX1" fmla="*/ 530 w 12397"/>
              <a:gd name="connsiteY1" fmla="*/ 8531 h 11104"/>
              <a:gd name="connsiteX2" fmla="*/ 6268 w 12397"/>
              <a:gd name="connsiteY2" fmla="*/ 11103 h 11104"/>
              <a:gd name="connsiteX3" fmla="*/ 11872 w 12397"/>
              <a:gd name="connsiteY3" fmla="*/ 8003 h 11104"/>
              <a:gd name="connsiteX4" fmla="*/ 11199 w 12397"/>
              <a:gd name="connsiteY4" fmla="*/ 2189 h 11104"/>
              <a:gd name="connsiteX5" fmla="*/ 5789 w 12397"/>
              <a:gd name="connsiteY5" fmla="*/ 0 h 11104"/>
              <a:gd name="connsiteX6" fmla="*/ 850 w 12397"/>
              <a:gd name="connsiteY6" fmla="*/ 2281 h 11104"/>
              <a:gd name="connsiteX0" fmla="*/ 826 w 12373"/>
              <a:gd name="connsiteY0" fmla="*/ 2281 h 11104"/>
              <a:gd name="connsiteX1" fmla="*/ 506 w 12373"/>
              <a:gd name="connsiteY1" fmla="*/ 8531 h 11104"/>
              <a:gd name="connsiteX2" fmla="*/ 6244 w 12373"/>
              <a:gd name="connsiteY2" fmla="*/ 11103 h 11104"/>
              <a:gd name="connsiteX3" fmla="*/ 11848 w 12373"/>
              <a:gd name="connsiteY3" fmla="*/ 8003 h 11104"/>
              <a:gd name="connsiteX4" fmla="*/ 11175 w 12373"/>
              <a:gd name="connsiteY4" fmla="*/ 2189 h 11104"/>
              <a:gd name="connsiteX5" fmla="*/ 5765 w 12373"/>
              <a:gd name="connsiteY5" fmla="*/ 0 h 11104"/>
              <a:gd name="connsiteX6" fmla="*/ 826 w 12373"/>
              <a:gd name="connsiteY6" fmla="*/ 2281 h 11104"/>
              <a:gd name="connsiteX0" fmla="*/ 853 w 12397"/>
              <a:gd name="connsiteY0" fmla="*/ 2281 h 11160"/>
              <a:gd name="connsiteX1" fmla="*/ 533 w 12397"/>
              <a:gd name="connsiteY1" fmla="*/ 8531 h 11160"/>
              <a:gd name="connsiteX2" fmla="*/ 6314 w 12397"/>
              <a:gd name="connsiteY2" fmla="*/ 11159 h 11160"/>
              <a:gd name="connsiteX3" fmla="*/ 11875 w 12397"/>
              <a:gd name="connsiteY3" fmla="*/ 8003 h 11160"/>
              <a:gd name="connsiteX4" fmla="*/ 11202 w 12397"/>
              <a:gd name="connsiteY4" fmla="*/ 2189 h 11160"/>
              <a:gd name="connsiteX5" fmla="*/ 5792 w 12397"/>
              <a:gd name="connsiteY5" fmla="*/ 0 h 11160"/>
              <a:gd name="connsiteX6" fmla="*/ 853 w 12397"/>
              <a:gd name="connsiteY6" fmla="*/ 2281 h 11160"/>
              <a:gd name="connsiteX0" fmla="*/ 853 w 12397"/>
              <a:gd name="connsiteY0" fmla="*/ 2281 h 11160"/>
              <a:gd name="connsiteX1" fmla="*/ 533 w 12397"/>
              <a:gd name="connsiteY1" fmla="*/ 8531 h 11160"/>
              <a:gd name="connsiteX2" fmla="*/ 6314 w 12397"/>
              <a:gd name="connsiteY2" fmla="*/ 11159 h 11160"/>
              <a:gd name="connsiteX3" fmla="*/ 11875 w 12397"/>
              <a:gd name="connsiteY3" fmla="*/ 8003 h 11160"/>
              <a:gd name="connsiteX4" fmla="*/ 11202 w 12397"/>
              <a:gd name="connsiteY4" fmla="*/ 2189 h 11160"/>
              <a:gd name="connsiteX5" fmla="*/ 5792 w 12397"/>
              <a:gd name="connsiteY5" fmla="*/ 0 h 11160"/>
              <a:gd name="connsiteX6" fmla="*/ 853 w 12397"/>
              <a:gd name="connsiteY6" fmla="*/ 2281 h 11160"/>
              <a:gd name="connsiteX0" fmla="*/ 853 w 12397"/>
              <a:gd name="connsiteY0" fmla="*/ 2281 h 11160"/>
              <a:gd name="connsiteX1" fmla="*/ 533 w 12397"/>
              <a:gd name="connsiteY1" fmla="*/ 8531 h 11160"/>
              <a:gd name="connsiteX2" fmla="*/ 6314 w 12397"/>
              <a:gd name="connsiteY2" fmla="*/ 11159 h 11160"/>
              <a:gd name="connsiteX3" fmla="*/ 11875 w 12397"/>
              <a:gd name="connsiteY3" fmla="*/ 8003 h 11160"/>
              <a:gd name="connsiteX4" fmla="*/ 11202 w 12397"/>
              <a:gd name="connsiteY4" fmla="*/ 2189 h 11160"/>
              <a:gd name="connsiteX5" fmla="*/ 5792 w 12397"/>
              <a:gd name="connsiteY5" fmla="*/ 0 h 11160"/>
              <a:gd name="connsiteX6" fmla="*/ 853 w 12397"/>
              <a:gd name="connsiteY6" fmla="*/ 2281 h 11160"/>
              <a:gd name="connsiteX0" fmla="*/ 853 w 12393"/>
              <a:gd name="connsiteY0" fmla="*/ 2281 h 11160"/>
              <a:gd name="connsiteX1" fmla="*/ 533 w 12393"/>
              <a:gd name="connsiteY1" fmla="*/ 8531 h 11160"/>
              <a:gd name="connsiteX2" fmla="*/ 6314 w 12393"/>
              <a:gd name="connsiteY2" fmla="*/ 11159 h 11160"/>
              <a:gd name="connsiteX3" fmla="*/ 11875 w 12393"/>
              <a:gd name="connsiteY3" fmla="*/ 8003 h 11160"/>
              <a:gd name="connsiteX4" fmla="*/ 11202 w 12393"/>
              <a:gd name="connsiteY4" fmla="*/ 2189 h 11160"/>
              <a:gd name="connsiteX5" fmla="*/ 5792 w 12393"/>
              <a:gd name="connsiteY5" fmla="*/ 0 h 11160"/>
              <a:gd name="connsiteX6" fmla="*/ 853 w 12393"/>
              <a:gd name="connsiteY6" fmla="*/ 2281 h 11160"/>
              <a:gd name="connsiteX0" fmla="*/ 853 w 12387"/>
              <a:gd name="connsiteY0" fmla="*/ 2281 h 11160"/>
              <a:gd name="connsiteX1" fmla="*/ 533 w 12387"/>
              <a:gd name="connsiteY1" fmla="*/ 8531 h 11160"/>
              <a:gd name="connsiteX2" fmla="*/ 6314 w 12387"/>
              <a:gd name="connsiteY2" fmla="*/ 11159 h 11160"/>
              <a:gd name="connsiteX3" fmla="*/ 11875 w 12387"/>
              <a:gd name="connsiteY3" fmla="*/ 8003 h 11160"/>
              <a:gd name="connsiteX4" fmla="*/ 11202 w 12387"/>
              <a:gd name="connsiteY4" fmla="*/ 2189 h 11160"/>
              <a:gd name="connsiteX5" fmla="*/ 5792 w 12387"/>
              <a:gd name="connsiteY5" fmla="*/ 0 h 11160"/>
              <a:gd name="connsiteX6" fmla="*/ 853 w 12387"/>
              <a:gd name="connsiteY6" fmla="*/ 2281 h 11160"/>
              <a:gd name="connsiteX0" fmla="*/ 853 w 12508"/>
              <a:gd name="connsiteY0" fmla="*/ 2281 h 11160"/>
              <a:gd name="connsiteX1" fmla="*/ 533 w 12508"/>
              <a:gd name="connsiteY1" fmla="*/ 8531 h 11160"/>
              <a:gd name="connsiteX2" fmla="*/ 6314 w 12508"/>
              <a:gd name="connsiteY2" fmla="*/ 11159 h 11160"/>
              <a:gd name="connsiteX3" fmla="*/ 11875 w 12508"/>
              <a:gd name="connsiteY3" fmla="*/ 8003 h 11160"/>
              <a:gd name="connsiteX4" fmla="*/ 11202 w 12508"/>
              <a:gd name="connsiteY4" fmla="*/ 2189 h 11160"/>
              <a:gd name="connsiteX5" fmla="*/ 5792 w 12508"/>
              <a:gd name="connsiteY5" fmla="*/ 0 h 11160"/>
              <a:gd name="connsiteX6" fmla="*/ 853 w 12508"/>
              <a:gd name="connsiteY6" fmla="*/ 2281 h 11160"/>
              <a:gd name="connsiteX0" fmla="*/ 853 w 12511"/>
              <a:gd name="connsiteY0" fmla="*/ 2283 h 11162"/>
              <a:gd name="connsiteX1" fmla="*/ 533 w 12511"/>
              <a:gd name="connsiteY1" fmla="*/ 8533 h 11162"/>
              <a:gd name="connsiteX2" fmla="*/ 6314 w 12511"/>
              <a:gd name="connsiteY2" fmla="*/ 11161 h 11162"/>
              <a:gd name="connsiteX3" fmla="*/ 11875 w 12511"/>
              <a:gd name="connsiteY3" fmla="*/ 8005 h 11162"/>
              <a:gd name="connsiteX4" fmla="*/ 11441 w 12511"/>
              <a:gd name="connsiteY4" fmla="*/ 2636 h 11162"/>
              <a:gd name="connsiteX5" fmla="*/ 5792 w 12511"/>
              <a:gd name="connsiteY5" fmla="*/ 2 h 11162"/>
              <a:gd name="connsiteX6" fmla="*/ 853 w 12511"/>
              <a:gd name="connsiteY6" fmla="*/ 2283 h 11162"/>
              <a:gd name="connsiteX0" fmla="*/ 853 w 12383"/>
              <a:gd name="connsiteY0" fmla="*/ 2118 h 10997"/>
              <a:gd name="connsiteX1" fmla="*/ 533 w 12383"/>
              <a:gd name="connsiteY1" fmla="*/ 8368 h 10997"/>
              <a:gd name="connsiteX2" fmla="*/ 6314 w 12383"/>
              <a:gd name="connsiteY2" fmla="*/ 10996 h 10997"/>
              <a:gd name="connsiteX3" fmla="*/ 11875 w 12383"/>
              <a:gd name="connsiteY3" fmla="*/ 7840 h 10997"/>
              <a:gd name="connsiteX4" fmla="*/ 11441 w 12383"/>
              <a:gd name="connsiteY4" fmla="*/ 2471 h 10997"/>
              <a:gd name="connsiteX5" fmla="*/ 5792 w 12383"/>
              <a:gd name="connsiteY5" fmla="*/ 4 h 10997"/>
              <a:gd name="connsiteX6" fmla="*/ 853 w 12383"/>
              <a:gd name="connsiteY6" fmla="*/ 2118 h 10997"/>
              <a:gd name="connsiteX0" fmla="*/ 1040 w 12570"/>
              <a:gd name="connsiteY0" fmla="*/ 2118 h 11002"/>
              <a:gd name="connsiteX1" fmla="*/ 459 w 12570"/>
              <a:gd name="connsiteY1" fmla="*/ 8451 h 11002"/>
              <a:gd name="connsiteX2" fmla="*/ 6501 w 12570"/>
              <a:gd name="connsiteY2" fmla="*/ 10996 h 11002"/>
              <a:gd name="connsiteX3" fmla="*/ 12062 w 12570"/>
              <a:gd name="connsiteY3" fmla="*/ 7840 h 11002"/>
              <a:gd name="connsiteX4" fmla="*/ 11628 w 12570"/>
              <a:gd name="connsiteY4" fmla="*/ 2471 h 11002"/>
              <a:gd name="connsiteX5" fmla="*/ 5979 w 12570"/>
              <a:gd name="connsiteY5" fmla="*/ 4 h 11002"/>
              <a:gd name="connsiteX6" fmla="*/ 1040 w 12570"/>
              <a:gd name="connsiteY6" fmla="*/ 2118 h 11002"/>
              <a:gd name="connsiteX0" fmla="*/ 1117 w 12647"/>
              <a:gd name="connsiteY0" fmla="*/ 2118 h 11002"/>
              <a:gd name="connsiteX1" fmla="*/ 536 w 12647"/>
              <a:gd name="connsiteY1" fmla="*/ 8451 h 11002"/>
              <a:gd name="connsiteX2" fmla="*/ 6578 w 12647"/>
              <a:gd name="connsiteY2" fmla="*/ 10996 h 11002"/>
              <a:gd name="connsiteX3" fmla="*/ 12139 w 12647"/>
              <a:gd name="connsiteY3" fmla="*/ 7840 h 11002"/>
              <a:gd name="connsiteX4" fmla="*/ 11705 w 12647"/>
              <a:gd name="connsiteY4" fmla="*/ 2471 h 11002"/>
              <a:gd name="connsiteX5" fmla="*/ 6056 w 12647"/>
              <a:gd name="connsiteY5" fmla="*/ 4 h 11002"/>
              <a:gd name="connsiteX6" fmla="*/ 1117 w 12647"/>
              <a:gd name="connsiteY6" fmla="*/ 2118 h 11002"/>
              <a:gd name="connsiteX0" fmla="*/ 1105 w 12635"/>
              <a:gd name="connsiteY0" fmla="*/ 2118 h 11005"/>
              <a:gd name="connsiteX1" fmla="*/ 524 w 12635"/>
              <a:gd name="connsiteY1" fmla="*/ 8451 h 11005"/>
              <a:gd name="connsiteX2" fmla="*/ 6566 w 12635"/>
              <a:gd name="connsiteY2" fmla="*/ 10996 h 11005"/>
              <a:gd name="connsiteX3" fmla="*/ 12127 w 12635"/>
              <a:gd name="connsiteY3" fmla="*/ 7840 h 11005"/>
              <a:gd name="connsiteX4" fmla="*/ 11693 w 12635"/>
              <a:gd name="connsiteY4" fmla="*/ 2471 h 11005"/>
              <a:gd name="connsiteX5" fmla="*/ 6044 w 12635"/>
              <a:gd name="connsiteY5" fmla="*/ 4 h 11005"/>
              <a:gd name="connsiteX6" fmla="*/ 1105 w 12635"/>
              <a:gd name="connsiteY6" fmla="*/ 2118 h 11005"/>
              <a:gd name="connsiteX0" fmla="*/ 1049 w 12571"/>
              <a:gd name="connsiteY0" fmla="*/ 2118 h 11168"/>
              <a:gd name="connsiteX1" fmla="*/ 468 w 12571"/>
              <a:gd name="connsiteY1" fmla="*/ 8451 h 11168"/>
              <a:gd name="connsiteX2" fmla="*/ 6619 w 12571"/>
              <a:gd name="connsiteY2" fmla="*/ 11163 h 11168"/>
              <a:gd name="connsiteX3" fmla="*/ 12071 w 12571"/>
              <a:gd name="connsiteY3" fmla="*/ 7840 h 11168"/>
              <a:gd name="connsiteX4" fmla="*/ 11637 w 12571"/>
              <a:gd name="connsiteY4" fmla="*/ 2471 h 11168"/>
              <a:gd name="connsiteX5" fmla="*/ 5988 w 12571"/>
              <a:gd name="connsiteY5" fmla="*/ 4 h 11168"/>
              <a:gd name="connsiteX6" fmla="*/ 1049 w 12571"/>
              <a:gd name="connsiteY6" fmla="*/ 2118 h 11168"/>
              <a:gd name="connsiteX0" fmla="*/ 1022 w 12544"/>
              <a:gd name="connsiteY0" fmla="*/ 2118 h 11170"/>
              <a:gd name="connsiteX1" fmla="*/ 441 w 12544"/>
              <a:gd name="connsiteY1" fmla="*/ 8451 h 11170"/>
              <a:gd name="connsiteX2" fmla="*/ 6592 w 12544"/>
              <a:gd name="connsiteY2" fmla="*/ 11163 h 11170"/>
              <a:gd name="connsiteX3" fmla="*/ 12044 w 12544"/>
              <a:gd name="connsiteY3" fmla="*/ 7840 h 11170"/>
              <a:gd name="connsiteX4" fmla="*/ 11610 w 12544"/>
              <a:gd name="connsiteY4" fmla="*/ 2471 h 11170"/>
              <a:gd name="connsiteX5" fmla="*/ 5961 w 12544"/>
              <a:gd name="connsiteY5" fmla="*/ 4 h 11170"/>
              <a:gd name="connsiteX6" fmla="*/ 1022 w 12544"/>
              <a:gd name="connsiteY6" fmla="*/ 2118 h 11170"/>
              <a:gd name="connsiteX0" fmla="*/ 1022 w 12516"/>
              <a:gd name="connsiteY0" fmla="*/ 2118 h 11170"/>
              <a:gd name="connsiteX1" fmla="*/ 441 w 12516"/>
              <a:gd name="connsiteY1" fmla="*/ 8451 h 11170"/>
              <a:gd name="connsiteX2" fmla="*/ 6592 w 12516"/>
              <a:gd name="connsiteY2" fmla="*/ 11163 h 11170"/>
              <a:gd name="connsiteX3" fmla="*/ 12044 w 12516"/>
              <a:gd name="connsiteY3" fmla="*/ 7840 h 11170"/>
              <a:gd name="connsiteX4" fmla="*/ 11610 w 12516"/>
              <a:gd name="connsiteY4" fmla="*/ 2471 h 11170"/>
              <a:gd name="connsiteX5" fmla="*/ 5961 w 12516"/>
              <a:gd name="connsiteY5" fmla="*/ 4 h 11170"/>
              <a:gd name="connsiteX6" fmla="*/ 1022 w 12516"/>
              <a:gd name="connsiteY6" fmla="*/ 2118 h 11170"/>
              <a:gd name="connsiteX0" fmla="*/ 1022 w 12502"/>
              <a:gd name="connsiteY0" fmla="*/ 2118 h 11170"/>
              <a:gd name="connsiteX1" fmla="*/ 441 w 12502"/>
              <a:gd name="connsiteY1" fmla="*/ 8451 h 11170"/>
              <a:gd name="connsiteX2" fmla="*/ 6592 w 12502"/>
              <a:gd name="connsiteY2" fmla="*/ 11163 h 11170"/>
              <a:gd name="connsiteX3" fmla="*/ 12044 w 12502"/>
              <a:gd name="connsiteY3" fmla="*/ 7840 h 11170"/>
              <a:gd name="connsiteX4" fmla="*/ 11610 w 12502"/>
              <a:gd name="connsiteY4" fmla="*/ 2471 h 11170"/>
              <a:gd name="connsiteX5" fmla="*/ 5961 w 12502"/>
              <a:gd name="connsiteY5" fmla="*/ 4 h 11170"/>
              <a:gd name="connsiteX6" fmla="*/ 1022 w 12502"/>
              <a:gd name="connsiteY6" fmla="*/ 2118 h 11170"/>
              <a:gd name="connsiteX0" fmla="*/ 955 w 12587"/>
              <a:gd name="connsiteY0" fmla="*/ 2090 h 11168"/>
              <a:gd name="connsiteX1" fmla="*/ 526 w 12587"/>
              <a:gd name="connsiteY1" fmla="*/ 8451 h 11168"/>
              <a:gd name="connsiteX2" fmla="*/ 6677 w 12587"/>
              <a:gd name="connsiteY2" fmla="*/ 11163 h 11168"/>
              <a:gd name="connsiteX3" fmla="*/ 12129 w 12587"/>
              <a:gd name="connsiteY3" fmla="*/ 7840 h 11168"/>
              <a:gd name="connsiteX4" fmla="*/ 11695 w 12587"/>
              <a:gd name="connsiteY4" fmla="*/ 2471 h 11168"/>
              <a:gd name="connsiteX5" fmla="*/ 6046 w 12587"/>
              <a:gd name="connsiteY5" fmla="*/ 4 h 11168"/>
              <a:gd name="connsiteX6" fmla="*/ 955 w 12587"/>
              <a:gd name="connsiteY6" fmla="*/ 2090 h 11168"/>
              <a:gd name="connsiteX0" fmla="*/ 1032 w 12664"/>
              <a:gd name="connsiteY0" fmla="*/ 2090 h 11168"/>
              <a:gd name="connsiteX1" fmla="*/ 603 w 12664"/>
              <a:gd name="connsiteY1" fmla="*/ 8451 h 11168"/>
              <a:gd name="connsiteX2" fmla="*/ 6754 w 12664"/>
              <a:gd name="connsiteY2" fmla="*/ 11163 h 11168"/>
              <a:gd name="connsiteX3" fmla="*/ 12206 w 12664"/>
              <a:gd name="connsiteY3" fmla="*/ 7840 h 11168"/>
              <a:gd name="connsiteX4" fmla="*/ 11772 w 12664"/>
              <a:gd name="connsiteY4" fmla="*/ 2471 h 11168"/>
              <a:gd name="connsiteX5" fmla="*/ 6123 w 12664"/>
              <a:gd name="connsiteY5" fmla="*/ 4 h 11168"/>
              <a:gd name="connsiteX6" fmla="*/ 1032 w 12664"/>
              <a:gd name="connsiteY6" fmla="*/ 2090 h 11168"/>
              <a:gd name="connsiteX0" fmla="*/ 956 w 12588"/>
              <a:gd name="connsiteY0" fmla="*/ 2090 h 11172"/>
              <a:gd name="connsiteX1" fmla="*/ 527 w 12588"/>
              <a:gd name="connsiteY1" fmla="*/ 8618 h 11172"/>
              <a:gd name="connsiteX2" fmla="*/ 6678 w 12588"/>
              <a:gd name="connsiteY2" fmla="*/ 11163 h 11172"/>
              <a:gd name="connsiteX3" fmla="*/ 12130 w 12588"/>
              <a:gd name="connsiteY3" fmla="*/ 7840 h 11172"/>
              <a:gd name="connsiteX4" fmla="*/ 11696 w 12588"/>
              <a:gd name="connsiteY4" fmla="*/ 2471 h 11172"/>
              <a:gd name="connsiteX5" fmla="*/ 6047 w 12588"/>
              <a:gd name="connsiteY5" fmla="*/ 4 h 11172"/>
              <a:gd name="connsiteX6" fmla="*/ 956 w 12588"/>
              <a:gd name="connsiteY6" fmla="*/ 2090 h 11172"/>
              <a:gd name="connsiteX0" fmla="*/ 1069 w 12701"/>
              <a:gd name="connsiteY0" fmla="*/ 2090 h 11172"/>
              <a:gd name="connsiteX1" fmla="*/ 640 w 12701"/>
              <a:gd name="connsiteY1" fmla="*/ 8618 h 11172"/>
              <a:gd name="connsiteX2" fmla="*/ 6791 w 12701"/>
              <a:gd name="connsiteY2" fmla="*/ 11163 h 11172"/>
              <a:gd name="connsiteX3" fmla="*/ 12243 w 12701"/>
              <a:gd name="connsiteY3" fmla="*/ 7840 h 11172"/>
              <a:gd name="connsiteX4" fmla="*/ 11809 w 12701"/>
              <a:gd name="connsiteY4" fmla="*/ 2471 h 11172"/>
              <a:gd name="connsiteX5" fmla="*/ 6160 w 12701"/>
              <a:gd name="connsiteY5" fmla="*/ 4 h 11172"/>
              <a:gd name="connsiteX6" fmla="*/ 1069 w 12701"/>
              <a:gd name="connsiteY6" fmla="*/ 2090 h 11172"/>
              <a:gd name="connsiteX0" fmla="*/ 1069 w 12701"/>
              <a:gd name="connsiteY0" fmla="*/ 2090 h 11177"/>
              <a:gd name="connsiteX1" fmla="*/ 640 w 12701"/>
              <a:gd name="connsiteY1" fmla="*/ 8618 h 11177"/>
              <a:gd name="connsiteX2" fmla="*/ 6791 w 12701"/>
              <a:gd name="connsiteY2" fmla="*/ 11163 h 11177"/>
              <a:gd name="connsiteX3" fmla="*/ 12243 w 12701"/>
              <a:gd name="connsiteY3" fmla="*/ 7840 h 11177"/>
              <a:gd name="connsiteX4" fmla="*/ 11809 w 12701"/>
              <a:gd name="connsiteY4" fmla="*/ 2471 h 11177"/>
              <a:gd name="connsiteX5" fmla="*/ 6160 w 12701"/>
              <a:gd name="connsiteY5" fmla="*/ 4 h 11177"/>
              <a:gd name="connsiteX6" fmla="*/ 1069 w 12701"/>
              <a:gd name="connsiteY6" fmla="*/ 2090 h 11177"/>
              <a:gd name="connsiteX0" fmla="*/ 1069 w 12701"/>
              <a:gd name="connsiteY0" fmla="*/ 2200 h 11287"/>
              <a:gd name="connsiteX1" fmla="*/ 640 w 12701"/>
              <a:gd name="connsiteY1" fmla="*/ 8728 h 11287"/>
              <a:gd name="connsiteX2" fmla="*/ 6791 w 12701"/>
              <a:gd name="connsiteY2" fmla="*/ 11273 h 11287"/>
              <a:gd name="connsiteX3" fmla="*/ 12243 w 12701"/>
              <a:gd name="connsiteY3" fmla="*/ 7950 h 11287"/>
              <a:gd name="connsiteX4" fmla="*/ 11809 w 12701"/>
              <a:gd name="connsiteY4" fmla="*/ 2581 h 11287"/>
              <a:gd name="connsiteX5" fmla="*/ 6160 w 12701"/>
              <a:gd name="connsiteY5" fmla="*/ 3 h 11287"/>
              <a:gd name="connsiteX6" fmla="*/ 1069 w 12701"/>
              <a:gd name="connsiteY6" fmla="*/ 2200 h 11287"/>
              <a:gd name="connsiteX0" fmla="*/ 1069 w 12701"/>
              <a:gd name="connsiteY0" fmla="*/ 2208 h 11295"/>
              <a:gd name="connsiteX1" fmla="*/ 640 w 12701"/>
              <a:gd name="connsiteY1" fmla="*/ 8736 h 11295"/>
              <a:gd name="connsiteX2" fmla="*/ 6791 w 12701"/>
              <a:gd name="connsiteY2" fmla="*/ 11281 h 11295"/>
              <a:gd name="connsiteX3" fmla="*/ 12243 w 12701"/>
              <a:gd name="connsiteY3" fmla="*/ 7958 h 11295"/>
              <a:gd name="connsiteX4" fmla="*/ 11809 w 12701"/>
              <a:gd name="connsiteY4" fmla="*/ 2589 h 11295"/>
              <a:gd name="connsiteX5" fmla="*/ 6160 w 12701"/>
              <a:gd name="connsiteY5" fmla="*/ 11 h 11295"/>
              <a:gd name="connsiteX6" fmla="*/ 1069 w 12701"/>
              <a:gd name="connsiteY6" fmla="*/ 2208 h 11295"/>
              <a:gd name="connsiteX0" fmla="*/ 1069 w 12701"/>
              <a:gd name="connsiteY0" fmla="*/ 2204 h 11291"/>
              <a:gd name="connsiteX1" fmla="*/ 640 w 12701"/>
              <a:gd name="connsiteY1" fmla="*/ 8732 h 11291"/>
              <a:gd name="connsiteX2" fmla="*/ 6791 w 12701"/>
              <a:gd name="connsiteY2" fmla="*/ 11277 h 11291"/>
              <a:gd name="connsiteX3" fmla="*/ 12243 w 12701"/>
              <a:gd name="connsiteY3" fmla="*/ 7954 h 11291"/>
              <a:gd name="connsiteX4" fmla="*/ 11809 w 12701"/>
              <a:gd name="connsiteY4" fmla="*/ 2585 h 11291"/>
              <a:gd name="connsiteX5" fmla="*/ 6160 w 12701"/>
              <a:gd name="connsiteY5" fmla="*/ 7 h 11291"/>
              <a:gd name="connsiteX6" fmla="*/ 1069 w 12701"/>
              <a:gd name="connsiteY6" fmla="*/ 2204 h 11291"/>
              <a:gd name="connsiteX0" fmla="*/ 1069 w 12845"/>
              <a:gd name="connsiteY0" fmla="*/ 2204 h 11291"/>
              <a:gd name="connsiteX1" fmla="*/ 640 w 12845"/>
              <a:gd name="connsiteY1" fmla="*/ 8732 h 11291"/>
              <a:gd name="connsiteX2" fmla="*/ 6791 w 12845"/>
              <a:gd name="connsiteY2" fmla="*/ 11277 h 11291"/>
              <a:gd name="connsiteX3" fmla="*/ 12243 w 12845"/>
              <a:gd name="connsiteY3" fmla="*/ 7954 h 11291"/>
              <a:gd name="connsiteX4" fmla="*/ 12026 w 12845"/>
              <a:gd name="connsiteY4" fmla="*/ 2752 h 11291"/>
              <a:gd name="connsiteX5" fmla="*/ 6160 w 12845"/>
              <a:gd name="connsiteY5" fmla="*/ 7 h 11291"/>
              <a:gd name="connsiteX6" fmla="*/ 1069 w 12845"/>
              <a:gd name="connsiteY6" fmla="*/ 2204 h 11291"/>
              <a:gd name="connsiteX0" fmla="*/ 1069 w 12843"/>
              <a:gd name="connsiteY0" fmla="*/ 2204 h 11291"/>
              <a:gd name="connsiteX1" fmla="*/ 640 w 12843"/>
              <a:gd name="connsiteY1" fmla="*/ 8732 h 11291"/>
              <a:gd name="connsiteX2" fmla="*/ 6791 w 12843"/>
              <a:gd name="connsiteY2" fmla="*/ 11277 h 11291"/>
              <a:gd name="connsiteX3" fmla="*/ 12243 w 12843"/>
              <a:gd name="connsiteY3" fmla="*/ 7954 h 11291"/>
              <a:gd name="connsiteX4" fmla="*/ 12026 w 12843"/>
              <a:gd name="connsiteY4" fmla="*/ 2752 h 11291"/>
              <a:gd name="connsiteX5" fmla="*/ 6160 w 12843"/>
              <a:gd name="connsiteY5" fmla="*/ 7 h 11291"/>
              <a:gd name="connsiteX6" fmla="*/ 1069 w 12843"/>
              <a:gd name="connsiteY6" fmla="*/ 2204 h 11291"/>
              <a:gd name="connsiteX0" fmla="*/ 1069 w 12913"/>
              <a:gd name="connsiteY0" fmla="*/ 2204 h 11291"/>
              <a:gd name="connsiteX1" fmla="*/ 640 w 12913"/>
              <a:gd name="connsiteY1" fmla="*/ 8732 h 11291"/>
              <a:gd name="connsiteX2" fmla="*/ 6791 w 12913"/>
              <a:gd name="connsiteY2" fmla="*/ 11277 h 11291"/>
              <a:gd name="connsiteX3" fmla="*/ 12243 w 12913"/>
              <a:gd name="connsiteY3" fmla="*/ 7954 h 11291"/>
              <a:gd name="connsiteX4" fmla="*/ 12026 w 12913"/>
              <a:gd name="connsiteY4" fmla="*/ 2752 h 11291"/>
              <a:gd name="connsiteX5" fmla="*/ 6160 w 12913"/>
              <a:gd name="connsiteY5" fmla="*/ 7 h 11291"/>
              <a:gd name="connsiteX6" fmla="*/ 1069 w 12913"/>
              <a:gd name="connsiteY6" fmla="*/ 2204 h 11291"/>
              <a:gd name="connsiteX0" fmla="*/ 1069 w 12928"/>
              <a:gd name="connsiteY0" fmla="*/ 2204 h 11293"/>
              <a:gd name="connsiteX1" fmla="*/ 640 w 12928"/>
              <a:gd name="connsiteY1" fmla="*/ 8732 h 11293"/>
              <a:gd name="connsiteX2" fmla="*/ 6791 w 12928"/>
              <a:gd name="connsiteY2" fmla="*/ 11277 h 11293"/>
              <a:gd name="connsiteX3" fmla="*/ 12373 w 12928"/>
              <a:gd name="connsiteY3" fmla="*/ 7898 h 11293"/>
              <a:gd name="connsiteX4" fmla="*/ 12026 w 12928"/>
              <a:gd name="connsiteY4" fmla="*/ 2752 h 11293"/>
              <a:gd name="connsiteX5" fmla="*/ 6160 w 12928"/>
              <a:gd name="connsiteY5" fmla="*/ 7 h 11293"/>
              <a:gd name="connsiteX6" fmla="*/ 1069 w 12928"/>
              <a:gd name="connsiteY6" fmla="*/ 2204 h 11293"/>
              <a:gd name="connsiteX0" fmla="*/ 1069 w 13029"/>
              <a:gd name="connsiteY0" fmla="*/ 2204 h 11293"/>
              <a:gd name="connsiteX1" fmla="*/ 640 w 13029"/>
              <a:gd name="connsiteY1" fmla="*/ 8732 h 11293"/>
              <a:gd name="connsiteX2" fmla="*/ 6791 w 13029"/>
              <a:gd name="connsiteY2" fmla="*/ 11277 h 11293"/>
              <a:gd name="connsiteX3" fmla="*/ 12373 w 13029"/>
              <a:gd name="connsiteY3" fmla="*/ 7898 h 11293"/>
              <a:gd name="connsiteX4" fmla="*/ 12026 w 13029"/>
              <a:gd name="connsiteY4" fmla="*/ 2752 h 11293"/>
              <a:gd name="connsiteX5" fmla="*/ 6160 w 13029"/>
              <a:gd name="connsiteY5" fmla="*/ 7 h 11293"/>
              <a:gd name="connsiteX6" fmla="*/ 1069 w 13029"/>
              <a:gd name="connsiteY6" fmla="*/ 2204 h 11293"/>
              <a:gd name="connsiteX0" fmla="*/ 1069 w 13009"/>
              <a:gd name="connsiteY0" fmla="*/ 2204 h 11293"/>
              <a:gd name="connsiteX1" fmla="*/ 640 w 13009"/>
              <a:gd name="connsiteY1" fmla="*/ 8732 h 11293"/>
              <a:gd name="connsiteX2" fmla="*/ 6791 w 13009"/>
              <a:gd name="connsiteY2" fmla="*/ 11277 h 11293"/>
              <a:gd name="connsiteX3" fmla="*/ 12373 w 13009"/>
              <a:gd name="connsiteY3" fmla="*/ 7898 h 11293"/>
              <a:gd name="connsiteX4" fmla="*/ 12026 w 13009"/>
              <a:gd name="connsiteY4" fmla="*/ 2752 h 11293"/>
              <a:gd name="connsiteX5" fmla="*/ 6160 w 13009"/>
              <a:gd name="connsiteY5" fmla="*/ 7 h 11293"/>
              <a:gd name="connsiteX6" fmla="*/ 1069 w 13009"/>
              <a:gd name="connsiteY6" fmla="*/ 2204 h 11293"/>
              <a:gd name="connsiteX0" fmla="*/ 1069 w 12999"/>
              <a:gd name="connsiteY0" fmla="*/ 2204 h 11293"/>
              <a:gd name="connsiteX1" fmla="*/ 640 w 12999"/>
              <a:gd name="connsiteY1" fmla="*/ 8732 h 11293"/>
              <a:gd name="connsiteX2" fmla="*/ 6791 w 12999"/>
              <a:gd name="connsiteY2" fmla="*/ 11277 h 11293"/>
              <a:gd name="connsiteX3" fmla="*/ 12373 w 12999"/>
              <a:gd name="connsiteY3" fmla="*/ 7898 h 11293"/>
              <a:gd name="connsiteX4" fmla="*/ 12026 w 12999"/>
              <a:gd name="connsiteY4" fmla="*/ 2752 h 11293"/>
              <a:gd name="connsiteX5" fmla="*/ 6160 w 12999"/>
              <a:gd name="connsiteY5" fmla="*/ 7 h 11293"/>
              <a:gd name="connsiteX6" fmla="*/ 1069 w 12999"/>
              <a:gd name="connsiteY6" fmla="*/ 2204 h 11293"/>
              <a:gd name="connsiteX0" fmla="*/ 1069 w 12999"/>
              <a:gd name="connsiteY0" fmla="*/ 2204 h 11292"/>
              <a:gd name="connsiteX1" fmla="*/ 640 w 12999"/>
              <a:gd name="connsiteY1" fmla="*/ 8732 h 11292"/>
              <a:gd name="connsiteX2" fmla="*/ 6791 w 12999"/>
              <a:gd name="connsiteY2" fmla="*/ 11277 h 11292"/>
              <a:gd name="connsiteX3" fmla="*/ 12373 w 12999"/>
              <a:gd name="connsiteY3" fmla="*/ 7898 h 11292"/>
              <a:gd name="connsiteX4" fmla="*/ 12026 w 12999"/>
              <a:gd name="connsiteY4" fmla="*/ 2752 h 11292"/>
              <a:gd name="connsiteX5" fmla="*/ 6160 w 12999"/>
              <a:gd name="connsiteY5" fmla="*/ 7 h 11292"/>
              <a:gd name="connsiteX6" fmla="*/ 1069 w 12999"/>
              <a:gd name="connsiteY6" fmla="*/ 2204 h 11292"/>
              <a:gd name="connsiteX0" fmla="*/ 1069 w 12999"/>
              <a:gd name="connsiteY0" fmla="*/ 2204 h 11292"/>
              <a:gd name="connsiteX1" fmla="*/ 640 w 12999"/>
              <a:gd name="connsiteY1" fmla="*/ 8732 h 11292"/>
              <a:gd name="connsiteX2" fmla="*/ 6791 w 12999"/>
              <a:gd name="connsiteY2" fmla="*/ 11277 h 11292"/>
              <a:gd name="connsiteX3" fmla="*/ 12373 w 12999"/>
              <a:gd name="connsiteY3" fmla="*/ 7898 h 11292"/>
              <a:gd name="connsiteX4" fmla="*/ 12026 w 12999"/>
              <a:gd name="connsiteY4" fmla="*/ 2752 h 11292"/>
              <a:gd name="connsiteX5" fmla="*/ 6160 w 12999"/>
              <a:gd name="connsiteY5" fmla="*/ 7 h 11292"/>
              <a:gd name="connsiteX6" fmla="*/ 1069 w 12999"/>
              <a:gd name="connsiteY6" fmla="*/ 2204 h 11292"/>
              <a:gd name="connsiteX0" fmla="*/ 1069 w 12832"/>
              <a:gd name="connsiteY0" fmla="*/ 2204 h 11277"/>
              <a:gd name="connsiteX1" fmla="*/ 640 w 12832"/>
              <a:gd name="connsiteY1" fmla="*/ 8732 h 11277"/>
              <a:gd name="connsiteX2" fmla="*/ 6791 w 12832"/>
              <a:gd name="connsiteY2" fmla="*/ 11277 h 11277"/>
              <a:gd name="connsiteX3" fmla="*/ 12092 w 12832"/>
              <a:gd name="connsiteY3" fmla="*/ 8855 h 11277"/>
              <a:gd name="connsiteX4" fmla="*/ 12026 w 12832"/>
              <a:gd name="connsiteY4" fmla="*/ 2752 h 11277"/>
              <a:gd name="connsiteX5" fmla="*/ 6160 w 12832"/>
              <a:gd name="connsiteY5" fmla="*/ 7 h 11277"/>
              <a:gd name="connsiteX6" fmla="*/ 1069 w 12832"/>
              <a:gd name="connsiteY6" fmla="*/ 2204 h 11277"/>
              <a:gd name="connsiteX0" fmla="*/ 930 w 12632"/>
              <a:gd name="connsiteY0" fmla="*/ 2204 h 11636"/>
              <a:gd name="connsiteX1" fmla="*/ 501 w 12632"/>
              <a:gd name="connsiteY1" fmla="*/ 8732 h 11636"/>
              <a:gd name="connsiteX2" fmla="*/ 6301 w 12632"/>
              <a:gd name="connsiteY2" fmla="*/ 11636 h 11636"/>
              <a:gd name="connsiteX3" fmla="*/ 11953 w 12632"/>
              <a:gd name="connsiteY3" fmla="*/ 8855 h 11636"/>
              <a:gd name="connsiteX4" fmla="*/ 11887 w 12632"/>
              <a:gd name="connsiteY4" fmla="*/ 2752 h 11636"/>
              <a:gd name="connsiteX5" fmla="*/ 6021 w 12632"/>
              <a:gd name="connsiteY5" fmla="*/ 7 h 11636"/>
              <a:gd name="connsiteX6" fmla="*/ 930 w 12632"/>
              <a:gd name="connsiteY6" fmla="*/ 2204 h 11636"/>
              <a:gd name="connsiteX0" fmla="*/ 930 w 12632"/>
              <a:gd name="connsiteY0" fmla="*/ 2204 h 11636"/>
              <a:gd name="connsiteX1" fmla="*/ 501 w 12632"/>
              <a:gd name="connsiteY1" fmla="*/ 8732 h 11636"/>
              <a:gd name="connsiteX2" fmla="*/ 6301 w 12632"/>
              <a:gd name="connsiteY2" fmla="*/ 11636 h 11636"/>
              <a:gd name="connsiteX3" fmla="*/ 11953 w 12632"/>
              <a:gd name="connsiteY3" fmla="*/ 8855 h 11636"/>
              <a:gd name="connsiteX4" fmla="*/ 11887 w 12632"/>
              <a:gd name="connsiteY4" fmla="*/ 2752 h 11636"/>
              <a:gd name="connsiteX5" fmla="*/ 6021 w 12632"/>
              <a:gd name="connsiteY5" fmla="*/ 7 h 11636"/>
              <a:gd name="connsiteX6" fmla="*/ 930 w 12632"/>
              <a:gd name="connsiteY6" fmla="*/ 2204 h 11636"/>
              <a:gd name="connsiteX0" fmla="*/ 930 w 12632"/>
              <a:gd name="connsiteY0" fmla="*/ 2204 h 11641"/>
              <a:gd name="connsiteX1" fmla="*/ 501 w 12632"/>
              <a:gd name="connsiteY1" fmla="*/ 8732 h 11641"/>
              <a:gd name="connsiteX2" fmla="*/ 6301 w 12632"/>
              <a:gd name="connsiteY2" fmla="*/ 11636 h 11641"/>
              <a:gd name="connsiteX3" fmla="*/ 11953 w 12632"/>
              <a:gd name="connsiteY3" fmla="*/ 8855 h 11641"/>
              <a:gd name="connsiteX4" fmla="*/ 11887 w 12632"/>
              <a:gd name="connsiteY4" fmla="*/ 2752 h 11641"/>
              <a:gd name="connsiteX5" fmla="*/ 6021 w 12632"/>
              <a:gd name="connsiteY5" fmla="*/ 7 h 11641"/>
              <a:gd name="connsiteX6" fmla="*/ 930 w 12632"/>
              <a:gd name="connsiteY6" fmla="*/ 2204 h 11641"/>
              <a:gd name="connsiteX0" fmla="*/ 935 w 12632"/>
              <a:gd name="connsiteY0" fmla="*/ 2204 h 11880"/>
              <a:gd name="connsiteX1" fmla="*/ 506 w 12632"/>
              <a:gd name="connsiteY1" fmla="*/ 8732 h 11880"/>
              <a:gd name="connsiteX2" fmla="*/ 6376 w 12632"/>
              <a:gd name="connsiteY2" fmla="*/ 11875 h 11880"/>
              <a:gd name="connsiteX3" fmla="*/ 11958 w 12632"/>
              <a:gd name="connsiteY3" fmla="*/ 8855 h 11880"/>
              <a:gd name="connsiteX4" fmla="*/ 11892 w 12632"/>
              <a:gd name="connsiteY4" fmla="*/ 2752 h 11880"/>
              <a:gd name="connsiteX5" fmla="*/ 6026 w 12632"/>
              <a:gd name="connsiteY5" fmla="*/ 7 h 11880"/>
              <a:gd name="connsiteX6" fmla="*/ 935 w 12632"/>
              <a:gd name="connsiteY6" fmla="*/ 2204 h 11880"/>
              <a:gd name="connsiteX0" fmla="*/ 935 w 12671"/>
              <a:gd name="connsiteY0" fmla="*/ 2211 h 11887"/>
              <a:gd name="connsiteX1" fmla="*/ 506 w 12671"/>
              <a:gd name="connsiteY1" fmla="*/ 8739 h 11887"/>
              <a:gd name="connsiteX2" fmla="*/ 6376 w 12671"/>
              <a:gd name="connsiteY2" fmla="*/ 11882 h 11887"/>
              <a:gd name="connsiteX3" fmla="*/ 11958 w 12671"/>
              <a:gd name="connsiteY3" fmla="*/ 8862 h 11887"/>
              <a:gd name="connsiteX4" fmla="*/ 11962 w 12671"/>
              <a:gd name="connsiteY4" fmla="*/ 3038 h 11887"/>
              <a:gd name="connsiteX5" fmla="*/ 6026 w 12671"/>
              <a:gd name="connsiteY5" fmla="*/ 14 h 11887"/>
              <a:gd name="connsiteX6" fmla="*/ 935 w 12671"/>
              <a:gd name="connsiteY6" fmla="*/ 2211 h 11887"/>
              <a:gd name="connsiteX0" fmla="*/ 935 w 12671"/>
              <a:gd name="connsiteY0" fmla="*/ 2211 h 11887"/>
              <a:gd name="connsiteX1" fmla="*/ 506 w 12671"/>
              <a:gd name="connsiteY1" fmla="*/ 8739 h 11887"/>
              <a:gd name="connsiteX2" fmla="*/ 6376 w 12671"/>
              <a:gd name="connsiteY2" fmla="*/ 11882 h 11887"/>
              <a:gd name="connsiteX3" fmla="*/ 11958 w 12671"/>
              <a:gd name="connsiteY3" fmla="*/ 8862 h 11887"/>
              <a:gd name="connsiteX4" fmla="*/ 11962 w 12671"/>
              <a:gd name="connsiteY4" fmla="*/ 3038 h 11887"/>
              <a:gd name="connsiteX5" fmla="*/ 6026 w 12671"/>
              <a:gd name="connsiteY5" fmla="*/ 14 h 11887"/>
              <a:gd name="connsiteX6" fmla="*/ 935 w 12671"/>
              <a:gd name="connsiteY6" fmla="*/ 2211 h 11887"/>
              <a:gd name="connsiteX0" fmla="*/ 935 w 12712"/>
              <a:gd name="connsiteY0" fmla="*/ 2211 h 11887"/>
              <a:gd name="connsiteX1" fmla="*/ 506 w 12712"/>
              <a:gd name="connsiteY1" fmla="*/ 8739 h 11887"/>
              <a:gd name="connsiteX2" fmla="*/ 6376 w 12712"/>
              <a:gd name="connsiteY2" fmla="*/ 11882 h 11887"/>
              <a:gd name="connsiteX3" fmla="*/ 11958 w 12712"/>
              <a:gd name="connsiteY3" fmla="*/ 8862 h 11887"/>
              <a:gd name="connsiteX4" fmla="*/ 11962 w 12712"/>
              <a:gd name="connsiteY4" fmla="*/ 3038 h 11887"/>
              <a:gd name="connsiteX5" fmla="*/ 6026 w 12712"/>
              <a:gd name="connsiteY5" fmla="*/ 14 h 11887"/>
              <a:gd name="connsiteX6" fmla="*/ 935 w 12712"/>
              <a:gd name="connsiteY6" fmla="*/ 2211 h 11887"/>
              <a:gd name="connsiteX0" fmla="*/ 935 w 12712"/>
              <a:gd name="connsiteY0" fmla="*/ 2211 h 11887"/>
              <a:gd name="connsiteX1" fmla="*/ 506 w 12712"/>
              <a:gd name="connsiteY1" fmla="*/ 8739 h 11887"/>
              <a:gd name="connsiteX2" fmla="*/ 6376 w 12712"/>
              <a:gd name="connsiteY2" fmla="*/ 11882 h 11887"/>
              <a:gd name="connsiteX3" fmla="*/ 11958 w 12712"/>
              <a:gd name="connsiteY3" fmla="*/ 8862 h 11887"/>
              <a:gd name="connsiteX4" fmla="*/ 11962 w 12712"/>
              <a:gd name="connsiteY4" fmla="*/ 3038 h 11887"/>
              <a:gd name="connsiteX5" fmla="*/ 6026 w 12712"/>
              <a:gd name="connsiteY5" fmla="*/ 14 h 11887"/>
              <a:gd name="connsiteX6" fmla="*/ 935 w 12712"/>
              <a:gd name="connsiteY6" fmla="*/ 2211 h 11887"/>
              <a:gd name="connsiteX0" fmla="*/ 1037 w 12814"/>
              <a:gd name="connsiteY0" fmla="*/ 2211 h 11882"/>
              <a:gd name="connsiteX1" fmla="*/ 467 w 12814"/>
              <a:gd name="connsiteY1" fmla="*/ 9058 h 11882"/>
              <a:gd name="connsiteX2" fmla="*/ 6478 w 12814"/>
              <a:gd name="connsiteY2" fmla="*/ 11882 h 11882"/>
              <a:gd name="connsiteX3" fmla="*/ 12060 w 12814"/>
              <a:gd name="connsiteY3" fmla="*/ 8862 h 11882"/>
              <a:gd name="connsiteX4" fmla="*/ 12064 w 12814"/>
              <a:gd name="connsiteY4" fmla="*/ 3038 h 11882"/>
              <a:gd name="connsiteX5" fmla="*/ 6128 w 12814"/>
              <a:gd name="connsiteY5" fmla="*/ 14 h 11882"/>
              <a:gd name="connsiteX6" fmla="*/ 1037 w 12814"/>
              <a:gd name="connsiteY6" fmla="*/ 2211 h 11882"/>
              <a:gd name="connsiteX0" fmla="*/ 972 w 12854"/>
              <a:gd name="connsiteY0" fmla="*/ 2328 h 11879"/>
              <a:gd name="connsiteX1" fmla="*/ 507 w 12854"/>
              <a:gd name="connsiteY1" fmla="*/ 9055 h 11879"/>
              <a:gd name="connsiteX2" fmla="*/ 6518 w 12854"/>
              <a:gd name="connsiteY2" fmla="*/ 11879 h 11879"/>
              <a:gd name="connsiteX3" fmla="*/ 12100 w 12854"/>
              <a:gd name="connsiteY3" fmla="*/ 8859 h 11879"/>
              <a:gd name="connsiteX4" fmla="*/ 12104 w 12854"/>
              <a:gd name="connsiteY4" fmla="*/ 3035 h 11879"/>
              <a:gd name="connsiteX5" fmla="*/ 6168 w 12854"/>
              <a:gd name="connsiteY5" fmla="*/ 11 h 11879"/>
              <a:gd name="connsiteX6" fmla="*/ 972 w 12854"/>
              <a:gd name="connsiteY6" fmla="*/ 2328 h 11879"/>
              <a:gd name="connsiteX0" fmla="*/ 997 w 12879"/>
              <a:gd name="connsiteY0" fmla="*/ 2324 h 11875"/>
              <a:gd name="connsiteX1" fmla="*/ 348 w 12879"/>
              <a:gd name="connsiteY1" fmla="*/ 5961 h 11875"/>
              <a:gd name="connsiteX2" fmla="*/ 532 w 12879"/>
              <a:gd name="connsiteY2" fmla="*/ 9051 h 11875"/>
              <a:gd name="connsiteX3" fmla="*/ 6543 w 12879"/>
              <a:gd name="connsiteY3" fmla="*/ 11875 h 11875"/>
              <a:gd name="connsiteX4" fmla="*/ 12125 w 12879"/>
              <a:gd name="connsiteY4" fmla="*/ 8855 h 11875"/>
              <a:gd name="connsiteX5" fmla="*/ 12129 w 12879"/>
              <a:gd name="connsiteY5" fmla="*/ 3031 h 11875"/>
              <a:gd name="connsiteX6" fmla="*/ 6193 w 12879"/>
              <a:gd name="connsiteY6" fmla="*/ 7 h 11875"/>
              <a:gd name="connsiteX7" fmla="*/ 997 w 12879"/>
              <a:gd name="connsiteY7" fmla="*/ 2324 h 11875"/>
              <a:gd name="connsiteX0" fmla="*/ 751 w 12633"/>
              <a:gd name="connsiteY0" fmla="*/ 2324 h 11875"/>
              <a:gd name="connsiteX1" fmla="*/ 102 w 12633"/>
              <a:gd name="connsiteY1" fmla="*/ 5961 h 11875"/>
              <a:gd name="connsiteX2" fmla="*/ 286 w 12633"/>
              <a:gd name="connsiteY2" fmla="*/ 9051 h 11875"/>
              <a:gd name="connsiteX3" fmla="*/ 6297 w 12633"/>
              <a:gd name="connsiteY3" fmla="*/ 11875 h 11875"/>
              <a:gd name="connsiteX4" fmla="*/ 11879 w 12633"/>
              <a:gd name="connsiteY4" fmla="*/ 8855 h 11875"/>
              <a:gd name="connsiteX5" fmla="*/ 11883 w 12633"/>
              <a:gd name="connsiteY5" fmla="*/ 3031 h 11875"/>
              <a:gd name="connsiteX6" fmla="*/ 5947 w 12633"/>
              <a:gd name="connsiteY6" fmla="*/ 7 h 11875"/>
              <a:gd name="connsiteX7" fmla="*/ 751 w 12633"/>
              <a:gd name="connsiteY7" fmla="*/ 2324 h 11875"/>
              <a:gd name="connsiteX0" fmla="*/ 669 w 12551"/>
              <a:gd name="connsiteY0" fmla="*/ 2324 h 11881"/>
              <a:gd name="connsiteX1" fmla="*/ 20 w 12551"/>
              <a:gd name="connsiteY1" fmla="*/ 5961 h 11881"/>
              <a:gd name="connsiteX2" fmla="*/ 735 w 12551"/>
              <a:gd name="connsiteY2" fmla="*/ 9618 h 11881"/>
              <a:gd name="connsiteX3" fmla="*/ 6215 w 12551"/>
              <a:gd name="connsiteY3" fmla="*/ 11875 h 11881"/>
              <a:gd name="connsiteX4" fmla="*/ 11797 w 12551"/>
              <a:gd name="connsiteY4" fmla="*/ 8855 h 11881"/>
              <a:gd name="connsiteX5" fmla="*/ 11801 w 12551"/>
              <a:gd name="connsiteY5" fmla="*/ 3031 h 11881"/>
              <a:gd name="connsiteX6" fmla="*/ 5865 w 12551"/>
              <a:gd name="connsiteY6" fmla="*/ 7 h 11881"/>
              <a:gd name="connsiteX7" fmla="*/ 669 w 12551"/>
              <a:gd name="connsiteY7" fmla="*/ 2324 h 11881"/>
              <a:gd name="connsiteX0" fmla="*/ 734 w 12608"/>
              <a:gd name="connsiteY0" fmla="*/ 2324 h 11636"/>
              <a:gd name="connsiteX1" fmla="*/ 85 w 12608"/>
              <a:gd name="connsiteY1" fmla="*/ 5961 h 11636"/>
              <a:gd name="connsiteX2" fmla="*/ 800 w 12608"/>
              <a:gd name="connsiteY2" fmla="*/ 9618 h 11636"/>
              <a:gd name="connsiteX3" fmla="*/ 6405 w 12608"/>
              <a:gd name="connsiteY3" fmla="*/ 11627 h 11636"/>
              <a:gd name="connsiteX4" fmla="*/ 11862 w 12608"/>
              <a:gd name="connsiteY4" fmla="*/ 8855 h 11636"/>
              <a:gd name="connsiteX5" fmla="*/ 11866 w 12608"/>
              <a:gd name="connsiteY5" fmla="*/ 3031 h 11636"/>
              <a:gd name="connsiteX6" fmla="*/ 5930 w 12608"/>
              <a:gd name="connsiteY6" fmla="*/ 7 h 11636"/>
              <a:gd name="connsiteX7" fmla="*/ 734 w 12608"/>
              <a:gd name="connsiteY7" fmla="*/ 2324 h 11636"/>
              <a:gd name="connsiteX0" fmla="*/ 734 w 12608"/>
              <a:gd name="connsiteY0" fmla="*/ 2324 h 11628"/>
              <a:gd name="connsiteX1" fmla="*/ 85 w 12608"/>
              <a:gd name="connsiteY1" fmla="*/ 5961 h 11628"/>
              <a:gd name="connsiteX2" fmla="*/ 800 w 12608"/>
              <a:gd name="connsiteY2" fmla="*/ 9618 h 11628"/>
              <a:gd name="connsiteX3" fmla="*/ 6405 w 12608"/>
              <a:gd name="connsiteY3" fmla="*/ 11627 h 11628"/>
              <a:gd name="connsiteX4" fmla="*/ 11862 w 12608"/>
              <a:gd name="connsiteY4" fmla="*/ 8855 h 11628"/>
              <a:gd name="connsiteX5" fmla="*/ 11866 w 12608"/>
              <a:gd name="connsiteY5" fmla="*/ 3031 h 11628"/>
              <a:gd name="connsiteX6" fmla="*/ 5930 w 12608"/>
              <a:gd name="connsiteY6" fmla="*/ 7 h 11628"/>
              <a:gd name="connsiteX7" fmla="*/ 734 w 12608"/>
              <a:gd name="connsiteY7" fmla="*/ 2324 h 11628"/>
              <a:gd name="connsiteX0" fmla="*/ 734 w 12608"/>
              <a:gd name="connsiteY0" fmla="*/ 2324 h 11634"/>
              <a:gd name="connsiteX1" fmla="*/ 85 w 12608"/>
              <a:gd name="connsiteY1" fmla="*/ 5961 h 11634"/>
              <a:gd name="connsiteX2" fmla="*/ 800 w 12608"/>
              <a:gd name="connsiteY2" fmla="*/ 9618 h 11634"/>
              <a:gd name="connsiteX3" fmla="*/ 6405 w 12608"/>
              <a:gd name="connsiteY3" fmla="*/ 11627 h 11634"/>
              <a:gd name="connsiteX4" fmla="*/ 11862 w 12608"/>
              <a:gd name="connsiteY4" fmla="*/ 8855 h 11634"/>
              <a:gd name="connsiteX5" fmla="*/ 11866 w 12608"/>
              <a:gd name="connsiteY5" fmla="*/ 3031 h 11634"/>
              <a:gd name="connsiteX6" fmla="*/ 5930 w 12608"/>
              <a:gd name="connsiteY6" fmla="*/ 7 h 11634"/>
              <a:gd name="connsiteX7" fmla="*/ 734 w 12608"/>
              <a:gd name="connsiteY7" fmla="*/ 2324 h 11634"/>
              <a:gd name="connsiteX0" fmla="*/ 740 w 12607"/>
              <a:gd name="connsiteY0" fmla="*/ 2324 h 11669"/>
              <a:gd name="connsiteX1" fmla="*/ 91 w 12607"/>
              <a:gd name="connsiteY1" fmla="*/ 5961 h 11669"/>
              <a:gd name="connsiteX2" fmla="*/ 806 w 12607"/>
              <a:gd name="connsiteY2" fmla="*/ 9618 h 11669"/>
              <a:gd name="connsiteX3" fmla="*/ 6536 w 12607"/>
              <a:gd name="connsiteY3" fmla="*/ 11662 h 11669"/>
              <a:gd name="connsiteX4" fmla="*/ 11868 w 12607"/>
              <a:gd name="connsiteY4" fmla="*/ 8855 h 11669"/>
              <a:gd name="connsiteX5" fmla="*/ 11872 w 12607"/>
              <a:gd name="connsiteY5" fmla="*/ 3031 h 11669"/>
              <a:gd name="connsiteX6" fmla="*/ 5936 w 12607"/>
              <a:gd name="connsiteY6" fmla="*/ 7 h 11669"/>
              <a:gd name="connsiteX7" fmla="*/ 740 w 12607"/>
              <a:gd name="connsiteY7" fmla="*/ 2324 h 11669"/>
              <a:gd name="connsiteX0" fmla="*/ 740 w 12458"/>
              <a:gd name="connsiteY0" fmla="*/ 2324 h 11665"/>
              <a:gd name="connsiteX1" fmla="*/ 91 w 12458"/>
              <a:gd name="connsiteY1" fmla="*/ 5961 h 11665"/>
              <a:gd name="connsiteX2" fmla="*/ 806 w 12458"/>
              <a:gd name="connsiteY2" fmla="*/ 9618 h 11665"/>
              <a:gd name="connsiteX3" fmla="*/ 6536 w 12458"/>
              <a:gd name="connsiteY3" fmla="*/ 11662 h 11665"/>
              <a:gd name="connsiteX4" fmla="*/ 11493 w 12458"/>
              <a:gd name="connsiteY4" fmla="*/ 9174 h 11665"/>
              <a:gd name="connsiteX5" fmla="*/ 11872 w 12458"/>
              <a:gd name="connsiteY5" fmla="*/ 3031 h 11665"/>
              <a:gd name="connsiteX6" fmla="*/ 5936 w 12458"/>
              <a:gd name="connsiteY6" fmla="*/ 7 h 11665"/>
              <a:gd name="connsiteX7" fmla="*/ 740 w 12458"/>
              <a:gd name="connsiteY7" fmla="*/ 2324 h 11665"/>
              <a:gd name="connsiteX0" fmla="*/ 740 w 12551"/>
              <a:gd name="connsiteY0" fmla="*/ 2324 h 11665"/>
              <a:gd name="connsiteX1" fmla="*/ 91 w 12551"/>
              <a:gd name="connsiteY1" fmla="*/ 5961 h 11665"/>
              <a:gd name="connsiteX2" fmla="*/ 806 w 12551"/>
              <a:gd name="connsiteY2" fmla="*/ 9618 h 11665"/>
              <a:gd name="connsiteX3" fmla="*/ 6536 w 12551"/>
              <a:gd name="connsiteY3" fmla="*/ 11662 h 11665"/>
              <a:gd name="connsiteX4" fmla="*/ 11493 w 12551"/>
              <a:gd name="connsiteY4" fmla="*/ 9174 h 11665"/>
              <a:gd name="connsiteX5" fmla="*/ 11872 w 12551"/>
              <a:gd name="connsiteY5" fmla="*/ 3031 h 11665"/>
              <a:gd name="connsiteX6" fmla="*/ 5936 w 12551"/>
              <a:gd name="connsiteY6" fmla="*/ 7 h 11665"/>
              <a:gd name="connsiteX7" fmla="*/ 740 w 12551"/>
              <a:gd name="connsiteY7" fmla="*/ 2324 h 11665"/>
              <a:gd name="connsiteX0" fmla="*/ 740 w 12530"/>
              <a:gd name="connsiteY0" fmla="*/ 2324 h 11665"/>
              <a:gd name="connsiteX1" fmla="*/ 91 w 12530"/>
              <a:gd name="connsiteY1" fmla="*/ 5961 h 11665"/>
              <a:gd name="connsiteX2" fmla="*/ 806 w 12530"/>
              <a:gd name="connsiteY2" fmla="*/ 9618 h 11665"/>
              <a:gd name="connsiteX3" fmla="*/ 6536 w 12530"/>
              <a:gd name="connsiteY3" fmla="*/ 11662 h 11665"/>
              <a:gd name="connsiteX4" fmla="*/ 11493 w 12530"/>
              <a:gd name="connsiteY4" fmla="*/ 9174 h 11665"/>
              <a:gd name="connsiteX5" fmla="*/ 11872 w 12530"/>
              <a:gd name="connsiteY5" fmla="*/ 3031 h 11665"/>
              <a:gd name="connsiteX6" fmla="*/ 5936 w 12530"/>
              <a:gd name="connsiteY6" fmla="*/ 7 h 11665"/>
              <a:gd name="connsiteX7" fmla="*/ 740 w 12530"/>
              <a:gd name="connsiteY7" fmla="*/ 2324 h 11665"/>
              <a:gd name="connsiteX0" fmla="*/ 740 w 12502"/>
              <a:gd name="connsiteY0" fmla="*/ 2333 h 11674"/>
              <a:gd name="connsiteX1" fmla="*/ 91 w 12502"/>
              <a:gd name="connsiteY1" fmla="*/ 5970 h 11674"/>
              <a:gd name="connsiteX2" fmla="*/ 806 w 12502"/>
              <a:gd name="connsiteY2" fmla="*/ 9627 h 11674"/>
              <a:gd name="connsiteX3" fmla="*/ 6536 w 12502"/>
              <a:gd name="connsiteY3" fmla="*/ 11671 h 11674"/>
              <a:gd name="connsiteX4" fmla="*/ 11493 w 12502"/>
              <a:gd name="connsiteY4" fmla="*/ 9183 h 11674"/>
              <a:gd name="connsiteX5" fmla="*/ 11934 w 12502"/>
              <a:gd name="connsiteY5" fmla="*/ 3465 h 11674"/>
              <a:gd name="connsiteX6" fmla="*/ 5936 w 12502"/>
              <a:gd name="connsiteY6" fmla="*/ 16 h 11674"/>
              <a:gd name="connsiteX7" fmla="*/ 740 w 12502"/>
              <a:gd name="connsiteY7" fmla="*/ 2333 h 11674"/>
              <a:gd name="connsiteX0" fmla="*/ 740 w 12502"/>
              <a:gd name="connsiteY0" fmla="*/ 2229 h 11570"/>
              <a:gd name="connsiteX1" fmla="*/ 91 w 12502"/>
              <a:gd name="connsiteY1" fmla="*/ 5866 h 11570"/>
              <a:gd name="connsiteX2" fmla="*/ 806 w 12502"/>
              <a:gd name="connsiteY2" fmla="*/ 9523 h 11570"/>
              <a:gd name="connsiteX3" fmla="*/ 6536 w 12502"/>
              <a:gd name="connsiteY3" fmla="*/ 11567 h 11570"/>
              <a:gd name="connsiteX4" fmla="*/ 11493 w 12502"/>
              <a:gd name="connsiteY4" fmla="*/ 9079 h 11570"/>
              <a:gd name="connsiteX5" fmla="*/ 11934 w 12502"/>
              <a:gd name="connsiteY5" fmla="*/ 3361 h 11570"/>
              <a:gd name="connsiteX6" fmla="*/ 6155 w 12502"/>
              <a:gd name="connsiteY6" fmla="*/ 18 h 11570"/>
              <a:gd name="connsiteX7" fmla="*/ 740 w 12502"/>
              <a:gd name="connsiteY7" fmla="*/ 2229 h 11570"/>
              <a:gd name="connsiteX0" fmla="*/ 740 w 12502"/>
              <a:gd name="connsiteY0" fmla="*/ 2232 h 11573"/>
              <a:gd name="connsiteX1" fmla="*/ 91 w 12502"/>
              <a:gd name="connsiteY1" fmla="*/ 5869 h 11573"/>
              <a:gd name="connsiteX2" fmla="*/ 806 w 12502"/>
              <a:gd name="connsiteY2" fmla="*/ 9526 h 11573"/>
              <a:gd name="connsiteX3" fmla="*/ 6536 w 12502"/>
              <a:gd name="connsiteY3" fmla="*/ 11570 h 11573"/>
              <a:gd name="connsiteX4" fmla="*/ 11493 w 12502"/>
              <a:gd name="connsiteY4" fmla="*/ 9082 h 11573"/>
              <a:gd name="connsiteX5" fmla="*/ 11934 w 12502"/>
              <a:gd name="connsiteY5" fmla="*/ 3364 h 11573"/>
              <a:gd name="connsiteX6" fmla="*/ 6155 w 12502"/>
              <a:gd name="connsiteY6" fmla="*/ 21 h 11573"/>
              <a:gd name="connsiteX7" fmla="*/ 740 w 12502"/>
              <a:gd name="connsiteY7" fmla="*/ 2232 h 11573"/>
              <a:gd name="connsiteX0" fmla="*/ 740 w 12502"/>
              <a:gd name="connsiteY0" fmla="*/ 2232 h 11574"/>
              <a:gd name="connsiteX1" fmla="*/ 91 w 12502"/>
              <a:gd name="connsiteY1" fmla="*/ 5869 h 11574"/>
              <a:gd name="connsiteX2" fmla="*/ 806 w 12502"/>
              <a:gd name="connsiteY2" fmla="*/ 9597 h 11574"/>
              <a:gd name="connsiteX3" fmla="*/ 6536 w 12502"/>
              <a:gd name="connsiteY3" fmla="*/ 11570 h 11574"/>
              <a:gd name="connsiteX4" fmla="*/ 11493 w 12502"/>
              <a:gd name="connsiteY4" fmla="*/ 9082 h 11574"/>
              <a:gd name="connsiteX5" fmla="*/ 11934 w 12502"/>
              <a:gd name="connsiteY5" fmla="*/ 3364 h 11574"/>
              <a:gd name="connsiteX6" fmla="*/ 6155 w 12502"/>
              <a:gd name="connsiteY6" fmla="*/ 21 h 11574"/>
              <a:gd name="connsiteX7" fmla="*/ 740 w 12502"/>
              <a:gd name="connsiteY7" fmla="*/ 2232 h 11574"/>
              <a:gd name="connsiteX0" fmla="*/ 748 w 12510"/>
              <a:gd name="connsiteY0" fmla="*/ 2232 h 11577"/>
              <a:gd name="connsiteX1" fmla="*/ 99 w 12510"/>
              <a:gd name="connsiteY1" fmla="*/ 5869 h 11577"/>
              <a:gd name="connsiteX2" fmla="*/ 814 w 12510"/>
              <a:gd name="connsiteY2" fmla="*/ 9597 h 11577"/>
              <a:gd name="connsiteX3" fmla="*/ 6544 w 12510"/>
              <a:gd name="connsiteY3" fmla="*/ 11570 h 11577"/>
              <a:gd name="connsiteX4" fmla="*/ 11501 w 12510"/>
              <a:gd name="connsiteY4" fmla="*/ 9082 h 11577"/>
              <a:gd name="connsiteX5" fmla="*/ 11942 w 12510"/>
              <a:gd name="connsiteY5" fmla="*/ 3364 h 11577"/>
              <a:gd name="connsiteX6" fmla="*/ 6163 w 12510"/>
              <a:gd name="connsiteY6" fmla="*/ 21 h 11577"/>
              <a:gd name="connsiteX7" fmla="*/ 748 w 12510"/>
              <a:gd name="connsiteY7" fmla="*/ 2232 h 11577"/>
              <a:gd name="connsiteX0" fmla="*/ 964 w 12726"/>
              <a:gd name="connsiteY0" fmla="*/ 2228 h 11570"/>
              <a:gd name="connsiteX1" fmla="*/ 34 w 12726"/>
              <a:gd name="connsiteY1" fmla="*/ 5833 h 11570"/>
              <a:gd name="connsiteX2" fmla="*/ 1030 w 12726"/>
              <a:gd name="connsiteY2" fmla="*/ 9593 h 11570"/>
              <a:gd name="connsiteX3" fmla="*/ 6760 w 12726"/>
              <a:gd name="connsiteY3" fmla="*/ 11566 h 11570"/>
              <a:gd name="connsiteX4" fmla="*/ 11717 w 12726"/>
              <a:gd name="connsiteY4" fmla="*/ 9078 h 11570"/>
              <a:gd name="connsiteX5" fmla="*/ 12158 w 12726"/>
              <a:gd name="connsiteY5" fmla="*/ 3360 h 11570"/>
              <a:gd name="connsiteX6" fmla="*/ 6379 w 12726"/>
              <a:gd name="connsiteY6" fmla="*/ 17 h 11570"/>
              <a:gd name="connsiteX7" fmla="*/ 964 w 12726"/>
              <a:gd name="connsiteY7" fmla="*/ 2228 h 11570"/>
              <a:gd name="connsiteX0" fmla="*/ 979 w 12741"/>
              <a:gd name="connsiteY0" fmla="*/ 2228 h 11609"/>
              <a:gd name="connsiteX1" fmla="*/ 49 w 12741"/>
              <a:gd name="connsiteY1" fmla="*/ 5833 h 11609"/>
              <a:gd name="connsiteX2" fmla="*/ 1635 w 12741"/>
              <a:gd name="connsiteY2" fmla="*/ 10295 h 11609"/>
              <a:gd name="connsiteX3" fmla="*/ 6775 w 12741"/>
              <a:gd name="connsiteY3" fmla="*/ 11566 h 11609"/>
              <a:gd name="connsiteX4" fmla="*/ 11732 w 12741"/>
              <a:gd name="connsiteY4" fmla="*/ 9078 h 11609"/>
              <a:gd name="connsiteX5" fmla="*/ 12173 w 12741"/>
              <a:gd name="connsiteY5" fmla="*/ 3360 h 11609"/>
              <a:gd name="connsiteX6" fmla="*/ 6394 w 12741"/>
              <a:gd name="connsiteY6" fmla="*/ 17 h 11609"/>
              <a:gd name="connsiteX7" fmla="*/ 979 w 12741"/>
              <a:gd name="connsiteY7" fmla="*/ 2228 h 11609"/>
              <a:gd name="connsiteX0" fmla="*/ 1095 w 12716"/>
              <a:gd name="connsiteY0" fmla="*/ 1601 h 11652"/>
              <a:gd name="connsiteX1" fmla="*/ 24 w 12716"/>
              <a:gd name="connsiteY1" fmla="*/ 5876 h 11652"/>
              <a:gd name="connsiteX2" fmla="*/ 1610 w 12716"/>
              <a:gd name="connsiteY2" fmla="*/ 10338 h 11652"/>
              <a:gd name="connsiteX3" fmla="*/ 6750 w 12716"/>
              <a:gd name="connsiteY3" fmla="*/ 11609 h 11652"/>
              <a:gd name="connsiteX4" fmla="*/ 11707 w 12716"/>
              <a:gd name="connsiteY4" fmla="*/ 9121 h 11652"/>
              <a:gd name="connsiteX5" fmla="*/ 12148 w 12716"/>
              <a:gd name="connsiteY5" fmla="*/ 3403 h 11652"/>
              <a:gd name="connsiteX6" fmla="*/ 6369 w 12716"/>
              <a:gd name="connsiteY6" fmla="*/ 60 h 11652"/>
              <a:gd name="connsiteX7" fmla="*/ 1095 w 12716"/>
              <a:gd name="connsiteY7" fmla="*/ 1601 h 11652"/>
              <a:gd name="connsiteX0" fmla="*/ 434 w 12055"/>
              <a:gd name="connsiteY0" fmla="*/ 1601 h 11740"/>
              <a:gd name="connsiteX1" fmla="*/ 949 w 12055"/>
              <a:gd name="connsiteY1" fmla="*/ 10338 h 11740"/>
              <a:gd name="connsiteX2" fmla="*/ 6089 w 12055"/>
              <a:gd name="connsiteY2" fmla="*/ 11609 h 11740"/>
              <a:gd name="connsiteX3" fmla="*/ 11046 w 12055"/>
              <a:gd name="connsiteY3" fmla="*/ 9121 h 11740"/>
              <a:gd name="connsiteX4" fmla="*/ 11487 w 12055"/>
              <a:gd name="connsiteY4" fmla="*/ 3403 h 11740"/>
              <a:gd name="connsiteX5" fmla="*/ 5708 w 12055"/>
              <a:gd name="connsiteY5" fmla="*/ 60 h 11740"/>
              <a:gd name="connsiteX6" fmla="*/ 434 w 12055"/>
              <a:gd name="connsiteY6" fmla="*/ 1601 h 11740"/>
              <a:gd name="connsiteX0" fmla="*/ 646 w 12267"/>
              <a:gd name="connsiteY0" fmla="*/ 1653 h 11675"/>
              <a:gd name="connsiteX1" fmla="*/ 711 w 12267"/>
              <a:gd name="connsiteY1" fmla="*/ 9752 h 11675"/>
              <a:gd name="connsiteX2" fmla="*/ 6301 w 12267"/>
              <a:gd name="connsiteY2" fmla="*/ 11661 h 11675"/>
              <a:gd name="connsiteX3" fmla="*/ 11258 w 12267"/>
              <a:gd name="connsiteY3" fmla="*/ 9173 h 11675"/>
              <a:gd name="connsiteX4" fmla="*/ 11699 w 12267"/>
              <a:gd name="connsiteY4" fmla="*/ 3455 h 11675"/>
              <a:gd name="connsiteX5" fmla="*/ 5920 w 12267"/>
              <a:gd name="connsiteY5" fmla="*/ 112 h 11675"/>
              <a:gd name="connsiteX6" fmla="*/ 646 w 12267"/>
              <a:gd name="connsiteY6" fmla="*/ 1653 h 11675"/>
              <a:gd name="connsiteX0" fmla="*/ 995 w 12616"/>
              <a:gd name="connsiteY0" fmla="*/ 1653 h 11714"/>
              <a:gd name="connsiteX1" fmla="*/ 1060 w 12616"/>
              <a:gd name="connsiteY1" fmla="*/ 9752 h 11714"/>
              <a:gd name="connsiteX2" fmla="*/ 6650 w 12616"/>
              <a:gd name="connsiteY2" fmla="*/ 11661 h 11714"/>
              <a:gd name="connsiteX3" fmla="*/ 11607 w 12616"/>
              <a:gd name="connsiteY3" fmla="*/ 9173 h 11714"/>
              <a:gd name="connsiteX4" fmla="*/ 12048 w 12616"/>
              <a:gd name="connsiteY4" fmla="*/ 3455 h 11714"/>
              <a:gd name="connsiteX5" fmla="*/ 6269 w 12616"/>
              <a:gd name="connsiteY5" fmla="*/ 112 h 11714"/>
              <a:gd name="connsiteX6" fmla="*/ 995 w 12616"/>
              <a:gd name="connsiteY6" fmla="*/ 1653 h 11714"/>
              <a:gd name="connsiteX0" fmla="*/ 601 w 12334"/>
              <a:gd name="connsiteY0" fmla="*/ 1865 h 11631"/>
              <a:gd name="connsiteX1" fmla="*/ 778 w 12334"/>
              <a:gd name="connsiteY1" fmla="*/ 9709 h 11631"/>
              <a:gd name="connsiteX2" fmla="*/ 6368 w 12334"/>
              <a:gd name="connsiteY2" fmla="*/ 11618 h 11631"/>
              <a:gd name="connsiteX3" fmla="*/ 11325 w 12334"/>
              <a:gd name="connsiteY3" fmla="*/ 9130 h 11631"/>
              <a:gd name="connsiteX4" fmla="*/ 11766 w 12334"/>
              <a:gd name="connsiteY4" fmla="*/ 3412 h 11631"/>
              <a:gd name="connsiteX5" fmla="*/ 5987 w 12334"/>
              <a:gd name="connsiteY5" fmla="*/ 69 h 11631"/>
              <a:gd name="connsiteX6" fmla="*/ 601 w 12334"/>
              <a:gd name="connsiteY6" fmla="*/ 1865 h 11631"/>
              <a:gd name="connsiteX0" fmla="*/ 579 w 12368"/>
              <a:gd name="connsiteY0" fmla="*/ 2062 h 11604"/>
              <a:gd name="connsiteX1" fmla="*/ 812 w 12368"/>
              <a:gd name="connsiteY1" fmla="*/ 9683 h 11604"/>
              <a:gd name="connsiteX2" fmla="*/ 6402 w 12368"/>
              <a:gd name="connsiteY2" fmla="*/ 11592 h 11604"/>
              <a:gd name="connsiteX3" fmla="*/ 11359 w 12368"/>
              <a:gd name="connsiteY3" fmla="*/ 9104 h 11604"/>
              <a:gd name="connsiteX4" fmla="*/ 11800 w 12368"/>
              <a:gd name="connsiteY4" fmla="*/ 3386 h 11604"/>
              <a:gd name="connsiteX5" fmla="*/ 6021 w 12368"/>
              <a:gd name="connsiteY5" fmla="*/ 43 h 11604"/>
              <a:gd name="connsiteX6" fmla="*/ 579 w 12368"/>
              <a:gd name="connsiteY6" fmla="*/ 2062 h 11604"/>
              <a:gd name="connsiteX0" fmla="*/ 779 w 12568"/>
              <a:gd name="connsiteY0" fmla="*/ 2121 h 11663"/>
              <a:gd name="connsiteX1" fmla="*/ 1012 w 12568"/>
              <a:gd name="connsiteY1" fmla="*/ 9742 h 11663"/>
              <a:gd name="connsiteX2" fmla="*/ 6602 w 12568"/>
              <a:gd name="connsiteY2" fmla="*/ 11651 h 11663"/>
              <a:gd name="connsiteX3" fmla="*/ 11559 w 12568"/>
              <a:gd name="connsiteY3" fmla="*/ 9163 h 11663"/>
              <a:gd name="connsiteX4" fmla="*/ 12000 w 12568"/>
              <a:gd name="connsiteY4" fmla="*/ 3445 h 11663"/>
              <a:gd name="connsiteX5" fmla="*/ 6221 w 12568"/>
              <a:gd name="connsiteY5" fmla="*/ 102 h 11663"/>
              <a:gd name="connsiteX6" fmla="*/ 779 w 12568"/>
              <a:gd name="connsiteY6" fmla="*/ 2121 h 11663"/>
              <a:gd name="connsiteX0" fmla="*/ 736 w 12666"/>
              <a:gd name="connsiteY0" fmla="*/ 2525 h 11588"/>
              <a:gd name="connsiteX1" fmla="*/ 1110 w 12666"/>
              <a:gd name="connsiteY1" fmla="*/ 9668 h 11588"/>
              <a:gd name="connsiteX2" fmla="*/ 6700 w 12666"/>
              <a:gd name="connsiteY2" fmla="*/ 11577 h 11588"/>
              <a:gd name="connsiteX3" fmla="*/ 11657 w 12666"/>
              <a:gd name="connsiteY3" fmla="*/ 9089 h 11588"/>
              <a:gd name="connsiteX4" fmla="*/ 12098 w 12666"/>
              <a:gd name="connsiteY4" fmla="*/ 3371 h 11588"/>
              <a:gd name="connsiteX5" fmla="*/ 6319 w 12666"/>
              <a:gd name="connsiteY5" fmla="*/ 28 h 11588"/>
              <a:gd name="connsiteX6" fmla="*/ 736 w 12666"/>
              <a:gd name="connsiteY6" fmla="*/ 2525 h 11588"/>
              <a:gd name="connsiteX0" fmla="*/ 533 w 12463"/>
              <a:gd name="connsiteY0" fmla="*/ 2636 h 11699"/>
              <a:gd name="connsiteX1" fmla="*/ 907 w 12463"/>
              <a:gd name="connsiteY1" fmla="*/ 9779 h 11699"/>
              <a:gd name="connsiteX2" fmla="*/ 6497 w 12463"/>
              <a:gd name="connsiteY2" fmla="*/ 11688 h 11699"/>
              <a:gd name="connsiteX3" fmla="*/ 11454 w 12463"/>
              <a:gd name="connsiteY3" fmla="*/ 9200 h 11699"/>
              <a:gd name="connsiteX4" fmla="*/ 11895 w 12463"/>
              <a:gd name="connsiteY4" fmla="*/ 3482 h 11699"/>
              <a:gd name="connsiteX5" fmla="*/ 6144 w 12463"/>
              <a:gd name="connsiteY5" fmla="*/ 11 h 11699"/>
              <a:gd name="connsiteX6" fmla="*/ 533 w 12463"/>
              <a:gd name="connsiteY6" fmla="*/ 2636 h 11699"/>
              <a:gd name="connsiteX0" fmla="*/ 677 w 12607"/>
              <a:gd name="connsiteY0" fmla="*/ 2637 h 11700"/>
              <a:gd name="connsiteX1" fmla="*/ 1051 w 12607"/>
              <a:gd name="connsiteY1" fmla="*/ 9780 h 11700"/>
              <a:gd name="connsiteX2" fmla="*/ 6641 w 12607"/>
              <a:gd name="connsiteY2" fmla="*/ 11689 h 11700"/>
              <a:gd name="connsiteX3" fmla="*/ 11598 w 12607"/>
              <a:gd name="connsiteY3" fmla="*/ 9201 h 11700"/>
              <a:gd name="connsiteX4" fmla="*/ 12039 w 12607"/>
              <a:gd name="connsiteY4" fmla="*/ 3483 h 11700"/>
              <a:gd name="connsiteX5" fmla="*/ 6288 w 12607"/>
              <a:gd name="connsiteY5" fmla="*/ 12 h 11700"/>
              <a:gd name="connsiteX6" fmla="*/ 677 w 12607"/>
              <a:gd name="connsiteY6" fmla="*/ 2637 h 11700"/>
              <a:gd name="connsiteX0" fmla="*/ 780 w 12710"/>
              <a:gd name="connsiteY0" fmla="*/ 2637 h 11700"/>
              <a:gd name="connsiteX1" fmla="*/ 1154 w 12710"/>
              <a:gd name="connsiteY1" fmla="*/ 9780 h 11700"/>
              <a:gd name="connsiteX2" fmla="*/ 6744 w 12710"/>
              <a:gd name="connsiteY2" fmla="*/ 11689 h 11700"/>
              <a:gd name="connsiteX3" fmla="*/ 11701 w 12710"/>
              <a:gd name="connsiteY3" fmla="*/ 9201 h 11700"/>
              <a:gd name="connsiteX4" fmla="*/ 12142 w 12710"/>
              <a:gd name="connsiteY4" fmla="*/ 3483 h 11700"/>
              <a:gd name="connsiteX5" fmla="*/ 6391 w 12710"/>
              <a:gd name="connsiteY5" fmla="*/ 12 h 11700"/>
              <a:gd name="connsiteX6" fmla="*/ 780 w 12710"/>
              <a:gd name="connsiteY6" fmla="*/ 2637 h 1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710" h="11700">
                <a:moveTo>
                  <a:pt x="780" y="2637"/>
                </a:moveTo>
                <a:cubicBezTo>
                  <a:pt x="-430" y="4297"/>
                  <a:pt x="-177" y="8271"/>
                  <a:pt x="1154" y="9780"/>
                </a:cubicBezTo>
                <a:cubicBezTo>
                  <a:pt x="2485" y="11289"/>
                  <a:pt x="4986" y="11785"/>
                  <a:pt x="6744" y="11689"/>
                </a:cubicBezTo>
                <a:cubicBezTo>
                  <a:pt x="8502" y="11593"/>
                  <a:pt x="10801" y="10569"/>
                  <a:pt x="11701" y="9201"/>
                </a:cubicBezTo>
                <a:cubicBezTo>
                  <a:pt x="12601" y="7833"/>
                  <a:pt x="13214" y="5447"/>
                  <a:pt x="12142" y="3483"/>
                </a:cubicBezTo>
                <a:cubicBezTo>
                  <a:pt x="10885" y="1448"/>
                  <a:pt x="8285" y="153"/>
                  <a:pt x="6391" y="12"/>
                </a:cubicBezTo>
                <a:cubicBezTo>
                  <a:pt x="4497" y="-129"/>
                  <a:pt x="1990" y="977"/>
                  <a:pt x="780" y="2637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prstDash val="dash"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/>
          </a:p>
        </p:txBody>
      </p:sp>
      <p:sp>
        <p:nvSpPr>
          <p:cNvPr id="16" name="Picture Placeholder 31"/>
          <p:cNvSpPr>
            <a:spLocks noGrp="1"/>
          </p:cNvSpPr>
          <p:nvPr>
            <p:ph type="pic" sz="quarter" idx="14"/>
          </p:nvPr>
        </p:nvSpPr>
        <p:spPr>
          <a:xfrm>
            <a:off x="5589550" y="3555897"/>
            <a:ext cx="2946614" cy="2629022"/>
          </a:xfrm>
          <a:custGeom>
            <a:avLst/>
            <a:gdLst/>
            <a:ahLst/>
            <a:cxnLst/>
            <a:rect l="l" t="t" r="r" b="b"/>
            <a:pathLst>
              <a:path w="3928819" h="2629022">
                <a:moveTo>
                  <a:pt x="1871179" y="906"/>
                </a:moveTo>
                <a:cubicBezTo>
                  <a:pt x="1945122" y="-739"/>
                  <a:pt x="2016632" y="-121"/>
                  <a:pt x="2084553" y="2575"/>
                </a:cubicBezTo>
                <a:cubicBezTo>
                  <a:pt x="2627922" y="24145"/>
                  <a:pt x="3338507" y="254230"/>
                  <a:pt x="3616682" y="561609"/>
                </a:cubicBezTo>
                <a:cubicBezTo>
                  <a:pt x="3894858" y="868988"/>
                  <a:pt x="4084326" y="1405104"/>
                  <a:pt x="3752988" y="1846400"/>
                </a:cubicBezTo>
                <a:cubicBezTo>
                  <a:pt x="3364469" y="2303649"/>
                  <a:pt x="2560851" y="2594625"/>
                  <a:pt x="1975446" y="2626307"/>
                </a:cubicBezTo>
                <a:cubicBezTo>
                  <a:pt x="1390041" y="2657989"/>
                  <a:pt x="615167" y="2409479"/>
                  <a:pt x="241176" y="2036490"/>
                </a:cubicBezTo>
                <a:cubicBezTo>
                  <a:pt x="-132816" y="1663500"/>
                  <a:pt x="-54618" y="770573"/>
                  <a:pt x="356773" y="431512"/>
                </a:cubicBezTo>
                <a:cubicBezTo>
                  <a:pt x="716740" y="134834"/>
                  <a:pt x="1353579" y="12423"/>
                  <a:pt x="1871179" y="906"/>
                </a:cubicBezTo>
                <a:close/>
              </a:path>
            </a:pathLst>
          </a:custGeom>
          <a:ln w="9525">
            <a:solidFill>
              <a:schemeClr val="tx1">
                <a:lumMod val="20000"/>
                <a:lumOff val="80000"/>
              </a:schemeClr>
            </a:solidFill>
          </a:ln>
        </p:spPr>
        <p:txBody>
          <a:bodyPr tIns="274320"/>
          <a:lstStyle>
            <a:lvl1pPr marL="0" indent="0" algn="ctr">
              <a:buNone/>
              <a:defRPr/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61044074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Pictures">
    <p:bg>
      <p:bgPr>
        <a:solidFill>
          <a:schemeClr val="bg2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7" name="Freeform 5"/>
          <p:cNvSpPr>
            <a:spLocks/>
          </p:cNvSpPr>
          <p:nvPr/>
        </p:nvSpPr>
        <p:spPr bwMode="auto">
          <a:xfrm rot="5142891" flipH="1" flipV="1">
            <a:off x="-430514" y="2147748"/>
            <a:ext cx="4929972" cy="2555635"/>
          </a:xfrm>
          <a:custGeom>
            <a:avLst/>
            <a:gdLst>
              <a:gd name="T0" fmla="*/ 224 w 1468"/>
              <a:gd name="T1" fmla="*/ 204 h 829"/>
              <a:gd name="T2" fmla="*/ 689 w 1468"/>
              <a:gd name="T3" fmla="*/ 819 h 829"/>
              <a:gd name="T4" fmla="*/ 1046 w 1468"/>
              <a:gd name="T5" fmla="*/ 142 h 829"/>
              <a:gd name="T6" fmla="*/ 224 w 1468"/>
              <a:gd name="T7" fmla="*/ 204 h 829"/>
              <a:gd name="connsiteX0" fmla="*/ 601 w 7680"/>
              <a:gd name="connsiteY0" fmla="*/ 1897 h 9316"/>
              <a:gd name="connsiteX1" fmla="*/ 3768 w 7680"/>
              <a:gd name="connsiteY1" fmla="*/ 9315 h 9316"/>
              <a:gd name="connsiteX2" fmla="*/ 6232 w 7680"/>
              <a:gd name="connsiteY2" fmla="*/ 1036 h 9316"/>
              <a:gd name="connsiteX3" fmla="*/ 601 w 7680"/>
              <a:gd name="connsiteY3" fmla="*/ 1897 h 9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" h="9316">
                <a:moveTo>
                  <a:pt x="601" y="1897"/>
                </a:moveTo>
                <a:cubicBezTo>
                  <a:pt x="-230" y="3730"/>
                  <a:pt x="-925" y="9159"/>
                  <a:pt x="3768" y="9315"/>
                </a:cubicBezTo>
                <a:cubicBezTo>
                  <a:pt x="7399" y="9436"/>
                  <a:pt x="9107" y="3569"/>
                  <a:pt x="6232" y="1036"/>
                </a:cubicBezTo>
                <a:cubicBezTo>
                  <a:pt x="4298" y="-677"/>
                  <a:pt x="1548" y="-178"/>
                  <a:pt x="601" y="189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5"/>
          <p:cNvSpPr>
            <a:spLocks/>
          </p:cNvSpPr>
          <p:nvPr/>
        </p:nvSpPr>
        <p:spPr bwMode="auto">
          <a:xfrm rot="5239426" flipH="1" flipV="1">
            <a:off x="-323214" y="2202275"/>
            <a:ext cx="4728380" cy="2433017"/>
          </a:xfrm>
          <a:custGeom>
            <a:avLst/>
            <a:gdLst>
              <a:gd name="T0" fmla="*/ 224 w 1468"/>
              <a:gd name="T1" fmla="*/ 204 h 829"/>
              <a:gd name="T2" fmla="*/ 689 w 1468"/>
              <a:gd name="T3" fmla="*/ 819 h 829"/>
              <a:gd name="T4" fmla="*/ 1046 w 1468"/>
              <a:gd name="T5" fmla="*/ 142 h 829"/>
              <a:gd name="T6" fmla="*/ 224 w 1468"/>
              <a:gd name="T7" fmla="*/ 204 h 829"/>
              <a:gd name="connsiteX0" fmla="*/ 601 w 7680"/>
              <a:gd name="connsiteY0" fmla="*/ 1897 h 9316"/>
              <a:gd name="connsiteX1" fmla="*/ 3768 w 7680"/>
              <a:gd name="connsiteY1" fmla="*/ 9315 h 9316"/>
              <a:gd name="connsiteX2" fmla="*/ 6232 w 7680"/>
              <a:gd name="connsiteY2" fmla="*/ 1036 h 9316"/>
              <a:gd name="connsiteX3" fmla="*/ 601 w 7680"/>
              <a:gd name="connsiteY3" fmla="*/ 1897 h 9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" h="9316">
                <a:moveTo>
                  <a:pt x="601" y="1897"/>
                </a:moveTo>
                <a:cubicBezTo>
                  <a:pt x="-230" y="3730"/>
                  <a:pt x="-925" y="9159"/>
                  <a:pt x="3768" y="9315"/>
                </a:cubicBezTo>
                <a:cubicBezTo>
                  <a:pt x="7399" y="9436"/>
                  <a:pt x="9107" y="3569"/>
                  <a:pt x="6232" y="1036"/>
                </a:cubicBezTo>
                <a:cubicBezTo>
                  <a:pt x="4298" y="-677"/>
                  <a:pt x="1548" y="-178"/>
                  <a:pt x="601" y="189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5"/>
          <p:cNvSpPr>
            <a:spLocks/>
          </p:cNvSpPr>
          <p:nvPr/>
        </p:nvSpPr>
        <p:spPr bwMode="auto">
          <a:xfrm rot="16039426" flipV="1">
            <a:off x="-204147" y="2268291"/>
            <a:ext cx="4513028" cy="2319777"/>
          </a:xfrm>
          <a:custGeom>
            <a:avLst/>
            <a:gdLst>
              <a:gd name="T0" fmla="*/ 224 w 1468"/>
              <a:gd name="T1" fmla="*/ 204 h 829"/>
              <a:gd name="T2" fmla="*/ 689 w 1468"/>
              <a:gd name="T3" fmla="*/ 819 h 829"/>
              <a:gd name="T4" fmla="*/ 1046 w 1468"/>
              <a:gd name="T5" fmla="*/ 142 h 829"/>
              <a:gd name="T6" fmla="*/ 224 w 1468"/>
              <a:gd name="T7" fmla="*/ 204 h 829"/>
              <a:gd name="connsiteX0" fmla="*/ 443 w 7499"/>
              <a:gd name="connsiteY0" fmla="*/ 1827 h 9251"/>
              <a:gd name="connsiteX1" fmla="*/ 3610 w 7499"/>
              <a:gd name="connsiteY1" fmla="*/ 9245 h 9251"/>
              <a:gd name="connsiteX2" fmla="*/ 6042 w 7499"/>
              <a:gd name="connsiteY2" fmla="*/ 1079 h 9251"/>
              <a:gd name="connsiteX3" fmla="*/ 443 w 7499"/>
              <a:gd name="connsiteY3" fmla="*/ 1827 h 9251"/>
              <a:gd name="connsiteX0" fmla="*/ 376 w 9785"/>
              <a:gd name="connsiteY0" fmla="*/ 1974 h 9995"/>
              <a:gd name="connsiteX1" fmla="*/ 4599 w 9785"/>
              <a:gd name="connsiteY1" fmla="*/ 9993 h 9995"/>
              <a:gd name="connsiteX2" fmla="*/ 7842 w 9785"/>
              <a:gd name="connsiteY2" fmla="*/ 1165 h 9995"/>
              <a:gd name="connsiteX3" fmla="*/ 376 w 9785"/>
              <a:gd name="connsiteY3" fmla="*/ 1974 h 9995"/>
              <a:gd name="connsiteX0" fmla="*/ 384 w 9651"/>
              <a:gd name="connsiteY0" fmla="*/ 1975 h 9998"/>
              <a:gd name="connsiteX1" fmla="*/ 4700 w 9651"/>
              <a:gd name="connsiteY1" fmla="*/ 9998 h 9998"/>
              <a:gd name="connsiteX2" fmla="*/ 8014 w 9651"/>
              <a:gd name="connsiteY2" fmla="*/ 1166 h 9998"/>
              <a:gd name="connsiteX3" fmla="*/ 384 w 9651"/>
              <a:gd name="connsiteY3" fmla="*/ 1975 h 9998"/>
              <a:gd name="connsiteX0" fmla="*/ 398 w 10001"/>
              <a:gd name="connsiteY0" fmla="*/ 1742 h 9767"/>
              <a:gd name="connsiteX1" fmla="*/ 4870 w 10001"/>
              <a:gd name="connsiteY1" fmla="*/ 9767 h 9767"/>
              <a:gd name="connsiteX2" fmla="*/ 8304 w 10001"/>
              <a:gd name="connsiteY2" fmla="*/ 933 h 9767"/>
              <a:gd name="connsiteX3" fmla="*/ 398 w 10001"/>
              <a:gd name="connsiteY3" fmla="*/ 1742 h 9767"/>
              <a:gd name="connsiteX0" fmla="*/ 189 w 9791"/>
              <a:gd name="connsiteY0" fmla="*/ 1784 h 10000"/>
              <a:gd name="connsiteX1" fmla="*/ 4661 w 9791"/>
              <a:gd name="connsiteY1" fmla="*/ 10000 h 10000"/>
              <a:gd name="connsiteX2" fmla="*/ 8094 w 9791"/>
              <a:gd name="connsiteY2" fmla="*/ 955 h 10000"/>
              <a:gd name="connsiteX3" fmla="*/ 189 w 9791"/>
              <a:gd name="connsiteY3" fmla="*/ 1784 h 10000"/>
              <a:gd name="connsiteX0" fmla="*/ 193 w 8969"/>
              <a:gd name="connsiteY0" fmla="*/ 1784 h 10000"/>
              <a:gd name="connsiteX1" fmla="*/ 4760 w 8969"/>
              <a:gd name="connsiteY1" fmla="*/ 10000 h 10000"/>
              <a:gd name="connsiteX2" fmla="*/ 8267 w 8969"/>
              <a:gd name="connsiteY2" fmla="*/ 955 h 10000"/>
              <a:gd name="connsiteX3" fmla="*/ 193 w 8969"/>
              <a:gd name="connsiteY3" fmla="*/ 1784 h 10000"/>
              <a:gd name="connsiteX0" fmla="*/ 215 w 10000"/>
              <a:gd name="connsiteY0" fmla="*/ 1307 h 9523"/>
              <a:gd name="connsiteX1" fmla="*/ 5307 w 10000"/>
              <a:gd name="connsiteY1" fmla="*/ 9523 h 9523"/>
              <a:gd name="connsiteX2" fmla="*/ 9217 w 10000"/>
              <a:gd name="connsiteY2" fmla="*/ 478 h 9523"/>
              <a:gd name="connsiteX3" fmla="*/ 215 w 10000"/>
              <a:gd name="connsiteY3" fmla="*/ 1307 h 9523"/>
              <a:gd name="connsiteX0" fmla="*/ 215 w 10000"/>
              <a:gd name="connsiteY0" fmla="*/ 2182 h 10810"/>
              <a:gd name="connsiteX1" fmla="*/ 5307 w 10000"/>
              <a:gd name="connsiteY1" fmla="*/ 10810 h 10810"/>
              <a:gd name="connsiteX2" fmla="*/ 9217 w 10000"/>
              <a:gd name="connsiteY2" fmla="*/ 1312 h 10810"/>
              <a:gd name="connsiteX3" fmla="*/ 4284 w 10000"/>
              <a:gd name="connsiteY3" fmla="*/ 123 h 10810"/>
              <a:gd name="connsiteX4" fmla="*/ 215 w 10000"/>
              <a:gd name="connsiteY4" fmla="*/ 2182 h 10810"/>
              <a:gd name="connsiteX0" fmla="*/ 724 w 10509"/>
              <a:gd name="connsiteY0" fmla="*/ 2182 h 11042"/>
              <a:gd name="connsiteX1" fmla="*/ 426 w 10509"/>
              <a:gd name="connsiteY1" fmla="*/ 7876 h 11042"/>
              <a:gd name="connsiteX2" fmla="*/ 5816 w 10509"/>
              <a:gd name="connsiteY2" fmla="*/ 10810 h 11042"/>
              <a:gd name="connsiteX3" fmla="*/ 9726 w 10509"/>
              <a:gd name="connsiteY3" fmla="*/ 1312 h 11042"/>
              <a:gd name="connsiteX4" fmla="*/ 4793 w 10509"/>
              <a:gd name="connsiteY4" fmla="*/ 123 h 11042"/>
              <a:gd name="connsiteX5" fmla="*/ 724 w 10509"/>
              <a:gd name="connsiteY5" fmla="*/ 2182 h 11042"/>
              <a:gd name="connsiteX0" fmla="*/ 724 w 11600"/>
              <a:gd name="connsiteY0" fmla="*/ 2182 h 10823"/>
              <a:gd name="connsiteX1" fmla="*/ 426 w 11600"/>
              <a:gd name="connsiteY1" fmla="*/ 7876 h 10823"/>
              <a:gd name="connsiteX2" fmla="*/ 5816 w 11600"/>
              <a:gd name="connsiteY2" fmla="*/ 10810 h 10823"/>
              <a:gd name="connsiteX3" fmla="*/ 11442 w 11600"/>
              <a:gd name="connsiteY3" fmla="*/ 7487 h 10823"/>
              <a:gd name="connsiteX4" fmla="*/ 9726 w 11600"/>
              <a:gd name="connsiteY4" fmla="*/ 1312 h 10823"/>
              <a:gd name="connsiteX5" fmla="*/ 4793 w 11600"/>
              <a:gd name="connsiteY5" fmla="*/ 123 h 10823"/>
              <a:gd name="connsiteX6" fmla="*/ 724 w 11600"/>
              <a:gd name="connsiteY6" fmla="*/ 2182 h 10823"/>
              <a:gd name="connsiteX0" fmla="*/ 724 w 11741"/>
              <a:gd name="connsiteY0" fmla="*/ 2092 h 10733"/>
              <a:gd name="connsiteX1" fmla="*/ 426 w 11741"/>
              <a:gd name="connsiteY1" fmla="*/ 7786 h 10733"/>
              <a:gd name="connsiteX2" fmla="*/ 5816 w 11741"/>
              <a:gd name="connsiteY2" fmla="*/ 10720 h 10733"/>
              <a:gd name="connsiteX3" fmla="*/ 11442 w 11741"/>
              <a:gd name="connsiteY3" fmla="*/ 7397 h 10733"/>
              <a:gd name="connsiteX4" fmla="*/ 10747 w 11741"/>
              <a:gd name="connsiteY4" fmla="*/ 1833 h 10733"/>
              <a:gd name="connsiteX5" fmla="*/ 4793 w 11741"/>
              <a:gd name="connsiteY5" fmla="*/ 33 h 10733"/>
              <a:gd name="connsiteX6" fmla="*/ 724 w 11741"/>
              <a:gd name="connsiteY6" fmla="*/ 2092 h 10733"/>
              <a:gd name="connsiteX0" fmla="*/ 724 w 11634"/>
              <a:gd name="connsiteY0" fmla="*/ 2092 h 10733"/>
              <a:gd name="connsiteX1" fmla="*/ 426 w 11634"/>
              <a:gd name="connsiteY1" fmla="*/ 7786 h 10733"/>
              <a:gd name="connsiteX2" fmla="*/ 5816 w 11634"/>
              <a:gd name="connsiteY2" fmla="*/ 10720 h 10733"/>
              <a:gd name="connsiteX3" fmla="*/ 11442 w 11634"/>
              <a:gd name="connsiteY3" fmla="*/ 7397 h 10733"/>
              <a:gd name="connsiteX4" fmla="*/ 10747 w 11634"/>
              <a:gd name="connsiteY4" fmla="*/ 1833 h 10733"/>
              <a:gd name="connsiteX5" fmla="*/ 4793 w 11634"/>
              <a:gd name="connsiteY5" fmla="*/ 33 h 10733"/>
              <a:gd name="connsiteX6" fmla="*/ 724 w 11634"/>
              <a:gd name="connsiteY6" fmla="*/ 2092 h 10733"/>
              <a:gd name="connsiteX0" fmla="*/ 724 w 11758"/>
              <a:gd name="connsiteY0" fmla="*/ 2079 h 10720"/>
              <a:gd name="connsiteX1" fmla="*/ 426 w 11758"/>
              <a:gd name="connsiteY1" fmla="*/ 7773 h 10720"/>
              <a:gd name="connsiteX2" fmla="*/ 5816 w 11758"/>
              <a:gd name="connsiteY2" fmla="*/ 10707 h 10720"/>
              <a:gd name="connsiteX3" fmla="*/ 11442 w 11758"/>
              <a:gd name="connsiteY3" fmla="*/ 7384 h 10720"/>
              <a:gd name="connsiteX4" fmla="*/ 10747 w 11758"/>
              <a:gd name="connsiteY4" fmla="*/ 1820 h 10720"/>
              <a:gd name="connsiteX5" fmla="*/ 4793 w 11758"/>
              <a:gd name="connsiteY5" fmla="*/ 20 h 10720"/>
              <a:gd name="connsiteX6" fmla="*/ 724 w 11758"/>
              <a:gd name="connsiteY6" fmla="*/ 2079 h 10720"/>
              <a:gd name="connsiteX0" fmla="*/ 724 w 11758"/>
              <a:gd name="connsiteY0" fmla="*/ 2079 h 10720"/>
              <a:gd name="connsiteX1" fmla="*/ 426 w 11758"/>
              <a:gd name="connsiteY1" fmla="*/ 7773 h 10720"/>
              <a:gd name="connsiteX2" fmla="*/ 5816 w 11758"/>
              <a:gd name="connsiteY2" fmla="*/ 10707 h 10720"/>
              <a:gd name="connsiteX3" fmla="*/ 11442 w 11758"/>
              <a:gd name="connsiteY3" fmla="*/ 7384 h 10720"/>
              <a:gd name="connsiteX4" fmla="*/ 10747 w 11758"/>
              <a:gd name="connsiteY4" fmla="*/ 1820 h 10720"/>
              <a:gd name="connsiteX5" fmla="*/ 4793 w 11758"/>
              <a:gd name="connsiteY5" fmla="*/ 20 h 10720"/>
              <a:gd name="connsiteX6" fmla="*/ 724 w 11758"/>
              <a:gd name="connsiteY6" fmla="*/ 2079 h 10720"/>
              <a:gd name="connsiteX0" fmla="*/ 724 w 11866"/>
              <a:gd name="connsiteY0" fmla="*/ 2079 h 10720"/>
              <a:gd name="connsiteX1" fmla="*/ 426 w 11866"/>
              <a:gd name="connsiteY1" fmla="*/ 7773 h 10720"/>
              <a:gd name="connsiteX2" fmla="*/ 5816 w 11866"/>
              <a:gd name="connsiteY2" fmla="*/ 10707 h 10720"/>
              <a:gd name="connsiteX3" fmla="*/ 11442 w 11866"/>
              <a:gd name="connsiteY3" fmla="*/ 7384 h 10720"/>
              <a:gd name="connsiteX4" fmla="*/ 10747 w 11866"/>
              <a:gd name="connsiteY4" fmla="*/ 1820 h 10720"/>
              <a:gd name="connsiteX5" fmla="*/ 4793 w 11866"/>
              <a:gd name="connsiteY5" fmla="*/ 20 h 10720"/>
              <a:gd name="connsiteX6" fmla="*/ 724 w 11866"/>
              <a:gd name="connsiteY6" fmla="*/ 2079 h 10720"/>
              <a:gd name="connsiteX0" fmla="*/ 724 w 11866"/>
              <a:gd name="connsiteY0" fmla="*/ 2079 h 10720"/>
              <a:gd name="connsiteX1" fmla="*/ 426 w 11866"/>
              <a:gd name="connsiteY1" fmla="*/ 7773 h 10720"/>
              <a:gd name="connsiteX2" fmla="*/ 5816 w 11866"/>
              <a:gd name="connsiteY2" fmla="*/ 10707 h 10720"/>
              <a:gd name="connsiteX3" fmla="*/ 11442 w 11866"/>
              <a:gd name="connsiteY3" fmla="*/ 7384 h 10720"/>
              <a:gd name="connsiteX4" fmla="*/ 10747 w 11866"/>
              <a:gd name="connsiteY4" fmla="*/ 1820 h 10720"/>
              <a:gd name="connsiteX5" fmla="*/ 4793 w 11866"/>
              <a:gd name="connsiteY5" fmla="*/ 20 h 10720"/>
              <a:gd name="connsiteX6" fmla="*/ 724 w 11866"/>
              <a:gd name="connsiteY6" fmla="*/ 2079 h 10720"/>
              <a:gd name="connsiteX0" fmla="*/ 724 w 11866"/>
              <a:gd name="connsiteY0" fmla="*/ 2079 h 10707"/>
              <a:gd name="connsiteX1" fmla="*/ 426 w 11866"/>
              <a:gd name="connsiteY1" fmla="*/ 7773 h 10707"/>
              <a:gd name="connsiteX2" fmla="*/ 5816 w 11866"/>
              <a:gd name="connsiteY2" fmla="*/ 10707 h 10707"/>
              <a:gd name="connsiteX3" fmla="*/ 11442 w 11866"/>
              <a:gd name="connsiteY3" fmla="*/ 7384 h 10707"/>
              <a:gd name="connsiteX4" fmla="*/ 10747 w 11866"/>
              <a:gd name="connsiteY4" fmla="*/ 1820 h 10707"/>
              <a:gd name="connsiteX5" fmla="*/ 4793 w 11866"/>
              <a:gd name="connsiteY5" fmla="*/ 20 h 10707"/>
              <a:gd name="connsiteX6" fmla="*/ 724 w 11866"/>
              <a:gd name="connsiteY6" fmla="*/ 2079 h 10707"/>
              <a:gd name="connsiteX0" fmla="*/ 739 w 11881"/>
              <a:gd name="connsiteY0" fmla="*/ 2079 h 10710"/>
              <a:gd name="connsiteX1" fmla="*/ 484 w 11881"/>
              <a:gd name="connsiteY1" fmla="*/ 7884 h 10710"/>
              <a:gd name="connsiteX2" fmla="*/ 5831 w 11881"/>
              <a:gd name="connsiteY2" fmla="*/ 10707 h 10710"/>
              <a:gd name="connsiteX3" fmla="*/ 11457 w 11881"/>
              <a:gd name="connsiteY3" fmla="*/ 7384 h 10710"/>
              <a:gd name="connsiteX4" fmla="*/ 10762 w 11881"/>
              <a:gd name="connsiteY4" fmla="*/ 1820 h 10710"/>
              <a:gd name="connsiteX5" fmla="*/ 4808 w 11881"/>
              <a:gd name="connsiteY5" fmla="*/ 20 h 10710"/>
              <a:gd name="connsiteX6" fmla="*/ 739 w 11881"/>
              <a:gd name="connsiteY6" fmla="*/ 2079 h 10710"/>
              <a:gd name="connsiteX0" fmla="*/ 739 w 11881"/>
              <a:gd name="connsiteY0" fmla="*/ 2079 h 10710"/>
              <a:gd name="connsiteX1" fmla="*/ 484 w 11881"/>
              <a:gd name="connsiteY1" fmla="*/ 7884 h 10710"/>
              <a:gd name="connsiteX2" fmla="*/ 5831 w 11881"/>
              <a:gd name="connsiteY2" fmla="*/ 10707 h 10710"/>
              <a:gd name="connsiteX3" fmla="*/ 11457 w 11881"/>
              <a:gd name="connsiteY3" fmla="*/ 7384 h 10710"/>
              <a:gd name="connsiteX4" fmla="*/ 10762 w 11881"/>
              <a:gd name="connsiteY4" fmla="*/ 1820 h 10710"/>
              <a:gd name="connsiteX5" fmla="*/ 4808 w 11881"/>
              <a:gd name="connsiteY5" fmla="*/ 20 h 10710"/>
              <a:gd name="connsiteX6" fmla="*/ 739 w 11881"/>
              <a:gd name="connsiteY6" fmla="*/ 2079 h 10710"/>
              <a:gd name="connsiteX0" fmla="*/ 739 w 11881"/>
              <a:gd name="connsiteY0" fmla="*/ 2079 h 10710"/>
              <a:gd name="connsiteX1" fmla="*/ 484 w 11881"/>
              <a:gd name="connsiteY1" fmla="*/ 7884 h 10710"/>
              <a:gd name="connsiteX2" fmla="*/ 5831 w 11881"/>
              <a:gd name="connsiteY2" fmla="*/ 10707 h 10710"/>
              <a:gd name="connsiteX3" fmla="*/ 11457 w 11881"/>
              <a:gd name="connsiteY3" fmla="*/ 7384 h 10710"/>
              <a:gd name="connsiteX4" fmla="*/ 10762 w 11881"/>
              <a:gd name="connsiteY4" fmla="*/ 1820 h 10710"/>
              <a:gd name="connsiteX5" fmla="*/ 4808 w 11881"/>
              <a:gd name="connsiteY5" fmla="*/ 20 h 10710"/>
              <a:gd name="connsiteX6" fmla="*/ 739 w 11881"/>
              <a:gd name="connsiteY6" fmla="*/ 2079 h 10710"/>
              <a:gd name="connsiteX0" fmla="*/ 756 w 11818"/>
              <a:gd name="connsiteY0" fmla="*/ 2159 h 10790"/>
              <a:gd name="connsiteX1" fmla="*/ 501 w 11818"/>
              <a:gd name="connsiteY1" fmla="*/ 7964 h 10790"/>
              <a:gd name="connsiteX2" fmla="*/ 5848 w 11818"/>
              <a:gd name="connsiteY2" fmla="*/ 10787 h 10790"/>
              <a:gd name="connsiteX3" fmla="*/ 11474 w 11818"/>
              <a:gd name="connsiteY3" fmla="*/ 7464 h 10790"/>
              <a:gd name="connsiteX4" fmla="*/ 10779 w 11818"/>
              <a:gd name="connsiteY4" fmla="*/ 1900 h 10790"/>
              <a:gd name="connsiteX5" fmla="*/ 5173 w 11818"/>
              <a:gd name="connsiteY5" fmla="*/ 17 h 10790"/>
              <a:gd name="connsiteX6" fmla="*/ 756 w 11818"/>
              <a:gd name="connsiteY6" fmla="*/ 2159 h 10790"/>
              <a:gd name="connsiteX0" fmla="*/ 769 w 11831"/>
              <a:gd name="connsiteY0" fmla="*/ 2159 h 10790"/>
              <a:gd name="connsiteX1" fmla="*/ 514 w 11831"/>
              <a:gd name="connsiteY1" fmla="*/ 7964 h 10790"/>
              <a:gd name="connsiteX2" fmla="*/ 5861 w 11831"/>
              <a:gd name="connsiteY2" fmla="*/ 10787 h 10790"/>
              <a:gd name="connsiteX3" fmla="*/ 11487 w 11831"/>
              <a:gd name="connsiteY3" fmla="*/ 7464 h 10790"/>
              <a:gd name="connsiteX4" fmla="*/ 10792 w 11831"/>
              <a:gd name="connsiteY4" fmla="*/ 1900 h 10790"/>
              <a:gd name="connsiteX5" fmla="*/ 5186 w 11831"/>
              <a:gd name="connsiteY5" fmla="*/ 17 h 10790"/>
              <a:gd name="connsiteX6" fmla="*/ 769 w 11831"/>
              <a:gd name="connsiteY6" fmla="*/ 2159 h 10790"/>
              <a:gd name="connsiteX0" fmla="*/ 801 w 11863"/>
              <a:gd name="connsiteY0" fmla="*/ 2159 h 10797"/>
              <a:gd name="connsiteX1" fmla="*/ 481 w 11863"/>
              <a:gd name="connsiteY1" fmla="*/ 8270 h 10797"/>
              <a:gd name="connsiteX2" fmla="*/ 5893 w 11863"/>
              <a:gd name="connsiteY2" fmla="*/ 10787 h 10797"/>
              <a:gd name="connsiteX3" fmla="*/ 11519 w 11863"/>
              <a:gd name="connsiteY3" fmla="*/ 7464 h 10797"/>
              <a:gd name="connsiteX4" fmla="*/ 10824 w 11863"/>
              <a:gd name="connsiteY4" fmla="*/ 1900 h 10797"/>
              <a:gd name="connsiteX5" fmla="*/ 5218 w 11863"/>
              <a:gd name="connsiteY5" fmla="*/ 17 h 10797"/>
              <a:gd name="connsiteX6" fmla="*/ 801 w 11863"/>
              <a:gd name="connsiteY6" fmla="*/ 2159 h 10797"/>
              <a:gd name="connsiteX0" fmla="*/ 905 w 11967"/>
              <a:gd name="connsiteY0" fmla="*/ 2159 h 10797"/>
              <a:gd name="connsiteX1" fmla="*/ 585 w 11967"/>
              <a:gd name="connsiteY1" fmla="*/ 8270 h 10797"/>
              <a:gd name="connsiteX2" fmla="*/ 5997 w 11967"/>
              <a:gd name="connsiteY2" fmla="*/ 10787 h 10797"/>
              <a:gd name="connsiteX3" fmla="*/ 11623 w 11967"/>
              <a:gd name="connsiteY3" fmla="*/ 7464 h 10797"/>
              <a:gd name="connsiteX4" fmla="*/ 10928 w 11967"/>
              <a:gd name="connsiteY4" fmla="*/ 1900 h 10797"/>
              <a:gd name="connsiteX5" fmla="*/ 5322 w 11967"/>
              <a:gd name="connsiteY5" fmla="*/ 17 h 10797"/>
              <a:gd name="connsiteX6" fmla="*/ 905 w 11967"/>
              <a:gd name="connsiteY6" fmla="*/ 2159 h 10797"/>
              <a:gd name="connsiteX0" fmla="*/ 824 w 11939"/>
              <a:gd name="connsiteY0" fmla="*/ 2159 h 11017"/>
              <a:gd name="connsiteX1" fmla="*/ 504 w 11939"/>
              <a:gd name="connsiteY1" fmla="*/ 8270 h 11017"/>
              <a:gd name="connsiteX2" fmla="*/ 6220 w 11939"/>
              <a:gd name="connsiteY2" fmla="*/ 11009 h 11017"/>
              <a:gd name="connsiteX3" fmla="*/ 11542 w 11939"/>
              <a:gd name="connsiteY3" fmla="*/ 7464 h 11017"/>
              <a:gd name="connsiteX4" fmla="*/ 10847 w 11939"/>
              <a:gd name="connsiteY4" fmla="*/ 1900 h 11017"/>
              <a:gd name="connsiteX5" fmla="*/ 5241 w 11939"/>
              <a:gd name="connsiteY5" fmla="*/ 17 h 11017"/>
              <a:gd name="connsiteX6" fmla="*/ 824 w 11939"/>
              <a:gd name="connsiteY6" fmla="*/ 2159 h 11017"/>
              <a:gd name="connsiteX0" fmla="*/ 824 w 11939"/>
              <a:gd name="connsiteY0" fmla="*/ 2159 h 11014"/>
              <a:gd name="connsiteX1" fmla="*/ 504 w 11939"/>
              <a:gd name="connsiteY1" fmla="*/ 8270 h 11014"/>
              <a:gd name="connsiteX2" fmla="*/ 6220 w 11939"/>
              <a:gd name="connsiteY2" fmla="*/ 11009 h 11014"/>
              <a:gd name="connsiteX3" fmla="*/ 11542 w 11939"/>
              <a:gd name="connsiteY3" fmla="*/ 7464 h 11014"/>
              <a:gd name="connsiteX4" fmla="*/ 10847 w 11939"/>
              <a:gd name="connsiteY4" fmla="*/ 1900 h 11014"/>
              <a:gd name="connsiteX5" fmla="*/ 5241 w 11939"/>
              <a:gd name="connsiteY5" fmla="*/ 17 h 11014"/>
              <a:gd name="connsiteX6" fmla="*/ 824 w 11939"/>
              <a:gd name="connsiteY6" fmla="*/ 2159 h 11014"/>
              <a:gd name="connsiteX0" fmla="*/ 824 w 12073"/>
              <a:gd name="connsiteY0" fmla="*/ 2159 h 11013"/>
              <a:gd name="connsiteX1" fmla="*/ 504 w 12073"/>
              <a:gd name="connsiteY1" fmla="*/ 8270 h 11013"/>
              <a:gd name="connsiteX2" fmla="*/ 6220 w 12073"/>
              <a:gd name="connsiteY2" fmla="*/ 11009 h 11013"/>
              <a:gd name="connsiteX3" fmla="*/ 11716 w 12073"/>
              <a:gd name="connsiteY3" fmla="*/ 7714 h 11013"/>
              <a:gd name="connsiteX4" fmla="*/ 10847 w 12073"/>
              <a:gd name="connsiteY4" fmla="*/ 1900 h 11013"/>
              <a:gd name="connsiteX5" fmla="*/ 5241 w 12073"/>
              <a:gd name="connsiteY5" fmla="*/ 17 h 11013"/>
              <a:gd name="connsiteX6" fmla="*/ 824 w 12073"/>
              <a:gd name="connsiteY6" fmla="*/ 2159 h 11013"/>
              <a:gd name="connsiteX0" fmla="*/ 824 w 12094"/>
              <a:gd name="connsiteY0" fmla="*/ 2159 h 11013"/>
              <a:gd name="connsiteX1" fmla="*/ 504 w 12094"/>
              <a:gd name="connsiteY1" fmla="*/ 8270 h 11013"/>
              <a:gd name="connsiteX2" fmla="*/ 6220 w 12094"/>
              <a:gd name="connsiteY2" fmla="*/ 11009 h 11013"/>
              <a:gd name="connsiteX3" fmla="*/ 11716 w 12094"/>
              <a:gd name="connsiteY3" fmla="*/ 7714 h 11013"/>
              <a:gd name="connsiteX4" fmla="*/ 10847 w 12094"/>
              <a:gd name="connsiteY4" fmla="*/ 1900 h 11013"/>
              <a:gd name="connsiteX5" fmla="*/ 5241 w 12094"/>
              <a:gd name="connsiteY5" fmla="*/ 17 h 11013"/>
              <a:gd name="connsiteX6" fmla="*/ 824 w 12094"/>
              <a:gd name="connsiteY6" fmla="*/ 2159 h 11013"/>
              <a:gd name="connsiteX0" fmla="*/ 824 w 12072"/>
              <a:gd name="connsiteY0" fmla="*/ 2159 h 10846"/>
              <a:gd name="connsiteX1" fmla="*/ 504 w 12072"/>
              <a:gd name="connsiteY1" fmla="*/ 8270 h 10846"/>
              <a:gd name="connsiteX2" fmla="*/ 6242 w 12072"/>
              <a:gd name="connsiteY2" fmla="*/ 10842 h 10846"/>
              <a:gd name="connsiteX3" fmla="*/ 11716 w 12072"/>
              <a:gd name="connsiteY3" fmla="*/ 7714 h 10846"/>
              <a:gd name="connsiteX4" fmla="*/ 10847 w 12072"/>
              <a:gd name="connsiteY4" fmla="*/ 1900 h 10846"/>
              <a:gd name="connsiteX5" fmla="*/ 5241 w 12072"/>
              <a:gd name="connsiteY5" fmla="*/ 17 h 10846"/>
              <a:gd name="connsiteX6" fmla="*/ 824 w 12072"/>
              <a:gd name="connsiteY6" fmla="*/ 2159 h 10846"/>
              <a:gd name="connsiteX0" fmla="*/ 824 w 12072"/>
              <a:gd name="connsiteY0" fmla="*/ 2159 h 10842"/>
              <a:gd name="connsiteX1" fmla="*/ 504 w 12072"/>
              <a:gd name="connsiteY1" fmla="*/ 8270 h 10842"/>
              <a:gd name="connsiteX2" fmla="*/ 6242 w 12072"/>
              <a:gd name="connsiteY2" fmla="*/ 10842 h 10842"/>
              <a:gd name="connsiteX3" fmla="*/ 11716 w 12072"/>
              <a:gd name="connsiteY3" fmla="*/ 7714 h 10842"/>
              <a:gd name="connsiteX4" fmla="*/ 10847 w 12072"/>
              <a:gd name="connsiteY4" fmla="*/ 1900 h 10842"/>
              <a:gd name="connsiteX5" fmla="*/ 5241 w 12072"/>
              <a:gd name="connsiteY5" fmla="*/ 17 h 10842"/>
              <a:gd name="connsiteX6" fmla="*/ 824 w 12072"/>
              <a:gd name="connsiteY6" fmla="*/ 2159 h 10842"/>
              <a:gd name="connsiteX0" fmla="*/ 824 w 12072"/>
              <a:gd name="connsiteY0" fmla="*/ 2159 h 10844"/>
              <a:gd name="connsiteX1" fmla="*/ 504 w 12072"/>
              <a:gd name="connsiteY1" fmla="*/ 8270 h 10844"/>
              <a:gd name="connsiteX2" fmla="*/ 6242 w 12072"/>
              <a:gd name="connsiteY2" fmla="*/ 10842 h 10844"/>
              <a:gd name="connsiteX3" fmla="*/ 11716 w 12072"/>
              <a:gd name="connsiteY3" fmla="*/ 7714 h 10844"/>
              <a:gd name="connsiteX4" fmla="*/ 10847 w 12072"/>
              <a:gd name="connsiteY4" fmla="*/ 1900 h 10844"/>
              <a:gd name="connsiteX5" fmla="*/ 5241 w 12072"/>
              <a:gd name="connsiteY5" fmla="*/ 17 h 10844"/>
              <a:gd name="connsiteX6" fmla="*/ 824 w 12072"/>
              <a:gd name="connsiteY6" fmla="*/ 2159 h 10844"/>
              <a:gd name="connsiteX0" fmla="*/ 824 w 12190"/>
              <a:gd name="connsiteY0" fmla="*/ 2159 h 10844"/>
              <a:gd name="connsiteX1" fmla="*/ 504 w 12190"/>
              <a:gd name="connsiteY1" fmla="*/ 8270 h 10844"/>
              <a:gd name="connsiteX2" fmla="*/ 6242 w 12190"/>
              <a:gd name="connsiteY2" fmla="*/ 10842 h 10844"/>
              <a:gd name="connsiteX3" fmla="*/ 11716 w 12190"/>
              <a:gd name="connsiteY3" fmla="*/ 7714 h 10844"/>
              <a:gd name="connsiteX4" fmla="*/ 11173 w 12190"/>
              <a:gd name="connsiteY4" fmla="*/ 1928 h 10844"/>
              <a:gd name="connsiteX5" fmla="*/ 5241 w 12190"/>
              <a:gd name="connsiteY5" fmla="*/ 17 h 10844"/>
              <a:gd name="connsiteX6" fmla="*/ 824 w 12190"/>
              <a:gd name="connsiteY6" fmla="*/ 2159 h 10844"/>
              <a:gd name="connsiteX0" fmla="*/ 824 w 12319"/>
              <a:gd name="connsiteY0" fmla="*/ 2159 h 10844"/>
              <a:gd name="connsiteX1" fmla="*/ 504 w 12319"/>
              <a:gd name="connsiteY1" fmla="*/ 8270 h 10844"/>
              <a:gd name="connsiteX2" fmla="*/ 6242 w 12319"/>
              <a:gd name="connsiteY2" fmla="*/ 10842 h 10844"/>
              <a:gd name="connsiteX3" fmla="*/ 11716 w 12319"/>
              <a:gd name="connsiteY3" fmla="*/ 7714 h 10844"/>
              <a:gd name="connsiteX4" fmla="*/ 11173 w 12319"/>
              <a:gd name="connsiteY4" fmla="*/ 1928 h 10844"/>
              <a:gd name="connsiteX5" fmla="*/ 5241 w 12319"/>
              <a:gd name="connsiteY5" fmla="*/ 17 h 10844"/>
              <a:gd name="connsiteX6" fmla="*/ 824 w 12319"/>
              <a:gd name="connsiteY6" fmla="*/ 2159 h 10844"/>
              <a:gd name="connsiteX0" fmla="*/ 824 w 12329"/>
              <a:gd name="connsiteY0" fmla="*/ 2175 h 10860"/>
              <a:gd name="connsiteX1" fmla="*/ 504 w 12329"/>
              <a:gd name="connsiteY1" fmla="*/ 8286 h 10860"/>
              <a:gd name="connsiteX2" fmla="*/ 6242 w 12329"/>
              <a:gd name="connsiteY2" fmla="*/ 10858 h 10860"/>
              <a:gd name="connsiteX3" fmla="*/ 11716 w 12329"/>
              <a:gd name="connsiteY3" fmla="*/ 7730 h 10860"/>
              <a:gd name="connsiteX4" fmla="*/ 11173 w 12329"/>
              <a:gd name="connsiteY4" fmla="*/ 1944 h 10860"/>
              <a:gd name="connsiteX5" fmla="*/ 5241 w 12329"/>
              <a:gd name="connsiteY5" fmla="*/ 33 h 10860"/>
              <a:gd name="connsiteX6" fmla="*/ 824 w 12329"/>
              <a:gd name="connsiteY6" fmla="*/ 2175 h 10860"/>
              <a:gd name="connsiteX0" fmla="*/ 825 w 12190"/>
              <a:gd name="connsiteY0" fmla="*/ 2378 h 11063"/>
              <a:gd name="connsiteX1" fmla="*/ 505 w 12190"/>
              <a:gd name="connsiteY1" fmla="*/ 8489 h 11063"/>
              <a:gd name="connsiteX2" fmla="*/ 6243 w 12190"/>
              <a:gd name="connsiteY2" fmla="*/ 11061 h 11063"/>
              <a:gd name="connsiteX3" fmla="*/ 11717 w 12190"/>
              <a:gd name="connsiteY3" fmla="*/ 7933 h 11063"/>
              <a:gd name="connsiteX4" fmla="*/ 11174 w 12190"/>
              <a:gd name="connsiteY4" fmla="*/ 2147 h 11063"/>
              <a:gd name="connsiteX5" fmla="*/ 5264 w 12190"/>
              <a:gd name="connsiteY5" fmla="*/ 14 h 11063"/>
              <a:gd name="connsiteX6" fmla="*/ 825 w 12190"/>
              <a:gd name="connsiteY6" fmla="*/ 2378 h 11063"/>
              <a:gd name="connsiteX0" fmla="*/ 825 w 12356"/>
              <a:gd name="connsiteY0" fmla="*/ 2378 h 11063"/>
              <a:gd name="connsiteX1" fmla="*/ 505 w 12356"/>
              <a:gd name="connsiteY1" fmla="*/ 8489 h 11063"/>
              <a:gd name="connsiteX2" fmla="*/ 6243 w 12356"/>
              <a:gd name="connsiteY2" fmla="*/ 11061 h 11063"/>
              <a:gd name="connsiteX3" fmla="*/ 11717 w 12356"/>
              <a:gd name="connsiteY3" fmla="*/ 7933 h 11063"/>
              <a:gd name="connsiteX4" fmla="*/ 11174 w 12356"/>
              <a:gd name="connsiteY4" fmla="*/ 2147 h 11063"/>
              <a:gd name="connsiteX5" fmla="*/ 5264 w 12356"/>
              <a:gd name="connsiteY5" fmla="*/ 14 h 11063"/>
              <a:gd name="connsiteX6" fmla="*/ 825 w 12356"/>
              <a:gd name="connsiteY6" fmla="*/ 2378 h 11063"/>
              <a:gd name="connsiteX0" fmla="*/ 825 w 12354"/>
              <a:gd name="connsiteY0" fmla="*/ 2388 h 11073"/>
              <a:gd name="connsiteX1" fmla="*/ 505 w 12354"/>
              <a:gd name="connsiteY1" fmla="*/ 8499 h 11073"/>
              <a:gd name="connsiteX2" fmla="*/ 6243 w 12354"/>
              <a:gd name="connsiteY2" fmla="*/ 11071 h 11073"/>
              <a:gd name="connsiteX3" fmla="*/ 11717 w 12354"/>
              <a:gd name="connsiteY3" fmla="*/ 7943 h 11073"/>
              <a:gd name="connsiteX4" fmla="*/ 11174 w 12354"/>
              <a:gd name="connsiteY4" fmla="*/ 2157 h 11073"/>
              <a:gd name="connsiteX5" fmla="*/ 5264 w 12354"/>
              <a:gd name="connsiteY5" fmla="*/ 24 h 11073"/>
              <a:gd name="connsiteX6" fmla="*/ 825 w 12354"/>
              <a:gd name="connsiteY6" fmla="*/ 2388 h 11073"/>
              <a:gd name="connsiteX0" fmla="*/ 825 w 12284"/>
              <a:gd name="connsiteY0" fmla="*/ 2379 h 11066"/>
              <a:gd name="connsiteX1" fmla="*/ 505 w 12284"/>
              <a:gd name="connsiteY1" fmla="*/ 8490 h 11066"/>
              <a:gd name="connsiteX2" fmla="*/ 6243 w 12284"/>
              <a:gd name="connsiteY2" fmla="*/ 11062 h 11066"/>
              <a:gd name="connsiteX3" fmla="*/ 11847 w 12284"/>
              <a:gd name="connsiteY3" fmla="*/ 7962 h 11066"/>
              <a:gd name="connsiteX4" fmla="*/ 11174 w 12284"/>
              <a:gd name="connsiteY4" fmla="*/ 2148 h 11066"/>
              <a:gd name="connsiteX5" fmla="*/ 5264 w 12284"/>
              <a:gd name="connsiteY5" fmla="*/ 15 h 11066"/>
              <a:gd name="connsiteX6" fmla="*/ 825 w 12284"/>
              <a:gd name="connsiteY6" fmla="*/ 2379 h 11066"/>
              <a:gd name="connsiteX0" fmla="*/ 825 w 12395"/>
              <a:gd name="connsiteY0" fmla="*/ 2378 h 11065"/>
              <a:gd name="connsiteX1" fmla="*/ 505 w 12395"/>
              <a:gd name="connsiteY1" fmla="*/ 8489 h 11065"/>
              <a:gd name="connsiteX2" fmla="*/ 6243 w 12395"/>
              <a:gd name="connsiteY2" fmla="*/ 11061 h 11065"/>
              <a:gd name="connsiteX3" fmla="*/ 11847 w 12395"/>
              <a:gd name="connsiteY3" fmla="*/ 7961 h 11065"/>
              <a:gd name="connsiteX4" fmla="*/ 11174 w 12395"/>
              <a:gd name="connsiteY4" fmla="*/ 2147 h 11065"/>
              <a:gd name="connsiteX5" fmla="*/ 5264 w 12395"/>
              <a:gd name="connsiteY5" fmla="*/ 14 h 11065"/>
              <a:gd name="connsiteX6" fmla="*/ 825 w 12395"/>
              <a:gd name="connsiteY6" fmla="*/ 2378 h 11065"/>
              <a:gd name="connsiteX0" fmla="*/ 825 w 12368"/>
              <a:gd name="connsiteY0" fmla="*/ 2387 h 11074"/>
              <a:gd name="connsiteX1" fmla="*/ 505 w 12368"/>
              <a:gd name="connsiteY1" fmla="*/ 8498 h 11074"/>
              <a:gd name="connsiteX2" fmla="*/ 6243 w 12368"/>
              <a:gd name="connsiteY2" fmla="*/ 11070 h 11074"/>
              <a:gd name="connsiteX3" fmla="*/ 11847 w 12368"/>
              <a:gd name="connsiteY3" fmla="*/ 7970 h 11074"/>
              <a:gd name="connsiteX4" fmla="*/ 11174 w 12368"/>
              <a:gd name="connsiteY4" fmla="*/ 2156 h 11074"/>
              <a:gd name="connsiteX5" fmla="*/ 5264 w 12368"/>
              <a:gd name="connsiteY5" fmla="*/ 23 h 11074"/>
              <a:gd name="connsiteX6" fmla="*/ 825 w 12368"/>
              <a:gd name="connsiteY6" fmla="*/ 2387 h 11074"/>
              <a:gd name="connsiteX0" fmla="*/ 825 w 12368"/>
              <a:gd name="connsiteY0" fmla="*/ 2387 h 11071"/>
              <a:gd name="connsiteX1" fmla="*/ 505 w 12368"/>
              <a:gd name="connsiteY1" fmla="*/ 8498 h 11071"/>
              <a:gd name="connsiteX2" fmla="*/ 6243 w 12368"/>
              <a:gd name="connsiteY2" fmla="*/ 11070 h 11071"/>
              <a:gd name="connsiteX3" fmla="*/ 11847 w 12368"/>
              <a:gd name="connsiteY3" fmla="*/ 7970 h 11071"/>
              <a:gd name="connsiteX4" fmla="*/ 11174 w 12368"/>
              <a:gd name="connsiteY4" fmla="*/ 2156 h 11071"/>
              <a:gd name="connsiteX5" fmla="*/ 5264 w 12368"/>
              <a:gd name="connsiteY5" fmla="*/ 23 h 11071"/>
              <a:gd name="connsiteX6" fmla="*/ 825 w 12368"/>
              <a:gd name="connsiteY6" fmla="*/ 2387 h 11071"/>
              <a:gd name="connsiteX0" fmla="*/ 802 w 12345"/>
              <a:gd name="connsiteY0" fmla="*/ 2387 h 11071"/>
              <a:gd name="connsiteX1" fmla="*/ 482 w 12345"/>
              <a:gd name="connsiteY1" fmla="*/ 8498 h 11071"/>
              <a:gd name="connsiteX2" fmla="*/ 6220 w 12345"/>
              <a:gd name="connsiteY2" fmla="*/ 11070 h 11071"/>
              <a:gd name="connsiteX3" fmla="*/ 11824 w 12345"/>
              <a:gd name="connsiteY3" fmla="*/ 7970 h 11071"/>
              <a:gd name="connsiteX4" fmla="*/ 11151 w 12345"/>
              <a:gd name="connsiteY4" fmla="*/ 2156 h 11071"/>
              <a:gd name="connsiteX5" fmla="*/ 5241 w 12345"/>
              <a:gd name="connsiteY5" fmla="*/ 23 h 11071"/>
              <a:gd name="connsiteX6" fmla="*/ 802 w 12345"/>
              <a:gd name="connsiteY6" fmla="*/ 2387 h 11071"/>
              <a:gd name="connsiteX0" fmla="*/ 917 w 12460"/>
              <a:gd name="connsiteY0" fmla="*/ 2387 h 11071"/>
              <a:gd name="connsiteX1" fmla="*/ 597 w 12460"/>
              <a:gd name="connsiteY1" fmla="*/ 8498 h 11071"/>
              <a:gd name="connsiteX2" fmla="*/ 6335 w 12460"/>
              <a:gd name="connsiteY2" fmla="*/ 11070 h 11071"/>
              <a:gd name="connsiteX3" fmla="*/ 11939 w 12460"/>
              <a:gd name="connsiteY3" fmla="*/ 7970 h 11071"/>
              <a:gd name="connsiteX4" fmla="*/ 11266 w 12460"/>
              <a:gd name="connsiteY4" fmla="*/ 2156 h 11071"/>
              <a:gd name="connsiteX5" fmla="*/ 5356 w 12460"/>
              <a:gd name="connsiteY5" fmla="*/ 23 h 11071"/>
              <a:gd name="connsiteX6" fmla="*/ 917 w 12460"/>
              <a:gd name="connsiteY6" fmla="*/ 2387 h 11071"/>
              <a:gd name="connsiteX0" fmla="*/ 917 w 12460"/>
              <a:gd name="connsiteY0" fmla="*/ 2387 h 11071"/>
              <a:gd name="connsiteX1" fmla="*/ 597 w 12460"/>
              <a:gd name="connsiteY1" fmla="*/ 8498 h 11071"/>
              <a:gd name="connsiteX2" fmla="*/ 6335 w 12460"/>
              <a:gd name="connsiteY2" fmla="*/ 11070 h 11071"/>
              <a:gd name="connsiteX3" fmla="*/ 11939 w 12460"/>
              <a:gd name="connsiteY3" fmla="*/ 7970 h 11071"/>
              <a:gd name="connsiteX4" fmla="*/ 11266 w 12460"/>
              <a:gd name="connsiteY4" fmla="*/ 2156 h 11071"/>
              <a:gd name="connsiteX5" fmla="*/ 5356 w 12460"/>
              <a:gd name="connsiteY5" fmla="*/ 23 h 11071"/>
              <a:gd name="connsiteX6" fmla="*/ 917 w 12460"/>
              <a:gd name="connsiteY6" fmla="*/ 2387 h 11071"/>
              <a:gd name="connsiteX0" fmla="*/ 803 w 12262"/>
              <a:gd name="connsiteY0" fmla="*/ 2297 h 10981"/>
              <a:gd name="connsiteX1" fmla="*/ 483 w 12262"/>
              <a:gd name="connsiteY1" fmla="*/ 8408 h 10981"/>
              <a:gd name="connsiteX2" fmla="*/ 6221 w 12262"/>
              <a:gd name="connsiteY2" fmla="*/ 10980 h 10981"/>
              <a:gd name="connsiteX3" fmla="*/ 11825 w 12262"/>
              <a:gd name="connsiteY3" fmla="*/ 7880 h 10981"/>
              <a:gd name="connsiteX4" fmla="*/ 11152 w 12262"/>
              <a:gd name="connsiteY4" fmla="*/ 2066 h 10981"/>
              <a:gd name="connsiteX5" fmla="*/ 5264 w 12262"/>
              <a:gd name="connsiteY5" fmla="*/ 16 h 10981"/>
              <a:gd name="connsiteX6" fmla="*/ 803 w 12262"/>
              <a:gd name="connsiteY6" fmla="*/ 2297 h 10981"/>
              <a:gd name="connsiteX0" fmla="*/ 803 w 12262"/>
              <a:gd name="connsiteY0" fmla="*/ 2282 h 10966"/>
              <a:gd name="connsiteX1" fmla="*/ 483 w 12262"/>
              <a:gd name="connsiteY1" fmla="*/ 8393 h 10966"/>
              <a:gd name="connsiteX2" fmla="*/ 6221 w 12262"/>
              <a:gd name="connsiteY2" fmla="*/ 10965 h 10966"/>
              <a:gd name="connsiteX3" fmla="*/ 11825 w 12262"/>
              <a:gd name="connsiteY3" fmla="*/ 7865 h 10966"/>
              <a:gd name="connsiteX4" fmla="*/ 11152 w 12262"/>
              <a:gd name="connsiteY4" fmla="*/ 2051 h 10966"/>
              <a:gd name="connsiteX5" fmla="*/ 5264 w 12262"/>
              <a:gd name="connsiteY5" fmla="*/ 1 h 10966"/>
              <a:gd name="connsiteX6" fmla="*/ 803 w 12262"/>
              <a:gd name="connsiteY6" fmla="*/ 2282 h 10966"/>
              <a:gd name="connsiteX0" fmla="*/ 825 w 12264"/>
              <a:gd name="connsiteY0" fmla="*/ 2420 h 11104"/>
              <a:gd name="connsiteX1" fmla="*/ 505 w 12264"/>
              <a:gd name="connsiteY1" fmla="*/ 8531 h 11104"/>
              <a:gd name="connsiteX2" fmla="*/ 6243 w 12264"/>
              <a:gd name="connsiteY2" fmla="*/ 11103 h 11104"/>
              <a:gd name="connsiteX3" fmla="*/ 11847 w 12264"/>
              <a:gd name="connsiteY3" fmla="*/ 8003 h 11104"/>
              <a:gd name="connsiteX4" fmla="*/ 11174 w 12264"/>
              <a:gd name="connsiteY4" fmla="*/ 2189 h 11104"/>
              <a:gd name="connsiteX5" fmla="*/ 5764 w 12264"/>
              <a:gd name="connsiteY5" fmla="*/ 0 h 11104"/>
              <a:gd name="connsiteX6" fmla="*/ 825 w 12264"/>
              <a:gd name="connsiteY6" fmla="*/ 2420 h 11104"/>
              <a:gd name="connsiteX0" fmla="*/ 825 w 12351"/>
              <a:gd name="connsiteY0" fmla="*/ 2420 h 11104"/>
              <a:gd name="connsiteX1" fmla="*/ 505 w 12351"/>
              <a:gd name="connsiteY1" fmla="*/ 8531 h 11104"/>
              <a:gd name="connsiteX2" fmla="*/ 6243 w 12351"/>
              <a:gd name="connsiteY2" fmla="*/ 11103 h 11104"/>
              <a:gd name="connsiteX3" fmla="*/ 11847 w 12351"/>
              <a:gd name="connsiteY3" fmla="*/ 8003 h 11104"/>
              <a:gd name="connsiteX4" fmla="*/ 11174 w 12351"/>
              <a:gd name="connsiteY4" fmla="*/ 2189 h 11104"/>
              <a:gd name="connsiteX5" fmla="*/ 5764 w 12351"/>
              <a:gd name="connsiteY5" fmla="*/ 0 h 11104"/>
              <a:gd name="connsiteX6" fmla="*/ 825 w 12351"/>
              <a:gd name="connsiteY6" fmla="*/ 2420 h 11104"/>
              <a:gd name="connsiteX0" fmla="*/ 825 w 12372"/>
              <a:gd name="connsiteY0" fmla="*/ 2420 h 11104"/>
              <a:gd name="connsiteX1" fmla="*/ 505 w 12372"/>
              <a:gd name="connsiteY1" fmla="*/ 8531 h 11104"/>
              <a:gd name="connsiteX2" fmla="*/ 6243 w 12372"/>
              <a:gd name="connsiteY2" fmla="*/ 11103 h 11104"/>
              <a:gd name="connsiteX3" fmla="*/ 11847 w 12372"/>
              <a:gd name="connsiteY3" fmla="*/ 8003 h 11104"/>
              <a:gd name="connsiteX4" fmla="*/ 11174 w 12372"/>
              <a:gd name="connsiteY4" fmla="*/ 2189 h 11104"/>
              <a:gd name="connsiteX5" fmla="*/ 5764 w 12372"/>
              <a:gd name="connsiteY5" fmla="*/ 0 h 11104"/>
              <a:gd name="connsiteX6" fmla="*/ 825 w 12372"/>
              <a:gd name="connsiteY6" fmla="*/ 2420 h 11104"/>
              <a:gd name="connsiteX0" fmla="*/ 850 w 12397"/>
              <a:gd name="connsiteY0" fmla="*/ 2281 h 11104"/>
              <a:gd name="connsiteX1" fmla="*/ 530 w 12397"/>
              <a:gd name="connsiteY1" fmla="*/ 8531 h 11104"/>
              <a:gd name="connsiteX2" fmla="*/ 6268 w 12397"/>
              <a:gd name="connsiteY2" fmla="*/ 11103 h 11104"/>
              <a:gd name="connsiteX3" fmla="*/ 11872 w 12397"/>
              <a:gd name="connsiteY3" fmla="*/ 8003 h 11104"/>
              <a:gd name="connsiteX4" fmla="*/ 11199 w 12397"/>
              <a:gd name="connsiteY4" fmla="*/ 2189 h 11104"/>
              <a:gd name="connsiteX5" fmla="*/ 5789 w 12397"/>
              <a:gd name="connsiteY5" fmla="*/ 0 h 11104"/>
              <a:gd name="connsiteX6" fmla="*/ 850 w 12397"/>
              <a:gd name="connsiteY6" fmla="*/ 2281 h 11104"/>
              <a:gd name="connsiteX0" fmla="*/ 850 w 12397"/>
              <a:gd name="connsiteY0" fmla="*/ 2281 h 11104"/>
              <a:gd name="connsiteX1" fmla="*/ 530 w 12397"/>
              <a:gd name="connsiteY1" fmla="*/ 8531 h 11104"/>
              <a:gd name="connsiteX2" fmla="*/ 6268 w 12397"/>
              <a:gd name="connsiteY2" fmla="*/ 11103 h 11104"/>
              <a:gd name="connsiteX3" fmla="*/ 11872 w 12397"/>
              <a:gd name="connsiteY3" fmla="*/ 8003 h 11104"/>
              <a:gd name="connsiteX4" fmla="*/ 11199 w 12397"/>
              <a:gd name="connsiteY4" fmla="*/ 2189 h 11104"/>
              <a:gd name="connsiteX5" fmla="*/ 5789 w 12397"/>
              <a:gd name="connsiteY5" fmla="*/ 0 h 11104"/>
              <a:gd name="connsiteX6" fmla="*/ 850 w 12397"/>
              <a:gd name="connsiteY6" fmla="*/ 2281 h 11104"/>
              <a:gd name="connsiteX0" fmla="*/ 826 w 12373"/>
              <a:gd name="connsiteY0" fmla="*/ 2281 h 11104"/>
              <a:gd name="connsiteX1" fmla="*/ 506 w 12373"/>
              <a:gd name="connsiteY1" fmla="*/ 8531 h 11104"/>
              <a:gd name="connsiteX2" fmla="*/ 6244 w 12373"/>
              <a:gd name="connsiteY2" fmla="*/ 11103 h 11104"/>
              <a:gd name="connsiteX3" fmla="*/ 11848 w 12373"/>
              <a:gd name="connsiteY3" fmla="*/ 8003 h 11104"/>
              <a:gd name="connsiteX4" fmla="*/ 11175 w 12373"/>
              <a:gd name="connsiteY4" fmla="*/ 2189 h 11104"/>
              <a:gd name="connsiteX5" fmla="*/ 5765 w 12373"/>
              <a:gd name="connsiteY5" fmla="*/ 0 h 11104"/>
              <a:gd name="connsiteX6" fmla="*/ 826 w 12373"/>
              <a:gd name="connsiteY6" fmla="*/ 2281 h 11104"/>
              <a:gd name="connsiteX0" fmla="*/ 853 w 12397"/>
              <a:gd name="connsiteY0" fmla="*/ 2281 h 11160"/>
              <a:gd name="connsiteX1" fmla="*/ 533 w 12397"/>
              <a:gd name="connsiteY1" fmla="*/ 8531 h 11160"/>
              <a:gd name="connsiteX2" fmla="*/ 6314 w 12397"/>
              <a:gd name="connsiteY2" fmla="*/ 11159 h 11160"/>
              <a:gd name="connsiteX3" fmla="*/ 11875 w 12397"/>
              <a:gd name="connsiteY3" fmla="*/ 8003 h 11160"/>
              <a:gd name="connsiteX4" fmla="*/ 11202 w 12397"/>
              <a:gd name="connsiteY4" fmla="*/ 2189 h 11160"/>
              <a:gd name="connsiteX5" fmla="*/ 5792 w 12397"/>
              <a:gd name="connsiteY5" fmla="*/ 0 h 11160"/>
              <a:gd name="connsiteX6" fmla="*/ 853 w 12397"/>
              <a:gd name="connsiteY6" fmla="*/ 2281 h 11160"/>
              <a:gd name="connsiteX0" fmla="*/ 853 w 12397"/>
              <a:gd name="connsiteY0" fmla="*/ 2281 h 11160"/>
              <a:gd name="connsiteX1" fmla="*/ 533 w 12397"/>
              <a:gd name="connsiteY1" fmla="*/ 8531 h 11160"/>
              <a:gd name="connsiteX2" fmla="*/ 6314 w 12397"/>
              <a:gd name="connsiteY2" fmla="*/ 11159 h 11160"/>
              <a:gd name="connsiteX3" fmla="*/ 11875 w 12397"/>
              <a:gd name="connsiteY3" fmla="*/ 8003 h 11160"/>
              <a:gd name="connsiteX4" fmla="*/ 11202 w 12397"/>
              <a:gd name="connsiteY4" fmla="*/ 2189 h 11160"/>
              <a:gd name="connsiteX5" fmla="*/ 5792 w 12397"/>
              <a:gd name="connsiteY5" fmla="*/ 0 h 11160"/>
              <a:gd name="connsiteX6" fmla="*/ 853 w 12397"/>
              <a:gd name="connsiteY6" fmla="*/ 2281 h 11160"/>
              <a:gd name="connsiteX0" fmla="*/ 853 w 12397"/>
              <a:gd name="connsiteY0" fmla="*/ 2281 h 11160"/>
              <a:gd name="connsiteX1" fmla="*/ 533 w 12397"/>
              <a:gd name="connsiteY1" fmla="*/ 8531 h 11160"/>
              <a:gd name="connsiteX2" fmla="*/ 6314 w 12397"/>
              <a:gd name="connsiteY2" fmla="*/ 11159 h 11160"/>
              <a:gd name="connsiteX3" fmla="*/ 11875 w 12397"/>
              <a:gd name="connsiteY3" fmla="*/ 8003 h 11160"/>
              <a:gd name="connsiteX4" fmla="*/ 11202 w 12397"/>
              <a:gd name="connsiteY4" fmla="*/ 2189 h 11160"/>
              <a:gd name="connsiteX5" fmla="*/ 5792 w 12397"/>
              <a:gd name="connsiteY5" fmla="*/ 0 h 11160"/>
              <a:gd name="connsiteX6" fmla="*/ 853 w 12397"/>
              <a:gd name="connsiteY6" fmla="*/ 2281 h 11160"/>
              <a:gd name="connsiteX0" fmla="*/ 853 w 12393"/>
              <a:gd name="connsiteY0" fmla="*/ 2281 h 11160"/>
              <a:gd name="connsiteX1" fmla="*/ 533 w 12393"/>
              <a:gd name="connsiteY1" fmla="*/ 8531 h 11160"/>
              <a:gd name="connsiteX2" fmla="*/ 6314 w 12393"/>
              <a:gd name="connsiteY2" fmla="*/ 11159 h 11160"/>
              <a:gd name="connsiteX3" fmla="*/ 11875 w 12393"/>
              <a:gd name="connsiteY3" fmla="*/ 8003 h 11160"/>
              <a:gd name="connsiteX4" fmla="*/ 11202 w 12393"/>
              <a:gd name="connsiteY4" fmla="*/ 2189 h 11160"/>
              <a:gd name="connsiteX5" fmla="*/ 5792 w 12393"/>
              <a:gd name="connsiteY5" fmla="*/ 0 h 11160"/>
              <a:gd name="connsiteX6" fmla="*/ 853 w 12393"/>
              <a:gd name="connsiteY6" fmla="*/ 2281 h 11160"/>
              <a:gd name="connsiteX0" fmla="*/ 853 w 12387"/>
              <a:gd name="connsiteY0" fmla="*/ 2281 h 11160"/>
              <a:gd name="connsiteX1" fmla="*/ 533 w 12387"/>
              <a:gd name="connsiteY1" fmla="*/ 8531 h 11160"/>
              <a:gd name="connsiteX2" fmla="*/ 6314 w 12387"/>
              <a:gd name="connsiteY2" fmla="*/ 11159 h 11160"/>
              <a:gd name="connsiteX3" fmla="*/ 11875 w 12387"/>
              <a:gd name="connsiteY3" fmla="*/ 8003 h 11160"/>
              <a:gd name="connsiteX4" fmla="*/ 11202 w 12387"/>
              <a:gd name="connsiteY4" fmla="*/ 2189 h 11160"/>
              <a:gd name="connsiteX5" fmla="*/ 5792 w 12387"/>
              <a:gd name="connsiteY5" fmla="*/ 0 h 11160"/>
              <a:gd name="connsiteX6" fmla="*/ 853 w 12387"/>
              <a:gd name="connsiteY6" fmla="*/ 2281 h 11160"/>
              <a:gd name="connsiteX0" fmla="*/ 853 w 12508"/>
              <a:gd name="connsiteY0" fmla="*/ 2281 h 11160"/>
              <a:gd name="connsiteX1" fmla="*/ 533 w 12508"/>
              <a:gd name="connsiteY1" fmla="*/ 8531 h 11160"/>
              <a:gd name="connsiteX2" fmla="*/ 6314 w 12508"/>
              <a:gd name="connsiteY2" fmla="*/ 11159 h 11160"/>
              <a:gd name="connsiteX3" fmla="*/ 11875 w 12508"/>
              <a:gd name="connsiteY3" fmla="*/ 8003 h 11160"/>
              <a:gd name="connsiteX4" fmla="*/ 11202 w 12508"/>
              <a:gd name="connsiteY4" fmla="*/ 2189 h 11160"/>
              <a:gd name="connsiteX5" fmla="*/ 5792 w 12508"/>
              <a:gd name="connsiteY5" fmla="*/ 0 h 11160"/>
              <a:gd name="connsiteX6" fmla="*/ 853 w 12508"/>
              <a:gd name="connsiteY6" fmla="*/ 2281 h 11160"/>
              <a:gd name="connsiteX0" fmla="*/ 853 w 12511"/>
              <a:gd name="connsiteY0" fmla="*/ 2283 h 11162"/>
              <a:gd name="connsiteX1" fmla="*/ 533 w 12511"/>
              <a:gd name="connsiteY1" fmla="*/ 8533 h 11162"/>
              <a:gd name="connsiteX2" fmla="*/ 6314 w 12511"/>
              <a:gd name="connsiteY2" fmla="*/ 11161 h 11162"/>
              <a:gd name="connsiteX3" fmla="*/ 11875 w 12511"/>
              <a:gd name="connsiteY3" fmla="*/ 8005 h 11162"/>
              <a:gd name="connsiteX4" fmla="*/ 11441 w 12511"/>
              <a:gd name="connsiteY4" fmla="*/ 2636 h 11162"/>
              <a:gd name="connsiteX5" fmla="*/ 5792 w 12511"/>
              <a:gd name="connsiteY5" fmla="*/ 2 h 11162"/>
              <a:gd name="connsiteX6" fmla="*/ 853 w 12511"/>
              <a:gd name="connsiteY6" fmla="*/ 2283 h 11162"/>
              <a:gd name="connsiteX0" fmla="*/ 853 w 12383"/>
              <a:gd name="connsiteY0" fmla="*/ 2118 h 10997"/>
              <a:gd name="connsiteX1" fmla="*/ 533 w 12383"/>
              <a:gd name="connsiteY1" fmla="*/ 8368 h 10997"/>
              <a:gd name="connsiteX2" fmla="*/ 6314 w 12383"/>
              <a:gd name="connsiteY2" fmla="*/ 10996 h 10997"/>
              <a:gd name="connsiteX3" fmla="*/ 11875 w 12383"/>
              <a:gd name="connsiteY3" fmla="*/ 7840 h 10997"/>
              <a:gd name="connsiteX4" fmla="*/ 11441 w 12383"/>
              <a:gd name="connsiteY4" fmla="*/ 2471 h 10997"/>
              <a:gd name="connsiteX5" fmla="*/ 5792 w 12383"/>
              <a:gd name="connsiteY5" fmla="*/ 4 h 10997"/>
              <a:gd name="connsiteX6" fmla="*/ 853 w 12383"/>
              <a:gd name="connsiteY6" fmla="*/ 2118 h 10997"/>
              <a:gd name="connsiteX0" fmla="*/ 1040 w 12570"/>
              <a:gd name="connsiteY0" fmla="*/ 2118 h 11002"/>
              <a:gd name="connsiteX1" fmla="*/ 459 w 12570"/>
              <a:gd name="connsiteY1" fmla="*/ 8451 h 11002"/>
              <a:gd name="connsiteX2" fmla="*/ 6501 w 12570"/>
              <a:gd name="connsiteY2" fmla="*/ 10996 h 11002"/>
              <a:gd name="connsiteX3" fmla="*/ 12062 w 12570"/>
              <a:gd name="connsiteY3" fmla="*/ 7840 h 11002"/>
              <a:gd name="connsiteX4" fmla="*/ 11628 w 12570"/>
              <a:gd name="connsiteY4" fmla="*/ 2471 h 11002"/>
              <a:gd name="connsiteX5" fmla="*/ 5979 w 12570"/>
              <a:gd name="connsiteY5" fmla="*/ 4 h 11002"/>
              <a:gd name="connsiteX6" fmla="*/ 1040 w 12570"/>
              <a:gd name="connsiteY6" fmla="*/ 2118 h 11002"/>
              <a:gd name="connsiteX0" fmla="*/ 1117 w 12647"/>
              <a:gd name="connsiteY0" fmla="*/ 2118 h 11002"/>
              <a:gd name="connsiteX1" fmla="*/ 536 w 12647"/>
              <a:gd name="connsiteY1" fmla="*/ 8451 h 11002"/>
              <a:gd name="connsiteX2" fmla="*/ 6578 w 12647"/>
              <a:gd name="connsiteY2" fmla="*/ 10996 h 11002"/>
              <a:gd name="connsiteX3" fmla="*/ 12139 w 12647"/>
              <a:gd name="connsiteY3" fmla="*/ 7840 h 11002"/>
              <a:gd name="connsiteX4" fmla="*/ 11705 w 12647"/>
              <a:gd name="connsiteY4" fmla="*/ 2471 h 11002"/>
              <a:gd name="connsiteX5" fmla="*/ 6056 w 12647"/>
              <a:gd name="connsiteY5" fmla="*/ 4 h 11002"/>
              <a:gd name="connsiteX6" fmla="*/ 1117 w 12647"/>
              <a:gd name="connsiteY6" fmla="*/ 2118 h 11002"/>
              <a:gd name="connsiteX0" fmla="*/ 1105 w 12635"/>
              <a:gd name="connsiteY0" fmla="*/ 2118 h 11005"/>
              <a:gd name="connsiteX1" fmla="*/ 524 w 12635"/>
              <a:gd name="connsiteY1" fmla="*/ 8451 h 11005"/>
              <a:gd name="connsiteX2" fmla="*/ 6566 w 12635"/>
              <a:gd name="connsiteY2" fmla="*/ 10996 h 11005"/>
              <a:gd name="connsiteX3" fmla="*/ 12127 w 12635"/>
              <a:gd name="connsiteY3" fmla="*/ 7840 h 11005"/>
              <a:gd name="connsiteX4" fmla="*/ 11693 w 12635"/>
              <a:gd name="connsiteY4" fmla="*/ 2471 h 11005"/>
              <a:gd name="connsiteX5" fmla="*/ 6044 w 12635"/>
              <a:gd name="connsiteY5" fmla="*/ 4 h 11005"/>
              <a:gd name="connsiteX6" fmla="*/ 1105 w 12635"/>
              <a:gd name="connsiteY6" fmla="*/ 2118 h 11005"/>
              <a:gd name="connsiteX0" fmla="*/ 1049 w 12571"/>
              <a:gd name="connsiteY0" fmla="*/ 2118 h 11168"/>
              <a:gd name="connsiteX1" fmla="*/ 468 w 12571"/>
              <a:gd name="connsiteY1" fmla="*/ 8451 h 11168"/>
              <a:gd name="connsiteX2" fmla="*/ 6619 w 12571"/>
              <a:gd name="connsiteY2" fmla="*/ 11163 h 11168"/>
              <a:gd name="connsiteX3" fmla="*/ 12071 w 12571"/>
              <a:gd name="connsiteY3" fmla="*/ 7840 h 11168"/>
              <a:gd name="connsiteX4" fmla="*/ 11637 w 12571"/>
              <a:gd name="connsiteY4" fmla="*/ 2471 h 11168"/>
              <a:gd name="connsiteX5" fmla="*/ 5988 w 12571"/>
              <a:gd name="connsiteY5" fmla="*/ 4 h 11168"/>
              <a:gd name="connsiteX6" fmla="*/ 1049 w 12571"/>
              <a:gd name="connsiteY6" fmla="*/ 2118 h 11168"/>
              <a:gd name="connsiteX0" fmla="*/ 1022 w 12544"/>
              <a:gd name="connsiteY0" fmla="*/ 2118 h 11170"/>
              <a:gd name="connsiteX1" fmla="*/ 441 w 12544"/>
              <a:gd name="connsiteY1" fmla="*/ 8451 h 11170"/>
              <a:gd name="connsiteX2" fmla="*/ 6592 w 12544"/>
              <a:gd name="connsiteY2" fmla="*/ 11163 h 11170"/>
              <a:gd name="connsiteX3" fmla="*/ 12044 w 12544"/>
              <a:gd name="connsiteY3" fmla="*/ 7840 h 11170"/>
              <a:gd name="connsiteX4" fmla="*/ 11610 w 12544"/>
              <a:gd name="connsiteY4" fmla="*/ 2471 h 11170"/>
              <a:gd name="connsiteX5" fmla="*/ 5961 w 12544"/>
              <a:gd name="connsiteY5" fmla="*/ 4 h 11170"/>
              <a:gd name="connsiteX6" fmla="*/ 1022 w 12544"/>
              <a:gd name="connsiteY6" fmla="*/ 2118 h 11170"/>
              <a:gd name="connsiteX0" fmla="*/ 1022 w 12516"/>
              <a:gd name="connsiteY0" fmla="*/ 2118 h 11170"/>
              <a:gd name="connsiteX1" fmla="*/ 441 w 12516"/>
              <a:gd name="connsiteY1" fmla="*/ 8451 h 11170"/>
              <a:gd name="connsiteX2" fmla="*/ 6592 w 12516"/>
              <a:gd name="connsiteY2" fmla="*/ 11163 h 11170"/>
              <a:gd name="connsiteX3" fmla="*/ 12044 w 12516"/>
              <a:gd name="connsiteY3" fmla="*/ 7840 h 11170"/>
              <a:gd name="connsiteX4" fmla="*/ 11610 w 12516"/>
              <a:gd name="connsiteY4" fmla="*/ 2471 h 11170"/>
              <a:gd name="connsiteX5" fmla="*/ 5961 w 12516"/>
              <a:gd name="connsiteY5" fmla="*/ 4 h 11170"/>
              <a:gd name="connsiteX6" fmla="*/ 1022 w 12516"/>
              <a:gd name="connsiteY6" fmla="*/ 2118 h 11170"/>
              <a:gd name="connsiteX0" fmla="*/ 1022 w 12502"/>
              <a:gd name="connsiteY0" fmla="*/ 2118 h 11170"/>
              <a:gd name="connsiteX1" fmla="*/ 441 w 12502"/>
              <a:gd name="connsiteY1" fmla="*/ 8451 h 11170"/>
              <a:gd name="connsiteX2" fmla="*/ 6592 w 12502"/>
              <a:gd name="connsiteY2" fmla="*/ 11163 h 11170"/>
              <a:gd name="connsiteX3" fmla="*/ 12044 w 12502"/>
              <a:gd name="connsiteY3" fmla="*/ 7840 h 11170"/>
              <a:gd name="connsiteX4" fmla="*/ 11610 w 12502"/>
              <a:gd name="connsiteY4" fmla="*/ 2471 h 11170"/>
              <a:gd name="connsiteX5" fmla="*/ 5961 w 12502"/>
              <a:gd name="connsiteY5" fmla="*/ 4 h 11170"/>
              <a:gd name="connsiteX6" fmla="*/ 1022 w 12502"/>
              <a:gd name="connsiteY6" fmla="*/ 2118 h 11170"/>
              <a:gd name="connsiteX0" fmla="*/ 955 w 12587"/>
              <a:gd name="connsiteY0" fmla="*/ 2090 h 11168"/>
              <a:gd name="connsiteX1" fmla="*/ 526 w 12587"/>
              <a:gd name="connsiteY1" fmla="*/ 8451 h 11168"/>
              <a:gd name="connsiteX2" fmla="*/ 6677 w 12587"/>
              <a:gd name="connsiteY2" fmla="*/ 11163 h 11168"/>
              <a:gd name="connsiteX3" fmla="*/ 12129 w 12587"/>
              <a:gd name="connsiteY3" fmla="*/ 7840 h 11168"/>
              <a:gd name="connsiteX4" fmla="*/ 11695 w 12587"/>
              <a:gd name="connsiteY4" fmla="*/ 2471 h 11168"/>
              <a:gd name="connsiteX5" fmla="*/ 6046 w 12587"/>
              <a:gd name="connsiteY5" fmla="*/ 4 h 11168"/>
              <a:gd name="connsiteX6" fmla="*/ 955 w 12587"/>
              <a:gd name="connsiteY6" fmla="*/ 2090 h 11168"/>
              <a:gd name="connsiteX0" fmla="*/ 1032 w 12664"/>
              <a:gd name="connsiteY0" fmla="*/ 2090 h 11168"/>
              <a:gd name="connsiteX1" fmla="*/ 603 w 12664"/>
              <a:gd name="connsiteY1" fmla="*/ 8451 h 11168"/>
              <a:gd name="connsiteX2" fmla="*/ 6754 w 12664"/>
              <a:gd name="connsiteY2" fmla="*/ 11163 h 11168"/>
              <a:gd name="connsiteX3" fmla="*/ 12206 w 12664"/>
              <a:gd name="connsiteY3" fmla="*/ 7840 h 11168"/>
              <a:gd name="connsiteX4" fmla="*/ 11772 w 12664"/>
              <a:gd name="connsiteY4" fmla="*/ 2471 h 11168"/>
              <a:gd name="connsiteX5" fmla="*/ 6123 w 12664"/>
              <a:gd name="connsiteY5" fmla="*/ 4 h 11168"/>
              <a:gd name="connsiteX6" fmla="*/ 1032 w 12664"/>
              <a:gd name="connsiteY6" fmla="*/ 2090 h 11168"/>
              <a:gd name="connsiteX0" fmla="*/ 956 w 12588"/>
              <a:gd name="connsiteY0" fmla="*/ 2090 h 11172"/>
              <a:gd name="connsiteX1" fmla="*/ 527 w 12588"/>
              <a:gd name="connsiteY1" fmla="*/ 8618 h 11172"/>
              <a:gd name="connsiteX2" fmla="*/ 6678 w 12588"/>
              <a:gd name="connsiteY2" fmla="*/ 11163 h 11172"/>
              <a:gd name="connsiteX3" fmla="*/ 12130 w 12588"/>
              <a:gd name="connsiteY3" fmla="*/ 7840 h 11172"/>
              <a:gd name="connsiteX4" fmla="*/ 11696 w 12588"/>
              <a:gd name="connsiteY4" fmla="*/ 2471 h 11172"/>
              <a:gd name="connsiteX5" fmla="*/ 6047 w 12588"/>
              <a:gd name="connsiteY5" fmla="*/ 4 h 11172"/>
              <a:gd name="connsiteX6" fmla="*/ 956 w 12588"/>
              <a:gd name="connsiteY6" fmla="*/ 2090 h 11172"/>
              <a:gd name="connsiteX0" fmla="*/ 1069 w 12701"/>
              <a:gd name="connsiteY0" fmla="*/ 2090 h 11172"/>
              <a:gd name="connsiteX1" fmla="*/ 640 w 12701"/>
              <a:gd name="connsiteY1" fmla="*/ 8618 h 11172"/>
              <a:gd name="connsiteX2" fmla="*/ 6791 w 12701"/>
              <a:gd name="connsiteY2" fmla="*/ 11163 h 11172"/>
              <a:gd name="connsiteX3" fmla="*/ 12243 w 12701"/>
              <a:gd name="connsiteY3" fmla="*/ 7840 h 11172"/>
              <a:gd name="connsiteX4" fmla="*/ 11809 w 12701"/>
              <a:gd name="connsiteY4" fmla="*/ 2471 h 11172"/>
              <a:gd name="connsiteX5" fmla="*/ 6160 w 12701"/>
              <a:gd name="connsiteY5" fmla="*/ 4 h 11172"/>
              <a:gd name="connsiteX6" fmla="*/ 1069 w 12701"/>
              <a:gd name="connsiteY6" fmla="*/ 2090 h 11172"/>
              <a:gd name="connsiteX0" fmla="*/ 1069 w 12701"/>
              <a:gd name="connsiteY0" fmla="*/ 2090 h 11177"/>
              <a:gd name="connsiteX1" fmla="*/ 640 w 12701"/>
              <a:gd name="connsiteY1" fmla="*/ 8618 h 11177"/>
              <a:gd name="connsiteX2" fmla="*/ 6791 w 12701"/>
              <a:gd name="connsiteY2" fmla="*/ 11163 h 11177"/>
              <a:gd name="connsiteX3" fmla="*/ 12243 w 12701"/>
              <a:gd name="connsiteY3" fmla="*/ 7840 h 11177"/>
              <a:gd name="connsiteX4" fmla="*/ 11809 w 12701"/>
              <a:gd name="connsiteY4" fmla="*/ 2471 h 11177"/>
              <a:gd name="connsiteX5" fmla="*/ 6160 w 12701"/>
              <a:gd name="connsiteY5" fmla="*/ 4 h 11177"/>
              <a:gd name="connsiteX6" fmla="*/ 1069 w 12701"/>
              <a:gd name="connsiteY6" fmla="*/ 2090 h 11177"/>
              <a:gd name="connsiteX0" fmla="*/ 1069 w 12701"/>
              <a:gd name="connsiteY0" fmla="*/ 2200 h 11287"/>
              <a:gd name="connsiteX1" fmla="*/ 640 w 12701"/>
              <a:gd name="connsiteY1" fmla="*/ 8728 h 11287"/>
              <a:gd name="connsiteX2" fmla="*/ 6791 w 12701"/>
              <a:gd name="connsiteY2" fmla="*/ 11273 h 11287"/>
              <a:gd name="connsiteX3" fmla="*/ 12243 w 12701"/>
              <a:gd name="connsiteY3" fmla="*/ 7950 h 11287"/>
              <a:gd name="connsiteX4" fmla="*/ 11809 w 12701"/>
              <a:gd name="connsiteY4" fmla="*/ 2581 h 11287"/>
              <a:gd name="connsiteX5" fmla="*/ 6160 w 12701"/>
              <a:gd name="connsiteY5" fmla="*/ 3 h 11287"/>
              <a:gd name="connsiteX6" fmla="*/ 1069 w 12701"/>
              <a:gd name="connsiteY6" fmla="*/ 2200 h 11287"/>
              <a:gd name="connsiteX0" fmla="*/ 1069 w 12701"/>
              <a:gd name="connsiteY0" fmla="*/ 2208 h 11295"/>
              <a:gd name="connsiteX1" fmla="*/ 640 w 12701"/>
              <a:gd name="connsiteY1" fmla="*/ 8736 h 11295"/>
              <a:gd name="connsiteX2" fmla="*/ 6791 w 12701"/>
              <a:gd name="connsiteY2" fmla="*/ 11281 h 11295"/>
              <a:gd name="connsiteX3" fmla="*/ 12243 w 12701"/>
              <a:gd name="connsiteY3" fmla="*/ 7958 h 11295"/>
              <a:gd name="connsiteX4" fmla="*/ 11809 w 12701"/>
              <a:gd name="connsiteY4" fmla="*/ 2589 h 11295"/>
              <a:gd name="connsiteX5" fmla="*/ 6160 w 12701"/>
              <a:gd name="connsiteY5" fmla="*/ 11 h 11295"/>
              <a:gd name="connsiteX6" fmla="*/ 1069 w 12701"/>
              <a:gd name="connsiteY6" fmla="*/ 2208 h 11295"/>
              <a:gd name="connsiteX0" fmla="*/ 1069 w 12701"/>
              <a:gd name="connsiteY0" fmla="*/ 2204 h 11291"/>
              <a:gd name="connsiteX1" fmla="*/ 640 w 12701"/>
              <a:gd name="connsiteY1" fmla="*/ 8732 h 11291"/>
              <a:gd name="connsiteX2" fmla="*/ 6791 w 12701"/>
              <a:gd name="connsiteY2" fmla="*/ 11277 h 11291"/>
              <a:gd name="connsiteX3" fmla="*/ 12243 w 12701"/>
              <a:gd name="connsiteY3" fmla="*/ 7954 h 11291"/>
              <a:gd name="connsiteX4" fmla="*/ 11809 w 12701"/>
              <a:gd name="connsiteY4" fmla="*/ 2585 h 11291"/>
              <a:gd name="connsiteX5" fmla="*/ 6160 w 12701"/>
              <a:gd name="connsiteY5" fmla="*/ 7 h 11291"/>
              <a:gd name="connsiteX6" fmla="*/ 1069 w 12701"/>
              <a:gd name="connsiteY6" fmla="*/ 2204 h 11291"/>
              <a:gd name="connsiteX0" fmla="*/ 1069 w 12845"/>
              <a:gd name="connsiteY0" fmla="*/ 2204 h 11291"/>
              <a:gd name="connsiteX1" fmla="*/ 640 w 12845"/>
              <a:gd name="connsiteY1" fmla="*/ 8732 h 11291"/>
              <a:gd name="connsiteX2" fmla="*/ 6791 w 12845"/>
              <a:gd name="connsiteY2" fmla="*/ 11277 h 11291"/>
              <a:gd name="connsiteX3" fmla="*/ 12243 w 12845"/>
              <a:gd name="connsiteY3" fmla="*/ 7954 h 11291"/>
              <a:gd name="connsiteX4" fmla="*/ 12026 w 12845"/>
              <a:gd name="connsiteY4" fmla="*/ 2752 h 11291"/>
              <a:gd name="connsiteX5" fmla="*/ 6160 w 12845"/>
              <a:gd name="connsiteY5" fmla="*/ 7 h 11291"/>
              <a:gd name="connsiteX6" fmla="*/ 1069 w 12845"/>
              <a:gd name="connsiteY6" fmla="*/ 2204 h 11291"/>
              <a:gd name="connsiteX0" fmla="*/ 1069 w 12843"/>
              <a:gd name="connsiteY0" fmla="*/ 2204 h 11291"/>
              <a:gd name="connsiteX1" fmla="*/ 640 w 12843"/>
              <a:gd name="connsiteY1" fmla="*/ 8732 h 11291"/>
              <a:gd name="connsiteX2" fmla="*/ 6791 w 12843"/>
              <a:gd name="connsiteY2" fmla="*/ 11277 h 11291"/>
              <a:gd name="connsiteX3" fmla="*/ 12243 w 12843"/>
              <a:gd name="connsiteY3" fmla="*/ 7954 h 11291"/>
              <a:gd name="connsiteX4" fmla="*/ 12026 w 12843"/>
              <a:gd name="connsiteY4" fmla="*/ 2752 h 11291"/>
              <a:gd name="connsiteX5" fmla="*/ 6160 w 12843"/>
              <a:gd name="connsiteY5" fmla="*/ 7 h 11291"/>
              <a:gd name="connsiteX6" fmla="*/ 1069 w 12843"/>
              <a:gd name="connsiteY6" fmla="*/ 2204 h 11291"/>
              <a:gd name="connsiteX0" fmla="*/ 1069 w 12913"/>
              <a:gd name="connsiteY0" fmla="*/ 2204 h 11291"/>
              <a:gd name="connsiteX1" fmla="*/ 640 w 12913"/>
              <a:gd name="connsiteY1" fmla="*/ 8732 h 11291"/>
              <a:gd name="connsiteX2" fmla="*/ 6791 w 12913"/>
              <a:gd name="connsiteY2" fmla="*/ 11277 h 11291"/>
              <a:gd name="connsiteX3" fmla="*/ 12243 w 12913"/>
              <a:gd name="connsiteY3" fmla="*/ 7954 h 11291"/>
              <a:gd name="connsiteX4" fmla="*/ 12026 w 12913"/>
              <a:gd name="connsiteY4" fmla="*/ 2752 h 11291"/>
              <a:gd name="connsiteX5" fmla="*/ 6160 w 12913"/>
              <a:gd name="connsiteY5" fmla="*/ 7 h 11291"/>
              <a:gd name="connsiteX6" fmla="*/ 1069 w 12913"/>
              <a:gd name="connsiteY6" fmla="*/ 2204 h 11291"/>
              <a:gd name="connsiteX0" fmla="*/ 1069 w 12928"/>
              <a:gd name="connsiteY0" fmla="*/ 2204 h 11293"/>
              <a:gd name="connsiteX1" fmla="*/ 640 w 12928"/>
              <a:gd name="connsiteY1" fmla="*/ 8732 h 11293"/>
              <a:gd name="connsiteX2" fmla="*/ 6791 w 12928"/>
              <a:gd name="connsiteY2" fmla="*/ 11277 h 11293"/>
              <a:gd name="connsiteX3" fmla="*/ 12373 w 12928"/>
              <a:gd name="connsiteY3" fmla="*/ 7898 h 11293"/>
              <a:gd name="connsiteX4" fmla="*/ 12026 w 12928"/>
              <a:gd name="connsiteY4" fmla="*/ 2752 h 11293"/>
              <a:gd name="connsiteX5" fmla="*/ 6160 w 12928"/>
              <a:gd name="connsiteY5" fmla="*/ 7 h 11293"/>
              <a:gd name="connsiteX6" fmla="*/ 1069 w 12928"/>
              <a:gd name="connsiteY6" fmla="*/ 2204 h 11293"/>
              <a:gd name="connsiteX0" fmla="*/ 1069 w 13029"/>
              <a:gd name="connsiteY0" fmla="*/ 2204 h 11293"/>
              <a:gd name="connsiteX1" fmla="*/ 640 w 13029"/>
              <a:gd name="connsiteY1" fmla="*/ 8732 h 11293"/>
              <a:gd name="connsiteX2" fmla="*/ 6791 w 13029"/>
              <a:gd name="connsiteY2" fmla="*/ 11277 h 11293"/>
              <a:gd name="connsiteX3" fmla="*/ 12373 w 13029"/>
              <a:gd name="connsiteY3" fmla="*/ 7898 h 11293"/>
              <a:gd name="connsiteX4" fmla="*/ 12026 w 13029"/>
              <a:gd name="connsiteY4" fmla="*/ 2752 h 11293"/>
              <a:gd name="connsiteX5" fmla="*/ 6160 w 13029"/>
              <a:gd name="connsiteY5" fmla="*/ 7 h 11293"/>
              <a:gd name="connsiteX6" fmla="*/ 1069 w 13029"/>
              <a:gd name="connsiteY6" fmla="*/ 2204 h 11293"/>
              <a:gd name="connsiteX0" fmla="*/ 1069 w 13009"/>
              <a:gd name="connsiteY0" fmla="*/ 2204 h 11293"/>
              <a:gd name="connsiteX1" fmla="*/ 640 w 13009"/>
              <a:gd name="connsiteY1" fmla="*/ 8732 h 11293"/>
              <a:gd name="connsiteX2" fmla="*/ 6791 w 13009"/>
              <a:gd name="connsiteY2" fmla="*/ 11277 h 11293"/>
              <a:gd name="connsiteX3" fmla="*/ 12373 w 13009"/>
              <a:gd name="connsiteY3" fmla="*/ 7898 h 11293"/>
              <a:gd name="connsiteX4" fmla="*/ 12026 w 13009"/>
              <a:gd name="connsiteY4" fmla="*/ 2752 h 11293"/>
              <a:gd name="connsiteX5" fmla="*/ 6160 w 13009"/>
              <a:gd name="connsiteY5" fmla="*/ 7 h 11293"/>
              <a:gd name="connsiteX6" fmla="*/ 1069 w 13009"/>
              <a:gd name="connsiteY6" fmla="*/ 2204 h 11293"/>
              <a:gd name="connsiteX0" fmla="*/ 1069 w 12999"/>
              <a:gd name="connsiteY0" fmla="*/ 2204 h 11293"/>
              <a:gd name="connsiteX1" fmla="*/ 640 w 12999"/>
              <a:gd name="connsiteY1" fmla="*/ 8732 h 11293"/>
              <a:gd name="connsiteX2" fmla="*/ 6791 w 12999"/>
              <a:gd name="connsiteY2" fmla="*/ 11277 h 11293"/>
              <a:gd name="connsiteX3" fmla="*/ 12373 w 12999"/>
              <a:gd name="connsiteY3" fmla="*/ 7898 h 11293"/>
              <a:gd name="connsiteX4" fmla="*/ 12026 w 12999"/>
              <a:gd name="connsiteY4" fmla="*/ 2752 h 11293"/>
              <a:gd name="connsiteX5" fmla="*/ 6160 w 12999"/>
              <a:gd name="connsiteY5" fmla="*/ 7 h 11293"/>
              <a:gd name="connsiteX6" fmla="*/ 1069 w 12999"/>
              <a:gd name="connsiteY6" fmla="*/ 2204 h 11293"/>
              <a:gd name="connsiteX0" fmla="*/ 1069 w 12999"/>
              <a:gd name="connsiteY0" fmla="*/ 2204 h 11292"/>
              <a:gd name="connsiteX1" fmla="*/ 640 w 12999"/>
              <a:gd name="connsiteY1" fmla="*/ 8732 h 11292"/>
              <a:gd name="connsiteX2" fmla="*/ 6791 w 12999"/>
              <a:gd name="connsiteY2" fmla="*/ 11277 h 11292"/>
              <a:gd name="connsiteX3" fmla="*/ 12373 w 12999"/>
              <a:gd name="connsiteY3" fmla="*/ 7898 h 11292"/>
              <a:gd name="connsiteX4" fmla="*/ 12026 w 12999"/>
              <a:gd name="connsiteY4" fmla="*/ 2752 h 11292"/>
              <a:gd name="connsiteX5" fmla="*/ 6160 w 12999"/>
              <a:gd name="connsiteY5" fmla="*/ 7 h 11292"/>
              <a:gd name="connsiteX6" fmla="*/ 1069 w 12999"/>
              <a:gd name="connsiteY6" fmla="*/ 2204 h 11292"/>
              <a:gd name="connsiteX0" fmla="*/ 1069 w 12999"/>
              <a:gd name="connsiteY0" fmla="*/ 2204 h 11292"/>
              <a:gd name="connsiteX1" fmla="*/ 640 w 12999"/>
              <a:gd name="connsiteY1" fmla="*/ 8732 h 11292"/>
              <a:gd name="connsiteX2" fmla="*/ 6791 w 12999"/>
              <a:gd name="connsiteY2" fmla="*/ 11277 h 11292"/>
              <a:gd name="connsiteX3" fmla="*/ 12373 w 12999"/>
              <a:gd name="connsiteY3" fmla="*/ 7898 h 11292"/>
              <a:gd name="connsiteX4" fmla="*/ 12026 w 12999"/>
              <a:gd name="connsiteY4" fmla="*/ 2752 h 11292"/>
              <a:gd name="connsiteX5" fmla="*/ 6160 w 12999"/>
              <a:gd name="connsiteY5" fmla="*/ 7 h 11292"/>
              <a:gd name="connsiteX6" fmla="*/ 1069 w 12999"/>
              <a:gd name="connsiteY6" fmla="*/ 2204 h 11292"/>
              <a:gd name="connsiteX0" fmla="*/ 1069 w 12832"/>
              <a:gd name="connsiteY0" fmla="*/ 2204 h 11277"/>
              <a:gd name="connsiteX1" fmla="*/ 640 w 12832"/>
              <a:gd name="connsiteY1" fmla="*/ 8732 h 11277"/>
              <a:gd name="connsiteX2" fmla="*/ 6791 w 12832"/>
              <a:gd name="connsiteY2" fmla="*/ 11277 h 11277"/>
              <a:gd name="connsiteX3" fmla="*/ 12092 w 12832"/>
              <a:gd name="connsiteY3" fmla="*/ 8855 h 11277"/>
              <a:gd name="connsiteX4" fmla="*/ 12026 w 12832"/>
              <a:gd name="connsiteY4" fmla="*/ 2752 h 11277"/>
              <a:gd name="connsiteX5" fmla="*/ 6160 w 12832"/>
              <a:gd name="connsiteY5" fmla="*/ 7 h 11277"/>
              <a:gd name="connsiteX6" fmla="*/ 1069 w 12832"/>
              <a:gd name="connsiteY6" fmla="*/ 2204 h 11277"/>
              <a:gd name="connsiteX0" fmla="*/ 930 w 12632"/>
              <a:gd name="connsiteY0" fmla="*/ 2204 h 11636"/>
              <a:gd name="connsiteX1" fmla="*/ 501 w 12632"/>
              <a:gd name="connsiteY1" fmla="*/ 8732 h 11636"/>
              <a:gd name="connsiteX2" fmla="*/ 6301 w 12632"/>
              <a:gd name="connsiteY2" fmla="*/ 11636 h 11636"/>
              <a:gd name="connsiteX3" fmla="*/ 11953 w 12632"/>
              <a:gd name="connsiteY3" fmla="*/ 8855 h 11636"/>
              <a:gd name="connsiteX4" fmla="*/ 11887 w 12632"/>
              <a:gd name="connsiteY4" fmla="*/ 2752 h 11636"/>
              <a:gd name="connsiteX5" fmla="*/ 6021 w 12632"/>
              <a:gd name="connsiteY5" fmla="*/ 7 h 11636"/>
              <a:gd name="connsiteX6" fmla="*/ 930 w 12632"/>
              <a:gd name="connsiteY6" fmla="*/ 2204 h 11636"/>
              <a:gd name="connsiteX0" fmla="*/ 930 w 12632"/>
              <a:gd name="connsiteY0" fmla="*/ 2204 h 11636"/>
              <a:gd name="connsiteX1" fmla="*/ 501 w 12632"/>
              <a:gd name="connsiteY1" fmla="*/ 8732 h 11636"/>
              <a:gd name="connsiteX2" fmla="*/ 6301 w 12632"/>
              <a:gd name="connsiteY2" fmla="*/ 11636 h 11636"/>
              <a:gd name="connsiteX3" fmla="*/ 11953 w 12632"/>
              <a:gd name="connsiteY3" fmla="*/ 8855 h 11636"/>
              <a:gd name="connsiteX4" fmla="*/ 11887 w 12632"/>
              <a:gd name="connsiteY4" fmla="*/ 2752 h 11636"/>
              <a:gd name="connsiteX5" fmla="*/ 6021 w 12632"/>
              <a:gd name="connsiteY5" fmla="*/ 7 h 11636"/>
              <a:gd name="connsiteX6" fmla="*/ 930 w 12632"/>
              <a:gd name="connsiteY6" fmla="*/ 2204 h 11636"/>
              <a:gd name="connsiteX0" fmla="*/ 930 w 12632"/>
              <a:gd name="connsiteY0" fmla="*/ 2204 h 11641"/>
              <a:gd name="connsiteX1" fmla="*/ 501 w 12632"/>
              <a:gd name="connsiteY1" fmla="*/ 8732 h 11641"/>
              <a:gd name="connsiteX2" fmla="*/ 6301 w 12632"/>
              <a:gd name="connsiteY2" fmla="*/ 11636 h 11641"/>
              <a:gd name="connsiteX3" fmla="*/ 11953 w 12632"/>
              <a:gd name="connsiteY3" fmla="*/ 8855 h 11641"/>
              <a:gd name="connsiteX4" fmla="*/ 11887 w 12632"/>
              <a:gd name="connsiteY4" fmla="*/ 2752 h 11641"/>
              <a:gd name="connsiteX5" fmla="*/ 6021 w 12632"/>
              <a:gd name="connsiteY5" fmla="*/ 7 h 11641"/>
              <a:gd name="connsiteX6" fmla="*/ 930 w 12632"/>
              <a:gd name="connsiteY6" fmla="*/ 2204 h 11641"/>
              <a:gd name="connsiteX0" fmla="*/ 935 w 12632"/>
              <a:gd name="connsiteY0" fmla="*/ 2204 h 11880"/>
              <a:gd name="connsiteX1" fmla="*/ 506 w 12632"/>
              <a:gd name="connsiteY1" fmla="*/ 8732 h 11880"/>
              <a:gd name="connsiteX2" fmla="*/ 6376 w 12632"/>
              <a:gd name="connsiteY2" fmla="*/ 11875 h 11880"/>
              <a:gd name="connsiteX3" fmla="*/ 11958 w 12632"/>
              <a:gd name="connsiteY3" fmla="*/ 8855 h 11880"/>
              <a:gd name="connsiteX4" fmla="*/ 11892 w 12632"/>
              <a:gd name="connsiteY4" fmla="*/ 2752 h 11880"/>
              <a:gd name="connsiteX5" fmla="*/ 6026 w 12632"/>
              <a:gd name="connsiteY5" fmla="*/ 7 h 11880"/>
              <a:gd name="connsiteX6" fmla="*/ 935 w 12632"/>
              <a:gd name="connsiteY6" fmla="*/ 2204 h 11880"/>
              <a:gd name="connsiteX0" fmla="*/ 935 w 12671"/>
              <a:gd name="connsiteY0" fmla="*/ 2211 h 11887"/>
              <a:gd name="connsiteX1" fmla="*/ 506 w 12671"/>
              <a:gd name="connsiteY1" fmla="*/ 8739 h 11887"/>
              <a:gd name="connsiteX2" fmla="*/ 6376 w 12671"/>
              <a:gd name="connsiteY2" fmla="*/ 11882 h 11887"/>
              <a:gd name="connsiteX3" fmla="*/ 11958 w 12671"/>
              <a:gd name="connsiteY3" fmla="*/ 8862 h 11887"/>
              <a:gd name="connsiteX4" fmla="*/ 11962 w 12671"/>
              <a:gd name="connsiteY4" fmla="*/ 3038 h 11887"/>
              <a:gd name="connsiteX5" fmla="*/ 6026 w 12671"/>
              <a:gd name="connsiteY5" fmla="*/ 14 h 11887"/>
              <a:gd name="connsiteX6" fmla="*/ 935 w 12671"/>
              <a:gd name="connsiteY6" fmla="*/ 2211 h 11887"/>
              <a:gd name="connsiteX0" fmla="*/ 935 w 12671"/>
              <a:gd name="connsiteY0" fmla="*/ 2211 h 11887"/>
              <a:gd name="connsiteX1" fmla="*/ 506 w 12671"/>
              <a:gd name="connsiteY1" fmla="*/ 8739 h 11887"/>
              <a:gd name="connsiteX2" fmla="*/ 6376 w 12671"/>
              <a:gd name="connsiteY2" fmla="*/ 11882 h 11887"/>
              <a:gd name="connsiteX3" fmla="*/ 11958 w 12671"/>
              <a:gd name="connsiteY3" fmla="*/ 8862 h 11887"/>
              <a:gd name="connsiteX4" fmla="*/ 11962 w 12671"/>
              <a:gd name="connsiteY4" fmla="*/ 3038 h 11887"/>
              <a:gd name="connsiteX5" fmla="*/ 6026 w 12671"/>
              <a:gd name="connsiteY5" fmla="*/ 14 h 11887"/>
              <a:gd name="connsiteX6" fmla="*/ 935 w 12671"/>
              <a:gd name="connsiteY6" fmla="*/ 2211 h 11887"/>
              <a:gd name="connsiteX0" fmla="*/ 935 w 12712"/>
              <a:gd name="connsiteY0" fmla="*/ 2211 h 11887"/>
              <a:gd name="connsiteX1" fmla="*/ 506 w 12712"/>
              <a:gd name="connsiteY1" fmla="*/ 8739 h 11887"/>
              <a:gd name="connsiteX2" fmla="*/ 6376 w 12712"/>
              <a:gd name="connsiteY2" fmla="*/ 11882 h 11887"/>
              <a:gd name="connsiteX3" fmla="*/ 11958 w 12712"/>
              <a:gd name="connsiteY3" fmla="*/ 8862 h 11887"/>
              <a:gd name="connsiteX4" fmla="*/ 11962 w 12712"/>
              <a:gd name="connsiteY4" fmla="*/ 3038 h 11887"/>
              <a:gd name="connsiteX5" fmla="*/ 6026 w 12712"/>
              <a:gd name="connsiteY5" fmla="*/ 14 h 11887"/>
              <a:gd name="connsiteX6" fmla="*/ 935 w 12712"/>
              <a:gd name="connsiteY6" fmla="*/ 2211 h 11887"/>
              <a:gd name="connsiteX0" fmla="*/ 935 w 12712"/>
              <a:gd name="connsiteY0" fmla="*/ 2211 h 11887"/>
              <a:gd name="connsiteX1" fmla="*/ 506 w 12712"/>
              <a:gd name="connsiteY1" fmla="*/ 8739 h 11887"/>
              <a:gd name="connsiteX2" fmla="*/ 6376 w 12712"/>
              <a:gd name="connsiteY2" fmla="*/ 11882 h 11887"/>
              <a:gd name="connsiteX3" fmla="*/ 11958 w 12712"/>
              <a:gd name="connsiteY3" fmla="*/ 8862 h 11887"/>
              <a:gd name="connsiteX4" fmla="*/ 11962 w 12712"/>
              <a:gd name="connsiteY4" fmla="*/ 3038 h 11887"/>
              <a:gd name="connsiteX5" fmla="*/ 6026 w 12712"/>
              <a:gd name="connsiteY5" fmla="*/ 14 h 11887"/>
              <a:gd name="connsiteX6" fmla="*/ 935 w 12712"/>
              <a:gd name="connsiteY6" fmla="*/ 2211 h 11887"/>
              <a:gd name="connsiteX0" fmla="*/ 1037 w 12814"/>
              <a:gd name="connsiteY0" fmla="*/ 2211 h 11882"/>
              <a:gd name="connsiteX1" fmla="*/ 467 w 12814"/>
              <a:gd name="connsiteY1" fmla="*/ 9058 h 11882"/>
              <a:gd name="connsiteX2" fmla="*/ 6478 w 12814"/>
              <a:gd name="connsiteY2" fmla="*/ 11882 h 11882"/>
              <a:gd name="connsiteX3" fmla="*/ 12060 w 12814"/>
              <a:gd name="connsiteY3" fmla="*/ 8862 h 11882"/>
              <a:gd name="connsiteX4" fmla="*/ 12064 w 12814"/>
              <a:gd name="connsiteY4" fmla="*/ 3038 h 11882"/>
              <a:gd name="connsiteX5" fmla="*/ 6128 w 12814"/>
              <a:gd name="connsiteY5" fmla="*/ 14 h 11882"/>
              <a:gd name="connsiteX6" fmla="*/ 1037 w 12814"/>
              <a:gd name="connsiteY6" fmla="*/ 2211 h 11882"/>
              <a:gd name="connsiteX0" fmla="*/ 972 w 12854"/>
              <a:gd name="connsiteY0" fmla="*/ 2328 h 11879"/>
              <a:gd name="connsiteX1" fmla="*/ 507 w 12854"/>
              <a:gd name="connsiteY1" fmla="*/ 9055 h 11879"/>
              <a:gd name="connsiteX2" fmla="*/ 6518 w 12854"/>
              <a:gd name="connsiteY2" fmla="*/ 11879 h 11879"/>
              <a:gd name="connsiteX3" fmla="*/ 12100 w 12854"/>
              <a:gd name="connsiteY3" fmla="*/ 8859 h 11879"/>
              <a:gd name="connsiteX4" fmla="*/ 12104 w 12854"/>
              <a:gd name="connsiteY4" fmla="*/ 3035 h 11879"/>
              <a:gd name="connsiteX5" fmla="*/ 6168 w 12854"/>
              <a:gd name="connsiteY5" fmla="*/ 11 h 11879"/>
              <a:gd name="connsiteX6" fmla="*/ 972 w 12854"/>
              <a:gd name="connsiteY6" fmla="*/ 2328 h 11879"/>
              <a:gd name="connsiteX0" fmla="*/ 997 w 12879"/>
              <a:gd name="connsiteY0" fmla="*/ 2324 h 11875"/>
              <a:gd name="connsiteX1" fmla="*/ 348 w 12879"/>
              <a:gd name="connsiteY1" fmla="*/ 5961 h 11875"/>
              <a:gd name="connsiteX2" fmla="*/ 532 w 12879"/>
              <a:gd name="connsiteY2" fmla="*/ 9051 h 11875"/>
              <a:gd name="connsiteX3" fmla="*/ 6543 w 12879"/>
              <a:gd name="connsiteY3" fmla="*/ 11875 h 11875"/>
              <a:gd name="connsiteX4" fmla="*/ 12125 w 12879"/>
              <a:gd name="connsiteY4" fmla="*/ 8855 h 11875"/>
              <a:gd name="connsiteX5" fmla="*/ 12129 w 12879"/>
              <a:gd name="connsiteY5" fmla="*/ 3031 h 11875"/>
              <a:gd name="connsiteX6" fmla="*/ 6193 w 12879"/>
              <a:gd name="connsiteY6" fmla="*/ 7 h 11875"/>
              <a:gd name="connsiteX7" fmla="*/ 997 w 12879"/>
              <a:gd name="connsiteY7" fmla="*/ 2324 h 11875"/>
              <a:gd name="connsiteX0" fmla="*/ 751 w 12633"/>
              <a:gd name="connsiteY0" fmla="*/ 2324 h 11875"/>
              <a:gd name="connsiteX1" fmla="*/ 102 w 12633"/>
              <a:gd name="connsiteY1" fmla="*/ 5961 h 11875"/>
              <a:gd name="connsiteX2" fmla="*/ 286 w 12633"/>
              <a:gd name="connsiteY2" fmla="*/ 9051 h 11875"/>
              <a:gd name="connsiteX3" fmla="*/ 6297 w 12633"/>
              <a:gd name="connsiteY3" fmla="*/ 11875 h 11875"/>
              <a:gd name="connsiteX4" fmla="*/ 11879 w 12633"/>
              <a:gd name="connsiteY4" fmla="*/ 8855 h 11875"/>
              <a:gd name="connsiteX5" fmla="*/ 11883 w 12633"/>
              <a:gd name="connsiteY5" fmla="*/ 3031 h 11875"/>
              <a:gd name="connsiteX6" fmla="*/ 5947 w 12633"/>
              <a:gd name="connsiteY6" fmla="*/ 7 h 11875"/>
              <a:gd name="connsiteX7" fmla="*/ 751 w 12633"/>
              <a:gd name="connsiteY7" fmla="*/ 2324 h 11875"/>
              <a:gd name="connsiteX0" fmla="*/ 669 w 12551"/>
              <a:gd name="connsiteY0" fmla="*/ 2324 h 11881"/>
              <a:gd name="connsiteX1" fmla="*/ 20 w 12551"/>
              <a:gd name="connsiteY1" fmla="*/ 5961 h 11881"/>
              <a:gd name="connsiteX2" fmla="*/ 735 w 12551"/>
              <a:gd name="connsiteY2" fmla="*/ 9618 h 11881"/>
              <a:gd name="connsiteX3" fmla="*/ 6215 w 12551"/>
              <a:gd name="connsiteY3" fmla="*/ 11875 h 11881"/>
              <a:gd name="connsiteX4" fmla="*/ 11797 w 12551"/>
              <a:gd name="connsiteY4" fmla="*/ 8855 h 11881"/>
              <a:gd name="connsiteX5" fmla="*/ 11801 w 12551"/>
              <a:gd name="connsiteY5" fmla="*/ 3031 h 11881"/>
              <a:gd name="connsiteX6" fmla="*/ 5865 w 12551"/>
              <a:gd name="connsiteY6" fmla="*/ 7 h 11881"/>
              <a:gd name="connsiteX7" fmla="*/ 669 w 12551"/>
              <a:gd name="connsiteY7" fmla="*/ 2324 h 11881"/>
              <a:gd name="connsiteX0" fmla="*/ 734 w 12608"/>
              <a:gd name="connsiteY0" fmla="*/ 2324 h 11636"/>
              <a:gd name="connsiteX1" fmla="*/ 85 w 12608"/>
              <a:gd name="connsiteY1" fmla="*/ 5961 h 11636"/>
              <a:gd name="connsiteX2" fmla="*/ 800 w 12608"/>
              <a:gd name="connsiteY2" fmla="*/ 9618 h 11636"/>
              <a:gd name="connsiteX3" fmla="*/ 6405 w 12608"/>
              <a:gd name="connsiteY3" fmla="*/ 11627 h 11636"/>
              <a:gd name="connsiteX4" fmla="*/ 11862 w 12608"/>
              <a:gd name="connsiteY4" fmla="*/ 8855 h 11636"/>
              <a:gd name="connsiteX5" fmla="*/ 11866 w 12608"/>
              <a:gd name="connsiteY5" fmla="*/ 3031 h 11636"/>
              <a:gd name="connsiteX6" fmla="*/ 5930 w 12608"/>
              <a:gd name="connsiteY6" fmla="*/ 7 h 11636"/>
              <a:gd name="connsiteX7" fmla="*/ 734 w 12608"/>
              <a:gd name="connsiteY7" fmla="*/ 2324 h 11636"/>
              <a:gd name="connsiteX0" fmla="*/ 734 w 12608"/>
              <a:gd name="connsiteY0" fmla="*/ 2324 h 11628"/>
              <a:gd name="connsiteX1" fmla="*/ 85 w 12608"/>
              <a:gd name="connsiteY1" fmla="*/ 5961 h 11628"/>
              <a:gd name="connsiteX2" fmla="*/ 800 w 12608"/>
              <a:gd name="connsiteY2" fmla="*/ 9618 h 11628"/>
              <a:gd name="connsiteX3" fmla="*/ 6405 w 12608"/>
              <a:gd name="connsiteY3" fmla="*/ 11627 h 11628"/>
              <a:gd name="connsiteX4" fmla="*/ 11862 w 12608"/>
              <a:gd name="connsiteY4" fmla="*/ 8855 h 11628"/>
              <a:gd name="connsiteX5" fmla="*/ 11866 w 12608"/>
              <a:gd name="connsiteY5" fmla="*/ 3031 h 11628"/>
              <a:gd name="connsiteX6" fmla="*/ 5930 w 12608"/>
              <a:gd name="connsiteY6" fmla="*/ 7 h 11628"/>
              <a:gd name="connsiteX7" fmla="*/ 734 w 12608"/>
              <a:gd name="connsiteY7" fmla="*/ 2324 h 11628"/>
              <a:gd name="connsiteX0" fmla="*/ 734 w 12608"/>
              <a:gd name="connsiteY0" fmla="*/ 2324 h 11634"/>
              <a:gd name="connsiteX1" fmla="*/ 85 w 12608"/>
              <a:gd name="connsiteY1" fmla="*/ 5961 h 11634"/>
              <a:gd name="connsiteX2" fmla="*/ 800 w 12608"/>
              <a:gd name="connsiteY2" fmla="*/ 9618 h 11634"/>
              <a:gd name="connsiteX3" fmla="*/ 6405 w 12608"/>
              <a:gd name="connsiteY3" fmla="*/ 11627 h 11634"/>
              <a:gd name="connsiteX4" fmla="*/ 11862 w 12608"/>
              <a:gd name="connsiteY4" fmla="*/ 8855 h 11634"/>
              <a:gd name="connsiteX5" fmla="*/ 11866 w 12608"/>
              <a:gd name="connsiteY5" fmla="*/ 3031 h 11634"/>
              <a:gd name="connsiteX6" fmla="*/ 5930 w 12608"/>
              <a:gd name="connsiteY6" fmla="*/ 7 h 11634"/>
              <a:gd name="connsiteX7" fmla="*/ 734 w 12608"/>
              <a:gd name="connsiteY7" fmla="*/ 2324 h 11634"/>
              <a:gd name="connsiteX0" fmla="*/ 740 w 12607"/>
              <a:gd name="connsiteY0" fmla="*/ 2324 h 11669"/>
              <a:gd name="connsiteX1" fmla="*/ 91 w 12607"/>
              <a:gd name="connsiteY1" fmla="*/ 5961 h 11669"/>
              <a:gd name="connsiteX2" fmla="*/ 806 w 12607"/>
              <a:gd name="connsiteY2" fmla="*/ 9618 h 11669"/>
              <a:gd name="connsiteX3" fmla="*/ 6536 w 12607"/>
              <a:gd name="connsiteY3" fmla="*/ 11662 h 11669"/>
              <a:gd name="connsiteX4" fmla="*/ 11868 w 12607"/>
              <a:gd name="connsiteY4" fmla="*/ 8855 h 11669"/>
              <a:gd name="connsiteX5" fmla="*/ 11872 w 12607"/>
              <a:gd name="connsiteY5" fmla="*/ 3031 h 11669"/>
              <a:gd name="connsiteX6" fmla="*/ 5936 w 12607"/>
              <a:gd name="connsiteY6" fmla="*/ 7 h 11669"/>
              <a:gd name="connsiteX7" fmla="*/ 740 w 12607"/>
              <a:gd name="connsiteY7" fmla="*/ 2324 h 11669"/>
              <a:gd name="connsiteX0" fmla="*/ 740 w 12458"/>
              <a:gd name="connsiteY0" fmla="*/ 2324 h 11665"/>
              <a:gd name="connsiteX1" fmla="*/ 91 w 12458"/>
              <a:gd name="connsiteY1" fmla="*/ 5961 h 11665"/>
              <a:gd name="connsiteX2" fmla="*/ 806 w 12458"/>
              <a:gd name="connsiteY2" fmla="*/ 9618 h 11665"/>
              <a:gd name="connsiteX3" fmla="*/ 6536 w 12458"/>
              <a:gd name="connsiteY3" fmla="*/ 11662 h 11665"/>
              <a:gd name="connsiteX4" fmla="*/ 11493 w 12458"/>
              <a:gd name="connsiteY4" fmla="*/ 9174 h 11665"/>
              <a:gd name="connsiteX5" fmla="*/ 11872 w 12458"/>
              <a:gd name="connsiteY5" fmla="*/ 3031 h 11665"/>
              <a:gd name="connsiteX6" fmla="*/ 5936 w 12458"/>
              <a:gd name="connsiteY6" fmla="*/ 7 h 11665"/>
              <a:gd name="connsiteX7" fmla="*/ 740 w 12458"/>
              <a:gd name="connsiteY7" fmla="*/ 2324 h 11665"/>
              <a:gd name="connsiteX0" fmla="*/ 740 w 12551"/>
              <a:gd name="connsiteY0" fmla="*/ 2324 h 11665"/>
              <a:gd name="connsiteX1" fmla="*/ 91 w 12551"/>
              <a:gd name="connsiteY1" fmla="*/ 5961 h 11665"/>
              <a:gd name="connsiteX2" fmla="*/ 806 w 12551"/>
              <a:gd name="connsiteY2" fmla="*/ 9618 h 11665"/>
              <a:gd name="connsiteX3" fmla="*/ 6536 w 12551"/>
              <a:gd name="connsiteY3" fmla="*/ 11662 h 11665"/>
              <a:gd name="connsiteX4" fmla="*/ 11493 w 12551"/>
              <a:gd name="connsiteY4" fmla="*/ 9174 h 11665"/>
              <a:gd name="connsiteX5" fmla="*/ 11872 w 12551"/>
              <a:gd name="connsiteY5" fmla="*/ 3031 h 11665"/>
              <a:gd name="connsiteX6" fmla="*/ 5936 w 12551"/>
              <a:gd name="connsiteY6" fmla="*/ 7 h 11665"/>
              <a:gd name="connsiteX7" fmla="*/ 740 w 12551"/>
              <a:gd name="connsiteY7" fmla="*/ 2324 h 11665"/>
              <a:gd name="connsiteX0" fmla="*/ 740 w 12530"/>
              <a:gd name="connsiteY0" fmla="*/ 2324 h 11665"/>
              <a:gd name="connsiteX1" fmla="*/ 91 w 12530"/>
              <a:gd name="connsiteY1" fmla="*/ 5961 h 11665"/>
              <a:gd name="connsiteX2" fmla="*/ 806 w 12530"/>
              <a:gd name="connsiteY2" fmla="*/ 9618 h 11665"/>
              <a:gd name="connsiteX3" fmla="*/ 6536 w 12530"/>
              <a:gd name="connsiteY3" fmla="*/ 11662 h 11665"/>
              <a:gd name="connsiteX4" fmla="*/ 11493 w 12530"/>
              <a:gd name="connsiteY4" fmla="*/ 9174 h 11665"/>
              <a:gd name="connsiteX5" fmla="*/ 11872 w 12530"/>
              <a:gd name="connsiteY5" fmla="*/ 3031 h 11665"/>
              <a:gd name="connsiteX6" fmla="*/ 5936 w 12530"/>
              <a:gd name="connsiteY6" fmla="*/ 7 h 11665"/>
              <a:gd name="connsiteX7" fmla="*/ 740 w 12530"/>
              <a:gd name="connsiteY7" fmla="*/ 2324 h 11665"/>
              <a:gd name="connsiteX0" fmla="*/ 740 w 12502"/>
              <a:gd name="connsiteY0" fmla="*/ 2333 h 11674"/>
              <a:gd name="connsiteX1" fmla="*/ 91 w 12502"/>
              <a:gd name="connsiteY1" fmla="*/ 5970 h 11674"/>
              <a:gd name="connsiteX2" fmla="*/ 806 w 12502"/>
              <a:gd name="connsiteY2" fmla="*/ 9627 h 11674"/>
              <a:gd name="connsiteX3" fmla="*/ 6536 w 12502"/>
              <a:gd name="connsiteY3" fmla="*/ 11671 h 11674"/>
              <a:gd name="connsiteX4" fmla="*/ 11493 w 12502"/>
              <a:gd name="connsiteY4" fmla="*/ 9183 h 11674"/>
              <a:gd name="connsiteX5" fmla="*/ 11934 w 12502"/>
              <a:gd name="connsiteY5" fmla="*/ 3465 h 11674"/>
              <a:gd name="connsiteX6" fmla="*/ 5936 w 12502"/>
              <a:gd name="connsiteY6" fmla="*/ 16 h 11674"/>
              <a:gd name="connsiteX7" fmla="*/ 740 w 12502"/>
              <a:gd name="connsiteY7" fmla="*/ 2333 h 11674"/>
              <a:gd name="connsiteX0" fmla="*/ 740 w 12502"/>
              <a:gd name="connsiteY0" fmla="*/ 2229 h 11570"/>
              <a:gd name="connsiteX1" fmla="*/ 91 w 12502"/>
              <a:gd name="connsiteY1" fmla="*/ 5866 h 11570"/>
              <a:gd name="connsiteX2" fmla="*/ 806 w 12502"/>
              <a:gd name="connsiteY2" fmla="*/ 9523 h 11570"/>
              <a:gd name="connsiteX3" fmla="*/ 6536 w 12502"/>
              <a:gd name="connsiteY3" fmla="*/ 11567 h 11570"/>
              <a:gd name="connsiteX4" fmla="*/ 11493 w 12502"/>
              <a:gd name="connsiteY4" fmla="*/ 9079 h 11570"/>
              <a:gd name="connsiteX5" fmla="*/ 11934 w 12502"/>
              <a:gd name="connsiteY5" fmla="*/ 3361 h 11570"/>
              <a:gd name="connsiteX6" fmla="*/ 6155 w 12502"/>
              <a:gd name="connsiteY6" fmla="*/ 18 h 11570"/>
              <a:gd name="connsiteX7" fmla="*/ 740 w 12502"/>
              <a:gd name="connsiteY7" fmla="*/ 2229 h 11570"/>
              <a:gd name="connsiteX0" fmla="*/ 740 w 12502"/>
              <a:gd name="connsiteY0" fmla="*/ 2232 h 11573"/>
              <a:gd name="connsiteX1" fmla="*/ 91 w 12502"/>
              <a:gd name="connsiteY1" fmla="*/ 5869 h 11573"/>
              <a:gd name="connsiteX2" fmla="*/ 806 w 12502"/>
              <a:gd name="connsiteY2" fmla="*/ 9526 h 11573"/>
              <a:gd name="connsiteX3" fmla="*/ 6536 w 12502"/>
              <a:gd name="connsiteY3" fmla="*/ 11570 h 11573"/>
              <a:gd name="connsiteX4" fmla="*/ 11493 w 12502"/>
              <a:gd name="connsiteY4" fmla="*/ 9082 h 11573"/>
              <a:gd name="connsiteX5" fmla="*/ 11934 w 12502"/>
              <a:gd name="connsiteY5" fmla="*/ 3364 h 11573"/>
              <a:gd name="connsiteX6" fmla="*/ 6155 w 12502"/>
              <a:gd name="connsiteY6" fmla="*/ 21 h 11573"/>
              <a:gd name="connsiteX7" fmla="*/ 740 w 12502"/>
              <a:gd name="connsiteY7" fmla="*/ 2232 h 11573"/>
              <a:gd name="connsiteX0" fmla="*/ 740 w 12502"/>
              <a:gd name="connsiteY0" fmla="*/ 2232 h 11574"/>
              <a:gd name="connsiteX1" fmla="*/ 91 w 12502"/>
              <a:gd name="connsiteY1" fmla="*/ 5869 h 11574"/>
              <a:gd name="connsiteX2" fmla="*/ 806 w 12502"/>
              <a:gd name="connsiteY2" fmla="*/ 9597 h 11574"/>
              <a:gd name="connsiteX3" fmla="*/ 6536 w 12502"/>
              <a:gd name="connsiteY3" fmla="*/ 11570 h 11574"/>
              <a:gd name="connsiteX4" fmla="*/ 11493 w 12502"/>
              <a:gd name="connsiteY4" fmla="*/ 9082 h 11574"/>
              <a:gd name="connsiteX5" fmla="*/ 11934 w 12502"/>
              <a:gd name="connsiteY5" fmla="*/ 3364 h 11574"/>
              <a:gd name="connsiteX6" fmla="*/ 6155 w 12502"/>
              <a:gd name="connsiteY6" fmla="*/ 21 h 11574"/>
              <a:gd name="connsiteX7" fmla="*/ 740 w 12502"/>
              <a:gd name="connsiteY7" fmla="*/ 2232 h 11574"/>
              <a:gd name="connsiteX0" fmla="*/ 748 w 12510"/>
              <a:gd name="connsiteY0" fmla="*/ 2232 h 11577"/>
              <a:gd name="connsiteX1" fmla="*/ 99 w 12510"/>
              <a:gd name="connsiteY1" fmla="*/ 5869 h 11577"/>
              <a:gd name="connsiteX2" fmla="*/ 814 w 12510"/>
              <a:gd name="connsiteY2" fmla="*/ 9597 h 11577"/>
              <a:gd name="connsiteX3" fmla="*/ 6544 w 12510"/>
              <a:gd name="connsiteY3" fmla="*/ 11570 h 11577"/>
              <a:gd name="connsiteX4" fmla="*/ 11501 w 12510"/>
              <a:gd name="connsiteY4" fmla="*/ 9082 h 11577"/>
              <a:gd name="connsiteX5" fmla="*/ 11942 w 12510"/>
              <a:gd name="connsiteY5" fmla="*/ 3364 h 11577"/>
              <a:gd name="connsiteX6" fmla="*/ 6163 w 12510"/>
              <a:gd name="connsiteY6" fmla="*/ 21 h 11577"/>
              <a:gd name="connsiteX7" fmla="*/ 748 w 12510"/>
              <a:gd name="connsiteY7" fmla="*/ 2232 h 11577"/>
              <a:gd name="connsiteX0" fmla="*/ 964 w 12726"/>
              <a:gd name="connsiteY0" fmla="*/ 2228 h 11570"/>
              <a:gd name="connsiteX1" fmla="*/ 34 w 12726"/>
              <a:gd name="connsiteY1" fmla="*/ 5833 h 11570"/>
              <a:gd name="connsiteX2" fmla="*/ 1030 w 12726"/>
              <a:gd name="connsiteY2" fmla="*/ 9593 h 11570"/>
              <a:gd name="connsiteX3" fmla="*/ 6760 w 12726"/>
              <a:gd name="connsiteY3" fmla="*/ 11566 h 11570"/>
              <a:gd name="connsiteX4" fmla="*/ 11717 w 12726"/>
              <a:gd name="connsiteY4" fmla="*/ 9078 h 11570"/>
              <a:gd name="connsiteX5" fmla="*/ 12158 w 12726"/>
              <a:gd name="connsiteY5" fmla="*/ 3360 h 11570"/>
              <a:gd name="connsiteX6" fmla="*/ 6379 w 12726"/>
              <a:gd name="connsiteY6" fmla="*/ 17 h 11570"/>
              <a:gd name="connsiteX7" fmla="*/ 964 w 12726"/>
              <a:gd name="connsiteY7" fmla="*/ 2228 h 11570"/>
              <a:gd name="connsiteX0" fmla="*/ 979 w 12741"/>
              <a:gd name="connsiteY0" fmla="*/ 2228 h 11609"/>
              <a:gd name="connsiteX1" fmla="*/ 49 w 12741"/>
              <a:gd name="connsiteY1" fmla="*/ 5833 h 11609"/>
              <a:gd name="connsiteX2" fmla="*/ 1635 w 12741"/>
              <a:gd name="connsiteY2" fmla="*/ 10295 h 11609"/>
              <a:gd name="connsiteX3" fmla="*/ 6775 w 12741"/>
              <a:gd name="connsiteY3" fmla="*/ 11566 h 11609"/>
              <a:gd name="connsiteX4" fmla="*/ 11732 w 12741"/>
              <a:gd name="connsiteY4" fmla="*/ 9078 h 11609"/>
              <a:gd name="connsiteX5" fmla="*/ 12173 w 12741"/>
              <a:gd name="connsiteY5" fmla="*/ 3360 h 11609"/>
              <a:gd name="connsiteX6" fmla="*/ 6394 w 12741"/>
              <a:gd name="connsiteY6" fmla="*/ 17 h 11609"/>
              <a:gd name="connsiteX7" fmla="*/ 979 w 12741"/>
              <a:gd name="connsiteY7" fmla="*/ 2228 h 11609"/>
              <a:gd name="connsiteX0" fmla="*/ 1095 w 12716"/>
              <a:gd name="connsiteY0" fmla="*/ 1601 h 11652"/>
              <a:gd name="connsiteX1" fmla="*/ 24 w 12716"/>
              <a:gd name="connsiteY1" fmla="*/ 5876 h 11652"/>
              <a:gd name="connsiteX2" fmla="*/ 1610 w 12716"/>
              <a:gd name="connsiteY2" fmla="*/ 10338 h 11652"/>
              <a:gd name="connsiteX3" fmla="*/ 6750 w 12716"/>
              <a:gd name="connsiteY3" fmla="*/ 11609 h 11652"/>
              <a:gd name="connsiteX4" fmla="*/ 11707 w 12716"/>
              <a:gd name="connsiteY4" fmla="*/ 9121 h 11652"/>
              <a:gd name="connsiteX5" fmla="*/ 12148 w 12716"/>
              <a:gd name="connsiteY5" fmla="*/ 3403 h 11652"/>
              <a:gd name="connsiteX6" fmla="*/ 6369 w 12716"/>
              <a:gd name="connsiteY6" fmla="*/ 60 h 11652"/>
              <a:gd name="connsiteX7" fmla="*/ 1095 w 12716"/>
              <a:gd name="connsiteY7" fmla="*/ 1601 h 11652"/>
              <a:gd name="connsiteX0" fmla="*/ 434 w 12055"/>
              <a:gd name="connsiteY0" fmla="*/ 1601 h 11740"/>
              <a:gd name="connsiteX1" fmla="*/ 949 w 12055"/>
              <a:gd name="connsiteY1" fmla="*/ 10338 h 11740"/>
              <a:gd name="connsiteX2" fmla="*/ 6089 w 12055"/>
              <a:gd name="connsiteY2" fmla="*/ 11609 h 11740"/>
              <a:gd name="connsiteX3" fmla="*/ 11046 w 12055"/>
              <a:gd name="connsiteY3" fmla="*/ 9121 h 11740"/>
              <a:gd name="connsiteX4" fmla="*/ 11487 w 12055"/>
              <a:gd name="connsiteY4" fmla="*/ 3403 h 11740"/>
              <a:gd name="connsiteX5" fmla="*/ 5708 w 12055"/>
              <a:gd name="connsiteY5" fmla="*/ 60 h 11740"/>
              <a:gd name="connsiteX6" fmla="*/ 434 w 12055"/>
              <a:gd name="connsiteY6" fmla="*/ 1601 h 11740"/>
              <a:gd name="connsiteX0" fmla="*/ 646 w 12267"/>
              <a:gd name="connsiteY0" fmla="*/ 1653 h 11675"/>
              <a:gd name="connsiteX1" fmla="*/ 711 w 12267"/>
              <a:gd name="connsiteY1" fmla="*/ 9752 h 11675"/>
              <a:gd name="connsiteX2" fmla="*/ 6301 w 12267"/>
              <a:gd name="connsiteY2" fmla="*/ 11661 h 11675"/>
              <a:gd name="connsiteX3" fmla="*/ 11258 w 12267"/>
              <a:gd name="connsiteY3" fmla="*/ 9173 h 11675"/>
              <a:gd name="connsiteX4" fmla="*/ 11699 w 12267"/>
              <a:gd name="connsiteY4" fmla="*/ 3455 h 11675"/>
              <a:gd name="connsiteX5" fmla="*/ 5920 w 12267"/>
              <a:gd name="connsiteY5" fmla="*/ 112 h 11675"/>
              <a:gd name="connsiteX6" fmla="*/ 646 w 12267"/>
              <a:gd name="connsiteY6" fmla="*/ 1653 h 11675"/>
              <a:gd name="connsiteX0" fmla="*/ 995 w 12616"/>
              <a:gd name="connsiteY0" fmla="*/ 1653 h 11714"/>
              <a:gd name="connsiteX1" fmla="*/ 1060 w 12616"/>
              <a:gd name="connsiteY1" fmla="*/ 9752 h 11714"/>
              <a:gd name="connsiteX2" fmla="*/ 6650 w 12616"/>
              <a:gd name="connsiteY2" fmla="*/ 11661 h 11714"/>
              <a:gd name="connsiteX3" fmla="*/ 11607 w 12616"/>
              <a:gd name="connsiteY3" fmla="*/ 9173 h 11714"/>
              <a:gd name="connsiteX4" fmla="*/ 12048 w 12616"/>
              <a:gd name="connsiteY4" fmla="*/ 3455 h 11714"/>
              <a:gd name="connsiteX5" fmla="*/ 6269 w 12616"/>
              <a:gd name="connsiteY5" fmla="*/ 112 h 11714"/>
              <a:gd name="connsiteX6" fmla="*/ 995 w 12616"/>
              <a:gd name="connsiteY6" fmla="*/ 1653 h 11714"/>
              <a:gd name="connsiteX0" fmla="*/ 601 w 12334"/>
              <a:gd name="connsiteY0" fmla="*/ 1865 h 11631"/>
              <a:gd name="connsiteX1" fmla="*/ 778 w 12334"/>
              <a:gd name="connsiteY1" fmla="*/ 9709 h 11631"/>
              <a:gd name="connsiteX2" fmla="*/ 6368 w 12334"/>
              <a:gd name="connsiteY2" fmla="*/ 11618 h 11631"/>
              <a:gd name="connsiteX3" fmla="*/ 11325 w 12334"/>
              <a:gd name="connsiteY3" fmla="*/ 9130 h 11631"/>
              <a:gd name="connsiteX4" fmla="*/ 11766 w 12334"/>
              <a:gd name="connsiteY4" fmla="*/ 3412 h 11631"/>
              <a:gd name="connsiteX5" fmla="*/ 5987 w 12334"/>
              <a:gd name="connsiteY5" fmla="*/ 69 h 11631"/>
              <a:gd name="connsiteX6" fmla="*/ 601 w 12334"/>
              <a:gd name="connsiteY6" fmla="*/ 1865 h 11631"/>
              <a:gd name="connsiteX0" fmla="*/ 579 w 12368"/>
              <a:gd name="connsiteY0" fmla="*/ 2062 h 11604"/>
              <a:gd name="connsiteX1" fmla="*/ 812 w 12368"/>
              <a:gd name="connsiteY1" fmla="*/ 9683 h 11604"/>
              <a:gd name="connsiteX2" fmla="*/ 6402 w 12368"/>
              <a:gd name="connsiteY2" fmla="*/ 11592 h 11604"/>
              <a:gd name="connsiteX3" fmla="*/ 11359 w 12368"/>
              <a:gd name="connsiteY3" fmla="*/ 9104 h 11604"/>
              <a:gd name="connsiteX4" fmla="*/ 11800 w 12368"/>
              <a:gd name="connsiteY4" fmla="*/ 3386 h 11604"/>
              <a:gd name="connsiteX5" fmla="*/ 6021 w 12368"/>
              <a:gd name="connsiteY5" fmla="*/ 43 h 11604"/>
              <a:gd name="connsiteX6" fmla="*/ 579 w 12368"/>
              <a:gd name="connsiteY6" fmla="*/ 2062 h 11604"/>
              <a:gd name="connsiteX0" fmla="*/ 779 w 12568"/>
              <a:gd name="connsiteY0" fmla="*/ 2121 h 11663"/>
              <a:gd name="connsiteX1" fmla="*/ 1012 w 12568"/>
              <a:gd name="connsiteY1" fmla="*/ 9742 h 11663"/>
              <a:gd name="connsiteX2" fmla="*/ 6602 w 12568"/>
              <a:gd name="connsiteY2" fmla="*/ 11651 h 11663"/>
              <a:gd name="connsiteX3" fmla="*/ 11559 w 12568"/>
              <a:gd name="connsiteY3" fmla="*/ 9163 h 11663"/>
              <a:gd name="connsiteX4" fmla="*/ 12000 w 12568"/>
              <a:gd name="connsiteY4" fmla="*/ 3445 h 11663"/>
              <a:gd name="connsiteX5" fmla="*/ 6221 w 12568"/>
              <a:gd name="connsiteY5" fmla="*/ 102 h 11663"/>
              <a:gd name="connsiteX6" fmla="*/ 779 w 12568"/>
              <a:gd name="connsiteY6" fmla="*/ 2121 h 11663"/>
              <a:gd name="connsiteX0" fmla="*/ 736 w 12666"/>
              <a:gd name="connsiteY0" fmla="*/ 2525 h 11588"/>
              <a:gd name="connsiteX1" fmla="*/ 1110 w 12666"/>
              <a:gd name="connsiteY1" fmla="*/ 9668 h 11588"/>
              <a:gd name="connsiteX2" fmla="*/ 6700 w 12666"/>
              <a:gd name="connsiteY2" fmla="*/ 11577 h 11588"/>
              <a:gd name="connsiteX3" fmla="*/ 11657 w 12666"/>
              <a:gd name="connsiteY3" fmla="*/ 9089 h 11588"/>
              <a:gd name="connsiteX4" fmla="*/ 12098 w 12666"/>
              <a:gd name="connsiteY4" fmla="*/ 3371 h 11588"/>
              <a:gd name="connsiteX5" fmla="*/ 6319 w 12666"/>
              <a:gd name="connsiteY5" fmla="*/ 28 h 11588"/>
              <a:gd name="connsiteX6" fmla="*/ 736 w 12666"/>
              <a:gd name="connsiteY6" fmla="*/ 2525 h 11588"/>
              <a:gd name="connsiteX0" fmla="*/ 533 w 12463"/>
              <a:gd name="connsiteY0" fmla="*/ 2636 h 11699"/>
              <a:gd name="connsiteX1" fmla="*/ 907 w 12463"/>
              <a:gd name="connsiteY1" fmla="*/ 9779 h 11699"/>
              <a:gd name="connsiteX2" fmla="*/ 6497 w 12463"/>
              <a:gd name="connsiteY2" fmla="*/ 11688 h 11699"/>
              <a:gd name="connsiteX3" fmla="*/ 11454 w 12463"/>
              <a:gd name="connsiteY3" fmla="*/ 9200 h 11699"/>
              <a:gd name="connsiteX4" fmla="*/ 11895 w 12463"/>
              <a:gd name="connsiteY4" fmla="*/ 3482 h 11699"/>
              <a:gd name="connsiteX5" fmla="*/ 6144 w 12463"/>
              <a:gd name="connsiteY5" fmla="*/ 11 h 11699"/>
              <a:gd name="connsiteX6" fmla="*/ 533 w 12463"/>
              <a:gd name="connsiteY6" fmla="*/ 2636 h 11699"/>
              <a:gd name="connsiteX0" fmla="*/ 677 w 12607"/>
              <a:gd name="connsiteY0" fmla="*/ 2637 h 11700"/>
              <a:gd name="connsiteX1" fmla="*/ 1051 w 12607"/>
              <a:gd name="connsiteY1" fmla="*/ 9780 h 11700"/>
              <a:gd name="connsiteX2" fmla="*/ 6641 w 12607"/>
              <a:gd name="connsiteY2" fmla="*/ 11689 h 11700"/>
              <a:gd name="connsiteX3" fmla="*/ 11598 w 12607"/>
              <a:gd name="connsiteY3" fmla="*/ 9201 h 11700"/>
              <a:gd name="connsiteX4" fmla="*/ 12039 w 12607"/>
              <a:gd name="connsiteY4" fmla="*/ 3483 h 11700"/>
              <a:gd name="connsiteX5" fmla="*/ 6288 w 12607"/>
              <a:gd name="connsiteY5" fmla="*/ 12 h 11700"/>
              <a:gd name="connsiteX6" fmla="*/ 677 w 12607"/>
              <a:gd name="connsiteY6" fmla="*/ 2637 h 11700"/>
              <a:gd name="connsiteX0" fmla="*/ 780 w 12710"/>
              <a:gd name="connsiteY0" fmla="*/ 2637 h 11700"/>
              <a:gd name="connsiteX1" fmla="*/ 1154 w 12710"/>
              <a:gd name="connsiteY1" fmla="*/ 9780 h 11700"/>
              <a:gd name="connsiteX2" fmla="*/ 6744 w 12710"/>
              <a:gd name="connsiteY2" fmla="*/ 11689 h 11700"/>
              <a:gd name="connsiteX3" fmla="*/ 11701 w 12710"/>
              <a:gd name="connsiteY3" fmla="*/ 9201 h 11700"/>
              <a:gd name="connsiteX4" fmla="*/ 12142 w 12710"/>
              <a:gd name="connsiteY4" fmla="*/ 3483 h 11700"/>
              <a:gd name="connsiteX5" fmla="*/ 6391 w 12710"/>
              <a:gd name="connsiteY5" fmla="*/ 12 h 11700"/>
              <a:gd name="connsiteX6" fmla="*/ 780 w 12710"/>
              <a:gd name="connsiteY6" fmla="*/ 2637 h 1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710" h="11700">
                <a:moveTo>
                  <a:pt x="780" y="2637"/>
                </a:moveTo>
                <a:cubicBezTo>
                  <a:pt x="-430" y="4297"/>
                  <a:pt x="-177" y="8271"/>
                  <a:pt x="1154" y="9780"/>
                </a:cubicBezTo>
                <a:cubicBezTo>
                  <a:pt x="2485" y="11289"/>
                  <a:pt x="4986" y="11785"/>
                  <a:pt x="6744" y="11689"/>
                </a:cubicBezTo>
                <a:cubicBezTo>
                  <a:pt x="8502" y="11593"/>
                  <a:pt x="10801" y="10569"/>
                  <a:pt x="11701" y="9201"/>
                </a:cubicBezTo>
                <a:cubicBezTo>
                  <a:pt x="12601" y="7833"/>
                  <a:pt x="13214" y="5447"/>
                  <a:pt x="12142" y="3483"/>
                </a:cubicBezTo>
                <a:cubicBezTo>
                  <a:pt x="10885" y="1448"/>
                  <a:pt x="8285" y="153"/>
                  <a:pt x="6391" y="12"/>
                </a:cubicBezTo>
                <a:cubicBezTo>
                  <a:pt x="4497" y="-129"/>
                  <a:pt x="1990" y="977"/>
                  <a:pt x="780" y="2637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prstDash val="dash"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/>
          </a:p>
        </p:txBody>
      </p:sp>
      <p:sp>
        <p:nvSpPr>
          <p:cNvPr id="20" name="Freeform 5"/>
          <p:cNvSpPr>
            <a:spLocks/>
          </p:cNvSpPr>
          <p:nvPr/>
        </p:nvSpPr>
        <p:spPr bwMode="auto">
          <a:xfrm rot="5245851" flipH="1">
            <a:off x="4631484" y="2086819"/>
            <a:ext cx="4876799" cy="2557365"/>
          </a:xfrm>
          <a:custGeom>
            <a:avLst/>
            <a:gdLst>
              <a:gd name="T0" fmla="*/ 224 w 1468"/>
              <a:gd name="T1" fmla="*/ 204 h 829"/>
              <a:gd name="T2" fmla="*/ 689 w 1468"/>
              <a:gd name="T3" fmla="*/ 819 h 829"/>
              <a:gd name="T4" fmla="*/ 1046 w 1468"/>
              <a:gd name="T5" fmla="*/ 142 h 829"/>
              <a:gd name="T6" fmla="*/ 224 w 1468"/>
              <a:gd name="T7" fmla="*/ 204 h 829"/>
              <a:gd name="connsiteX0" fmla="*/ 601 w 7680"/>
              <a:gd name="connsiteY0" fmla="*/ 1897 h 9316"/>
              <a:gd name="connsiteX1" fmla="*/ 3768 w 7680"/>
              <a:gd name="connsiteY1" fmla="*/ 9315 h 9316"/>
              <a:gd name="connsiteX2" fmla="*/ 6232 w 7680"/>
              <a:gd name="connsiteY2" fmla="*/ 1036 h 9316"/>
              <a:gd name="connsiteX3" fmla="*/ 601 w 7680"/>
              <a:gd name="connsiteY3" fmla="*/ 1897 h 9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" h="9316">
                <a:moveTo>
                  <a:pt x="601" y="1897"/>
                </a:moveTo>
                <a:cubicBezTo>
                  <a:pt x="-230" y="3730"/>
                  <a:pt x="-925" y="9159"/>
                  <a:pt x="3768" y="9315"/>
                </a:cubicBezTo>
                <a:cubicBezTo>
                  <a:pt x="7399" y="9436"/>
                  <a:pt x="9107" y="3569"/>
                  <a:pt x="6232" y="1036"/>
                </a:cubicBezTo>
                <a:cubicBezTo>
                  <a:pt x="4298" y="-677"/>
                  <a:pt x="1548" y="-178"/>
                  <a:pt x="601" y="189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5"/>
          <p:cNvSpPr>
            <a:spLocks/>
          </p:cNvSpPr>
          <p:nvPr/>
        </p:nvSpPr>
        <p:spPr bwMode="auto">
          <a:xfrm rot="5400000" flipH="1">
            <a:off x="4720255" y="2131557"/>
            <a:ext cx="4725692" cy="2431634"/>
          </a:xfrm>
          <a:custGeom>
            <a:avLst/>
            <a:gdLst>
              <a:gd name="T0" fmla="*/ 224 w 1468"/>
              <a:gd name="T1" fmla="*/ 204 h 829"/>
              <a:gd name="T2" fmla="*/ 689 w 1468"/>
              <a:gd name="T3" fmla="*/ 819 h 829"/>
              <a:gd name="T4" fmla="*/ 1046 w 1468"/>
              <a:gd name="T5" fmla="*/ 142 h 829"/>
              <a:gd name="T6" fmla="*/ 224 w 1468"/>
              <a:gd name="T7" fmla="*/ 204 h 829"/>
              <a:gd name="connsiteX0" fmla="*/ 601 w 7680"/>
              <a:gd name="connsiteY0" fmla="*/ 1897 h 9316"/>
              <a:gd name="connsiteX1" fmla="*/ 3768 w 7680"/>
              <a:gd name="connsiteY1" fmla="*/ 9315 h 9316"/>
              <a:gd name="connsiteX2" fmla="*/ 6232 w 7680"/>
              <a:gd name="connsiteY2" fmla="*/ 1036 h 9316"/>
              <a:gd name="connsiteX3" fmla="*/ 601 w 7680"/>
              <a:gd name="connsiteY3" fmla="*/ 1897 h 9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" h="9316">
                <a:moveTo>
                  <a:pt x="601" y="1897"/>
                </a:moveTo>
                <a:cubicBezTo>
                  <a:pt x="-230" y="3730"/>
                  <a:pt x="-925" y="9159"/>
                  <a:pt x="3768" y="9315"/>
                </a:cubicBezTo>
                <a:cubicBezTo>
                  <a:pt x="7399" y="9436"/>
                  <a:pt x="9107" y="3569"/>
                  <a:pt x="6232" y="1036"/>
                </a:cubicBezTo>
                <a:cubicBezTo>
                  <a:pt x="4298" y="-677"/>
                  <a:pt x="1548" y="-178"/>
                  <a:pt x="601" y="189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5"/>
          <p:cNvSpPr>
            <a:spLocks/>
          </p:cNvSpPr>
          <p:nvPr/>
        </p:nvSpPr>
        <p:spPr bwMode="auto">
          <a:xfrm rot="16200000">
            <a:off x="4816827" y="2178054"/>
            <a:ext cx="4510462" cy="2318459"/>
          </a:xfrm>
          <a:custGeom>
            <a:avLst/>
            <a:gdLst>
              <a:gd name="T0" fmla="*/ 224 w 1468"/>
              <a:gd name="T1" fmla="*/ 204 h 829"/>
              <a:gd name="T2" fmla="*/ 689 w 1468"/>
              <a:gd name="T3" fmla="*/ 819 h 829"/>
              <a:gd name="T4" fmla="*/ 1046 w 1468"/>
              <a:gd name="T5" fmla="*/ 142 h 829"/>
              <a:gd name="T6" fmla="*/ 224 w 1468"/>
              <a:gd name="T7" fmla="*/ 204 h 829"/>
              <a:gd name="connsiteX0" fmla="*/ 443 w 7499"/>
              <a:gd name="connsiteY0" fmla="*/ 1827 h 9251"/>
              <a:gd name="connsiteX1" fmla="*/ 3610 w 7499"/>
              <a:gd name="connsiteY1" fmla="*/ 9245 h 9251"/>
              <a:gd name="connsiteX2" fmla="*/ 6042 w 7499"/>
              <a:gd name="connsiteY2" fmla="*/ 1079 h 9251"/>
              <a:gd name="connsiteX3" fmla="*/ 443 w 7499"/>
              <a:gd name="connsiteY3" fmla="*/ 1827 h 9251"/>
              <a:gd name="connsiteX0" fmla="*/ 376 w 9785"/>
              <a:gd name="connsiteY0" fmla="*/ 1974 h 9995"/>
              <a:gd name="connsiteX1" fmla="*/ 4599 w 9785"/>
              <a:gd name="connsiteY1" fmla="*/ 9993 h 9995"/>
              <a:gd name="connsiteX2" fmla="*/ 7842 w 9785"/>
              <a:gd name="connsiteY2" fmla="*/ 1165 h 9995"/>
              <a:gd name="connsiteX3" fmla="*/ 376 w 9785"/>
              <a:gd name="connsiteY3" fmla="*/ 1974 h 9995"/>
              <a:gd name="connsiteX0" fmla="*/ 384 w 9651"/>
              <a:gd name="connsiteY0" fmla="*/ 1975 h 9998"/>
              <a:gd name="connsiteX1" fmla="*/ 4700 w 9651"/>
              <a:gd name="connsiteY1" fmla="*/ 9998 h 9998"/>
              <a:gd name="connsiteX2" fmla="*/ 8014 w 9651"/>
              <a:gd name="connsiteY2" fmla="*/ 1166 h 9998"/>
              <a:gd name="connsiteX3" fmla="*/ 384 w 9651"/>
              <a:gd name="connsiteY3" fmla="*/ 1975 h 9998"/>
              <a:gd name="connsiteX0" fmla="*/ 398 w 10001"/>
              <a:gd name="connsiteY0" fmla="*/ 1742 h 9767"/>
              <a:gd name="connsiteX1" fmla="*/ 4870 w 10001"/>
              <a:gd name="connsiteY1" fmla="*/ 9767 h 9767"/>
              <a:gd name="connsiteX2" fmla="*/ 8304 w 10001"/>
              <a:gd name="connsiteY2" fmla="*/ 933 h 9767"/>
              <a:gd name="connsiteX3" fmla="*/ 398 w 10001"/>
              <a:gd name="connsiteY3" fmla="*/ 1742 h 9767"/>
              <a:gd name="connsiteX0" fmla="*/ 189 w 9791"/>
              <a:gd name="connsiteY0" fmla="*/ 1784 h 10000"/>
              <a:gd name="connsiteX1" fmla="*/ 4661 w 9791"/>
              <a:gd name="connsiteY1" fmla="*/ 10000 h 10000"/>
              <a:gd name="connsiteX2" fmla="*/ 8094 w 9791"/>
              <a:gd name="connsiteY2" fmla="*/ 955 h 10000"/>
              <a:gd name="connsiteX3" fmla="*/ 189 w 9791"/>
              <a:gd name="connsiteY3" fmla="*/ 1784 h 10000"/>
              <a:gd name="connsiteX0" fmla="*/ 193 w 8969"/>
              <a:gd name="connsiteY0" fmla="*/ 1784 h 10000"/>
              <a:gd name="connsiteX1" fmla="*/ 4760 w 8969"/>
              <a:gd name="connsiteY1" fmla="*/ 10000 h 10000"/>
              <a:gd name="connsiteX2" fmla="*/ 8267 w 8969"/>
              <a:gd name="connsiteY2" fmla="*/ 955 h 10000"/>
              <a:gd name="connsiteX3" fmla="*/ 193 w 8969"/>
              <a:gd name="connsiteY3" fmla="*/ 1784 h 10000"/>
              <a:gd name="connsiteX0" fmla="*/ 215 w 10000"/>
              <a:gd name="connsiteY0" fmla="*/ 1307 h 9523"/>
              <a:gd name="connsiteX1" fmla="*/ 5307 w 10000"/>
              <a:gd name="connsiteY1" fmla="*/ 9523 h 9523"/>
              <a:gd name="connsiteX2" fmla="*/ 9217 w 10000"/>
              <a:gd name="connsiteY2" fmla="*/ 478 h 9523"/>
              <a:gd name="connsiteX3" fmla="*/ 215 w 10000"/>
              <a:gd name="connsiteY3" fmla="*/ 1307 h 9523"/>
              <a:gd name="connsiteX0" fmla="*/ 215 w 10000"/>
              <a:gd name="connsiteY0" fmla="*/ 2182 h 10810"/>
              <a:gd name="connsiteX1" fmla="*/ 5307 w 10000"/>
              <a:gd name="connsiteY1" fmla="*/ 10810 h 10810"/>
              <a:gd name="connsiteX2" fmla="*/ 9217 w 10000"/>
              <a:gd name="connsiteY2" fmla="*/ 1312 h 10810"/>
              <a:gd name="connsiteX3" fmla="*/ 4284 w 10000"/>
              <a:gd name="connsiteY3" fmla="*/ 123 h 10810"/>
              <a:gd name="connsiteX4" fmla="*/ 215 w 10000"/>
              <a:gd name="connsiteY4" fmla="*/ 2182 h 10810"/>
              <a:gd name="connsiteX0" fmla="*/ 724 w 10509"/>
              <a:gd name="connsiteY0" fmla="*/ 2182 h 11042"/>
              <a:gd name="connsiteX1" fmla="*/ 426 w 10509"/>
              <a:gd name="connsiteY1" fmla="*/ 7876 h 11042"/>
              <a:gd name="connsiteX2" fmla="*/ 5816 w 10509"/>
              <a:gd name="connsiteY2" fmla="*/ 10810 h 11042"/>
              <a:gd name="connsiteX3" fmla="*/ 9726 w 10509"/>
              <a:gd name="connsiteY3" fmla="*/ 1312 h 11042"/>
              <a:gd name="connsiteX4" fmla="*/ 4793 w 10509"/>
              <a:gd name="connsiteY4" fmla="*/ 123 h 11042"/>
              <a:gd name="connsiteX5" fmla="*/ 724 w 10509"/>
              <a:gd name="connsiteY5" fmla="*/ 2182 h 11042"/>
              <a:gd name="connsiteX0" fmla="*/ 724 w 11600"/>
              <a:gd name="connsiteY0" fmla="*/ 2182 h 10823"/>
              <a:gd name="connsiteX1" fmla="*/ 426 w 11600"/>
              <a:gd name="connsiteY1" fmla="*/ 7876 h 10823"/>
              <a:gd name="connsiteX2" fmla="*/ 5816 w 11600"/>
              <a:gd name="connsiteY2" fmla="*/ 10810 h 10823"/>
              <a:gd name="connsiteX3" fmla="*/ 11442 w 11600"/>
              <a:gd name="connsiteY3" fmla="*/ 7487 h 10823"/>
              <a:gd name="connsiteX4" fmla="*/ 9726 w 11600"/>
              <a:gd name="connsiteY4" fmla="*/ 1312 h 10823"/>
              <a:gd name="connsiteX5" fmla="*/ 4793 w 11600"/>
              <a:gd name="connsiteY5" fmla="*/ 123 h 10823"/>
              <a:gd name="connsiteX6" fmla="*/ 724 w 11600"/>
              <a:gd name="connsiteY6" fmla="*/ 2182 h 10823"/>
              <a:gd name="connsiteX0" fmla="*/ 724 w 11741"/>
              <a:gd name="connsiteY0" fmla="*/ 2092 h 10733"/>
              <a:gd name="connsiteX1" fmla="*/ 426 w 11741"/>
              <a:gd name="connsiteY1" fmla="*/ 7786 h 10733"/>
              <a:gd name="connsiteX2" fmla="*/ 5816 w 11741"/>
              <a:gd name="connsiteY2" fmla="*/ 10720 h 10733"/>
              <a:gd name="connsiteX3" fmla="*/ 11442 w 11741"/>
              <a:gd name="connsiteY3" fmla="*/ 7397 h 10733"/>
              <a:gd name="connsiteX4" fmla="*/ 10747 w 11741"/>
              <a:gd name="connsiteY4" fmla="*/ 1833 h 10733"/>
              <a:gd name="connsiteX5" fmla="*/ 4793 w 11741"/>
              <a:gd name="connsiteY5" fmla="*/ 33 h 10733"/>
              <a:gd name="connsiteX6" fmla="*/ 724 w 11741"/>
              <a:gd name="connsiteY6" fmla="*/ 2092 h 10733"/>
              <a:gd name="connsiteX0" fmla="*/ 724 w 11634"/>
              <a:gd name="connsiteY0" fmla="*/ 2092 h 10733"/>
              <a:gd name="connsiteX1" fmla="*/ 426 w 11634"/>
              <a:gd name="connsiteY1" fmla="*/ 7786 h 10733"/>
              <a:gd name="connsiteX2" fmla="*/ 5816 w 11634"/>
              <a:gd name="connsiteY2" fmla="*/ 10720 h 10733"/>
              <a:gd name="connsiteX3" fmla="*/ 11442 w 11634"/>
              <a:gd name="connsiteY3" fmla="*/ 7397 h 10733"/>
              <a:gd name="connsiteX4" fmla="*/ 10747 w 11634"/>
              <a:gd name="connsiteY4" fmla="*/ 1833 h 10733"/>
              <a:gd name="connsiteX5" fmla="*/ 4793 w 11634"/>
              <a:gd name="connsiteY5" fmla="*/ 33 h 10733"/>
              <a:gd name="connsiteX6" fmla="*/ 724 w 11634"/>
              <a:gd name="connsiteY6" fmla="*/ 2092 h 10733"/>
              <a:gd name="connsiteX0" fmla="*/ 724 w 11758"/>
              <a:gd name="connsiteY0" fmla="*/ 2079 h 10720"/>
              <a:gd name="connsiteX1" fmla="*/ 426 w 11758"/>
              <a:gd name="connsiteY1" fmla="*/ 7773 h 10720"/>
              <a:gd name="connsiteX2" fmla="*/ 5816 w 11758"/>
              <a:gd name="connsiteY2" fmla="*/ 10707 h 10720"/>
              <a:gd name="connsiteX3" fmla="*/ 11442 w 11758"/>
              <a:gd name="connsiteY3" fmla="*/ 7384 h 10720"/>
              <a:gd name="connsiteX4" fmla="*/ 10747 w 11758"/>
              <a:gd name="connsiteY4" fmla="*/ 1820 h 10720"/>
              <a:gd name="connsiteX5" fmla="*/ 4793 w 11758"/>
              <a:gd name="connsiteY5" fmla="*/ 20 h 10720"/>
              <a:gd name="connsiteX6" fmla="*/ 724 w 11758"/>
              <a:gd name="connsiteY6" fmla="*/ 2079 h 10720"/>
              <a:gd name="connsiteX0" fmla="*/ 724 w 11758"/>
              <a:gd name="connsiteY0" fmla="*/ 2079 h 10720"/>
              <a:gd name="connsiteX1" fmla="*/ 426 w 11758"/>
              <a:gd name="connsiteY1" fmla="*/ 7773 h 10720"/>
              <a:gd name="connsiteX2" fmla="*/ 5816 w 11758"/>
              <a:gd name="connsiteY2" fmla="*/ 10707 h 10720"/>
              <a:gd name="connsiteX3" fmla="*/ 11442 w 11758"/>
              <a:gd name="connsiteY3" fmla="*/ 7384 h 10720"/>
              <a:gd name="connsiteX4" fmla="*/ 10747 w 11758"/>
              <a:gd name="connsiteY4" fmla="*/ 1820 h 10720"/>
              <a:gd name="connsiteX5" fmla="*/ 4793 w 11758"/>
              <a:gd name="connsiteY5" fmla="*/ 20 h 10720"/>
              <a:gd name="connsiteX6" fmla="*/ 724 w 11758"/>
              <a:gd name="connsiteY6" fmla="*/ 2079 h 10720"/>
              <a:gd name="connsiteX0" fmla="*/ 724 w 11866"/>
              <a:gd name="connsiteY0" fmla="*/ 2079 h 10720"/>
              <a:gd name="connsiteX1" fmla="*/ 426 w 11866"/>
              <a:gd name="connsiteY1" fmla="*/ 7773 h 10720"/>
              <a:gd name="connsiteX2" fmla="*/ 5816 w 11866"/>
              <a:gd name="connsiteY2" fmla="*/ 10707 h 10720"/>
              <a:gd name="connsiteX3" fmla="*/ 11442 w 11866"/>
              <a:gd name="connsiteY3" fmla="*/ 7384 h 10720"/>
              <a:gd name="connsiteX4" fmla="*/ 10747 w 11866"/>
              <a:gd name="connsiteY4" fmla="*/ 1820 h 10720"/>
              <a:gd name="connsiteX5" fmla="*/ 4793 w 11866"/>
              <a:gd name="connsiteY5" fmla="*/ 20 h 10720"/>
              <a:gd name="connsiteX6" fmla="*/ 724 w 11866"/>
              <a:gd name="connsiteY6" fmla="*/ 2079 h 10720"/>
              <a:gd name="connsiteX0" fmla="*/ 724 w 11866"/>
              <a:gd name="connsiteY0" fmla="*/ 2079 h 10720"/>
              <a:gd name="connsiteX1" fmla="*/ 426 w 11866"/>
              <a:gd name="connsiteY1" fmla="*/ 7773 h 10720"/>
              <a:gd name="connsiteX2" fmla="*/ 5816 w 11866"/>
              <a:gd name="connsiteY2" fmla="*/ 10707 h 10720"/>
              <a:gd name="connsiteX3" fmla="*/ 11442 w 11866"/>
              <a:gd name="connsiteY3" fmla="*/ 7384 h 10720"/>
              <a:gd name="connsiteX4" fmla="*/ 10747 w 11866"/>
              <a:gd name="connsiteY4" fmla="*/ 1820 h 10720"/>
              <a:gd name="connsiteX5" fmla="*/ 4793 w 11866"/>
              <a:gd name="connsiteY5" fmla="*/ 20 h 10720"/>
              <a:gd name="connsiteX6" fmla="*/ 724 w 11866"/>
              <a:gd name="connsiteY6" fmla="*/ 2079 h 10720"/>
              <a:gd name="connsiteX0" fmla="*/ 724 w 11866"/>
              <a:gd name="connsiteY0" fmla="*/ 2079 h 10707"/>
              <a:gd name="connsiteX1" fmla="*/ 426 w 11866"/>
              <a:gd name="connsiteY1" fmla="*/ 7773 h 10707"/>
              <a:gd name="connsiteX2" fmla="*/ 5816 w 11866"/>
              <a:gd name="connsiteY2" fmla="*/ 10707 h 10707"/>
              <a:gd name="connsiteX3" fmla="*/ 11442 w 11866"/>
              <a:gd name="connsiteY3" fmla="*/ 7384 h 10707"/>
              <a:gd name="connsiteX4" fmla="*/ 10747 w 11866"/>
              <a:gd name="connsiteY4" fmla="*/ 1820 h 10707"/>
              <a:gd name="connsiteX5" fmla="*/ 4793 w 11866"/>
              <a:gd name="connsiteY5" fmla="*/ 20 h 10707"/>
              <a:gd name="connsiteX6" fmla="*/ 724 w 11866"/>
              <a:gd name="connsiteY6" fmla="*/ 2079 h 10707"/>
              <a:gd name="connsiteX0" fmla="*/ 739 w 11881"/>
              <a:gd name="connsiteY0" fmla="*/ 2079 h 10710"/>
              <a:gd name="connsiteX1" fmla="*/ 484 w 11881"/>
              <a:gd name="connsiteY1" fmla="*/ 7884 h 10710"/>
              <a:gd name="connsiteX2" fmla="*/ 5831 w 11881"/>
              <a:gd name="connsiteY2" fmla="*/ 10707 h 10710"/>
              <a:gd name="connsiteX3" fmla="*/ 11457 w 11881"/>
              <a:gd name="connsiteY3" fmla="*/ 7384 h 10710"/>
              <a:gd name="connsiteX4" fmla="*/ 10762 w 11881"/>
              <a:gd name="connsiteY4" fmla="*/ 1820 h 10710"/>
              <a:gd name="connsiteX5" fmla="*/ 4808 w 11881"/>
              <a:gd name="connsiteY5" fmla="*/ 20 h 10710"/>
              <a:gd name="connsiteX6" fmla="*/ 739 w 11881"/>
              <a:gd name="connsiteY6" fmla="*/ 2079 h 10710"/>
              <a:gd name="connsiteX0" fmla="*/ 739 w 11881"/>
              <a:gd name="connsiteY0" fmla="*/ 2079 h 10710"/>
              <a:gd name="connsiteX1" fmla="*/ 484 w 11881"/>
              <a:gd name="connsiteY1" fmla="*/ 7884 h 10710"/>
              <a:gd name="connsiteX2" fmla="*/ 5831 w 11881"/>
              <a:gd name="connsiteY2" fmla="*/ 10707 h 10710"/>
              <a:gd name="connsiteX3" fmla="*/ 11457 w 11881"/>
              <a:gd name="connsiteY3" fmla="*/ 7384 h 10710"/>
              <a:gd name="connsiteX4" fmla="*/ 10762 w 11881"/>
              <a:gd name="connsiteY4" fmla="*/ 1820 h 10710"/>
              <a:gd name="connsiteX5" fmla="*/ 4808 w 11881"/>
              <a:gd name="connsiteY5" fmla="*/ 20 h 10710"/>
              <a:gd name="connsiteX6" fmla="*/ 739 w 11881"/>
              <a:gd name="connsiteY6" fmla="*/ 2079 h 10710"/>
              <a:gd name="connsiteX0" fmla="*/ 739 w 11881"/>
              <a:gd name="connsiteY0" fmla="*/ 2079 h 10710"/>
              <a:gd name="connsiteX1" fmla="*/ 484 w 11881"/>
              <a:gd name="connsiteY1" fmla="*/ 7884 h 10710"/>
              <a:gd name="connsiteX2" fmla="*/ 5831 w 11881"/>
              <a:gd name="connsiteY2" fmla="*/ 10707 h 10710"/>
              <a:gd name="connsiteX3" fmla="*/ 11457 w 11881"/>
              <a:gd name="connsiteY3" fmla="*/ 7384 h 10710"/>
              <a:gd name="connsiteX4" fmla="*/ 10762 w 11881"/>
              <a:gd name="connsiteY4" fmla="*/ 1820 h 10710"/>
              <a:gd name="connsiteX5" fmla="*/ 4808 w 11881"/>
              <a:gd name="connsiteY5" fmla="*/ 20 h 10710"/>
              <a:gd name="connsiteX6" fmla="*/ 739 w 11881"/>
              <a:gd name="connsiteY6" fmla="*/ 2079 h 10710"/>
              <a:gd name="connsiteX0" fmla="*/ 756 w 11818"/>
              <a:gd name="connsiteY0" fmla="*/ 2159 h 10790"/>
              <a:gd name="connsiteX1" fmla="*/ 501 w 11818"/>
              <a:gd name="connsiteY1" fmla="*/ 7964 h 10790"/>
              <a:gd name="connsiteX2" fmla="*/ 5848 w 11818"/>
              <a:gd name="connsiteY2" fmla="*/ 10787 h 10790"/>
              <a:gd name="connsiteX3" fmla="*/ 11474 w 11818"/>
              <a:gd name="connsiteY3" fmla="*/ 7464 h 10790"/>
              <a:gd name="connsiteX4" fmla="*/ 10779 w 11818"/>
              <a:gd name="connsiteY4" fmla="*/ 1900 h 10790"/>
              <a:gd name="connsiteX5" fmla="*/ 5173 w 11818"/>
              <a:gd name="connsiteY5" fmla="*/ 17 h 10790"/>
              <a:gd name="connsiteX6" fmla="*/ 756 w 11818"/>
              <a:gd name="connsiteY6" fmla="*/ 2159 h 10790"/>
              <a:gd name="connsiteX0" fmla="*/ 769 w 11831"/>
              <a:gd name="connsiteY0" fmla="*/ 2159 h 10790"/>
              <a:gd name="connsiteX1" fmla="*/ 514 w 11831"/>
              <a:gd name="connsiteY1" fmla="*/ 7964 h 10790"/>
              <a:gd name="connsiteX2" fmla="*/ 5861 w 11831"/>
              <a:gd name="connsiteY2" fmla="*/ 10787 h 10790"/>
              <a:gd name="connsiteX3" fmla="*/ 11487 w 11831"/>
              <a:gd name="connsiteY3" fmla="*/ 7464 h 10790"/>
              <a:gd name="connsiteX4" fmla="*/ 10792 w 11831"/>
              <a:gd name="connsiteY4" fmla="*/ 1900 h 10790"/>
              <a:gd name="connsiteX5" fmla="*/ 5186 w 11831"/>
              <a:gd name="connsiteY5" fmla="*/ 17 h 10790"/>
              <a:gd name="connsiteX6" fmla="*/ 769 w 11831"/>
              <a:gd name="connsiteY6" fmla="*/ 2159 h 10790"/>
              <a:gd name="connsiteX0" fmla="*/ 801 w 11863"/>
              <a:gd name="connsiteY0" fmla="*/ 2159 h 10797"/>
              <a:gd name="connsiteX1" fmla="*/ 481 w 11863"/>
              <a:gd name="connsiteY1" fmla="*/ 8270 h 10797"/>
              <a:gd name="connsiteX2" fmla="*/ 5893 w 11863"/>
              <a:gd name="connsiteY2" fmla="*/ 10787 h 10797"/>
              <a:gd name="connsiteX3" fmla="*/ 11519 w 11863"/>
              <a:gd name="connsiteY3" fmla="*/ 7464 h 10797"/>
              <a:gd name="connsiteX4" fmla="*/ 10824 w 11863"/>
              <a:gd name="connsiteY4" fmla="*/ 1900 h 10797"/>
              <a:gd name="connsiteX5" fmla="*/ 5218 w 11863"/>
              <a:gd name="connsiteY5" fmla="*/ 17 h 10797"/>
              <a:gd name="connsiteX6" fmla="*/ 801 w 11863"/>
              <a:gd name="connsiteY6" fmla="*/ 2159 h 10797"/>
              <a:gd name="connsiteX0" fmla="*/ 905 w 11967"/>
              <a:gd name="connsiteY0" fmla="*/ 2159 h 10797"/>
              <a:gd name="connsiteX1" fmla="*/ 585 w 11967"/>
              <a:gd name="connsiteY1" fmla="*/ 8270 h 10797"/>
              <a:gd name="connsiteX2" fmla="*/ 5997 w 11967"/>
              <a:gd name="connsiteY2" fmla="*/ 10787 h 10797"/>
              <a:gd name="connsiteX3" fmla="*/ 11623 w 11967"/>
              <a:gd name="connsiteY3" fmla="*/ 7464 h 10797"/>
              <a:gd name="connsiteX4" fmla="*/ 10928 w 11967"/>
              <a:gd name="connsiteY4" fmla="*/ 1900 h 10797"/>
              <a:gd name="connsiteX5" fmla="*/ 5322 w 11967"/>
              <a:gd name="connsiteY5" fmla="*/ 17 h 10797"/>
              <a:gd name="connsiteX6" fmla="*/ 905 w 11967"/>
              <a:gd name="connsiteY6" fmla="*/ 2159 h 10797"/>
              <a:gd name="connsiteX0" fmla="*/ 824 w 11939"/>
              <a:gd name="connsiteY0" fmla="*/ 2159 h 11017"/>
              <a:gd name="connsiteX1" fmla="*/ 504 w 11939"/>
              <a:gd name="connsiteY1" fmla="*/ 8270 h 11017"/>
              <a:gd name="connsiteX2" fmla="*/ 6220 w 11939"/>
              <a:gd name="connsiteY2" fmla="*/ 11009 h 11017"/>
              <a:gd name="connsiteX3" fmla="*/ 11542 w 11939"/>
              <a:gd name="connsiteY3" fmla="*/ 7464 h 11017"/>
              <a:gd name="connsiteX4" fmla="*/ 10847 w 11939"/>
              <a:gd name="connsiteY4" fmla="*/ 1900 h 11017"/>
              <a:gd name="connsiteX5" fmla="*/ 5241 w 11939"/>
              <a:gd name="connsiteY5" fmla="*/ 17 h 11017"/>
              <a:gd name="connsiteX6" fmla="*/ 824 w 11939"/>
              <a:gd name="connsiteY6" fmla="*/ 2159 h 11017"/>
              <a:gd name="connsiteX0" fmla="*/ 824 w 11939"/>
              <a:gd name="connsiteY0" fmla="*/ 2159 h 11014"/>
              <a:gd name="connsiteX1" fmla="*/ 504 w 11939"/>
              <a:gd name="connsiteY1" fmla="*/ 8270 h 11014"/>
              <a:gd name="connsiteX2" fmla="*/ 6220 w 11939"/>
              <a:gd name="connsiteY2" fmla="*/ 11009 h 11014"/>
              <a:gd name="connsiteX3" fmla="*/ 11542 w 11939"/>
              <a:gd name="connsiteY3" fmla="*/ 7464 h 11014"/>
              <a:gd name="connsiteX4" fmla="*/ 10847 w 11939"/>
              <a:gd name="connsiteY4" fmla="*/ 1900 h 11014"/>
              <a:gd name="connsiteX5" fmla="*/ 5241 w 11939"/>
              <a:gd name="connsiteY5" fmla="*/ 17 h 11014"/>
              <a:gd name="connsiteX6" fmla="*/ 824 w 11939"/>
              <a:gd name="connsiteY6" fmla="*/ 2159 h 11014"/>
              <a:gd name="connsiteX0" fmla="*/ 824 w 12073"/>
              <a:gd name="connsiteY0" fmla="*/ 2159 h 11013"/>
              <a:gd name="connsiteX1" fmla="*/ 504 w 12073"/>
              <a:gd name="connsiteY1" fmla="*/ 8270 h 11013"/>
              <a:gd name="connsiteX2" fmla="*/ 6220 w 12073"/>
              <a:gd name="connsiteY2" fmla="*/ 11009 h 11013"/>
              <a:gd name="connsiteX3" fmla="*/ 11716 w 12073"/>
              <a:gd name="connsiteY3" fmla="*/ 7714 h 11013"/>
              <a:gd name="connsiteX4" fmla="*/ 10847 w 12073"/>
              <a:gd name="connsiteY4" fmla="*/ 1900 h 11013"/>
              <a:gd name="connsiteX5" fmla="*/ 5241 w 12073"/>
              <a:gd name="connsiteY5" fmla="*/ 17 h 11013"/>
              <a:gd name="connsiteX6" fmla="*/ 824 w 12073"/>
              <a:gd name="connsiteY6" fmla="*/ 2159 h 11013"/>
              <a:gd name="connsiteX0" fmla="*/ 824 w 12094"/>
              <a:gd name="connsiteY0" fmla="*/ 2159 h 11013"/>
              <a:gd name="connsiteX1" fmla="*/ 504 w 12094"/>
              <a:gd name="connsiteY1" fmla="*/ 8270 h 11013"/>
              <a:gd name="connsiteX2" fmla="*/ 6220 w 12094"/>
              <a:gd name="connsiteY2" fmla="*/ 11009 h 11013"/>
              <a:gd name="connsiteX3" fmla="*/ 11716 w 12094"/>
              <a:gd name="connsiteY3" fmla="*/ 7714 h 11013"/>
              <a:gd name="connsiteX4" fmla="*/ 10847 w 12094"/>
              <a:gd name="connsiteY4" fmla="*/ 1900 h 11013"/>
              <a:gd name="connsiteX5" fmla="*/ 5241 w 12094"/>
              <a:gd name="connsiteY5" fmla="*/ 17 h 11013"/>
              <a:gd name="connsiteX6" fmla="*/ 824 w 12094"/>
              <a:gd name="connsiteY6" fmla="*/ 2159 h 11013"/>
              <a:gd name="connsiteX0" fmla="*/ 824 w 12072"/>
              <a:gd name="connsiteY0" fmla="*/ 2159 h 10846"/>
              <a:gd name="connsiteX1" fmla="*/ 504 w 12072"/>
              <a:gd name="connsiteY1" fmla="*/ 8270 h 10846"/>
              <a:gd name="connsiteX2" fmla="*/ 6242 w 12072"/>
              <a:gd name="connsiteY2" fmla="*/ 10842 h 10846"/>
              <a:gd name="connsiteX3" fmla="*/ 11716 w 12072"/>
              <a:gd name="connsiteY3" fmla="*/ 7714 h 10846"/>
              <a:gd name="connsiteX4" fmla="*/ 10847 w 12072"/>
              <a:gd name="connsiteY4" fmla="*/ 1900 h 10846"/>
              <a:gd name="connsiteX5" fmla="*/ 5241 w 12072"/>
              <a:gd name="connsiteY5" fmla="*/ 17 h 10846"/>
              <a:gd name="connsiteX6" fmla="*/ 824 w 12072"/>
              <a:gd name="connsiteY6" fmla="*/ 2159 h 10846"/>
              <a:gd name="connsiteX0" fmla="*/ 824 w 12072"/>
              <a:gd name="connsiteY0" fmla="*/ 2159 h 10842"/>
              <a:gd name="connsiteX1" fmla="*/ 504 w 12072"/>
              <a:gd name="connsiteY1" fmla="*/ 8270 h 10842"/>
              <a:gd name="connsiteX2" fmla="*/ 6242 w 12072"/>
              <a:gd name="connsiteY2" fmla="*/ 10842 h 10842"/>
              <a:gd name="connsiteX3" fmla="*/ 11716 w 12072"/>
              <a:gd name="connsiteY3" fmla="*/ 7714 h 10842"/>
              <a:gd name="connsiteX4" fmla="*/ 10847 w 12072"/>
              <a:gd name="connsiteY4" fmla="*/ 1900 h 10842"/>
              <a:gd name="connsiteX5" fmla="*/ 5241 w 12072"/>
              <a:gd name="connsiteY5" fmla="*/ 17 h 10842"/>
              <a:gd name="connsiteX6" fmla="*/ 824 w 12072"/>
              <a:gd name="connsiteY6" fmla="*/ 2159 h 10842"/>
              <a:gd name="connsiteX0" fmla="*/ 824 w 12072"/>
              <a:gd name="connsiteY0" fmla="*/ 2159 h 10844"/>
              <a:gd name="connsiteX1" fmla="*/ 504 w 12072"/>
              <a:gd name="connsiteY1" fmla="*/ 8270 h 10844"/>
              <a:gd name="connsiteX2" fmla="*/ 6242 w 12072"/>
              <a:gd name="connsiteY2" fmla="*/ 10842 h 10844"/>
              <a:gd name="connsiteX3" fmla="*/ 11716 w 12072"/>
              <a:gd name="connsiteY3" fmla="*/ 7714 h 10844"/>
              <a:gd name="connsiteX4" fmla="*/ 10847 w 12072"/>
              <a:gd name="connsiteY4" fmla="*/ 1900 h 10844"/>
              <a:gd name="connsiteX5" fmla="*/ 5241 w 12072"/>
              <a:gd name="connsiteY5" fmla="*/ 17 h 10844"/>
              <a:gd name="connsiteX6" fmla="*/ 824 w 12072"/>
              <a:gd name="connsiteY6" fmla="*/ 2159 h 10844"/>
              <a:gd name="connsiteX0" fmla="*/ 824 w 12190"/>
              <a:gd name="connsiteY0" fmla="*/ 2159 h 10844"/>
              <a:gd name="connsiteX1" fmla="*/ 504 w 12190"/>
              <a:gd name="connsiteY1" fmla="*/ 8270 h 10844"/>
              <a:gd name="connsiteX2" fmla="*/ 6242 w 12190"/>
              <a:gd name="connsiteY2" fmla="*/ 10842 h 10844"/>
              <a:gd name="connsiteX3" fmla="*/ 11716 w 12190"/>
              <a:gd name="connsiteY3" fmla="*/ 7714 h 10844"/>
              <a:gd name="connsiteX4" fmla="*/ 11173 w 12190"/>
              <a:gd name="connsiteY4" fmla="*/ 1928 h 10844"/>
              <a:gd name="connsiteX5" fmla="*/ 5241 w 12190"/>
              <a:gd name="connsiteY5" fmla="*/ 17 h 10844"/>
              <a:gd name="connsiteX6" fmla="*/ 824 w 12190"/>
              <a:gd name="connsiteY6" fmla="*/ 2159 h 10844"/>
              <a:gd name="connsiteX0" fmla="*/ 824 w 12319"/>
              <a:gd name="connsiteY0" fmla="*/ 2159 h 10844"/>
              <a:gd name="connsiteX1" fmla="*/ 504 w 12319"/>
              <a:gd name="connsiteY1" fmla="*/ 8270 h 10844"/>
              <a:gd name="connsiteX2" fmla="*/ 6242 w 12319"/>
              <a:gd name="connsiteY2" fmla="*/ 10842 h 10844"/>
              <a:gd name="connsiteX3" fmla="*/ 11716 w 12319"/>
              <a:gd name="connsiteY3" fmla="*/ 7714 h 10844"/>
              <a:gd name="connsiteX4" fmla="*/ 11173 w 12319"/>
              <a:gd name="connsiteY4" fmla="*/ 1928 h 10844"/>
              <a:gd name="connsiteX5" fmla="*/ 5241 w 12319"/>
              <a:gd name="connsiteY5" fmla="*/ 17 h 10844"/>
              <a:gd name="connsiteX6" fmla="*/ 824 w 12319"/>
              <a:gd name="connsiteY6" fmla="*/ 2159 h 10844"/>
              <a:gd name="connsiteX0" fmla="*/ 824 w 12329"/>
              <a:gd name="connsiteY0" fmla="*/ 2175 h 10860"/>
              <a:gd name="connsiteX1" fmla="*/ 504 w 12329"/>
              <a:gd name="connsiteY1" fmla="*/ 8286 h 10860"/>
              <a:gd name="connsiteX2" fmla="*/ 6242 w 12329"/>
              <a:gd name="connsiteY2" fmla="*/ 10858 h 10860"/>
              <a:gd name="connsiteX3" fmla="*/ 11716 w 12329"/>
              <a:gd name="connsiteY3" fmla="*/ 7730 h 10860"/>
              <a:gd name="connsiteX4" fmla="*/ 11173 w 12329"/>
              <a:gd name="connsiteY4" fmla="*/ 1944 h 10860"/>
              <a:gd name="connsiteX5" fmla="*/ 5241 w 12329"/>
              <a:gd name="connsiteY5" fmla="*/ 33 h 10860"/>
              <a:gd name="connsiteX6" fmla="*/ 824 w 12329"/>
              <a:gd name="connsiteY6" fmla="*/ 2175 h 10860"/>
              <a:gd name="connsiteX0" fmla="*/ 825 w 12190"/>
              <a:gd name="connsiteY0" fmla="*/ 2378 h 11063"/>
              <a:gd name="connsiteX1" fmla="*/ 505 w 12190"/>
              <a:gd name="connsiteY1" fmla="*/ 8489 h 11063"/>
              <a:gd name="connsiteX2" fmla="*/ 6243 w 12190"/>
              <a:gd name="connsiteY2" fmla="*/ 11061 h 11063"/>
              <a:gd name="connsiteX3" fmla="*/ 11717 w 12190"/>
              <a:gd name="connsiteY3" fmla="*/ 7933 h 11063"/>
              <a:gd name="connsiteX4" fmla="*/ 11174 w 12190"/>
              <a:gd name="connsiteY4" fmla="*/ 2147 h 11063"/>
              <a:gd name="connsiteX5" fmla="*/ 5264 w 12190"/>
              <a:gd name="connsiteY5" fmla="*/ 14 h 11063"/>
              <a:gd name="connsiteX6" fmla="*/ 825 w 12190"/>
              <a:gd name="connsiteY6" fmla="*/ 2378 h 11063"/>
              <a:gd name="connsiteX0" fmla="*/ 825 w 12356"/>
              <a:gd name="connsiteY0" fmla="*/ 2378 h 11063"/>
              <a:gd name="connsiteX1" fmla="*/ 505 w 12356"/>
              <a:gd name="connsiteY1" fmla="*/ 8489 h 11063"/>
              <a:gd name="connsiteX2" fmla="*/ 6243 w 12356"/>
              <a:gd name="connsiteY2" fmla="*/ 11061 h 11063"/>
              <a:gd name="connsiteX3" fmla="*/ 11717 w 12356"/>
              <a:gd name="connsiteY3" fmla="*/ 7933 h 11063"/>
              <a:gd name="connsiteX4" fmla="*/ 11174 w 12356"/>
              <a:gd name="connsiteY4" fmla="*/ 2147 h 11063"/>
              <a:gd name="connsiteX5" fmla="*/ 5264 w 12356"/>
              <a:gd name="connsiteY5" fmla="*/ 14 h 11063"/>
              <a:gd name="connsiteX6" fmla="*/ 825 w 12356"/>
              <a:gd name="connsiteY6" fmla="*/ 2378 h 11063"/>
              <a:gd name="connsiteX0" fmla="*/ 825 w 12354"/>
              <a:gd name="connsiteY0" fmla="*/ 2388 h 11073"/>
              <a:gd name="connsiteX1" fmla="*/ 505 w 12354"/>
              <a:gd name="connsiteY1" fmla="*/ 8499 h 11073"/>
              <a:gd name="connsiteX2" fmla="*/ 6243 w 12354"/>
              <a:gd name="connsiteY2" fmla="*/ 11071 h 11073"/>
              <a:gd name="connsiteX3" fmla="*/ 11717 w 12354"/>
              <a:gd name="connsiteY3" fmla="*/ 7943 h 11073"/>
              <a:gd name="connsiteX4" fmla="*/ 11174 w 12354"/>
              <a:gd name="connsiteY4" fmla="*/ 2157 h 11073"/>
              <a:gd name="connsiteX5" fmla="*/ 5264 w 12354"/>
              <a:gd name="connsiteY5" fmla="*/ 24 h 11073"/>
              <a:gd name="connsiteX6" fmla="*/ 825 w 12354"/>
              <a:gd name="connsiteY6" fmla="*/ 2388 h 11073"/>
              <a:gd name="connsiteX0" fmla="*/ 825 w 12284"/>
              <a:gd name="connsiteY0" fmla="*/ 2379 h 11066"/>
              <a:gd name="connsiteX1" fmla="*/ 505 w 12284"/>
              <a:gd name="connsiteY1" fmla="*/ 8490 h 11066"/>
              <a:gd name="connsiteX2" fmla="*/ 6243 w 12284"/>
              <a:gd name="connsiteY2" fmla="*/ 11062 h 11066"/>
              <a:gd name="connsiteX3" fmla="*/ 11847 w 12284"/>
              <a:gd name="connsiteY3" fmla="*/ 7962 h 11066"/>
              <a:gd name="connsiteX4" fmla="*/ 11174 w 12284"/>
              <a:gd name="connsiteY4" fmla="*/ 2148 h 11066"/>
              <a:gd name="connsiteX5" fmla="*/ 5264 w 12284"/>
              <a:gd name="connsiteY5" fmla="*/ 15 h 11066"/>
              <a:gd name="connsiteX6" fmla="*/ 825 w 12284"/>
              <a:gd name="connsiteY6" fmla="*/ 2379 h 11066"/>
              <a:gd name="connsiteX0" fmla="*/ 825 w 12395"/>
              <a:gd name="connsiteY0" fmla="*/ 2378 h 11065"/>
              <a:gd name="connsiteX1" fmla="*/ 505 w 12395"/>
              <a:gd name="connsiteY1" fmla="*/ 8489 h 11065"/>
              <a:gd name="connsiteX2" fmla="*/ 6243 w 12395"/>
              <a:gd name="connsiteY2" fmla="*/ 11061 h 11065"/>
              <a:gd name="connsiteX3" fmla="*/ 11847 w 12395"/>
              <a:gd name="connsiteY3" fmla="*/ 7961 h 11065"/>
              <a:gd name="connsiteX4" fmla="*/ 11174 w 12395"/>
              <a:gd name="connsiteY4" fmla="*/ 2147 h 11065"/>
              <a:gd name="connsiteX5" fmla="*/ 5264 w 12395"/>
              <a:gd name="connsiteY5" fmla="*/ 14 h 11065"/>
              <a:gd name="connsiteX6" fmla="*/ 825 w 12395"/>
              <a:gd name="connsiteY6" fmla="*/ 2378 h 11065"/>
              <a:gd name="connsiteX0" fmla="*/ 825 w 12368"/>
              <a:gd name="connsiteY0" fmla="*/ 2387 h 11074"/>
              <a:gd name="connsiteX1" fmla="*/ 505 w 12368"/>
              <a:gd name="connsiteY1" fmla="*/ 8498 h 11074"/>
              <a:gd name="connsiteX2" fmla="*/ 6243 w 12368"/>
              <a:gd name="connsiteY2" fmla="*/ 11070 h 11074"/>
              <a:gd name="connsiteX3" fmla="*/ 11847 w 12368"/>
              <a:gd name="connsiteY3" fmla="*/ 7970 h 11074"/>
              <a:gd name="connsiteX4" fmla="*/ 11174 w 12368"/>
              <a:gd name="connsiteY4" fmla="*/ 2156 h 11074"/>
              <a:gd name="connsiteX5" fmla="*/ 5264 w 12368"/>
              <a:gd name="connsiteY5" fmla="*/ 23 h 11074"/>
              <a:gd name="connsiteX6" fmla="*/ 825 w 12368"/>
              <a:gd name="connsiteY6" fmla="*/ 2387 h 11074"/>
              <a:gd name="connsiteX0" fmla="*/ 825 w 12368"/>
              <a:gd name="connsiteY0" fmla="*/ 2387 h 11071"/>
              <a:gd name="connsiteX1" fmla="*/ 505 w 12368"/>
              <a:gd name="connsiteY1" fmla="*/ 8498 h 11071"/>
              <a:gd name="connsiteX2" fmla="*/ 6243 w 12368"/>
              <a:gd name="connsiteY2" fmla="*/ 11070 h 11071"/>
              <a:gd name="connsiteX3" fmla="*/ 11847 w 12368"/>
              <a:gd name="connsiteY3" fmla="*/ 7970 h 11071"/>
              <a:gd name="connsiteX4" fmla="*/ 11174 w 12368"/>
              <a:gd name="connsiteY4" fmla="*/ 2156 h 11071"/>
              <a:gd name="connsiteX5" fmla="*/ 5264 w 12368"/>
              <a:gd name="connsiteY5" fmla="*/ 23 h 11071"/>
              <a:gd name="connsiteX6" fmla="*/ 825 w 12368"/>
              <a:gd name="connsiteY6" fmla="*/ 2387 h 11071"/>
              <a:gd name="connsiteX0" fmla="*/ 802 w 12345"/>
              <a:gd name="connsiteY0" fmla="*/ 2387 h 11071"/>
              <a:gd name="connsiteX1" fmla="*/ 482 w 12345"/>
              <a:gd name="connsiteY1" fmla="*/ 8498 h 11071"/>
              <a:gd name="connsiteX2" fmla="*/ 6220 w 12345"/>
              <a:gd name="connsiteY2" fmla="*/ 11070 h 11071"/>
              <a:gd name="connsiteX3" fmla="*/ 11824 w 12345"/>
              <a:gd name="connsiteY3" fmla="*/ 7970 h 11071"/>
              <a:gd name="connsiteX4" fmla="*/ 11151 w 12345"/>
              <a:gd name="connsiteY4" fmla="*/ 2156 h 11071"/>
              <a:gd name="connsiteX5" fmla="*/ 5241 w 12345"/>
              <a:gd name="connsiteY5" fmla="*/ 23 h 11071"/>
              <a:gd name="connsiteX6" fmla="*/ 802 w 12345"/>
              <a:gd name="connsiteY6" fmla="*/ 2387 h 11071"/>
              <a:gd name="connsiteX0" fmla="*/ 917 w 12460"/>
              <a:gd name="connsiteY0" fmla="*/ 2387 h 11071"/>
              <a:gd name="connsiteX1" fmla="*/ 597 w 12460"/>
              <a:gd name="connsiteY1" fmla="*/ 8498 h 11071"/>
              <a:gd name="connsiteX2" fmla="*/ 6335 w 12460"/>
              <a:gd name="connsiteY2" fmla="*/ 11070 h 11071"/>
              <a:gd name="connsiteX3" fmla="*/ 11939 w 12460"/>
              <a:gd name="connsiteY3" fmla="*/ 7970 h 11071"/>
              <a:gd name="connsiteX4" fmla="*/ 11266 w 12460"/>
              <a:gd name="connsiteY4" fmla="*/ 2156 h 11071"/>
              <a:gd name="connsiteX5" fmla="*/ 5356 w 12460"/>
              <a:gd name="connsiteY5" fmla="*/ 23 h 11071"/>
              <a:gd name="connsiteX6" fmla="*/ 917 w 12460"/>
              <a:gd name="connsiteY6" fmla="*/ 2387 h 11071"/>
              <a:gd name="connsiteX0" fmla="*/ 917 w 12460"/>
              <a:gd name="connsiteY0" fmla="*/ 2387 h 11071"/>
              <a:gd name="connsiteX1" fmla="*/ 597 w 12460"/>
              <a:gd name="connsiteY1" fmla="*/ 8498 h 11071"/>
              <a:gd name="connsiteX2" fmla="*/ 6335 w 12460"/>
              <a:gd name="connsiteY2" fmla="*/ 11070 h 11071"/>
              <a:gd name="connsiteX3" fmla="*/ 11939 w 12460"/>
              <a:gd name="connsiteY3" fmla="*/ 7970 h 11071"/>
              <a:gd name="connsiteX4" fmla="*/ 11266 w 12460"/>
              <a:gd name="connsiteY4" fmla="*/ 2156 h 11071"/>
              <a:gd name="connsiteX5" fmla="*/ 5356 w 12460"/>
              <a:gd name="connsiteY5" fmla="*/ 23 h 11071"/>
              <a:gd name="connsiteX6" fmla="*/ 917 w 12460"/>
              <a:gd name="connsiteY6" fmla="*/ 2387 h 11071"/>
              <a:gd name="connsiteX0" fmla="*/ 803 w 12262"/>
              <a:gd name="connsiteY0" fmla="*/ 2297 h 10981"/>
              <a:gd name="connsiteX1" fmla="*/ 483 w 12262"/>
              <a:gd name="connsiteY1" fmla="*/ 8408 h 10981"/>
              <a:gd name="connsiteX2" fmla="*/ 6221 w 12262"/>
              <a:gd name="connsiteY2" fmla="*/ 10980 h 10981"/>
              <a:gd name="connsiteX3" fmla="*/ 11825 w 12262"/>
              <a:gd name="connsiteY3" fmla="*/ 7880 h 10981"/>
              <a:gd name="connsiteX4" fmla="*/ 11152 w 12262"/>
              <a:gd name="connsiteY4" fmla="*/ 2066 h 10981"/>
              <a:gd name="connsiteX5" fmla="*/ 5264 w 12262"/>
              <a:gd name="connsiteY5" fmla="*/ 16 h 10981"/>
              <a:gd name="connsiteX6" fmla="*/ 803 w 12262"/>
              <a:gd name="connsiteY6" fmla="*/ 2297 h 10981"/>
              <a:gd name="connsiteX0" fmla="*/ 803 w 12262"/>
              <a:gd name="connsiteY0" fmla="*/ 2282 h 10966"/>
              <a:gd name="connsiteX1" fmla="*/ 483 w 12262"/>
              <a:gd name="connsiteY1" fmla="*/ 8393 h 10966"/>
              <a:gd name="connsiteX2" fmla="*/ 6221 w 12262"/>
              <a:gd name="connsiteY2" fmla="*/ 10965 h 10966"/>
              <a:gd name="connsiteX3" fmla="*/ 11825 w 12262"/>
              <a:gd name="connsiteY3" fmla="*/ 7865 h 10966"/>
              <a:gd name="connsiteX4" fmla="*/ 11152 w 12262"/>
              <a:gd name="connsiteY4" fmla="*/ 2051 h 10966"/>
              <a:gd name="connsiteX5" fmla="*/ 5264 w 12262"/>
              <a:gd name="connsiteY5" fmla="*/ 1 h 10966"/>
              <a:gd name="connsiteX6" fmla="*/ 803 w 12262"/>
              <a:gd name="connsiteY6" fmla="*/ 2282 h 10966"/>
              <a:gd name="connsiteX0" fmla="*/ 825 w 12264"/>
              <a:gd name="connsiteY0" fmla="*/ 2420 h 11104"/>
              <a:gd name="connsiteX1" fmla="*/ 505 w 12264"/>
              <a:gd name="connsiteY1" fmla="*/ 8531 h 11104"/>
              <a:gd name="connsiteX2" fmla="*/ 6243 w 12264"/>
              <a:gd name="connsiteY2" fmla="*/ 11103 h 11104"/>
              <a:gd name="connsiteX3" fmla="*/ 11847 w 12264"/>
              <a:gd name="connsiteY3" fmla="*/ 8003 h 11104"/>
              <a:gd name="connsiteX4" fmla="*/ 11174 w 12264"/>
              <a:gd name="connsiteY4" fmla="*/ 2189 h 11104"/>
              <a:gd name="connsiteX5" fmla="*/ 5764 w 12264"/>
              <a:gd name="connsiteY5" fmla="*/ 0 h 11104"/>
              <a:gd name="connsiteX6" fmla="*/ 825 w 12264"/>
              <a:gd name="connsiteY6" fmla="*/ 2420 h 11104"/>
              <a:gd name="connsiteX0" fmla="*/ 825 w 12351"/>
              <a:gd name="connsiteY0" fmla="*/ 2420 h 11104"/>
              <a:gd name="connsiteX1" fmla="*/ 505 w 12351"/>
              <a:gd name="connsiteY1" fmla="*/ 8531 h 11104"/>
              <a:gd name="connsiteX2" fmla="*/ 6243 w 12351"/>
              <a:gd name="connsiteY2" fmla="*/ 11103 h 11104"/>
              <a:gd name="connsiteX3" fmla="*/ 11847 w 12351"/>
              <a:gd name="connsiteY3" fmla="*/ 8003 h 11104"/>
              <a:gd name="connsiteX4" fmla="*/ 11174 w 12351"/>
              <a:gd name="connsiteY4" fmla="*/ 2189 h 11104"/>
              <a:gd name="connsiteX5" fmla="*/ 5764 w 12351"/>
              <a:gd name="connsiteY5" fmla="*/ 0 h 11104"/>
              <a:gd name="connsiteX6" fmla="*/ 825 w 12351"/>
              <a:gd name="connsiteY6" fmla="*/ 2420 h 11104"/>
              <a:gd name="connsiteX0" fmla="*/ 825 w 12372"/>
              <a:gd name="connsiteY0" fmla="*/ 2420 h 11104"/>
              <a:gd name="connsiteX1" fmla="*/ 505 w 12372"/>
              <a:gd name="connsiteY1" fmla="*/ 8531 h 11104"/>
              <a:gd name="connsiteX2" fmla="*/ 6243 w 12372"/>
              <a:gd name="connsiteY2" fmla="*/ 11103 h 11104"/>
              <a:gd name="connsiteX3" fmla="*/ 11847 w 12372"/>
              <a:gd name="connsiteY3" fmla="*/ 8003 h 11104"/>
              <a:gd name="connsiteX4" fmla="*/ 11174 w 12372"/>
              <a:gd name="connsiteY4" fmla="*/ 2189 h 11104"/>
              <a:gd name="connsiteX5" fmla="*/ 5764 w 12372"/>
              <a:gd name="connsiteY5" fmla="*/ 0 h 11104"/>
              <a:gd name="connsiteX6" fmla="*/ 825 w 12372"/>
              <a:gd name="connsiteY6" fmla="*/ 2420 h 11104"/>
              <a:gd name="connsiteX0" fmla="*/ 850 w 12397"/>
              <a:gd name="connsiteY0" fmla="*/ 2281 h 11104"/>
              <a:gd name="connsiteX1" fmla="*/ 530 w 12397"/>
              <a:gd name="connsiteY1" fmla="*/ 8531 h 11104"/>
              <a:gd name="connsiteX2" fmla="*/ 6268 w 12397"/>
              <a:gd name="connsiteY2" fmla="*/ 11103 h 11104"/>
              <a:gd name="connsiteX3" fmla="*/ 11872 w 12397"/>
              <a:gd name="connsiteY3" fmla="*/ 8003 h 11104"/>
              <a:gd name="connsiteX4" fmla="*/ 11199 w 12397"/>
              <a:gd name="connsiteY4" fmla="*/ 2189 h 11104"/>
              <a:gd name="connsiteX5" fmla="*/ 5789 w 12397"/>
              <a:gd name="connsiteY5" fmla="*/ 0 h 11104"/>
              <a:gd name="connsiteX6" fmla="*/ 850 w 12397"/>
              <a:gd name="connsiteY6" fmla="*/ 2281 h 11104"/>
              <a:gd name="connsiteX0" fmla="*/ 850 w 12397"/>
              <a:gd name="connsiteY0" fmla="*/ 2281 h 11104"/>
              <a:gd name="connsiteX1" fmla="*/ 530 w 12397"/>
              <a:gd name="connsiteY1" fmla="*/ 8531 h 11104"/>
              <a:gd name="connsiteX2" fmla="*/ 6268 w 12397"/>
              <a:gd name="connsiteY2" fmla="*/ 11103 h 11104"/>
              <a:gd name="connsiteX3" fmla="*/ 11872 w 12397"/>
              <a:gd name="connsiteY3" fmla="*/ 8003 h 11104"/>
              <a:gd name="connsiteX4" fmla="*/ 11199 w 12397"/>
              <a:gd name="connsiteY4" fmla="*/ 2189 h 11104"/>
              <a:gd name="connsiteX5" fmla="*/ 5789 w 12397"/>
              <a:gd name="connsiteY5" fmla="*/ 0 h 11104"/>
              <a:gd name="connsiteX6" fmla="*/ 850 w 12397"/>
              <a:gd name="connsiteY6" fmla="*/ 2281 h 11104"/>
              <a:gd name="connsiteX0" fmla="*/ 826 w 12373"/>
              <a:gd name="connsiteY0" fmla="*/ 2281 h 11104"/>
              <a:gd name="connsiteX1" fmla="*/ 506 w 12373"/>
              <a:gd name="connsiteY1" fmla="*/ 8531 h 11104"/>
              <a:gd name="connsiteX2" fmla="*/ 6244 w 12373"/>
              <a:gd name="connsiteY2" fmla="*/ 11103 h 11104"/>
              <a:gd name="connsiteX3" fmla="*/ 11848 w 12373"/>
              <a:gd name="connsiteY3" fmla="*/ 8003 h 11104"/>
              <a:gd name="connsiteX4" fmla="*/ 11175 w 12373"/>
              <a:gd name="connsiteY4" fmla="*/ 2189 h 11104"/>
              <a:gd name="connsiteX5" fmla="*/ 5765 w 12373"/>
              <a:gd name="connsiteY5" fmla="*/ 0 h 11104"/>
              <a:gd name="connsiteX6" fmla="*/ 826 w 12373"/>
              <a:gd name="connsiteY6" fmla="*/ 2281 h 11104"/>
              <a:gd name="connsiteX0" fmla="*/ 853 w 12397"/>
              <a:gd name="connsiteY0" fmla="*/ 2281 h 11160"/>
              <a:gd name="connsiteX1" fmla="*/ 533 w 12397"/>
              <a:gd name="connsiteY1" fmla="*/ 8531 h 11160"/>
              <a:gd name="connsiteX2" fmla="*/ 6314 w 12397"/>
              <a:gd name="connsiteY2" fmla="*/ 11159 h 11160"/>
              <a:gd name="connsiteX3" fmla="*/ 11875 w 12397"/>
              <a:gd name="connsiteY3" fmla="*/ 8003 h 11160"/>
              <a:gd name="connsiteX4" fmla="*/ 11202 w 12397"/>
              <a:gd name="connsiteY4" fmla="*/ 2189 h 11160"/>
              <a:gd name="connsiteX5" fmla="*/ 5792 w 12397"/>
              <a:gd name="connsiteY5" fmla="*/ 0 h 11160"/>
              <a:gd name="connsiteX6" fmla="*/ 853 w 12397"/>
              <a:gd name="connsiteY6" fmla="*/ 2281 h 11160"/>
              <a:gd name="connsiteX0" fmla="*/ 853 w 12397"/>
              <a:gd name="connsiteY0" fmla="*/ 2281 h 11160"/>
              <a:gd name="connsiteX1" fmla="*/ 533 w 12397"/>
              <a:gd name="connsiteY1" fmla="*/ 8531 h 11160"/>
              <a:gd name="connsiteX2" fmla="*/ 6314 w 12397"/>
              <a:gd name="connsiteY2" fmla="*/ 11159 h 11160"/>
              <a:gd name="connsiteX3" fmla="*/ 11875 w 12397"/>
              <a:gd name="connsiteY3" fmla="*/ 8003 h 11160"/>
              <a:gd name="connsiteX4" fmla="*/ 11202 w 12397"/>
              <a:gd name="connsiteY4" fmla="*/ 2189 h 11160"/>
              <a:gd name="connsiteX5" fmla="*/ 5792 w 12397"/>
              <a:gd name="connsiteY5" fmla="*/ 0 h 11160"/>
              <a:gd name="connsiteX6" fmla="*/ 853 w 12397"/>
              <a:gd name="connsiteY6" fmla="*/ 2281 h 11160"/>
              <a:gd name="connsiteX0" fmla="*/ 853 w 12397"/>
              <a:gd name="connsiteY0" fmla="*/ 2281 h 11160"/>
              <a:gd name="connsiteX1" fmla="*/ 533 w 12397"/>
              <a:gd name="connsiteY1" fmla="*/ 8531 h 11160"/>
              <a:gd name="connsiteX2" fmla="*/ 6314 w 12397"/>
              <a:gd name="connsiteY2" fmla="*/ 11159 h 11160"/>
              <a:gd name="connsiteX3" fmla="*/ 11875 w 12397"/>
              <a:gd name="connsiteY3" fmla="*/ 8003 h 11160"/>
              <a:gd name="connsiteX4" fmla="*/ 11202 w 12397"/>
              <a:gd name="connsiteY4" fmla="*/ 2189 h 11160"/>
              <a:gd name="connsiteX5" fmla="*/ 5792 w 12397"/>
              <a:gd name="connsiteY5" fmla="*/ 0 h 11160"/>
              <a:gd name="connsiteX6" fmla="*/ 853 w 12397"/>
              <a:gd name="connsiteY6" fmla="*/ 2281 h 11160"/>
              <a:gd name="connsiteX0" fmla="*/ 853 w 12393"/>
              <a:gd name="connsiteY0" fmla="*/ 2281 h 11160"/>
              <a:gd name="connsiteX1" fmla="*/ 533 w 12393"/>
              <a:gd name="connsiteY1" fmla="*/ 8531 h 11160"/>
              <a:gd name="connsiteX2" fmla="*/ 6314 w 12393"/>
              <a:gd name="connsiteY2" fmla="*/ 11159 h 11160"/>
              <a:gd name="connsiteX3" fmla="*/ 11875 w 12393"/>
              <a:gd name="connsiteY3" fmla="*/ 8003 h 11160"/>
              <a:gd name="connsiteX4" fmla="*/ 11202 w 12393"/>
              <a:gd name="connsiteY4" fmla="*/ 2189 h 11160"/>
              <a:gd name="connsiteX5" fmla="*/ 5792 w 12393"/>
              <a:gd name="connsiteY5" fmla="*/ 0 h 11160"/>
              <a:gd name="connsiteX6" fmla="*/ 853 w 12393"/>
              <a:gd name="connsiteY6" fmla="*/ 2281 h 11160"/>
              <a:gd name="connsiteX0" fmla="*/ 853 w 12387"/>
              <a:gd name="connsiteY0" fmla="*/ 2281 h 11160"/>
              <a:gd name="connsiteX1" fmla="*/ 533 w 12387"/>
              <a:gd name="connsiteY1" fmla="*/ 8531 h 11160"/>
              <a:gd name="connsiteX2" fmla="*/ 6314 w 12387"/>
              <a:gd name="connsiteY2" fmla="*/ 11159 h 11160"/>
              <a:gd name="connsiteX3" fmla="*/ 11875 w 12387"/>
              <a:gd name="connsiteY3" fmla="*/ 8003 h 11160"/>
              <a:gd name="connsiteX4" fmla="*/ 11202 w 12387"/>
              <a:gd name="connsiteY4" fmla="*/ 2189 h 11160"/>
              <a:gd name="connsiteX5" fmla="*/ 5792 w 12387"/>
              <a:gd name="connsiteY5" fmla="*/ 0 h 11160"/>
              <a:gd name="connsiteX6" fmla="*/ 853 w 12387"/>
              <a:gd name="connsiteY6" fmla="*/ 2281 h 11160"/>
              <a:gd name="connsiteX0" fmla="*/ 853 w 12508"/>
              <a:gd name="connsiteY0" fmla="*/ 2281 h 11160"/>
              <a:gd name="connsiteX1" fmla="*/ 533 w 12508"/>
              <a:gd name="connsiteY1" fmla="*/ 8531 h 11160"/>
              <a:gd name="connsiteX2" fmla="*/ 6314 w 12508"/>
              <a:gd name="connsiteY2" fmla="*/ 11159 h 11160"/>
              <a:gd name="connsiteX3" fmla="*/ 11875 w 12508"/>
              <a:gd name="connsiteY3" fmla="*/ 8003 h 11160"/>
              <a:gd name="connsiteX4" fmla="*/ 11202 w 12508"/>
              <a:gd name="connsiteY4" fmla="*/ 2189 h 11160"/>
              <a:gd name="connsiteX5" fmla="*/ 5792 w 12508"/>
              <a:gd name="connsiteY5" fmla="*/ 0 h 11160"/>
              <a:gd name="connsiteX6" fmla="*/ 853 w 12508"/>
              <a:gd name="connsiteY6" fmla="*/ 2281 h 11160"/>
              <a:gd name="connsiteX0" fmla="*/ 853 w 12511"/>
              <a:gd name="connsiteY0" fmla="*/ 2283 h 11162"/>
              <a:gd name="connsiteX1" fmla="*/ 533 w 12511"/>
              <a:gd name="connsiteY1" fmla="*/ 8533 h 11162"/>
              <a:gd name="connsiteX2" fmla="*/ 6314 w 12511"/>
              <a:gd name="connsiteY2" fmla="*/ 11161 h 11162"/>
              <a:gd name="connsiteX3" fmla="*/ 11875 w 12511"/>
              <a:gd name="connsiteY3" fmla="*/ 8005 h 11162"/>
              <a:gd name="connsiteX4" fmla="*/ 11441 w 12511"/>
              <a:gd name="connsiteY4" fmla="*/ 2636 h 11162"/>
              <a:gd name="connsiteX5" fmla="*/ 5792 w 12511"/>
              <a:gd name="connsiteY5" fmla="*/ 2 h 11162"/>
              <a:gd name="connsiteX6" fmla="*/ 853 w 12511"/>
              <a:gd name="connsiteY6" fmla="*/ 2283 h 11162"/>
              <a:gd name="connsiteX0" fmla="*/ 853 w 12383"/>
              <a:gd name="connsiteY0" fmla="*/ 2118 h 10997"/>
              <a:gd name="connsiteX1" fmla="*/ 533 w 12383"/>
              <a:gd name="connsiteY1" fmla="*/ 8368 h 10997"/>
              <a:gd name="connsiteX2" fmla="*/ 6314 w 12383"/>
              <a:gd name="connsiteY2" fmla="*/ 10996 h 10997"/>
              <a:gd name="connsiteX3" fmla="*/ 11875 w 12383"/>
              <a:gd name="connsiteY3" fmla="*/ 7840 h 10997"/>
              <a:gd name="connsiteX4" fmla="*/ 11441 w 12383"/>
              <a:gd name="connsiteY4" fmla="*/ 2471 h 10997"/>
              <a:gd name="connsiteX5" fmla="*/ 5792 w 12383"/>
              <a:gd name="connsiteY5" fmla="*/ 4 h 10997"/>
              <a:gd name="connsiteX6" fmla="*/ 853 w 12383"/>
              <a:gd name="connsiteY6" fmla="*/ 2118 h 10997"/>
              <a:gd name="connsiteX0" fmla="*/ 1040 w 12570"/>
              <a:gd name="connsiteY0" fmla="*/ 2118 h 11002"/>
              <a:gd name="connsiteX1" fmla="*/ 459 w 12570"/>
              <a:gd name="connsiteY1" fmla="*/ 8451 h 11002"/>
              <a:gd name="connsiteX2" fmla="*/ 6501 w 12570"/>
              <a:gd name="connsiteY2" fmla="*/ 10996 h 11002"/>
              <a:gd name="connsiteX3" fmla="*/ 12062 w 12570"/>
              <a:gd name="connsiteY3" fmla="*/ 7840 h 11002"/>
              <a:gd name="connsiteX4" fmla="*/ 11628 w 12570"/>
              <a:gd name="connsiteY4" fmla="*/ 2471 h 11002"/>
              <a:gd name="connsiteX5" fmla="*/ 5979 w 12570"/>
              <a:gd name="connsiteY5" fmla="*/ 4 h 11002"/>
              <a:gd name="connsiteX6" fmla="*/ 1040 w 12570"/>
              <a:gd name="connsiteY6" fmla="*/ 2118 h 11002"/>
              <a:gd name="connsiteX0" fmla="*/ 1117 w 12647"/>
              <a:gd name="connsiteY0" fmla="*/ 2118 h 11002"/>
              <a:gd name="connsiteX1" fmla="*/ 536 w 12647"/>
              <a:gd name="connsiteY1" fmla="*/ 8451 h 11002"/>
              <a:gd name="connsiteX2" fmla="*/ 6578 w 12647"/>
              <a:gd name="connsiteY2" fmla="*/ 10996 h 11002"/>
              <a:gd name="connsiteX3" fmla="*/ 12139 w 12647"/>
              <a:gd name="connsiteY3" fmla="*/ 7840 h 11002"/>
              <a:gd name="connsiteX4" fmla="*/ 11705 w 12647"/>
              <a:gd name="connsiteY4" fmla="*/ 2471 h 11002"/>
              <a:gd name="connsiteX5" fmla="*/ 6056 w 12647"/>
              <a:gd name="connsiteY5" fmla="*/ 4 h 11002"/>
              <a:gd name="connsiteX6" fmla="*/ 1117 w 12647"/>
              <a:gd name="connsiteY6" fmla="*/ 2118 h 11002"/>
              <a:gd name="connsiteX0" fmla="*/ 1105 w 12635"/>
              <a:gd name="connsiteY0" fmla="*/ 2118 h 11005"/>
              <a:gd name="connsiteX1" fmla="*/ 524 w 12635"/>
              <a:gd name="connsiteY1" fmla="*/ 8451 h 11005"/>
              <a:gd name="connsiteX2" fmla="*/ 6566 w 12635"/>
              <a:gd name="connsiteY2" fmla="*/ 10996 h 11005"/>
              <a:gd name="connsiteX3" fmla="*/ 12127 w 12635"/>
              <a:gd name="connsiteY3" fmla="*/ 7840 h 11005"/>
              <a:gd name="connsiteX4" fmla="*/ 11693 w 12635"/>
              <a:gd name="connsiteY4" fmla="*/ 2471 h 11005"/>
              <a:gd name="connsiteX5" fmla="*/ 6044 w 12635"/>
              <a:gd name="connsiteY5" fmla="*/ 4 h 11005"/>
              <a:gd name="connsiteX6" fmla="*/ 1105 w 12635"/>
              <a:gd name="connsiteY6" fmla="*/ 2118 h 11005"/>
              <a:gd name="connsiteX0" fmla="*/ 1049 w 12571"/>
              <a:gd name="connsiteY0" fmla="*/ 2118 h 11168"/>
              <a:gd name="connsiteX1" fmla="*/ 468 w 12571"/>
              <a:gd name="connsiteY1" fmla="*/ 8451 h 11168"/>
              <a:gd name="connsiteX2" fmla="*/ 6619 w 12571"/>
              <a:gd name="connsiteY2" fmla="*/ 11163 h 11168"/>
              <a:gd name="connsiteX3" fmla="*/ 12071 w 12571"/>
              <a:gd name="connsiteY3" fmla="*/ 7840 h 11168"/>
              <a:gd name="connsiteX4" fmla="*/ 11637 w 12571"/>
              <a:gd name="connsiteY4" fmla="*/ 2471 h 11168"/>
              <a:gd name="connsiteX5" fmla="*/ 5988 w 12571"/>
              <a:gd name="connsiteY5" fmla="*/ 4 h 11168"/>
              <a:gd name="connsiteX6" fmla="*/ 1049 w 12571"/>
              <a:gd name="connsiteY6" fmla="*/ 2118 h 11168"/>
              <a:gd name="connsiteX0" fmla="*/ 1022 w 12544"/>
              <a:gd name="connsiteY0" fmla="*/ 2118 h 11170"/>
              <a:gd name="connsiteX1" fmla="*/ 441 w 12544"/>
              <a:gd name="connsiteY1" fmla="*/ 8451 h 11170"/>
              <a:gd name="connsiteX2" fmla="*/ 6592 w 12544"/>
              <a:gd name="connsiteY2" fmla="*/ 11163 h 11170"/>
              <a:gd name="connsiteX3" fmla="*/ 12044 w 12544"/>
              <a:gd name="connsiteY3" fmla="*/ 7840 h 11170"/>
              <a:gd name="connsiteX4" fmla="*/ 11610 w 12544"/>
              <a:gd name="connsiteY4" fmla="*/ 2471 h 11170"/>
              <a:gd name="connsiteX5" fmla="*/ 5961 w 12544"/>
              <a:gd name="connsiteY5" fmla="*/ 4 h 11170"/>
              <a:gd name="connsiteX6" fmla="*/ 1022 w 12544"/>
              <a:gd name="connsiteY6" fmla="*/ 2118 h 11170"/>
              <a:gd name="connsiteX0" fmla="*/ 1022 w 12516"/>
              <a:gd name="connsiteY0" fmla="*/ 2118 h 11170"/>
              <a:gd name="connsiteX1" fmla="*/ 441 w 12516"/>
              <a:gd name="connsiteY1" fmla="*/ 8451 h 11170"/>
              <a:gd name="connsiteX2" fmla="*/ 6592 w 12516"/>
              <a:gd name="connsiteY2" fmla="*/ 11163 h 11170"/>
              <a:gd name="connsiteX3" fmla="*/ 12044 w 12516"/>
              <a:gd name="connsiteY3" fmla="*/ 7840 h 11170"/>
              <a:gd name="connsiteX4" fmla="*/ 11610 w 12516"/>
              <a:gd name="connsiteY4" fmla="*/ 2471 h 11170"/>
              <a:gd name="connsiteX5" fmla="*/ 5961 w 12516"/>
              <a:gd name="connsiteY5" fmla="*/ 4 h 11170"/>
              <a:gd name="connsiteX6" fmla="*/ 1022 w 12516"/>
              <a:gd name="connsiteY6" fmla="*/ 2118 h 11170"/>
              <a:gd name="connsiteX0" fmla="*/ 1022 w 12502"/>
              <a:gd name="connsiteY0" fmla="*/ 2118 h 11170"/>
              <a:gd name="connsiteX1" fmla="*/ 441 w 12502"/>
              <a:gd name="connsiteY1" fmla="*/ 8451 h 11170"/>
              <a:gd name="connsiteX2" fmla="*/ 6592 w 12502"/>
              <a:gd name="connsiteY2" fmla="*/ 11163 h 11170"/>
              <a:gd name="connsiteX3" fmla="*/ 12044 w 12502"/>
              <a:gd name="connsiteY3" fmla="*/ 7840 h 11170"/>
              <a:gd name="connsiteX4" fmla="*/ 11610 w 12502"/>
              <a:gd name="connsiteY4" fmla="*/ 2471 h 11170"/>
              <a:gd name="connsiteX5" fmla="*/ 5961 w 12502"/>
              <a:gd name="connsiteY5" fmla="*/ 4 h 11170"/>
              <a:gd name="connsiteX6" fmla="*/ 1022 w 12502"/>
              <a:gd name="connsiteY6" fmla="*/ 2118 h 11170"/>
              <a:gd name="connsiteX0" fmla="*/ 955 w 12587"/>
              <a:gd name="connsiteY0" fmla="*/ 2090 h 11168"/>
              <a:gd name="connsiteX1" fmla="*/ 526 w 12587"/>
              <a:gd name="connsiteY1" fmla="*/ 8451 h 11168"/>
              <a:gd name="connsiteX2" fmla="*/ 6677 w 12587"/>
              <a:gd name="connsiteY2" fmla="*/ 11163 h 11168"/>
              <a:gd name="connsiteX3" fmla="*/ 12129 w 12587"/>
              <a:gd name="connsiteY3" fmla="*/ 7840 h 11168"/>
              <a:gd name="connsiteX4" fmla="*/ 11695 w 12587"/>
              <a:gd name="connsiteY4" fmla="*/ 2471 h 11168"/>
              <a:gd name="connsiteX5" fmla="*/ 6046 w 12587"/>
              <a:gd name="connsiteY5" fmla="*/ 4 h 11168"/>
              <a:gd name="connsiteX6" fmla="*/ 955 w 12587"/>
              <a:gd name="connsiteY6" fmla="*/ 2090 h 11168"/>
              <a:gd name="connsiteX0" fmla="*/ 1032 w 12664"/>
              <a:gd name="connsiteY0" fmla="*/ 2090 h 11168"/>
              <a:gd name="connsiteX1" fmla="*/ 603 w 12664"/>
              <a:gd name="connsiteY1" fmla="*/ 8451 h 11168"/>
              <a:gd name="connsiteX2" fmla="*/ 6754 w 12664"/>
              <a:gd name="connsiteY2" fmla="*/ 11163 h 11168"/>
              <a:gd name="connsiteX3" fmla="*/ 12206 w 12664"/>
              <a:gd name="connsiteY3" fmla="*/ 7840 h 11168"/>
              <a:gd name="connsiteX4" fmla="*/ 11772 w 12664"/>
              <a:gd name="connsiteY4" fmla="*/ 2471 h 11168"/>
              <a:gd name="connsiteX5" fmla="*/ 6123 w 12664"/>
              <a:gd name="connsiteY5" fmla="*/ 4 h 11168"/>
              <a:gd name="connsiteX6" fmla="*/ 1032 w 12664"/>
              <a:gd name="connsiteY6" fmla="*/ 2090 h 11168"/>
              <a:gd name="connsiteX0" fmla="*/ 956 w 12588"/>
              <a:gd name="connsiteY0" fmla="*/ 2090 h 11172"/>
              <a:gd name="connsiteX1" fmla="*/ 527 w 12588"/>
              <a:gd name="connsiteY1" fmla="*/ 8618 h 11172"/>
              <a:gd name="connsiteX2" fmla="*/ 6678 w 12588"/>
              <a:gd name="connsiteY2" fmla="*/ 11163 h 11172"/>
              <a:gd name="connsiteX3" fmla="*/ 12130 w 12588"/>
              <a:gd name="connsiteY3" fmla="*/ 7840 h 11172"/>
              <a:gd name="connsiteX4" fmla="*/ 11696 w 12588"/>
              <a:gd name="connsiteY4" fmla="*/ 2471 h 11172"/>
              <a:gd name="connsiteX5" fmla="*/ 6047 w 12588"/>
              <a:gd name="connsiteY5" fmla="*/ 4 h 11172"/>
              <a:gd name="connsiteX6" fmla="*/ 956 w 12588"/>
              <a:gd name="connsiteY6" fmla="*/ 2090 h 11172"/>
              <a:gd name="connsiteX0" fmla="*/ 1069 w 12701"/>
              <a:gd name="connsiteY0" fmla="*/ 2090 h 11172"/>
              <a:gd name="connsiteX1" fmla="*/ 640 w 12701"/>
              <a:gd name="connsiteY1" fmla="*/ 8618 h 11172"/>
              <a:gd name="connsiteX2" fmla="*/ 6791 w 12701"/>
              <a:gd name="connsiteY2" fmla="*/ 11163 h 11172"/>
              <a:gd name="connsiteX3" fmla="*/ 12243 w 12701"/>
              <a:gd name="connsiteY3" fmla="*/ 7840 h 11172"/>
              <a:gd name="connsiteX4" fmla="*/ 11809 w 12701"/>
              <a:gd name="connsiteY4" fmla="*/ 2471 h 11172"/>
              <a:gd name="connsiteX5" fmla="*/ 6160 w 12701"/>
              <a:gd name="connsiteY5" fmla="*/ 4 h 11172"/>
              <a:gd name="connsiteX6" fmla="*/ 1069 w 12701"/>
              <a:gd name="connsiteY6" fmla="*/ 2090 h 11172"/>
              <a:gd name="connsiteX0" fmla="*/ 1069 w 12701"/>
              <a:gd name="connsiteY0" fmla="*/ 2090 h 11177"/>
              <a:gd name="connsiteX1" fmla="*/ 640 w 12701"/>
              <a:gd name="connsiteY1" fmla="*/ 8618 h 11177"/>
              <a:gd name="connsiteX2" fmla="*/ 6791 w 12701"/>
              <a:gd name="connsiteY2" fmla="*/ 11163 h 11177"/>
              <a:gd name="connsiteX3" fmla="*/ 12243 w 12701"/>
              <a:gd name="connsiteY3" fmla="*/ 7840 h 11177"/>
              <a:gd name="connsiteX4" fmla="*/ 11809 w 12701"/>
              <a:gd name="connsiteY4" fmla="*/ 2471 h 11177"/>
              <a:gd name="connsiteX5" fmla="*/ 6160 w 12701"/>
              <a:gd name="connsiteY5" fmla="*/ 4 h 11177"/>
              <a:gd name="connsiteX6" fmla="*/ 1069 w 12701"/>
              <a:gd name="connsiteY6" fmla="*/ 2090 h 11177"/>
              <a:gd name="connsiteX0" fmla="*/ 1069 w 12701"/>
              <a:gd name="connsiteY0" fmla="*/ 2200 h 11287"/>
              <a:gd name="connsiteX1" fmla="*/ 640 w 12701"/>
              <a:gd name="connsiteY1" fmla="*/ 8728 h 11287"/>
              <a:gd name="connsiteX2" fmla="*/ 6791 w 12701"/>
              <a:gd name="connsiteY2" fmla="*/ 11273 h 11287"/>
              <a:gd name="connsiteX3" fmla="*/ 12243 w 12701"/>
              <a:gd name="connsiteY3" fmla="*/ 7950 h 11287"/>
              <a:gd name="connsiteX4" fmla="*/ 11809 w 12701"/>
              <a:gd name="connsiteY4" fmla="*/ 2581 h 11287"/>
              <a:gd name="connsiteX5" fmla="*/ 6160 w 12701"/>
              <a:gd name="connsiteY5" fmla="*/ 3 h 11287"/>
              <a:gd name="connsiteX6" fmla="*/ 1069 w 12701"/>
              <a:gd name="connsiteY6" fmla="*/ 2200 h 11287"/>
              <a:gd name="connsiteX0" fmla="*/ 1069 w 12701"/>
              <a:gd name="connsiteY0" fmla="*/ 2208 h 11295"/>
              <a:gd name="connsiteX1" fmla="*/ 640 w 12701"/>
              <a:gd name="connsiteY1" fmla="*/ 8736 h 11295"/>
              <a:gd name="connsiteX2" fmla="*/ 6791 w 12701"/>
              <a:gd name="connsiteY2" fmla="*/ 11281 h 11295"/>
              <a:gd name="connsiteX3" fmla="*/ 12243 w 12701"/>
              <a:gd name="connsiteY3" fmla="*/ 7958 h 11295"/>
              <a:gd name="connsiteX4" fmla="*/ 11809 w 12701"/>
              <a:gd name="connsiteY4" fmla="*/ 2589 h 11295"/>
              <a:gd name="connsiteX5" fmla="*/ 6160 w 12701"/>
              <a:gd name="connsiteY5" fmla="*/ 11 h 11295"/>
              <a:gd name="connsiteX6" fmla="*/ 1069 w 12701"/>
              <a:gd name="connsiteY6" fmla="*/ 2208 h 11295"/>
              <a:gd name="connsiteX0" fmla="*/ 1069 w 12701"/>
              <a:gd name="connsiteY0" fmla="*/ 2204 h 11291"/>
              <a:gd name="connsiteX1" fmla="*/ 640 w 12701"/>
              <a:gd name="connsiteY1" fmla="*/ 8732 h 11291"/>
              <a:gd name="connsiteX2" fmla="*/ 6791 w 12701"/>
              <a:gd name="connsiteY2" fmla="*/ 11277 h 11291"/>
              <a:gd name="connsiteX3" fmla="*/ 12243 w 12701"/>
              <a:gd name="connsiteY3" fmla="*/ 7954 h 11291"/>
              <a:gd name="connsiteX4" fmla="*/ 11809 w 12701"/>
              <a:gd name="connsiteY4" fmla="*/ 2585 h 11291"/>
              <a:gd name="connsiteX5" fmla="*/ 6160 w 12701"/>
              <a:gd name="connsiteY5" fmla="*/ 7 h 11291"/>
              <a:gd name="connsiteX6" fmla="*/ 1069 w 12701"/>
              <a:gd name="connsiteY6" fmla="*/ 2204 h 11291"/>
              <a:gd name="connsiteX0" fmla="*/ 1069 w 12845"/>
              <a:gd name="connsiteY0" fmla="*/ 2204 h 11291"/>
              <a:gd name="connsiteX1" fmla="*/ 640 w 12845"/>
              <a:gd name="connsiteY1" fmla="*/ 8732 h 11291"/>
              <a:gd name="connsiteX2" fmla="*/ 6791 w 12845"/>
              <a:gd name="connsiteY2" fmla="*/ 11277 h 11291"/>
              <a:gd name="connsiteX3" fmla="*/ 12243 w 12845"/>
              <a:gd name="connsiteY3" fmla="*/ 7954 h 11291"/>
              <a:gd name="connsiteX4" fmla="*/ 12026 w 12845"/>
              <a:gd name="connsiteY4" fmla="*/ 2752 h 11291"/>
              <a:gd name="connsiteX5" fmla="*/ 6160 w 12845"/>
              <a:gd name="connsiteY5" fmla="*/ 7 h 11291"/>
              <a:gd name="connsiteX6" fmla="*/ 1069 w 12845"/>
              <a:gd name="connsiteY6" fmla="*/ 2204 h 11291"/>
              <a:gd name="connsiteX0" fmla="*/ 1069 w 12843"/>
              <a:gd name="connsiteY0" fmla="*/ 2204 h 11291"/>
              <a:gd name="connsiteX1" fmla="*/ 640 w 12843"/>
              <a:gd name="connsiteY1" fmla="*/ 8732 h 11291"/>
              <a:gd name="connsiteX2" fmla="*/ 6791 w 12843"/>
              <a:gd name="connsiteY2" fmla="*/ 11277 h 11291"/>
              <a:gd name="connsiteX3" fmla="*/ 12243 w 12843"/>
              <a:gd name="connsiteY3" fmla="*/ 7954 h 11291"/>
              <a:gd name="connsiteX4" fmla="*/ 12026 w 12843"/>
              <a:gd name="connsiteY4" fmla="*/ 2752 h 11291"/>
              <a:gd name="connsiteX5" fmla="*/ 6160 w 12843"/>
              <a:gd name="connsiteY5" fmla="*/ 7 h 11291"/>
              <a:gd name="connsiteX6" fmla="*/ 1069 w 12843"/>
              <a:gd name="connsiteY6" fmla="*/ 2204 h 11291"/>
              <a:gd name="connsiteX0" fmla="*/ 1069 w 12913"/>
              <a:gd name="connsiteY0" fmla="*/ 2204 h 11291"/>
              <a:gd name="connsiteX1" fmla="*/ 640 w 12913"/>
              <a:gd name="connsiteY1" fmla="*/ 8732 h 11291"/>
              <a:gd name="connsiteX2" fmla="*/ 6791 w 12913"/>
              <a:gd name="connsiteY2" fmla="*/ 11277 h 11291"/>
              <a:gd name="connsiteX3" fmla="*/ 12243 w 12913"/>
              <a:gd name="connsiteY3" fmla="*/ 7954 h 11291"/>
              <a:gd name="connsiteX4" fmla="*/ 12026 w 12913"/>
              <a:gd name="connsiteY4" fmla="*/ 2752 h 11291"/>
              <a:gd name="connsiteX5" fmla="*/ 6160 w 12913"/>
              <a:gd name="connsiteY5" fmla="*/ 7 h 11291"/>
              <a:gd name="connsiteX6" fmla="*/ 1069 w 12913"/>
              <a:gd name="connsiteY6" fmla="*/ 2204 h 11291"/>
              <a:gd name="connsiteX0" fmla="*/ 1069 w 12928"/>
              <a:gd name="connsiteY0" fmla="*/ 2204 h 11293"/>
              <a:gd name="connsiteX1" fmla="*/ 640 w 12928"/>
              <a:gd name="connsiteY1" fmla="*/ 8732 h 11293"/>
              <a:gd name="connsiteX2" fmla="*/ 6791 w 12928"/>
              <a:gd name="connsiteY2" fmla="*/ 11277 h 11293"/>
              <a:gd name="connsiteX3" fmla="*/ 12373 w 12928"/>
              <a:gd name="connsiteY3" fmla="*/ 7898 h 11293"/>
              <a:gd name="connsiteX4" fmla="*/ 12026 w 12928"/>
              <a:gd name="connsiteY4" fmla="*/ 2752 h 11293"/>
              <a:gd name="connsiteX5" fmla="*/ 6160 w 12928"/>
              <a:gd name="connsiteY5" fmla="*/ 7 h 11293"/>
              <a:gd name="connsiteX6" fmla="*/ 1069 w 12928"/>
              <a:gd name="connsiteY6" fmla="*/ 2204 h 11293"/>
              <a:gd name="connsiteX0" fmla="*/ 1069 w 13029"/>
              <a:gd name="connsiteY0" fmla="*/ 2204 h 11293"/>
              <a:gd name="connsiteX1" fmla="*/ 640 w 13029"/>
              <a:gd name="connsiteY1" fmla="*/ 8732 h 11293"/>
              <a:gd name="connsiteX2" fmla="*/ 6791 w 13029"/>
              <a:gd name="connsiteY2" fmla="*/ 11277 h 11293"/>
              <a:gd name="connsiteX3" fmla="*/ 12373 w 13029"/>
              <a:gd name="connsiteY3" fmla="*/ 7898 h 11293"/>
              <a:gd name="connsiteX4" fmla="*/ 12026 w 13029"/>
              <a:gd name="connsiteY4" fmla="*/ 2752 h 11293"/>
              <a:gd name="connsiteX5" fmla="*/ 6160 w 13029"/>
              <a:gd name="connsiteY5" fmla="*/ 7 h 11293"/>
              <a:gd name="connsiteX6" fmla="*/ 1069 w 13029"/>
              <a:gd name="connsiteY6" fmla="*/ 2204 h 11293"/>
              <a:gd name="connsiteX0" fmla="*/ 1069 w 13009"/>
              <a:gd name="connsiteY0" fmla="*/ 2204 h 11293"/>
              <a:gd name="connsiteX1" fmla="*/ 640 w 13009"/>
              <a:gd name="connsiteY1" fmla="*/ 8732 h 11293"/>
              <a:gd name="connsiteX2" fmla="*/ 6791 w 13009"/>
              <a:gd name="connsiteY2" fmla="*/ 11277 h 11293"/>
              <a:gd name="connsiteX3" fmla="*/ 12373 w 13009"/>
              <a:gd name="connsiteY3" fmla="*/ 7898 h 11293"/>
              <a:gd name="connsiteX4" fmla="*/ 12026 w 13009"/>
              <a:gd name="connsiteY4" fmla="*/ 2752 h 11293"/>
              <a:gd name="connsiteX5" fmla="*/ 6160 w 13009"/>
              <a:gd name="connsiteY5" fmla="*/ 7 h 11293"/>
              <a:gd name="connsiteX6" fmla="*/ 1069 w 13009"/>
              <a:gd name="connsiteY6" fmla="*/ 2204 h 11293"/>
              <a:gd name="connsiteX0" fmla="*/ 1069 w 12999"/>
              <a:gd name="connsiteY0" fmla="*/ 2204 h 11293"/>
              <a:gd name="connsiteX1" fmla="*/ 640 w 12999"/>
              <a:gd name="connsiteY1" fmla="*/ 8732 h 11293"/>
              <a:gd name="connsiteX2" fmla="*/ 6791 w 12999"/>
              <a:gd name="connsiteY2" fmla="*/ 11277 h 11293"/>
              <a:gd name="connsiteX3" fmla="*/ 12373 w 12999"/>
              <a:gd name="connsiteY3" fmla="*/ 7898 h 11293"/>
              <a:gd name="connsiteX4" fmla="*/ 12026 w 12999"/>
              <a:gd name="connsiteY4" fmla="*/ 2752 h 11293"/>
              <a:gd name="connsiteX5" fmla="*/ 6160 w 12999"/>
              <a:gd name="connsiteY5" fmla="*/ 7 h 11293"/>
              <a:gd name="connsiteX6" fmla="*/ 1069 w 12999"/>
              <a:gd name="connsiteY6" fmla="*/ 2204 h 11293"/>
              <a:gd name="connsiteX0" fmla="*/ 1069 w 12999"/>
              <a:gd name="connsiteY0" fmla="*/ 2204 h 11292"/>
              <a:gd name="connsiteX1" fmla="*/ 640 w 12999"/>
              <a:gd name="connsiteY1" fmla="*/ 8732 h 11292"/>
              <a:gd name="connsiteX2" fmla="*/ 6791 w 12999"/>
              <a:gd name="connsiteY2" fmla="*/ 11277 h 11292"/>
              <a:gd name="connsiteX3" fmla="*/ 12373 w 12999"/>
              <a:gd name="connsiteY3" fmla="*/ 7898 h 11292"/>
              <a:gd name="connsiteX4" fmla="*/ 12026 w 12999"/>
              <a:gd name="connsiteY4" fmla="*/ 2752 h 11292"/>
              <a:gd name="connsiteX5" fmla="*/ 6160 w 12999"/>
              <a:gd name="connsiteY5" fmla="*/ 7 h 11292"/>
              <a:gd name="connsiteX6" fmla="*/ 1069 w 12999"/>
              <a:gd name="connsiteY6" fmla="*/ 2204 h 11292"/>
              <a:gd name="connsiteX0" fmla="*/ 1069 w 12999"/>
              <a:gd name="connsiteY0" fmla="*/ 2204 h 11292"/>
              <a:gd name="connsiteX1" fmla="*/ 640 w 12999"/>
              <a:gd name="connsiteY1" fmla="*/ 8732 h 11292"/>
              <a:gd name="connsiteX2" fmla="*/ 6791 w 12999"/>
              <a:gd name="connsiteY2" fmla="*/ 11277 h 11292"/>
              <a:gd name="connsiteX3" fmla="*/ 12373 w 12999"/>
              <a:gd name="connsiteY3" fmla="*/ 7898 h 11292"/>
              <a:gd name="connsiteX4" fmla="*/ 12026 w 12999"/>
              <a:gd name="connsiteY4" fmla="*/ 2752 h 11292"/>
              <a:gd name="connsiteX5" fmla="*/ 6160 w 12999"/>
              <a:gd name="connsiteY5" fmla="*/ 7 h 11292"/>
              <a:gd name="connsiteX6" fmla="*/ 1069 w 12999"/>
              <a:gd name="connsiteY6" fmla="*/ 2204 h 11292"/>
              <a:gd name="connsiteX0" fmla="*/ 1069 w 12832"/>
              <a:gd name="connsiteY0" fmla="*/ 2204 h 11277"/>
              <a:gd name="connsiteX1" fmla="*/ 640 w 12832"/>
              <a:gd name="connsiteY1" fmla="*/ 8732 h 11277"/>
              <a:gd name="connsiteX2" fmla="*/ 6791 w 12832"/>
              <a:gd name="connsiteY2" fmla="*/ 11277 h 11277"/>
              <a:gd name="connsiteX3" fmla="*/ 12092 w 12832"/>
              <a:gd name="connsiteY3" fmla="*/ 8855 h 11277"/>
              <a:gd name="connsiteX4" fmla="*/ 12026 w 12832"/>
              <a:gd name="connsiteY4" fmla="*/ 2752 h 11277"/>
              <a:gd name="connsiteX5" fmla="*/ 6160 w 12832"/>
              <a:gd name="connsiteY5" fmla="*/ 7 h 11277"/>
              <a:gd name="connsiteX6" fmla="*/ 1069 w 12832"/>
              <a:gd name="connsiteY6" fmla="*/ 2204 h 11277"/>
              <a:gd name="connsiteX0" fmla="*/ 930 w 12632"/>
              <a:gd name="connsiteY0" fmla="*/ 2204 h 11636"/>
              <a:gd name="connsiteX1" fmla="*/ 501 w 12632"/>
              <a:gd name="connsiteY1" fmla="*/ 8732 h 11636"/>
              <a:gd name="connsiteX2" fmla="*/ 6301 w 12632"/>
              <a:gd name="connsiteY2" fmla="*/ 11636 h 11636"/>
              <a:gd name="connsiteX3" fmla="*/ 11953 w 12632"/>
              <a:gd name="connsiteY3" fmla="*/ 8855 h 11636"/>
              <a:gd name="connsiteX4" fmla="*/ 11887 w 12632"/>
              <a:gd name="connsiteY4" fmla="*/ 2752 h 11636"/>
              <a:gd name="connsiteX5" fmla="*/ 6021 w 12632"/>
              <a:gd name="connsiteY5" fmla="*/ 7 h 11636"/>
              <a:gd name="connsiteX6" fmla="*/ 930 w 12632"/>
              <a:gd name="connsiteY6" fmla="*/ 2204 h 11636"/>
              <a:gd name="connsiteX0" fmla="*/ 930 w 12632"/>
              <a:gd name="connsiteY0" fmla="*/ 2204 h 11636"/>
              <a:gd name="connsiteX1" fmla="*/ 501 w 12632"/>
              <a:gd name="connsiteY1" fmla="*/ 8732 h 11636"/>
              <a:gd name="connsiteX2" fmla="*/ 6301 w 12632"/>
              <a:gd name="connsiteY2" fmla="*/ 11636 h 11636"/>
              <a:gd name="connsiteX3" fmla="*/ 11953 w 12632"/>
              <a:gd name="connsiteY3" fmla="*/ 8855 h 11636"/>
              <a:gd name="connsiteX4" fmla="*/ 11887 w 12632"/>
              <a:gd name="connsiteY4" fmla="*/ 2752 h 11636"/>
              <a:gd name="connsiteX5" fmla="*/ 6021 w 12632"/>
              <a:gd name="connsiteY5" fmla="*/ 7 h 11636"/>
              <a:gd name="connsiteX6" fmla="*/ 930 w 12632"/>
              <a:gd name="connsiteY6" fmla="*/ 2204 h 11636"/>
              <a:gd name="connsiteX0" fmla="*/ 930 w 12632"/>
              <a:gd name="connsiteY0" fmla="*/ 2204 h 11641"/>
              <a:gd name="connsiteX1" fmla="*/ 501 w 12632"/>
              <a:gd name="connsiteY1" fmla="*/ 8732 h 11641"/>
              <a:gd name="connsiteX2" fmla="*/ 6301 w 12632"/>
              <a:gd name="connsiteY2" fmla="*/ 11636 h 11641"/>
              <a:gd name="connsiteX3" fmla="*/ 11953 w 12632"/>
              <a:gd name="connsiteY3" fmla="*/ 8855 h 11641"/>
              <a:gd name="connsiteX4" fmla="*/ 11887 w 12632"/>
              <a:gd name="connsiteY4" fmla="*/ 2752 h 11641"/>
              <a:gd name="connsiteX5" fmla="*/ 6021 w 12632"/>
              <a:gd name="connsiteY5" fmla="*/ 7 h 11641"/>
              <a:gd name="connsiteX6" fmla="*/ 930 w 12632"/>
              <a:gd name="connsiteY6" fmla="*/ 2204 h 11641"/>
              <a:gd name="connsiteX0" fmla="*/ 935 w 12632"/>
              <a:gd name="connsiteY0" fmla="*/ 2204 h 11880"/>
              <a:gd name="connsiteX1" fmla="*/ 506 w 12632"/>
              <a:gd name="connsiteY1" fmla="*/ 8732 h 11880"/>
              <a:gd name="connsiteX2" fmla="*/ 6376 w 12632"/>
              <a:gd name="connsiteY2" fmla="*/ 11875 h 11880"/>
              <a:gd name="connsiteX3" fmla="*/ 11958 w 12632"/>
              <a:gd name="connsiteY3" fmla="*/ 8855 h 11880"/>
              <a:gd name="connsiteX4" fmla="*/ 11892 w 12632"/>
              <a:gd name="connsiteY4" fmla="*/ 2752 h 11880"/>
              <a:gd name="connsiteX5" fmla="*/ 6026 w 12632"/>
              <a:gd name="connsiteY5" fmla="*/ 7 h 11880"/>
              <a:gd name="connsiteX6" fmla="*/ 935 w 12632"/>
              <a:gd name="connsiteY6" fmla="*/ 2204 h 11880"/>
              <a:gd name="connsiteX0" fmla="*/ 935 w 12671"/>
              <a:gd name="connsiteY0" fmla="*/ 2211 h 11887"/>
              <a:gd name="connsiteX1" fmla="*/ 506 w 12671"/>
              <a:gd name="connsiteY1" fmla="*/ 8739 h 11887"/>
              <a:gd name="connsiteX2" fmla="*/ 6376 w 12671"/>
              <a:gd name="connsiteY2" fmla="*/ 11882 h 11887"/>
              <a:gd name="connsiteX3" fmla="*/ 11958 w 12671"/>
              <a:gd name="connsiteY3" fmla="*/ 8862 h 11887"/>
              <a:gd name="connsiteX4" fmla="*/ 11962 w 12671"/>
              <a:gd name="connsiteY4" fmla="*/ 3038 h 11887"/>
              <a:gd name="connsiteX5" fmla="*/ 6026 w 12671"/>
              <a:gd name="connsiteY5" fmla="*/ 14 h 11887"/>
              <a:gd name="connsiteX6" fmla="*/ 935 w 12671"/>
              <a:gd name="connsiteY6" fmla="*/ 2211 h 11887"/>
              <a:gd name="connsiteX0" fmla="*/ 935 w 12671"/>
              <a:gd name="connsiteY0" fmla="*/ 2211 h 11887"/>
              <a:gd name="connsiteX1" fmla="*/ 506 w 12671"/>
              <a:gd name="connsiteY1" fmla="*/ 8739 h 11887"/>
              <a:gd name="connsiteX2" fmla="*/ 6376 w 12671"/>
              <a:gd name="connsiteY2" fmla="*/ 11882 h 11887"/>
              <a:gd name="connsiteX3" fmla="*/ 11958 w 12671"/>
              <a:gd name="connsiteY3" fmla="*/ 8862 h 11887"/>
              <a:gd name="connsiteX4" fmla="*/ 11962 w 12671"/>
              <a:gd name="connsiteY4" fmla="*/ 3038 h 11887"/>
              <a:gd name="connsiteX5" fmla="*/ 6026 w 12671"/>
              <a:gd name="connsiteY5" fmla="*/ 14 h 11887"/>
              <a:gd name="connsiteX6" fmla="*/ 935 w 12671"/>
              <a:gd name="connsiteY6" fmla="*/ 2211 h 11887"/>
              <a:gd name="connsiteX0" fmla="*/ 935 w 12712"/>
              <a:gd name="connsiteY0" fmla="*/ 2211 h 11887"/>
              <a:gd name="connsiteX1" fmla="*/ 506 w 12712"/>
              <a:gd name="connsiteY1" fmla="*/ 8739 h 11887"/>
              <a:gd name="connsiteX2" fmla="*/ 6376 w 12712"/>
              <a:gd name="connsiteY2" fmla="*/ 11882 h 11887"/>
              <a:gd name="connsiteX3" fmla="*/ 11958 w 12712"/>
              <a:gd name="connsiteY3" fmla="*/ 8862 h 11887"/>
              <a:gd name="connsiteX4" fmla="*/ 11962 w 12712"/>
              <a:gd name="connsiteY4" fmla="*/ 3038 h 11887"/>
              <a:gd name="connsiteX5" fmla="*/ 6026 w 12712"/>
              <a:gd name="connsiteY5" fmla="*/ 14 h 11887"/>
              <a:gd name="connsiteX6" fmla="*/ 935 w 12712"/>
              <a:gd name="connsiteY6" fmla="*/ 2211 h 11887"/>
              <a:gd name="connsiteX0" fmla="*/ 935 w 12712"/>
              <a:gd name="connsiteY0" fmla="*/ 2211 h 11887"/>
              <a:gd name="connsiteX1" fmla="*/ 506 w 12712"/>
              <a:gd name="connsiteY1" fmla="*/ 8739 h 11887"/>
              <a:gd name="connsiteX2" fmla="*/ 6376 w 12712"/>
              <a:gd name="connsiteY2" fmla="*/ 11882 h 11887"/>
              <a:gd name="connsiteX3" fmla="*/ 11958 w 12712"/>
              <a:gd name="connsiteY3" fmla="*/ 8862 h 11887"/>
              <a:gd name="connsiteX4" fmla="*/ 11962 w 12712"/>
              <a:gd name="connsiteY4" fmla="*/ 3038 h 11887"/>
              <a:gd name="connsiteX5" fmla="*/ 6026 w 12712"/>
              <a:gd name="connsiteY5" fmla="*/ 14 h 11887"/>
              <a:gd name="connsiteX6" fmla="*/ 935 w 12712"/>
              <a:gd name="connsiteY6" fmla="*/ 2211 h 11887"/>
              <a:gd name="connsiteX0" fmla="*/ 1037 w 12814"/>
              <a:gd name="connsiteY0" fmla="*/ 2211 h 11882"/>
              <a:gd name="connsiteX1" fmla="*/ 467 w 12814"/>
              <a:gd name="connsiteY1" fmla="*/ 9058 h 11882"/>
              <a:gd name="connsiteX2" fmla="*/ 6478 w 12814"/>
              <a:gd name="connsiteY2" fmla="*/ 11882 h 11882"/>
              <a:gd name="connsiteX3" fmla="*/ 12060 w 12814"/>
              <a:gd name="connsiteY3" fmla="*/ 8862 h 11882"/>
              <a:gd name="connsiteX4" fmla="*/ 12064 w 12814"/>
              <a:gd name="connsiteY4" fmla="*/ 3038 h 11882"/>
              <a:gd name="connsiteX5" fmla="*/ 6128 w 12814"/>
              <a:gd name="connsiteY5" fmla="*/ 14 h 11882"/>
              <a:gd name="connsiteX6" fmla="*/ 1037 w 12814"/>
              <a:gd name="connsiteY6" fmla="*/ 2211 h 11882"/>
              <a:gd name="connsiteX0" fmla="*/ 972 w 12854"/>
              <a:gd name="connsiteY0" fmla="*/ 2328 h 11879"/>
              <a:gd name="connsiteX1" fmla="*/ 507 w 12854"/>
              <a:gd name="connsiteY1" fmla="*/ 9055 h 11879"/>
              <a:gd name="connsiteX2" fmla="*/ 6518 w 12854"/>
              <a:gd name="connsiteY2" fmla="*/ 11879 h 11879"/>
              <a:gd name="connsiteX3" fmla="*/ 12100 w 12854"/>
              <a:gd name="connsiteY3" fmla="*/ 8859 h 11879"/>
              <a:gd name="connsiteX4" fmla="*/ 12104 w 12854"/>
              <a:gd name="connsiteY4" fmla="*/ 3035 h 11879"/>
              <a:gd name="connsiteX5" fmla="*/ 6168 w 12854"/>
              <a:gd name="connsiteY5" fmla="*/ 11 h 11879"/>
              <a:gd name="connsiteX6" fmla="*/ 972 w 12854"/>
              <a:gd name="connsiteY6" fmla="*/ 2328 h 11879"/>
              <a:gd name="connsiteX0" fmla="*/ 997 w 12879"/>
              <a:gd name="connsiteY0" fmla="*/ 2324 h 11875"/>
              <a:gd name="connsiteX1" fmla="*/ 348 w 12879"/>
              <a:gd name="connsiteY1" fmla="*/ 5961 h 11875"/>
              <a:gd name="connsiteX2" fmla="*/ 532 w 12879"/>
              <a:gd name="connsiteY2" fmla="*/ 9051 h 11875"/>
              <a:gd name="connsiteX3" fmla="*/ 6543 w 12879"/>
              <a:gd name="connsiteY3" fmla="*/ 11875 h 11875"/>
              <a:gd name="connsiteX4" fmla="*/ 12125 w 12879"/>
              <a:gd name="connsiteY4" fmla="*/ 8855 h 11875"/>
              <a:gd name="connsiteX5" fmla="*/ 12129 w 12879"/>
              <a:gd name="connsiteY5" fmla="*/ 3031 h 11875"/>
              <a:gd name="connsiteX6" fmla="*/ 6193 w 12879"/>
              <a:gd name="connsiteY6" fmla="*/ 7 h 11875"/>
              <a:gd name="connsiteX7" fmla="*/ 997 w 12879"/>
              <a:gd name="connsiteY7" fmla="*/ 2324 h 11875"/>
              <a:gd name="connsiteX0" fmla="*/ 751 w 12633"/>
              <a:gd name="connsiteY0" fmla="*/ 2324 h 11875"/>
              <a:gd name="connsiteX1" fmla="*/ 102 w 12633"/>
              <a:gd name="connsiteY1" fmla="*/ 5961 h 11875"/>
              <a:gd name="connsiteX2" fmla="*/ 286 w 12633"/>
              <a:gd name="connsiteY2" fmla="*/ 9051 h 11875"/>
              <a:gd name="connsiteX3" fmla="*/ 6297 w 12633"/>
              <a:gd name="connsiteY3" fmla="*/ 11875 h 11875"/>
              <a:gd name="connsiteX4" fmla="*/ 11879 w 12633"/>
              <a:gd name="connsiteY4" fmla="*/ 8855 h 11875"/>
              <a:gd name="connsiteX5" fmla="*/ 11883 w 12633"/>
              <a:gd name="connsiteY5" fmla="*/ 3031 h 11875"/>
              <a:gd name="connsiteX6" fmla="*/ 5947 w 12633"/>
              <a:gd name="connsiteY6" fmla="*/ 7 h 11875"/>
              <a:gd name="connsiteX7" fmla="*/ 751 w 12633"/>
              <a:gd name="connsiteY7" fmla="*/ 2324 h 11875"/>
              <a:gd name="connsiteX0" fmla="*/ 669 w 12551"/>
              <a:gd name="connsiteY0" fmla="*/ 2324 h 11881"/>
              <a:gd name="connsiteX1" fmla="*/ 20 w 12551"/>
              <a:gd name="connsiteY1" fmla="*/ 5961 h 11881"/>
              <a:gd name="connsiteX2" fmla="*/ 735 w 12551"/>
              <a:gd name="connsiteY2" fmla="*/ 9618 h 11881"/>
              <a:gd name="connsiteX3" fmla="*/ 6215 w 12551"/>
              <a:gd name="connsiteY3" fmla="*/ 11875 h 11881"/>
              <a:gd name="connsiteX4" fmla="*/ 11797 w 12551"/>
              <a:gd name="connsiteY4" fmla="*/ 8855 h 11881"/>
              <a:gd name="connsiteX5" fmla="*/ 11801 w 12551"/>
              <a:gd name="connsiteY5" fmla="*/ 3031 h 11881"/>
              <a:gd name="connsiteX6" fmla="*/ 5865 w 12551"/>
              <a:gd name="connsiteY6" fmla="*/ 7 h 11881"/>
              <a:gd name="connsiteX7" fmla="*/ 669 w 12551"/>
              <a:gd name="connsiteY7" fmla="*/ 2324 h 11881"/>
              <a:gd name="connsiteX0" fmla="*/ 734 w 12608"/>
              <a:gd name="connsiteY0" fmla="*/ 2324 h 11636"/>
              <a:gd name="connsiteX1" fmla="*/ 85 w 12608"/>
              <a:gd name="connsiteY1" fmla="*/ 5961 h 11636"/>
              <a:gd name="connsiteX2" fmla="*/ 800 w 12608"/>
              <a:gd name="connsiteY2" fmla="*/ 9618 h 11636"/>
              <a:gd name="connsiteX3" fmla="*/ 6405 w 12608"/>
              <a:gd name="connsiteY3" fmla="*/ 11627 h 11636"/>
              <a:gd name="connsiteX4" fmla="*/ 11862 w 12608"/>
              <a:gd name="connsiteY4" fmla="*/ 8855 h 11636"/>
              <a:gd name="connsiteX5" fmla="*/ 11866 w 12608"/>
              <a:gd name="connsiteY5" fmla="*/ 3031 h 11636"/>
              <a:gd name="connsiteX6" fmla="*/ 5930 w 12608"/>
              <a:gd name="connsiteY6" fmla="*/ 7 h 11636"/>
              <a:gd name="connsiteX7" fmla="*/ 734 w 12608"/>
              <a:gd name="connsiteY7" fmla="*/ 2324 h 11636"/>
              <a:gd name="connsiteX0" fmla="*/ 734 w 12608"/>
              <a:gd name="connsiteY0" fmla="*/ 2324 h 11628"/>
              <a:gd name="connsiteX1" fmla="*/ 85 w 12608"/>
              <a:gd name="connsiteY1" fmla="*/ 5961 h 11628"/>
              <a:gd name="connsiteX2" fmla="*/ 800 w 12608"/>
              <a:gd name="connsiteY2" fmla="*/ 9618 h 11628"/>
              <a:gd name="connsiteX3" fmla="*/ 6405 w 12608"/>
              <a:gd name="connsiteY3" fmla="*/ 11627 h 11628"/>
              <a:gd name="connsiteX4" fmla="*/ 11862 w 12608"/>
              <a:gd name="connsiteY4" fmla="*/ 8855 h 11628"/>
              <a:gd name="connsiteX5" fmla="*/ 11866 w 12608"/>
              <a:gd name="connsiteY5" fmla="*/ 3031 h 11628"/>
              <a:gd name="connsiteX6" fmla="*/ 5930 w 12608"/>
              <a:gd name="connsiteY6" fmla="*/ 7 h 11628"/>
              <a:gd name="connsiteX7" fmla="*/ 734 w 12608"/>
              <a:gd name="connsiteY7" fmla="*/ 2324 h 11628"/>
              <a:gd name="connsiteX0" fmla="*/ 734 w 12608"/>
              <a:gd name="connsiteY0" fmla="*/ 2324 h 11634"/>
              <a:gd name="connsiteX1" fmla="*/ 85 w 12608"/>
              <a:gd name="connsiteY1" fmla="*/ 5961 h 11634"/>
              <a:gd name="connsiteX2" fmla="*/ 800 w 12608"/>
              <a:gd name="connsiteY2" fmla="*/ 9618 h 11634"/>
              <a:gd name="connsiteX3" fmla="*/ 6405 w 12608"/>
              <a:gd name="connsiteY3" fmla="*/ 11627 h 11634"/>
              <a:gd name="connsiteX4" fmla="*/ 11862 w 12608"/>
              <a:gd name="connsiteY4" fmla="*/ 8855 h 11634"/>
              <a:gd name="connsiteX5" fmla="*/ 11866 w 12608"/>
              <a:gd name="connsiteY5" fmla="*/ 3031 h 11634"/>
              <a:gd name="connsiteX6" fmla="*/ 5930 w 12608"/>
              <a:gd name="connsiteY6" fmla="*/ 7 h 11634"/>
              <a:gd name="connsiteX7" fmla="*/ 734 w 12608"/>
              <a:gd name="connsiteY7" fmla="*/ 2324 h 11634"/>
              <a:gd name="connsiteX0" fmla="*/ 740 w 12607"/>
              <a:gd name="connsiteY0" fmla="*/ 2324 h 11669"/>
              <a:gd name="connsiteX1" fmla="*/ 91 w 12607"/>
              <a:gd name="connsiteY1" fmla="*/ 5961 h 11669"/>
              <a:gd name="connsiteX2" fmla="*/ 806 w 12607"/>
              <a:gd name="connsiteY2" fmla="*/ 9618 h 11669"/>
              <a:gd name="connsiteX3" fmla="*/ 6536 w 12607"/>
              <a:gd name="connsiteY3" fmla="*/ 11662 h 11669"/>
              <a:gd name="connsiteX4" fmla="*/ 11868 w 12607"/>
              <a:gd name="connsiteY4" fmla="*/ 8855 h 11669"/>
              <a:gd name="connsiteX5" fmla="*/ 11872 w 12607"/>
              <a:gd name="connsiteY5" fmla="*/ 3031 h 11669"/>
              <a:gd name="connsiteX6" fmla="*/ 5936 w 12607"/>
              <a:gd name="connsiteY6" fmla="*/ 7 h 11669"/>
              <a:gd name="connsiteX7" fmla="*/ 740 w 12607"/>
              <a:gd name="connsiteY7" fmla="*/ 2324 h 11669"/>
              <a:gd name="connsiteX0" fmla="*/ 740 w 12458"/>
              <a:gd name="connsiteY0" fmla="*/ 2324 h 11665"/>
              <a:gd name="connsiteX1" fmla="*/ 91 w 12458"/>
              <a:gd name="connsiteY1" fmla="*/ 5961 h 11665"/>
              <a:gd name="connsiteX2" fmla="*/ 806 w 12458"/>
              <a:gd name="connsiteY2" fmla="*/ 9618 h 11665"/>
              <a:gd name="connsiteX3" fmla="*/ 6536 w 12458"/>
              <a:gd name="connsiteY3" fmla="*/ 11662 h 11665"/>
              <a:gd name="connsiteX4" fmla="*/ 11493 w 12458"/>
              <a:gd name="connsiteY4" fmla="*/ 9174 h 11665"/>
              <a:gd name="connsiteX5" fmla="*/ 11872 w 12458"/>
              <a:gd name="connsiteY5" fmla="*/ 3031 h 11665"/>
              <a:gd name="connsiteX6" fmla="*/ 5936 w 12458"/>
              <a:gd name="connsiteY6" fmla="*/ 7 h 11665"/>
              <a:gd name="connsiteX7" fmla="*/ 740 w 12458"/>
              <a:gd name="connsiteY7" fmla="*/ 2324 h 11665"/>
              <a:gd name="connsiteX0" fmla="*/ 740 w 12551"/>
              <a:gd name="connsiteY0" fmla="*/ 2324 h 11665"/>
              <a:gd name="connsiteX1" fmla="*/ 91 w 12551"/>
              <a:gd name="connsiteY1" fmla="*/ 5961 h 11665"/>
              <a:gd name="connsiteX2" fmla="*/ 806 w 12551"/>
              <a:gd name="connsiteY2" fmla="*/ 9618 h 11665"/>
              <a:gd name="connsiteX3" fmla="*/ 6536 w 12551"/>
              <a:gd name="connsiteY3" fmla="*/ 11662 h 11665"/>
              <a:gd name="connsiteX4" fmla="*/ 11493 w 12551"/>
              <a:gd name="connsiteY4" fmla="*/ 9174 h 11665"/>
              <a:gd name="connsiteX5" fmla="*/ 11872 w 12551"/>
              <a:gd name="connsiteY5" fmla="*/ 3031 h 11665"/>
              <a:gd name="connsiteX6" fmla="*/ 5936 w 12551"/>
              <a:gd name="connsiteY6" fmla="*/ 7 h 11665"/>
              <a:gd name="connsiteX7" fmla="*/ 740 w 12551"/>
              <a:gd name="connsiteY7" fmla="*/ 2324 h 11665"/>
              <a:gd name="connsiteX0" fmla="*/ 740 w 12530"/>
              <a:gd name="connsiteY0" fmla="*/ 2324 h 11665"/>
              <a:gd name="connsiteX1" fmla="*/ 91 w 12530"/>
              <a:gd name="connsiteY1" fmla="*/ 5961 h 11665"/>
              <a:gd name="connsiteX2" fmla="*/ 806 w 12530"/>
              <a:gd name="connsiteY2" fmla="*/ 9618 h 11665"/>
              <a:gd name="connsiteX3" fmla="*/ 6536 w 12530"/>
              <a:gd name="connsiteY3" fmla="*/ 11662 h 11665"/>
              <a:gd name="connsiteX4" fmla="*/ 11493 w 12530"/>
              <a:gd name="connsiteY4" fmla="*/ 9174 h 11665"/>
              <a:gd name="connsiteX5" fmla="*/ 11872 w 12530"/>
              <a:gd name="connsiteY5" fmla="*/ 3031 h 11665"/>
              <a:gd name="connsiteX6" fmla="*/ 5936 w 12530"/>
              <a:gd name="connsiteY6" fmla="*/ 7 h 11665"/>
              <a:gd name="connsiteX7" fmla="*/ 740 w 12530"/>
              <a:gd name="connsiteY7" fmla="*/ 2324 h 11665"/>
              <a:gd name="connsiteX0" fmla="*/ 740 w 12502"/>
              <a:gd name="connsiteY0" fmla="*/ 2333 h 11674"/>
              <a:gd name="connsiteX1" fmla="*/ 91 w 12502"/>
              <a:gd name="connsiteY1" fmla="*/ 5970 h 11674"/>
              <a:gd name="connsiteX2" fmla="*/ 806 w 12502"/>
              <a:gd name="connsiteY2" fmla="*/ 9627 h 11674"/>
              <a:gd name="connsiteX3" fmla="*/ 6536 w 12502"/>
              <a:gd name="connsiteY3" fmla="*/ 11671 h 11674"/>
              <a:gd name="connsiteX4" fmla="*/ 11493 w 12502"/>
              <a:gd name="connsiteY4" fmla="*/ 9183 h 11674"/>
              <a:gd name="connsiteX5" fmla="*/ 11934 w 12502"/>
              <a:gd name="connsiteY5" fmla="*/ 3465 h 11674"/>
              <a:gd name="connsiteX6" fmla="*/ 5936 w 12502"/>
              <a:gd name="connsiteY6" fmla="*/ 16 h 11674"/>
              <a:gd name="connsiteX7" fmla="*/ 740 w 12502"/>
              <a:gd name="connsiteY7" fmla="*/ 2333 h 11674"/>
              <a:gd name="connsiteX0" fmla="*/ 740 w 12502"/>
              <a:gd name="connsiteY0" fmla="*/ 2229 h 11570"/>
              <a:gd name="connsiteX1" fmla="*/ 91 w 12502"/>
              <a:gd name="connsiteY1" fmla="*/ 5866 h 11570"/>
              <a:gd name="connsiteX2" fmla="*/ 806 w 12502"/>
              <a:gd name="connsiteY2" fmla="*/ 9523 h 11570"/>
              <a:gd name="connsiteX3" fmla="*/ 6536 w 12502"/>
              <a:gd name="connsiteY3" fmla="*/ 11567 h 11570"/>
              <a:gd name="connsiteX4" fmla="*/ 11493 w 12502"/>
              <a:gd name="connsiteY4" fmla="*/ 9079 h 11570"/>
              <a:gd name="connsiteX5" fmla="*/ 11934 w 12502"/>
              <a:gd name="connsiteY5" fmla="*/ 3361 h 11570"/>
              <a:gd name="connsiteX6" fmla="*/ 6155 w 12502"/>
              <a:gd name="connsiteY6" fmla="*/ 18 h 11570"/>
              <a:gd name="connsiteX7" fmla="*/ 740 w 12502"/>
              <a:gd name="connsiteY7" fmla="*/ 2229 h 11570"/>
              <a:gd name="connsiteX0" fmla="*/ 740 w 12502"/>
              <a:gd name="connsiteY0" fmla="*/ 2232 h 11573"/>
              <a:gd name="connsiteX1" fmla="*/ 91 w 12502"/>
              <a:gd name="connsiteY1" fmla="*/ 5869 h 11573"/>
              <a:gd name="connsiteX2" fmla="*/ 806 w 12502"/>
              <a:gd name="connsiteY2" fmla="*/ 9526 h 11573"/>
              <a:gd name="connsiteX3" fmla="*/ 6536 w 12502"/>
              <a:gd name="connsiteY3" fmla="*/ 11570 h 11573"/>
              <a:gd name="connsiteX4" fmla="*/ 11493 w 12502"/>
              <a:gd name="connsiteY4" fmla="*/ 9082 h 11573"/>
              <a:gd name="connsiteX5" fmla="*/ 11934 w 12502"/>
              <a:gd name="connsiteY5" fmla="*/ 3364 h 11573"/>
              <a:gd name="connsiteX6" fmla="*/ 6155 w 12502"/>
              <a:gd name="connsiteY6" fmla="*/ 21 h 11573"/>
              <a:gd name="connsiteX7" fmla="*/ 740 w 12502"/>
              <a:gd name="connsiteY7" fmla="*/ 2232 h 11573"/>
              <a:gd name="connsiteX0" fmla="*/ 740 w 12502"/>
              <a:gd name="connsiteY0" fmla="*/ 2232 h 11574"/>
              <a:gd name="connsiteX1" fmla="*/ 91 w 12502"/>
              <a:gd name="connsiteY1" fmla="*/ 5869 h 11574"/>
              <a:gd name="connsiteX2" fmla="*/ 806 w 12502"/>
              <a:gd name="connsiteY2" fmla="*/ 9597 h 11574"/>
              <a:gd name="connsiteX3" fmla="*/ 6536 w 12502"/>
              <a:gd name="connsiteY3" fmla="*/ 11570 h 11574"/>
              <a:gd name="connsiteX4" fmla="*/ 11493 w 12502"/>
              <a:gd name="connsiteY4" fmla="*/ 9082 h 11574"/>
              <a:gd name="connsiteX5" fmla="*/ 11934 w 12502"/>
              <a:gd name="connsiteY5" fmla="*/ 3364 h 11574"/>
              <a:gd name="connsiteX6" fmla="*/ 6155 w 12502"/>
              <a:gd name="connsiteY6" fmla="*/ 21 h 11574"/>
              <a:gd name="connsiteX7" fmla="*/ 740 w 12502"/>
              <a:gd name="connsiteY7" fmla="*/ 2232 h 11574"/>
              <a:gd name="connsiteX0" fmla="*/ 748 w 12510"/>
              <a:gd name="connsiteY0" fmla="*/ 2232 h 11577"/>
              <a:gd name="connsiteX1" fmla="*/ 99 w 12510"/>
              <a:gd name="connsiteY1" fmla="*/ 5869 h 11577"/>
              <a:gd name="connsiteX2" fmla="*/ 814 w 12510"/>
              <a:gd name="connsiteY2" fmla="*/ 9597 h 11577"/>
              <a:gd name="connsiteX3" fmla="*/ 6544 w 12510"/>
              <a:gd name="connsiteY3" fmla="*/ 11570 h 11577"/>
              <a:gd name="connsiteX4" fmla="*/ 11501 w 12510"/>
              <a:gd name="connsiteY4" fmla="*/ 9082 h 11577"/>
              <a:gd name="connsiteX5" fmla="*/ 11942 w 12510"/>
              <a:gd name="connsiteY5" fmla="*/ 3364 h 11577"/>
              <a:gd name="connsiteX6" fmla="*/ 6163 w 12510"/>
              <a:gd name="connsiteY6" fmla="*/ 21 h 11577"/>
              <a:gd name="connsiteX7" fmla="*/ 748 w 12510"/>
              <a:gd name="connsiteY7" fmla="*/ 2232 h 11577"/>
              <a:gd name="connsiteX0" fmla="*/ 964 w 12726"/>
              <a:gd name="connsiteY0" fmla="*/ 2228 h 11570"/>
              <a:gd name="connsiteX1" fmla="*/ 34 w 12726"/>
              <a:gd name="connsiteY1" fmla="*/ 5833 h 11570"/>
              <a:gd name="connsiteX2" fmla="*/ 1030 w 12726"/>
              <a:gd name="connsiteY2" fmla="*/ 9593 h 11570"/>
              <a:gd name="connsiteX3" fmla="*/ 6760 w 12726"/>
              <a:gd name="connsiteY3" fmla="*/ 11566 h 11570"/>
              <a:gd name="connsiteX4" fmla="*/ 11717 w 12726"/>
              <a:gd name="connsiteY4" fmla="*/ 9078 h 11570"/>
              <a:gd name="connsiteX5" fmla="*/ 12158 w 12726"/>
              <a:gd name="connsiteY5" fmla="*/ 3360 h 11570"/>
              <a:gd name="connsiteX6" fmla="*/ 6379 w 12726"/>
              <a:gd name="connsiteY6" fmla="*/ 17 h 11570"/>
              <a:gd name="connsiteX7" fmla="*/ 964 w 12726"/>
              <a:gd name="connsiteY7" fmla="*/ 2228 h 11570"/>
              <a:gd name="connsiteX0" fmla="*/ 979 w 12741"/>
              <a:gd name="connsiteY0" fmla="*/ 2228 h 11609"/>
              <a:gd name="connsiteX1" fmla="*/ 49 w 12741"/>
              <a:gd name="connsiteY1" fmla="*/ 5833 h 11609"/>
              <a:gd name="connsiteX2" fmla="*/ 1635 w 12741"/>
              <a:gd name="connsiteY2" fmla="*/ 10295 h 11609"/>
              <a:gd name="connsiteX3" fmla="*/ 6775 w 12741"/>
              <a:gd name="connsiteY3" fmla="*/ 11566 h 11609"/>
              <a:gd name="connsiteX4" fmla="*/ 11732 w 12741"/>
              <a:gd name="connsiteY4" fmla="*/ 9078 h 11609"/>
              <a:gd name="connsiteX5" fmla="*/ 12173 w 12741"/>
              <a:gd name="connsiteY5" fmla="*/ 3360 h 11609"/>
              <a:gd name="connsiteX6" fmla="*/ 6394 w 12741"/>
              <a:gd name="connsiteY6" fmla="*/ 17 h 11609"/>
              <a:gd name="connsiteX7" fmla="*/ 979 w 12741"/>
              <a:gd name="connsiteY7" fmla="*/ 2228 h 11609"/>
              <a:gd name="connsiteX0" fmla="*/ 1095 w 12716"/>
              <a:gd name="connsiteY0" fmla="*/ 1601 h 11652"/>
              <a:gd name="connsiteX1" fmla="*/ 24 w 12716"/>
              <a:gd name="connsiteY1" fmla="*/ 5876 h 11652"/>
              <a:gd name="connsiteX2" fmla="*/ 1610 w 12716"/>
              <a:gd name="connsiteY2" fmla="*/ 10338 h 11652"/>
              <a:gd name="connsiteX3" fmla="*/ 6750 w 12716"/>
              <a:gd name="connsiteY3" fmla="*/ 11609 h 11652"/>
              <a:gd name="connsiteX4" fmla="*/ 11707 w 12716"/>
              <a:gd name="connsiteY4" fmla="*/ 9121 h 11652"/>
              <a:gd name="connsiteX5" fmla="*/ 12148 w 12716"/>
              <a:gd name="connsiteY5" fmla="*/ 3403 h 11652"/>
              <a:gd name="connsiteX6" fmla="*/ 6369 w 12716"/>
              <a:gd name="connsiteY6" fmla="*/ 60 h 11652"/>
              <a:gd name="connsiteX7" fmla="*/ 1095 w 12716"/>
              <a:gd name="connsiteY7" fmla="*/ 1601 h 11652"/>
              <a:gd name="connsiteX0" fmla="*/ 434 w 12055"/>
              <a:gd name="connsiteY0" fmla="*/ 1601 h 11740"/>
              <a:gd name="connsiteX1" fmla="*/ 949 w 12055"/>
              <a:gd name="connsiteY1" fmla="*/ 10338 h 11740"/>
              <a:gd name="connsiteX2" fmla="*/ 6089 w 12055"/>
              <a:gd name="connsiteY2" fmla="*/ 11609 h 11740"/>
              <a:gd name="connsiteX3" fmla="*/ 11046 w 12055"/>
              <a:gd name="connsiteY3" fmla="*/ 9121 h 11740"/>
              <a:gd name="connsiteX4" fmla="*/ 11487 w 12055"/>
              <a:gd name="connsiteY4" fmla="*/ 3403 h 11740"/>
              <a:gd name="connsiteX5" fmla="*/ 5708 w 12055"/>
              <a:gd name="connsiteY5" fmla="*/ 60 h 11740"/>
              <a:gd name="connsiteX6" fmla="*/ 434 w 12055"/>
              <a:gd name="connsiteY6" fmla="*/ 1601 h 11740"/>
              <a:gd name="connsiteX0" fmla="*/ 646 w 12267"/>
              <a:gd name="connsiteY0" fmla="*/ 1653 h 11675"/>
              <a:gd name="connsiteX1" fmla="*/ 711 w 12267"/>
              <a:gd name="connsiteY1" fmla="*/ 9752 h 11675"/>
              <a:gd name="connsiteX2" fmla="*/ 6301 w 12267"/>
              <a:gd name="connsiteY2" fmla="*/ 11661 h 11675"/>
              <a:gd name="connsiteX3" fmla="*/ 11258 w 12267"/>
              <a:gd name="connsiteY3" fmla="*/ 9173 h 11675"/>
              <a:gd name="connsiteX4" fmla="*/ 11699 w 12267"/>
              <a:gd name="connsiteY4" fmla="*/ 3455 h 11675"/>
              <a:gd name="connsiteX5" fmla="*/ 5920 w 12267"/>
              <a:gd name="connsiteY5" fmla="*/ 112 h 11675"/>
              <a:gd name="connsiteX6" fmla="*/ 646 w 12267"/>
              <a:gd name="connsiteY6" fmla="*/ 1653 h 11675"/>
              <a:gd name="connsiteX0" fmla="*/ 995 w 12616"/>
              <a:gd name="connsiteY0" fmla="*/ 1653 h 11714"/>
              <a:gd name="connsiteX1" fmla="*/ 1060 w 12616"/>
              <a:gd name="connsiteY1" fmla="*/ 9752 h 11714"/>
              <a:gd name="connsiteX2" fmla="*/ 6650 w 12616"/>
              <a:gd name="connsiteY2" fmla="*/ 11661 h 11714"/>
              <a:gd name="connsiteX3" fmla="*/ 11607 w 12616"/>
              <a:gd name="connsiteY3" fmla="*/ 9173 h 11714"/>
              <a:gd name="connsiteX4" fmla="*/ 12048 w 12616"/>
              <a:gd name="connsiteY4" fmla="*/ 3455 h 11714"/>
              <a:gd name="connsiteX5" fmla="*/ 6269 w 12616"/>
              <a:gd name="connsiteY5" fmla="*/ 112 h 11714"/>
              <a:gd name="connsiteX6" fmla="*/ 995 w 12616"/>
              <a:gd name="connsiteY6" fmla="*/ 1653 h 11714"/>
              <a:gd name="connsiteX0" fmla="*/ 601 w 12334"/>
              <a:gd name="connsiteY0" fmla="*/ 1865 h 11631"/>
              <a:gd name="connsiteX1" fmla="*/ 778 w 12334"/>
              <a:gd name="connsiteY1" fmla="*/ 9709 h 11631"/>
              <a:gd name="connsiteX2" fmla="*/ 6368 w 12334"/>
              <a:gd name="connsiteY2" fmla="*/ 11618 h 11631"/>
              <a:gd name="connsiteX3" fmla="*/ 11325 w 12334"/>
              <a:gd name="connsiteY3" fmla="*/ 9130 h 11631"/>
              <a:gd name="connsiteX4" fmla="*/ 11766 w 12334"/>
              <a:gd name="connsiteY4" fmla="*/ 3412 h 11631"/>
              <a:gd name="connsiteX5" fmla="*/ 5987 w 12334"/>
              <a:gd name="connsiteY5" fmla="*/ 69 h 11631"/>
              <a:gd name="connsiteX6" fmla="*/ 601 w 12334"/>
              <a:gd name="connsiteY6" fmla="*/ 1865 h 11631"/>
              <a:gd name="connsiteX0" fmla="*/ 579 w 12368"/>
              <a:gd name="connsiteY0" fmla="*/ 2062 h 11604"/>
              <a:gd name="connsiteX1" fmla="*/ 812 w 12368"/>
              <a:gd name="connsiteY1" fmla="*/ 9683 h 11604"/>
              <a:gd name="connsiteX2" fmla="*/ 6402 w 12368"/>
              <a:gd name="connsiteY2" fmla="*/ 11592 h 11604"/>
              <a:gd name="connsiteX3" fmla="*/ 11359 w 12368"/>
              <a:gd name="connsiteY3" fmla="*/ 9104 h 11604"/>
              <a:gd name="connsiteX4" fmla="*/ 11800 w 12368"/>
              <a:gd name="connsiteY4" fmla="*/ 3386 h 11604"/>
              <a:gd name="connsiteX5" fmla="*/ 6021 w 12368"/>
              <a:gd name="connsiteY5" fmla="*/ 43 h 11604"/>
              <a:gd name="connsiteX6" fmla="*/ 579 w 12368"/>
              <a:gd name="connsiteY6" fmla="*/ 2062 h 11604"/>
              <a:gd name="connsiteX0" fmla="*/ 779 w 12568"/>
              <a:gd name="connsiteY0" fmla="*/ 2121 h 11663"/>
              <a:gd name="connsiteX1" fmla="*/ 1012 w 12568"/>
              <a:gd name="connsiteY1" fmla="*/ 9742 h 11663"/>
              <a:gd name="connsiteX2" fmla="*/ 6602 w 12568"/>
              <a:gd name="connsiteY2" fmla="*/ 11651 h 11663"/>
              <a:gd name="connsiteX3" fmla="*/ 11559 w 12568"/>
              <a:gd name="connsiteY3" fmla="*/ 9163 h 11663"/>
              <a:gd name="connsiteX4" fmla="*/ 12000 w 12568"/>
              <a:gd name="connsiteY4" fmla="*/ 3445 h 11663"/>
              <a:gd name="connsiteX5" fmla="*/ 6221 w 12568"/>
              <a:gd name="connsiteY5" fmla="*/ 102 h 11663"/>
              <a:gd name="connsiteX6" fmla="*/ 779 w 12568"/>
              <a:gd name="connsiteY6" fmla="*/ 2121 h 11663"/>
              <a:gd name="connsiteX0" fmla="*/ 736 w 12666"/>
              <a:gd name="connsiteY0" fmla="*/ 2525 h 11588"/>
              <a:gd name="connsiteX1" fmla="*/ 1110 w 12666"/>
              <a:gd name="connsiteY1" fmla="*/ 9668 h 11588"/>
              <a:gd name="connsiteX2" fmla="*/ 6700 w 12666"/>
              <a:gd name="connsiteY2" fmla="*/ 11577 h 11588"/>
              <a:gd name="connsiteX3" fmla="*/ 11657 w 12666"/>
              <a:gd name="connsiteY3" fmla="*/ 9089 h 11588"/>
              <a:gd name="connsiteX4" fmla="*/ 12098 w 12666"/>
              <a:gd name="connsiteY4" fmla="*/ 3371 h 11588"/>
              <a:gd name="connsiteX5" fmla="*/ 6319 w 12666"/>
              <a:gd name="connsiteY5" fmla="*/ 28 h 11588"/>
              <a:gd name="connsiteX6" fmla="*/ 736 w 12666"/>
              <a:gd name="connsiteY6" fmla="*/ 2525 h 11588"/>
              <a:gd name="connsiteX0" fmla="*/ 533 w 12463"/>
              <a:gd name="connsiteY0" fmla="*/ 2636 h 11699"/>
              <a:gd name="connsiteX1" fmla="*/ 907 w 12463"/>
              <a:gd name="connsiteY1" fmla="*/ 9779 h 11699"/>
              <a:gd name="connsiteX2" fmla="*/ 6497 w 12463"/>
              <a:gd name="connsiteY2" fmla="*/ 11688 h 11699"/>
              <a:gd name="connsiteX3" fmla="*/ 11454 w 12463"/>
              <a:gd name="connsiteY3" fmla="*/ 9200 h 11699"/>
              <a:gd name="connsiteX4" fmla="*/ 11895 w 12463"/>
              <a:gd name="connsiteY4" fmla="*/ 3482 h 11699"/>
              <a:gd name="connsiteX5" fmla="*/ 6144 w 12463"/>
              <a:gd name="connsiteY5" fmla="*/ 11 h 11699"/>
              <a:gd name="connsiteX6" fmla="*/ 533 w 12463"/>
              <a:gd name="connsiteY6" fmla="*/ 2636 h 11699"/>
              <a:gd name="connsiteX0" fmla="*/ 677 w 12607"/>
              <a:gd name="connsiteY0" fmla="*/ 2637 h 11700"/>
              <a:gd name="connsiteX1" fmla="*/ 1051 w 12607"/>
              <a:gd name="connsiteY1" fmla="*/ 9780 h 11700"/>
              <a:gd name="connsiteX2" fmla="*/ 6641 w 12607"/>
              <a:gd name="connsiteY2" fmla="*/ 11689 h 11700"/>
              <a:gd name="connsiteX3" fmla="*/ 11598 w 12607"/>
              <a:gd name="connsiteY3" fmla="*/ 9201 h 11700"/>
              <a:gd name="connsiteX4" fmla="*/ 12039 w 12607"/>
              <a:gd name="connsiteY4" fmla="*/ 3483 h 11700"/>
              <a:gd name="connsiteX5" fmla="*/ 6288 w 12607"/>
              <a:gd name="connsiteY5" fmla="*/ 12 h 11700"/>
              <a:gd name="connsiteX6" fmla="*/ 677 w 12607"/>
              <a:gd name="connsiteY6" fmla="*/ 2637 h 11700"/>
              <a:gd name="connsiteX0" fmla="*/ 780 w 12710"/>
              <a:gd name="connsiteY0" fmla="*/ 2637 h 11700"/>
              <a:gd name="connsiteX1" fmla="*/ 1154 w 12710"/>
              <a:gd name="connsiteY1" fmla="*/ 9780 h 11700"/>
              <a:gd name="connsiteX2" fmla="*/ 6744 w 12710"/>
              <a:gd name="connsiteY2" fmla="*/ 11689 h 11700"/>
              <a:gd name="connsiteX3" fmla="*/ 11701 w 12710"/>
              <a:gd name="connsiteY3" fmla="*/ 9201 h 11700"/>
              <a:gd name="connsiteX4" fmla="*/ 12142 w 12710"/>
              <a:gd name="connsiteY4" fmla="*/ 3483 h 11700"/>
              <a:gd name="connsiteX5" fmla="*/ 6391 w 12710"/>
              <a:gd name="connsiteY5" fmla="*/ 12 h 11700"/>
              <a:gd name="connsiteX6" fmla="*/ 780 w 12710"/>
              <a:gd name="connsiteY6" fmla="*/ 2637 h 1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710" h="11700">
                <a:moveTo>
                  <a:pt x="780" y="2637"/>
                </a:moveTo>
                <a:cubicBezTo>
                  <a:pt x="-430" y="4297"/>
                  <a:pt x="-177" y="8271"/>
                  <a:pt x="1154" y="9780"/>
                </a:cubicBezTo>
                <a:cubicBezTo>
                  <a:pt x="2485" y="11289"/>
                  <a:pt x="4986" y="11785"/>
                  <a:pt x="6744" y="11689"/>
                </a:cubicBezTo>
                <a:cubicBezTo>
                  <a:pt x="8502" y="11593"/>
                  <a:pt x="10801" y="10569"/>
                  <a:pt x="11701" y="9201"/>
                </a:cubicBezTo>
                <a:cubicBezTo>
                  <a:pt x="12601" y="7833"/>
                  <a:pt x="13214" y="5447"/>
                  <a:pt x="12142" y="3483"/>
                </a:cubicBezTo>
                <a:cubicBezTo>
                  <a:pt x="10885" y="1448"/>
                  <a:pt x="8285" y="153"/>
                  <a:pt x="6391" y="12"/>
                </a:cubicBezTo>
                <a:cubicBezTo>
                  <a:pt x="4497" y="-129"/>
                  <a:pt x="1990" y="977"/>
                  <a:pt x="780" y="2637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prstDash val="dash"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/>
          </a:p>
        </p:txBody>
      </p:sp>
      <p:sp>
        <p:nvSpPr>
          <p:cNvPr id="23" name="Freeform 5"/>
          <p:cNvSpPr>
            <a:spLocks/>
          </p:cNvSpPr>
          <p:nvPr/>
        </p:nvSpPr>
        <p:spPr bwMode="auto">
          <a:xfrm rot="5400000" flipH="1" flipV="1">
            <a:off x="1887745" y="1863743"/>
            <a:ext cx="5366130" cy="2774156"/>
          </a:xfrm>
          <a:custGeom>
            <a:avLst/>
            <a:gdLst>
              <a:gd name="T0" fmla="*/ 224 w 1468"/>
              <a:gd name="T1" fmla="*/ 204 h 829"/>
              <a:gd name="T2" fmla="*/ 689 w 1468"/>
              <a:gd name="T3" fmla="*/ 819 h 829"/>
              <a:gd name="T4" fmla="*/ 1046 w 1468"/>
              <a:gd name="T5" fmla="*/ 142 h 829"/>
              <a:gd name="T6" fmla="*/ 224 w 1468"/>
              <a:gd name="T7" fmla="*/ 204 h 829"/>
              <a:gd name="connsiteX0" fmla="*/ 601 w 7683"/>
              <a:gd name="connsiteY0" fmla="*/ 1907 h 9326"/>
              <a:gd name="connsiteX1" fmla="*/ 3768 w 7683"/>
              <a:gd name="connsiteY1" fmla="*/ 9325 h 9326"/>
              <a:gd name="connsiteX2" fmla="*/ 6236 w 7683"/>
              <a:gd name="connsiteY2" fmla="*/ 1030 h 9326"/>
              <a:gd name="connsiteX3" fmla="*/ 601 w 7683"/>
              <a:gd name="connsiteY3" fmla="*/ 1907 h 9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3" h="9326">
                <a:moveTo>
                  <a:pt x="601" y="1907"/>
                </a:moveTo>
                <a:cubicBezTo>
                  <a:pt x="-230" y="3740"/>
                  <a:pt x="-925" y="9169"/>
                  <a:pt x="3768" y="9325"/>
                </a:cubicBezTo>
                <a:cubicBezTo>
                  <a:pt x="7399" y="9446"/>
                  <a:pt x="9111" y="3563"/>
                  <a:pt x="6236" y="1030"/>
                </a:cubicBezTo>
                <a:cubicBezTo>
                  <a:pt x="4302" y="-683"/>
                  <a:pt x="1548" y="-168"/>
                  <a:pt x="601" y="190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5"/>
          <p:cNvSpPr>
            <a:spLocks/>
          </p:cNvSpPr>
          <p:nvPr/>
        </p:nvSpPr>
        <p:spPr bwMode="auto">
          <a:xfrm rot="5400000" flipH="1" flipV="1">
            <a:off x="1975260" y="1908539"/>
            <a:ext cx="5191102" cy="2683673"/>
          </a:xfrm>
          <a:custGeom>
            <a:avLst/>
            <a:gdLst>
              <a:gd name="T0" fmla="*/ 224 w 1468"/>
              <a:gd name="T1" fmla="*/ 204 h 829"/>
              <a:gd name="T2" fmla="*/ 689 w 1468"/>
              <a:gd name="T3" fmla="*/ 819 h 829"/>
              <a:gd name="T4" fmla="*/ 1046 w 1468"/>
              <a:gd name="T5" fmla="*/ 142 h 829"/>
              <a:gd name="T6" fmla="*/ 224 w 1468"/>
              <a:gd name="T7" fmla="*/ 204 h 829"/>
              <a:gd name="connsiteX0" fmla="*/ 601 w 7683"/>
              <a:gd name="connsiteY0" fmla="*/ 1907 h 9326"/>
              <a:gd name="connsiteX1" fmla="*/ 3768 w 7683"/>
              <a:gd name="connsiteY1" fmla="*/ 9325 h 9326"/>
              <a:gd name="connsiteX2" fmla="*/ 6236 w 7683"/>
              <a:gd name="connsiteY2" fmla="*/ 1030 h 9326"/>
              <a:gd name="connsiteX3" fmla="*/ 601 w 7683"/>
              <a:gd name="connsiteY3" fmla="*/ 1907 h 9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3" h="9326">
                <a:moveTo>
                  <a:pt x="601" y="1907"/>
                </a:moveTo>
                <a:cubicBezTo>
                  <a:pt x="-230" y="3740"/>
                  <a:pt x="-925" y="9169"/>
                  <a:pt x="3768" y="9325"/>
                </a:cubicBezTo>
                <a:cubicBezTo>
                  <a:pt x="7399" y="9446"/>
                  <a:pt x="9111" y="3563"/>
                  <a:pt x="6236" y="1030"/>
                </a:cubicBezTo>
                <a:cubicBezTo>
                  <a:pt x="4302" y="-683"/>
                  <a:pt x="1548" y="-168"/>
                  <a:pt x="601" y="190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5"/>
          <p:cNvSpPr>
            <a:spLocks/>
          </p:cNvSpPr>
          <p:nvPr/>
        </p:nvSpPr>
        <p:spPr bwMode="auto">
          <a:xfrm rot="5400000" flipH="1" flipV="1">
            <a:off x="2080906" y="1970468"/>
            <a:ext cx="4949756" cy="2539316"/>
          </a:xfrm>
          <a:custGeom>
            <a:avLst/>
            <a:gdLst>
              <a:gd name="T0" fmla="*/ 224 w 1468"/>
              <a:gd name="T1" fmla="*/ 204 h 829"/>
              <a:gd name="T2" fmla="*/ 689 w 1468"/>
              <a:gd name="T3" fmla="*/ 819 h 829"/>
              <a:gd name="T4" fmla="*/ 1046 w 1468"/>
              <a:gd name="T5" fmla="*/ 142 h 829"/>
              <a:gd name="T6" fmla="*/ 224 w 1468"/>
              <a:gd name="T7" fmla="*/ 204 h 829"/>
              <a:gd name="connsiteX0" fmla="*/ 601 w 7683"/>
              <a:gd name="connsiteY0" fmla="*/ 1907 h 9326"/>
              <a:gd name="connsiteX1" fmla="*/ 3768 w 7683"/>
              <a:gd name="connsiteY1" fmla="*/ 9325 h 9326"/>
              <a:gd name="connsiteX2" fmla="*/ 6236 w 7683"/>
              <a:gd name="connsiteY2" fmla="*/ 1030 h 9326"/>
              <a:gd name="connsiteX3" fmla="*/ 601 w 7683"/>
              <a:gd name="connsiteY3" fmla="*/ 1907 h 9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3" h="9326">
                <a:moveTo>
                  <a:pt x="601" y="1907"/>
                </a:moveTo>
                <a:cubicBezTo>
                  <a:pt x="-230" y="3740"/>
                  <a:pt x="-925" y="9169"/>
                  <a:pt x="3768" y="9325"/>
                </a:cubicBezTo>
                <a:cubicBezTo>
                  <a:pt x="7399" y="9446"/>
                  <a:pt x="9111" y="3563"/>
                  <a:pt x="6236" y="1030"/>
                </a:cubicBezTo>
                <a:cubicBezTo>
                  <a:pt x="4302" y="-683"/>
                  <a:pt x="1548" y="-168"/>
                  <a:pt x="601" y="1907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prstDash val="dash"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/>
          </a:p>
        </p:txBody>
      </p:sp>
      <p:sp>
        <p:nvSpPr>
          <p:cNvPr id="26" name="Picture Placeholder 23"/>
          <p:cNvSpPr>
            <a:spLocks noGrp="1"/>
          </p:cNvSpPr>
          <p:nvPr>
            <p:ph type="pic" sz="quarter" idx="13"/>
          </p:nvPr>
        </p:nvSpPr>
        <p:spPr>
          <a:xfrm>
            <a:off x="971551" y="1267339"/>
            <a:ext cx="2174892" cy="4319920"/>
          </a:xfrm>
          <a:custGeom>
            <a:avLst/>
            <a:gdLst/>
            <a:ahLst/>
            <a:cxnLst/>
            <a:rect l="l" t="t" r="r" b="b"/>
            <a:pathLst>
              <a:path w="2899856" h="4319920">
                <a:moveTo>
                  <a:pt x="1360833" y="942"/>
                </a:moveTo>
                <a:cubicBezTo>
                  <a:pt x="1553283" y="-7435"/>
                  <a:pt x="1752422" y="39442"/>
                  <a:pt x="1940669" y="167490"/>
                </a:cubicBezTo>
                <a:cubicBezTo>
                  <a:pt x="2463131" y="570974"/>
                  <a:pt x="2824188" y="1439183"/>
                  <a:pt x="2889077" y="2080901"/>
                </a:cubicBezTo>
                <a:cubicBezTo>
                  <a:pt x="2953967" y="2722618"/>
                  <a:pt x="2720666" y="3586951"/>
                  <a:pt x="2329972" y="4017118"/>
                </a:cubicBezTo>
                <a:cubicBezTo>
                  <a:pt x="1939279" y="4447286"/>
                  <a:pt x="953958" y="4407217"/>
                  <a:pt x="560207" y="3972527"/>
                </a:cubicBezTo>
                <a:cubicBezTo>
                  <a:pt x="166455" y="3537836"/>
                  <a:pt x="4268" y="2694032"/>
                  <a:pt x="61" y="2095775"/>
                </a:cubicBezTo>
                <a:cubicBezTo>
                  <a:pt x="-4147" y="1497517"/>
                  <a:pt x="212208" y="704784"/>
                  <a:pt x="535720" y="383286"/>
                </a:cubicBezTo>
                <a:cubicBezTo>
                  <a:pt x="737915" y="182350"/>
                  <a:pt x="1040083" y="14905"/>
                  <a:pt x="1360833" y="942"/>
                </a:cubicBezTo>
                <a:close/>
              </a:path>
            </a:pathLst>
          </a:custGeom>
          <a:ln w="12700">
            <a:solidFill>
              <a:schemeClr val="tx1">
                <a:lumMod val="20000"/>
                <a:lumOff val="80000"/>
              </a:schemeClr>
            </a:solidFill>
          </a:ln>
        </p:spPr>
        <p:txBody>
          <a:bodyPr wrap="square" tIns="914400">
            <a:normAutofit/>
          </a:bodyPr>
          <a:lstStyle>
            <a:lvl1pPr marL="0" indent="0" algn="ctr">
              <a:buNone/>
              <a:defRPr sz="1800"/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27" name="Picture Placeholder 23"/>
          <p:cNvSpPr>
            <a:spLocks noGrp="1"/>
          </p:cNvSpPr>
          <p:nvPr>
            <p:ph type="pic" sz="quarter" idx="14"/>
          </p:nvPr>
        </p:nvSpPr>
        <p:spPr>
          <a:xfrm>
            <a:off x="3384067" y="872538"/>
            <a:ext cx="2360753" cy="4689802"/>
          </a:xfrm>
          <a:custGeom>
            <a:avLst/>
            <a:gdLst/>
            <a:ahLst/>
            <a:cxnLst/>
            <a:rect l="l" t="t" r="r" b="b"/>
            <a:pathLst>
              <a:path w="3147670" h="4689802">
                <a:moveTo>
                  <a:pt x="1501630" y="169"/>
                </a:moveTo>
                <a:cubicBezTo>
                  <a:pt x="2327961" y="-14532"/>
                  <a:pt x="3173850" y="935513"/>
                  <a:pt x="3147050" y="2390030"/>
                </a:cubicBezTo>
                <a:cubicBezTo>
                  <a:pt x="3094399" y="5254696"/>
                  <a:pt x="1262084" y="4830459"/>
                  <a:pt x="643437" y="4323206"/>
                </a:cubicBezTo>
                <a:cubicBezTo>
                  <a:pt x="-56886" y="3745146"/>
                  <a:pt x="-230701" y="2064070"/>
                  <a:pt x="347445" y="883533"/>
                </a:cubicBezTo>
                <a:cubicBezTo>
                  <a:pt x="641317" y="280273"/>
                  <a:pt x="1068791" y="7869"/>
                  <a:pt x="1501630" y="169"/>
                </a:cubicBezTo>
                <a:close/>
              </a:path>
            </a:pathLst>
          </a:custGeom>
          <a:ln w="12700">
            <a:solidFill>
              <a:schemeClr val="tx1">
                <a:lumMod val="20000"/>
                <a:lumOff val="80000"/>
              </a:schemeClr>
            </a:solidFill>
          </a:ln>
        </p:spPr>
        <p:txBody>
          <a:bodyPr wrap="square" tIns="914400">
            <a:normAutofit/>
          </a:bodyPr>
          <a:lstStyle>
            <a:lvl1pPr marL="0" indent="0" algn="ctr">
              <a:buNone/>
              <a:defRPr sz="1800"/>
            </a:lvl1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28" name="Picture Placeholder 23"/>
          <p:cNvSpPr>
            <a:spLocks noGrp="1"/>
          </p:cNvSpPr>
          <p:nvPr>
            <p:ph type="pic" sz="quarter" idx="15"/>
          </p:nvPr>
        </p:nvSpPr>
        <p:spPr>
          <a:xfrm>
            <a:off x="5992355" y="1177221"/>
            <a:ext cx="2168052" cy="4319929"/>
          </a:xfrm>
          <a:custGeom>
            <a:avLst/>
            <a:gdLst/>
            <a:ahLst/>
            <a:cxnLst/>
            <a:rect l="l" t="t" r="r" b="b"/>
            <a:pathLst>
              <a:path w="2890736" h="4319929">
                <a:moveTo>
                  <a:pt x="1431633" y="6"/>
                </a:moveTo>
                <a:cubicBezTo>
                  <a:pt x="1752503" y="-1023"/>
                  <a:pt x="2061984" y="152043"/>
                  <a:pt x="2273220" y="343211"/>
                </a:cubicBezTo>
                <a:cubicBezTo>
                  <a:pt x="2611198" y="649079"/>
                  <a:pt x="2864187" y="1430401"/>
                  <a:pt x="2887905" y="2027862"/>
                </a:cubicBezTo>
                <a:cubicBezTo>
                  <a:pt x="2911623" y="2625324"/>
                  <a:pt x="2789081" y="3475296"/>
                  <a:pt x="2416268" y="3927641"/>
                </a:cubicBezTo>
                <a:cubicBezTo>
                  <a:pt x="2043454" y="4379985"/>
                  <a:pt x="1061638" y="4465968"/>
                  <a:pt x="651518" y="4054746"/>
                </a:cubicBezTo>
                <a:cubicBezTo>
                  <a:pt x="241399" y="3643524"/>
                  <a:pt x="-31849" y="2791512"/>
                  <a:pt x="2986" y="2147830"/>
                </a:cubicBezTo>
                <a:cubicBezTo>
                  <a:pt x="37821" y="1504149"/>
                  <a:pt x="357764" y="620531"/>
                  <a:pt x="860531" y="193336"/>
                </a:cubicBezTo>
                <a:cubicBezTo>
                  <a:pt x="1042491" y="56715"/>
                  <a:pt x="1239112" y="623"/>
                  <a:pt x="1431633" y="6"/>
                </a:cubicBezTo>
                <a:close/>
              </a:path>
            </a:pathLst>
          </a:custGeom>
          <a:ln w="12700">
            <a:solidFill>
              <a:schemeClr val="tx1">
                <a:lumMod val="20000"/>
                <a:lumOff val="80000"/>
              </a:schemeClr>
            </a:solidFill>
          </a:ln>
        </p:spPr>
        <p:txBody>
          <a:bodyPr wrap="square" tIns="914400">
            <a:normAutofit/>
          </a:bodyPr>
          <a:lstStyle>
            <a:lvl1pPr marL="0" indent="0" algn="ctr">
              <a:buNone/>
              <a:defRPr sz="1800"/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43514553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Pictures with Caption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Freeform 23"/>
          <p:cNvSpPr>
            <a:spLocks/>
          </p:cNvSpPr>
          <p:nvPr/>
        </p:nvSpPr>
        <p:spPr bwMode="auto">
          <a:xfrm rot="10800000">
            <a:off x="617220" y="1630677"/>
            <a:ext cx="4254815" cy="3901442"/>
          </a:xfrm>
          <a:custGeom>
            <a:avLst/>
            <a:gdLst>
              <a:gd name="T0" fmla="*/ 1799 w 2742"/>
              <a:gd name="T1" fmla="*/ 84 h 1839"/>
              <a:gd name="T2" fmla="*/ 1572 w 2742"/>
              <a:gd name="T3" fmla="*/ 78 h 1839"/>
              <a:gd name="T4" fmla="*/ 1365 w 2742"/>
              <a:gd name="T5" fmla="*/ 80 h 1839"/>
              <a:gd name="T6" fmla="*/ 1123 w 2742"/>
              <a:gd name="T7" fmla="*/ 99 h 1839"/>
              <a:gd name="T8" fmla="*/ 921 w 2742"/>
              <a:gd name="T9" fmla="*/ 95 h 1839"/>
              <a:gd name="T10" fmla="*/ 638 w 2742"/>
              <a:gd name="T11" fmla="*/ 81 h 1839"/>
              <a:gd name="T12" fmla="*/ 530 w 2742"/>
              <a:gd name="T13" fmla="*/ 95 h 1839"/>
              <a:gd name="T14" fmla="*/ 305 w 2742"/>
              <a:gd name="T15" fmla="*/ 83 h 1839"/>
              <a:gd name="T16" fmla="*/ 299 w 2742"/>
              <a:gd name="T17" fmla="*/ 109 h 1839"/>
              <a:gd name="T18" fmla="*/ 165 w 2742"/>
              <a:gd name="T19" fmla="*/ 254 h 1839"/>
              <a:gd name="T20" fmla="*/ 90 w 2742"/>
              <a:gd name="T21" fmla="*/ 490 h 1839"/>
              <a:gd name="T22" fmla="*/ 70 w 2742"/>
              <a:gd name="T23" fmla="*/ 743 h 1839"/>
              <a:gd name="T24" fmla="*/ 83 w 2742"/>
              <a:gd name="T25" fmla="*/ 1064 h 1839"/>
              <a:gd name="T26" fmla="*/ 80 w 2742"/>
              <a:gd name="T27" fmla="*/ 1289 h 1839"/>
              <a:gd name="T28" fmla="*/ 116 w 2742"/>
              <a:gd name="T29" fmla="*/ 1526 h 1839"/>
              <a:gd name="T30" fmla="*/ 182 w 2742"/>
              <a:gd name="T31" fmla="*/ 1690 h 1839"/>
              <a:gd name="T32" fmla="*/ 347 w 2742"/>
              <a:gd name="T33" fmla="*/ 1772 h 1839"/>
              <a:gd name="T34" fmla="*/ 544 w 2742"/>
              <a:gd name="T35" fmla="*/ 1761 h 1839"/>
              <a:gd name="T36" fmla="*/ 706 w 2742"/>
              <a:gd name="T37" fmla="*/ 1784 h 1839"/>
              <a:gd name="T38" fmla="*/ 830 w 2742"/>
              <a:gd name="T39" fmla="*/ 1758 h 1839"/>
              <a:gd name="T40" fmla="*/ 1063 w 2742"/>
              <a:gd name="T41" fmla="*/ 1749 h 1839"/>
              <a:gd name="T42" fmla="*/ 1326 w 2742"/>
              <a:gd name="T43" fmla="*/ 1756 h 1839"/>
              <a:gd name="T44" fmla="*/ 1554 w 2742"/>
              <a:gd name="T45" fmla="*/ 1762 h 1839"/>
              <a:gd name="T46" fmla="*/ 1761 w 2742"/>
              <a:gd name="T47" fmla="*/ 1760 h 1839"/>
              <a:gd name="T48" fmla="*/ 2002 w 2742"/>
              <a:gd name="T49" fmla="*/ 1742 h 1839"/>
              <a:gd name="T50" fmla="*/ 2205 w 2742"/>
              <a:gd name="T51" fmla="*/ 1745 h 1839"/>
              <a:gd name="T52" fmla="*/ 2376 w 2742"/>
              <a:gd name="T53" fmla="*/ 1792 h 1839"/>
              <a:gd name="T54" fmla="*/ 2534 w 2742"/>
              <a:gd name="T55" fmla="*/ 1714 h 1839"/>
              <a:gd name="T56" fmla="*/ 2652 w 2742"/>
              <a:gd name="T57" fmla="*/ 1475 h 1839"/>
              <a:gd name="T58" fmla="*/ 2661 w 2742"/>
              <a:gd name="T59" fmla="*/ 1224 h 1839"/>
              <a:gd name="T60" fmla="*/ 2667 w 2742"/>
              <a:gd name="T61" fmla="*/ 931 h 1839"/>
              <a:gd name="T62" fmla="*/ 2672 w 2742"/>
              <a:gd name="T63" fmla="*/ 678 h 1839"/>
              <a:gd name="T64" fmla="*/ 2652 w 2742"/>
              <a:gd name="T65" fmla="*/ 451 h 1839"/>
              <a:gd name="T66" fmla="*/ 2606 w 2742"/>
              <a:gd name="T67" fmla="*/ 228 h 1839"/>
              <a:gd name="T68" fmla="*/ 2477 w 2742"/>
              <a:gd name="T69" fmla="*/ 117 h 1839"/>
              <a:gd name="T70" fmla="*/ 2394 w 2742"/>
              <a:gd name="T71" fmla="*/ 77 h 1839"/>
              <a:gd name="T72" fmla="*/ 2191 w 2742"/>
              <a:gd name="T73" fmla="*/ 80 h 1839"/>
              <a:gd name="T74" fmla="*/ 1956 w 2742"/>
              <a:gd name="T75" fmla="*/ 79 h 1839"/>
              <a:gd name="connsiteX0" fmla="*/ 7021 w 9786"/>
              <a:gd name="connsiteY0" fmla="*/ 270 h 9652"/>
              <a:gd name="connsiteX1" fmla="*/ 6449 w 9786"/>
              <a:gd name="connsiteY1" fmla="*/ 297 h 9652"/>
              <a:gd name="connsiteX2" fmla="*/ 5971 w 9786"/>
              <a:gd name="connsiteY2" fmla="*/ 346 h 9652"/>
              <a:gd name="connsiteX3" fmla="*/ 5621 w 9786"/>
              <a:gd name="connsiteY3" fmla="*/ 264 h 9652"/>
              <a:gd name="connsiteX4" fmla="*/ 5231 w 9786"/>
              <a:gd name="connsiteY4" fmla="*/ 329 h 9652"/>
              <a:gd name="connsiteX5" fmla="*/ 4866 w 9786"/>
              <a:gd name="connsiteY5" fmla="*/ 275 h 9652"/>
              <a:gd name="connsiteX6" fmla="*/ 4414 w 9786"/>
              <a:gd name="connsiteY6" fmla="*/ 264 h 9652"/>
              <a:gd name="connsiteX7" fmla="*/ 3984 w 9786"/>
              <a:gd name="connsiteY7" fmla="*/ 378 h 9652"/>
              <a:gd name="connsiteX8" fmla="*/ 3637 w 9786"/>
              <a:gd name="connsiteY8" fmla="*/ 297 h 9652"/>
              <a:gd name="connsiteX9" fmla="*/ 3247 w 9786"/>
              <a:gd name="connsiteY9" fmla="*/ 357 h 9652"/>
              <a:gd name="connsiteX10" fmla="*/ 2879 w 9786"/>
              <a:gd name="connsiteY10" fmla="*/ 302 h 9652"/>
              <a:gd name="connsiteX11" fmla="*/ 2215 w 9786"/>
              <a:gd name="connsiteY11" fmla="*/ 280 h 9652"/>
              <a:gd name="connsiteX12" fmla="*/ 2204 w 9786"/>
              <a:gd name="connsiteY12" fmla="*/ 286 h 9652"/>
              <a:gd name="connsiteX13" fmla="*/ 1821 w 9786"/>
              <a:gd name="connsiteY13" fmla="*/ 357 h 9652"/>
              <a:gd name="connsiteX14" fmla="*/ 1453 w 9786"/>
              <a:gd name="connsiteY14" fmla="*/ 302 h 9652"/>
              <a:gd name="connsiteX15" fmla="*/ 1000 w 9786"/>
              <a:gd name="connsiteY15" fmla="*/ 291 h 9652"/>
              <a:gd name="connsiteX16" fmla="*/ 1000 w 9786"/>
              <a:gd name="connsiteY16" fmla="*/ 297 h 9652"/>
              <a:gd name="connsiteX17" fmla="*/ 978 w 9786"/>
              <a:gd name="connsiteY17" fmla="*/ 433 h 9652"/>
              <a:gd name="connsiteX18" fmla="*/ 647 w 9786"/>
              <a:gd name="connsiteY18" fmla="*/ 569 h 9652"/>
              <a:gd name="connsiteX19" fmla="*/ 490 w 9786"/>
              <a:gd name="connsiteY19" fmla="*/ 1221 h 9652"/>
              <a:gd name="connsiteX20" fmla="*/ 264 w 9786"/>
              <a:gd name="connsiteY20" fmla="*/ 2048 h 9652"/>
              <a:gd name="connsiteX21" fmla="*/ 216 w 9786"/>
              <a:gd name="connsiteY21" fmla="*/ 2504 h 9652"/>
              <a:gd name="connsiteX22" fmla="*/ 183 w 9786"/>
              <a:gd name="connsiteY22" fmla="*/ 3239 h 9652"/>
              <a:gd name="connsiteX23" fmla="*/ 143 w 9786"/>
              <a:gd name="connsiteY23" fmla="*/ 3880 h 9652"/>
              <a:gd name="connsiteX24" fmla="*/ 162 w 9786"/>
              <a:gd name="connsiteY24" fmla="*/ 4826 h 9652"/>
              <a:gd name="connsiteX25" fmla="*/ 240 w 9786"/>
              <a:gd name="connsiteY25" fmla="*/ 5610 h 9652"/>
              <a:gd name="connsiteX26" fmla="*/ 143 w 9786"/>
              <a:gd name="connsiteY26" fmla="*/ 6202 h 9652"/>
              <a:gd name="connsiteX27" fmla="*/ 180 w 9786"/>
              <a:gd name="connsiteY27" fmla="*/ 6849 h 9652"/>
              <a:gd name="connsiteX28" fmla="*/ 216 w 9786"/>
              <a:gd name="connsiteY28" fmla="*/ 7437 h 9652"/>
              <a:gd name="connsiteX29" fmla="*/ 311 w 9786"/>
              <a:gd name="connsiteY29" fmla="*/ 8138 h 9652"/>
              <a:gd name="connsiteX30" fmla="*/ 384 w 9786"/>
              <a:gd name="connsiteY30" fmla="*/ 8649 h 9652"/>
              <a:gd name="connsiteX31" fmla="*/ 552 w 9786"/>
              <a:gd name="connsiteY31" fmla="*/ 9030 h 9652"/>
              <a:gd name="connsiteX32" fmla="*/ 862 w 9786"/>
              <a:gd name="connsiteY32" fmla="*/ 9253 h 9652"/>
              <a:gd name="connsiteX33" fmla="*/ 1153 w 9786"/>
              <a:gd name="connsiteY33" fmla="*/ 9476 h 9652"/>
              <a:gd name="connsiteX34" fmla="*/ 1489 w 9786"/>
              <a:gd name="connsiteY34" fmla="*/ 9400 h 9652"/>
              <a:gd name="connsiteX35" fmla="*/ 1872 w 9786"/>
              <a:gd name="connsiteY35" fmla="*/ 9416 h 9652"/>
              <a:gd name="connsiteX36" fmla="*/ 2299 w 9786"/>
              <a:gd name="connsiteY36" fmla="*/ 9416 h 9652"/>
              <a:gd name="connsiteX37" fmla="*/ 2463 w 9786"/>
              <a:gd name="connsiteY37" fmla="*/ 9541 h 9652"/>
              <a:gd name="connsiteX38" fmla="*/ 2598 w 9786"/>
              <a:gd name="connsiteY38" fmla="*/ 9508 h 9652"/>
              <a:gd name="connsiteX39" fmla="*/ 2915 w 9786"/>
              <a:gd name="connsiteY39" fmla="*/ 9400 h 9652"/>
              <a:gd name="connsiteX40" fmla="*/ 3294 w 9786"/>
              <a:gd name="connsiteY40" fmla="*/ 9416 h 9652"/>
              <a:gd name="connsiteX41" fmla="*/ 3765 w 9786"/>
              <a:gd name="connsiteY41" fmla="*/ 9351 h 9652"/>
              <a:gd name="connsiteX42" fmla="*/ 4155 w 9786"/>
              <a:gd name="connsiteY42" fmla="*/ 9416 h 9652"/>
              <a:gd name="connsiteX43" fmla="*/ 4724 w 9786"/>
              <a:gd name="connsiteY43" fmla="*/ 9389 h 9652"/>
              <a:gd name="connsiteX44" fmla="*/ 5205 w 9786"/>
              <a:gd name="connsiteY44" fmla="*/ 9340 h 9652"/>
              <a:gd name="connsiteX45" fmla="*/ 5555 w 9786"/>
              <a:gd name="connsiteY45" fmla="*/ 9421 h 9652"/>
              <a:gd name="connsiteX46" fmla="*/ 5942 w 9786"/>
              <a:gd name="connsiteY46" fmla="*/ 9356 h 9652"/>
              <a:gd name="connsiteX47" fmla="*/ 6310 w 9786"/>
              <a:gd name="connsiteY47" fmla="*/ 9410 h 9652"/>
              <a:gd name="connsiteX48" fmla="*/ 6763 w 9786"/>
              <a:gd name="connsiteY48" fmla="*/ 9421 h 9652"/>
              <a:gd name="connsiteX49" fmla="*/ 7189 w 9786"/>
              <a:gd name="connsiteY49" fmla="*/ 9313 h 9652"/>
              <a:gd name="connsiteX50" fmla="*/ 7539 w 9786"/>
              <a:gd name="connsiteY50" fmla="*/ 9389 h 9652"/>
              <a:gd name="connsiteX51" fmla="*/ 7930 w 9786"/>
              <a:gd name="connsiteY51" fmla="*/ 9329 h 9652"/>
              <a:gd name="connsiteX52" fmla="*/ 8298 w 9786"/>
              <a:gd name="connsiteY52" fmla="*/ 9383 h 9652"/>
              <a:gd name="connsiteX53" fmla="*/ 8553 w 9786"/>
              <a:gd name="connsiteY53" fmla="*/ 9584 h 9652"/>
              <a:gd name="connsiteX54" fmla="*/ 8798 w 9786"/>
              <a:gd name="connsiteY54" fmla="*/ 9302 h 9652"/>
              <a:gd name="connsiteX55" fmla="*/ 9129 w 9786"/>
              <a:gd name="connsiteY55" fmla="*/ 9160 h 9652"/>
              <a:gd name="connsiteX56" fmla="*/ 9403 w 9786"/>
              <a:gd name="connsiteY56" fmla="*/ 8551 h 9652"/>
              <a:gd name="connsiteX57" fmla="*/ 9560 w 9786"/>
              <a:gd name="connsiteY57" fmla="*/ 7861 h 9652"/>
              <a:gd name="connsiteX58" fmla="*/ 9629 w 9786"/>
              <a:gd name="connsiteY58" fmla="*/ 7273 h 9652"/>
              <a:gd name="connsiteX59" fmla="*/ 9593 w 9786"/>
              <a:gd name="connsiteY59" fmla="*/ 6496 h 9652"/>
              <a:gd name="connsiteX60" fmla="*/ 9633 w 9786"/>
              <a:gd name="connsiteY60" fmla="*/ 5849 h 9652"/>
              <a:gd name="connsiteX61" fmla="*/ 9614 w 9786"/>
              <a:gd name="connsiteY61" fmla="*/ 4903 h 9652"/>
              <a:gd name="connsiteX62" fmla="*/ 9585 w 9786"/>
              <a:gd name="connsiteY62" fmla="*/ 4103 h 9652"/>
              <a:gd name="connsiteX63" fmla="*/ 9633 w 9786"/>
              <a:gd name="connsiteY63" fmla="*/ 3527 h 9652"/>
              <a:gd name="connsiteX64" fmla="*/ 9596 w 9786"/>
              <a:gd name="connsiteY64" fmla="*/ 2885 h 9652"/>
              <a:gd name="connsiteX65" fmla="*/ 9560 w 9786"/>
              <a:gd name="connsiteY65" fmla="*/ 2292 h 9652"/>
              <a:gd name="connsiteX66" fmla="*/ 9465 w 9786"/>
              <a:gd name="connsiteY66" fmla="*/ 1591 h 9652"/>
              <a:gd name="connsiteX67" fmla="*/ 9392 w 9786"/>
              <a:gd name="connsiteY67" fmla="*/ 1080 h 9652"/>
              <a:gd name="connsiteX68" fmla="*/ 9228 w 9786"/>
              <a:gd name="connsiteY68" fmla="*/ 699 h 9652"/>
              <a:gd name="connsiteX69" fmla="*/ 8922 w 9786"/>
              <a:gd name="connsiteY69" fmla="*/ 476 h 9652"/>
              <a:gd name="connsiteX70" fmla="*/ 8918 w 9786"/>
              <a:gd name="connsiteY70" fmla="*/ 471 h 9652"/>
              <a:gd name="connsiteX71" fmla="*/ 8619 w 9786"/>
              <a:gd name="connsiteY71" fmla="*/ 259 h 9652"/>
              <a:gd name="connsiteX72" fmla="*/ 8261 w 9786"/>
              <a:gd name="connsiteY72" fmla="*/ 286 h 9652"/>
              <a:gd name="connsiteX73" fmla="*/ 7879 w 9786"/>
              <a:gd name="connsiteY73" fmla="*/ 275 h 9652"/>
              <a:gd name="connsiteX74" fmla="*/ 7412 w 9786"/>
              <a:gd name="connsiteY74" fmla="*/ 335 h 9652"/>
              <a:gd name="connsiteX75" fmla="*/ 7021 w 9786"/>
              <a:gd name="connsiteY75" fmla="*/ 270 h 9652"/>
              <a:gd name="connsiteX0" fmla="*/ 7175 w 10000"/>
              <a:gd name="connsiteY0" fmla="*/ 280 h 10000"/>
              <a:gd name="connsiteX1" fmla="*/ 6590 w 10000"/>
              <a:gd name="connsiteY1" fmla="*/ 308 h 10000"/>
              <a:gd name="connsiteX2" fmla="*/ 6102 w 10000"/>
              <a:gd name="connsiteY2" fmla="*/ 358 h 10000"/>
              <a:gd name="connsiteX3" fmla="*/ 5744 w 10000"/>
              <a:gd name="connsiteY3" fmla="*/ 274 h 10000"/>
              <a:gd name="connsiteX4" fmla="*/ 5345 w 10000"/>
              <a:gd name="connsiteY4" fmla="*/ 341 h 10000"/>
              <a:gd name="connsiteX5" fmla="*/ 4972 w 10000"/>
              <a:gd name="connsiteY5" fmla="*/ 285 h 10000"/>
              <a:gd name="connsiteX6" fmla="*/ 4511 w 10000"/>
              <a:gd name="connsiteY6" fmla="*/ 274 h 10000"/>
              <a:gd name="connsiteX7" fmla="*/ 4071 w 10000"/>
              <a:gd name="connsiteY7" fmla="*/ 392 h 10000"/>
              <a:gd name="connsiteX8" fmla="*/ 3717 w 10000"/>
              <a:gd name="connsiteY8" fmla="*/ 308 h 10000"/>
              <a:gd name="connsiteX9" fmla="*/ 3318 w 10000"/>
              <a:gd name="connsiteY9" fmla="*/ 370 h 10000"/>
              <a:gd name="connsiteX10" fmla="*/ 2942 w 10000"/>
              <a:gd name="connsiteY10" fmla="*/ 313 h 10000"/>
              <a:gd name="connsiteX11" fmla="*/ 2263 w 10000"/>
              <a:gd name="connsiteY11" fmla="*/ 290 h 10000"/>
              <a:gd name="connsiteX12" fmla="*/ 2252 w 10000"/>
              <a:gd name="connsiteY12" fmla="*/ 296 h 10000"/>
              <a:gd name="connsiteX13" fmla="*/ 1861 w 10000"/>
              <a:gd name="connsiteY13" fmla="*/ 370 h 10000"/>
              <a:gd name="connsiteX14" fmla="*/ 1485 w 10000"/>
              <a:gd name="connsiteY14" fmla="*/ 313 h 10000"/>
              <a:gd name="connsiteX15" fmla="*/ 1022 w 10000"/>
              <a:gd name="connsiteY15" fmla="*/ 301 h 10000"/>
              <a:gd name="connsiteX16" fmla="*/ 1022 w 10000"/>
              <a:gd name="connsiteY16" fmla="*/ 308 h 10000"/>
              <a:gd name="connsiteX17" fmla="*/ 999 w 10000"/>
              <a:gd name="connsiteY17" fmla="*/ 449 h 10000"/>
              <a:gd name="connsiteX18" fmla="*/ 661 w 10000"/>
              <a:gd name="connsiteY18" fmla="*/ 590 h 10000"/>
              <a:gd name="connsiteX19" fmla="*/ 501 w 10000"/>
              <a:gd name="connsiteY19" fmla="*/ 1265 h 10000"/>
              <a:gd name="connsiteX20" fmla="*/ 270 w 10000"/>
              <a:gd name="connsiteY20" fmla="*/ 2122 h 10000"/>
              <a:gd name="connsiteX21" fmla="*/ 221 w 10000"/>
              <a:gd name="connsiteY21" fmla="*/ 2594 h 10000"/>
              <a:gd name="connsiteX22" fmla="*/ 187 w 10000"/>
              <a:gd name="connsiteY22" fmla="*/ 3356 h 10000"/>
              <a:gd name="connsiteX23" fmla="*/ 146 w 10000"/>
              <a:gd name="connsiteY23" fmla="*/ 4020 h 10000"/>
              <a:gd name="connsiteX24" fmla="*/ 166 w 10000"/>
              <a:gd name="connsiteY24" fmla="*/ 5000 h 10000"/>
              <a:gd name="connsiteX25" fmla="*/ 215 w 10000"/>
              <a:gd name="connsiteY25" fmla="*/ 5795 h 10000"/>
              <a:gd name="connsiteX26" fmla="*/ 146 w 10000"/>
              <a:gd name="connsiteY26" fmla="*/ 6426 h 10000"/>
              <a:gd name="connsiteX27" fmla="*/ 184 w 10000"/>
              <a:gd name="connsiteY27" fmla="*/ 7096 h 10000"/>
              <a:gd name="connsiteX28" fmla="*/ 221 w 10000"/>
              <a:gd name="connsiteY28" fmla="*/ 7705 h 10000"/>
              <a:gd name="connsiteX29" fmla="*/ 318 w 10000"/>
              <a:gd name="connsiteY29" fmla="*/ 8431 h 10000"/>
              <a:gd name="connsiteX30" fmla="*/ 392 w 10000"/>
              <a:gd name="connsiteY30" fmla="*/ 8961 h 10000"/>
              <a:gd name="connsiteX31" fmla="*/ 564 w 10000"/>
              <a:gd name="connsiteY31" fmla="*/ 9356 h 10000"/>
              <a:gd name="connsiteX32" fmla="*/ 881 w 10000"/>
              <a:gd name="connsiteY32" fmla="*/ 9587 h 10000"/>
              <a:gd name="connsiteX33" fmla="*/ 1178 w 10000"/>
              <a:gd name="connsiteY33" fmla="*/ 9818 h 10000"/>
              <a:gd name="connsiteX34" fmla="*/ 1522 w 10000"/>
              <a:gd name="connsiteY34" fmla="*/ 9739 h 10000"/>
              <a:gd name="connsiteX35" fmla="*/ 1913 w 10000"/>
              <a:gd name="connsiteY35" fmla="*/ 9755 h 10000"/>
              <a:gd name="connsiteX36" fmla="*/ 2349 w 10000"/>
              <a:gd name="connsiteY36" fmla="*/ 9755 h 10000"/>
              <a:gd name="connsiteX37" fmla="*/ 2517 w 10000"/>
              <a:gd name="connsiteY37" fmla="*/ 9885 h 10000"/>
              <a:gd name="connsiteX38" fmla="*/ 2655 w 10000"/>
              <a:gd name="connsiteY38" fmla="*/ 9851 h 10000"/>
              <a:gd name="connsiteX39" fmla="*/ 2979 w 10000"/>
              <a:gd name="connsiteY39" fmla="*/ 9739 h 10000"/>
              <a:gd name="connsiteX40" fmla="*/ 3366 w 10000"/>
              <a:gd name="connsiteY40" fmla="*/ 9755 h 10000"/>
              <a:gd name="connsiteX41" fmla="*/ 3847 w 10000"/>
              <a:gd name="connsiteY41" fmla="*/ 9688 h 10000"/>
              <a:gd name="connsiteX42" fmla="*/ 4246 w 10000"/>
              <a:gd name="connsiteY42" fmla="*/ 9755 h 10000"/>
              <a:gd name="connsiteX43" fmla="*/ 4827 w 10000"/>
              <a:gd name="connsiteY43" fmla="*/ 9728 h 10000"/>
              <a:gd name="connsiteX44" fmla="*/ 5319 w 10000"/>
              <a:gd name="connsiteY44" fmla="*/ 9677 h 10000"/>
              <a:gd name="connsiteX45" fmla="*/ 5676 w 10000"/>
              <a:gd name="connsiteY45" fmla="*/ 9761 h 10000"/>
              <a:gd name="connsiteX46" fmla="*/ 6072 w 10000"/>
              <a:gd name="connsiteY46" fmla="*/ 9693 h 10000"/>
              <a:gd name="connsiteX47" fmla="*/ 6448 w 10000"/>
              <a:gd name="connsiteY47" fmla="*/ 9749 h 10000"/>
              <a:gd name="connsiteX48" fmla="*/ 6911 w 10000"/>
              <a:gd name="connsiteY48" fmla="*/ 9761 h 10000"/>
              <a:gd name="connsiteX49" fmla="*/ 7346 w 10000"/>
              <a:gd name="connsiteY49" fmla="*/ 9649 h 10000"/>
              <a:gd name="connsiteX50" fmla="*/ 7704 w 10000"/>
              <a:gd name="connsiteY50" fmla="*/ 9728 h 10000"/>
              <a:gd name="connsiteX51" fmla="*/ 8103 w 10000"/>
              <a:gd name="connsiteY51" fmla="*/ 9665 h 10000"/>
              <a:gd name="connsiteX52" fmla="*/ 8479 w 10000"/>
              <a:gd name="connsiteY52" fmla="*/ 9721 h 10000"/>
              <a:gd name="connsiteX53" fmla="*/ 8740 w 10000"/>
              <a:gd name="connsiteY53" fmla="*/ 9930 h 10000"/>
              <a:gd name="connsiteX54" fmla="*/ 8990 w 10000"/>
              <a:gd name="connsiteY54" fmla="*/ 9637 h 10000"/>
              <a:gd name="connsiteX55" fmla="*/ 9329 w 10000"/>
              <a:gd name="connsiteY55" fmla="*/ 9490 h 10000"/>
              <a:gd name="connsiteX56" fmla="*/ 9609 w 10000"/>
              <a:gd name="connsiteY56" fmla="*/ 8859 h 10000"/>
              <a:gd name="connsiteX57" fmla="*/ 9769 w 10000"/>
              <a:gd name="connsiteY57" fmla="*/ 8144 h 10000"/>
              <a:gd name="connsiteX58" fmla="*/ 9840 w 10000"/>
              <a:gd name="connsiteY58" fmla="*/ 7535 h 10000"/>
              <a:gd name="connsiteX59" fmla="*/ 9803 w 10000"/>
              <a:gd name="connsiteY59" fmla="*/ 6730 h 10000"/>
              <a:gd name="connsiteX60" fmla="*/ 9844 w 10000"/>
              <a:gd name="connsiteY60" fmla="*/ 6060 h 10000"/>
              <a:gd name="connsiteX61" fmla="*/ 9824 w 10000"/>
              <a:gd name="connsiteY61" fmla="*/ 5080 h 10000"/>
              <a:gd name="connsiteX62" fmla="*/ 9795 w 10000"/>
              <a:gd name="connsiteY62" fmla="*/ 4251 h 10000"/>
              <a:gd name="connsiteX63" fmla="*/ 9844 w 10000"/>
              <a:gd name="connsiteY63" fmla="*/ 3654 h 10000"/>
              <a:gd name="connsiteX64" fmla="*/ 9806 w 10000"/>
              <a:gd name="connsiteY64" fmla="*/ 2989 h 10000"/>
              <a:gd name="connsiteX65" fmla="*/ 9769 w 10000"/>
              <a:gd name="connsiteY65" fmla="*/ 2375 h 10000"/>
              <a:gd name="connsiteX66" fmla="*/ 9672 w 10000"/>
              <a:gd name="connsiteY66" fmla="*/ 1648 h 10000"/>
              <a:gd name="connsiteX67" fmla="*/ 9597 w 10000"/>
              <a:gd name="connsiteY67" fmla="*/ 1119 h 10000"/>
              <a:gd name="connsiteX68" fmla="*/ 9430 w 10000"/>
              <a:gd name="connsiteY68" fmla="*/ 724 h 10000"/>
              <a:gd name="connsiteX69" fmla="*/ 9117 w 10000"/>
              <a:gd name="connsiteY69" fmla="*/ 493 h 10000"/>
              <a:gd name="connsiteX70" fmla="*/ 9113 w 10000"/>
              <a:gd name="connsiteY70" fmla="*/ 488 h 10000"/>
              <a:gd name="connsiteX71" fmla="*/ 8807 w 10000"/>
              <a:gd name="connsiteY71" fmla="*/ 268 h 10000"/>
              <a:gd name="connsiteX72" fmla="*/ 8442 w 10000"/>
              <a:gd name="connsiteY72" fmla="*/ 296 h 10000"/>
              <a:gd name="connsiteX73" fmla="*/ 8051 w 10000"/>
              <a:gd name="connsiteY73" fmla="*/ 285 h 10000"/>
              <a:gd name="connsiteX74" fmla="*/ 7574 w 10000"/>
              <a:gd name="connsiteY74" fmla="*/ 347 h 10000"/>
              <a:gd name="connsiteX75" fmla="*/ 7175 w 10000"/>
              <a:gd name="connsiteY75" fmla="*/ 280 h 10000"/>
              <a:gd name="connsiteX0" fmla="*/ 7175 w 10000"/>
              <a:gd name="connsiteY0" fmla="*/ 280 h 10000"/>
              <a:gd name="connsiteX1" fmla="*/ 6590 w 10000"/>
              <a:gd name="connsiteY1" fmla="*/ 308 h 10000"/>
              <a:gd name="connsiteX2" fmla="*/ 6102 w 10000"/>
              <a:gd name="connsiteY2" fmla="*/ 358 h 10000"/>
              <a:gd name="connsiteX3" fmla="*/ 5744 w 10000"/>
              <a:gd name="connsiteY3" fmla="*/ 274 h 10000"/>
              <a:gd name="connsiteX4" fmla="*/ 5345 w 10000"/>
              <a:gd name="connsiteY4" fmla="*/ 341 h 10000"/>
              <a:gd name="connsiteX5" fmla="*/ 4972 w 10000"/>
              <a:gd name="connsiteY5" fmla="*/ 285 h 10000"/>
              <a:gd name="connsiteX6" fmla="*/ 4511 w 10000"/>
              <a:gd name="connsiteY6" fmla="*/ 274 h 10000"/>
              <a:gd name="connsiteX7" fmla="*/ 4071 w 10000"/>
              <a:gd name="connsiteY7" fmla="*/ 392 h 10000"/>
              <a:gd name="connsiteX8" fmla="*/ 3717 w 10000"/>
              <a:gd name="connsiteY8" fmla="*/ 308 h 10000"/>
              <a:gd name="connsiteX9" fmla="*/ 3318 w 10000"/>
              <a:gd name="connsiteY9" fmla="*/ 370 h 10000"/>
              <a:gd name="connsiteX10" fmla="*/ 2942 w 10000"/>
              <a:gd name="connsiteY10" fmla="*/ 313 h 10000"/>
              <a:gd name="connsiteX11" fmla="*/ 2263 w 10000"/>
              <a:gd name="connsiteY11" fmla="*/ 290 h 10000"/>
              <a:gd name="connsiteX12" fmla="*/ 2252 w 10000"/>
              <a:gd name="connsiteY12" fmla="*/ 296 h 10000"/>
              <a:gd name="connsiteX13" fmla="*/ 1861 w 10000"/>
              <a:gd name="connsiteY13" fmla="*/ 370 h 10000"/>
              <a:gd name="connsiteX14" fmla="*/ 1485 w 10000"/>
              <a:gd name="connsiteY14" fmla="*/ 313 h 10000"/>
              <a:gd name="connsiteX15" fmla="*/ 1022 w 10000"/>
              <a:gd name="connsiteY15" fmla="*/ 301 h 10000"/>
              <a:gd name="connsiteX16" fmla="*/ 1022 w 10000"/>
              <a:gd name="connsiteY16" fmla="*/ 308 h 10000"/>
              <a:gd name="connsiteX17" fmla="*/ 999 w 10000"/>
              <a:gd name="connsiteY17" fmla="*/ 449 h 10000"/>
              <a:gd name="connsiteX18" fmla="*/ 661 w 10000"/>
              <a:gd name="connsiteY18" fmla="*/ 590 h 10000"/>
              <a:gd name="connsiteX19" fmla="*/ 501 w 10000"/>
              <a:gd name="connsiteY19" fmla="*/ 1265 h 10000"/>
              <a:gd name="connsiteX20" fmla="*/ 270 w 10000"/>
              <a:gd name="connsiteY20" fmla="*/ 2122 h 10000"/>
              <a:gd name="connsiteX21" fmla="*/ 221 w 10000"/>
              <a:gd name="connsiteY21" fmla="*/ 2594 h 10000"/>
              <a:gd name="connsiteX22" fmla="*/ 187 w 10000"/>
              <a:gd name="connsiteY22" fmla="*/ 3356 h 10000"/>
              <a:gd name="connsiteX23" fmla="*/ 146 w 10000"/>
              <a:gd name="connsiteY23" fmla="*/ 4020 h 10000"/>
              <a:gd name="connsiteX24" fmla="*/ 166 w 10000"/>
              <a:gd name="connsiteY24" fmla="*/ 5000 h 10000"/>
              <a:gd name="connsiteX25" fmla="*/ 215 w 10000"/>
              <a:gd name="connsiteY25" fmla="*/ 5795 h 10000"/>
              <a:gd name="connsiteX26" fmla="*/ 146 w 10000"/>
              <a:gd name="connsiteY26" fmla="*/ 6426 h 10000"/>
              <a:gd name="connsiteX27" fmla="*/ 184 w 10000"/>
              <a:gd name="connsiteY27" fmla="*/ 7096 h 10000"/>
              <a:gd name="connsiteX28" fmla="*/ 221 w 10000"/>
              <a:gd name="connsiteY28" fmla="*/ 7705 h 10000"/>
              <a:gd name="connsiteX29" fmla="*/ 318 w 10000"/>
              <a:gd name="connsiteY29" fmla="*/ 8431 h 10000"/>
              <a:gd name="connsiteX30" fmla="*/ 392 w 10000"/>
              <a:gd name="connsiteY30" fmla="*/ 8961 h 10000"/>
              <a:gd name="connsiteX31" fmla="*/ 564 w 10000"/>
              <a:gd name="connsiteY31" fmla="*/ 9356 h 10000"/>
              <a:gd name="connsiteX32" fmla="*/ 881 w 10000"/>
              <a:gd name="connsiteY32" fmla="*/ 9587 h 10000"/>
              <a:gd name="connsiteX33" fmla="*/ 1178 w 10000"/>
              <a:gd name="connsiteY33" fmla="*/ 9818 h 10000"/>
              <a:gd name="connsiteX34" fmla="*/ 1522 w 10000"/>
              <a:gd name="connsiteY34" fmla="*/ 9739 h 10000"/>
              <a:gd name="connsiteX35" fmla="*/ 1913 w 10000"/>
              <a:gd name="connsiteY35" fmla="*/ 9755 h 10000"/>
              <a:gd name="connsiteX36" fmla="*/ 2349 w 10000"/>
              <a:gd name="connsiteY36" fmla="*/ 9755 h 10000"/>
              <a:gd name="connsiteX37" fmla="*/ 2517 w 10000"/>
              <a:gd name="connsiteY37" fmla="*/ 9885 h 10000"/>
              <a:gd name="connsiteX38" fmla="*/ 2655 w 10000"/>
              <a:gd name="connsiteY38" fmla="*/ 9851 h 10000"/>
              <a:gd name="connsiteX39" fmla="*/ 2979 w 10000"/>
              <a:gd name="connsiteY39" fmla="*/ 9739 h 10000"/>
              <a:gd name="connsiteX40" fmla="*/ 3366 w 10000"/>
              <a:gd name="connsiteY40" fmla="*/ 9755 h 10000"/>
              <a:gd name="connsiteX41" fmla="*/ 3847 w 10000"/>
              <a:gd name="connsiteY41" fmla="*/ 9688 h 10000"/>
              <a:gd name="connsiteX42" fmla="*/ 4246 w 10000"/>
              <a:gd name="connsiteY42" fmla="*/ 9755 h 10000"/>
              <a:gd name="connsiteX43" fmla="*/ 4827 w 10000"/>
              <a:gd name="connsiteY43" fmla="*/ 9728 h 10000"/>
              <a:gd name="connsiteX44" fmla="*/ 5319 w 10000"/>
              <a:gd name="connsiteY44" fmla="*/ 9677 h 10000"/>
              <a:gd name="connsiteX45" fmla="*/ 5676 w 10000"/>
              <a:gd name="connsiteY45" fmla="*/ 9761 h 10000"/>
              <a:gd name="connsiteX46" fmla="*/ 6072 w 10000"/>
              <a:gd name="connsiteY46" fmla="*/ 9693 h 10000"/>
              <a:gd name="connsiteX47" fmla="*/ 6448 w 10000"/>
              <a:gd name="connsiteY47" fmla="*/ 9749 h 10000"/>
              <a:gd name="connsiteX48" fmla="*/ 6911 w 10000"/>
              <a:gd name="connsiteY48" fmla="*/ 9761 h 10000"/>
              <a:gd name="connsiteX49" fmla="*/ 7346 w 10000"/>
              <a:gd name="connsiteY49" fmla="*/ 9649 h 10000"/>
              <a:gd name="connsiteX50" fmla="*/ 7704 w 10000"/>
              <a:gd name="connsiteY50" fmla="*/ 9728 h 10000"/>
              <a:gd name="connsiteX51" fmla="*/ 8103 w 10000"/>
              <a:gd name="connsiteY51" fmla="*/ 9665 h 10000"/>
              <a:gd name="connsiteX52" fmla="*/ 8479 w 10000"/>
              <a:gd name="connsiteY52" fmla="*/ 9721 h 10000"/>
              <a:gd name="connsiteX53" fmla="*/ 8740 w 10000"/>
              <a:gd name="connsiteY53" fmla="*/ 9930 h 10000"/>
              <a:gd name="connsiteX54" fmla="*/ 8990 w 10000"/>
              <a:gd name="connsiteY54" fmla="*/ 9637 h 10000"/>
              <a:gd name="connsiteX55" fmla="*/ 9329 w 10000"/>
              <a:gd name="connsiteY55" fmla="*/ 9490 h 10000"/>
              <a:gd name="connsiteX56" fmla="*/ 9609 w 10000"/>
              <a:gd name="connsiteY56" fmla="*/ 8859 h 10000"/>
              <a:gd name="connsiteX57" fmla="*/ 9769 w 10000"/>
              <a:gd name="connsiteY57" fmla="*/ 8144 h 10000"/>
              <a:gd name="connsiteX58" fmla="*/ 9840 w 10000"/>
              <a:gd name="connsiteY58" fmla="*/ 7535 h 10000"/>
              <a:gd name="connsiteX59" fmla="*/ 9803 w 10000"/>
              <a:gd name="connsiteY59" fmla="*/ 6730 h 10000"/>
              <a:gd name="connsiteX60" fmla="*/ 9844 w 10000"/>
              <a:gd name="connsiteY60" fmla="*/ 6060 h 10000"/>
              <a:gd name="connsiteX61" fmla="*/ 9824 w 10000"/>
              <a:gd name="connsiteY61" fmla="*/ 5080 h 10000"/>
              <a:gd name="connsiteX62" fmla="*/ 9795 w 10000"/>
              <a:gd name="connsiteY62" fmla="*/ 4251 h 10000"/>
              <a:gd name="connsiteX63" fmla="*/ 9844 w 10000"/>
              <a:gd name="connsiteY63" fmla="*/ 3654 h 10000"/>
              <a:gd name="connsiteX64" fmla="*/ 9806 w 10000"/>
              <a:gd name="connsiteY64" fmla="*/ 2989 h 10000"/>
              <a:gd name="connsiteX65" fmla="*/ 9769 w 10000"/>
              <a:gd name="connsiteY65" fmla="*/ 2375 h 10000"/>
              <a:gd name="connsiteX66" fmla="*/ 9672 w 10000"/>
              <a:gd name="connsiteY66" fmla="*/ 1648 h 10000"/>
              <a:gd name="connsiteX67" fmla="*/ 9597 w 10000"/>
              <a:gd name="connsiteY67" fmla="*/ 1119 h 10000"/>
              <a:gd name="connsiteX68" fmla="*/ 9430 w 10000"/>
              <a:gd name="connsiteY68" fmla="*/ 724 h 10000"/>
              <a:gd name="connsiteX69" fmla="*/ 9117 w 10000"/>
              <a:gd name="connsiteY69" fmla="*/ 493 h 10000"/>
              <a:gd name="connsiteX70" fmla="*/ 9113 w 10000"/>
              <a:gd name="connsiteY70" fmla="*/ 488 h 10000"/>
              <a:gd name="connsiteX71" fmla="*/ 8807 w 10000"/>
              <a:gd name="connsiteY71" fmla="*/ 268 h 10000"/>
              <a:gd name="connsiteX72" fmla="*/ 8442 w 10000"/>
              <a:gd name="connsiteY72" fmla="*/ 296 h 10000"/>
              <a:gd name="connsiteX73" fmla="*/ 8051 w 10000"/>
              <a:gd name="connsiteY73" fmla="*/ 285 h 10000"/>
              <a:gd name="connsiteX74" fmla="*/ 7574 w 10000"/>
              <a:gd name="connsiteY74" fmla="*/ 347 h 10000"/>
              <a:gd name="connsiteX75" fmla="*/ 7175 w 10000"/>
              <a:gd name="connsiteY75" fmla="*/ 280 h 10000"/>
              <a:gd name="connsiteX0" fmla="*/ 7175 w 10000"/>
              <a:gd name="connsiteY0" fmla="*/ 280 h 10000"/>
              <a:gd name="connsiteX1" fmla="*/ 6590 w 10000"/>
              <a:gd name="connsiteY1" fmla="*/ 308 h 10000"/>
              <a:gd name="connsiteX2" fmla="*/ 6102 w 10000"/>
              <a:gd name="connsiteY2" fmla="*/ 358 h 10000"/>
              <a:gd name="connsiteX3" fmla="*/ 5744 w 10000"/>
              <a:gd name="connsiteY3" fmla="*/ 274 h 10000"/>
              <a:gd name="connsiteX4" fmla="*/ 5345 w 10000"/>
              <a:gd name="connsiteY4" fmla="*/ 341 h 10000"/>
              <a:gd name="connsiteX5" fmla="*/ 4972 w 10000"/>
              <a:gd name="connsiteY5" fmla="*/ 285 h 10000"/>
              <a:gd name="connsiteX6" fmla="*/ 4511 w 10000"/>
              <a:gd name="connsiteY6" fmla="*/ 274 h 10000"/>
              <a:gd name="connsiteX7" fmla="*/ 4071 w 10000"/>
              <a:gd name="connsiteY7" fmla="*/ 392 h 10000"/>
              <a:gd name="connsiteX8" fmla="*/ 3717 w 10000"/>
              <a:gd name="connsiteY8" fmla="*/ 308 h 10000"/>
              <a:gd name="connsiteX9" fmla="*/ 3318 w 10000"/>
              <a:gd name="connsiteY9" fmla="*/ 370 h 10000"/>
              <a:gd name="connsiteX10" fmla="*/ 2942 w 10000"/>
              <a:gd name="connsiteY10" fmla="*/ 313 h 10000"/>
              <a:gd name="connsiteX11" fmla="*/ 2263 w 10000"/>
              <a:gd name="connsiteY11" fmla="*/ 290 h 10000"/>
              <a:gd name="connsiteX12" fmla="*/ 2252 w 10000"/>
              <a:gd name="connsiteY12" fmla="*/ 296 h 10000"/>
              <a:gd name="connsiteX13" fmla="*/ 1861 w 10000"/>
              <a:gd name="connsiteY13" fmla="*/ 370 h 10000"/>
              <a:gd name="connsiteX14" fmla="*/ 1485 w 10000"/>
              <a:gd name="connsiteY14" fmla="*/ 313 h 10000"/>
              <a:gd name="connsiteX15" fmla="*/ 1022 w 10000"/>
              <a:gd name="connsiteY15" fmla="*/ 301 h 10000"/>
              <a:gd name="connsiteX16" fmla="*/ 1022 w 10000"/>
              <a:gd name="connsiteY16" fmla="*/ 308 h 10000"/>
              <a:gd name="connsiteX17" fmla="*/ 999 w 10000"/>
              <a:gd name="connsiteY17" fmla="*/ 449 h 10000"/>
              <a:gd name="connsiteX18" fmla="*/ 661 w 10000"/>
              <a:gd name="connsiteY18" fmla="*/ 590 h 10000"/>
              <a:gd name="connsiteX19" fmla="*/ 501 w 10000"/>
              <a:gd name="connsiteY19" fmla="*/ 1265 h 10000"/>
              <a:gd name="connsiteX20" fmla="*/ 270 w 10000"/>
              <a:gd name="connsiteY20" fmla="*/ 2122 h 10000"/>
              <a:gd name="connsiteX21" fmla="*/ 221 w 10000"/>
              <a:gd name="connsiteY21" fmla="*/ 2594 h 10000"/>
              <a:gd name="connsiteX22" fmla="*/ 187 w 10000"/>
              <a:gd name="connsiteY22" fmla="*/ 3356 h 10000"/>
              <a:gd name="connsiteX23" fmla="*/ 146 w 10000"/>
              <a:gd name="connsiteY23" fmla="*/ 4020 h 10000"/>
              <a:gd name="connsiteX24" fmla="*/ 166 w 10000"/>
              <a:gd name="connsiteY24" fmla="*/ 5000 h 10000"/>
              <a:gd name="connsiteX25" fmla="*/ 215 w 10000"/>
              <a:gd name="connsiteY25" fmla="*/ 5795 h 10000"/>
              <a:gd name="connsiteX26" fmla="*/ 146 w 10000"/>
              <a:gd name="connsiteY26" fmla="*/ 6426 h 10000"/>
              <a:gd name="connsiteX27" fmla="*/ 184 w 10000"/>
              <a:gd name="connsiteY27" fmla="*/ 7096 h 10000"/>
              <a:gd name="connsiteX28" fmla="*/ 221 w 10000"/>
              <a:gd name="connsiteY28" fmla="*/ 7705 h 10000"/>
              <a:gd name="connsiteX29" fmla="*/ 318 w 10000"/>
              <a:gd name="connsiteY29" fmla="*/ 8431 h 10000"/>
              <a:gd name="connsiteX30" fmla="*/ 392 w 10000"/>
              <a:gd name="connsiteY30" fmla="*/ 8961 h 10000"/>
              <a:gd name="connsiteX31" fmla="*/ 564 w 10000"/>
              <a:gd name="connsiteY31" fmla="*/ 9356 h 10000"/>
              <a:gd name="connsiteX32" fmla="*/ 881 w 10000"/>
              <a:gd name="connsiteY32" fmla="*/ 9587 h 10000"/>
              <a:gd name="connsiteX33" fmla="*/ 1178 w 10000"/>
              <a:gd name="connsiteY33" fmla="*/ 9818 h 10000"/>
              <a:gd name="connsiteX34" fmla="*/ 1522 w 10000"/>
              <a:gd name="connsiteY34" fmla="*/ 9739 h 10000"/>
              <a:gd name="connsiteX35" fmla="*/ 1913 w 10000"/>
              <a:gd name="connsiteY35" fmla="*/ 9755 h 10000"/>
              <a:gd name="connsiteX36" fmla="*/ 2349 w 10000"/>
              <a:gd name="connsiteY36" fmla="*/ 9755 h 10000"/>
              <a:gd name="connsiteX37" fmla="*/ 2517 w 10000"/>
              <a:gd name="connsiteY37" fmla="*/ 9885 h 10000"/>
              <a:gd name="connsiteX38" fmla="*/ 2655 w 10000"/>
              <a:gd name="connsiteY38" fmla="*/ 9851 h 10000"/>
              <a:gd name="connsiteX39" fmla="*/ 2979 w 10000"/>
              <a:gd name="connsiteY39" fmla="*/ 9739 h 10000"/>
              <a:gd name="connsiteX40" fmla="*/ 3366 w 10000"/>
              <a:gd name="connsiteY40" fmla="*/ 9755 h 10000"/>
              <a:gd name="connsiteX41" fmla="*/ 3847 w 10000"/>
              <a:gd name="connsiteY41" fmla="*/ 9688 h 10000"/>
              <a:gd name="connsiteX42" fmla="*/ 4246 w 10000"/>
              <a:gd name="connsiteY42" fmla="*/ 9755 h 10000"/>
              <a:gd name="connsiteX43" fmla="*/ 4827 w 10000"/>
              <a:gd name="connsiteY43" fmla="*/ 9728 h 10000"/>
              <a:gd name="connsiteX44" fmla="*/ 5319 w 10000"/>
              <a:gd name="connsiteY44" fmla="*/ 9677 h 10000"/>
              <a:gd name="connsiteX45" fmla="*/ 5676 w 10000"/>
              <a:gd name="connsiteY45" fmla="*/ 9761 h 10000"/>
              <a:gd name="connsiteX46" fmla="*/ 6072 w 10000"/>
              <a:gd name="connsiteY46" fmla="*/ 9693 h 10000"/>
              <a:gd name="connsiteX47" fmla="*/ 6448 w 10000"/>
              <a:gd name="connsiteY47" fmla="*/ 9749 h 10000"/>
              <a:gd name="connsiteX48" fmla="*/ 6911 w 10000"/>
              <a:gd name="connsiteY48" fmla="*/ 9761 h 10000"/>
              <a:gd name="connsiteX49" fmla="*/ 7346 w 10000"/>
              <a:gd name="connsiteY49" fmla="*/ 9649 h 10000"/>
              <a:gd name="connsiteX50" fmla="*/ 7704 w 10000"/>
              <a:gd name="connsiteY50" fmla="*/ 9728 h 10000"/>
              <a:gd name="connsiteX51" fmla="*/ 8103 w 10000"/>
              <a:gd name="connsiteY51" fmla="*/ 9665 h 10000"/>
              <a:gd name="connsiteX52" fmla="*/ 8479 w 10000"/>
              <a:gd name="connsiteY52" fmla="*/ 9721 h 10000"/>
              <a:gd name="connsiteX53" fmla="*/ 8740 w 10000"/>
              <a:gd name="connsiteY53" fmla="*/ 9930 h 10000"/>
              <a:gd name="connsiteX54" fmla="*/ 8990 w 10000"/>
              <a:gd name="connsiteY54" fmla="*/ 9637 h 10000"/>
              <a:gd name="connsiteX55" fmla="*/ 9329 w 10000"/>
              <a:gd name="connsiteY55" fmla="*/ 9490 h 10000"/>
              <a:gd name="connsiteX56" fmla="*/ 9609 w 10000"/>
              <a:gd name="connsiteY56" fmla="*/ 8859 h 10000"/>
              <a:gd name="connsiteX57" fmla="*/ 9769 w 10000"/>
              <a:gd name="connsiteY57" fmla="*/ 8144 h 10000"/>
              <a:gd name="connsiteX58" fmla="*/ 9840 w 10000"/>
              <a:gd name="connsiteY58" fmla="*/ 7535 h 10000"/>
              <a:gd name="connsiteX59" fmla="*/ 9803 w 10000"/>
              <a:gd name="connsiteY59" fmla="*/ 6730 h 10000"/>
              <a:gd name="connsiteX60" fmla="*/ 9844 w 10000"/>
              <a:gd name="connsiteY60" fmla="*/ 6060 h 10000"/>
              <a:gd name="connsiteX61" fmla="*/ 9824 w 10000"/>
              <a:gd name="connsiteY61" fmla="*/ 5080 h 10000"/>
              <a:gd name="connsiteX62" fmla="*/ 9795 w 10000"/>
              <a:gd name="connsiteY62" fmla="*/ 4251 h 10000"/>
              <a:gd name="connsiteX63" fmla="*/ 9844 w 10000"/>
              <a:gd name="connsiteY63" fmla="*/ 3654 h 10000"/>
              <a:gd name="connsiteX64" fmla="*/ 9806 w 10000"/>
              <a:gd name="connsiteY64" fmla="*/ 2989 h 10000"/>
              <a:gd name="connsiteX65" fmla="*/ 9769 w 10000"/>
              <a:gd name="connsiteY65" fmla="*/ 2375 h 10000"/>
              <a:gd name="connsiteX66" fmla="*/ 9672 w 10000"/>
              <a:gd name="connsiteY66" fmla="*/ 1648 h 10000"/>
              <a:gd name="connsiteX67" fmla="*/ 9597 w 10000"/>
              <a:gd name="connsiteY67" fmla="*/ 1119 h 10000"/>
              <a:gd name="connsiteX68" fmla="*/ 9430 w 10000"/>
              <a:gd name="connsiteY68" fmla="*/ 724 h 10000"/>
              <a:gd name="connsiteX69" fmla="*/ 9117 w 10000"/>
              <a:gd name="connsiteY69" fmla="*/ 493 h 10000"/>
              <a:gd name="connsiteX70" fmla="*/ 9113 w 10000"/>
              <a:gd name="connsiteY70" fmla="*/ 488 h 10000"/>
              <a:gd name="connsiteX71" fmla="*/ 8807 w 10000"/>
              <a:gd name="connsiteY71" fmla="*/ 268 h 10000"/>
              <a:gd name="connsiteX72" fmla="*/ 8442 w 10000"/>
              <a:gd name="connsiteY72" fmla="*/ 296 h 10000"/>
              <a:gd name="connsiteX73" fmla="*/ 8051 w 10000"/>
              <a:gd name="connsiteY73" fmla="*/ 285 h 10000"/>
              <a:gd name="connsiteX74" fmla="*/ 7574 w 10000"/>
              <a:gd name="connsiteY74" fmla="*/ 347 h 10000"/>
              <a:gd name="connsiteX75" fmla="*/ 7175 w 10000"/>
              <a:gd name="connsiteY75" fmla="*/ 280 h 10000"/>
              <a:gd name="connsiteX0" fmla="*/ 7175 w 10000"/>
              <a:gd name="connsiteY0" fmla="*/ 280 h 10000"/>
              <a:gd name="connsiteX1" fmla="*/ 6590 w 10000"/>
              <a:gd name="connsiteY1" fmla="*/ 308 h 10000"/>
              <a:gd name="connsiteX2" fmla="*/ 6102 w 10000"/>
              <a:gd name="connsiteY2" fmla="*/ 358 h 10000"/>
              <a:gd name="connsiteX3" fmla="*/ 5744 w 10000"/>
              <a:gd name="connsiteY3" fmla="*/ 274 h 10000"/>
              <a:gd name="connsiteX4" fmla="*/ 5345 w 10000"/>
              <a:gd name="connsiteY4" fmla="*/ 341 h 10000"/>
              <a:gd name="connsiteX5" fmla="*/ 4972 w 10000"/>
              <a:gd name="connsiteY5" fmla="*/ 285 h 10000"/>
              <a:gd name="connsiteX6" fmla="*/ 4511 w 10000"/>
              <a:gd name="connsiteY6" fmla="*/ 274 h 10000"/>
              <a:gd name="connsiteX7" fmla="*/ 4071 w 10000"/>
              <a:gd name="connsiteY7" fmla="*/ 392 h 10000"/>
              <a:gd name="connsiteX8" fmla="*/ 3717 w 10000"/>
              <a:gd name="connsiteY8" fmla="*/ 308 h 10000"/>
              <a:gd name="connsiteX9" fmla="*/ 3318 w 10000"/>
              <a:gd name="connsiteY9" fmla="*/ 370 h 10000"/>
              <a:gd name="connsiteX10" fmla="*/ 2942 w 10000"/>
              <a:gd name="connsiteY10" fmla="*/ 313 h 10000"/>
              <a:gd name="connsiteX11" fmla="*/ 2263 w 10000"/>
              <a:gd name="connsiteY11" fmla="*/ 290 h 10000"/>
              <a:gd name="connsiteX12" fmla="*/ 2252 w 10000"/>
              <a:gd name="connsiteY12" fmla="*/ 296 h 10000"/>
              <a:gd name="connsiteX13" fmla="*/ 1861 w 10000"/>
              <a:gd name="connsiteY13" fmla="*/ 370 h 10000"/>
              <a:gd name="connsiteX14" fmla="*/ 1485 w 10000"/>
              <a:gd name="connsiteY14" fmla="*/ 313 h 10000"/>
              <a:gd name="connsiteX15" fmla="*/ 1022 w 10000"/>
              <a:gd name="connsiteY15" fmla="*/ 301 h 10000"/>
              <a:gd name="connsiteX16" fmla="*/ 1022 w 10000"/>
              <a:gd name="connsiteY16" fmla="*/ 308 h 10000"/>
              <a:gd name="connsiteX17" fmla="*/ 999 w 10000"/>
              <a:gd name="connsiteY17" fmla="*/ 449 h 10000"/>
              <a:gd name="connsiteX18" fmla="*/ 661 w 10000"/>
              <a:gd name="connsiteY18" fmla="*/ 590 h 10000"/>
              <a:gd name="connsiteX19" fmla="*/ 421 w 10000"/>
              <a:gd name="connsiteY19" fmla="*/ 1265 h 10000"/>
              <a:gd name="connsiteX20" fmla="*/ 270 w 10000"/>
              <a:gd name="connsiteY20" fmla="*/ 2122 h 10000"/>
              <a:gd name="connsiteX21" fmla="*/ 221 w 10000"/>
              <a:gd name="connsiteY21" fmla="*/ 2594 h 10000"/>
              <a:gd name="connsiteX22" fmla="*/ 187 w 10000"/>
              <a:gd name="connsiteY22" fmla="*/ 3356 h 10000"/>
              <a:gd name="connsiteX23" fmla="*/ 146 w 10000"/>
              <a:gd name="connsiteY23" fmla="*/ 4020 h 10000"/>
              <a:gd name="connsiteX24" fmla="*/ 166 w 10000"/>
              <a:gd name="connsiteY24" fmla="*/ 5000 h 10000"/>
              <a:gd name="connsiteX25" fmla="*/ 215 w 10000"/>
              <a:gd name="connsiteY25" fmla="*/ 5795 h 10000"/>
              <a:gd name="connsiteX26" fmla="*/ 146 w 10000"/>
              <a:gd name="connsiteY26" fmla="*/ 6426 h 10000"/>
              <a:gd name="connsiteX27" fmla="*/ 184 w 10000"/>
              <a:gd name="connsiteY27" fmla="*/ 7096 h 10000"/>
              <a:gd name="connsiteX28" fmla="*/ 221 w 10000"/>
              <a:gd name="connsiteY28" fmla="*/ 7705 h 10000"/>
              <a:gd name="connsiteX29" fmla="*/ 318 w 10000"/>
              <a:gd name="connsiteY29" fmla="*/ 8431 h 10000"/>
              <a:gd name="connsiteX30" fmla="*/ 392 w 10000"/>
              <a:gd name="connsiteY30" fmla="*/ 8961 h 10000"/>
              <a:gd name="connsiteX31" fmla="*/ 564 w 10000"/>
              <a:gd name="connsiteY31" fmla="*/ 9356 h 10000"/>
              <a:gd name="connsiteX32" fmla="*/ 881 w 10000"/>
              <a:gd name="connsiteY32" fmla="*/ 9587 h 10000"/>
              <a:gd name="connsiteX33" fmla="*/ 1178 w 10000"/>
              <a:gd name="connsiteY33" fmla="*/ 9818 h 10000"/>
              <a:gd name="connsiteX34" fmla="*/ 1522 w 10000"/>
              <a:gd name="connsiteY34" fmla="*/ 9739 h 10000"/>
              <a:gd name="connsiteX35" fmla="*/ 1913 w 10000"/>
              <a:gd name="connsiteY35" fmla="*/ 9755 h 10000"/>
              <a:gd name="connsiteX36" fmla="*/ 2349 w 10000"/>
              <a:gd name="connsiteY36" fmla="*/ 9755 h 10000"/>
              <a:gd name="connsiteX37" fmla="*/ 2517 w 10000"/>
              <a:gd name="connsiteY37" fmla="*/ 9885 h 10000"/>
              <a:gd name="connsiteX38" fmla="*/ 2655 w 10000"/>
              <a:gd name="connsiteY38" fmla="*/ 9851 h 10000"/>
              <a:gd name="connsiteX39" fmla="*/ 2979 w 10000"/>
              <a:gd name="connsiteY39" fmla="*/ 9739 h 10000"/>
              <a:gd name="connsiteX40" fmla="*/ 3366 w 10000"/>
              <a:gd name="connsiteY40" fmla="*/ 9755 h 10000"/>
              <a:gd name="connsiteX41" fmla="*/ 3847 w 10000"/>
              <a:gd name="connsiteY41" fmla="*/ 9688 h 10000"/>
              <a:gd name="connsiteX42" fmla="*/ 4246 w 10000"/>
              <a:gd name="connsiteY42" fmla="*/ 9755 h 10000"/>
              <a:gd name="connsiteX43" fmla="*/ 4827 w 10000"/>
              <a:gd name="connsiteY43" fmla="*/ 9728 h 10000"/>
              <a:gd name="connsiteX44" fmla="*/ 5319 w 10000"/>
              <a:gd name="connsiteY44" fmla="*/ 9677 h 10000"/>
              <a:gd name="connsiteX45" fmla="*/ 5676 w 10000"/>
              <a:gd name="connsiteY45" fmla="*/ 9761 h 10000"/>
              <a:gd name="connsiteX46" fmla="*/ 6072 w 10000"/>
              <a:gd name="connsiteY46" fmla="*/ 9693 h 10000"/>
              <a:gd name="connsiteX47" fmla="*/ 6448 w 10000"/>
              <a:gd name="connsiteY47" fmla="*/ 9749 h 10000"/>
              <a:gd name="connsiteX48" fmla="*/ 6911 w 10000"/>
              <a:gd name="connsiteY48" fmla="*/ 9761 h 10000"/>
              <a:gd name="connsiteX49" fmla="*/ 7346 w 10000"/>
              <a:gd name="connsiteY49" fmla="*/ 9649 h 10000"/>
              <a:gd name="connsiteX50" fmla="*/ 7704 w 10000"/>
              <a:gd name="connsiteY50" fmla="*/ 9728 h 10000"/>
              <a:gd name="connsiteX51" fmla="*/ 8103 w 10000"/>
              <a:gd name="connsiteY51" fmla="*/ 9665 h 10000"/>
              <a:gd name="connsiteX52" fmla="*/ 8479 w 10000"/>
              <a:gd name="connsiteY52" fmla="*/ 9721 h 10000"/>
              <a:gd name="connsiteX53" fmla="*/ 8740 w 10000"/>
              <a:gd name="connsiteY53" fmla="*/ 9930 h 10000"/>
              <a:gd name="connsiteX54" fmla="*/ 8990 w 10000"/>
              <a:gd name="connsiteY54" fmla="*/ 9637 h 10000"/>
              <a:gd name="connsiteX55" fmla="*/ 9329 w 10000"/>
              <a:gd name="connsiteY55" fmla="*/ 9490 h 10000"/>
              <a:gd name="connsiteX56" fmla="*/ 9609 w 10000"/>
              <a:gd name="connsiteY56" fmla="*/ 8859 h 10000"/>
              <a:gd name="connsiteX57" fmla="*/ 9769 w 10000"/>
              <a:gd name="connsiteY57" fmla="*/ 8144 h 10000"/>
              <a:gd name="connsiteX58" fmla="*/ 9840 w 10000"/>
              <a:gd name="connsiteY58" fmla="*/ 7535 h 10000"/>
              <a:gd name="connsiteX59" fmla="*/ 9803 w 10000"/>
              <a:gd name="connsiteY59" fmla="*/ 6730 h 10000"/>
              <a:gd name="connsiteX60" fmla="*/ 9844 w 10000"/>
              <a:gd name="connsiteY60" fmla="*/ 6060 h 10000"/>
              <a:gd name="connsiteX61" fmla="*/ 9824 w 10000"/>
              <a:gd name="connsiteY61" fmla="*/ 5080 h 10000"/>
              <a:gd name="connsiteX62" fmla="*/ 9795 w 10000"/>
              <a:gd name="connsiteY62" fmla="*/ 4251 h 10000"/>
              <a:gd name="connsiteX63" fmla="*/ 9844 w 10000"/>
              <a:gd name="connsiteY63" fmla="*/ 3654 h 10000"/>
              <a:gd name="connsiteX64" fmla="*/ 9806 w 10000"/>
              <a:gd name="connsiteY64" fmla="*/ 2989 h 10000"/>
              <a:gd name="connsiteX65" fmla="*/ 9769 w 10000"/>
              <a:gd name="connsiteY65" fmla="*/ 2375 h 10000"/>
              <a:gd name="connsiteX66" fmla="*/ 9672 w 10000"/>
              <a:gd name="connsiteY66" fmla="*/ 1648 h 10000"/>
              <a:gd name="connsiteX67" fmla="*/ 9597 w 10000"/>
              <a:gd name="connsiteY67" fmla="*/ 1119 h 10000"/>
              <a:gd name="connsiteX68" fmla="*/ 9430 w 10000"/>
              <a:gd name="connsiteY68" fmla="*/ 724 h 10000"/>
              <a:gd name="connsiteX69" fmla="*/ 9117 w 10000"/>
              <a:gd name="connsiteY69" fmla="*/ 493 h 10000"/>
              <a:gd name="connsiteX70" fmla="*/ 9113 w 10000"/>
              <a:gd name="connsiteY70" fmla="*/ 488 h 10000"/>
              <a:gd name="connsiteX71" fmla="*/ 8807 w 10000"/>
              <a:gd name="connsiteY71" fmla="*/ 268 h 10000"/>
              <a:gd name="connsiteX72" fmla="*/ 8442 w 10000"/>
              <a:gd name="connsiteY72" fmla="*/ 296 h 10000"/>
              <a:gd name="connsiteX73" fmla="*/ 8051 w 10000"/>
              <a:gd name="connsiteY73" fmla="*/ 285 h 10000"/>
              <a:gd name="connsiteX74" fmla="*/ 7574 w 10000"/>
              <a:gd name="connsiteY74" fmla="*/ 347 h 10000"/>
              <a:gd name="connsiteX75" fmla="*/ 7175 w 10000"/>
              <a:gd name="connsiteY75" fmla="*/ 280 h 10000"/>
              <a:gd name="connsiteX0" fmla="*/ 7175 w 10000"/>
              <a:gd name="connsiteY0" fmla="*/ 280 h 10000"/>
              <a:gd name="connsiteX1" fmla="*/ 6590 w 10000"/>
              <a:gd name="connsiteY1" fmla="*/ 308 h 10000"/>
              <a:gd name="connsiteX2" fmla="*/ 6102 w 10000"/>
              <a:gd name="connsiteY2" fmla="*/ 358 h 10000"/>
              <a:gd name="connsiteX3" fmla="*/ 5744 w 10000"/>
              <a:gd name="connsiteY3" fmla="*/ 274 h 10000"/>
              <a:gd name="connsiteX4" fmla="*/ 5345 w 10000"/>
              <a:gd name="connsiteY4" fmla="*/ 341 h 10000"/>
              <a:gd name="connsiteX5" fmla="*/ 4972 w 10000"/>
              <a:gd name="connsiteY5" fmla="*/ 285 h 10000"/>
              <a:gd name="connsiteX6" fmla="*/ 4511 w 10000"/>
              <a:gd name="connsiteY6" fmla="*/ 274 h 10000"/>
              <a:gd name="connsiteX7" fmla="*/ 4071 w 10000"/>
              <a:gd name="connsiteY7" fmla="*/ 392 h 10000"/>
              <a:gd name="connsiteX8" fmla="*/ 3717 w 10000"/>
              <a:gd name="connsiteY8" fmla="*/ 308 h 10000"/>
              <a:gd name="connsiteX9" fmla="*/ 3318 w 10000"/>
              <a:gd name="connsiteY9" fmla="*/ 370 h 10000"/>
              <a:gd name="connsiteX10" fmla="*/ 2942 w 10000"/>
              <a:gd name="connsiteY10" fmla="*/ 313 h 10000"/>
              <a:gd name="connsiteX11" fmla="*/ 2263 w 10000"/>
              <a:gd name="connsiteY11" fmla="*/ 290 h 10000"/>
              <a:gd name="connsiteX12" fmla="*/ 2252 w 10000"/>
              <a:gd name="connsiteY12" fmla="*/ 296 h 10000"/>
              <a:gd name="connsiteX13" fmla="*/ 1861 w 10000"/>
              <a:gd name="connsiteY13" fmla="*/ 370 h 10000"/>
              <a:gd name="connsiteX14" fmla="*/ 1485 w 10000"/>
              <a:gd name="connsiteY14" fmla="*/ 313 h 10000"/>
              <a:gd name="connsiteX15" fmla="*/ 1022 w 10000"/>
              <a:gd name="connsiteY15" fmla="*/ 301 h 10000"/>
              <a:gd name="connsiteX16" fmla="*/ 1022 w 10000"/>
              <a:gd name="connsiteY16" fmla="*/ 308 h 10000"/>
              <a:gd name="connsiteX17" fmla="*/ 999 w 10000"/>
              <a:gd name="connsiteY17" fmla="*/ 449 h 10000"/>
              <a:gd name="connsiteX18" fmla="*/ 661 w 10000"/>
              <a:gd name="connsiteY18" fmla="*/ 590 h 10000"/>
              <a:gd name="connsiteX19" fmla="*/ 421 w 10000"/>
              <a:gd name="connsiteY19" fmla="*/ 1265 h 10000"/>
              <a:gd name="connsiteX20" fmla="*/ 270 w 10000"/>
              <a:gd name="connsiteY20" fmla="*/ 2122 h 10000"/>
              <a:gd name="connsiteX21" fmla="*/ 221 w 10000"/>
              <a:gd name="connsiteY21" fmla="*/ 2594 h 10000"/>
              <a:gd name="connsiteX22" fmla="*/ 187 w 10000"/>
              <a:gd name="connsiteY22" fmla="*/ 3356 h 10000"/>
              <a:gd name="connsiteX23" fmla="*/ 146 w 10000"/>
              <a:gd name="connsiteY23" fmla="*/ 4020 h 10000"/>
              <a:gd name="connsiteX24" fmla="*/ 166 w 10000"/>
              <a:gd name="connsiteY24" fmla="*/ 5000 h 10000"/>
              <a:gd name="connsiteX25" fmla="*/ 215 w 10000"/>
              <a:gd name="connsiteY25" fmla="*/ 5795 h 10000"/>
              <a:gd name="connsiteX26" fmla="*/ 146 w 10000"/>
              <a:gd name="connsiteY26" fmla="*/ 6426 h 10000"/>
              <a:gd name="connsiteX27" fmla="*/ 184 w 10000"/>
              <a:gd name="connsiteY27" fmla="*/ 7096 h 10000"/>
              <a:gd name="connsiteX28" fmla="*/ 221 w 10000"/>
              <a:gd name="connsiteY28" fmla="*/ 7705 h 10000"/>
              <a:gd name="connsiteX29" fmla="*/ 318 w 10000"/>
              <a:gd name="connsiteY29" fmla="*/ 8431 h 10000"/>
              <a:gd name="connsiteX30" fmla="*/ 392 w 10000"/>
              <a:gd name="connsiteY30" fmla="*/ 8961 h 10000"/>
              <a:gd name="connsiteX31" fmla="*/ 564 w 10000"/>
              <a:gd name="connsiteY31" fmla="*/ 9356 h 10000"/>
              <a:gd name="connsiteX32" fmla="*/ 881 w 10000"/>
              <a:gd name="connsiteY32" fmla="*/ 9587 h 10000"/>
              <a:gd name="connsiteX33" fmla="*/ 1178 w 10000"/>
              <a:gd name="connsiteY33" fmla="*/ 9818 h 10000"/>
              <a:gd name="connsiteX34" fmla="*/ 1522 w 10000"/>
              <a:gd name="connsiteY34" fmla="*/ 9739 h 10000"/>
              <a:gd name="connsiteX35" fmla="*/ 1913 w 10000"/>
              <a:gd name="connsiteY35" fmla="*/ 9755 h 10000"/>
              <a:gd name="connsiteX36" fmla="*/ 2349 w 10000"/>
              <a:gd name="connsiteY36" fmla="*/ 9755 h 10000"/>
              <a:gd name="connsiteX37" fmla="*/ 2517 w 10000"/>
              <a:gd name="connsiteY37" fmla="*/ 9885 h 10000"/>
              <a:gd name="connsiteX38" fmla="*/ 2655 w 10000"/>
              <a:gd name="connsiteY38" fmla="*/ 9851 h 10000"/>
              <a:gd name="connsiteX39" fmla="*/ 2979 w 10000"/>
              <a:gd name="connsiteY39" fmla="*/ 9739 h 10000"/>
              <a:gd name="connsiteX40" fmla="*/ 3366 w 10000"/>
              <a:gd name="connsiteY40" fmla="*/ 9755 h 10000"/>
              <a:gd name="connsiteX41" fmla="*/ 3847 w 10000"/>
              <a:gd name="connsiteY41" fmla="*/ 9688 h 10000"/>
              <a:gd name="connsiteX42" fmla="*/ 4246 w 10000"/>
              <a:gd name="connsiteY42" fmla="*/ 9755 h 10000"/>
              <a:gd name="connsiteX43" fmla="*/ 4827 w 10000"/>
              <a:gd name="connsiteY43" fmla="*/ 9728 h 10000"/>
              <a:gd name="connsiteX44" fmla="*/ 5319 w 10000"/>
              <a:gd name="connsiteY44" fmla="*/ 9677 h 10000"/>
              <a:gd name="connsiteX45" fmla="*/ 5676 w 10000"/>
              <a:gd name="connsiteY45" fmla="*/ 9761 h 10000"/>
              <a:gd name="connsiteX46" fmla="*/ 6072 w 10000"/>
              <a:gd name="connsiteY46" fmla="*/ 9693 h 10000"/>
              <a:gd name="connsiteX47" fmla="*/ 6448 w 10000"/>
              <a:gd name="connsiteY47" fmla="*/ 9749 h 10000"/>
              <a:gd name="connsiteX48" fmla="*/ 6911 w 10000"/>
              <a:gd name="connsiteY48" fmla="*/ 9761 h 10000"/>
              <a:gd name="connsiteX49" fmla="*/ 7346 w 10000"/>
              <a:gd name="connsiteY49" fmla="*/ 9649 h 10000"/>
              <a:gd name="connsiteX50" fmla="*/ 7704 w 10000"/>
              <a:gd name="connsiteY50" fmla="*/ 9728 h 10000"/>
              <a:gd name="connsiteX51" fmla="*/ 8103 w 10000"/>
              <a:gd name="connsiteY51" fmla="*/ 9665 h 10000"/>
              <a:gd name="connsiteX52" fmla="*/ 8479 w 10000"/>
              <a:gd name="connsiteY52" fmla="*/ 9721 h 10000"/>
              <a:gd name="connsiteX53" fmla="*/ 8740 w 10000"/>
              <a:gd name="connsiteY53" fmla="*/ 9930 h 10000"/>
              <a:gd name="connsiteX54" fmla="*/ 8990 w 10000"/>
              <a:gd name="connsiteY54" fmla="*/ 9637 h 10000"/>
              <a:gd name="connsiteX55" fmla="*/ 9329 w 10000"/>
              <a:gd name="connsiteY55" fmla="*/ 9490 h 10000"/>
              <a:gd name="connsiteX56" fmla="*/ 9609 w 10000"/>
              <a:gd name="connsiteY56" fmla="*/ 8859 h 10000"/>
              <a:gd name="connsiteX57" fmla="*/ 9769 w 10000"/>
              <a:gd name="connsiteY57" fmla="*/ 8144 h 10000"/>
              <a:gd name="connsiteX58" fmla="*/ 9840 w 10000"/>
              <a:gd name="connsiteY58" fmla="*/ 7535 h 10000"/>
              <a:gd name="connsiteX59" fmla="*/ 9803 w 10000"/>
              <a:gd name="connsiteY59" fmla="*/ 6730 h 10000"/>
              <a:gd name="connsiteX60" fmla="*/ 9844 w 10000"/>
              <a:gd name="connsiteY60" fmla="*/ 6060 h 10000"/>
              <a:gd name="connsiteX61" fmla="*/ 9824 w 10000"/>
              <a:gd name="connsiteY61" fmla="*/ 5080 h 10000"/>
              <a:gd name="connsiteX62" fmla="*/ 9795 w 10000"/>
              <a:gd name="connsiteY62" fmla="*/ 4251 h 10000"/>
              <a:gd name="connsiteX63" fmla="*/ 9844 w 10000"/>
              <a:gd name="connsiteY63" fmla="*/ 3654 h 10000"/>
              <a:gd name="connsiteX64" fmla="*/ 9806 w 10000"/>
              <a:gd name="connsiteY64" fmla="*/ 2989 h 10000"/>
              <a:gd name="connsiteX65" fmla="*/ 9769 w 10000"/>
              <a:gd name="connsiteY65" fmla="*/ 2375 h 10000"/>
              <a:gd name="connsiteX66" fmla="*/ 9672 w 10000"/>
              <a:gd name="connsiteY66" fmla="*/ 1648 h 10000"/>
              <a:gd name="connsiteX67" fmla="*/ 9597 w 10000"/>
              <a:gd name="connsiteY67" fmla="*/ 1119 h 10000"/>
              <a:gd name="connsiteX68" fmla="*/ 9430 w 10000"/>
              <a:gd name="connsiteY68" fmla="*/ 724 h 10000"/>
              <a:gd name="connsiteX69" fmla="*/ 9117 w 10000"/>
              <a:gd name="connsiteY69" fmla="*/ 493 h 10000"/>
              <a:gd name="connsiteX70" fmla="*/ 9113 w 10000"/>
              <a:gd name="connsiteY70" fmla="*/ 488 h 10000"/>
              <a:gd name="connsiteX71" fmla="*/ 8807 w 10000"/>
              <a:gd name="connsiteY71" fmla="*/ 268 h 10000"/>
              <a:gd name="connsiteX72" fmla="*/ 8442 w 10000"/>
              <a:gd name="connsiteY72" fmla="*/ 296 h 10000"/>
              <a:gd name="connsiteX73" fmla="*/ 8051 w 10000"/>
              <a:gd name="connsiteY73" fmla="*/ 285 h 10000"/>
              <a:gd name="connsiteX74" fmla="*/ 7574 w 10000"/>
              <a:gd name="connsiteY74" fmla="*/ 347 h 10000"/>
              <a:gd name="connsiteX75" fmla="*/ 7175 w 10000"/>
              <a:gd name="connsiteY75" fmla="*/ 280 h 10000"/>
              <a:gd name="connsiteX0" fmla="*/ 7175 w 10000"/>
              <a:gd name="connsiteY0" fmla="*/ 280 h 10000"/>
              <a:gd name="connsiteX1" fmla="*/ 6590 w 10000"/>
              <a:gd name="connsiteY1" fmla="*/ 308 h 10000"/>
              <a:gd name="connsiteX2" fmla="*/ 6102 w 10000"/>
              <a:gd name="connsiteY2" fmla="*/ 358 h 10000"/>
              <a:gd name="connsiteX3" fmla="*/ 5744 w 10000"/>
              <a:gd name="connsiteY3" fmla="*/ 274 h 10000"/>
              <a:gd name="connsiteX4" fmla="*/ 5345 w 10000"/>
              <a:gd name="connsiteY4" fmla="*/ 341 h 10000"/>
              <a:gd name="connsiteX5" fmla="*/ 4972 w 10000"/>
              <a:gd name="connsiteY5" fmla="*/ 285 h 10000"/>
              <a:gd name="connsiteX6" fmla="*/ 4511 w 10000"/>
              <a:gd name="connsiteY6" fmla="*/ 274 h 10000"/>
              <a:gd name="connsiteX7" fmla="*/ 4071 w 10000"/>
              <a:gd name="connsiteY7" fmla="*/ 392 h 10000"/>
              <a:gd name="connsiteX8" fmla="*/ 3717 w 10000"/>
              <a:gd name="connsiteY8" fmla="*/ 308 h 10000"/>
              <a:gd name="connsiteX9" fmla="*/ 3318 w 10000"/>
              <a:gd name="connsiteY9" fmla="*/ 370 h 10000"/>
              <a:gd name="connsiteX10" fmla="*/ 2942 w 10000"/>
              <a:gd name="connsiteY10" fmla="*/ 313 h 10000"/>
              <a:gd name="connsiteX11" fmla="*/ 2263 w 10000"/>
              <a:gd name="connsiteY11" fmla="*/ 290 h 10000"/>
              <a:gd name="connsiteX12" fmla="*/ 2252 w 10000"/>
              <a:gd name="connsiteY12" fmla="*/ 296 h 10000"/>
              <a:gd name="connsiteX13" fmla="*/ 1871 w 10000"/>
              <a:gd name="connsiteY13" fmla="*/ 218 h 10000"/>
              <a:gd name="connsiteX14" fmla="*/ 1485 w 10000"/>
              <a:gd name="connsiteY14" fmla="*/ 313 h 10000"/>
              <a:gd name="connsiteX15" fmla="*/ 1022 w 10000"/>
              <a:gd name="connsiteY15" fmla="*/ 301 h 10000"/>
              <a:gd name="connsiteX16" fmla="*/ 1022 w 10000"/>
              <a:gd name="connsiteY16" fmla="*/ 308 h 10000"/>
              <a:gd name="connsiteX17" fmla="*/ 999 w 10000"/>
              <a:gd name="connsiteY17" fmla="*/ 449 h 10000"/>
              <a:gd name="connsiteX18" fmla="*/ 661 w 10000"/>
              <a:gd name="connsiteY18" fmla="*/ 590 h 10000"/>
              <a:gd name="connsiteX19" fmla="*/ 421 w 10000"/>
              <a:gd name="connsiteY19" fmla="*/ 1265 h 10000"/>
              <a:gd name="connsiteX20" fmla="*/ 270 w 10000"/>
              <a:gd name="connsiteY20" fmla="*/ 2122 h 10000"/>
              <a:gd name="connsiteX21" fmla="*/ 221 w 10000"/>
              <a:gd name="connsiteY21" fmla="*/ 2594 h 10000"/>
              <a:gd name="connsiteX22" fmla="*/ 187 w 10000"/>
              <a:gd name="connsiteY22" fmla="*/ 3356 h 10000"/>
              <a:gd name="connsiteX23" fmla="*/ 146 w 10000"/>
              <a:gd name="connsiteY23" fmla="*/ 4020 h 10000"/>
              <a:gd name="connsiteX24" fmla="*/ 166 w 10000"/>
              <a:gd name="connsiteY24" fmla="*/ 5000 h 10000"/>
              <a:gd name="connsiteX25" fmla="*/ 215 w 10000"/>
              <a:gd name="connsiteY25" fmla="*/ 5795 h 10000"/>
              <a:gd name="connsiteX26" fmla="*/ 146 w 10000"/>
              <a:gd name="connsiteY26" fmla="*/ 6426 h 10000"/>
              <a:gd name="connsiteX27" fmla="*/ 184 w 10000"/>
              <a:gd name="connsiteY27" fmla="*/ 7096 h 10000"/>
              <a:gd name="connsiteX28" fmla="*/ 221 w 10000"/>
              <a:gd name="connsiteY28" fmla="*/ 7705 h 10000"/>
              <a:gd name="connsiteX29" fmla="*/ 318 w 10000"/>
              <a:gd name="connsiteY29" fmla="*/ 8431 h 10000"/>
              <a:gd name="connsiteX30" fmla="*/ 392 w 10000"/>
              <a:gd name="connsiteY30" fmla="*/ 8961 h 10000"/>
              <a:gd name="connsiteX31" fmla="*/ 564 w 10000"/>
              <a:gd name="connsiteY31" fmla="*/ 9356 h 10000"/>
              <a:gd name="connsiteX32" fmla="*/ 881 w 10000"/>
              <a:gd name="connsiteY32" fmla="*/ 9587 h 10000"/>
              <a:gd name="connsiteX33" fmla="*/ 1178 w 10000"/>
              <a:gd name="connsiteY33" fmla="*/ 9818 h 10000"/>
              <a:gd name="connsiteX34" fmla="*/ 1522 w 10000"/>
              <a:gd name="connsiteY34" fmla="*/ 9739 h 10000"/>
              <a:gd name="connsiteX35" fmla="*/ 1913 w 10000"/>
              <a:gd name="connsiteY35" fmla="*/ 9755 h 10000"/>
              <a:gd name="connsiteX36" fmla="*/ 2349 w 10000"/>
              <a:gd name="connsiteY36" fmla="*/ 9755 h 10000"/>
              <a:gd name="connsiteX37" fmla="*/ 2517 w 10000"/>
              <a:gd name="connsiteY37" fmla="*/ 9885 h 10000"/>
              <a:gd name="connsiteX38" fmla="*/ 2655 w 10000"/>
              <a:gd name="connsiteY38" fmla="*/ 9851 h 10000"/>
              <a:gd name="connsiteX39" fmla="*/ 2979 w 10000"/>
              <a:gd name="connsiteY39" fmla="*/ 9739 h 10000"/>
              <a:gd name="connsiteX40" fmla="*/ 3366 w 10000"/>
              <a:gd name="connsiteY40" fmla="*/ 9755 h 10000"/>
              <a:gd name="connsiteX41" fmla="*/ 3847 w 10000"/>
              <a:gd name="connsiteY41" fmla="*/ 9688 h 10000"/>
              <a:gd name="connsiteX42" fmla="*/ 4246 w 10000"/>
              <a:gd name="connsiteY42" fmla="*/ 9755 h 10000"/>
              <a:gd name="connsiteX43" fmla="*/ 4827 w 10000"/>
              <a:gd name="connsiteY43" fmla="*/ 9728 h 10000"/>
              <a:gd name="connsiteX44" fmla="*/ 5319 w 10000"/>
              <a:gd name="connsiteY44" fmla="*/ 9677 h 10000"/>
              <a:gd name="connsiteX45" fmla="*/ 5676 w 10000"/>
              <a:gd name="connsiteY45" fmla="*/ 9761 h 10000"/>
              <a:gd name="connsiteX46" fmla="*/ 6072 w 10000"/>
              <a:gd name="connsiteY46" fmla="*/ 9693 h 10000"/>
              <a:gd name="connsiteX47" fmla="*/ 6448 w 10000"/>
              <a:gd name="connsiteY47" fmla="*/ 9749 h 10000"/>
              <a:gd name="connsiteX48" fmla="*/ 6911 w 10000"/>
              <a:gd name="connsiteY48" fmla="*/ 9761 h 10000"/>
              <a:gd name="connsiteX49" fmla="*/ 7346 w 10000"/>
              <a:gd name="connsiteY49" fmla="*/ 9649 h 10000"/>
              <a:gd name="connsiteX50" fmla="*/ 7704 w 10000"/>
              <a:gd name="connsiteY50" fmla="*/ 9728 h 10000"/>
              <a:gd name="connsiteX51" fmla="*/ 8103 w 10000"/>
              <a:gd name="connsiteY51" fmla="*/ 9665 h 10000"/>
              <a:gd name="connsiteX52" fmla="*/ 8479 w 10000"/>
              <a:gd name="connsiteY52" fmla="*/ 9721 h 10000"/>
              <a:gd name="connsiteX53" fmla="*/ 8740 w 10000"/>
              <a:gd name="connsiteY53" fmla="*/ 9930 h 10000"/>
              <a:gd name="connsiteX54" fmla="*/ 8990 w 10000"/>
              <a:gd name="connsiteY54" fmla="*/ 9637 h 10000"/>
              <a:gd name="connsiteX55" fmla="*/ 9329 w 10000"/>
              <a:gd name="connsiteY55" fmla="*/ 9490 h 10000"/>
              <a:gd name="connsiteX56" fmla="*/ 9609 w 10000"/>
              <a:gd name="connsiteY56" fmla="*/ 8859 h 10000"/>
              <a:gd name="connsiteX57" fmla="*/ 9769 w 10000"/>
              <a:gd name="connsiteY57" fmla="*/ 8144 h 10000"/>
              <a:gd name="connsiteX58" fmla="*/ 9840 w 10000"/>
              <a:gd name="connsiteY58" fmla="*/ 7535 h 10000"/>
              <a:gd name="connsiteX59" fmla="*/ 9803 w 10000"/>
              <a:gd name="connsiteY59" fmla="*/ 6730 h 10000"/>
              <a:gd name="connsiteX60" fmla="*/ 9844 w 10000"/>
              <a:gd name="connsiteY60" fmla="*/ 6060 h 10000"/>
              <a:gd name="connsiteX61" fmla="*/ 9824 w 10000"/>
              <a:gd name="connsiteY61" fmla="*/ 5080 h 10000"/>
              <a:gd name="connsiteX62" fmla="*/ 9795 w 10000"/>
              <a:gd name="connsiteY62" fmla="*/ 4251 h 10000"/>
              <a:gd name="connsiteX63" fmla="*/ 9844 w 10000"/>
              <a:gd name="connsiteY63" fmla="*/ 3654 h 10000"/>
              <a:gd name="connsiteX64" fmla="*/ 9806 w 10000"/>
              <a:gd name="connsiteY64" fmla="*/ 2989 h 10000"/>
              <a:gd name="connsiteX65" fmla="*/ 9769 w 10000"/>
              <a:gd name="connsiteY65" fmla="*/ 2375 h 10000"/>
              <a:gd name="connsiteX66" fmla="*/ 9672 w 10000"/>
              <a:gd name="connsiteY66" fmla="*/ 1648 h 10000"/>
              <a:gd name="connsiteX67" fmla="*/ 9597 w 10000"/>
              <a:gd name="connsiteY67" fmla="*/ 1119 h 10000"/>
              <a:gd name="connsiteX68" fmla="*/ 9430 w 10000"/>
              <a:gd name="connsiteY68" fmla="*/ 724 h 10000"/>
              <a:gd name="connsiteX69" fmla="*/ 9117 w 10000"/>
              <a:gd name="connsiteY69" fmla="*/ 493 h 10000"/>
              <a:gd name="connsiteX70" fmla="*/ 9113 w 10000"/>
              <a:gd name="connsiteY70" fmla="*/ 488 h 10000"/>
              <a:gd name="connsiteX71" fmla="*/ 8807 w 10000"/>
              <a:gd name="connsiteY71" fmla="*/ 268 h 10000"/>
              <a:gd name="connsiteX72" fmla="*/ 8442 w 10000"/>
              <a:gd name="connsiteY72" fmla="*/ 296 h 10000"/>
              <a:gd name="connsiteX73" fmla="*/ 8051 w 10000"/>
              <a:gd name="connsiteY73" fmla="*/ 285 h 10000"/>
              <a:gd name="connsiteX74" fmla="*/ 7574 w 10000"/>
              <a:gd name="connsiteY74" fmla="*/ 347 h 10000"/>
              <a:gd name="connsiteX75" fmla="*/ 7175 w 10000"/>
              <a:gd name="connsiteY75" fmla="*/ 28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10000" h="10000">
                <a:moveTo>
                  <a:pt x="7175" y="280"/>
                </a:moveTo>
                <a:cubicBezTo>
                  <a:pt x="7018" y="-64"/>
                  <a:pt x="6710" y="82"/>
                  <a:pt x="6590" y="308"/>
                </a:cubicBezTo>
                <a:cubicBezTo>
                  <a:pt x="6486" y="-70"/>
                  <a:pt x="6154" y="-30"/>
                  <a:pt x="6102" y="358"/>
                </a:cubicBezTo>
                <a:cubicBezTo>
                  <a:pt x="6038" y="93"/>
                  <a:pt x="5826" y="-59"/>
                  <a:pt x="5744" y="274"/>
                </a:cubicBezTo>
                <a:cubicBezTo>
                  <a:pt x="5502" y="-161"/>
                  <a:pt x="5345" y="341"/>
                  <a:pt x="5345" y="341"/>
                </a:cubicBezTo>
                <a:cubicBezTo>
                  <a:pt x="5212" y="82"/>
                  <a:pt x="5077" y="26"/>
                  <a:pt x="4972" y="285"/>
                </a:cubicBezTo>
                <a:cubicBezTo>
                  <a:pt x="4834" y="26"/>
                  <a:pt x="4570" y="-13"/>
                  <a:pt x="4511" y="274"/>
                </a:cubicBezTo>
                <a:cubicBezTo>
                  <a:pt x="4354" y="3"/>
                  <a:pt x="4101" y="172"/>
                  <a:pt x="4071" y="392"/>
                </a:cubicBezTo>
                <a:cubicBezTo>
                  <a:pt x="4011" y="121"/>
                  <a:pt x="3798" y="-30"/>
                  <a:pt x="3717" y="308"/>
                </a:cubicBezTo>
                <a:cubicBezTo>
                  <a:pt x="3474" y="-132"/>
                  <a:pt x="3318" y="370"/>
                  <a:pt x="3318" y="370"/>
                </a:cubicBezTo>
                <a:cubicBezTo>
                  <a:pt x="3180" y="116"/>
                  <a:pt x="3042" y="60"/>
                  <a:pt x="2942" y="313"/>
                </a:cubicBezTo>
                <a:cubicBezTo>
                  <a:pt x="2830" y="-166"/>
                  <a:pt x="2361" y="-30"/>
                  <a:pt x="2263" y="290"/>
                </a:cubicBezTo>
                <a:cubicBezTo>
                  <a:pt x="2259" y="290"/>
                  <a:pt x="2255" y="290"/>
                  <a:pt x="2252" y="296"/>
                </a:cubicBezTo>
                <a:cubicBezTo>
                  <a:pt x="2013" y="-120"/>
                  <a:pt x="1871" y="218"/>
                  <a:pt x="1871" y="218"/>
                </a:cubicBezTo>
                <a:cubicBezTo>
                  <a:pt x="1733" y="-36"/>
                  <a:pt x="1589" y="60"/>
                  <a:pt x="1485" y="313"/>
                </a:cubicBezTo>
                <a:cubicBezTo>
                  <a:pt x="1347" y="60"/>
                  <a:pt x="1085" y="20"/>
                  <a:pt x="1022" y="301"/>
                </a:cubicBezTo>
                <a:lnTo>
                  <a:pt x="1022" y="308"/>
                </a:lnTo>
                <a:cubicBezTo>
                  <a:pt x="1008" y="347"/>
                  <a:pt x="999" y="392"/>
                  <a:pt x="999" y="449"/>
                </a:cubicBezTo>
                <a:cubicBezTo>
                  <a:pt x="999" y="223"/>
                  <a:pt x="672" y="183"/>
                  <a:pt x="661" y="590"/>
                </a:cubicBezTo>
                <a:cubicBezTo>
                  <a:pt x="396" y="510"/>
                  <a:pt x="191" y="961"/>
                  <a:pt x="421" y="1265"/>
                </a:cubicBezTo>
                <a:cubicBezTo>
                  <a:pt x="231" y="1181"/>
                  <a:pt x="-4" y="1536"/>
                  <a:pt x="270" y="2122"/>
                </a:cubicBezTo>
                <a:cubicBezTo>
                  <a:pt x="157" y="2194"/>
                  <a:pt x="121" y="2476"/>
                  <a:pt x="221" y="2594"/>
                </a:cubicBezTo>
                <a:cubicBezTo>
                  <a:pt x="72" y="2702"/>
                  <a:pt x="24" y="3125"/>
                  <a:pt x="187" y="3356"/>
                </a:cubicBezTo>
                <a:cubicBezTo>
                  <a:pt x="1" y="3350"/>
                  <a:pt x="-99" y="3897"/>
                  <a:pt x="146" y="4020"/>
                </a:cubicBezTo>
                <a:cubicBezTo>
                  <a:pt x="-36" y="4268"/>
                  <a:pt x="-47" y="4798"/>
                  <a:pt x="166" y="5000"/>
                </a:cubicBezTo>
                <a:cubicBezTo>
                  <a:pt x="-62" y="5180"/>
                  <a:pt x="-16" y="5705"/>
                  <a:pt x="215" y="5795"/>
                </a:cubicBezTo>
                <a:cubicBezTo>
                  <a:pt x="55" y="5902"/>
                  <a:pt x="-55" y="6291"/>
                  <a:pt x="146" y="6426"/>
                </a:cubicBezTo>
                <a:cubicBezTo>
                  <a:pt x="-114" y="6832"/>
                  <a:pt x="184" y="7096"/>
                  <a:pt x="184" y="7096"/>
                </a:cubicBezTo>
                <a:cubicBezTo>
                  <a:pt x="31" y="7322"/>
                  <a:pt x="68" y="7535"/>
                  <a:pt x="221" y="7705"/>
                </a:cubicBezTo>
                <a:cubicBezTo>
                  <a:pt x="57" y="7953"/>
                  <a:pt x="102" y="8381"/>
                  <a:pt x="318" y="8431"/>
                </a:cubicBezTo>
                <a:cubicBezTo>
                  <a:pt x="195" y="8730"/>
                  <a:pt x="232" y="8961"/>
                  <a:pt x="392" y="8961"/>
                </a:cubicBezTo>
                <a:cubicBezTo>
                  <a:pt x="344" y="9203"/>
                  <a:pt x="392" y="9412"/>
                  <a:pt x="564" y="9356"/>
                </a:cubicBezTo>
                <a:cubicBezTo>
                  <a:pt x="526" y="9513"/>
                  <a:pt x="709" y="9693"/>
                  <a:pt x="881" y="9587"/>
                </a:cubicBezTo>
                <a:cubicBezTo>
                  <a:pt x="843" y="9806"/>
                  <a:pt x="1015" y="9998"/>
                  <a:pt x="1178" y="9818"/>
                </a:cubicBezTo>
                <a:cubicBezTo>
                  <a:pt x="1272" y="10003"/>
                  <a:pt x="1458" y="10082"/>
                  <a:pt x="1522" y="9739"/>
                </a:cubicBezTo>
                <a:cubicBezTo>
                  <a:pt x="1600" y="10088"/>
                  <a:pt x="1886" y="9975"/>
                  <a:pt x="1913" y="9755"/>
                </a:cubicBezTo>
                <a:cubicBezTo>
                  <a:pt x="1969" y="9975"/>
                  <a:pt x="2207" y="9969"/>
                  <a:pt x="2349" y="9755"/>
                </a:cubicBezTo>
                <a:cubicBezTo>
                  <a:pt x="2382" y="9839"/>
                  <a:pt x="2445" y="9896"/>
                  <a:pt x="2517" y="9885"/>
                </a:cubicBezTo>
                <a:cubicBezTo>
                  <a:pt x="2562" y="9890"/>
                  <a:pt x="2610" y="9879"/>
                  <a:pt x="2655" y="9851"/>
                </a:cubicBezTo>
                <a:cubicBezTo>
                  <a:pt x="2755" y="10009"/>
                  <a:pt x="2919" y="10059"/>
                  <a:pt x="2979" y="9739"/>
                </a:cubicBezTo>
                <a:cubicBezTo>
                  <a:pt x="3057" y="10088"/>
                  <a:pt x="3344" y="9975"/>
                  <a:pt x="3366" y="9755"/>
                </a:cubicBezTo>
                <a:cubicBezTo>
                  <a:pt x="3429" y="9998"/>
                  <a:pt x="3709" y="9964"/>
                  <a:pt x="3847" y="9688"/>
                </a:cubicBezTo>
                <a:cubicBezTo>
                  <a:pt x="3843" y="10003"/>
                  <a:pt x="4171" y="10167"/>
                  <a:pt x="4246" y="9755"/>
                </a:cubicBezTo>
                <a:cubicBezTo>
                  <a:pt x="4402" y="10099"/>
                  <a:pt x="4708" y="9952"/>
                  <a:pt x="4827" y="9728"/>
                </a:cubicBezTo>
                <a:cubicBezTo>
                  <a:pt x="4936" y="10110"/>
                  <a:pt x="5267" y="10065"/>
                  <a:pt x="5319" y="9677"/>
                </a:cubicBezTo>
                <a:cubicBezTo>
                  <a:pt x="5382" y="9947"/>
                  <a:pt x="5595" y="10093"/>
                  <a:pt x="5676" y="9761"/>
                </a:cubicBezTo>
                <a:cubicBezTo>
                  <a:pt x="5916" y="10195"/>
                  <a:pt x="6072" y="9693"/>
                  <a:pt x="6072" y="9693"/>
                </a:cubicBezTo>
                <a:cubicBezTo>
                  <a:pt x="6210" y="9952"/>
                  <a:pt x="6344" y="10009"/>
                  <a:pt x="6448" y="9749"/>
                </a:cubicBezTo>
                <a:cubicBezTo>
                  <a:pt x="6586" y="10009"/>
                  <a:pt x="6848" y="10049"/>
                  <a:pt x="6911" y="9761"/>
                </a:cubicBezTo>
                <a:cubicBezTo>
                  <a:pt x="7067" y="10037"/>
                  <a:pt x="7317" y="9868"/>
                  <a:pt x="7346" y="9649"/>
                </a:cubicBezTo>
                <a:cubicBezTo>
                  <a:pt x="7410" y="9913"/>
                  <a:pt x="7622" y="10065"/>
                  <a:pt x="7704" y="9728"/>
                </a:cubicBezTo>
                <a:cubicBezTo>
                  <a:pt x="7946" y="10167"/>
                  <a:pt x="8103" y="9665"/>
                  <a:pt x="8103" y="9665"/>
                </a:cubicBezTo>
                <a:cubicBezTo>
                  <a:pt x="8241" y="9919"/>
                  <a:pt x="8375" y="9980"/>
                  <a:pt x="8479" y="9721"/>
                </a:cubicBezTo>
                <a:cubicBezTo>
                  <a:pt x="8547" y="9846"/>
                  <a:pt x="8647" y="9924"/>
                  <a:pt x="8740" y="9930"/>
                </a:cubicBezTo>
                <a:cubicBezTo>
                  <a:pt x="8860" y="9947"/>
                  <a:pt x="8998" y="9846"/>
                  <a:pt x="8990" y="9637"/>
                </a:cubicBezTo>
                <a:cubicBezTo>
                  <a:pt x="8990" y="9857"/>
                  <a:pt x="9317" y="9902"/>
                  <a:pt x="9329" y="9490"/>
                </a:cubicBezTo>
                <a:cubicBezTo>
                  <a:pt x="9597" y="9615"/>
                  <a:pt x="9803" y="9248"/>
                  <a:pt x="9609" y="8859"/>
                </a:cubicBezTo>
                <a:cubicBezTo>
                  <a:pt x="9799" y="8944"/>
                  <a:pt x="10007" y="8538"/>
                  <a:pt x="9769" y="8144"/>
                </a:cubicBezTo>
                <a:cubicBezTo>
                  <a:pt x="9877" y="8076"/>
                  <a:pt x="9941" y="7654"/>
                  <a:pt x="9840" y="7535"/>
                </a:cubicBezTo>
                <a:cubicBezTo>
                  <a:pt x="9989" y="7429"/>
                  <a:pt x="9966" y="6955"/>
                  <a:pt x="9803" y="6730"/>
                </a:cubicBezTo>
                <a:cubicBezTo>
                  <a:pt x="9989" y="6735"/>
                  <a:pt x="10089" y="6183"/>
                  <a:pt x="9844" y="6060"/>
                </a:cubicBezTo>
                <a:cubicBezTo>
                  <a:pt x="10048" y="5801"/>
                  <a:pt x="10063" y="5270"/>
                  <a:pt x="9824" y="5080"/>
                </a:cubicBezTo>
                <a:cubicBezTo>
                  <a:pt x="10052" y="4905"/>
                  <a:pt x="10030" y="4341"/>
                  <a:pt x="9795" y="4251"/>
                </a:cubicBezTo>
                <a:cubicBezTo>
                  <a:pt x="9955" y="4149"/>
                  <a:pt x="10045" y="3795"/>
                  <a:pt x="9844" y="3654"/>
                </a:cubicBezTo>
                <a:cubicBezTo>
                  <a:pt x="10104" y="3248"/>
                  <a:pt x="9806" y="2989"/>
                  <a:pt x="9806" y="2989"/>
                </a:cubicBezTo>
                <a:cubicBezTo>
                  <a:pt x="9959" y="2758"/>
                  <a:pt x="9921" y="2550"/>
                  <a:pt x="9769" y="2375"/>
                </a:cubicBezTo>
                <a:cubicBezTo>
                  <a:pt x="9933" y="2127"/>
                  <a:pt x="9888" y="1704"/>
                  <a:pt x="9672" y="1648"/>
                </a:cubicBezTo>
                <a:cubicBezTo>
                  <a:pt x="9795" y="1350"/>
                  <a:pt x="9758" y="1119"/>
                  <a:pt x="9597" y="1119"/>
                </a:cubicBezTo>
                <a:cubicBezTo>
                  <a:pt x="9649" y="877"/>
                  <a:pt x="9597" y="668"/>
                  <a:pt x="9430" y="724"/>
                </a:cubicBezTo>
                <a:cubicBezTo>
                  <a:pt x="9464" y="567"/>
                  <a:pt x="9285" y="398"/>
                  <a:pt x="9117" y="493"/>
                </a:cubicBezTo>
                <a:cubicBezTo>
                  <a:pt x="9117" y="488"/>
                  <a:pt x="9113" y="488"/>
                  <a:pt x="9113" y="488"/>
                </a:cubicBezTo>
                <a:cubicBezTo>
                  <a:pt x="9139" y="268"/>
                  <a:pt x="8968" y="88"/>
                  <a:pt x="8807" y="268"/>
                </a:cubicBezTo>
                <a:cubicBezTo>
                  <a:pt x="8726" y="49"/>
                  <a:pt x="8509" y="-76"/>
                  <a:pt x="8442" y="296"/>
                </a:cubicBezTo>
                <a:cubicBezTo>
                  <a:pt x="8364" y="-53"/>
                  <a:pt x="8077" y="60"/>
                  <a:pt x="8051" y="285"/>
                </a:cubicBezTo>
                <a:cubicBezTo>
                  <a:pt x="7988" y="37"/>
                  <a:pt x="7708" y="70"/>
                  <a:pt x="7574" y="347"/>
                </a:cubicBezTo>
                <a:cubicBezTo>
                  <a:pt x="7577" y="31"/>
                  <a:pt x="7249" y="-132"/>
                  <a:pt x="7175" y="280"/>
                </a:cubicBezTo>
                <a:close/>
              </a:path>
            </a:pathLst>
          </a:custGeom>
          <a:solidFill>
            <a:schemeClr val="tx1"/>
          </a:solidFill>
          <a:ln w="19050"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9"/>
          <p:cNvSpPr>
            <a:spLocks/>
          </p:cNvSpPr>
          <p:nvPr/>
        </p:nvSpPr>
        <p:spPr bwMode="auto">
          <a:xfrm rot="10800000">
            <a:off x="727998" y="1739068"/>
            <a:ext cx="4010071" cy="3653203"/>
          </a:xfrm>
          <a:custGeom>
            <a:avLst/>
            <a:gdLst>
              <a:gd name="T0" fmla="*/ 2466 w 2671"/>
              <a:gd name="T1" fmla="*/ 92 h 1682"/>
              <a:gd name="T2" fmla="*/ 200 w 2671"/>
              <a:gd name="T3" fmla="*/ 99 h 1682"/>
              <a:gd name="T4" fmla="*/ 169 w 2671"/>
              <a:gd name="T5" fmla="*/ 1583 h 1682"/>
              <a:gd name="T6" fmla="*/ 2481 w 2671"/>
              <a:gd name="T7" fmla="*/ 1562 h 1682"/>
              <a:gd name="T8" fmla="*/ 2466 w 2671"/>
              <a:gd name="T9" fmla="*/ 92 h 1682"/>
              <a:gd name="connsiteX0" fmla="*/ 9074 w 9535"/>
              <a:gd name="connsiteY0" fmla="*/ 447 h 9722"/>
              <a:gd name="connsiteX1" fmla="*/ 544 w 9535"/>
              <a:gd name="connsiteY1" fmla="*/ 264 h 9722"/>
              <a:gd name="connsiteX2" fmla="*/ 475 w 9535"/>
              <a:gd name="connsiteY2" fmla="*/ 9311 h 9722"/>
              <a:gd name="connsiteX3" fmla="*/ 9131 w 9535"/>
              <a:gd name="connsiteY3" fmla="*/ 9187 h 9722"/>
              <a:gd name="connsiteX4" fmla="*/ 9074 w 9535"/>
              <a:gd name="connsiteY4" fmla="*/ 447 h 9722"/>
              <a:gd name="connsiteX0" fmla="*/ 9519 w 10001"/>
              <a:gd name="connsiteY0" fmla="*/ 986 h 10526"/>
              <a:gd name="connsiteX1" fmla="*/ 5107 w 10001"/>
              <a:gd name="connsiteY1" fmla="*/ 519 h 10526"/>
              <a:gd name="connsiteX2" fmla="*/ 573 w 10001"/>
              <a:gd name="connsiteY2" fmla="*/ 798 h 10526"/>
              <a:gd name="connsiteX3" fmla="*/ 500 w 10001"/>
              <a:gd name="connsiteY3" fmla="*/ 10103 h 10526"/>
              <a:gd name="connsiteX4" fmla="*/ 9578 w 10001"/>
              <a:gd name="connsiteY4" fmla="*/ 9976 h 10526"/>
              <a:gd name="connsiteX5" fmla="*/ 9519 w 10001"/>
              <a:gd name="connsiteY5" fmla="*/ 986 h 10526"/>
              <a:gd name="connsiteX0" fmla="*/ 9561 w 10043"/>
              <a:gd name="connsiteY0" fmla="*/ 870 h 10410"/>
              <a:gd name="connsiteX1" fmla="*/ 5149 w 10043"/>
              <a:gd name="connsiteY1" fmla="*/ 403 h 10410"/>
              <a:gd name="connsiteX2" fmla="*/ 533 w 10043"/>
              <a:gd name="connsiteY2" fmla="*/ 862 h 10410"/>
              <a:gd name="connsiteX3" fmla="*/ 542 w 10043"/>
              <a:gd name="connsiteY3" fmla="*/ 9987 h 10410"/>
              <a:gd name="connsiteX4" fmla="*/ 9620 w 10043"/>
              <a:gd name="connsiteY4" fmla="*/ 9860 h 10410"/>
              <a:gd name="connsiteX5" fmla="*/ 9561 w 10043"/>
              <a:gd name="connsiteY5" fmla="*/ 870 h 10410"/>
              <a:gd name="connsiteX0" fmla="*/ 9572 w 10054"/>
              <a:gd name="connsiteY0" fmla="*/ 835 h 10375"/>
              <a:gd name="connsiteX1" fmla="*/ 5160 w 10054"/>
              <a:gd name="connsiteY1" fmla="*/ 368 h 10375"/>
              <a:gd name="connsiteX2" fmla="*/ 544 w 10054"/>
              <a:gd name="connsiteY2" fmla="*/ 827 h 10375"/>
              <a:gd name="connsiteX3" fmla="*/ 553 w 10054"/>
              <a:gd name="connsiteY3" fmla="*/ 9952 h 10375"/>
              <a:gd name="connsiteX4" fmla="*/ 9631 w 10054"/>
              <a:gd name="connsiteY4" fmla="*/ 9825 h 10375"/>
              <a:gd name="connsiteX5" fmla="*/ 9572 w 10054"/>
              <a:gd name="connsiteY5" fmla="*/ 835 h 10375"/>
              <a:gd name="connsiteX0" fmla="*/ 9532 w 10014"/>
              <a:gd name="connsiteY0" fmla="*/ 835 h 10375"/>
              <a:gd name="connsiteX1" fmla="*/ 5120 w 10014"/>
              <a:gd name="connsiteY1" fmla="*/ 368 h 10375"/>
              <a:gd name="connsiteX2" fmla="*/ 504 w 10014"/>
              <a:gd name="connsiteY2" fmla="*/ 827 h 10375"/>
              <a:gd name="connsiteX3" fmla="*/ 513 w 10014"/>
              <a:gd name="connsiteY3" fmla="*/ 9952 h 10375"/>
              <a:gd name="connsiteX4" fmla="*/ 9591 w 10014"/>
              <a:gd name="connsiteY4" fmla="*/ 9825 h 10375"/>
              <a:gd name="connsiteX5" fmla="*/ 9532 w 10014"/>
              <a:gd name="connsiteY5" fmla="*/ 835 h 10375"/>
              <a:gd name="connsiteX0" fmla="*/ 9532 w 10014"/>
              <a:gd name="connsiteY0" fmla="*/ 653 h 10193"/>
              <a:gd name="connsiteX1" fmla="*/ 5120 w 10014"/>
              <a:gd name="connsiteY1" fmla="*/ 186 h 10193"/>
              <a:gd name="connsiteX2" fmla="*/ 504 w 10014"/>
              <a:gd name="connsiteY2" fmla="*/ 645 h 10193"/>
              <a:gd name="connsiteX3" fmla="*/ 513 w 10014"/>
              <a:gd name="connsiteY3" fmla="*/ 9770 h 10193"/>
              <a:gd name="connsiteX4" fmla="*/ 9591 w 10014"/>
              <a:gd name="connsiteY4" fmla="*/ 9643 h 10193"/>
              <a:gd name="connsiteX5" fmla="*/ 9532 w 10014"/>
              <a:gd name="connsiteY5" fmla="*/ 653 h 10193"/>
              <a:gd name="connsiteX0" fmla="*/ 9532 w 10014"/>
              <a:gd name="connsiteY0" fmla="*/ 579 h 10119"/>
              <a:gd name="connsiteX1" fmla="*/ 5120 w 10014"/>
              <a:gd name="connsiteY1" fmla="*/ 112 h 10119"/>
              <a:gd name="connsiteX2" fmla="*/ 504 w 10014"/>
              <a:gd name="connsiteY2" fmla="*/ 571 h 10119"/>
              <a:gd name="connsiteX3" fmla="*/ 513 w 10014"/>
              <a:gd name="connsiteY3" fmla="*/ 9696 h 10119"/>
              <a:gd name="connsiteX4" fmla="*/ 9591 w 10014"/>
              <a:gd name="connsiteY4" fmla="*/ 9569 h 10119"/>
              <a:gd name="connsiteX5" fmla="*/ 9532 w 10014"/>
              <a:gd name="connsiteY5" fmla="*/ 579 h 10119"/>
              <a:gd name="connsiteX0" fmla="*/ 9560 w 10042"/>
              <a:gd name="connsiteY0" fmla="*/ 783 h 10323"/>
              <a:gd name="connsiteX1" fmla="*/ 5132 w 10042"/>
              <a:gd name="connsiteY1" fmla="*/ 521 h 10323"/>
              <a:gd name="connsiteX2" fmla="*/ 532 w 10042"/>
              <a:gd name="connsiteY2" fmla="*/ 775 h 10323"/>
              <a:gd name="connsiteX3" fmla="*/ 541 w 10042"/>
              <a:gd name="connsiteY3" fmla="*/ 9900 h 10323"/>
              <a:gd name="connsiteX4" fmla="*/ 9619 w 10042"/>
              <a:gd name="connsiteY4" fmla="*/ 9773 h 10323"/>
              <a:gd name="connsiteX5" fmla="*/ 9560 w 10042"/>
              <a:gd name="connsiteY5" fmla="*/ 783 h 10323"/>
              <a:gd name="connsiteX0" fmla="*/ 9562 w 10044"/>
              <a:gd name="connsiteY0" fmla="*/ 560 h 10100"/>
              <a:gd name="connsiteX1" fmla="*/ 5134 w 10044"/>
              <a:gd name="connsiteY1" fmla="*/ 298 h 10100"/>
              <a:gd name="connsiteX2" fmla="*/ 534 w 10044"/>
              <a:gd name="connsiteY2" fmla="*/ 552 h 10100"/>
              <a:gd name="connsiteX3" fmla="*/ 543 w 10044"/>
              <a:gd name="connsiteY3" fmla="*/ 9677 h 10100"/>
              <a:gd name="connsiteX4" fmla="*/ 9621 w 10044"/>
              <a:gd name="connsiteY4" fmla="*/ 9550 h 10100"/>
              <a:gd name="connsiteX5" fmla="*/ 9562 w 10044"/>
              <a:gd name="connsiteY5" fmla="*/ 560 h 10100"/>
              <a:gd name="connsiteX0" fmla="*/ 9598 w 10080"/>
              <a:gd name="connsiteY0" fmla="*/ 482 h 10022"/>
              <a:gd name="connsiteX1" fmla="*/ 5170 w 10080"/>
              <a:gd name="connsiteY1" fmla="*/ 220 h 10022"/>
              <a:gd name="connsiteX2" fmla="*/ 504 w 10080"/>
              <a:gd name="connsiteY2" fmla="*/ 602 h 10022"/>
              <a:gd name="connsiteX3" fmla="*/ 579 w 10080"/>
              <a:gd name="connsiteY3" fmla="*/ 9599 h 10022"/>
              <a:gd name="connsiteX4" fmla="*/ 9657 w 10080"/>
              <a:gd name="connsiteY4" fmla="*/ 9472 h 10022"/>
              <a:gd name="connsiteX5" fmla="*/ 9598 w 10080"/>
              <a:gd name="connsiteY5" fmla="*/ 482 h 10022"/>
              <a:gd name="connsiteX0" fmla="*/ 9553 w 10035"/>
              <a:gd name="connsiteY0" fmla="*/ 453 h 9993"/>
              <a:gd name="connsiteX1" fmla="*/ 5125 w 10035"/>
              <a:gd name="connsiteY1" fmla="*/ 191 h 9993"/>
              <a:gd name="connsiteX2" fmla="*/ 459 w 10035"/>
              <a:gd name="connsiteY2" fmla="*/ 573 h 9993"/>
              <a:gd name="connsiteX3" fmla="*/ 534 w 10035"/>
              <a:gd name="connsiteY3" fmla="*/ 9570 h 9993"/>
              <a:gd name="connsiteX4" fmla="*/ 9612 w 10035"/>
              <a:gd name="connsiteY4" fmla="*/ 9443 h 9993"/>
              <a:gd name="connsiteX5" fmla="*/ 9553 w 10035"/>
              <a:gd name="connsiteY5" fmla="*/ 453 h 9993"/>
              <a:gd name="connsiteX0" fmla="*/ 9520 w 10000"/>
              <a:gd name="connsiteY0" fmla="*/ 453 h 10000"/>
              <a:gd name="connsiteX1" fmla="*/ 5107 w 10000"/>
              <a:gd name="connsiteY1" fmla="*/ 191 h 10000"/>
              <a:gd name="connsiteX2" fmla="*/ 457 w 10000"/>
              <a:gd name="connsiteY2" fmla="*/ 573 h 10000"/>
              <a:gd name="connsiteX3" fmla="*/ 532 w 10000"/>
              <a:gd name="connsiteY3" fmla="*/ 9577 h 10000"/>
              <a:gd name="connsiteX4" fmla="*/ 9578 w 10000"/>
              <a:gd name="connsiteY4" fmla="*/ 9450 h 10000"/>
              <a:gd name="connsiteX5" fmla="*/ 9520 w 10000"/>
              <a:gd name="connsiteY5" fmla="*/ 453 h 10000"/>
              <a:gd name="connsiteX0" fmla="*/ 9520 w 10000"/>
              <a:gd name="connsiteY0" fmla="*/ 445 h 9992"/>
              <a:gd name="connsiteX1" fmla="*/ 5107 w 10000"/>
              <a:gd name="connsiteY1" fmla="*/ 183 h 9992"/>
              <a:gd name="connsiteX2" fmla="*/ 457 w 10000"/>
              <a:gd name="connsiteY2" fmla="*/ 565 h 9992"/>
              <a:gd name="connsiteX3" fmla="*/ 532 w 10000"/>
              <a:gd name="connsiteY3" fmla="*/ 9569 h 9992"/>
              <a:gd name="connsiteX4" fmla="*/ 9578 w 10000"/>
              <a:gd name="connsiteY4" fmla="*/ 9442 h 9992"/>
              <a:gd name="connsiteX5" fmla="*/ 9520 w 10000"/>
              <a:gd name="connsiteY5" fmla="*/ 445 h 9992"/>
              <a:gd name="connsiteX0" fmla="*/ 9561 w 10041"/>
              <a:gd name="connsiteY0" fmla="*/ 695 h 10250"/>
              <a:gd name="connsiteX1" fmla="*/ 5115 w 10041"/>
              <a:gd name="connsiteY1" fmla="*/ 356 h 10250"/>
              <a:gd name="connsiteX2" fmla="*/ 498 w 10041"/>
              <a:gd name="connsiteY2" fmla="*/ 815 h 10250"/>
              <a:gd name="connsiteX3" fmla="*/ 573 w 10041"/>
              <a:gd name="connsiteY3" fmla="*/ 9827 h 10250"/>
              <a:gd name="connsiteX4" fmla="*/ 9619 w 10041"/>
              <a:gd name="connsiteY4" fmla="*/ 9700 h 10250"/>
              <a:gd name="connsiteX5" fmla="*/ 9561 w 10041"/>
              <a:gd name="connsiteY5" fmla="*/ 695 h 10250"/>
              <a:gd name="connsiteX0" fmla="*/ 9561 w 9999"/>
              <a:gd name="connsiteY0" fmla="*/ 695 h 10250"/>
              <a:gd name="connsiteX1" fmla="*/ 5115 w 9999"/>
              <a:gd name="connsiteY1" fmla="*/ 356 h 10250"/>
              <a:gd name="connsiteX2" fmla="*/ 498 w 9999"/>
              <a:gd name="connsiteY2" fmla="*/ 815 h 10250"/>
              <a:gd name="connsiteX3" fmla="*/ 573 w 9999"/>
              <a:gd name="connsiteY3" fmla="*/ 9827 h 10250"/>
              <a:gd name="connsiteX4" fmla="*/ 9619 w 9999"/>
              <a:gd name="connsiteY4" fmla="*/ 9700 h 10250"/>
              <a:gd name="connsiteX5" fmla="*/ 9561 w 9999"/>
              <a:gd name="connsiteY5" fmla="*/ 695 h 10250"/>
              <a:gd name="connsiteX0" fmla="*/ 9562 w 10000"/>
              <a:gd name="connsiteY0" fmla="*/ 678 h 10000"/>
              <a:gd name="connsiteX1" fmla="*/ 5116 w 10000"/>
              <a:gd name="connsiteY1" fmla="*/ 347 h 10000"/>
              <a:gd name="connsiteX2" fmla="*/ 498 w 10000"/>
              <a:gd name="connsiteY2" fmla="*/ 795 h 10000"/>
              <a:gd name="connsiteX3" fmla="*/ 573 w 10000"/>
              <a:gd name="connsiteY3" fmla="*/ 9587 h 10000"/>
              <a:gd name="connsiteX4" fmla="*/ 9620 w 10000"/>
              <a:gd name="connsiteY4" fmla="*/ 9463 h 10000"/>
              <a:gd name="connsiteX5" fmla="*/ 9562 w 10000"/>
              <a:gd name="connsiteY5" fmla="*/ 678 h 10000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604 w 10042"/>
              <a:gd name="connsiteY0" fmla="*/ 678 h 10231"/>
              <a:gd name="connsiteX1" fmla="*/ 5158 w 10042"/>
              <a:gd name="connsiteY1" fmla="*/ 347 h 10231"/>
              <a:gd name="connsiteX2" fmla="*/ 540 w 10042"/>
              <a:gd name="connsiteY2" fmla="*/ 795 h 10231"/>
              <a:gd name="connsiteX3" fmla="*/ 615 w 10042"/>
              <a:gd name="connsiteY3" fmla="*/ 9587 h 10231"/>
              <a:gd name="connsiteX4" fmla="*/ 5174 w 10042"/>
              <a:gd name="connsiteY4" fmla="*/ 10029 h 10231"/>
              <a:gd name="connsiteX5" fmla="*/ 9662 w 10042"/>
              <a:gd name="connsiteY5" fmla="*/ 9463 h 10231"/>
              <a:gd name="connsiteX6" fmla="*/ 9604 w 10042"/>
              <a:gd name="connsiteY6" fmla="*/ 678 h 10231"/>
              <a:gd name="connsiteX0" fmla="*/ 9631 w 10069"/>
              <a:gd name="connsiteY0" fmla="*/ 685 h 10297"/>
              <a:gd name="connsiteX1" fmla="*/ 5185 w 10069"/>
              <a:gd name="connsiteY1" fmla="*/ 354 h 10297"/>
              <a:gd name="connsiteX2" fmla="*/ 567 w 10069"/>
              <a:gd name="connsiteY2" fmla="*/ 802 h 10297"/>
              <a:gd name="connsiteX3" fmla="*/ 593 w 10069"/>
              <a:gd name="connsiteY3" fmla="*/ 9694 h 10297"/>
              <a:gd name="connsiteX4" fmla="*/ 5201 w 10069"/>
              <a:gd name="connsiteY4" fmla="*/ 10036 h 10297"/>
              <a:gd name="connsiteX5" fmla="*/ 9689 w 10069"/>
              <a:gd name="connsiteY5" fmla="*/ 9470 h 10297"/>
              <a:gd name="connsiteX6" fmla="*/ 9631 w 10069"/>
              <a:gd name="connsiteY6" fmla="*/ 685 h 10297"/>
              <a:gd name="connsiteX0" fmla="*/ 9642 w 10080"/>
              <a:gd name="connsiteY0" fmla="*/ 685 h 10204"/>
              <a:gd name="connsiteX1" fmla="*/ 5196 w 10080"/>
              <a:gd name="connsiteY1" fmla="*/ 354 h 10204"/>
              <a:gd name="connsiteX2" fmla="*/ 578 w 10080"/>
              <a:gd name="connsiteY2" fmla="*/ 802 h 10204"/>
              <a:gd name="connsiteX3" fmla="*/ 604 w 10080"/>
              <a:gd name="connsiteY3" fmla="*/ 9694 h 10204"/>
              <a:gd name="connsiteX4" fmla="*/ 5212 w 10080"/>
              <a:gd name="connsiteY4" fmla="*/ 10036 h 10204"/>
              <a:gd name="connsiteX5" fmla="*/ 9700 w 10080"/>
              <a:gd name="connsiteY5" fmla="*/ 9470 h 10204"/>
              <a:gd name="connsiteX6" fmla="*/ 9642 w 10080"/>
              <a:gd name="connsiteY6" fmla="*/ 685 h 10204"/>
              <a:gd name="connsiteX0" fmla="*/ 9642 w 10204"/>
              <a:gd name="connsiteY0" fmla="*/ 772 h 10409"/>
              <a:gd name="connsiteX1" fmla="*/ 5196 w 10204"/>
              <a:gd name="connsiteY1" fmla="*/ 441 h 10409"/>
              <a:gd name="connsiteX2" fmla="*/ 578 w 10204"/>
              <a:gd name="connsiteY2" fmla="*/ 889 h 10409"/>
              <a:gd name="connsiteX3" fmla="*/ 604 w 10204"/>
              <a:gd name="connsiteY3" fmla="*/ 9781 h 10409"/>
              <a:gd name="connsiteX4" fmla="*/ 5212 w 10204"/>
              <a:gd name="connsiteY4" fmla="*/ 10123 h 10409"/>
              <a:gd name="connsiteX5" fmla="*/ 9651 w 10204"/>
              <a:gd name="connsiteY5" fmla="*/ 9758 h 10409"/>
              <a:gd name="connsiteX6" fmla="*/ 9642 w 10204"/>
              <a:gd name="connsiteY6" fmla="*/ 772 h 10409"/>
              <a:gd name="connsiteX0" fmla="*/ 9642 w 10230"/>
              <a:gd name="connsiteY0" fmla="*/ 772 h 10250"/>
              <a:gd name="connsiteX1" fmla="*/ 5196 w 10230"/>
              <a:gd name="connsiteY1" fmla="*/ 441 h 10250"/>
              <a:gd name="connsiteX2" fmla="*/ 578 w 10230"/>
              <a:gd name="connsiteY2" fmla="*/ 889 h 10250"/>
              <a:gd name="connsiteX3" fmla="*/ 604 w 10230"/>
              <a:gd name="connsiteY3" fmla="*/ 9781 h 10250"/>
              <a:gd name="connsiteX4" fmla="*/ 5212 w 10230"/>
              <a:gd name="connsiteY4" fmla="*/ 10123 h 10250"/>
              <a:gd name="connsiteX5" fmla="*/ 9651 w 10230"/>
              <a:gd name="connsiteY5" fmla="*/ 9758 h 10250"/>
              <a:gd name="connsiteX6" fmla="*/ 9642 w 10230"/>
              <a:gd name="connsiteY6" fmla="*/ 772 h 10250"/>
              <a:gd name="connsiteX0" fmla="*/ 9642 w 10133"/>
              <a:gd name="connsiteY0" fmla="*/ 772 h 10250"/>
              <a:gd name="connsiteX1" fmla="*/ 5196 w 10133"/>
              <a:gd name="connsiteY1" fmla="*/ 441 h 10250"/>
              <a:gd name="connsiteX2" fmla="*/ 578 w 10133"/>
              <a:gd name="connsiteY2" fmla="*/ 889 h 10250"/>
              <a:gd name="connsiteX3" fmla="*/ 604 w 10133"/>
              <a:gd name="connsiteY3" fmla="*/ 9781 h 10250"/>
              <a:gd name="connsiteX4" fmla="*/ 5212 w 10133"/>
              <a:gd name="connsiteY4" fmla="*/ 10123 h 10250"/>
              <a:gd name="connsiteX5" fmla="*/ 9651 w 10133"/>
              <a:gd name="connsiteY5" fmla="*/ 9758 h 10250"/>
              <a:gd name="connsiteX6" fmla="*/ 9642 w 10133"/>
              <a:gd name="connsiteY6" fmla="*/ 772 h 10250"/>
              <a:gd name="connsiteX0" fmla="*/ 9642 w 10150"/>
              <a:gd name="connsiteY0" fmla="*/ 779 h 10263"/>
              <a:gd name="connsiteX1" fmla="*/ 5196 w 10150"/>
              <a:gd name="connsiteY1" fmla="*/ 448 h 10263"/>
              <a:gd name="connsiteX2" fmla="*/ 578 w 10150"/>
              <a:gd name="connsiteY2" fmla="*/ 896 h 10263"/>
              <a:gd name="connsiteX3" fmla="*/ 604 w 10150"/>
              <a:gd name="connsiteY3" fmla="*/ 9788 h 10263"/>
              <a:gd name="connsiteX4" fmla="*/ 5212 w 10150"/>
              <a:gd name="connsiteY4" fmla="*/ 10130 h 10263"/>
              <a:gd name="connsiteX5" fmla="*/ 9684 w 10150"/>
              <a:gd name="connsiteY5" fmla="*/ 9865 h 10263"/>
              <a:gd name="connsiteX6" fmla="*/ 9642 w 10150"/>
              <a:gd name="connsiteY6" fmla="*/ 779 h 10263"/>
              <a:gd name="connsiteX0" fmla="*/ 9642 w 10204"/>
              <a:gd name="connsiteY0" fmla="*/ 779 h 10257"/>
              <a:gd name="connsiteX1" fmla="*/ 5196 w 10204"/>
              <a:gd name="connsiteY1" fmla="*/ 448 h 10257"/>
              <a:gd name="connsiteX2" fmla="*/ 578 w 10204"/>
              <a:gd name="connsiteY2" fmla="*/ 896 h 10257"/>
              <a:gd name="connsiteX3" fmla="*/ 604 w 10204"/>
              <a:gd name="connsiteY3" fmla="*/ 9788 h 10257"/>
              <a:gd name="connsiteX4" fmla="*/ 5212 w 10204"/>
              <a:gd name="connsiteY4" fmla="*/ 10130 h 10257"/>
              <a:gd name="connsiteX5" fmla="*/ 9684 w 10204"/>
              <a:gd name="connsiteY5" fmla="*/ 9865 h 10257"/>
              <a:gd name="connsiteX6" fmla="*/ 9642 w 10204"/>
              <a:gd name="connsiteY6" fmla="*/ 779 h 10257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23"/>
              <a:gd name="connsiteY0" fmla="*/ 686 h 10164"/>
              <a:gd name="connsiteX1" fmla="*/ 5196 w 10223"/>
              <a:gd name="connsiteY1" fmla="*/ 355 h 10164"/>
              <a:gd name="connsiteX2" fmla="*/ 578 w 10223"/>
              <a:gd name="connsiteY2" fmla="*/ 803 h 10164"/>
              <a:gd name="connsiteX3" fmla="*/ 604 w 10223"/>
              <a:gd name="connsiteY3" fmla="*/ 9695 h 10164"/>
              <a:gd name="connsiteX4" fmla="*/ 5212 w 10223"/>
              <a:gd name="connsiteY4" fmla="*/ 10037 h 10164"/>
              <a:gd name="connsiteX5" fmla="*/ 9684 w 10223"/>
              <a:gd name="connsiteY5" fmla="*/ 9772 h 10164"/>
              <a:gd name="connsiteX6" fmla="*/ 10111 w 10223"/>
              <a:gd name="connsiteY6" fmla="*/ 5246 h 10164"/>
              <a:gd name="connsiteX7" fmla="*/ 9642 w 10223"/>
              <a:gd name="connsiteY7" fmla="*/ 686 h 10164"/>
              <a:gd name="connsiteX0" fmla="*/ 9642 w 10136"/>
              <a:gd name="connsiteY0" fmla="*/ 686 h 10164"/>
              <a:gd name="connsiteX1" fmla="*/ 5196 w 10136"/>
              <a:gd name="connsiteY1" fmla="*/ 355 h 10164"/>
              <a:gd name="connsiteX2" fmla="*/ 578 w 10136"/>
              <a:gd name="connsiteY2" fmla="*/ 803 h 10164"/>
              <a:gd name="connsiteX3" fmla="*/ 604 w 10136"/>
              <a:gd name="connsiteY3" fmla="*/ 9695 h 10164"/>
              <a:gd name="connsiteX4" fmla="*/ 5212 w 10136"/>
              <a:gd name="connsiteY4" fmla="*/ 10037 h 10164"/>
              <a:gd name="connsiteX5" fmla="*/ 9684 w 10136"/>
              <a:gd name="connsiteY5" fmla="*/ 9772 h 10164"/>
              <a:gd name="connsiteX6" fmla="*/ 10111 w 10136"/>
              <a:gd name="connsiteY6" fmla="*/ 5246 h 10164"/>
              <a:gd name="connsiteX7" fmla="*/ 9642 w 10136"/>
              <a:gd name="connsiteY7" fmla="*/ 686 h 10164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182"/>
              <a:gd name="connsiteY0" fmla="*/ 686 h 10202"/>
              <a:gd name="connsiteX1" fmla="*/ 5196 w 10182"/>
              <a:gd name="connsiteY1" fmla="*/ 355 h 10202"/>
              <a:gd name="connsiteX2" fmla="*/ 578 w 10182"/>
              <a:gd name="connsiteY2" fmla="*/ 803 h 10202"/>
              <a:gd name="connsiteX3" fmla="*/ 604 w 10182"/>
              <a:gd name="connsiteY3" fmla="*/ 9695 h 10202"/>
              <a:gd name="connsiteX4" fmla="*/ 5212 w 10182"/>
              <a:gd name="connsiteY4" fmla="*/ 10037 h 10202"/>
              <a:gd name="connsiteX5" fmla="*/ 9684 w 10182"/>
              <a:gd name="connsiteY5" fmla="*/ 9772 h 10202"/>
              <a:gd name="connsiteX6" fmla="*/ 10160 w 10182"/>
              <a:gd name="connsiteY6" fmla="*/ 5271 h 10202"/>
              <a:gd name="connsiteX7" fmla="*/ 9642 w 10182"/>
              <a:gd name="connsiteY7" fmla="*/ 686 h 10202"/>
              <a:gd name="connsiteX0" fmla="*/ 9642 w 10190"/>
              <a:gd name="connsiteY0" fmla="*/ 686 h 10164"/>
              <a:gd name="connsiteX1" fmla="*/ 5196 w 10190"/>
              <a:gd name="connsiteY1" fmla="*/ 355 h 10164"/>
              <a:gd name="connsiteX2" fmla="*/ 578 w 10190"/>
              <a:gd name="connsiteY2" fmla="*/ 803 h 10164"/>
              <a:gd name="connsiteX3" fmla="*/ 604 w 10190"/>
              <a:gd name="connsiteY3" fmla="*/ 9695 h 10164"/>
              <a:gd name="connsiteX4" fmla="*/ 5212 w 10190"/>
              <a:gd name="connsiteY4" fmla="*/ 10037 h 10164"/>
              <a:gd name="connsiteX5" fmla="*/ 9684 w 10190"/>
              <a:gd name="connsiteY5" fmla="*/ 9772 h 10164"/>
              <a:gd name="connsiteX6" fmla="*/ 10160 w 10190"/>
              <a:gd name="connsiteY6" fmla="*/ 5271 h 10164"/>
              <a:gd name="connsiteX7" fmla="*/ 9642 w 10190"/>
              <a:gd name="connsiteY7" fmla="*/ 686 h 10164"/>
              <a:gd name="connsiteX0" fmla="*/ 9642 w 10161"/>
              <a:gd name="connsiteY0" fmla="*/ 686 h 10164"/>
              <a:gd name="connsiteX1" fmla="*/ 5196 w 10161"/>
              <a:gd name="connsiteY1" fmla="*/ 355 h 10164"/>
              <a:gd name="connsiteX2" fmla="*/ 578 w 10161"/>
              <a:gd name="connsiteY2" fmla="*/ 803 h 10164"/>
              <a:gd name="connsiteX3" fmla="*/ 604 w 10161"/>
              <a:gd name="connsiteY3" fmla="*/ 9695 h 10164"/>
              <a:gd name="connsiteX4" fmla="*/ 5212 w 10161"/>
              <a:gd name="connsiteY4" fmla="*/ 10037 h 10164"/>
              <a:gd name="connsiteX5" fmla="*/ 9684 w 10161"/>
              <a:gd name="connsiteY5" fmla="*/ 9772 h 10164"/>
              <a:gd name="connsiteX6" fmla="*/ 10160 w 10161"/>
              <a:gd name="connsiteY6" fmla="*/ 5271 h 10164"/>
              <a:gd name="connsiteX7" fmla="*/ 9642 w 10161"/>
              <a:gd name="connsiteY7" fmla="*/ 686 h 10164"/>
              <a:gd name="connsiteX0" fmla="*/ 9625 w 10144"/>
              <a:gd name="connsiteY0" fmla="*/ 684 h 10149"/>
              <a:gd name="connsiteX1" fmla="*/ 5179 w 10144"/>
              <a:gd name="connsiteY1" fmla="*/ 353 h 10149"/>
              <a:gd name="connsiteX2" fmla="*/ 561 w 10144"/>
              <a:gd name="connsiteY2" fmla="*/ 801 h 10149"/>
              <a:gd name="connsiteX3" fmla="*/ 620 w 10144"/>
              <a:gd name="connsiteY3" fmla="*/ 9668 h 10149"/>
              <a:gd name="connsiteX4" fmla="*/ 5195 w 10144"/>
              <a:gd name="connsiteY4" fmla="*/ 10035 h 10149"/>
              <a:gd name="connsiteX5" fmla="*/ 9667 w 10144"/>
              <a:gd name="connsiteY5" fmla="*/ 9770 h 10149"/>
              <a:gd name="connsiteX6" fmla="*/ 10143 w 10144"/>
              <a:gd name="connsiteY6" fmla="*/ 5269 h 10149"/>
              <a:gd name="connsiteX7" fmla="*/ 9625 w 10144"/>
              <a:gd name="connsiteY7" fmla="*/ 684 h 10149"/>
              <a:gd name="connsiteX0" fmla="*/ 9625 w 10144"/>
              <a:gd name="connsiteY0" fmla="*/ 684 h 10122"/>
              <a:gd name="connsiteX1" fmla="*/ 5179 w 10144"/>
              <a:gd name="connsiteY1" fmla="*/ 353 h 10122"/>
              <a:gd name="connsiteX2" fmla="*/ 561 w 10144"/>
              <a:gd name="connsiteY2" fmla="*/ 801 h 10122"/>
              <a:gd name="connsiteX3" fmla="*/ 620 w 10144"/>
              <a:gd name="connsiteY3" fmla="*/ 9668 h 10122"/>
              <a:gd name="connsiteX4" fmla="*/ 5195 w 10144"/>
              <a:gd name="connsiteY4" fmla="*/ 10035 h 10122"/>
              <a:gd name="connsiteX5" fmla="*/ 9667 w 10144"/>
              <a:gd name="connsiteY5" fmla="*/ 9770 h 10122"/>
              <a:gd name="connsiteX6" fmla="*/ 10143 w 10144"/>
              <a:gd name="connsiteY6" fmla="*/ 5269 h 10122"/>
              <a:gd name="connsiteX7" fmla="*/ 9625 w 10144"/>
              <a:gd name="connsiteY7" fmla="*/ 684 h 10122"/>
              <a:gd name="connsiteX0" fmla="*/ 9601 w 10120"/>
              <a:gd name="connsiteY0" fmla="*/ 684 h 10446"/>
              <a:gd name="connsiteX1" fmla="*/ 5155 w 10120"/>
              <a:gd name="connsiteY1" fmla="*/ 353 h 10446"/>
              <a:gd name="connsiteX2" fmla="*/ 553 w 10120"/>
              <a:gd name="connsiteY2" fmla="*/ 801 h 10446"/>
              <a:gd name="connsiteX3" fmla="*/ 596 w 10120"/>
              <a:gd name="connsiteY3" fmla="*/ 9668 h 10446"/>
              <a:gd name="connsiteX4" fmla="*/ 5171 w 10120"/>
              <a:gd name="connsiteY4" fmla="*/ 10035 h 10446"/>
              <a:gd name="connsiteX5" fmla="*/ 9643 w 10120"/>
              <a:gd name="connsiteY5" fmla="*/ 9770 h 10446"/>
              <a:gd name="connsiteX6" fmla="*/ 10119 w 10120"/>
              <a:gd name="connsiteY6" fmla="*/ 5269 h 10446"/>
              <a:gd name="connsiteX7" fmla="*/ 9601 w 10120"/>
              <a:gd name="connsiteY7" fmla="*/ 684 h 10446"/>
              <a:gd name="connsiteX0" fmla="*/ 9599 w 10118"/>
              <a:gd name="connsiteY0" fmla="*/ 430 h 9905"/>
              <a:gd name="connsiteX1" fmla="*/ 5153 w 10118"/>
              <a:gd name="connsiteY1" fmla="*/ 99 h 9905"/>
              <a:gd name="connsiteX2" fmla="*/ 551 w 10118"/>
              <a:gd name="connsiteY2" fmla="*/ 547 h 9905"/>
              <a:gd name="connsiteX3" fmla="*/ 89 w 10118"/>
              <a:gd name="connsiteY3" fmla="*/ 4589 h 9905"/>
              <a:gd name="connsiteX4" fmla="*/ 594 w 10118"/>
              <a:gd name="connsiteY4" fmla="*/ 9414 h 9905"/>
              <a:gd name="connsiteX5" fmla="*/ 5169 w 10118"/>
              <a:gd name="connsiteY5" fmla="*/ 9781 h 9905"/>
              <a:gd name="connsiteX6" fmla="*/ 9641 w 10118"/>
              <a:gd name="connsiteY6" fmla="*/ 9516 h 9905"/>
              <a:gd name="connsiteX7" fmla="*/ 10117 w 10118"/>
              <a:gd name="connsiteY7" fmla="*/ 5015 h 9905"/>
              <a:gd name="connsiteX8" fmla="*/ 9599 w 10118"/>
              <a:gd name="connsiteY8" fmla="*/ 430 h 9905"/>
              <a:gd name="connsiteX0" fmla="*/ 9464 w 9977"/>
              <a:gd name="connsiteY0" fmla="*/ 434 h 10000"/>
              <a:gd name="connsiteX1" fmla="*/ 5070 w 9977"/>
              <a:gd name="connsiteY1" fmla="*/ 100 h 10000"/>
              <a:gd name="connsiteX2" fmla="*/ 522 w 9977"/>
              <a:gd name="connsiteY2" fmla="*/ 552 h 10000"/>
              <a:gd name="connsiteX3" fmla="*/ 65 w 9977"/>
              <a:gd name="connsiteY3" fmla="*/ 4633 h 10000"/>
              <a:gd name="connsiteX4" fmla="*/ 564 w 9977"/>
              <a:gd name="connsiteY4" fmla="*/ 9504 h 10000"/>
              <a:gd name="connsiteX5" fmla="*/ 5086 w 9977"/>
              <a:gd name="connsiteY5" fmla="*/ 9875 h 10000"/>
              <a:gd name="connsiteX6" fmla="*/ 9506 w 9977"/>
              <a:gd name="connsiteY6" fmla="*/ 9607 h 10000"/>
              <a:gd name="connsiteX7" fmla="*/ 9976 w 9977"/>
              <a:gd name="connsiteY7" fmla="*/ 5063 h 10000"/>
              <a:gd name="connsiteX8" fmla="*/ 9464 w 9977"/>
              <a:gd name="connsiteY8" fmla="*/ 434 h 10000"/>
              <a:gd name="connsiteX0" fmla="*/ 9486 w 10000"/>
              <a:gd name="connsiteY0" fmla="*/ 436 h 10002"/>
              <a:gd name="connsiteX1" fmla="*/ 5082 w 10000"/>
              <a:gd name="connsiteY1" fmla="*/ 102 h 10002"/>
              <a:gd name="connsiteX2" fmla="*/ 572 w 10000"/>
              <a:gd name="connsiteY2" fmla="*/ 377 h 10002"/>
              <a:gd name="connsiteX3" fmla="*/ 65 w 10000"/>
              <a:gd name="connsiteY3" fmla="*/ 4635 h 10002"/>
              <a:gd name="connsiteX4" fmla="*/ 565 w 10000"/>
              <a:gd name="connsiteY4" fmla="*/ 9506 h 10002"/>
              <a:gd name="connsiteX5" fmla="*/ 5098 w 10000"/>
              <a:gd name="connsiteY5" fmla="*/ 9877 h 10002"/>
              <a:gd name="connsiteX6" fmla="*/ 9528 w 10000"/>
              <a:gd name="connsiteY6" fmla="*/ 9609 h 10002"/>
              <a:gd name="connsiteX7" fmla="*/ 9999 w 10000"/>
              <a:gd name="connsiteY7" fmla="*/ 5065 h 10002"/>
              <a:gd name="connsiteX8" fmla="*/ 9486 w 10000"/>
              <a:gd name="connsiteY8" fmla="*/ 436 h 10002"/>
              <a:gd name="connsiteX0" fmla="*/ 9422 w 9936"/>
              <a:gd name="connsiteY0" fmla="*/ 436 h 9996"/>
              <a:gd name="connsiteX1" fmla="*/ 5018 w 9936"/>
              <a:gd name="connsiteY1" fmla="*/ 102 h 9996"/>
              <a:gd name="connsiteX2" fmla="*/ 508 w 9936"/>
              <a:gd name="connsiteY2" fmla="*/ 377 h 9996"/>
              <a:gd name="connsiteX3" fmla="*/ 1 w 9936"/>
              <a:gd name="connsiteY3" fmla="*/ 4635 h 9996"/>
              <a:gd name="connsiteX4" fmla="*/ 501 w 9936"/>
              <a:gd name="connsiteY4" fmla="*/ 9506 h 9996"/>
              <a:gd name="connsiteX5" fmla="*/ 5034 w 9936"/>
              <a:gd name="connsiteY5" fmla="*/ 9877 h 9996"/>
              <a:gd name="connsiteX6" fmla="*/ 9464 w 9936"/>
              <a:gd name="connsiteY6" fmla="*/ 9609 h 9996"/>
              <a:gd name="connsiteX7" fmla="*/ 9935 w 9936"/>
              <a:gd name="connsiteY7" fmla="*/ 5065 h 9996"/>
              <a:gd name="connsiteX8" fmla="*/ 9422 w 9936"/>
              <a:gd name="connsiteY8" fmla="*/ 436 h 9996"/>
              <a:gd name="connsiteX0" fmla="*/ 9625 w 10142"/>
              <a:gd name="connsiteY0" fmla="*/ 459 h 10025"/>
              <a:gd name="connsiteX1" fmla="*/ 5192 w 10142"/>
              <a:gd name="connsiteY1" fmla="*/ 125 h 10025"/>
              <a:gd name="connsiteX2" fmla="*/ 653 w 10142"/>
              <a:gd name="connsiteY2" fmla="*/ 400 h 10025"/>
              <a:gd name="connsiteX3" fmla="*/ 33 w 10142"/>
              <a:gd name="connsiteY3" fmla="*/ 4722 h 10025"/>
              <a:gd name="connsiteX4" fmla="*/ 646 w 10142"/>
              <a:gd name="connsiteY4" fmla="*/ 9533 h 10025"/>
              <a:gd name="connsiteX5" fmla="*/ 5208 w 10142"/>
              <a:gd name="connsiteY5" fmla="*/ 9904 h 10025"/>
              <a:gd name="connsiteX6" fmla="*/ 9667 w 10142"/>
              <a:gd name="connsiteY6" fmla="*/ 9636 h 10025"/>
              <a:gd name="connsiteX7" fmla="*/ 10141 w 10142"/>
              <a:gd name="connsiteY7" fmla="*/ 5090 h 10025"/>
              <a:gd name="connsiteX8" fmla="*/ 9625 w 10142"/>
              <a:gd name="connsiteY8" fmla="*/ 459 h 10025"/>
              <a:gd name="connsiteX0" fmla="*/ 9625 w 10273"/>
              <a:gd name="connsiteY0" fmla="*/ 459 h 10025"/>
              <a:gd name="connsiteX1" fmla="*/ 5192 w 10273"/>
              <a:gd name="connsiteY1" fmla="*/ 125 h 10025"/>
              <a:gd name="connsiteX2" fmla="*/ 653 w 10273"/>
              <a:gd name="connsiteY2" fmla="*/ 400 h 10025"/>
              <a:gd name="connsiteX3" fmla="*/ 33 w 10273"/>
              <a:gd name="connsiteY3" fmla="*/ 4722 h 10025"/>
              <a:gd name="connsiteX4" fmla="*/ 646 w 10273"/>
              <a:gd name="connsiteY4" fmla="*/ 9533 h 10025"/>
              <a:gd name="connsiteX5" fmla="*/ 5208 w 10273"/>
              <a:gd name="connsiteY5" fmla="*/ 9904 h 10025"/>
              <a:gd name="connsiteX6" fmla="*/ 9667 w 10273"/>
              <a:gd name="connsiteY6" fmla="*/ 9636 h 10025"/>
              <a:gd name="connsiteX7" fmla="*/ 10273 w 10273"/>
              <a:gd name="connsiteY7" fmla="*/ 4967 h 10025"/>
              <a:gd name="connsiteX8" fmla="*/ 9625 w 10273"/>
              <a:gd name="connsiteY8" fmla="*/ 459 h 10025"/>
              <a:gd name="connsiteX0" fmla="*/ 9625 w 10279"/>
              <a:gd name="connsiteY0" fmla="*/ 459 h 10040"/>
              <a:gd name="connsiteX1" fmla="*/ 5192 w 10279"/>
              <a:gd name="connsiteY1" fmla="*/ 125 h 10040"/>
              <a:gd name="connsiteX2" fmla="*/ 653 w 10279"/>
              <a:gd name="connsiteY2" fmla="*/ 400 h 10040"/>
              <a:gd name="connsiteX3" fmla="*/ 33 w 10279"/>
              <a:gd name="connsiteY3" fmla="*/ 4722 h 10040"/>
              <a:gd name="connsiteX4" fmla="*/ 646 w 10279"/>
              <a:gd name="connsiteY4" fmla="*/ 9533 h 10040"/>
              <a:gd name="connsiteX5" fmla="*/ 5208 w 10279"/>
              <a:gd name="connsiteY5" fmla="*/ 9904 h 10040"/>
              <a:gd name="connsiteX6" fmla="*/ 9854 w 10279"/>
              <a:gd name="connsiteY6" fmla="*/ 9595 h 10040"/>
              <a:gd name="connsiteX7" fmla="*/ 10273 w 10279"/>
              <a:gd name="connsiteY7" fmla="*/ 4967 h 10040"/>
              <a:gd name="connsiteX8" fmla="*/ 9625 w 10279"/>
              <a:gd name="connsiteY8" fmla="*/ 459 h 10040"/>
              <a:gd name="connsiteX0" fmla="*/ 9663 w 10317"/>
              <a:gd name="connsiteY0" fmla="*/ 459 h 10148"/>
              <a:gd name="connsiteX1" fmla="*/ 5230 w 10317"/>
              <a:gd name="connsiteY1" fmla="*/ 125 h 10148"/>
              <a:gd name="connsiteX2" fmla="*/ 691 w 10317"/>
              <a:gd name="connsiteY2" fmla="*/ 400 h 10148"/>
              <a:gd name="connsiteX3" fmla="*/ 71 w 10317"/>
              <a:gd name="connsiteY3" fmla="*/ 4722 h 10148"/>
              <a:gd name="connsiteX4" fmla="*/ 596 w 10317"/>
              <a:gd name="connsiteY4" fmla="*/ 9697 h 10148"/>
              <a:gd name="connsiteX5" fmla="*/ 5246 w 10317"/>
              <a:gd name="connsiteY5" fmla="*/ 9904 h 10148"/>
              <a:gd name="connsiteX6" fmla="*/ 9892 w 10317"/>
              <a:gd name="connsiteY6" fmla="*/ 9595 h 10148"/>
              <a:gd name="connsiteX7" fmla="*/ 10311 w 10317"/>
              <a:gd name="connsiteY7" fmla="*/ 4967 h 10148"/>
              <a:gd name="connsiteX8" fmla="*/ 9663 w 10317"/>
              <a:gd name="connsiteY8" fmla="*/ 459 h 10148"/>
              <a:gd name="connsiteX0" fmla="*/ 9663 w 10317"/>
              <a:gd name="connsiteY0" fmla="*/ 459 h 10148"/>
              <a:gd name="connsiteX1" fmla="*/ 5230 w 10317"/>
              <a:gd name="connsiteY1" fmla="*/ 125 h 10148"/>
              <a:gd name="connsiteX2" fmla="*/ 691 w 10317"/>
              <a:gd name="connsiteY2" fmla="*/ 400 h 10148"/>
              <a:gd name="connsiteX3" fmla="*/ 71 w 10317"/>
              <a:gd name="connsiteY3" fmla="*/ 4722 h 10148"/>
              <a:gd name="connsiteX4" fmla="*/ 596 w 10317"/>
              <a:gd name="connsiteY4" fmla="*/ 9697 h 10148"/>
              <a:gd name="connsiteX5" fmla="*/ 5246 w 10317"/>
              <a:gd name="connsiteY5" fmla="*/ 9904 h 10148"/>
              <a:gd name="connsiteX6" fmla="*/ 9892 w 10317"/>
              <a:gd name="connsiteY6" fmla="*/ 9595 h 10148"/>
              <a:gd name="connsiteX7" fmla="*/ 10311 w 10317"/>
              <a:gd name="connsiteY7" fmla="*/ 4967 h 10148"/>
              <a:gd name="connsiteX8" fmla="*/ 9663 w 10317"/>
              <a:gd name="connsiteY8" fmla="*/ 459 h 10148"/>
              <a:gd name="connsiteX0" fmla="*/ 9663 w 10317"/>
              <a:gd name="connsiteY0" fmla="*/ 459 h 10026"/>
              <a:gd name="connsiteX1" fmla="*/ 5230 w 10317"/>
              <a:gd name="connsiteY1" fmla="*/ 125 h 10026"/>
              <a:gd name="connsiteX2" fmla="*/ 691 w 10317"/>
              <a:gd name="connsiteY2" fmla="*/ 400 h 10026"/>
              <a:gd name="connsiteX3" fmla="*/ 71 w 10317"/>
              <a:gd name="connsiteY3" fmla="*/ 4722 h 10026"/>
              <a:gd name="connsiteX4" fmla="*/ 596 w 10317"/>
              <a:gd name="connsiteY4" fmla="*/ 9697 h 10026"/>
              <a:gd name="connsiteX5" fmla="*/ 5246 w 10317"/>
              <a:gd name="connsiteY5" fmla="*/ 9904 h 10026"/>
              <a:gd name="connsiteX6" fmla="*/ 9892 w 10317"/>
              <a:gd name="connsiteY6" fmla="*/ 9595 h 10026"/>
              <a:gd name="connsiteX7" fmla="*/ 10311 w 10317"/>
              <a:gd name="connsiteY7" fmla="*/ 4967 h 10026"/>
              <a:gd name="connsiteX8" fmla="*/ 9663 w 10317"/>
              <a:gd name="connsiteY8" fmla="*/ 459 h 10026"/>
              <a:gd name="connsiteX0" fmla="*/ 9616 w 10270"/>
              <a:gd name="connsiteY0" fmla="*/ 459 h 10026"/>
              <a:gd name="connsiteX1" fmla="*/ 5183 w 10270"/>
              <a:gd name="connsiteY1" fmla="*/ 125 h 10026"/>
              <a:gd name="connsiteX2" fmla="*/ 644 w 10270"/>
              <a:gd name="connsiteY2" fmla="*/ 400 h 10026"/>
              <a:gd name="connsiteX3" fmla="*/ 24 w 10270"/>
              <a:gd name="connsiteY3" fmla="*/ 4722 h 10026"/>
              <a:gd name="connsiteX4" fmla="*/ 549 w 10270"/>
              <a:gd name="connsiteY4" fmla="*/ 9697 h 10026"/>
              <a:gd name="connsiteX5" fmla="*/ 5199 w 10270"/>
              <a:gd name="connsiteY5" fmla="*/ 9904 h 10026"/>
              <a:gd name="connsiteX6" fmla="*/ 9845 w 10270"/>
              <a:gd name="connsiteY6" fmla="*/ 9595 h 10026"/>
              <a:gd name="connsiteX7" fmla="*/ 10264 w 10270"/>
              <a:gd name="connsiteY7" fmla="*/ 4967 h 10026"/>
              <a:gd name="connsiteX8" fmla="*/ 9616 w 10270"/>
              <a:gd name="connsiteY8" fmla="*/ 459 h 10026"/>
              <a:gd name="connsiteX0" fmla="*/ 9616 w 10270"/>
              <a:gd name="connsiteY0" fmla="*/ 459 h 10026"/>
              <a:gd name="connsiteX1" fmla="*/ 5183 w 10270"/>
              <a:gd name="connsiteY1" fmla="*/ 125 h 10026"/>
              <a:gd name="connsiteX2" fmla="*/ 644 w 10270"/>
              <a:gd name="connsiteY2" fmla="*/ 400 h 10026"/>
              <a:gd name="connsiteX3" fmla="*/ 24 w 10270"/>
              <a:gd name="connsiteY3" fmla="*/ 4722 h 10026"/>
              <a:gd name="connsiteX4" fmla="*/ 549 w 10270"/>
              <a:gd name="connsiteY4" fmla="*/ 9697 h 10026"/>
              <a:gd name="connsiteX5" fmla="*/ 5199 w 10270"/>
              <a:gd name="connsiteY5" fmla="*/ 9904 h 10026"/>
              <a:gd name="connsiteX6" fmla="*/ 9845 w 10270"/>
              <a:gd name="connsiteY6" fmla="*/ 9595 h 10026"/>
              <a:gd name="connsiteX7" fmla="*/ 10264 w 10270"/>
              <a:gd name="connsiteY7" fmla="*/ 4967 h 10026"/>
              <a:gd name="connsiteX8" fmla="*/ 9616 w 10270"/>
              <a:gd name="connsiteY8" fmla="*/ 459 h 10026"/>
              <a:gd name="connsiteX0" fmla="*/ 9616 w 10270"/>
              <a:gd name="connsiteY0" fmla="*/ 571 h 10138"/>
              <a:gd name="connsiteX1" fmla="*/ 5183 w 10270"/>
              <a:gd name="connsiteY1" fmla="*/ 237 h 10138"/>
              <a:gd name="connsiteX2" fmla="*/ 644 w 10270"/>
              <a:gd name="connsiteY2" fmla="*/ 348 h 10138"/>
              <a:gd name="connsiteX3" fmla="*/ 24 w 10270"/>
              <a:gd name="connsiteY3" fmla="*/ 4834 h 10138"/>
              <a:gd name="connsiteX4" fmla="*/ 549 w 10270"/>
              <a:gd name="connsiteY4" fmla="*/ 9809 h 10138"/>
              <a:gd name="connsiteX5" fmla="*/ 5199 w 10270"/>
              <a:gd name="connsiteY5" fmla="*/ 10016 h 10138"/>
              <a:gd name="connsiteX6" fmla="*/ 9845 w 10270"/>
              <a:gd name="connsiteY6" fmla="*/ 9707 h 10138"/>
              <a:gd name="connsiteX7" fmla="*/ 10264 w 10270"/>
              <a:gd name="connsiteY7" fmla="*/ 5079 h 10138"/>
              <a:gd name="connsiteX8" fmla="*/ 9616 w 10270"/>
              <a:gd name="connsiteY8" fmla="*/ 571 h 10138"/>
              <a:gd name="connsiteX0" fmla="*/ 9616 w 10270"/>
              <a:gd name="connsiteY0" fmla="*/ 571 h 10138"/>
              <a:gd name="connsiteX1" fmla="*/ 5183 w 10270"/>
              <a:gd name="connsiteY1" fmla="*/ 237 h 10138"/>
              <a:gd name="connsiteX2" fmla="*/ 644 w 10270"/>
              <a:gd name="connsiteY2" fmla="*/ 348 h 10138"/>
              <a:gd name="connsiteX3" fmla="*/ 24 w 10270"/>
              <a:gd name="connsiteY3" fmla="*/ 4834 h 10138"/>
              <a:gd name="connsiteX4" fmla="*/ 549 w 10270"/>
              <a:gd name="connsiteY4" fmla="*/ 9809 h 10138"/>
              <a:gd name="connsiteX5" fmla="*/ 5199 w 10270"/>
              <a:gd name="connsiteY5" fmla="*/ 10016 h 10138"/>
              <a:gd name="connsiteX6" fmla="*/ 9845 w 10270"/>
              <a:gd name="connsiteY6" fmla="*/ 9707 h 10138"/>
              <a:gd name="connsiteX7" fmla="*/ 10264 w 10270"/>
              <a:gd name="connsiteY7" fmla="*/ 5079 h 10138"/>
              <a:gd name="connsiteX8" fmla="*/ 9616 w 10270"/>
              <a:gd name="connsiteY8" fmla="*/ 571 h 10138"/>
              <a:gd name="connsiteX0" fmla="*/ 9616 w 10270"/>
              <a:gd name="connsiteY0" fmla="*/ 435 h 10002"/>
              <a:gd name="connsiteX1" fmla="*/ 5183 w 10270"/>
              <a:gd name="connsiteY1" fmla="*/ 101 h 10002"/>
              <a:gd name="connsiteX2" fmla="*/ 644 w 10270"/>
              <a:gd name="connsiteY2" fmla="*/ 212 h 10002"/>
              <a:gd name="connsiteX3" fmla="*/ 24 w 10270"/>
              <a:gd name="connsiteY3" fmla="*/ 4698 h 10002"/>
              <a:gd name="connsiteX4" fmla="*/ 549 w 10270"/>
              <a:gd name="connsiteY4" fmla="*/ 9673 h 10002"/>
              <a:gd name="connsiteX5" fmla="*/ 5199 w 10270"/>
              <a:gd name="connsiteY5" fmla="*/ 9880 h 10002"/>
              <a:gd name="connsiteX6" fmla="*/ 9845 w 10270"/>
              <a:gd name="connsiteY6" fmla="*/ 9571 h 10002"/>
              <a:gd name="connsiteX7" fmla="*/ 10264 w 10270"/>
              <a:gd name="connsiteY7" fmla="*/ 4943 h 10002"/>
              <a:gd name="connsiteX8" fmla="*/ 9616 w 10270"/>
              <a:gd name="connsiteY8" fmla="*/ 435 h 10002"/>
              <a:gd name="connsiteX0" fmla="*/ 9660 w 10270"/>
              <a:gd name="connsiteY0" fmla="*/ 386 h 10076"/>
              <a:gd name="connsiteX1" fmla="*/ 5183 w 10270"/>
              <a:gd name="connsiteY1" fmla="*/ 175 h 10076"/>
              <a:gd name="connsiteX2" fmla="*/ 644 w 10270"/>
              <a:gd name="connsiteY2" fmla="*/ 286 h 10076"/>
              <a:gd name="connsiteX3" fmla="*/ 24 w 10270"/>
              <a:gd name="connsiteY3" fmla="*/ 4772 h 10076"/>
              <a:gd name="connsiteX4" fmla="*/ 549 w 10270"/>
              <a:gd name="connsiteY4" fmla="*/ 9747 h 10076"/>
              <a:gd name="connsiteX5" fmla="*/ 5199 w 10270"/>
              <a:gd name="connsiteY5" fmla="*/ 9954 h 10076"/>
              <a:gd name="connsiteX6" fmla="*/ 9845 w 10270"/>
              <a:gd name="connsiteY6" fmla="*/ 9645 h 10076"/>
              <a:gd name="connsiteX7" fmla="*/ 10264 w 10270"/>
              <a:gd name="connsiteY7" fmla="*/ 5017 h 10076"/>
              <a:gd name="connsiteX8" fmla="*/ 9660 w 10270"/>
              <a:gd name="connsiteY8" fmla="*/ 386 h 10076"/>
              <a:gd name="connsiteX0" fmla="*/ 9660 w 10270"/>
              <a:gd name="connsiteY0" fmla="*/ 386 h 10076"/>
              <a:gd name="connsiteX1" fmla="*/ 5183 w 10270"/>
              <a:gd name="connsiteY1" fmla="*/ 175 h 10076"/>
              <a:gd name="connsiteX2" fmla="*/ 644 w 10270"/>
              <a:gd name="connsiteY2" fmla="*/ 286 h 10076"/>
              <a:gd name="connsiteX3" fmla="*/ 24 w 10270"/>
              <a:gd name="connsiteY3" fmla="*/ 4772 h 10076"/>
              <a:gd name="connsiteX4" fmla="*/ 549 w 10270"/>
              <a:gd name="connsiteY4" fmla="*/ 9747 h 10076"/>
              <a:gd name="connsiteX5" fmla="*/ 5199 w 10270"/>
              <a:gd name="connsiteY5" fmla="*/ 9954 h 10076"/>
              <a:gd name="connsiteX6" fmla="*/ 9845 w 10270"/>
              <a:gd name="connsiteY6" fmla="*/ 9645 h 10076"/>
              <a:gd name="connsiteX7" fmla="*/ 10264 w 10270"/>
              <a:gd name="connsiteY7" fmla="*/ 5017 h 10076"/>
              <a:gd name="connsiteX8" fmla="*/ 9660 w 10270"/>
              <a:gd name="connsiteY8" fmla="*/ 386 h 10076"/>
              <a:gd name="connsiteX0" fmla="*/ 9660 w 10270"/>
              <a:gd name="connsiteY0" fmla="*/ 370 h 10060"/>
              <a:gd name="connsiteX1" fmla="*/ 5183 w 10270"/>
              <a:gd name="connsiteY1" fmla="*/ 159 h 10060"/>
              <a:gd name="connsiteX2" fmla="*/ 644 w 10270"/>
              <a:gd name="connsiteY2" fmla="*/ 270 h 10060"/>
              <a:gd name="connsiteX3" fmla="*/ 24 w 10270"/>
              <a:gd name="connsiteY3" fmla="*/ 4756 h 10060"/>
              <a:gd name="connsiteX4" fmla="*/ 549 w 10270"/>
              <a:gd name="connsiteY4" fmla="*/ 9731 h 10060"/>
              <a:gd name="connsiteX5" fmla="*/ 5199 w 10270"/>
              <a:gd name="connsiteY5" fmla="*/ 9938 h 10060"/>
              <a:gd name="connsiteX6" fmla="*/ 9845 w 10270"/>
              <a:gd name="connsiteY6" fmla="*/ 9629 h 10060"/>
              <a:gd name="connsiteX7" fmla="*/ 10264 w 10270"/>
              <a:gd name="connsiteY7" fmla="*/ 5001 h 10060"/>
              <a:gd name="connsiteX8" fmla="*/ 9660 w 10270"/>
              <a:gd name="connsiteY8" fmla="*/ 370 h 10060"/>
              <a:gd name="connsiteX0" fmla="*/ 9660 w 10270"/>
              <a:gd name="connsiteY0" fmla="*/ 408 h 10098"/>
              <a:gd name="connsiteX1" fmla="*/ 5183 w 10270"/>
              <a:gd name="connsiteY1" fmla="*/ 94 h 10098"/>
              <a:gd name="connsiteX2" fmla="*/ 644 w 10270"/>
              <a:gd name="connsiteY2" fmla="*/ 308 h 10098"/>
              <a:gd name="connsiteX3" fmla="*/ 24 w 10270"/>
              <a:gd name="connsiteY3" fmla="*/ 4794 h 10098"/>
              <a:gd name="connsiteX4" fmla="*/ 549 w 10270"/>
              <a:gd name="connsiteY4" fmla="*/ 9769 h 10098"/>
              <a:gd name="connsiteX5" fmla="*/ 5199 w 10270"/>
              <a:gd name="connsiteY5" fmla="*/ 9976 h 10098"/>
              <a:gd name="connsiteX6" fmla="*/ 9845 w 10270"/>
              <a:gd name="connsiteY6" fmla="*/ 9667 h 10098"/>
              <a:gd name="connsiteX7" fmla="*/ 10264 w 10270"/>
              <a:gd name="connsiteY7" fmla="*/ 5039 h 10098"/>
              <a:gd name="connsiteX8" fmla="*/ 9660 w 10270"/>
              <a:gd name="connsiteY8" fmla="*/ 408 h 10098"/>
              <a:gd name="connsiteX0" fmla="*/ 9660 w 10270"/>
              <a:gd name="connsiteY0" fmla="*/ 408 h 10196"/>
              <a:gd name="connsiteX1" fmla="*/ 5183 w 10270"/>
              <a:gd name="connsiteY1" fmla="*/ 94 h 10196"/>
              <a:gd name="connsiteX2" fmla="*/ 644 w 10270"/>
              <a:gd name="connsiteY2" fmla="*/ 308 h 10196"/>
              <a:gd name="connsiteX3" fmla="*/ 24 w 10270"/>
              <a:gd name="connsiteY3" fmla="*/ 4794 h 10196"/>
              <a:gd name="connsiteX4" fmla="*/ 549 w 10270"/>
              <a:gd name="connsiteY4" fmla="*/ 9769 h 10196"/>
              <a:gd name="connsiteX5" fmla="*/ 5265 w 10270"/>
              <a:gd name="connsiteY5" fmla="*/ 10161 h 10196"/>
              <a:gd name="connsiteX6" fmla="*/ 9845 w 10270"/>
              <a:gd name="connsiteY6" fmla="*/ 9667 h 10196"/>
              <a:gd name="connsiteX7" fmla="*/ 10264 w 10270"/>
              <a:gd name="connsiteY7" fmla="*/ 5039 h 10196"/>
              <a:gd name="connsiteX8" fmla="*/ 9660 w 10270"/>
              <a:gd name="connsiteY8" fmla="*/ 408 h 10196"/>
              <a:gd name="connsiteX0" fmla="*/ 9660 w 10270"/>
              <a:gd name="connsiteY0" fmla="*/ 408 h 10235"/>
              <a:gd name="connsiteX1" fmla="*/ 5183 w 10270"/>
              <a:gd name="connsiteY1" fmla="*/ 94 h 10235"/>
              <a:gd name="connsiteX2" fmla="*/ 644 w 10270"/>
              <a:gd name="connsiteY2" fmla="*/ 308 h 10235"/>
              <a:gd name="connsiteX3" fmla="*/ 24 w 10270"/>
              <a:gd name="connsiteY3" fmla="*/ 4794 h 10235"/>
              <a:gd name="connsiteX4" fmla="*/ 549 w 10270"/>
              <a:gd name="connsiteY4" fmla="*/ 9769 h 10235"/>
              <a:gd name="connsiteX5" fmla="*/ 5265 w 10270"/>
              <a:gd name="connsiteY5" fmla="*/ 10161 h 10235"/>
              <a:gd name="connsiteX6" fmla="*/ 9845 w 10270"/>
              <a:gd name="connsiteY6" fmla="*/ 9667 h 10235"/>
              <a:gd name="connsiteX7" fmla="*/ 10264 w 10270"/>
              <a:gd name="connsiteY7" fmla="*/ 5039 h 10235"/>
              <a:gd name="connsiteX8" fmla="*/ 9660 w 10270"/>
              <a:gd name="connsiteY8" fmla="*/ 408 h 10235"/>
              <a:gd name="connsiteX0" fmla="*/ 9660 w 10270"/>
              <a:gd name="connsiteY0" fmla="*/ 408 h 10193"/>
              <a:gd name="connsiteX1" fmla="*/ 5183 w 10270"/>
              <a:gd name="connsiteY1" fmla="*/ 94 h 10193"/>
              <a:gd name="connsiteX2" fmla="*/ 644 w 10270"/>
              <a:gd name="connsiteY2" fmla="*/ 308 h 10193"/>
              <a:gd name="connsiteX3" fmla="*/ 24 w 10270"/>
              <a:gd name="connsiteY3" fmla="*/ 4794 h 10193"/>
              <a:gd name="connsiteX4" fmla="*/ 549 w 10270"/>
              <a:gd name="connsiteY4" fmla="*/ 9769 h 10193"/>
              <a:gd name="connsiteX5" fmla="*/ 5232 w 10270"/>
              <a:gd name="connsiteY5" fmla="*/ 10079 h 10193"/>
              <a:gd name="connsiteX6" fmla="*/ 9845 w 10270"/>
              <a:gd name="connsiteY6" fmla="*/ 9667 h 10193"/>
              <a:gd name="connsiteX7" fmla="*/ 10264 w 10270"/>
              <a:gd name="connsiteY7" fmla="*/ 5039 h 10193"/>
              <a:gd name="connsiteX8" fmla="*/ 9660 w 10270"/>
              <a:gd name="connsiteY8" fmla="*/ 408 h 10193"/>
              <a:gd name="connsiteX0" fmla="*/ 9660 w 10270"/>
              <a:gd name="connsiteY0" fmla="*/ 408 h 10193"/>
              <a:gd name="connsiteX1" fmla="*/ 5183 w 10270"/>
              <a:gd name="connsiteY1" fmla="*/ 94 h 10193"/>
              <a:gd name="connsiteX2" fmla="*/ 644 w 10270"/>
              <a:gd name="connsiteY2" fmla="*/ 308 h 10193"/>
              <a:gd name="connsiteX3" fmla="*/ 24 w 10270"/>
              <a:gd name="connsiteY3" fmla="*/ 4794 h 10193"/>
              <a:gd name="connsiteX4" fmla="*/ 549 w 10270"/>
              <a:gd name="connsiteY4" fmla="*/ 9769 h 10193"/>
              <a:gd name="connsiteX5" fmla="*/ 5232 w 10270"/>
              <a:gd name="connsiteY5" fmla="*/ 10079 h 10193"/>
              <a:gd name="connsiteX6" fmla="*/ 9845 w 10270"/>
              <a:gd name="connsiteY6" fmla="*/ 9667 h 10193"/>
              <a:gd name="connsiteX7" fmla="*/ 10264 w 10270"/>
              <a:gd name="connsiteY7" fmla="*/ 5039 h 10193"/>
              <a:gd name="connsiteX8" fmla="*/ 9660 w 10270"/>
              <a:gd name="connsiteY8" fmla="*/ 408 h 10193"/>
              <a:gd name="connsiteX0" fmla="*/ 9660 w 10265"/>
              <a:gd name="connsiteY0" fmla="*/ 408 h 10193"/>
              <a:gd name="connsiteX1" fmla="*/ 5183 w 10265"/>
              <a:gd name="connsiteY1" fmla="*/ 94 h 10193"/>
              <a:gd name="connsiteX2" fmla="*/ 644 w 10265"/>
              <a:gd name="connsiteY2" fmla="*/ 308 h 10193"/>
              <a:gd name="connsiteX3" fmla="*/ 24 w 10265"/>
              <a:gd name="connsiteY3" fmla="*/ 4794 h 10193"/>
              <a:gd name="connsiteX4" fmla="*/ 549 w 10265"/>
              <a:gd name="connsiteY4" fmla="*/ 9769 h 10193"/>
              <a:gd name="connsiteX5" fmla="*/ 5232 w 10265"/>
              <a:gd name="connsiteY5" fmla="*/ 10079 h 10193"/>
              <a:gd name="connsiteX6" fmla="*/ 9845 w 10265"/>
              <a:gd name="connsiteY6" fmla="*/ 9667 h 10193"/>
              <a:gd name="connsiteX7" fmla="*/ 10264 w 10265"/>
              <a:gd name="connsiteY7" fmla="*/ 5039 h 10193"/>
              <a:gd name="connsiteX8" fmla="*/ 9660 w 10265"/>
              <a:gd name="connsiteY8" fmla="*/ 408 h 10193"/>
              <a:gd name="connsiteX0" fmla="*/ 9660 w 10265"/>
              <a:gd name="connsiteY0" fmla="*/ 408 h 10193"/>
              <a:gd name="connsiteX1" fmla="*/ 5183 w 10265"/>
              <a:gd name="connsiteY1" fmla="*/ 94 h 10193"/>
              <a:gd name="connsiteX2" fmla="*/ 644 w 10265"/>
              <a:gd name="connsiteY2" fmla="*/ 308 h 10193"/>
              <a:gd name="connsiteX3" fmla="*/ 24 w 10265"/>
              <a:gd name="connsiteY3" fmla="*/ 4794 h 10193"/>
              <a:gd name="connsiteX4" fmla="*/ 549 w 10265"/>
              <a:gd name="connsiteY4" fmla="*/ 9769 h 10193"/>
              <a:gd name="connsiteX5" fmla="*/ 5232 w 10265"/>
              <a:gd name="connsiteY5" fmla="*/ 10079 h 10193"/>
              <a:gd name="connsiteX6" fmla="*/ 9845 w 10265"/>
              <a:gd name="connsiteY6" fmla="*/ 9667 h 10193"/>
              <a:gd name="connsiteX7" fmla="*/ 10264 w 10265"/>
              <a:gd name="connsiteY7" fmla="*/ 5039 h 10193"/>
              <a:gd name="connsiteX8" fmla="*/ 9660 w 10265"/>
              <a:gd name="connsiteY8" fmla="*/ 408 h 10193"/>
              <a:gd name="connsiteX0" fmla="*/ 9658 w 10263"/>
              <a:gd name="connsiteY0" fmla="*/ 408 h 10193"/>
              <a:gd name="connsiteX1" fmla="*/ 5181 w 10263"/>
              <a:gd name="connsiteY1" fmla="*/ 94 h 10193"/>
              <a:gd name="connsiteX2" fmla="*/ 620 w 10263"/>
              <a:gd name="connsiteY2" fmla="*/ 411 h 10193"/>
              <a:gd name="connsiteX3" fmla="*/ 22 w 10263"/>
              <a:gd name="connsiteY3" fmla="*/ 4794 h 10193"/>
              <a:gd name="connsiteX4" fmla="*/ 547 w 10263"/>
              <a:gd name="connsiteY4" fmla="*/ 9769 h 10193"/>
              <a:gd name="connsiteX5" fmla="*/ 5230 w 10263"/>
              <a:gd name="connsiteY5" fmla="*/ 10079 h 10193"/>
              <a:gd name="connsiteX6" fmla="*/ 9843 w 10263"/>
              <a:gd name="connsiteY6" fmla="*/ 9667 h 10193"/>
              <a:gd name="connsiteX7" fmla="*/ 10262 w 10263"/>
              <a:gd name="connsiteY7" fmla="*/ 5039 h 10193"/>
              <a:gd name="connsiteX8" fmla="*/ 9658 w 10263"/>
              <a:gd name="connsiteY8" fmla="*/ 408 h 10193"/>
              <a:gd name="connsiteX0" fmla="*/ 9658 w 10263"/>
              <a:gd name="connsiteY0" fmla="*/ 408 h 10193"/>
              <a:gd name="connsiteX1" fmla="*/ 5181 w 10263"/>
              <a:gd name="connsiteY1" fmla="*/ 94 h 10193"/>
              <a:gd name="connsiteX2" fmla="*/ 620 w 10263"/>
              <a:gd name="connsiteY2" fmla="*/ 411 h 10193"/>
              <a:gd name="connsiteX3" fmla="*/ 22 w 10263"/>
              <a:gd name="connsiteY3" fmla="*/ 4794 h 10193"/>
              <a:gd name="connsiteX4" fmla="*/ 547 w 10263"/>
              <a:gd name="connsiteY4" fmla="*/ 9769 h 10193"/>
              <a:gd name="connsiteX5" fmla="*/ 5230 w 10263"/>
              <a:gd name="connsiteY5" fmla="*/ 10079 h 10193"/>
              <a:gd name="connsiteX6" fmla="*/ 9843 w 10263"/>
              <a:gd name="connsiteY6" fmla="*/ 9667 h 10193"/>
              <a:gd name="connsiteX7" fmla="*/ 10262 w 10263"/>
              <a:gd name="connsiteY7" fmla="*/ 5039 h 10193"/>
              <a:gd name="connsiteX8" fmla="*/ 9658 w 10263"/>
              <a:gd name="connsiteY8" fmla="*/ 408 h 10193"/>
              <a:gd name="connsiteX0" fmla="*/ 9654 w 10259"/>
              <a:gd name="connsiteY0" fmla="*/ 408 h 10193"/>
              <a:gd name="connsiteX1" fmla="*/ 5177 w 10259"/>
              <a:gd name="connsiteY1" fmla="*/ 94 h 10193"/>
              <a:gd name="connsiteX2" fmla="*/ 550 w 10259"/>
              <a:gd name="connsiteY2" fmla="*/ 308 h 10193"/>
              <a:gd name="connsiteX3" fmla="*/ 18 w 10259"/>
              <a:gd name="connsiteY3" fmla="*/ 4794 h 10193"/>
              <a:gd name="connsiteX4" fmla="*/ 543 w 10259"/>
              <a:gd name="connsiteY4" fmla="*/ 9769 h 10193"/>
              <a:gd name="connsiteX5" fmla="*/ 5226 w 10259"/>
              <a:gd name="connsiteY5" fmla="*/ 10079 h 10193"/>
              <a:gd name="connsiteX6" fmla="*/ 9839 w 10259"/>
              <a:gd name="connsiteY6" fmla="*/ 9667 h 10193"/>
              <a:gd name="connsiteX7" fmla="*/ 10258 w 10259"/>
              <a:gd name="connsiteY7" fmla="*/ 5039 h 10193"/>
              <a:gd name="connsiteX8" fmla="*/ 9654 w 10259"/>
              <a:gd name="connsiteY8" fmla="*/ 408 h 10193"/>
              <a:gd name="connsiteX0" fmla="*/ 9654 w 10259"/>
              <a:gd name="connsiteY0" fmla="*/ 376 h 10243"/>
              <a:gd name="connsiteX1" fmla="*/ 5177 w 10259"/>
              <a:gd name="connsiteY1" fmla="*/ 144 h 10243"/>
              <a:gd name="connsiteX2" fmla="*/ 550 w 10259"/>
              <a:gd name="connsiteY2" fmla="*/ 358 h 10243"/>
              <a:gd name="connsiteX3" fmla="*/ 18 w 10259"/>
              <a:gd name="connsiteY3" fmla="*/ 4844 h 10243"/>
              <a:gd name="connsiteX4" fmla="*/ 543 w 10259"/>
              <a:gd name="connsiteY4" fmla="*/ 9819 h 10243"/>
              <a:gd name="connsiteX5" fmla="*/ 5226 w 10259"/>
              <a:gd name="connsiteY5" fmla="*/ 10129 h 10243"/>
              <a:gd name="connsiteX6" fmla="*/ 9839 w 10259"/>
              <a:gd name="connsiteY6" fmla="*/ 9717 h 10243"/>
              <a:gd name="connsiteX7" fmla="*/ 10258 w 10259"/>
              <a:gd name="connsiteY7" fmla="*/ 5089 h 10243"/>
              <a:gd name="connsiteX8" fmla="*/ 9654 w 10259"/>
              <a:gd name="connsiteY8" fmla="*/ 376 h 10243"/>
              <a:gd name="connsiteX0" fmla="*/ 9654 w 10346"/>
              <a:gd name="connsiteY0" fmla="*/ 376 h 10243"/>
              <a:gd name="connsiteX1" fmla="*/ 5177 w 10346"/>
              <a:gd name="connsiteY1" fmla="*/ 144 h 10243"/>
              <a:gd name="connsiteX2" fmla="*/ 550 w 10346"/>
              <a:gd name="connsiteY2" fmla="*/ 358 h 10243"/>
              <a:gd name="connsiteX3" fmla="*/ 18 w 10346"/>
              <a:gd name="connsiteY3" fmla="*/ 4844 h 10243"/>
              <a:gd name="connsiteX4" fmla="*/ 543 w 10346"/>
              <a:gd name="connsiteY4" fmla="*/ 9819 h 10243"/>
              <a:gd name="connsiteX5" fmla="*/ 5226 w 10346"/>
              <a:gd name="connsiteY5" fmla="*/ 10129 h 10243"/>
              <a:gd name="connsiteX6" fmla="*/ 9839 w 10346"/>
              <a:gd name="connsiteY6" fmla="*/ 9717 h 10243"/>
              <a:gd name="connsiteX7" fmla="*/ 10346 w 10346"/>
              <a:gd name="connsiteY7" fmla="*/ 4945 h 10243"/>
              <a:gd name="connsiteX8" fmla="*/ 9654 w 10346"/>
              <a:gd name="connsiteY8" fmla="*/ 376 h 10243"/>
              <a:gd name="connsiteX0" fmla="*/ 9654 w 10324"/>
              <a:gd name="connsiteY0" fmla="*/ 376 h 10243"/>
              <a:gd name="connsiteX1" fmla="*/ 5177 w 10324"/>
              <a:gd name="connsiteY1" fmla="*/ 144 h 10243"/>
              <a:gd name="connsiteX2" fmla="*/ 550 w 10324"/>
              <a:gd name="connsiteY2" fmla="*/ 358 h 10243"/>
              <a:gd name="connsiteX3" fmla="*/ 18 w 10324"/>
              <a:gd name="connsiteY3" fmla="*/ 4844 h 10243"/>
              <a:gd name="connsiteX4" fmla="*/ 543 w 10324"/>
              <a:gd name="connsiteY4" fmla="*/ 9819 h 10243"/>
              <a:gd name="connsiteX5" fmla="*/ 5226 w 10324"/>
              <a:gd name="connsiteY5" fmla="*/ 10129 h 10243"/>
              <a:gd name="connsiteX6" fmla="*/ 9839 w 10324"/>
              <a:gd name="connsiteY6" fmla="*/ 9717 h 10243"/>
              <a:gd name="connsiteX7" fmla="*/ 10324 w 10324"/>
              <a:gd name="connsiteY7" fmla="*/ 4904 h 10243"/>
              <a:gd name="connsiteX8" fmla="*/ 9654 w 10324"/>
              <a:gd name="connsiteY8" fmla="*/ 376 h 10243"/>
              <a:gd name="connsiteX0" fmla="*/ 9654 w 10325"/>
              <a:gd name="connsiteY0" fmla="*/ 376 h 10250"/>
              <a:gd name="connsiteX1" fmla="*/ 5177 w 10325"/>
              <a:gd name="connsiteY1" fmla="*/ 144 h 10250"/>
              <a:gd name="connsiteX2" fmla="*/ 550 w 10325"/>
              <a:gd name="connsiteY2" fmla="*/ 358 h 10250"/>
              <a:gd name="connsiteX3" fmla="*/ 18 w 10325"/>
              <a:gd name="connsiteY3" fmla="*/ 4844 h 10250"/>
              <a:gd name="connsiteX4" fmla="*/ 543 w 10325"/>
              <a:gd name="connsiteY4" fmla="*/ 9819 h 10250"/>
              <a:gd name="connsiteX5" fmla="*/ 5226 w 10325"/>
              <a:gd name="connsiteY5" fmla="*/ 10129 h 10250"/>
              <a:gd name="connsiteX6" fmla="*/ 9905 w 10325"/>
              <a:gd name="connsiteY6" fmla="*/ 9594 h 10250"/>
              <a:gd name="connsiteX7" fmla="*/ 10324 w 10325"/>
              <a:gd name="connsiteY7" fmla="*/ 4904 h 10250"/>
              <a:gd name="connsiteX8" fmla="*/ 9654 w 10325"/>
              <a:gd name="connsiteY8" fmla="*/ 376 h 10250"/>
              <a:gd name="connsiteX0" fmla="*/ 9654 w 10325"/>
              <a:gd name="connsiteY0" fmla="*/ 376 h 10250"/>
              <a:gd name="connsiteX1" fmla="*/ 5177 w 10325"/>
              <a:gd name="connsiteY1" fmla="*/ 144 h 10250"/>
              <a:gd name="connsiteX2" fmla="*/ 550 w 10325"/>
              <a:gd name="connsiteY2" fmla="*/ 358 h 10250"/>
              <a:gd name="connsiteX3" fmla="*/ 18 w 10325"/>
              <a:gd name="connsiteY3" fmla="*/ 4844 h 10250"/>
              <a:gd name="connsiteX4" fmla="*/ 543 w 10325"/>
              <a:gd name="connsiteY4" fmla="*/ 9819 h 10250"/>
              <a:gd name="connsiteX5" fmla="*/ 5226 w 10325"/>
              <a:gd name="connsiteY5" fmla="*/ 10129 h 10250"/>
              <a:gd name="connsiteX6" fmla="*/ 9905 w 10325"/>
              <a:gd name="connsiteY6" fmla="*/ 9594 h 10250"/>
              <a:gd name="connsiteX7" fmla="*/ 10324 w 10325"/>
              <a:gd name="connsiteY7" fmla="*/ 4904 h 10250"/>
              <a:gd name="connsiteX8" fmla="*/ 9654 w 10325"/>
              <a:gd name="connsiteY8" fmla="*/ 376 h 10250"/>
              <a:gd name="connsiteX0" fmla="*/ 9654 w 10324"/>
              <a:gd name="connsiteY0" fmla="*/ 376 h 10250"/>
              <a:gd name="connsiteX1" fmla="*/ 5177 w 10324"/>
              <a:gd name="connsiteY1" fmla="*/ 144 h 10250"/>
              <a:gd name="connsiteX2" fmla="*/ 550 w 10324"/>
              <a:gd name="connsiteY2" fmla="*/ 358 h 10250"/>
              <a:gd name="connsiteX3" fmla="*/ 18 w 10324"/>
              <a:gd name="connsiteY3" fmla="*/ 4844 h 10250"/>
              <a:gd name="connsiteX4" fmla="*/ 543 w 10324"/>
              <a:gd name="connsiteY4" fmla="*/ 9819 h 10250"/>
              <a:gd name="connsiteX5" fmla="*/ 5226 w 10324"/>
              <a:gd name="connsiteY5" fmla="*/ 10129 h 10250"/>
              <a:gd name="connsiteX6" fmla="*/ 9905 w 10324"/>
              <a:gd name="connsiteY6" fmla="*/ 9594 h 10250"/>
              <a:gd name="connsiteX7" fmla="*/ 10324 w 10324"/>
              <a:gd name="connsiteY7" fmla="*/ 4904 h 10250"/>
              <a:gd name="connsiteX8" fmla="*/ 9654 w 10324"/>
              <a:gd name="connsiteY8" fmla="*/ 376 h 10250"/>
              <a:gd name="connsiteX0" fmla="*/ 9654 w 10324"/>
              <a:gd name="connsiteY0" fmla="*/ 376 h 10254"/>
              <a:gd name="connsiteX1" fmla="*/ 5177 w 10324"/>
              <a:gd name="connsiteY1" fmla="*/ 144 h 10254"/>
              <a:gd name="connsiteX2" fmla="*/ 550 w 10324"/>
              <a:gd name="connsiteY2" fmla="*/ 358 h 10254"/>
              <a:gd name="connsiteX3" fmla="*/ 18 w 10324"/>
              <a:gd name="connsiteY3" fmla="*/ 4844 h 10254"/>
              <a:gd name="connsiteX4" fmla="*/ 543 w 10324"/>
              <a:gd name="connsiteY4" fmla="*/ 9819 h 10254"/>
              <a:gd name="connsiteX5" fmla="*/ 5226 w 10324"/>
              <a:gd name="connsiteY5" fmla="*/ 10129 h 10254"/>
              <a:gd name="connsiteX6" fmla="*/ 9993 w 10324"/>
              <a:gd name="connsiteY6" fmla="*/ 9532 h 10254"/>
              <a:gd name="connsiteX7" fmla="*/ 10324 w 10324"/>
              <a:gd name="connsiteY7" fmla="*/ 4904 h 10254"/>
              <a:gd name="connsiteX8" fmla="*/ 9654 w 10324"/>
              <a:gd name="connsiteY8" fmla="*/ 376 h 10254"/>
              <a:gd name="connsiteX0" fmla="*/ 9654 w 10324"/>
              <a:gd name="connsiteY0" fmla="*/ 376 h 10246"/>
              <a:gd name="connsiteX1" fmla="*/ 5177 w 10324"/>
              <a:gd name="connsiteY1" fmla="*/ 144 h 10246"/>
              <a:gd name="connsiteX2" fmla="*/ 550 w 10324"/>
              <a:gd name="connsiteY2" fmla="*/ 358 h 10246"/>
              <a:gd name="connsiteX3" fmla="*/ 18 w 10324"/>
              <a:gd name="connsiteY3" fmla="*/ 4844 h 10246"/>
              <a:gd name="connsiteX4" fmla="*/ 543 w 10324"/>
              <a:gd name="connsiteY4" fmla="*/ 9819 h 10246"/>
              <a:gd name="connsiteX5" fmla="*/ 5226 w 10324"/>
              <a:gd name="connsiteY5" fmla="*/ 10129 h 10246"/>
              <a:gd name="connsiteX6" fmla="*/ 10004 w 10324"/>
              <a:gd name="connsiteY6" fmla="*/ 9655 h 10246"/>
              <a:gd name="connsiteX7" fmla="*/ 10324 w 10324"/>
              <a:gd name="connsiteY7" fmla="*/ 4904 h 10246"/>
              <a:gd name="connsiteX8" fmla="*/ 9654 w 10324"/>
              <a:gd name="connsiteY8" fmla="*/ 376 h 10246"/>
              <a:gd name="connsiteX0" fmla="*/ 9654 w 10324"/>
              <a:gd name="connsiteY0" fmla="*/ 376 h 10246"/>
              <a:gd name="connsiteX1" fmla="*/ 5177 w 10324"/>
              <a:gd name="connsiteY1" fmla="*/ 144 h 10246"/>
              <a:gd name="connsiteX2" fmla="*/ 550 w 10324"/>
              <a:gd name="connsiteY2" fmla="*/ 358 h 10246"/>
              <a:gd name="connsiteX3" fmla="*/ 18 w 10324"/>
              <a:gd name="connsiteY3" fmla="*/ 4844 h 10246"/>
              <a:gd name="connsiteX4" fmla="*/ 543 w 10324"/>
              <a:gd name="connsiteY4" fmla="*/ 9819 h 10246"/>
              <a:gd name="connsiteX5" fmla="*/ 5226 w 10324"/>
              <a:gd name="connsiteY5" fmla="*/ 10129 h 10246"/>
              <a:gd name="connsiteX6" fmla="*/ 10004 w 10324"/>
              <a:gd name="connsiteY6" fmla="*/ 9655 h 10246"/>
              <a:gd name="connsiteX7" fmla="*/ 10324 w 10324"/>
              <a:gd name="connsiteY7" fmla="*/ 4904 h 10246"/>
              <a:gd name="connsiteX8" fmla="*/ 9654 w 10324"/>
              <a:gd name="connsiteY8" fmla="*/ 376 h 10246"/>
              <a:gd name="connsiteX0" fmla="*/ 9654 w 10332"/>
              <a:gd name="connsiteY0" fmla="*/ 376 h 10246"/>
              <a:gd name="connsiteX1" fmla="*/ 5177 w 10332"/>
              <a:gd name="connsiteY1" fmla="*/ 144 h 10246"/>
              <a:gd name="connsiteX2" fmla="*/ 550 w 10332"/>
              <a:gd name="connsiteY2" fmla="*/ 358 h 10246"/>
              <a:gd name="connsiteX3" fmla="*/ 18 w 10332"/>
              <a:gd name="connsiteY3" fmla="*/ 4844 h 10246"/>
              <a:gd name="connsiteX4" fmla="*/ 543 w 10332"/>
              <a:gd name="connsiteY4" fmla="*/ 9819 h 10246"/>
              <a:gd name="connsiteX5" fmla="*/ 5226 w 10332"/>
              <a:gd name="connsiteY5" fmla="*/ 10129 h 10246"/>
              <a:gd name="connsiteX6" fmla="*/ 10004 w 10332"/>
              <a:gd name="connsiteY6" fmla="*/ 9655 h 10246"/>
              <a:gd name="connsiteX7" fmla="*/ 10324 w 10332"/>
              <a:gd name="connsiteY7" fmla="*/ 4904 h 10246"/>
              <a:gd name="connsiteX8" fmla="*/ 9654 w 10332"/>
              <a:gd name="connsiteY8" fmla="*/ 376 h 10246"/>
              <a:gd name="connsiteX0" fmla="*/ 9654 w 10325"/>
              <a:gd name="connsiteY0" fmla="*/ 376 h 10246"/>
              <a:gd name="connsiteX1" fmla="*/ 5177 w 10325"/>
              <a:gd name="connsiteY1" fmla="*/ 144 h 10246"/>
              <a:gd name="connsiteX2" fmla="*/ 550 w 10325"/>
              <a:gd name="connsiteY2" fmla="*/ 358 h 10246"/>
              <a:gd name="connsiteX3" fmla="*/ 18 w 10325"/>
              <a:gd name="connsiteY3" fmla="*/ 4844 h 10246"/>
              <a:gd name="connsiteX4" fmla="*/ 543 w 10325"/>
              <a:gd name="connsiteY4" fmla="*/ 9819 h 10246"/>
              <a:gd name="connsiteX5" fmla="*/ 5226 w 10325"/>
              <a:gd name="connsiteY5" fmla="*/ 10129 h 10246"/>
              <a:gd name="connsiteX6" fmla="*/ 10004 w 10325"/>
              <a:gd name="connsiteY6" fmla="*/ 9655 h 10246"/>
              <a:gd name="connsiteX7" fmla="*/ 10324 w 10325"/>
              <a:gd name="connsiteY7" fmla="*/ 4904 h 10246"/>
              <a:gd name="connsiteX8" fmla="*/ 9654 w 10325"/>
              <a:gd name="connsiteY8" fmla="*/ 376 h 10246"/>
              <a:gd name="connsiteX0" fmla="*/ 9742 w 10325"/>
              <a:gd name="connsiteY0" fmla="*/ 409 h 10197"/>
              <a:gd name="connsiteX1" fmla="*/ 5177 w 10325"/>
              <a:gd name="connsiteY1" fmla="*/ 95 h 10197"/>
              <a:gd name="connsiteX2" fmla="*/ 550 w 10325"/>
              <a:gd name="connsiteY2" fmla="*/ 309 h 10197"/>
              <a:gd name="connsiteX3" fmla="*/ 18 w 10325"/>
              <a:gd name="connsiteY3" fmla="*/ 4795 h 10197"/>
              <a:gd name="connsiteX4" fmla="*/ 543 w 10325"/>
              <a:gd name="connsiteY4" fmla="*/ 9770 h 10197"/>
              <a:gd name="connsiteX5" fmla="*/ 5226 w 10325"/>
              <a:gd name="connsiteY5" fmla="*/ 10080 h 10197"/>
              <a:gd name="connsiteX6" fmla="*/ 10004 w 10325"/>
              <a:gd name="connsiteY6" fmla="*/ 9606 h 10197"/>
              <a:gd name="connsiteX7" fmla="*/ 10324 w 10325"/>
              <a:gd name="connsiteY7" fmla="*/ 4855 h 10197"/>
              <a:gd name="connsiteX8" fmla="*/ 9742 w 10325"/>
              <a:gd name="connsiteY8" fmla="*/ 409 h 10197"/>
              <a:gd name="connsiteX0" fmla="*/ 9742 w 10325"/>
              <a:gd name="connsiteY0" fmla="*/ 409 h 10197"/>
              <a:gd name="connsiteX1" fmla="*/ 5177 w 10325"/>
              <a:gd name="connsiteY1" fmla="*/ 95 h 10197"/>
              <a:gd name="connsiteX2" fmla="*/ 550 w 10325"/>
              <a:gd name="connsiteY2" fmla="*/ 309 h 10197"/>
              <a:gd name="connsiteX3" fmla="*/ 18 w 10325"/>
              <a:gd name="connsiteY3" fmla="*/ 4795 h 10197"/>
              <a:gd name="connsiteX4" fmla="*/ 543 w 10325"/>
              <a:gd name="connsiteY4" fmla="*/ 9770 h 10197"/>
              <a:gd name="connsiteX5" fmla="*/ 5226 w 10325"/>
              <a:gd name="connsiteY5" fmla="*/ 10080 h 10197"/>
              <a:gd name="connsiteX6" fmla="*/ 10004 w 10325"/>
              <a:gd name="connsiteY6" fmla="*/ 9606 h 10197"/>
              <a:gd name="connsiteX7" fmla="*/ 10324 w 10325"/>
              <a:gd name="connsiteY7" fmla="*/ 4855 h 10197"/>
              <a:gd name="connsiteX8" fmla="*/ 9742 w 10325"/>
              <a:gd name="connsiteY8" fmla="*/ 409 h 10197"/>
              <a:gd name="connsiteX0" fmla="*/ 9749 w 10332"/>
              <a:gd name="connsiteY0" fmla="*/ 409 h 10197"/>
              <a:gd name="connsiteX1" fmla="*/ 5184 w 10332"/>
              <a:gd name="connsiteY1" fmla="*/ 95 h 10197"/>
              <a:gd name="connsiteX2" fmla="*/ 557 w 10332"/>
              <a:gd name="connsiteY2" fmla="*/ 309 h 10197"/>
              <a:gd name="connsiteX3" fmla="*/ 14 w 10332"/>
              <a:gd name="connsiteY3" fmla="*/ 4836 h 10197"/>
              <a:gd name="connsiteX4" fmla="*/ 550 w 10332"/>
              <a:gd name="connsiteY4" fmla="*/ 9770 h 10197"/>
              <a:gd name="connsiteX5" fmla="*/ 5233 w 10332"/>
              <a:gd name="connsiteY5" fmla="*/ 10080 h 10197"/>
              <a:gd name="connsiteX6" fmla="*/ 10011 w 10332"/>
              <a:gd name="connsiteY6" fmla="*/ 9606 h 10197"/>
              <a:gd name="connsiteX7" fmla="*/ 10331 w 10332"/>
              <a:gd name="connsiteY7" fmla="*/ 4855 h 10197"/>
              <a:gd name="connsiteX8" fmla="*/ 9749 w 10332"/>
              <a:gd name="connsiteY8" fmla="*/ 409 h 10197"/>
              <a:gd name="connsiteX0" fmla="*/ 9745 w 10328"/>
              <a:gd name="connsiteY0" fmla="*/ 409 h 10197"/>
              <a:gd name="connsiteX1" fmla="*/ 5180 w 10328"/>
              <a:gd name="connsiteY1" fmla="*/ 95 h 10197"/>
              <a:gd name="connsiteX2" fmla="*/ 553 w 10328"/>
              <a:gd name="connsiteY2" fmla="*/ 309 h 10197"/>
              <a:gd name="connsiteX3" fmla="*/ 10 w 10328"/>
              <a:gd name="connsiteY3" fmla="*/ 4836 h 10197"/>
              <a:gd name="connsiteX4" fmla="*/ 546 w 10328"/>
              <a:gd name="connsiteY4" fmla="*/ 9770 h 10197"/>
              <a:gd name="connsiteX5" fmla="*/ 5229 w 10328"/>
              <a:gd name="connsiteY5" fmla="*/ 10080 h 10197"/>
              <a:gd name="connsiteX6" fmla="*/ 10007 w 10328"/>
              <a:gd name="connsiteY6" fmla="*/ 9606 h 10197"/>
              <a:gd name="connsiteX7" fmla="*/ 10327 w 10328"/>
              <a:gd name="connsiteY7" fmla="*/ 4855 h 10197"/>
              <a:gd name="connsiteX8" fmla="*/ 9745 w 10328"/>
              <a:gd name="connsiteY8" fmla="*/ 409 h 10197"/>
              <a:gd name="connsiteX0" fmla="*/ 9745 w 10328"/>
              <a:gd name="connsiteY0" fmla="*/ 473 h 10261"/>
              <a:gd name="connsiteX1" fmla="*/ 5180 w 10328"/>
              <a:gd name="connsiteY1" fmla="*/ 159 h 10261"/>
              <a:gd name="connsiteX2" fmla="*/ 553 w 10328"/>
              <a:gd name="connsiteY2" fmla="*/ 373 h 10261"/>
              <a:gd name="connsiteX3" fmla="*/ 10 w 10328"/>
              <a:gd name="connsiteY3" fmla="*/ 4900 h 10261"/>
              <a:gd name="connsiteX4" fmla="*/ 546 w 10328"/>
              <a:gd name="connsiteY4" fmla="*/ 9834 h 10261"/>
              <a:gd name="connsiteX5" fmla="*/ 5229 w 10328"/>
              <a:gd name="connsiteY5" fmla="*/ 10144 h 10261"/>
              <a:gd name="connsiteX6" fmla="*/ 10007 w 10328"/>
              <a:gd name="connsiteY6" fmla="*/ 9670 h 10261"/>
              <a:gd name="connsiteX7" fmla="*/ 10327 w 10328"/>
              <a:gd name="connsiteY7" fmla="*/ 4919 h 10261"/>
              <a:gd name="connsiteX8" fmla="*/ 9745 w 10328"/>
              <a:gd name="connsiteY8" fmla="*/ 473 h 10261"/>
              <a:gd name="connsiteX0" fmla="*/ 9745 w 10328"/>
              <a:gd name="connsiteY0" fmla="*/ 495 h 10283"/>
              <a:gd name="connsiteX1" fmla="*/ 5180 w 10328"/>
              <a:gd name="connsiteY1" fmla="*/ 181 h 10283"/>
              <a:gd name="connsiteX2" fmla="*/ 553 w 10328"/>
              <a:gd name="connsiteY2" fmla="*/ 395 h 10283"/>
              <a:gd name="connsiteX3" fmla="*/ 10 w 10328"/>
              <a:gd name="connsiteY3" fmla="*/ 4922 h 10283"/>
              <a:gd name="connsiteX4" fmla="*/ 546 w 10328"/>
              <a:gd name="connsiteY4" fmla="*/ 9856 h 10283"/>
              <a:gd name="connsiteX5" fmla="*/ 5229 w 10328"/>
              <a:gd name="connsiteY5" fmla="*/ 10166 h 10283"/>
              <a:gd name="connsiteX6" fmla="*/ 10007 w 10328"/>
              <a:gd name="connsiteY6" fmla="*/ 9692 h 10283"/>
              <a:gd name="connsiteX7" fmla="*/ 10327 w 10328"/>
              <a:gd name="connsiteY7" fmla="*/ 4941 h 10283"/>
              <a:gd name="connsiteX8" fmla="*/ 9745 w 10328"/>
              <a:gd name="connsiteY8" fmla="*/ 495 h 10283"/>
              <a:gd name="connsiteX0" fmla="*/ 9745 w 10328"/>
              <a:gd name="connsiteY0" fmla="*/ 447 h 10235"/>
              <a:gd name="connsiteX1" fmla="*/ 5180 w 10328"/>
              <a:gd name="connsiteY1" fmla="*/ 133 h 10235"/>
              <a:gd name="connsiteX2" fmla="*/ 553 w 10328"/>
              <a:gd name="connsiteY2" fmla="*/ 347 h 10235"/>
              <a:gd name="connsiteX3" fmla="*/ 10 w 10328"/>
              <a:gd name="connsiteY3" fmla="*/ 4874 h 10235"/>
              <a:gd name="connsiteX4" fmla="*/ 546 w 10328"/>
              <a:gd name="connsiteY4" fmla="*/ 9808 h 10235"/>
              <a:gd name="connsiteX5" fmla="*/ 5229 w 10328"/>
              <a:gd name="connsiteY5" fmla="*/ 10118 h 10235"/>
              <a:gd name="connsiteX6" fmla="*/ 10007 w 10328"/>
              <a:gd name="connsiteY6" fmla="*/ 9644 h 10235"/>
              <a:gd name="connsiteX7" fmla="*/ 10327 w 10328"/>
              <a:gd name="connsiteY7" fmla="*/ 4893 h 10235"/>
              <a:gd name="connsiteX8" fmla="*/ 9745 w 10328"/>
              <a:gd name="connsiteY8" fmla="*/ 447 h 10235"/>
              <a:gd name="connsiteX0" fmla="*/ 9745 w 10328"/>
              <a:gd name="connsiteY0" fmla="*/ 390 h 10235"/>
              <a:gd name="connsiteX1" fmla="*/ 5180 w 10328"/>
              <a:gd name="connsiteY1" fmla="*/ 133 h 10235"/>
              <a:gd name="connsiteX2" fmla="*/ 553 w 10328"/>
              <a:gd name="connsiteY2" fmla="*/ 347 h 10235"/>
              <a:gd name="connsiteX3" fmla="*/ 10 w 10328"/>
              <a:gd name="connsiteY3" fmla="*/ 4874 h 10235"/>
              <a:gd name="connsiteX4" fmla="*/ 546 w 10328"/>
              <a:gd name="connsiteY4" fmla="*/ 9808 h 10235"/>
              <a:gd name="connsiteX5" fmla="*/ 5229 w 10328"/>
              <a:gd name="connsiteY5" fmla="*/ 10118 h 10235"/>
              <a:gd name="connsiteX6" fmla="*/ 10007 w 10328"/>
              <a:gd name="connsiteY6" fmla="*/ 9644 h 10235"/>
              <a:gd name="connsiteX7" fmla="*/ 10327 w 10328"/>
              <a:gd name="connsiteY7" fmla="*/ 4893 h 10235"/>
              <a:gd name="connsiteX8" fmla="*/ 9745 w 10328"/>
              <a:gd name="connsiteY8" fmla="*/ 390 h 10235"/>
              <a:gd name="connsiteX0" fmla="*/ 9745 w 10337"/>
              <a:gd name="connsiteY0" fmla="*/ 390 h 10235"/>
              <a:gd name="connsiteX1" fmla="*/ 5180 w 10337"/>
              <a:gd name="connsiteY1" fmla="*/ 133 h 10235"/>
              <a:gd name="connsiteX2" fmla="*/ 553 w 10337"/>
              <a:gd name="connsiteY2" fmla="*/ 347 h 10235"/>
              <a:gd name="connsiteX3" fmla="*/ 10 w 10337"/>
              <a:gd name="connsiteY3" fmla="*/ 4874 h 10235"/>
              <a:gd name="connsiteX4" fmla="*/ 546 w 10337"/>
              <a:gd name="connsiteY4" fmla="*/ 9808 h 10235"/>
              <a:gd name="connsiteX5" fmla="*/ 5229 w 10337"/>
              <a:gd name="connsiteY5" fmla="*/ 10118 h 10235"/>
              <a:gd name="connsiteX6" fmla="*/ 10007 w 10337"/>
              <a:gd name="connsiteY6" fmla="*/ 9644 h 10235"/>
              <a:gd name="connsiteX7" fmla="*/ 10327 w 10337"/>
              <a:gd name="connsiteY7" fmla="*/ 4893 h 10235"/>
              <a:gd name="connsiteX8" fmla="*/ 9745 w 10337"/>
              <a:gd name="connsiteY8" fmla="*/ 390 h 10235"/>
              <a:gd name="connsiteX0" fmla="*/ 9745 w 10337"/>
              <a:gd name="connsiteY0" fmla="*/ 390 h 10254"/>
              <a:gd name="connsiteX1" fmla="*/ 5180 w 10337"/>
              <a:gd name="connsiteY1" fmla="*/ 133 h 10254"/>
              <a:gd name="connsiteX2" fmla="*/ 553 w 10337"/>
              <a:gd name="connsiteY2" fmla="*/ 347 h 10254"/>
              <a:gd name="connsiteX3" fmla="*/ 10 w 10337"/>
              <a:gd name="connsiteY3" fmla="*/ 4874 h 10254"/>
              <a:gd name="connsiteX4" fmla="*/ 546 w 10337"/>
              <a:gd name="connsiteY4" fmla="*/ 9808 h 10254"/>
              <a:gd name="connsiteX5" fmla="*/ 5196 w 10337"/>
              <a:gd name="connsiteY5" fmla="*/ 10156 h 10254"/>
              <a:gd name="connsiteX6" fmla="*/ 10007 w 10337"/>
              <a:gd name="connsiteY6" fmla="*/ 9644 h 10254"/>
              <a:gd name="connsiteX7" fmla="*/ 10327 w 10337"/>
              <a:gd name="connsiteY7" fmla="*/ 4893 h 10254"/>
              <a:gd name="connsiteX8" fmla="*/ 9745 w 10337"/>
              <a:gd name="connsiteY8" fmla="*/ 390 h 10254"/>
              <a:gd name="connsiteX0" fmla="*/ 9752 w 10344"/>
              <a:gd name="connsiteY0" fmla="*/ 390 h 10299"/>
              <a:gd name="connsiteX1" fmla="*/ 5187 w 10344"/>
              <a:gd name="connsiteY1" fmla="*/ 133 h 10299"/>
              <a:gd name="connsiteX2" fmla="*/ 560 w 10344"/>
              <a:gd name="connsiteY2" fmla="*/ 347 h 10299"/>
              <a:gd name="connsiteX3" fmla="*/ 17 w 10344"/>
              <a:gd name="connsiteY3" fmla="*/ 4874 h 10299"/>
              <a:gd name="connsiteX4" fmla="*/ 542 w 10344"/>
              <a:gd name="connsiteY4" fmla="*/ 9884 h 10299"/>
              <a:gd name="connsiteX5" fmla="*/ 5203 w 10344"/>
              <a:gd name="connsiteY5" fmla="*/ 10156 h 10299"/>
              <a:gd name="connsiteX6" fmla="*/ 10014 w 10344"/>
              <a:gd name="connsiteY6" fmla="*/ 9644 h 10299"/>
              <a:gd name="connsiteX7" fmla="*/ 10334 w 10344"/>
              <a:gd name="connsiteY7" fmla="*/ 4893 h 10299"/>
              <a:gd name="connsiteX8" fmla="*/ 9752 w 10344"/>
              <a:gd name="connsiteY8" fmla="*/ 390 h 10299"/>
              <a:gd name="connsiteX0" fmla="*/ 9752 w 10344"/>
              <a:gd name="connsiteY0" fmla="*/ 390 h 10337"/>
              <a:gd name="connsiteX1" fmla="*/ 5187 w 10344"/>
              <a:gd name="connsiteY1" fmla="*/ 133 h 10337"/>
              <a:gd name="connsiteX2" fmla="*/ 560 w 10344"/>
              <a:gd name="connsiteY2" fmla="*/ 347 h 10337"/>
              <a:gd name="connsiteX3" fmla="*/ 17 w 10344"/>
              <a:gd name="connsiteY3" fmla="*/ 4874 h 10337"/>
              <a:gd name="connsiteX4" fmla="*/ 542 w 10344"/>
              <a:gd name="connsiteY4" fmla="*/ 9884 h 10337"/>
              <a:gd name="connsiteX5" fmla="*/ 5203 w 10344"/>
              <a:gd name="connsiteY5" fmla="*/ 10156 h 10337"/>
              <a:gd name="connsiteX6" fmla="*/ 10014 w 10344"/>
              <a:gd name="connsiteY6" fmla="*/ 9644 h 10337"/>
              <a:gd name="connsiteX7" fmla="*/ 10334 w 10344"/>
              <a:gd name="connsiteY7" fmla="*/ 4893 h 10337"/>
              <a:gd name="connsiteX8" fmla="*/ 9752 w 10344"/>
              <a:gd name="connsiteY8" fmla="*/ 390 h 10337"/>
              <a:gd name="connsiteX0" fmla="*/ 9752 w 10344"/>
              <a:gd name="connsiteY0" fmla="*/ 390 h 10279"/>
              <a:gd name="connsiteX1" fmla="*/ 5187 w 10344"/>
              <a:gd name="connsiteY1" fmla="*/ 133 h 10279"/>
              <a:gd name="connsiteX2" fmla="*/ 560 w 10344"/>
              <a:gd name="connsiteY2" fmla="*/ 347 h 10279"/>
              <a:gd name="connsiteX3" fmla="*/ 17 w 10344"/>
              <a:gd name="connsiteY3" fmla="*/ 4874 h 10279"/>
              <a:gd name="connsiteX4" fmla="*/ 542 w 10344"/>
              <a:gd name="connsiteY4" fmla="*/ 9789 h 10279"/>
              <a:gd name="connsiteX5" fmla="*/ 5203 w 10344"/>
              <a:gd name="connsiteY5" fmla="*/ 10156 h 10279"/>
              <a:gd name="connsiteX6" fmla="*/ 10014 w 10344"/>
              <a:gd name="connsiteY6" fmla="*/ 9644 h 10279"/>
              <a:gd name="connsiteX7" fmla="*/ 10334 w 10344"/>
              <a:gd name="connsiteY7" fmla="*/ 4893 h 10279"/>
              <a:gd name="connsiteX8" fmla="*/ 9752 w 10344"/>
              <a:gd name="connsiteY8" fmla="*/ 390 h 10279"/>
              <a:gd name="connsiteX0" fmla="*/ 9750 w 10342"/>
              <a:gd name="connsiteY0" fmla="*/ 467 h 10356"/>
              <a:gd name="connsiteX1" fmla="*/ 5185 w 10342"/>
              <a:gd name="connsiteY1" fmla="*/ 210 h 10356"/>
              <a:gd name="connsiteX2" fmla="*/ 558 w 10342"/>
              <a:gd name="connsiteY2" fmla="*/ 424 h 10356"/>
              <a:gd name="connsiteX3" fmla="*/ 81 w 10342"/>
              <a:gd name="connsiteY3" fmla="*/ 5424 h 10356"/>
              <a:gd name="connsiteX4" fmla="*/ 540 w 10342"/>
              <a:gd name="connsiteY4" fmla="*/ 9866 h 10356"/>
              <a:gd name="connsiteX5" fmla="*/ 5201 w 10342"/>
              <a:gd name="connsiteY5" fmla="*/ 10233 h 10356"/>
              <a:gd name="connsiteX6" fmla="*/ 10012 w 10342"/>
              <a:gd name="connsiteY6" fmla="*/ 9721 h 10356"/>
              <a:gd name="connsiteX7" fmla="*/ 10332 w 10342"/>
              <a:gd name="connsiteY7" fmla="*/ 4970 h 10356"/>
              <a:gd name="connsiteX8" fmla="*/ 9750 w 10342"/>
              <a:gd name="connsiteY8" fmla="*/ 467 h 10356"/>
              <a:gd name="connsiteX0" fmla="*/ 9798 w 10390"/>
              <a:gd name="connsiteY0" fmla="*/ 469 h 10358"/>
              <a:gd name="connsiteX1" fmla="*/ 5233 w 10390"/>
              <a:gd name="connsiteY1" fmla="*/ 212 h 10358"/>
              <a:gd name="connsiteX2" fmla="*/ 606 w 10390"/>
              <a:gd name="connsiteY2" fmla="*/ 426 h 10358"/>
              <a:gd name="connsiteX3" fmla="*/ 52 w 10390"/>
              <a:gd name="connsiteY3" fmla="*/ 5464 h 10358"/>
              <a:gd name="connsiteX4" fmla="*/ 588 w 10390"/>
              <a:gd name="connsiteY4" fmla="*/ 9868 h 10358"/>
              <a:gd name="connsiteX5" fmla="*/ 5249 w 10390"/>
              <a:gd name="connsiteY5" fmla="*/ 10235 h 10358"/>
              <a:gd name="connsiteX6" fmla="*/ 10060 w 10390"/>
              <a:gd name="connsiteY6" fmla="*/ 9723 h 10358"/>
              <a:gd name="connsiteX7" fmla="*/ 10380 w 10390"/>
              <a:gd name="connsiteY7" fmla="*/ 4972 h 10358"/>
              <a:gd name="connsiteX8" fmla="*/ 9798 w 10390"/>
              <a:gd name="connsiteY8" fmla="*/ 469 h 10358"/>
              <a:gd name="connsiteX0" fmla="*/ 9762 w 10354"/>
              <a:gd name="connsiteY0" fmla="*/ 469 h 10358"/>
              <a:gd name="connsiteX1" fmla="*/ 5197 w 10354"/>
              <a:gd name="connsiteY1" fmla="*/ 212 h 10358"/>
              <a:gd name="connsiteX2" fmla="*/ 570 w 10354"/>
              <a:gd name="connsiteY2" fmla="*/ 426 h 10358"/>
              <a:gd name="connsiteX3" fmla="*/ 16 w 10354"/>
              <a:gd name="connsiteY3" fmla="*/ 5464 h 10358"/>
              <a:gd name="connsiteX4" fmla="*/ 552 w 10354"/>
              <a:gd name="connsiteY4" fmla="*/ 9868 h 10358"/>
              <a:gd name="connsiteX5" fmla="*/ 5213 w 10354"/>
              <a:gd name="connsiteY5" fmla="*/ 10235 h 10358"/>
              <a:gd name="connsiteX6" fmla="*/ 10024 w 10354"/>
              <a:gd name="connsiteY6" fmla="*/ 9723 h 10358"/>
              <a:gd name="connsiteX7" fmla="*/ 10344 w 10354"/>
              <a:gd name="connsiteY7" fmla="*/ 4972 h 10358"/>
              <a:gd name="connsiteX8" fmla="*/ 9762 w 10354"/>
              <a:gd name="connsiteY8" fmla="*/ 469 h 10358"/>
              <a:gd name="connsiteX0" fmla="*/ 9758 w 10350"/>
              <a:gd name="connsiteY0" fmla="*/ 469 h 10393"/>
              <a:gd name="connsiteX1" fmla="*/ 5193 w 10350"/>
              <a:gd name="connsiteY1" fmla="*/ 212 h 10393"/>
              <a:gd name="connsiteX2" fmla="*/ 566 w 10350"/>
              <a:gd name="connsiteY2" fmla="*/ 426 h 10393"/>
              <a:gd name="connsiteX3" fmla="*/ 12 w 10350"/>
              <a:gd name="connsiteY3" fmla="*/ 5464 h 10393"/>
              <a:gd name="connsiteX4" fmla="*/ 603 w 10350"/>
              <a:gd name="connsiteY4" fmla="*/ 9925 h 10393"/>
              <a:gd name="connsiteX5" fmla="*/ 5209 w 10350"/>
              <a:gd name="connsiteY5" fmla="*/ 10235 h 10393"/>
              <a:gd name="connsiteX6" fmla="*/ 10020 w 10350"/>
              <a:gd name="connsiteY6" fmla="*/ 9723 h 10393"/>
              <a:gd name="connsiteX7" fmla="*/ 10340 w 10350"/>
              <a:gd name="connsiteY7" fmla="*/ 4972 h 10393"/>
              <a:gd name="connsiteX8" fmla="*/ 9758 w 10350"/>
              <a:gd name="connsiteY8" fmla="*/ 469 h 10393"/>
              <a:gd name="connsiteX0" fmla="*/ 9759 w 10351"/>
              <a:gd name="connsiteY0" fmla="*/ 469 h 10325"/>
              <a:gd name="connsiteX1" fmla="*/ 5194 w 10351"/>
              <a:gd name="connsiteY1" fmla="*/ 212 h 10325"/>
              <a:gd name="connsiteX2" fmla="*/ 567 w 10351"/>
              <a:gd name="connsiteY2" fmla="*/ 426 h 10325"/>
              <a:gd name="connsiteX3" fmla="*/ 13 w 10351"/>
              <a:gd name="connsiteY3" fmla="*/ 5464 h 10325"/>
              <a:gd name="connsiteX4" fmla="*/ 638 w 10351"/>
              <a:gd name="connsiteY4" fmla="*/ 9808 h 10325"/>
              <a:gd name="connsiteX5" fmla="*/ 5210 w 10351"/>
              <a:gd name="connsiteY5" fmla="*/ 10235 h 10325"/>
              <a:gd name="connsiteX6" fmla="*/ 10021 w 10351"/>
              <a:gd name="connsiteY6" fmla="*/ 9723 h 10325"/>
              <a:gd name="connsiteX7" fmla="*/ 10341 w 10351"/>
              <a:gd name="connsiteY7" fmla="*/ 4972 h 10325"/>
              <a:gd name="connsiteX8" fmla="*/ 9759 w 10351"/>
              <a:gd name="connsiteY8" fmla="*/ 469 h 10325"/>
              <a:gd name="connsiteX0" fmla="*/ 9759 w 10351"/>
              <a:gd name="connsiteY0" fmla="*/ 469 h 10269"/>
              <a:gd name="connsiteX1" fmla="*/ 5194 w 10351"/>
              <a:gd name="connsiteY1" fmla="*/ 212 h 10269"/>
              <a:gd name="connsiteX2" fmla="*/ 567 w 10351"/>
              <a:gd name="connsiteY2" fmla="*/ 426 h 10269"/>
              <a:gd name="connsiteX3" fmla="*/ 13 w 10351"/>
              <a:gd name="connsiteY3" fmla="*/ 5464 h 10269"/>
              <a:gd name="connsiteX4" fmla="*/ 638 w 10351"/>
              <a:gd name="connsiteY4" fmla="*/ 9808 h 10269"/>
              <a:gd name="connsiteX5" fmla="*/ 5176 w 10351"/>
              <a:gd name="connsiteY5" fmla="*/ 10118 h 10269"/>
              <a:gd name="connsiteX6" fmla="*/ 10021 w 10351"/>
              <a:gd name="connsiteY6" fmla="*/ 9723 h 10269"/>
              <a:gd name="connsiteX7" fmla="*/ 10341 w 10351"/>
              <a:gd name="connsiteY7" fmla="*/ 4972 h 10269"/>
              <a:gd name="connsiteX8" fmla="*/ 9759 w 10351"/>
              <a:gd name="connsiteY8" fmla="*/ 469 h 10269"/>
              <a:gd name="connsiteX0" fmla="*/ 9759 w 10351"/>
              <a:gd name="connsiteY0" fmla="*/ 469 h 10260"/>
              <a:gd name="connsiteX1" fmla="*/ 5194 w 10351"/>
              <a:gd name="connsiteY1" fmla="*/ 212 h 10260"/>
              <a:gd name="connsiteX2" fmla="*/ 567 w 10351"/>
              <a:gd name="connsiteY2" fmla="*/ 426 h 10260"/>
              <a:gd name="connsiteX3" fmla="*/ 13 w 10351"/>
              <a:gd name="connsiteY3" fmla="*/ 5464 h 10260"/>
              <a:gd name="connsiteX4" fmla="*/ 638 w 10351"/>
              <a:gd name="connsiteY4" fmla="*/ 9808 h 10260"/>
              <a:gd name="connsiteX5" fmla="*/ 5176 w 10351"/>
              <a:gd name="connsiteY5" fmla="*/ 10118 h 10260"/>
              <a:gd name="connsiteX6" fmla="*/ 10021 w 10351"/>
              <a:gd name="connsiteY6" fmla="*/ 9723 h 10260"/>
              <a:gd name="connsiteX7" fmla="*/ 10341 w 10351"/>
              <a:gd name="connsiteY7" fmla="*/ 4972 h 10260"/>
              <a:gd name="connsiteX8" fmla="*/ 9759 w 10351"/>
              <a:gd name="connsiteY8" fmla="*/ 469 h 10260"/>
              <a:gd name="connsiteX0" fmla="*/ 9759 w 10341"/>
              <a:gd name="connsiteY0" fmla="*/ 469 h 10225"/>
              <a:gd name="connsiteX1" fmla="*/ 5194 w 10341"/>
              <a:gd name="connsiteY1" fmla="*/ 212 h 10225"/>
              <a:gd name="connsiteX2" fmla="*/ 567 w 10341"/>
              <a:gd name="connsiteY2" fmla="*/ 426 h 10225"/>
              <a:gd name="connsiteX3" fmla="*/ 13 w 10341"/>
              <a:gd name="connsiteY3" fmla="*/ 5464 h 10225"/>
              <a:gd name="connsiteX4" fmla="*/ 638 w 10341"/>
              <a:gd name="connsiteY4" fmla="*/ 9808 h 10225"/>
              <a:gd name="connsiteX5" fmla="*/ 5176 w 10341"/>
              <a:gd name="connsiteY5" fmla="*/ 10118 h 10225"/>
              <a:gd name="connsiteX6" fmla="*/ 9853 w 10341"/>
              <a:gd name="connsiteY6" fmla="*/ 9665 h 10225"/>
              <a:gd name="connsiteX7" fmla="*/ 10341 w 10341"/>
              <a:gd name="connsiteY7" fmla="*/ 4972 h 10225"/>
              <a:gd name="connsiteX8" fmla="*/ 9759 w 10341"/>
              <a:gd name="connsiteY8" fmla="*/ 469 h 10225"/>
              <a:gd name="connsiteX0" fmla="*/ 9759 w 10341"/>
              <a:gd name="connsiteY0" fmla="*/ 469 h 10170"/>
              <a:gd name="connsiteX1" fmla="*/ 5194 w 10341"/>
              <a:gd name="connsiteY1" fmla="*/ 212 h 10170"/>
              <a:gd name="connsiteX2" fmla="*/ 567 w 10341"/>
              <a:gd name="connsiteY2" fmla="*/ 426 h 10170"/>
              <a:gd name="connsiteX3" fmla="*/ 13 w 10341"/>
              <a:gd name="connsiteY3" fmla="*/ 5464 h 10170"/>
              <a:gd name="connsiteX4" fmla="*/ 638 w 10341"/>
              <a:gd name="connsiteY4" fmla="*/ 9808 h 10170"/>
              <a:gd name="connsiteX5" fmla="*/ 5176 w 10341"/>
              <a:gd name="connsiteY5" fmla="*/ 10118 h 10170"/>
              <a:gd name="connsiteX6" fmla="*/ 9853 w 10341"/>
              <a:gd name="connsiteY6" fmla="*/ 9665 h 10170"/>
              <a:gd name="connsiteX7" fmla="*/ 10341 w 10341"/>
              <a:gd name="connsiteY7" fmla="*/ 4972 h 10170"/>
              <a:gd name="connsiteX8" fmla="*/ 9759 w 10341"/>
              <a:gd name="connsiteY8" fmla="*/ 469 h 10170"/>
              <a:gd name="connsiteX0" fmla="*/ 9759 w 10341"/>
              <a:gd name="connsiteY0" fmla="*/ 469 h 10170"/>
              <a:gd name="connsiteX1" fmla="*/ 5194 w 10341"/>
              <a:gd name="connsiteY1" fmla="*/ 212 h 10170"/>
              <a:gd name="connsiteX2" fmla="*/ 567 w 10341"/>
              <a:gd name="connsiteY2" fmla="*/ 426 h 10170"/>
              <a:gd name="connsiteX3" fmla="*/ 13 w 10341"/>
              <a:gd name="connsiteY3" fmla="*/ 5464 h 10170"/>
              <a:gd name="connsiteX4" fmla="*/ 638 w 10341"/>
              <a:gd name="connsiteY4" fmla="*/ 9808 h 10170"/>
              <a:gd name="connsiteX5" fmla="*/ 5176 w 10341"/>
              <a:gd name="connsiteY5" fmla="*/ 10118 h 10170"/>
              <a:gd name="connsiteX6" fmla="*/ 9853 w 10341"/>
              <a:gd name="connsiteY6" fmla="*/ 9665 h 10170"/>
              <a:gd name="connsiteX7" fmla="*/ 10341 w 10341"/>
              <a:gd name="connsiteY7" fmla="*/ 4972 h 10170"/>
              <a:gd name="connsiteX8" fmla="*/ 9759 w 10341"/>
              <a:gd name="connsiteY8" fmla="*/ 469 h 10170"/>
              <a:gd name="connsiteX0" fmla="*/ 9759 w 10341"/>
              <a:gd name="connsiteY0" fmla="*/ 469 h 10170"/>
              <a:gd name="connsiteX1" fmla="*/ 5194 w 10341"/>
              <a:gd name="connsiteY1" fmla="*/ 212 h 10170"/>
              <a:gd name="connsiteX2" fmla="*/ 567 w 10341"/>
              <a:gd name="connsiteY2" fmla="*/ 426 h 10170"/>
              <a:gd name="connsiteX3" fmla="*/ 13 w 10341"/>
              <a:gd name="connsiteY3" fmla="*/ 5464 h 10170"/>
              <a:gd name="connsiteX4" fmla="*/ 638 w 10341"/>
              <a:gd name="connsiteY4" fmla="*/ 9808 h 10170"/>
              <a:gd name="connsiteX5" fmla="*/ 5176 w 10341"/>
              <a:gd name="connsiteY5" fmla="*/ 10118 h 10170"/>
              <a:gd name="connsiteX6" fmla="*/ 9853 w 10341"/>
              <a:gd name="connsiteY6" fmla="*/ 9665 h 10170"/>
              <a:gd name="connsiteX7" fmla="*/ 10341 w 10341"/>
              <a:gd name="connsiteY7" fmla="*/ 4972 h 10170"/>
              <a:gd name="connsiteX8" fmla="*/ 9759 w 10341"/>
              <a:gd name="connsiteY8" fmla="*/ 469 h 10170"/>
              <a:gd name="connsiteX0" fmla="*/ 9759 w 10341"/>
              <a:gd name="connsiteY0" fmla="*/ 469 h 10170"/>
              <a:gd name="connsiteX1" fmla="*/ 5194 w 10341"/>
              <a:gd name="connsiteY1" fmla="*/ 212 h 10170"/>
              <a:gd name="connsiteX2" fmla="*/ 567 w 10341"/>
              <a:gd name="connsiteY2" fmla="*/ 426 h 10170"/>
              <a:gd name="connsiteX3" fmla="*/ 13 w 10341"/>
              <a:gd name="connsiteY3" fmla="*/ 5464 h 10170"/>
              <a:gd name="connsiteX4" fmla="*/ 638 w 10341"/>
              <a:gd name="connsiteY4" fmla="*/ 9808 h 10170"/>
              <a:gd name="connsiteX5" fmla="*/ 5176 w 10341"/>
              <a:gd name="connsiteY5" fmla="*/ 10118 h 10170"/>
              <a:gd name="connsiteX6" fmla="*/ 9853 w 10341"/>
              <a:gd name="connsiteY6" fmla="*/ 9665 h 10170"/>
              <a:gd name="connsiteX7" fmla="*/ 10341 w 10341"/>
              <a:gd name="connsiteY7" fmla="*/ 4972 h 10170"/>
              <a:gd name="connsiteX8" fmla="*/ 9759 w 10341"/>
              <a:gd name="connsiteY8" fmla="*/ 469 h 10170"/>
              <a:gd name="connsiteX0" fmla="*/ 9759 w 10343"/>
              <a:gd name="connsiteY0" fmla="*/ 469 h 10170"/>
              <a:gd name="connsiteX1" fmla="*/ 5194 w 10343"/>
              <a:gd name="connsiteY1" fmla="*/ 212 h 10170"/>
              <a:gd name="connsiteX2" fmla="*/ 567 w 10343"/>
              <a:gd name="connsiteY2" fmla="*/ 426 h 10170"/>
              <a:gd name="connsiteX3" fmla="*/ 13 w 10343"/>
              <a:gd name="connsiteY3" fmla="*/ 5464 h 10170"/>
              <a:gd name="connsiteX4" fmla="*/ 638 w 10343"/>
              <a:gd name="connsiteY4" fmla="*/ 9808 h 10170"/>
              <a:gd name="connsiteX5" fmla="*/ 5176 w 10343"/>
              <a:gd name="connsiteY5" fmla="*/ 10118 h 10170"/>
              <a:gd name="connsiteX6" fmla="*/ 9853 w 10343"/>
              <a:gd name="connsiteY6" fmla="*/ 9665 h 10170"/>
              <a:gd name="connsiteX7" fmla="*/ 10341 w 10343"/>
              <a:gd name="connsiteY7" fmla="*/ 4972 h 10170"/>
              <a:gd name="connsiteX8" fmla="*/ 9759 w 10343"/>
              <a:gd name="connsiteY8" fmla="*/ 469 h 10170"/>
              <a:gd name="connsiteX0" fmla="*/ 9759 w 10344"/>
              <a:gd name="connsiteY0" fmla="*/ 469 h 10166"/>
              <a:gd name="connsiteX1" fmla="*/ 5194 w 10344"/>
              <a:gd name="connsiteY1" fmla="*/ 212 h 10166"/>
              <a:gd name="connsiteX2" fmla="*/ 567 w 10344"/>
              <a:gd name="connsiteY2" fmla="*/ 426 h 10166"/>
              <a:gd name="connsiteX3" fmla="*/ 13 w 10344"/>
              <a:gd name="connsiteY3" fmla="*/ 5464 h 10166"/>
              <a:gd name="connsiteX4" fmla="*/ 638 w 10344"/>
              <a:gd name="connsiteY4" fmla="*/ 9808 h 10166"/>
              <a:gd name="connsiteX5" fmla="*/ 5176 w 10344"/>
              <a:gd name="connsiteY5" fmla="*/ 10118 h 10166"/>
              <a:gd name="connsiteX6" fmla="*/ 9875 w 10344"/>
              <a:gd name="connsiteY6" fmla="*/ 9723 h 10166"/>
              <a:gd name="connsiteX7" fmla="*/ 10341 w 10344"/>
              <a:gd name="connsiteY7" fmla="*/ 4972 h 10166"/>
              <a:gd name="connsiteX8" fmla="*/ 9759 w 10344"/>
              <a:gd name="connsiteY8" fmla="*/ 469 h 10166"/>
              <a:gd name="connsiteX0" fmla="*/ 9759 w 10341"/>
              <a:gd name="connsiteY0" fmla="*/ 469 h 10166"/>
              <a:gd name="connsiteX1" fmla="*/ 5194 w 10341"/>
              <a:gd name="connsiteY1" fmla="*/ 212 h 10166"/>
              <a:gd name="connsiteX2" fmla="*/ 567 w 10341"/>
              <a:gd name="connsiteY2" fmla="*/ 426 h 10166"/>
              <a:gd name="connsiteX3" fmla="*/ 13 w 10341"/>
              <a:gd name="connsiteY3" fmla="*/ 5464 h 10166"/>
              <a:gd name="connsiteX4" fmla="*/ 638 w 10341"/>
              <a:gd name="connsiteY4" fmla="*/ 9808 h 10166"/>
              <a:gd name="connsiteX5" fmla="*/ 5176 w 10341"/>
              <a:gd name="connsiteY5" fmla="*/ 10118 h 10166"/>
              <a:gd name="connsiteX6" fmla="*/ 9875 w 10341"/>
              <a:gd name="connsiteY6" fmla="*/ 9723 h 10166"/>
              <a:gd name="connsiteX7" fmla="*/ 10341 w 10341"/>
              <a:gd name="connsiteY7" fmla="*/ 4972 h 10166"/>
              <a:gd name="connsiteX8" fmla="*/ 9759 w 10341"/>
              <a:gd name="connsiteY8" fmla="*/ 469 h 10166"/>
              <a:gd name="connsiteX0" fmla="*/ 9759 w 10414"/>
              <a:gd name="connsiteY0" fmla="*/ 469 h 10224"/>
              <a:gd name="connsiteX1" fmla="*/ 5194 w 10414"/>
              <a:gd name="connsiteY1" fmla="*/ 212 h 10224"/>
              <a:gd name="connsiteX2" fmla="*/ 567 w 10414"/>
              <a:gd name="connsiteY2" fmla="*/ 426 h 10224"/>
              <a:gd name="connsiteX3" fmla="*/ 13 w 10414"/>
              <a:gd name="connsiteY3" fmla="*/ 5464 h 10224"/>
              <a:gd name="connsiteX4" fmla="*/ 638 w 10414"/>
              <a:gd name="connsiteY4" fmla="*/ 9808 h 10224"/>
              <a:gd name="connsiteX5" fmla="*/ 5176 w 10414"/>
              <a:gd name="connsiteY5" fmla="*/ 10118 h 10224"/>
              <a:gd name="connsiteX6" fmla="*/ 9875 w 10414"/>
              <a:gd name="connsiteY6" fmla="*/ 9723 h 10224"/>
              <a:gd name="connsiteX7" fmla="*/ 10307 w 10414"/>
              <a:gd name="connsiteY7" fmla="*/ 5166 h 10224"/>
              <a:gd name="connsiteX8" fmla="*/ 9759 w 10414"/>
              <a:gd name="connsiteY8" fmla="*/ 469 h 10224"/>
              <a:gd name="connsiteX0" fmla="*/ 9759 w 10336"/>
              <a:gd name="connsiteY0" fmla="*/ 469 h 10166"/>
              <a:gd name="connsiteX1" fmla="*/ 5194 w 10336"/>
              <a:gd name="connsiteY1" fmla="*/ 212 h 10166"/>
              <a:gd name="connsiteX2" fmla="*/ 567 w 10336"/>
              <a:gd name="connsiteY2" fmla="*/ 426 h 10166"/>
              <a:gd name="connsiteX3" fmla="*/ 13 w 10336"/>
              <a:gd name="connsiteY3" fmla="*/ 5464 h 10166"/>
              <a:gd name="connsiteX4" fmla="*/ 638 w 10336"/>
              <a:gd name="connsiteY4" fmla="*/ 9808 h 10166"/>
              <a:gd name="connsiteX5" fmla="*/ 5176 w 10336"/>
              <a:gd name="connsiteY5" fmla="*/ 10118 h 10166"/>
              <a:gd name="connsiteX6" fmla="*/ 9875 w 10336"/>
              <a:gd name="connsiteY6" fmla="*/ 9723 h 10166"/>
              <a:gd name="connsiteX7" fmla="*/ 10307 w 10336"/>
              <a:gd name="connsiteY7" fmla="*/ 5166 h 10166"/>
              <a:gd name="connsiteX8" fmla="*/ 9759 w 10336"/>
              <a:gd name="connsiteY8" fmla="*/ 469 h 10166"/>
              <a:gd name="connsiteX0" fmla="*/ 9759 w 10315"/>
              <a:gd name="connsiteY0" fmla="*/ 469 h 10166"/>
              <a:gd name="connsiteX1" fmla="*/ 5194 w 10315"/>
              <a:gd name="connsiteY1" fmla="*/ 212 h 10166"/>
              <a:gd name="connsiteX2" fmla="*/ 567 w 10315"/>
              <a:gd name="connsiteY2" fmla="*/ 426 h 10166"/>
              <a:gd name="connsiteX3" fmla="*/ 13 w 10315"/>
              <a:gd name="connsiteY3" fmla="*/ 5464 h 10166"/>
              <a:gd name="connsiteX4" fmla="*/ 638 w 10315"/>
              <a:gd name="connsiteY4" fmla="*/ 9808 h 10166"/>
              <a:gd name="connsiteX5" fmla="*/ 5176 w 10315"/>
              <a:gd name="connsiteY5" fmla="*/ 10118 h 10166"/>
              <a:gd name="connsiteX6" fmla="*/ 9875 w 10315"/>
              <a:gd name="connsiteY6" fmla="*/ 9723 h 10166"/>
              <a:gd name="connsiteX7" fmla="*/ 10307 w 10315"/>
              <a:gd name="connsiteY7" fmla="*/ 5166 h 10166"/>
              <a:gd name="connsiteX8" fmla="*/ 9759 w 10315"/>
              <a:gd name="connsiteY8" fmla="*/ 469 h 10166"/>
              <a:gd name="connsiteX0" fmla="*/ 9759 w 10309"/>
              <a:gd name="connsiteY0" fmla="*/ 469 h 10158"/>
              <a:gd name="connsiteX1" fmla="*/ 5194 w 10309"/>
              <a:gd name="connsiteY1" fmla="*/ 212 h 10158"/>
              <a:gd name="connsiteX2" fmla="*/ 567 w 10309"/>
              <a:gd name="connsiteY2" fmla="*/ 426 h 10158"/>
              <a:gd name="connsiteX3" fmla="*/ 13 w 10309"/>
              <a:gd name="connsiteY3" fmla="*/ 5464 h 10158"/>
              <a:gd name="connsiteX4" fmla="*/ 638 w 10309"/>
              <a:gd name="connsiteY4" fmla="*/ 9808 h 10158"/>
              <a:gd name="connsiteX5" fmla="*/ 5176 w 10309"/>
              <a:gd name="connsiteY5" fmla="*/ 10118 h 10158"/>
              <a:gd name="connsiteX6" fmla="*/ 9819 w 10309"/>
              <a:gd name="connsiteY6" fmla="*/ 9840 h 10158"/>
              <a:gd name="connsiteX7" fmla="*/ 10307 w 10309"/>
              <a:gd name="connsiteY7" fmla="*/ 5166 h 10158"/>
              <a:gd name="connsiteX8" fmla="*/ 9759 w 10309"/>
              <a:gd name="connsiteY8" fmla="*/ 469 h 10158"/>
              <a:gd name="connsiteX0" fmla="*/ 9759 w 10307"/>
              <a:gd name="connsiteY0" fmla="*/ 469 h 10158"/>
              <a:gd name="connsiteX1" fmla="*/ 5194 w 10307"/>
              <a:gd name="connsiteY1" fmla="*/ 212 h 10158"/>
              <a:gd name="connsiteX2" fmla="*/ 567 w 10307"/>
              <a:gd name="connsiteY2" fmla="*/ 426 h 10158"/>
              <a:gd name="connsiteX3" fmla="*/ 13 w 10307"/>
              <a:gd name="connsiteY3" fmla="*/ 5464 h 10158"/>
              <a:gd name="connsiteX4" fmla="*/ 638 w 10307"/>
              <a:gd name="connsiteY4" fmla="*/ 9808 h 10158"/>
              <a:gd name="connsiteX5" fmla="*/ 5176 w 10307"/>
              <a:gd name="connsiteY5" fmla="*/ 10118 h 10158"/>
              <a:gd name="connsiteX6" fmla="*/ 9819 w 10307"/>
              <a:gd name="connsiteY6" fmla="*/ 9840 h 10158"/>
              <a:gd name="connsiteX7" fmla="*/ 10307 w 10307"/>
              <a:gd name="connsiteY7" fmla="*/ 5166 h 10158"/>
              <a:gd name="connsiteX8" fmla="*/ 9759 w 10307"/>
              <a:gd name="connsiteY8" fmla="*/ 469 h 10158"/>
              <a:gd name="connsiteX0" fmla="*/ 9765 w 10313"/>
              <a:gd name="connsiteY0" fmla="*/ 469 h 10158"/>
              <a:gd name="connsiteX1" fmla="*/ 5200 w 10313"/>
              <a:gd name="connsiteY1" fmla="*/ 212 h 10158"/>
              <a:gd name="connsiteX2" fmla="*/ 573 w 10313"/>
              <a:gd name="connsiteY2" fmla="*/ 426 h 10158"/>
              <a:gd name="connsiteX3" fmla="*/ 19 w 10313"/>
              <a:gd name="connsiteY3" fmla="*/ 5464 h 10158"/>
              <a:gd name="connsiteX4" fmla="*/ 722 w 10313"/>
              <a:gd name="connsiteY4" fmla="*/ 9808 h 10158"/>
              <a:gd name="connsiteX5" fmla="*/ 5182 w 10313"/>
              <a:gd name="connsiteY5" fmla="*/ 10118 h 10158"/>
              <a:gd name="connsiteX6" fmla="*/ 9825 w 10313"/>
              <a:gd name="connsiteY6" fmla="*/ 9840 h 10158"/>
              <a:gd name="connsiteX7" fmla="*/ 10313 w 10313"/>
              <a:gd name="connsiteY7" fmla="*/ 5166 h 10158"/>
              <a:gd name="connsiteX8" fmla="*/ 9765 w 10313"/>
              <a:gd name="connsiteY8" fmla="*/ 469 h 10158"/>
              <a:gd name="connsiteX0" fmla="*/ 9765 w 10313"/>
              <a:gd name="connsiteY0" fmla="*/ 469 h 10189"/>
              <a:gd name="connsiteX1" fmla="*/ 5200 w 10313"/>
              <a:gd name="connsiteY1" fmla="*/ 212 h 10189"/>
              <a:gd name="connsiteX2" fmla="*/ 573 w 10313"/>
              <a:gd name="connsiteY2" fmla="*/ 426 h 10189"/>
              <a:gd name="connsiteX3" fmla="*/ 19 w 10313"/>
              <a:gd name="connsiteY3" fmla="*/ 5464 h 10189"/>
              <a:gd name="connsiteX4" fmla="*/ 722 w 10313"/>
              <a:gd name="connsiteY4" fmla="*/ 9866 h 10189"/>
              <a:gd name="connsiteX5" fmla="*/ 5182 w 10313"/>
              <a:gd name="connsiteY5" fmla="*/ 10118 h 10189"/>
              <a:gd name="connsiteX6" fmla="*/ 9825 w 10313"/>
              <a:gd name="connsiteY6" fmla="*/ 9840 h 10189"/>
              <a:gd name="connsiteX7" fmla="*/ 10313 w 10313"/>
              <a:gd name="connsiteY7" fmla="*/ 5166 h 10189"/>
              <a:gd name="connsiteX8" fmla="*/ 9765 w 10313"/>
              <a:gd name="connsiteY8" fmla="*/ 469 h 10189"/>
              <a:gd name="connsiteX0" fmla="*/ 9765 w 10313"/>
              <a:gd name="connsiteY0" fmla="*/ 469 h 10154"/>
              <a:gd name="connsiteX1" fmla="*/ 5200 w 10313"/>
              <a:gd name="connsiteY1" fmla="*/ 212 h 10154"/>
              <a:gd name="connsiteX2" fmla="*/ 573 w 10313"/>
              <a:gd name="connsiteY2" fmla="*/ 426 h 10154"/>
              <a:gd name="connsiteX3" fmla="*/ 19 w 10313"/>
              <a:gd name="connsiteY3" fmla="*/ 5464 h 10154"/>
              <a:gd name="connsiteX4" fmla="*/ 722 w 10313"/>
              <a:gd name="connsiteY4" fmla="*/ 9866 h 10154"/>
              <a:gd name="connsiteX5" fmla="*/ 5182 w 10313"/>
              <a:gd name="connsiteY5" fmla="*/ 10118 h 10154"/>
              <a:gd name="connsiteX6" fmla="*/ 9825 w 10313"/>
              <a:gd name="connsiteY6" fmla="*/ 9840 h 10154"/>
              <a:gd name="connsiteX7" fmla="*/ 10313 w 10313"/>
              <a:gd name="connsiteY7" fmla="*/ 5166 h 10154"/>
              <a:gd name="connsiteX8" fmla="*/ 9765 w 10313"/>
              <a:gd name="connsiteY8" fmla="*/ 469 h 10154"/>
              <a:gd name="connsiteX0" fmla="*/ 9765 w 10313"/>
              <a:gd name="connsiteY0" fmla="*/ 469 h 10154"/>
              <a:gd name="connsiteX1" fmla="*/ 5200 w 10313"/>
              <a:gd name="connsiteY1" fmla="*/ 212 h 10154"/>
              <a:gd name="connsiteX2" fmla="*/ 573 w 10313"/>
              <a:gd name="connsiteY2" fmla="*/ 426 h 10154"/>
              <a:gd name="connsiteX3" fmla="*/ 19 w 10313"/>
              <a:gd name="connsiteY3" fmla="*/ 5464 h 10154"/>
              <a:gd name="connsiteX4" fmla="*/ 722 w 10313"/>
              <a:gd name="connsiteY4" fmla="*/ 9866 h 10154"/>
              <a:gd name="connsiteX5" fmla="*/ 5182 w 10313"/>
              <a:gd name="connsiteY5" fmla="*/ 10118 h 10154"/>
              <a:gd name="connsiteX6" fmla="*/ 9825 w 10313"/>
              <a:gd name="connsiteY6" fmla="*/ 9840 h 10154"/>
              <a:gd name="connsiteX7" fmla="*/ 10313 w 10313"/>
              <a:gd name="connsiteY7" fmla="*/ 5166 h 10154"/>
              <a:gd name="connsiteX8" fmla="*/ 9765 w 10313"/>
              <a:gd name="connsiteY8" fmla="*/ 469 h 10154"/>
              <a:gd name="connsiteX0" fmla="*/ 9765 w 10313"/>
              <a:gd name="connsiteY0" fmla="*/ 469 h 10154"/>
              <a:gd name="connsiteX1" fmla="*/ 5200 w 10313"/>
              <a:gd name="connsiteY1" fmla="*/ 212 h 10154"/>
              <a:gd name="connsiteX2" fmla="*/ 573 w 10313"/>
              <a:gd name="connsiteY2" fmla="*/ 426 h 10154"/>
              <a:gd name="connsiteX3" fmla="*/ 19 w 10313"/>
              <a:gd name="connsiteY3" fmla="*/ 5464 h 10154"/>
              <a:gd name="connsiteX4" fmla="*/ 722 w 10313"/>
              <a:gd name="connsiteY4" fmla="*/ 9866 h 10154"/>
              <a:gd name="connsiteX5" fmla="*/ 5182 w 10313"/>
              <a:gd name="connsiteY5" fmla="*/ 10118 h 10154"/>
              <a:gd name="connsiteX6" fmla="*/ 9825 w 10313"/>
              <a:gd name="connsiteY6" fmla="*/ 9840 h 10154"/>
              <a:gd name="connsiteX7" fmla="*/ 10313 w 10313"/>
              <a:gd name="connsiteY7" fmla="*/ 5166 h 10154"/>
              <a:gd name="connsiteX8" fmla="*/ 9765 w 10313"/>
              <a:gd name="connsiteY8" fmla="*/ 469 h 10154"/>
              <a:gd name="connsiteX0" fmla="*/ 9747 w 10295"/>
              <a:gd name="connsiteY0" fmla="*/ 469 h 10293"/>
              <a:gd name="connsiteX1" fmla="*/ 5182 w 10295"/>
              <a:gd name="connsiteY1" fmla="*/ 212 h 10293"/>
              <a:gd name="connsiteX2" fmla="*/ 555 w 10295"/>
              <a:gd name="connsiteY2" fmla="*/ 426 h 10293"/>
              <a:gd name="connsiteX3" fmla="*/ 102 w 10295"/>
              <a:gd name="connsiteY3" fmla="*/ 5445 h 10293"/>
              <a:gd name="connsiteX4" fmla="*/ 704 w 10295"/>
              <a:gd name="connsiteY4" fmla="*/ 9866 h 10293"/>
              <a:gd name="connsiteX5" fmla="*/ 5164 w 10295"/>
              <a:gd name="connsiteY5" fmla="*/ 10118 h 10293"/>
              <a:gd name="connsiteX6" fmla="*/ 9807 w 10295"/>
              <a:gd name="connsiteY6" fmla="*/ 9840 h 10293"/>
              <a:gd name="connsiteX7" fmla="*/ 10295 w 10295"/>
              <a:gd name="connsiteY7" fmla="*/ 5166 h 10293"/>
              <a:gd name="connsiteX8" fmla="*/ 9747 w 10295"/>
              <a:gd name="connsiteY8" fmla="*/ 469 h 10293"/>
              <a:gd name="connsiteX0" fmla="*/ 9708 w 10256"/>
              <a:gd name="connsiteY0" fmla="*/ 386 h 10210"/>
              <a:gd name="connsiteX1" fmla="*/ 5143 w 10256"/>
              <a:gd name="connsiteY1" fmla="*/ 129 h 10210"/>
              <a:gd name="connsiteX2" fmla="*/ 594 w 10256"/>
              <a:gd name="connsiteY2" fmla="*/ 479 h 10210"/>
              <a:gd name="connsiteX3" fmla="*/ 63 w 10256"/>
              <a:gd name="connsiteY3" fmla="*/ 5362 h 10210"/>
              <a:gd name="connsiteX4" fmla="*/ 665 w 10256"/>
              <a:gd name="connsiteY4" fmla="*/ 9783 h 10210"/>
              <a:gd name="connsiteX5" fmla="*/ 5125 w 10256"/>
              <a:gd name="connsiteY5" fmla="*/ 10035 h 10210"/>
              <a:gd name="connsiteX6" fmla="*/ 9768 w 10256"/>
              <a:gd name="connsiteY6" fmla="*/ 9757 h 10210"/>
              <a:gd name="connsiteX7" fmla="*/ 10256 w 10256"/>
              <a:gd name="connsiteY7" fmla="*/ 5083 h 10210"/>
              <a:gd name="connsiteX8" fmla="*/ 9708 w 10256"/>
              <a:gd name="connsiteY8" fmla="*/ 386 h 10210"/>
              <a:gd name="connsiteX0" fmla="*/ 9672 w 10220"/>
              <a:gd name="connsiteY0" fmla="*/ 386 h 10210"/>
              <a:gd name="connsiteX1" fmla="*/ 5107 w 10220"/>
              <a:gd name="connsiteY1" fmla="*/ 129 h 10210"/>
              <a:gd name="connsiteX2" fmla="*/ 558 w 10220"/>
              <a:gd name="connsiteY2" fmla="*/ 479 h 10210"/>
              <a:gd name="connsiteX3" fmla="*/ 27 w 10220"/>
              <a:gd name="connsiteY3" fmla="*/ 5362 h 10210"/>
              <a:gd name="connsiteX4" fmla="*/ 629 w 10220"/>
              <a:gd name="connsiteY4" fmla="*/ 9783 h 10210"/>
              <a:gd name="connsiteX5" fmla="*/ 5089 w 10220"/>
              <a:gd name="connsiteY5" fmla="*/ 10035 h 10210"/>
              <a:gd name="connsiteX6" fmla="*/ 9732 w 10220"/>
              <a:gd name="connsiteY6" fmla="*/ 9757 h 10210"/>
              <a:gd name="connsiteX7" fmla="*/ 10220 w 10220"/>
              <a:gd name="connsiteY7" fmla="*/ 5083 h 10210"/>
              <a:gd name="connsiteX8" fmla="*/ 9672 w 10220"/>
              <a:gd name="connsiteY8" fmla="*/ 386 h 10210"/>
              <a:gd name="connsiteX0" fmla="*/ 9672 w 10220"/>
              <a:gd name="connsiteY0" fmla="*/ 386 h 10210"/>
              <a:gd name="connsiteX1" fmla="*/ 5107 w 10220"/>
              <a:gd name="connsiteY1" fmla="*/ 129 h 10210"/>
              <a:gd name="connsiteX2" fmla="*/ 558 w 10220"/>
              <a:gd name="connsiteY2" fmla="*/ 479 h 10210"/>
              <a:gd name="connsiteX3" fmla="*/ 27 w 10220"/>
              <a:gd name="connsiteY3" fmla="*/ 5362 h 10210"/>
              <a:gd name="connsiteX4" fmla="*/ 629 w 10220"/>
              <a:gd name="connsiteY4" fmla="*/ 9783 h 10210"/>
              <a:gd name="connsiteX5" fmla="*/ 5089 w 10220"/>
              <a:gd name="connsiteY5" fmla="*/ 10035 h 10210"/>
              <a:gd name="connsiteX6" fmla="*/ 9732 w 10220"/>
              <a:gd name="connsiteY6" fmla="*/ 9757 h 10210"/>
              <a:gd name="connsiteX7" fmla="*/ 10220 w 10220"/>
              <a:gd name="connsiteY7" fmla="*/ 5083 h 10210"/>
              <a:gd name="connsiteX8" fmla="*/ 9672 w 10220"/>
              <a:gd name="connsiteY8" fmla="*/ 386 h 10210"/>
              <a:gd name="connsiteX0" fmla="*/ 9616 w 10220"/>
              <a:gd name="connsiteY0" fmla="*/ 410 h 10176"/>
              <a:gd name="connsiteX1" fmla="*/ 5107 w 10220"/>
              <a:gd name="connsiteY1" fmla="*/ 95 h 10176"/>
              <a:gd name="connsiteX2" fmla="*/ 558 w 10220"/>
              <a:gd name="connsiteY2" fmla="*/ 445 h 10176"/>
              <a:gd name="connsiteX3" fmla="*/ 27 w 10220"/>
              <a:gd name="connsiteY3" fmla="*/ 5328 h 10176"/>
              <a:gd name="connsiteX4" fmla="*/ 629 w 10220"/>
              <a:gd name="connsiteY4" fmla="*/ 9749 h 10176"/>
              <a:gd name="connsiteX5" fmla="*/ 5089 w 10220"/>
              <a:gd name="connsiteY5" fmla="*/ 10001 h 10176"/>
              <a:gd name="connsiteX6" fmla="*/ 9732 w 10220"/>
              <a:gd name="connsiteY6" fmla="*/ 9723 h 10176"/>
              <a:gd name="connsiteX7" fmla="*/ 10220 w 10220"/>
              <a:gd name="connsiteY7" fmla="*/ 5049 h 10176"/>
              <a:gd name="connsiteX8" fmla="*/ 9616 w 10220"/>
              <a:gd name="connsiteY8" fmla="*/ 410 h 10176"/>
              <a:gd name="connsiteX0" fmla="*/ 9616 w 10255"/>
              <a:gd name="connsiteY0" fmla="*/ 410 h 10177"/>
              <a:gd name="connsiteX1" fmla="*/ 5107 w 10255"/>
              <a:gd name="connsiteY1" fmla="*/ 95 h 10177"/>
              <a:gd name="connsiteX2" fmla="*/ 558 w 10255"/>
              <a:gd name="connsiteY2" fmla="*/ 445 h 10177"/>
              <a:gd name="connsiteX3" fmla="*/ 27 w 10255"/>
              <a:gd name="connsiteY3" fmla="*/ 5328 h 10177"/>
              <a:gd name="connsiteX4" fmla="*/ 629 w 10255"/>
              <a:gd name="connsiteY4" fmla="*/ 9749 h 10177"/>
              <a:gd name="connsiteX5" fmla="*/ 5089 w 10255"/>
              <a:gd name="connsiteY5" fmla="*/ 10001 h 10177"/>
              <a:gd name="connsiteX6" fmla="*/ 9732 w 10255"/>
              <a:gd name="connsiteY6" fmla="*/ 9723 h 10177"/>
              <a:gd name="connsiteX7" fmla="*/ 10142 w 10255"/>
              <a:gd name="connsiteY7" fmla="*/ 5049 h 10177"/>
              <a:gd name="connsiteX8" fmla="*/ 9616 w 10255"/>
              <a:gd name="connsiteY8" fmla="*/ 410 h 10177"/>
              <a:gd name="connsiteX0" fmla="*/ 9616 w 10233"/>
              <a:gd name="connsiteY0" fmla="*/ 410 h 10183"/>
              <a:gd name="connsiteX1" fmla="*/ 5107 w 10233"/>
              <a:gd name="connsiteY1" fmla="*/ 95 h 10183"/>
              <a:gd name="connsiteX2" fmla="*/ 558 w 10233"/>
              <a:gd name="connsiteY2" fmla="*/ 445 h 10183"/>
              <a:gd name="connsiteX3" fmla="*/ 27 w 10233"/>
              <a:gd name="connsiteY3" fmla="*/ 5328 h 10183"/>
              <a:gd name="connsiteX4" fmla="*/ 629 w 10233"/>
              <a:gd name="connsiteY4" fmla="*/ 9749 h 10183"/>
              <a:gd name="connsiteX5" fmla="*/ 5089 w 10233"/>
              <a:gd name="connsiteY5" fmla="*/ 10001 h 10183"/>
              <a:gd name="connsiteX6" fmla="*/ 9687 w 10233"/>
              <a:gd name="connsiteY6" fmla="*/ 9587 h 10183"/>
              <a:gd name="connsiteX7" fmla="*/ 10142 w 10233"/>
              <a:gd name="connsiteY7" fmla="*/ 5049 h 10183"/>
              <a:gd name="connsiteX8" fmla="*/ 9616 w 10233"/>
              <a:gd name="connsiteY8" fmla="*/ 410 h 10183"/>
              <a:gd name="connsiteX0" fmla="*/ 9616 w 10157"/>
              <a:gd name="connsiteY0" fmla="*/ 410 h 10183"/>
              <a:gd name="connsiteX1" fmla="*/ 5107 w 10157"/>
              <a:gd name="connsiteY1" fmla="*/ 95 h 10183"/>
              <a:gd name="connsiteX2" fmla="*/ 558 w 10157"/>
              <a:gd name="connsiteY2" fmla="*/ 445 h 10183"/>
              <a:gd name="connsiteX3" fmla="*/ 27 w 10157"/>
              <a:gd name="connsiteY3" fmla="*/ 5328 h 10183"/>
              <a:gd name="connsiteX4" fmla="*/ 629 w 10157"/>
              <a:gd name="connsiteY4" fmla="*/ 9749 h 10183"/>
              <a:gd name="connsiteX5" fmla="*/ 5089 w 10157"/>
              <a:gd name="connsiteY5" fmla="*/ 10001 h 10183"/>
              <a:gd name="connsiteX6" fmla="*/ 9687 w 10157"/>
              <a:gd name="connsiteY6" fmla="*/ 9587 h 10183"/>
              <a:gd name="connsiteX7" fmla="*/ 10142 w 10157"/>
              <a:gd name="connsiteY7" fmla="*/ 5049 h 10183"/>
              <a:gd name="connsiteX8" fmla="*/ 9616 w 10157"/>
              <a:gd name="connsiteY8" fmla="*/ 410 h 10183"/>
              <a:gd name="connsiteX0" fmla="*/ 9616 w 10146"/>
              <a:gd name="connsiteY0" fmla="*/ 410 h 10183"/>
              <a:gd name="connsiteX1" fmla="*/ 5107 w 10146"/>
              <a:gd name="connsiteY1" fmla="*/ 95 h 10183"/>
              <a:gd name="connsiteX2" fmla="*/ 558 w 10146"/>
              <a:gd name="connsiteY2" fmla="*/ 445 h 10183"/>
              <a:gd name="connsiteX3" fmla="*/ 27 w 10146"/>
              <a:gd name="connsiteY3" fmla="*/ 5328 h 10183"/>
              <a:gd name="connsiteX4" fmla="*/ 629 w 10146"/>
              <a:gd name="connsiteY4" fmla="*/ 9749 h 10183"/>
              <a:gd name="connsiteX5" fmla="*/ 5089 w 10146"/>
              <a:gd name="connsiteY5" fmla="*/ 10001 h 10183"/>
              <a:gd name="connsiteX6" fmla="*/ 9687 w 10146"/>
              <a:gd name="connsiteY6" fmla="*/ 9587 h 10183"/>
              <a:gd name="connsiteX7" fmla="*/ 10142 w 10146"/>
              <a:gd name="connsiteY7" fmla="*/ 5049 h 10183"/>
              <a:gd name="connsiteX8" fmla="*/ 9616 w 10146"/>
              <a:gd name="connsiteY8" fmla="*/ 410 h 10183"/>
              <a:gd name="connsiteX0" fmla="*/ 9616 w 10180"/>
              <a:gd name="connsiteY0" fmla="*/ 410 h 10186"/>
              <a:gd name="connsiteX1" fmla="*/ 5107 w 10180"/>
              <a:gd name="connsiteY1" fmla="*/ 95 h 10186"/>
              <a:gd name="connsiteX2" fmla="*/ 558 w 10180"/>
              <a:gd name="connsiteY2" fmla="*/ 445 h 10186"/>
              <a:gd name="connsiteX3" fmla="*/ 27 w 10180"/>
              <a:gd name="connsiteY3" fmla="*/ 5328 h 10186"/>
              <a:gd name="connsiteX4" fmla="*/ 629 w 10180"/>
              <a:gd name="connsiteY4" fmla="*/ 9749 h 10186"/>
              <a:gd name="connsiteX5" fmla="*/ 5089 w 10180"/>
              <a:gd name="connsiteY5" fmla="*/ 10001 h 10186"/>
              <a:gd name="connsiteX6" fmla="*/ 9822 w 10180"/>
              <a:gd name="connsiteY6" fmla="*/ 9529 h 10186"/>
              <a:gd name="connsiteX7" fmla="*/ 10142 w 10180"/>
              <a:gd name="connsiteY7" fmla="*/ 5049 h 10186"/>
              <a:gd name="connsiteX8" fmla="*/ 9616 w 10180"/>
              <a:gd name="connsiteY8" fmla="*/ 410 h 10186"/>
              <a:gd name="connsiteX0" fmla="*/ 9616 w 10153"/>
              <a:gd name="connsiteY0" fmla="*/ 410 h 10186"/>
              <a:gd name="connsiteX1" fmla="*/ 5107 w 10153"/>
              <a:gd name="connsiteY1" fmla="*/ 95 h 10186"/>
              <a:gd name="connsiteX2" fmla="*/ 558 w 10153"/>
              <a:gd name="connsiteY2" fmla="*/ 445 h 10186"/>
              <a:gd name="connsiteX3" fmla="*/ 27 w 10153"/>
              <a:gd name="connsiteY3" fmla="*/ 5328 h 10186"/>
              <a:gd name="connsiteX4" fmla="*/ 629 w 10153"/>
              <a:gd name="connsiteY4" fmla="*/ 9749 h 10186"/>
              <a:gd name="connsiteX5" fmla="*/ 5089 w 10153"/>
              <a:gd name="connsiteY5" fmla="*/ 10001 h 10186"/>
              <a:gd name="connsiteX6" fmla="*/ 9822 w 10153"/>
              <a:gd name="connsiteY6" fmla="*/ 9529 h 10186"/>
              <a:gd name="connsiteX7" fmla="*/ 10142 w 10153"/>
              <a:gd name="connsiteY7" fmla="*/ 5049 h 10186"/>
              <a:gd name="connsiteX8" fmla="*/ 9616 w 10153"/>
              <a:gd name="connsiteY8" fmla="*/ 410 h 10186"/>
              <a:gd name="connsiteX0" fmla="*/ 9612 w 10149"/>
              <a:gd name="connsiteY0" fmla="*/ 410 h 10094"/>
              <a:gd name="connsiteX1" fmla="*/ 5103 w 10149"/>
              <a:gd name="connsiteY1" fmla="*/ 95 h 10094"/>
              <a:gd name="connsiteX2" fmla="*/ 554 w 10149"/>
              <a:gd name="connsiteY2" fmla="*/ 445 h 10094"/>
              <a:gd name="connsiteX3" fmla="*/ 23 w 10149"/>
              <a:gd name="connsiteY3" fmla="*/ 5328 h 10094"/>
              <a:gd name="connsiteX4" fmla="*/ 636 w 10149"/>
              <a:gd name="connsiteY4" fmla="*/ 9594 h 10094"/>
              <a:gd name="connsiteX5" fmla="*/ 5085 w 10149"/>
              <a:gd name="connsiteY5" fmla="*/ 10001 h 10094"/>
              <a:gd name="connsiteX6" fmla="*/ 9818 w 10149"/>
              <a:gd name="connsiteY6" fmla="*/ 9529 h 10094"/>
              <a:gd name="connsiteX7" fmla="*/ 10138 w 10149"/>
              <a:gd name="connsiteY7" fmla="*/ 5049 h 10094"/>
              <a:gd name="connsiteX8" fmla="*/ 9612 w 10149"/>
              <a:gd name="connsiteY8" fmla="*/ 410 h 10094"/>
              <a:gd name="connsiteX0" fmla="*/ 9621 w 10158"/>
              <a:gd name="connsiteY0" fmla="*/ 410 h 10013"/>
              <a:gd name="connsiteX1" fmla="*/ 5112 w 10158"/>
              <a:gd name="connsiteY1" fmla="*/ 95 h 10013"/>
              <a:gd name="connsiteX2" fmla="*/ 563 w 10158"/>
              <a:gd name="connsiteY2" fmla="*/ 445 h 10013"/>
              <a:gd name="connsiteX3" fmla="*/ 32 w 10158"/>
              <a:gd name="connsiteY3" fmla="*/ 5328 h 10013"/>
              <a:gd name="connsiteX4" fmla="*/ 645 w 10158"/>
              <a:gd name="connsiteY4" fmla="*/ 9594 h 10013"/>
              <a:gd name="connsiteX5" fmla="*/ 5094 w 10158"/>
              <a:gd name="connsiteY5" fmla="*/ 10001 h 10013"/>
              <a:gd name="connsiteX6" fmla="*/ 9827 w 10158"/>
              <a:gd name="connsiteY6" fmla="*/ 9529 h 10013"/>
              <a:gd name="connsiteX7" fmla="*/ 10147 w 10158"/>
              <a:gd name="connsiteY7" fmla="*/ 5049 h 10013"/>
              <a:gd name="connsiteX8" fmla="*/ 9621 w 10158"/>
              <a:gd name="connsiteY8" fmla="*/ 410 h 10013"/>
              <a:gd name="connsiteX0" fmla="*/ 9606 w 10143"/>
              <a:gd name="connsiteY0" fmla="*/ 410 h 10033"/>
              <a:gd name="connsiteX1" fmla="*/ 5097 w 10143"/>
              <a:gd name="connsiteY1" fmla="*/ 95 h 10033"/>
              <a:gd name="connsiteX2" fmla="*/ 548 w 10143"/>
              <a:gd name="connsiteY2" fmla="*/ 445 h 10033"/>
              <a:gd name="connsiteX3" fmla="*/ 17 w 10143"/>
              <a:gd name="connsiteY3" fmla="*/ 5328 h 10033"/>
              <a:gd name="connsiteX4" fmla="*/ 675 w 10143"/>
              <a:gd name="connsiteY4" fmla="*/ 9652 h 10033"/>
              <a:gd name="connsiteX5" fmla="*/ 5079 w 10143"/>
              <a:gd name="connsiteY5" fmla="*/ 10001 h 10033"/>
              <a:gd name="connsiteX6" fmla="*/ 9812 w 10143"/>
              <a:gd name="connsiteY6" fmla="*/ 9529 h 10033"/>
              <a:gd name="connsiteX7" fmla="*/ 10132 w 10143"/>
              <a:gd name="connsiteY7" fmla="*/ 5049 h 10033"/>
              <a:gd name="connsiteX8" fmla="*/ 9606 w 10143"/>
              <a:gd name="connsiteY8" fmla="*/ 410 h 10033"/>
              <a:gd name="connsiteX0" fmla="*/ 9604 w 10292"/>
              <a:gd name="connsiteY0" fmla="*/ 410 h 10068"/>
              <a:gd name="connsiteX1" fmla="*/ 5095 w 10292"/>
              <a:gd name="connsiteY1" fmla="*/ 95 h 10068"/>
              <a:gd name="connsiteX2" fmla="*/ 546 w 10292"/>
              <a:gd name="connsiteY2" fmla="*/ 445 h 10068"/>
              <a:gd name="connsiteX3" fmla="*/ 15 w 10292"/>
              <a:gd name="connsiteY3" fmla="*/ 5328 h 10068"/>
              <a:gd name="connsiteX4" fmla="*/ 673 w 10292"/>
              <a:gd name="connsiteY4" fmla="*/ 9652 h 10068"/>
              <a:gd name="connsiteX5" fmla="*/ 5077 w 10292"/>
              <a:gd name="connsiteY5" fmla="*/ 9884 h 10068"/>
              <a:gd name="connsiteX6" fmla="*/ 9810 w 10292"/>
              <a:gd name="connsiteY6" fmla="*/ 9529 h 10068"/>
              <a:gd name="connsiteX7" fmla="*/ 10130 w 10292"/>
              <a:gd name="connsiteY7" fmla="*/ 5049 h 10068"/>
              <a:gd name="connsiteX8" fmla="*/ 9604 w 10292"/>
              <a:gd name="connsiteY8" fmla="*/ 410 h 10068"/>
              <a:gd name="connsiteX0" fmla="*/ 9604 w 10130"/>
              <a:gd name="connsiteY0" fmla="*/ 410 h 10068"/>
              <a:gd name="connsiteX1" fmla="*/ 5095 w 10130"/>
              <a:gd name="connsiteY1" fmla="*/ 95 h 10068"/>
              <a:gd name="connsiteX2" fmla="*/ 546 w 10130"/>
              <a:gd name="connsiteY2" fmla="*/ 445 h 10068"/>
              <a:gd name="connsiteX3" fmla="*/ 15 w 10130"/>
              <a:gd name="connsiteY3" fmla="*/ 5328 h 10068"/>
              <a:gd name="connsiteX4" fmla="*/ 673 w 10130"/>
              <a:gd name="connsiteY4" fmla="*/ 9652 h 10068"/>
              <a:gd name="connsiteX5" fmla="*/ 5077 w 10130"/>
              <a:gd name="connsiteY5" fmla="*/ 9884 h 10068"/>
              <a:gd name="connsiteX6" fmla="*/ 9810 w 10130"/>
              <a:gd name="connsiteY6" fmla="*/ 9529 h 10068"/>
              <a:gd name="connsiteX7" fmla="*/ 10130 w 10130"/>
              <a:gd name="connsiteY7" fmla="*/ 5049 h 10068"/>
              <a:gd name="connsiteX8" fmla="*/ 9604 w 10130"/>
              <a:gd name="connsiteY8" fmla="*/ 410 h 10068"/>
              <a:gd name="connsiteX0" fmla="*/ 9604 w 10130"/>
              <a:gd name="connsiteY0" fmla="*/ 410 h 10068"/>
              <a:gd name="connsiteX1" fmla="*/ 5095 w 10130"/>
              <a:gd name="connsiteY1" fmla="*/ 95 h 10068"/>
              <a:gd name="connsiteX2" fmla="*/ 546 w 10130"/>
              <a:gd name="connsiteY2" fmla="*/ 445 h 10068"/>
              <a:gd name="connsiteX3" fmla="*/ 15 w 10130"/>
              <a:gd name="connsiteY3" fmla="*/ 5328 h 10068"/>
              <a:gd name="connsiteX4" fmla="*/ 673 w 10130"/>
              <a:gd name="connsiteY4" fmla="*/ 9652 h 10068"/>
              <a:gd name="connsiteX5" fmla="*/ 5077 w 10130"/>
              <a:gd name="connsiteY5" fmla="*/ 9884 h 10068"/>
              <a:gd name="connsiteX6" fmla="*/ 9810 w 10130"/>
              <a:gd name="connsiteY6" fmla="*/ 9529 h 10068"/>
              <a:gd name="connsiteX7" fmla="*/ 10130 w 10130"/>
              <a:gd name="connsiteY7" fmla="*/ 5049 h 10068"/>
              <a:gd name="connsiteX8" fmla="*/ 9604 w 10130"/>
              <a:gd name="connsiteY8" fmla="*/ 410 h 10068"/>
              <a:gd name="connsiteX0" fmla="*/ 9604 w 10130"/>
              <a:gd name="connsiteY0" fmla="*/ 410 h 10068"/>
              <a:gd name="connsiteX1" fmla="*/ 5095 w 10130"/>
              <a:gd name="connsiteY1" fmla="*/ 95 h 10068"/>
              <a:gd name="connsiteX2" fmla="*/ 546 w 10130"/>
              <a:gd name="connsiteY2" fmla="*/ 445 h 10068"/>
              <a:gd name="connsiteX3" fmla="*/ 15 w 10130"/>
              <a:gd name="connsiteY3" fmla="*/ 5328 h 10068"/>
              <a:gd name="connsiteX4" fmla="*/ 673 w 10130"/>
              <a:gd name="connsiteY4" fmla="*/ 9652 h 10068"/>
              <a:gd name="connsiteX5" fmla="*/ 5077 w 10130"/>
              <a:gd name="connsiteY5" fmla="*/ 9884 h 10068"/>
              <a:gd name="connsiteX6" fmla="*/ 9810 w 10130"/>
              <a:gd name="connsiteY6" fmla="*/ 9529 h 10068"/>
              <a:gd name="connsiteX7" fmla="*/ 10130 w 10130"/>
              <a:gd name="connsiteY7" fmla="*/ 5049 h 10068"/>
              <a:gd name="connsiteX8" fmla="*/ 9604 w 10130"/>
              <a:gd name="connsiteY8" fmla="*/ 410 h 10068"/>
              <a:gd name="connsiteX0" fmla="*/ 9604 w 10132"/>
              <a:gd name="connsiteY0" fmla="*/ 410 h 10068"/>
              <a:gd name="connsiteX1" fmla="*/ 5095 w 10132"/>
              <a:gd name="connsiteY1" fmla="*/ 95 h 10068"/>
              <a:gd name="connsiteX2" fmla="*/ 546 w 10132"/>
              <a:gd name="connsiteY2" fmla="*/ 445 h 10068"/>
              <a:gd name="connsiteX3" fmla="*/ 15 w 10132"/>
              <a:gd name="connsiteY3" fmla="*/ 5328 h 10068"/>
              <a:gd name="connsiteX4" fmla="*/ 673 w 10132"/>
              <a:gd name="connsiteY4" fmla="*/ 9652 h 10068"/>
              <a:gd name="connsiteX5" fmla="*/ 5077 w 10132"/>
              <a:gd name="connsiteY5" fmla="*/ 9884 h 10068"/>
              <a:gd name="connsiteX6" fmla="*/ 9810 w 10132"/>
              <a:gd name="connsiteY6" fmla="*/ 9529 h 10068"/>
              <a:gd name="connsiteX7" fmla="*/ 10130 w 10132"/>
              <a:gd name="connsiteY7" fmla="*/ 5049 h 10068"/>
              <a:gd name="connsiteX8" fmla="*/ 9604 w 10132"/>
              <a:gd name="connsiteY8" fmla="*/ 410 h 10068"/>
              <a:gd name="connsiteX0" fmla="*/ 9604 w 10132"/>
              <a:gd name="connsiteY0" fmla="*/ 410 h 10004"/>
              <a:gd name="connsiteX1" fmla="*/ 5095 w 10132"/>
              <a:gd name="connsiteY1" fmla="*/ 95 h 10004"/>
              <a:gd name="connsiteX2" fmla="*/ 546 w 10132"/>
              <a:gd name="connsiteY2" fmla="*/ 445 h 10004"/>
              <a:gd name="connsiteX3" fmla="*/ 15 w 10132"/>
              <a:gd name="connsiteY3" fmla="*/ 5328 h 10004"/>
              <a:gd name="connsiteX4" fmla="*/ 673 w 10132"/>
              <a:gd name="connsiteY4" fmla="*/ 9652 h 10004"/>
              <a:gd name="connsiteX5" fmla="*/ 5077 w 10132"/>
              <a:gd name="connsiteY5" fmla="*/ 9884 h 10004"/>
              <a:gd name="connsiteX6" fmla="*/ 9810 w 10132"/>
              <a:gd name="connsiteY6" fmla="*/ 9529 h 10004"/>
              <a:gd name="connsiteX7" fmla="*/ 10130 w 10132"/>
              <a:gd name="connsiteY7" fmla="*/ 5049 h 10004"/>
              <a:gd name="connsiteX8" fmla="*/ 9604 w 10132"/>
              <a:gd name="connsiteY8" fmla="*/ 410 h 10004"/>
              <a:gd name="connsiteX0" fmla="*/ 9604 w 10132"/>
              <a:gd name="connsiteY0" fmla="*/ 410 h 9972"/>
              <a:gd name="connsiteX1" fmla="*/ 5095 w 10132"/>
              <a:gd name="connsiteY1" fmla="*/ 95 h 9972"/>
              <a:gd name="connsiteX2" fmla="*/ 546 w 10132"/>
              <a:gd name="connsiteY2" fmla="*/ 445 h 9972"/>
              <a:gd name="connsiteX3" fmla="*/ 15 w 10132"/>
              <a:gd name="connsiteY3" fmla="*/ 5328 h 9972"/>
              <a:gd name="connsiteX4" fmla="*/ 673 w 10132"/>
              <a:gd name="connsiteY4" fmla="*/ 9652 h 9972"/>
              <a:gd name="connsiteX5" fmla="*/ 5077 w 10132"/>
              <a:gd name="connsiteY5" fmla="*/ 9884 h 9972"/>
              <a:gd name="connsiteX6" fmla="*/ 9810 w 10132"/>
              <a:gd name="connsiteY6" fmla="*/ 9529 h 9972"/>
              <a:gd name="connsiteX7" fmla="*/ 10130 w 10132"/>
              <a:gd name="connsiteY7" fmla="*/ 5049 h 9972"/>
              <a:gd name="connsiteX8" fmla="*/ 9604 w 10132"/>
              <a:gd name="connsiteY8" fmla="*/ 410 h 9972"/>
              <a:gd name="connsiteX0" fmla="*/ 9479 w 10000"/>
              <a:gd name="connsiteY0" fmla="*/ 411 h 10031"/>
              <a:gd name="connsiteX1" fmla="*/ 5029 w 10000"/>
              <a:gd name="connsiteY1" fmla="*/ 95 h 10031"/>
              <a:gd name="connsiteX2" fmla="*/ 539 w 10000"/>
              <a:gd name="connsiteY2" fmla="*/ 446 h 10031"/>
              <a:gd name="connsiteX3" fmla="*/ 15 w 10000"/>
              <a:gd name="connsiteY3" fmla="*/ 5343 h 10031"/>
              <a:gd name="connsiteX4" fmla="*/ 664 w 10000"/>
              <a:gd name="connsiteY4" fmla="*/ 9679 h 10031"/>
              <a:gd name="connsiteX5" fmla="*/ 5011 w 10000"/>
              <a:gd name="connsiteY5" fmla="*/ 9912 h 10031"/>
              <a:gd name="connsiteX6" fmla="*/ 9682 w 10000"/>
              <a:gd name="connsiteY6" fmla="*/ 9556 h 10031"/>
              <a:gd name="connsiteX7" fmla="*/ 9998 w 10000"/>
              <a:gd name="connsiteY7" fmla="*/ 5063 h 10031"/>
              <a:gd name="connsiteX8" fmla="*/ 9479 w 10000"/>
              <a:gd name="connsiteY8" fmla="*/ 411 h 10031"/>
              <a:gd name="connsiteX0" fmla="*/ 9472 w 9993"/>
              <a:gd name="connsiteY0" fmla="*/ 411 h 10019"/>
              <a:gd name="connsiteX1" fmla="*/ 5022 w 9993"/>
              <a:gd name="connsiteY1" fmla="*/ 95 h 10019"/>
              <a:gd name="connsiteX2" fmla="*/ 532 w 9993"/>
              <a:gd name="connsiteY2" fmla="*/ 446 h 10019"/>
              <a:gd name="connsiteX3" fmla="*/ 8 w 9993"/>
              <a:gd name="connsiteY3" fmla="*/ 5343 h 10019"/>
              <a:gd name="connsiteX4" fmla="*/ 557 w 9993"/>
              <a:gd name="connsiteY4" fmla="*/ 9660 h 10019"/>
              <a:gd name="connsiteX5" fmla="*/ 5004 w 9993"/>
              <a:gd name="connsiteY5" fmla="*/ 9912 h 10019"/>
              <a:gd name="connsiteX6" fmla="*/ 9675 w 9993"/>
              <a:gd name="connsiteY6" fmla="*/ 9556 h 10019"/>
              <a:gd name="connsiteX7" fmla="*/ 9991 w 9993"/>
              <a:gd name="connsiteY7" fmla="*/ 5063 h 10019"/>
              <a:gd name="connsiteX8" fmla="*/ 9472 w 9993"/>
              <a:gd name="connsiteY8" fmla="*/ 411 h 10019"/>
              <a:gd name="connsiteX0" fmla="*/ 9472 w 9993"/>
              <a:gd name="connsiteY0" fmla="*/ 410 h 10000"/>
              <a:gd name="connsiteX1" fmla="*/ 5019 w 9993"/>
              <a:gd name="connsiteY1" fmla="*/ 95 h 10000"/>
              <a:gd name="connsiteX2" fmla="*/ 569 w 9993"/>
              <a:gd name="connsiteY2" fmla="*/ 523 h 10000"/>
              <a:gd name="connsiteX3" fmla="*/ 1 w 9993"/>
              <a:gd name="connsiteY3" fmla="*/ 5333 h 10000"/>
              <a:gd name="connsiteX4" fmla="*/ 550 w 9993"/>
              <a:gd name="connsiteY4" fmla="*/ 9642 h 10000"/>
              <a:gd name="connsiteX5" fmla="*/ 5001 w 9993"/>
              <a:gd name="connsiteY5" fmla="*/ 9893 h 10000"/>
              <a:gd name="connsiteX6" fmla="*/ 9675 w 9993"/>
              <a:gd name="connsiteY6" fmla="*/ 9538 h 10000"/>
              <a:gd name="connsiteX7" fmla="*/ 9991 w 9993"/>
              <a:gd name="connsiteY7" fmla="*/ 5053 h 10000"/>
              <a:gd name="connsiteX8" fmla="*/ 9472 w 9993"/>
              <a:gd name="connsiteY8" fmla="*/ 410 h 10000"/>
              <a:gd name="connsiteX0" fmla="*/ 9401 w 10000"/>
              <a:gd name="connsiteY0" fmla="*/ 436 h 9968"/>
              <a:gd name="connsiteX1" fmla="*/ 5023 w 10000"/>
              <a:gd name="connsiteY1" fmla="*/ 63 h 9968"/>
              <a:gd name="connsiteX2" fmla="*/ 569 w 10000"/>
              <a:gd name="connsiteY2" fmla="*/ 491 h 9968"/>
              <a:gd name="connsiteX3" fmla="*/ 1 w 10000"/>
              <a:gd name="connsiteY3" fmla="*/ 5301 h 9968"/>
              <a:gd name="connsiteX4" fmla="*/ 550 w 10000"/>
              <a:gd name="connsiteY4" fmla="*/ 9610 h 9968"/>
              <a:gd name="connsiteX5" fmla="*/ 5005 w 10000"/>
              <a:gd name="connsiteY5" fmla="*/ 9861 h 9968"/>
              <a:gd name="connsiteX6" fmla="*/ 9682 w 10000"/>
              <a:gd name="connsiteY6" fmla="*/ 9506 h 9968"/>
              <a:gd name="connsiteX7" fmla="*/ 9998 w 10000"/>
              <a:gd name="connsiteY7" fmla="*/ 5021 h 9968"/>
              <a:gd name="connsiteX8" fmla="*/ 9401 w 10000"/>
              <a:gd name="connsiteY8" fmla="*/ 436 h 9968"/>
              <a:gd name="connsiteX0" fmla="*/ 9456 w 10000"/>
              <a:gd name="connsiteY0" fmla="*/ 427 h 10010"/>
              <a:gd name="connsiteX1" fmla="*/ 5023 w 10000"/>
              <a:gd name="connsiteY1" fmla="*/ 73 h 10010"/>
              <a:gd name="connsiteX2" fmla="*/ 569 w 10000"/>
              <a:gd name="connsiteY2" fmla="*/ 503 h 10010"/>
              <a:gd name="connsiteX3" fmla="*/ 1 w 10000"/>
              <a:gd name="connsiteY3" fmla="*/ 5328 h 10010"/>
              <a:gd name="connsiteX4" fmla="*/ 550 w 10000"/>
              <a:gd name="connsiteY4" fmla="*/ 9651 h 10010"/>
              <a:gd name="connsiteX5" fmla="*/ 5005 w 10000"/>
              <a:gd name="connsiteY5" fmla="*/ 9903 h 10010"/>
              <a:gd name="connsiteX6" fmla="*/ 9682 w 10000"/>
              <a:gd name="connsiteY6" fmla="*/ 9547 h 10010"/>
              <a:gd name="connsiteX7" fmla="*/ 9998 w 10000"/>
              <a:gd name="connsiteY7" fmla="*/ 5047 h 10010"/>
              <a:gd name="connsiteX8" fmla="*/ 9456 w 10000"/>
              <a:gd name="connsiteY8" fmla="*/ 427 h 10010"/>
              <a:gd name="connsiteX0" fmla="*/ 9458 w 10002"/>
              <a:gd name="connsiteY0" fmla="*/ 427 h 10010"/>
              <a:gd name="connsiteX1" fmla="*/ 5025 w 10002"/>
              <a:gd name="connsiteY1" fmla="*/ 73 h 10010"/>
              <a:gd name="connsiteX2" fmla="*/ 549 w 10002"/>
              <a:gd name="connsiteY2" fmla="*/ 444 h 10010"/>
              <a:gd name="connsiteX3" fmla="*/ 3 w 10002"/>
              <a:gd name="connsiteY3" fmla="*/ 5328 h 10010"/>
              <a:gd name="connsiteX4" fmla="*/ 552 w 10002"/>
              <a:gd name="connsiteY4" fmla="*/ 9651 h 10010"/>
              <a:gd name="connsiteX5" fmla="*/ 5007 w 10002"/>
              <a:gd name="connsiteY5" fmla="*/ 9903 h 10010"/>
              <a:gd name="connsiteX6" fmla="*/ 9684 w 10002"/>
              <a:gd name="connsiteY6" fmla="*/ 9547 h 10010"/>
              <a:gd name="connsiteX7" fmla="*/ 10000 w 10002"/>
              <a:gd name="connsiteY7" fmla="*/ 5047 h 10010"/>
              <a:gd name="connsiteX8" fmla="*/ 9458 w 10002"/>
              <a:gd name="connsiteY8" fmla="*/ 427 h 10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002" h="10010">
                <a:moveTo>
                  <a:pt x="9458" y="427"/>
                </a:moveTo>
                <a:cubicBezTo>
                  <a:pt x="8572" y="-295"/>
                  <a:pt x="6666" y="129"/>
                  <a:pt x="5025" y="73"/>
                </a:cubicBezTo>
                <a:cubicBezTo>
                  <a:pt x="3396" y="171"/>
                  <a:pt x="1083" y="-233"/>
                  <a:pt x="549" y="444"/>
                </a:cubicBezTo>
                <a:cubicBezTo>
                  <a:pt x="-74" y="1234"/>
                  <a:pt x="3" y="3794"/>
                  <a:pt x="3" y="5328"/>
                </a:cubicBezTo>
                <a:cubicBezTo>
                  <a:pt x="3" y="6862"/>
                  <a:pt x="97" y="9146"/>
                  <a:pt x="552" y="9651"/>
                </a:cubicBezTo>
                <a:cubicBezTo>
                  <a:pt x="1098" y="10255"/>
                  <a:pt x="3483" y="9920"/>
                  <a:pt x="5007" y="9903"/>
                </a:cubicBezTo>
                <a:cubicBezTo>
                  <a:pt x="6529" y="9886"/>
                  <a:pt x="9205" y="10083"/>
                  <a:pt x="9684" y="9547"/>
                </a:cubicBezTo>
                <a:cubicBezTo>
                  <a:pt x="10021" y="9168"/>
                  <a:pt x="10007" y="6583"/>
                  <a:pt x="10000" y="5047"/>
                </a:cubicBezTo>
                <a:cubicBezTo>
                  <a:pt x="9993" y="3512"/>
                  <a:pt x="10017" y="949"/>
                  <a:pt x="9458" y="427"/>
                </a:cubicBezTo>
                <a:close/>
              </a:path>
            </a:pathLst>
          </a:custGeom>
          <a:solidFill>
            <a:schemeClr val="bg1"/>
          </a:solidFill>
          <a:ln w="22225"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9"/>
          <p:cNvSpPr>
            <a:spLocks/>
          </p:cNvSpPr>
          <p:nvPr/>
        </p:nvSpPr>
        <p:spPr bwMode="auto">
          <a:xfrm rot="10800000">
            <a:off x="766504" y="1800808"/>
            <a:ext cx="3927553" cy="3530949"/>
          </a:xfrm>
          <a:custGeom>
            <a:avLst/>
            <a:gdLst>
              <a:gd name="T0" fmla="*/ 2466 w 2671"/>
              <a:gd name="T1" fmla="*/ 92 h 1682"/>
              <a:gd name="T2" fmla="*/ 200 w 2671"/>
              <a:gd name="T3" fmla="*/ 99 h 1682"/>
              <a:gd name="T4" fmla="*/ 169 w 2671"/>
              <a:gd name="T5" fmla="*/ 1583 h 1682"/>
              <a:gd name="T6" fmla="*/ 2481 w 2671"/>
              <a:gd name="T7" fmla="*/ 1562 h 1682"/>
              <a:gd name="T8" fmla="*/ 2466 w 2671"/>
              <a:gd name="T9" fmla="*/ 92 h 1682"/>
              <a:gd name="connsiteX0" fmla="*/ 9074 w 9535"/>
              <a:gd name="connsiteY0" fmla="*/ 447 h 9722"/>
              <a:gd name="connsiteX1" fmla="*/ 544 w 9535"/>
              <a:gd name="connsiteY1" fmla="*/ 264 h 9722"/>
              <a:gd name="connsiteX2" fmla="*/ 475 w 9535"/>
              <a:gd name="connsiteY2" fmla="*/ 9311 h 9722"/>
              <a:gd name="connsiteX3" fmla="*/ 9131 w 9535"/>
              <a:gd name="connsiteY3" fmla="*/ 9187 h 9722"/>
              <a:gd name="connsiteX4" fmla="*/ 9074 w 9535"/>
              <a:gd name="connsiteY4" fmla="*/ 447 h 9722"/>
              <a:gd name="connsiteX0" fmla="*/ 9519 w 10001"/>
              <a:gd name="connsiteY0" fmla="*/ 986 h 10526"/>
              <a:gd name="connsiteX1" fmla="*/ 5107 w 10001"/>
              <a:gd name="connsiteY1" fmla="*/ 519 h 10526"/>
              <a:gd name="connsiteX2" fmla="*/ 573 w 10001"/>
              <a:gd name="connsiteY2" fmla="*/ 798 h 10526"/>
              <a:gd name="connsiteX3" fmla="*/ 500 w 10001"/>
              <a:gd name="connsiteY3" fmla="*/ 10103 h 10526"/>
              <a:gd name="connsiteX4" fmla="*/ 9578 w 10001"/>
              <a:gd name="connsiteY4" fmla="*/ 9976 h 10526"/>
              <a:gd name="connsiteX5" fmla="*/ 9519 w 10001"/>
              <a:gd name="connsiteY5" fmla="*/ 986 h 10526"/>
              <a:gd name="connsiteX0" fmla="*/ 9561 w 10043"/>
              <a:gd name="connsiteY0" fmla="*/ 870 h 10410"/>
              <a:gd name="connsiteX1" fmla="*/ 5149 w 10043"/>
              <a:gd name="connsiteY1" fmla="*/ 403 h 10410"/>
              <a:gd name="connsiteX2" fmla="*/ 533 w 10043"/>
              <a:gd name="connsiteY2" fmla="*/ 862 h 10410"/>
              <a:gd name="connsiteX3" fmla="*/ 542 w 10043"/>
              <a:gd name="connsiteY3" fmla="*/ 9987 h 10410"/>
              <a:gd name="connsiteX4" fmla="*/ 9620 w 10043"/>
              <a:gd name="connsiteY4" fmla="*/ 9860 h 10410"/>
              <a:gd name="connsiteX5" fmla="*/ 9561 w 10043"/>
              <a:gd name="connsiteY5" fmla="*/ 870 h 10410"/>
              <a:gd name="connsiteX0" fmla="*/ 9572 w 10054"/>
              <a:gd name="connsiteY0" fmla="*/ 835 h 10375"/>
              <a:gd name="connsiteX1" fmla="*/ 5160 w 10054"/>
              <a:gd name="connsiteY1" fmla="*/ 368 h 10375"/>
              <a:gd name="connsiteX2" fmla="*/ 544 w 10054"/>
              <a:gd name="connsiteY2" fmla="*/ 827 h 10375"/>
              <a:gd name="connsiteX3" fmla="*/ 553 w 10054"/>
              <a:gd name="connsiteY3" fmla="*/ 9952 h 10375"/>
              <a:gd name="connsiteX4" fmla="*/ 9631 w 10054"/>
              <a:gd name="connsiteY4" fmla="*/ 9825 h 10375"/>
              <a:gd name="connsiteX5" fmla="*/ 9572 w 10054"/>
              <a:gd name="connsiteY5" fmla="*/ 835 h 10375"/>
              <a:gd name="connsiteX0" fmla="*/ 9532 w 10014"/>
              <a:gd name="connsiteY0" fmla="*/ 835 h 10375"/>
              <a:gd name="connsiteX1" fmla="*/ 5120 w 10014"/>
              <a:gd name="connsiteY1" fmla="*/ 368 h 10375"/>
              <a:gd name="connsiteX2" fmla="*/ 504 w 10014"/>
              <a:gd name="connsiteY2" fmla="*/ 827 h 10375"/>
              <a:gd name="connsiteX3" fmla="*/ 513 w 10014"/>
              <a:gd name="connsiteY3" fmla="*/ 9952 h 10375"/>
              <a:gd name="connsiteX4" fmla="*/ 9591 w 10014"/>
              <a:gd name="connsiteY4" fmla="*/ 9825 h 10375"/>
              <a:gd name="connsiteX5" fmla="*/ 9532 w 10014"/>
              <a:gd name="connsiteY5" fmla="*/ 835 h 10375"/>
              <a:gd name="connsiteX0" fmla="*/ 9532 w 10014"/>
              <a:gd name="connsiteY0" fmla="*/ 653 h 10193"/>
              <a:gd name="connsiteX1" fmla="*/ 5120 w 10014"/>
              <a:gd name="connsiteY1" fmla="*/ 186 h 10193"/>
              <a:gd name="connsiteX2" fmla="*/ 504 w 10014"/>
              <a:gd name="connsiteY2" fmla="*/ 645 h 10193"/>
              <a:gd name="connsiteX3" fmla="*/ 513 w 10014"/>
              <a:gd name="connsiteY3" fmla="*/ 9770 h 10193"/>
              <a:gd name="connsiteX4" fmla="*/ 9591 w 10014"/>
              <a:gd name="connsiteY4" fmla="*/ 9643 h 10193"/>
              <a:gd name="connsiteX5" fmla="*/ 9532 w 10014"/>
              <a:gd name="connsiteY5" fmla="*/ 653 h 10193"/>
              <a:gd name="connsiteX0" fmla="*/ 9532 w 10014"/>
              <a:gd name="connsiteY0" fmla="*/ 579 h 10119"/>
              <a:gd name="connsiteX1" fmla="*/ 5120 w 10014"/>
              <a:gd name="connsiteY1" fmla="*/ 112 h 10119"/>
              <a:gd name="connsiteX2" fmla="*/ 504 w 10014"/>
              <a:gd name="connsiteY2" fmla="*/ 571 h 10119"/>
              <a:gd name="connsiteX3" fmla="*/ 513 w 10014"/>
              <a:gd name="connsiteY3" fmla="*/ 9696 h 10119"/>
              <a:gd name="connsiteX4" fmla="*/ 9591 w 10014"/>
              <a:gd name="connsiteY4" fmla="*/ 9569 h 10119"/>
              <a:gd name="connsiteX5" fmla="*/ 9532 w 10014"/>
              <a:gd name="connsiteY5" fmla="*/ 579 h 10119"/>
              <a:gd name="connsiteX0" fmla="*/ 9560 w 10042"/>
              <a:gd name="connsiteY0" fmla="*/ 783 h 10323"/>
              <a:gd name="connsiteX1" fmla="*/ 5132 w 10042"/>
              <a:gd name="connsiteY1" fmla="*/ 521 h 10323"/>
              <a:gd name="connsiteX2" fmla="*/ 532 w 10042"/>
              <a:gd name="connsiteY2" fmla="*/ 775 h 10323"/>
              <a:gd name="connsiteX3" fmla="*/ 541 w 10042"/>
              <a:gd name="connsiteY3" fmla="*/ 9900 h 10323"/>
              <a:gd name="connsiteX4" fmla="*/ 9619 w 10042"/>
              <a:gd name="connsiteY4" fmla="*/ 9773 h 10323"/>
              <a:gd name="connsiteX5" fmla="*/ 9560 w 10042"/>
              <a:gd name="connsiteY5" fmla="*/ 783 h 10323"/>
              <a:gd name="connsiteX0" fmla="*/ 9562 w 10044"/>
              <a:gd name="connsiteY0" fmla="*/ 560 h 10100"/>
              <a:gd name="connsiteX1" fmla="*/ 5134 w 10044"/>
              <a:gd name="connsiteY1" fmla="*/ 298 h 10100"/>
              <a:gd name="connsiteX2" fmla="*/ 534 w 10044"/>
              <a:gd name="connsiteY2" fmla="*/ 552 h 10100"/>
              <a:gd name="connsiteX3" fmla="*/ 543 w 10044"/>
              <a:gd name="connsiteY3" fmla="*/ 9677 h 10100"/>
              <a:gd name="connsiteX4" fmla="*/ 9621 w 10044"/>
              <a:gd name="connsiteY4" fmla="*/ 9550 h 10100"/>
              <a:gd name="connsiteX5" fmla="*/ 9562 w 10044"/>
              <a:gd name="connsiteY5" fmla="*/ 560 h 10100"/>
              <a:gd name="connsiteX0" fmla="*/ 9598 w 10080"/>
              <a:gd name="connsiteY0" fmla="*/ 482 h 10022"/>
              <a:gd name="connsiteX1" fmla="*/ 5170 w 10080"/>
              <a:gd name="connsiteY1" fmla="*/ 220 h 10022"/>
              <a:gd name="connsiteX2" fmla="*/ 504 w 10080"/>
              <a:gd name="connsiteY2" fmla="*/ 602 h 10022"/>
              <a:gd name="connsiteX3" fmla="*/ 579 w 10080"/>
              <a:gd name="connsiteY3" fmla="*/ 9599 h 10022"/>
              <a:gd name="connsiteX4" fmla="*/ 9657 w 10080"/>
              <a:gd name="connsiteY4" fmla="*/ 9472 h 10022"/>
              <a:gd name="connsiteX5" fmla="*/ 9598 w 10080"/>
              <a:gd name="connsiteY5" fmla="*/ 482 h 10022"/>
              <a:gd name="connsiteX0" fmla="*/ 9553 w 10035"/>
              <a:gd name="connsiteY0" fmla="*/ 453 h 9993"/>
              <a:gd name="connsiteX1" fmla="*/ 5125 w 10035"/>
              <a:gd name="connsiteY1" fmla="*/ 191 h 9993"/>
              <a:gd name="connsiteX2" fmla="*/ 459 w 10035"/>
              <a:gd name="connsiteY2" fmla="*/ 573 h 9993"/>
              <a:gd name="connsiteX3" fmla="*/ 534 w 10035"/>
              <a:gd name="connsiteY3" fmla="*/ 9570 h 9993"/>
              <a:gd name="connsiteX4" fmla="*/ 9612 w 10035"/>
              <a:gd name="connsiteY4" fmla="*/ 9443 h 9993"/>
              <a:gd name="connsiteX5" fmla="*/ 9553 w 10035"/>
              <a:gd name="connsiteY5" fmla="*/ 453 h 9993"/>
              <a:gd name="connsiteX0" fmla="*/ 9520 w 10000"/>
              <a:gd name="connsiteY0" fmla="*/ 453 h 10000"/>
              <a:gd name="connsiteX1" fmla="*/ 5107 w 10000"/>
              <a:gd name="connsiteY1" fmla="*/ 191 h 10000"/>
              <a:gd name="connsiteX2" fmla="*/ 457 w 10000"/>
              <a:gd name="connsiteY2" fmla="*/ 573 h 10000"/>
              <a:gd name="connsiteX3" fmla="*/ 532 w 10000"/>
              <a:gd name="connsiteY3" fmla="*/ 9577 h 10000"/>
              <a:gd name="connsiteX4" fmla="*/ 9578 w 10000"/>
              <a:gd name="connsiteY4" fmla="*/ 9450 h 10000"/>
              <a:gd name="connsiteX5" fmla="*/ 9520 w 10000"/>
              <a:gd name="connsiteY5" fmla="*/ 453 h 10000"/>
              <a:gd name="connsiteX0" fmla="*/ 9520 w 10000"/>
              <a:gd name="connsiteY0" fmla="*/ 445 h 9992"/>
              <a:gd name="connsiteX1" fmla="*/ 5107 w 10000"/>
              <a:gd name="connsiteY1" fmla="*/ 183 h 9992"/>
              <a:gd name="connsiteX2" fmla="*/ 457 w 10000"/>
              <a:gd name="connsiteY2" fmla="*/ 565 h 9992"/>
              <a:gd name="connsiteX3" fmla="*/ 532 w 10000"/>
              <a:gd name="connsiteY3" fmla="*/ 9569 h 9992"/>
              <a:gd name="connsiteX4" fmla="*/ 9578 w 10000"/>
              <a:gd name="connsiteY4" fmla="*/ 9442 h 9992"/>
              <a:gd name="connsiteX5" fmla="*/ 9520 w 10000"/>
              <a:gd name="connsiteY5" fmla="*/ 445 h 9992"/>
              <a:gd name="connsiteX0" fmla="*/ 9561 w 10041"/>
              <a:gd name="connsiteY0" fmla="*/ 695 h 10250"/>
              <a:gd name="connsiteX1" fmla="*/ 5115 w 10041"/>
              <a:gd name="connsiteY1" fmla="*/ 356 h 10250"/>
              <a:gd name="connsiteX2" fmla="*/ 498 w 10041"/>
              <a:gd name="connsiteY2" fmla="*/ 815 h 10250"/>
              <a:gd name="connsiteX3" fmla="*/ 573 w 10041"/>
              <a:gd name="connsiteY3" fmla="*/ 9827 h 10250"/>
              <a:gd name="connsiteX4" fmla="*/ 9619 w 10041"/>
              <a:gd name="connsiteY4" fmla="*/ 9700 h 10250"/>
              <a:gd name="connsiteX5" fmla="*/ 9561 w 10041"/>
              <a:gd name="connsiteY5" fmla="*/ 695 h 10250"/>
              <a:gd name="connsiteX0" fmla="*/ 9561 w 9999"/>
              <a:gd name="connsiteY0" fmla="*/ 695 h 10250"/>
              <a:gd name="connsiteX1" fmla="*/ 5115 w 9999"/>
              <a:gd name="connsiteY1" fmla="*/ 356 h 10250"/>
              <a:gd name="connsiteX2" fmla="*/ 498 w 9999"/>
              <a:gd name="connsiteY2" fmla="*/ 815 h 10250"/>
              <a:gd name="connsiteX3" fmla="*/ 573 w 9999"/>
              <a:gd name="connsiteY3" fmla="*/ 9827 h 10250"/>
              <a:gd name="connsiteX4" fmla="*/ 9619 w 9999"/>
              <a:gd name="connsiteY4" fmla="*/ 9700 h 10250"/>
              <a:gd name="connsiteX5" fmla="*/ 9561 w 9999"/>
              <a:gd name="connsiteY5" fmla="*/ 695 h 10250"/>
              <a:gd name="connsiteX0" fmla="*/ 9562 w 10000"/>
              <a:gd name="connsiteY0" fmla="*/ 678 h 10000"/>
              <a:gd name="connsiteX1" fmla="*/ 5116 w 10000"/>
              <a:gd name="connsiteY1" fmla="*/ 347 h 10000"/>
              <a:gd name="connsiteX2" fmla="*/ 498 w 10000"/>
              <a:gd name="connsiteY2" fmla="*/ 795 h 10000"/>
              <a:gd name="connsiteX3" fmla="*/ 573 w 10000"/>
              <a:gd name="connsiteY3" fmla="*/ 9587 h 10000"/>
              <a:gd name="connsiteX4" fmla="*/ 9620 w 10000"/>
              <a:gd name="connsiteY4" fmla="*/ 9463 h 10000"/>
              <a:gd name="connsiteX5" fmla="*/ 9562 w 10000"/>
              <a:gd name="connsiteY5" fmla="*/ 678 h 10000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604 w 10042"/>
              <a:gd name="connsiteY0" fmla="*/ 678 h 10231"/>
              <a:gd name="connsiteX1" fmla="*/ 5158 w 10042"/>
              <a:gd name="connsiteY1" fmla="*/ 347 h 10231"/>
              <a:gd name="connsiteX2" fmla="*/ 540 w 10042"/>
              <a:gd name="connsiteY2" fmla="*/ 795 h 10231"/>
              <a:gd name="connsiteX3" fmla="*/ 615 w 10042"/>
              <a:gd name="connsiteY3" fmla="*/ 9587 h 10231"/>
              <a:gd name="connsiteX4" fmla="*/ 5174 w 10042"/>
              <a:gd name="connsiteY4" fmla="*/ 10029 h 10231"/>
              <a:gd name="connsiteX5" fmla="*/ 9662 w 10042"/>
              <a:gd name="connsiteY5" fmla="*/ 9463 h 10231"/>
              <a:gd name="connsiteX6" fmla="*/ 9604 w 10042"/>
              <a:gd name="connsiteY6" fmla="*/ 678 h 10231"/>
              <a:gd name="connsiteX0" fmla="*/ 9631 w 10069"/>
              <a:gd name="connsiteY0" fmla="*/ 685 h 10297"/>
              <a:gd name="connsiteX1" fmla="*/ 5185 w 10069"/>
              <a:gd name="connsiteY1" fmla="*/ 354 h 10297"/>
              <a:gd name="connsiteX2" fmla="*/ 567 w 10069"/>
              <a:gd name="connsiteY2" fmla="*/ 802 h 10297"/>
              <a:gd name="connsiteX3" fmla="*/ 593 w 10069"/>
              <a:gd name="connsiteY3" fmla="*/ 9694 h 10297"/>
              <a:gd name="connsiteX4" fmla="*/ 5201 w 10069"/>
              <a:gd name="connsiteY4" fmla="*/ 10036 h 10297"/>
              <a:gd name="connsiteX5" fmla="*/ 9689 w 10069"/>
              <a:gd name="connsiteY5" fmla="*/ 9470 h 10297"/>
              <a:gd name="connsiteX6" fmla="*/ 9631 w 10069"/>
              <a:gd name="connsiteY6" fmla="*/ 685 h 10297"/>
              <a:gd name="connsiteX0" fmla="*/ 9642 w 10080"/>
              <a:gd name="connsiteY0" fmla="*/ 685 h 10204"/>
              <a:gd name="connsiteX1" fmla="*/ 5196 w 10080"/>
              <a:gd name="connsiteY1" fmla="*/ 354 h 10204"/>
              <a:gd name="connsiteX2" fmla="*/ 578 w 10080"/>
              <a:gd name="connsiteY2" fmla="*/ 802 h 10204"/>
              <a:gd name="connsiteX3" fmla="*/ 604 w 10080"/>
              <a:gd name="connsiteY3" fmla="*/ 9694 h 10204"/>
              <a:gd name="connsiteX4" fmla="*/ 5212 w 10080"/>
              <a:gd name="connsiteY4" fmla="*/ 10036 h 10204"/>
              <a:gd name="connsiteX5" fmla="*/ 9700 w 10080"/>
              <a:gd name="connsiteY5" fmla="*/ 9470 h 10204"/>
              <a:gd name="connsiteX6" fmla="*/ 9642 w 10080"/>
              <a:gd name="connsiteY6" fmla="*/ 685 h 10204"/>
              <a:gd name="connsiteX0" fmla="*/ 9642 w 10204"/>
              <a:gd name="connsiteY0" fmla="*/ 772 h 10409"/>
              <a:gd name="connsiteX1" fmla="*/ 5196 w 10204"/>
              <a:gd name="connsiteY1" fmla="*/ 441 h 10409"/>
              <a:gd name="connsiteX2" fmla="*/ 578 w 10204"/>
              <a:gd name="connsiteY2" fmla="*/ 889 h 10409"/>
              <a:gd name="connsiteX3" fmla="*/ 604 w 10204"/>
              <a:gd name="connsiteY3" fmla="*/ 9781 h 10409"/>
              <a:gd name="connsiteX4" fmla="*/ 5212 w 10204"/>
              <a:gd name="connsiteY4" fmla="*/ 10123 h 10409"/>
              <a:gd name="connsiteX5" fmla="*/ 9651 w 10204"/>
              <a:gd name="connsiteY5" fmla="*/ 9758 h 10409"/>
              <a:gd name="connsiteX6" fmla="*/ 9642 w 10204"/>
              <a:gd name="connsiteY6" fmla="*/ 772 h 10409"/>
              <a:gd name="connsiteX0" fmla="*/ 9642 w 10230"/>
              <a:gd name="connsiteY0" fmla="*/ 772 h 10250"/>
              <a:gd name="connsiteX1" fmla="*/ 5196 w 10230"/>
              <a:gd name="connsiteY1" fmla="*/ 441 h 10250"/>
              <a:gd name="connsiteX2" fmla="*/ 578 w 10230"/>
              <a:gd name="connsiteY2" fmla="*/ 889 h 10250"/>
              <a:gd name="connsiteX3" fmla="*/ 604 w 10230"/>
              <a:gd name="connsiteY3" fmla="*/ 9781 h 10250"/>
              <a:gd name="connsiteX4" fmla="*/ 5212 w 10230"/>
              <a:gd name="connsiteY4" fmla="*/ 10123 h 10250"/>
              <a:gd name="connsiteX5" fmla="*/ 9651 w 10230"/>
              <a:gd name="connsiteY5" fmla="*/ 9758 h 10250"/>
              <a:gd name="connsiteX6" fmla="*/ 9642 w 10230"/>
              <a:gd name="connsiteY6" fmla="*/ 772 h 10250"/>
              <a:gd name="connsiteX0" fmla="*/ 9642 w 10133"/>
              <a:gd name="connsiteY0" fmla="*/ 772 h 10250"/>
              <a:gd name="connsiteX1" fmla="*/ 5196 w 10133"/>
              <a:gd name="connsiteY1" fmla="*/ 441 h 10250"/>
              <a:gd name="connsiteX2" fmla="*/ 578 w 10133"/>
              <a:gd name="connsiteY2" fmla="*/ 889 h 10250"/>
              <a:gd name="connsiteX3" fmla="*/ 604 w 10133"/>
              <a:gd name="connsiteY3" fmla="*/ 9781 h 10250"/>
              <a:gd name="connsiteX4" fmla="*/ 5212 w 10133"/>
              <a:gd name="connsiteY4" fmla="*/ 10123 h 10250"/>
              <a:gd name="connsiteX5" fmla="*/ 9651 w 10133"/>
              <a:gd name="connsiteY5" fmla="*/ 9758 h 10250"/>
              <a:gd name="connsiteX6" fmla="*/ 9642 w 10133"/>
              <a:gd name="connsiteY6" fmla="*/ 772 h 10250"/>
              <a:gd name="connsiteX0" fmla="*/ 9642 w 10150"/>
              <a:gd name="connsiteY0" fmla="*/ 779 h 10263"/>
              <a:gd name="connsiteX1" fmla="*/ 5196 w 10150"/>
              <a:gd name="connsiteY1" fmla="*/ 448 h 10263"/>
              <a:gd name="connsiteX2" fmla="*/ 578 w 10150"/>
              <a:gd name="connsiteY2" fmla="*/ 896 h 10263"/>
              <a:gd name="connsiteX3" fmla="*/ 604 w 10150"/>
              <a:gd name="connsiteY3" fmla="*/ 9788 h 10263"/>
              <a:gd name="connsiteX4" fmla="*/ 5212 w 10150"/>
              <a:gd name="connsiteY4" fmla="*/ 10130 h 10263"/>
              <a:gd name="connsiteX5" fmla="*/ 9684 w 10150"/>
              <a:gd name="connsiteY5" fmla="*/ 9865 h 10263"/>
              <a:gd name="connsiteX6" fmla="*/ 9642 w 10150"/>
              <a:gd name="connsiteY6" fmla="*/ 779 h 10263"/>
              <a:gd name="connsiteX0" fmla="*/ 9642 w 10204"/>
              <a:gd name="connsiteY0" fmla="*/ 779 h 10257"/>
              <a:gd name="connsiteX1" fmla="*/ 5196 w 10204"/>
              <a:gd name="connsiteY1" fmla="*/ 448 h 10257"/>
              <a:gd name="connsiteX2" fmla="*/ 578 w 10204"/>
              <a:gd name="connsiteY2" fmla="*/ 896 h 10257"/>
              <a:gd name="connsiteX3" fmla="*/ 604 w 10204"/>
              <a:gd name="connsiteY3" fmla="*/ 9788 h 10257"/>
              <a:gd name="connsiteX4" fmla="*/ 5212 w 10204"/>
              <a:gd name="connsiteY4" fmla="*/ 10130 h 10257"/>
              <a:gd name="connsiteX5" fmla="*/ 9684 w 10204"/>
              <a:gd name="connsiteY5" fmla="*/ 9865 h 10257"/>
              <a:gd name="connsiteX6" fmla="*/ 9642 w 10204"/>
              <a:gd name="connsiteY6" fmla="*/ 779 h 10257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23"/>
              <a:gd name="connsiteY0" fmla="*/ 686 h 10164"/>
              <a:gd name="connsiteX1" fmla="*/ 5196 w 10223"/>
              <a:gd name="connsiteY1" fmla="*/ 355 h 10164"/>
              <a:gd name="connsiteX2" fmla="*/ 578 w 10223"/>
              <a:gd name="connsiteY2" fmla="*/ 803 h 10164"/>
              <a:gd name="connsiteX3" fmla="*/ 604 w 10223"/>
              <a:gd name="connsiteY3" fmla="*/ 9695 h 10164"/>
              <a:gd name="connsiteX4" fmla="*/ 5212 w 10223"/>
              <a:gd name="connsiteY4" fmla="*/ 10037 h 10164"/>
              <a:gd name="connsiteX5" fmla="*/ 9684 w 10223"/>
              <a:gd name="connsiteY5" fmla="*/ 9772 h 10164"/>
              <a:gd name="connsiteX6" fmla="*/ 10111 w 10223"/>
              <a:gd name="connsiteY6" fmla="*/ 5246 h 10164"/>
              <a:gd name="connsiteX7" fmla="*/ 9642 w 10223"/>
              <a:gd name="connsiteY7" fmla="*/ 686 h 10164"/>
              <a:gd name="connsiteX0" fmla="*/ 9642 w 10136"/>
              <a:gd name="connsiteY0" fmla="*/ 686 h 10164"/>
              <a:gd name="connsiteX1" fmla="*/ 5196 w 10136"/>
              <a:gd name="connsiteY1" fmla="*/ 355 h 10164"/>
              <a:gd name="connsiteX2" fmla="*/ 578 w 10136"/>
              <a:gd name="connsiteY2" fmla="*/ 803 h 10164"/>
              <a:gd name="connsiteX3" fmla="*/ 604 w 10136"/>
              <a:gd name="connsiteY3" fmla="*/ 9695 h 10164"/>
              <a:gd name="connsiteX4" fmla="*/ 5212 w 10136"/>
              <a:gd name="connsiteY4" fmla="*/ 10037 h 10164"/>
              <a:gd name="connsiteX5" fmla="*/ 9684 w 10136"/>
              <a:gd name="connsiteY5" fmla="*/ 9772 h 10164"/>
              <a:gd name="connsiteX6" fmla="*/ 10111 w 10136"/>
              <a:gd name="connsiteY6" fmla="*/ 5246 h 10164"/>
              <a:gd name="connsiteX7" fmla="*/ 9642 w 10136"/>
              <a:gd name="connsiteY7" fmla="*/ 686 h 10164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182"/>
              <a:gd name="connsiteY0" fmla="*/ 686 h 10202"/>
              <a:gd name="connsiteX1" fmla="*/ 5196 w 10182"/>
              <a:gd name="connsiteY1" fmla="*/ 355 h 10202"/>
              <a:gd name="connsiteX2" fmla="*/ 578 w 10182"/>
              <a:gd name="connsiteY2" fmla="*/ 803 h 10202"/>
              <a:gd name="connsiteX3" fmla="*/ 604 w 10182"/>
              <a:gd name="connsiteY3" fmla="*/ 9695 h 10202"/>
              <a:gd name="connsiteX4" fmla="*/ 5212 w 10182"/>
              <a:gd name="connsiteY4" fmla="*/ 10037 h 10202"/>
              <a:gd name="connsiteX5" fmla="*/ 9684 w 10182"/>
              <a:gd name="connsiteY5" fmla="*/ 9772 h 10202"/>
              <a:gd name="connsiteX6" fmla="*/ 10160 w 10182"/>
              <a:gd name="connsiteY6" fmla="*/ 5271 h 10202"/>
              <a:gd name="connsiteX7" fmla="*/ 9642 w 10182"/>
              <a:gd name="connsiteY7" fmla="*/ 686 h 10202"/>
              <a:gd name="connsiteX0" fmla="*/ 9642 w 10190"/>
              <a:gd name="connsiteY0" fmla="*/ 686 h 10164"/>
              <a:gd name="connsiteX1" fmla="*/ 5196 w 10190"/>
              <a:gd name="connsiteY1" fmla="*/ 355 h 10164"/>
              <a:gd name="connsiteX2" fmla="*/ 578 w 10190"/>
              <a:gd name="connsiteY2" fmla="*/ 803 h 10164"/>
              <a:gd name="connsiteX3" fmla="*/ 604 w 10190"/>
              <a:gd name="connsiteY3" fmla="*/ 9695 h 10164"/>
              <a:gd name="connsiteX4" fmla="*/ 5212 w 10190"/>
              <a:gd name="connsiteY4" fmla="*/ 10037 h 10164"/>
              <a:gd name="connsiteX5" fmla="*/ 9684 w 10190"/>
              <a:gd name="connsiteY5" fmla="*/ 9772 h 10164"/>
              <a:gd name="connsiteX6" fmla="*/ 10160 w 10190"/>
              <a:gd name="connsiteY6" fmla="*/ 5271 h 10164"/>
              <a:gd name="connsiteX7" fmla="*/ 9642 w 10190"/>
              <a:gd name="connsiteY7" fmla="*/ 686 h 10164"/>
              <a:gd name="connsiteX0" fmla="*/ 9642 w 10161"/>
              <a:gd name="connsiteY0" fmla="*/ 686 h 10164"/>
              <a:gd name="connsiteX1" fmla="*/ 5196 w 10161"/>
              <a:gd name="connsiteY1" fmla="*/ 355 h 10164"/>
              <a:gd name="connsiteX2" fmla="*/ 578 w 10161"/>
              <a:gd name="connsiteY2" fmla="*/ 803 h 10164"/>
              <a:gd name="connsiteX3" fmla="*/ 604 w 10161"/>
              <a:gd name="connsiteY3" fmla="*/ 9695 h 10164"/>
              <a:gd name="connsiteX4" fmla="*/ 5212 w 10161"/>
              <a:gd name="connsiteY4" fmla="*/ 10037 h 10164"/>
              <a:gd name="connsiteX5" fmla="*/ 9684 w 10161"/>
              <a:gd name="connsiteY5" fmla="*/ 9772 h 10164"/>
              <a:gd name="connsiteX6" fmla="*/ 10160 w 10161"/>
              <a:gd name="connsiteY6" fmla="*/ 5271 h 10164"/>
              <a:gd name="connsiteX7" fmla="*/ 9642 w 10161"/>
              <a:gd name="connsiteY7" fmla="*/ 686 h 10164"/>
              <a:gd name="connsiteX0" fmla="*/ 9625 w 10144"/>
              <a:gd name="connsiteY0" fmla="*/ 684 h 10149"/>
              <a:gd name="connsiteX1" fmla="*/ 5179 w 10144"/>
              <a:gd name="connsiteY1" fmla="*/ 353 h 10149"/>
              <a:gd name="connsiteX2" fmla="*/ 561 w 10144"/>
              <a:gd name="connsiteY2" fmla="*/ 801 h 10149"/>
              <a:gd name="connsiteX3" fmla="*/ 620 w 10144"/>
              <a:gd name="connsiteY3" fmla="*/ 9668 h 10149"/>
              <a:gd name="connsiteX4" fmla="*/ 5195 w 10144"/>
              <a:gd name="connsiteY4" fmla="*/ 10035 h 10149"/>
              <a:gd name="connsiteX5" fmla="*/ 9667 w 10144"/>
              <a:gd name="connsiteY5" fmla="*/ 9770 h 10149"/>
              <a:gd name="connsiteX6" fmla="*/ 10143 w 10144"/>
              <a:gd name="connsiteY6" fmla="*/ 5269 h 10149"/>
              <a:gd name="connsiteX7" fmla="*/ 9625 w 10144"/>
              <a:gd name="connsiteY7" fmla="*/ 684 h 10149"/>
              <a:gd name="connsiteX0" fmla="*/ 9625 w 10144"/>
              <a:gd name="connsiteY0" fmla="*/ 684 h 10122"/>
              <a:gd name="connsiteX1" fmla="*/ 5179 w 10144"/>
              <a:gd name="connsiteY1" fmla="*/ 353 h 10122"/>
              <a:gd name="connsiteX2" fmla="*/ 561 w 10144"/>
              <a:gd name="connsiteY2" fmla="*/ 801 h 10122"/>
              <a:gd name="connsiteX3" fmla="*/ 620 w 10144"/>
              <a:gd name="connsiteY3" fmla="*/ 9668 h 10122"/>
              <a:gd name="connsiteX4" fmla="*/ 5195 w 10144"/>
              <a:gd name="connsiteY4" fmla="*/ 10035 h 10122"/>
              <a:gd name="connsiteX5" fmla="*/ 9667 w 10144"/>
              <a:gd name="connsiteY5" fmla="*/ 9770 h 10122"/>
              <a:gd name="connsiteX6" fmla="*/ 10143 w 10144"/>
              <a:gd name="connsiteY6" fmla="*/ 5269 h 10122"/>
              <a:gd name="connsiteX7" fmla="*/ 9625 w 10144"/>
              <a:gd name="connsiteY7" fmla="*/ 684 h 10122"/>
              <a:gd name="connsiteX0" fmla="*/ 9601 w 10120"/>
              <a:gd name="connsiteY0" fmla="*/ 684 h 10446"/>
              <a:gd name="connsiteX1" fmla="*/ 5155 w 10120"/>
              <a:gd name="connsiteY1" fmla="*/ 353 h 10446"/>
              <a:gd name="connsiteX2" fmla="*/ 553 w 10120"/>
              <a:gd name="connsiteY2" fmla="*/ 801 h 10446"/>
              <a:gd name="connsiteX3" fmla="*/ 596 w 10120"/>
              <a:gd name="connsiteY3" fmla="*/ 9668 h 10446"/>
              <a:gd name="connsiteX4" fmla="*/ 5171 w 10120"/>
              <a:gd name="connsiteY4" fmla="*/ 10035 h 10446"/>
              <a:gd name="connsiteX5" fmla="*/ 9643 w 10120"/>
              <a:gd name="connsiteY5" fmla="*/ 9770 h 10446"/>
              <a:gd name="connsiteX6" fmla="*/ 10119 w 10120"/>
              <a:gd name="connsiteY6" fmla="*/ 5269 h 10446"/>
              <a:gd name="connsiteX7" fmla="*/ 9601 w 10120"/>
              <a:gd name="connsiteY7" fmla="*/ 684 h 10446"/>
              <a:gd name="connsiteX0" fmla="*/ 9599 w 10118"/>
              <a:gd name="connsiteY0" fmla="*/ 430 h 9905"/>
              <a:gd name="connsiteX1" fmla="*/ 5153 w 10118"/>
              <a:gd name="connsiteY1" fmla="*/ 99 h 9905"/>
              <a:gd name="connsiteX2" fmla="*/ 551 w 10118"/>
              <a:gd name="connsiteY2" fmla="*/ 547 h 9905"/>
              <a:gd name="connsiteX3" fmla="*/ 89 w 10118"/>
              <a:gd name="connsiteY3" fmla="*/ 4589 h 9905"/>
              <a:gd name="connsiteX4" fmla="*/ 594 w 10118"/>
              <a:gd name="connsiteY4" fmla="*/ 9414 h 9905"/>
              <a:gd name="connsiteX5" fmla="*/ 5169 w 10118"/>
              <a:gd name="connsiteY5" fmla="*/ 9781 h 9905"/>
              <a:gd name="connsiteX6" fmla="*/ 9641 w 10118"/>
              <a:gd name="connsiteY6" fmla="*/ 9516 h 9905"/>
              <a:gd name="connsiteX7" fmla="*/ 10117 w 10118"/>
              <a:gd name="connsiteY7" fmla="*/ 5015 h 9905"/>
              <a:gd name="connsiteX8" fmla="*/ 9599 w 10118"/>
              <a:gd name="connsiteY8" fmla="*/ 430 h 9905"/>
              <a:gd name="connsiteX0" fmla="*/ 9464 w 9977"/>
              <a:gd name="connsiteY0" fmla="*/ 434 h 10000"/>
              <a:gd name="connsiteX1" fmla="*/ 5070 w 9977"/>
              <a:gd name="connsiteY1" fmla="*/ 100 h 10000"/>
              <a:gd name="connsiteX2" fmla="*/ 522 w 9977"/>
              <a:gd name="connsiteY2" fmla="*/ 552 h 10000"/>
              <a:gd name="connsiteX3" fmla="*/ 65 w 9977"/>
              <a:gd name="connsiteY3" fmla="*/ 4633 h 10000"/>
              <a:gd name="connsiteX4" fmla="*/ 564 w 9977"/>
              <a:gd name="connsiteY4" fmla="*/ 9504 h 10000"/>
              <a:gd name="connsiteX5" fmla="*/ 5086 w 9977"/>
              <a:gd name="connsiteY5" fmla="*/ 9875 h 10000"/>
              <a:gd name="connsiteX6" fmla="*/ 9506 w 9977"/>
              <a:gd name="connsiteY6" fmla="*/ 9607 h 10000"/>
              <a:gd name="connsiteX7" fmla="*/ 9976 w 9977"/>
              <a:gd name="connsiteY7" fmla="*/ 5063 h 10000"/>
              <a:gd name="connsiteX8" fmla="*/ 9464 w 9977"/>
              <a:gd name="connsiteY8" fmla="*/ 434 h 10000"/>
              <a:gd name="connsiteX0" fmla="*/ 9486 w 10000"/>
              <a:gd name="connsiteY0" fmla="*/ 436 h 10002"/>
              <a:gd name="connsiteX1" fmla="*/ 5082 w 10000"/>
              <a:gd name="connsiteY1" fmla="*/ 102 h 10002"/>
              <a:gd name="connsiteX2" fmla="*/ 572 w 10000"/>
              <a:gd name="connsiteY2" fmla="*/ 377 h 10002"/>
              <a:gd name="connsiteX3" fmla="*/ 65 w 10000"/>
              <a:gd name="connsiteY3" fmla="*/ 4635 h 10002"/>
              <a:gd name="connsiteX4" fmla="*/ 565 w 10000"/>
              <a:gd name="connsiteY4" fmla="*/ 9506 h 10002"/>
              <a:gd name="connsiteX5" fmla="*/ 5098 w 10000"/>
              <a:gd name="connsiteY5" fmla="*/ 9877 h 10002"/>
              <a:gd name="connsiteX6" fmla="*/ 9528 w 10000"/>
              <a:gd name="connsiteY6" fmla="*/ 9609 h 10002"/>
              <a:gd name="connsiteX7" fmla="*/ 9999 w 10000"/>
              <a:gd name="connsiteY7" fmla="*/ 5065 h 10002"/>
              <a:gd name="connsiteX8" fmla="*/ 9486 w 10000"/>
              <a:gd name="connsiteY8" fmla="*/ 436 h 10002"/>
              <a:gd name="connsiteX0" fmla="*/ 9422 w 9936"/>
              <a:gd name="connsiteY0" fmla="*/ 436 h 9996"/>
              <a:gd name="connsiteX1" fmla="*/ 5018 w 9936"/>
              <a:gd name="connsiteY1" fmla="*/ 102 h 9996"/>
              <a:gd name="connsiteX2" fmla="*/ 508 w 9936"/>
              <a:gd name="connsiteY2" fmla="*/ 377 h 9996"/>
              <a:gd name="connsiteX3" fmla="*/ 1 w 9936"/>
              <a:gd name="connsiteY3" fmla="*/ 4635 h 9996"/>
              <a:gd name="connsiteX4" fmla="*/ 501 w 9936"/>
              <a:gd name="connsiteY4" fmla="*/ 9506 h 9996"/>
              <a:gd name="connsiteX5" fmla="*/ 5034 w 9936"/>
              <a:gd name="connsiteY5" fmla="*/ 9877 h 9996"/>
              <a:gd name="connsiteX6" fmla="*/ 9464 w 9936"/>
              <a:gd name="connsiteY6" fmla="*/ 9609 h 9996"/>
              <a:gd name="connsiteX7" fmla="*/ 9935 w 9936"/>
              <a:gd name="connsiteY7" fmla="*/ 5065 h 9996"/>
              <a:gd name="connsiteX8" fmla="*/ 9422 w 9936"/>
              <a:gd name="connsiteY8" fmla="*/ 436 h 9996"/>
              <a:gd name="connsiteX0" fmla="*/ 9483 w 9971"/>
              <a:gd name="connsiteY0" fmla="*/ 436 h 10000"/>
              <a:gd name="connsiteX1" fmla="*/ 5050 w 9971"/>
              <a:gd name="connsiteY1" fmla="*/ 102 h 10000"/>
              <a:gd name="connsiteX2" fmla="*/ 511 w 9971"/>
              <a:gd name="connsiteY2" fmla="*/ 377 h 10000"/>
              <a:gd name="connsiteX3" fmla="*/ 1 w 9971"/>
              <a:gd name="connsiteY3" fmla="*/ 4637 h 10000"/>
              <a:gd name="connsiteX4" fmla="*/ 504 w 9971"/>
              <a:gd name="connsiteY4" fmla="*/ 9510 h 10000"/>
              <a:gd name="connsiteX5" fmla="*/ 5066 w 9971"/>
              <a:gd name="connsiteY5" fmla="*/ 9881 h 10000"/>
              <a:gd name="connsiteX6" fmla="*/ 9525 w 9971"/>
              <a:gd name="connsiteY6" fmla="*/ 9613 h 10000"/>
              <a:gd name="connsiteX7" fmla="*/ 9968 w 9971"/>
              <a:gd name="connsiteY7" fmla="*/ 5067 h 10000"/>
              <a:gd name="connsiteX8" fmla="*/ 9483 w 9971"/>
              <a:gd name="connsiteY8" fmla="*/ 436 h 10000"/>
              <a:gd name="connsiteX0" fmla="*/ 9511 w 9999"/>
              <a:gd name="connsiteY0" fmla="*/ 436 h 10012"/>
              <a:gd name="connsiteX1" fmla="*/ 5065 w 9999"/>
              <a:gd name="connsiteY1" fmla="*/ 102 h 10012"/>
              <a:gd name="connsiteX2" fmla="*/ 512 w 9999"/>
              <a:gd name="connsiteY2" fmla="*/ 377 h 10012"/>
              <a:gd name="connsiteX3" fmla="*/ 1 w 9999"/>
              <a:gd name="connsiteY3" fmla="*/ 4637 h 10012"/>
              <a:gd name="connsiteX4" fmla="*/ 505 w 9999"/>
              <a:gd name="connsiteY4" fmla="*/ 9510 h 10012"/>
              <a:gd name="connsiteX5" fmla="*/ 5081 w 9999"/>
              <a:gd name="connsiteY5" fmla="*/ 9881 h 10012"/>
              <a:gd name="connsiteX6" fmla="*/ 9522 w 9999"/>
              <a:gd name="connsiteY6" fmla="*/ 9637 h 10012"/>
              <a:gd name="connsiteX7" fmla="*/ 9997 w 9999"/>
              <a:gd name="connsiteY7" fmla="*/ 5067 h 10012"/>
              <a:gd name="connsiteX8" fmla="*/ 9511 w 9999"/>
              <a:gd name="connsiteY8" fmla="*/ 436 h 10012"/>
              <a:gd name="connsiteX0" fmla="*/ 9512 w 10003"/>
              <a:gd name="connsiteY0" fmla="*/ 435 h 10000"/>
              <a:gd name="connsiteX1" fmla="*/ 5066 w 10003"/>
              <a:gd name="connsiteY1" fmla="*/ 102 h 10000"/>
              <a:gd name="connsiteX2" fmla="*/ 512 w 10003"/>
              <a:gd name="connsiteY2" fmla="*/ 377 h 10000"/>
              <a:gd name="connsiteX3" fmla="*/ 1 w 10003"/>
              <a:gd name="connsiteY3" fmla="*/ 4631 h 10000"/>
              <a:gd name="connsiteX4" fmla="*/ 505 w 10003"/>
              <a:gd name="connsiteY4" fmla="*/ 9499 h 10000"/>
              <a:gd name="connsiteX5" fmla="*/ 5082 w 10003"/>
              <a:gd name="connsiteY5" fmla="*/ 9869 h 10000"/>
              <a:gd name="connsiteX6" fmla="*/ 9523 w 10003"/>
              <a:gd name="connsiteY6" fmla="*/ 9625 h 10000"/>
              <a:gd name="connsiteX7" fmla="*/ 9998 w 10003"/>
              <a:gd name="connsiteY7" fmla="*/ 5061 h 10000"/>
              <a:gd name="connsiteX8" fmla="*/ 9512 w 10003"/>
              <a:gd name="connsiteY8" fmla="*/ 435 h 10000"/>
              <a:gd name="connsiteX0" fmla="*/ 9512 w 10003"/>
              <a:gd name="connsiteY0" fmla="*/ 435 h 10000"/>
              <a:gd name="connsiteX1" fmla="*/ 5066 w 10003"/>
              <a:gd name="connsiteY1" fmla="*/ 102 h 10000"/>
              <a:gd name="connsiteX2" fmla="*/ 512 w 10003"/>
              <a:gd name="connsiteY2" fmla="*/ 377 h 10000"/>
              <a:gd name="connsiteX3" fmla="*/ 1 w 10003"/>
              <a:gd name="connsiteY3" fmla="*/ 4631 h 10000"/>
              <a:gd name="connsiteX4" fmla="*/ 505 w 10003"/>
              <a:gd name="connsiteY4" fmla="*/ 9499 h 10000"/>
              <a:gd name="connsiteX5" fmla="*/ 5082 w 10003"/>
              <a:gd name="connsiteY5" fmla="*/ 9869 h 10000"/>
              <a:gd name="connsiteX6" fmla="*/ 9523 w 10003"/>
              <a:gd name="connsiteY6" fmla="*/ 9625 h 10000"/>
              <a:gd name="connsiteX7" fmla="*/ 9998 w 10003"/>
              <a:gd name="connsiteY7" fmla="*/ 5061 h 10000"/>
              <a:gd name="connsiteX8" fmla="*/ 9512 w 10003"/>
              <a:gd name="connsiteY8" fmla="*/ 435 h 10000"/>
              <a:gd name="connsiteX0" fmla="*/ 9577 w 10068"/>
              <a:gd name="connsiteY0" fmla="*/ 435 h 9994"/>
              <a:gd name="connsiteX1" fmla="*/ 5131 w 10068"/>
              <a:gd name="connsiteY1" fmla="*/ 102 h 9994"/>
              <a:gd name="connsiteX2" fmla="*/ 577 w 10068"/>
              <a:gd name="connsiteY2" fmla="*/ 377 h 9994"/>
              <a:gd name="connsiteX3" fmla="*/ 66 w 10068"/>
              <a:gd name="connsiteY3" fmla="*/ 4631 h 9994"/>
              <a:gd name="connsiteX4" fmla="*/ 570 w 10068"/>
              <a:gd name="connsiteY4" fmla="*/ 9499 h 9994"/>
              <a:gd name="connsiteX5" fmla="*/ 5162 w 10068"/>
              <a:gd name="connsiteY5" fmla="*/ 9845 h 9994"/>
              <a:gd name="connsiteX6" fmla="*/ 9588 w 10068"/>
              <a:gd name="connsiteY6" fmla="*/ 9625 h 9994"/>
              <a:gd name="connsiteX7" fmla="*/ 10063 w 10068"/>
              <a:gd name="connsiteY7" fmla="*/ 5061 h 9994"/>
              <a:gd name="connsiteX8" fmla="*/ 9577 w 10068"/>
              <a:gd name="connsiteY8" fmla="*/ 435 h 9994"/>
              <a:gd name="connsiteX0" fmla="*/ 9447 w 9935"/>
              <a:gd name="connsiteY0" fmla="*/ 435 h 10084"/>
              <a:gd name="connsiteX1" fmla="*/ 5031 w 9935"/>
              <a:gd name="connsiteY1" fmla="*/ 102 h 10084"/>
              <a:gd name="connsiteX2" fmla="*/ 508 w 9935"/>
              <a:gd name="connsiteY2" fmla="*/ 377 h 10084"/>
              <a:gd name="connsiteX3" fmla="*/ 1 w 9935"/>
              <a:gd name="connsiteY3" fmla="*/ 4634 h 10084"/>
              <a:gd name="connsiteX4" fmla="*/ 501 w 9935"/>
              <a:gd name="connsiteY4" fmla="*/ 9505 h 10084"/>
              <a:gd name="connsiteX5" fmla="*/ 5062 w 9935"/>
              <a:gd name="connsiteY5" fmla="*/ 9851 h 10084"/>
              <a:gd name="connsiteX6" fmla="*/ 9458 w 9935"/>
              <a:gd name="connsiteY6" fmla="*/ 9631 h 10084"/>
              <a:gd name="connsiteX7" fmla="*/ 9930 w 9935"/>
              <a:gd name="connsiteY7" fmla="*/ 5064 h 10084"/>
              <a:gd name="connsiteX8" fmla="*/ 9447 w 9935"/>
              <a:gd name="connsiteY8" fmla="*/ 435 h 10084"/>
              <a:gd name="connsiteX0" fmla="*/ 9509 w 10000"/>
              <a:gd name="connsiteY0" fmla="*/ 431 h 10000"/>
              <a:gd name="connsiteX1" fmla="*/ 5064 w 10000"/>
              <a:gd name="connsiteY1" fmla="*/ 101 h 10000"/>
              <a:gd name="connsiteX2" fmla="*/ 511 w 10000"/>
              <a:gd name="connsiteY2" fmla="*/ 374 h 10000"/>
              <a:gd name="connsiteX3" fmla="*/ 1 w 10000"/>
              <a:gd name="connsiteY3" fmla="*/ 4595 h 10000"/>
              <a:gd name="connsiteX4" fmla="*/ 504 w 10000"/>
              <a:gd name="connsiteY4" fmla="*/ 9426 h 10000"/>
              <a:gd name="connsiteX5" fmla="*/ 5095 w 10000"/>
              <a:gd name="connsiteY5" fmla="*/ 9769 h 10000"/>
              <a:gd name="connsiteX6" fmla="*/ 9520 w 10000"/>
              <a:gd name="connsiteY6" fmla="*/ 9551 h 10000"/>
              <a:gd name="connsiteX7" fmla="*/ 9995 w 10000"/>
              <a:gd name="connsiteY7" fmla="*/ 5022 h 10000"/>
              <a:gd name="connsiteX8" fmla="*/ 9509 w 10000"/>
              <a:gd name="connsiteY8" fmla="*/ 431 h 10000"/>
              <a:gd name="connsiteX0" fmla="*/ 9509 w 10000"/>
              <a:gd name="connsiteY0" fmla="*/ 431 h 9855"/>
              <a:gd name="connsiteX1" fmla="*/ 5064 w 10000"/>
              <a:gd name="connsiteY1" fmla="*/ 101 h 9855"/>
              <a:gd name="connsiteX2" fmla="*/ 511 w 10000"/>
              <a:gd name="connsiteY2" fmla="*/ 374 h 9855"/>
              <a:gd name="connsiteX3" fmla="*/ 1 w 10000"/>
              <a:gd name="connsiteY3" fmla="*/ 4595 h 9855"/>
              <a:gd name="connsiteX4" fmla="*/ 504 w 10000"/>
              <a:gd name="connsiteY4" fmla="*/ 9426 h 9855"/>
              <a:gd name="connsiteX5" fmla="*/ 5095 w 10000"/>
              <a:gd name="connsiteY5" fmla="*/ 9769 h 9855"/>
              <a:gd name="connsiteX6" fmla="*/ 9520 w 10000"/>
              <a:gd name="connsiteY6" fmla="*/ 9551 h 9855"/>
              <a:gd name="connsiteX7" fmla="*/ 9995 w 10000"/>
              <a:gd name="connsiteY7" fmla="*/ 5022 h 9855"/>
              <a:gd name="connsiteX8" fmla="*/ 9509 w 10000"/>
              <a:gd name="connsiteY8" fmla="*/ 431 h 9855"/>
              <a:gd name="connsiteX0" fmla="*/ 9509 w 10000"/>
              <a:gd name="connsiteY0" fmla="*/ 437 h 10097"/>
              <a:gd name="connsiteX1" fmla="*/ 5064 w 10000"/>
              <a:gd name="connsiteY1" fmla="*/ 102 h 10097"/>
              <a:gd name="connsiteX2" fmla="*/ 511 w 10000"/>
              <a:gd name="connsiteY2" fmla="*/ 380 h 10097"/>
              <a:gd name="connsiteX3" fmla="*/ 1 w 10000"/>
              <a:gd name="connsiteY3" fmla="*/ 4663 h 10097"/>
              <a:gd name="connsiteX4" fmla="*/ 504 w 10000"/>
              <a:gd name="connsiteY4" fmla="*/ 9565 h 10097"/>
              <a:gd name="connsiteX5" fmla="*/ 5095 w 10000"/>
              <a:gd name="connsiteY5" fmla="*/ 9913 h 10097"/>
              <a:gd name="connsiteX6" fmla="*/ 9520 w 10000"/>
              <a:gd name="connsiteY6" fmla="*/ 9692 h 10097"/>
              <a:gd name="connsiteX7" fmla="*/ 9995 w 10000"/>
              <a:gd name="connsiteY7" fmla="*/ 5096 h 10097"/>
              <a:gd name="connsiteX8" fmla="*/ 9509 w 10000"/>
              <a:gd name="connsiteY8" fmla="*/ 437 h 10097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84 h 10099"/>
              <a:gd name="connsiteX1" fmla="*/ 5073 w 10009"/>
              <a:gd name="connsiteY1" fmla="*/ 149 h 10099"/>
              <a:gd name="connsiteX2" fmla="*/ 520 w 10009"/>
              <a:gd name="connsiteY2" fmla="*/ 355 h 10099"/>
              <a:gd name="connsiteX3" fmla="*/ 10 w 10009"/>
              <a:gd name="connsiteY3" fmla="*/ 4710 h 10099"/>
              <a:gd name="connsiteX4" fmla="*/ 391 w 10009"/>
              <a:gd name="connsiteY4" fmla="*/ 9540 h 10099"/>
              <a:gd name="connsiteX5" fmla="*/ 5104 w 10009"/>
              <a:gd name="connsiteY5" fmla="*/ 9960 h 10099"/>
              <a:gd name="connsiteX6" fmla="*/ 9529 w 10009"/>
              <a:gd name="connsiteY6" fmla="*/ 9739 h 10099"/>
              <a:gd name="connsiteX7" fmla="*/ 10004 w 10009"/>
              <a:gd name="connsiteY7" fmla="*/ 5143 h 10099"/>
              <a:gd name="connsiteX8" fmla="*/ 9518 w 10009"/>
              <a:gd name="connsiteY8" fmla="*/ 484 h 10099"/>
              <a:gd name="connsiteX0" fmla="*/ 9518 w 10009"/>
              <a:gd name="connsiteY0" fmla="*/ 436 h 10051"/>
              <a:gd name="connsiteX1" fmla="*/ 5073 w 10009"/>
              <a:gd name="connsiteY1" fmla="*/ 101 h 10051"/>
              <a:gd name="connsiteX2" fmla="*/ 520 w 10009"/>
              <a:gd name="connsiteY2" fmla="*/ 307 h 10051"/>
              <a:gd name="connsiteX3" fmla="*/ 10 w 10009"/>
              <a:gd name="connsiteY3" fmla="*/ 4662 h 10051"/>
              <a:gd name="connsiteX4" fmla="*/ 391 w 10009"/>
              <a:gd name="connsiteY4" fmla="*/ 9492 h 10051"/>
              <a:gd name="connsiteX5" fmla="*/ 5104 w 10009"/>
              <a:gd name="connsiteY5" fmla="*/ 9912 h 10051"/>
              <a:gd name="connsiteX6" fmla="*/ 9529 w 10009"/>
              <a:gd name="connsiteY6" fmla="*/ 9691 h 10051"/>
              <a:gd name="connsiteX7" fmla="*/ 10004 w 10009"/>
              <a:gd name="connsiteY7" fmla="*/ 5095 h 10051"/>
              <a:gd name="connsiteX8" fmla="*/ 9518 w 10009"/>
              <a:gd name="connsiteY8" fmla="*/ 436 h 10051"/>
              <a:gd name="connsiteX0" fmla="*/ 9646 w 10137"/>
              <a:gd name="connsiteY0" fmla="*/ 436 h 10051"/>
              <a:gd name="connsiteX1" fmla="*/ 5201 w 10137"/>
              <a:gd name="connsiteY1" fmla="*/ 101 h 10051"/>
              <a:gd name="connsiteX2" fmla="*/ 648 w 10137"/>
              <a:gd name="connsiteY2" fmla="*/ 307 h 10051"/>
              <a:gd name="connsiteX3" fmla="*/ 2 w 10137"/>
              <a:gd name="connsiteY3" fmla="*/ 4855 h 10051"/>
              <a:gd name="connsiteX4" fmla="*/ 519 w 10137"/>
              <a:gd name="connsiteY4" fmla="*/ 9492 h 10051"/>
              <a:gd name="connsiteX5" fmla="*/ 5232 w 10137"/>
              <a:gd name="connsiteY5" fmla="*/ 9912 h 10051"/>
              <a:gd name="connsiteX6" fmla="*/ 9657 w 10137"/>
              <a:gd name="connsiteY6" fmla="*/ 9691 h 10051"/>
              <a:gd name="connsiteX7" fmla="*/ 10132 w 10137"/>
              <a:gd name="connsiteY7" fmla="*/ 5095 h 10051"/>
              <a:gd name="connsiteX8" fmla="*/ 9646 w 10137"/>
              <a:gd name="connsiteY8" fmla="*/ 436 h 10051"/>
              <a:gd name="connsiteX0" fmla="*/ 9647 w 10138"/>
              <a:gd name="connsiteY0" fmla="*/ 436 h 10051"/>
              <a:gd name="connsiteX1" fmla="*/ 5202 w 10138"/>
              <a:gd name="connsiteY1" fmla="*/ 101 h 10051"/>
              <a:gd name="connsiteX2" fmla="*/ 479 w 10138"/>
              <a:gd name="connsiteY2" fmla="*/ 350 h 10051"/>
              <a:gd name="connsiteX3" fmla="*/ 3 w 10138"/>
              <a:gd name="connsiteY3" fmla="*/ 4855 h 10051"/>
              <a:gd name="connsiteX4" fmla="*/ 520 w 10138"/>
              <a:gd name="connsiteY4" fmla="*/ 9492 h 10051"/>
              <a:gd name="connsiteX5" fmla="*/ 5233 w 10138"/>
              <a:gd name="connsiteY5" fmla="*/ 9912 h 10051"/>
              <a:gd name="connsiteX6" fmla="*/ 9658 w 10138"/>
              <a:gd name="connsiteY6" fmla="*/ 9691 h 10051"/>
              <a:gd name="connsiteX7" fmla="*/ 10133 w 10138"/>
              <a:gd name="connsiteY7" fmla="*/ 5095 h 10051"/>
              <a:gd name="connsiteX8" fmla="*/ 9647 w 10138"/>
              <a:gd name="connsiteY8" fmla="*/ 436 h 10051"/>
              <a:gd name="connsiteX0" fmla="*/ 9647 w 10138"/>
              <a:gd name="connsiteY0" fmla="*/ 444 h 10059"/>
              <a:gd name="connsiteX1" fmla="*/ 5202 w 10138"/>
              <a:gd name="connsiteY1" fmla="*/ 109 h 10059"/>
              <a:gd name="connsiteX2" fmla="*/ 479 w 10138"/>
              <a:gd name="connsiteY2" fmla="*/ 358 h 10059"/>
              <a:gd name="connsiteX3" fmla="*/ 3 w 10138"/>
              <a:gd name="connsiteY3" fmla="*/ 4863 h 10059"/>
              <a:gd name="connsiteX4" fmla="*/ 520 w 10138"/>
              <a:gd name="connsiteY4" fmla="*/ 9500 h 10059"/>
              <a:gd name="connsiteX5" fmla="*/ 5233 w 10138"/>
              <a:gd name="connsiteY5" fmla="*/ 9920 h 10059"/>
              <a:gd name="connsiteX6" fmla="*/ 9658 w 10138"/>
              <a:gd name="connsiteY6" fmla="*/ 9699 h 10059"/>
              <a:gd name="connsiteX7" fmla="*/ 10133 w 10138"/>
              <a:gd name="connsiteY7" fmla="*/ 5103 h 10059"/>
              <a:gd name="connsiteX8" fmla="*/ 9647 w 10138"/>
              <a:gd name="connsiteY8" fmla="*/ 444 h 10059"/>
              <a:gd name="connsiteX0" fmla="*/ 9647 w 10138"/>
              <a:gd name="connsiteY0" fmla="*/ 444 h 10059"/>
              <a:gd name="connsiteX1" fmla="*/ 5202 w 10138"/>
              <a:gd name="connsiteY1" fmla="*/ 109 h 10059"/>
              <a:gd name="connsiteX2" fmla="*/ 479 w 10138"/>
              <a:gd name="connsiteY2" fmla="*/ 358 h 10059"/>
              <a:gd name="connsiteX3" fmla="*/ 3 w 10138"/>
              <a:gd name="connsiteY3" fmla="*/ 4863 h 10059"/>
              <a:gd name="connsiteX4" fmla="*/ 520 w 10138"/>
              <a:gd name="connsiteY4" fmla="*/ 9500 h 10059"/>
              <a:gd name="connsiteX5" fmla="*/ 5233 w 10138"/>
              <a:gd name="connsiteY5" fmla="*/ 9920 h 10059"/>
              <a:gd name="connsiteX6" fmla="*/ 9658 w 10138"/>
              <a:gd name="connsiteY6" fmla="*/ 9699 h 10059"/>
              <a:gd name="connsiteX7" fmla="*/ 10133 w 10138"/>
              <a:gd name="connsiteY7" fmla="*/ 5103 h 10059"/>
              <a:gd name="connsiteX8" fmla="*/ 9647 w 10138"/>
              <a:gd name="connsiteY8" fmla="*/ 444 h 10059"/>
              <a:gd name="connsiteX0" fmla="*/ 9647 w 10138"/>
              <a:gd name="connsiteY0" fmla="*/ 489 h 10104"/>
              <a:gd name="connsiteX1" fmla="*/ 4976 w 10138"/>
              <a:gd name="connsiteY1" fmla="*/ 47 h 10104"/>
              <a:gd name="connsiteX2" fmla="*/ 479 w 10138"/>
              <a:gd name="connsiteY2" fmla="*/ 403 h 10104"/>
              <a:gd name="connsiteX3" fmla="*/ 3 w 10138"/>
              <a:gd name="connsiteY3" fmla="*/ 4908 h 10104"/>
              <a:gd name="connsiteX4" fmla="*/ 520 w 10138"/>
              <a:gd name="connsiteY4" fmla="*/ 9545 h 10104"/>
              <a:gd name="connsiteX5" fmla="*/ 5233 w 10138"/>
              <a:gd name="connsiteY5" fmla="*/ 9965 h 10104"/>
              <a:gd name="connsiteX6" fmla="*/ 9658 w 10138"/>
              <a:gd name="connsiteY6" fmla="*/ 9744 h 10104"/>
              <a:gd name="connsiteX7" fmla="*/ 10133 w 10138"/>
              <a:gd name="connsiteY7" fmla="*/ 5148 h 10104"/>
              <a:gd name="connsiteX8" fmla="*/ 9647 w 10138"/>
              <a:gd name="connsiteY8" fmla="*/ 489 h 10104"/>
              <a:gd name="connsiteX0" fmla="*/ 9783 w 10174"/>
              <a:gd name="connsiteY0" fmla="*/ 464 h 10122"/>
              <a:gd name="connsiteX1" fmla="*/ 4976 w 10174"/>
              <a:gd name="connsiteY1" fmla="*/ 65 h 10122"/>
              <a:gd name="connsiteX2" fmla="*/ 479 w 10174"/>
              <a:gd name="connsiteY2" fmla="*/ 421 h 10122"/>
              <a:gd name="connsiteX3" fmla="*/ 3 w 10174"/>
              <a:gd name="connsiteY3" fmla="*/ 4926 h 10122"/>
              <a:gd name="connsiteX4" fmla="*/ 520 w 10174"/>
              <a:gd name="connsiteY4" fmla="*/ 9563 h 10122"/>
              <a:gd name="connsiteX5" fmla="*/ 5233 w 10174"/>
              <a:gd name="connsiteY5" fmla="*/ 9983 h 10122"/>
              <a:gd name="connsiteX6" fmla="*/ 9658 w 10174"/>
              <a:gd name="connsiteY6" fmla="*/ 9762 h 10122"/>
              <a:gd name="connsiteX7" fmla="*/ 10133 w 10174"/>
              <a:gd name="connsiteY7" fmla="*/ 5166 h 10122"/>
              <a:gd name="connsiteX8" fmla="*/ 9783 w 10174"/>
              <a:gd name="connsiteY8" fmla="*/ 464 h 10122"/>
              <a:gd name="connsiteX0" fmla="*/ 9783 w 10325"/>
              <a:gd name="connsiteY0" fmla="*/ 464 h 10122"/>
              <a:gd name="connsiteX1" fmla="*/ 4976 w 10325"/>
              <a:gd name="connsiteY1" fmla="*/ 65 h 10122"/>
              <a:gd name="connsiteX2" fmla="*/ 479 w 10325"/>
              <a:gd name="connsiteY2" fmla="*/ 421 h 10122"/>
              <a:gd name="connsiteX3" fmla="*/ 3 w 10325"/>
              <a:gd name="connsiteY3" fmla="*/ 4926 h 10122"/>
              <a:gd name="connsiteX4" fmla="*/ 520 w 10325"/>
              <a:gd name="connsiteY4" fmla="*/ 9563 h 10122"/>
              <a:gd name="connsiteX5" fmla="*/ 5233 w 10325"/>
              <a:gd name="connsiteY5" fmla="*/ 9983 h 10122"/>
              <a:gd name="connsiteX6" fmla="*/ 9658 w 10325"/>
              <a:gd name="connsiteY6" fmla="*/ 9762 h 10122"/>
              <a:gd name="connsiteX7" fmla="*/ 10325 w 10325"/>
              <a:gd name="connsiteY7" fmla="*/ 4952 h 10122"/>
              <a:gd name="connsiteX8" fmla="*/ 9783 w 10325"/>
              <a:gd name="connsiteY8" fmla="*/ 464 h 10122"/>
              <a:gd name="connsiteX0" fmla="*/ 9783 w 10364"/>
              <a:gd name="connsiteY0" fmla="*/ 464 h 10136"/>
              <a:gd name="connsiteX1" fmla="*/ 4976 w 10364"/>
              <a:gd name="connsiteY1" fmla="*/ 65 h 10136"/>
              <a:gd name="connsiteX2" fmla="*/ 479 w 10364"/>
              <a:gd name="connsiteY2" fmla="*/ 421 h 10136"/>
              <a:gd name="connsiteX3" fmla="*/ 3 w 10364"/>
              <a:gd name="connsiteY3" fmla="*/ 4926 h 10136"/>
              <a:gd name="connsiteX4" fmla="*/ 520 w 10364"/>
              <a:gd name="connsiteY4" fmla="*/ 9563 h 10136"/>
              <a:gd name="connsiteX5" fmla="*/ 5233 w 10364"/>
              <a:gd name="connsiteY5" fmla="*/ 9983 h 10136"/>
              <a:gd name="connsiteX6" fmla="*/ 9986 w 10364"/>
              <a:gd name="connsiteY6" fmla="*/ 9527 h 10136"/>
              <a:gd name="connsiteX7" fmla="*/ 10325 w 10364"/>
              <a:gd name="connsiteY7" fmla="*/ 4952 h 10136"/>
              <a:gd name="connsiteX8" fmla="*/ 9783 w 10364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467"/>
              <a:gd name="connsiteY0" fmla="*/ 464 h 10099"/>
              <a:gd name="connsiteX1" fmla="*/ 4976 w 10467"/>
              <a:gd name="connsiteY1" fmla="*/ 65 h 10099"/>
              <a:gd name="connsiteX2" fmla="*/ 479 w 10467"/>
              <a:gd name="connsiteY2" fmla="*/ 421 h 10099"/>
              <a:gd name="connsiteX3" fmla="*/ 3 w 10467"/>
              <a:gd name="connsiteY3" fmla="*/ 4926 h 10099"/>
              <a:gd name="connsiteX4" fmla="*/ 520 w 10467"/>
              <a:gd name="connsiteY4" fmla="*/ 9563 h 10099"/>
              <a:gd name="connsiteX5" fmla="*/ 5403 w 10467"/>
              <a:gd name="connsiteY5" fmla="*/ 9897 h 10099"/>
              <a:gd name="connsiteX6" fmla="*/ 9986 w 10467"/>
              <a:gd name="connsiteY6" fmla="*/ 9527 h 10099"/>
              <a:gd name="connsiteX7" fmla="*/ 10325 w 10467"/>
              <a:gd name="connsiteY7" fmla="*/ 4952 h 10099"/>
              <a:gd name="connsiteX8" fmla="*/ 9783 w 10467"/>
              <a:gd name="connsiteY8" fmla="*/ 464 h 10099"/>
              <a:gd name="connsiteX0" fmla="*/ 9783 w 10467"/>
              <a:gd name="connsiteY0" fmla="*/ 464 h 10112"/>
              <a:gd name="connsiteX1" fmla="*/ 4976 w 10467"/>
              <a:gd name="connsiteY1" fmla="*/ 65 h 10112"/>
              <a:gd name="connsiteX2" fmla="*/ 479 w 10467"/>
              <a:gd name="connsiteY2" fmla="*/ 421 h 10112"/>
              <a:gd name="connsiteX3" fmla="*/ 3 w 10467"/>
              <a:gd name="connsiteY3" fmla="*/ 4926 h 10112"/>
              <a:gd name="connsiteX4" fmla="*/ 418 w 10467"/>
              <a:gd name="connsiteY4" fmla="*/ 9584 h 10112"/>
              <a:gd name="connsiteX5" fmla="*/ 5403 w 10467"/>
              <a:gd name="connsiteY5" fmla="*/ 9897 h 10112"/>
              <a:gd name="connsiteX6" fmla="*/ 9986 w 10467"/>
              <a:gd name="connsiteY6" fmla="*/ 9527 h 10112"/>
              <a:gd name="connsiteX7" fmla="*/ 10325 w 10467"/>
              <a:gd name="connsiteY7" fmla="*/ 4952 h 10112"/>
              <a:gd name="connsiteX8" fmla="*/ 9783 w 10467"/>
              <a:gd name="connsiteY8" fmla="*/ 464 h 10112"/>
              <a:gd name="connsiteX0" fmla="*/ 9783 w 10467"/>
              <a:gd name="connsiteY0" fmla="*/ 464 h 10168"/>
              <a:gd name="connsiteX1" fmla="*/ 4976 w 10467"/>
              <a:gd name="connsiteY1" fmla="*/ 65 h 10168"/>
              <a:gd name="connsiteX2" fmla="*/ 479 w 10467"/>
              <a:gd name="connsiteY2" fmla="*/ 421 h 10168"/>
              <a:gd name="connsiteX3" fmla="*/ 3 w 10467"/>
              <a:gd name="connsiteY3" fmla="*/ 4926 h 10168"/>
              <a:gd name="connsiteX4" fmla="*/ 418 w 10467"/>
              <a:gd name="connsiteY4" fmla="*/ 9584 h 10168"/>
              <a:gd name="connsiteX5" fmla="*/ 5403 w 10467"/>
              <a:gd name="connsiteY5" fmla="*/ 10025 h 10168"/>
              <a:gd name="connsiteX6" fmla="*/ 9986 w 10467"/>
              <a:gd name="connsiteY6" fmla="*/ 9527 h 10168"/>
              <a:gd name="connsiteX7" fmla="*/ 10325 w 10467"/>
              <a:gd name="connsiteY7" fmla="*/ 4952 h 10168"/>
              <a:gd name="connsiteX8" fmla="*/ 9783 w 10467"/>
              <a:gd name="connsiteY8" fmla="*/ 464 h 10168"/>
              <a:gd name="connsiteX0" fmla="*/ 9783 w 10467"/>
              <a:gd name="connsiteY0" fmla="*/ 464 h 10168"/>
              <a:gd name="connsiteX1" fmla="*/ 4976 w 10467"/>
              <a:gd name="connsiteY1" fmla="*/ 65 h 10168"/>
              <a:gd name="connsiteX2" fmla="*/ 479 w 10467"/>
              <a:gd name="connsiteY2" fmla="*/ 421 h 10168"/>
              <a:gd name="connsiteX3" fmla="*/ 3 w 10467"/>
              <a:gd name="connsiteY3" fmla="*/ 4926 h 10168"/>
              <a:gd name="connsiteX4" fmla="*/ 418 w 10467"/>
              <a:gd name="connsiteY4" fmla="*/ 9584 h 10168"/>
              <a:gd name="connsiteX5" fmla="*/ 5403 w 10467"/>
              <a:gd name="connsiteY5" fmla="*/ 10025 h 10168"/>
              <a:gd name="connsiteX6" fmla="*/ 9986 w 10467"/>
              <a:gd name="connsiteY6" fmla="*/ 9527 h 10168"/>
              <a:gd name="connsiteX7" fmla="*/ 10325 w 10467"/>
              <a:gd name="connsiteY7" fmla="*/ 4952 h 10168"/>
              <a:gd name="connsiteX8" fmla="*/ 9783 w 10467"/>
              <a:gd name="connsiteY8" fmla="*/ 464 h 10168"/>
              <a:gd name="connsiteX0" fmla="*/ 9783 w 10399"/>
              <a:gd name="connsiteY0" fmla="*/ 464 h 10244"/>
              <a:gd name="connsiteX1" fmla="*/ 4976 w 10399"/>
              <a:gd name="connsiteY1" fmla="*/ 65 h 10244"/>
              <a:gd name="connsiteX2" fmla="*/ 479 w 10399"/>
              <a:gd name="connsiteY2" fmla="*/ 421 h 10244"/>
              <a:gd name="connsiteX3" fmla="*/ 3 w 10399"/>
              <a:gd name="connsiteY3" fmla="*/ 4926 h 10244"/>
              <a:gd name="connsiteX4" fmla="*/ 418 w 10399"/>
              <a:gd name="connsiteY4" fmla="*/ 9584 h 10244"/>
              <a:gd name="connsiteX5" fmla="*/ 5403 w 10399"/>
              <a:gd name="connsiteY5" fmla="*/ 10025 h 10244"/>
              <a:gd name="connsiteX6" fmla="*/ 9850 w 10399"/>
              <a:gd name="connsiteY6" fmla="*/ 9784 h 10244"/>
              <a:gd name="connsiteX7" fmla="*/ 10325 w 10399"/>
              <a:gd name="connsiteY7" fmla="*/ 4952 h 10244"/>
              <a:gd name="connsiteX8" fmla="*/ 9783 w 10399"/>
              <a:gd name="connsiteY8" fmla="*/ 464 h 10244"/>
              <a:gd name="connsiteX0" fmla="*/ 9783 w 10399"/>
              <a:gd name="connsiteY0" fmla="*/ 464 h 10152"/>
              <a:gd name="connsiteX1" fmla="*/ 4976 w 10399"/>
              <a:gd name="connsiteY1" fmla="*/ 65 h 10152"/>
              <a:gd name="connsiteX2" fmla="*/ 479 w 10399"/>
              <a:gd name="connsiteY2" fmla="*/ 421 h 10152"/>
              <a:gd name="connsiteX3" fmla="*/ 3 w 10399"/>
              <a:gd name="connsiteY3" fmla="*/ 4926 h 10152"/>
              <a:gd name="connsiteX4" fmla="*/ 418 w 10399"/>
              <a:gd name="connsiteY4" fmla="*/ 9584 h 10152"/>
              <a:gd name="connsiteX5" fmla="*/ 5403 w 10399"/>
              <a:gd name="connsiteY5" fmla="*/ 10025 h 10152"/>
              <a:gd name="connsiteX6" fmla="*/ 9850 w 10399"/>
              <a:gd name="connsiteY6" fmla="*/ 9784 h 10152"/>
              <a:gd name="connsiteX7" fmla="*/ 10325 w 10399"/>
              <a:gd name="connsiteY7" fmla="*/ 4952 h 10152"/>
              <a:gd name="connsiteX8" fmla="*/ 9783 w 10399"/>
              <a:gd name="connsiteY8" fmla="*/ 464 h 10152"/>
              <a:gd name="connsiteX0" fmla="*/ 9783 w 10326"/>
              <a:gd name="connsiteY0" fmla="*/ 464 h 10152"/>
              <a:gd name="connsiteX1" fmla="*/ 4976 w 10326"/>
              <a:gd name="connsiteY1" fmla="*/ 65 h 10152"/>
              <a:gd name="connsiteX2" fmla="*/ 479 w 10326"/>
              <a:gd name="connsiteY2" fmla="*/ 421 h 10152"/>
              <a:gd name="connsiteX3" fmla="*/ 3 w 10326"/>
              <a:gd name="connsiteY3" fmla="*/ 4926 h 10152"/>
              <a:gd name="connsiteX4" fmla="*/ 418 w 10326"/>
              <a:gd name="connsiteY4" fmla="*/ 9584 h 10152"/>
              <a:gd name="connsiteX5" fmla="*/ 5403 w 10326"/>
              <a:gd name="connsiteY5" fmla="*/ 10025 h 10152"/>
              <a:gd name="connsiteX6" fmla="*/ 9850 w 10326"/>
              <a:gd name="connsiteY6" fmla="*/ 9784 h 10152"/>
              <a:gd name="connsiteX7" fmla="*/ 10325 w 10326"/>
              <a:gd name="connsiteY7" fmla="*/ 4952 h 10152"/>
              <a:gd name="connsiteX8" fmla="*/ 9783 w 10326"/>
              <a:gd name="connsiteY8" fmla="*/ 464 h 10152"/>
              <a:gd name="connsiteX0" fmla="*/ 9783 w 10334"/>
              <a:gd name="connsiteY0" fmla="*/ 464 h 10151"/>
              <a:gd name="connsiteX1" fmla="*/ 4976 w 10334"/>
              <a:gd name="connsiteY1" fmla="*/ 65 h 10151"/>
              <a:gd name="connsiteX2" fmla="*/ 479 w 10334"/>
              <a:gd name="connsiteY2" fmla="*/ 421 h 10151"/>
              <a:gd name="connsiteX3" fmla="*/ 3 w 10334"/>
              <a:gd name="connsiteY3" fmla="*/ 4926 h 10151"/>
              <a:gd name="connsiteX4" fmla="*/ 418 w 10334"/>
              <a:gd name="connsiteY4" fmla="*/ 9584 h 10151"/>
              <a:gd name="connsiteX5" fmla="*/ 5403 w 10334"/>
              <a:gd name="connsiteY5" fmla="*/ 10025 h 10151"/>
              <a:gd name="connsiteX6" fmla="*/ 9941 w 10334"/>
              <a:gd name="connsiteY6" fmla="*/ 9805 h 10151"/>
              <a:gd name="connsiteX7" fmla="*/ 10325 w 10334"/>
              <a:gd name="connsiteY7" fmla="*/ 4952 h 10151"/>
              <a:gd name="connsiteX8" fmla="*/ 9783 w 10334"/>
              <a:gd name="connsiteY8" fmla="*/ 464 h 10151"/>
              <a:gd name="connsiteX0" fmla="*/ 9783 w 10353"/>
              <a:gd name="connsiteY0" fmla="*/ 464 h 10151"/>
              <a:gd name="connsiteX1" fmla="*/ 4976 w 10353"/>
              <a:gd name="connsiteY1" fmla="*/ 65 h 10151"/>
              <a:gd name="connsiteX2" fmla="*/ 479 w 10353"/>
              <a:gd name="connsiteY2" fmla="*/ 421 h 10151"/>
              <a:gd name="connsiteX3" fmla="*/ 3 w 10353"/>
              <a:gd name="connsiteY3" fmla="*/ 4926 h 10151"/>
              <a:gd name="connsiteX4" fmla="*/ 418 w 10353"/>
              <a:gd name="connsiteY4" fmla="*/ 9584 h 10151"/>
              <a:gd name="connsiteX5" fmla="*/ 5403 w 10353"/>
              <a:gd name="connsiteY5" fmla="*/ 10025 h 10151"/>
              <a:gd name="connsiteX6" fmla="*/ 9941 w 10353"/>
              <a:gd name="connsiteY6" fmla="*/ 9805 h 10151"/>
              <a:gd name="connsiteX7" fmla="*/ 10348 w 10353"/>
              <a:gd name="connsiteY7" fmla="*/ 5038 h 10151"/>
              <a:gd name="connsiteX8" fmla="*/ 9783 w 10353"/>
              <a:gd name="connsiteY8" fmla="*/ 464 h 10151"/>
              <a:gd name="connsiteX0" fmla="*/ 9817 w 10353"/>
              <a:gd name="connsiteY0" fmla="*/ 454 h 10162"/>
              <a:gd name="connsiteX1" fmla="*/ 4976 w 10353"/>
              <a:gd name="connsiteY1" fmla="*/ 76 h 10162"/>
              <a:gd name="connsiteX2" fmla="*/ 479 w 10353"/>
              <a:gd name="connsiteY2" fmla="*/ 432 h 10162"/>
              <a:gd name="connsiteX3" fmla="*/ 3 w 10353"/>
              <a:gd name="connsiteY3" fmla="*/ 4937 h 10162"/>
              <a:gd name="connsiteX4" fmla="*/ 418 w 10353"/>
              <a:gd name="connsiteY4" fmla="*/ 9595 h 10162"/>
              <a:gd name="connsiteX5" fmla="*/ 5403 w 10353"/>
              <a:gd name="connsiteY5" fmla="*/ 10036 h 10162"/>
              <a:gd name="connsiteX6" fmla="*/ 9941 w 10353"/>
              <a:gd name="connsiteY6" fmla="*/ 9816 h 10162"/>
              <a:gd name="connsiteX7" fmla="*/ 10348 w 10353"/>
              <a:gd name="connsiteY7" fmla="*/ 5049 h 10162"/>
              <a:gd name="connsiteX8" fmla="*/ 9817 w 10353"/>
              <a:gd name="connsiteY8" fmla="*/ 454 h 10162"/>
              <a:gd name="connsiteX0" fmla="*/ 9817 w 10353"/>
              <a:gd name="connsiteY0" fmla="*/ 446 h 10154"/>
              <a:gd name="connsiteX1" fmla="*/ 5010 w 10353"/>
              <a:gd name="connsiteY1" fmla="*/ 89 h 10154"/>
              <a:gd name="connsiteX2" fmla="*/ 479 w 10353"/>
              <a:gd name="connsiteY2" fmla="*/ 424 h 10154"/>
              <a:gd name="connsiteX3" fmla="*/ 3 w 10353"/>
              <a:gd name="connsiteY3" fmla="*/ 4929 h 10154"/>
              <a:gd name="connsiteX4" fmla="*/ 418 w 10353"/>
              <a:gd name="connsiteY4" fmla="*/ 9587 h 10154"/>
              <a:gd name="connsiteX5" fmla="*/ 5403 w 10353"/>
              <a:gd name="connsiteY5" fmla="*/ 10028 h 10154"/>
              <a:gd name="connsiteX6" fmla="*/ 9941 w 10353"/>
              <a:gd name="connsiteY6" fmla="*/ 9808 h 10154"/>
              <a:gd name="connsiteX7" fmla="*/ 10348 w 10353"/>
              <a:gd name="connsiteY7" fmla="*/ 5041 h 10154"/>
              <a:gd name="connsiteX8" fmla="*/ 9817 w 10353"/>
              <a:gd name="connsiteY8" fmla="*/ 446 h 10154"/>
              <a:gd name="connsiteX0" fmla="*/ 9817 w 10353"/>
              <a:gd name="connsiteY0" fmla="*/ 446 h 10154"/>
              <a:gd name="connsiteX1" fmla="*/ 5010 w 10353"/>
              <a:gd name="connsiteY1" fmla="*/ 89 h 10154"/>
              <a:gd name="connsiteX2" fmla="*/ 479 w 10353"/>
              <a:gd name="connsiteY2" fmla="*/ 424 h 10154"/>
              <a:gd name="connsiteX3" fmla="*/ 3 w 10353"/>
              <a:gd name="connsiteY3" fmla="*/ 4929 h 10154"/>
              <a:gd name="connsiteX4" fmla="*/ 418 w 10353"/>
              <a:gd name="connsiteY4" fmla="*/ 9587 h 10154"/>
              <a:gd name="connsiteX5" fmla="*/ 5403 w 10353"/>
              <a:gd name="connsiteY5" fmla="*/ 10028 h 10154"/>
              <a:gd name="connsiteX6" fmla="*/ 9941 w 10353"/>
              <a:gd name="connsiteY6" fmla="*/ 9808 h 10154"/>
              <a:gd name="connsiteX7" fmla="*/ 10348 w 10353"/>
              <a:gd name="connsiteY7" fmla="*/ 5041 h 10154"/>
              <a:gd name="connsiteX8" fmla="*/ 9817 w 10353"/>
              <a:gd name="connsiteY8" fmla="*/ 446 h 10154"/>
              <a:gd name="connsiteX0" fmla="*/ 9817 w 10353"/>
              <a:gd name="connsiteY0" fmla="*/ 466 h 10174"/>
              <a:gd name="connsiteX1" fmla="*/ 5010 w 10353"/>
              <a:gd name="connsiteY1" fmla="*/ 109 h 10174"/>
              <a:gd name="connsiteX2" fmla="*/ 377 w 10353"/>
              <a:gd name="connsiteY2" fmla="*/ 358 h 10174"/>
              <a:gd name="connsiteX3" fmla="*/ 3 w 10353"/>
              <a:gd name="connsiteY3" fmla="*/ 4949 h 10174"/>
              <a:gd name="connsiteX4" fmla="*/ 418 w 10353"/>
              <a:gd name="connsiteY4" fmla="*/ 9607 h 10174"/>
              <a:gd name="connsiteX5" fmla="*/ 5403 w 10353"/>
              <a:gd name="connsiteY5" fmla="*/ 10048 h 10174"/>
              <a:gd name="connsiteX6" fmla="*/ 9941 w 10353"/>
              <a:gd name="connsiteY6" fmla="*/ 9828 h 10174"/>
              <a:gd name="connsiteX7" fmla="*/ 10348 w 10353"/>
              <a:gd name="connsiteY7" fmla="*/ 5061 h 10174"/>
              <a:gd name="connsiteX8" fmla="*/ 9817 w 10353"/>
              <a:gd name="connsiteY8" fmla="*/ 466 h 10174"/>
              <a:gd name="connsiteX0" fmla="*/ 9817 w 10353"/>
              <a:gd name="connsiteY0" fmla="*/ 565 h 10273"/>
              <a:gd name="connsiteX1" fmla="*/ 5010 w 10353"/>
              <a:gd name="connsiteY1" fmla="*/ 208 h 10273"/>
              <a:gd name="connsiteX2" fmla="*/ 377 w 10353"/>
              <a:gd name="connsiteY2" fmla="*/ 457 h 10273"/>
              <a:gd name="connsiteX3" fmla="*/ 3 w 10353"/>
              <a:gd name="connsiteY3" fmla="*/ 5048 h 10273"/>
              <a:gd name="connsiteX4" fmla="*/ 418 w 10353"/>
              <a:gd name="connsiteY4" fmla="*/ 9706 h 10273"/>
              <a:gd name="connsiteX5" fmla="*/ 5403 w 10353"/>
              <a:gd name="connsiteY5" fmla="*/ 10147 h 10273"/>
              <a:gd name="connsiteX6" fmla="*/ 9941 w 10353"/>
              <a:gd name="connsiteY6" fmla="*/ 9927 h 10273"/>
              <a:gd name="connsiteX7" fmla="*/ 10348 w 10353"/>
              <a:gd name="connsiteY7" fmla="*/ 5160 h 10273"/>
              <a:gd name="connsiteX8" fmla="*/ 9817 w 10353"/>
              <a:gd name="connsiteY8" fmla="*/ 565 h 10273"/>
              <a:gd name="connsiteX0" fmla="*/ 9817 w 10353"/>
              <a:gd name="connsiteY0" fmla="*/ 565 h 10273"/>
              <a:gd name="connsiteX1" fmla="*/ 5010 w 10353"/>
              <a:gd name="connsiteY1" fmla="*/ 208 h 10273"/>
              <a:gd name="connsiteX2" fmla="*/ 377 w 10353"/>
              <a:gd name="connsiteY2" fmla="*/ 457 h 10273"/>
              <a:gd name="connsiteX3" fmla="*/ 3 w 10353"/>
              <a:gd name="connsiteY3" fmla="*/ 5048 h 10273"/>
              <a:gd name="connsiteX4" fmla="*/ 418 w 10353"/>
              <a:gd name="connsiteY4" fmla="*/ 9706 h 10273"/>
              <a:gd name="connsiteX5" fmla="*/ 5403 w 10353"/>
              <a:gd name="connsiteY5" fmla="*/ 10147 h 10273"/>
              <a:gd name="connsiteX6" fmla="*/ 9941 w 10353"/>
              <a:gd name="connsiteY6" fmla="*/ 9927 h 10273"/>
              <a:gd name="connsiteX7" fmla="*/ 10348 w 10353"/>
              <a:gd name="connsiteY7" fmla="*/ 5160 h 10273"/>
              <a:gd name="connsiteX8" fmla="*/ 9817 w 10353"/>
              <a:gd name="connsiteY8" fmla="*/ 565 h 10273"/>
              <a:gd name="connsiteX0" fmla="*/ 9817 w 10353"/>
              <a:gd name="connsiteY0" fmla="*/ 482 h 10190"/>
              <a:gd name="connsiteX1" fmla="*/ 5010 w 10353"/>
              <a:gd name="connsiteY1" fmla="*/ 125 h 10190"/>
              <a:gd name="connsiteX2" fmla="*/ 377 w 10353"/>
              <a:gd name="connsiteY2" fmla="*/ 374 h 10190"/>
              <a:gd name="connsiteX3" fmla="*/ 3 w 10353"/>
              <a:gd name="connsiteY3" fmla="*/ 4965 h 10190"/>
              <a:gd name="connsiteX4" fmla="*/ 418 w 10353"/>
              <a:gd name="connsiteY4" fmla="*/ 9623 h 10190"/>
              <a:gd name="connsiteX5" fmla="*/ 5403 w 10353"/>
              <a:gd name="connsiteY5" fmla="*/ 10064 h 10190"/>
              <a:gd name="connsiteX6" fmla="*/ 9941 w 10353"/>
              <a:gd name="connsiteY6" fmla="*/ 9844 h 10190"/>
              <a:gd name="connsiteX7" fmla="*/ 10348 w 10353"/>
              <a:gd name="connsiteY7" fmla="*/ 5077 h 10190"/>
              <a:gd name="connsiteX8" fmla="*/ 9817 w 10353"/>
              <a:gd name="connsiteY8" fmla="*/ 482 h 10190"/>
              <a:gd name="connsiteX0" fmla="*/ 9815 w 10351"/>
              <a:gd name="connsiteY0" fmla="*/ 495 h 10203"/>
              <a:gd name="connsiteX1" fmla="*/ 5008 w 10351"/>
              <a:gd name="connsiteY1" fmla="*/ 138 h 10203"/>
              <a:gd name="connsiteX2" fmla="*/ 420 w 10351"/>
              <a:gd name="connsiteY2" fmla="*/ 366 h 10203"/>
              <a:gd name="connsiteX3" fmla="*/ 1 w 10351"/>
              <a:gd name="connsiteY3" fmla="*/ 4978 h 10203"/>
              <a:gd name="connsiteX4" fmla="*/ 416 w 10351"/>
              <a:gd name="connsiteY4" fmla="*/ 9636 h 10203"/>
              <a:gd name="connsiteX5" fmla="*/ 5401 w 10351"/>
              <a:gd name="connsiteY5" fmla="*/ 10077 h 10203"/>
              <a:gd name="connsiteX6" fmla="*/ 9939 w 10351"/>
              <a:gd name="connsiteY6" fmla="*/ 9857 h 10203"/>
              <a:gd name="connsiteX7" fmla="*/ 10346 w 10351"/>
              <a:gd name="connsiteY7" fmla="*/ 5090 h 10203"/>
              <a:gd name="connsiteX8" fmla="*/ 9815 w 10351"/>
              <a:gd name="connsiteY8" fmla="*/ 495 h 10203"/>
              <a:gd name="connsiteX0" fmla="*/ 9816 w 10352"/>
              <a:gd name="connsiteY0" fmla="*/ 495 h 10203"/>
              <a:gd name="connsiteX1" fmla="*/ 5009 w 10352"/>
              <a:gd name="connsiteY1" fmla="*/ 138 h 10203"/>
              <a:gd name="connsiteX2" fmla="*/ 421 w 10352"/>
              <a:gd name="connsiteY2" fmla="*/ 366 h 10203"/>
              <a:gd name="connsiteX3" fmla="*/ 2 w 10352"/>
              <a:gd name="connsiteY3" fmla="*/ 4978 h 10203"/>
              <a:gd name="connsiteX4" fmla="*/ 417 w 10352"/>
              <a:gd name="connsiteY4" fmla="*/ 9636 h 10203"/>
              <a:gd name="connsiteX5" fmla="*/ 5402 w 10352"/>
              <a:gd name="connsiteY5" fmla="*/ 10077 h 10203"/>
              <a:gd name="connsiteX6" fmla="*/ 9940 w 10352"/>
              <a:gd name="connsiteY6" fmla="*/ 9857 h 10203"/>
              <a:gd name="connsiteX7" fmla="*/ 10347 w 10352"/>
              <a:gd name="connsiteY7" fmla="*/ 5090 h 10203"/>
              <a:gd name="connsiteX8" fmla="*/ 9816 w 10352"/>
              <a:gd name="connsiteY8" fmla="*/ 495 h 10203"/>
              <a:gd name="connsiteX0" fmla="*/ 9818 w 10354"/>
              <a:gd name="connsiteY0" fmla="*/ 495 h 10198"/>
              <a:gd name="connsiteX1" fmla="*/ 5011 w 10354"/>
              <a:gd name="connsiteY1" fmla="*/ 138 h 10198"/>
              <a:gd name="connsiteX2" fmla="*/ 423 w 10354"/>
              <a:gd name="connsiteY2" fmla="*/ 366 h 10198"/>
              <a:gd name="connsiteX3" fmla="*/ 4 w 10354"/>
              <a:gd name="connsiteY3" fmla="*/ 4978 h 10198"/>
              <a:gd name="connsiteX4" fmla="*/ 385 w 10354"/>
              <a:gd name="connsiteY4" fmla="*/ 9572 h 10198"/>
              <a:gd name="connsiteX5" fmla="*/ 5404 w 10354"/>
              <a:gd name="connsiteY5" fmla="*/ 10077 h 10198"/>
              <a:gd name="connsiteX6" fmla="*/ 9942 w 10354"/>
              <a:gd name="connsiteY6" fmla="*/ 9857 h 10198"/>
              <a:gd name="connsiteX7" fmla="*/ 10349 w 10354"/>
              <a:gd name="connsiteY7" fmla="*/ 5090 h 10198"/>
              <a:gd name="connsiteX8" fmla="*/ 9818 w 10354"/>
              <a:gd name="connsiteY8" fmla="*/ 495 h 10198"/>
              <a:gd name="connsiteX0" fmla="*/ 9823 w 10359"/>
              <a:gd name="connsiteY0" fmla="*/ 495 h 10257"/>
              <a:gd name="connsiteX1" fmla="*/ 5016 w 10359"/>
              <a:gd name="connsiteY1" fmla="*/ 138 h 10257"/>
              <a:gd name="connsiteX2" fmla="*/ 428 w 10359"/>
              <a:gd name="connsiteY2" fmla="*/ 366 h 10257"/>
              <a:gd name="connsiteX3" fmla="*/ 9 w 10359"/>
              <a:gd name="connsiteY3" fmla="*/ 4978 h 10257"/>
              <a:gd name="connsiteX4" fmla="*/ 367 w 10359"/>
              <a:gd name="connsiteY4" fmla="*/ 9722 h 10257"/>
              <a:gd name="connsiteX5" fmla="*/ 5409 w 10359"/>
              <a:gd name="connsiteY5" fmla="*/ 10077 h 10257"/>
              <a:gd name="connsiteX6" fmla="*/ 9947 w 10359"/>
              <a:gd name="connsiteY6" fmla="*/ 9857 h 10257"/>
              <a:gd name="connsiteX7" fmla="*/ 10354 w 10359"/>
              <a:gd name="connsiteY7" fmla="*/ 5090 h 10257"/>
              <a:gd name="connsiteX8" fmla="*/ 9823 w 10359"/>
              <a:gd name="connsiteY8" fmla="*/ 495 h 10257"/>
              <a:gd name="connsiteX0" fmla="*/ 9817 w 10353"/>
              <a:gd name="connsiteY0" fmla="*/ 495 h 10285"/>
              <a:gd name="connsiteX1" fmla="*/ 5010 w 10353"/>
              <a:gd name="connsiteY1" fmla="*/ 138 h 10285"/>
              <a:gd name="connsiteX2" fmla="*/ 422 w 10353"/>
              <a:gd name="connsiteY2" fmla="*/ 366 h 10285"/>
              <a:gd name="connsiteX3" fmla="*/ 3 w 10353"/>
              <a:gd name="connsiteY3" fmla="*/ 4978 h 10285"/>
              <a:gd name="connsiteX4" fmla="*/ 395 w 10353"/>
              <a:gd name="connsiteY4" fmla="*/ 9765 h 10285"/>
              <a:gd name="connsiteX5" fmla="*/ 5403 w 10353"/>
              <a:gd name="connsiteY5" fmla="*/ 10077 h 10285"/>
              <a:gd name="connsiteX6" fmla="*/ 9941 w 10353"/>
              <a:gd name="connsiteY6" fmla="*/ 9857 h 10285"/>
              <a:gd name="connsiteX7" fmla="*/ 10348 w 10353"/>
              <a:gd name="connsiteY7" fmla="*/ 5090 h 10285"/>
              <a:gd name="connsiteX8" fmla="*/ 9817 w 10353"/>
              <a:gd name="connsiteY8" fmla="*/ 495 h 10285"/>
              <a:gd name="connsiteX0" fmla="*/ 9817 w 10353"/>
              <a:gd name="connsiteY0" fmla="*/ 495 h 10223"/>
              <a:gd name="connsiteX1" fmla="*/ 5010 w 10353"/>
              <a:gd name="connsiteY1" fmla="*/ 138 h 10223"/>
              <a:gd name="connsiteX2" fmla="*/ 422 w 10353"/>
              <a:gd name="connsiteY2" fmla="*/ 366 h 10223"/>
              <a:gd name="connsiteX3" fmla="*/ 3 w 10353"/>
              <a:gd name="connsiteY3" fmla="*/ 4978 h 10223"/>
              <a:gd name="connsiteX4" fmla="*/ 395 w 10353"/>
              <a:gd name="connsiteY4" fmla="*/ 9765 h 10223"/>
              <a:gd name="connsiteX5" fmla="*/ 5403 w 10353"/>
              <a:gd name="connsiteY5" fmla="*/ 10077 h 10223"/>
              <a:gd name="connsiteX6" fmla="*/ 9941 w 10353"/>
              <a:gd name="connsiteY6" fmla="*/ 9857 h 10223"/>
              <a:gd name="connsiteX7" fmla="*/ 10348 w 10353"/>
              <a:gd name="connsiteY7" fmla="*/ 5090 h 10223"/>
              <a:gd name="connsiteX8" fmla="*/ 9817 w 10353"/>
              <a:gd name="connsiteY8" fmla="*/ 495 h 10223"/>
              <a:gd name="connsiteX0" fmla="*/ 9818 w 10354"/>
              <a:gd name="connsiteY0" fmla="*/ 495 h 10209"/>
              <a:gd name="connsiteX1" fmla="*/ 5011 w 10354"/>
              <a:gd name="connsiteY1" fmla="*/ 138 h 10209"/>
              <a:gd name="connsiteX2" fmla="*/ 423 w 10354"/>
              <a:gd name="connsiteY2" fmla="*/ 366 h 10209"/>
              <a:gd name="connsiteX3" fmla="*/ 4 w 10354"/>
              <a:gd name="connsiteY3" fmla="*/ 4978 h 10209"/>
              <a:gd name="connsiteX4" fmla="*/ 385 w 10354"/>
              <a:gd name="connsiteY4" fmla="*/ 9744 h 10209"/>
              <a:gd name="connsiteX5" fmla="*/ 5404 w 10354"/>
              <a:gd name="connsiteY5" fmla="*/ 10077 h 10209"/>
              <a:gd name="connsiteX6" fmla="*/ 9942 w 10354"/>
              <a:gd name="connsiteY6" fmla="*/ 9857 h 10209"/>
              <a:gd name="connsiteX7" fmla="*/ 10349 w 10354"/>
              <a:gd name="connsiteY7" fmla="*/ 5090 h 10209"/>
              <a:gd name="connsiteX8" fmla="*/ 9818 w 10354"/>
              <a:gd name="connsiteY8" fmla="*/ 495 h 10209"/>
              <a:gd name="connsiteX0" fmla="*/ 9782 w 10318"/>
              <a:gd name="connsiteY0" fmla="*/ 495 h 10209"/>
              <a:gd name="connsiteX1" fmla="*/ 4975 w 10318"/>
              <a:gd name="connsiteY1" fmla="*/ 138 h 10209"/>
              <a:gd name="connsiteX2" fmla="*/ 387 w 10318"/>
              <a:gd name="connsiteY2" fmla="*/ 366 h 10209"/>
              <a:gd name="connsiteX3" fmla="*/ 13 w 10318"/>
              <a:gd name="connsiteY3" fmla="*/ 4958 h 10209"/>
              <a:gd name="connsiteX4" fmla="*/ 349 w 10318"/>
              <a:gd name="connsiteY4" fmla="*/ 9744 h 10209"/>
              <a:gd name="connsiteX5" fmla="*/ 5368 w 10318"/>
              <a:gd name="connsiteY5" fmla="*/ 10077 h 10209"/>
              <a:gd name="connsiteX6" fmla="*/ 9906 w 10318"/>
              <a:gd name="connsiteY6" fmla="*/ 9857 h 10209"/>
              <a:gd name="connsiteX7" fmla="*/ 10313 w 10318"/>
              <a:gd name="connsiteY7" fmla="*/ 5090 h 10209"/>
              <a:gd name="connsiteX8" fmla="*/ 9782 w 10318"/>
              <a:gd name="connsiteY8" fmla="*/ 495 h 10209"/>
              <a:gd name="connsiteX0" fmla="*/ 9779 w 10315"/>
              <a:gd name="connsiteY0" fmla="*/ 495 h 10197"/>
              <a:gd name="connsiteX1" fmla="*/ 4972 w 10315"/>
              <a:gd name="connsiteY1" fmla="*/ 138 h 10197"/>
              <a:gd name="connsiteX2" fmla="*/ 384 w 10315"/>
              <a:gd name="connsiteY2" fmla="*/ 366 h 10197"/>
              <a:gd name="connsiteX3" fmla="*/ 10 w 10315"/>
              <a:gd name="connsiteY3" fmla="*/ 4958 h 10197"/>
              <a:gd name="connsiteX4" fmla="*/ 369 w 10315"/>
              <a:gd name="connsiteY4" fmla="*/ 9586 h 10197"/>
              <a:gd name="connsiteX5" fmla="*/ 5365 w 10315"/>
              <a:gd name="connsiteY5" fmla="*/ 10077 h 10197"/>
              <a:gd name="connsiteX6" fmla="*/ 9903 w 10315"/>
              <a:gd name="connsiteY6" fmla="*/ 9857 h 10197"/>
              <a:gd name="connsiteX7" fmla="*/ 10310 w 10315"/>
              <a:gd name="connsiteY7" fmla="*/ 5090 h 10197"/>
              <a:gd name="connsiteX8" fmla="*/ 9779 w 10315"/>
              <a:gd name="connsiteY8" fmla="*/ 495 h 10197"/>
              <a:gd name="connsiteX0" fmla="*/ 9779 w 10315"/>
              <a:gd name="connsiteY0" fmla="*/ 495 h 10197"/>
              <a:gd name="connsiteX1" fmla="*/ 4972 w 10315"/>
              <a:gd name="connsiteY1" fmla="*/ 138 h 10197"/>
              <a:gd name="connsiteX2" fmla="*/ 384 w 10315"/>
              <a:gd name="connsiteY2" fmla="*/ 366 h 10197"/>
              <a:gd name="connsiteX3" fmla="*/ 10 w 10315"/>
              <a:gd name="connsiteY3" fmla="*/ 4958 h 10197"/>
              <a:gd name="connsiteX4" fmla="*/ 369 w 10315"/>
              <a:gd name="connsiteY4" fmla="*/ 9586 h 10197"/>
              <a:gd name="connsiteX5" fmla="*/ 5105 w 10315"/>
              <a:gd name="connsiteY5" fmla="*/ 10077 h 10197"/>
              <a:gd name="connsiteX6" fmla="*/ 9903 w 10315"/>
              <a:gd name="connsiteY6" fmla="*/ 9857 h 10197"/>
              <a:gd name="connsiteX7" fmla="*/ 10310 w 10315"/>
              <a:gd name="connsiteY7" fmla="*/ 5090 h 10197"/>
              <a:gd name="connsiteX8" fmla="*/ 9779 w 10315"/>
              <a:gd name="connsiteY8" fmla="*/ 495 h 10197"/>
              <a:gd name="connsiteX0" fmla="*/ 9779 w 10315"/>
              <a:gd name="connsiteY0" fmla="*/ 495 h 10231"/>
              <a:gd name="connsiteX1" fmla="*/ 4972 w 10315"/>
              <a:gd name="connsiteY1" fmla="*/ 138 h 10231"/>
              <a:gd name="connsiteX2" fmla="*/ 384 w 10315"/>
              <a:gd name="connsiteY2" fmla="*/ 366 h 10231"/>
              <a:gd name="connsiteX3" fmla="*/ 10 w 10315"/>
              <a:gd name="connsiteY3" fmla="*/ 4958 h 10231"/>
              <a:gd name="connsiteX4" fmla="*/ 369 w 10315"/>
              <a:gd name="connsiteY4" fmla="*/ 9586 h 10231"/>
              <a:gd name="connsiteX5" fmla="*/ 5105 w 10315"/>
              <a:gd name="connsiteY5" fmla="*/ 10077 h 10231"/>
              <a:gd name="connsiteX6" fmla="*/ 9903 w 10315"/>
              <a:gd name="connsiteY6" fmla="*/ 9857 h 10231"/>
              <a:gd name="connsiteX7" fmla="*/ 10310 w 10315"/>
              <a:gd name="connsiteY7" fmla="*/ 5090 h 10231"/>
              <a:gd name="connsiteX8" fmla="*/ 9779 w 10315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384 w 10310"/>
              <a:gd name="connsiteY2" fmla="*/ 366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71 h 10207"/>
              <a:gd name="connsiteX1" fmla="*/ 4972 w 10310"/>
              <a:gd name="connsiteY1" fmla="*/ 114 h 10207"/>
              <a:gd name="connsiteX2" fmla="*/ 441 w 10310"/>
              <a:gd name="connsiteY2" fmla="*/ 381 h 10207"/>
              <a:gd name="connsiteX3" fmla="*/ 10 w 10310"/>
              <a:gd name="connsiteY3" fmla="*/ 4934 h 10207"/>
              <a:gd name="connsiteX4" fmla="*/ 369 w 10310"/>
              <a:gd name="connsiteY4" fmla="*/ 9562 h 10207"/>
              <a:gd name="connsiteX5" fmla="*/ 5105 w 10310"/>
              <a:gd name="connsiteY5" fmla="*/ 10053 h 10207"/>
              <a:gd name="connsiteX6" fmla="*/ 9812 w 10310"/>
              <a:gd name="connsiteY6" fmla="*/ 9833 h 10207"/>
              <a:gd name="connsiteX7" fmla="*/ 10310 w 10310"/>
              <a:gd name="connsiteY7" fmla="*/ 5066 h 10207"/>
              <a:gd name="connsiteX8" fmla="*/ 9779 w 10310"/>
              <a:gd name="connsiteY8" fmla="*/ 471 h 10207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88 w 10319"/>
              <a:gd name="connsiteY0" fmla="*/ 495 h 10231"/>
              <a:gd name="connsiteX1" fmla="*/ 4981 w 10319"/>
              <a:gd name="connsiteY1" fmla="*/ 138 h 10231"/>
              <a:gd name="connsiteX2" fmla="*/ 450 w 10319"/>
              <a:gd name="connsiteY2" fmla="*/ 405 h 10231"/>
              <a:gd name="connsiteX3" fmla="*/ 8 w 10319"/>
              <a:gd name="connsiteY3" fmla="*/ 4780 h 10231"/>
              <a:gd name="connsiteX4" fmla="*/ 378 w 10319"/>
              <a:gd name="connsiteY4" fmla="*/ 9586 h 10231"/>
              <a:gd name="connsiteX5" fmla="*/ 5114 w 10319"/>
              <a:gd name="connsiteY5" fmla="*/ 10077 h 10231"/>
              <a:gd name="connsiteX6" fmla="*/ 9821 w 10319"/>
              <a:gd name="connsiteY6" fmla="*/ 9857 h 10231"/>
              <a:gd name="connsiteX7" fmla="*/ 10319 w 10319"/>
              <a:gd name="connsiteY7" fmla="*/ 5090 h 10231"/>
              <a:gd name="connsiteX8" fmla="*/ 9788 w 10319"/>
              <a:gd name="connsiteY8" fmla="*/ 495 h 10231"/>
              <a:gd name="connsiteX0" fmla="*/ 9790 w 10321"/>
              <a:gd name="connsiteY0" fmla="*/ 495 h 10231"/>
              <a:gd name="connsiteX1" fmla="*/ 4983 w 10321"/>
              <a:gd name="connsiteY1" fmla="*/ 138 h 10231"/>
              <a:gd name="connsiteX2" fmla="*/ 452 w 10321"/>
              <a:gd name="connsiteY2" fmla="*/ 405 h 10231"/>
              <a:gd name="connsiteX3" fmla="*/ 10 w 10321"/>
              <a:gd name="connsiteY3" fmla="*/ 4780 h 10231"/>
              <a:gd name="connsiteX4" fmla="*/ 380 w 10321"/>
              <a:gd name="connsiteY4" fmla="*/ 9586 h 10231"/>
              <a:gd name="connsiteX5" fmla="*/ 5116 w 10321"/>
              <a:gd name="connsiteY5" fmla="*/ 10077 h 10231"/>
              <a:gd name="connsiteX6" fmla="*/ 9823 w 10321"/>
              <a:gd name="connsiteY6" fmla="*/ 9857 h 10231"/>
              <a:gd name="connsiteX7" fmla="*/ 10321 w 10321"/>
              <a:gd name="connsiteY7" fmla="*/ 5090 h 10231"/>
              <a:gd name="connsiteX8" fmla="*/ 9790 w 10321"/>
              <a:gd name="connsiteY8" fmla="*/ 495 h 10231"/>
              <a:gd name="connsiteX0" fmla="*/ 9707 w 10321"/>
              <a:gd name="connsiteY0" fmla="*/ 365 h 10316"/>
              <a:gd name="connsiteX1" fmla="*/ 4983 w 10321"/>
              <a:gd name="connsiteY1" fmla="*/ 223 h 10316"/>
              <a:gd name="connsiteX2" fmla="*/ 452 w 10321"/>
              <a:gd name="connsiteY2" fmla="*/ 490 h 10316"/>
              <a:gd name="connsiteX3" fmla="*/ 10 w 10321"/>
              <a:gd name="connsiteY3" fmla="*/ 4865 h 10316"/>
              <a:gd name="connsiteX4" fmla="*/ 380 w 10321"/>
              <a:gd name="connsiteY4" fmla="*/ 9671 h 10316"/>
              <a:gd name="connsiteX5" fmla="*/ 5116 w 10321"/>
              <a:gd name="connsiteY5" fmla="*/ 10162 h 10316"/>
              <a:gd name="connsiteX6" fmla="*/ 9823 w 10321"/>
              <a:gd name="connsiteY6" fmla="*/ 9942 h 10316"/>
              <a:gd name="connsiteX7" fmla="*/ 10321 w 10321"/>
              <a:gd name="connsiteY7" fmla="*/ 5175 h 10316"/>
              <a:gd name="connsiteX8" fmla="*/ 9707 w 10321"/>
              <a:gd name="connsiteY8" fmla="*/ 365 h 10316"/>
              <a:gd name="connsiteX0" fmla="*/ 9707 w 10327"/>
              <a:gd name="connsiteY0" fmla="*/ 365 h 10327"/>
              <a:gd name="connsiteX1" fmla="*/ 4983 w 10327"/>
              <a:gd name="connsiteY1" fmla="*/ 223 h 10327"/>
              <a:gd name="connsiteX2" fmla="*/ 452 w 10327"/>
              <a:gd name="connsiteY2" fmla="*/ 490 h 10327"/>
              <a:gd name="connsiteX3" fmla="*/ 10 w 10327"/>
              <a:gd name="connsiteY3" fmla="*/ 4865 h 10327"/>
              <a:gd name="connsiteX4" fmla="*/ 380 w 10327"/>
              <a:gd name="connsiteY4" fmla="*/ 9671 h 10327"/>
              <a:gd name="connsiteX5" fmla="*/ 5116 w 10327"/>
              <a:gd name="connsiteY5" fmla="*/ 10162 h 10327"/>
              <a:gd name="connsiteX6" fmla="*/ 9918 w 10327"/>
              <a:gd name="connsiteY6" fmla="*/ 9749 h 10327"/>
              <a:gd name="connsiteX7" fmla="*/ 10321 w 10327"/>
              <a:gd name="connsiteY7" fmla="*/ 5175 h 10327"/>
              <a:gd name="connsiteX8" fmla="*/ 9707 w 10327"/>
              <a:gd name="connsiteY8" fmla="*/ 365 h 10327"/>
              <a:gd name="connsiteX0" fmla="*/ 9707 w 10327"/>
              <a:gd name="connsiteY0" fmla="*/ 365 h 10265"/>
              <a:gd name="connsiteX1" fmla="*/ 4983 w 10327"/>
              <a:gd name="connsiteY1" fmla="*/ 223 h 10265"/>
              <a:gd name="connsiteX2" fmla="*/ 452 w 10327"/>
              <a:gd name="connsiteY2" fmla="*/ 490 h 10265"/>
              <a:gd name="connsiteX3" fmla="*/ 10 w 10327"/>
              <a:gd name="connsiteY3" fmla="*/ 4865 h 10265"/>
              <a:gd name="connsiteX4" fmla="*/ 380 w 10327"/>
              <a:gd name="connsiteY4" fmla="*/ 9671 h 10265"/>
              <a:gd name="connsiteX5" fmla="*/ 5188 w 10327"/>
              <a:gd name="connsiteY5" fmla="*/ 10012 h 10265"/>
              <a:gd name="connsiteX6" fmla="*/ 9918 w 10327"/>
              <a:gd name="connsiteY6" fmla="*/ 9749 h 10265"/>
              <a:gd name="connsiteX7" fmla="*/ 10321 w 10327"/>
              <a:gd name="connsiteY7" fmla="*/ 5175 h 10265"/>
              <a:gd name="connsiteX8" fmla="*/ 9707 w 10327"/>
              <a:gd name="connsiteY8" fmla="*/ 365 h 10265"/>
              <a:gd name="connsiteX0" fmla="*/ 9710 w 10330"/>
              <a:gd name="connsiteY0" fmla="*/ 365 h 10251"/>
              <a:gd name="connsiteX1" fmla="*/ 4986 w 10330"/>
              <a:gd name="connsiteY1" fmla="*/ 223 h 10251"/>
              <a:gd name="connsiteX2" fmla="*/ 455 w 10330"/>
              <a:gd name="connsiteY2" fmla="*/ 490 h 10251"/>
              <a:gd name="connsiteX3" fmla="*/ 13 w 10330"/>
              <a:gd name="connsiteY3" fmla="*/ 4865 h 10251"/>
              <a:gd name="connsiteX4" fmla="*/ 562 w 10330"/>
              <a:gd name="connsiteY4" fmla="*/ 9650 h 10251"/>
              <a:gd name="connsiteX5" fmla="*/ 5191 w 10330"/>
              <a:gd name="connsiteY5" fmla="*/ 10012 h 10251"/>
              <a:gd name="connsiteX6" fmla="*/ 9921 w 10330"/>
              <a:gd name="connsiteY6" fmla="*/ 9749 h 10251"/>
              <a:gd name="connsiteX7" fmla="*/ 10324 w 10330"/>
              <a:gd name="connsiteY7" fmla="*/ 5175 h 10251"/>
              <a:gd name="connsiteX8" fmla="*/ 9710 w 10330"/>
              <a:gd name="connsiteY8" fmla="*/ 365 h 10251"/>
              <a:gd name="connsiteX0" fmla="*/ 9710 w 10330"/>
              <a:gd name="connsiteY0" fmla="*/ 365 h 10127"/>
              <a:gd name="connsiteX1" fmla="*/ 4986 w 10330"/>
              <a:gd name="connsiteY1" fmla="*/ 223 h 10127"/>
              <a:gd name="connsiteX2" fmla="*/ 455 w 10330"/>
              <a:gd name="connsiteY2" fmla="*/ 490 h 10127"/>
              <a:gd name="connsiteX3" fmla="*/ 13 w 10330"/>
              <a:gd name="connsiteY3" fmla="*/ 4865 h 10127"/>
              <a:gd name="connsiteX4" fmla="*/ 562 w 10330"/>
              <a:gd name="connsiteY4" fmla="*/ 9650 h 10127"/>
              <a:gd name="connsiteX5" fmla="*/ 5191 w 10330"/>
              <a:gd name="connsiteY5" fmla="*/ 10012 h 10127"/>
              <a:gd name="connsiteX6" fmla="*/ 9921 w 10330"/>
              <a:gd name="connsiteY6" fmla="*/ 9749 h 10127"/>
              <a:gd name="connsiteX7" fmla="*/ 10324 w 10330"/>
              <a:gd name="connsiteY7" fmla="*/ 5175 h 10127"/>
              <a:gd name="connsiteX8" fmla="*/ 9710 w 10330"/>
              <a:gd name="connsiteY8" fmla="*/ 365 h 10127"/>
              <a:gd name="connsiteX0" fmla="*/ 9710 w 10330"/>
              <a:gd name="connsiteY0" fmla="*/ 365 h 10127"/>
              <a:gd name="connsiteX1" fmla="*/ 4986 w 10330"/>
              <a:gd name="connsiteY1" fmla="*/ 223 h 10127"/>
              <a:gd name="connsiteX2" fmla="*/ 455 w 10330"/>
              <a:gd name="connsiteY2" fmla="*/ 490 h 10127"/>
              <a:gd name="connsiteX3" fmla="*/ 13 w 10330"/>
              <a:gd name="connsiteY3" fmla="*/ 4865 h 10127"/>
              <a:gd name="connsiteX4" fmla="*/ 562 w 10330"/>
              <a:gd name="connsiteY4" fmla="*/ 9650 h 10127"/>
              <a:gd name="connsiteX5" fmla="*/ 5191 w 10330"/>
              <a:gd name="connsiteY5" fmla="*/ 10012 h 10127"/>
              <a:gd name="connsiteX6" fmla="*/ 9921 w 10330"/>
              <a:gd name="connsiteY6" fmla="*/ 9749 h 10127"/>
              <a:gd name="connsiteX7" fmla="*/ 10324 w 10330"/>
              <a:gd name="connsiteY7" fmla="*/ 5175 h 10127"/>
              <a:gd name="connsiteX8" fmla="*/ 9710 w 10330"/>
              <a:gd name="connsiteY8" fmla="*/ 365 h 10127"/>
              <a:gd name="connsiteX0" fmla="*/ 9712 w 10332"/>
              <a:gd name="connsiteY0" fmla="*/ 365 h 10317"/>
              <a:gd name="connsiteX1" fmla="*/ 4988 w 10332"/>
              <a:gd name="connsiteY1" fmla="*/ 223 h 10317"/>
              <a:gd name="connsiteX2" fmla="*/ 457 w 10332"/>
              <a:gd name="connsiteY2" fmla="*/ 490 h 10317"/>
              <a:gd name="connsiteX3" fmla="*/ 15 w 10332"/>
              <a:gd name="connsiteY3" fmla="*/ 4865 h 10317"/>
              <a:gd name="connsiteX4" fmla="*/ 588 w 10332"/>
              <a:gd name="connsiteY4" fmla="*/ 9929 h 10317"/>
              <a:gd name="connsiteX5" fmla="*/ 5193 w 10332"/>
              <a:gd name="connsiteY5" fmla="*/ 10012 h 10317"/>
              <a:gd name="connsiteX6" fmla="*/ 9923 w 10332"/>
              <a:gd name="connsiteY6" fmla="*/ 9749 h 10317"/>
              <a:gd name="connsiteX7" fmla="*/ 10326 w 10332"/>
              <a:gd name="connsiteY7" fmla="*/ 5175 h 10317"/>
              <a:gd name="connsiteX8" fmla="*/ 9712 w 10332"/>
              <a:gd name="connsiteY8" fmla="*/ 365 h 10317"/>
              <a:gd name="connsiteX0" fmla="*/ 9712 w 10332"/>
              <a:gd name="connsiteY0" fmla="*/ 365 h 10185"/>
              <a:gd name="connsiteX1" fmla="*/ 4988 w 10332"/>
              <a:gd name="connsiteY1" fmla="*/ 223 h 10185"/>
              <a:gd name="connsiteX2" fmla="*/ 457 w 10332"/>
              <a:gd name="connsiteY2" fmla="*/ 490 h 10185"/>
              <a:gd name="connsiteX3" fmla="*/ 15 w 10332"/>
              <a:gd name="connsiteY3" fmla="*/ 4865 h 10185"/>
              <a:gd name="connsiteX4" fmla="*/ 588 w 10332"/>
              <a:gd name="connsiteY4" fmla="*/ 9929 h 10185"/>
              <a:gd name="connsiteX5" fmla="*/ 5193 w 10332"/>
              <a:gd name="connsiteY5" fmla="*/ 10012 h 10185"/>
              <a:gd name="connsiteX6" fmla="*/ 9923 w 10332"/>
              <a:gd name="connsiteY6" fmla="*/ 9749 h 10185"/>
              <a:gd name="connsiteX7" fmla="*/ 10326 w 10332"/>
              <a:gd name="connsiteY7" fmla="*/ 5175 h 10185"/>
              <a:gd name="connsiteX8" fmla="*/ 9712 w 10332"/>
              <a:gd name="connsiteY8" fmla="*/ 365 h 10185"/>
              <a:gd name="connsiteX0" fmla="*/ 9712 w 10326"/>
              <a:gd name="connsiteY0" fmla="*/ 365 h 10183"/>
              <a:gd name="connsiteX1" fmla="*/ 4988 w 10326"/>
              <a:gd name="connsiteY1" fmla="*/ 223 h 10183"/>
              <a:gd name="connsiteX2" fmla="*/ 457 w 10326"/>
              <a:gd name="connsiteY2" fmla="*/ 490 h 10183"/>
              <a:gd name="connsiteX3" fmla="*/ 15 w 10326"/>
              <a:gd name="connsiteY3" fmla="*/ 4865 h 10183"/>
              <a:gd name="connsiteX4" fmla="*/ 588 w 10326"/>
              <a:gd name="connsiteY4" fmla="*/ 9929 h 10183"/>
              <a:gd name="connsiteX5" fmla="*/ 5193 w 10326"/>
              <a:gd name="connsiteY5" fmla="*/ 10012 h 10183"/>
              <a:gd name="connsiteX6" fmla="*/ 9792 w 10326"/>
              <a:gd name="connsiteY6" fmla="*/ 9792 h 10183"/>
              <a:gd name="connsiteX7" fmla="*/ 10326 w 10326"/>
              <a:gd name="connsiteY7" fmla="*/ 5175 h 10183"/>
              <a:gd name="connsiteX8" fmla="*/ 9712 w 10326"/>
              <a:gd name="connsiteY8" fmla="*/ 365 h 10183"/>
              <a:gd name="connsiteX0" fmla="*/ 9712 w 10326"/>
              <a:gd name="connsiteY0" fmla="*/ 365 h 10183"/>
              <a:gd name="connsiteX1" fmla="*/ 4988 w 10326"/>
              <a:gd name="connsiteY1" fmla="*/ 223 h 10183"/>
              <a:gd name="connsiteX2" fmla="*/ 457 w 10326"/>
              <a:gd name="connsiteY2" fmla="*/ 490 h 10183"/>
              <a:gd name="connsiteX3" fmla="*/ 15 w 10326"/>
              <a:gd name="connsiteY3" fmla="*/ 4865 h 10183"/>
              <a:gd name="connsiteX4" fmla="*/ 588 w 10326"/>
              <a:gd name="connsiteY4" fmla="*/ 9929 h 10183"/>
              <a:gd name="connsiteX5" fmla="*/ 5193 w 10326"/>
              <a:gd name="connsiteY5" fmla="*/ 10012 h 10183"/>
              <a:gd name="connsiteX6" fmla="*/ 9792 w 10326"/>
              <a:gd name="connsiteY6" fmla="*/ 9792 h 10183"/>
              <a:gd name="connsiteX7" fmla="*/ 10326 w 10326"/>
              <a:gd name="connsiteY7" fmla="*/ 5175 h 10183"/>
              <a:gd name="connsiteX8" fmla="*/ 9712 w 10326"/>
              <a:gd name="connsiteY8" fmla="*/ 365 h 10183"/>
              <a:gd name="connsiteX0" fmla="*/ 9712 w 10267"/>
              <a:gd name="connsiteY0" fmla="*/ 365 h 10183"/>
              <a:gd name="connsiteX1" fmla="*/ 4988 w 10267"/>
              <a:gd name="connsiteY1" fmla="*/ 223 h 10183"/>
              <a:gd name="connsiteX2" fmla="*/ 457 w 10267"/>
              <a:gd name="connsiteY2" fmla="*/ 490 h 10183"/>
              <a:gd name="connsiteX3" fmla="*/ 15 w 10267"/>
              <a:gd name="connsiteY3" fmla="*/ 4865 h 10183"/>
              <a:gd name="connsiteX4" fmla="*/ 588 w 10267"/>
              <a:gd name="connsiteY4" fmla="*/ 9929 h 10183"/>
              <a:gd name="connsiteX5" fmla="*/ 5193 w 10267"/>
              <a:gd name="connsiteY5" fmla="*/ 10012 h 10183"/>
              <a:gd name="connsiteX6" fmla="*/ 9792 w 10267"/>
              <a:gd name="connsiteY6" fmla="*/ 9792 h 10183"/>
              <a:gd name="connsiteX7" fmla="*/ 10266 w 10267"/>
              <a:gd name="connsiteY7" fmla="*/ 5175 h 10183"/>
              <a:gd name="connsiteX8" fmla="*/ 9712 w 10267"/>
              <a:gd name="connsiteY8" fmla="*/ 365 h 10183"/>
              <a:gd name="connsiteX0" fmla="*/ 9712 w 10288"/>
              <a:gd name="connsiteY0" fmla="*/ 365 h 10186"/>
              <a:gd name="connsiteX1" fmla="*/ 4988 w 10288"/>
              <a:gd name="connsiteY1" fmla="*/ 223 h 10186"/>
              <a:gd name="connsiteX2" fmla="*/ 457 w 10288"/>
              <a:gd name="connsiteY2" fmla="*/ 490 h 10186"/>
              <a:gd name="connsiteX3" fmla="*/ 15 w 10288"/>
              <a:gd name="connsiteY3" fmla="*/ 4865 h 10186"/>
              <a:gd name="connsiteX4" fmla="*/ 588 w 10288"/>
              <a:gd name="connsiteY4" fmla="*/ 9929 h 10186"/>
              <a:gd name="connsiteX5" fmla="*/ 5193 w 10288"/>
              <a:gd name="connsiteY5" fmla="*/ 10012 h 10186"/>
              <a:gd name="connsiteX6" fmla="*/ 9935 w 10288"/>
              <a:gd name="connsiteY6" fmla="*/ 9728 h 10186"/>
              <a:gd name="connsiteX7" fmla="*/ 10266 w 10288"/>
              <a:gd name="connsiteY7" fmla="*/ 5175 h 10186"/>
              <a:gd name="connsiteX8" fmla="*/ 9712 w 10288"/>
              <a:gd name="connsiteY8" fmla="*/ 365 h 10186"/>
              <a:gd name="connsiteX0" fmla="*/ 9712 w 10288"/>
              <a:gd name="connsiteY0" fmla="*/ 435 h 10256"/>
              <a:gd name="connsiteX1" fmla="*/ 4988 w 10288"/>
              <a:gd name="connsiteY1" fmla="*/ 100 h 10256"/>
              <a:gd name="connsiteX2" fmla="*/ 457 w 10288"/>
              <a:gd name="connsiteY2" fmla="*/ 560 h 10256"/>
              <a:gd name="connsiteX3" fmla="*/ 15 w 10288"/>
              <a:gd name="connsiteY3" fmla="*/ 4935 h 10256"/>
              <a:gd name="connsiteX4" fmla="*/ 588 w 10288"/>
              <a:gd name="connsiteY4" fmla="*/ 9999 h 10256"/>
              <a:gd name="connsiteX5" fmla="*/ 5193 w 10288"/>
              <a:gd name="connsiteY5" fmla="*/ 10082 h 10256"/>
              <a:gd name="connsiteX6" fmla="*/ 9935 w 10288"/>
              <a:gd name="connsiteY6" fmla="*/ 9798 h 10256"/>
              <a:gd name="connsiteX7" fmla="*/ 10266 w 10288"/>
              <a:gd name="connsiteY7" fmla="*/ 5245 h 10256"/>
              <a:gd name="connsiteX8" fmla="*/ 9712 w 10288"/>
              <a:gd name="connsiteY8" fmla="*/ 435 h 10256"/>
              <a:gd name="connsiteX0" fmla="*/ 9749 w 10325"/>
              <a:gd name="connsiteY0" fmla="*/ 435 h 10256"/>
              <a:gd name="connsiteX1" fmla="*/ 5025 w 10325"/>
              <a:gd name="connsiteY1" fmla="*/ 100 h 10256"/>
              <a:gd name="connsiteX2" fmla="*/ 387 w 10325"/>
              <a:gd name="connsiteY2" fmla="*/ 431 h 10256"/>
              <a:gd name="connsiteX3" fmla="*/ 52 w 10325"/>
              <a:gd name="connsiteY3" fmla="*/ 4935 h 10256"/>
              <a:gd name="connsiteX4" fmla="*/ 625 w 10325"/>
              <a:gd name="connsiteY4" fmla="*/ 9999 h 10256"/>
              <a:gd name="connsiteX5" fmla="*/ 5230 w 10325"/>
              <a:gd name="connsiteY5" fmla="*/ 10082 h 10256"/>
              <a:gd name="connsiteX6" fmla="*/ 9972 w 10325"/>
              <a:gd name="connsiteY6" fmla="*/ 9798 h 10256"/>
              <a:gd name="connsiteX7" fmla="*/ 10303 w 10325"/>
              <a:gd name="connsiteY7" fmla="*/ 5245 h 10256"/>
              <a:gd name="connsiteX8" fmla="*/ 9749 w 10325"/>
              <a:gd name="connsiteY8" fmla="*/ 435 h 10256"/>
              <a:gd name="connsiteX0" fmla="*/ 9821 w 10325"/>
              <a:gd name="connsiteY0" fmla="*/ 401 h 10308"/>
              <a:gd name="connsiteX1" fmla="*/ 5025 w 10325"/>
              <a:gd name="connsiteY1" fmla="*/ 152 h 10308"/>
              <a:gd name="connsiteX2" fmla="*/ 387 w 10325"/>
              <a:gd name="connsiteY2" fmla="*/ 483 h 10308"/>
              <a:gd name="connsiteX3" fmla="*/ 52 w 10325"/>
              <a:gd name="connsiteY3" fmla="*/ 4987 h 10308"/>
              <a:gd name="connsiteX4" fmla="*/ 625 w 10325"/>
              <a:gd name="connsiteY4" fmla="*/ 10051 h 10308"/>
              <a:gd name="connsiteX5" fmla="*/ 5230 w 10325"/>
              <a:gd name="connsiteY5" fmla="*/ 10134 h 10308"/>
              <a:gd name="connsiteX6" fmla="*/ 9972 w 10325"/>
              <a:gd name="connsiteY6" fmla="*/ 9850 h 10308"/>
              <a:gd name="connsiteX7" fmla="*/ 10303 w 10325"/>
              <a:gd name="connsiteY7" fmla="*/ 5297 h 10308"/>
              <a:gd name="connsiteX8" fmla="*/ 9821 w 10325"/>
              <a:gd name="connsiteY8" fmla="*/ 401 h 10308"/>
              <a:gd name="connsiteX0" fmla="*/ 9821 w 10325"/>
              <a:gd name="connsiteY0" fmla="*/ 444 h 10351"/>
              <a:gd name="connsiteX1" fmla="*/ 5120 w 10325"/>
              <a:gd name="connsiteY1" fmla="*/ 88 h 10351"/>
              <a:gd name="connsiteX2" fmla="*/ 387 w 10325"/>
              <a:gd name="connsiteY2" fmla="*/ 526 h 10351"/>
              <a:gd name="connsiteX3" fmla="*/ 52 w 10325"/>
              <a:gd name="connsiteY3" fmla="*/ 5030 h 10351"/>
              <a:gd name="connsiteX4" fmla="*/ 625 w 10325"/>
              <a:gd name="connsiteY4" fmla="*/ 10094 h 10351"/>
              <a:gd name="connsiteX5" fmla="*/ 5230 w 10325"/>
              <a:gd name="connsiteY5" fmla="*/ 10177 h 10351"/>
              <a:gd name="connsiteX6" fmla="*/ 9972 w 10325"/>
              <a:gd name="connsiteY6" fmla="*/ 9893 h 10351"/>
              <a:gd name="connsiteX7" fmla="*/ 10303 w 10325"/>
              <a:gd name="connsiteY7" fmla="*/ 5340 h 10351"/>
              <a:gd name="connsiteX8" fmla="*/ 9821 w 10325"/>
              <a:gd name="connsiteY8" fmla="*/ 444 h 10351"/>
              <a:gd name="connsiteX0" fmla="*/ 9939 w 10443"/>
              <a:gd name="connsiteY0" fmla="*/ 444 h 10504"/>
              <a:gd name="connsiteX1" fmla="*/ 5238 w 10443"/>
              <a:gd name="connsiteY1" fmla="*/ 88 h 10504"/>
              <a:gd name="connsiteX2" fmla="*/ 505 w 10443"/>
              <a:gd name="connsiteY2" fmla="*/ 526 h 10504"/>
              <a:gd name="connsiteX3" fmla="*/ 15 w 10443"/>
              <a:gd name="connsiteY3" fmla="*/ 5051 h 10504"/>
              <a:gd name="connsiteX4" fmla="*/ 743 w 10443"/>
              <a:gd name="connsiteY4" fmla="*/ 10094 h 10504"/>
              <a:gd name="connsiteX5" fmla="*/ 5348 w 10443"/>
              <a:gd name="connsiteY5" fmla="*/ 10177 h 10504"/>
              <a:gd name="connsiteX6" fmla="*/ 10090 w 10443"/>
              <a:gd name="connsiteY6" fmla="*/ 9893 h 10504"/>
              <a:gd name="connsiteX7" fmla="*/ 10421 w 10443"/>
              <a:gd name="connsiteY7" fmla="*/ 5340 h 10504"/>
              <a:gd name="connsiteX8" fmla="*/ 9939 w 10443"/>
              <a:gd name="connsiteY8" fmla="*/ 444 h 10504"/>
              <a:gd name="connsiteX0" fmla="*/ 9989 w 10493"/>
              <a:gd name="connsiteY0" fmla="*/ 444 h 10473"/>
              <a:gd name="connsiteX1" fmla="*/ 5288 w 10493"/>
              <a:gd name="connsiteY1" fmla="*/ 88 h 10473"/>
              <a:gd name="connsiteX2" fmla="*/ 555 w 10493"/>
              <a:gd name="connsiteY2" fmla="*/ 526 h 10473"/>
              <a:gd name="connsiteX3" fmla="*/ 65 w 10493"/>
              <a:gd name="connsiteY3" fmla="*/ 5051 h 10473"/>
              <a:gd name="connsiteX4" fmla="*/ 602 w 10493"/>
              <a:gd name="connsiteY4" fmla="*/ 10051 h 10473"/>
              <a:gd name="connsiteX5" fmla="*/ 5398 w 10493"/>
              <a:gd name="connsiteY5" fmla="*/ 10177 h 10473"/>
              <a:gd name="connsiteX6" fmla="*/ 10140 w 10493"/>
              <a:gd name="connsiteY6" fmla="*/ 9893 h 10473"/>
              <a:gd name="connsiteX7" fmla="*/ 10471 w 10493"/>
              <a:gd name="connsiteY7" fmla="*/ 5340 h 10473"/>
              <a:gd name="connsiteX8" fmla="*/ 9989 w 10493"/>
              <a:gd name="connsiteY8" fmla="*/ 444 h 10473"/>
              <a:gd name="connsiteX0" fmla="*/ 9928 w 10432"/>
              <a:gd name="connsiteY0" fmla="*/ 444 h 10484"/>
              <a:gd name="connsiteX1" fmla="*/ 5227 w 10432"/>
              <a:gd name="connsiteY1" fmla="*/ 88 h 10484"/>
              <a:gd name="connsiteX2" fmla="*/ 494 w 10432"/>
              <a:gd name="connsiteY2" fmla="*/ 526 h 10484"/>
              <a:gd name="connsiteX3" fmla="*/ 4 w 10432"/>
              <a:gd name="connsiteY3" fmla="*/ 5051 h 10484"/>
              <a:gd name="connsiteX4" fmla="*/ 541 w 10432"/>
              <a:gd name="connsiteY4" fmla="*/ 10051 h 10484"/>
              <a:gd name="connsiteX5" fmla="*/ 5337 w 10432"/>
              <a:gd name="connsiteY5" fmla="*/ 10177 h 10484"/>
              <a:gd name="connsiteX6" fmla="*/ 10079 w 10432"/>
              <a:gd name="connsiteY6" fmla="*/ 9893 h 10484"/>
              <a:gd name="connsiteX7" fmla="*/ 10410 w 10432"/>
              <a:gd name="connsiteY7" fmla="*/ 5340 h 10484"/>
              <a:gd name="connsiteX8" fmla="*/ 9928 w 10432"/>
              <a:gd name="connsiteY8" fmla="*/ 444 h 10484"/>
              <a:gd name="connsiteX0" fmla="*/ 9988 w 10492"/>
              <a:gd name="connsiteY0" fmla="*/ 444 h 10557"/>
              <a:gd name="connsiteX1" fmla="*/ 5287 w 10492"/>
              <a:gd name="connsiteY1" fmla="*/ 88 h 10557"/>
              <a:gd name="connsiteX2" fmla="*/ 554 w 10492"/>
              <a:gd name="connsiteY2" fmla="*/ 526 h 10557"/>
              <a:gd name="connsiteX3" fmla="*/ 64 w 10492"/>
              <a:gd name="connsiteY3" fmla="*/ 5051 h 10557"/>
              <a:gd name="connsiteX4" fmla="*/ 601 w 10492"/>
              <a:gd name="connsiteY4" fmla="*/ 10051 h 10557"/>
              <a:gd name="connsiteX5" fmla="*/ 5385 w 10492"/>
              <a:gd name="connsiteY5" fmla="*/ 10370 h 10557"/>
              <a:gd name="connsiteX6" fmla="*/ 10139 w 10492"/>
              <a:gd name="connsiteY6" fmla="*/ 9893 h 10557"/>
              <a:gd name="connsiteX7" fmla="*/ 10470 w 10492"/>
              <a:gd name="connsiteY7" fmla="*/ 5340 h 10557"/>
              <a:gd name="connsiteX8" fmla="*/ 9988 w 10492"/>
              <a:gd name="connsiteY8" fmla="*/ 444 h 10557"/>
              <a:gd name="connsiteX0" fmla="*/ 9928 w 10432"/>
              <a:gd name="connsiteY0" fmla="*/ 444 h 10515"/>
              <a:gd name="connsiteX1" fmla="*/ 5227 w 10432"/>
              <a:gd name="connsiteY1" fmla="*/ 88 h 10515"/>
              <a:gd name="connsiteX2" fmla="*/ 494 w 10432"/>
              <a:gd name="connsiteY2" fmla="*/ 526 h 10515"/>
              <a:gd name="connsiteX3" fmla="*/ 4 w 10432"/>
              <a:gd name="connsiteY3" fmla="*/ 5051 h 10515"/>
              <a:gd name="connsiteX4" fmla="*/ 541 w 10432"/>
              <a:gd name="connsiteY4" fmla="*/ 10051 h 10515"/>
              <a:gd name="connsiteX5" fmla="*/ 5325 w 10432"/>
              <a:gd name="connsiteY5" fmla="*/ 10370 h 10515"/>
              <a:gd name="connsiteX6" fmla="*/ 10079 w 10432"/>
              <a:gd name="connsiteY6" fmla="*/ 9893 h 10515"/>
              <a:gd name="connsiteX7" fmla="*/ 10410 w 10432"/>
              <a:gd name="connsiteY7" fmla="*/ 5340 h 10515"/>
              <a:gd name="connsiteX8" fmla="*/ 9928 w 10432"/>
              <a:gd name="connsiteY8" fmla="*/ 444 h 10515"/>
              <a:gd name="connsiteX0" fmla="*/ 9934 w 10438"/>
              <a:gd name="connsiteY0" fmla="*/ 444 h 10584"/>
              <a:gd name="connsiteX1" fmla="*/ 5233 w 10438"/>
              <a:gd name="connsiteY1" fmla="*/ 88 h 10584"/>
              <a:gd name="connsiteX2" fmla="*/ 500 w 10438"/>
              <a:gd name="connsiteY2" fmla="*/ 526 h 10584"/>
              <a:gd name="connsiteX3" fmla="*/ 10 w 10438"/>
              <a:gd name="connsiteY3" fmla="*/ 5051 h 10584"/>
              <a:gd name="connsiteX4" fmla="*/ 666 w 10438"/>
              <a:gd name="connsiteY4" fmla="*/ 10158 h 10584"/>
              <a:gd name="connsiteX5" fmla="*/ 5331 w 10438"/>
              <a:gd name="connsiteY5" fmla="*/ 10370 h 10584"/>
              <a:gd name="connsiteX6" fmla="*/ 10085 w 10438"/>
              <a:gd name="connsiteY6" fmla="*/ 9893 h 10584"/>
              <a:gd name="connsiteX7" fmla="*/ 10416 w 10438"/>
              <a:gd name="connsiteY7" fmla="*/ 5340 h 10584"/>
              <a:gd name="connsiteX8" fmla="*/ 9934 w 10438"/>
              <a:gd name="connsiteY8" fmla="*/ 444 h 10584"/>
              <a:gd name="connsiteX0" fmla="*/ 9934 w 10438"/>
              <a:gd name="connsiteY0" fmla="*/ 444 h 10605"/>
              <a:gd name="connsiteX1" fmla="*/ 5233 w 10438"/>
              <a:gd name="connsiteY1" fmla="*/ 88 h 10605"/>
              <a:gd name="connsiteX2" fmla="*/ 500 w 10438"/>
              <a:gd name="connsiteY2" fmla="*/ 526 h 10605"/>
              <a:gd name="connsiteX3" fmla="*/ 10 w 10438"/>
              <a:gd name="connsiteY3" fmla="*/ 5051 h 10605"/>
              <a:gd name="connsiteX4" fmla="*/ 666 w 10438"/>
              <a:gd name="connsiteY4" fmla="*/ 10158 h 10605"/>
              <a:gd name="connsiteX5" fmla="*/ 5331 w 10438"/>
              <a:gd name="connsiteY5" fmla="*/ 10370 h 10605"/>
              <a:gd name="connsiteX6" fmla="*/ 10085 w 10438"/>
              <a:gd name="connsiteY6" fmla="*/ 9893 h 10605"/>
              <a:gd name="connsiteX7" fmla="*/ 10416 w 10438"/>
              <a:gd name="connsiteY7" fmla="*/ 5340 h 10605"/>
              <a:gd name="connsiteX8" fmla="*/ 9934 w 10438"/>
              <a:gd name="connsiteY8" fmla="*/ 444 h 10605"/>
              <a:gd name="connsiteX0" fmla="*/ 9934 w 10438"/>
              <a:gd name="connsiteY0" fmla="*/ 444 h 10497"/>
              <a:gd name="connsiteX1" fmla="*/ 5233 w 10438"/>
              <a:gd name="connsiteY1" fmla="*/ 88 h 10497"/>
              <a:gd name="connsiteX2" fmla="*/ 500 w 10438"/>
              <a:gd name="connsiteY2" fmla="*/ 526 h 10497"/>
              <a:gd name="connsiteX3" fmla="*/ 10 w 10438"/>
              <a:gd name="connsiteY3" fmla="*/ 5051 h 10497"/>
              <a:gd name="connsiteX4" fmla="*/ 666 w 10438"/>
              <a:gd name="connsiteY4" fmla="*/ 10158 h 10497"/>
              <a:gd name="connsiteX5" fmla="*/ 5331 w 10438"/>
              <a:gd name="connsiteY5" fmla="*/ 10370 h 10497"/>
              <a:gd name="connsiteX6" fmla="*/ 10085 w 10438"/>
              <a:gd name="connsiteY6" fmla="*/ 9893 h 10497"/>
              <a:gd name="connsiteX7" fmla="*/ 10416 w 10438"/>
              <a:gd name="connsiteY7" fmla="*/ 5340 h 10497"/>
              <a:gd name="connsiteX8" fmla="*/ 9934 w 10438"/>
              <a:gd name="connsiteY8" fmla="*/ 444 h 10497"/>
              <a:gd name="connsiteX0" fmla="*/ 9934 w 10455"/>
              <a:gd name="connsiteY0" fmla="*/ 444 h 10491"/>
              <a:gd name="connsiteX1" fmla="*/ 5233 w 10455"/>
              <a:gd name="connsiteY1" fmla="*/ 88 h 10491"/>
              <a:gd name="connsiteX2" fmla="*/ 500 w 10455"/>
              <a:gd name="connsiteY2" fmla="*/ 526 h 10491"/>
              <a:gd name="connsiteX3" fmla="*/ 10 w 10455"/>
              <a:gd name="connsiteY3" fmla="*/ 5051 h 10491"/>
              <a:gd name="connsiteX4" fmla="*/ 666 w 10455"/>
              <a:gd name="connsiteY4" fmla="*/ 10158 h 10491"/>
              <a:gd name="connsiteX5" fmla="*/ 5331 w 10455"/>
              <a:gd name="connsiteY5" fmla="*/ 10370 h 10491"/>
              <a:gd name="connsiteX6" fmla="*/ 10133 w 10455"/>
              <a:gd name="connsiteY6" fmla="*/ 10000 h 10491"/>
              <a:gd name="connsiteX7" fmla="*/ 10416 w 10455"/>
              <a:gd name="connsiteY7" fmla="*/ 5340 h 10491"/>
              <a:gd name="connsiteX8" fmla="*/ 9934 w 10455"/>
              <a:gd name="connsiteY8" fmla="*/ 444 h 10491"/>
              <a:gd name="connsiteX0" fmla="*/ 9994 w 10455"/>
              <a:gd name="connsiteY0" fmla="*/ 435 h 10503"/>
              <a:gd name="connsiteX1" fmla="*/ 5233 w 10455"/>
              <a:gd name="connsiteY1" fmla="*/ 100 h 10503"/>
              <a:gd name="connsiteX2" fmla="*/ 500 w 10455"/>
              <a:gd name="connsiteY2" fmla="*/ 538 h 10503"/>
              <a:gd name="connsiteX3" fmla="*/ 10 w 10455"/>
              <a:gd name="connsiteY3" fmla="*/ 5063 h 10503"/>
              <a:gd name="connsiteX4" fmla="*/ 666 w 10455"/>
              <a:gd name="connsiteY4" fmla="*/ 10170 h 10503"/>
              <a:gd name="connsiteX5" fmla="*/ 5331 w 10455"/>
              <a:gd name="connsiteY5" fmla="*/ 10382 h 10503"/>
              <a:gd name="connsiteX6" fmla="*/ 10133 w 10455"/>
              <a:gd name="connsiteY6" fmla="*/ 10012 h 10503"/>
              <a:gd name="connsiteX7" fmla="*/ 10416 w 10455"/>
              <a:gd name="connsiteY7" fmla="*/ 5352 h 10503"/>
              <a:gd name="connsiteX8" fmla="*/ 9994 w 10455"/>
              <a:gd name="connsiteY8" fmla="*/ 435 h 10503"/>
              <a:gd name="connsiteX0" fmla="*/ 9994 w 10541"/>
              <a:gd name="connsiteY0" fmla="*/ 435 h 10503"/>
              <a:gd name="connsiteX1" fmla="*/ 5233 w 10541"/>
              <a:gd name="connsiteY1" fmla="*/ 100 h 10503"/>
              <a:gd name="connsiteX2" fmla="*/ 500 w 10541"/>
              <a:gd name="connsiteY2" fmla="*/ 538 h 10503"/>
              <a:gd name="connsiteX3" fmla="*/ 10 w 10541"/>
              <a:gd name="connsiteY3" fmla="*/ 5063 h 10503"/>
              <a:gd name="connsiteX4" fmla="*/ 666 w 10541"/>
              <a:gd name="connsiteY4" fmla="*/ 10170 h 10503"/>
              <a:gd name="connsiteX5" fmla="*/ 5331 w 10541"/>
              <a:gd name="connsiteY5" fmla="*/ 10382 h 10503"/>
              <a:gd name="connsiteX6" fmla="*/ 10133 w 10541"/>
              <a:gd name="connsiteY6" fmla="*/ 10012 h 10503"/>
              <a:gd name="connsiteX7" fmla="*/ 10535 w 10541"/>
              <a:gd name="connsiteY7" fmla="*/ 5331 h 10503"/>
              <a:gd name="connsiteX8" fmla="*/ 9994 w 10541"/>
              <a:gd name="connsiteY8" fmla="*/ 435 h 10503"/>
              <a:gd name="connsiteX0" fmla="*/ 9994 w 10550"/>
              <a:gd name="connsiteY0" fmla="*/ 435 h 10500"/>
              <a:gd name="connsiteX1" fmla="*/ 5233 w 10550"/>
              <a:gd name="connsiteY1" fmla="*/ 100 h 10500"/>
              <a:gd name="connsiteX2" fmla="*/ 500 w 10550"/>
              <a:gd name="connsiteY2" fmla="*/ 538 h 10500"/>
              <a:gd name="connsiteX3" fmla="*/ 10 w 10550"/>
              <a:gd name="connsiteY3" fmla="*/ 5063 h 10500"/>
              <a:gd name="connsiteX4" fmla="*/ 666 w 10550"/>
              <a:gd name="connsiteY4" fmla="*/ 10170 h 10500"/>
              <a:gd name="connsiteX5" fmla="*/ 5331 w 10550"/>
              <a:gd name="connsiteY5" fmla="*/ 10382 h 10500"/>
              <a:gd name="connsiteX6" fmla="*/ 10181 w 10550"/>
              <a:gd name="connsiteY6" fmla="*/ 10055 h 10500"/>
              <a:gd name="connsiteX7" fmla="*/ 10535 w 10550"/>
              <a:gd name="connsiteY7" fmla="*/ 5331 h 10500"/>
              <a:gd name="connsiteX8" fmla="*/ 9994 w 10550"/>
              <a:gd name="connsiteY8" fmla="*/ 435 h 10500"/>
              <a:gd name="connsiteX0" fmla="*/ 9994 w 10550"/>
              <a:gd name="connsiteY0" fmla="*/ 435 h 10528"/>
              <a:gd name="connsiteX1" fmla="*/ 5233 w 10550"/>
              <a:gd name="connsiteY1" fmla="*/ 100 h 10528"/>
              <a:gd name="connsiteX2" fmla="*/ 500 w 10550"/>
              <a:gd name="connsiteY2" fmla="*/ 538 h 10528"/>
              <a:gd name="connsiteX3" fmla="*/ 10 w 10550"/>
              <a:gd name="connsiteY3" fmla="*/ 5063 h 10528"/>
              <a:gd name="connsiteX4" fmla="*/ 666 w 10550"/>
              <a:gd name="connsiteY4" fmla="*/ 10213 h 10528"/>
              <a:gd name="connsiteX5" fmla="*/ 5331 w 10550"/>
              <a:gd name="connsiteY5" fmla="*/ 10382 h 10528"/>
              <a:gd name="connsiteX6" fmla="*/ 10181 w 10550"/>
              <a:gd name="connsiteY6" fmla="*/ 10055 h 10528"/>
              <a:gd name="connsiteX7" fmla="*/ 10535 w 10550"/>
              <a:gd name="connsiteY7" fmla="*/ 5331 h 10528"/>
              <a:gd name="connsiteX8" fmla="*/ 9994 w 10550"/>
              <a:gd name="connsiteY8" fmla="*/ 435 h 10528"/>
              <a:gd name="connsiteX0" fmla="*/ 9991 w 10547"/>
              <a:gd name="connsiteY0" fmla="*/ 435 h 10528"/>
              <a:gd name="connsiteX1" fmla="*/ 5230 w 10547"/>
              <a:gd name="connsiteY1" fmla="*/ 100 h 10528"/>
              <a:gd name="connsiteX2" fmla="*/ 497 w 10547"/>
              <a:gd name="connsiteY2" fmla="*/ 538 h 10528"/>
              <a:gd name="connsiteX3" fmla="*/ 7 w 10547"/>
              <a:gd name="connsiteY3" fmla="*/ 5063 h 10528"/>
              <a:gd name="connsiteX4" fmla="*/ 663 w 10547"/>
              <a:gd name="connsiteY4" fmla="*/ 10213 h 10528"/>
              <a:gd name="connsiteX5" fmla="*/ 5328 w 10547"/>
              <a:gd name="connsiteY5" fmla="*/ 10382 h 10528"/>
              <a:gd name="connsiteX6" fmla="*/ 10178 w 10547"/>
              <a:gd name="connsiteY6" fmla="*/ 10055 h 10528"/>
              <a:gd name="connsiteX7" fmla="*/ 10532 w 10547"/>
              <a:gd name="connsiteY7" fmla="*/ 5331 h 10528"/>
              <a:gd name="connsiteX8" fmla="*/ 9991 w 10547"/>
              <a:gd name="connsiteY8" fmla="*/ 435 h 10528"/>
              <a:gd name="connsiteX0" fmla="*/ 9999 w 10555"/>
              <a:gd name="connsiteY0" fmla="*/ 435 h 10528"/>
              <a:gd name="connsiteX1" fmla="*/ 5238 w 10555"/>
              <a:gd name="connsiteY1" fmla="*/ 100 h 10528"/>
              <a:gd name="connsiteX2" fmla="*/ 481 w 10555"/>
              <a:gd name="connsiteY2" fmla="*/ 559 h 10528"/>
              <a:gd name="connsiteX3" fmla="*/ 15 w 10555"/>
              <a:gd name="connsiteY3" fmla="*/ 5063 h 10528"/>
              <a:gd name="connsiteX4" fmla="*/ 671 w 10555"/>
              <a:gd name="connsiteY4" fmla="*/ 10213 h 10528"/>
              <a:gd name="connsiteX5" fmla="*/ 5336 w 10555"/>
              <a:gd name="connsiteY5" fmla="*/ 10382 h 10528"/>
              <a:gd name="connsiteX6" fmla="*/ 10186 w 10555"/>
              <a:gd name="connsiteY6" fmla="*/ 10055 h 10528"/>
              <a:gd name="connsiteX7" fmla="*/ 10540 w 10555"/>
              <a:gd name="connsiteY7" fmla="*/ 5331 h 10528"/>
              <a:gd name="connsiteX8" fmla="*/ 9999 w 10555"/>
              <a:gd name="connsiteY8" fmla="*/ 435 h 10528"/>
              <a:gd name="connsiteX0" fmla="*/ 9999 w 10555"/>
              <a:gd name="connsiteY0" fmla="*/ 457 h 10550"/>
              <a:gd name="connsiteX1" fmla="*/ 5238 w 10555"/>
              <a:gd name="connsiteY1" fmla="*/ 122 h 10550"/>
              <a:gd name="connsiteX2" fmla="*/ 481 w 10555"/>
              <a:gd name="connsiteY2" fmla="*/ 581 h 10550"/>
              <a:gd name="connsiteX3" fmla="*/ 15 w 10555"/>
              <a:gd name="connsiteY3" fmla="*/ 5085 h 10550"/>
              <a:gd name="connsiteX4" fmla="*/ 671 w 10555"/>
              <a:gd name="connsiteY4" fmla="*/ 10235 h 10550"/>
              <a:gd name="connsiteX5" fmla="*/ 5336 w 10555"/>
              <a:gd name="connsiteY5" fmla="*/ 10404 h 10550"/>
              <a:gd name="connsiteX6" fmla="*/ 10186 w 10555"/>
              <a:gd name="connsiteY6" fmla="*/ 10077 h 10550"/>
              <a:gd name="connsiteX7" fmla="*/ 10540 w 10555"/>
              <a:gd name="connsiteY7" fmla="*/ 5353 h 10550"/>
              <a:gd name="connsiteX8" fmla="*/ 9999 w 10555"/>
              <a:gd name="connsiteY8" fmla="*/ 457 h 10550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47"/>
              <a:gd name="connsiteY0" fmla="*/ 409 h 10564"/>
              <a:gd name="connsiteX1" fmla="*/ 5238 w 10547"/>
              <a:gd name="connsiteY1" fmla="*/ 138 h 10564"/>
              <a:gd name="connsiteX2" fmla="*/ 481 w 10547"/>
              <a:gd name="connsiteY2" fmla="*/ 597 h 10564"/>
              <a:gd name="connsiteX3" fmla="*/ 15 w 10547"/>
              <a:gd name="connsiteY3" fmla="*/ 5101 h 10564"/>
              <a:gd name="connsiteX4" fmla="*/ 671 w 10547"/>
              <a:gd name="connsiteY4" fmla="*/ 10251 h 10564"/>
              <a:gd name="connsiteX5" fmla="*/ 5336 w 10547"/>
              <a:gd name="connsiteY5" fmla="*/ 10420 h 10564"/>
              <a:gd name="connsiteX6" fmla="*/ 10150 w 10547"/>
              <a:gd name="connsiteY6" fmla="*/ 10136 h 10564"/>
              <a:gd name="connsiteX7" fmla="*/ 10540 w 10547"/>
              <a:gd name="connsiteY7" fmla="*/ 5369 h 10564"/>
              <a:gd name="connsiteX8" fmla="*/ 9987 w 10547"/>
              <a:gd name="connsiteY8" fmla="*/ 409 h 10564"/>
              <a:gd name="connsiteX0" fmla="*/ 9987 w 10547"/>
              <a:gd name="connsiteY0" fmla="*/ 454 h 10609"/>
              <a:gd name="connsiteX1" fmla="*/ 5238 w 10547"/>
              <a:gd name="connsiteY1" fmla="*/ 76 h 10609"/>
              <a:gd name="connsiteX2" fmla="*/ 481 w 10547"/>
              <a:gd name="connsiteY2" fmla="*/ 642 h 10609"/>
              <a:gd name="connsiteX3" fmla="*/ 15 w 10547"/>
              <a:gd name="connsiteY3" fmla="*/ 5146 h 10609"/>
              <a:gd name="connsiteX4" fmla="*/ 671 w 10547"/>
              <a:gd name="connsiteY4" fmla="*/ 10296 h 10609"/>
              <a:gd name="connsiteX5" fmla="*/ 5336 w 10547"/>
              <a:gd name="connsiteY5" fmla="*/ 10465 h 10609"/>
              <a:gd name="connsiteX6" fmla="*/ 10150 w 10547"/>
              <a:gd name="connsiteY6" fmla="*/ 10181 h 10609"/>
              <a:gd name="connsiteX7" fmla="*/ 10540 w 10547"/>
              <a:gd name="connsiteY7" fmla="*/ 5414 h 10609"/>
              <a:gd name="connsiteX8" fmla="*/ 9987 w 10547"/>
              <a:gd name="connsiteY8" fmla="*/ 454 h 10609"/>
              <a:gd name="connsiteX0" fmla="*/ 9981 w 10541"/>
              <a:gd name="connsiteY0" fmla="*/ 454 h 10623"/>
              <a:gd name="connsiteX1" fmla="*/ 5232 w 10541"/>
              <a:gd name="connsiteY1" fmla="*/ 76 h 10623"/>
              <a:gd name="connsiteX2" fmla="*/ 475 w 10541"/>
              <a:gd name="connsiteY2" fmla="*/ 642 h 10623"/>
              <a:gd name="connsiteX3" fmla="*/ 9 w 10541"/>
              <a:gd name="connsiteY3" fmla="*/ 5146 h 10623"/>
              <a:gd name="connsiteX4" fmla="*/ 570 w 10541"/>
              <a:gd name="connsiteY4" fmla="*/ 10317 h 10623"/>
              <a:gd name="connsiteX5" fmla="*/ 5330 w 10541"/>
              <a:gd name="connsiteY5" fmla="*/ 10465 h 10623"/>
              <a:gd name="connsiteX6" fmla="*/ 10144 w 10541"/>
              <a:gd name="connsiteY6" fmla="*/ 10181 h 10623"/>
              <a:gd name="connsiteX7" fmla="*/ 10534 w 10541"/>
              <a:gd name="connsiteY7" fmla="*/ 5414 h 10623"/>
              <a:gd name="connsiteX8" fmla="*/ 9981 w 10541"/>
              <a:gd name="connsiteY8" fmla="*/ 454 h 10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541" h="10623">
                <a:moveTo>
                  <a:pt x="9981" y="454"/>
                </a:moveTo>
                <a:cubicBezTo>
                  <a:pt x="9093" y="-310"/>
                  <a:pt x="6898" y="133"/>
                  <a:pt x="5232" y="76"/>
                </a:cubicBezTo>
                <a:cubicBezTo>
                  <a:pt x="3658" y="159"/>
                  <a:pt x="953" y="-371"/>
                  <a:pt x="475" y="642"/>
                </a:cubicBezTo>
                <a:cubicBezTo>
                  <a:pt x="-56" y="1496"/>
                  <a:pt x="-7" y="3534"/>
                  <a:pt x="9" y="5146"/>
                </a:cubicBezTo>
                <a:cubicBezTo>
                  <a:pt x="25" y="6758"/>
                  <a:pt x="-40" y="9771"/>
                  <a:pt x="570" y="10317"/>
                </a:cubicBezTo>
                <a:cubicBezTo>
                  <a:pt x="1211" y="10891"/>
                  <a:pt x="3734" y="10488"/>
                  <a:pt x="5330" y="10465"/>
                </a:cubicBezTo>
                <a:cubicBezTo>
                  <a:pt x="6926" y="10442"/>
                  <a:pt x="9763" y="10642"/>
                  <a:pt x="10144" y="10181"/>
                </a:cubicBezTo>
                <a:cubicBezTo>
                  <a:pt x="10613" y="9764"/>
                  <a:pt x="10541" y="6952"/>
                  <a:pt x="10534" y="5414"/>
                </a:cubicBezTo>
                <a:cubicBezTo>
                  <a:pt x="10527" y="3877"/>
                  <a:pt x="10549" y="989"/>
                  <a:pt x="9981" y="454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prstDash val="dash"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26"/>
          <p:cNvSpPr>
            <a:spLocks/>
          </p:cNvSpPr>
          <p:nvPr/>
        </p:nvSpPr>
        <p:spPr bwMode="auto">
          <a:xfrm rot="5106336">
            <a:off x="3089403" y="1442318"/>
            <a:ext cx="4643025" cy="2579927"/>
          </a:xfrm>
          <a:custGeom>
            <a:avLst/>
            <a:gdLst>
              <a:gd name="T0" fmla="*/ 1799 w 2742"/>
              <a:gd name="T1" fmla="*/ 84 h 1839"/>
              <a:gd name="T2" fmla="*/ 1572 w 2742"/>
              <a:gd name="T3" fmla="*/ 78 h 1839"/>
              <a:gd name="T4" fmla="*/ 1365 w 2742"/>
              <a:gd name="T5" fmla="*/ 80 h 1839"/>
              <a:gd name="T6" fmla="*/ 1123 w 2742"/>
              <a:gd name="T7" fmla="*/ 99 h 1839"/>
              <a:gd name="T8" fmla="*/ 921 w 2742"/>
              <a:gd name="T9" fmla="*/ 95 h 1839"/>
              <a:gd name="T10" fmla="*/ 638 w 2742"/>
              <a:gd name="T11" fmla="*/ 81 h 1839"/>
              <a:gd name="T12" fmla="*/ 530 w 2742"/>
              <a:gd name="T13" fmla="*/ 95 h 1839"/>
              <a:gd name="T14" fmla="*/ 305 w 2742"/>
              <a:gd name="T15" fmla="*/ 83 h 1839"/>
              <a:gd name="T16" fmla="*/ 299 w 2742"/>
              <a:gd name="T17" fmla="*/ 109 h 1839"/>
              <a:gd name="T18" fmla="*/ 165 w 2742"/>
              <a:gd name="T19" fmla="*/ 254 h 1839"/>
              <a:gd name="T20" fmla="*/ 90 w 2742"/>
              <a:gd name="T21" fmla="*/ 490 h 1839"/>
              <a:gd name="T22" fmla="*/ 70 w 2742"/>
              <a:gd name="T23" fmla="*/ 743 h 1839"/>
              <a:gd name="T24" fmla="*/ 83 w 2742"/>
              <a:gd name="T25" fmla="*/ 1064 h 1839"/>
              <a:gd name="T26" fmla="*/ 80 w 2742"/>
              <a:gd name="T27" fmla="*/ 1289 h 1839"/>
              <a:gd name="T28" fmla="*/ 116 w 2742"/>
              <a:gd name="T29" fmla="*/ 1526 h 1839"/>
              <a:gd name="T30" fmla="*/ 182 w 2742"/>
              <a:gd name="T31" fmla="*/ 1690 h 1839"/>
              <a:gd name="T32" fmla="*/ 347 w 2742"/>
              <a:gd name="T33" fmla="*/ 1772 h 1839"/>
              <a:gd name="T34" fmla="*/ 544 w 2742"/>
              <a:gd name="T35" fmla="*/ 1761 h 1839"/>
              <a:gd name="T36" fmla="*/ 706 w 2742"/>
              <a:gd name="T37" fmla="*/ 1784 h 1839"/>
              <a:gd name="T38" fmla="*/ 830 w 2742"/>
              <a:gd name="T39" fmla="*/ 1758 h 1839"/>
              <a:gd name="T40" fmla="*/ 1063 w 2742"/>
              <a:gd name="T41" fmla="*/ 1749 h 1839"/>
              <a:gd name="T42" fmla="*/ 1326 w 2742"/>
              <a:gd name="T43" fmla="*/ 1756 h 1839"/>
              <a:gd name="T44" fmla="*/ 1554 w 2742"/>
              <a:gd name="T45" fmla="*/ 1762 h 1839"/>
              <a:gd name="T46" fmla="*/ 1761 w 2742"/>
              <a:gd name="T47" fmla="*/ 1760 h 1839"/>
              <a:gd name="T48" fmla="*/ 2002 w 2742"/>
              <a:gd name="T49" fmla="*/ 1742 h 1839"/>
              <a:gd name="T50" fmla="*/ 2205 w 2742"/>
              <a:gd name="T51" fmla="*/ 1745 h 1839"/>
              <a:gd name="T52" fmla="*/ 2376 w 2742"/>
              <a:gd name="T53" fmla="*/ 1792 h 1839"/>
              <a:gd name="T54" fmla="*/ 2534 w 2742"/>
              <a:gd name="T55" fmla="*/ 1714 h 1839"/>
              <a:gd name="T56" fmla="*/ 2652 w 2742"/>
              <a:gd name="T57" fmla="*/ 1475 h 1839"/>
              <a:gd name="T58" fmla="*/ 2661 w 2742"/>
              <a:gd name="T59" fmla="*/ 1224 h 1839"/>
              <a:gd name="T60" fmla="*/ 2667 w 2742"/>
              <a:gd name="T61" fmla="*/ 931 h 1839"/>
              <a:gd name="T62" fmla="*/ 2672 w 2742"/>
              <a:gd name="T63" fmla="*/ 678 h 1839"/>
              <a:gd name="T64" fmla="*/ 2652 w 2742"/>
              <a:gd name="T65" fmla="*/ 451 h 1839"/>
              <a:gd name="T66" fmla="*/ 2606 w 2742"/>
              <a:gd name="T67" fmla="*/ 228 h 1839"/>
              <a:gd name="T68" fmla="*/ 2477 w 2742"/>
              <a:gd name="T69" fmla="*/ 117 h 1839"/>
              <a:gd name="T70" fmla="*/ 2394 w 2742"/>
              <a:gd name="T71" fmla="*/ 77 h 1839"/>
              <a:gd name="T72" fmla="*/ 2191 w 2742"/>
              <a:gd name="T73" fmla="*/ 80 h 1839"/>
              <a:gd name="T74" fmla="*/ 1956 w 2742"/>
              <a:gd name="T75" fmla="*/ 79 h 1839"/>
              <a:gd name="connsiteX0" fmla="*/ 7021 w 9786"/>
              <a:gd name="connsiteY0" fmla="*/ 270 h 9652"/>
              <a:gd name="connsiteX1" fmla="*/ 6449 w 9786"/>
              <a:gd name="connsiteY1" fmla="*/ 297 h 9652"/>
              <a:gd name="connsiteX2" fmla="*/ 5971 w 9786"/>
              <a:gd name="connsiteY2" fmla="*/ 346 h 9652"/>
              <a:gd name="connsiteX3" fmla="*/ 5621 w 9786"/>
              <a:gd name="connsiteY3" fmla="*/ 264 h 9652"/>
              <a:gd name="connsiteX4" fmla="*/ 5231 w 9786"/>
              <a:gd name="connsiteY4" fmla="*/ 329 h 9652"/>
              <a:gd name="connsiteX5" fmla="*/ 4866 w 9786"/>
              <a:gd name="connsiteY5" fmla="*/ 275 h 9652"/>
              <a:gd name="connsiteX6" fmla="*/ 4414 w 9786"/>
              <a:gd name="connsiteY6" fmla="*/ 264 h 9652"/>
              <a:gd name="connsiteX7" fmla="*/ 3984 w 9786"/>
              <a:gd name="connsiteY7" fmla="*/ 378 h 9652"/>
              <a:gd name="connsiteX8" fmla="*/ 3637 w 9786"/>
              <a:gd name="connsiteY8" fmla="*/ 297 h 9652"/>
              <a:gd name="connsiteX9" fmla="*/ 3247 w 9786"/>
              <a:gd name="connsiteY9" fmla="*/ 357 h 9652"/>
              <a:gd name="connsiteX10" fmla="*/ 2879 w 9786"/>
              <a:gd name="connsiteY10" fmla="*/ 302 h 9652"/>
              <a:gd name="connsiteX11" fmla="*/ 2215 w 9786"/>
              <a:gd name="connsiteY11" fmla="*/ 280 h 9652"/>
              <a:gd name="connsiteX12" fmla="*/ 2204 w 9786"/>
              <a:gd name="connsiteY12" fmla="*/ 286 h 9652"/>
              <a:gd name="connsiteX13" fmla="*/ 1821 w 9786"/>
              <a:gd name="connsiteY13" fmla="*/ 357 h 9652"/>
              <a:gd name="connsiteX14" fmla="*/ 1453 w 9786"/>
              <a:gd name="connsiteY14" fmla="*/ 302 h 9652"/>
              <a:gd name="connsiteX15" fmla="*/ 1000 w 9786"/>
              <a:gd name="connsiteY15" fmla="*/ 291 h 9652"/>
              <a:gd name="connsiteX16" fmla="*/ 1000 w 9786"/>
              <a:gd name="connsiteY16" fmla="*/ 297 h 9652"/>
              <a:gd name="connsiteX17" fmla="*/ 978 w 9786"/>
              <a:gd name="connsiteY17" fmla="*/ 433 h 9652"/>
              <a:gd name="connsiteX18" fmla="*/ 647 w 9786"/>
              <a:gd name="connsiteY18" fmla="*/ 569 h 9652"/>
              <a:gd name="connsiteX19" fmla="*/ 490 w 9786"/>
              <a:gd name="connsiteY19" fmla="*/ 1221 h 9652"/>
              <a:gd name="connsiteX20" fmla="*/ 264 w 9786"/>
              <a:gd name="connsiteY20" fmla="*/ 2048 h 9652"/>
              <a:gd name="connsiteX21" fmla="*/ 216 w 9786"/>
              <a:gd name="connsiteY21" fmla="*/ 2504 h 9652"/>
              <a:gd name="connsiteX22" fmla="*/ 183 w 9786"/>
              <a:gd name="connsiteY22" fmla="*/ 3239 h 9652"/>
              <a:gd name="connsiteX23" fmla="*/ 143 w 9786"/>
              <a:gd name="connsiteY23" fmla="*/ 3880 h 9652"/>
              <a:gd name="connsiteX24" fmla="*/ 162 w 9786"/>
              <a:gd name="connsiteY24" fmla="*/ 4826 h 9652"/>
              <a:gd name="connsiteX25" fmla="*/ 240 w 9786"/>
              <a:gd name="connsiteY25" fmla="*/ 5610 h 9652"/>
              <a:gd name="connsiteX26" fmla="*/ 143 w 9786"/>
              <a:gd name="connsiteY26" fmla="*/ 6202 h 9652"/>
              <a:gd name="connsiteX27" fmla="*/ 180 w 9786"/>
              <a:gd name="connsiteY27" fmla="*/ 6849 h 9652"/>
              <a:gd name="connsiteX28" fmla="*/ 216 w 9786"/>
              <a:gd name="connsiteY28" fmla="*/ 7437 h 9652"/>
              <a:gd name="connsiteX29" fmla="*/ 311 w 9786"/>
              <a:gd name="connsiteY29" fmla="*/ 8138 h 9652"/>
              <a:gd name="connsiteX30" fmla="*/ 384 w 9786"/>
              <a:gd name="connsiteY30" fmla="*/ 8649 h 9652"/>
              <a:gd name="connsiteX31" fmla="*/ 552 w 9786"/>
              <a:gd name="connsiteY31" fmla="*/ 9030 h 9652"/>
              <a:gd name="connsiteX32" fmla="*/ 862 w 9786"/>
              <a:gd name="connsiteY32" fmla="*/ 9253 h 9652"/>
              <a:gd name="connsiteX33" fmla="*/ 1153 w 9786"/>
              <a:gd name="connsiteY33" fmla="*/ 9476 h 9652"/>
              <a:gd name="connsiteX34" fmla="*/ 1489 w 9786"/>
              <a:gd name="connsiteY34" fmla="*/ 9400 h 9652"/>
              <a:gd name="connsiteX35" fmla="*/ 1872 w 9786"/>
              <a:gd name="connsiteY35" fmla="*/ 9416 h 9652"/>
              <a:gd name="connsiteX36" fmla="*/ 2299 w 9786"/>
              <a:gd name="connsiteY36" fmla="*/ 9416 h 9652"/>
              <a:gd name="connsiteX37" fmla="*/ 2463 w 9786"/>
              <a:gd name="connsiteY37" fmla="*/ 9541 h 9652"/>
              <a:gd name="connsiteX38" fmla="*/ 2598 w 9786"/>
              <a:gd name="connsiteY38" fmla="*/ 9508 h 9652"/>
              <a:gd name="connsiteX39" fmla="*/ 2915 w 9786"/>
              <a:gd name="connsiteY39" fmla="*/ 9400 h 9652"/>
              <a:gd name="connsiteX40" fmla="*/ 3294 w 9786"/>
              <a:gd name="connsiteY40" fmla="*/ 9416 h 9652"/>
              <a:gd name="connsiteX41" fmla="*/ 3765 w 9786"/>
              <a:gd name="connsiteY41" fmla="*/ 9351 h 9652"/>
              <a:gd name="connsiteX42" fmla="*/ 4155 w 9786"/>
              <a:gd name="connsiteY42" fmla="*/ 9416 h 9652"/>
              <a:gd name="connsiteX43" fmla="*/ 4724 w 9786"/>
              <a:gd name="connsiteY43" fmla="*/ 9389 h 9652"/>
              <a:gd name="connsiteX44" fmla="*/ 5205 w 9786"/>
              <a:gd name="connsiteY44" fmla="*/ 9340 h 9652"/>
              <a:gd name="connsiteX45" fmla="*/ 5555 w 9786"/>
              <a:gd name="connsiteY45" fmla="*/ 9421 h 9652"/>
              <a:gd name="connsiteX46" fmla="*/ 5942 w 9786"/>
              <a:gd name="connsiteY46" fmla="*/ 9356 h 9652"/>
              <a:gd name="connsiteX47" fmla="*/ 6310 w 9786"/>
              <a:gd name="connsiteY47" fmla="*/ 9410 h 9652"/>
              <a:gd name="connsiteX48" fmla="*/ 6763 w 9786"/>
              <a:gd name="connsiteY48" fmla="*/ 9421 h 9652"/>
              <a:gd name="connsiteX49" fmla="*/ 7189 w 9786"/>
              <a:gd name="connsiteY49" fmla="*/ 9313 h 9652"/>
              <a:gd name="connsiteX50" fmla="*/ 7539 w 9786"/>
              <a:gd name="connsiteY50" fmla="*/ 9389 h 9652"/>
              <a:gd name="connsiteX51" fmla="*/ 7930 w 9786"/>
              <a:gd name="connsiteY51" fmla="*/ 9329 h 9652"/>
              <a:gd name="connsiteX52" fmla="*/ 8298 w 9786"/>
              <a:gd name="connsiteY52" fmla="*/ 9383 h 9652"/>
              <a:gd name="connsiteX53" fmla="*/ 8553 w 9786"/>
              <a:gd name="connsiteY53" fmla="*/ 9584 h 9652"/>
              <a:gd name="connsiteX54" fmla="*/ 8798 w 9786"/>
              <a:gd name="connsiteY54" fmla="*/ 9302 h 9652"/>
              <a:gd name="connsiteX55" fmla="*/ 9129 w 9786"/>
              <a:gd name="connsiteY55" fmla="*/ 9160 h 9652"/>
              <a:gd name="connsiteX56" fmla="*/ 9403 w 9786"/>
              <a:gd name="connsiteY56" fmla="*/ 8551 h 9652"/>
              <a:gd name="connsiteX57" fmla="*/ 9560 w 9786"/>
              <a:gd name="connsiteY57" fmla="*/ 7861 h 9652"/>
              <a:gd name="connsiteX58" fmla="*/ 9629 w 9786"/>
              <a:gd name="connsiteY58" fmla="*/ 7273 h 9652"/>
              <a:gd name="connsiteX59" fmla="*/ 9593 w 9786"/>
              <a:gd name="connsiteY59" fmla="*/ 6496 h 9652"/>
              <a:gd name="connsiteX60" fmla="*/ 9633 w 9786"/>
              <a:gd name="connsiteY60" fmla="*/ 5849 h 9652"/>
              <a:gd name="connsiteX61" fmla="*/ 9614 w 9786"/>
              <a:gd name="connsiteY61" fmla="*/ 4903 h 9652"/>
              <a:gd name="connsiteX62" fmla="*/ 9585 w 9786"/>
              <a:gd name="connsiteY62" fmla="*/ 4103 h 9652"/>
              <a:gd name="connsiteX63" fmla="*/ 9633 w 9786"/>
              <a:gd name="connsiteY63" fmla="*/ 3527 h 9652"/>
              <a:gd name="connsiteX64" fmla="*/ 9596 w 9786"/>
              <a:gd name="connsiteY64" fmla="*/ 2885 h 9652"/>
              <a:gd name="connsiteX65" fmla="*/ 9560 w 9786"/>
              <a:gd name="connsiteY65" fmla="*/ 2292 h 9652"/>
              <a:gd name="connsiteX66" fmla="*/ 9465 w 9786"/>
              <a:gd name="connsiteY66" fmla="*/ 1591 h 9652"/>
              <a:gd name="connsiteX67" fmla="*/ 9392 w 9786"/>
              <a:gd name="connsiteY67" fmla="*/ 1080 h 9652"/>
              <a:gd name="connsiteX68" fmla="*/ 9228 w 9786"/>
              <a:gd name="connsiteY68" fmla="*/ 699 h 9652"/>
              <a:gd name="connsiteX69" fmla="*/ 8922 w 9786"/>
              <a:gd name="connsiteY69" fmla="*/ 476 h 9652"/>
              <a:gd name="connsiteX70" fmla="*/ 8918 w 9786"/>
              <a:gd name="connsiteY70" fmla="*/ 471 h 9652"/>
              <a:gd name="connsiteX71" fmla="*/ 8619 w 9786"/>
              <a:gd name="connsiteY71" fmla="*/ 259 h 9652"/>
              <a:gd name="connsiteX72" fmla="*/ 8261 w 9786"/>
              <a:gd name="connsiteY72" fmla="*/ 286 h 9652"/>
              <a:gd name="connsiteX73" fmla="*/ 7879 w 9786"/>
              <a:gd name="connsiteY73" fmla="*/ 275 h 9652"/>
              <a:gd name="connsiteX74" fmla="*/ 7412 w 9786"/>
              <a:gd name="connsiteY74" fmla="*/ 335 h 9652"/>
              <a:gd name="connsiteX75" fmla="*/ 7021 w 9786"/>
              <a:gd name="connsiteY75" fmla="*/ 270 h 9652"/>
              <a:gd name="connsiteX0" fmla="*/ 7175 w 10000"/>
              <a:gd name="connsiteY0" fmla="*/ 280 h 10000"/>
              <a:gd name="connsiteX1" fmla="*/ 6590 w 10000"/>
              <a:gd name="connsiteY1" fmla="*/ 308 h 10000"/>
              <a:gd name="connsiteX2" fmla="*/ 6102 w 10000"/>
              <a:gd name="connsiteY2" fmla="*/ 358 h 10000"/>
              <a:gd name="connsiteX3" fmla="*/ 5744 w 10000"/>
              <a:gd name="connsiteY3" fmla="*/ 274 h 10000"/>
              <a:gd name="connsiteX4" fmla="*/ 5345 w 10000"/>
              <a:gd name="connsiteY4" fmla="*/ 341 h 10000"/>
              <a:gd name="connsiteX5" fmla="*/ 4972 w 10000"/>
              <a:gd name="connsiteY5" fmla="*/ 285 h 10000"/>
              <a:gd name="connsiteX6" fmla="*/ 4511 w 10000"/>
              <a:gd name="connsiteY6" fmla="*/ 274 h 10000"/>
              <a:gd name="connsiteX7" fmla="*/ 4071 w 10000"/>
              <a:gd name="connsiteY7" fmla="*/ 392 h 10000"/>
              <a:gd name="connsiteX8" fmla="*/ 3717 w 10000"/>
              <a:gd name="connsiteY8" fmla="*/ 308 h 10000"/>
              <a:gd name="connsiteX9" fmla="*/ 3318 w 10000"/>
              <a:gd name="connsiteY9" fmla="*/ 370 h 10000"/>
              <a:gd name="connsiteX10" fmla="*/ 2942 w 10000"/>
              <a:gd name="connsiteY10" fmla="*/ 313 h 10000"/>
              <a:gd name="connsiteX11" fmla="*/ 2263 w 10000"/>
              <a:gd name="connsiteY11" fmla="*/ 290 h 10000"/>
              <a:gd name="connsiteX12" fmla="*/ 2252 w 10000"/>
              <a:gd name="connsiteY12" fmla="*/ 296 h 10000"/>
              <a:gd name="connsiteX13" fmla="*/ 1861 w 10000"/>
              <a:gd name="connsiteY13" fmla="*/ 370 h 10000"/>
              <a:gd name="connsiteX14" fmla="*/ 1485 w 10000"/>
              <a:gd name="connsiteY14" fmla="*/ 313 h 10000"/>
              <a:gd name="connsiteX15" fmla="*/ 1022 w 10000"/>
              <a:gd name="connsiteY15" fmla="*/ 301 h 10000"/>
              <a:gd name="connsiteX16" fmla="*/ 1022 w 10000"/>
              <a:gd name="connsiteY16" fmla="*/ 308 h 10000"/>
              <a:gd name="connsiteX17" fmla="*/ 999 w 10000"/>
              <a:gd name="connsiteY17" fmla="*/ 449 h 10000"/>
              <a:gd name="connsiteX18" fmla="*/ 661 w 10000"/>
              <a:gd name="connsiteY18" fmla="*/ 590 h 10000"/>
              <a:gd name="connsiteX19" fmla="*/ 501 w 10000"/>
              <a:gd name="connsiteY19" fmla="*/ 1265 h 10000"/>
              <a:gd name="connsiteX20" fmla="*/ 270 w 10000"/>
              <a:gd name="connsiteY20" fmla="*/ 2122 h 10000"/>
              <a:gd name="connsiteX21" fmla="*/ 221 w 10000"/>
              <a:gd name="connsiteY21" fmla="*/ 2594 h 10000"/>
              <a:gd name="connsiteX22" fmla="*/ 187 w 10000"/>
              <a:gd name="connsiteY22" fmla="*/ 3356 h 10000"/>
              <a:gd name="connsiteX23" fmla="*/ 146 w 10000"/>
              <a:gd name="connsiteY23" fmla="*/ 4020 h 10000"/>
              <a:gd name="connsiteX24" fmla="*/ 166 w 10000"/>
              <a:gd name="connsiteY24" fmla="*/ 5000 h 10000"/>
              <a:gd name="connsiteX25" fmla="*/ 215 w 10000"/>
              <a:gd name="connsiteY25" fmla="*/ 5795 h 10000"/>
              <a:gd name="connsiteX26" fmla="*/ 146 w 10000"/>
              <a:gd name="connsiteY26" fmla="*/ 6426 h 10000"/>
              <a:gd name="connsiteX27" fmla="*/ 184 w 10000"/>
              <a:gd name="connsiteY27" fmla="*/ 7096 h 10000"/>
              <a:gd name="connsiteX28" fmla="*/ 221 w 10000"/>
              <a:gd name="connsiteY28" fmla="*/ 7705 h 10000"/>
              <a:gd name="connsiteX29" fmla="*/ 318 w 10000"/>
              <a:gd name="connsiteY29" fmla="*/ 8431 h 10000"/>
              <a:gd name="connsiteX30" fmla="*/ 392 w 10000"/>
              <a:gd name="connsiteY30" fmla="*/ 8961 h 10000"/>
              <a:gd name="connsiteX31" fmla="*/ 564 w 10000"/>
              <a:gd name="connsiteY31" fmla="*/ 9356 h 10000"/>
              <a:gd name="connsiteX32" fmla="*/ 881 w 10000"/>
              <a:gd name="connsiteY32" fmla="*/ 9587 h 10000"/>
              <a:gd name="connsiteX33" fmla="*/ 1178 w 10000"/>
              <a:gd name="connsiteY33" fmla="*/ 9818 h 10000"/>
              <a:gd name="connsiteX34" fmla="*/ 1522 w 10000"/>
              <a:gd name="connsiteY34" fmla="*/ 9739 h 10000"/>
              <a:gd name="connsiteX35" fmla="*/ 1913 w 10000"/>
              <a:gd name="connsiteY35" fmla="*/ 9755 h 10000"/>
              <a:gd name="connsiteX36" fmla="*/ 2349 w 10000"/>
              <a:gd name="connsiteY36" fmla="*/ 9755 h 10000"/>
              <a:gd name="connsiteX37" fmla="*/ 2517 w 10000"/>
              <a:gd name="connsiteY37" fmla="*/ 9885 h 10000"/>
              <a:gd name="connsiteX38" fmla="*/ 2655 w 10000"/>
              <a:gd name="connsiteY38" fmla="*/ 9851 h 10000"/>
              <a:gd name="connsiteX39" fmla="*/ 2979 w 10000"/>
              <a:gd name="connsiteY39" fmla="*/ 9739 h 10000"/>
              <a:gd name="connsiteX40" fmla="*/ 3366 w 10000"/>
              <a:gd name="connsiteY40" fmla="*/ 9755 h 10000"/>
              <a:gd name="connsiteX41" fmla="*/ 3847 w 10000"/>
              <a:gd name="connsiteY41" fmla="*/ 9688 h 10000"/>
              <a:gd name="connsiteX42" fmla="*/ 4246 w 10000"/>
              <a:gd name="connsiteY42" fmla="*/ 9755 h 10000"/>
              <a:gd name="connsiteX43" fmla="*/ 4827 w 10000"/>
              <a:gd name="connsiteY43" fmla="*/ 9728 h 10000"/>
              <a:gd name="connsiteX44" fmla="*/ 5319 w 10000"/>
              <a:gd name="connsiteY44" fmla="*/ 9677 h 10000"/>
              <a:gd name="connsiteX45" fmla="*/ 5676 w 10000"/>
              <a:gd name="connsiteY45" fmla="*/ 9761 h 10000"/>
              <a:gd name="connsiteX46" fmla="*/ 6072 w 10000"/>
              <a:gd name="connsiteY46" fmla="*/ 9693 h 10000"/>
              <a:gd name="connsiteX47" fmla="*/ 6448 w 10000"/>
              <a:gd name="connsiteY47" fmla="*/ 9749 h 10000"/>
              <a:gd name="connsiteX48" fmla="*/ 6911 w 10000"/>
              <a:gd name="connsiteY48" fmla="*/ 9761 h 10000"/>
              <a:gd name="connsiteX49" fmla="*/ 7346 w 10000"/>
              <a:gd name="connsiteY49" fmla="*/ 9649 h 10000"/>
              <a:gd name="connsiteX50" fmla="*/ 7704 w 10000"/>
              <a:gd name="connsiteY50" fmla="*/ 9728 h 10000"/>
              <a:gd name="connsiteX51" fmla="*/ 8103 w 10000"/>
              <a:gd name="connsiteY51" fmla="*/ 9665 h 10000"/>
              <a:gd name="connsiteX52" fmla="*/ 8479 w 10000"/>
              <a:gd name="connsiteY52" fmla="*/ 9721 h 10000"/>
              <a:gd name="connsiteX53" fmla="*/ 8740 w 10000"/>
              <a:gd name="connsiteY53" fmla="*/ 9930 h 10000"/>
              <a:gd name="connsiteX54" fmla="*/ 8990 w 10000"/>
              <a:gd name="connsiteY54" fmla="*/ 9637 h 10000"/>
              <a:gd name="connsiteX55" fmla="*/ 9329 w 10000"/>
              <a:gd name="connsiteY55" fmla="*/ 9490 h 10000"/>
              <a:gd name="connsiteX56" fmla="*/ 9609 w 10000"/>
              <a:gd name="connsiteY56" fmla="*/ 8859 h 10000"/>
              <a:gd name="connsiteX57" fmla="*/ 9769 w 10000"/>
              <a:gd name="connsiteY57" fmla="*/ 8144 h 10000"/>
              <a:gd name="connsiteX58" fmla="*/ 9840 w 10000"/>
              <a:gd name="connsiteY58" fmla="*/ 7535 h 10000"/>
              <a:gd name="connsiteX59" fmla="*/ 9803 w 10000"/>
              <a:gd name="connsiteY59" fmla="*/ 6730 h 10000"/>
              <a:gd name="connsiteX60" fmla="*/ 9844 w 10000"/>
              <a:gd name="connsiteY60" fmla="*/ 6060 h 10000"/>
              <a:gd name="connsiteX61" fmla="*/ 9824 w 10000"/>
              <a:gd name="connsiteY61" fmla="*/ 5080 h 10000"/>
              <a:gd name="connsiteX62" fmla="*/ 9795 w 10000"/>
              <a:gd name="connsiteY62" fmla="*/ 4251 h 10000"/>
              <a:gd name="connsiteX63" fmla="*/ 9844 w 10000"/>
              <a:gd name="connsiteY63" fmla="*/ 3654 h 10000"/>
              <a:gd name="connsiteX64" fmla="*/ 9806 w 10000"/>
              <a:gd name="connsiteY64" fmla="*/ 2989 h 10000"/>
              <a:gd name="connsiteX65" fmla="*/ 9769 w 10000"/>
              <a:gd name="connsiteY65" fmla="*/ 2375 h 10000"/>
              <a:gd name="connsiteX66" fmla="*/ 9672 w 10000"/>
              <a:gd name="connsiteY66" fmla="*/ 1648 h 10000"/>
              <a:gd name="connsiteX67" fmla="*/ 9597 w 10000"/>
              <a:gd name="connsiteY67" fmla="*/ 1119 h 10000"/>
              <a:gd name="connsiteX68" fmla="*/ 9430 w 10000"/>
              <a:gd name="connsiteY68" fmla="*/ 724 h 10000"/>
              <a:gd name="connsiteX69" fmla="*/ 9117 w 10000"/>
              <a:gd name="connsiteY69" fmla="*/ 493 h 10000"/>
              <a:gd name="connsiteX70" fmla="*/ 9113 w 10000"/>
              <a:gd name="connsiteY70" fmla="*/ 488 h 10000"/>
              <a:gd name="connsiteX71" fmla="*/ 8807 w 10000"/>
              <a:gd name="connsiteY71" fmla="*/ 268 h 10000"/>
              <a:gd name="connsiteX72" fmla="*/ 8442 w 10000"/>
              <a:gd name="connsiteY72" fmla="*/ 296 h 10000"/>
              <a:gd name="connsiteX73" fmla="*/ 8051 w 10000"/>
              <a:gd name="connsiteY73" fmla="*/ 285 h 10000"/>
              <a:gd name="connsiteX74" fmla="*/ 7574 w 10000"/>
              <a:gd name="connsiteY74" fmla="*/ 347 h 10000"/>
              <a:gd name="connsiteX75" fmla="*/ 7175 w 10000"/>
              <a:gd name="connsiteY75" fmla="*/ 280 h 10000"/>
              <a:gd name="connsiteX0" fmla="*/ 7175 w 10000"/>
              <a:gd name="connsiteY0" fmla="*/ 280 h 10000"/>
              <a:gd name="connsiteX1" fmla="*/ 6590 w 10000"/>
              <a:gd name="connsiteY1" fmla="*/ 308 h 10000"/>
              <a:gd name="connsiteX2" fmla="*/ 6102 w 10000"/>
              <a:gd name="connsiteY2" fmla="*/ 358 h 10000"/>
              <a:gd name="connsiteX3" fmla="*/ 5744 w 10000"/>
              <a:gd name="connsiteY3" fmla="*/ 274 h 10000"/>
              <a:gd name="connsiteX4" fmla="*/ 5345 w 10000"/>
              <a:gd name="connsiteY4" fmla="*/ 341 h 10000"/>
              <a:gd name="connsiteX5" fmla="*/ 4972 w 10000"/>
              <a:gd name="connsiteY5" fmla="*/ 285 h 10000"/>
              <a:gd name="connsiteX6" fmla="*/ 4511 w 10000"/>
              <a:gd name="connsiteY6" fmla="*/ 274 h 10000"/>
              <a:gd name="connsiteX7" fmla="*/ 4071 w 10000"/>
              <a:gd name="connsiteY7" fmla="*/ 392 h 10000"/>
              <a:gd name="connsiteX8" fmla="*/ 3717 w 10000"/>
              <a:gd name="connsiteY8" fmla="*/ 308 h 10000"/>
              <a:gd name="connsiteX9" fmla="*/ 3318 w 10000"/>
              <a:gd name="connsiteY9" fmla="*/ 370 h 10000"/>
              <a:gd name="connsiteX10" fmla="*/ 2942 w 10000"/>
              <a:gd name="connsiteY10" fmla="*/ 313 h 10000"/>
              <a:gd name="connsiteX11" fmla="*/ 2263 w 10000"/>
              <a:gd name="connsiteY11" fmla="*/ 290 h 10000"/>
              <a:gd name="connsiteX12" fmla="*/ 2252 w 10000"/>
              <a:gd name="connsiteY12" fmla="*/ 296 h 10000"/>
              <a:gd name="connsiteX13" fmla="*/ 1861 w 10000"/>
              <a:gd name="connsiteY13" fmla="*/ 370 h 10000"/>
              <a:gd name="connsiteX14" fmla="*/ 1485 w 10000"/>
              <a:gd name="connsiteY14" fmla="*/ 313 h 10000"/>
              <a:gd name="connsiteX15" fmla="*/ 1022 w 10000"/>
              <a:gd name="connsiteY15" fmla="*/ 301 h 10000"/>
              <a:gd name="connsiteX16" fmla="*/ 1022 w 10000"/>
              <a:gd name="connsiteY16" fmla="*/ 308 h 10000"/>
              <a:gd name="connsiteX17" fmla="*/ 999 w 10000"/>
              <a:gd name="connsiteY17" fmla="*/ 449 h 10000"/>
              <a:gd name="connsiteX18" fmla="*/ 661 w 10000"/>
              <a:gd name="connsiteY18" fmla="*/ 590 h 10000"/>
              <a:gd name="connsiteX19" fmla="*/ 501 w 10000"/>
              <a:gd name="connsiteY19" fmla="*/ 1265 h 10000"/>
              <a:gd name="connsiteX20" fmla="*/ 270 w 10000"/>
              <a:gd name="connsiteY20" fmla="*/ 2122 h 10000"/>
              <a:gd name="connsiteX21" fmla="*/ 221 w 10000"/>
              <a:gd name="connsiteY21" fmla="*/ 2594 h 10000"/>
              <a:gd name="connsiteX22" fmla="*/ 187 w 10000"/>
              <a:gd name="connsiteY22" fmla="*/ 3356 h 10000"/>
              <a:gd name="connsiteX23" fmla="*/ 146 w 10000"/>
              <a:gd name="connsiteY23" fmla="*/ 4020 h 10000"/>
              <a:gd name="connsiteX24" fmla="*/ 166 w 10000"/>
              <a:gd name="connsiteY24" fmla="*/ 5000 h 10000"/>
              <a:gd name="connsiteX25" fmla="*/ 215 w 10000"/>
              <a:gd name="connsiteY25" fmla="*/ 5795 h 10000"/>
              <a:gd name="connsiteX26" fmla="*/ 146 w 10000"/>
              <a:gd name="connsiteY26" fmla="*/ 6426 h 10000"/>
              <a:gd name="connsiteX27" fmla="*/ 184 w 10000"/>
              <a:gd name="connsiteY27" fmla="*/ 7096 h 10000"/>
              <a:gd name="connsiteX28" fmla="*/ 221 w 10000"/>
              <a:gd name="connsiteY28" fmla="*/ 7705 h 10000"/>
              <a:gd name="connsiteX29" fmla="*/ 318 w 10000"/>
              <a:gd name="connsiteY29" fmla="*/ 8431 h 10000"/>
              <a:gd name="connsiteX30" fmla="*/ 392 w 10000"/>
              <a:gd name="connsiteY30" fmla="*/ 8961 h 10000"/>
              <a:gd name="connsiteX31" fmla="*/ 564 w 10000"/>
              <a:gd name="connsiteY31" fmla="*/ 9356 h 10000"/>
              <a:gd name="connsiteX32" fmla="*/ 881 w 10000"/>
              <a:gd name="connsiteY32" fmla="*/ 9587 h 10000"/>
              <a:gd name="connsiteX33" fmla="*/ 1178 w 10000"/>
              <a:gd name="connsiteY33" fmla="*/ 9818 h 10000"/>
              <a:gd name="connsiteX34" fmla="*/ 1522 w 10000"/>
              <a:gd name="connsiteY34" fmla="*/ 9739 h 10000"/>
              <a:gd name="connsiteX35" fmla="*/ 1913 w 10000"/>
              <a:gd name="connsiteY35" fmla="*/ 9755 h 10000"/>
              <a:gd name="connsiteX36" fmla="*/ 2349 w 10000"/>
              <a:gd name="connsiteY36" fmla="*/ 9755 h 10000"/>
              <a:gd name="connsiteX37" fmla="*/ 2517 w 10000"/>
              <a:gd name="connsiteY37" fmla="*/ 9885 h 10000"/>
              <a:gd name="connsiteX38" fmla="*/ 2655 w 10000"/>
              <a:gd name="connsiteY38" fmla="*/ 9851 h 10000"/>
              <a:gd name="connsiteX39" fmla="*/ 2979 w 10000"/>
              <a:gd name="connsiteY39" fmla="*/ 9739 h 10000"/>
              <a:gd name="connsiteX40" fmla="*/ 3366 w 10000"/>
              <a:gd name="connsiteY40" fmla="*/ 9755 h 10000"/>
              <a:gd name="connsiteX41" fmla="*/ 3847 w 10000"/>
              <a:gd name="connsiteY41" fmla="*/ 9688 h 10000"/>
              <a:gd name="connsiteX42" fmla="*/ 4246 w 10000"/>
              <a:gd name="connsiteY42" fmla="*/ 9755 h 10000"/>
              <a:gd name="connsiteX43" fmla="*/ 4827 w 10000"/>
              <a:gd name="connsiteY43" fmla="*/ 9728 h 10000"/>
              <a:gd name="connsiteX44" fmla="*/ 5319 w 10000"/>
              <a:gd name="connsiteY44" fmla="*/ 9677 h 10000"/>
              <a:gd name="connsiteX45" fmla="*/ 5676 w 10000"/>
              <a:gd name="connsiteY45" fmla="*/ 9761 h 10000"/>
              <a:gd name="connsiteX46" fmla="*/ 6072 w 10000"/>
              <a:gd name="connsiteY46" fmla="*/ 9693 h 10000"/>
              <a:gd name="connsiteX47" fmla="*/ 6448 w 10000"/>
              <a:gd name="connsiteY47" fmla="*/ 9749 h 10000"/>
              <a:gd name="connsiteX48" fmla="*/ 6911 w 10000"/>
              <a:gd name="connsiteY48" fmla="*/ 9761 h 10000"/>
              <a:gd name="connsiteX49" fmla="*/ 7346 w 10000"/>
              <a:gd name="connsiteY49" fmla="*/ 9649 h 10000"/>
              <a:gd name="connsiteX50" fmla="*/ 7704 w 10000"/>
              <a:gd name="connsiteY50" fmla="*/ 9728 h 10000"/>
              <a:gd name="connsiteX51" fmla="*/ 8103 w 10000"/>
              <a:gd name="connsiteY51" fmla="*/ 9665 h 10000"/>
              <a:gd name="connsiteX52" fmla="*/ 8479 w 10000"/>
              <a:gd name="connsiteY52" fmla="*/ 9721 h 10000"/>
              <a:gd name="connsiteX53" fmla="*/ 8740 w 10000"/>
              <a:gd name="connsiteY53" fmla="*/ 9930 h 10000"/>
              <a:gd name="connsiteX54" fmla="*/ 8990 w 10000"/>
              <a:gd name="connsiteY54" fmla="*/ 9637 h 10000"/>
              <a:gd name="connsiteX55" fmla="*/ 9329 w 10000"/>
              <a:gd name="connsiteY55" fmla="*/ 9490 h 10000"/>
              <a:gd name="connsiteX56" fmla="*/ 9609 w 10000"/>
              <a:gd name="connsiteY56" fmla="*/ 8859 h 10000"/>
              <a:gd name="connsiteX57" fmla="*/ 9769 w 10000"/>
              <a:gd name="connsiteY57" fmla="*/ 8144 h 10000"/>
              <a:gd name="connsiteX58" fmla="*/ 9840 w 10000"/>
              <a:gd name="connsiteY58" fmla="*/ 7535 h 10000"/>
              <a:gd name="connsiteX59" fmla="*/ 9803 w 10000"/>
              <a:gd name="connsiteY59" fmla="*/ 6730 h 10000"/>
              <a:gd name="connsiteX60" fmla="*/ 9844 w 10000"/>
              <a:gd name="connsiteY60" fmla="*/ 6060 h 10000"/>
              <a:gd name="connsiteX61" fmla="*/ 9824 w 10000"/>
              <a:gd name="connsiteY61" fmla="*/ 5080 h 10000"/>
              <a:gd name="connsiteX62" fmla="*/ 9795 w 10000"/>
              <a:gd name="connsiteY62" fmla="*/ 4251 h 10000"/>
              <a:gd name="connsiteX63" fmla="*/ 9844 w 10000"/>
              <a:gd name="connsiteY63" fmla="*/ 3654 h 10000"/>
              <a:gd name="connsiteX64" fmla="*/ 9806 w 10000"/>
              <a:gd name="connsiteY64" fmla="*/ 2989 h 10000"/>
              <a:gd name="connsiteX65" fmla="*/ 9769 w 10000"/>
              <a:gd name="connsiteY65" fmla="*/ 2375 h 10000"/>
              <a:gd name="connsiteX66" fmla="*/ 9672 w 10000"/>
              <a:gd name="connsiteY66" fmla="*/ 1648 h 10000"/>
              <a:gd name="connsiteX67" fmla="*/ 9597 w 10000"/>
              <a:gd name="connsiteY67" fmla="*/ 1119 h 10000"/>
              <a:gd name="connsiteX68" fmla="*/ 9430 w 10000"/>
              <a:gd name="connsiteY68" fmla="*/ 724 h 10000"/>
              <a:gd name="connsiteX69" fmla="*/ 9117 w 10000"/>
              <a:gd name="connsiteY69" fmla="*/ 493 h 10000"/>
              <a:gd name="connsiteX70" fmla="*/ 9113 w 10000"/>
              <a:gd name="connsiteY70" fmla="*/ 488 h 10000"/>
              <a:gd name="connsiteX71" fmla="*/ 8807 w 10000"/>
              <a:gd name="connsiteY71" fmla="*/ 268 h 10000"/>
              <a:gd name="connsiteX72" fmla="*/ 8442 w 10000"/>
              <a:gd name="connsiteY72" fmla="*/ 296 h 10000"/>
              <a:gd name="connsiteX73" fmla="*/ 8051 w 10000"/>
              <a:gd name="connsiteY73" fmla="*/ 285 h 10000"/>
              <a:gd name="connsiteX74" fmla="*/ 7574 w 10000"/>
              <a:gd name="connsiteY74" fmla="*/ 347 h 10000"/>
              <a:gd name="connsiteX75" fmla="*/ 7175 w 10000"/>
              <a:gd name="connsiteY75" fmla="*/ 280 h 10000"/>
              <a:gd name="connsiteX0" fmla="*/ 7175 w 10000"/>
              <a:gd name="connsiteY0" fmla="*/ 280 h 10000"/>
              <a:gd name="connsiteX1" fmla="*/ 6590 w 10000"/>
              <a:gd name="connsiteY1" fmla="*/ 308 h 10000"/>
              <a:gd name="connsiteX2" fmla="*/ 6102 w 10000"/>
              <a:gd name="connsiteY2" fmla="*/ 358 h 10000"/>
              <a:gd name="connsiteX3" fmla="*/ 5744 w 10000"/>
              <a:gd name="connsiteY3" fmla="*/ 274 h 10000"/>
              <a:gd name="connsiteX4" fmla="*/ 5345 w 10000"/>
              <a:gd name="connsiteY4" fmla="*/ 341 h 10000"/>
              <a:gd name="connsiteX5" fmla="*/ 4972 w 10000"/>
              <a:gd name="connsiteY5" fmla="*/ 285 h 10000"/>
              <a:gd name="connsiteX6" fmla="*/ 4511 w 10000"/>
              <a:gd name="connsiteY6" fmla="*/ 274 h 10000"/>
              <a:gd name="connsiteX7" fmla="*/ 4071 w 10000"/>
              <a:gd name="connsiteY7" fmla="*/ 392 h 10000"/>
              <a:gd name="connsiteX8" fmla="*/ 3717 w 10000"/>
              <a:gd name="connsiteY8" fmla="*/ 308 h 10000"/>
              <a:gd name="connsiteX9" fmla="*/ 3318 w 10000"/>
              <a:gd name="connsiteY9" fmla="*/ 370 h 10000"/>
              <a:gd name="connsiteX10" fmla="*/ 2942 w 10000"/>
              <a:gd name="connsiteY10" fmla="*/ 313 h 10000"/>
              <a:gd name="connsiteX11" fmla="*/ 2263 w 10000"/>
              <a:gd name="connsiteY11" fmla="*/ 290 h 10000"/>
              <a:gd name="connsiteX12" fmla="*/ 2252 w 10000"/>
              <a:gd name="connsiteY12" fmla="*/ 296 h 10000"/>
              <a:gd name="connsiteX13" fmla="*/ 1861 w 10000"/>
              <a:gd name="connsiteY13" fmla="*/ 370 h 10000"/>
              <a:gd name="connsiteX14" fmla="*/ 1485 w 10000"/>
              <a:gd name="connsiteY14" fmla="*/ 313 h 10000"/>
              <a:gd name="connsiteX15" fmla="*/ 1022 w 10000"/>
              <a:gd name="connsiteY15" fmla="*/ 301 h 10000"/>
              <a:gd name="connsiteX16" fmla="*/ 1022 w 10000"/>
              <a:gd name="connsiteY16" fmla="*/ 308 h 10000"/>
              <a:gd name="connsiteX17" fmla="*/ 999 w 10000"/>
              <a:gd name="connsiteY17" fmla="*/ 449 h 10000"/>
              <a:gd name="connsiteX18" fmla="*/ 661 w 10000"/>
              <a:gd name="connsiteY18" fmla="*/ 590 h 10000"/>
              <a:gd name="connsiteX19" fmla="*/ 501 w 10000"/>
              <a:gd name="connsiteY19" fmla="*/ 1265 h 10000"/>
              <a:gd name="connsiteX20" fmla="*/ 270 w 10000"/>
              <a:gd name="connsiteY20" fmla="*/ 2122 h 10000"/>
              <a:gd name="connsiteX21" fmla="*/ 221 w 10000"/>
              <a:gd name="connsiteY21" fmla="*/ 2594 h 10000"/>
              <a:gd name="connsiteX22" fmla="*/ 187 w 10000"/>
              <a:gd name="connsiteY22" fmla="*/ 3356 h 10000"/>
              <a:gd name="connsiteX23" fmla="*/ 146 w 10000"/>
              <a:gd name="connsiteY23" fmla="*/ 4020 h 10000"/>
              <a:gd name="connsiteX24" fmla="*/ 166 w 10000"/>
              <a:gd name="connsiteY24" fmla="*/ 5000 h 10000"/>
              <a:gd name="connsiteX25" fmla="*/ 215 w 10000"/>
              <a:gd name="connsiteY25" fmla="*/ 5795 h 10000"/>
              <a:gd name="connsiteX26" fmla="*/ 146 w 10000"/>
              <a:gd name="connsiteY26" fmla="*/ 6426 h 10000"/>
              <a:gd name="connsiteX27" fmla="*/ 184 w 10000"/>
              <a:gd name="connsiteY27" fmla="*/ 7096 h 10000"/>
              <a:gd name="connsiteX28" fmla="*/ 221 w 10000"/>
              <a:gd name="connsiteY28" fmla="*/ 7705 h 10000"/>
              <a:gd name="connsiteX29" fmla="*/ 318 w 10000"/>
              <a:gd name="connsiteY29" fmla="*/ 8431 h 10000"/>
              <a:gd name="connsiteX30" fmla="*/ 392 w 10000"/>
              <a:gd name="connsiteY30" fmla="*/ 8961 h 10000"/>
              <a:gd name="connsiteX31" fmla="*/ 564 w 10000"/>
              <a:gd name="connsiteY31" fmla="*/ 9356 h 10000"/>
              <a:gd name="connsiteX32" fmla="*/ 881 w 10000"/>
              <a:gd name="connsiteY32" fmla="*/ 9587 h 10000"/>
              <a:gd name="connsiteX33" fmla="*/ 1178 w 10000"/>
              <a:gd name="connsiteY33" fmla="*/ 9818 h 10000"/>
              <a:gd name="connsiteX34" fmla="*/ 1522 w 10000"/>
              <a:gd name="connsiteY34" fmla="*/ 9739 h 10000"/>
              <a:gd name="connsiteX35" fmla="*/ 1913 w 10000"/>
              <a:gd name="connsiteY35" fmla="*/ 9755 h 10000"/>
              <a:gd name="connsiteX36" fmla="*/ 2349 w 10000"/>
              <a:gd name="connsiteY36" fmla="*/ 9755 h 10000"/>
              <a:gd name="connsiteX37" fmla="*/ 2517 w 10000"/>
              <a:gd name="connsiteY37" fmla="*/ 9885 h 10000"/>
              <a:gd name="connsiteX38" fmla="*/ 2655 w 10000"/>
              <a:gd name="connsiteY38" fmla="*/ 9851 h 10000"/>
              <a:gd name="connsiteX39" fmla="*/ 2979 w 10000"/>
              <a:gd name="connsiteY39" fmla="*/ 9739 h 10000"/>
              <a:gd name="connsiteX40" fmla="*/ 3366 w 10000"/>
              <a:gd name="connsiteY40" fmla="*/ 9755 h 10000"/>
              <a:gd name="connsiteX41" fmla="*/ 3847 w 10000"/>
              <a:gd name="connsiteY41" fmla="*/ 9688 h 10000"/>
              <a:gd name="connsiteX42" fmla="*/ 4246 w 10000"/>
              <a:gd name="connsiteY42" fmla="*/ 9755 h 10000"/>
              <a:gd name="connsiteX43" fmla="*/ 4827 w 10000"/>
              <a:gd name="connsiteY43" fmla="*/ 9728 h 10000"/>
              <a:gd name="connsiteX44" fmla="*/ 5319 w 10000"/>
              <a:gd name="connsiteY44" fmla="*/ 9677 h 10000"/>
              <a:gd name="connsiteX45" fmla="*/ 5676 w 10000"/>
              <a:gd name="connsiteY45" fmla="*/ 9761 h 10000"/>
              <a:gd name="connsiteX46" fmla="*/ 6072 w 10000"/>
              <a:gd name="connsiteY46" fmla="*/ 9693 h 10000"/>
              <a:gd name="connsiteX47" fmla="*/ 6448 w 10000"/>
              <a:gd name="connsiteY47" fmla="*/ 9749 h 10000"/>
              <a:gd name="connsiteX48" fmla="*/ 6911 w 10000"/>
              <a:gd name="connsiteY48" fmla="*/ 9761 h 10000"/>
              <a:gd name="connsiteX49" fmla="*/ 7346 w 10000"/>
              <a:gd name="connsiteY49" fmla="*/ 9649 h 10000"/>
              <a:gd name="connsiteX50" fmla="*/ 7704 w 10000"/>
              <a:gd name="connsiteY50" fmla="*/ 9728 h 10000"/>
              <a:gd name="connsiteX51" fmla="*/ 8103 w 10000"/>
              <a:gd name="connsiteY51" fmla="*/ 9665 h 10000"/>
              <a:gd name="connsiteX52" fmla="*/ 8479 w 10000"/>
              <a:gd name="connsiteY52" fmla="*/ 9721 h 10000"/>
              <a:gd name="connsiteX53" fmla="*/ 8740 w 10000"/>
              <a:gd name="connsiteY53" fmla="*/ 9930 h 10000"/>
              <a:gd name="connsiteX54" fmla="*/ 8990 w 10000"/>
              <a:gd name="connsiteY54" fmla="*/ 9637 h 10000"/>
              <a:gd name="connsiteX55" fmla="*/ 9329 w 10000"/>
              <a:gd name="connsiteY55" fmla="*/ 9490 h 10000"/>
              <a:gd name="connsiteX56" fmla="*/ 9609 w 10000"/>
              <a:gd name="connsiteY56" fmla="*/ 8859 h 10000"/>
              <a:gd name="connsiteX57" fmla="*/ 9769 w 10000"/>
              <a:gd name="connsiteY57" fmla="*/ 8144 h 10000"/>
              <a:gd name="connsiteX58" fmla="*/ 9840 w 10000"/>
              <a:gd name="connsiteY58" fmla="*/ 7535 h 10000"/>
              <a:gd name="connsiteX59" fmla="*/ 9803 w 10000"/>
              <a:gd name="connsiteY59" fmla="*/ 6730 h 10000"/>
              <a:gd name="connsiteX60" fmla="*/ 9844 w 10000"/>
              <a:gd name="connsiteY60" fmla="*/ 6060 h 10000"/>
              <a:gd name="connsiteX61" fmla="*/ 9824 w 10000"/>
              <a:gd name="connsiteY61" fmla="*/ 5080 h 10000"/>
              <a:gd name="connsiteX62" fmla="*/ 9795 w 10000"/>
              <a:gd name="connsiteY62" fmla="*/ 4251 h 10000"/>
              <a:gd name="connsiteX63" fmla="*/ 9844 w 10000"/>
              <a:gd name="connsiteY63" fmla="*/ 3654 h 10000"/>
              <a:gd name="connsiteX64" fmla="*/ 9806 w 10000"/>
              <a:gd name="connsiteY64" fmla="*/ 2989 h 10000"/>
              <a:gd name="connsiteX65" fmla="*/ 9769 w 10000"/>
              <a:gd name="connsiteY65" fmla="*/ 2375 h 10000"/>
              <a:gd name="connsiteX66" fmla="*/ 9672 w 10000"/>
              <a:gd name="connsiteY66" fmla="*/ 1648 h 10000"/>
              <a:gd name="connsiteX67" fmla="*/ 9597 w 10000"/>
              <a:gd name="connsiteY67" fmla="*/ 1119 h 10000"/>
              <a:gd name="connsiteX68" fmla="*/ 9430 w 10000"/>
              <a:gd name="connsiteY68" fmla="*/ 724 h 10000"/>
              <a:gd name="connsiteX69" fmla="*/ 9117 w 10000"/>
              <a:gd name="connsiteY69" fmla="*/ 493 h 10000"/>
              <a:gd name="connsiteX70" fmla="*/ 9113 w 10000"/>
              <a:gd name="connsiteY70" fmla="*/ 488 h 10000"/>
              <a:gd name="connsiteX71" fmla="*/ 8807 w 10000"/>
              <a:gd name="connsiteY71" fmla="*/ 268 h 10000"/>
              <a:gd name="connsiteX72" fmla="*/ 8442 w 10000"/>
              <a:gd name="connsiteY72" fmla="*/ 296 h 10000"/>
              <a:gd name="connsiteX73" fmla="*/ 8051 w 10000"/>
              <a:gd name="connsiteY73" fmla="*/ 285 h 10000"/>
              <a:gd name="connsiteX74" fmla="*/ 7574 w 10000"/>
              <a:gd name="connsiteY74" fmla="*/ 347 h 10000"/>
              <a:gd name="connsiteX75" fmla="*/ 7175 w 10000"/>
              <a:gd name="connsiteY75" fmla="*/ 280 h 10000"/>
              <a:gd name="connsiteX0" fmla="*/ 7175 w 10000"/>
              <a:gd name="connsiteY0" fmla="*/ 280 h 10000"/>
              <a:gd name="connsiteX1" fmla="*/ 6590 w 10000"/>
              <a:gd name="connsiteY1" fmla="*/ 308 h 10000"/>
              <a:gd name="connsiteX2" fmla="*/ 6102 w 10000"/>
              <a:gd name="connsiteY2" fmla="*/ 358 h 10000"/>
              <a:gd name="connsiteX3" fmla="*/ 5744 w 10000"/>
              <a:gd name="connsiteY3" fmla="*/ 274 h 10000"/>
              <a:gd name="connsiteX4" fmla="*/ 5345 w 10000"/>
              <a:gd name="connsiteY4" fmla="*/ 341 h 10000"/>
              <a:gd name="connsiteX5" fmla="*/ 4972 w 10000"/>
              <a:gd name="connsiteY5" fmla="*/ 285 h 10000"/>
              <a:gd name="connsiteX6" fmla="*/ 4511 w 10000"/>
              <a:gd name="connsiteY6" fmla="*/ 274 h 10000"/>
              <a:gd name="connsiteX7" fmla="*/ 4071 w 10000"/>
              <a:gd name="connsiteY7" fmla="*/ 392 h 10000"/>
              <a:gd name="connsiteX8" fmla="*/ 3717 w 10000"/>
              <a:gd name="connsiteY8" fmla="*/ 308 h 10000"/>
              <a:gd name="connsiteX9" fmla="*/ 3318 w 10000"/>
              <a:gd name="connsiteY9" fmla="*/ 370 h 10000"/>
              <a:gd name="connsiteX10" fmla="*/ 2942 w 10000"/>
              <a:gd name="connsiteY10" fmla="*/ 313 h 10000"/>
              <a:gd name="connsiteX11" fmla="*/ 2263 w 10000"/>
              <a:gd name="connsiteY11" fmla="*/ 290 h 10000"/>
              <a:gd name="connsiteX12" fmla="*/ 2252 w 10000"/>
              <a:gd name="connsiteY12" fmla="*/ 296 h 10000"/>
              <a:gd name="connsiteX13" fmla="*/ 1861 w 10000"/>
              <a:gd name="connsiteY13" fmla="*/ 370 h 10000"/>
              <a:gd name="connsiteX14" fmla="*/ 1485 w 10000"/>
              <a:gd name="connsiteY14" fmla="*/ 313 h 10000"/>
              <a:gd name="connsiteX15" fmla="*/ 1022 w 10000"/>
              <a:gd name="connsiteY15" fmla="*/ 301 h 10000"/>
              <a:gd name="connsiteX16" fmla="*/ 1022 w 10000"/>
              <a:gd name="connsiteY16" fmla="*/ 308 h 10000"/>
              <a:gd name="connsiteX17" fmla="*/ 999 w 10000"/>
              <a:gd name="connsiteY17" fmla="*/ 449 h 10000"/>
              <a:gd name="connsiteX18" fmla="*/ 661 w 10000"/>
              <a:gd name="connsiteY18" fmla="*/ 590 h 10000"/>
              <a:gd name="connsiteX19" fmla="*/ 421 w 10000"/>
              <a:gd name="connsiteY19" fmla="*/ 1265 h 10000"/>
              <a:gd name="connsiteX20" fmla="*/ 270 w 10000"/>
              <a:gd name="connsiteY20" fmla="*/ 2122 h 10000"/>
              <a:gd name="connsiteX21" fmla="*/ 221 w 10000"/>
              <a:gd name="connsiteY21" fmla="*/ 2594 h 10000"/>
              <a:gd name="connsiteX22" fmla="*/ 187 w 10000"/>
              <a:gd name="connsiteY22" fmla="*/ 3356 h 10000"/>
              <a:gd name="connsiteX23" fmla="*/ 146 w 10000"/>
              <a:gd name="connsiteY23" fmla="*/ 4020 h 10000"/>
              <a:gd name="connsiteX24" fmla="*/ 166 w 10000"/>
              <a:gd name="connsiteY24" fmla="*/ 5000 h 10000"/>
              <a:gd name="connsiteX25" fmla="*/ 215 w 10000"/>
              <a:gd name="connsiteY25" fmla="*/ 5795 h 10000"/>
              <a:gd name="connsiteX26" fmla="*/ 146 w 10000"/>
              <a:gd name="connsiteY26" fmla="*/ 6426 h 10000"/>
              <a:gd name="connsiteX27" fmla="*/ 184 w 10000"/>
              <a:gd name="connsiteY27" fmla="*/ 7096 h 10000"/>
              <a:gd name="connsiteX28" fmla="*/ 221 w 10000"/>
              <a:gd name="connsiteY28" fmla="*/ 7705 h 10000"/>
              <a:gd name="connsiteX29" fmla="*/ 318 w 10000"/>
              <a:gd name="connsiteY29" fmla="*/ 8431 h 10000"/>
              <a:gd name="connsiteX30" fmla="*/ 392 w 10000"/>
              <a:gd name="connsiteY30" fmla="*/ 8961 h 10000"/>
              <a:gd name="connsiteX31" fmla="*/ 564 w 10000"/>
              <a:gd name="connsiteY31" fmla="*/ 9356 h 10000"/>
              <a:gd name="connsiteX32" fmla="*/ 881 w 10000"/>
              <a:gd name="connsiteY32" fmla="*/ 9587 h 10000"/>
              <a:gd name="connsiteX33" fmla="*/ 1178 w 10000"/>
              <a:gd name="connsiteY33" fmla="*/ 9818 h 10000"/>
              <a:gd name="connsiteX34" fmla="*/ 1522 w 10000"/>
              <a:gd name="connsiteY34" fmla="*/ 9739 h 10000"/>
              <a:gd name="connsiteX35" fmla="*/ 1913 w 10000"/>
              <a:gd name="connsiteY35" fmla="*/ 9755 h 10000"/>
              <a:gd name="connsiteX36" fmla="*/ 2349 w 10000"/>
              <a:gd name="connsiteY36" fmla="*/ 9755 h 10000"/>
              <a:gd name="connsiteX37" fmla="*/ 2517 w 10000"/>
              <a:gd name="connsiteY37" fmla="*/ 9885 h 10000"/>
              <a:gd name="connsiteX38" fmla="*/ 2655 w 10000"/>
              <a:gd name="connsiteY38" fmla="*/ 9851 h 10000"/>
              <a:gd name="connsiteX39" fmla="*/ 2979 w 10000"/>
              <a:gd name="connsiteY39" fmla="*/ 9739 h 10000"/>
              <a:gd name="connsiteX40" fmla="*/ 3366 w 10000"/>
              <a:gd name="connsiteY40" fmla="*/ 9755 h 10000"/>
              <a:gd name="connsiteX41" fmla="*/ 3847 w 10000"/>
              <a:gd name="connsiteY41" fmla="*/ 9688 h 10000"/>
              <a:gd name="connsiteX42" fmla="*/ 4246 w 10000"/>
              <a:gd name="connsiteY42" fmla="*/ 9755 h 10000"/>
              <a:gd name="connsiteX43" fmla="*/ 4827 w 10000"/>
              <a:gd name="connsiteY43" fmla="*/ 9728 h 10000"/>
              <a:gd name="connsiteX44" fmla="*/ 5319 w 10000"/>
              <a:gd name="connsiteY44" fmla="*/ 9677 h 10000"/>
              <a:gd name="connsiteX45" fmla="*/ 5676 w 10000"/>
              <a:gd name="connsiteY45" fmla="*/ 9761 h 10000"/>
              <a:gd name="connsiteX46" fmla="*/ 6072 w 10000"/>
              <a:gd name="connsiteY46" fmla="*/ 9693 h 10000"/>
              <a:gd name="connsiteX47" fmla="*/ 6448 w 10000"/>
              <a:gd name="connsiteY47" fmla="*/ 9749 h 10000"/>
              <a:gd name="connsiteX48" fmla="*/ 6911 w 10000"/>
              <a:gd name="connsiteY48" fmla="*/ 9761 h 10000"/>
              <a:gd name="connsiteX49" fmla="*/ 7346 w 10000"/>
              <a:gd name="connsiteY49" fmla="*/ 9649 h 10000"/>
              <a:gd name="connsiteX50" fmla="*/ 7704 w 10000"/>
              <a:gd name="connsiteY50" fmla="*/ 9728 h 10000"/>
              <a:gd name="connsiteX51" fmla="*/ 8103 w 10000"/>
              <a:gd name="connsiteY51" fmla="*/ 9665 h 10000"/>
              <a:gd name="connsiteX52" fmla="*/ 8479 w 10000"/>
              <a:gd name="connsiteY52" fmla="*/ 9721 h 10000"/>
              <a:gd name="connsiteX53" fmla="*/ 8740 w 10000"/>
              <a:gd name="connsiteY53" fmla="*/ 9930 h 10000"/>
              <a:gd name="connsiteX54" fmla="*/ 8990 w 10000"/>
              <a:gd name="connsiteY54" fmla="*/ 9637 h 10000"/>
              <a:gd name="connsiteX55" fmla="*/ 9329 w 10000"/>
              <a:gd name="connsiteY55" fmla="*/ 9490 h 10000"/>
              <a:gd name="connsiteX56" fmla="*/ 9609 w 10000"/>
              <a:gd name="connsiteY56" fmla="*/ 8859 h 10000"/>
              <a:gd name="connsiteX57" fmla="*/ 9769 w 10000"/>
              <a:gd name="connsiteY57" fmla="*/ 8144 h 10000"/>
              <a:gd name="connsiteX58" fmla="*/ 9840 w 10000"/>
              <a:gd name="connsiteY58" fmla="*/ 7535 h 10000"/>
              <a:gd name="connsiteX59" fmla="*/ 9803 w 10000"/>
              <a:gd name="connsiteY59" fmla="*/ 6730 h 10000"/>
              <a:gd name="connsiteX60" fmla="*/ 9844 w 10000"/>
              <a:gd name="connsiteY60" fmla="*/ 6060 h 10000"/>
              <a:gd name="connsiteX61" fmla="*/ 9824 w 10000"/>
              <a:gd name="connsiteY61" fmla="*/ 5080 h 10000"/>
              <a:gd name="connsiteX62" fmla="*/ 9795 w 10000"/>
              <a:gd name="connsiteY62" fmla="*/ 4251 h 10000"/>
              <a:gd name="connsiteX63" fmla="*/ 9844 w 10000"/>
              <a:gd name="connsiteY63" fmla="*/ 3654 h 10000"/>
              <a:gd name="connsiteX64" fmla="*/ 9806 w 10000"/>
              <a:gd name="connsiteY64" fmla="*/ 2989 h 10000"/>
              <a:gd name="connsiteX65" fmla="*/ 9769 w 10000"/>
              <a:gd name="connsiteY65" fmla="*/ 2375 h 10000"/>
              <a:gd name="connsiteX66" fmla="*/ 9672 w 10000"/>
              <a:gd name="connsiteY66" fmla="*/ 1648 h 10000"/>
              <a:gd name="connsiteX67" fmla="*/ 9597 w 10000"/>
              <a:gd name="connsiteY67" fmla="*/ 1119 h 10000"/>
              <a:gd name="connsiteX68" fmla="*/ 9430 w 10000"/>
              <a:gd name="connsiteY68" fmla="*/ 724 h 10000"/>
              <a:gd name="connsiteX69" fmla="*/ 9117 w 10000"/>
              <a:gd name="connsiteY69" fmla="*/ 493 h 10000"/>
              <a:gd name="connsiteX70" fmla="*/ 9113 w 10000"/>
              <a:gd name="connsiteY70" fmla="*/ 488 h 10000"/>
              <a:gd name="connsiteX71" fmla="*/ 8807 w 10000"/>
              <a:gd name="connsiteY71" fmla="*/ 268 h 10000"/>
              <a:gd name="connsiteX72" fmla="*/ 8442 w 10000"/>
              <a:gd name="connsiteY72" fmla="*/ 296 h 10000"/>
              <a:gd name="connsiteX73" fmla="*/ 8051 w 10000"/>
              <a:gd name="connsiteY73" fmla="*/ 285 h 10000"/>
              <a:gd name="connsiteX74" fmla="*/ 7574 w 10000"/>
              <a:gd name="connsiteY74" fmla="*/ 347 h 10000"/>
              <a:gd name="connsiteX75" fmla="*/ 7175 w 10000"/>
              <a:gd name="connsiteY75" fmla="*/ 280 h 10000"/>
              <a:gd name="connsiteX0" fmla="*/ 7175 w 10000"/>
              <a:gd name="connsiteY0" fmla="*/ 280 h 10000"/>
              <a:gd name="connsiteX1" fmla="*/ 6590 w 10000"/>
              <a:gd name="connsiteY1" fmla="*/ 308 h 10000"/>
              <a:gd name="connsiteX2" fmla="*/ 6102 w 10000"/>
              <a:gd name="connsiteY2" fmla="*/ 358 h 10000"/>
              <a:gd name="connsiteX3" fmla="*/ 5744 w 10000"/>
              <a:gd name="connsiteY3" fmla="*/ 274 h 10000"/>
              <a:gd name="connsiteX4" fmla="*/ 5345 w 10000"/>
              <a:gd name="connsiteY4" fmla="*/ 341 h 10000"/>
              <a:gd name="connsiteX5" fmla="*/ 4972 w 10000"/>
              <a:gd name="connsiteY5" fmla="*/ 285 h 10000"/>
              <a:gd name="connsiteX6" fmla="*/ 4511 w 10000"/>
              <a:gd name="connsiteY6" fmla="*/ 274 h 10000"/>
              <a:gd name="connsiteX7" fmla="*/ 4071 w 10000"/>
              <a:gd name="connsiteY7" fmla="*/ 392 h 10000"/>
              <a:gd name="connsiteX8" fmla="*/ 3717 w 10000"/>
              <a:gd name="connsiteY8" fmla="*/ 308 h 10000"/>
              <a:gd name="connsiteX9" fmla="*/ 3318 w 10000"/>
              <a:gd name="connsiteY9" fmla="*/ 370 h 10000"/>
              <a:gd name="connsiteX10" fmla="*/ 2942 w 10000"/>
              <a:gd name="connsiteY10" fmla="*/ 313 h 10000"/>
              <a:gd name="connsiteX11" fmla="*/ 2263 w 10000"/>
              <a:gd name="connsiteY11" fmla="*/ 290 h 10000"/>
              <a:gd name="connsiteX12" fmla="*/ 2252 w 10000"/>
              <a:gd name="connsiteY12" fmla="*/ 296 h 10000"/>
              <a:gd name="connsiteX13" fmla="*/ 1861 w 10000"/>
              <a:gd name="connsiteY13" fmla="*/ 370 h 10000"/>
              <a:gd name="connsiteX14" fmla="*/ 1485 w 10000"/>
              <a:gd name="connsiteY14" fmla="*/ 313 h 10000"/>
              <a:gd name="connsiteX15" fmla="*/ 1022 w 10000"/>
              <a:gd name="connsiteY15" fmla="*/ 301 h 10000"/>
              <a:gd name="connsiteX16" fmla="*/ 1022 w 10000"/>
              <a:gd name="connsiteY16" fmla="*/ 308 h 10000"/>
              <a:gd name="connsiteX17" fmla="*/ 999 w 10000"/>
              <a:gd name="connsiteY17" fmla="*/ 449 h 10000"/>
              <a:gd name="connsiteX18" fmla="*/ 661 w 10000"/>
              <a:gd name="connsiteY18" fmla="*/ 590 h 10000"/>
              <a:gd name="connsiteX19" fmla="*/ 421 w 10000"/>
              <a:gd name="connsiteY19" fmla="*/ 1265 h 10000"/>
              <a:gd name="connsiteX20" fmla="*/ 270 w 10000"/>
              <a:gd name="connsiteY20" fmla="*/ 2122 h 10000"/>
              <a:gd name="connsiteX21" fmla="*/ 221 w 10000"/>
              <a:gd name="connsiteY21" fmla="*/ 2594 h 10000"/>
              <a:gd name="connsiteX22" fmla="*/ 187 w 10000"/>
              <a:gd name="connsiteY22" fmla="*/ 3356 h 10000"/>
              <a:gd name="connsiteX23" fmla="*/ 146 w 10000"/>
              <a:gd name="connsiteY23" fmla="*/ 4020 h 10000"/>
              <a:gd name="connsiteX24" fmla="*/ 166 w 10000"/>
              <a:gd name="connsiteY24" fmla="*/ 5000 h 10000"/>
              <a:gd name="connsiteX25" fmla="*/ 215 w 10000"/>
              <a:gd name="connsiteY25" fmla="*/ 5795 h 10000"/>
              <a:gd name="connsiteX26" fmla="*/ 146 w 10000"/>
              <a:gd name="connsiteY26" fmla="*/ 6426 h 10000"/>
              <a:gd name="connsiteX27" fmla="*/ 184 w 10000"/>
              <a:gd name="connsiteY27" fmla="*/ 7096 h 10000"/>
              <a:gd name="connsiteX28" fmla="*/ 221 w 10000"/>
              <a:gd name="connsiteY28" fmla="*/ 7705 h 10000"/>
              <a:gd name="connsiteX29" fmla="*/ 318 w 10000"/>
              <a:gd name="connsiteY29" fmla="*/ 8431 h 10000"/>
              <a:gd name="connsiteX30" fmla="*/ 392 w 10000"/>
              <a:gd name="connsiteY30" fmla="*/ 8961 h 10000"/>
              <a:gd name="connsiteX31" fmla="*/ 564 w 10000"/>
              <a:gd name="connsiteY31" fmla="*/ 9356 h 10000"/>
              <a:gd name="connsiteX32" fmla="*/ 881 w 10000"/>
              <a:gd name="connsiteY32" fmla="*/ 9587 h 10000"/>
              <a:gd name="connsiteX33" fmla="*/ 1178 w 10000"/>
              <a:gd name="connsiteY33" fmla="*/ 9818 h 10000"/>
              <a:gd name="connsiteX34" fmla="*/ 1522 w 10000"/>
              <a:gd name="connsiteY34" fmla="*/ 9739 h 10000"/>
              <a:gd name="connsiteX35" fmla="*/ 1913 w 10000"/>
              <a:gd name="connsiteY35" fmla="*/ 9755 h 10000"/>
              <a:gd name="connsiteX36" fmla="*/ 2349 w 10000"/>
              <a:gd name="connsiteY36" fmla="*/ 9755 h 10000"/>
              <a:gd name="connsiteX37" fmla="*/ 2517 w 10000"/>
              <a:gd name="connsiteY37" fmla="*/ 9885 h 10000"/>
              <a:gd name="connsiteX38" fmla="*/ 2655 w 10000"/>
              <a:gd name="connsiteY38" fmla="*/ 9851 h 10000"/>
              <a:gd name="connsiteX39" fmla="*/ 2979 w 10000"/>
              <a:gd name="connsiteY39" fmla="*/ 9739 h 10000"/>
              <a:gd name="connsiteX40" fmla="*/ 3366 w 10000"/>
              <a:gd name="connsiteY40" fmla="*/ 9755 h 10000"/>
              <a:gd name="connsiteX41" fmla="*/ 3847 w 10000"/>
              <a:gd name="connsiteY41" fmla="*/ 9688 h 10000"/>
              <a:gd name="connsiteX42" fmla="*/ 4246 w 10000"/>
              <a:gd name="connsiteY42" fmla="*/ 9755 h 10000"/>
              <a:gd name="connsiteX43" fmla="*/ 4827 w 10000"/>
              <a:gd name="connsiteY43" fmla="*/ 9728 h 10000"/>
              <a:gd name="connsiteX44" fmla="*/ 5319 w 10000"/>
              <a:gd name="connsiteY44" fmla="*/ 9677 h 10000"/>
              <a:gd name="connsiteX45" fmla="*/ 5676 w 10000"/>
              <a:gd name="connsiteY45" fmla="*/ 9761 h 10000"/>
              <a:gd name="connsiteX46" fmla="*/ 6072 w 10000"/>
              <a:gd name="connsiteY46" fmla="*/ 9693 h 10000"/>
              <a:gd name="connsiteX47" fmla="*/ 6448 w 10000"/>
              <a:gd name="connsiteY47" fmla="*/ 9749 h 10000"/>
              <a:gd name="connsiteX48" fmla="*/ 6911 w 10000"/>
              <a:gd name="connsiteY48" fmla="*/ 9761 h 10000"/>
              <a:gd name="connsiteX49" fmla="*/ 7346 w 10000"/>
              <a:gd name="connsiteY49" fmla="*/ 9649 h 10000"/>
              <a:gd name="connsiteX50" fmla="*/ 7704 w 10000"/>
              <a:gd name="connsiteY50" fmla="*/ 9728 h 10000"/>
              <a:gd name="connsiteX51" fmla="*/ 8103 w 10000"/>
              <a:gd name="connsiteY51" fmla="*/ 9665 h 10000"/>
              <a:gd name="connsiteX52" fmla="*/ 8479 w 10000"/>
              <a:gd name="connsiteY52" fmla="*/ 9721 h 10000"/>
              <a:gd name="connsiteX53" fmla="*/ 8740 w 10000"/>
              <a:gd name="connsiteY53" fmla="*/ 9930 h 10000"/>
              <a:gd name="connsiteX54" fmla="*/ 8990 w 10000"/>
              <a:gd name="connsiteY54" fmla="*/ 9637 h 10000"/>
              <a:gd name="connsiteX55" fmla="*/ 9329 w 10000"/>
              <a:gd name="connsiteY55" fmla="*/ 9490 h 10000"/>
              <a:gd name="connsiteX56" fmla="*/ 9609 w 10000"/>
              <a:gd name="connsiteY56" fmla="*/ 8859 h 10000"/>
              <a:gd name="connsiteX57" fmla="*/ 9769 w 10000"/>
              <a:gd name="connsiteY57" fmla="*/ 8144 h 10000"/>
              <a:gd name="connsiteX58" fmla="*/ 9840 w 10000"/>
              <a:gd name="connsiteY58" fmla="*/ 7535 h 10000"/>
              <a:gd name="connsiteX59" fmla="*/ 9803 w 10000"/>
              <a:gd name="connsiteY59" fmla="*/ 6730 h 10000"/>
              <a:gd name="connsiteX60" fmla="*/ 9844 w 10000"/>
              <a:gd name="connsiteY60" fmla="*/ 6060 h 10000"/>
              <a:gd name="connsiteX61" fmla="*/ 9824 w 10000"/>
              <a:gd name="connsiteY61" fmla="*/ 5080 h 10000"/>
              <a:gd name="connsiteX62" fmla="*/ 9795 w 10000"/>
              <a:gd name="connsiteY62" fmla="*/ 4251 h 10000"/>
              <a:gd name="connsiteX63" fmla="*/ 9844 w 10000"/>
              <a:gd name="connsiteY63" fmla="*/ 3654 h 10000"/>
              <a:gd name="connsiteX64" fmla="*/ 9806 w 10000"/>
              <a:gd name="connsiteY64" fmla="*/ 2989 h 10000"/>
              <a:gd name="connsiteX65" fmla="*/ 9769 w 10000"/>
              <a:gd name="connsiteY65" fmla="*/ 2375 h 10000"/>
              <a:gd name="connsiteX66" fmla="*/ 9672 w 10000"/>
              <a:gd name="connsiteY66" fmla="*/ 1648 h 10000"/>
              <a:gd name="connsiteX67" fmla="*/ 9597 w 10000"/>
              <a:gd name="connsiteY67" fmla="*/ 1119 h 10000"/>
              <a:gd name="connsiteX68" fmla="*/ 9430 w 10000"/>
              <a:gd name="connsiteY68" fmla="*/ 724 h 10000"/>
              <a:gd name="connsiteX69" fmla="*/ 9117 w 10000"/>
              <a:gd name="connsiteY69" fmla="*/ 493 h 10000"/>
              <a:gd name="connsiteX70" fmla="*/ 9113 w 10000"/>
              <a:gd name="connsiteY70" fmla="*/ 488 h 10000"/>
              <a:gd name="connsiteX71" fmla="*/ 8807 w 10000"/>
              <a:gd name="connsiteY71" fmla="*/ 268 h 10000"/>
              <a:gd name="connsiteX72" fmla="*/ 8442 w 10000"/>
              <a:gd name="connsiteY72" fmla="*/ 296 h 10000"/>
              <a:gd name="connsiteX73" fmla="*/ 8051 w 10000"/>
              <a:gd name="connsiteY73" fmla="*/ 285 h 10000"/>
              <a:gd name="connsiteX74" fmla="*/ 7574 w 10000"/>
              <a:gd name="connsiteY74" fmla="*/ 347 h 10000"/>
              <a:gd name="connsiteX75" fmla="*/ 7175 w 10000"/>
              <a:gd name="connsiteY75" fmla="*/ 280 h 10000"/>
              <a:gd name="connsiteX0" fmla="*/ 7175 w 10000"/>
              <a:gd name="connsiteY0" fmla="*/ 280 h 10000"/>
              <a:gd name="connsiteX1" fmla="*/ 6590 w 10000"/>
              <a:gd name="connsiteY1" fmla="*/ 308 h 10000"/>
              <a:gd name="connsiteX2" fmla="*/ 6102 w 10000"/>
              <a:gd name="connsiteY2" fmla="*/ 358 h 10000"/>
              <a:gd name="connsiteX3" fmla="*/ 5744 w 10000"/>
              <a:gd name="connsiteY3" fmla="*/ 274 h 10000"/>
              <a:gd name="connsiteX4" fmla="*/ 5345 w 10000"/>
              <a:gd name="connsiteY4" fmla="*/ 341 h 10000"/>
              <a:gd name="connsiteX5" fmla="*/ 4972 w 10000"/>
              <a:gd name="connsiteY5" fmla="*/ 285 h 10000"/>
              <a:gd name="connsiteX6" fmla="*/ 4511 w 10000"/>
              <a:gd name="connsiteY6" fmla="*/ 274 h 10000"/>
              <a:gd name="connsiteX7" fmla="*/ 4071 w 10000"/>
              <a:gd name="connsiteY7" fmla="*/ 392 h 10000"/>
              <a:gd name="connsiteX8" fmla="*/ 3717 w 10000"/>
              <a:gd name="connsiteY8" fmla="*/ 308 h 10000"/>
              <a:gd name="connsiteX9" fmla="*/ 3318 w 10000"/>
              <a:gd name="connsiteY9" fmla="*/ 370 h 10000"/>
              <a:gd name="connsiteX10" fmla="*/ 2942 w 10000"/>
              <a:gd name="connsiteY10" fmla="*/ 313 h 10000"/>
              <a:gd name="connsiteX11" fmla="*/ 2263 w 10000"/>
              <a:gd name="connsiteY11" fmla="*/ 290 h 10000"/>
              <a:gd name="connsiteX12" fmla="*/ 2252 w 10000"/>
              <a:gd name="connsiteY12" fmla="*/ 296 h 10000"/>
              <a:gd name="connsiteX13" fmla="*/ 1871 w 10000"/>
              <a:gd name="connsiteY13" fmla="*/ 218 h 10000"/>
              <a:gd name="connsiteX14" fmla="*/ 1485 w 10000"/>
              <a:gd name="connsiteY14" fmla="*/ 313 h 10000"/>
              <a:gd name="connsiteX15" fmla="*/ 1022 w 10000"/>
              <a:gd name="connsiteY15" fmla="*/ 301 h 10000"/>
              <a:gd name="connsiteX16" fmla="*/ 1022 w 10000"/>
              <a:gd name="connsiteY16" fmla="*/ 308 h 10000"/>
              <a:gd name="connsiteX17" fmla="*/ 999 w 10000"/>
              <a:gd name="connsiteY17" fmla="*/ 449 h 10000"/>
              <a:gd name="connsiteX18" fmla="*/ 661 w 10000"/>
              <a:gd name="connsiteY18" fmla="*/ 590 h 10000"/>
              <a:gd name="connsiteX19" fmla="*/ 421 w 10000"/>
              <a:gd name="connsiteY19" fmla="*/ 1265 h 10000"/>
              <a:gd name="connsiteX20" fmla="*/ 270 w 10000"/>
              <a:gd name="connsiteY20" fmla="*/ 2122 h 10000"/>
              <a:gd name="connsiteX21" fmla="*/ 221 w 10000"/>
              <a:gd name="connsiteY21" fmla="*/ 2594 h 10000"/>
              <a:gd name="connsiteX22" fmla="*/ 187 w 10000"/>
              <a:gd name="connsiteY22" fmla="*/ 3356 h 10000"/>
              <a:gd name="connsiteX23" fmla="*/ 146 w 10000"/>
              <a:gd name="connsiteY23" fmla="*/ 4020 h 10000"/>
              <a:gd name="connsiteX24" fmla="*/ 166 w 10000"/>
              <a:gd name="connsiteY24" fmla="*/ 5000 h 10000"/>
              <a:gd name="connsiteX25" fmla="*/ 215 w 10000"/>
              <a:gd name="connsiteY25" fmla="*/ 5795 h 10000"/>
              <a:gd name="connsiteX26" fmla="*/ 146 w 10000"/>
              <a:gd name="connsiteY26" fmla="*/ 6426 h 10000"/>
              <a:gd name="connsiteX27" fmla="*/ 184 w 10000"/>
              <a:gd name="connsiteY27" fmla="*/ 7096 h 10000"/>
              <a:gd name="connsiteX28" fmla="*/ 221 w 10000"/>
              <a:gd name="connsiteY28" fmla="*/ 7705 h 10000"/>
              <a:gd name="connsiteX29" fmla="*/ 318 w 10000"/>
              <a:gd name="connsiteY29" fmla="*/ 8431 h 10000"/>
              <a:gd name="connsiteX30" fmla="*/ 392 w 10000"/>
              <a:gd name="connsiteY30" fmla="*/ 8961 h 10000"/>
              <a:gd name="connsiteX31" fmla="*/ 564 w 10000"/>
              <a:gd name="connsiteY31" fmla="*/ 9356 h 10000"/>
              <a:gd name="connsiteX32" fmla="*/ 881 w 10000"/>
              <a:gd name="connsiteY32" fmla="*/ 9587 h 10000"/>
              <a:gd name="connsiteX33" fmla="*/ 1178 w 10000"/>
              <a:gd name="connsiteY33" fmla="*/ 9818 h 10000"/>
              <a:gd name="connsiteX34" fmla="*/ 1522 w 10000"/>
              <a:gd name="connsiteY34" fmla="*/ 9739 h 10000"/>
              <a:gd name="connsiteX35" fmla="*/ 1913 w 10000"/>
              <a:gd name="connsiteY35" fmla="*/ 9755 h 10000"/>
              <a:gd name="connsiteX36" fmla="*/ 2349 w 10000"/>
              <a:gd name="connsiteY36" fmla="*/ 9755 h 10000"/>
              <a:gd name="connsiteX37" fmla="*/ 2517 w 10000"/>
              <a:gd name="connsiteY37" fmla="*/ 9885 h 10000"/>
              <a:gd name="connsiteX38" fmla="*/ 2655 w 10000"/>
              <a:gd name="connsiteY38" fmla="*/ 9851 h 10000"/>
              <a:gd name="connsiteX39" fmla="*/ 2979 w 10000"/>
              <a:gd name="connsiteY39" fmla="*/ 9739 h 10000"/>
              <a:gd name="connsiteX40" fmla="*/ 3366 w 10000"/>
              <a:gd name="connsiteY40" fmla="*/ 9755 h 10000"/>
              <a:gd name="connsiteX41" fmla="*/ 3847 w 10000"/>
              <a:gd name="connsiteY41" fmla="*/ 9688 h 10000"/>
              <a:gd name="connsiteX42" fmla="*/ 4246 w 10000"/>
              <a:gd name="connsiteY42" fmla="*/ 9755 h 10000"/>
              <a:gd name="connsiteX43" fmla="*/ 4827 w 10000"/>
              <a:gd name="connsiteY43" fmla="*/ 9728 h 10000"/>
              <a:gd name="connsiteX44" fmla="*/ 5319 w 10000"/>
              <a:gd name="connsiteY44" fmla="*/ 9677 h 10000"/>
              <a:gd name="connsiteX45" fmla="*/ 5676 w 10000"/>
              <a:gd name="connsiteY45" fmla="*/ 9761 h 10000"/>
              <a:gd name="connsiteX46" fmla="*/ 6072 w 10000"/>
              <a:gd name="connsiteY46" fmla="*/ 9693 h 10000"/>
              <a:gd name="connsiteX47" fmla="*/ 6448 w 10000"/>
              <a:gd name="connsiteY47" fmla="*/ 9749 h 10000"/>
              <a:gd name="connsiteX48" fmla="*/ 6911 w 10000"/>
              <a:gd name="connsiteY48" fmla="*/ 9761 h 10000"/>
              <a:gd name="connsiteX49" fmla="*/ 7346 w 10000"/>
              <a:gd name="connsiteY49" fmla="*/ 9649 h 10000"/>
              <a:gd name="connsiteX50" fmla="*/ 7704 w 10000"/>
              <a:gd name="connsiteY50" fmla="*/ 9728 h 10000"/>
              <a:gd name="connsiteX51" fmla="*/ 8103 w 10000"/>
              <a:gd name="connsiteY51" fmla="*/ 9665 h 10000"/>
              <a:gd name="connsiteX52" fmla="*/ 8479 w 10000"/>
              <a:gd name="connsiteY52" fmla="*/ 9721 h 10000"/>
              <a:gd name="connsiteX53" fmla="*/ 8740 w 10000"/>
              <a:gd name="connsiteY53" fmla="*/ 9930 h 10000"/>
              <a:gd name="connsiteX54" fmla="*/ 8990 w 10000"/>
              <a:gd name="connsiteY54" fmla="*/ 9637 h 10000"/>
              <a:gd name="connsiteX55" fmla="*/ 9329 w 10000"/>
              <a:gd name="connsiteY55" fmla="*/ 9490 h 10000"/>
              <a:gd name="connsiteX56" fmla="*/ 9609 w 10000"/>
              <a:gd name="connsiteY56" fmla="*/ 8859 h 10000"/>
              <a:gd name="connsiteX57" fmla="*/ 9769 w 10000"/>
              <a:gd name="connsiteY57" fmla="*/ 8144 h 10000"/>
              <a:gd name="connsiteX58" fmla="*/ 9840 w 10000"/>
              <a:gd name="connsiteY58" fmla="*/ 7535 h 10000"/>
              <a:gd name="connsiteX59" fmla="*/ 9803 w 10000"/>
              <a:gd name="connsiteY59" fmla="*/ 6730 h 10000"/>
              <a:gd name="connsiteX60" fmla="*/ 9844 w 10000"/>
              <a:gd name="connsiteY60" fmla="*/ 6060 h 10000"/>
              <a:gd name="connsiteX61" fmla="*/ 9824 w 10000"/>
              <a:gd name="connsiteY61" fmla="*/ 5080 h 10000"/>
              <a:gd name="connsiteX62" fmla="*/ 9795 w 10000"/>
              <a:gd name="connsiteY62" fmla="*/ 4251 h 10000"/>
              <a:gd name="connsiteX63" fmla="*/ 9844 w 10000"/>
              <a:gd name="connsiteY63" fmla="*/ 3654 h 10000"/>
              <a:gd name="connsiteX64" fmla="*/ 9806 w 10000"/>
              <a:gd name="connsiteY64" fmla="*/ 2989 h 10000"/>
              <a:gd name="connsiteX65" fmla="*/ 9769 w 10000"/>
              <a:gd name="connsiteY65" fmla="*/ 2375 h 10000"/>
              <a:gd name="connsiteX66" fmla="*/ 9672 w 10000"/>
              <a:gd name="connsiteY66" fmla="*/ 1648 h 10000"/>
              <a:gd name="connsiteX67" fmla="*/ 9597 w 10000"/>
              <a:gd name="connsiteY67" fmla="*/ 1119 h 10000"/>
              <a:gd name="connsiteX68" fmla="*/ 9430 w 10000"/>
              <a:gd name="connsiteY68" fmla="*/ 724 h 10000"/>
              <a:gd name="connsiteX69" fmla="*/ 9117 w 10000"/>
              <a:gd name="connsiteY69" fmla="*/ 493 h 10000"/>
              <a:gd name="connsiteX70" fmla="*/ 9113 w 10000"/>
              <a:gd name="connsiteY70" fmla="*/ 488 h 10000"/>
              <a:gd name="connsiteX71" fmla="*/ 8807 w 10000"/>
              <a:gd name="connsiteY71" fmla="*/ 268 h 10000"/>
              <a:gd name="connsiteX72" fmla="*/ 8442 w 10000"/>
              <a:gd name="connsiteY72" fmla="*/ 296 h 10000"/>
              <a:gd name="connsiteX73" fmla="*/ 8051 w 10000"/>
              <a:gd name="connsiteY73" fmla="*/ 285 h 10000"/>
              <a:gd name="connsiteX74" fmla="*/ 7574 w 10000"/>
              <a:gd name="connsiteY74" fmla="*/ 347 h 10000"/>
              <a:gd name="connsiteX75" fmla="*/ 7175 w 10000"/>
              <a:gd name="connsiteY75" fmla="*/ 28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10000" h="10000">
                <a:moveTo>
                  <a:pt x="7175" y="280"/>
                </a:moveTo>
                <a:cubicBezTo>
                  <a:pt x="7018" y="-64"/>
                  <a:pt x="6710" y="82"/>
                  <a:pt x="6590" y="308"/>
                </a:cubicBezTo>
                <a:cubicBezTo>
                  <a:pt x="6486" y="-70"/>
                  <a:pt x="6154" y="-30"/>
                  <a:pt x="6102" y="358"/>
                </a:cubicBezTo>
                <a:cubicBezTo>
                  <a:pt x="6038" y="93"/>
                  <a:pt x="5826" y="-59"/>
                  <a:pt x="5744" y="274"/>
                </a:cubicBezTo>
                <a:cubicBezTo>
                  <a:pt x="5502" y="-161"/>
                  <a:pt x="5345" y="341"/>
                  <a:pt x="5345" y="341"/>
                </a:cubicBezTo>
                <a:cubicBezTo>
                  <a:pt x="5212" y="82"/>
                  <a:pt x="5077" y="26"/>
                  <a:pt x="4972" y="285"/>
                </a:cubicBezTo>
                <a:cubicBezTo>
                  <a:pt x="4834" y="26"/>
                  <a:pt x="4570" y="-13"/>
                  <a:pt x="4511" y="274"/>
                </a:cubicBezTo>
                <a:cubicBezTo>
                  <a:pt x="4354" y="3"/>
                  <a:pt x="4101" y="172"/>
                  <a:pt x="4071" y="392"/>
                </a:cubicBezTo>
                <a:cubicBezTo>
                  <a:pt x="4011" y="121"/>
                  <a:pt x="3798" y="-30"/>
                  <a:pt x="3717" y="308"/>
                </a:cubicBezTo>
                <a:cubicBezTo>
                  <a:pt x="3474" y="-132"/>
                  <a:pt x="3318" y="370"/>
                  <a:pt x="3318" y="370"/>
                </a:cubicBezTo>
                <a:cubicBezTo>
                  <a:pt x="3180" y="116"/>
                  <a:pt x="3042" y="60"/>
                  <a:pt x="2942" y="313"/>
                </a:cubicBezTo>
                <a:cubicBezTo>
                  <a:pt x="2830" y="-166"/>
                  <a:pt x="2361" y="-30"/>
                  <a:pt x="2263" y="290"/>
                </a:cubicBezTo>
                <a:cubicBezTo>
                  <a:pt x="2259" y="290"/>
                  <a:pt x="2255" y="290"/>
                  <a:pt x="2252" y="296"/>
                </a:cubicBezTo>
                <a:cubicBezTo>
                  <a:pt x="2013" y="-120"/>
                  <a:pt x="1871" y="218"/>
                  <a:pt x="1871" y="218"/>
                </a:cubicBezTo>
                <a:cubicBezTo>
                  <a:pt x="1733" y="-36"/>
                  <a:pt x="1589" y="60"/>
                  <a:pt x="1485" y="313"/>
                </a:cubicBezTo>
                <a:cubicBezTo>
                  <a:pt x="1347" y="60"/>
                  <a:pt x="1085" y="20"/>
                  <a:pt x="1022" y="301"/>
                </a:cubicBezTo>
                <a:lnTo>
                  <a:pt x="1022" y="308"/>
                </a:lnTo>
                <a:cubicBezTo>
                  <a:pt x="1008" y="347"/>
                  <a:pt x="999" y="392"/>
                  <a:pt x="999" y="449"/>
                </a:cubicBezTo>
                <a:cubicBezTo>
                  <a:pt x="999" y="223"/>
                  <a:pt x="672" y="183"/>
                  <a:pt x="661" y="590"/>
                </a:cubicBezTo>
                <a:cubicBezTo>
                  <a:pt x="396" y="510"/>
                  <a:pt x="191" y="961"/>
                  <a:pt x="421" y="1265"/>
                </a:cubicBezTo>
                <a:cubicBezTo>
                  <a:pt x="231" y="1181"/>
                  <a:pt x="-4" y="1536"/>
                  <a:pt x="270" y="2122"/>
                </a:cubicBezTo>
                <a:cubicBezTo>
                  <a:pt x="157" y="2194"/>
                  <a:pt x="121" y="2476"/>
                  <a:pt x="221" y="2594"/>
                </a:cubicBezTo>
                <a:cubicBezTo>
                  <a:pt x="72" y="2702"/>
                  <a:pt x="24" y="3125"/>
                  <a:pt x="187" y="3356"/>
                </a:cubicBezTo>
                <a:cubicBezTo>
                  <a:pt x="1" y="3350"/>
                  <a:pt x="-99" y="3897"/>
                  <a:pt x="146" y="4020"/>
                </a:cubicBezTo>
                <a:cubicBezTo>
                  <a:pt x="-36" y="4268"/>
                  <a:pt x="-47" y="4798"/>
                  <a:pt x="166" y="5000"/>
                </a:cubicBezTo>
                <a:cubicBezTo>
                  <a:pt x="-62" y="5180"/>
                  <a:pt x="-16" y="5705"/>
                  <a:pt x="215" y="5795"/>
                </a:cubicBezTo>
                <a:cubicBezTo>
                  <a:pt x="55" y="5902"/>
                  <a:pt x="-55" y="6291"/>
                  <a:pt x="146" y="6426"/>
                </a:cubicBezTo>
                <a:cubicBezTo>
                  <a:pt x="-114" y="6832"/>
                  <a:pt x="184" y="7096"/>
                  <a:pt x="184" y="7096"/>
                </a:cubicBezTo>
                <a:cubicBezTo>
                  <a:pt x="31" y="7322"/>
                  <a:pt x="68" y="7535"/>
                  <a:pt x="221" y="7705"/>
                </a:cubicBezTo>
                <a:cubicBezTo>
                  <a:pt x="57" y="7953"/>
                  <a:pt x="102" y="8381"/>
                  <a:pt x="318" y="8431"/>
                </a:cubicBezTo>
                <a:cubicBezTo>
                  <a:pt x="195" y="8730"/>
                  <a:pt x="232" y="8961"/>
                  <a:pt x="392" y="8961"/>
                </a:cubicBezTo>
                <a:cubicBezTo>
                  <a:pt x="344" y="9203"/>
                  <a:pt x="392" y="9412"/>
                  <a:pt x="564" y="9356"/>
                </a:cubicBezTo>
                <a:cubicBezTo>
                  <a:pt x="526" y="9513"/>
                  <a:pt x="709" y="9693"/>
                  <a:pt x="881" y="9587"/>
                </a:cubicBezTo>
                <a:cubicBezTo>
                  <a:pt x="843" y="9806"/>
                  <a:pt x="1015" y="9998"/>
                  <a:pt x="1178" y="9818"/>
                </a:cubicBezTo>
                <a:cubicBezTo>
                  <a:pt x="1272" y="10003"/>
                  <a:pt x="1458" y="10082"/>
                  <a:pt x="1522" y="9739"/>
                </a:cubicBezTo>
                <a:cubicBezTo>
                  <a:pt x="1600" y="10088"/>
                  <a:pt x="1886" y="9975"/>
                  <a:pt x="1913" y="9755"/>
                </a:cubicBezTo>
                <a:cubicBezTo>
                  <a:pt x="1969" y="9975"/>
                  <a:pt x="2207" y="9969"/>
                  <a:pt x="2349" y="9755"/>
                </a:cubicBezTo>
                <a:cubicBezTo>
                  <a:pt x="2382" y="9839"/>
                  <a:pt x="2445" y="9896"/>
                  <a:pt x="2517" y="9885"/>
                </a:cubicBezTo>
                <a:cubicBezTo>
                  <a:pt x="2562" y="9890"/>
                  <a:pt x="2610" y="9879"/>
                  <a:pt x="2655" y="9851"/>
                </a:cubicBezTo>
                <a:cubicBezTo>
                  <a:pt x="2755" y="10009"/>
                  <a:pt x="2919" y="10059"/>
                  <a:pt x="2979" y="9739"/>
                </a:cubicBezTo>
                <a:cubicBezTo>
                  <a:pt x="3057" y="10088"/>
                  <a:pt x="3344" y="9975"/>
                  <a:pt x="3366" y="9755"/>
                </a:cubicBezTo>
                <a:cubicBezTo>
                  <a:pt x="3429" y="9998"/>
                  <a:pt x="3709" y="9964"/>
                  <a:pt x="3847" y="9688"/>
                </a:cubicBezTo>
                <a:cubicBezTo>
                  <a:pt x="3843" y="10003"/>
                  <a:pt x="4171" y="10167"/>
                  <a:pt x="4246" y="9755"/>
                </a:cubicBezTo>
                <a:cubicBezTo>
                  <a:pt x="4402" y="10099"/>
                  <a:pt x="4708" y="9952"/>
                  <a:pt x="4827" y="9728"/>
                </a:cubicBezTo>
                <a:cubicBezTo>
                  <a:pt x="4936" y="10110"/>
                  <a:pt x="5267" y="10065"/>
                  <a:pt x="5319" y="9677"/>
                </a:cubicBezTo>
                <a:cubicBezTo>
                  <a:pt x="5382" y="9947"/>
                  <a:pt x="5595" y="10093"/>
                  <a:pt x="5676" y="9761"/>
                </a:cubicBezTo>
                <a:cubicBezTo>
                  <a:pt x="5916" y="10195"/>
                  <a:pt x="6072" y="9693"/>
                  <a:pt x="6072" y="9693"/>
                </a:cubicBezTo>
                <a:cubicBezTo>
                  <a:pt x="6210" y="9952"/>
                  <a:pt x="6344" y="10009"/>
                  <a:pt x="6448" y="9749"/>
                </a:cubicBezTo>
                <a:cubicBezTo>
                  <a:pt x="6586" y="10009"/>
                  <a:pt x="6848" y="10049"/>
                  <a:pt x="6911" y="9761"/>
                </a:cubicBezTo>
                <a:cubicBezTo>
                  <a:pt x="7067" y="10037"/>
                  <a:pt x="7317" y="9868"/>
                  <a:pt x="7346" y="9649"/>
                </a:cubicBezTo>
                <a:cubicBezTo>
                  <a:pt x="7410" y="9913"/>
                  <a:pt x="7622" y="10065"/>
                  <a:pt x="7704" y="9728"/>
                </a:cubicBezTo>
                <a:cubicBezTo>
                  <a:pt x="7946" y="10167"/>
                  <a:pt x="8103" y="9665"/>
                  <a:pt x="8103" y="9665"/>
                </a:cubicBezTo>
                <a:cubicBezTo>
                  <a:pt x="8241" y="9919"/>
                  <a:pt x="8375" y="9980"/>
                  <a:pt x="8479" y="9721"/>
                </a:cubicBezTo>
                <a:cubicBezTo>
                  <a:pt x="8547" y="9846"/>
                  <a:pt x="8647" y="9924"/>
                  <a:pt x="8740" y="9930"/>
                </a:cubicBezTo>
                <a:cubicBezTo>
                  <a:pt x="8860" y="9947"/>
                  <a:pt x="8998" y="9846"/>
                  <a:pt x="8990" y="9637"/>
                </a:cubicBezTo>
                <a:cubicBezTo>
                  <a:pt x="8990" y="9857"/>
                  <a:pt x="9317" y="9902"/>
                  <a:pt x="9329" y="9490"/>
                </a:cubicBezTo>
                <a:cubicBezTo>
                  <a:pt x="9597" y="9615"/>
                  <a:pt x="9803" y="9248"/>
                  <a:pt x="9609" y="8859"/>
                </a:cubicBezTo>
                <a:cubicBezTo>
                  <a:pt x="9799" y="8944"/>
                  <a:pt x="10007" y="8538"/>
                  <a:pt x="9769" y="8144"/>
                </a:cubicBezTo>
                <a:cubicBezTo>
                  <a:pt x="9877" y="8076"/>
                  <a:pt x="9941" y="7654"/>
                  <a:pt x="9840" y="7535"/>
                </a:cubicBezTo>
                <a:cubicBezTo>
                  <a:pt x="9989" y="7429"/>
                  <a:pt x="9966" y="6955"/>
                  <a:pt x="9803" y="6730"/>
                </a:cubicBezTo>
                <a:cubicBezTo>
                  <a:pt x="9989" y="6735"/>
                  <a:pt x="10089" y="6183"/>
                  <a:pt x="9844" y="6060"/>
                </a:cubicBezTo>
                <a:cubicBezTo>
                  <a:pt x="10048" y="5801"/>
                  <a:pt x="10063" y="5270"/>
                  <a:pt x="9824" y="5080"/>
                </a:cubicBezTo>
                <a:cubicBezTo>
                  <a:pt x="10052" y="4905"/>
                  <a:pt x="10030" y="4341"/>
                  <a:pt x="9795" y="4251"/>
                </a:cubicBezTo>
                <a:cubicBezTo>
                  <a:pt x="9955" y="4149"/>
                  <a:pt x="10045" y="3795"/>
                  <a:pt x="9844" y="3654"/>
                </a:cubicBezTo>
                <a:cubicBezTo>
                  <a:pt x="10104" y="3248"/>
                  <a:pt x="9806" y="2989"/>
                  <a:pt x="9806" y="2989"/>
                </a:cubicBezTo>
                <a:cubicBezTo>
                  <a:pt x="9959" y="2758"/>
                  <a:pt x="9921" y="2550"/>
                  <a:pt x="9769" y="2375"/>
                </a:cubicBezTo>
                <a:cubicBezTo>
                  <a:pt x="9933" y="2127"/>
                  <a:pt x="9888" y="1704"/>
                  <a:pt x="9672" y="1648"/>
                </a:cubicBezTo>
                <a:cubicBezTo>
                  <a:pt x="9795" y="1350"/>
                  <a:pt x="9758" y="1119"/>
                  <a:pt x="9597" y="1119"/>
                </a:cubicBezTo>
                <a:cubicBezTo>
                  <a:pt x="9649" y="877"/>
                  <a:pt x="9597" y="668"/>
                  <a:pt x="9430" y="724"/>
                </a:cubicBezTo>
                <a:cubicBezTo>
                  <a:pt x="9464" y="567"/>
                  <a:pt x="9285" y="398"/>
                  <a:pt x="9117" y="493"/>
                </a:cubicBezTo>
                <a:cubicBezTo>
                  <a:pt x="9117" y="488"/>
                  <a:pt x="9113" y="488"/>
                  <a:pt x="9113" y="488"/>
                </a:cubicBezTo>
                <a:cubicBezTo>
                  <a:pt x="9139" y="268"/>
                  <a:pt x="8968" y="88"/>
                  <a:pt x="8807" y="268"/>
                </a:cubicBezTo>
                <a:cubicBezTo>
                  <a:pt x="8726" y="49"/>
                  <a:pt x="8509" y="-76"/>
                  <a:pt x="8442" y="296"/>
                </a:cubicBezTo>
                <a:cubicBezTo>
                  <a:pt x="8364" y="-53"/>
                  <a:pt x="8077" y="60"/>
                  <a:pt x="8051" y="285"/>
                </a:cubicBezTo>
                <a:cubicBezTo>
                  <a:pt x="7988" y="37"/>
                  <a:pt x="7708" y="70"/>
                  <a:pt x="7574" y="347"/>
                </a:cubicBezTo>
                <a:cubicBezTo>
                  <a:pt x="7577" y="31"/>
                  <a:pt x="7249" y="-132"/>
                  <a:pt x="7175" y="280"/>
                </a:cubicBezTo>
                <a:close/>
              </a:path>
            </a:pathLst>
          </a:custGeom>
          <a:solidFill>
            <a:schemeClr val="tx1"/>
          </a:solidFill>
          <a:ln w="19050"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9"/>
          <p:cNvSpPr>
            <a:spLocks/>
          </p:cNvSpPr>
          <p:nvPr/>
        </p:nvSpPr>
        <p:spPr bwMode="auto">
          <a:xfrm rot="5106336">
            <a:off x="3214248" y="1498653"/>
            <a:ext cx="4381631" cy="2414950"/>
          </a:xfrm>
          <a:custGeom>
            <a:avLst/>
            <a:gdLst>
              <a:gd name="T0" fmla="*/ 2466 w 2671"/>
              <a:gd name="T1" fmla="*/ 92 h 1682"/>
              <a:gd name="T2" fmla="*/ 200 w 2671"/>
              <a:gd name="T3" fmla="*/ 99 h 1682"/>
              <a:gd name="T4" fmla="*/ 169 w 2671"/>
              <a:gd name="T5" fmla="*/ 1583 h 1682"/>
              <a:gd name="T6" fmla="*/ 2481 w 2671"/>
              <a:gd name="T7" fmla="*/ 1562 h 1682"/>
              <a:gd name="T8" fmla="*/ 2466 w 2671"/>
              <a:gd name="T9" fmla="*/ 92 h 1682"/>
              <a:gd name="connsiteX0" fmla="*/ 9074 w 9535"/>
              <a:gd name="connsiteY0" fmla="*/ 447 h 9722"/>
              <a:gd name="connsiteX1" fmla="*/ 544 w 9535"/>
              <a:gd name="connsiteY1" fmla="*/ 264 h 9722"/>
              <a:gd name="connsiteX2" fmla="*/ 475 w 9535"/>
              <a:gd name="connsiteY2" fmla="*/ 9311 h 9722"/>
              <a:gd name="connsiteX3" fmla="*/ 9131 w 9535"/>
              <a:gd name="connsiteY3" fmla="*/ 9187 h 9722"/>
              <a:gd name="connsiteX4" fmla="*/ 9074 w 9535"/>
              <a:gd name="connsiteY4" fmla="*/ 447 h 9722"/>
              <a:gd name="connsiteX0" fmla="*/ 9519 w 10001"/>
              <a:gd name="connsiteY0" fmla="*/ 986 h 10526"/>
              <a:gd name="connsiteX1" fmla="*/ 5107 w 10001"/>
              <a:gd name="connsiteY1" fmla="*/ 519 h 10526"/>
              <a:gd name="connsiteX2" fmla="*/ 573 w 10001"/>
              <a:gd name="connsiteY2" fmla="*/ 798 h 10526"/>
              <a:gd name="connsiteX3" fmla="*/ 500 w 10001"/>
              <a:gd name="connsiteY3" fmla="*/ 10103 h 10526"/>
              <a:gd name="connsiteX4" fmla="*/ 9578 w 10001"/>
              <a:gd name="connsiteY4" fmla="*/ 9976 h 10526"/>
              <a:gd name="connsiteX5" fmla="*/ 9519 w 10001"/>
              <a:gd name="connsiteY5" fmla="*/ 986 h 10526"/>
              <a:gd name="connsiteX0" fmla="*/ 9561 w 10043"/>
              <a:gd name="connsiteY0" fmla="*/ 870 h 10410"/>
              <a:gd name="connsiteX1" fmla="*/ 5149 w 10043"/>
              <a:gd name="connsiteY1" fmla="*/ 403 h 10410"/>
              <a:gd name="connsiteX2" fmla="*/ 533 w 10043"/>
              <a:gd name="connsiteY2" fmla="*/ 862 h 10410"/>
              <a:gd name="connsiteX3" fmla="*/ 542 w 10043"/>
              <a:gd name="connsiteY3" fmla="*/ 9987 h 10410"/>
              <a:gd name="connsiteX4" fmla="*/ 9620 w 10043"/>
              <a:gd name="connsiteY4" fmla="*/ 9860 h 10410"/>
              <a:gd name="connsiteX5" fmla="*/ 9561 w 10043"/>
              <a:gd name="connsiteY5" fmla="*/ 870 h 10410"/>
              <a:gd name="connsiteX0" fmla="*/ 9572 w 10054"/>
              <a:gd name="connsiteY0" fmla="*/ 835 h 10375"/>
              <a:gd name="connsiteX1" fmla="*/ 5160 w 10054"/>
              <a:gd name="connsiteY1" fmla="*/ 368 h 10375"/>
              <a:gd name="connsiteX2" fmla="*/ 544 w 10054"/>
              <a:gd name="connsiteY2" fmla="*/ 827 h 10375"/>
              <a:gd name="connsiteX3" fmla="*/ 553 w 10054"/>
              <a:gd name="connsiteY3" fmla="*/ 9952 h 10375"/>
              <a:gd name="connsiteX4" fmla="*/ 9631 w 10054"/>
              <a:gd name="connsiteY4" fmla="*/ 9825 h 10375"/>
              <a:gd name="connsiteX5" fmla="*/ 9572 w 10054"/>
              <a:gd name="connsiteY5" fmla="*/ 835 h 10375"/>
              <a:gd name="connsiteX0" fmla="*/ 9532 w 10014"/>
              <a:gd name="connsiteY0" fmla="*/ 835 h 10375"/>
              <a:gd name="connsiteX1" fmla="*/ 5120 w 10014"/>
              <a:gd name="connsiteY1" fmla="*/ 368 h 10375"/>
              <a:gd name="connsiteX2" fmla="*/ 504 w 10014"/>
              <a:gd name="connsiteY2" fmla="*/ 827 h 10375"/>
              <a:gd name="connsiteX3" fmla="*/ 513 w 10014"/>
              <a:gd name="connsiteY3" fmla="*/ 9952 h 10375"/>
              <a:gd name="connsiteX4" fmla="*/ 9591 w 10014"/>
              <a:gd name="connsiteY4" fmla="*/ 9825 h 10375"/>
              <a:gd name="connsiteX5" fmla="*/ 9532 w 10014"/>
              <a:gd name="connsiteY5" fmla="*/ 835 h 10375"/>
              <a:gd name="connsiteX0" fmla="*/ 9532 w 10014"/>
              <a:gd name="connsiteY0" fmla="*/ 653 h 10193"/>
              <a:gd name="connsiteX1" fmla="*/ 5120 w 10014"/>
              <a:gd name="connsiteY1" fmla="*/ 186 h 10193"/>
              <a:gd name="connsiteX2" fmla="*/ 504 w 10014"/>
              <a:gd name="connsiteY2" fmla="*/ 645 h 10193"/>
              <a:gd name="connsiteX3" fmla="*/ 513 w 10014"/>
              <a:gd name="connsiteY3" fmla="*/ 9770 h 10193"/>
              <a:gd name="connsiteX4" fmla="*/ 9591 w 10014"/>
              <a:gd name="connsiteY4" fmla="*/ 9643 h 10193"/>
              <a:gd name="connsiteX5" fmla="*/ 9532 w 10014"/>
              <a:gd name="connsiteY5" fmla="*/ 653 h 10193"/>
              <a:gd name="connsiteX0" fmla="*/ 9532 w 10014"/>
              <a:gd name="connsiteY0" fmla="*/ 579 h 10119"/>
              <a:gd name="connsiteX1" fmla="*/ 5120 w 10014"/>
              <a:gd name="connsiteY1" fmla="*/ 112 h 10119"/>
              <a:gd name="connsiteX2" fmla="*/ 504 w 10014"/>
              <a:gd name="connsiteY2" fmla="*/ 571 h 10119"/>
              <a:gd name="connsiteX3" fmla="*/ 513 w 10014"/>
              <a:gd name="connsiteY3" fmla="*/ 9696 h 10119"/>
              <a:gd name="connsiteX4" fmla="*/ 9591 w 10014"/>
              <a:gd name="connsiteY4" fmla="*/ 9569 h 10119"/>
              <a:gd name="connsiteX5" fmla="*/ 9532 w 10014"/>
              <a:gd name="connsiteY5" fmla="*/ 579 h 10119"/>
              <a:gd name="connsiteX0" fmla="*/ 9560 w 10042"/>
              <a:gd name="connsiteY0" fmla="*/ 783 h 10323"/>
              <a:gd name="connsiteX1" fmla="*/ 5132 w 10042"/>
              <a:gd name="connsiteY1" fmla="*/ 521 h 10323"/>
              <a:gd name="connsiteX2" fmla="*/ 532 w 10042"/>
              <a:gd name="connsiteY2" fmla="*/ 775 h 10323"/>
              <a:gd name="connsiteX3" fmla="*/ 541 w 10042"/>
              <a:gd name="connsiteY3" fmla="*/ 9900 h 10323"/>
              <a:gd name="connsiteX4" fmla="*/ 9619 w 10042"/>
              <a:gd name="connsiteY4" fmla="*/ 9773 h 10323"/>
              <a:gd name="connsiteX5" fmla="*/ 9560 w 10042"/>
              <a:gd name="connsiteY5" fmla="*/ 783 h 10323"/>
              <a:gd name="connsiteX0" fmla="*/ 9562 w 10044"/>
              <a:gd name="connsiteY0" fmla="*/ 560 h 10100"/>
              <a:gd name="connsiteX1" fmla="*/ 5134 w 10044"/>
              <a:gd name="connsiteY1" fmla="*/ 298 h 10100"/>
              <a:gd name="connsiteX2" fmla="*/ 534 w 10044"/>
              <a:gd name="connsiteY2" fmla="*/ 552 h 10100"/>
              <a:gd name="connsiteX3" fmla="*/ 543 w 10044"/>
              <a:gd name="connsiteY3" fmla="*/ 9677 h 10100"/>
              <a:gd name="connsiteX4" fmla="*/ 9621 w 10044"/>
              <a:gd name="connsiteY4" fmla="*/ 9550 h 10100"/>
              <a:gd name="connsiteX5" fmla="*/ 9562 w 10044"/>
              <a:gd name="connsiteY5" fmla="*/ 560 h 10100"/>
              <a:gd name="connsiteX0" fmla="*/ 9598 w 10080"/>
              <a:gd name="connsiteY0" fmla="*/ 482 h 10022"/>
              <a:gd name="connsiteX1" fmla="*/ 5170 w 10080"/>
              <a:gd name="connsiteY1" fmla="*/ 220 h 10022"/>
              <a:gd name="connsiteX2" fmla="*/ 504 w 10080"/>
              <a:gd name="connsiteY2" fmla="*/ 602 h 10022"/>
              <a:gd name="connsiteX3" fmla="*/ 579 w 10080"/>
              <a:gd name="connsiteY3" fmla="*/ 9599 h 10022"/>
              <a:gd name="connsiteX4" fmla="*/ 9657 w 10080"/>
              <a:gd name="connsiteY4" fmla="*/ 9472 h 10022"/>
              <a:gd name="connsiteX5" fmla="*/ 9598 w 10080"/>
              <a:gd name="connsiteY5" fmla="*/ 482 h 10022"/>
              <a:gd name="connsiteX0" fmla="*/ 9553 w 10035"/>
              <a:gd name="connsiteY0" fmla="*/ 453 h 9993"/>
              <a:gd name="connsiteX1" fmla="*/ 5125 w 10035"/>
              <a:gd name="connsiteY1" fmla="*/ 191 h 9993"/>
              <a:gd name="connsiteX2" fmla="*/ 459 w 10035"/>
              <a:gd name="connsiteY2" fmla="*/ 573 h 9993"/>
              <a:gd name="connsiteX3" fmla="*/ 534 w 10035"/>
              <a:gd name="connsiteY3" fmla="*/ 9570 h 9993"/>
              <a:gd name="connsiteX4" fmla="*/ 9612 w 10035"/>
              <a:gd name="connsiteY4" fmla="*/ 9443 h 9993"/>
              <a:gd name="connsiteX5" fmla="*/ 9553 w 10035"/>
              <a:gd name="connsiteY5" fmla="*/ 453 h 9993"/>
              <a:gd name="connsiteX0" fmla="*/ 9520 w 10000"/>
              <a:gd name="connsiteY0" fmla="*/ 453 h 10000"/>
              <a:gd name="connsiteX1" fmla="*/ 5107 w 10000"/>
              <a:gd name="connsiteY1" fmla="*/ 191 h 10000"/>
              <a:gd name="connsiteX2" fmla="*/ 457 w 10000"/>
              <a:gd name="connsiteY2" fmla="*/ 573 h 10000"/>
              <a:gd name="connsiteX3" fmla="*/ 532 w 10000"/>
              <a:gd name="connsiteY3" fmla="*/ 9577 h 10000"/>
              <a:gd name="connsiteX4" fmla="*/ 9578 w 10000"/>
              <a:gd name="connsiteY4" fmla="*/ 9450 h 10000"/>
              <a:gd name="connsiteX5" fmla="*/ 9520 w 10000"/>
              <a:gd name="connsiteY5" fmla="*/ 453 h 10000"/>
              <a:gd name="connsiteX0" fmla="*/ 9520 w 10000"/>
              <a:gd name="connsiteY0" fmla="*/ 445 h 9992"/>
              <a:gd name="connsiteX1" fmla="*/ 5107 w 10000"/>
              <a:gd name="connsiteY1" fmla="*/ 183 h 9992"/>
              <a:gd name="connsiteX2" fmla="*/ 457 w 10000"/>
              <a:gd name="connsiteY2" fmla="*/ 565 h 9992"/>
              <a:gd name="connsiteX3" fmla="*/ 532 w 10000"/>
              <a:gd name="connsiteY3" fmla="*/ 9569 h 9992"/>
              <a:gd name="connsiteX4" fmla="*/ 9578 w 10000"/>
              <a:gd name="connsiteY4" fmla="*/ 9442 h 9992"/>
              <a:gd name="connsiteX5" fmla="*/ 9520 w 10000"/>
              <a:gd name="connsiteY5" fmla="*/ 445 h 9992"/>
              <a:gd name="connsiteX0" fmla="*/ 9561 w 10041"/>
              <a:gd name="connsiteY0" fmla="*/ 695 h 10250"/>
              <a:gd name="connsiteX1" fmla="*/ 5115 w 10041"/>
              <a:gd name="connsiteY1" fmla="*/ 356 h 10250"/>
              <a:gd name="connsiteX2" fmla="*/ 498 w 10041"/>
              <a:gd name="connsiteY2" fmla="*/ 815 h 10250"/>
              <a:gd name="connsiteX3" fmla="*/ 573 w 10041"/>
              <a:gd name="connsiteY3" fmla="*/ 9827 h 10250"/>
              <a:gd name="connsiteX4" fmla="*/ 9619 w 10041"/>
              <a:gd name="connsiteY4" fmla="*/ 9700 h 10250"/>
              <a:gd name="connsiteX5" fmla="*/ 9561 w 10041"/>
              <a:gd name="connsiteY5" fmla="*/ 695 h 10250"/>
              <a:gd name="connsiteX0" fmla="*/ 9561 w 9999"/>
              <a:gd name="connsiteY0" fmla="*/ 695 h 10250"/>
              <a:gd name="connsiteX1" fmla="*/ 5115 w 9999"/>
              <a:gd name="connsiteY1" fmla="*/ 356 h 10250"/>
              <a:gd name="connsiteX2" fmla="*/ 498 w 9999"/>
              <a:gd name="connsiteY2" fmla="*/ 815 h 10250"/>
              <a:gd name="connsiteX3" fmla="*/ 573 w 9999"/>
              <a:gd name="connsiteY3" fmla="*/ 9827 h 10250"/>
              <a:gd name="connsiteX4" fmla="*/ 9619 w 9999"/>
              <a:gd name="connsiteY4" fmla="*/ 9700 h 10250"/>
              <a:gd name="connsiteX5" fmla="*/ 9561 w 9999"/>
              <a:gd name="connsiteY5" fmla="*/ 695 h 10250"/>
              <a:gd name="connsiteX0" fmla="*/ 9562 w 10000"/>
              <a:gd name="connsiteY0" fmla="*/ 678 h 10000"/>
              <a:gd name="connsiteX1" fmla="*/ 5116 w 10000"/>
              <a:gd name="connsiteY1" fmla="*/ 347 h 10000"/>
              <a:gd name="connsiteX2" fmla="*/ 498 w 10000"/>
              <a:gd name="connsiteY2" fmla="*/ 795 h 10000"/>
              <a:gd name="connsiteX3" fmla="*/ 573 w 10000"/>
              <a:gd name="connsiteY3" fmla="*/ 9587 h 10000"/>
              <a:gd name="connsiteX4" fmla="*/ 9620 w 10000"/>
              <a:gd name="connsiteY4" fmla="*/ 9463 h 10000"/>
              <a:gd name="connsiteX5" fmla="*/ 9562 w 10000"/>
              <a:gd name="connsiteY5" fmla="*/ 678 h 10000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604 w 10042"/>
              <a:gd name="connsiteY0" fmla="*/ 678 h 10231"/>
              <a:gd name="connsiteX1" fmla="*/ 5158 w 10042"/>
              <a:gd name="connsiteY1" fmla="*/ 347 h 10231"/>
              <a:gd name="connsiteX2" fmla="*/ 540 w 10042"/>
              <a:gd name="connsiteY2" fmla="*/ 795 h 10231"/>
              <a:gd name="connsiteX3" fmla="*/ 615 w 10042"/>
              <a:gd name="connsiteY3" fmla="*/ 9587 h 10231"/>
              <a:gd name="connsiteX4" fmla="*/ 5174 w 10042"/>
              <a:gd name="connsiteY4" fmla="*/ 10029 h 10231"/>
              <a:gd name="connsiteX5" fmla="*/ 9662 w 10042"/>
              <a:gd name="connsiteY5" fmla="*/ 9463 h 10231"/>
              <a:gd name="connsiteX6" fmla="*/ 9604 w 10042"/>
              <a:gd name="connsiteY6" fmla="*/ 678 h 10231"/>
              <a:gd name="connsiteX0" fmla="*/ 9631 w 10069"/>
              <a:gd name="connsiteY0" fmla="*/ 685 h 10297"/>
              <a:gd name="connsiteX1" fmla="*/ 5185 w 10069"/>
              <a:gd name="connsiteY1" fmla="*/ 354 h 10297"/>
              <a:gd name="connsiteX2" fmla="*/ 567 w 10069"/>
              <a:gd name="connsiteY2" fmla="*/ 802 h 10297"/>
              <a:gd name="connsiteX3" fmla="*/ 593 w 10069"/>
              <a:gd name="connsiteY3" fmla="*/ 9694 h 10297"/>
              <a:gd name="connsiteX4" fmla="*/ 5201 w 10069"/>
              <a:gd name="connsiteY4" fmla="*/ 10036 h 10297"/>
              <a:gd name="connsiteX5" fmla="*/ 9689 w 10069"/>
              <a:gd name="connsiteY5" fmla="*/ 9470 h 10297"/>
              <a:gd name="connsiteX6" fmla="*/ 9631 w 10069"/>
              <a:gd name="connsiteY6" fmla="*/ 685 h 10297"/>
              <a:gd name="connsiteX0" fmla="*/ 9642 w 10080"/>
              <a:gd name="connsiteY0" fmla="*/ 685 h 10204"/>
              <a:gd name="connsiteX1" fmla="*/ 5196 w 10080"/>
              <a:gd name="connsiteY1" fmla="*/ 354 h 10204"/>
              <a:gd name="connsiteX2" fmla="*/ 578 w 10080"/>
              <a:gd name="connsiteY2" fmla="*/ 802 h 10204"/>
              <a:gd name="connsiteX3" fmla="*/ 604 w 10080"/>
              <a:gd name="connsiteY3" fmla="*/ 9694 h 10204"/>
              <a:gd name="connsiteX4" fmla="*/ 5212 w 10080"/>
              <a:gd name="connsiteY4" fmla="*/ 10036 h 10204"/>
              <a:gd name="connsiteX5" fmla="*/ 9700 w 10080"/>
              <a:gd name="connsiteY5" fmla="*/ 9470 h 10204"/>
              <a:gd name="connsiteX6" fmla="*/ 9642 w 10080"/>
              <a:gd name="connsiteY6" fmla="*/ 685 h 10204"/>
              <a:gd name="connsiteX0" fmla="*/ 9642 w 10204"/>
              <a:gd name="connsiteY0" fmla="*/ 772 h 10409"/>
              <a:gd name="connsiteX1" fmla="*/ 5196 w 10204"/>
              <a:gd name="connsiteY1" fmla="*/ 441 h 10409"/>
              <a:gd name="connsiteX2" fmla="*/ 578 w 10204"/>
              <a:gd name="connsiteY2" fmla="*/ 889 h 10409"/>
              <a:gd name="connsiteX3" fmla="*/ 604 w 10204"/>
              <a:gd name="connsiteY3" fmla="*/ 9781 h 10409"/>
              <a:gd name="connsiteX4" fmla="*/ 5212 w 10204"/>
              <a:gd name="connsiteY4" fmla="*/ 10123 h 10409"/>
              <a:gd name="connsiteX5" fmla="*/ 9651 w 10204"/>
              <a:gd name="connsiteY5" fmla="*/ 9758 h 10409"/>
              <a:gd name="connsiteX6" fmla="*/ 9642 w 10204"/>
              <a:gd name="connsiteY6" fmla="*/ 772 h 10409"/>
              <a:gd name="connsiteX0" fmla="*/ 9642 w 10230"/>
              <a:gd name="connsiteY0" fmla="*/ 772 h 10250"/>
              <a:gd name="connsiteX1" fmla="*/ 5196 w 10230"/>
              <a:gd name="connsiteY1" fmla="*/ 441 h 10250"/>
              <a:gd name="connsiteX2" fmla="*/ 578 w 10230"/>
              <a:gd name="connsiteY2" fmla="*/ 889 h 10250"/>
              <a:gd name="connsiteX3" fmla="*/ 604 w 10230"/>
              <a:gd name="connsiteY3" fmla="*/ 9781 h 10250"/>
              <a:gd name="connsiteX4" fmla="*/ 5212 w 10230"/>
              <a:gd name="connsiteY4" fmla="*/ 10123 h 10250"/>
              <a:gd name="connsiteX5" fmla="*/ 9651 w 10230"/>
              <a:gd name="connsiteY5" fmla="*/ 9758 h 10250"/>
              <a:gd name="connsiteX6" fmla="*/ 9642 w 10230"/>
              <a:gd name="connsiteY6" fmla="*/ 772 h 10250"/>
              <a:gd name="connsiteX0" fmla="*/ 9642 w 10133"/>
              <a:gd name="connsiteY0" fmla="*/ 772 h 10250"/>
              <a:gd name="connsiteX1" fmla="*/ 5196 w 10133"/>
              <a:gd name="connsiteY1" fmla="*/ 441 h 10250"/>
              <a:gd name="connsiteX2" fmla="*/ 578 w 10133"/>
              <a:gd name="connsiteY2" fmla="*/ 889 h 10250"/>
              <a:gd name="connsiteX3" fmla="*/ 604 w 10133"/>
              <a:gd name="connsiteY3" fmla="*/ 9781 h 10250"/>
              <a:gd name="connsiteX4" fmla="*/ 5212 w 10133"/>
              <a:gd name="connsiteY4" fmla="*/ 10123 h 10250"/>
              <a:gd name="connsiteX5" fmla="*/ 9651 w 10133"/>
              <a:gd name="connsiteY5" fmla="*/ 9758 h 10250"/>
              <a:gd name="connsiteX6" fmla="*/ 9642 w 10133"/>
              <a:gd name="connsiteY6" fmla="*/ 772 h 10250"/>
              <a:gd name="connsiteX0" fmla="*/ 9642 w 10150"/>
              <a:gd name="connsiteY0" fmla="*/ 779 h 10263"/>
              <a:gd name="connsiteX1" fmla="*/ 5196 w 10150"/>
              <a:gd name="connsiteY1" fmla="*/ 448 h 10263"/>
              <a:gd name="connsiteX2" fmla="*/ 578 w 10150"/>
              <a:gd name="connsiteY2" fmla="*/ 896 h 10263"/>
              <a:gd name="connsiteX3" fmla="*/ 604 w 10150"/>
              <a:gd name="connsiteY3" fmla="*/ 9788 h 10263"/>
              <a:gd name="connsiteX4" fmla="*/ 5212 w 10150"/>
              <a:gd name="connsiteY4" fmla="*/ 10130 h 10263"/>
              <a:gd name="connsiteX5" fmla="*/ 9684 w 10150"/>
              <a:gd name="connsiteY5" fmla="*/ 9865 h 10263"/>
              <a:gd name="connsiteX6" fmla="*/ 9642 w 10150"/>
              <a:gd name="connsiteY6" fmla="*/ 779 h 10263"/>
              <a:gd name="connsiteX0" fmla="*/ 9642 w 10204"/>
              <a:gd name="connsiteY0" fmla="*/ 779 h 10257"/>
              <a:gd name="connsiteX1" fmla="*/ 5196 w 10204"/>
              <a:gd name="connsiteY1" fmla="*/ 448 h 10257"/>
              <a:gd name="connsiteX2" fmla="*/ 578 w 10204"/>
              <a:gd name="connsiteY2" fmla="*/ 896 h 10257"/>
              <a:gd name="connsiteX3" fmla="*/ 604 w 10204"/>
              <a:gd name="connsiteY3" fmla="*/ 9788 h 10257"/>
              <a:gd name="connsiteX4" fmla="*/ 5212 w 10204"/>
              <a:gd name="connsiteY4" fmla="*/ 10130 h 10257"/>
              <a:gd name="connsiteX5" fmla="*/ 9684 w 10204"/>
              <a:gd name="connsiteY5" fmla="*/ 9865 h 10257"/>
              <a:gd name="connsiteX6" fmla="*/ 9642 w 10204"/>
              <a:gd name="connsiteY6" fmla="*/ 779 h 10257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23"/>
              <a:gd name="connsiteY0" fmla="*/ 686 h 10164"/>
              <a:gd name="connsiteX1" fmla="*/ 5196 w 10223"/>
              <a:gd name="connsiteY1" fmla="*/ 355 h 10164"/>
              <a:gd name="connsiteX2" fmla="*/ 578 w 10223"/>
              <a:gd name="connsiteY2" fmla="*/ 803 h 10164"/>
              <a:gd name="connsiteX3" fmla="*/ 604 w 10223"/>
              <a:gd name="connsiteY3" fmla="*/ 9695 h 10164"/>
              <a:gd name="connsiteX4" fmla="*/ 5212 w 10223"/>
              <a:gd name="connsiteY4" fmla="*/ 10037 h 10164"/>
              <a:gd name="connsiteX5" fmla="*/ 9684 w 10223"/>
              <a:gd name="connsiteY5" fmla="*/ 9772 h 10164"/>
              <a:gd name="connsiteX6" fmla="*/ 10111 w 10223"/>
              <a:gd name="connsiteY6" fmla="*/ 5246 h 10164"/>
              <a:gd name="connsiteX7" fmla="*/ 9642 w 10223"/>
              <a:gd name="connsiteY7" fmla="*/ 686 h 10164"/>
              <a:gd name="connsiteX0" fmla="*/ 9642 w 10136"/>
              <a:gd name="connsiteY0" fmla="*/ 686 h 10164"/>
              <a:gd name="connsiteX1" fmla="*/ 5196 w 10136"/>
              <a:gd name="connsiteY1" fmla="*/ 355 h 10164"/>
              <a:gd name="connsiteX2" fmla="*/ 578 w 10136"/>
              <a:gd name="connsiteY2" fmla="*/ 803 h 10164"/>
              <a:gd name="connsiteX3" fmla="*/ 604 w 10136"/>
              <a:gd name="connsiteY3" fmla="*/ 9695 h 10164"/>
              <a:gd name="connsiteX4" fmla="*/ 5212 w 10136"/>
              <a:gd name="connsiteY4" fmla="*/ 10037 h 10164"/>
              <a:gd name="connsiteX5" fmla="*/ 9684 w 10136"/>
              <a:gd name="connsiteY5" fmla="*/ 9772 h 10164"/>
              <a:gd name="connsiteX6" fmla="*/ 10111 w 10136"/>
              <a:gd name="connsiteY6" fmla="*/ 5246 h 10164"/>
              <a:gd name="connsiteX7" fmla="*/ 9642 w 10136"/>
              <a:gd name="connsiteY7" fmla="*/ 686 h 10164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182"/>
              <a:gd name="connsiteY0" fmla="*/ 686 h 10202"/>
              <a:gd name="connsiteX1" fmla="*/ 5196 w 10182"/>
              <a:gd name="connsiteY1" fmla="*/ 355 h 10202"/>
              <a:gd name="connsiteX2" fmla="*/ 578 w 10182"/>
              <a:gd name="connsiteY2" fmla="*/ 803 h 10202"/>
              <a:gd name="connsiteX3" fmla="*/ 604 w 10182"/>
              <a:gd name="connsiteY3" fmla="*/ 9695 h 10202"/>
              <a:gd name="connsiteX4" fmla="*/ 5212 w 10182"/>
              <a:gd name="connsiteY4" fmla="*/ 10037 h 10202"/>
              <a:gd name="connsiteX5" fmla="*/ 9684 w 10182"/>
              <a:gd name="connsiteY5" fmla="*/ 9772 h 10202"/>
              <a:gd name="connsiteX6" fmla="*/ 10160 w 10182"/>
              <a:gd name="connsiteY6" fmla="*/ 5271 h 10202"/>
              <a:gd name="connsiteX7" fmla="*/ 9642 w 10182"/>
              <a:gd name="connsiteY7" fmla="*/ 686 h 10202"/>
              <a:gd name="connsiteX0" fmla="*/ 9642 w 10190"/>
              <a:gd name="connsiteY0" fmla="*/ 686 h 10164"/>
              <a:gd name="connsiteX1" fmla="*/ 5196 w 10190"/>
              <a:gd name="connsiteY1" fmla="*/ 355 h 10164"/>
              <a:gd name="connsiteX2" fmla="*/ 578 w 10190"/>
              <a:gd name="connsiteY2" fmla="*/ 803 h 10164"/>
              <a:gd name="connsiteX3" fmla="*/ 604 w 10190"/>
              <a:gd name="connsiteY3" fmla="*/ 9695 h 10164"/>
              <a:gd name="connsiteX4" fmla="*/ 5212 w 10190"/>
              <a:gd name="connsiteY4" fmla="*/ 10037 h 10164"/>
              <a:gd name="connsiteX5" fmla="*/ 9684 w 10190"/>
              <a:gd name="connsiteY5" fmla="*/ 9772 h 10164"/>
              <a:gd name="connsiteX6" fmla="*/ 10160 w 10190"/>
              <a:gd name="connsiteY6" fmla="*/ 5271 h 10164"/>
              <a:gd name="connsiteX7" fmla="*/ 9642 w 10190"/>
              <a:gd name="connsiteY7" fmla="*/ 686 h 10164"/>
              <a:gd name="connsiteX0" fmla="*/ 9642 w 10161"/>
              <a:gd name="connsiteY0" fmla="*/ 686 h 10164"/>
              <a:gd name="connsiteX1" fmla="*/ 5196 w 10161"/>
              <a:gd name="connsiteY1" fmla="*/ 355 h 10164"/>
              <a:gd name="connsiteX2" fmla="*/ 578 w 10161"/>
              <a:gd name="connsiteY2" fmla="*/ 803 h 10164"/>
              <a:gd name="connsiteX3" fmla="*/ 604 w 10161"/>
              <a:gd name="connsiteY3" fmla="*/ 9695 h 10164"/>
              <a:gd name="connsiteX4" fmla="*/ 5212 w 10161"/>
              <a:gd name="connsiteY4" fmla="*/ 10037 h 10164"/>
              <a:gd name="connsiteX5" fmla="*/ 9684 w 10161"/>
              <a:gd name="connsiteY5" fmla="*/ 9772 h 10164"/>
              <a:gd name="connsiteX6" fmla="*/ 10160 w 10161"/>
              <a:gd name="connsiteY6" fmla="*/ 5271 h 10164"/>
              <a:gd name="connsiteX7" fmla="*/ 9642 w 10161"/>
              <a:gd name="connsiteY7" fmla="*/ 686 h 10164"/>
              <a:gd name="connsiteX0" fmla="*/ 9625 w 10144"/>
              <a:gd name="connsiteY0" fmla="*/ 684 h 10149"/>
              <a:gd name="connsiteX1" fmla="*/ 5179 w 10144"/>
              <a:gd name="connsiteY1" fmla="*/ 353 h 10149"/>
              <a:gd name="connsiteX2" fmla="*/ 561 w 10144"/>
              <a:gd name="connsiteY2" fmla="*/ 801 h 10149"/>
              <a:gd name="connsiteX3" fmla="*/ 620 w 10144"/>
              <a:gd name="connsiteY3" fmla="*/ 9668 h 10149"/>
              <a:gd name="connsiteX4" fmla="*/ 5195 w 10144"/>
              <a:gd name="connsiteY4" fmla="*/ 10035 h 10149"/>
              <a:gd name="connsiteX5" fmla="*/ 9667 w 10144"/>
              <a:gd name="connsiteY5" fmla="*/ 9770 h 10149"/>
              <a:gd name="connsiteX6" fmla="*/ 10143 w 10144"/>
              <a:gd name="connsiteY6" fmla="*/ 5269 h 10149"/>
              <a:gd name="connsiteX7" fmla="*/ 9625 w 10144"/>
              <a:gd name="connsiteY7" fmla="*/ 684 h 10149"/>
              <a:gd name="connsiteX0" fmla="*/ 9625 w 10144"/>
              <a:gd name="connsiteY0" fmla="*/ 684 h 10122"/>
              <a:gd name="connsiteX1" fmla="*/ 5179 w 10144"/>
              <a:gd name="connsiteY1" fmla="*/ 353 h 10122"/>
              <a:gd name="connsiteX2" fmla="*/ 561 w 10144"/>
              <a:gd name="connsiteY2" fmla="*/ 801 h 10122"/>
              <a:gd name="connsiteX3" fmla="*/ 620 w 10144"/>
              <a:gd name="connsiteY3" fmla="*/ 9668 h 10122"/>
              <a:gd name="connsiteX4" fmla="*/ 5195 w 10144"/>
              <a:gd name="connsiteY4" fmla="*/ 10035 h 10122"/>
              <a:gd name="connsiteX5" fmla="*/ 9667 w 10144"/>
              <a:gd name="connsiteY5" fmla="*/ 9770 h 10122"/>
              <a:gd name="connsiteX6" fmla="*/ 10143 w 10144"/>
              <a:gd name="connsiteY6" fmla="*/ 5269 h 10122"/>
              <a:gd name="connsiteX7" fmla="*/ 9625 w 10144"/>
              <a:gd name="connsiteY7" fmla="*/ 684 h 10122"/>
              <a:gd name="connsiteX0" fmla="*/ 9601 w 10120"/>
              <a:gd name="connsiteY0" fmla="*/ 684 h 10446"/>
              <a:gd name="connsiteX1" fmla="*/ 5155 w 10120"/>
              <a:gd name="connsiteY1" fmla="*/ 353 h 10446"/>
              <a:gd name="connsiteX2" fmla="*/ 553 w 10120"/>
              <a:gd name="connsiteY2" fmla="*/ 801 h 10446"/>
              <a:gd name="connsiteX3" fmla="*/ 596 w 10120"/>
              <a:gd name="connsiteY3" fmla="*/ 9668 h 10446"/>
              <a:gd name="connsiteX4" fmla="*/ 5171 w 10120"/>
              <a:gd name="connsiteY4" fmla="*/ 10035 h 10446"/>
              <a:gd name="connsiteX5" fmla="*/ 9643 w 10120"/>
              <a:gd name="connsiteY5" fmla="*/ 9770 h 10446"/>
              <a:gd name="connsiteX6" fmla="*/ 10119 w 10120"/>
              <a:gd name="connsiteY6" fmla="*/ 5269 h 10446"/>
              <a:gd name="connsiteX7" fmla="*/ 9601 w 10120"/>
              <a:gd name="connsiteY7" fmla="*/ 684 h 10446"/>
              <a:gd name="connsiteX0" fmla="*/ 9599 w 10118"/>
              <a:gd name="connsiteY0" fmla="*/ 430 h 9905"/>
              <a:gd name="connsiteX1" fmla="*/ 5153 w 10118"/>
              <a:gd name="connsiteY1" fmla="*/ 99 h 9905"/>
              <a:gd name="connsiteX2" fmla="*/ 551 w 10118"/>
              <a:gd name="connsiteY2" fmla="*/ 547 h 9905"/>
              <a:gd name="connsiteX3" fmla="*/ 89 w 10118"/>
              <a:gd name="connsiteY3" fmla="*/ 4589 h 9905"/>
              <a:gd name="connsiteX4" fmla="*/ 594 w 10118"/>
              <a:gd name="connsiteY4" fmla="*/ 9414 h 9905"/>
              <a:gd name="connsiteX5" fmla="*/ 5169 w 10118"/>
              <a:gd name="connsiteY5" fmla="*/ 9781 h 9905"/>
              <a:gd name="connsiteX6" fmla="*/ 9641 w 10118"/>
              <a:gd name="connsiteY6" fmla="*/ 9516 h 9905"/>
              <a:gd name="connsiteX7" fmla="*/ 10117 w 10118"/>
              <a:gd name="connsiteY7" fmla="*/ 5015 h 9905"/>
              <a:gd name="connsiteX8" fmla="*/ 9599 w 10118"/>
              <a:gd name="connsiteY8" fmla="*/ 430 h 9905"/>
              <a:gd name="connsiteX0" fmla="*/ 9464 w 9977"/>
              <a:gd name="connsiteY0" fmla="*/ 434 h 10000"/>
              <a:gd name="connsiteX1" fmla="*/ 5070 w 9977"/>
              <a:gd name="connsiteY1" fmla="*/ 100 h 10000"/>
              <a:gd name="connsiteX2" fmla="*/ 522 w 9977"/>
              <a:gd name="connsiteY2" fmla="*/ 552 h 10000"/>
              <a:gd name="connsiteX3" fmla="*/ 65 w 9977"/>
              <a:gd name="connsiteY3" fmla="*/ 4633 h 10000"/>
              <a:gd name="connsiteX4" fmla="*/ 564 w 9977"/>
              <a:gd name="connsiteY4" fmla="*/ 9504 h 10000"/>
              <a:gd name="connsiteX5" fmla="*/ 5086 w 9977"/>
              <a:gd name="connsiteY5" fmla="*/ 9875 h 10000"/>
              <a:gd name="connsiteX6" fmla="*/ 9506 w 9977"/>
              <a:gd name="connsiteY6" fmla="*/ 9607 h 10000"/>
              <a:gd name="connsiteX7" fmla="*/ 9976 w 9977"/>
              <a:gd name="connsiteY7" fmla="*/ 5063 h 10000"/>
              <a:gd name="connsiteX8" fmla="*/ 9464 w 9977"/>
              <a:gd name="connsiteY8" fmla="*/ 434 h 10000"/>
              <a:gd name="connsiteX0" fmla="*/ 9486 w 10000"/>
              <a:gd name="connsiteY0" fmla="*/ 436 h 10002"/>
              <a:gd name="connsiteX1" fmla="*/ 5082 w 10000"/>
              <a:gd name="connsiteY1" fmla="*/ 102 h 10002"/>
              <a:gd name="connsiteX2" fmla="*/ 572 w 10000"/>
              <a:gd name="connsiteY2" fmla="*/ 377 h 10002"/>
              <a:gd name="connsiteX3" fmla="*/ 65 w 10000"/>
              <a:gd name="connsiteY3" fmla="*/ 4635 h 10002"/>
              <a:gd name="connsiteX4" fmla="*/ 565 w 10000"/>
              <a:gd name="connsiteY4" fmla="*/ 9506 h 10002"/>
              <a:gd name="connsiteX5" fmla="*/ 5098 w 10000"/>
              <a:gd name="connsiteY5" fmla="*/ 9877 h 10002"/>
              <a:gd name="connsiteX6" fmla="*/ 9528 w 10000"/>
              <a:gd name="connsiteY6" fmla="*/ 9609 h 10002"/>
              <a:gd name="connsiteX7" fmla="*/ 9999 w 10000"/>
              <a:gd name="connsiteY7" fmla="*/ 5065 h 10002"/>
              <a:gd name="connsiteX8" fmla="*/ 9486 w 10000"/>
              <a:gd name="connsiteY8" fmla="*/ 436 h 10002"/>
              <a:gd name="connsiteX0" fmla="*/ 9422 w 9936"/>
              <a:gd name="connsiteY0" fmla="*/ 436 h 9996"/>
              <a:gd name="connsiteX1" fmla="*/ 5018 w 9936"/>
              <a:gd name="connsiteY1" fmla="*/ 102 h 9996"/>
              <a:gd name="connsiteX2" fmla="*/ 508 w 9936"/>
              <a:gd name="connsiteY2" fmla="*/ 377 h 9996"/>
              <a:gd name="connsiteX3" fmla="*/ 1 w 9936"/>
              <a:gd name="connsiteY3" fmla="*/ 4635 h 9996"/>
              <a:gd name="connsiteX4" fmla="*/ 501 w 9936"/>
              <a:gd name="connsiteY4" fmla="*/ 9506 h 9996"/>
              <a:gd name="connsiteX5" fmla="*/ 5034 w 9936"/>
              <a:gd name="connsiteY5" fmla="*/ 9877 h 9996"/>
              <a:gd name="connsiteX6" fmla="*/ 9464 w 9936"/>
              <a:gd name="connsiteY6" fmla="*/ 9609 h 9996"/>
              <a:gd name="connsiteX7" fmla="*/ 9935 w 9936"/>
              <a:gd name="connsiteY7" fmla="*/ 5065 h 9996"/>
              <a:gd name="connsiteX8" fmla="*/ 9422 w 9936"/>
              <a:gd name="connsiteY8" fmla="*/ 436 h 9996"/>
              <a:gd name="connsiteX0" fmla="*/ 9625 w 10142"/>
              <a:gd name="connsiteY0" fmla="*/ 459 h 10025"/>
              <a:gd name="connsiteX1" fmla="*/ 5192 w 10142"/>
              <a:gd name="connsiteY1" fmla="*/ 125 h 10025"/>
              <a:gd name="connsiteX2" fmla="*/ 653 w 10142"/>
              <a:gd name="connsiteY2" fmla="*/ 400 h 10025"/>
              <a:gd name="connsiteX3" fmla="*/ 33 w 10142"/>
              <a:gd name="connsiteY3" fmla="*/ 4722 h 10025"/>
              <a:gd name="connsiteX4" fmla="*/ 646 w 10142"/>
              <a:gd name="connsiteY4" fmla="*/ 9533 h 10025"/>
              <a:gd name="connsiteX5" fmla="*/ 5208 w 10142"/>
              <a:gd name="connsiteY5" fmla="*/ 9904 h 10025"/>
              <a:gd name="connsiteX6" fmla="*/ 9667 w 10142"/>
              <a:gd name="connsiteY6" fmla="*/ 9636 h 10025"/>
              <a:gd name="connsiteX7" fmla="*/ 10141 w 10142"/>
              <a:gd name="connsiteY7" fmla="*/ 5090 h 10025"/>
              <a:gd name="connsiteX8" fmla="*/ 9625 w 10142"/>
              <a:gd name="connsiteY8" fmla="*/ 459 h 10025"/>
              <a:gd name="connsiteX0" fmla="*/ 9625 w 10273"/>
              <a:gd name="connsiteY0" fmla="*/ 459 h 10025"/>
              <a:gd name="connsiteX1" fmla="*/ 5192 w 10273"/>
              <a:gd name="connsiteY1" fmla="*/ 125 h 10025"/>
              <a:gd name="connsiteX2" fmla="*/ 653 w 10273"/>
              <a:gd name="connsiteY2" fmla="*/ 400 h 10025"/>
              <a:gd name="connsiteX3" fmla="*/ 33 w 10273"/>
              <a:gd name="connsiteY3" fmla="*/ 4722 h 10025"/>
              <a:gd name="connsiteX4" fmla="*/ 646 w 10273"/>
              <a:gd name="connsiteY4" fmla="*/ 9533 h 10025"/>
              <a:gd name="connsiteX5" fmla="*/ 5208 w 10273"/>
              <a:gd name="connsiteY5" fmla="*/ 9904 h 10025"/>
              <a:gd name="connsiteX6" fmla="*/ 9667 w 10273"/>
              <a:gd name="connsiteY6" fmla="*/ 9636 h 10025"/>
              <a:gd name="connsiteX7" fmla="*/ 10273 w 10273"/>
              <a:gd name="connsiteY7" fmla="*/ 4967 h 10025"/>
              <a:gd name="connsiteX8" fmla="*/ 9625 w 10273"/>
              <a:gd name="connsiteY8" fmla="*/ 459 h 10025"/>
              <a:gd name="connsiteX0" fmla="*/ 9625 w 10279"/>
              <a:gd name="connsiteY0" fmla="*/ 459 h 10040"/>
              <a:gd name="connsiteX1" fmla="*/ 5192 w 10279"/>
              <a:gd name="connsiteY1" fmla="*/ 125 h 10040"/>
              <a:gd name="connsiteX2" fmla="*/ 653 w 10279"/>
              <a:gd name="connsiteY2" fmla="*/ 400 h 10040"/>
              <a:gd name="connsiteX3" fmla="*/ 33 w 10279"/>
              <a:gd name="connsiteY3" fmla="*/ 4722 h 10040"/>
              <a:gd name="connsiteX4" fmla="*/ 646 w 10279"/>
              <a:gd name="connsiteY4" fmla="*/ 9533 h 10040"/>
              <a:gd name="connsiteX5" fmla="*/ 5208 w 10279"/>
              <a:gd name="connsiteY5" fmla="*/ 9904 h 10040"/>
              <a:gd name="connsiteX6" fmla="*/ 9854 w 10279"/>
              <a:gd name="connsiteY6" fmla="*/ 9595 h 10040"/>
              <a:gd name="connsiteX7" fmla="*/ 10273 w 10279"/>
              <a:gd name="connsiteY7" fmla="*/ 4967 h 10040"/>
              <a:gd name="connsiteX8" fmla="*/ 9625 w 10279"/>
              <a:gd name="connsiteY8" fmla="*/ 459 h 10040"/>
              <a:gd name="connsiteX0" fmla="*/ 9663 w 10317"/>
              <a:gd name="connsiteY0" fmla="*/ 459 h 10148"/>
              <a:gd name="connsiteX1" fmla="*/ 5230 w 10317"/>
              <a:gd name="connsiteY1" fmla="*/ 125 h 10148"/>
              <a:gd name="connsiteX2" fmla="*/ 691 w 10317"/>
              <a:gd name="connsiteY2" fmla="*/ 400 h 10148"/>
              <a:gd name="connsiteX3" fmla="*/ 71 w 10317"/>
              <a:gd name="connsiteY3" fmla="*/ 4722 h 10148"/>
              <a:gd name="connsiteX4" fmla="*/ 596 w 10317"/>
              <a:gd name="connsiteY4" fmla="*/ 9697 h 10148"/>
              <a:gd name="connsiteX5" fmla="*/ 5246 w 10317"/>
              <a:gd name="connsiteY5" fmla="*/ 9904 h 10148"/>
              <a:gd name="connsiteX6" fmla="*/ 9892 w 10317"/>
              <a:gd name="connsiteY6" fmla="*/ 9595 h 10148"/>
              <a:gd name="connsiteX7" fmla="*/ 10311 w 10317"/>
              <a:gd name="connsiteY7" fmla="*/ 4967 h 10148"/>
              <a:gd name="connsiteX8" fmla="*/ 9663 w 10317"/>
              <a:gd name="connsiteY8" fmla="*/ 459 h 10148"/>
              <a:gd name="connsiteX0" fmla="*/ 9663 w 10317"/>
              <a:gd name="connsiteY0" fmla="*/ 459 h 10148"/>
              <a:gd name="connsiteX1" fmla="*/ 5230 w 10317"/>
              <a:gd name="connsiteY1" fmla="*/ 125 h 10148"/>
              <a:gd name="connsiteX2" fmla="*/ 691 w 10317"/>
              <a:gd name="connsiteY2" fmla="*/ 400 h 10148"/>
              <a:gd name="connsiteX3" fmla="*/ 71 w 10317"/>
              <a:gd name="connsiteY3" fmla="*/ 4722 h 10148"/>
              <a:gd name="connsiteX4" fmla="*/ 596 w 10317"/>
              <a:gd name="connsiteY4" fmla="*/ 9697 h 10148"/>
              <a:gd name="connsiteX5" fmla="*/ 5246 w 10317"/>
              <a:gd name="connsiteY5" fmla="*/ 9904 h 10148"/>
              <a:gd name="connsiteX6" fmla="*/ 9892 w 10317"/>
              <a:gd name="connsiteY6" fmla="*/ 9595 h 10148"/>
              <a:gd name="connsiteX7" fmla="*/ 10311 w 10317"/>
              <a:gd name="connsiteY7" fmla="*/ 4967 h 10148"/>
              <a:gd name="connsiteX8" fmla="*/ 9663 w 10317"/>
              <a:gd name="connsiteY8" fmla="*/ 459 h 10148"/>
              <a:gd name="connsiteX0" fmla="*/ 9663 w 10317"/>
              <a:gd name="connsiteY0" fmla="*/ 459 h 10026"/>
              <a:gd name="connsiteX1" fmla="*/ 5230 w 10317"/>
              <a:gd name="connsiteY1" fmla="*/ 125 h 10026"/>
              <a:gd name="connsiteX2" fmla="*/ 691 w 10317"/>
              <a:gd name="connsiteY2" fmla="*/ 400 h 10026"/>
              <a:gd name="connsiteX3" fmla="*/ 71 w 10317"/>
              <a:gd name="connsiteY3" fmla="*/ 4722 h 10026"/>
              <a:gd name="connsiteX4" fmla="*/ 596 w 10317"/>
              <a:gd name="connsiteY4" fmla="*/ 9697 h 10026"/>
              <a:gd name="connsiteX5" fmla="*/ 5246 w 10317"/>
              <a:gd name="connsiteY5" fmla="*/ 9904 h 10026"/>
              <a:gd name="connsiteX6" fmla="*/ 9892 w 10317"/>
              <a:gd name="connsiteY6" fmla="*/ 9595 h 10026"/>
              <a:gd name="connsiteX7" fmla="*/ 10311 w 10317"/>
              <a:gd name="connsiteY7" fmla="*/ 4967 h 10026"/>
              <a:gd name="connsiteX8" fmla="*/ 9663 w 10317"/>
              <a:gd name="connsiteY8" fmla="*/ 459 h 10026"/>
              <a:gd name="connsiteX0" fmla="*/ 9616 w 10270"/>
              <a:gd name="connsiteY0" fmla="*/ 459 h 10026"/>
              <a:gd name="connsiteX1" fmla="*/ 5183 w 10270"/>
              <a:gd name="connsiteY1" fmla="*/ 125 h 10026"/>
              <a:gd name="connsiteX2" fmla="*/ 644 w 10270"/>
              <a:gd name="connsiteY2" fmla="*/ 400 h 10026"/>
              <a:gd name="connsiteX3" fmla="*/ 24 w 10270"/>
              <a:gd name="connsiteY3" fmla="*/ 4722 h 10026"/>
              <a:gd name="connsiteX4" fmla="*/ 549 w 10270"/>
              <a:gd name="connsiteY4" fmla="*/ 9697 h 10026"/>
              <a:gd name="connsiteX5" fmla="*/ 5199 w 10270"/>
              <a:gd name="connsiteY5" fmla="*/ 9904 h 10026"/>
              <a:gd name="connsiteX6" fmla="*/ 9845 w 10270"/>
              <a:gd name="connsiteY6" fmla="*/ 9595 h 10026"/>
              <a:gd name="connsiteX7" fmla="*/ 10264 w 10270"/>
              <a:gd name="connsiteY7" fmla="*/ 4967 h 10026"/>
              <a:gd name="connsiteX8" fmla="*/ 9616 w 10270"/>
              <a:gd name="connsiteY8" fmla="*/ 459 h 10026"/>
              <a:gd name="connsiteX0" fmla="*/ 9616 w 10270"/>
              <a:gd name="connsiteY0" fmla="*/ 459 h 10026"/>
              <a:gd name="connsiteX1" fmla="*/ 5183 w 10270"/>
              <a:gd name="connsiteY1" fmla="*/ 125 h 10026"/>
              <a:gd name="connsiteX2" fmla="*/ 644 w 10270"/>
              <a:gd name="connsiteY2" fmla="*/ 400 h 10026"/>
              <a:gd name="connsiteX3" fmla="*/ 24 w 10270"/>
              <a:gd name="connsiteY3" fmla="*/ 4722 h 10026"/>
              <a:gd name="connsiteX4" fmla="*/ 549 w 10270"/>
              <a:gd name="connsiteY4" fmla="*/ 9697 h 10026"/>
              <a:gd name="connsiteX5" fmla="*/ 5199 w 10270"/>
              <a:gd name="connsiteY5" fmla="*/ 9904 h 10026"/>
              <a:gd name="connsiteX6" fmla="*/ 9845 w 10270"/>
              <a:gd name="connsiteY6" fmla="*/ 9595 h 10026"/>
              <a:gd name="connsiteX7" fmla="*/ 10264 w 10270"/>
              <a:gd name="connsiteY7" fmla="*/ 4967 h 10026"/>
              <a:gd name="connsiteX8" fmla="*/ 9616 w 10270"/>
              <a:gd name="connsiteY8" fmla="*/ 459 h 10026"/>
              <a:gd name="connsiteX0" fmla="*/ 9616 w 10270"/>
              <a:gd name="connsiteY0" fmla="*/ 571 h 10138"/>
              <a:gd name="connsiteX1" fmla="*/ 5183 w 10270"/>
              <a:gd name="connsiteY1" fmla="*/ 237 h 10138"/>
              <a:gd name="connsiteX2" fmla="*/ 644 w 10270"/>
              <a:gd name="connsiteY2" fmla="*/ 348 h 10138"/>
              <a:gd name="connsiteX3" fmla="*/ 24 w 10270"/>
              <a:gd name="connsiteY3" fmla="*/ 4834 h 10138"/>
              <a:gd name="connsiteX4" fmla="*/ 549 w 10270"/>
              <a:gd name="connsiteY4" fmla="*/ 9809 h 10138"/>
              <a:gd name="connsiteX5" fmla="*/ 5199 w 10270"/>
              <a:gd name="connsiteY5" fmla="*/ 10016 h 10138"/>
              <a:gd name="connsiteX6" fmla="*/ 9845 w 10270"/>
              <a:gd name="connsiteY6" fmla="*/ 9707 h 10138"/>
              <a:gd name="connsiteX7" fmla="*/ 10264 w 10270"/>
              <a:gd name="connsiteY7" fmla="*/ 5079 h 10138"/>
              <a:gd name="connsiteX8" fmla="*/ 9616 w 10270"/>
              <a:gd name="connsiteY8" fmla="*/ 571 h 10138"/>
              <a:gd name="connsiteX0" fmla="*/ 9616 w 10270"/>
              <a:gd name="connsiteY0" fmla="*/ 571 h 10138"/>
              <a:gd name="connsiteX1" fmla="*/ 5183 w 10270"/>
              <a:gd name="connsiteY1" fmla="*/ 237 h 10138"/>
              <a:gd name="connsiteX2" fmla="*/ 644 w 10270"/>
              <a:gd name="connsiteY2" fmla="*/ 348 h 10138"/>
              <a:gd name="connsiteX3" fmla="*/ 24 w 10270"/>
              <a:gd name="connsiteY3" fmla="*/ 4834 h 10138"/>
              <a:gd name="connsiteX4" fmla="*/ 549 w 10270"/>
              <a:gd name="connsiteY4" fmla="*/ 9809 h 10138"/>
              <a:gd name="connsiteX5" fmla="*/ 5199 w 10270"/>
              <a:gd name="connsiteY5" fmla="*/ 10016 h 10138"/>
              <a:gd name="connsiteX6" fmla="*/ 9845 w 10270"/>
              <a:gd name="connsiteY6" fmla="*/ 9707 h 10138"/>
              <a:gd name="connsiteX7" fmla="*/ 10264 w 10270"/>
              <a:gd name="connsiteY7" fmla="*/ 5079 h 10138"/>
              <a:gd name="connsiteX8" fmla="*/ 9616 w 10270"/>
              <a:gd name="connsiteY8" fmla="*/ 571 h 10138"/>
              <a:gd name="connsiteX0" fmla="*/ 9616 w 10270"/>
              <a:gd name="connsiteY0" fmla="*/ 435 h 10002"/>
              <a:gd name="connsiteX1" fmla="*/ 5183 w 10270"/>
              <a:gd name="connsiteY1" fmla="*/ 101 h 10002"/>
              <a:gd name="connsiteX2" fmla="*/ 644 w 10270"/>
              <a:gd name="connsiteY2" fmla="*/ 212 h 10002"/>
              <a:gd name="connsiteX3" fmla="*/ 24 w 10270"/>
              <a:gd name="connsiteY3" fmla="*/ 4698 h 10002"/>
              <a:gd name="connsiteX4" fmla="*/ 549 w 10270"/>
              <a:gd name="connsiteY4" fmla="*/ 9673 h 10002"/>
              <a:gd name="connsiteX5" fmla="*/ 5199 w 10270"/>
              <a:gd name="connsiteY5" fmla="*/ 9880 h 10002"/>
              <a:gd name="connsiteX6" fmla="*/ 9845 w 10270"/>
              <a:gd name="connsiteY6" fmla="*/ 9571 h 10002"/>
              <a:gd name="connsiteX7" fmla="*/ 10264 w 10270"/>
              <a:gd name="connsiteY7" fmla="*/ 4943 h 10002"/>
              <a:gd name="connsiteX8" fmla="*/ 9616 w 10270"/>
              <a:gd name="connsiteY8" fmla="*/ 435 h 10002"/>
              <a:gd name="connsiteX0" fmla="*/ 9660 w 10270"/>
              <a:gd name="connsiteY0" fmla="*/ 386 h 10076"/>
              <a:gd name="connsiteX1" fmla="*/ 5183 w 10270"/>
              <a:gd name="connsiteY1" fmla="*/ 175 h 10076"/>
              <a:gd name="connsiteX2" fmla="*/ 644 w 10270"/>
              <a:gd name="connsiteY2" fmla="*/ 286 h 10076"/>
              <a:gd name="connsiteX3" fmla="*/ 24 w 10270"/>
              <a:gd name="connsiteY3" fmla="*/ 4772 h 10076"/>
              <a:gd name="connsiteX4" fmla="*/ 549 w 10270"/>
              <a:gd name="connsiteY4" fmla="*/ 9747 h 10076"/>
              <a:gd name="connsiteX5" fmla="*/ 5199 w 10270"/>
              <a:gd name="connsiteY5" fmla="*/ 9954 h 10076"/>
              <a:gd name="connsiteX6" fmla="*/ 9845 w 10270"/>
              <a:gd name="connsiteY6" fmla="*/ 9645 h 10076"/>
              <a:gd name="connsiteX7" fmla="*/ 10264 w 10270"/>
              <a:gd name="connsiteY7" fmla="*/ 5017 h 10076"/>
              <a:gd name="connsiteX8" fmla="*/ 9660 w 10270"/>
              <a:gd name="connsiteY8" fmla="*/ 386 h 10076"/>
              <a:gd name="connsiteX0" fmla="*/ 9660 w 10270"/>
              <a:gd name="connsiteY0" fmla="*/ 386 h 10076"/>
              <a:gd name="connsiteX1" fmla="*/ 5183 w 10270"/>
              <a:gd name="connsiteY1" fmla="*/ 175 h 10076"/>
              <a:gd name="connsiteX2" fmla="*/ 644 w 10270"/>
              <a:gd name="connsiteY2" fmla="*/ 286 h 10076"/>
              <a:gd name="connsiteX3" fmla="*/ 24 w 10270"/>
              <a:gd name="connsiteY3" fmla="*/ 4772 h 10076"/>
              <a:gd name="connsiteX4" fmla="*/ 549 w 10270"/>
              <a:gd name="connsiteY4" fmla="*/ 9747 h 10076"/>
              <a:gd name="connsiteX5" fmla="*/ 5199 w 10270"/>
              <a:gd name="connsiteY5" fmla="*/ 9954 h 10076"/>
              <a:gd name="connsiteX6" fmla="*/ 9845 w 10270"/>
              <a:gd name="connsiteY6" fmla="*/ 9645 h 10076"/>
              <a:gd name="connsiteX7" fmla="*/ 10264 w 10270"/>
              <a:gd name="connsiteY7" fmla="*/ 5017 h 10076"/>
              <a:gd name="connsiteX8" fmla="*/ 9660 w 10270"/>
              <a:gd name="connsiteY8" fmla="*/ 386 h 10076"/>
              <a:gd name="connsiteX0" fmla="*/ 9660 w 10270"/>
              <a:gd name="connsiteY0" fmla="*/ 370 h 10060"/>
              <a:gd name="connsiteX1" fmla="*/ 5183 w 10270"/>
              <a:gd name="connsiteY1" fmla="*/ 159 h 10060"/>
              <a:gd name="connsiteX2" fmla="*/ 644 w 10270"/>
              <a:gd name="connsiteY2" fmla="*/ 270 h 10060"/>
              <a:gd name="connsiteX3" fmla="*/ 24 w 10270"/>
              <a:gd name="connsiteY3" fmla="*/ 4756 h 10060"/>
              <a:gd name="connsiteX4" fmla="*/ 549 w 10270"/>
              <a:gd name="connsiteY4" fmla="*/ 9731 h 10060"/>
              <a:gd name="connsiteX5" fmla="*/ 5199 w 10270"/>
              <a:gd name="connsiteY5" fmla="*/ 9938 h 10060"/>
              <a:gd name="connsiteX6" fmla="*/ 9845 w 10270"/>
              <a:gd name="connsiteY6" fmla="*/ 9629 h 10060"/>
              <a:gd name="connsiteX7" fmla="*/ 10264 w 10270"/>
              <a:gd name="connsiteY7" fmla="*/ 5001 h 10060"/>
              <a:gd name="connsiteX8" fmla="*/ 9660 w 10270"/>
              <a:gd name="connsiteY8" fmla="*/ 370 h 10060"/>
              <a:gd name="connsiteX0" fmla="*/ 9660 w 10270"/>
              <a:gd name="connsiteY0" fmla="*/ 408 h 10098"/>
              <a:gd name="connsiteX1" fmla="*/ 5183 w 10270"/>
              <a:gd name="connsiteY1" fmla="*/ 94 h 10098"/>
              <a:gd name="connsiteX2" fmla="*/ 644 w 10270"/>
              <a:gd name="connsiteY2" fmla="*/ 308 h 10098"/>
              <a:gd name="connsiteX3" fmla="*/ 24 w 10270"/>
              <a:gd name="connsiteY3" fmla="*/ 4794 h 10098"/>
              <a:gd name="connsiteX4" fmla="*/ 549 w 10270"/>
              <a:gd name="connsiteY4" fmla="*/ 9769 h 10098"/>
              <a:gd name="connsiteX5" fmla="*/ 5199 w 10270"/>
              <a:gd name="connsiteY5" fmla="*/ 9976 h 10098"/>
              <a:gd name="connsiteX6" fmla="*/ 9845 w 10270"/>
              <a:gd name="connsiteY6" fmla="*/ 9667 h 10098"/>
              <a:gd name="connsiteX7" fmla="*/ 10264 w 10270"/>
              <a:gd name="connsiteY7" fmla="*/ 5039 h 10098"/>
              <a:gd name="connsiteX8" fmla="*/ 9660 w 10270"/>
              <a:gd name="connsiteY8" fmla="*/ 408 h 10098"/>
              <a:gd name="connsiteX0" fmla="*/ 9660 w 10270"/>
              <a:gd name="connsiteY0" fmla="*/ 408 h 10196"/>
              <a:gd name="connsiteX1" fmla="*/ 5183 w 10270"/>
              <a:gd name="connsiteY1" fmla="*/ 94 h 10196"/>
              <a:gd name="connsiteX2" fmla="*/ 644 w 10270"/>
              <a:gd name="connsiteY2" fmla="*/ 308 h 10196"/>
              <a:gd name="connsiteX3" fmla="*/ 24 w 10270"/>
              <a:gd name="connsiteY3" fmla="*/ 4794 h 10196"/>
              <a:gd name="connsiteX4" fmla="*/ 549 w 10270"/>
              <a:gd name="connsiteY4" fmla="*/ 9769 h 10196"/>
              <a:gd name="connsiteX5" fmla="*/ 5265 w 10270"/>
              <a:gd name="connsiteY5" fmla="*/ 10161 h 10196"/>
              <a:gd name="connsiteX6" fmla="*/ 9845 w 10270"/>
              <a:gd name="connsiteY6" fmla="*/ 9667 h 10196"/>
              <a:gd name="connsiteX7" fmla="*/ 10264 w 10270"/>
              <a:gd name="connsiteY7" fmla="*/ 5039 h 10196"/>
              <a:gd name="connsiteX8" fmla="*/ 9660 w 10270"/>
              <a:gd name="connsiteY8" fmla="*/ 408 h 10196"/>
              <a:gd name="connsiteX0" fmla="*/ 9660 w 10270"/>
              <a:gd name="connsiteY0" fmla="*/ 408 h 10235"/>
              <a:gd name="connsiteX1" fmla="*/ 5183 w 10270"/>
              <a:gd name="connsiteY1" fmla="*/ 94 h 10235"/>
              <a:gd name="connsiteX2" fmla="*/ 644 w 10270"/>
              <a:gd name="connsiteY2" fmla="*/ 308 h 10235"/>
              <a:gd name="connsiteX3" fmla="*/ 24 w 10270"/>
              <a:gd name="connsiteY3" fmla="*/ 4794 h 10235"/>
              <a:gd name="connsiteX4" fmla="*/ 549 w 10270"/>
              <a:gd name="connsiteY4" fmla="*/ 9769 h 10235"/>
              <a:gd name="connsiteX5" fmla="*/ 5265 w 10270"/>
              <a:gd name="connsiteY5" fmla="*/ 10161 h 10235"/>
              <a:gd name="connsiteX6" fmla="*/ 9845 w 10270"/>
              <a:gd name="connsiteY6" fmla="*/ 9667 h 10235"/>
              <a:gd name="connsiteX7" fmla="*/ 10264 w 10270"/>
              <a:gd name="connsiteY7" fmla="*/ 5039 h 10235"/>
              <a:gd name="connsiteX8" fmla="*/ 9660 w 10270"/>
              <a:gd name="connsiteY8" fmla="*/ 408 h 10235"/>
              <a:gd name="connsiteX0" fmla="*/ 9660 w 10270"/>
              <a:gd name="connsiteY0" fmla="*/ 408 h 10193"/>
              <a:gd name="connsiteX1" fmla="*/ 5183 w 10270"/>
              <a:gd name="connsiteY1" fmla="*/ 94 h 10193"/>
              <a:gd name="connsiteX2" fmla="*/ 644 w 10270"/>
              <a:gd name="connsiteY2" fmla="*/ 308 h 10193"/>
              <a:gd name="connsiteX3" fmla="*/ 24 w 10270"/>
              <a:gd name="connsiteY3" fmla="*/ 4794 h 10193"/>
              <a:gd name="connsiteX4" fmla="*/ 549 w 10270"/>
              <a:gd name="connsiteY4" fmla="*/ 9769 h 10193"/>
              <a:gd name="connsiteX5" fmla="*/ 5232 w 10270"/>
              <a:gd name="connsiteY5" fmla="*/ 10079 h 10193"/>
              <a:gd name="connsiteX6" fmla="*/ 9845 w 10270"/>
              <a:gd name="connsiteY6" fmla="*/ 9667 h 10193"/>
              <a:gd name="connsiteX7" fmla="*/ 10264 w 10270"/>
              <a:gd name="connsiteY7" fmla="*/ 5039 h 10193"/>
              <a:gd name="connsiteX8" fmla="*/ 9660 w 10270"/>
              <a:gd name="connsiteY8" fmla="*/ 408 h 10193"/>
              <a:gd name="connsiteX0" fmla="*/ 9660 w 10270"/>
              <a:gd name="connsiteY0" fmla="*/ 408 h 10193"/>
              <a:gd name="connsiteX1" fmla="*/ 5183 w 10270"/>
              <a:gd name="connsiteY1" fmla="*/ 94 h 10193"/>
              <a:gd name="connsiteX2" fmla="*/ 644 w 10270"/>
              <a:gd name="connsiteY2" fmla="*/ 308 h 10193"/>
              <a:gd name="connsiteX3" fmla="*/ 24 w 10270"/>
              <a:gd name="connsiteY3" fmla="*/ 4794 h 10193"/>
              <a:gd name="connsiteX4" fmla="*/ 549 w 10270"/>
              <a:gd name="connsiteY4" fmla="*/ 9769 h 10193"/>
              <a:gd name="connsiteX5" fmla="*/ 5232 w 10270"/>
              <a:gd name="connsiteY5" fmla="*/ 10079 h 10193"/>
              <a:gd name="connsiteX6" fmla="*/ 9845 w 10270"/>
              <a:gd name="connsiteY6" fmla="*/ 9667 h 10193"/>
              <a:gd name="connsiteX7" fmla="*/ 10264 w 10270"/>
              <a:gd name="connsiteY7" fmla="*/ 5039 h 10193"/>
              <a:gd name="connsiteX8" fmla="*/ 9660 w 10270"/>
              <a:gd name="connsiteY8" fmla="*/ 408 h 10193"/>
              <a:gd name="connsiteX0" fmla="*/ 9660 w 10265"/>
              <a:gd name="connsiteY0" fmla="*/ 408 h 10193"/>
              <a:gd name="connsiteX1" fmla="*/ 5183 w 10265"/>
              <a:gd name="connsiteY1" fmla="*/ 94 h 10193"/>
              <a:gd name="connsiteX2" fmla="*/ 644 w 10265"/>
              <a:gd name="connsiteY2" fmla="*/ 308 h 10193"/>
              <a:gd name="connsiteX3" fmla="*/ 24 w 10265"/>
              <a:gd name="connsiteY3" fmla="*/ 4794 h 10193"/>
              <a:gd name="connsiteX4" fmla="*/ 549 w 10265"/>
              <a:gd name="connsiteY4" fmla="*/ 9769 h 10193"/>
              <a:gd name="connsiteX5" fmla="*/ 5232 w 10265"/>
              <a:gd name="connsiteY5" fmla="*/ 10079 h 10193"/>
              <a:gd name="connsiteX6" fmla="*/ 9845 w 10265"/>
              <a:gd name="connsiteY6" fmla="*/ 9667 h 10193"/>
              <a:gd name="connsiteX7" fmla="*/ 10264 w 10265"/>
              <a:gd name="connsiteY7" fmla="*/ 5039 h 10193"/>
              <a:gd name="connsiteX8" fmla="*/ 9660 w 10265"/>
              <a:gd name="connsiteY8" fmla="*/ 408 h 10193"/>
              <a:gd name="connsiteX0" fmla="*/ 9660 w 10265"/>
              <a:gd name="connsiteY0" fmla="*/ 408 h 10193"/>
              <a:gd name="connsiteX1" fmla="*/ 5183 w 10265"/>
              <a:gd name="connsiteY1" fmla="*/ 94 h 10193"/>
              <a:gd name="connsiteX2" fmla="*/ 644 w 10265"/>
              <a:gd name="connsiteY2" fmla="*/ 308 h 10193"/>
              <a:gd name="connsiteX3" fmla="*/ 24 w 10265"/>
              <a:gd name="connsiteY3" fmla="*/ 4794 h 10193"/>
              <a:gd name="connsiteX4" fmla="*/ 549 w 10265"/>
              <a:gd name="connsiteY4" fmla="*/ 9769 h 10193"/>
              <a:gd name="connsiteX5" fmla="*/ 5232 w 10265"/>
              <a:gd name="connsiteY5" fmla="*/ 10079 h 10193"/>
              <a:gd name="connsiteX6" fmla="*/ 9845 w 10265"/>
              <a:gd name="connsiteY6" fmla="*/ 9667 h 10193"/>
              <a:gd name="connsiteX7" fmla="*/ 10264 w 10265"/>
              <a:gd name="connsiteY7" fmla="*/ 5039 h 10193"/>
              <a:gd name="connsiteX8" fmla="*/ 9660 w 10265"/>
              <a:gd name="connsiteY8" fmla="*/ 408 h 10193"/>
              <a:gd name="connsiteX0" fmla="*/ 9658 w 10263"/>
              <a:gd name="connsiteY0" fmla="*/ 408 h 10193"/>
              <a:gd name="connsiteX1" fmla="*/ 5181 w 10263"/>
              <a:gd name="connsiteY1" fmla="*/ 94 h 10193"/>
              <a:gd name="connsiteX2" fmla="*/ 620 w 10263"/>
              <a:gd name="connsiteY2" fmla="*/ 411 h 10193"/>
              <a:gd name="connsiteX3" fmla="*/ 22 w 10263"/>
              <a:gd name="connsiteY3" fmla="*/ 4794 h 10193"/>
              <a:gd name="connsiteX4" fmla="*/ 547 w 10263"/>
              <a:gd name="connsiteY4" fmla="*/ 9769 h 10193"/>
              <a:gd name="connsiteX5" fmla="*/ 5230 w 10263"/>
              <a:gd name="connsiteY5" fmla="*/ 10079 h 10193"/>
              <a:gd name="connsiteX6" fmla="*/ 9843 w 10263"/>
              <a:gd name="connsiteY6" fmla="*/ 9667 h 10193"/>
              <a:gd name="connsiteX7" fmla="*/ 10262 w 10263"/>
              <a:gd name="connsiteY7" fmla="*/ 5039 h 10193"/>
              <a:gd name="connsiteX8" fmla="*/ 9658 w 10263"/>
              <a:gd name="connsiteY8" fmla="*/ 408 h 10193"/>
              <a:gd name="connsiteX0" fmla="*/ 9658 w 10263"/>
              <a:gd name="connsiteY0" fmla="*/ 408 h 10193"/>
              <a:gd name="connsiteX1" fmla="*/ 5181 w 10263"/>
              <a:gd name="connsiteY1" fmla="*/ 94 h 10193"/>
              <a:gd name="connsiteX2" fmla="*/ 620 w 10263"/>
              <a:gd name="connsiteY2" fmla="*/ 411 h 10193"/>
              <a:gd name="connsiteX3" fmla="*/ 22 w 10263"/>
              <a:gd name="connsiteY3" fmla="*/ 4794 h 10193"/>
              <a:gd name="connsiteX4" fmla="*/ 547 w 10263"/>
              <a:gd name="connsiteY4" fmla="*/ 9769 h 10193"/>
              <a:gd name="connsiteX5" fmla="*/ 5230 w 10263"/>
              <a:gd name="connsiteY5" fmla="*/ 10079 h 10193"/>
              <a:gd name="connsiteX6" fmla="*/ 9843 w 10263"/>
              <a:gd name="connsiteY6" fmla="*/ 9667 h 10193"/>
              <a:gd name="connsiteX7" fmla="*/ 10262 w 10263"/>
              <a:gd name="connsiteY7" fmla="*/ 5039 h 10193"/>
              <a:gd name="connsiteX8" fmla="*/ 9658 w 10263"/>
              <a:gd name="connsiteY8" fmla="*/ 408 h 10193"/>
              <a:gd name="connsiteX0" fmla="*/ 9654 w 10259"/>
              <a:gd name="connsiteY0" fmla="*/ 408 h 10193"/>
              <a:gd name="connsiteX1" fmla="*/ 5177 w 10259"/>
              <a:gd name="connsiteY1" fmla="*/ 94 h 10193"/>
              <a:gd name="connsiteX2" fmla="*/ 550 w 10259"/>
              <a:gd name="connsiteY2" fmla="*/ 308 h 10193"/>
              <a:gd name="connsiteX3" fmla="*/ 18 w 10259"/>
              <a:gd name="connsiteY3" fmla="*/ 4794 h 10193"/>
              <a:gd name="connsiteX4" fmla="*/ 543 w 10259"/>
              <a:gd name="connsiteY4" fmla="*/ 9769 h 10193"/>
              <a:gd name="connsiteX5" fmla="*/ 5226 w 10259"/>
              <a:gd name="connsiteY5" fmla="*/ 10079 h 10193"/>
              <a:gd name="connsiteX6" fmla="*/ 9839 w 10259"/>
              <a:gd name="connsiteY6" fmla="*/ 9667 h 10193"/>
              <a:gd name="connsiteX7" fmla="*/ 10258 w 10259"/>
              <a:gd name="connsiteY7" fmla="*/ 5039 h 10193"/>
              <a:gd name="connsiteX8" fmla="*/ 9654 w 10259"/>
              <a:gd name="connsiteY8" fmla="*/ 408 h 10193"/>
              <a:gd name="connsiteX0" fmla="*/ 9654 w 10259"/>
              <a:gd name="connsiteY0" fmla="*/ 376 h 10243"/>
              <a:gd name="connsiteX1" fmla="*/ 5177 w 10259"/>
              <a:gd name="connsiteY1" fmla="*/ 144 h 10243"/>
              <a:gd name="connsiteX2" fmla="*/ 550 w 10259"/>
              <a:gd name="connsiteY2" fmla="*/ 358 h 10243"/>
              <a:gd name="connsiteX3" fmla="*/ 18 w 10259"/>
              <a:gd name="connsiteY3" fmla="*/ 4844 h 10243"/>
              <a:gd name="connsiteX4" fmla="*/ 543 w 10259"/>
              <a:gd name="connsiteY4" fmla="*/ 9819 h 10243"/>
              <a:gd name="connsiteX5" fmla="*/ 5226 w 10259"/>
              <a:gd name="connsiteY5" fmla="*/ 10129 h 10243"/>
              <a:gd name="connsiteX6" fmla="*/ 9839 w 10259"/>
              <a:gd name="connsiteY6" fmla="*/ 9717 h 10243"/>
              <a:gd name="connsiteX7" fmla="*/ 10258 w 10259"/>
              <a:gd name="connsiteY7" fmla="*/ 5089 h 10243"/>
              <a:gd name="connsiteX8" fmla="*/ 9654 w 10259"/>
              <a:gd name="connsiteY8" fmla="*/ 376 h 10243"/>
              <a:gd name="connsiteX0" fmla="*/ 9654 w 10346"/>
              <a:gd name="connsiteY0" fmla="*/ 376 h 10243"/>
              <a:gd name="connsiteX1" fmla="*/ 5177 w 10346"/>
              <a:gd name="connsiteY1" fmla="*/ 144 h 10243"/>
              <a:gd name="connsiteX2" fmla="*/ 550 w 10346"/>
              <a:gd name="connsiteY2" fmla="*/ 358 h 10243"/>
              <a:gd name="connsiteX3" fmla="*/ 18 w 10346"/>
              <a:gd name="connsiteY3" fmla="*/ 4844 h 10243"/>
              <a:gd name="connsiteX4" fmla="*/ 543 w 10346"/>
              <a:gd name="connsiteY4" fmla="*/ 9819 h 10243"/>
              <a:gd name="connsiteX5" fmla="*/ 5226 w 10346"/>
              <a:gd name="connsiteY5" fmla="*/ 10129 h 10243"/>
              <a:gd name="connsiteX6" fmla="*/ 9839 w 10346"/>
              <a:gd name="connsiteY6" fmla="*/ 9717 h 10243"/>
              <a:gd name="connsiteX7" fmla="*/ 10346 w 10346"/>
              <a:gd name="connsiteY7" fmla="*/ 4945 h 10243"/>
              <a:gd name="connsiteX8" fmla="*/ 9654 w 10346"/>
              <a:gd name="connsiteY8" fmla="*/ 376 h 10243"/>
              <a:gd name="connsiteX0" fmla="*/ 9654 w 10324"/>
              <a:gd name="connsiteY0" fmla="*/ 376 h 10243"/>
              <a:gd name="connsiteX1" fmla="*/ 5177 w 10324"/>
              <a:gd name="connsiteY1" fmla="*/ 144 h 10243"/>
              <a:gd name="connsiteX2" fmla="*/ 550 w 10324"/>
              <a:gd name="connsiteY2" fmla="*/ 358 h 10243"/>
              <a:gd name="connsiteX3" fmla="*/ 18 w 10324"/>
              <a:gd name="connsiteY3" fmla="*/ 4844 h 10243"/>
              <a:gd name="connsiteX4" fmla="*/ 543 w 10324"/>
              <a:gd name="connsiteY4" fmla="*/ 9819 h 10243"/>
              <a:gd name="connsiteX5" fmla="*/ 5226 w 10324"/>
              <a:gd name="connsiteY5" fmla="*/ 10129 h 10243"/>
              <a:gd name="connsiteX6" fmla="*/ 9839 w 10324"/>
              <a:gd name="connsiteY6" fmla="*/ 9717 h 10243"/>
              <a:gd name="connsiteX7" fmla="*/ 10324 w 10324"/>
              <a:gd name="connsiteY7" fmla="*/ 4904 h 10243"/>
              <a:gd name="connsiteX8" fmla="*/ 9654 w 10324"/>
              <a:gd name="connsiteY8" fmla="*/ 376 h 10243"/>
              <a:gd name="connsiteX0" fmla="*/ 9654 w 10325"/>
              <a:gd name="connsiteY0" fmla="*/ 376 h 10250"/>
              <a:gd name="connsiteX1" fmla="*/ 5177 w 10325"/>
              <a:gd name="connsiteY1" fmla="*/ 144 h 10250"/>
              <a:gd name="connsiteX2" fmla="*/ 550 w 10325"/>
              <a:gd name="connsiteY2" fmla="*/ 358 h 10250"/>
              <a:gd name="connsiteX3" fmla="*/ 18 w 10325"/>
              <a:gd name="connsiteY3" fmla="*/ 4844 h 10250"/>
              <a:gd name="connsiteX4" fmla="*/ 543 w 10325"/>
              <a:gd name="connsiteY4" fmla="*/ 9819 h 10250"/>
              <a:gd name="connsiteX5" fmla="*/ 5226 w 10325"/>
              <a:gd name="connsiteY5" fmla="*/ 10129 h 10250"/>
              <a:gd name="connsiteX6" fmla="*/ 9905 w 10325"/>
              <a:gd name="connsiteY6" fmla="*/ 9594 h 10250"/>
              <a:gd name="connsiteX7" fmla="*/ 10324 w 10325"/>
              <a:gd name="connsiteY7" fmla="*/ 4904 h 10250"/>
              <a:gd name="connsiteX8" fmla="*/ 9654 w 10325"/>
              <a:gd name="connsiteY8" fmla="*/ 376 h 10250"/>
              <a:gd name="connsiteX0" fmla="*/ 9654 w 10325"/>
              <a:gd name="connsiteY0" fmla="*/ 376 h 10250"/>
              <a:gd name="connsiteX1" fmla="*/ 5177 w 10325"/>
              <a:gd name="connsiteY1" fmla="*/ 144 h 10250"/>
              <a:gd name="connsiteX2" fmla="*/ 550 w 10325"/>
              <a:gd name="connsiteY2" fmla="*/ 358 h 10250"/>
              <a:gd name="connsiteX3" fmla="*/ 18 w 10325"/>
              <a:gd name="connsiteY3" fmla="*/ 4844 h 10250"/>
              <a:gd name="connsiteX4" fmla="*/ 543 w 10325"/>
              <a:gd name="connsiteY4" fmla="*/ 9819 h 10250"/>
              <a:gd name="connsiteX5" fmla="*/ 5226 w 10325"/>
              <a:gd name="connsiteY5" fmla="*/ 10129 h 10250"/>
              <a:gd name="connsiteX6" fmla="*/ 9905 w 10325"/>
              <a:gd name="connsiteY6" fmla="*/ 9594 h 10250"/>
              <a:gd name="connsiteX7" fmla="*/ 10324 w 10325"/>
              <a:gd name="connsiteY7" fmla="*/ 4904 h 10250"/>
              <a:gd name="connsiteX8" fmla="*/ 9654 w 10325"/>
              <a:gd name="connsiteY8" fmla="*/ 376 h 10250"/>
              <a:gd name="connsiteX0" fmla="*/ 9654 w 10324"/>
              <a:gd name="connsiteY0" fmla="*/ 376 h 10250"/>
              <a:gd name="connsiteX1" fmla="*/ 5177 w 10324"/>
              <a:gd name="connsiteY1" fmla="*/ 144 h 10250"/>
              <a:gd name="connsiteX2" fmla="*/ 550 w 10324"/>
              <a:gd name="connsiteY2" fmla="*/ 358 h 10250"/>
              <a:gd name="connsiteX3" fmla="*/ 18 w 10324"/>
              <a:gd name="connsiteY3" fmla="*/ 4844 h 10250"/>
              <a:gd name="connsiteX4" fmla="*/ 543 w 10324"/>
              <a:gd name="connsiteY4" fmla="*/ 9819 h 10250"/>
              <a:gd name="connsiteX5" fmla="*/ 5226 w 10324"/>
              <a:gd name="connsiteY5" fmla="*/ 10129 h 10250"/>
              <a:gd name="connsiteX6" fmla="*/ 9905 w 10324"/>
              <a:gd name="connsiteY6" fmla="*/ 9594 h 10250"/>
              <a:gd name="connsiteX7" fmla="*/ 10324 w 10324"/>
              <a:gd name="connsiteY7" fmla="*/ 4904 h 10250"/>
              <a:gd name="connsiteX8" fmla="*/ 9654 w 10324"/>
              <a:gd name="connsiteY8" fmla="*/ 376 h 10250"/>
              <a:gd name="connsiteX0" fmla="*/ 9654 w 10324"/>
              <a:gd name="connsiteY0" fmla="*/ 376 h 10254"/>
              <a:gd name="connsiteX1" fmla="*/ 5177 w 10324"/>
              <a:gd name="connsiteY1" fmla="*/ 144 h 10254"/>
              <a:gd name="connsiteX2" fmla="*/ 550 w 10324"/>
              <a:gd name="connsiteY2" fmla="*/ 358 h 10254"/>
              <a:gd name="connsiteX3" fmla="*/ 18 w 10324"/>
              <a:gd name="connsiteY3" fmla="*/ 4844 h 10254"/>
              <a:gd name="connsiteX4" fmla="*/ 543 w 10324"/>
              <a:gd name="connsiteY4" fmla="*/ 9819 h 10254"/>
              <a:gd name="connsiteX5" fmla="*/ 5226 w 10324"/>
              <a:gd name="connsiteY5" fmla="*/ 10129 h 10254"/>
              <a:gd name="connsiteX6" fmla="*/ 9993 w 10324"/>
              <a:gd name="connsiteY6" fmla="*/ 9532 h 10254"/>
              <a:gd name="connsiteX7" fmla="*/ 10324 w 10324"/>
              <a:gd name="connsiteY7" fmla="*/ 4904 h 10254"/>
              <a:gd name="connsiteX8" fmla="*/ 9654 w 10324"/>
              <a:gd name="connsiteY8" fmla="*/ 376 h 10254"/>
              <a:gd name="connsiteX0" fmla="*/ 9654 w 10324"/>
              <a:gd name="connsiteY0" fmla="*/ 376 h 10246"/>
              <a:gd name="connsiteX1" fmla="*/ 5177 w 10324"/>
              <a:gd name="connsiteY1" fmla="*/ 144 h 10246"/>
              <a:gd name="connsiteX2" fmla="*/ 550 w 10324"/>
              <a:gd name="connsiteY2" fmla="*/ 358 h 10246"/>
              <a:gd name="connsiteX3" fmla="*/ 18 w 10324"/>
              <a:gd name="connsiteY3" fmla="*/ 4844 h 10246"/>
              <a:gd name="connsiteX4" fmla="*/ 543 w 10324"/>
              <a:gd name="connsiteY4" fmla="*/ 9819 h 10246"/>
              <a:gd name="connsiteX5" fmla="*/ 5226 w 10324"/>
              <a:gd name="connsiteY5" fmla="*/ 10129 h 10246"/>
              <a:gd name="connsiteX6" fmla="*/ 10004 w 10324"/>
              <a:gd name="connsiteY6" fmla="*/ 9655 h 10246"/>
              <a:gd name="connsiteX7" fmla="*/ 10324 w 10324"/>
              <a:gd name="connsiteY7" fmla="*/ 4904 h 10246"/>
              <a:gd name="connsiteX8" fmla="*/ 9654 w 10324"/>
              <a:gd name="connsiteY8" fmla="*/ 376 h 10246"/>
              <a:gd name="connsiteX0" fmla="*/ 9654 w 10324"/>
              <a:gd name="connsiteY0" fmla="*/ 376 h 10246"/>
              <a:gd name="connsiteX1" fmla="*/ 5177 w 10324"/>
              <a:gd name="connsiteY1" fmla="*/ 144 h 10246"/>
              <a:gd name="connsiteX2" fmla="*/ 550 w 10324"/>
              <a:gd name="connsiteY2" fmla="*/ 358 h 10246"/>
              <a:gd name="connsiteX3" fmla="*/ 18 w 10324"/>
              <a:gd name="connsiteY3" fmla="*/ 4844 h 10246"/>
              <a:gd name="connsiteX4" fmla="*/ 543 w 10324"/>
              <a:gd name="connsiteY4" fmla="*/ 9819 h 10246"/>
              <a:gd name="connsiteX5" fmla="*/ 5226 w 10324"/>
              <a:gd name="connsiteY5" fmla="*/ 10129 h 10246"/>
              <a:gd name="connsiteX6" fmla="*/ 10004 w 10324"/>
              <a:gd name="connsiteY6" fmla="*/ 9655 h 10246"/>
              <a:gd name="connsiteX7" fmla="*/ 10324 w 10324"/>
              <a:gd name="connsiteY7" fmla="*/ 4904 h 10246"/>
              <a:gd name="connsiteX8" fmla="*/ 9654 w 10324"/>
              <a:gd name="connsiteY8" fmla="*/ 376 h 10246"/>
              <a:gd name="connsiteX0" fmla="*/ 9654 w 10332"/>
              <a:gd name="connsiteY0" fmla="*/ 376 h 10246"/>
              <a:gd name="connsiteX1" fmla="*/ 5177 w 10332"/>
              <a:gd name="connsiteY1" fmla="*/ 144 h 10246"/>
              <a:gd name="connsiteX2" fmla="*/ 550 w 10332"/>
              <a:gd name="connsiteY2" fmla="*/ 358 h 10246"/>
              <a:gd name="connsiteX3" fmla="*/ 18 w 10332"/>
              <a:gd name="connsiteY3" fmla="*/ 4844 h 10246"/>
              <a:gd name="connsiteX4" fmla="*/ 543 w 10332"/>
              <a:gd name="connsiteY4" fmla="*/ 9819 h 10246"/>
              <a:gd name="connsiteX5" fmla="*/ 5226 w 10332"/>
              <a:gd name="connsiteY5" fmla="*/ 10129 h 10246"/>
              <a:gd name="connsiteX6" fmla="*/ 10004 w 10332"/>
              <a:gd name="connsiteY6" fmla="*/ 9655 h 10246"/>
              <a:gd name="connsiteX7" fmla="*/ 10324 w 10332"/>
              <a:gd name="connsiteY7" fmla="*/ 4904 h 10246"/>
              <a:gd name="connsiteX8" fmla="*/ 9654 w 10332"/>
              <a:gd name="connsiteY8" fmla="*/ 376 h 10246"/>
              <a:gd name="connsiteX0" fmla="*/ 9654 w 10325"/>
              <a:gd name="connsiteY0" fmla="*/ 376 h 10246"/>
              <a:gd name="connsiteX1" fmla="*/ 5177 w 10325"/>
              <a:gd name="connsiteY1" fmla="*/ 144 h 10246"/>
              <a:gd name="connsiteX2" fmla="*/ 550 w 10325"/>
              <a:gd name="connsiteY2" fmla="*/ 358 h 10246"/>
              <a:gd name="connsiteX3" fmla="*/ 18 w 10325"/>
              <a:gd name="connsiteY3" fmla="*/ 4844 h 10246"/>
              <a:gd name="connsiteX4" fmla="*/ 543 w 10325"/>
              <a:gd name="connsiteY4" fmla="*/ 9819 h 10246"/>
              <a:gd name="connsiteX5" fmla="*/ 5226 w 10325"/>
              <a:gd name="connsiteY5" fmla="*/ 10129 h 10246"/>
              <a:gd name="connsiteX6" fmla="*/ 10004 w 10325"/>
              <a:gd name="connsiteY6" fmla="*/ 9655 h 10246"/>
              <a:gd name="connsiteX7" fmla="*/ 10324 w 10325"/>
              <a:gd name="connsiteY7" fmla="*/ 4904 h 10246"/>
              <a:gd name="connsiteX8" fmla="*/ 9654 w 10325"/>
              <a:gd name="connsiteY8" fmla="*/ 376 h 10246"/>
              <a:gd name="connsiteX0" fmla="*/ 9742 w 10325"/>
              <a:gd name="connsiteY0" fmla="*/ 409 h 10197"/>
              <a:gd name="connsiteX1" fmla="*/ 5177 w 10325"/>
              <a:gd name="connsiteY1" fmla="*/ 95 h 10197"/>
              <a:gd name="connsiteX2" fmla="*/ 550 w 10325"/>
              <a:gd name="connsiteY2" fmla="*/ 309 h 10197"/>
              <a:gd name="connsiteX3" fmla="*/ 18 w 10325"/>
              <a:gd name="connsiteY3" fmla="*/ 4795 h 10197"/>
              <a:gd name="connsiteX4" fmla="*/ 543 w 10325"/>
              <a:gd name="connsiteY4" fmla="*/ 9770 h 10197"/>
              <a:gd name="connsiteX5" fmla="*/ 5226 w 10325"/>
              <a:gd name="connsiteY5" fmla="*/ 10080 h 10197"/>
              <a:gd name="connsiteX6" fmla="*/ 10004 w 10325"/>
              <a:gd name="connsiteY6" fmla="*/ 9606 h 10197"/>
              <a:gd name="connsiteX7" fmla="*/ 10324 w 10325"/>
              <a:gd name="connsiteY7" fmla="*/ 4855 h 10197"/>
              <a:gd name="connsiteX8" fmla="*/ 9742 w 10325"/>
              <a:gd name="connsiteY8" fmla="*/ 409 h 10197"/>
              <a:gd name="connsiteX0" fmla="*/ 9742 w 10325"/>
              <a:gd name="connsiteY0" fmla="*/ 409 h 10197"/>
              <a:gd name="connsiteX1" fmla="*/ 5177 w 10325"/>
              <a:gd name="connsiteY1" fmla="*/ 95 h 10197"/>
              <a:gd name="connsiteX2" fmla="*/ 550 w 10325"/>
              <a:gd name="connsiteY2" fmla="*/ 309 h 10197"/>
              <a:gd name="connsiteX3" fmla="*/ 18 w 10325"/>
              <a:gd name="connsiteY3" fmla="*/ 4795 h 10197"/>
              <a:gd name="connsiteX4" fmla="*/ 543 w 10325"/>
              <a:gd name="connsiteY4" fmla="*/ 9770 h 10197"/>
              <a:gd name="connsiteX5" fmla="*/ 5226 w 10325"/>
              <a:gd name="connsiteY5" fmla="*/ 10080 h 10197"/>
              <a:gd name="connsiteX6" fmla="*/ 10004 w 10325"/>
              <a:gd name="connsiteY6" fmla="*/ 9606 h 10197"/>
              <a:gd name="connsiteX7" fmla="*/ 10324 w 10325"/>
              <a:gd name="connsiteY7" fmla="*/ 4855 h 10197"/>
              <a:gd name="connsiteX8" fmla="*/ 9742 w 10325"/>
              <a:gd name="connsiteY8" fmla="*/ 409 h 10197"/>
              <a:gd name="connsiteX0" fmla="*/ 9749 w 10332"/>
              <a:gd name="connsiteY0" fmla="*/ 409 h 10197"/>
              <a:gd name="connsiteX1" fmla="*/ 5184 w 10332"/>
              <a:gd name="connsiteY1" fmla="*/ 95 h 10197"/>
              <a:gd name="connsiteX2" fmla="*/ 557 w 10332"/>
              <a:gd name="connsiteY2" fmla="*/ 309 h 10197"/>
              <a:gd name="connsiteX3" fmla="*/ 14 w 10332"/>
              <a:gd name="connsiteY3" fmla="*/ 4836 h 10197"/>
              <a:gd name="connsiteX4" fmla="*/ 550 w 10332"/>
              <a:gd name="connsiteY4" fmla="*/ 9770 h 10197"/>
              <a:gd name="connsiteX5" fmla="*/ 5233 w 10332"/>
              <a:gd name="connsiteY5" fmla="*/ 10080 h 10197"/>
              <a:gd name="connsiteX6" fmla="*/ 10011 w 10332"/>
              <a:gd name="connsiteY6" fmla="*/ 9606 h 10197"/>
              <a:gd name="connsiteX7" fmla="*/ 10331 w 10332"/>
              <a:gd name="connsiteY7" fmla="*/ 4855 h 10197"/>
              <a:gd name="connsiteX8" fmla="*/ 9749 w 10332"/>
              <a:gd name="connsiteY8" fmla="*/ 409 h 10197"/>
              <a:gd name="connsiteX0" fmla="*/ 9745 w 10328"/>
              <a:gd name="connsiteY0" fmla="*/ 409 h 10197"/>
              <a:gd name="connsiteX1" fmla="*/ 5180 w 10328"/>
              <a:gd name="connsiteY1" fmla="*/ 95 h 10197"/>
              <a:gd name="connsiteX2" fmla="*/ 553 w 10328"/>
              <a:gd name="connsiteY2" fmla="*/ 309 h 10197"/>
              <a:gd name="connsiteX3" fmla="*/ 10 w 10328"/>
              <a:gd name="connsiteY3" fmla="*/ 4836 h 10197"/>
              <a:gd name="connsiteX4" fmla="*/ 546 w 10328"/>
              <a:gd name="connsiteY4" fmla="*/ 9770 h 10197"/>
              <a:gd name="connsiteX5" fmla="*/ 5229 w 10328"/>
              <a:gd name="connsiteY5" fmla="*/ 10080 h 10197"/>
              <a:gd name="connsiteX6" fmla="*/ 10007 w 10328"/>
              <a:gd name="connsiteY6" fmla="*/ 9606 h 10197"/>
              <a:gd name="connsiteX7" fmla="*/ 10327 w 10328"/>
              <a:gd name="connsiteY7" fmla="*/ 4855 h 10197"/>
              <a:gd name="connsiteX8" fmla="*/ 9745 w 10328"/>
              <a:gd name="connsiteY8" fmla="*/ 409 h 10197"/>
              <a:gd name="connsiteX0" fmla="*/ 9745 w 10328"/>
              <a:gd name="connsiteY0" fmla="*/ 473 h 10261"/>
              <a:gd name="connsiteX1" fmla="*/ 5180 w 10328"/>
              <a:gd name="connsiteY1" fmla="*/ 159 h 10261"/>
              <a:gd name="connsiteX2" fmla="*/ 553 w 10328"/>
              <a:gd name="connsiteY2" fmla="*/ 373 h 10261"/>
              <a:gd name="connsiteX3" fmla="*/ 10 w 10328"/>
              <a:gd name="connsiteY3" fmla="*/ 4900 h 10261"/>
              <a:gd name="connsiteX4" fmla="*/ 546 w 10328"/>
              <a:gd name="connsiteY4" fmla="*/ 9834 h 10261"/>
              <a:gd name="connsiteX5" fmla="*/ 5229 w 10328"/>
              <a:gd name="connsiteY5" fmla="*/ 10144 h 10261"/>
              <a:gd name="connsiteX6" fmla="*/ 10007 w 10328"/>
              <a:gd name="connsiteY6" fmla="*/ 9670 h 10261"/>
              <a:gd name="connsiteX7" fmla="*/ 10327 w 10328"/>
              <a:gd name="connsiteY7" fmla="*/ 4919 h 10261"/>
              <a:gd name="connsiteX8" fmla="*/ 9745 w 10328"/>
              <a:gd name="connsiteY8" fmla="*/ 473 h 10261"/>
              <a:gd name="connsiteX0" fmla="*/ 9745 w 10328"/>
              <a:gd name="connsiteY0" fmla="*/ 495 h 10283"/>
              <a:gd name="connsiteX1" fmla="*/ 5180 w 10328"/>
              <a:gd name="connsiteY1" fmla="*/ 181 h 10283"/>
              <a:gd name="connsiteX2" fmla="*/ 553 w 10328"/>
              <a:gd name="connsiteY2" fmla="*/ 395 h 10283"/>
              <a:gd name="connsiteX3" fmla="*/ 10 w 10328"/>
              <a:gd name="connsiteY3" fmla="*/ 4922 h 10283"/>
              <a:gd name="connsiteX4" fmla="*/ 546 w 10328"/>
              <a:gd name="connsiteY4" fmla="*/ 9856 h 10283"/>
              <a:gd name="connsiteX5" fmla="*/ 5229 w 10328"/>
              <a:gd name="connsiteY5" fmla="*/ 10166 h 10283"/>
              <a:gd name="connsiteX6" fmla="*/ 10007 w 10328"/>
              <a:gd name="connsiteY6" fmla="*/ 9692 h 10283"/>
              <a:gd name="connsiteX7" fmla="*/ 10327 w 10328"/>
              <a:gd name="connsiteY7" fmla="*/ 4941 h 10283"/>
              <a:gd name="connsiteX8" fmla="*/ 9745 w 10328"/>
              <a:gd name="connsiteY8" fmla="*/ 495 h 10283"/>
              <a:gd name="connsiteX0" fmla="*/ 9745 w 10328"/>
              <a:gd name="connsiteY0" fmla="*/ 447 h 10235"/>
              <a:gd name="connsiteX1" fmla="*/ 5180 w 10328"/>
              <a:gd name="connsiteY1" fmla="*/ 133 h 10235"/>
              <a:gd name="connsiteX2" fmla="*/ 553 w 10328"/>
              <a:gd name="connsiteY2" fmla="*/ 347 h 10235"/>
              <a:gd name="connsiteX3" fmla="*/ 10 w 10328"/>
              <a:gd name="connsiteY3" fmla="*/ 4874 h 10235"/>
              <a:gd name="connsiteX4" fmla="*/ 546 w 10328"/>
              <a:gd name="connsiteY4" fmla="*/ 9808 h 10235"/>
              <a:gd name="connsiteX5" fmla="*/ 5229 w 10328"/>
              <a:gd name="connsiteY5" fmla="*/ 10118 h 10235"/>
              <a:gd name="connsiteX6" fmla="*/ 10007 w 10328"/>
              <a:gd name="connsiteY6" fmla="*/ 9644 h 10235"/>
              <a:gd name="connsiteX7" fmla="*/ 10327 w 10328"/>
              <a:gd name="connsiteY7" fmla="*/ 4893 h 10235"/>
              <a:gd name="connsiteX8" fmla="*/ 9745 w 10328"/>
              <a:gd name="connsiteY8" fmla="*/ 447 h 10235"/>
              <a:gd name="connsiteX0" fmla="*/ 9745 w 10328"/>
              <a:gd name="connsiteY0" fmla="*/ 390 h 10235"/>
              <a:gd name="connsiteX1" fmla="*/ 5180 w 10328"/>
              <a:gd name="connsiteY1" fmla="*/ 133 h 10235"/>
              <a:gd name="connsiteX2" fmla="*/ 553 w 10328"/>
              <a:gd name="connsiteY2" fmla="*/ 347 h 10235"/>
              <a:gd name="connsiteX3" fmla="*/ 10 w 10328"/>
              <a:gd name="connsiteY3" fmla="*/ 4874 h 10235"/>
              <a:gd name="connsiteX4" fmla="*/ 546 w 10328"/>
              <a:gd name="connsiteY4" fmla="*/ 9808 h 10235"/>
              <a:gd name="connsiteX5" fmla="*/ 5229 w 10328"/>
              <a:gd name="connsiteY5" fmla="*/ 10118 h 10235"/>
              <a:gd name="connsiteX6" fmla="*/ 10007 w 10328"/>
              <a:gd name="connsiteY6" fmla="*/ 9644 h 10235"/>
              <a:gd name="connsiteX7" fmla="*/ 10327 w 10328"/>
              <a:gd name="connsiteY7" fmla="*/ 4893 h 10235"/>
              <a:gd name="connsiteX8" fmla="*/ 9745 w 10328"/>
              <a:gd name="connsiteY8" fmla="*/ 390 h 10235"/>
              <a:gd name="connsiteX0" fmla="*/ 9745 w 10337"/>
              <a:gd name="connsiteY0" fmla="*/ 390 h 10235"/>
              <a:gd name="connsiteX1" fmla="*/ 5180 w 10337"/>
              <a:gd name="connsiteY1" fmla="*/ 133 h 10235"/>
              <a:gd name="connsiteX2" fmla="*/ 553 w 10337"/>
              <a:gd name="connsiteY2" fmla="*/ 347 h 10235"/>
              <a:gd name="connsiteX3" fmla="*/ 10 w 10337"/>
              <a:gd name="connsiteY3" fmla="*/ 4874 h 10235"/>
              <a:gd name="connsiteX4" fmla="*/ 546 w 10337"/>
              <a:gd name="connsiteY4" fmla="*/ 9808 h 10235"/>
              <a:gd name="connsiteX5" fmla="*/ 5229 w 10337"/>
              <a:gd name="connsiteY5" fmla="*/ 10118 h 10235"/>
              <a:gd name="connsiteX6" fmla="*/ 10007 w 10337"/>
              <a:gd name="connsiteY6" fmla="*/ 9644 h 10235"/>
              <a:gd name="connsiteX7" fmla="*/ 10327 w 10337"/>
              <a:gd name="connsiteY7" fmla="*/ 4893 h 10235"/>
              <a:gd name="connsiteX8" fmla="*/ 9745 w 10337"/>
              <a:gd name="connsiteY8" fmla="*/ 390 h 10235"/>
              <a:gd name="connsiteX0" fmla="*/ 9745 w 10337"/>
              <a:gd name="connsiteY0" fmla="*/ 390 h 10254"/>
              <a:gd name="connsiteX1" fmla="*/ 5180 w 10337"/>
              <a:gd name="connsiteY1" fmla="*/ 133 h 10254"/>
              <a:gd name="connsiteX2" fmla="*/ 553 w 10337"/>
              <a:gd name="connsiteY2" fmla="*/ 347 h 10254"/>
              <a:gd name="connsiteX3" fmla="*/ 10 w 10337"/>
              <a:gd name="connsiteY3" fmla="*/ 4874 h 10254"/>
              <a:gd name="connsiteX4" fmla="*/ 546 w 10337"/>
              <a:gd name="connsiteY4" fmla="*/ 9808 h 10254"/>
              <a:gd name="connsiteX5" fmla="*/ 5196 w 10337"/>
              <a:gd name="connsiteY5" fmla="*/ 10156 h 10254"/>
              <a:gd name="connsiteX6" fmla="*/ 10007 w 10337"/>
              <a:gd name="connsiteY6" fmla="*/ 9644 h 10254"/>
              <a:gd name="connsiteX7" fmla="*/ 10327 w 10337"/>
              <a:gd name="connsiteY7" fmla="*/ 4893 h 10254"/>
              <a:gd name="connsiteX8" fmla="*/ 9745 w 10337"/>
              <a:gd name="connsiteY8" fmla="*/ 390 h 10254"/>
              <a:gd name="connsiteX0" fmla="*/ 9752 w 10344"/>
              <a:gd name="connsiteY0" fmla="*/ 390 h 10299"/>
              <a:gd name="connsiteX1" fmla="*/ 5187 w 10344"/>
              <a:gd name="connsiteY1" fmla="*/ 133 h 10299"/>
              <a:gd name="connsiteX2" fmla="*/ 560 w 10344"/>
              <a:gd name="connsiteY2" fmla="*/ 347 h 10299"/>
              <a:gd name="connsiteX3" fmla="*/ 17 w 10344"/>
              <a:gd name="connsiteY3" fmla="*/ 4874 h 10299"/>
              <a:gd name="connsiteX4" fmla="*/ 542 w 10344"/>
              <a:gd name="connsiteY4" fmla="*/ 9884 h 10299"/>
              <a:gd name="connsiteX5" fmla="*/ 5203 w 10344"/>
              <a:gd name="connsiteY5" fmla="*/ 10156 h 10299"/>
              <a:gd name="connsiteX6" fmla="*/ 10014 w 10344"/>
              <a:gd name="connsiteY6" fmla="*/ 9644 h 10299"/>
              <a:gd name="connsiteX7" fmla="*/ 10334 w 10344"/>
              <a:gd name="connsiteY7" fmla="*/ 4893 h 10299"/>
              <a:gd name="connsiteX8" fmla="*/ 9752 w 10344"/>
              <a:gd name="connsiteY8" fmla="*/ 390 h 10299"/>
              <a:gd name="connsiteX0" fmla="*/ 9752 w 10344"/>
              <a:gd name="connsiteY0" fmla="*/ 390 h 10337"/>
              <a:gd name="connsiteX1" fmla="*/ 5187 w 10344"/>
              <a:gd name="connsiteY1" fmla="*/ 133 h 10337"/>
              <a:gd name="connsiteX2" fmla="*/ 560 w 10344"/>
              <a:gd name="connsiteY2" fmla="*/ 347 h 10337"/>
              <a:gd name="connsiteX3" fmla="*/ 17 w 10344"/>
              <a:gd name="connsiteY3" fmla="*/ 4874 h 10337"/>
              <a:gd name="connsiteX4" fmla="*/ 542 w 10344"/>
              <a:gd name="connsiteY4" fmla="*/ 9884 h 10337"/>
              <a:gd name="connsiteX5" fmla="*/ 5203 w 10344"/>
              <a:gd name="connsiteY5" fmla="*/ 10156 h 10337"/>
              <a:gd name="connsiteX6" fmla="*/ 10014 w 10344"/>
              <a:gd name="connsiteY6" fmla="*/ 9644 h 10337"/>
              <a:gd name="connsiteX7" fmla="*/ 10334 w 10344"/>
              <a:gd name="connsiteY7" fmla="*/ 4893 h 10337"/>
              <a:gd name="connsiteX8" fmla="*/ 9752 w 10344"/>
              <a:gd name="connsiteY8" fmla="*/ 390 h 10337"/>
              <a:gd name="connsiteX0" fmla="*/ 9752 w 10344"/>
              <a:gd name="connsiteY0" fmla="*/ 390 h 10279"/>
              <a:gd name="connsiteX1" fmla="*/ 5187 w 10344"/>
              <a:gd name="connsiteY1" fmla="*/ 133 h 10279"/>
              <a:gd name="connsiteX2" fmla="*/ 560 w 10344"/>
              <a:gd name="connsiteY2" fmla="*/ 347 h 10279"/>
              <a:gd name="connsiteX3" fmla="*/ 17 w 10344"/>
              <a:gd name="connsiteY3" fmla="*/ 4874 h 10279"/>
              <a:gd name="connsiteX4" fmla="*/ 542 w 10344"/>
              <a:gd name="connsiteY4" fmla="*/ 9789 h 10279"/>
              <a:gd name="connsiteX5" fmla="*/ 5203 w 10344"/>
              <a:gd name="connsiteY5" fmla="*/ 10156 h 10279"/>
              <a:gd name="connsiteX6" fmla="*/ 10014 w 10344"/>
              <a:gd name="connsiteY6" fmla="*/ 9644 h 10279"/>
              <a:gd name="connsiteX7" fmla="*/ 10334 w 10344"/>
              <a:gd name="connsiteY7" fmla="*/ 4893 h 10279"/>
              <a:gd name="connsiteX8" fmla="*/ 9752 w 10344"/>
              <a:gd name="connsiteY8" fmla="*/ 390 h 10279"/>
              <a:gd name="connsiteX0" fmla="*/ 9750 w 10342"/>
              <a:gd name="connsiteY0" fmla="*/ 467 h 10356"/>
              <a:gd name="connsiteX1" fmla="*/ 5185 w 10342"/>
              <a:gd name="connsiteY1" fmla="*/ 210 h 10356"/>
              <a:gd name="connsiteX2" fmla="*/ 558 w 10342"/>
              <a:gd name="connsiteY2" fmla="*/ 424 h 10356"/>
              <a:gd name="connsiteX3" fmla="*/ 81 w 10342"/>
              <a:gd name="connsiteY3" fmla="*/ 5424 h 10356"/>
              <a:gd name="connsiteX4" fmla="*/ 540 w 10342"/>
              <a:gd name="connsiteY4" fmla="*/ 9866 h 10356"/>
              <a:gd name="connsiteX5" fmla="*/ 5201 w 10342"/>
              <a:gd name="connsiteY5" fmla="*/ 10233 h 10356"/>
              <a:gd name="connsiteX6" fmla="*/ 10012 w 10342"/>
              <a:gd name="connsiteY6" fmla="*/ 9721 h 10356"/>
              <a:gd name="connsiteX7" fmla="*/ 10332 w 10342"/>
              <a:gd name="connsiteY7" fmla="*/ 4970 h 10356"/>
              <a:gd name="connsiteX8" fmla="*/ 9750 w 10342"/>
              <a:gd name="connsiteY8" fmla="*/ 467 h 10356"/>
              <a:gd name="connsiteX0" fmla="*/ 9798 w 10390"/>
              <a:gd name="connsiteY0" fmla="*/ 469 h 10358"/>
              <a:gd name="connsiteX1" fmla="*/ 5233 w 10390"/>
              <a:gd name="connsiteY1" fmla="*/ 212 h 10358"/>
              <a:gd name="connsiteX2" fmla="*/ 606 w 10390"/>
              <a:gd name="connsiteY2" fmla="*/ 426 h 10358"/>
              <a:gd name="connsiteX3" fmla="*/ 52 w 10390"/>
              <a:gd name="connsiteY3" fmla="*/ 5464 h 10358"/>
              <a:gd name="connsiteX4" fmla="*/ 588 w 10390"/>
              <a:gd name="connsiteY4" fmla="*/ 9868 h 10358"/>
              <a:gd name="connsiteX5" fmla="*/ 5249 w 10390"/>
              <a:gd name="connsiteY5" fmla="*/ 10235 h 10358"/>
              <a:gd name="connsiteX6" fmla="*/ 10060 w 10390"/>
              <a:gd name="connsiteY6" fmla="*/ 9723 h 10358"/>
              <a:gd name="connsiteX7" fmla="*/ 10380 w 10390"/>
              <a:gd name="connsiteY7" fmla="*/ 4972 h 10358"/>
              <a:gd name="connsiteX8" fmla="*/ 9798 w 10390"/>
              <a:gd name="connsiteY8" fmla="*/ 469 h 10358"/>
              <a:gd name="connsiteX0" fmla="*/ 9762 w 10354"/>
              <a:gd name="connsiteY0" fmla="*/ 469 h 10358"/>
              <a:gd name="connsiteX1" fmla="*/ 5197 w 10354"/>
              <a:gd name="connsiteY1" fmla="*/ 212 h 10358"/>
              <a:gd name="connsiteX2" fmla="*/ 570 w 10354"/>
              <a:gd name="connsiteY2" fmla="*/ 426 h 10358"/>
              <a:gd name="connsiteX3" fmla="*/ 16 w 10354"/>
              <a:gd name="connsiteY3" fmla="*/ 5464 h 10358"/>
              <a:gd name="connsiteX4" fmla="*/ 552 w 10354"/>
              <a:gd name="connsiteY4" fmla="*/ 9868 h 10358"/>
              <a:gd name="connsiteX5" fmla="*/ 5213 w 10354"/>
              <a:gd name="connsiteY5" fmla="*/ 10235 h 10358"/>
              <a:gd name="connsiteX6" fmla="*/ 10024 w 10354"/>
              <a:gd name="connsiteY6" fmla="*/ 9723 h 10358"/>
              <a:gd name="connsiteX7" fmla="*/ 10344 w 10354"/>
              <a:gd name="connsiteY7" fmla="*/ 4972 h 10358"/>
              <a:gd name="connsiteX8" fmla="*/ 9762 w 10354"/>
              <a:gd name="connsiteY8" fmla="*/ 469 h 10358"/>
              <a:gd name="connsiteX0" fmla="*/ 9758 w 10350"/>
              <a:gd name="connsiteY0" fmla="*/ 469 h 10393"/>
              <a:gd name="connsiteX1" fmla="*/ 5193 w 10350"/>
              <a:gd name="connsiteY1" fmla="*/ 212 h 10393"/>
              <a:gd name="connsiteX2" fmla="*/ 566 w 10350"/>
              <a:gd name="connsiteY2" fmla="*/ 426 h 10393"/>
              <a:gd name="connsiteX3" fmla="*/ 12 w 10350"/>
              <a:gd name="connsiteY3" fmla="*/ 5464 h 10393"/>
              <a:gd name="connsiteX4" fmla="*/ 603 w 10350"/>
              <a:gd name="connsiteY4" fmla="*/ 9925 h 10393"/>
              <a:gd name="connsiteX5" fmla="*/ 5209 w 10350"/>
              <a:gd name="connsiteY5" fmla="*/ 10235 h 10393"/>
              <a:gd name="connsiteX6" fmla="*/ 10020 w 10350"/>
              <a:gd name="connsiteY6" fmla="*/ 9723 h 10393"/>
              <a:gd name="connsiteX7" fmla="*/ 10340 w 10350"/>
              <a:gd name="connsiteY7" fmla="*/ 4972 h 10393"/>
              <a:gd name="connsiteX8" fmla="*/ 9758 w 10350"/>
              <a:gd name="connsiteY8" fmla="*/ 469 h 10393"/>
              <a:gd name="connsiteX0" fmla="*/ 9759 w 10351"/>
              <a:gd name="connsiteY0" fmla="*/ 469 h 10325"/>
              <a:gd name="connsiteX1" fmla="*/ 5194 w 10351"/>
              <a:gd name="connsiteY1" fmla="*/ 212 h 10325"/>
              <a:gd name="connsiteX2" fmla="*/ 567 w 10351"/>
              <a:gd name="connsiteY2" fmla="*/ 426 h 10325"/>
              <a:gd name="connsiteX3" fmla="*/ 13 w 10351"/>
              <a:gd name="connsiteY3" fmla="*/ 5464 h 10325"/>
              <a:gd name="connsiteX4" fmla="*/ 638 w 10351"/>
              <a:gd name="connsiteY4" fmla="*/ 9808 h 10325"/>
              <a:gd name="connsiteX5" fmla="*/ 5210 w 10351"/>
              <a:gd name="connsiteY5" fmla="*/ 10235 h 10325"/>
              <a:gd name="connsiteX6" fmla="*/ 10021 w 10351"/>
              <a:gd name="connsiteY6" fmla="*/ 9723 h 10325"/>
              <a:gd name="connsiteX7" fmla="*/ 10341 w 10351"/>
              <a:gd name="connsiteY7" fmla="*/ 4972 h 10325"/>
              <a:gd name="connsiteX8" fmla="*/ 9759 w 10351"/>
              <a:gd name="connsiteY8" fmla="*/ 469 h 10325"/>
              <a:gd name="connsiteX0" fmla="*/ 9759 w 10351"/>
              <a:gd name="connsiteY0" fmla="*/ 469 h 10269"/>
              <a:gd name="connsiteX1" fmla="*/ 5194 w 10351"/>
              <a:gd name="connsiteY1" fmla="*/ 212 h 10269"/>
              <a:gd name="connsiteX2" fmla="*/ 567 w 10351"/>
              <a:gd name="connsiteY2" fmla="*/ 426 h 10269"/>
              <a:gd name="connsiteX3" fmla="*/ 13 w 10351"/>
              <a:gd name="connsiteY3" fmla="*/ 5464 h 10269"/>
              <a:gd name="connsiteX4" fmla="*/ 638 w 10351"/>
              <a:gd name="connsiteY4" fmla="*/ 9808 h 10269"/>
              <a:gd name="connsiteX5" fmla="*/ 5176 w 10351"/>
              <a:gd name="connsiteY5" fmla="*/ 10118 h 10269"/>
              <a:gd name="connsiteX6" fmla="*/ 10021 w 10351"/>
              <a:gd name="connsiteY6" fmla="*/ 9723 h 10269"/>
              <a:gd name="connsiteX7" fmla="*/ 10341 w 10351"/>
              <a:gd name="connsiteY7" fmla="*/ 4972 h 10269"/>
              <a:gd name="connsiteX8" fmla="*/ 9759 w 10351"/>
              <a:gd name="connsiteY8" fmla="*/ 469 h 10269"/>
              <a:gd name="connsiteX0" fmla="*/ 9759 w 10351"/>
              <a:gd name="connsiteY0" fmla="*/ 469 h 10260"/>
              <a:gd name="connsiteX1" fmla="*/ 5194 w 10351"/>
              <a:gd name="connsiteY1" fmla="*/ 212 h 10260"/>
              <a:gd name="connsiteX2" fmla="*/ 567 w 10351"/>
              <a:gd name="connsiteY2" fmla="*/ 426 h 10260"/>
              <a:gd name="connsiteX3" fmla="*/ 13 w 10351"/>
              <a:gd name="connsiteY3" fmla="*/ 5464 h 10260"/>
              <a:gd name="connsiteX4" fmla="*/ 638 w 10351"/>
              <a:gd name="connsiteY4" fmla="*/ 9808 h 10260"/>
              <a:gd name="connsiteX5" fmla="*/ 5176 w 10351"/>
              <a:gd name="connsiteY5" fmla="*/ 10118 h 10260"/>
              <a:gd name="connsiteX6" fmla="*/ 10021 w 10351"/>
              <a:gd name="connsiteY6" fmla="*/ 9723 h 10260"/>
              <a:gd name="connsiteX7" fmla="*/ 10341 w 10351"/>
              <a:gd name="connsiteY7" fmla="*/ 4972 h 10260"/>
              <a:gd name="connsiteX8" fmla="*/ 9759 w 10351"/>
              <a:gd name="connsiteY8" fmla="*/ 469 h 10260"/>
              <a:gd name="connsiteX0" fmla="*/ 9759 w 10341"/>
              <a:gd name="connsiteY0" fmla="*/ 469 h 10225"/>
              <a:gd name="connsiteX1" fmla="*/ 5194 w 10341"/>
              <a:gd name="connsiteY1" fmla="*/ 212 h 10225"/>
              <a:gd name="connsiteX2" fmla="*/ 567 w 10341"/>
              <a:gd name="connsiteY2" fmla="*/ 426 h 10225"/>
              <a:gd name="connsiteX3" fmla="*/ 13 w 10341"/>
              <a:gd name="connsiteY3" fmla="*/ 5464 h 10225"/>
              <a:gd name="connsiteX4" fmla="*/ 638 w 10341"/>
              <a:gd name="connsiteY4" fmla="*/ 9808 h 10225"/>
              <a:gd name="connsiteX5" fmla="*/ 5176 w 10341"/>
              <a:gd name="connsiteY5" fmla="*/ 10118 h 10225"/>
              <a:gd name="connsiteX6" fmla="*/ 9853 w 10341"/>
              <a:gd name="connsiteY6" fmla="*/ 9665 h 10225"/>
              <a:gd name="connsiteX7" fmla="*/ 10341 w 10341"/>
              <a:gd name="connsiteY7" fmla="*/ 4972 h 10225"/>
              <a:gd name="connsiteX8" fmla="*/ 9759 w 10341"/>
              <a:gd name="connsiteY8" fmla="*/ 469 h 10225"/>
              <a:gd name="connsiteX0" fmla="*/ 9759 w 10341"/>
              <a:gd name="connsiteY0" fmla="*/ 469 h 10170"/>
              <a:gd name="connsiteX1" fmla="*/ 5194 w 10341"/>
              <a:gd name="connsiteY1" fmla="*/ 212 h 10170"/>
              <a:gd name="connsiteX2" fmla="*/ 567 w 10341"/>
              <a:gd name="connsiteY2" fmla="*/ 426 h 10170"/>
              <a:gd name="connsiteX3" fmla="*/ 13 w 10341"/>
              <a:gd name="connsiteY3" fmla="*/ 5464 h 10170"/>
              <a:gd name="connsiteX4" fmla="*/ 638 w 10341"/>
              <a:gd name="connsiteY4" fmla="*/ 9808 h 10170"/>
              <a:gd name="connsiteX5" fmla="*/ 5176 w 10341"/>
              <a:gd name="connsiteY5" fmla="*/ 10118 h 10170"/>
              <a:gd name="connsiteX6" fmla="*/ 9853 w 10341"/>
              <a:gd name="connsiteY6" fmla="*/ 9665 h 10170"/>
              <a:gd name="connsiteX7" fmla="*/ 10341 w 10341"/>
              <a:gd name="connsiteY7" fmla="*/ 4972 h 10170"/>
              <a:gd name="connsiteX8" fmla="*/ 9759 w 10341"/>
              <a:gd name="connsiteY8" fmla="*/ 469 h 10170"/>
              <a:gd name="connsiteX0" fmla="*/ 9759 w 10341"/>
              <a:gd name="connsiteY0" fmla="*/ 469 h 10170"/>
              <a:gd name="connsiteX1" fmla="*/ 5194 w 10341"/>
              <a:gd name="connsiteY1" fmla="*/ 212 h 10170"/>
              <a:gd name="connsiteX2" fmla="*/ 567 w 10341"/>
              <a:gd name="connsiteY2" fmla="*/ 426 h 10170"/>
              <a:gd name="connsiteX3" fmla="*/ 13 w 10341"/>
              <a:gd name="connsiteY3" fmla="*/ 5464 h 10170"/>
              <a:gd name="connsiteX4" fmla="*/ 638 w 10341"/>
              <a:gd name="connsiteY4" fmla="*/ 9808 h 10170"/>
              <a:gd name="connsiteX5" fmla="*/ 5176 w 10341"/>
              <a:gd name="connsiteY5" fmla="*/ 10118 h 10170"/>
              <a:gd name="connsiteX6" fmla="*/ 9853 w 10341"/>
              <a:gd name="connsiteY6" fmla="*/ 9665 h 10170"/>
              <a:gd name="connsiteX7" fmla="*/ 10341 w 10341"/>
              <a:gd name="connsiteY7" fmla="*/ 4972 h 10170"/>
              <a:gd name="connsiteX8" fmla="*/ 9759 w 10341"/>
              <a:gd name="connsiteY8" fmla="*/ 469 h 10170"/>
              <a:gd name="connsiteX0" fmla="*/ 9759 w 10341"/>
              <a:gd name="connsiteY0" fmla="*/ 469 h 10170"/>
              <a:gd name="connsiteX1" fmla="*/ 5194 w 10341"/>
              <a:gd name="connsiteY1" fmla="*/ 212 h 10170"/>
              <a:gd name="connsiteX2" fmla="*/ 567 w 10341"/>
              <a:gd name="connsiteY2" fmla="*/ 426 h 10170"/>
              <a:gd name="connsiteX3" fmla="*/ 13 w 10341"/>
              <a:gd name="connsiteY3" fmla="*/ 5464 h 10170"/>
              <a:gd name="connsiteX4" fmla="*/ 638 w 10341"/>
              <a:gd name="connsiteY4" fmla="*/ 9808 h 10170"/>
              <a:gd name="connsiteX5" fmla="*/ 5176 w 10341"/>
              <a:gd name="connsiteY5" fmla="*/ 10118 h 10170"/>
              <a:gd name="connsiteX6" fmla="*/ 9853 w 10341"/>
              <a:gd name="connsiteY6" fmla="*/ 9665 h 10170"/>
              <a:gd name="connsiteX7" fmla="*/ 10341 w 10341"/>
              <a:gd name="connsiteY7" fmla="*/ 4972 h 10170"/>
              <a:gd name="connsiteX8" fmla="*/ 9759 w 10341"/>
              <a:gd name="connsiteY8" fmla="*/ 469 h 10170"/>
              <a:gd name="connsiteX0" fmla="*/ 9759 w 10341"/>
              <a:gd name="connsiteY0" fmla="*/ 469 h 10170"/>
              <a:gd name="connsiteX1" fmla="*/ 5194 w 10341"/>
              <a:gd name="connsiteY1" fmla="*/ 212 h 10170"/>
              <a:gd name="connsiteX2" fmla="*/ 567 w 10341"/>
              <a:gd name="connsiteY2" fmla="*/ 426 h 10170"/>
              <a:gd name="connsiteX3" fmla="*/ 13 w 10341"/>
              <a:gd name="connsiteY3" fmla="*/ 5464 h 10170"/>
              <a:gd name="connsiteX4" fmla="*/ 638 w 10341"/>
              <a:gd name="connsiteY4" fmla="*/ 9808 h 10170"/>
              <a:gd name="connsiteX5" fmla="*/ 5176 w 10341"/>
              <a:gd name="connsiteY5" fmla="*/ 10118 h 10170"/>
              <a:gd name="connsiteX6" fmla="*/ 9853 w 10341"/>
              <a:gd name="connsiteY6" fmla="*/ 9665 h 10170"/>
              <a:gd name="connsiteX7" fmla="*/ 10341 w 10341"/>
              <a:gd name="connsiteY7" fmla="*/ 4972 h 10170"/>
              <a:gd name="connsiteX8" fmla="*/ 9759 w 10341"/>
              <a:gd name="connsiteY8" fmla="*/ 469 h 10170"/>
              <a:gd name="connsiteX0" fmla="*/ 9759 w 10343"/>
              <a:gd name="connsiteY0" fmla="*/ 469 h 10170"/>
              <a:gd name="connsiteX1" fmla="*/ 5194 w 10343"/>
              <a:gd name="connsiteY1" fmla="*/ 212 h 10170"/>
              <a:gd name="connsiteX2" fmla="*/ 567 w 10343"/>
              <a:gd name="connsiteY2" fmla="*/ 426 h 10170"/>
              <a:gd name="connsiteX3" fmla="*/ 13 w 10343"/>
              <a:gd name="connsiteY3" fmla="*/ 5464 h 10170"/>
              <a:gd name="connsiteX4" fmla="*/ 638 w 10343"/>
              <a:gd name="connsiteY4" fmla="*/ 9808 h 10170"/>
              <a:gd name="connsiteX5" fmla="*/ 5176 w 10343"/>
              <a:gd name="connsiteY5" fmla="*/ 10118 h 10170"/>
              <a:gd name="connsiteX6" fmla="*/ 9853 w 10343"/>
              <a:gd name="connsiteY6" fmla="*/ 9665 h 10170"/>
              <a:gd name="connsiteX7" fmla="*/ 10341 w 10343"/>
              <a:gd name="connsiteY7" fmla="*/ 4972 h 10170"/>
              <a:gd name="connsiteX8" fmla="*/ 9759 w 10343"/>
              <a:gd name="connsiteY8" fmla="*/ 469 h 10170"/>
              <a:gd name="connsiteX0" fmla="*/ 9759 w 10344"/>
              <a:gd name="connsiteY0" fmla="*/ 469 h 10166"/>
              <a:gd name="connsiteX1" fmla="*/ 5194 w 10344"/>
              <a:gd name="connsiteY1" fmla="*/ 212 h 10166"/>
              <a:gd name="connsiteX2" fmla="*/ 567 w 10344"/>
              <a:gd name="connsiteY2" fmla="*/ 426 h 10166"/>
              <a:gd name="connsiteX3" fmla="*/ 13 w 10344"/>
              <a:gd name="connsiteY3" fmla="*/ 5464 h 10166"/>
              <a:gd name="connsiteX4" fmla="*/ 638 w 10344"/>
              <a:gd name="connsiteY4" fmla="*/ 9808 h 10166"/>
              <a:gd name="connsiteX5" fmla="*/ 5176 w 10344"/>
              <a:gd name="connsiteY5" fmla="*/ 10118 h 10166"/>
              <a:gd name="connsiteX6" fmla="*/ 9875 w 10344"/>
              <a:gd name="connsiteY6" fmla="*/ 9723 h 10166"/>
              <a:gd name="connsiteX7" fmla="*/ 10341 w 10344"/>
              <a:gd name="connsiteY7" fmla="*/ 4972 h 10166"/>
              <a:gd name="connsiteX8" fmla="*/ 9759 w 10344"/>
              <a:gd name="connsiteY8" fmla="*/ 469 h 10166"/>
              <a:gd name="connsiteX0" fmla="*/ 9759 w 10341"/>
              <a:gd name="connsiteY0" fmla="*/ 469 h 10166"/>
              <a:gd name="connsiteX1" fmla="*/ 5194 w 10341"/>
              <a:gd name="connsiteY1" fmla="*/ 212 h 10166"/>
              <a:gd name="connsiteX2" fmla="*/ 567 w 10341"/>
              <a:gd name="connsiteY2" fmla="*/ 426 h 10166"/>
              <a:gd name="connsiteX3" fmla="*/ 13 w 10341"/>
              <a:gd name="connsiteY3" fmla="*/ 5464 h 10166"/>
              <a:gd name="connsiteX4" fmla="*/ 638 w 10341"/>
              <a:gd name="connsiteY4" fmla="*/ 9808 h 10166"/>
              <a:gd name="connsiteX5" fmla="*/ 5176 w 10341"/>
              <a:gd name="connsiteY5" fmla="*/ 10118 h 10166"/>
              <a:gd name="connsiteX6" fmla="*/ 9875 w 10341"/>
              <a:gd name="connsiteY6" fmla="*/ 9723 h 10166"/>
              <a:gd name="connsiteX7" fmla="*/ 10341 w 10341"/>
              <a:gd name="connsiteY7" fmla="*/ 4972 h 10166"/>
              <a:gd name="connsiteX8" fmla="*/ 9759 w 10341"/>
              <a:gd name="connsiteY8" fmla="*/ 469 h 10166"/>
              <a:gd name="connsiteX0" fmla="*/ 9759 w 10414"/>
              <a:gd name="connsiteY0" fmla="*/ 469 h 10224"/>
              <a:gd name="connsiteX1" fmla="*/ 5194 w 10414"/>
              <a:gd name="connsiteY1" fmla="*/ 212 h 10224"/>
              <a:gd name="connsiteX2" fmla="*/ 567 w 10414"/>
              <a:gd name="connsiteY2" fmla="*/ 426 h 10224"/>
              <a:gd name="connsiteX3" fmla="*/ 13 w 10414"/>
              <a:gd name="connsiteY3" fmla="*/ 5464 h 10224"/>
              <a:gd name="connsiteX4" fmla="*/ 638 w 10414"/>
              <a:gd name="connsiteY4" fmla="*/ 9808 h 10224"/>
              <a:gd name="connsiteX5" fmla="*/ 5176 w 10414"/>
              <a:gd name="connsiteY5" fmla="*/ 10118 h 10224"/>
              <a:gd name="connsiteX6" fmla="*/ 9875 w 10414"/>
              <a:gd name="connsiteY6" fmla="*/ 9723 h 10224"/>
              <a:gd name="connsiteX7" fmla="*/ 10307 w 10414"/>
              <a:gd name="connsiteY7" fmla="*/ 5166 h 10224"/>
              <a:gd name="connsiteX8" fmla="*/ 9759 w 10414"/>
              <a:gd name="connsiteY8" fmla="*/ 469 h 10224"/>
              <a:gd name="connsiteX0" fmla="*/ 9759 w 10336"/>
              <a:gd name="connsiteY0" fmla="*/ 469 h 10166"/>
              <a:gd name="connsiteX1" fmla="*/ 5194 w 10336"/>
              <a:gd name="connsiteY1" fmla="*/ 212 h 10166"/>
              <a:gd name="connsiteX2" fmla="*/ 567 w 10336"/>
              <a:gd name="connsiteY2" fmla="*/ 426 h 10166"/>
              <a:gd name="connsiteX3" fmla="*/ 13 w 10336"/>
              <a:gd name="connsiteY3" fmla="*/ 5464 h 10166"/>
              <a:gd name="connsiteX4" fmla="*/ 638 w 10336"/>
              <a:gd name="connsiteY4" fmla="*/ 9808 h 10166"/>
              <a:gd name="connsiteX5" fmla="*/ 5176 w 10336"/>
              <a:gd name="connsiteY5" fmla="*/ 10118 h 10166"/>
              <a:gd name="connsiteX6" fmla="*/ 9875 w 10336"/>
              <a:gd name="connsiteY6" fmla="*/ 9723 h 10166"/>
              <a:gd name="connsiteX7" fmla="*/ 10307 w 10336"/>
              <a:gd name="connsiteY7" fmla="*/ 5166 h 10166"/>
              <a:gd name="connsiteX8" fmla="*/ 9759 w 10336"/>
              <a:gd name="connsiteY8" fmla="*/ 469 h 10166"/>
              <a:gd name="connsiteX0" fmla="*/ 9759 w 10315"/>
              <a:gd name="connsiteY0" fmla="*/ 469 h 10166"/>
              <a:gd name="connsiteX1" fmla="*/ 5194 w 10315"/>
              <a:gd name="connsiteY1" fmla="*/ 212 h 10166"/>
              <a:gd name="connsiteX2" fmla="*/ 567 w 10315"/>
              <a:gd name="connsiteY2" fmla="*/ 426 h 10166"/>
              <a:gd name="connsiteX3" fmla="*/ 13 w 10315"/>
              <a:gd name="connsiteY3" fmla="*/ 5464 h 10166"/>
              <a:gd name="connsiteX4" fmla="*/ 638 w 10315"/>
              <a:gd name="connsiteY4" fmla="*/ 9808 h 10166"/>
              <a:gd name="connsiteX5" fmla="*/ 5176 w 10315"/>
              <a:gd name="connsiteY5" fmla="*/ 10118 h 10166"/>
              <a:gd name="connsiteX6" fmla="*/ 9875 w 10315"/>
              <a:gd name="connsiteY6" fmla="*/ 9723 h 10166"/>
              <a:gd name="connsiteX7" fmla="*/ 10307 w 10315"/>
              <a:gd name="connsiteY7" fmla="*/ 5166 h 10166"/>
              <a:gd name="connsiteX8" fmla="*/ 9759 w 10315"/>
              <a:gd name="connsiteY8" fmla="*/ 469 h 10166"/>
              <a:gd name="connsiteX0" fmla="*/ 9759 w 10309"/>
              <a:gd name="connsiteY0" fmla="*/ 469 h 10158"/>
              <a:gd name="connsiteX1" fmla="*/ 5194 w 10309"/>
              <a:gd name="connsiteY1" fmla="*/ 212 h 10158"/>
              <a:gd name="connsiteX2" fmla="*/ 567 w 10309"/>
              <a:gd name="connsiteY2" fmla="*/ 426 h 10158"/>
              <a:gd name="connsiteX3" fmla="*/ 13 w 10309"/>
              <a:gd name="connsiteY3" fmla="*/ 5464 h 10158"/>
              <a:gd name="connsiteX4" fmla="*/ 638 w 10309"/>
              <a:gd name="connsiteY4" fmla="*/ 9808 h 10158"/>
              <a:gd name="connsiteX5" fmla="*/ 5176 w 10309"/>
              <a:gd name="connsiteY5" fmla="*/ 10118 h 10158"/>
              <a:gd name="connsiteX6" fmla="*/ 9819 w 10309"/>
              <a:gd name="connsiteY6" fmla="*/ 9840 h 10158"/>
              <a:gd name="connsiteX7" fmla="*/ 10307 w 10309"/>
              <a:gd name="connsiteY7" fmla="*/ 5166 h 10158"/>
              <a:gd name="connsiteX8" fmla="*/ 9759 w 10309"/>
              <a:gd name="connsiteY8" fmla="*/ 469 h 10158"/>
              <a:gd name="connsiteX0" fmla="*/ 9759 w 10307"/>
              <a:gd name="connsiteY0" fmla="*/ 469 h 10158"/>
              <a:gd name="connsiteX1" fmla="*/ 5194 w 10307"/>
              <a:gd name="connsiteY1" fmla="*/ 212 h 10158"/>
              <a:gd name="connsiteX2" fmla="*/ 567 w 10307"/>
              <a:gd name="connsiteY2" fmla="*/ 426 h 10158"/>
              <a:gd name="connsiteX3" fmla="*/ 13 w 10307"/>
              <a:gd name="connsiteY3" fmla="*/ 5464 h 10158"/>
              <a:gd name="connsiteX4" fmla="*/ 638 w 10307"/>
              <a:gd name="connsiteY4" fmla="*/ 9808 h 10158"/>
              <a:gd name="connsiteX5" fmla="*/ 5176 w 10307"/>
              <a:gd name="connsiteY5" fmla="*/ 10118 h 10158"/>
              <a:gd name="connsiteX6" fmla="*/ 9819 w 10307"/>
              <a:gd name="connsiteY6" fmla="*/ 9840 h 10158"/>
              <a:gd name="connsiteX7" fmla="*/ 10307 w 10307"/>
              <a:gd name="connsiteY7" fmla="*/ 5166 h 10158"/>
              <a:gd name="connsiteX8" fmla="*/ 9759 w 10307"/>
              <a:gd name="connsiteY8" fmla="*/ 469 h 10158"/>
              <a:gd name="connsiteX0" fmla="*/ 9765 w 10313"/>
              <a:gd name="connsiteY0" fmla="*/ 469 h 10158"/>
              <a:gd name="connsiteX1" fmla="*/ 5200 w 10313"/>
              <a:gd name="connsiteY1" fmla="*/ 212 h 10158"/>
              <a:gd name="connsiteX2" fmla="*/ 573 w 10313"/>
              <a:gd name="connsiteY2" fmla="*/ 426 h 10158"/>
              <a:gd name="connsiteX3" fmla="*/ 19 w 10313"/>
              <a:gd name="connsiteY3" fmla="*/ 5464 h 10158"/>
              <a:gd name="connsiteX4" fmla="*/ 722 w 10313"/>
              <a:gd name="connsiteY4" fmla="*/ 9808 h 10158"/>
              <a:gd name="connsiteX5" fmla="*/ 5182 w 10313"/>
              <a:gd name="connsiteY5" fmla="*/ 10118 h 10158"/>
              <a:gd name="connsiteX6" fmla="*/ 9825 w 10313"/>
              <a:gd name="connsiteY6" fmla="*/ 9840 h 10158"/>
              <a:gd name="connsiteX7" fmla="*/ 10313 w 10313"/>
              <a:gd name="connsiteY7" fmla="*/ 5166 h 10158"/>
              <a:gd name="connsiteX8" fmla="*/ 9765 w 10313"/>
              <a:gd name="connsiteY8" fmla="*/ 469 h 10158"/>
              <a:gd name="connsiteX0" fmla="*/ 9765 w 10313"/>
              <a:gd name="connsiteY0" fmla="*/ 469 h 10189"/>
              <a:gd name="connsiteX1" fmla="*/ 5200 w 10313"/>
              <a:gd name="connsiteY1" fmla="*/ 212 h 10189"/>
              <a:gd name="connsiteX2" fmla="*/ 573 w 10313"/>
              <a:gd name="connsiteY2" fmla="*/ 426 h 10189"/>
              <a:gd name="connsiteX3" fmla="*/ 19 w 10313"/>
              <a:gd name="connsiteY3" fmla="*/ 5464 h 10189"/>
              <a:gd name="connsiteX4" fmla="*/ 722 w 10313"/>
              <a:gd name="connsiteY4" fmla="*/ 9866 h 10189"/>
              <a:gd name="connsiteX5" fmla="*/ 5182 w 10313"/>
              <a:gd name="connsiteY5" fmla="*/ 10118 h 10189"/>
              <a:gd name="connsiteX6" fmla="*/ 9825 w 10313"/>
              <a:gd name="connsiteY6" fmla="*/ 9840 h 10189"/>
              <a:gd name="connsiteX7" fmla="*/ 10313 w 10313"/>
              <a:gd name="connsiteY7" fmla="*/ 5166 h 10189"/>
              <a:gd name="connsiteX8" fmla="*/ 9765 w 10313"/>
              <a:gd name="connsiteY8" fmla="*/ 469 h 10189"/>
              <a:gd name="connsiteX0" fmla="*/ 9765 w 10313"/>
              <a:gd name="connsiteY0" fmla="*/ 469 h 10154"/>
              <a:gd name="connsiteX1" fmla="*/ 5200 w 10313"/>
              <a:gd name="connsiteY1" fmla="*/ 212 h 10154"/>
              <a:gd name="connsiteX2" fmla="*/ 573 w 10313"/>
              <a:gd name="connsiteY2" fmla="*/ 426 h 10154"/>
              <a:gd name="connsiteX3" fmla="*/ 19 w 10313"/>
              <a:gd name="connsiteY3" fmla="*/ 5464 h 10154"/>
              <a:gd name="connsiteX4" fmla="*/ 722 w 10313"/>
              <a:gd name="connsiteY4" fmla="*/ 9866 h 10154"/>
              <a:gd name="connsiteX5" fmla="*/ 5182 w 10313"/>
              <a:gd name="connsiteY5" fmla="*/ 10118 h 10154"/>
              <a:gd name="connsiteX6" fmla="*/ 9825 w 10313"/>
              <a:gd name="connsiteY6" fmla="*/ 9840 h 10154"/>
              <a:gd name="connsiteX7" fmla="*/ 10313 w 10313"/>
              <a:gd name="connsiteY7" fmla="*/ 5166 h 10154"/>
              <a:gd name="connsiteX8" fmla="*/ 9765 w 10313"/>
              <a:gd name="connsiteY8" fmla="*/ 469 h 10154"/>
              <a:gd name="connsiteX0" fmla="*/ 9765 w 10313"/>
              <a:gd name="connsiteY0" fmla="*/ 469 h 10154"/>
              <a:gd name="connsiteX1" fmla="*/ 5200 w 10313"/>
              <a:gd name="connsiteY1" fmla="*/ 212 h 10154"/>
              <a:gd name="connsiteX2" fmla="*/ 573 w 10313"/>
              <a:gd name="connsiteY2" fmla="*/ 426 h 10154"/>
              <a:gd name="connsiteX3" fmla="*/ 19 w 10313"/>
              <a:gd name="connsiteY3" fmla="*/ 5464 h 10154"/>
              <a:gd name="connsiteX4" fmla="*/ 722 w 10313"/>
              <a:gd name="connsiteY4" fmla="*/ 9866 h 10154"/>
              <a:gd name="connsiteX5" fmla="*/ 5182 w 10313"/>
              <a:gd name="connsiteY5" fmla="*/ 10118 h 10154"/>
              <a:gd name="connsiteX6" fmla="*/ 9825 w 10313"/>
              <a:gd name="connsiteY6" fmla="*/ 9840 h 10154"/>
              <a:gd name="connsiteX7" fmla="*/ 10313 w 10313"/>
              <a:gd name="connsiteY7" fmla="*/ 5166 h 10154"/>
              <a:gd name="connsiteX8" fmla="*/ 9765 w 10313"/>
              <a:gd name="connsiteY8" fmla="*/ 469 h 10154"/>
              <a:gd name="connsiteX0" fmla="*/ 9765 w 10313"/>
              <a:gd name="connsiteY0" fmla="*/ 469 h 10154"/>
              <a:gd name="connsiteX1" fmla="*/ 5200 w 10313"/>
              <a:gd name="connsiteY1" fmla="*/ 212 h 10154"/>
              <a:gd name="connsiteX2" fmla="*/ 573 w 10313"/>
              <a:gd name="connsiteY2" fmla="*/ 426 h 10154"/>
              <a:gd name="connsiteX3" fmla="*/ 19 w 10313"/>
              <a:gd name="connsiteY3" fmla="*/ 5464 h 10154"/>
              <a:gd name="connsiteX4" fmla="*/ 722 w 10313"/>
              <a:gd name="connsiteY4" fmla="*/ 9866 h 10154"/>
              <a:gd name="connsiteX5" fmla="*/ 5182 w 10313"/>
              <a:gd name="connsiteY5" fmla="*/ 10118 h 10154"/>
              <a:gd name="connsiteX6" fmla="*/ 9825 w 10313"/>
              <a:gd name="connsiteY6" fmla="*/ 9840 h 10154"/>
              <a:gd name="connsiteX7" fmla="*/ 10313 w 10313"/>
              <a:gd name="connsiteY7" fmla="*/ 5166 h 10154"/>
              <a:gd name="connsiteX8" fmla="*/ 9765 w 10313"/>
              <a:gd name="connsiteY8" fmla="*/ 469 h 10154"/>
              <a:gd name="connsiteX0" fmla="*/ 9747 w 10295"/>
              <a:gd name="connsiteY0" fmla="*/ 469 h 10293"/>
              <a:gd name="connsiteX1" fmla="*/ 5182 w 10295"/>
              <a:gd name="connsiteY1" fmla="*/ 212 h 10293"/>
              <a:gd name="connsiteX2" fmla="*/ 555 w 10295"/>
              <a:gd name="connsiteY2" fmla="*/ 426 h 10293"/>
              <a:gd name="connsiteX3" fmla="*/ 102 w 10295"/>
              <a:gd name="connsiteY3" fmla="*/ 5445 h 10293"/>
              <a:gd name="connsiteX4" fmla="*/ 704 w 10295"/>
              <a:gd name="connsiteY4" fmla="*/ 9866 h 10293"/>
              <a:gd name="connsiteX5" fmla="*/ 5164 w 10295"/>
              <a:gd name="connsiteY5" fmla="*/ 10118 h 10293"/>
              <a:gd name="connsiteX6" fmla="*/ 9807 w 10295"/>
              <a:gd name="connsiteY6" fmla="*/ 9840 h 10293"/>
              <a:gd name="connsiteX7" fmla="*/ 10295 w 10295"/>
              <a:gd name="connsiteY7" fmla="*/ 5166 h 10293"/>
              <a:gd name="connsiteX8" fmla="*/ 9747 w 10295"/>
              <a:gd name="connsiteY8" fmla="*/ 469 h 10293"/>
              <a:gd name="connsiteX0" fmla="*/ 9708 w 10256"/>
              <a:gd name="connsiteY0" fmla="*/ 386 h 10210"/>
              <a:gd name="connsiteX1" fmla="*/ 5143 w 10256"/>
              <a:gd name="connsiteY1" fmla="*/ 129 h 10210"/>
              <a:gd name="connsiteX2" fmla="*/ 594 w 10256"/>
              <a:gd name="connsiteY2" fmla="*/ 479 h 10210"/>
              <a:gd name="connsiteX3" fmla="*/ 63 w 10256"/>
              <a:gd name="connsiteY3" fmla="*/ 5362 h 10210"/>
              <a:gd name="connsiteX4" fmla="*/ 665 w 10256"/>
              <a:gd name="connsiteY4" fmla="*/ 9783 h 10210"/>
              <a:gd name="connsiteX5" fmla="*/ 5125 w 10256"/>
              <a:gd name="connsiteY5" fmla="*/ 10035 h 10210"/>
              <a:gd name="connsiteX6" fmla="*/ 9768 w 10256"/>
              <a:gd name="connsiteY6" fmla="*/ 9757 h 10210"/>
              <a:gd name="connsiteX7" fmla="*/ 10256 w 10256"/>
              <a:gd name="connsiteY7" fmla="*/ 5083 h 10210"/>
              <a:gd name="connsiteX8" fmla="*/ 9708 w 10256"/>
              <a:gd name="connsiteY8" fmla="*/ 386 h 10210"/>
              <a:gd name="connsiteX0" fmla="*/ 9672 w 10220"/>
              <a:gd name="connsiteY0" fmla="*/ 386 h 10210"/>
              <a:gd name="connsiteX1" fmla="*/ 5107 w 10220"/>
              <a:gd name="connsiteY1" fmla="*/ 129 h 10210"/>
              <a:gd name="connsiteX2" fmla="*/ 558 w 10220"/>
              <a:gd name="connsiteY2" fmla="*/ 479 h 10210"/>
              <a:gd name="connsiteX3" fmla="*/ 27 w 10220"/>
              <a:gd name="connsiteY3" fmla="*/ 5362 h 10210"/>
              <a:gd name="connsiteX4" fmla="*/ 629 w 10220"/>
              <a:gd name="connsiteY4" fmla="*/ 9783 h 10210"/>
              <a:gd name="connsiteX5" fmla="*/ 5089 w 10220"/>
              <a:gd name="connsiteY5" fmla="*/ 10035 h 10210"/>
              <a:gd name="connsiteX6" fmla="*/ 9732 w 10220"/>
              <a:gd name="connsiteY6" fmla="*/ 9757 h 10210"/>
              <a:gd name="connsiteX7" fmla="*/ 10220 w 10220"/>
              <a:gd name="connsiteY7" fmla="*/ 5083 h 10210"/>
              <a:gd name="connsiteX8" fmla="*/ 9672 w 10220"/>
              <a:gd name="connsiteY8" fmla="*/ 386 h 10210"/>
              <a:gd name="connsiteX0" fmla="*/ 9672 w 10220"/>
              <a:gd name="connsiteY0" fmla="*/ 386 h 10210"/>
              <a:gd name="connsiteX1" fmla="*/ 5107 w 10220"/>
              <a:gd name="connsiteY1" fmla="*/ 129 h 10210"/>
              <a:gd name="connsiteX2" fmla="*/ 558 w 10220"/>
              <a:gd name="connsiteY2" fmla="*/ 479 h 10210"/>
              <a:gd name="connsiteX3" fmla="*/ 27 w 10220"/>
              <a:gd name="connsiteY3" fmla="*/ 5362 h 10210"/>
              <a:gd name="connsiteX4" fmla="*/ 629 w 10220"/>
              <a:gd name="connsiteY4" fmla="*/ 9783 h 10210"/>
              <a:gd name="connsiteX5" fmla="*/ 5089 w 10220"/>
              <a:gd name="connsiteY5" fmla="*/ 10035 h 10210"/>
              <a:gd name="connsiteX6" fmla="*/ 9732 w 10220"/>
              <a:gd name="connsiteY6" fmla="*/ 9757 h 10210"/>
              <a:gd name="connsiteX7" fmla="*/ 10220 w 10220"/>
              <a:gd name="connsiteY7" fmla="*/ 5083 h 10210"/>
              <a:gd name="connsiteX8" fmla="*/ 9672 w 10220"/>
              <a:gd name="connsiteY8" fmla="*/ 386 h 10210"/>
              <a:gd name="connsiteX0" fmla="*/ 9616 w 10220"/>
              <a:gd name="connsiteY0" fmla="*/ 410 h 10176"/>
              <a:gd name="connsiteX1" fmla="*/ 5107 w 10220"/>
              <a:gd name="connsiteY1" fmla="*/ 95 h 10176"/>
              <a:gd name="connsiteX2" fmla="*/ 558 w 10220"/>
              <a:gd name="connsiteY2" fmla="*/ 445 h 10176"/>
              <a:gd name="connsiteX3" fmla="*/ 27 w 10220"/>
              <a:gd name="connsiteY3" fmla="*/ 5328 h 10176"/>
              <a:gd name="connsiteX4" fmla="*/ 629 w 10220"/>
              <a:gd name="connsiteY4" fmla="*/ 9749 h 10176"/>
              <a:gd name="connsiteX5" fmla="*/ 5089 w 10220"/>
              <a:gd name="connsiteY5" fmla="*/ 10001 h 10176"/>
              <a:gd name="connsiteX6" fmla="*/ 9732 w 10220"/>
              <a:gd name="connsiteY6" fmla="*/ 9723 h 10176"/>
              <a:gd name="connsiteX7" fmla="*/ 10220 w 10220"/>
              <a:gd name="connsiteY7" fmla="*/ 5049 h 10176"/>
              <a:gd name="connsiteX8" fmla="*/ 9616 w 10220"/>
              <a:gd name="connsiteY8" fmla="*/ 410 h 10176"/>
              <a:gd name="connsiteX0" fmla="*/ 9616 w 10255"/>
              <a:gd name="connsiteY0" fmla="*/ 410 h 10177"/>
              <a:gd name="connsiteX1" fmla="*/ 5107 w 10255"/>
              <a:gd name="connsiteY1" fmla="*/ 95 h 10177"/>
              <a:gd name="connsiteX2" fmla="*/ 558 w 10255"/>
              <a:gd name="connsiteY2" fmla="*/ 445 h 10177"/>
              <a:gd name="connsiteX3" fmla="*/ 27 w 10255"/>
              <a:gd name="connsiteY3" fmla="*/ 5328 h 10177"/>
              <a:gd name="connsiteX4" fmla="*/ 629 w 10255"/>
              <a:gd name="connsiteY4" fmla="*/ 9749 h 10177"/>
              <a:gd name="connsiteX5" fmla="*/ 5089 w 10255"/>
              <a:gd name="connsiteY5" fmla="*/ 10001 h 10177"/>
              <a:gd name="connsiteX6" fmla="*/ 9732 w 10255"/>
              <a:gd name="connsiteY6" fmla="*/ 9723 h 10177"/>
              <a:gd name="connsiteX7" fmla="*/ 10142 w 10255"/>
              <a:gd name="connsiteY7" fmla="*/ 5049 h 10177"/>
              <a:gd name="connsiteX8" fmla="*/ 9616 w 10255"/>
              <a:gd name="connsiteY8" fmla="*/ 410 h 10177"/>
              <a:gd name="connsiteX0" fmla="*/ 9616 w 10233"/>
              <a:gd name="connsiteY0" fmla="*/ 410 h 10183"/>
              <a:gd name="connsiteX1" fmla="*/ 5107 w 10233"/>
              <a:gd name="connsiteY1" fmla="*/ 95 h 10183"/>
              <a:gd name="connsiteX2" fmla="*/ 558 w 10233"/>
              <a:gd name="connsiteY2" fmla="*/ 445 h 10183"/>
              <a:gd name="connsiteX3" fmla="*/ 27 w 10233"/>
              <a:gd name="connsiteY3" fmla="*/ 5328 h 10183"/>
              <a:gd name="connsiteX4" fmla="*/ 629 w 10233"/>
              <a:gd name="connsiteY4" fmla="*/ 9749 h 10183"/>
              <a:gd name="connsiteX5" fmla="*/ 5089 w 10233"/>
              <a:gd name="connsiteY5" fmla="*/ 10001 h 10183"/>
              <a:gd name="connsiteX6" fmla="*/ 9687 w 10233"/>
              <a:gd name="connsiteY6" fmla="*/ 9587 h 10183"/>
              <a:gd name="connsiteX7" fmla="*/ 10142 w 10233"/>
              <a:gd name="connsiteY7" fmla="*/ 5049 h 10183"/>
              <a:gd name="connsiteX8" fmla="*/ 9616 w 10233"/>
              <a:gd name="connsiteY8" fmla="*/ 410 h 10183"/>
              <a:gd name="connsiteX0" fmla="*/ 9616 w 10157"/>
              <a:gd name="connsiteY0" fmla="*/ 410 h 10183"/>
              <a:gd name="connsiteX1" fmla="*/ 5107 w 10157"/>
              <a:gd name="connsiteY1" fmla="*/ 95 h 10183"/>
              <a:gd name="connsiteX2" fmla="*/ 558 w 10157"/>
              <a:gd name="connsiteY2" fmla="*/ 445 h 10183"/>
              <a:gd name="connsiteX3" fmla="*/ 27 w 10157"/>
              <a:gd name="connsiteY3" fmla="*/ 5328 h 10183"/>
              <a:gd name="connsiteX4" fmla="*/ 629 w 10157"/>
              <a:gd name="connsiteY4" fmla="*/ 9749 h 10183"/>
              <a:gd name="connsiteX5" fmla="*/ 5089 w 10157"/>
              <a:gd name="connsiteY5" fmla="*/ 10001 h 10183"/>
              <a:gd name="connsiteX6" fmla="*/ 9687 w 10157"/>
              <a:gd name="connsiteY6" fmla="*/ 9587 h 10183"/>
              <a:gd name="connsiteX7" fmla="*/ 10142 w 10157"/>
              <a:gd name="connsiteY7" fmla="*/ 5049 h 10183"/>
              <a:gd name="connsiteX8" fmla="*/ 9616 w 10157"/>
              <a:gd name="connsiteY8" fmla="*/ 410 h 10183"/>
              <a:gd name="connsiteX0" fmla="*/ 9616 w 10146"/>
              <a:gd name="connsiteY0" fmla="*/ 410 h 10183"/>
              <a:gd name="connsiteX1" fmla="*/ 5107 w 10146"/>
              <a:gd name="connsiteY1" fmla="*/ 95 h 10183"/>
              <a:gd name="connsiteX2" fmla="*/ 558 w 10146"/>
              <a:gd name="connsiteY2" fmla="*/ 445 h 10183"/>
              <a:gd name="connsiteX3" fmla="*/ 27 w 10146"/>
              <a:gd name="connsiteY3" fmla="*/ 5328 h 10183"/>
              <a:gd name="connsiteX4" fmla="*/ 629 w 10146"/>
              <a:gd name="connsiteY4" fmla="*/ 9749 h 10183"/>
              <a:gd name="connsiteX5" fmla="*/ 5089 w 10146"/>
              <a:gd name="connsiteY5" fmla="*/ 10001 h 10183"/>
              <a:gd name="connsiteX6" fmla="*/ 9687 w 10146"/>
              <a:gd name="connsiteY6" fmla="*/ 9587 h 10183"/>
              <a:gd name="connsiteX7" fmla="*/ 10142 w 10146"/>
              <a:gd name="connsiteY7" fmla="*/ 5049 h 10183"/>
              <a:gd name="connsiteX8" fmla="*/ 9616 w 10146"/>
              <a:gd name="connsiteY8" fmla="*/ 410 h 10183"/>
              <a:gd name="connsiteX0" fmla="*/ 9616 w 10180"/>
              <a:gd name="connsiteY0" fmla="*/ 410 h 10186"/>
              <a:gd name="connsiteX1" fmla="*/ 5107 w 10180"/>
              <a:gd name="connsiteY1" fmla="*/ 95 h 10186"/>
              <a:gd name="connsiteX2" fmla="*/ 558 w 10180"/>
              <a:gd name="connsiteY2" fmla="*/ 445 h 10186"/>
              <a:gd name="connsiteX3" fmla="*/ 27 w 10180"/>
              <a:gd name="connsiteY3" fmla="*/ 5328 h 10186"/>
              <a:gd name="connsiteX4" fmla="*/ 629 w 10180"/>
              <a:gd name="connsiteY4" fmla="*/ 9749 h 10186"/>
              <a:gd name="connsiteX5" fmla="*/ 5089 w 10180"/>
              <a:gd name="connsiteY5" fmla="*/ 10001 h 10186"/>
              <a:gd name="connsiteX6" fmla="*/ 9822 w 10180"/>
              <a:gd name="connsiteY6" fmla="*/ 9529 h 10186"/>
              <a:gd name="connsiteX7" fmla="*/ 10142 w 10180"/>
              <a:gd name="connsiteY7" fmla="*/ 5049 h 10186"/>
              <a:gd name="connsiteX8" fmla="*/ 9616 w 10180"/>
              <a:gd name="connsiteY8" fmla="*/ 410 h 10186"/>
              <a:gd name="connsiteX0" fmla="*/ 9616 w 10153"/>
              <a:gd name="connsiteY0" fmla="*/ 410 h 10186"/>
              <a:gd name="connsiteX1" fmla="*/ 5107 w 10153"/>
              <a:gd name="connsiteY1" fmla="*/ 95 h 10186"/>
              <a:gd name="connsiteX2" fmla="*/ 558 w 10153"/>
              <a:gd name="connsiteY2" fmla="*/ 445 h 10186"/>
              <a:gd name="connsiteX3" fmla="*/ 27 w 10153"/>
              <a:gd name="connsiteY3" fmla="*/ 5328 h 10186"/>
              <a:gd name="connsiteX4" fmla="*/ 629 w 10153"/>
              <a:gd name="connsiteY4" fmla="*/ 9749 h 10186"/>
              <a:gd name="connsiteX5" fmla="*/ 5089 w 10153"/>
              <a:gd name="connsiteY5" fmla="*/ 10001 h 10186"/>
              <a:gd name="connsiteX6" fmla="*/ 9822 w 10153"/>
              <a:gd name="connsiteY6" fmla="*/ 9529 h 10186"/>
              <a:gd name="connsiteX7" fmla="*/ 10142 w 10153"/>
              <a:gd name="connsiteY7" fmla="*/ 5049 h 10186"/>
              <a:gd name="connsiteX8" fmla="*/ 9616 w 10153"/>
              <a:gd name="connsiteY8" fmla="*/ 410 h 10186"/>
              <a:gd name="connsiteX0" fmla="*/ 9612 w 10149"/>
              <a:gd name="connsiteY0" fmla="*/ 410 h 10094"/>
              <a:gd name="connsiteX1" fmla="*/ 5103 w 10149"/>
              <a:gd name="connsiteY1" fmla="*/ 95 h 10094"/>
              <a:gd name="connsiteX2" fmla="*/ 554 w 10149"/>
              <a:gd name="connsiteY2" fmla="*/ 445 h 10094"/>
              <a:gd name="connsiteX3" fmla="*/ 23 w 10149"/>
              <a:gd name="connsiteY3" fmla="*/ 5328 h 10094"/>
              <a:gd name="connsiteX4" fmla="*/ 636 w 10149"/>
              <a:gd name="connsiteY4" fmla="*/ 9594 h 10094"/>
              <a:gd name="connsiteX5" fmla="*/ 5085 w 10149"/>
              <a:gd name="connsiteY5" fmla="*/ 10001 h 10094"/>
              <a:gd name="connsiteX6" fmla="*/ 9818 w 10149"/>
              <a:gd name="connsiteY6" fmla="*/ 9529 h 10094"/>
              <a:gd name="connsiteX7" fmla="*/ 10138 w 10149"/>
              <a:gd name="connsiteY7" fmla="*/ 5049 h 10094"/>
              <a:gd name="connsiteX8" fmla="*/ 9612 w 10149"/>
              <a:gd name="connsiteY8" fmla="*/ 410 h 10094"/>
              <a:gd name="connsiteX0" fmla="*/ 9621 w 10158"/>
              <a:gd name="connsiteY0" fmla="*/ 410 h 10013"/>
              <a:gd name="connsiteX1" fmla="*/ 5112 w 10158"/>
              <a:gd name="connsiteY1" fmla="*/ 95 h 10013"/>
              <a:gd name="connsiteX2" fmla="*/ 563 w 10158"/>
              <a:gd name="connsiteY2" fmla="*/ 445 h 10013"/>
              <a:gd name="connsiteX3" fmla="*/ 32 w 10158"/>
              <a:gd name="connsiteY3" fmla="*/ 5328 h 10013"/>
              <a:gd name="connsiteX4" fmla="*/ 645 w 10158"/>
              <a:gd name="connsiteY4" fmla="*/ 9594 h 10013"/>
              <a:gd name="connsiteX5" fmla="*/ 5094 w 10158"/>
              <a:gd name="connsiteY5" fmla="*/ 10001 h 10013"/>
              <a:gd name="connsiteX6" fmla="*/ 9827 w 10158"/>
              <a:gd name="connsiteY6" fmla="*/ 9529 h 10013"/>
              <a:gd name="connsiteX7" fmla="*/ 10147 w 10158"/>
              <a:gd name="connsiteY7" fmla="*/ 5049 h 10013"/>
              <a:gd name="connsiteX8" fmla="*/ 9621 w 10158"/>
              <a:gd name="connsiteY8" fmla="*/ 410 h 10013"/>
              <a:gd name="connsiteX0" fmla="*/ 9606 w 10143"/>
              <a:gd name="connsiteY0" fmla="*/ 410 h 10033"/>
              <a:gd name="connsiteX1" fmla="*/ 5097 w 10143"/>
              <a:gd name="connsiteY1" fmla="*/ 95 h 10033"/>
              <a:gd name="connsiteX2" fmla="*/ 548 w 10143"/>
              <a:gd name="connsiteY2" fmla="*/ 445 h 10033"/>
              <a:gd name="connsiteX3" fmla="*/ 17 w 10143"/>
              <a:gd name="connsiteY3" fmla="*/ 5328 h 10033"/>
              <a:gd name="connsiteX4" fmla="*/ 675 w 10143"/>
              <a:gd name="connsiteY4" fmla="*/ 9652 h 10033"/>
              <a:gd name="connsiteX5" fmla="*/ 5079 w 10143"/>
              <a:gd name="connsiteY5" fmla="*/ 10001 h 10033"/>
              <a:gd name="connsiteX6" fmla="*/ 9812 w 10143"/>
              <a:gd name="connsiteY6" fmla="*/ 9529 h 10033"/>
              <a:gd name="connsiteX7" fmla="*/ 10132 w 10143"/>
              <a:gd name="connsiteY7" fmla="*/ 5049 h 10033"/>
              <a:gd name="connsiteX8" fmla="*/ 9606 w 10143"/>
              <a:gd name="connsiteY8" fmla="*/ 410 h 10033"/>
              <a:gd name="connsiteX0" fmla="*/ 9604 w 10292"/>
              <a:gd name="connsiteY0" fmla="*/ 410 h 10068"/>
              <a:gd name="connsiteX1" fmla="*/ 5095 w 10292"/>
              <a:gd name="connsiteY1" fmla="*/ 95 h 10068"/>
              <a:gd name="connsiteX2" fmla="*/ 546 w 10292"/>
              <a:gd name="connsiteY2" fmla="*/ 445 h 10068"/>
              <a:gd name="connsiteX3" fmla="*/ 15 w 10292"/>
              <a:gd name="connsiteY3" fmla="*/ 5328 h 10068"/>
              <a:gd name="connsiteX4" fmla="*/ 673 w 10292"/>
              <a:gd name="connsiteY4" fmla="*/ 9652 h 10068"/>
              <a:gd name="connsiteX5" fmla="*/ 5077 w 10292"/>
              <a:gd name="connsiteY5" fmla="*/ 9884 h 10068"/>
              <a:gd name="connsiteX6" fmla="*/ 9810 w 10292"/>
              <a:gd name="connsiteY6" fmla="*/ 9529 h 10068"/>
              <a:gd name="connsiteX7" fmla="*/ 10130 w 10292"/>
              <a:gd name="connsiteY7" fmla="*/ 5049 h 10068"/>
              <a:gd name="connsiteX8" fmla="*/ 9604 w 10292"/>
              <a:gd name="connsiteY8" fmla="*/ 410 h 10068"/>
              <a:gd name="connsiteX0" fmla="*/ 9604 w 10130"/>
              <a:gd name="connsiteY0" fmla="*/ 410 h 10068"/>
              <a:gd name="connsiteX1" fmla="*/ 5095 w 10130"/>
              <a:gd name="connsiteY1" fmla="*/ 95 h 10068"/>
              <a:gd name="connsiteX2" fmla="*/ 546 w 10130"/>
              <a:gd name="connsiteY2" fmla="*/ 445 h 10068"/>
              <a:gd name="connsiteX3" fmla="*/ 15 w 10130"/>
              <a:gd name="connsiteY3" fmla="*/ 5328 h 10068"/>
              <a:gd name="connsiteX4" fmla="*/ 673 w 10130"/>
              <a:gd name="connsiteY4" fmla="*/ 9652 h 10068"/>
              <a:gd name="connsiteX5" fmla="*/ 5077 w 10130"/>
              <a:gd name="connsiteY5" fmla="*/ 9884 h 10068"/>
              <a:gd name="connsiteX6" fmla="*/ 9810 w 10130"/>
              <a:gd name="connsiteY6" fmla="*/ 9529 h 10068"/>
              <a:gd name="connsiteX7" fmla="*/ 10130 w 10130"/>
              <a:gd name="connsiteY7" fmla="*/ 5049 h 10068"/>
              <a:gd name="connsiteX8" fmla="*/ 9604 w 10130"/>
              <a:gd name="connsiteY8" fmla="*/ 410 h 10068"/>
              <a:gd name="connsiteX0" fmla="*/ 9604 w 10130"/>
              <a:gd name="connsiteY0" fmla="*/ 410 h 10068"/>
              <a:gd name="connsiteX1" fmla="*/ 5095 w 10130"/>
              <a:gd name="connsiteY1" fmla="*/ 95 h 10068"/>
              <a:gd name="connsiteX2" fmla="*/ 546 w 10130"/>
              <a:gd name="connsiteY2" fmla="*/ 445 h 10068"/>
              <a:gd name="connsiteX3" fmla="*/ 15 w 10130"/>
              <a:gd name="connsiteY3" fmla="*/ 5328 h 10068"/>
              <a:gd name="connsiteX4" fmla="*/ 673 w 10130"/>
              <a:gd name="connsiteY4" fmla="*/ 9652 h 10068"/>
              <a:gd name="connsiteX5" fmla="*/ 5077 w 10130"/>
              <a:gd name="connsiteY5" fmla="*/ 9884 h 10068"/>
              <a:gd name="connsiteX6" fmla="*/ 9810 w 10130"/>
              <a:gd name="connsiteY6" fmla="*/ 9529 h 10068"/>
              <a:gd name="connsiteX7" fmla="*/ 10130 w 10130"/>
              <a:gd name="connsiteY7" fmla="*/ 5049 h 10068"/>
              <a:gd name="connsiteX8" fmla="*/ 9604 w 10130"/>
              <a:gd name="connsiteY8" fmla="*/ 410 h 10068"/>
              <a:gd name="connsiteX0" fmla="*/ 9604 w 10130"/>
              <a:gd name="connsiteY0" fmla="*/ 410 h 10068"/>
              <a:gd name="connsiteX1" fmla="*/ 5095 w 10130"/>
              <a:gd name="connsiteY1" fmla="*/ 95 h 10068"/>
              <a:gd name="connsiteX2" fmla="*/ 546 w 10130"/>
              <a:gd name="connsiteY2" fmla="*/ 445 h 10068"/>
              <a:gd name="connsiteX3" fmla="*/ 15 w 10130"/>
              <a:gd name="connsiteY3" fmla="*/ 5328 h 10068"/>
              <a:gd name="connsiteX4" fmla="*/ 673 w 10130"/>
              <a:gd name="connsiteY4" fmla="*/ 9652 h 10068"/>
              <a:gd name="connsiteX5" fmla="*/ 5077 w 10130"/>
              <a:gd name="connsiteY5" fmla="*/ 9884 h 10068"/>
              <a:gd name="connsiteX6" fmla="*/ 9810 w 10130"/>
              <a:gd name="connsiteY6" fmla="*/ 9529 h 10068"/>
              <a:gd name="connsiteX7" fmla="*/ 10130 w 10130"/>
              <a:gd name="connsiteY7" fmla="*/ 5049 h 10068"/>
              <a:gd name="connsiteX8" fmla="*/ 9604 w 10130"/>
              <a:gd name="connsiteY8" fmla="*/ 410 h 10068"/>
              <a:gd name="connsiteX0" fmla="*/ 9604 w 10132"/>
              <a:gd name="connsiteY0" fmla="*/ 410 h 10068"/>
              <a:gd name="connsiteX1" fmla="*/ 5095 w 10132"/>
              <a:gd name="connsiteY1" fmla="*/ 95 h 10068"/>
              <a:gd name="connsiteX2" fmla="*/ 546 w 10132"/>
              <a:gd name="connsiteY2" fmla="*/ 445 h 10068"/>
              <a:gd name="connsiteX3" fmla="*/ 15 w 10132"/>
              <a:gd name="connsiteY3" fmla="*/ 5328 h 10068"/>
              <a:gd name="connsiteX4" fmla="*/ 673 w 10132"/>
              <a:gd name="connsiteY4" fmla="*/ 9652 h 10068"/>
              <a:gd name="connsiteX5" fmla="*/ 5077 w 10132"/>
              <a:gd name="connsiteY5" fmla="*/ 9884 h 10068"/>
              <a:gd name="connsiteX6" fmla="*/ 9810 w 10132"/>
              <a:gd name="connsiteY6" fmla="*/ 9529 h 10068"/>
              <a:gd name="connsiteX7" fmla="*/ 10130 w 10132"/>
              <a:gd name="connsiteY7" fmla="*/ 5049 h 10068"/>
              <a:gd name="connsiteX8" fmla="*/ 9604 w 10132"/>
              <a:gd name="connsiteY8" fmla="*/ 410 h 10068"/>
              <a:gd name="connsiteX0" fmla="*/ 9604 w 10132"/>
              <a:gd name="connsiteY0" fmla="*/ 410 h 10004"/>
              <a:gd name="connsiteX1" fmla="*/ 5095 w 10132"/>
              <a:gd name="connsiteY1" fmla="*/ 95 h 10004"/>
              <a:gd name="connsiteX2" fmla="*/ 546 w 10132"/>
              <a:gd name="connsiteY2" fmla="*/ 445 h 10004"/>
              <a:gd name="connsiteX3" fmla="*/ 15 w 10132"/>
              <a:gd name="connsiteY3" fmla="*/ 5328 h 10004"/>
              <a:gd name="connsiteX4" fmla="*/ 673 w 10132"/>
              <a:gd name="connsiteY4" fmla="*/ 9652 h 10004"/>
              <a:gd name="connsiteX5" fmla="*/ 5077 w 10132"/>
              <a:gd name="connsiteY5" fmla="*/ 9884 h 10004"/>
              <a:gd name="connsiteX6" fmla="*/ 9810 w 10132"/>
              <a:gd name="connsiteY6" fmla="*/ 9529 h 10004"/>
              <a:gd name="connsiteX7" fmla="*/ 10130 w 10132"/>
              <a:gd name="connsiteY7" fmla="*/ 5049 h 10004"/>
              <a:gd name="connsiteX8" fmla="*/ 9604 w 10132"/>
              <a:gd name="connsiteY8" fmla="*/ 410 h 10004"/>
              <a:gd name="connsiteX0" fmla="*/ 9604 w 10132"/>
              <a:gd name="connsiteY0" fmla="*/ 410 h 9972"/>
              <a:gd name="connsiteX1" fmla="*/ 5095 w 10132"/>
              <a:gd name="connsiteY1" fmla="*/ 95 h 9972"/>
              <a:gd name="connsiteX2" fmla="*/ 546 w 10132"/>
              <a:gd name="connsiteY2" fmla="*/ 445 h 9972"/>
              <a:gd name="connsiteX3" fmla="*/ 15 w 10132"/>
              <a:gd name="connsiteY3" fmla="*/ 5328 h 9972"/>
              <a:gd name="connsiteX4" fmla="*/ 673 w 10132"/>
              <a:gd name="connsiteY4" fmla="*/ 9652 h 9972"/>
              <a:gd name="connsiteX5" fmla="*/ 5077 w 10132"/>
              <a:gd name="connsiteY5" fmla="*/ 9884 h 9972"/>
              <a:gd name="connsiteX6" fmla="*/ 9810 w 10132"/>
              <a:gd name="connsiteY6" fmla="*/ 9529 h 9972"/>
              <a:gd name="connsiteX7" fmla="*/ 10130 w 10132"/>
              <a:gd name="connsiteY7" fmla="*/ 5049 h 9972"/>
              <a:gd name="connsiteX8" fmla="*/ 9604 w 10132"/>
              <a:gd name="connsiteY8" fmla="*/ 410 h 9972"/>
              <a:gd name="connsiteX0" fmla="*/ 9479 w 10000"/>
              <a:gd name="connsiteY0" fmla="*/ 411 h 10031"/>
              <a:gd name="connsiteX1" fmla="*/ 5029 w 10000"/>
              <a:gd name="connsiteY1" fmla="*/ 95 h 10031"/>
              <a:gd name="connsiteX2" fmla="*/ 539 w 10000"/>
              <a:gd name="connsiteY2" fmla="*/ 446 h 10031"/>
              <a:gd name="connsiteX3" fmla="*/ 15 w 10000"/>
              <a:gd name="connsiteY3" fmla="*/ 5343 h 10031"/>
              <a:gd name="connsiteX4" fmla="*/ 664 w 10000"/>
              <a:gd name="connsiteY4" fmla="*/ 9679 h 10031"/>
              <a:gd name="connsiteX5" fmla="*/ 5011 w 10000"/>
              <a:gd name="connsiteY5" fmla="*/ 9912 h 10031"/>
              <a:gd name="connsiteX6" fmla="*/ 9682 w 10000"/>
              <a:gd name="connsiteY6" fmla="*/ 9556 h 10031"/>
              <a:gd name="connsiteX7" fmla="*/ 9998 w 10000"/>
              <a:gd name="connsiteY7" fmla="*/ 5063 h 10031"/>
              <a:gd name="connsiteX8" fmla="*/ 9479 w 10000"/>
              <a:gd name="connsiteY8" fmla="*/ 411 h 10031"/>
              <a:gd name="connsiteX0" fmla="*/ 9472 w 9993"/>
              <a:gd name="connsiteY0" fmla="*/ 411 h 10019"/>
              <a:gd name="connsiteX1" fmla="*/ 5022 w 9993"/>
              <a:gd name="connsiteY1" fmla="*/ 95 h 10019"/>
              <a:gd name="connsiteX2" fmla="*/ 532 w 9993"/>
              <a:gd name="connsiteY2" fmla="*/ 446 h 10019"/>
              <a:gd name="connsiteX3" fmla="*/ 8 w 9993"/>
              <a:gd name="connsiteY3" fmla="*/ 5343 h 10019"/>
              <a:gd name="connsiteX4" fmla="*/ 557 w 9993"/>
              <a:gd name="connsiteY4" fmla="*/ 9660 h 10019"/>
              <a:gd name="connsiteX5" fmla="*/ 5004 w 9993"/>
              <a:gd name="connsiteY5" fmla="*/ 9912 h 10019"/>
              <a:gd name="connsiteX6" fmla="*/ 9675 w 9993"/>
              <a:gd name="connsiteY6" fmla="*/ 9556 h 10019"/>
              <a:gd name="connsiteX7" fmla="*/ 9991 w 9993"/>
              <a:gd name="connsiteY7" fmla="*/ 5063 h 10019"/>
              <a:gd name="connsiteX8" fmla="*/ 9472 w 9993"/>
              <a:gd name="connsiteY8" fmla="*/ 411 h 10019"/>
              <a:gd name="connsiteX0" fmla="*/ 9472 w 9993"/>
              <a:gd name="connsiteY0" fmla="*/ 410 h 10000"/>
              <a:gd name="connsiteX1" fmla="*/ 5019 w 9993"/>
              <a:gd name="connsiteY1" fmla="*/ 95 h 10000"/>
              <a:gd name="connsiteX2" fmla="*/ 569 w 9993"/>
              <a:gd name="connsiteY2" fmla="*/ 523 h 10000"/>
              <a:gd name="connsiteX3" fmla="*/ 1 w 9993"/>
              <a:gd name="connsiteY3" fmla="*/ 5333 h 10000"/>
              <a:gd name="connsiteX4" fmla="*/ 550 w 9993"/>
              <a:gd name="connsiteY4" fmla="*/ 9642 h 10000"/>
              <a:gd name="connsiteX5" fmla="*/ 5001 w 9993"/>
              <a:gd name="connsiteY5" fmla="*/ 9893 h 10000"/>
              <a:gd name="connsiteX6" fmla="*/ 9675 w 9993"/>
              <a:gd name="connsiteY6" fmla="*/ 9538 h 10000"/>
              <a:gd name="connsiteX7" fmla="*/ 9991 w 9993"/>
              <a:gd name="connsiteY7" fmla="*/ 5053 h 10000"/>
              <a:gd name="connsiteX8" fmla="*/ 9472 w 9993"/>
              <a:gd name="connsiteY8" fmla="*/ 410 h 10000"/>
              <a:gd name="connsiteX0" fmla="*/ 9401 w 10000"/>
              <a:gd name="connsiteY0" fmla="*/ 436 h 9968"/>
              <a:gd name="connsiteX1" fmla="*/ 5023 w 10000"/>
              <a:gd name="connsiteY1" fmla="*/ 63 h 9968"/>
              <a:gd name="connsiteX2" fmla="*/ 569 w 10000"/>
              <a:gd name="connsiteY2" fmla="*/ 491 h 9968"/>
              <a:gd name="connsiteX3" fmla="*/ 1 w 10000"/>
              <a:gd name="connsiteY3" fmla="*/ 5301 h 9968"/>
              <a:gd name="connsiteX4" fmla="*/ 550 w 10000"/>
              <a:gd name="connsiteY4" fmla="*/ 9610 h 9968"/>
              <a:gd name="connsiteX5" fmla="*/ 5005 w 10000"/>
              <a:gd name="connsiteY5" fmla="*/ 9861 h 9968"/>
              <a:gd name="connsiteX6" fmla="*/ 9682 w 10000"/>
              <a:gd name="connsiteY6" fmla="*/ 9506 h 9968"/>
              <a:gd name="connsiteX7" fmla="*/ 9998 w 10000"/>
              <a:gd name="connsiteY7" fmla="*/ 5021 h 9968"/>
              <a:gd name="connsiteX8" fmla="*/ 9401 w 10000"/>
              <a:gd name="connsiteY8" fmla="*/ 436 h 9968"/>
              <a:gd name="connsiteX0" fmla="*/ 9456 w 10000"/>
              <a:gd name="connsiteY0" fmla="*/ 427 h 10010"/>
              <a:gd name="connsiteX1" fmla="*/ 5023 w 10000"/>
              <a:gd name="connsiteY1" fmla="*/ 73 h 10010"/>
              <a:gd name="connsiteX2" fmla="*/ 569 w 10000"/>
              <a:gd name="connsiteY2" fmla="*/ 503 h 10010"/>
              <a:gd name="connsiteX3" fmla="*/ 1 w 10000"/>
              <a:gd name="connsiteY3" fmla="*/ 5328 h 10010"/>
              <a:gd name="connsiteX4" fmla="*/ 550 w 10000"/>
              <a:gd name="connsiteY4" fmla="*/ 9651 h 10010"/>
              <a:gd name="connsiteX5" fmla="*/ 5005 w 10000"/>
              <a:gd name="connsiteY5" fmla="*/ 9903 h 10010"/>
              <a:gd name="connsiteX6" fmla="*/ 9682 w 10000"/>
              <a:gd name="connsiteY6" fmla="*/ 9547 h 10010"/>
              <a:gd name="connsiteX7" fmla="*/ 9998 w 10000"/>
              <a:gd name="connsiteY7" fmla="*/ 5047 h 10010"/>
              <a:gd name="connsiteX8" fmla="*/ 9456 w 10000"/>
              <a:gd name="connsiteY8" fmla="*/ 427 h 10010"/>
              <a:gd name="connsiteX0" fmla="*/ 9458 w 10002"/>
              <a:gd name="connsiteY0" fmla="*/ 427 h 10010"/>
              <a:gd name="connsiteX1" fmla="*/ 5025 w 10002"/>
              <a:gd name="connsiteY1" fmla="*/ 73 h 10010"/>
              <a:gd name="connsiteX2" fmla="*/ 549 w 10002"/>
              <a:gd name="connsiteY2" fmla="*/ 444 h 10010"/>
              <a:gd name="connsiteX3" fmla="*/ 3 w 10002"/>
              <a:gd name="connsiteY3" fmla="*/ 5328 h 10010"/>
              <a:gd name="connsiteX4" fmla="*/ 552 w 10002"/>
              <a:gd name="connsiteY4" fmla="*/ 9651 h 10010"/>
              <a:gd name="connsiteX5" fmla="*/ 5007 w 10002"/>
              <a:gd name="connsiteY5" fmla="*/ 9903 h 10010"/>
              <a:gd name="connsiteX6" fmla="*/ 9684 w 10002"/>
              <a:gd name="connsiteY6" fmla="*/ 9547 h 10010"/>
              <a:gd name="connsiteX7" fmla="*/ 10000 w 10002"/>
              <a:gd name="connsiteY7" fmla="*/ 5047 h 10010"/>
              <a:gd name="connsiteX8" fmla="*/ 9458 w 10002"/>
              <a:gd name="connsiteY8" fmla="*/ 427 h 10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002" h="10010">
                <a:moveTo>
                  <a:pt x="9458" y="427"/>
                </a:moveTo>
                <a:cubicBezTo>
                  <a:pt x="8572" y="-295"/>
                  <a:pt x="6666" y="129"/>
                  <a:pt x="5025" y="73"/>
                </a:cubicBezTo>
                <a:cubicBezTo>
                  <a:pt x="3396" y="171"/>
                  <a:pt x="1083" y="-233"/>
                  <a:pt x="549" y="444"/>
                </a:cubicBezTo>
                <a:cubicBezTo>
                  <a:pt x="-74" y="1234"/>
                  <a:pt x="3" y="3794"/>
                  <a:pt x="3" y="5328"/>
                </a:cubicBezTo>
                <a:cubicBezTo>
                  <a:pt x="3" y="6862"/>
                  <a:pt x="97" y="9146"/>
                  <a:pt x="552" y="9651"/>
                </a:cubicBezTo>
                <a:cubicBezTo>
                  <a:pt x="1098" y="10255"/>
                  <a:pt x="3483" y="9920"/>
                  <a:pt x="5007" y="9903"/>
                </a:cubicBezTo>
                <a:cubicBezTo>
                  <a:pt x="6529" y="9886"/>
                  <a:pt x="9205" y="10083"/>
                  <a:pt x="9684" y="9547"/>
                </a:cubicBezTo>
                <a:cubicBezTo>
                  <a:pt x="10021" y="9168"/>
                  <a:pt x="10007" y="6583"/>
                  <a:pt x="10000" y="5047"/>
                </a:cubicBezTo>
                <a:cubicBezTo>
                  <a:pt x="9993" y="3512"/>
                  <a:pt x="10017" y="949"/>
                  <a:pt x="9458" y="427"/>
                </a:cubicBezTo>
                <a:close/>
              </a:path>
            </a:pathLst>
          </a:custGeom>
          <a:solidFill>
            <a:schemeClr val="bg1"/>
          </a:solidFill>
          <a:ln w="22225"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9"/>
          <p:cNvSpPr>
            <a:spLocks/>
          </p:cNvSpPr>
          <p:nvPr/>
        </p:nvSpPr>
        <p:spPr bwMode="auto">
          <a:xfrm rot="5106336">
            <a:off x="3270679" y="1551975"/>
            <a:ext cx="4275536" cy="2329561"/>
          </a:xfrm>
          <a:custGeom>
            <a:avLst/>
            <a:gdLst>
              <a:gd name="T0" fmla="*/ 2466 w 2671"/>
              <a:gd name="T1" fmla="*/ 92 h 1682"/>
              <a:gd name="T2" fmla="*/ 200 w 2671"/>
              <a:gd name="T3" fmla="*/ 99 h 1682"/>
              <a:gd name="T4" fmla="*/ 169 w 2671"/>
              <a:gd name="T5" fmla="*/ 1583 h 1682"/>
              <a:gd name="T6" fmla="*/ 2481 w 2671"/>
              <a:gd name="T7" fmla="*/ 1562 h 1682"/>
              <a:gd name="T8" fmla="*/ 2466 w 2671"/>
              <a:gd name="T9" fmla="*/ 92 h 1682"/>
              <a:gd name="connsiteX0" fmla="*/ 9074 w 9535"/>
              <a:gd name="connsiteY0" fmla="*/ 447 h 9722"/>
              <a:gd name="connsiteX1" fmla="*/ 544 w 9535"/>
              <a:gd name="connsiteY1" fmla="*/ 264 h 9722"/>
              <a:gd name="connsiteX2" fmla="*/ 475 w 9535"/>
              <a:gd name="connsiteY2" fmla="*/ 9311 h 9722"/>
              <a:gd name="connsiteX3" fmla="*/ 9131 w 9535"/>
              <a:gd name="connsiteY3" fmla="*/ 9187 h 9722"/>
              <a:gd name="connsiteX4" fmla="*/ 9074 w 9535"/>
              <a:gd name="connsiteY4" fmla="*/ 447 h 9722"/>
              <a:gd name="connsiteX0" fmla="*/ 9519 w 10001"/>
              <a:gd name="connsiteY0" fmla="*/ 986 h 10526"/>
              <a:gd name="connsiteX1" fmla="*/ 5107 w 10001"/>
              <a:gd name="connsiteY1" fmla="*/ 519 h 10526"/>
              <a:gd name="connsiteX2" fmla="*/ 573 w 10001"/>
              <a:gd name="connsiteY2" fmla="*/ 798 h 10526"/>
              <a:gd name="connsiteX3" fmla="*/ 500 w 10001"/>
              <a:gd name="connsiteY3" fmla="*/ 10103 h 10526"/>
              <a:gd name="connsiteX4" fmla="*/ 9578 w 10001"/>
              <a:gd name="connsiteY4" fmla="*/ 9976 h 10526"/>
              <a:gd name="connsiteX5" fmla="*/ 9519 w 10001"/>
              <a:gd name="connsiteY5" fmla="*/ 986 h 10526"/>
              <a:gd name="connsiteX0" fmla="*/ 9561 w 10043"/>
              <a:gd name="connsiteY0" fmla="*/ 870 h 10410"/>
              <a:gd name="connsiteX1" fmla="*/ 5149 w 10043"/>
              <a:gd name="connsiteY1" fmla="*/ 403 h 10410"/>
              <a:gd name="connsiteX2" fmla="*/ 533 w 10043"/>
              <a:gd name="connsiteY2" fmla="*/ 862 h 10410"/>
              <a:gd name="connsiteX3" fmla="*/ 542 w 10043"/>
              <a:gd name="connsiteY3" fmla="*/ 9987 h 10410"/>
              <a:gd name="connsiteX4" fmla="*/ 9620 w 10043"/>
              <a:gd name="connsiteY4" fmla="*/ 9860 h 10410"/>
              <a:gd name="connsiteX5" fmla="*/ 9561 w 10043"/>
              <a:gd name="connsiteY5" fmla="*/ 870 h 10410"/>
              <a:gd name="connsiteX0" fmla="*/ 9572 w 10054"/>
              <a:gd name="connsiteY0" fmla="*/ 835 h 10375"/>
              <a:gd name="connsiteX1" fmla="*/ 5160 w 10054"/>
              <a:gd name="connsiteY1" fmla="*/ 368 h 10375"/>
              <a:gd name="connsiteX2" fmla="*/ 544 w 10054"/>
              <a:gd name="connsiteY2" fmla="*/ 827 h 10375"/>
              <a:gd name="connsiteX3" fmla="*/ 553 w 10054"/>
              <a:gd name="connsiteY3" fmla="*/ 9952 h 10375"/>
              <a:gd name="connsiteX4" fmla="*/ 9631 w 10054"/>
              <a:gd name="connsiteY4" fmla="*/ 9825 h 10375"/>
              <a:gd name="connsiteX5" fmla="*/ 9572 w 10054"/>
              <a:gd name="connsiteY5" fmla="*/ 835 h 10375"/>
              <a:gd name="connsiteX0" fmla="*/ 9532 w 10014"/>
              <a:gd name="connsiteY0" fmla="*/ 835 h 10375"/>
              <a:gd name="connsiteX1" fmla="*/ 5120 w 10014"/>
              <a:gd name="connsiteY1" fmla="*/ 368 h 10375"/>
              <a:gd name="connsiteX2" fmla="*/ 504 w 10014"/>
              <a:gd name="connsiteY2" fmla="*/ 827 h 10375"/>
              <a:gd name="connsiteX3" fmla="*/ 513 w 10014"/>
              <a:gd name="connsiteY3" fmla="*/ 9952 h 10375"/>
              <a:gd name="connsiteX4" fmla="*/ 9591 w 10014"/>
              <a:gd name="connsiteY4" fmla="*/ 9825 h 10375"/>
              <a:gd name="connsiteX5" fmla="*/ 9532 w 10014"/>
              <a:gd name="connsiteY5" fmla="*/ 835 h 10375"/>
              <a:gd name="connsiteX0" fmla="*/ 9532 w 10014"/>
              <a:gd name="connsiteY0" fmla="*/ 653 h 10193"/>
              <a:gd name="connsiteX1" fmla="*/ 5120 w 10014"/>
              <a:gd name="connsiteY1" fmla="*/ 186 h 10193"/>
              <a:gd name="connsiteX2" fmla="*/ 504 w 10014"/>
              <a:gd name="connsiteY2" fmla="*/ 645 h 10193"/>
              <a:gd name="connsiteX3" fmla="*/ 513 w 10014"/>
              <a:gd name="connsiteY3" fmla="*/ 9770 h 10193"/>
              <a:gd name="connsiteX4" fmla="*/ 9591 w 10014"/>
              <a:gd name="connsiteY4" fmla="*/ 9643 h 10193"/>
              <a:gd name="connsiteX5" fmla="*/ 9532 w 10014"/>
              <a:gd name="connsiteY5" fmla="*/ 653 h 10193"/>
              <a:gd name="connsiteX0" fmla="*/ 9532 w 10014"/>
              <a:gd name="connsiteY0" fmla="*/ 579 h 10119"/>
              <a:gd name="connsiteX1" fmla="*/ 5120 w 10014"/>
              <a:gd name="connsiteY1" fmla="*/ 112 h 10119"/>
              <a:gd name="connsiteX2" fmla="*/ 504 w 10014"/>
              <a:gd name="connsiteY2" fmla="*/ 571 h 10119"/>
              <a:gd name="connsiteX3" fmla="*/ 513 w 10014"/>
              <a:gd name="connsiteY3" fmla="*/ 9696 h 10119"/>
              <a:gd name="connsiteX4" fmla="*/ 9591 w 10014"/>
              <a:gd name="connsiteY4" fmla="*/ 9569 h 10119"/>
              <a:gd name="connsiteX5" fmla="*/ 9532 w 10014"/>
              <a:gd name="connsiteY5" fmla="*/ 579 h 10119"/>
              <a:gd name="connsiteX0" fmla="*/ 9560 w 10042"/>
              <a:gd name="connsiteY0" fmla="*/ 783 h 10323"/>
              <a:gd name="connsiteX1" fmla="*/ 5132 w 10042"/>
              <a:gd name="connsiteY1" fmla="*/ 521 h 10323"/>
              <a:gd name="connsiteX2" fmla="*/ 532 w 10042"/>
              <a:gd name="connsiteY2" fmla="*/ 775 h 10323"/>
              <a:gd name="connsiteX3" fmla="*/ 541 w 10042"/>
              <a:gd name="connsiteY3" fmla="*/ 9900 h 10323"/>
              <a:gd name="connsiteX4" fmla="*/ 9619 w 10042"/>
              <a:gd name="connsiteY4" fmla="*/ 9773 h 10323"/>
              <a:gd name="connsiteX5" fmla="*/ 9560 w 10042"/>
              <a:gd name="connsiteY5" fmla="*/ 783 h 10323"/>
              <a:gd name="connsiteX0" fmla="*/ 9562 w 10044"/>
              <a:gd name="connsiteY0" fmla="*/ 560 h 10100"/>
              <a:gd name="connsiteX1" fmla="*/ 5134 w 10044"/>
              <a:gd name="connsiteY1" fmla="*/ 298 h 10100"/>
              <a:gd name="connsiteX2" fmla="*/ 534 w 10044"/>
              <a:gd name="connsiteY2" fmla="*/ 552 h 10100"/>
              <a:gd name="connsiteX3" fmla="*/ 543 w 10044"/>
              <a:gd name="connsiteY3" fmla="*/ 9677 h 10100"/>
              <a:gd name="connsiteX4" fmla="*/ 9621 w 10044"/>
              <a:gd name="connsiteY4" fmla="*/ 9550 h 10100"/>
              <a:gd name="connsiteX5" fmla="*/ 9562 w 10044"/>
              <a:gd name="connsiteY5" fmla="*/ 560 h 10100"/>
              <a:gd name="connsiteX0" fmla="*/ 9598 w 10080"/>
              <a:gd name="connsiteY0" fmla="*/ 482 h 10022"/>
              <a:gd name="connsiteX1" fmla="*/ 5170 w 10080"/>
              <a:gd name="connsiteY1" fmla="*/ 220 h 10022"/>
              <a:gd name="connsiteX2" fmla="*/ 504 w 10080"/>
              <a:gd name="connsiteY2" fmla="*/ 602 h 10022"/>
              <a:gd name="connsiteX3" fmla="*/ 579 w 10080"/>
              <a:gd name="connsiteY3" fmla="*/ 9599 h 10022"/>
              <a:gd name="connsiteX4" fmla="*/ 9657 w 10080"/>
              <a:gd name="connsiteY4" fmla="*/ 9472 h 10022"/>
              <a:gd name="connsiteX5" fmla="*/ 9598 w 10080"/>
              <a:gd name="connsiteY5" fmla="*/ 482 h 10022"/>
              <a:gd name="connsiteX0" fmla="*/ 9553 w 10035"/>
              <a:gd name="connsiteY0" fmla="*/ 453 h 9993"/>
              <a:gd name="connsiteX1" fmla="*/ 5125 w 10035"/>
              <a:gd name="connsiteY1" fmla="*/ 191 h 9993"/>
              <a:gd name="connsiteX2" fmla="*/ 459 w 10035"/>
              <a:gd name="connsiteY2" fmla="*/ 573 h 9993"/>
              <a:gd name="connsiteX3" fmla="*/ 534 w 10035"/>
              <a:gd name="connsiteY3" fmla="*/ 9570 h 9993"/>
              <a:gd name="connsiteX4" fmla="*/ 9612 w 10035"/>
              <a:gd name="connsiteY4" fmla="*/ 9443 h 9993"/>
              <a:gd name="connsiteX5" fmla="*/ 9553 w 10035"/>
              <a:gd name="connsiteY5" fmla="*/ 453 h 9993"/>
              <a:gd name="connsiteX0" fmla="*/ 9520 w 10000"/>
              <a:gd name="connsiteY0" fmla="*/ 453 h 10000"/>
              <a:gd name="connsiteX1" fmla="*/ 5107 w 10000"/>
              <a:gd name="connsiteY1" fmla="*/ 191 h 10000"/>
              <a:gd name="connsiteX2" fmla="*/ 457 w 10000"/>
              <a:gd name="connsiteY2" fmla="*/ 573 h 10000"/>
              <a:gd name="connsiteX3" fmla="*/ 532 w 10000"/>
              <a:gd name="connsiteY3" fmla="*/ 9577 h 10000"/>
              <a:gd name="connsiteX4" fmla="*/ 9578 w 10000"/>
              <a:gd name="connsiteY4" fmla="*/ 9450 h 10000"/>
              <a:gd name="connsiteX5" fmla="*/ 9520 w 10000"/>
              <a:gd name="connsiteY5" fmla="*/ 453 h 10000"/>
              <a:gd name="connsiteX0" fmla="*/ 9520 w 10000"/>
              <a:gd name="connsiteY0" fmla="*/ 445 h 9992"/>
              <a:gd name="connsiteX1" fmla="*/ 5107 w 10000"/>
              <a:gd name="connsiteY1" fmla="*/ 183 h 9992"/>
              <a:gd name="connsiteX2" fmla="*/ 457 w 10000"/>
              <a:gd name="connsiteY2" fmla="*/ 565 h 9992"/>
              <a:gd name="connsiteX3" fmla="*/ 532 w 10000"/>
              <a:gd name="connsiteY3" fmla="*/ 9569 h 9992"/>
              <a:gd name="connsiteX4" fmla="*/ 9578 w 10000"/>
              <a:gd name="connsiteY4" fmla="*/ 9442 h 9992"/>
              <a:gd name="connsiteX5" fmla="*/ 9520 w 10000"/>
              <a:gd name="connsiteY5" fmla="*/ 445 h 9992"/>
              <a:gd name="connsiteX0" fmla="*/ 9561 w 10041"/>
              <a:gd name="connsiteY0" fmla="*/ 695 h 10250"/>
              <a:gd name="connsiteX1" fmla="*/ 5115 w 10041"/>
              <a:gd name="connsiteY1" fmla="*/ 356 h 10250"/>
              <a:gd name="connsiteX2" fmla="*/ 498 w 10041"/>
              <a:gd name="connsiteY2" fmla="*/ 815 h 10250"/>
              <a:gd name="connsiteX3" fmla="*/ 573 w 10041"/>
              <a:gd name="connsiteY3" fmla="*/ 9827 h 10250"/>
              <a:gd name="connsiteX4" fmla="*/ 9619 w 10041"/>
              <a:gd name="connsiteY4" fmla="*/ 9700 h 10250"/>
              <a:gd name="connsiteX5" fmla="*/ 9561 w 10041"/>
              <a:gd name="connsiteY5" fmla="*/ 695 h 10250"/>
              <a:gd name="connsiteX0" fmla="*/ 9561 w 9999"/>
              <a:gd name="connsiteY0" fmla="*/ 695 h 10250"/>
              <a:gd name="connsiteX1" fmla="*/ 5115 w 9999"/>
              <a:gd name="connsiteY1" fmla="*/ 356 h 10250"/>
              <a:gd name="connsiteX2" fmla="*/ 498 w 9999"/>
              <a:gd name="connsiteY2" fmla="*/ 815 h 10250"/>
              <a:gd name="connsiteX3" fmla="*/ 573 w 9999"/>
              <a:gd name="connsiteY3" fmla="*/ 9827 h 10250"/>
              <a:gd name="connsiteX4" fmla="*/ 9619 w 9999"/>
              <a:gd name="connsiteY4" fmla="*/ 9700 h 10250"/>
              <a:gd name="connsiteX5" fmla="*/ 9561 w 9999"/>
              <a:gd name="connsiteY5" fmla="*/ 695 h 10250"/>
              <a:gd name="connsiteX0" fmla="*/ 9562 w 10000"/>
              <a:gd name="connsiteY0" fmla="*/ 678 h 10000"/>
              <a:gd name="connsiteX1" fmla="*/ 5116 w 10000"/>
              <a:gd name="connsiteY1" fmla="*/ 347 h 10000"/>
              <a:gd name="connsiteX2" fmla="*/ 498 w 10000"/>
              <a:gd name="connsiteY2" fmla="*/ 795 h 10000"/>
              <a:gd name="connsiteX3" fmla="*/ 573 w 10000"/>
              <a:gd name="connsiteY3" fmla="*/ 9587 h 10000"/>
              <a:gd name="connsiteX4" fmla="*/ 9620 w 10000"/>
              <a:gd name="connsiteY4" fmla="*/ 9463 h 10000"/>
              <a:gd name="connsiteX5" fmla="*/ 9562 w 10000"/>
              <a:gd name="connsiteY5" fmla="*/ 678 h 10000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604 w 10042"/>
              <a:gd name="connsiteY0" fmla="*/ 678 h 10231"/>
              <a:gd name="connsiteX1" fmla="*/ 5158 w 10042"/>
              <a:gd name="connsiteY1" fmla="*/ 347 h 10231"/>
              <a:gd name="connsiteX2" fmla="*/ 540 w 10042"/>
              <a:gd name="connsiteY2" fmla="*/ 795 h 10231"/>
              <a:gd name="connsiteX3" fmla="*/ 615 w 10042"/>
              <a:gd name="connsiteY3" fmla="*/ 9587 h 10231"/>
              <a:gd name="connsiteX4" fmla="*/ 5174 w 10042"/>
              <a:gd name="connsiteY4" fmla="*/ 10029 h 10231"/>
              <a:gd name="connsiteX5" fmla="*/ 9662 w 10042"/>
              <a:gd name="connsiteY5" fmla="*/ 9463 h 10231"/>
              <a:gd name="connsiteX6" fmla="*/ 9604 w 10042"/>
              <a:gd name="connsiteY6" fmla="*/ 678 h 10231"/>
              <a:gd name="connsiteX0" fmla="*/ 9631 w 10069"/>
              <a:gd name="connsiteY0" fmla="*/ 685 h 10297"/>
              <a:gd name="connsiteX1" fmla="*/ 5185 w 10069"/>
              <a:gd name="connsiteY1" fmla="*/ 354 h 10297"/>
              <a:gd name="connsiteX2" fmla="*/ 567 w 10069"/>
              <a:gd name="connsiteY2" fmla="*/ 802 h 10297"/>
              <a:gd name="connsiteX3" fmla="*/ 593 w 10069"/>
              <a:gd name="connsiteY3" fmla="*/ 9694 h 10297"/>
              <a:gd name="connsiteX4" fmla="*/ 5201 w 10069"/>
              <a:gd name="connsiteY4" fmla="*/ 10036 h 10297"/>
              <a:gd name="connsiteX5" fmla="*/ 9689 w 10069"/>
              <a:gd name="connsiteY5" fmla="*/ 9470 h 10297"/>
              <a:gd name="connsiteX6" fmla="*/ 9631 w 10069"/>
              <a:gd name="connsiteY6" fmla="*/ 685 h 10297"/>
              <a:gd name="connsiteX0" fmla="*/ 9642 w 10080"/>
              <a:gd name="connsiteY0" fmla="*/ 685 h 10204"/>
              <a:gd name="connsiteX1" fmla="*/ 5196 w 10080"/>
              <a:gd name="connsiteY1" fmla="*/ 354 h 10204"/>
              <a:gd name="connsiteX2" fmla="*/ 578 w 10080"/>
              <a:gd name="connsiteY2" fmla="*/ 802 h 10204"/>
              <a:gd name="connsiteX3" fmla="*/ 604 w 10080"/>
              <a:gd name="connsiteY3" fmla="*/ 9694 h 10204"/>
              <a:gd name="connsiteX4" fmla="*/ 5212 w 10080"/>
              <a:gd name="connsiteY4" fmla="*/ 10036 h 10204"/>
              <a:gd name="connsiteX5" fmla="*/ 9700 w 10080"/>
              <a:gd name="connsiteY5" fmla="*/ 9470 h 10204"/>
              <a:gd name="connsiteX6" fmla="*/ 9642 w 10080"/>
              <a:gd name="connsiteY6" fmla="*/ 685 h 10204"/>
              <a:gd name="connsiteX0" fmla="*/ 9642 w 10204"/>
              <a:gd name="connsiteY0" fmla="*/ 772 h 10409"/>
              <a:gd name="connsiteX1" fmla="*/ 5196 w 10204"/>
              <a:gd name="connsiteY1" fmla="*/ 441 h 10409"/>
              <a:gd name="connsiteX2" fmla="*/ 578 w 10204"/>
              <a:gd name="connsiteY2" fmla="*/ 889 h 10409"/>
              <a:gd name="connsiteX3" fmla="*/ 604 w 10204"/>
              <a:gd name="connsiteY3" fmla="*/ 9781 h 10409"/>
              <a:gd name="connsiteX4" fmla="*/ 5212 w 10204"/>
              <a:gd name="connsiteY4" fmla="*/ 10123 h 10409"/>
              <a:gd name="connsiteX5" fmla="*/ 9651 w 10204"/>
              <a:gd name="connsiteY5" fmla="*/ 9758 h 10409"/>
              <a:gd name="connsiteX6" fmla="*/ 9642 w 10204"/>
              <a:gd name="connsiteY6" fmla="*/ 772 h 10409"/>
              <a:gd name="connsiteX0" fmla="*/ 9642 w 10230"/>
              <a:gd name="connsiteY0" fmla="*/ 772 h 10250"/>
              <a:gd name="connsiteX1" fmla="*/ 5196 w 10230"/>
              <a:gd name="connsiteY1" fmla="*/ 441 h 10250"/>
              <a:gd name="connsiteX2" fmla="*/ 578 w 10230"/>
              <a:gd name="connsiteY2" fmla="*/ 889 h 10250"/>
              <a:gd name="connsiteX3" fmla="*/ 604 w 10230"/>
              <a:gd name="connsiteY3" fmla="*/ 9781 h 10250"/>
              <a:gd name="connsiteX4" fmla="*/ 5212 w 10230"/>
              <a:gd name="connsiteY4" fmla="*/ 10123 h 10250"/>
              <a:gd name="connsiteX5" fmla="*/ 9651 w 10230"/>
              <a:gd name="connsiteY5" fmla="*/ 9758 h 10250"/>
              <a:gd name="connsiteX6" fmla="*/ 9642 w 10230"/>
              <a:gd name="connsiteY6" fmla="*/ 772 h 10250"/>
              <a:gd name="connsiteX0" fmla="*/ 9642 w 10133"/>
              <a:gd name="connsiteY0" fmla="*/ 772 h 10250"/>
              <a:gd name="connsiteX1" fmla="*/ 5196 w 10133"/>
              <a:gd name="connsiteY1" fmla="*/ 441 h 10250"/>
              <a:gd name="connsiteX2" fmla="*/ 578 w 10133"/>
              <a:gd name="connsiteY2" fmla="*/ 889 h 10250"/>
              <a:gd name="connsiteX3" fmla="*/ 604 w 10133"/>
              <a:gd name="connsiteY3" fmla="*/ 9781 h 10250"/>
              <a:gd name="connsiteX4" fmla="*/ 5212 w 10133"/>
              <a:gd name="connsiteY4" fmla="*/ 10123 h 10250"/>
              <a:gd name="connsiteX5" fmla="*/ 9651 w 10133"/>
              <a:gd name="connsiteY5" fmla="*/ 9758 h 10250"/>
              <a:gd name="connsiteX6" fmla="*/ 9642 w 10133"/>
              <a:gd name="connsiteY6" fmla="*/ 772 h 10250"/>
              <a:gd name="connsiteX0" fmla="*/ 9642 w 10150"/>
              <a:gd name="connsiteY0" fmla="*/ 779 h 10263"/>
              <a:gd name="connsiteX1" fmla="*/ 5196 w 10150"/>
              <a:gd name="connsiteY1" fmla="*/ 448 h 10263"/>
              <a:gd name="connsiteX2" fmla="*/ 578 w 10150"/>
              <a:gd name="connsiteY2" fmla="*/ 896 h 10263"/>
              <a:gd name="connsiteX3" fmla="*/ 604 w 10150"/>
              <a:gd name="connsiteY3" fmla="*/ 9788 h 10263"/>
              <a:gd name="connsiteX4" fmla="*/ 5212 w 10150"/>
              <a:gd name="connsiteY4" fmla="*/ 10130 h 10263"/>
              <a:gd name="connsiteX5" fmla="*/ 9684 w 10150"/>
              <a:gd name="connsiteY5" fmla="*/ 9865 h 10263"/>
              <a:gd name="connsiteX6" fmla="*/ 9642 w 10150"/>
              <a:gd name="connsiteY6" fmla="*/ 779 h 10263"/>
              <a:gd name="connsiteX0" fmla="*/ 9642 w 10204"/>
              <a:gd name="connsiteY0" fmla="*/ 779 h 10257"/>
              <a:gd name="connsiteX1" fmla="*/ 5196 w 10204"/>
              <a:gd name="connsiteY1" fmla="*/ 448 h 10257"/>
              <a:gd name="connsiteX2" fmla="*/ 578 w 10204"/>
              <a:gd name="connsiteY2" fmla="*/ 896 h 10257"/>
              <a:gd name="connsiteX3" fmla="*/ 604 w 10204"/>
              <a:gd name="connsiteY3" fmla="*/ 9788 h 10257"/>
              <a:gd name="connsiteX4" fmla="*/ 5212 w 10204"/>
              <a:gd name="connsiteY4" fmla="*/ 10130 h 10257"/>
              <a:gd name="connsiteX5" fmla="*/ 9684 w 10204"/>
              <a:gd name="connsiteY5" fmla="*/ 9865 h 10257"/>
              <a:gd name="connsiteX6" fmla="*/ 9642 w 10204"/>
              <a:gd name="connsiteY6" fmla="*/ 779 h 10257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23"/>
              <a:gd name="connsiteY0" fmla="*/ 686 h 10164"/>
              <a:gd name="connsiteX1" fmla="*/ 5196 w 10223"/>
              <a:gd name="connsiteY1" fmla="*/ 355 h 10164"/>
              <a:gd name="connsiteX2" fmla="*/ 578 w 10223"/>
              <a:gd name="connsiteY2" fmla="*/ 803 h 10164"/>
              <a:gd name="connsiteX3" fmla="*/ 604 w 10223"/>
              <a:gd name="connsiteY3" fmla="*/ 9695 h 10164"/>
              <a:gd name="connsiteX4" fmla="*/ 5212 w 10223"/>
              <a:gd name="connsiteY4" fmla="*/ 10037 h 10164"/>
              <a:gd name="connsiteX5" fmla="*/ 9684 w 10223"/>
              <a:gd name="connsiteY5" fmla="*/ 9772 h 10164"/>
              <a:gd name="connsiteX6" fmla="*/ 10111 w 10223"/>
              <a:gd name="connsiteY6" fmla="*/ 5246 h 10164"/>
              <a:gd name="connsiteX7" fmla="*/ 9642 w 10223"/>
              <a:gd name="connsiteY7" fmla="*/ 686 h 10164"/>
              <a:gd name="connsiteX0" fmla="*/ 9642 w 10136"/>
              <a:gd name="connsiteY0" fmla="*/ 686 h 10164"/>
              <a:gd name="connsiteX1" fmla="*/ 5196 w 10136"/>
              <a:gd name="connsiteY1" fmla="*/ 355 h 10164"/>
              <a:gd name="connsiteX2" fmla="*/ 578 w 10136"/>
              <a:gd name="connsiteY2" fmla="*/ 803 h 10164"/>
              <a:gd name="connsiteX3" fmla="*/ 604 w 10136"/>
              <a:gd name="connsiteY3" fmla="*/ 9695 h 10164"/>
              <a:gd name="connsiteX4" fmla="*/ 5212 w 10136"/>
              <a:gd name="connsiteY4" fmla="*/ 10037 h 10164"/>
              <a:gd name="connsiteX5" fmla="*/ 9684 w 10136"/>
              <a:gd name="connsiteY5" fmla="*/ 9772 h 10164"/>
              <a:gd name="connsiteX6" fmla="*/ 10111 w 10136"/>
              <a:gd name="connsiteY6" fmla="*/ 5246 h 10164"/>
              <a:gd name="connsiteX7" fmla="*/ 9642 w 10136"/>
              <a:gd name="connsiteY7" fmla="*/ 686 h 10164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182"/>
              <a:gd name="connsiteY0" fmla="*/ 686 h 10202"/>
              <a:gd name="connsiteX1" fmla="*/ 5196 w 10182"/>
              <a:gd name="connsiteY1" fmla="*/ 355 h 10202"/>
              <a:gd name="connsiteX2" fmla="*/ 578 w 10182"/>
              <a:gd name="connsiteY2" fmla="*/ 803 h 10202"/>
              <a:gd name="connsiteX3" fmla="*/ 604 w 10182"/>
              <a:gd name="connsiteY3" fmla="*/ 9695 h 10202"/>
              <a:gd name="connsiteX4" fmla="*/ 5212 w 10182"/>
              <a:gd name="connsiteY4" fmla="*/ 10037 h 10202"/>
              <a:gd name="connsiteX5" fmla="*/ 9684 w 10182"/>
              <a:gd name="connsiteY5" fmla="*/ 9772 h 10202"/>
              <a:gd name="connsiteX6" fmla="*/ 10160 w 10182"/>
              <a:gd name="connsiteY6" fmla="*/ 5271 h 10202"/>
              <a:gd name="connsiteX7" fmla="*/ 9642 w 10182"/>
              <a:gd name="connsiteY7" fmla="*/ 686 h 10202"/>
              <a:gd name="connsiteX0" fmla="*/ 9642 w 10190"/>
              <a:gd name="connsiteY0" fmla="*/ 686 h 10164"/>
              <a:gd name="connsiteX1" fmla="*/ 5196 w 10190"/>
              <a:gd name="connsiteY1" fmla="*/ 355 h 10164"/>
              <a:gd name="connsiteX2" fmla="*/ 578 w 10190"/>
              <a:gd name="connsiteY2" fmla="*/ 803 h 10164"/>
              <a:gd name="connsiteX3" fmla="*/ 604 w 10190"/>
              <a:gd name="connsiteY3" fmla="*/ 9695 h 10164"/>
              <a:gd name="connsiteX4" fmla="*/ 5212 w 10190"/>
              <a:gd name="connsiteY4" fmla="*/ 10037 h 10164"/>
              <a:gd name="connsiteX5" fmla="*/ 9684 w 10190"/>
              <a:gd name="connsiteY5" fmla="*/ 9772 h 10164"/>
              <a:gd name="connsiteX6" fmla="*/ 10160 w 10190"/>
              <a:gd name="connsiteY6" fmla="*/ 5271 h 10164"/>
              <a:gd name="connsiteX7" fmla="*/ 9642 w 10190"/>
              <a:gd name="connsiteY7" fmla="*/ 686 h 10164"/>
              <a:gd name="connsiteX0" fmla="*/ 9642 w 10161"/>
              <a:gd name="connsiteY0" fmla="*/ 686 h 10164"/>
              <a:gd name="connsiteX1" fmla="*/ 5196 w 10161"/>
              <a:gd name="connsiteY1" fmla="*/ 355 h 10164"/>
              <a:gd name="connsiteX2" fmla="*/ 578 w 10161"/>
              <a:gd name="connsiteY2" fmla="*/ 803 h 10164"/>
              <a:gd name="connsiteX3" fmla="*/ 604 w 10161"/>
              <a:gd name="connsiteY3" fmla="*/ 9695 h 10164"/>
              <a:gd name="connsiteX4" fmla="*/ 5212 w 10161"/>
              <a:gd name="connsiteY4" fmla="*/ 10037 h 10164"/>
              <a:gd name="connsiteX5" fmla="*/ 9684 w 10161"/>
              <a:gd name="connsiteY5" fmla="*/ 9772 h 10164"/>
              <a:gd name="connsiteX6" fmla="*/ 10160 w 10161"/>
              <a:gd name="connsiteY6" fmla="*/ 5271 h 10164"/>
              <a:gd name="connsiteX7" fmla="*/ 9642 w 10161"/>
              <a:gd name="connsiteY7" fmla="*/ 686 h 10164"/>
              <a:gd name="connsiteX0" fmla="*/ 9625 w 10144"/>
              <a:gd name="connsiteY0" fmla="*/ 684 h 10149"/>
              <a:gd name="connsiteX1" fmla="*/ 5179 w 10144"/>
              <a:gd name="connsiteY1" fmla="*/ 353 h 10149"/>
              <a:gd name="connsiteX2" fmla="*/ 561 w 10144"/>
              <a:gd name="connsiteY2" fmla="*/ 801 h 10149"/>
              <a:gd name="connsiteX3" fmla="*/ 620 w 10144"/>
              <a:gd name="connsiteY3" fmla="*/ 9668 h 10149"/>
              <a:gd name="connsiteX4" fmla="*/ 5195 w 10144"/>
              <a:gd name="connsiteY4" fmla="*/ 10035 h 10149"/>
              <a:gd name="connsiteX5" fmla="*/ 9667 w 10144"/>
              <a:gd name="connsiteY5" fmla="*/ 9770 h 10149"/>
              <a:gd name="connsiteX6" fmla="*/ 10143 w 10144"/>
              <a:gd name="connsiteY6" fmla="*/ 5269 h 10149"/>
              <a:gd name="connsiteX7" fmla="*/ 9625 w 10144"/>
              <a:gd name="connsiteY7" fmla="*/ 684 h 10149"/>
              <a:gd name="connsiteX0" fmla="*/ 9625 w 10144"/>
              <a:gd name="connsiteY0" fmla="*/ 684 h 10122"/>
              <a:gd name="connsiteX1" fmla="*/ 5179 w 10144"/>
              <a:gd name="connsiteY1" fmla="*/ 353 h 10122"/>
              <a:gd name="connsiteX2" fmla="*/ 561 w 10144"/>
              <a:gd name="connsiteY2" fmla="*/ 801 h 10122"/>
              <a:gd name="connsiteX3" fmla="*/ 620 w 10144"/>
              <a:gd name="connsiteY3" fmla="*/ 9668 h 10122"/>
              <a:gd name="connsiteX4" fmla="*/ 5195 w 10144"/>
              <a:gd name="connsiteY4" fmla="*/ 10035 h 10122"/>
              <a:gd name="connsiteX5" fmla="*/ 9667 w 10144"/>
              <a:gd name="connsiteY5" fmla="*/ 9770 h 10122"/>
              <a:gd name="connsiteX6" fmla="*/ 10143 w 10144"/>
              <a:gd name="connsiteY6" fmla="*/ 5269 h 10122"/>
              <a:gd name="connsiteX7" fmla="*/ 9625 w 10144"/>
              <a:gd name="connsiteY7" fmla="*/ 684 h 10122"/>
              <a:gd name="connsiteX0" fmla="*/ 9601 w 10120"/>
              <a:gd name="connsiteY0" fmla="*/ 684 h 10446"/>
              <a:gd name="connsiteX1" fmla="*/ 5155 w 10120"/>
              <a:gd name="connsiteY1" fmla="*/ 353 h 10446"/>
              <a:gd name="connsiteX2" fmla="*/ 553 w 10120"/>
              <a:gd name="connsiteY2" fmla="*/ 801 h 10446"/>
              <a:gd name="connsiteX3" fmla="*/ 596 w 10120"/>
              <a:gd name="connsiteY3" fmla="*/ 9668 h 10446"/>
              <a:gd name="connsiteX4" fmla="*/ 5171 w 10120"/>
              <a:gd name="connsiteY4" fmla="*/ 10035 h 10446"/>
              <a:gd name="connsiteX5" fmla="*/ 9643 w 10120"/>
              <a:gd name="connsiteY5" fmla="*/ 9770 h 10446"/>
              <a:gd name="connsiteX6" fmla="*/ 10119 w 10120"/>
              <a:gd name="connsiteY6" fmla="*/ 5269 h 10446"/>
              <a:gd name="connsiteX7" fmla="*/ 9601 w 10120"/>
              <a:gd name="connsiteY7" fmla="*/ 684 h 10446"/>
              <a:gd name="connsiteX0" fmla="*/ 9599 w 10118"/>
              <a:gd name="connsiteY0" fmla="*/ 430 h 9905"/>
              <a:gd name="connsiteX1" fmla="*/ 5153 w 10118"/>
              <a:gd name="connsiteY1" fmla="*/ 99 h 9905"/>
              <a:gd name="connsiteX2" fmla="*/ 551 w 10118"/>
              <a:gd name="connsiteY2" fmla="*/ 547 h 9905"/>
              <a:gd name="connsiteX3" fmla="*/ 89 w 10118"/>
              <a:gd name="connsiteY3" fmla="*/ 4589 h 9905"/>
              <a:gd name="connsiteX4" fmla="*/ 594 w 10118"/>
              <a:gd name="connsiteY4" fmla="*/ 9414 h 9905"/>
              <a:gd name="connsiteX5" fmla="*/ 5169 w 10118"/>
              <a:gd name="connsiteY5" fmla="*/ 9781 h 9905"/>
              <a:gd name="connsiteX6" fmla="*/ 9641 w 10118"/>
              <a:gd name="connsiteY6" fmla="*/ 9516 h 9905"/>
              <a:gd name="connsiteX7" fmla="*/ 10117 w 10118"/>
              <a:gd name="connsiteY7" fmla="*/ 5015 h 9905"/>
              <a:gd name="connsiteX8" fmla="*/ 9599 w 10118"/>
              <a:gd name="connsiteY8" fmla="*/ 430 h 9905"/>
              <a:gd name="connsiteX0" fmla="*/ 9464 w 9977"/>
              <a:gd name="connsiteY0" fmla="*/ 434 h 10000"/>
              <a:gd name="connsiteX1" fmla="*/ 5070 w 9977"/>
              <a:gd name="connsiteY1" fmla="*/ 100 h 10000"/>
              <a:gd name="connsiteX2" fmla="*/ 522 w 9977"/>
              <a:gd name="connsiteY2" fmla="*/ 552 h 10000"/>
              <a:gd name="connsiteX3" fmla="*/ 65 w 9977"/>
              <a:gd name="connsiteY3" fmla="*/ 4633 h 10000"/>
              <a:gd name="connsiteX4" fmla="*/ 564 w 9977"/>
              <a:gd name="connsiteY4" fmla="*/ 9504 h 10000"/>
              <a:gd name="connsiteX5" fmla="*/ 5086 w 9977"/>
              <a:gd name="connsiteY5" fmla="*/ 9875 h 10000"/>
              <a:gd name="connsiteX6" fmla="*/ 9506 w 9977"/>
              <a:gd name="connsiteY6" fmla="*/ 9607 h 10000"/>
              <a:gd name="connsiteX7" fmla="*/ 9976 w 9977"/>
              <a:gd name="connsiteY7" fmla="*/ 5063 h 10000"/>
              <a:gd name="connsiteX8" fmla="*/ 9464 w 9977"/>
              <a:gd name="connsiteY8" fmla="*/ 434 h 10000"/>
              <a:gd name="connsiteX0" fmla="*/ 9486 w 10000"/>
              <a:gd name="connsiteY0" fmla="*/ 436 h 10002"/>
              <a:gd name="connsiteX1" fmla="*/ 5082 w 10000"/>
              <a:gd name="connsiteY1" fmla="*/ 102 h 10002"/>
              <a:gd name="connsiteX2" fmla="*/ 572 w 10000"/>
              <a:gd name="connsiteY2" fmla="*/ 377 h 10002"/>
              <a:gd name="connsiteX3" fmla="*/ 65 w 10000"/>
              <a:gd name="connsiteY3" fmla="*/ 4635 h 10002"/>
              <a:gd name="connsiteX4" fmla="*/ 565 w 10000"/>
              <a:gd name="connsiteY4" fmla="*/ 9506 h 10002"/>
              <a:gd name="connsiteX5" fmla="*/ 5098 w 10000"/>
              <a:gd name="connsiteY5" fmla="*/ 9877 h 10002"/>
              <a:gd name="connsiteX6" fmla="*/ 9528 w 10000"/>
              <a:gd name="connsiteY6" fmla="*/ 9609 h 10002"/>
              <a:gd name="connsiteX7" fmla="*/ 9999 w 10000"/>
              <a:gd name="connsiteY7" fmla="*/ 5065 h 10002"/>
              <a:gd name="connsiteX8" fmla="*/ 9486 w 10000"/>
              <a:gd name="connsiteY8" fmla="*/ 436 h 10002"/>
              <a:gd name="connsiteX0" fmla="*/ 9422 w 9936"/>
              <a:gd name="connsiteY0" fmla="*/ 436 h 9996"/>
              <a:gd name="connsiteX1" fmla="*/ 5018 w 9936"/>
              <a:gd name="connsiteY1" fmla="*/ 102 h 9996"/>
              <a:gd name="connsiteX2" fmla="*/ 508 w 9936"/>
              <a:gd name="connsiteY2" fmla="*/ 377 h 9996"/>
              <a:gd name="connsiteX3" fmla="*/ 1 w 9936"/>
              <a:gd name="connsiteY3" fmla="*/ 4635 h 9996"/>
              <a:gd name="connsiteX4" fmla="*/ 501 w 9936"/>
              <a:gd name="connsiteY4" fmla="*/ 9506 h 9996"/>
              <a:gd name="connsiteX5" fmla="*/ 5034 w 9936"/>
              <a:gd name="connsiteY5" fmla="*/ 9877 h 9996"/>
              <a:gd name="connsiteX6" fmla="*/ 9464 w 9936"/>
              <a:gd name="connsiteY6" fmla="*/ 9609 h 9996"/>
              <a:gd name="connsiteX7" fmla="*/ 9935 w 9936"/>
              <a:gd name="connsiteY7" fmla="*/ 5065 h 9996"/>
              <a:gd name="connsiteX8" fmla="*/ 9422 w 9936"/>
              <a:gd name="connsiteY8" fmla="*/ 436 h 9996"/>
              <a:gd name="connsiteX0" fmla="*/ 9483 w 9971"/>
              <a:gd name="connsiteY0" fmla="*/ 436 h 10000"/>
              <a:gd name="connsiteX1" fmla="*/ 5050 w 9971"/>
              <a:gd name="connsiteY1" fmla="*/ 102 h 10000"/>
              <a:gd name="connsiteX2" fmla="*/ 511 w 9971"/>
              <a:gd name="connsiteY2" fmla="*/ 377 h 10000"/>
              <a:gd name="connsiteX3" fmla="*/ 1 w 9971"/>
              <a:gd name="connsiteY3" fmla="*/ 4637 h 10000"/>
              <a:gd name="connsiteX4" fmla="*/ 504 w 9971"/>
              <a:gd name="connsiteY4" fmla="*/ 9510 h 10000"/>
              <a:gd name="connsiteX5" fmla="*/ 5066 w 9971"/>
              <a:gd name="connsiteY5" fmla="*/ 9881 h 10000"/>
              <a:gd name="connsiteX6" fmla="*/ 9525 w 9971"/>
              <a:gd name="connsiteY6" fmla="*/ 9613 h 10000"/>
              <a:gd name="connsiteX7" fmla="*/ 9968 w 9971"/>
              <a:gd name="connsiteY7" fmla="*/ 5067 h 10000"/>
              <a:gd name="connsiteX8" fmla="*/ 9483 w 9971"/>
              <a:gd name="connsiteY8" fmla="*/ 436 h 10000"/>
              <a:gd name="connsiteX0" fmla="*/ 9511 w 9999"/>
              <a:gd name="connsiteY0" fmla="*/ 436 h 10012"/>
              <a:gd name="connsiteX1" fmla="*/ 5065 w 9999"/>
              <a:gd name="connsiteY1" fmla="*/ 102 h 10012"/>
              <a:gd name="connsiteX2" fmla="*/ 512 w 9999"/>
              <a:gd name="connsiteY2" fmla="*/ 377 h 10012"/>
              <a:gd name="connsiteX3" fmla="*/ 1 w 9999"/>
              <a:gd name="connsiteY3" fmla="*/ 4637 h 10012"/>
              <a:gd name="connsiteX4" fmla="*/ 505 w 9999"/>
              <a:gd name="connsiteY4" fmla="*/ 9510 h 10012"/>
              <a:gd name="connsiteX5" fmla="*/ 5081 w 9999"/>
              <a:gd name="connsiteY5" fmla="*/ 9881 h 10012"/>
              <a:gd name="connsiteX6" fmla="*/ 9522 w 9999"/>
              <a:gd name="connsiteY6" fmla="*/ 9637 h 10012"/>
              <a:gd name="connsiteX7" fmla="*/ 9997 w 9999"/>
              <a:gd name="connsiteY7" fmla="*/ 5067 h 10012"/>
              <a:gd name="connsiteX8" fmla="*/ 9511 w 9999"/>
              <a:gd name="connsiteY8" fmla="*/ 436 h 10012"/>
              <a:gd name="connsiteX0" fmla="*/ 9512 w 10003"/>
              <a:gd name="connsiteY0" fmla="*/ 435 h 10000"/>
              <a:gd name="connsiteX1" fmla="*/ 5066 w 10003"/>
              <a:gd name="connsiteY1" fmla="*/ 102 h 10000"/>
              <a:gd name="connsiteX2" fmla="*/ 512 w 10003"/>
              <a:gd name="connsiteY2" fmla="*/ 377 h 10000"/>
              <a:gd name="connsiteX3" fmla="*/ 1 w 10003"/>
              <a:gd name="connsiteY3" fmla="*/ 4631 h 10000"/>
              <a:gd name="connsiteX4" fmla="*/ 505 w 10003"/>
              <a:gd name="connsiteY4" fmla="*/ 9499 h 10000"/>
              <a:gd name="connsiteX5" fmla="*/ 5082 w 10003"/>
              <a:gd name="connsiteY5" fmla="*/ 9869 h 10000"/>
              <a:gd name="connsiteX6" fmla="*/ 9523 w 10003"/>
              <a:gd name="connsiteY6" fmla="*/ 9625 h 10000"/>
              <a:gd name="connsiteX7" fmla="*/ 9998 w 10003"/>
              <a:gd name="connsiteY7" fmla="*/ 5061 h 10000"/>
              <a:gd name="connsiteX8" fmla="*/ 9512 w 10003"/>
              <a:gd name="connsiteY8" fmla="*/ 435 h 10000"/>
              <a:gd name="connsiteX0" fmla="*/ 9512 w 10003"/>
              <a:gd name="connsiteY0" fmla="*/ 435 h 10000"/>
              <a:gd name="connsiteX1" fmla="*/ 5066 w 10003"/>
              <a:gd name="connsiteY1" fmla="*/ 102 h 10000"/>
              <a:gd name="connsiteX2" fmla="*/ 512 w 10003"/>
              <a:gd name="connsiteY2" fmla="*/ 377 h 10000"/>
              <a:gd name="connsiteX3" fmla="*/ 1 w 10003"/>
              <a:gd name="connsiteY3" fmla="*/ 4631 h 10000"/>
              <a:gd name="connsiteX4" fmla="*/ 505 w 10003"/>
              <a:gd name="connsiteY4" fmla="*/ 9499 h 10000"/>
              <a:gd name="connsiteX5" fmla="*/ 5082 w 10003"/>
              <a:gd name="connsiteY5" fmla="*/ 9869 h 10000"/>
              <a:gd name="connsiteX6" fmla="*/ 9523 w 10003"/>
              <a:gd name="connsiteY6" fmla="*/ 9625 h 10000"/>
              <a:gd name="connsiteX7" fmla="*/ 9998 w 10003"/>
              <a:gd name="connsiteY7" fmla="*/ 5061 h 10000"/>
              <a:gd name="connsiteX8" fmla="*/ 9512 w 10003"/>
              <a:gd name="connsiteY8" fmla="*/ 435 h 10000"/>
              <a:gd name="connsiteX0" fmla="*/ 9577 w 10068"/>
              <a:gd name="connsiteY0" fmla="*/ 435 h 9994"/>
              <a:gd name="connsiteX1" fmla="*/ 5131 w 10068"/>
              <a:gd name="connsiteY1" fmla="*/ 102 h 9994"/>
              <a:gd name="connsiteX2" fmla="*/ 577 w 10068"/>
              <a:gd name="connsiteY2" fmla="*/ 377 h 9994"/>
              <a:gd name="connsiteX3" fmla="*/ 66 w 10068"/>
              <a:gd name="connsiteY3" fmla="*/ 4631 h 9994"/>
              <a:gd name="connsiteX4" fmla="*/ 570 w 10068"/>
              <a:gd name="connsiteY4" fmla="*/ 9499 h 9994"/>
              <a:gd name="connsiteX5" fmla="*/ 5162 w 10068"/>
              <a:gd name="connsiteY5" fmla="*/ 9845 h 9994"/>
              <a:gd name="connsiteX6" fmla="*/ 9588 w 10068"/>
              <a:gd name="connsiteY6" fmla="*/ 9625 h 9994"/>
              <a:gd name="connsiteX7" fmla="*/ 10063 w 10068"/>
              <a:gd name="connsiteY7" fmla="*/ 5061 h 9994"/>
              <a:gd name="connsiteX8" fmla="*/ 9577 w 10068"/>
              <a:gd name="connsiteY8" fmla="*/ 435 h 9994"/>
              <a:gd name="connsiteX0" fmla="*/ 9447 w 9935"/>
              <a:gd name="connsiteY0" fmla="*/ 435 h 10084"/>
              <a:gd name="connsiteX1" fmla="*/ 5031 w 9935"/>
              <a:gd name="connsiteY1" fmla="*/ 102 h 10084"/>
              <a:gd name="connsiteX2" fmla="*/ 508 w 9935"/>
              <a:gd name="connsiteY2" fmla="*/ 377 h 10084"/>
              <a:gd name="connsiteX3" fmla="*/ 1 w 9935"/>
              <a:gd name="connsiteY3" fmla="*/ 4634 h 10084"/>
              <a:gd name="connsiteX4" fmla="*/ 501 w 9935"/>
              <a:gd name="connsiteY4" fmla="*/ 9505 h 10084"/>
              <a:gd name="connsiteX5" fmla="*/ 5062 w 9935"/>
              <a:gd name="connsiteY5" fmla="*/ 9851 h 10084"/>
              <a:gd name="connsiteX6" fmla="*/ 9458 w 9935"/>
              <a:gd name="connsiteY6" fmla="*/ 9631 h 10084"/>
              <a:gd name="connsiteX7" fmla="*/ 9930 w 9935"/>
              <a:gd name="connsiteY7" fmla="*/ 5064 h 10084"/>
              <a:gd name="connsiteX8" fmla="*/ 9447 w 9935"/>
              <a:gd name="connsiteY8" fmla="*/ 435 h 10084"/>
              <a:gd name="connsiteX0" fmla="*/ 9509 w 10000"/>
              <a:gd name="connsiteY0" fmla="*/ 431 h 10000"/>
              <a:gd name="connsiteX1" fmla="*/ 5064 w 10000"/>
              <a:gd name="connsiteY1" fmla="*/ 101 h 10000"/>
              <a:gd name="connsiteX2" fmla="*/ 511 w 10000"/>
              <a:gd name="connsiteY2" fmla="*/ 374 h 10000"/>
              <a:gd name="connsiteX3" fmla="*/ 1 w 10000"/>
              <a:gd name="connsiteY3" fmla="*/ 4595 h 10000"/>
              <a:gd name="connsiteX4" fmla="*/ 504 w 10000"/>
              <a:gd name="connsiteY4" fmla="*/ 9426 h 10000"/>
              <a:gd name="connsiteX5" fmla="*/ 5095 w 10000"/>
              <a:gd name="connsiteY5" fmla="*/ 9769 h 10000"/>
              <a:gd name="connsiteX6" fmla="*/ 9520 w 10000"/>
              <a:gd name="connsiteY6" fmla="*/ 9551 h 10000"/>
              <a:gd name="connsiteX7" fmla="*/ 9995 w 10000"/>
              <a:gd name="connsiteY7" fmla="*/ 5022 h 10000"/>
              <a:gd name="connsiteX8" fmla="*/ 9509 w 10000"/>
              <a:gd name="connsiteY8" fmla="*/ 431 h 10000"/>
              <a:gd name="connsiteX0" fmla="*/ 9509 w 10000"/>
              <a:gd name="connsiteY0" fmla="*/ 431 h 9855"/>
              <a:gd name="connsiteX1" fmla="*/ 5064 w 10000"/>
              <a:gd name="connsiteY1" fmla="*/ 101 h 9855"/>
              <a:gd name="connsiteX2" fmla="*/ 511 w 10000"/>
              <a:gd name="connsiteY2" fmla="*/ 374 h 9855"/>
              <a:gd name="connsiteX3" fmla="*/ 1 w 10000"/>
              <a:gd name="connsiteY3" fmla="*/ 4595 h 9855"/>
              <a:gd name="connsiteX4" fmla="*/ 504 w 10000"/>
              <a:gd name="connsiteY4" fmla="*/ 9426 h 9855"/>
              <a:gd name="connsiteX5" fmla="*/ 5095 w 10000"/>
              <a:gd name="connsiteY5" fmla="*/ 9769 h 9855"/>
              <a:gd name="connsiteX6" fmla="*/ 9520 w 10000"/>
              <a:gd name="connsiteY6" fmla="*/ 9551 h 9855"/>
              <a:gd name="connsiteX7" fmla="*/ 9995 w 10000"/>
              <a:gd name="connsiteY7" fmla="*/ 5022 h 9855"/>
              <a:gd name="connsiteX8" fmla="*/ 9509 w 10000"/>
              <a:gd name="connsiteY8" fmla="*/ 431 h 9855"/>
              <a:gd name="connsiteX0" fmla="*/ 9509 w 10000"/>
              <a:gd name="connsiteY0" fmla="*/ 437 h 10097"/>
              <a:gd name="connsiteX1" fmla="*/ 5064 w 10000"/>
              <a:gd name="connsiteY1" fmla="*/ 102 h 10097"/>
              <a:gd name="connsiteX2" fmla="*/ 511 w 10000"/>
              <a:gd name="connsiteY2" fmla="*/ 380 h 10097"/>
              <a:gd name="connsiteX3" fmla="*/ 1 w 10000"/>
              <a:gd name="connsiteY3" fmla="*/ 4663 h 10097"/>
              <a:gd name="connsiteX4" fmla="*/ 504 w 10000"/>
              <a:gd name="connsiteY4" fmla="*/ 9565 h 10097"/>
              <a:gd name="connsiteX5" fmla="*/ 5095 w 10000"/>
              <a:gd name="connsiteY5" fmla="*/ 9913 h 10097"/>
              <a:gd name="connsiteX6" fmla="*/ 9520 w 10000"/>
              <a:gd name="connsiteY6" fmla="*/ 9692 h 10097"/>
              <a:gd name="connsiteX7" fmla="*/ 9995 w 10000"/>
              <a:gd name="connsiteY7" fmla="*/ 5096 h 10097"/>
              <a:gd name="connsiteX8" fmla="*/ 9509 w 10000"/>
              <a:gd name="connsiteY8" fmla="*/ 437 h 10097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84 h 10099"/>
              <a:gd name="connsiteX1" fmla="*/ 5073 w 10009"/>
              <a:gd name="connsiteY1" fmla="*/ 149 h 10099"/>
              <a:gd name="connsiteX2" fmla="*/ 520 w 10009"/>
              <a:gd name="connsiteY2" fmla="*/ 355 h 10099"/>
              <a:gd name="connsiteX3" fmla="*/ 10 w 10009"/>
              <a:gd name="connsiteY3" fmla="*/ 4710 h 10099"/>
              <a:gd name="connsiteX4" fmla="*/ 391 w 10009"/>
              <a:gd name="connsiteY4" fmla="*/ 9540 h 10099"/>
              <a:gd name="connsiteX5" fmla="*/ 5104 w 10009"/>
              <a:gd name="connsiteY5" fmla="*/ 9960 h 10099"/>
              <a:gd name="connsiteX6" fmla="*/ 9529 w 10009"/>
              <a:gd name="connsiteY6" fmla="*/ 9739 h 10099"/>
              <a:gd name="connsiteX7" fmla="*/ 10004 w 10009"/>
              <a:gd name="connsiteY7" fmla="*/ 5143 h 10099"/>
              <a:gd name="connsiteX8" fmla="*/ 9518 w 10009"/>
              <a:gd name="connsiteY8" fmla="*/ 484 h 10099"/>
              <a:gd name="connsiteX0" fmla="*/ 9518 w 10009"/>
              <a:gd name="connsiteY0" fmla="*/ 436 h 10051"/>
              <a:gd name="connsiteX1" fmla="*/ 5073 w 10009"/>
              <a:gd name="connsiteY1" fmla="*/ 101 h 10051"/>
              <a:gd name="connsiteX2" fmla="*/ 520 w 10009"/>
              <a:gd name="connsiteY2" fmla="*/ 307 h 10051"/>
              <a:gd name="connsiteX3" fmla="*/ 10 w 10009"/>
              <a:gd name="connsiteY3" fmla="*/ 4662 h 10051"/>
              <a:gd name="connsiteX4" fmla="*/ 391 w 10009"/>
              <a:gd name="connsiteY4" fmla="*/ 9492 h 10051"/>
              <a:gd name="connsiteX5" fmla="*/ 5104 w 10009"/>
              <a:gd name="connsiteY5" fmla="*/ 9912 h 10051"/>
              <a:gd name="connsiteX6" fmla="*/ 9529 w 10009"/>
              <a:gd name="connsiteY6" fmla="*/ 9691 h 10051"/>
              <a:gd name="connsiteX7" fmla="*/ 10004 w 10009"/>
              <a:gd name="connsiteY7" fmla="*/ 5095 h 10051"/>
              <a:gd name="connsiteX8" fmla="*/ 9518 w 10009"/>
              <a:gd name="connsiteY8" fmla="*/ 436 h 10051"/>
              <a:gd name="connsiteX0" fmla="*/ 9646 w 10137"/>
              <a:gd name="connsiteY0" fmla="*/ 436 h 10051"/>
              <a:gd name="connsiteX1" fmla="*/ 5201 w 10137"/>
              <a:gd name="connsiteY1" fmla="*/ 101 h 10051"/>
              <a:gd name="connsiteX2" fmla="*/ 648 w 10137"/>
              <a:gd name="connsiteY2" fmla="*/ 307 h 10051"/>
              <a:gd name="connsiteX3" fmla="*/ 2 w 10137"/>
              <a:gd name="connsiteY3" fmla="*/ 4855 h 10051"/>
              <a:gd name="connsiteX4" fmla="*/ 519 w 10137"/>
              <a:gd name="connsiteY4" fmla="*/ 9492 h 10051"/>
              <a:gd name="connsiteX5" fmla="*/ 5232 w 10137"/>
              <a:gd name="connsiteY5" fmla="*/ 9912 h 10051"/>
              <a:gd name="connsiteX6" fmla="*/ 9657 w 10137"/>
              <a:gd name="connsiteY6" fmla="*/ 9691 h 10051"/>
              <a:gd name="connsiteX7" fmla="*/ 10132 w 10137"/>
              <a:gd name="connsiteY7" fmla="*/ 5095 h 10051"/>
              <a:gd name="connsiteX8" fmla="*/ 9646 w 10137"/>
              <a:gd name="connsiteY8" fmla="*/ 436 h 10051"/>
              <a:gd name="connsiteX0" fmla="*/ 9647 w 10138"/>
              <a:gd name="connsiteY0" fmla="*/ 436 h 10051"/>
              <a:gd name="connsiteX1" fmla="*/ 5202 w 10138"/>
              <a:gd name="connsiteY1" fmla="*/ 101 h 10051"/>
              <a:gd name="connsiteX2" fmla="*/ 479 w 10138"/>
              <a:gd name="connsiteY2" fmla="*/ 350 h 10051"/>
              <a:gd name="connsiteX3" fmla="*/ 3 w 10138"/>
              <a:gd name="connsiteY3" fmla="*/ 4855 h 10051"/>
              <a:gd name="connsiteX4" fmla="*/ 520 w 10138"/>
              <a:gd name="connsiteY4" fmla="*/ 9492 h 10051"/>
              <a:gd name="connsiteX5" fmla="*/ 5233 w 10138"/>
              <a:gd name="connsiteY5" fmla="*/ 9912 h 10051"/>
              <a:gd name="connsiteX6" fmla="*/ 9658 w 10138"/>
              <a:gd name="connsiteY6" fmla="*/ 9691 h 10051"/>
              <a:gd name="connsiteX7" fmla="*/ 10133 w 10138"/>
              <a:gd name="connsiteY7" fmla="*/ 5095 h 10051"/>
              <a:gd name="connsiteX8" fmla="*/ 9647 w 10138"/>
              <a:gd name="connsiteY8" fmla="*/ 436 h 10051"/>
              <a:gd name="connsiteX0" fmla="*/ 9647 w 10138"/>
              <a:gd name="connsiteY0" fmla="*/ 444 h 10059"/>
              <a:gd name="connsiteX1" fmla="*/ 5202 w 10138"/>
              <a:gd name="connsiteY1" fmla="*/ 109 h 10059"/>
              <a:gd name="connsiteX2" fmla="*/ 479 w 10138"/>
              <a:gd name="connsiteY2" fmla="*/ 358 h 10059"/>
              <a:gd name="connsiteX3" fmla="*/ 3 w 10138"/>
              <a:gd name="connsiteY3" fmla="*/ 4863 h 10059"/>
              <a:gd name="connsiteX4" fmla="*/ 520 w 10138"/>
              <a:gd name="connsiteY4" fmla="*/ 9500 h 10059"/>
              <a:gd name="connsiteX5" fmla="*/ 5233 w 10138"/>
              <a:gd name="connsiteY5" fmla="*/ 9920 h 10059"/>
              <a:gd name="connsiteX6" fmla="*/ 9658 w 10138"/>
              <a:gd name="connsiteY6" fmla="*/ 9699 h 10059"/>
              <a:gd name="connsiteX7" fmla="*/ 10133 w 10138"/>
              <a:gd name="connsiteY7" fmla="*/ 5103 h 10059"/>
              <a:gd name="connsiteX8" fmla="*/ 9647 w 10138"/>
              <a:gd name="connsiteY8" fmla="*/ 444 h 10059"/>
              <a:gd name="connsiteX0" fmla="*/ 9647 w 10138"/>
              <a:gd name="connsiteY0" fmla="*/ 444 h 10059"/>
              <a:gd name="connsiteX1" fmla="*/ 5202 w 10138"/>
              <a:gd name="connsiteY1" fmla="*/ 109 h 10059"/>
              <a:gd name="connsiteX2" fmla="*/ 479 w 10138"/>
              <a:gd name="connsiteY2" fmla="*/ 358 h 10059"/>
              <a:gd name="connsiteX3" fmla="*/ 3 w 10138"/>
              <a:gd name="connsiteY3" fmla="*/ 4863 h 10059"/>
              <a:gd name="connsiteX4" fmla="*/ 520 w 10138"/>
              <a:gd name="connsiteY4" fmla="*/ 9500 h 10059"/>
              <a:gd name="connsiteX5" fmla="*/ 5233 w 10138"/>
              <a:gd name="connsiteY5" fmla="*/ 9920 h 10059"/>
              <a:gd name="connsiteX6" fmla="*/ 9658 w 10138"/>
              <a:gd name="connsiteY6" fmla="*/ 9699 h 10059"/>
              <a:gd name="connsiteX7" fmla="*/ 10133 w 10138"/>
              <a:gd name="connsiteY7" fmla="*/ 5103 h 10059"/>
              <a:gd name="connsiteX8" fmla="*/ 9647 w 10138"/>
              <a:gd name="connsiteY8" fmla="*/ 444 h 10059"/>
              <a:gd name="connsiteX0" fmla="*/ 9647 w 10138"/>
              <a:gd name="connsiteY0" fmla="*/ 489 h 10104"/>
              <a:gd name="connsiteX1" fmla="*/ 4976 w 10138"/>
              <a:gd name="connsiteY1" fmla="*/ 47 h 10104"/>
              <a:gd name="connsiteX2" fmla="*/ 479 w 10138"/>
              <a:gd name="connsiteY2" fmla="*/ 403 h 10104"/>
              <a:gd name="connsiteX3" fmla="*/ 3 w 10138"/>
              <a:gd name="connsiteY3" fmla="*/ 4908 h 10104"/>
              <a:gd name="connsiteX4" fmla="*/ 520 w 10138"/>
              <a:gd name="connsiteY4" fmla="*/ 9545 h 10104"/>
              <a:gd name="connsiteX5" fmla="*/ 5233 w 10138"/>
              <a:gd name="connsiteY5" fmla="*/ 9965 h 10104"/>
              <a:gd name="connsiteX6" fmla="*/ 9658 w 10138"/>
              <a:gd name="connsiteY6" fmla="*/ 9744 h 10104"/>
              <a:gd name="connsiteX7" fmla="*/ 10133 w 10138"/>
              <a:gd name="connsiteY7" fmla="*/ 5148 h 10104"/>
              <a:gd name="connsiteX8" fmla="*/ 9647 w 10138"/>
              <a:gd name="connsiteY8" fmla="*/ 489 h 10104"/>
              <a:gd name="connsiteX0" fmla="*/ 9783 w 10174"/>
              <a:gd name="connsiteY0" fmla="*/ 464 h 10122"/>
              <a:gd name="connsiteX1" fmla="*/ 4976 w 10174"/>
              <a:gd name="connsiteY1" fmla="*/ 65 h 10122"/>
              <a:gd name="connsiteX2" fmla="*/ 479 w 10174"/>
              <a:gd name="connsiteY2" fmla="*/ 421 h 10122"/>
              <a:gd name="connsiteX3" fmla="*/ 3 w 10174"/>
              <a:gd name="connsiteY3" fmla="*/ 4926 h 10122"/>
              <a:gd name="connsiteX4" fmla="*/ 520 w 10174"/>
              <a:gd name="connsiteY4" fmla="*/ 9563 h 10122"/>
              <a:gd name="connsiteX5" fmla="*/ 5233 w 10174"/>
              <a:gd name="connsiteY5" fmla="*/ 9983 h 10122"/>
              <a:gd name="connsiteX6" fmla="*/ 9658 w 10174"/>
              <a:gd name="connsiteY6" fmla="*/ 9762 h 10122"/>
              <a:gd name="connsiteX7" fmla="*/ 10133 w 10174"/>
              <a:gd name="connsiteY7" fmla="*/ 5166 h 10122"/>
              <a:gd name="connsiteX8" fmla="*/ 9783 w 10174"/>
              <a:gd name="connsiteY8" fmla="*/ 464 h 10122"/>
              <a:gd name="connsiteX0" fmla="*/ 9783 w 10325"/>
              <a:gd name="connsiteY0" fmla="*/ 464 h 10122"/>
              <a:gd name="connsiteX1" fmla="*/ 4976 w 10325"/>
              <a:gd name="connsiteY1" fmla="*/ 65 h 10122"/>
              <a:gd name="connsiteX2" fmla="*/ 479 w 10325"/>
              <a:gd name="connsiteY2" fmla="*/ 421 h 10122"/>
              <a:gd name="connsiteX3" fmla="*/ 3 w 10325"/>
              <a:gd name="connsiteY3" fmla="*/ 4926 h 10122"/>
              <a:gd name="connsiteX4" fmla="*/ 520 w 10325"/>
              <a:gd name="connsiteY4" fmla="*/ 9563 h 10122"/>
              <a:gd name="connsiteX5" fmla="*/ 5233 w 10325"/>
              <a:gd name="connsiteY5" fmla="*/ 9983 h 10122"/>
              <a:gd name="connsiteX6" fmla="*/ 9658 w 10325"/>
              <a:gd name="connsiteY6" fmla="*/ 9762 h 10122"/>
              <a:gd name="connsiteX7" fmla="*/ 10325 w 10325"/>
              <a:gd name="connsiteY7" fmla="*/ 4952 h 10122"/>
              <a:gd name="connsiteX8" fmla="*/ 9783 w 10325"/>
              <a:gd name="connsiteY8" fmla="*/ 464 h 10122"/>
              <a:gd name="connsiteX0" fmla="*/ 9783 w 10364"/>
              <a:gd name="connsiteY0" fmla="*/ 464 h 10136"/>
              <a:gd name="connsiteX1" fmla="*/ 4976 w 10364"/>
              <a:gd name="connsiteY1" fmla="*/ 65 h 10136"/>
              <a:gd name="connsiteX2" fmla="*/ 479 w 10364"/>
              <a:gd name="connsiteY2" fmla="*/ 421 h 10136"/>
              <a:gd name="connsiteX3" fmla="*/ 3 w 10364"/>
              <a:gd name="connsiteY3" fmla="*/ 4926 h 10136"/>
              <a:gd name="connsiteX4" fmla="*/ 520 w 10364"/>
              <a:gd name="connsiteY4" fmla="*/ 9563 h 10136"/>
              <a:gd name="connsiteX5" fmla="*/ 5233 w 10364"/>
              <a:gd name="connsiteY5" fmla="*/ 9983 h 10136"/>
              <a:gd name="connsiteX6" fmla="*/ 9986 w 10364"/>
              <a:gd name="connsiteY6" fmla="*/ 9527 h 10136"/>
              <a:gd name="connsiteX7" fmla="*/ 10325 w 10364"/>
              <a:gd name="connsiteY7" fmla="*/ 4952 h 10136"/>
              <a:gd name="connsiteX8" fmla="*/ 9783 w 10364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467"/>
              <a:gd name="connsiteY0" fmla="*/ 464 h 10099"/>
              <a:gd name="connsiteX1" fmla="*/ 4976 w 10467"/>
              <a:gd name="connsiteY1" fmla="*/ 65 h 10099"/>
              <a:gd name="connsiteX2" fmla="*/ 479 w 10467"/>
              <a:gd name="connsiteY2" fmla="*/ 421 h 10099"/>
              <a:gd name="connsiteX3" fmla="*/ 3 w 10467"/>
              <a:gd name="connsiteY3" fmla="*/ 4926 h 10099"/>
              <a:gd name="connsiteX4" fmla="*/ 520 w 10467"/>
              <a:gd name="connsiteY4" fmla="*/ 9563 h 10099"/>
              <a:gd name="connsiteX5" fmla="*/ 5403 w 10467"/>
              <a:gd name="connsiteY5" fmla="*/ 9897 h 10099"/>
              <a:gd name="connsiteX6" fmla="*/ 9986 w 10467"/>
              <a:gd name="connsiteY6" fmla="*/ 9527 h 10099"/>
              <a:gd name="connsiteX7" fmla="*/ 10325 w 10467"/>
              <a:gd name="connsiteY7" fmla="*/ 4952 h 10099"/>
              <a:gd name="connsiteX8" fmla="*/ 9783 w 10467"/>
              <a:gd name="connsiteY8" fmla="*/ 464 h 10099"/>
              <a:gd name="connsiteX0" fmla="*/ 9783 w 10467"/>
              <a:gd name="connsiteY0" fmla="*/ 464 h 10112"/>
              <a:gd name="connsiteX1" fmla="*/ 4976 w 10467"/>
              <a:gd name="connsiteY1" fmla="*/ 65 h 10112"/>
              <a:gd name="connsiteX2" fmla="*/ 479 w 10467"/>
              <a:gd name="connsiteY2" fmla="*/ 421 h 10112"/>
              <a:gd name="connsiteX3" fmla="*/ 3 w 10467"/>
              <a:gd name="connsiteY3" fmla="*/ 4926 h 10112"/>
              <a:gd name="connsiteX4" fmla="*/ 418 w 10467"/>
              <a:gd name="connsiteY4" fmla="*/ 9584 h 10112"/>
              <a:gd name="connsiteX5" fmla="*/ 5403 w 10467"/>
              <a:gd name="connsiteY5" fmla="*/ 9897 h 10112"/>
              <a:gd name="connsiteX6" fmla="*/ 9986 w 10467"/>
              <a:gd name="connsiteY6" fmla="*/ 9527 h 10112"/>
              <a:gd name="connsiteX7" fmla="*/ 10325 w 10467"/>
              <a:gd name="connsiteY7" fmla="*/ 4952 h 10112"/>
              <a:gd name="connsiteX8" fmla="*/ 9783 w 10467"/>
              <a:gd name="connsiteY8" fmla="*/ 464 h 10112"/>
              <a:gd name="connsiteX0" fmla="*/ 9783 w 10467"/>
              <a:gd name="connsiteY0" fmla="*/ 464 h 10168"/>
              <a:gd name="connsiteX1" fmla="*/ 4976 w 10467"/>
              <a:gd name="connsiteY1" fmla="*/ 65 h 10168"/>
              <a:gd name="connsiteX2" fmla="*/ 479 w 10467"/>
              <a:gd name="connsiteY2" fmla="*/ 421 h 10168"/>
              <a:gd name="connsiteX3" fmla="*/ 3 w 10467"/>
              <a:gd name="connsiteY3" fmla="*/ 4926 h 10168"/>
              <a:gd name="connsiteX4" fmla="*/ 418 w 10467"/>
              <a:gd name="connsiteY4" fmla="*/ 9584 h 10168"/>
              <a:gd name="connsiteX5" fmla="*/ 5403 w 10467"/>
              <a:gd name="connsiteY5" fmla="*/ 10025 h 10168"/>
              <a:gd name="connsiteX6" fmla="*/ 9986 w 10467"/>
              <a:gd name="connsiteY6" fmla="*/ 9527 h 10168"/>
              <a:gd name="connsiteX7" fmla="*/ 10325 w 10467"/>
              <a:gd name="connsiteY7" fmla="*/ 4952 h 10168"/>
              <a:gd name="connsiteX8" fmla="*/ 9783 w 10467"/>
              <a:gd name="connsiteY8" fmla="*/ 464 h 10168"/>
              <a:gd name="connsiteX0" fmla="*/ 9783 w 10467"/>
              <a:gd name="connsiteY0" fmla="*/ 464 h 10168"/>
              <a:gd name="connsiteX1" fmla="*/ 4976 w 10467"/>
              <a:gd name="connsiteY1" fmla="*/ 65 h 10168"/>
              <a:gd name="connsiteX2" fmla="*/ 479 w 10467"/>
              <a:gd name="connsiteY2" fmla="*/ 421 h 10168"/>
              <a:gd name="connsiteX3" fmla="*/ 3 w 10467"/>
              <a:gd name="connsiteY3" fmla="*/ 4926 h 10168"/>
              <a:gd name="connsiteX4" fmla="*/ 418 w 10467"/>
              <a:gd name="connsiteY4" fmla="*/ 9584 h 10168"/>
              <a:gd name="connsiteX5" fmla="*/ 5403 w 10467"/>
              <a:gd name="connsiteY5" fmla="*/ 10025 h 10168"/>
              <a:gd name="connsiteX6" fmla="*/ 9986 w 10467"/>
              <a:gd name="connsiteY6" fmla="*/ 9527 h 10168"/>
              <a:gd name="connsiteX7" fmla="*/ 10325 w 10467"/>
              <a:gd name="connsiteY7" fmla="*/ 4952 h 10168"/>
              <a:gd name="connsiteX8" fmla="*/ 9783 w 10467"/>
              <a:gd name="connsiteY8" fmla="*/ 464 h 10168"/>
              <a:gd name="connsiteX0" fmla="*/ 9783 w 10399"/>
              <a:gd name="connsiteY0" fmla="*/ 464 h 10244"/>
              <a:gd name="connsiteX1" fmla="*/ 4976 w 10399"/>
              <a:gd name="connsiteY1" fmla="*/ 65 h 10244"/>
              <a:gd name="connsiteX2" fmla="*/ 479 w 10399"/>
              <a:gd name="connsiteY2" fmla="*/ 421 h 10244"/>
              <a:gd name="connsiteX3" fmla="*/ 3 w 10399"/>
              <a:gd name="connsiteY3" fmla="*/ 4926 h 10244"/>
              <a:gd name="connsiteX4" fmla="*/ 418 w 10399"/>
              <a:gd name="connsiteY4" fmla="*/ 9584 h 10244"/>
              <a:gd name="connsiteX5" fmla="*/ 5403 w 10399"/>
              <a:gd name="connsiteY5" fmla="*/ 10025 h 10244"/>
              <a:gd name="connsiteX6" fmla="*/ 9850 w 10399"/>
              <a:gd name="connsiteY6" fmla="*/ 9784 h 10244"/>
              <a:gd name="connsiteX7" fmla="*/ 10325 w 10399"/>
              <a:gd name="connsiteY7" fmla="*/ 4952 h 10244"/>
              <a:gd name="connsiteX8" fmla="*/ 9783 w 10399"/>
              <a:gd name="connsiteY8" fmla="*/ 464 h 10244"/>
              <a:gd name="connsiteX0" fmla="*/ 9783 w 10399"/>
              <a:gd name="connsiteY0" fmla="*/ 464 h 10152"/>
              <a:gd name="connsiteX1" fmla="*/ 4976 w 10399"/>
              <a:gd name="connsiteY1" fmla="*/ 65 h 10152"/>
              <a:gd name="connsiteX2" fmla="*/ 479 w 10399"/>
              <a:gd name="connsiteY2" fmla="*/ 421 h 10152"/>
              <a:gd name="connsiteX3" fmla="*/ 3 w 10399"/>
              <a:gd name="connsiteY3" fmla="*/ 4926 h 10152"/>
              <a:gd name="connsiteX4" fmla="*/ 418 w 10399"/>
              <a:gd name="connsiteY4" fmla="*/ 9584 h 10152"/>
              <a:gd name="connsiteX5" fmla="*/ 5403 w 10399"/>
              <a:gd name="connsiteY5" fmla="*/ 10025 h 10152"/>
              <a:gd name="connsiteX6" fmla="*/ 9850 w 10399"/>
              <a:gd name="connsiteY6" fmla="*/ 9784 h 10152"/>
              <a:gd name="connsiteX7" fmla="*/ 10325 w 10399"/>
              <a:gd name="connsiteY7" fmla="*/ 4952 h 10152"/>
              <a:gd name="connsiteX8" fmla="*/ 9783 w 10399"/>
              <a:gd name="connsiteY8" fmla="*/ 464 h 10152"/>
              <a:gd name="connsiteX0" fmla="*/ 9783 w 10326"/>
              <a:gd name="connsiteY0" fmla="*/ 464 h 10152"/>
              <a:gd name="connsiteX1" fmla="*/ 4976 w 10326"/>
              <a:gd name="connsiteY1" fmla="*/ 65 h 10152"/>
              <a:gd name="connsiteX2" fmla="*/ 479 w 10326"/>
              <a:gd name="connsiteY2" fmla="*/ 421 h 10152"/>
              <a:gd name="connsiteX3" fmla="*/ 3 w 10326"/>
              <a:gd name="connsiteY3" fmla="*/ 4926 h 10152"/>
              <a:gd name="connsiteX4" fmla="*/ 418 w 10326"/>
              <a:gd name="connsiteY4" fmla="*/ 9584 h 10152"/>
              <a:gd name="connsiteX5" fmla="*/ 5403 w 10326"/>
              <a:gd name="connsiteY5" fmla="*/ 10025 h 10152"/>
              <a:gd name="connsiteX6" fmla="*/ 9850 w 10326"/>
              <a:gd name="connsiteY6" fmla="*/ 9784 h 10152"/>
              <a:gd name="connsiteX7" fmla="*/ 10325 w 10326"/>
              <a:gd name="connsiteY7" fmla="*/ 4952 h 10152"/>
              <a:gd name="connsiteX8" fmla="*/ 9783 w 10326"/>
              <a:gd name="connsiteY8" fmla="*/ 464 h 10152"/>
              <a:gd name="connsiteX0" fmla="*/ 9783 w 10334"/>
              <a:gd name="connsiteY0" fmla="*/ 464 h 10151"/>
              <a:gd name="connsiteX1" fmla="*/ 4976 w 10334"/>
              <a:gd name="connsiteY1" fmla="*/ 65 h 10151"/>
              <a:gd name="connsiteX2" fmla="*/ 479 w 10334"/>
              <a:gd name="connsiteY2" fmla="*/ 421 h 10151"/>
              <a:gd name="connsiteX3" fmla="*/ 3 w 10334"/>
              <a:gd name="connsiteY3" fmla="*/ 4926 h 10151"/>
              <a:gd name="connsiteX4" fmla="*/ 418 w 10334"/>
              <a:gd name="connsiteY4" fmla="*/ 9584 h 10151"/>
              <a:gd name="connsiteX5" fmla="*/ 5403 w 10334"/>
              <a:gd name="connsiteY5" fmla="*/ 10025 h 10151"/>
              <a:gd name="connsiteX6" fmla="*/ 9941 w 10334"/>
              <a:gd name="connsiteY6" fmla="*/ 9805 h 10151"/>
              <a:gd name="connsiteX7" fmla="*/ 10325 w 10334"/>
              <a:gd name="connsiteY7" fmla="*/ 4952 h 10151"/>
              <a:gd name="connsiteX8" fmla="*/ 9783 w 10334"/>
              <a:gd name="connsiteY8" fmla="*/ 464 h 10151"/>
              <a:gd name="connsiteX0" fmla="*/ 9783 w 10353"/>
              <a:gd name="connsiteY0" fmla="*/ 464 h 10151"/>
              <a:gd name="connsiteX1" fmla="*/ 4976 w 10353"/>
              <a:gd name="connsiteY1" fmla="*/ 65 h 10151"/>
              <a:gd name="connsiteX2" fmla="*/ 479 w 10353"/>
              <a:gd name="connsiteY2" fmla="*/ 421 h 10151"/>
              <a:gd name="connsiteX3" fmla="*/ 3 w 10353"/>
              <a:gd name="connsiteY3" fmla="*/ 4926 h 10151"/>
              <a:gd name="connsiteX4" fmla="*/ 418 w 10353"/>
              <a:gd name="connsiteY4" fmla="*/ 9584 h 10151"/>
              <a:gd name="connsiteX5" fmla="*/ 5403 w 10353"/>
              <a:gd name="connsiteY5" fmla="*/ 10025 h 10151"/>
              <a:gd name="connsiteX6" fmla="*/ 9941 w 10353"/>
              <a:gd name="connsiteY6" fmla="*/ 9805 h 10151"/>
              <a:gd name="connsiteX7" fmla="*/ 10348 w 10353"/>
              <a:gd name="connsiteY7" fmla="*/ 5038 h 10151"/>
              <a:gd name="connsiteX8" fmla="*/ 9783 w 10353"/>
              <a:gd name="connsiteY8" fmla="*/ 464 h 10151"/>
              <a:gd name="connsiteX0" fmla="*/ 9817 w 10353"/>
              <a:gd name="connsiteY0" fmla="*/ 454 h 10162"/>
              <a:gd name="connsiteX1" fmla="*/ 4976 w 10353"/>
              <a:gd name="connsiteY1" fmla="*/ 76 h 10162"/>
              <a:gd name="connsiteX2" fmla="*/ 479 w 10353"/>
              <a:gd name="connsiteY2" fmla="*/ 432 h 10162"/>
              <a:gd name="connsiteX3" fmla="*/ 3 w 10353"/>
              <a:gd name="connsiteY3" fmla="*/ 4937 h 10162"/>
              <a:gd name="connsiteX4" fmla="*/ 418 w 10353"/>
              <a:gd name="connsiteY4" fmla="*/ 9595 h 10162"/>
              <a:gd name="connsiteX5" fmla="*/ 5403 w 10353"/>
              <a:gd name="connsiteY5" fmla="*/ 10036 h 10162"/>
              <a:gd name="connsiteX6" fmla="*/ 9941 w 10353"/>
              <a:gd name="connsiteY6" fmla="*/ 9816 h 10162"/>
              <a:gd name="connsiteX7" fmla="*/ 10348 w 10353"/>
              <a:gd name="connsiteY7" fmla="*/ 5049 h 10162"/>
              <a:gd name="connsiteX8" fmla="*/ 9817 w 10353"/>
              <a:gd name="connsiteY8" fmla="*/ 454 h 10162"/>
              <a:gd name="connsiteX0" fmla="*/ 9817 w 10353"/>
              <a:gd name="connsiteY0" fmla="*/ 446 h 10154"/>
              <a:gd name="connsiteX1" fmla="*/ 5010 w 10353"/>
              <a:gd name="connsiteY1" fmla="*/ 89 h 10154"/>
              <a:gd name="connsiteX2" fmla="*/ 479 w 10353"/>
              <a:gd name="connsiteY2" fmla="*/ 424 h 10154"/>
              <a:gd name="connsiteX3" fmla="*/ 3 w 10353"/>
              <a:gd name="connsiteY3" fmla="*/ 4929 h 10154"/>
              <a:gd name="connsiteX4" fmla="*/ 418 w 10353"/>
              <a:gd name="connsiteY4" fmla="*/ 9587 h 10154"/>
              <a:gd name="connsiteX5" fmla="*/ 5403 w 10353"/>
              <a:gd name="connsiteY5" fmla="*/ 10028 h 10154"/>
              <a:gd name="connsiteX6" fmla="*/ 9941 w 10353"/>
              <a:gd name="connsiteY6" fmla="*/ 9808 h 10154"/>
              <a:gd name="connsiteX7" fmla="*/ 10348 w 10353"/>
              <a:gd name="connsiteY7" fmla="*/ 5041 h 10154"/>
              <a:gd name="connsiteX8" fmla="*/ 9817 w 10353"/>
              <a:gd name="connsiteY8" fmla="*/ 446 h 10154"/>
              <a:gd name="connsiteX0" fmla="*/ 9817 w 10353"/>
              <a:gd name="connsiteY0" fmla="*/ 446 h 10154"/>
              <a:gd name="connsiteX1" fmla="*/ 5010 w 10353"/>
              <a:gd name="connsiteY1" fmla="*/ 89 h 10154"/>
              <a:gd name="connsiteX2" fmla="*/ 479 w 10353"/>
              <a:gd name="connsiteY2" fmla="*/ 424 h 10154"/>
              <a:gd name="connsiteX3" fmla="*/ 3 w 10353"/>
              <a:gd name="connsiteY3" fmla="*/ 4929 h 10154"/>
              <a:gd name="connsiteX4" fmla="*/ 418 w 10353"/>
              <a:gd name="connsiteY4" fmla="*/ 9587 h 10154"/>
              <a:gd name="connsiteX5" fmla="*/ 5403 w 10353"/>
              <a:gd name="connsiteY5" fmla="*/ 10028 h 10154"/>
              <a:gd name="connsiteX6" fmla="*/ 9941 w 10353"/>
              <a:gd name="connsiteY6" fmla="*/ 9808 h 10154"/>
              <a:gd name="connsiteX7" fmla="*/ 10348 w 10353"/>
              <a:gd name="connsiteY7" fmla="*/ 5041 h 10154"/>
              <a:gd name="connsiteX8" fmla="*/ 9817 w 10353"/>
              <a:gd name="connsiteY8" fmla="*/ 446 h 10154"/>
              <a:gd name="connsiteX0" fmla="*/ 9817 w 10353"/>
              <a:gd name="connsiteY0" fmla="*/ 466 h 10174"/>
              <a:gd name="connsiteX1" fmla="*/ 5010 w 10353"/>
              <a:gd name="connsiteY1" fmla="*/ 109 h 10174"/>
              <a:gd name="connsiteX2" fmla="*/ 377 w 10353"/>
              <a:gd name="connsiteY2" fmla="*/ 358 h 10174"/>
              <a:gd name="connsiteX3" fmla="*/ 3 w 10353"/>
              <a:gd name="connsiteY3" fmla="*/ 4949 h 10174"/>
              <a:gd name="connsiteX4" fmla="*/ 418 w 10353"/>
              <a:gd name="connsiteY4" fmla="*/ 9607 h 10174"/>
              <a:gd name="connsiteX5" fmla="*/ 5403 w 10353"/>
              <a:gd name="connsiteY5" fmla="*/ 10048 h 10174"/>
              <a:gd name="connsiteX6" fmla="*/ 9941 w 10353"/>
              <a:gd name="connsiteY6" fmla="*/ 9828 h 10174"/>
              <a:gd name="connsiteX7" fmla="*/ 10348 w 10353"/>
              <a:gd name="connsiteY7" fmla="*/ 5061 h 10174"/>
              <a:gd name="connsiteX8" fmla="*/ 9817 w 10353"/>
              <a:gd name="connsiteY8" fmla="*/ 466 h 10174"/>
              <a:gd name="connsiteX0" fmla="*/ 9817 w 10353"/>
              <a:gd name="connsiteY0" fmla="*/ 565 h 10273"/>
              <a:gd name="connsiteX1" fmla="*/ 5010 w 10353"/>
              <a:gd name="connsiteY1" fmla="*/ 208 h 10273"/>
              <a:gd name="connsiteX2" fmla="*/ 377 w 10353"/>
              <a:gd name="connsiteY2" fmla="*/ 457 h 10273"/>
              <a:gd name="connsiteX3" fmla="*/ 3 w 10353"/>
              <a:gd name="connsiteY3" fmla="*/ 5048 h 10273"/>
              <a:gd name="connsiteX4" fmla="*/ 418 w 10353"/>
              <a:gd name="connsiteY4" fmla="*/ 9706 h 10273"/>
              <a:gd name="connsiteX5" fmla="*/ 5403 w 10353"/>
              <a:gd name="connsiteY5" fmla="*/ 10147 h 10273"/>
              <a:gd name="connsiteX6" fmla="*/ 9941 w 10353"/>
              <a:gd name="connsiteY6" fmla="*/ 9927 h 10273"/>
              <a:gd name="connsiteX7" fmla="*/ 10348 w 10353"/>
              <a:gd name="connsiteY7" fmla="*/ 5160 h 10273"/>
              <a:gd name="connsiteX8" fmla="*/ 9817 w 10353"/>
              <a:gd name="connsiteY8" fmla="*/ 565 h 10273"/>
              <a:gd name="connsiteX0" fmla="*/ 9817 w 10353"/>
              <a:gd name="connsiteY0" fmla="*/ 565 h 10273"/>
              <a:gd name="connsiteX1" fmla="*/ 5010 w 10353"/>
              <a:gd name="connsiteY1" fmla="*/ 208 h 10273"/>
              <a:gd name="connsiteX2" fmla="*/ 377 w 10353"/>
              <a:gd name="connsiteY2" fmla="*/ 457 h 10273"/>
              <a:gd name="connsiteX3" fmla="*/ 3 w 10353"/>
              <a:gd name="connsiteY3" fmla="*/ 5048 h 10273"/>
              <a:gd name="connsiteX4" fmla="*/ 418 w 10353"/>
              <a:gd name="connsiteY4" fmla="*/ 9706 h 10273"/>
              <a:gd name="connsiteX5" fmla="*/ 5403 w 10353"/>
              <a:gd name="connsiteY5" fmla="*/ 10147 h 10273"/>
              <a:gd name="connsiteX6" fmla="*/ 9941 w 10353"/>
              <a:gd name="connsiteY6" fmla="*/ 9927 h 10273"/>
              <a:gd name="connsiteX7" fmla="*/ 10348 w 10353"/>
              <a:gd name="connsiteY7" fmla="*/ 5160 h 10273"/>
              <a:gd name="connsiteX8" fmla="*/ 9817 w 10353"/>
              <a:gd name="connsiteY8" fmla="*/ 565 h 10273"/>
              <a:gd name="connsiteX0" fmla="*/ 9817 w 10353"/>
              <a:gd name="connsiteY0" fmla="*/ 482 h 10190"/>
              <a:gd name="connsiteX1" fmla="*/ 5010 w 10353"/>
              <a:gd name="connsiteY1" fmla="*/ 125 h 10190"/>
              <a:gd name="connsiteX2" fmla="*/ 377 w 10353"/>
              <a:gd name="connsiteY2" fmla="*/ 374 h 10190"/>
              <a:gd name="connsiteX3" fmla="*/ 3 w 10353"/>
              <a:gd name="connsiteY3" fmla="*/ 4965 h 10190"/>
              <a:gd name="connsiteX4" fmla="*/ 418 w 10353"/>
              <a:gd name="connsiteY4" fmla="*/ 9623 h 10190"/>
              <a:gd name="connsiteX5" fmla="*/ 5403 w 10353"/>
              <a:gd name="connsiteY5" fmla="*/ 10064 h 10190"/>
              <a:gd name="connsiteX6" fmla="*/ 9941 w 10353"/>
              <a:gd name="connsiteY6" fmla="*/ 9844 h 10190"/>
              <a:gd name="connsiteX7" fmla="*/ 10348 w 10353"/>
              <a:gd name="connsiteY7" fmla="*/ 5077 h 10190"/>
              <a:gd name="connsiteX8" fmla="*/ 9817 w 10353"/>
              <a:gd name="connsiteY8" fmla="*/ 482 h 10190"/>
              <a:gd name="connsiteX0" fmla="*/ 9815 w 10351"/>
              <a:gd name="connsiteY0" fmla="*/ 495 h 10203"/>
              <a:gd name="connsiteX1" fmla="*/ 5008 w 10351"/>
              <a:gd name="connsiteY1" fmla="*/ 138 h 10203"/>
              <a:gd name="connsiteX2" fmla="*/ 420 w 10351"/>
              <a:gd name="connsiteY2" fmla="*/ 366 h 10203"/>
              <a:gd name="connsiteX3" fmla="*/ 1 w 10351"/>
              <a:gd name="connsiteY3" fmla="*/ 4978 h 10203"/>
              <a:gd name="connsiteX4" fmla="*/ 416 w 10351"/>
              <a:gd name="connsiteY4" fmla="*/ 9636 h 10203"/>
              <a:gd name="connsiteX5" fmla="*/ 5401 w 10351"/>
              <a:gd name="connsiteY5" fmla="*/ 10077 h 10203"/>
              <a:gd name="connsiteX6" fmla="*/ 9939 w 10351"/>
              <a:gd name="connsiteY6" fmla="*/ 9857 h 10203"/>
              <a:gd name="connsiteX7" fmla="*/ 10346 w 10351"/>
              <a:gd name="connsiteY7" fmla="*/ 5090 h 10203"/>
              <a:gd name="connsiteX8" fmla="*/ 9815 w 10351"/>
              <a:gd name="connsiteY8" fmla="*/ 495 h 10203"/>
              <a:gd name="connsiteX0" fmla="*/ 9816 w 10352"/>
              <a:gd name="connsiteY0" fmla="*/ 495 h 10203"/>
              <a:gd name="connsiteX1" fmla="*/ 5009 w 10352"/>
              <a:gd name="connsiteY1" fmla="*/ 138 h 10203"/>
              <a:gd name="connsiteX2" fmla="*/ 421 w 10352"/>
              <a:gd name="connsiteY2" fmla="*/ 366 h 10203"/>
              <a:gd name="connsiteX3" fmla="*/ 2 w 10352"/>
              <a:gd name="connsiteY3" fmla="*/ 4978 h 10203"/>
              <a:gd name="connsiteX4" fmla="*/ 417 w 10352"/>
              <a:gd name="connsiteY4" fmla="*/ 9636 h 10203"/>
              <a:gd name="connsiteX5" fmla="*/ 5402 w 10352"/>
              <a:gd name="connsiteY5" fmla="*/ 10077 h 10203"/>
              <a:gd name="connsiteX6" fmla="*/ 9940 w 10352"/>
              <a:gd name="connsiteY6" fmla="*/ 9857 h 10203"/>
              <a:gd name="connsiteX7" fmla="*/ 10347 w 10352"/>
              <a:gd name="connsiteY7" fmla="*/ 5090 h 10203"/>
              <a:gd name="connsiteX8" fmla="*/ 9816 w 10352"/>
              <a:gd name="connsiteY8" fmla="*/ 495 h 10203"/>
              <a:gd name="connsiteX0" fmla="*/ 9818 w 10354"/>
              <a:gd name="connsiteY0" fmla="*/ 495 h 10198"/>
              <a:gd name="connsiteX1" fmla="*/ 5011 w 10354"/>
              <a:gd name="connsiteY1" fmla="*/ 138 h 10198"/>
              <a:gd name="connsiteX2" fmla="*/ 423 w 10354"/>
              <a:gd name="connsiteY2" fmla="*/ 366 h 10198"/>
              <a:gd name="connsiteX3" fmla="*/ 4 w 10354"/>
              <a:gd name="connsiteY3" fmla="*/ 4978 h 10198"/>
              <a:gd name="connsiteX4" fmla="*/ 385 w 10354"/>
              <a:gd name="connsiteY4" fmla="*/ 9572 h 10198"/>
              <a:gd name="connsiteX5" fmla="*/ 5404 w 10354"/>
              <a:gd name="connsiteY5" fmla="*/ 10077 h 10198"/>
              <a:gd name="connsiteX6" fmla="*/ 9942 w 10354"/>
              <a:gd name="connsiteY6" fmla="*/ 9857 h 10198"/>
              <a:gd name="connsiteX7" fmla="*/ 10349 w 10354"/>
              <a:gd name="connsiteY7" fmla="*/ 5090 h 10198"/>
              <a:gd name="connsiteX8" fmla="*/ 9818 w 10354"/>
              <a:gd name="connsiteY8" fmla="*/ 495 h 10198"/>
              <a:gd name="connsiteX0" fmla="*/ 9823 w 10359"/>
              <a:gd name="connsiteY0" fmla="*/ 495 h 10257"/>
              <a:gd name="connsiteX1" fmla="*/ 5016 w 10359"/>
              <a:gd name="connsiteY1" fmla="*/ 138 h 10257"/>
              <a:gd name="connsiteX2" fmla="*/ 428 w 10359"/>
              <a:gd name="connsiteY2" fmla="*/ 366 h 10257"/>
              <a:gd name="connsiteX3" fmla="*/ 9 w 10359"/>
              <a:gd name="connsiteY3" fmla="*/ 4978 h 10257"/>
              <a:gd name="connsiteX4" fmla="*/ 367 w 10359"/>
              <a:gd name="connsiteY4" fmla="*/ 9722 h 10257"/>
              <a:gd name="connsiteX5" fmla="*/ 5409 w 10359"/>
              <a:gd name="connsiteY5" fmla="*/ 10077 h 10257"/>
              <a:gd name="connsiteX6" fmla="*/ 9947 w 10359"/>
              <a:gd name="connsiteY6" fmla="*/ 9857 h 10257"/>
              <a:gd name="connsiteX7" fmla="*/ 10354 w 10359"/>
              <a:gd name="connsiteY7" fmla="*/ 5090 h 10257"/>
              <a:gd name="connsiteX8" fmla="*/ 9823 w 10359"/>
              <a:gd name="connsiteY8" fmla="*/ 495 h 10257"/>
              <a:gd name="connsiteX0" fmla="*/ 9817 w 10353"/>
              <a:gd name="connsiteY0" fmla="*/ 495 h 10285"/>
              <a:gd name="connsiteX1" fmla="*/ 5010 w 10353"/>
              <a:gd name="connsiteY1" fmla="*/ 138 h 10285"/>
              <a:gd name="connsiteX2" fmla="*/ 422 w 10353"/>
              <a:gd name="connsiteY2" fmla="*/ 366 h 10285"/>
              <a:gd name="connsiteX3" fmla="*/ 3 w 10353"/>
              <a:gd name="connsiteY3" fmla="*/ 4978 h 10285"/>
              <a:gd name="connsiteX4" fmla="*/ 395 w 10353"/>
              <a:gd name="connsiteY4" fmla="*/ 9765 h 10285"/>
              <a:gd name="connsiteX5" fmla="*/ 5403 w 10353"/>
              <a:gd name="connsiteY5" fmla="*/ 10077 h 10285"/>
              <a:gd name="connsiteX6" fmla="*/ 9941 w 10353"/>
              <a:gd name="connsiteY6" fmla="*/ 9857 h 10285"/>
              <a:gd name="connsiteX7" fmla="*/ 10348 w 10353"/>
              <a:gd name="connsiteY7" fmla="*/ 5090 h 10285"/>
              <a:gd name="connsiteX8" fmla="*/ 9817 w 10353"/>
              <a:gd name="connsiteY8" fmla="*/ 495 h 10285"/>
              <a:gd name="connsiteX0" fmla="*/ 9817 w 10353"/>
              <a:gd name="connsiteY0" fmla="*/ 495 h 10223"/>
              <a:gd name="connsiteX1" fmla="*/ 5010 w 10353"/>
              <a:gd name="connsiteY1" fmla="*/ 138 h 10223"/>
              <a:gd name="connsiteX2" fmla="*/ 422 w 10353"/>
              <a:gd name="connsiteY2" fmla="*/ 366 h 10223"/>
              <a:gd name="connsiteX3" fmla="*/ 3 w 10353"/>
              <a:gd name="connsiteY3" fmla="*/ 4978 h 10223"/>
              <a:gd name="connsiteX4" fmla="*/ 395 w 10353"/>
              <a:gd name="connsiteY4" fmla="*/ 9765 h 10223"/>
              <a:gd name="connsiteX5" fmla="*/ 5403 w 10353"/>
              <a:gd name="connsiteY5" fmla="*/ 10077 h 10223"/>
              <a:gd name="connsiteX6" fmla="*/ 9941 w 10353"/>
              <a:gd name="connsiteY6" fmla="*/ 9857 h 10223"/>
              <a:gd name="connsiteX7" fmla="*/ 10348 w 10353"/>
              <a:gd name="connsiteY7" fmla="*/ 5090 h 10223"/>
              <a:gd name="connsiteX8" fmla="*/ 9817 w 10353"/>
              <a:gd name="connsiteY8" fmla="*/ 495 h 10223"/>
              <a:gd name="connsiteX0" fmla="*/ 9818 w 10354"/>
              <a:gd name="connsiteY0" fmla="*/ 495 h 10209"/>
              <a:gd name="connsiteX1" fmla="*/ 5011 w 10354"/>
              <a:gd name="connsiteY1" fmla="*/ 138 h 10209"/>
              <a:gd name="connsiteX2" fmla="*/ 423 w 10354"/>
              <a:gd name="connsiteY2" fmla="*/ 366 h 10209"/>
              <a:gd name="connsiteX3" fmla="*/ 4 w 10354"/>
              <a:gd name="connsiteY3" fmla="*/ 4978 h 10209"/>
              <a:gd name="connsiteX4" fmla="*/ 385 w 10354"/>
              <a:gd name="connsiteY4" fmla="*/ 9744 h 10209"/>
              <a:gd name="connsiteX5" fmla="*/ 5404 w 10354"/>
              <a:gd name="connsiteY5" fmla="*/ 10077 h 10209"/>
              <a:gd name="connsiteX6" fmla="*/ 9942 w 10354"/>
              <a:gd name="connsiteY6" fmla="*/ 9857 h 10209"/>
              <a:gd name="connsiteX7" fmla="*/ 10349 w 10354"/>
              <a:gd name="connsiteY7" fmla="*/ 5090 h 10209"/>
              <a:gd name="connsiteX8" fmla="*/ 9818 w 10354"/>
              <a:gd name="connsiteY8" fmla="*/ 495 h 10209"/>
              <a:gd name="connsiteX0" fmla="*/ 9782 w 10318"/>
              <a:gd name="connsiteY0" fmla="*/ 495 h 10209"/>
              <a:gd name="connsiteX1" fmla="*/ 4975 w 10318"/>
              <a:gd name="connsiteY1" fmla="*/ 138 h 10209"/>
              <a:gd name="connsiteX2" fmla="*/ 387 w 10318"/>
              <a:gd name="connsiteY2" fmla="*/ 366 h 10209"/>
              <a:gd name="connsiteX3" fmla="*/ 13 w 10318"/>
              <a:gd name="connsiteY3" fmla="*/ 4958 h 10209"/>
              <a:gd name="connsiteX4" fmla="*/ 349 w 10318"/>
              <a:gd name="connsiteY4" fmla="*/ 9744 h 10209"/>
              <a:gd name="connsiteX5" fmla="*/ 5368 w 10318"/>
              <a:gd name="connsiteY5" fmla="*/ 10077 h 10209"/>
              <a:gd name="connsiteX6" fmla="*/ 9906 w 10318"/>
              <a:gd name="connsiteY6" fmla="*/ 9857 h 10209"/>
              <a:gd name="connsiteX7" fmla="*/ 10313 w 10318"/>
              <a:gd name="connsiteY7" fmla="*/ 5090 h 10209"/>
              <a:gd name="connsiteX8" fmla="*/ 9782 w 10318"/>
              <a:gd name="connsiteY8" fmla="*/ 495 h 10209"/>
              <a:gd name="connsiteX0" fmla="*/ 9779 w 10315"/>
              <a:gd name="connsiteY0" fmla="*/ 495 h 10197"/>
              <a:gd name="connsiteX1" fmla="*/ 4972 w 10315"/>
              <a:gd name="connsiteY1" fmla="*/ 138 h 10197"/>
              <a:gd name="connsiteX2" fmla="*/ 384 w 10315"/>
              <a:gd name="connsiteY2" fmla="*/ 366 h 10197"/>
              <a:gd name="connsiteX3" fmla="*/ 10 w 10315"/>
              <a:gd name="connsiteY3" fmla="*/ 4958 h 10197"/>
              <a:gd name="connsiteX4" fmla="*/ 369 w 10315"/>
              <a:gd name="connsiteY4" fmla="*/ 9586 h 10197"/>
              <a:gd name="connsiteX5" fmla="*/ 5365 w 10315"/>
              <a:gd name="connsiteY5" fmla="*/ 10077 h 10197"/>
              <a:gd name="connsiteX6" fmla="*/ 9903 w 10315"/>
              <a:gd name="connsiteY6" fmla="*/ 9857 h 10197"/>
              <a:gd name="connsiteX7" fmla="*/ 10310 w 10315"/>
              <a:gd name="connsiteY7" fmla="*/ 5090 h 10197"/>
              <a:gd name="connsiteX8" fmla="*/ 9779 w 10315"/>
              <a:gd name="connsiteY8" fmla="*/ 495 h 10197"/>
              <a:gd name="connsiteX0" fmla="*/ 9779 w 10315"/>
              <a:gd name="connsiteY0" fmla="*/ 495 h 10197"/>
              <a:gd name="connsiteX1" fmla="*/ 4972 w 10315"/>
              <a:gd name="connsiteY1" fmla="*/ 138 h 10197"/>
              <a:gd name="connsiteX2" fmla="*/ 384 w 10315"/>
              <a:gd name="connsiteY2" fmla="*/ 366 h 10197"/>
              <a:gd name="connsiteX3" fmla="*/ 10 w 10315"/>
              <a:gd name="connsiteY3" fmla="*/ 4958 h 10197"/>
              <a:gd name="connsiteX4" fmla="*/ 369 w 10315"/>
              <a:gd name="connsiteY4" fmla="*/ 9586 h 10197"/>
              <a:gd name="connsiteX5" fmla="*/ 5105 w 10315"/>
              <a:gd name="connsiteY5" fmla="*/ 10077 h 10197"/>
              <a:gd name="connsiteX6" fmla="*/ 9903 w 10315"/>
              <a:gd name="connsiteY6" fmla="*/ 9857 h 10197"/>
              <a:gd name="connsiteX7" fmla="*/ 10310 w 10315"/>
              <a:gd name="connsiteY7" fmla="*/ 5090 h 10197"/>
              <a:gd name="connsiteX8" fmla="*/ 9779 w 10315"/>
              <a:gd name="connsiteY8" fmla="*/ 495 h 10197"/>
              <a:gd name="connsiteX0" fmla="*/ 9779 w 10315"/>
              <a:gd name="connsiteY0" fmla="*/ 495 h 10231"/>
              <a:gd name="connsiteX1" fmla="*/ 4972 w 10315"/>
              <a:gd name="connsiteY1" fmla="*/ 138 h 10231"/>
              <a:gd name="connsiteX2" fmla="*/ 384 w 10315"/>
              <a:gd name="connsiteY2" fmla="*/ 366 h 10231"/>
              <a:gd name="connsiteX3" fmla="*/ 10 w 10315"/>
              <a:gd name="connsiteY3" fmla="*/ 4958 h 10231"/>
              <a:gd name="connsiteX4" fmla="*/ 369 w 10315"/>
              <a:gd name="connsiteY4" fmla="*/ 9586 h 10231"/>
              <a:gd name="connsiteX5" fmla="*/ 5105 w 10315"/>
              <a:gd name="connsiteY5" fmla="*/ 10077 h 10231"/>
              <a:gd name="connsiteX6" fmla="*/ 9903 w 10315"/>
              <a:gd name="connsiteY6" fmla="*/ 9857 h 10231"/>
              <a:gd name="connsiteX7" fmla="*/ 10310 w 10315"/>
              <a:gd name="connsiteY7" fmla="*/ 5090 h 10231"/>
              <a:gd name="connsiteX8" fmla="*/ 9779 w 10315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384 w 10310"/>
              <a:gd name="connsiteY2" fmla="*/ 366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71 h 10207"/>
              <a:gd name="connsiteX1" fmla="*/ 4972 w 10310"/>
              <a:gd name="connsiteY1" fmla="*/ 114 h 10207"/>
              <a:gd name="connsiteX2" fmla="*/ 441 w 10310"/>
              <a:gd name="connsiteY2" fmla="*/ 381 h 10207"/>
              <a:gd name="connsiteX3" fmla="*/ 10 w 10310"/>
              <a:gd name="connsiteY3" fmla="*/ 4934 h 10207"/>
              <a:gd name="connsiteX4" fmla="*/ 369 w 10310"/>
              <a:gd name="connsiteY4" fmla="*/ 9562 h 10207"/>
              <a:gd name="connsiteX5" fmla="*/ 5105 w 10310"/>
              <a:gd name="connsiteY5" fmla="*/ 10053 h 10207"/>
              <a:gd name="connsiteX6" fmla="*/ 9812 w 10310"/>
              <a:gd name="connsiteY6" fmla="*/ 9833 h 10207"/>
              <a:gd name="connsiteX7" fmla="*/ 10310 w 10310"/>
              <a:gd name="connsiteY7" fmla="*/ 5066 h 10207"/>
              <a:gd name="connsiteX8" fmla="*/ 9779 w 10310"/>
              <a:gd name="connsiteY8" fmla="*/ 471 h 10207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88 w 10319"/>
              <a:gd name="connsiteY0" fmla="*/ 495 h 10231"/>
              <a:gd name="connsiteX1" fmla="*/ 4981 w 10319"/>
              <a:gd name="connsiteY1" fmla="*/ 138 h 10231"/>
              <a:gd name="connsiteX2" fmla="*/ 450 w 10319"/>
              <a:gd name="connsiteY2" fmla="*/ 405 h 10231"/>
              <a:gd name="connsiteX3" fmla="*/ 8 w 10319"/>
              <a:gd name="connsiteY3" fmla="*/ 4780 h 10231"/>
              <a:gd name="connsiteX4" fmla="*/ 378 w 10319"/>
              <a:gd name="connsiteY4" fmla="*/ 9586 h 10231"/>
              <a:gd name="connsiteX5" fmla="*/ 5114 w 10319"/>
              <a:gd name="connsiteY5" fmla="*/ 10077 h 10231"/>
              <a:gd name="connsiteX6" fmla="*/ 9821 w 10319"/>
              <a:gd name="connsiteY6" fmla="*/ 9857 h 10231"/>
              <a:gd name="connsiteX7" fmla="*/ 10319 w 10319"/>
              <a:gd name="connsiteY7" fmla="*/ 5090 h 10231"/>
              <a:gd name="connsiteX8" fmla="*/ 9788 w 10319"/>
              <a:gd name="connsiteY8" fmla="*/ 495 h 10231"/>
              <a:gd name="connsiteX0" fmla="*/ 9790 w 10321"/>
              <a:gd name="connsiteY0" fmla="*/ 495 h 10231"/>
              <a:gd name="connsiteX1" fmla="*/ 4983 w 10321"/>
              <a:gd name="connsiteY1" fmla="*/ 138 h 10231"/>
              <a:gd name="connsiteX2" fmla="*/ 452 w 10321"/>
              <a:gd name="connsiteY2" fmla="*/ 405 h 10231"/>
              <a:gd name="connsiteX3" fmla="*/ 10 w 10321"/>
              <a:gd name="connsiteY3" fmla="*/ 4780 h 10231"/>
              <a:gd name="connsiteX4" fmla="*/ 380 w 10321"/>
              <a:gd name="connsiteY4" fmla="*/ 9586 h 10231"/>
              <a:gd name="connsiteX5" fmla="*/ 5116 w 10321"/>
              <a:gd name="connsiteY5" fmla="*/ 10077 h 10231"/>
              <a:gd name="connsiteX6" fmla="*/ 9823 w 10321"/>
              <a:gd name="connsiteY6" fmla="*/ 9857 h 10231"/>
              <a:gd name="connsiteX7" fmla="*/ 10321 w 10321"/>
              <a:gd name="connsiteY7" fmla="*/ 5090 h 10231"/>
              <a:gd name="connsiteX8" fmla="*/ 9790 w 10321"/>
              <a:gd name="connsiteY8" fmla="*/ 495 h 10231"/>
              <a:gd name="connsiteX0" fmla="*/ 9707 w 10321"/>
              <a:gd name="connsiteY0" fmla="*/ 365 h 10316"/>
              <a:gd name="connsiteX1" fmla="*/ 4983 w 10321"/>
              <a:gd name="connsiteY1" fmla="*/ 223 h 10316"/>
              <a:gd name="connsiteX2" fmla="*/ 452 w 10321"/>
              <a:gd name="connsiteY2" fmla="*/ 490 h 10316"/>
              <a:gd name="connsiteX3" fmla="*/ 10 w 10321"/>
              <a:gd name="connsiteY3" fmla="*/ 4865 h 10316"/>
              <a:gd name="connsiteX4" fmla="*/ 380 w 10321"/>
              <a:gd name="connsiteY4" fmla="*/ 9671 h 10316"/>
              <a:gd name="connsiteX5" fmla="*/ 5116 w 10321"/>
              <a:gd name="connsiteY5" fmla="*/ 10162 h 10316"/>
              <a:gd name="connsiteX6" fmla="*/ 9823 w 10321"/>
              <a:gd name="connsiteY6" fmla="*/ 9942 h 10316"/>
              <a:gd name="connsiteX7" fmla="*/ 10321 w 10321"/>
              <a:gd name="connsiteY7" fmla="*/ 5175 h 10316"/>
              <a:gd name="connsiteX8" fmla="*/ 9707 w 10321"/>
              <a:gd name="connsiteY8" fmla="*/ 365 h 10316"/>
              <a:gd name="connsiteX0" fmla="*/ 9707 w 10327"/>
              <a:gd name="connsiteY0" fmla="*/ 365 h 10327"/>
              <a:gd name="connsiteX1" fmla="*/ 4983 w 10327"/>
              <a:gd name="connsiteY1" fmla="*/ 223 h 10327"/>
              <a:gd name="connsiteX2" fmla="*/ 452 w 10327"/>
              <a:gd name="connsiteY2" fmla="*/ 490 h 10327"/>
              <a:gd name="connsiteX3" fmla="*/ 10 w 10327"/>
              <a:gd name="connsiteY3" fmla="*/ 4865 h 10327"/>
              <a:gd name="connsiteX4" fmla="*/ 380 w 10327"/>
              <a:gd name="connsiteY4" fmla="*/ 9671 h 10327"/>
              <a:gd name="connsiteX5" fmla="*/ 5116 w 10327"/>
              <a:gd name="connsiteY5" fmla="*/ 10162 h 10327"/>
              <a:gd name="connsiteX6" fmla="*/ 9918 w 10327"/>
              <a:gd name="connsiteY6" fmla="*/ 9749 h 10327"/>
              <a:gd name="connsiteX7" fmla="*/ 10321 w 10327"/>
              <a:gd name="connsiteY7" fmla="*/ 5175 h 10327"/>
              <a:gd name="connsiteX8" fmla="*/ 9707 w 10327"/>
              <a:gd name="connsiteY8" fmla="*/ 365 h 10327"/>
              <a:gd name="connsiteX0" fmla="*/ 9707 w 10327"/>
              <a:gd name="connsiteY0" fmla="*/ 365 h 10265"/>
              <a:gd name="connsiteX1" fmla="*/ 4983 w 10327"/>
              <a:gd name="connsiteY1" fmla="*/ 223 h 10265"/>
              <a:gd name="connsiteX2" fmla="*/ 452 w 10327"/>
              <a:gd name="connsiteY2" fmla="*/ 490 h 10265"/>
              <a:gd name="connsiteX3" fmla="*/ 10 w 10327"/>
              <a:gd name="connsiteY3" fmla="*/ 4865 h 10265"/>
              <a:gd name="connsiteX4" fmla="*/ 380 w 10327"/>
              <a:gd name="connsiteY4" fmla="*/ 9671 h 10265"/>
              <a:gd name="connsiteX5" fmla="*/ 5188 w 10327"/>
              <a:gd name="connsiteY5" fmla="*/ 10012 h 10265"/>
              <a:gd name="connsiteX6" fmla="*/ 9918 w 10327"/>
              <a:gd name="connsiteY6" fmla="*/ 9749 h 10265"/>
              <a:gd name="connsiteX7" fmla="*/ 10321 w 10327"/>
              <a:gd name="connsiteY7" fmla="*/ 5175 h 10265"/>
              <a:gd name="connsiteX8" fmla="*/ 9707 w 10327"/>
              <a:gd name="connsiteY8" fmla="*/ 365 h 10265"/>
              <a:gd name="connsiteX0" fmla="*/ 9710 w 10330"/>
              <a:gd name="connsiteY0" fmla="*/ 365 h 10251"/>
              <a:gd name="connsiteX1" fmla="*/ 4986 w 10330"/>
              <a:gd name="connsiteY1" fmla="*/ 223 h 10251"/>
              <a:gd name="connsiteX2" fmla="*/ 455 w 10330"/>
              <a:gd name="connsiteY2" fmla="*/ 490 h 10251"/>
              <a:gd name="connsiteX3" fmla="*/ 13 w 10330"/>
              <a:gd name="connsiteY3" fmla="*/ 4865 h 10251"/>
              <a:gd name="connsiteX4" fmla="*/ 562 w 10330"/>
              <a:gd name="connsiteY4" fmla="*/ 9650 h 10251"/>
              <a:gd name="connsiteX5" fmla="*/ 5191 w 10330"/>
              <a:gd name="connsiteY5" fmla="*/ 10012 h 10251"/>
              <a:gd name="connsiteX6" fmla="*/ 9921 w 10330"/>
              <a:gd name="connsiteY6" fmla="*/ 9749 h 10251"/>
              <a:gd name="connsiteX7" fmla="*/ 10324 w 10330"/>
              <a:gd name="connsiteY7" fmla="*/ 5175 h 10251"/>
              <a:gd name="connsiteX8" fmla="*/ 9710 w 10330"/>
              <a:gd name="connsiteY8" fmla="*/ 365 h 10251"/>
              <a:gd name="connsiteX0" fmla="*/ 9710 w 10330"/>
              <a:gd name="connsiteY0" fmla="*/ 365 h 10127"/>
              <a:gd name="connsiteX1" fmla="*/ 4986 w 10330"/>
              <a:gd name="connsiteY1" fmla="*/ 223 h 10127"/>
              <a:gd name="connsiteX2" fmla="*/ 455 w 10330"/>
              <a:gd name="connsiteY2" fmla="*/ 490 h 10127"/>
              <a:gd name="connsiteX3" fmla="*/ 13 w 10330"/>
              <a:gd name="connsiteY3" fmla="*/ 4865 h 10127"/>
              <a:gd name="connsiteX4" fmla="*/ 562 w 10330"/>
              <a:gd name="connsiteY4" fmla="*/ 9650 h 10127"/>
              <a:gd name="connsiteX5" fmla="*/ 5191 w 10330"/>
              <a:gd name="connsiteY5" fmla="*/ 10012 h 10127"/>
              <a:gd name="connsiteX6" fmla="*/ 9921 w 10330"/>
              <a:gd name="connsiteY6" fmla="*/ 9749 h 10127"/>
              <a:gd name="connsiteX7" fmla="*/ 10324 w 10330"/>
              <a:gd name="connsiteY7" fmla="*/ 5175 h 10127"/>
              <a:gd name="connsiteX8" fmla="*/ 9710 w 10330"/>
              <a:gd name="connsiteY8" fmla="*/ 365 h 10127"/>
              <a:gd name="connsiteX0" fmla="*/ 9710 w 10330"/>
              <a:gd name="connsiteY0" fmla="*/ 365 h 10127"/>
              <a:gd name="connsiteX1" fmla="*/ 4986 w 10330"/>
              <a:gd name="connsiteY1" fmla="*/ 223 h 10127"/>
              <a:gd name="connsiteX2" fmla="*/ 455 w 10330"/>
              <a:gd name="connsiteY2" fmla="*/ 490 h 10127"/>
              <a:gd name="connsiteX3" fmla="*/ 13 w 10330"/>
              <a:gd name="connsiteY3" fmla="*/ 4865 h 10127"/>
              <a:gd name="connsiteX4" fmla="*/ 562 w 10330"/>
              <a:gd name="connsiteY4" fmla="*/ 9650 h 10127"/>
              <a:gd name="connsiteX5" fmla="*/ 5191 w 10330"/>
              <a:gd name="connsiteY5" fmla="*/ 10012 h 10127"/>
              <a:gd name="connsiteX6" fmla="*/ 9921 w 10330"/>
              <a:gd name="connsiteY6" fmla="*/ 9749 h 10127"/>
              <a:gd name="connsiteX7" fmla="*/ 10324 w 10330"/>
              <a:gd name="connsiteY7" fmla="*/ 5175 h 10127"/>
              <a:gd name="connsiteX8" fmla="*/ 9710 w 10330"/>
              <a:gd name="connsiteY8" fmla="*/ 365 h 10127"/>
              <a:gd name="connsiteX0" fmla="*/ 9712 w 10332"/>
              <a:gd name="connsiteY0" fmla="*/ 365 h 10317"/>
              <a:gd name="connsiteX1" fmla="*/ 4988 w 10332"/>
              <a:gd name="connsiteY1" fmla="*/ 223 h 10317"/>
              <a:gd name="connsiteX2" fmla="*/ 457 w 10332"/>
              <a:gd name="connsiteY2" fmla="*/ 490 h 10317"/>
              <a:gd name="connsiteX3" fmla="*/ 15 w 10332"/>
              <a:gd name="connsiteY3" fmla="*/ 4865 h 10317"/>
              <a:gd name="connsiteX4" fmla="*/ 588 w 10332"/>
              <a:gd name="connsiteY4" fmla="*/ 9929 h 10317"/>
              <a:gd name="connsiteX5" fmla="*/ 5193 w 10332"/>
              <a:gd name="connsiteY5" fmla="*/ 10012 h 10317"/>
              <a:gd name="connsiteX6" fmla="*/ 9923 w 10332"/>
              <a:gd name="connsiteY6" fmla="*/ 9749 h 10317"/>
              <a:gd name="connsiteX7" fmla="*/ 10326 w 10332"/>
              <a:gd name="connsiteY7" fmla="*/ 5175 h 10317"/>
              <a:gd name="connsiteX8" fmla="*/ 9712 w 10332"/>
              <a:gd name="connsiteY8" fmla="*/ 365 h 10317"/>
              <a:gd name="connsiteX0" fmla="*/ 9712 w 10332"/>
              <a:gd name="connsiteY0" fmla="*/ 365 h 10185"/>
              <a:gd name="connsiteX1" fmla="*/ 4988 w 10332"/>
              <a:gd name="connsiteY1" fmla="*/ 223 h 10185"/>
              <a:gd name="connsiteX2" fmla="*/ 457 w 10332"/>
              <a:gd name="connsiteY2" fmla="*/ 490 h 10185"/>
              <a:gd name="connsiteX3" fmla="*/ 15 w 10332"/>
              <a:gd name="connsiteY3" fmla="*/ 4865 h 10185"/>
              <a:gd name="connsiteX4" fmla="*/ 588 w 10332"/>
              <a:gd name="connsiteY4" fmla="*/ 9929 h 10185"/>
              <a:gd name="connsiteX5" fmla="*/ 5193 w 10332"/>
              <a:gd name="connsiteY5" fmla="*/ 10012 h 10185"/>
              <a:gd name="connsiteX6" fmla="*/ 9923 w 10332"/>
              <a:gd name="connsiteY6" fmla="*/ 9749 h 10185"/>
              <a:gd name="connsiteX7" fmla="*/ 10326 w 10332"/>
              <a:gd name="connsiteY7" fmla="*/ 5175 h 10185"/>
              <a:gd name="connsiteX8" fmla="*/ 9712 w 10332"/>
              <a:gd name="connsiteY8" fmla="*/ 365 h 10185"/>
              <a:gd name="connsiteX0" fmla="*/ 9712 w 10326"/>
              <a:gd name="connsiteY0" fmla="*/ 365 h 10183"/>
              <a:gd name="connsiteX1" fmla="*/ 4988 w 10326"/>
              <a:gd name="connsiteY1" fmla="*/ 223 h 10183"/>
              <a:gd name="connsiteX2" fmla="*/ 457 w 10326"/>
              <a:gd name="connsiteY2" fmla="*/ 490 h 10183"/>
              <a:gd name="connsiteX3" fmla="*/ 15 w 10326"/>
              <a:gd name="connsiteY3" fmla="*/ 4865 h 10183"/>
              <a:gd name="connsiteX4" fmla="*/ 588 w 10326"/>
              <a:gd name="connsiteY4" fmla="*/ 9929 h 10183"/>
              <a:gd name="connsiteX5" fmla="*/ 5193 w 10326"/>
              <a:gd name="connsiteY5" fmla="*/ 10012 h 10183"/>
              <a:gd name="connsiteX6" fmla="*/ 9792 w 10326"/>
              <a:gd name="connsiteY6" fmla="*/ 9792 h 10183"/>
              <a:gd name="connsiteX7" fmla="*/ 10326 w 10326"/>
              <a:gd name="connsiteY7" fmla="*/ 5175 h 10183"/>
              <a:gd name="connsiteX8" fmla="*/ 9712 w 10326"/>
              <a:gd name="connsiteY8" fmla="*/ 365 h 10183"/>
              <a:gd name="connsiteX0" fmla="*/ 9712 w 10326"/>
              <a:gd name="connsiteY0" fmla="*/ 365 h 10183"/>
              <a:gd name="connsiteX1" fmla="*/ 4988 w 10326"/>
              <a:gd name="connsiteY1" fmla="*/ 223 h 10183"/>
              <a:gd name="connsiteX2" fmla="*/ 457 w 10326"/>
              <a:gd name="connsiteY2" fmla="*/ 490 h 10183"/>
              <a:gd name="connsiteX3" fmla="*/ 15 w 10326"/>
              <a:gd name="connsiteY3" fmla="*/ 4865 h 10183"/>
              <a:gd name="connsiteX4" fmla="*/ 588 w 10326"/>
              <a:gd name="connsiteY4" fmla="*/ 9929 h 10183"/>
              <a:gd name="connsiteX5" fmla="*/ 5193 w 10326"/>
              <a:gd name="connsiteY5" fmla="*/ 10012 h 10183"/>
              <a:gd name="connsiteX6" fmla="*/ 9792 w 10326"/>
              <a:gd name="connsiteY6" fmla="*/ 9792 h 10183"/>
              <a:gd name="connsiteX7" fmla="*/ 10326 w 10326"/>
              <a:gd name="connsiteY7" fmla="*/ 5175 h 10183"/>
              <a:gd name="connsiteX8" fmla="*/ 9712 w 10326"/>
              <a:gd name="connsiteY8" fmla="*/ 365 h 10183"/>
              <a:gd name="connsiteX0" fmla="*/ 9712 w 10267"/>
              <a:gd name="connsiteY0" fmla="*/ 365 h 10183"/>
              <a:gd name="connsiteX1" fmla="*/ 4988 w 10267"/>
              <a:gd name="connsiteY1" fmla="*/ 223 h 10183"/>
              <a:gd name="connsiteX2" fmla="*/ 457 w 10267"/>
              <a:gd name="connsiteY2" fmla="*/ 490 h 10183"/>
              <a:gd name="connsiteX3" fmla="*/ 15 w 10267"/>
              <a:gd name="connsiteY3" fmla="*/ 4865 h 10183"/>
              <a:gd name="connsiteX4" fmla="*/ 588 w 10267"/>
              <a:gd name="connsiteY4" fmla="*/ 9929 h 10183"/>
              <a:gd name="connsiteX5" fmla="*/ 5193 w 10267"/>
              <a:gd name="connsiteY5" fmla="*/ 10012 h 10183"/>
              <a:gd name="connsiteX6" fmla="*/ 9792 w 10267"/>
              <a:gd name="connsiteY6" fmla="*/ 9792 h 10183"/>
              <a:gd name="connsiteX7" fmla="*/ 10266 w 10267"/>
              <a:gd name="connsiteY7" fmla="*/ 5175 h 10183"/>
              <a:gd name="connsiteX8" fmla="*/ 9712 w 10267"/>
              <a:gd name="connsiteY8" fmla="*/ 365 h 10183"/>
              <a:gd name="connsiteX0" fmla="*/ 9712 w 10288"/>
              <a:gd name="connsiteY0" fmla="*/ 365 h 10186"/>
              <a:gd name="connsiteX1" fmla="*/ 4988 w 10288"/>
              <a:gd name="connsiteY1" fmla="*/ 223 h 10186"/>
              <a:gd name="connsiteX2" fmla="*/ 457 w 10288"/>
              <a:gd name="connsiteY2" fmla="*/ 490 h 10186"/>
              <a:gd name="connsiteX3" fmla="*/ 15 w 10288"/>
              <a:gd name="connsiteY3" fmla="*/ 4865 h 10186"/>
              <a:gd name="connsiteX4" fmla="*/ 588 w 10288"/>
              <a:gd name="connsiteY4" fmla="*/ 9929 h 10186"/>
              <a:gd name="connsiteX5" fmla="*/ 5193 w 10288"/>
              <a:gd name="connsiteY5" fmla="*/ 10012 h 10186"/>
              <a:gd name="connsiteX6" fmla="*/ 9935 w 10288"/>
              <a:gd name="connsiteY6" fmla="*/ 9728 h 10186"/>
              <a:gd name="connsiteX7" fmla="*/ 10266 w 10288"/>
              <a:gd name="connsiteY7" fmla="*/ 5175 h 10186"/>
              <a:gd name="connsiteX8" fmla="*/ 9712 w 10288"/>
              <a:gd name="connsiteY8" fmla="*/ 365 h 10186"/>
              <a:gd name="connsiteX0" fmla="*/ 9712 w 10288"/>
              <a:gd name="connsiteY0" fmla="*/ 435 h 10256"/>
              <a:gd name="connsiteX1" fmla="*/ 4988 w 10288"/>
              <a:gd name="connsiteY1" fmla="*/ 100 h 10256"/>
              <a:gd name="connsiteX2" fmla="*/ 457 w 10288"/>
              <a:gd name="connsiteY2" fmla="*/ 560 h 10256"/>
              <a:gd name="connsiteX3" fmla="*/ 15 w 10288"/>
              <a:gd name="connsiteY3" fmla="*/ 4935 h 10256"/>
              <a:gd name="connsiteX4" fmla="*/ 588 w 10288"/>
              <a:gd name="connsiteY4" fmla="*/ 9999 h 10256"/>
              <a:gd name="connsiteX5" fmla="*/ 5193 w 10288"/>
              <a:gd name="connsiteY5" fmla="*/ 10082 h 10256"/>
              <a:gd name="connsiteX6" fmla="*/ 9935 w 10288"/>
              <a:gd name="connsiteY6" fmla="*/ 9798 h 10256"/>
              <a:gd name="connsiteX7" fmla="*/ 10266 w 10288"/>
              <a:gd name="connsiteY7" fmla="*/ 5245 h 10256"/>
              <a:gd name="connsiteX8" fmla="*/ 9712 w 10288"/>
              <a:gd name="connsiteY8" fmla="*/ 435 h 10256"/>
              <a:gd name="connsiteX0" fmla="*/ 9749 w 10325"/>
              <a:gd name="connsiteY0" fmla="*/ 435 h 10256"/>
              <a:gd name="connsiteX1" fmla="*/ 5025 w 10325"/>
              <a:gd name="connsiteY1" fmla="*/ 100 h 10256"/>
              <a:gd name="connsiteX2" fmla="*/ 387 w 10325"/>
              <a:gd name="connsiteY2" fmla="*/ 431 h 10256"/>
              <a:gd name="connsiteX3" fmla="*/ 52 w 10325"/>
              <a:gd name="connsiteY3" fmla="*/ 4935 h 10256"/>
              <a:gd name="connsiteX4" fmla="*/ 625 w 10325"/>
              <a:gd name="connsiteY4" fmla="*/ 9999 h 10256"/>
              <a:gd name="connsiteX5" fmla="*/ 5230 w 10325"/>
              <a:gd name="connsiteY5" fmla="*/ 10082 h 10256"/>
              <a:gd name="connsiteX6" fmla="*/ 9972 w 10325"/>
              <a:gd name="connsiteY6" fmla="*/ 9798 h 10256"/>
              <a:gd name="connsiteX7" fmla="*/ 10303 w 10325"/>
              <a:gd name="connsiteY7" fmla="*/ 5245 h 10256"/>
              <a:gd name="connsiteX8" fmla="*/ 9749 w 10325"/>
              <a:gd name="connsiteY8" fmla="*/ 435 h 10256"/>
              <a:gd name="connsiteX0" fmla="*/ 9821 w 10325"/>
              <a:gd name="connsiteY0" fmla="*/ 401 h 10308"/>
              <a:gd name="connsiteX1" fmla="*/ 5025 w 10325"/>
              <a:gd name="connsiteY1" fmla="*/ 152 h 10308"/>
              <a:gd name="connsiteX2" fmla="*/ 387 w 10325"/>
              <a:gd name="connsiteY2" fmla="*/ 483 h 10308"/>
              <a:gd name="connsiteX3" fmla="*/ 52 w 10325"/>
              <a:gd name="connsiteY3" fmla="*/ 4987 h 10308"/>
              <a:gd name="connsiteX4" fmla="*/ 625 w 10325"/>
              <a:gd name="connsiteY4" fmla="*/ 10051 h 10308"/>
              <a:gd name="connsiteX5" fmla="*/ 5230 w 10325"/>
              <a:gd name="connsiteY5" fmla="*/ 10134 h 10308"/>
              <a:gd name="connsiteX6" fmla="*/ 9972 w 10325"/>
              <a:gd name="connsiteY6" fmla="*/ 9850 h 10308"/>
              <a:gd name="connsiteX7" fmla="*/ 10303 w 10325"/>
              <a:gd name="connsiteY7" fmla="*/ 5297 h 10308"/>
              <a:gd name="connsiteX8" fmla="*/ 9821 w 10325"/>
              <a:gd name="connsiteY8" fmla="*/ 401 h 10308"/>
              <a:gd name="connsiteX0" fmla="*/ 9821 w 10325"/>
              <a:gd name="connsiteY0" fmla="*/ 444 h 10351"/>
              <a:gd name="connsiteX1" fmla="*/ 5120 w 10325"/>
              <a:gd name="connsiteY1" fmla="*/ 88 h 10351"/>
              <a:gd name="connsiteX2" fmla="*/ 387 w 10325"/>
              <a:gd name="connsiteY2" fmla="*/ 526 h 10351"/>
              <a:gd name="connsiteX3" fmla="*/ 52 w 10325"/>
              <a:gd name="connsiteY3" fmla="*/ 5030 h 10351"/>
              <a:gd name="connsiteX4" fmla="*/ 625 w 10325"/>
              <a:gd name="connsiteY4" fmla="*/ 10094 h 10351"/>
              <a:gd name="connsiteX5" fmla="*/ 5230 w 10325"/>
              <a:gd name="connsiteY5" fmla="*/ 10177 h 10351"/>
              <a:gd name="connsiteX6" fmla="*/ 9972 w 10325"/>
              <a:gd name="connsiteY6" fmla="*/ 9893 h 10351"/>
              <a:gd name="connsiteX7" fmla="*/ 10303 w 10325"/>
              <a:gd name="connsiteY7" fmla="*/ 5340 h 10351"/>
              <a:gd name="connsiteX8" fmla="*/ 9821 w 10325"/>
              <a:gd name="connsiteY8" fmla="*/ 444 h 10351"/>
              <a:gd name="connsiteX0" fmla="*/ 9939 w 10443"/>
              <a:gd name="connsiteY0" fmla="*/ 444 h 10504"/>
              <a:gd name="connsiteX1" fmla="*/ 5238 w 10443"/>
              <a:gd name="connsiteY1" fmla="*/ 88 h 10504"/>
              <a:gd name="connsiteX2" fmla="*/ 505 w 10443"/>
              <a:gd name="connsiteY2" fmla="*/ 526 h 10504"/>
              <a:gd name="connsiteX3" fmla="*/ 15 w 10443"/>
              <a:gd name="connsiteY3" fmla="*/ 5051 h 10504"/>
              <a:gd name="connsiteX4" fmla="*/ 743 w 10443"/>
              <a:gd name="connsiteY4" fmla="*/ 10094 h 10504"/>
              <a:gd name="connsiteX5" fmla="*/ 5348 w 10443"/>
              <a:gd name="connsiteY5" fmla="*/ 10177 h 10504"/>
              <a:gd name="connsiteX6" fmla="*/ 10090 w 10443"/>
              <a:gd name="connsiteY6" fmla="*/ 9893 h 10504"/>
              <a:gd name="connsiteX7" fmla="*/ 10421 w 10443"/>
              <a:gd name="connsiteY7" fmla="*/ 5340 h 10504"/>
              <a:gd name="connsiteX8" fmla="*/ 9939 w 10443"/>
              <a:gd name="connsiteY8" fmla="*/ 444 h 10504"/>
              <a:gd name="connsiteX0" fmla="*/ 9989 w 10493"/>
              <a:gd name="connsiteY0" fmla="*/ 444 h 10473"/>
              <a:gd name="connsiteX1" fmla="*/ 5288 w 10493"/>
              <a:gd name="connsiteY1" fmla="*/ 88 h 10473"/>
              <a:gd name="connsiteX2" fmla="*/ 555 w 10493"/>
              <a:gd name="connsiteY2" fmla="*/ 526 h 10473"/>
              <a:gd name="connsiteX3" fmla="*/ 65 w 10493"/>
              <a:gd name="connsiteY3" fmla="*/ 5051 h 10473"/>
              <a:gd name="connsiteX4" fmla="*/ 602 w 10493"/>
              <a:gd name="connsiteY4" fmla="*/ 10051 h 10473"/>
              <a:gd name="connsiteX5" fmla="*/ 5398 w 10493"/>
              <a:gd name="connsiteY5" fmla="*/ 10177 h 10473"/>
              <a:gd name="connsiteX6" fmla="*/ 10140 w 10493"/>
              <a:gd name="connsiteY6" fmla="*/ 9893 h 10473"/>
              <a:gd name="connsiteX7" fmla="*/ 10471 w 10493"/>
              <a:gd name="connsiteY7" fmla="*/ 5340 h 10473"/>
              <a:gd name="connsiteX8" fmla="*/ 9989 w 10493"/>
              <a:gd name="connsiteY8" fmla="*/ 444 h 10473"/>
              <a:gd name="connsiteX0" fmla="*/ 9928 w 10432"/>
              <a:gd name="connsiteY0" fmla="*/ 444 h 10484"/>
              <a:gd name="connsiteX1" fmla="*/ 5227 w 10432"/>
              <a:gd name="connsiteY1" fmla="*/ 88 h 10484"/>
              <a:gd name="connsiteX2" fmla="*/ 494 w 10432"/>
              <a:gd name="connsiteY2" fmla="*/ 526 h 10484"/>
              <a:gd name="connsiteX3" fmla="*/ 4 w 10432"/>
              <a:gd name="connsiteY3" fmla="*/ 5051 h 10484"/>
              <a:gd name="connsiteX4" fmla="*/ 541 w 10432"/>
              <a:gd name="connsiteY4" fmla="*/ 10051 h 10484"/>
              <a:gd name="connsiteX5" fmla="*/ 5337 w 10432"/>
              <a:gd name="connsiteY5" fmla="*/ 10177 h 10484"/>
              <a:gd name="connsiteX6" fmla="*/ 10079 w 10432"/>
              <a:gd name="connsiteY6" fmla="*/ 9893 h 10484"/>
              <a:gd name="connsiteX7" fmla="*/ 10410 w 10432"/>
              <a:gd name="connsiteY7" fmla="*/ 5340 h 10484"/>
              <a:gd name="connsiteX8" fmla="*/ 9928 w 10432"/>
              <a:gd name="connsiteY8" fmla="*/ 444 h 10484"/>
              <a:gd name="connsiteX0" fmla="*/ 9988 w 10492"/>
              <a:gd name="connsiteY0" fmla="*/ 444 h 10557"/>
              <a:gd name="connsiteX1" fmla="*/ 5287 w 10492"/>
              <a:gd name="connsiteY1" fmla="*/ 88 h 10557"/>
              <a:gd name="connsiteX2" fmla="*/ 554 w 10492"/>
              <a:gd name="connsiteY2" fmla="*/ 526 h 10557"/>
              <a:gd name="connsiteX3" fmla="*/ 64 w 10492"/>
              <a:gd name="connsiteY3" fmla="*/ 5051 h 10557"/>
              <a:gd name="connsiteX4" fmla="*/ 601 w 10492"/>
              <a:gd name="connsiteY4" fmla="*/ 10051 h 10557"/>
              <a:gd name="connsiteX5" fmla="*/ 5385 w 10492"/>
              <a:gd name="connsiteY5" fmla="*/ 10370 h 10557"/>
              <a:gd name="connsiteX6" fmla="*/ 10139 w 10492"/>
              <a:gd name="connsiteY6" fmla="*/ 9893 h 10557"/>
              <a:gd name="connsiteX7" fmla="*/ 10470 w 10492"/>
              <a:gd name="connsiteY7" fmla="*/ 5340 h 10557"/>
              <a:gd name="connsiteX8" fmla="*/ 9988 w 10492"/>
              <a:gd name="connsiteY8" fmla="*/ 444 h 10557"/>
              <a:gd name="connsiteX0" fmla="*/ 9928 w 10432"/>
              <a:gd name="connsiteY0" fmla="*/ 444 h 10515"/>
              <a:gd name="connsiteX1" fmla="*/ 5227 w 10432"/>
              <a:gd name="connsiteY1" fmla="*/ 88 h 10515"/>
              <a:gd name="connsiteX2" fmla="*/ 494 w 10432"/>
              <a:gd name="connsiteY2" fmla="*/ 526 h 10515"/>
              <a:gd name="connsiteX3" fmla="*/ 4 w 10432"/>
              <a:gd name="connsiteY3" fmla="*/ 5051 h 10515"/>
              <a:gd name="connsiteX4" fmla="*/ 541 w 10432"/>
              <a:gd name="connsiteY4" fmla="*/ 10051 h 10515"/>
              <a:gd name="connsiteX5" fmla="*/ 5325 w 10432"/>
              <a:gd name="connsiteY5" fmla="*/ 10370 h 10515"/>
              <a:gd name="connsiteX6" fmla="*/ 10079 w 10432"/>
              <a:gd name="connsiteY6" fmla="*/ 9893 h 10515"/>
              <a:gd name="connsiteX7" fmla="*/ 10410 w 10432"/>
              <a:gd name="connsiteY7" fmla="*/ 5340 h 10515"/>
              <a:gd name="connsiteX8" fmla="*/ 9928 w 10432"/>
              <a:gd name="connsiteY8" fmla="*/ 444 h 10515"/>
              <a:gd name="connsiteX0" fmla="*/ 9934 w 10438"/>
              <a:gd name="connsiteY0" fmla="*/ 444 h 10584"/>
              <a:gd name="connsiteX1" fmla="*/ 5233 w 10438"/>
              <a:gd name="connsiteY1" fmla="*/ 88 h 10584"/>
              <a:gd name="connsiteX2" fmla="*/ 500 w 10438"/>
              <a:gd name="connsiteY2" fmla="*/ 526 h 10584"/>
              <a:gd name="connsiteX3" fmla="*/ 10 w 10438"/>
              <a:gd name="connsiteY3" fmla="*/ 5051 h 10584"/>
              <a:gd name="connsiteX4" fmla="*/ 666 w 10438"/>
              <a:gd name="connsiteY4" fmla="*/ 10158 h 10584"/>
              <a:gd name="connsiteX5" fmla="*/ 5331 w 10438"/>
              <a:gd name="connsiteY5" fmla="*/ 10370 h 10584"/>
              <a:gd name="connsiteX6" fmla="*/ 10085 w 10438"/>
              <a:gd name="connsiteY6" fmla="*/ 9893 h 10584"/>
              <a:gd name="connsiteX7" fmla="*/ 10416 w 10438"/>
              <a:gd name="connsiteY7" fmla="*/ 5340 h 10584"/>
              <a:gd name="connsiteX8" fmla="*/ 9934 w 10438"/>
              <a:gd name="connsiteY8" fmla="*/ 444 h 10584"/>
              <a:gd name="connsiteX0" fmla="*/ 9934 w 10438"/>
              <a:gd name="connsiteY0" fmla="*/ 444 h 10605"/>
              <a:gd name="connsiteX1" fmla="*/ 5233 w 10438"/>
              <a:gd name="connsiteY1" fmla="*/ 88 h 10605"/>
              <a:gd name="connsiteX2" fmla="*/ 500 w 10438"/>
              <a:gd name="connsiteY2" fmla="*/ 526 h 10605"/>
              <a:gd name="connsiteX3" fmla="*/ 10 w 10438"/>
              <a:gd name="connsiteY3" fmla="*/ 5051 h 10605"/>
              <a:gd name="connsiteX4" fmla="*/ 666 w 10438"/>
              <a:gd name="connsiteY4" fmla="*/ 10158 h 10605"/>
              <a:gd name="connsiteX5" fmla="*/ 5331 w 10438"/>
              <a:gd name="connsiteY5" fmla="*/ 10370 h 10605"/>
              <a:gd name="connsiteX6" fmla="*/ 10085 w 10438"/>
              <a:gd name="connsiteY6" fmla="*/ 9893 h 10605"/>
              <a:gd name="connsiteX7" fmla="*/ 10416 w 10438"/>
              <a:gd name="connsiteY7" fmla="*/ 5340 h 10605"/>
              <a:gd name="connsiteX8" fmla="*/ 9934 w 10438"/>
              <a:gd name="connsiteY8" fmla="*/ 444 h 10605"/>
              <a:gd name="connsiteX0" fmla="*/ 9934 w 10438"/>
              <a:gd name="connsiteY0" fmla="*/ 444 h 10497"/>
              <a:gd name="connsiteX1" fmla="*/ 5233 w 10438"/>
              <a:gd name="connsiteY1" fmla="*/ 88 h 10497"/>
              <a:gd name="connsiteX2" fmla="*/ 500 w 10438"/>
              <a:gd name="connsiteY2" fmla="*/ 526 h 10497"/>
              <a:gd name="connsiteX3" fmla="*/ 10 w 10438"/>
              <a:gd name="connsiteY3" fmla="*/ 5051 h 10497"/>
              <a:gd name="connsiteX4" fmla="*/ 666 w 10438"/>
              <a:gd name="connsiteY4" fmla="*/ 10158 h 10497"/>
              <a:gd name="connsiteX5" fmla="*/ 5331 w 10438"/>
              <a:gd name="connsiteY5" fmla="*/ 10370 h 10497"/>
              <a:gd name="connsiteX6" fmla="*/ 10085 w 10438"/>
              <a:gd name="connsiteY6" fmla="*/ 9893 h 10497"/>
              <a:gd name="connsiteX7" fmla="*/ 10416 w 10438"/>
              <a:gd name="connsiteY7" fmla="*/ 5340 h 10497"/>
              <a:gd name="connsiteX8" fmla="*/ 9934 w 10438"/>
              <a:gd name="connsiteY8" fmla="*/ 444 h 10497"/>
              <a:gd name="connsiteX0" fmla="*/ 9934 w 10455"/>
              <a:gd name="connsiteY0" fmla="*/ 444 h 10491"/>
              <a:gd name="connsiteX1" fmla="*/ 5233 w 10455"/>
              <a:gd name="connsiteY1" fmla="*/ 88 h 10491"/>
              <a:gd name="connsiteX2" fmla="*/ 500 w 10455"/>
              <a:gd name="connsiteY2" fmla="*/ 526 h 10491"/>
              <a:gd name="connsiteX3" fmla="*/ 10 w 10455"/>
              <a:gd name="connsiteY3" fmla="*/ 5051 h 10491"/>
              <a:gd name="connsiteX4" fmla="*/ 666 w 10455"/>
              <a:gd name="connsiteY4" fmla="*/ 10158 h 10491"/>
              <a:gd name="connsiteX5" fmla="*/ 5331 w 10455"/>
              <a:gd name="connsiteY5" fmla="*/ 10370 h 10491"/>
              <a:gd name="connsiteX6" fmla="*/ 10133 w 10455"/>
              <a:gd name="connsiteY6" fmla="*/ 10000 h 10491"/>
              <a:gd name="connsiteX7" fmla="*/ 10416 w 10455"/>
              <a:gd name="connsiteY7" fmla="*/ 5340 h 10491"/>
              <a:gd name="connsiteX8" fmla="*/ 9934 w 10455"/>
              <a:gd name="connsiteY8" fmla="*/ 444 h 10491"/>
              <a:gd name="connsiteX0" fmla="*/ 9994 w 10455"/>
              <a:gd name="connsiteY0" fmla="*/ 435 h 10503"/>
              <a:gd name="connsiteX1" fmla="*/ 5233 w 10455"/>
              <a:gd name="connsiteY1" fmla="*/ 100 h 10503"/>
              <a:gd name="connsiteX2" fmla="*/ 500 w 10455"/>
              <a:gd name="connsiteY2" fmla="*/ 538 h 10503"/>
              <a:gd name="connsiteX3" fmla="*/ 10 w 10455"/>
              <a:gd name="connsiteY3" fmla="*/ 5063 h 10503"/>
              <a:gd name="connsiteX4" fmla="*/ 666 w 10455"/>
              <a:gd name="connsiteY4" fmla="*/ 10170 h 10503"/>
              <a:gd name="connsiteX5" fmla="*/ 5331 w 10455"/>
              <a:gd name="connsiteY5" fmla="*/ 10382 h 10503"/>
              <a:gd name="connsiteX6" fmla="*/ 10133 w 10455"/>
              <a:gd name="connsiteY6" fmla="*/ 10012 h 10503"/>
              <a:gd name="connsiteX7" fmla="*/ 10416 w 10455"/>
              <a:gd name="connsiteY7" fmla="*/ 5352 h 10503"/>
              <a:gd name="connsiteX8" fmla="*/ 9994 w 10455"/>
              <a:gd name="connsiteY8" fmla="*/ 435 h 10503"/>
              <a:gd name="connsiteX0" fmla="*/ 9994 w 10541"/>
              <a:gd name="connsiteY0" fmla="*/ 435 h 10503"/>
              <a:gd name="connsiteX1" fmla="*/ 5233 w 10541"/>
              <a:gd name="connsiteY1" fmla="*/ 100 h 10503"/>
              <a:gd name="connsiteX2" fmla="*/ 500 w 10541"/>
              <a:gd name="connsiteY2" fmla="*/ 538 h 10503"/>
              <a:gd name="connsiteX3" fmla="*/ 10 w 10541"/>
              <a:gd name="connsiteY3" fmla="*/ 5063 h 10503"/>
              <a:gd name="connsiteX4" fmla="*/ 666 w 10541"/>
              <a:gd name="connsiteY4" fmla="*/ 10170 h 10503"/>
              <a:gd name="connsiteX5" fmla="*/ 5331 w 10541"/>
              <a:gd name="connsiteY5" fmla="*/ 10382 h 10503"/>
              <a:gd name="connsiteX6" fmla="*/ 10133 w 10541"/>
              <a:gd name="connsiteY6" fmla="*/ 10012 h 10503"/>
              <a:gd name="connsiteX7" fmla="*/ 10535 w 10541"/>
              <a:gd name="connsiteY7" fmla="*/ 5331 h 10503"/>
              <a:gd name="connsiteX8" fmla="*/ 9994 w 10541"/>
              <a:gd name="connsiteY8" fmla="*/ 435 h 10503"/>
              <a:gd name="connsiteX0" fmla="*/ 9994 w 10550"/>
              <a:gd name="connsiteY0" fmla="*/ 435 h 10500"/>
              <a:gd name="connsiteX1" fmla="*/ 5233 w 10550"/>
              <a:gd name="connsiteY1" fmla="*/ 100 h 10500"/>
              <a:gd name="connsiteX2" fmla="*/ 500 w 10550"/>
              <a:gd name="connsiteY2" fmla="*/ 538 h 10500"/>
              <a:gd name="connsiteX3" fmla="*/ 10 w 10550"/>
              <a:gd name="connsiteY3" fmla="*/ 5063 h 10500"/>
              <a:gd name="connsiteX4" fmla="*/ 666 w 10550"/>
              <a:gd name="connsiteY4" fmla="*/ 10170 h 10500"/>
              <a:gd name="connsiteX5" fmla="*/ 5331 w 10550"/>
              <a:gd name="connsiteY5" fmla="*/ 10382 h 10500"/>
              <a:gd name="connsiteX6" fmla="*/ 10181 w 10550"/>
              <a:gd name="connsiteY6" fmla="*/ 10055 h 10500"/>
              <a:gd name="connsiteX7" fmla="*/ 10535 w 10550"/>
              <a:gd name="connsiteY7" fmla="*/ 5331 h 10500"/>
              <a:gd name="connsiteX8" fmla="*/ 9994 w 10550"/>
              <a:gd name="connsiteY8" fmla="*/ 435 h 10500"/>
              <a:gd name="connsiteX0" fmla="*/ 9994 w 10550"/>
              <a:gd name="connsiteY0" fmla="*/ 435 h 10528"/>
              <a:gd name="connsiteX1" fmla="*/ 5233 w 10550"/>
              <a:gd name="connsiteY1" fmla="*/ 100 h 10528"/>
              <a:gd name="connsiteX2" fmla="*/ 500 w 10550"/>
              <a:gd name="connsiteY2" fmla="*/ 538 h 10528"/>
              <a:gd name="connsiteX3" fmla="*/ 10 w 10550"/>
              <a:gd name="connsiteY3" fmla="*/ 5063 h 10528"/>
              <a:gd name="connsiteX4" fmla="*/ 666 w 10550"/>
              <a:gd name="connsiteY4" fmla="*/ 10213 h 10528"/>
              <a:gd name="connsiteX5" fmla="*/ 5331 w 10550"/>
              <a:gd name="connsiteY5" fmla="*/ 10382 h 10528"/>
              <a:gd name="connsiteX6" fmla="*/ 10181 w 10550"/>
              <a:gd name="connsiteY6" fmla="*/ 10055 h 10528"/>
              <a:gd name="connsiteX7" fmla="*/ 10535 w 10550"/>
              <a:gd name="connsiteY7" fmla="*/ 5331 h 10528"/>
              <a:gd name="connsiteX8" fmla="*/ 9994 w 10550"/>
              <a:gd name="connsiteY8" fmla="*/ 435 h 10528"/>
              <a:gd name="connsiteX0" fmla="*/ 9991 w 10547"/>
              <a:gd name="connsiteY0" fmla="*/ 435 h 10528"/>
              <a:gd name="connsiteX1" fmla="*/ 5230 w 10547"/>
              <a:gd name="connsiteY1" fmla="*/ 100 h 10528"/>
              <a:gd name="connsiteX2" fmla="*/ 497 w 10547"/>
              <a:gd name="connsiteY2" fmla="*/ 538 h 10528"/>
              <a:gd name="connsiteX3" fmla="*/ 7 w 10547"/>
              <a:gd name="connsiteY3" fmla="*/ 5063 h 10528"/>
              <a:gd name="connsiteX4" fmla="*/ 663 w 10547"/>
              <a:gd name="connsiteY4" fmla="*/ 10213 h 10528"/>
              <a:gd name="connsiteX5" fmla="*/ 5328 w 10547"/>
              <a:gd name="connsiteY5" fmla="*/ 10382 h 10528"/>
              <a:gd name="connsiteX6" fmla="*/ 10178 w 10547"/>
              <a:gd name="connsiteY6" fmla="*/ 10055 h 10528"/>
              <a:gd name="connsiteX7" fmla="*/ 10532 w 10547"/>
              <a:gd name="connsiteY7" fmla="*/ 5331 h 10528"/>
              <a:gd name="connsiteX8" fmla="*/ 9991 w 10547"/>
              <a:gd name="connsiteY8" fmla="*/ 435 h 10528"/>
              <a:gd name="connsiteX0" fmla="*/ 9999 w 10555"/>
              <a:gd name="connsiteY0" fmla="*/ 435 h 10528"/>
              <a:gd name="connsiteX1" fmla="*/ 5238 w 10555"/>
              <a:gd name="connsiteY1" fmla="*/ 100 h 10528"/>
              <a:gd name="connsiteX2" fmla="*/ 481 w 10555"/>
              <a:gd name="connsiteY2" fmla="*/ 559 h 10528"/>
              <a:gd name="connsiteX3" fmla="*/ 15 w 10555"/>
              <a:gd name="connsiteY3" fmla="*/ 5063 h 10528"/>
              <a:gd name="connsiteX4" fmla="*/ 671 w 10555"/>
              <a:gd name="connsiteY4" fmla="*/ 10213 h 10528"/>
              <a:gd name="connsiteX5" fmla="*/ 5336 w 10555"/>
              <a:gd name="connsiteY5" fmla="*/ 10382 h 10528"/>
              <a:gd name="connsiteX6" fmla="*/ 10186 w 10555"/>
              <a:gd name="connsiteY6" fmla="*/ 10055 h 10528"/>
              <a:gd name="connsiteX7" fmla="*/ 10540 w 10555"/>
              <a:gd name="connsiteY7" fmla="*/ 5331 h 10528"/>
              <a:gd name="connsiteX8" fmla="*/ 9999 w 10555"/>
              <a:gd name="connsiteY8" fmla="*/ 435 h 10528"/>
              <a:gd name="connsiteX0" fmla="*/ 9999 w 10555"/>
              <a:gd name="connsiteY0" fmla="*/ 457 h 10550"/>
              <a:gd name="connsiteX1" fmla="*/ 5238 w 10555"/>
              <a:gd name="connsiteY1" fmla="*/ 122 h 10550"/>
              <a:gd name="connsiteX2" fmla="*/ 481 w 10555"/>
              <a:gd name="connsiteY2" fmla="*/ 581 h 10550"/>
              <a:gd name="connsiteX3" fmla="*/ 15 w 10555"/>
              <a:gd name="connsiteY3" fmla="*/ 5085 h 10550"/>
              <a:gd name="connsiteX4" fmla="*/ 671 w 10555"/>
              <a:gd name="connsiteY4" fmla="*/ 10235 h 10550"/>
              <a:gd name="connsiteX5" fmla="*/ 5336 w 10555"/>
              <a:gd name="connsiteY5" fmla="*/ 10404 h 10550"/>
              <a:gd name="connsiteX6" fmla="*/ 10186 w 10555"/>
              <a:gd name="connsiteY6" fmla="*/ 10077 h 10550"/>
              <a:gd name="connsiteX7" fmla="*/ 10540 w 10555"/>
              <a:gd name="connsiteY7" fmla="*/ 5353 h 10550"/>
              <a:gd name="connsiteX8" fmla="*/ 9999 w 10555"/>
              <a:gd name="connsiteY8" fmla="*/ 457 h 10550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47"/>
              <a:gd name="connsiteY0" fmla="*/ 409 h 10564"/>
              <a:gd name="connsiteX1" fmla="*/ 5238 w 10547"/>
              <a:gd name="connsiteY1" fmla="*/ 138 h 10564"/>
              <a:gd name="connsiteX2" fmla="*/ 481 w 10547"/>
              <a:gd name="connsiteY2" fmla="*/ 597 h 10564"/>
              <a:gd name="connsiteX3" fmla="*/ 15 w 10547"/>
              <a:gd name="connsiteY3" fmla="*/ 5101 h 10564"/>
              <a:gd name="connsiteX4" fmla="*/ 671 w 10547"/>
              <a:gd name="connsiteY4" fmla="*/ 10251 h 10564"/>
              <a:gd name="connsiteX5" fmla="*/ 5336 w 10547"/>
              <a:gd name="connsiteY5" fmla="*/ 10420 h 10564"/>
              <a:gd name="connsiteX6" fmla="*/ 10150 w 10547"/>
              <a:gd name="connsiteY6" fmla="*/ 10136 h 10564"/>
              <a:gd name="connsiteX7" fmla="*/ 10540 w 10547"/>
              <a:gd name="connsiteY7" fmla="*/ 5369 h 10564"/>
              <a:gd name="connsiteX8" fmla="*/ 9987 w 10547"/>
              <a:gd name="connsiteY8" fmla="*/ 409 h 10564"/>
              <a:gd name="connsiteX0" fmla="*/ 9987 w 10547"/>
              <a:gd name="connsiteY0" fmla="*/ 454 h 10609"/>
              <a:gd name="connsiteX1" fmla="*/ 5238 w 10547"/>
              <a:gd name="connsiteY1" fmla="*/ 76 h 10609"/>
              <a:gd name="connsiteX2" fmla="*/ 481 w 10547"/>
              <a:gd name="connsiteY2" fmla="*/ 642 h 10609"/>
              <a:gd name="connsiteX3" fmla="*/ 15 w 10547"/>
              <a:gd name="connsiteY3" fmla="*/ 5146 h 10609"/>
              <a:gd name="connsiteX4" fmla="*/ 671 w 10547"/>
              <a:gd name="connsiteY4" fmla="*/ 10296 h 10609"/>
              <a:gd name="connsiteX5" fmla="*/ 5336 w 10547"/>
              <a:gd name="connsiteY5" fmla="*/ 10465 h 10609"/>
              <a:gd name="connsiteX6" fmla="*/ 10150 w 10547"/>
              <a:gd name="connsiteY6" fmla="*/ 10181 h 10609"/>
              <a:gd name="connsiteX7" fmla="*/ 10540 w 10547"/>
              <a:gd name="connsiteY7" fmla="*/ 5414 h 10609"/>
              <a:gd name="connsiteX8" fmla="*/ 9987 w 10547"/>
              <a:gd name="connsiteY8" fmla="*/ 454 h 10609"/>
              <a:gd name="connsiteX0" fmla="*/ 9981 w 10541"/>
              <a:gd name="connsiteY0" fmla="*/ 454 h 10623"/>
              <a:gd name="connsiteX1" fmla="*/ 5232 w 10541"/>
              <a:gd name="connsiteY1" fmla="*/ 76 h 10623"/>
              <a:gd name="connsiteX2" fmla="*/ 475 w 10541"/>
              <a:gd name="connsiteY2" fmla="*/ 642 h 10623"/>
              <a:gd name="connsiteX3" fmla="*/ 9 w 10541"/>
              <a:gd name="connsiteY3" fmla="*/ 5146 h 10623"/>
              <a:gd name="connsiteX4" fmla="*/ 570 w 10541"/>
              <a:gd name="connsiteY4" fmla="*/ 10317 h 10623"/>
              <a:gd name="connsiteX5" fmla="*/ 5330 w 10541"/>
              <a:gd name="connsiteY5" fmla="*/ 10465 h 10623"/>
              <a:gd name="connsiteX6" fmla="*/ 10144 w 10541"/>
              <a:gd name="connsiteY6" fmla="*/ 10181 h 10623"/>
              <a:gd name="connsiteX7" fmla="*/ 10534 w 10541"/>
              <a:gd name="connsiteY7" fmla="*/ 5414 h 10623"/>
              <a:gd name="connsiteX8" fmla="*/ 9981 w 10541"/>
              <a:gd name="connsiteY8" fmla="*/ 454 h 10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541" h="10623">
                <a:moveTo>
                  <a:pt x="9981" y="454"/>
                </a:moveTo>
                <a:cubicBezTo>
                  <a:pt x="9093" y="-310"/>
                  <a:pt x="6898" y="133"/>
                  <a:pt x="5232" y="76"/>
                </a:cubicBezTo>
                <a:cubicBezTo>
                  <a:pt x="3658" y="159"/>
                  <a:pt x="953" y="-371"/>
                  <a:pt x="475" y="642"/>
                </a:cubicBezTo>
                <a:cubicBezTo>
                  <a:pt x="-56" y="1496"/>
                  <a:pt x="-7" y="3534"/>
                  <a:pt x="9" y="5146"/>
                </a:cubicBezTo>
                <a:cubicBezTo>
                  <a:pt x="25" y="6758"/>
                  <a:pt x="-40" y="9771"/>
                  <a:pt x="570" y="10317"/>
                </a:cubicBezTo>
                <a:cubicBezTo>
                  <a:pt x="1211" y="10891"/>
                  <a:pt x="3734" y="10488"/>
                  <a:pt x="5330" y="10465"/>
                </a:cubicBezTo>
                <a:cubicBezTo>
                  <a:pt x="6926" y="10442"/>
                  <a:pt x="9763" y="10642"/>
                  <a:pt x="10144" y="10181"/>
                </a:cubicBezTo>
                <a:cubicBezTo>
                  <a:pt x="10613" y="9764"/>
                  <a:pt x="10541" y="6952"/>
                  <a:pt x="10534" y="5414"/>
                </a:cubicBezTo>
                <a:cubicBezTo>
                  <a:pt x="10527" y="3877"/>
                  <a:pt x="10549" y="989"/>
                  <a:pt x="9981" y="454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prstDash val="dash"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29"/>
          <p:cNvSpPr>
            <a:spLocks/>
          </p:cNvSpPr>
          <p:nvPr/>
        </p:nvSpPr>
        <p:spPr bwMode="auto">
          <a:xfrm rot="5837788">
            <a:off x="5240303" y="2419501"/>
            <a:ext cx="4095348" cy="2157779"/>
          </a:xfrm>
          <a:custGeom>
            <a:avLst/>
            <a:gdLst>
              <a:gd name="T0" fmla="*/ 1799 w 2742"/>
              <a:gd name="T1" fmla="*/ 84 h 1839"/>
              <a:gd name="T2" fmla="*/ 1572 w 2742"/>
              <a:gd name="T3" fmla="*/ 78 h 1839"/>
              <a:gd name="T4" fmla="*/ 1365 w 2742"/>
              <a:gd name="T5" fmla="*/ 80 h 1839"/>
              <a:gd name="T6" fmla="*/ 1123 w 2742"/>
              <a:gd name="T7" fmla="*/ 99 h 1839"/>
              <a:gd name="T8" fmla="*/ 921 w 2742"/>
              <a:gd name="T9" fmla="*/ 95 h 1839"/>
              <a:gd name="T10" fmla="*/ 638 w 2742"/>
              <a:gd name="T11" fmla="*/ 81 h 1839"/>
              <a:gd name="T12" fmla="*/ 530 w 2742"/>
              <a:gd name="T13" fmla="*/ 95 h 1839"/>
              <a:gd name="T14" fmla="*/ 305 w 2742"/>
              <a:gd name="T15" fmla="*/ 83 h 1839"/>
              <a:gd name="T16" fmla="*/ 299 w 2742"/>
              <a:gd name="T17" fmla="*/ 109 h 1839"/>
              <a:gd name="T18" fmla="*/ 165 w 2742"/>
              <a:gd name="T19" fmla="*/ 254 h 1839"/>
              <a:gd name="T20" fmla="*/ 90 w 2742"/>
              <a:gd name="T21" fmla="*/ 490 h 1839"/>
              <a:gd name="T22" fmla="*/ 70 w 2742"/>
              <a:gd name="T23" fmla="*/ 743 h 1839"/>
              <a:gd name="T24" fmla="*/ 83 w 2742"/>
              <a:gd name="T25" fmla="*/ 1064 h 1839"/>
              <a:gd name="T26" fmla="*/ 80 w 2742"/>
              <a:gd name="T27" fmla="*/ 1289 h 1839"/>
              <a:gd name="T28" fmla="*/ 116 w 2742"/>
              <a:gd name="T29" fmla="*/ 1526 h 1839"/>
              <a:gd name="T30" fmla="*/ 182 w 2742"/>
              <a:gd name="T31" fmla="*/ 1690 h 1839"/>
              <a:gd name="T32" fmla="*/ 347 w 2742"/>
              <a:gd name="T33" fmla="*/ 1772 h 1839"/>
              <a:gd name="T34" fmla="*/ 544 w 2742"/>
              <a:gd name="T35" fmla="*/ 1761 h 1839"/>
              <a:gd name="T36" fmla="*/ 706 w 2742"/>
              <a:gd name="T37" fmla="*/ 1784 h 1839"/>
              <a:gd name="T38" fmla="*/ 830 w 2742"/>
              <a:gd name="T39" fmla="*/ 1758 h 1839"/>
              <a:gd name="T40" fmla="*/ 1063 w 2742"/>
              <a:gd name="T41" fmla="*/ 1749 h 1839"/>
              <a:gd name="T42" fmla="*/ 1326 w 2742"/>
              <a:gd name="T43" fmla="*/ 1756 h 1839"/>
              <a:gd name="T44" fmla="*/ 1554 w 2742"/>
              <a:gd name="T45" fmla="*/ 1762 h 1839"/>
              <a:gd name="T46" fmla="*/ 1761 w 2742"/>
              <a:gd name="T47" fmla="*/ 1760 h 1839"/>
              <a:gd name="T48" fmla="*/ 2002 w 2742"/>
              <a:gd name="T49" fmla="*/ 1742 h 1839"/>
              <a:gd name="T50" fmla="*/ 2205 w 2742"/>
              <a:gd name="T51" fmla="*/ 1745 h 1839"/>
              <a:gd name="T52" fmla="*/ 2376 w 2742"/>
              <a:gd name="T53" fmla="*/ 1792 h 1839"/>
              <a:gd name="T54" fmla="*/ 2534 w 2742"/>
              <a:gd name="T55" fmla="*/ 1714 h 1839"/>
              <a:gd name="T56" fmla="*/ 2652 w 2742"/>
              <a:gd name="T57" fmla="*/ 1475 h 1839"/>
              <a:gd name="T58" fmla="*/ 2661 w 2742"/>
              <a:gd name="T59" fmla="*/ 1224 h 1839"/>
              <a:gd name="T60" fmla="*/ 2667 w 2742"/>
              <a:gd name="T61" fmla="*/ 931 h 1839"/>
              <a:gd name="T62" fmla="*/ 2672 w 2742"/>
              <a:gd name="T63" fmla="*/ 678 h 1839"/>
              <a:gd name="T64" fmla="*/ 2652 w 2742"/>
              <a:gd name="T65" fmla="*/ 451 h 1839"/>
              <a:gd name="T66" fmla="*/ 2606 w 2742"/>
              <a:gd name="T67" fmla="*/ 228 h 1839"/>
              <a:gd name="T68" fmla="*/ 2477 w 2742"/>
              <a:gd name="T69" fmla="*/ 117 h 1839"/>
              <a:gd name="T70" fmla="*/ 2394 w 2742"/>
              <a:gd name="T71" fmla="*/ 77 h 1839"/>
              <a:gd name="T72" fmla="*/ 2191 w 2742"/>
              <a:gd name="T73" fmla="*/ 80 h 1839"/>
              <a:gd name="T74" fmla="*/ 1956 w 2742"/>
              <a:gd name="T75" fmla="*/ 79 h 1839"/>
              <a:gd name="connsiteX0" fmla="*/ 7021 w 9786"/>
              <a:gd name="connsiteY0" fmla="*/ 270 h 9652"/>
              <a:gd name="connsiteX1" fmla="*/ 6449 w 9786"/>
              <a:gd name="connsiteY1" fmla="*/ 297 h 9652"/>
              <a:gd name="connsiteX2" fmla="*/ 5971 w 9786"/>
              <a:gd name="connsiteY2" fmla="*/ 346 h 9652"/>
              <a:gd name="connsiteX3" fmla="*/ 5621 w 9786"/>
              <a:gd name="connsiteY3" fmla="*/ 264 h 9652"/>
              <a:gd name="connsiteX4" fmla="*/ 5231 w 9786"/>
              <a:gd name="connsiteY4" fmla="*/ 329 h 9652"/>
              <a:gd name="connsiteX5" fmla="*/ 4866 w 9786"/>
              <a:gd name="connsiteY5" fmla="*/ 275 h 9652"/>
              <a:gd name="connsiteX6" fmla="*/ 4414 w 9786"/>
              <a:gd name="connsiteY6" fmla="*/ 264 h 9652"/>
              <a:gd name="connsiteX7" fmla="*/ 3984 w 9786"/>
              <a:gd name="connsiteY7" fmla="*/ 378 h 9652"/>
              <a:gd name="connsiteX8" fmla="*/ 3637 w 9786"/>
              <a:gd name="connsiteY8" fmla="*/ 297 h 9652"/>
              <a:gd name="connsiteX9" fmla="*/ 3247 w 9786"/>
              <a:gd name="connsiteY9" fmla="*/ 357 h 9652"/>
              <a:gd name="connsiteX10" fmla="*/ 2879 w 9786"/>
              <a:gd name="connsiteY10" fmla="*/ 302 h 9652"/>
              <a:gd name="connsiteX11" fmla="*/ 2215 w 9786"/>
              <a:gd name="connsiteY11" fmla="*/ 280 h 9652"/>
              <a:gd name="connsiteX12" fmla="*/ 2204 w 9786"/>
              <a:gd name="connsiteY12" fmla="*/ 286 h 9652"/>
              <a:gd name="connsiteX13" fmla="*/ 1821 w 9786"/>
              <a:gd name="connsiteY13" fmla="*/ 357 h 9652"/>
              <a:gd name="connsiteX14" fmla="*/ 1453 w 9786"/>
              <a:gd name="connsiteY14" fmla="*/ 302 h 9652"/>
              <a:gd name="connsiteX15" fmla="*/ 1000 w 9786"/>
              <a:gd name="connsiteY15" fmla="*/ 291 h 9652"/>
              <a:gd name="connsiteX16" fmla="*/ 1000 w 9786"/>
              <a:gd name="connsiteY16" fmla="*/ 297 h 9652"/>
              <a:gd name="connsiteX17" fmla="*/ 978 w 9786"/>
              <a:gd name="connsiteY17" fmla="*/ 433 h 9652"/>
              <a:gd name="connsiteX18" fmla="*/ 647 w 9786"/>
              <a:gd name="connsiteY18" fmla="*/ 569 h 9652"/>
              <a:gd name="connsiteX19" fmla="*/ 490 w 9786"/>
              <a:gd name="connsiteY19" fmla="*/ 1221 h 9652"/>
              <a:gd name="connsiteX20" fmla="*/ 264 w 9786"/>
              <a:gd name="connsiteY20" fmla="*/ 2048 h 9652"/>
              <a:gd name="connsiteX21" fmla="*/ 216 w 9786"/>
              <a:gd name="connsiteY21" fmla="*/ 2504 h 9652"/>
              <a:gd name="connsiteX22" fmla="*/ 183 w 9786"/>
              <a:gd name="connsiteY22" fmla="*/ 3239 h 9652"/>
              <a:gd name="connsiteX23" fmla="*/ 143 w 9786"/>
              <a:gd name="connsiteY23" fmla="*/ 3880 h 9652"/>
              <a:gd name="connsiteX24" fmla="*/ 162 w 9786"/>
              <a:gd name="connsiteY24" fmla="*/ 4826 h 9652"/>
              <a:gd name="connsiteX25" fmla="*/ 240 w 9786"/>
              <a:gd name="connsiteY25" fmla="*/ 5610 h 9652"/>
              <a:gd name="connsiteX26" fmla="*/ 143 w 9786"/>
              <a:gd name="connsiteY26" fmla="*/ 6202 h 9652"/>
              <a:gd name="connsiteX27" fmla="*/ 180 w 9786"/>
              <a:gd name="connsiteY27" fmla="*/ 6849 h 9652"/>
              <a:gd name="connsiteX28" fmla="*/ 216 w 9786"/>
              <a:gd name="connsiteY28" fmla="*/ 7437 h 9652"/>
              <a:gd name="connsiteX29" fmla="*/ 311 w 9786"/>
              <a:gd name="connsiteY29" fmla="*/ 8138 h 9652"/>
              <a:gd name="connsiteX30" fmla="*/ 384 w 9786"/>
              <a:gd name="connsiteY30" fmla="*/ 8649 h 9652"/>
              <a:gd name="connsiteX31" fmla="*/ 552 w 9786"/>
              <a:gd name="connsiteY31" fmla="*/ 9030 h 9652"/>
              <a:gd name="connsiteX32" fmla="*/ 862 w 9786"/>
              <a:gd name="connsiteY32" fmla="*/ 9253 h 9652"/>
              <a:gd name="connsiteX33" fmla="*/ 1153 w 9786"/>
              <a:gd name="connsiteY33" fmla="*/ 9476 h 9652"/>
              <a:gd name="connsiteX34" fmla="*/ 1489 w 9786"/>
              <a:gd name="connsiteY34" fmla="*/ 9400 h 9652"/>
              <a:gd name="connsiteX35" fmla="*/ 1872 w 9786"/>
              <a:gd name="connsiteY35" fmla="*/ 9416 h 9652"/>
              <a:gd name="connsiteX36" fmla="*/ 2299 w 9786"/>
              <a:gd name="connsiteY36" fmla="*/ 9416 h 9652"/>
              <a:gd name="connsiteX37" fmla="*/ 2463 w 9786"/>
              <a:gd name="connsiteY37" fmla="*/ 9541 h 9652"/>
              <a:gd name="connsiteX38" fmla="*/ 2598 w 9786"/>
              <a:gd name="connsiteY38" fmla="*/ 9508 h 9652"/>
              <a:gd name="connsiteX39" fmla="*/ 2915 w 9786"/>
              <a:gd name="connsiteY39" fmla="*/ 9400 h 9652"/>
              <a:gd name="connsiteX40" fmla="*/ 3294 w 9786"/>
              <a:gd name="connsiteY40" fmla="*/ 9416 h 9652"/>
              <a:gd name="connsiteX41" fmla="*/ 3765 w 9786"/>
              <a:gd name="connsiteY41" fmla="*/ 9351 h 9652"/>
              <a:gd name="connsiteX42" fmla="*/ 4155 w 9786"/>
              <a:gd name="connsiteY42" fmla="*/ 9416 h 9652"/>
              <a:gd name="connsiteX43" fmla="*/ 4724 w 9786"/>
              <a:gd name="connsiteY43" fmla="*/ 9389 h 9652"/>
              <a:gd name="connsiteX44" fmla="*/ 5205 w 9786"/>
              <a:gd name="connsiteY44" fmla="*/ 9340 h 9652"/>
              <a:gd name="connsiteX45" fmla="*/ 5555 w 9786"/>
              <a:gd name="connsiteY45" fmla="*/ 9421 h 9652"/>
              <a:gd name="connsiteX46" fmla="*/ 5942 w 9786"/>
              <a:gd name="connsiteY46" fmla="*/ 9356 h 9652"/>
              <a:gd name="connsiteX47" fmla="*/ 6310 w 9786"/>
              <a:gd name="connsiteY47" fmla="*/ 9410 h 9652"/>
              <a:gd name="connsiteX48" fmla="*/ 6763 w 9786"/>
              <a:gd name="connsiteY48" fmla="*/ 9421 h 9652"/>
              <a:gd name="connsiteX49" fmla="*/ 7189 w 9786"/>
              <a:gd name="connsiteY49" fmla="*/ 9313 h 9652"/>
              <a:gd name="connsiteX50" fmla="*/ 7539 w 9786"/>
              <a:gd name="connsiteY50" fmla="*/ 9389 h 9652"/>
              <a:gd name="connsiteX51" fmla="*/ 7930 w 9786"/>
              <a:gd name="connsiteY51" fmla="*/ 9329 h 9652"/>
              <a:gd name="connsiteX52" fmla="*/ 8298 w 9786"/>
              <a:gd name="connsiteY52" fmla="*/ 9383 h 9652"/>
              <a:gd name="connsiteX53" fmla="*/ 8553 w 9786"/>
              <a:gd name="connsiteY53" fmla="*/ 9584 h 9652"/>
              <a:gd name="connsiteX54" fmla="*/ 8798 w 9786"/>
              <a:gd name="connsiteY54" fmla="*/ 9302 h 9652"/>
              <a:gd name="connsiteX55" fmla="*/ 9129 w 9786"/>
              <a:gd name="connsiteY55" fmla="*/ 9160 h 9652"/>
              <a:gd name="connsiteX56" fmla="*/ 9403 w 9786"/>
              <a:gd name="connsiteY56" fmla="*/ 8551 h 9652"/>
              <a:gd name="connsiteX57" fmla="*/ 9560 w 9786"/>
              <a:gd name="connsiteY57" fmla="*/ 7861 h 9652"/>
              <a:gd name="connsiteX58" fmla="*/ 9629 w 9786"/>
              <a:gd name="connsiteY58" fmla="*/ 7273 h 9652"/>
              <a:gd name="connsiteX59" fmla="*/ 9593 w 9786"/>
              <a:gd name="connsiteY59" fmla="*/ 6496 h 9652"/>
              <a:gd name="connsiteX60" fmla="*/ 9633 w 9786"/>
              <a:gd name="connsiteY60" fmla="*/ 5849 h 9652"/>
              <a:gd name="connsiteX61" fmla="*/ 9614 w 9786"/>
              <a:gd name="connsiteY61" fmla="*/ 4903 h 9652"/>
              <a:gd name="connsiteX62" fmla="*/ 9585 w 9786"/>
              <a:gd name="connsiteY62" fmla="*/ 4103 h 9652"/>
              <a:gd name="connsiteX63" fmla="*/ 9633 w 9786"/>
              <a:gd name="connsiteY63" fmla="*/ 3527 h 9652"/>
              <a:gd name="connsiteX64" fmla="*/ 9596 w 9786"/>
              <a:gd name="connsiteY64" fmla="*/ 2885 h 9652"/>
              <a:gd name="connsiteX65" fmla="*/ 9560 w 9786"/>
              <a:gd name="connsiteY65" fmla="*/ 2292 h 9652"/>
              <a:gd name="connsiteX66" fmla="*/ 9465 w 9786"/>
              <a:gd name="connsiteY66" fmla="*/ 1591 h 9652"/>
              <a:gd name="connsiteX67" fmla="*/ 9392 w 9786"/>
              <a:gd name="connsiteY67" fmla="*/ 1080 h 9652"/>
              <a:gd name="connsiteX68" fmla="*/ 9228 w 9786"/>
              <a:gd name="connsiteY68" fmla="*/ 699 h 9652"/>
              <a:gd name="connsiteX69" fmla="*/ 8922 w 9786"/>
              <a:gd name="connsiteY69" fmla="*/ 476 h 9652"/>
              <a:gd name="connsiteX70" fmla="*/ 8918 w 9786"/>
              <a:gd name="connsiteY70" fmla="*/ 471 h 9652"/>
              <a:gd name="connsiteX71" fmla="*/ 8619 w 9786"/>
              <a:gd name="connsiteY71" fmla="*/ 259 h 9652"/>
              <a:gd name="connsiteX72" fmla="*/ 8261 w 9786"/>
              <a:gd name="connsiteY72" fmla="*/ 286 h 9652"/>
              <a:gd name="connsiteX73" fmla="*/ 7879 w 9786"/>
              <a:gd name="connsiteY73" fmla="*/ 275 h 9652"/>
              <a:gd name="connsiteX74" fmla="*/ 7412 w 9786"/>
              <a:gd name="connsiteY74" fmla="*/ 335 h 9652"/>
              <a:gd name="connsiteX75" fmla="*/ 7021 w 9786"/>
              <a:gd name="connsiteY75" fmla="*/ 270 h 9652"/>
              <a:gd name="connsiteX0" fmla="*/ 7175 w 10000"/>
              <a:gd name="connsiteY0" fmla="*/ 280 h 10000"/>
              <a:gd name="connsiteX1" fmla="*/ 6590 w 10000"/>
              <a:gd name="connsiteY1" fmla="*/ 308 h 10000"/>
              <a:gd name="connsiteX2" fmla="*/ 6102 w 10000"/>
              <a:gd name="connsiteY2" fmla="*/ 358 h 10000"/>
              <a:gd name="connsiteX3" fmla="*/ 5744 w 10000"/>
              <a:gd name="connsiteY3" fmla="*/ 274 h 10000"/>
              <a:gd name="connsiteX4" fmla="*/ 5345 w 10000"/>
              <a:gd name="connsiteY4" fmla="*/ 341 h 10000"/>
              <a:gd name="connsiteX5" fmla="*/ 4972 w 10000"/>
              <a:gd name="connsiteY5" fmla="*/ 285 h 10000"/>
              <a:gd name="connsiteX6" fmla="*/ 4511 w 10000"/>
              <a:gd name="connsiteY6" fmla="*/ 274 h 10000"/>
              <a:gd name="connsiteX7" fmla="*/ 4071 w 10000"/>
              <a:gd name="connsiteY7" fmla="*/ 392 h 10000"/>
              <a:gd name="connsiteX8" fmla="*/ 3717 w 10000"/>
              <a:gd name="connsiteY8" fmla="*/ 308 h 10000"/>
              <a:gd name="connsiteX9" fmla="*/ 3318 w 10000"/>
              <a:gd name="connsiteY9" fmla="*/ 370 h 10000"/>
              <a:gd name="connsiteX10" fmla="*/ 2942 w 10000"/>
              <a:gd name="connsiteY10" fmla="*/ 313 h 10000"/>
              <a:gd name="connsiteX11" fmla="*/ 2263 w 10000"/>
              <a:gd name="connsiteY11" fmla="*/ 290 h 10000"/>
              <a:gd name="connsiteX12" fmla="*/ 2252 w 10000"/>
              <a:gd name="connsiteY12" fmla="*/ 296 h 10000"/>
              <a:gd name="connsiteX13" fmla="*/ 1861 w 10000"/>
              <a:gd name="connsiteY13" fmla="*/ 370 h 10000"/>
              <a:gd name="connsiteX14" fmla="*/ 1485 w 10000"/>
              <a:gd name="connsiteY14" fmla="*/ 313 h 10000"/>
              <a:gd name="connsiteX15" fmla="*/ 1022 w 10000"/>
              <a:gd name="connsiteY15" fmla="*/ 301 h 10000"/>
              <a:gd name="connsiteX16" fmla="*/ 1022 w 10000"/>
              <a:gd name="connsiteY16" fmla="*/ 308 h 10000"/>
              <a:gd name="connsiteX17" fmla="*/ 999 w 10000"/>
              <a:gd name="connsiteY17" fmla="*/ 449 h 10000"/>
              <a:gd name="connsiteX18" fmla="*/ 661 w 10000"/>
              <a:gd name="connsiteY18" fmla="*/ 590 h 10000"/>
              <a:gd name="connsiteX19" fmla="*/ 501 w 10000"/>
              <a:gd name="connsiteY19" fmla="*/ 1265 h 10000"/>
              <a:gd name="connsiteX20" fmla="*/ 270 w 10000"/>
              <a:gd name="connsiteY20" fmla="*/ 2122 h 10000"/>
              <a:gd name="connsiteX21" fmla="*/ 221 w 10000"/>
              <a:gd name="connsiteY21" fmla="*/ 2594 h 10000"/>
              <a:gd name="connsiteX22" fmla="*/ 187 w 10000"/>
              <a:gd name="connsiteY22" fmla="*/ 3356 h 10000"/>
              <a:gd name="connsiteX23" fmla="*/ 146 w 10000"/>
              <a:gd name="connsiteY23" fmla="*/ 4020 h 10000"/>
              <a:gd name="connsiteX24" fmla="*/ 166 w 10000"/>
              <a:gd name="connsiteY24" fmla="*/ 5000 h 10000"/>
              <a:gd name="connsiteX25" fmla="*/ 215 w 10000"/>
              <a:gd name="connsiteY25" fmla="*/ 5795 h 10000"/>
              <a:gd name="connsiteX26" fmla="*/ 146 w 10000"/>
              <a:gd name="connsiteY26" fmla="*/ 6426 h 10000"/>
              <a:gd name="connsiteX27" fmla="*/ 184 w 10000"/>
              <a:gd name="connsiteY27" fmla="*/ 7096 h 10000"/>
              <a:gd name="connsiteX28" fmla="*/ 221 w 10000"/>
              <a:gd name="connsiteY28" fmla="*/ 7705 h 10000"/>
              <a:gd name="connsiteX29" fmla="*/ 318 w 10000"/>
              <a:gd name="connsiteY29" fmla="*/ 8431 h 10000"/>
              <a:gd name="connsiteX30" fmla="*/ 392 w 10000"/>
              <a:gd name="connsiteY30" fmla="*/ 8961 h 10000"/>
              <a:gd name="connsiteX31" fmla="*/ 564 w 10000"/>
              <a:gd name="connsiteY31" fmla="*/ 9356 h 10000"/>
              <a:gd name="connsiteX32" fmla="*/ 881 w 10000"/>
              <a:gd name="connsiteY32" fmla="*/ 9587 h 10000"/>
              <a:gd name="connsiteX33" fmla="*/ 1178 w 10000"/>
              <a:gd name="connsiteY33" fmla="*/ 9818 h 10000"/>
              <a:gd name="connsiteX34" fmla="*/ 1522 w 10000"/>
              <a:gd name="connsiteY34" fmla="*/ 9739 h 10000"/>
              <a:gd name="connsiteX35" fmla="*/ 1913 w 10000"/>
              <a:gd name="connsiteY35" fmla="*/ 9755 h 10000"/>
              <a:gd name="connsiteX36" fmla="*/ 2349 w 10000"/>
              <a:gd name="connsiteY36" fmla="*/ 9755 h 10000"/>
              <a:gd name="connsiteX37" fmla="*/ 2517 w 10000"/>
              <a:gd name="connsiteY37" fmla="*/ 9885 h 10000"/>
              <a:gd name="connsiteX38" fmla="*/ 2655 w 10000"/>
              <a:gd name="connsiteY38" fmla="*/ 9851 h 10000"/>
              <a:gd name="connsiteX39" fmla="*/ 2979 w 10000"/>
              <a:gd name="connsiteY39" fmla="*/ 9739 h 10000"/>
              <a:gd name="connsiteX40" fmla="*/ 3366 w 10000"/>
              <a:gd name="connsiteY40" fmla="*/ 9755 h 10000"/>
              <a:gd name="connsiteX41" fmla="*/ 3847 w 10000"/>
              <a:gd name="connsiteY41" fmla="*/ 9688 h 10000"/>
              <a:gd name="connsiteX42" fmla="*/ 4246 w 10000"/>
              <a:gd name="connsiteY42" fmla="*/ 9755 h 10000"/>
              <a:gd name="connsiteX43" fmla="*/ 4827 w 10000"/>
              <a:gd name="connsiteY43" fmla="*/ 9728 h 10000"/>
              <a:gd name="connsiteX44" fmla="*/ 5319 w 10000"/>
              <a:gd name="connsiteY44" fmla="*/ 9677 h 10000"/>
              <a:gd name="connsiteX45" fmla="*/ 5676 w 10000"/>
              <a:gd name="connsiteY45" fmla="*/ 9761 h 10000"/>
              <a:gd name="connsiteX46" fmla="*/ 6072 w 10000"/>
              <a:gd name="connsiteY46" fmla="*/ 9693 h 10000"/>
              <a:gd name="connsiteX47" fmla="*/ 6448 w 10000"/>
              <a:gd name="connsiteY47" fmla="*/ 9749 h 10000"/>
              <a:gd name="connsiteX48" fmla="*/ 6911 w 10000"/>
              <a:gd name="connsiteY48" fmla="*/ 9761 h 10000"/>
              <a:gd name="connsiteX49" fmla="*/ 7346 w 10000"/>
              <a:gd name="connsiteY49" fmla="*/ 9649 h 10000"/>
              <a:gd name="connsiteX50" fmla="*/ 7704 w 10000"/>
              <a:gd name="connsiteY50" fmla="*/ 9728 h 10000"/>
              <a:gd name="connsiteX51" fmla="*/ 8103 w 10000"/>
              <a:gd name="connsiteY51" fmla="*/ 9665 h 10000"/>
              <a:gd name="connsiteX52" fmla="*/ 8479 w 10000"/>
              <a:gd name="connsiteY52" fmla="*/ 9721 h 10000"/>
              <a:gd name="connsiteX53" fmla="*/ 8740 w 10000"/>
              <a:gd name="connsiteY53" fmla="*/ 9930 h 10000"/>
              <a:gd name="connsiteX54" fmla="*/ 8990 w 10000"/>
              <a:gd name="connsiteY54" fmla="*/ 9637 h 10000"/>
              <a:gd name="connsiteX55" fmla="*/ 9329 w 10000"/>
              <a:gd name="connsiteY55" fmla="*/ 9490 h 10000"/>
              <a:gd name="connsiteX56" fmla="*/ 9609 w 10000"/>
              <a:gd name="connsiteY56" fmla="*/ 8859 h 10000"/>
              <a:gd name="connsiteX57" fmla="*/ 9769 w 10000"/>
              <a:gd name="connsiteY57" fmla="*/ 8144 h 10000"/>
              <a:gd name="connsiteX58" fmla="*/ 9840 w 10000"/>
              <a:gd name="connsiteY58" fmla="*/ 7535 h 10000"/>
              <a:gd name="connsiteX59" fmla="*/ 9803 w 10000"/>
              <a:gd name="connsiteY59" fmla="*/ 6730 h 10000"/>
              <a:gd name="connsiteX60" fmla="*/ 9844 w 10000"/>
              <a:gd name="connsiteY60" fmla="*/ 6060 h 10000"/>
              <a:gd name="connsiteX61" fmla="*/ 9824 w 10000"/>
              <a:gd name="connsiteY61" fmla="*/ 5080 h 10000"/>
              <a:gd name="connsiteX62" fmla="*/ 9795 w 10000"/>
              <a:gd name="connsiteY62" fmla="*/ 4251 h 10000"/>
              <a:gd name="connsiteX63" fmla="*/ 9844 w 10000"/>
              <a:gd name="connsiteY63" fmla="*/ 3654 h 10000"/>
              <a:gd name="connsiteX64" fmla="*/ 9806 w 10000"/>
              <a:gd name="connsiteY64" fmla="*/ 2989 h 10000"/>
              <a:gd name="connsiteX65" fmla="*/ 9769 w 10000"/>
              <a:gd name="connsiteY65" fmla="*/ 2375 h 10000"/>
              <a:gd name="connsiteX66" fmla="*/ 9672 w 10000"/>
              <a:gd name="connsiteY66" fmla="*/ 1648 h 10000"/>
              <a:gd name="connsiteX67" fmla="*/ 9597 w 10000"/>
              <a:gd name="connsiteY67" fmla="*/ 1119 h 10000"/>
              <a:gd name="connsiteX68" fmla="*/ 9430 w 10000"/>
              <a:gd name="connsiteY68" fmla="*/ 724 h 10000"/>
              <a:gd name="connsiteX69" fmla="*/ 9117 w 10000"/>
              <a:gd name="connsiteY69" fmla="*/ 493 h 10000"/>
              <a:gd name="connsiteX70" fmla="*/ 9113 w 10000"/>
              <a:gd name="connsiteY70" fmla="*/ 488 h 10000"/>
              <a:gd name="connsiteX71" fmla="*/ 8807 w 10000"/>
              <a:gd name="connsiteY71" fmla="*/ 268 h 10000"/>
              <a:gd name="connsiteX72" fmla="*/ 8442 w 10000"/>
              <a:gd name="connsiteY72" fmla="*/ 296 h 10000"/>
              <a:gd name="connsiteX73" fmla="*/ 8051 w 10000"/>
              <a:gd name="connsiteY73" fmla="*/ 285 h 10000"/>
              <a:gd name="connsiteX74" fmla="*/ 7574 w 10000"/>
              <a:gd name="connsiteY74" fmla="*/ 347 h 10000"/>
              <a:gd name="connsiteX75" fmla="*/ 7175 w 10000"/>
              <a:gd name="connsiteY75" fmla="*/ 280 h 10000"/>
              <a:gd name="connsiteX0" fmla="*/ 7175 w 10000"/>
              <a:gd name="connsiteY0" fmla="*/ 280 h 10000"/>
              <a:gd name="connsiteX1" fmla="*/ 6590 w 10000"/>
              <a:gd name="connsiteY1" fmla="*/ 308 h 10000"/>
              <a:gd name="connsiteX2" fmla="*/ 6102 w 10000"/>
              <a:gd name="connsiteY2" fmla="*/ 358 h 10000"/>
              <a:gd name="connsiteX3" fmla="*/ 5744 w 10000"/>
              <a:gd name="connsiteY3" fmla="*/ 274 h 10000"/>
              <a:gd name="connsiteX4" fmla="*/ 5345 w 10000"/>
              <a:gd name="connsiteY4" fmla="*/ 341 h 10000"/>
              <a:gd name="connsiteX5" fmla="*/ 4972 w 10000"/>
              <a:gd name="connsiteY5" fmla="*/ 285 h 10000"/>
              <a:gd name="connsiteX6" fmla="*/ 4511 w 10000"/>
              <a:gd name="connsiteY6" fmla="*/ 274 h 10000"/>
              <a:gd name="connsiteX7" fmla="*/ 4071 w 10000"/>
              <a:gd name="connsiteY7" fmla="*/ 392 h 10000"/>
              <a:gd name="connsiteX8" fmla="*/ 3717 w 10000"/>
              <a:gd name="connsiteY8" fmla="*/ 308 h 10000"/>
              <a:gd name="connsiteX9" fmla="*/ 3318 w 10000"/>
              <a:gd name="connsiteY9" fmla="*/ 370 h 10000"/>
              <a:gd name="connsiteX10" fmla="*/ 2942 w 10000"/>
              <a:gd name="connsiteY10" fmla="*/ 313 h 10000"/>
              <a:gd name="connsiteX11" fmla="*/ 2263 w 10000"/>
              <a:gd name="connsiteY11" fmla="*/ 290 h 10000"/>
              <a:gd name="connsiteX12" fmla="*/ 2252 w 10000"/>
              <a:gd name="connsiteY12" fmla="*/ 296 h 10000"/>
              <a:gd name="connsiteX13" fmla="*/ 1861 w 10000"/>
              <a:gd name="connsiteY13" fmla="*/ 370 h 10000"/>
              <a:gd name="connsiteX14" fmla="*/ 1485 w 10000"/>
              <a:gd name="connsiteY14" fmla="*/ 313 h 10000"/>
              <a:gd name="connsiteX15" fmla="*/ 1022 w 10000"/>
              <a:gd name="connsiteY15" fmla="*/ 301 h 10000"/>
              <a:gd name="connsiteX16" fmla="*/ 1022 w 10000"/>
              <a:gd name="connsiteY16" fmla="*/ 308 h 10000"/>
              <a:gd name="connsiteX17" fmla="*/ 999 w 10000"/>
              <a:gd name="connsiteY17" fmla="*/ 449 h 10000"/>
              <a:gd name="connsiteX18" fmla="*/ 661 w 10000"/>
              <a:gd name="connsiteY18" fmla="*/ 590 h 10000"/>
              <a:gd name="connsiteX19" fmla="*/ 501 w 10000"/>
              <a:gd name="connsiteY19" fmla="*/ 1265 h 10000"/>
              <a:gd name="connsiteX20" fmla="*/ 270 w 10000"/>
              <a:gd name="connsiteY20" fmla="*/ 2122 h 10000"/>
              <a:gd name="connsiteX21" fmla="*/ 221 w 10000"/>
              <a:gd name="connsiteY21" fmla="*/ 2594 h 10000"/>
              <a:gd name="connsiteX22" fmla="*/ 187 w 10000"/>
              <a:gd name="connsiteY22" fmla="*/ 3356 h 10000"/>
              <a:gd name="connsiteX23" fmla="*/ 146 w 10000"/>
              <a:gd name="connsiteY23" fmla="*/ 4020 h 10000"/>
              <a:gd name="connsiteX24" fmla="*/ 166 w 10000"/>
              <a:gd name="connsiteY24" fmla="*/ 5000 h 10000"/>
              <a:gd name="connsiteX25" fmla="*/ 215 w 10000"/>
              <a:gd name="connsiteY25" fmla="*/ 5795 h 10000"/>
              <a:gd name="connsiteX26" fmla="*/ 146 w 10000"/>
              <a:gd name="connsiteY26" fmla="*/ 6426 h 10000"/>
              <a:gd name="connsiteX27" fmla="*/ 184 w 10000"/>
              <a:gd name="connsiteY27" fmla="*/ 7096 h 10000"/>
              <a:gd name="connsiteX28" fmla="*/ 221 w 10000"/>
              <a:gd name="connsiteY28" fmla="*/ 7705 h 10000"/>
              <a:gd name="connsiteX29" fmla="*/ 318 w 10000"/>
              <a:gd name="connsiteY29" fmla="*/ 8431 h 10000"/>
              <a:gd name="connsiteX30" fmla="*/ 392 w 10000"/>
              <a:gd name="connsiteY30" fmla="*/ 8961 h 10000"/>
              <a:gd name="connsiteX31" fmla="*/ 564 w 10000"/>
              <a:gd name="connsiteY31" fmla="*/ 9356 h 10000"/>
              <a:gd name="connsiteX32" fmla="*/ 881 w 10000"/>
              <a:gd name="connsiteY32" fmla="*/ 9587 h 10000"/>
              <a:gd name="connsiteX33" fmla="*/ 1178 w 10000"/>
              <a:gd name="connsiteY33" fmla="*/ 9818 h 10000"/>
              <a:gd name="connsiteX34" fmla="*/ 1522 w 10000"/>
              <a:gd name="connsiteY34" fmla="*/ 9739 h 10000"/>
              <a:gd name="connsiteX35" fmla="*/ 1913 w 10000"/>
              <a:gd name="connsiteY35" fmla="*/ 9755 h 10000"/>
              <a:gd name="connsiteX36" fmla="*/ 2349 w 10000"/>
              <a:gd name="connsiteY36" fmla="*/ 9755 h 10000"/>
              <a:gd name="connsiteX37" fmla="*/ 2517 w 10000"/>
              <a:gd name="connsiteY37" fmla="*/ 9885 h 10000"/>
              <a:gd name="connsiteX38" fmla="*/ 2655 w 10000"/>
              <a:gd name="connsiteY38" fmla="*/ 9851 h 10000"/>
              <a:gd name="connsiteX39" fmla="*/ 2979 w 10000"/>
              <a:gd name="connsiteY39" fmla="*/ 9739 h 10000"/>
              <a:gd name="connsiteX40" fmla="*/ 3366 w 10000"/>
              <a:gd name="connsiteY40" fmla="*/ 9755 h 10000"/>
              <a:gd name="connsiteX41" fmla="*/ 3847 w 10000"/>
              <a:gd name="connsiteY41" fmla="*/ 9688 h 10000"/>
              <a:gd name="connsiteX42" fmla="*/ 4246 w 10000"/>
              <a:gd name="connsiteY42" fmla="*/ 9755 h 10000"/>
              <a:gd name="connsiteX43" fmla="*/ 4827 w 10000"/>
              <a:gd name="connsiteY43" fmla="*/ 9728 h 10000"/>
              <a:gd name="connsiteX44" fmla="*/ 5319 w 10000"/>
              <a:gd name="connsiteY44" fmla="*/ 9677 h 10000"/>
              <a:gd name="connsiteX45" fmla="*/ 5676 w 10000"/>
              <a:gd name="connsiteY45" fmla="*/ 9761 h 10000"/>
              <a:gd name="connsiteX46" fmla="*/ 6072 w 10000"/>
              <a:gd name="connsiteY46" fmla="*/ 9693 h 10000"/>
              <a:gd name="connsiteX47" fmla="*/ 6448 w 10000"/>
              <a:gd name="connsiteY47" fmla="*/ 9749 h 10000"/>
              <a:gd name="connsiteX48" fmla="*/ 6911 w 10000"/>
              <a:gd name="connsiteY48" fmla="*/ 9761 h 10000"/>
              <a:gd name="connsiteX49" fmla="*/ 7346 w 10000"/>
              <a:gd name="connsiteY49" fmla="*/ 9649 h 10000"/>
              <a:gd name="connsiteX50" fmla="*/ 7704 w 10000"/>
              <a:gd name="connsiteY50" fmla="*/ 9728 h 10000"/>
              <a:gd name="connsiteX51" fmla="*/ 8103 w 10000"/>
              <a:gd name="connsiteY51" fmla="*/ 9665 h 10000"/>
              <a:gd name="connsiteX52" fmla="*/ 8479 w 10000"/>
              <a:gd name="connsiteY52" fmla="*/ 9721 h 10000"/>
              <a:gd name="connsiteX53" fmla="*/ 8740 w 10000"/>
              <a:gd name="connsiteY53" fmla="*/ 9930 h 10000"/>
              <a:gd name="connsiteX54" fmla="*/ 8990 w 10000"/>
              <a:gd name="connsiteY54" fmla="*/ 9637 h 10000"/>
              <a:gd name="connsiteX55" fmla="*/ 9329 w 10000"/>
              <a:gd name="connsiteY55" fmla="*/ 9490 h 10000"/>
              <a:gd name="connsiteX56" fmla="*/ 9609 w 10000"/>
              <a:gd name="connsiteY56" fmla="*/ 8859 h 10000"/>
              <a:gd name="connsiteX57" fmla="*/ 9769 w 10000"/>
              <a:gd name="connsiteY57" fmla="*/ 8144 h 10000"/>
              <a:gd name="connsiteX58" fmla="*/ 9840 w 10000"/>
              <a:gd name="connsiteY58" fmla="*/ 7535 h 10000"/>
              <a:gd name="connsiteX59" fmla="*/ 9803 w 10000"/>
              <a:gd name="connsiteY59" fmla="*/ 6730 h 10000"/>
              <a:gd name="connsiteX60" fmla="*/ 9844 w 10000"/>
              <a:gd name="connsiteY60" fmla="*/ 6060 h 10000"/>
              <a:gd name="connsiteX61" fmla="*/ 9824 w 10000"/>
              <a:gd name="connsiteY61" fmla="*/ 5080 h 10000"/>
              <a:gd name="connsiteX62" fmla="*/ 9795 w 10000"/>
              <a:gd name="connsiteY62" fmla="*/ 4251 h 10000"/>
              <a:gd name="connsiteX63" fmla="*/ 9844 w 10000"/>
              <a:gd name="connsiteY63" fmla="*/ 3654 h 10000"/>
              <a:gd name="connsiteX64" fmla="*/ 9806 w 10000"/>
              <a:gd name="connsiteY64" fmla="*/ 2989 h 10000"/>
              <a:gd name="connsiteX65" fmla="*/ 9769 w 10000"/>
              <a:gd name="connsiteY65" fmla="*/ 2375 h 10000"/>
              <a:gd name="connsiteX66" fmla="*/ 9672 w 10000"/>
              <a:gd name="connsiteY66" fmla="*/ 1648 h 10000"/>
              <a:gd name="connsiteX67" fmla="*/ 9597 w 10000"/>
              <a:gd name="connsiteY67" fmla="*/ 1119 h 10000"/>
              <a:gd name="connsiteX68" fmla="*/ 9430 w 10000"/>
              <a:gd name="connsiteY68" fmla="*/ 724 h 10000"/>
              <a:gd name="connsiteX69" fmla="*/ 9117 w 10000"/>
              <a:gd name="connsiteY69" fmla="*/ 493 h 10000"/>
              <a:gd name="connsiteX70" fmla="*/ 9113 w 10000"/>
              <a:gd name="connsiteY70" fmla="*/ 488 h 10000"/>
              <a:gd name="connsiteX71" fmla="*/ 8807 w 10000"/>
              <a:gd name="connsiteY71" fmla="*/ 268 h 10000"/>
              <a:gd name="connsiteX72" fmla="*/ 8442 w 10000"/>
              <a:gd name="connsiteY72" fmla="*/ 296 h 10000"/>
              <a:gd name="connsiteX73" fmla="*/ 8051 w 10000"/>
              <a:gd name="connsiteY73" fmla="*/ 285 h 10000"/>
              <a:gd name="connsiteX74" fmla="*/ 7574 w 10000"/>
              <a:gd name="connsiteY74" fmla="*/ 347 h 10000"/>
              <a:gd name="connsiteX75" fmla="*/ 7175 w 10000"/>
              <a:gd name="connsiteY75" fmla="*/ 280 h 10000"/>
              <a:gd name="connsiteX0" fmla="*/ 7175 w 10000"/>
              <a:gd name="connsiteY0" fmla="*/ 280 h 10000"/>
              <a:gd name="connsiteX1" fmla="*/ 6590 w 10000"/>
              <a:gd name="connsiteY1" fmla="*/ 308 h 10000"/>
              <a:gd name="connsiteX2" fmla="*/ 6102 w 10000"/>
              <a:gd name="connsiteY2" fmla="*/ 358 h 10000"/>
              <a:gd name="connsiteX3" fmla="*/ 5744 w 10000"/>
              <a:gd name="connsiteY3" fmla="*/ 274 h 10000"/>
              <a:gd name="connsiteX4" fmla="*/ 5345 w 10000"/>
              <a:gd name="connsiteY4" fmla="*/ 341 h 10000"/>
              <a:gd name="connsiteX5" fmla="*/ 4972 w 10000"/>
              <a:gd name="connsiteY5" fmla="*/ 285 h 10000"/>
              <a:gd name="connsiteX6" fmla="*/ 4511 w 10000"/>
              <a:gd name="connsiteY6" fmla="*/ 274 h 10000"/>
              <a:gd name="connsiteX7" fmla="*/ 4071 w 10000"/>
              <a:gd name="connsiteY7" fmla="*/ 392 h 10000"/>
              <a:gd name="connsiteX8" fmla="*/ 3717 w 10000"/>
              <a:gd name="connsiteY8" fmla="*/ 308 h 10000"/>
              <a:gd name="connsiteX9" fmla="*/ 3318 w 10000"/>
              <a:gd name="connsiteY9" fmla="*/ 370 h 10000"/>
              <a:gd name="connsiteX10" fmla="*/ 2942 w 10000"/>
              <a:gd name="connsiteY10" fmla="*/ 313 h 10000"/>
              <a:gd name="connsiteX11" fmla="*/ 2263 w 10000"/>
              <a:gd name="connsiteY11" fmla="*/ 290 h 10000"/>
              <a:gd name="connsiteX12" fmla="*/ 2252 w 10000"/>
              <a:gd name="connsiteY12" fmla="*/ 296 h 10000"/>
              <a:gd name="connsiteX13" fmla="*/ 1861 w 10000"/>
              <a:gd name="connsiteY13" fmla="*/ 370 h 10000"/>
              <a:gd name="connsiteX14" fmla="*/ 1485 w 10000"/>
              <a:gd name="connsiteY14" fmla="*/ 313 h 10000"/>
              <a:gd name="connsiteX15" fmla="*/ 1022 w 10000"/>
              <a:gd name="connsiteY15" fmla="*/ 301 h 10000"/>
              <a:gd name="connsiteX16" fmla="*/ 1022 w 10000"/>
              <a:gd name="connsiteY16" fmla="*/ 308 h 10000"/>
              <a:gd name="connsiteX17" fmla="*/ 999 w 10000"/>
              <a:gd name="connsiteY17" fmla="*/ 449 h 10000"/>
              <a:gd name="connsiteX18" fmla="*/ 661 w 10000"/>
              <a:gd name="connsiteY18" fmla="*/ 590 h 10000"/>
              <a:gd name="connsiteX19" fmla="*/ 501 w 10000"/>
              <a:gd name="connsiteY19" fmla="*/ 1265 h 10000"/>
              <a:gd name="connsiteX20" fmla="*/ 270 w 10000"/>
              <a:gd name="connsiteY20" fmla="*/ 2122 h 10000"/>
              <a:gd name="connsiteX21" fmla="*/ 221 w 10000"/>
              <a:gd name="connsiteY21" fmla="*/ 2594 h 10000"/>
              <a:gd name="connsiteX22" fmla="*/ 187 w 10000"/>
              <a:gd name="connsiteY22" fmla="*/ 3356 h 10000"/>
              <a:gd name="connsiteX23" fmla="*/ 146 w 10000"/>
              <a:gd name="connsiteY23" fmla="*/ 4020 h 10000"/>
              <a:gd name="connsiteX24" fmla="*/ 166 w 10000"/>
              <a:gd name="connsiteY24" fmla="*/ 5000 h 10000"/>
              <a:gd name="connsiteX25" fmla="*/ 215 w 10000"/>
              <a:gd name="connsiteY25" fmla="*/ 5795 h 10000"/>
              <a:gd name="connsiteX26" fmla="*/ 146 w 10000"/>
              <a:gd name="connsiteY26" fmla="*/ 6426 h 10000"/>
              <a:gd name="connsiteX27" fmla="*/ 184 w 10000"/>
              <a:gd name="connsiteY27" fmla="*/ 7096 h 10000"/>
              <a:gd name="connsiteX28" fmla="*/ 221 w 10000"/>
              <a:gd name="connsiteY28" fmla="*/ 7705 h 10000"/>
              <a:gd name="connsiteX29" fmla="*/ 318 w 10000"/>
              <a:gd name="connsiteY29" fmla="*/ 8431 h 10000"/>
              <a:gd name="connsiteX30" fmla="*/ 392 w 10000"/>
              <a:gd name="connsiteY30" fmla="*/ 8961 h 10000"/>
              <a:gd name="connsiteX31" fmla="*/ 564 w 10000"/>
              <a:gd name="connsiteY31" fmla="*/ 9356 h 10000"/>
              <a:gd name="connsiteX32" fmla="*/ 881 w 10000"/>
              <a:gd name="connsiteY32" fmla="*/ 9587 h 10000"/>
              <a:gd name="connsiteX33" fmla="*/ 1178 w 10000"/>
              <a:gd name="connsiteY33" fmla="*/ 9818 h 10000"/>
              <a:gd name="connsiteX34" fmla="*/ 1522 w 10000"/>
              <a:gd name="connsiteY34" fmla="*/ 9739 h 10000"/>
              <a:gd name="connsiteX35" fmla="*/ 1913 w 10000"/>
              <a:gd name="connsiteY35" fmla="*/ 9755 h 10000"/>
              <a:gd name="connsiteX36" fmla="*/ 2349 w 10000"/>
              <a:gd name="connsiteY36" fmla="*/ 9755 h 10000"/>
              <a:gd name="connsiteX37" fmla="*/ 2517 w 10000"/>
              <a:gd name="connsiteY37" fmla="*/ 9885 h 10000"/>
              <a:gd name="connsiteX38" fmla="*/ 2655 w 10000"/>
              <a:gd name="connsiteY38" fmla="*/ 9851 h 10000"/>
              <a:gd name="connsiteX39" fmla="*/ 2979 w 10000"/>
              <a:gd name="connsiteY39" fmla="*/ 9739 h 10000"/>
              <a:gd name="connsiteX40" fmla="*/ 3366 w 10000"/>
              <a:gd name="connsiteY40" fmla="*/ 9755 h 10000"/>
              <a:gd name="connsiteX41" fmla="*/ 3847 w 10000"/>
              <a:gd name="connsiteY41" fmla="*/ 9688 h 10000"/>
              <a:gd name="connsiteX42" fmla="*/ 4246 w 10000"/>
              <a:gd name="connsiteY42" fmla="*/ 9755 h 10000"/>
              <a:gd name="connsiteX43" fmla="*/ 4827 w 10000"/>
              <a:gd name="connsiteY43" fmla="*/ 9728 h 10000"/>
              <a:gd name="connsiteX44" fmla="*/ 5319 w 10000"/>
              <a:gd name="connsiteY44" fmla="*/ 9677 h 10000"/>
              <a:gd name="connsiteX45" fmla="*/ 5676 w 10000"/>
              <a:gd name="connsiteY45" fmla="*/ 9761 h 10000"/>
              <a:gd name="connsiteX46" fmla="*/ 6072 w 10000"/>
              <a:gd name="connsiteY46" fmla="*/ 9693 h 10000"/>
              <a:gd name="connsiteX47" fmla="*/ 6448 w 10000"/>
              <a:gd name="connsiteY47" fmla="*/ 9749 h 10000"/>
              <a:gd name="connsiteX48" fmla="*/ 6911 w 10000"/>
              <a:gd name="connsiteY48" fmla="*/ 9761 h 10000"/>
              <a:gd name="connsiteX49" fmla="*/ 7346 w 10000"/>
              <a:gd name="connsiteY49" fmla="*/ 9649 h 10000"/>
              <a:gd name="connsiteX50" fmla="*/ 7704 w 10000"/>
              <a:gd name="connsiteY50" fmla="*/ 9728 h 10000"/>
              <a:gd name="connsiteX51" fmla="*/ 8103 w 10000"/>
              <a:gd name="connsiteY51" fmla="*/ 9665 h 10000"/>
              <a:gd name="connsiteX52" fmla="*/ 8479 w 10000"/>
              <a:gd name="connsiteY52" fmla="*/ 9721 h 10000"/>
              <a:gd name="connsiteX53" fmla="*/ 8740 w 10000"/>
              <a:gd name="connsiteY53" fmla="*/ 9930 h 10000"/>
              <a:gd name="connsiteX54" fmla="*/ 8990 w 10000"/>
              <a:gd name="connsiteY54" fmla="*/ 9637 h 10000"/>
              <a:gd name="connsiteX55" fmla="*/ 9329 w 10000"/>
              <a:gd name="connsiteY55" fmla="*/ 9490 h 10000"/>
              <a:gd name="connsiteX56" fmla="*/ 9609 w 10000"/>
              <a:gd name="connsiteY56" fmla="*/ 8859 h 10000"/>
              <a:gd name="connsiteX57" fmla="*/ 9769 w 10000"/>
              <a:gd name="connsiteY57" fmla="*/ 8144 h 10000"/>
              <a:gd name="connsiteX58" fmla="*/ 9840 w 10000"/>
              <a:gd name="connsiteY58" fmla="*/ 7535 h 10000"/>
              <a:gd name="connsiteX59" fmla="*/ 9803 w 10000"/>
              <a:gd name="connsiteY59" fmla="*/ 6730 h 10000"/>
              <a:gd name="connsiteX60" fmla="*/ 9844 w 10000"/>
              <a:gd name="connsiteY60" fmla="*/ 6060 h 10000"/>
              <a:gd name="connsiteX61" fmla="*/ 9824 w 10000"/>
              <a:gd name="connsiteY61" fmla="*/ 5080 h 10000"/>
              <a:gd name="connsiteX62" fmla="*/ 9795 w 10000"/>
              <a:gd name="connsiteY62" fmla="*/ 4251 h 10000"/>
              <a:gd name="connsiteX63" fmla="*/ 9844 w 10000"/>
              <a:gd name="connsiteY63" fmla="*/ 3654 h 10000"/>
              <a:gd name="connsiteX64" fmla="*/ 9806 w 10000"/>
              <a:gd name="connsiteY64" fmla="*/ 2989 h 10000"/>
              <a:gd name="connsiteX65" fmla="*/ 9769 w 10000"/>
              <a:gd name="connsiteY65" fmla="*/ 2375 h 10000"/>
              <a:gd name="connsiteX66" fmla="*/ 9672 w 10000"/>
              <a:gd name="connsiteY66" fmla="*/ 1648 h 10000"/>
              <a:gd name="connsiteX67" fmla="*/ 9597 w 10000"/>
              <a:gd name="connsiteY67" fmla="*/ 1119 h 10000"/>
              <a:gd name="connsiteX68" fmla="*/ 9430 w 10000"/>
              <a:gd name="connsiteY68" fmla="*/ 724 h 10000"/>
              <a:gd name="connsiteX69" fmla="*/ 9117 w 10000"/>
              <a:gd name="connsiteY69" fmla="*/ 493 h 10000"/>
              <a:gd name="connsiteX70" fmla="*/ 9113 w 10000"/>
              <a:gd name="connsiteY70" fmla="*/ 488 h 10000"/>
              <a:gd name="connsiteX71" fmla="*/ 8807 w 10000"/>
              <a:gd name="connsiteY71" fmla="*/ 268 h 10000"/>
              <a:gd name="connsiteX72" fmla="*/ 8442 w 10000"/>
              <a:gd name="connsiteY72" fmla="*/ 296 h 10000"/>
              <a:gd name="connsiteX73" fmla="*/ 8051 w 10000"/>
              <a:gd name="connsiteY73" fmla="*/ 285 h 10000"/>
              <a:gd name="connsiteX74" fmla="*/ 7574 w 10000"/>
              <a:gd name="connsiteY74" fmla="*/ 347 h 10000"/>
              <a:gd name="connsiteX75" fmla="*/ 7175 w 10000"/>
              <a:gd name="connsiteY75" fmla="*/ 280 h 10000"/>
              <a:gd name="connsiteX0" fmla="*/ 7175 w 10000"/>
              <a:gd name="connsiteY0" fmla="*/ 280 h 10000"/>
              <a:gd name="connsiteX1" fmla="*/ 6590 w 10000"/>
              <a:gd name="connsiteY1" fmla="*/ 308 h 10000"/>
              <a:gd name="connsiteX2" fmla="*/ 6102 w 10000"/>
              <a:gd name="connsiteY2" fmla="*/ 358 h 10000"/>
              <a:gd name="connsiteX3" fmla="*/ 5744 w 10000"/>
              <a:gd name="connsiteY3" fmla="*/ 274 h 10000"/>
              <a:gd name="connsiteX4" fmla="*/ 5345 w 10000"/>
              <a:gd name="connsiteY4" fmla="*/ 341 h 10000"/>
              <a:gd name="connsiteX5" fmla="*/ 4972 w 10000"/>
              <a:gd name="connsiteY5" fmla="*/ 285 h 10000"/>
              <a:gd name="connsiteX6" fmla="*/ 4511 w 10000"/>
              <a:gd name="connsiteY6" fmla="*/ 274 h 10000"/>
              <a:gd name="connsiteX7" fmla="*/ 4071 w 10000"/>
              <a:gd name="connsiteY7" fmla="*/ 392 h 10000"/>
              <a:gd name="connsiteX8" fmla="*/ 3717 w 10000"/>
              <a:gd name="connsiteY8" fmla="*/ 308 h 10000"/>
              <a:gd name="connsiteX9" fmla="*/ 3318 w 10000"/>
              <a:gd name="connsiteY9" fmla="*/ 370 h 10000"/>
              <a:gd name="connsiteX10" fmla="*/ 2942 w 10000"/>
              <a:gd name="connsiteY10" fmla="*/ 313 h 10000"/>
              <a:gd name="connsiteX11" fmla="*/ 2263 w 10000"/>
              <a:gd name="connsiteY11" fmla="*/ 290 h 10000"/>
              <a:gd name="connsiteX12" fmla="*/ 2252 w 10000"/>
              <a:gd name="connsiteY12" fmla="*/ 296 h 10000"/>
              <a:gd name="connsiteX13" fmla="*/ 1861 w 10000"/>
              <a:gd name="connsiteY13" fmla="*/ 370 h 10000"/>
              <a:gd name="connsiteX14" fmla="*/ 1485 w 10000"/>
              <a:gd name="connsiteY14" fmla="*/ 313 h 10000"/>
              <a:gd name="connsiteX15" fmla="*/ 1022 w 10000"/>
              <a:gd name="connsiteY15" fmla="*/ 301 h 10000"/>
              <a:gd name="connsiteX16" fmla="*/ 1022 w 10000"/>
              <a:gd name="connsiteY16" fmla="*/ 308 h 10000"/>
              <a:gd name="connsiteX17" fmla="*/ 999 w 10000"/>
              <a:gd name="connsiteY17" fmla="*/ 449 h 10000"/>
              <a:gd name="connsiteX18" fmla="*/ 661 w 10000"/>
              <a:gd name="connsiteY18" fmla="*/ 590 h 10000"/>
              <a:gd name="connsiteX19" fmla="*/ 421 w 10000"/>
              <a:gd name="connsiteY19" fmla="*/ 1265 h 10000"/>
              <a:gd name="connsiteX20" fmla="*/ 270 w 10000"/>
              <a:gd name="connsiteY20" fmla="*/ 2122 h 10000"/>
              <a:gd name="connsiteX21" fmla="*/ 221 w 10000"/>
              <a:gd name="connsiteY21" fmla="*/ 2594 h 10000"/>
              <a:gd name="connsiteX22" fmla="*/ 187 w 10000"/>
              <a:gd name="connsiteY22" fmla="*/ 3356 h 10000"/>
              <a:gd name="connsiteX23" fmla="*/ 146 w 10000"/>
              <a:gd name="connsiteY23" fmla="*/ 4020 h 10000"/>
              <a:gd name="connsiteX24" fmla="*/ 166 w 10000"/>
              <a:gd name="connsiteY24" fmla="*/ 5000 h 10000"/>
              <a:gd name="connsiteX25" fmla="*/ 215 w 10000"/>
              <a:gd name="connsiteY25" fmla="*/ 5795 h 10000"/>
              <a:gd name="connsiteX26" fmla="*/ 146 w 10000"/>
              <a:gd name="connsiteY26" fmla="*/ 6426 h 10000"/>
              <a:gd name="connsiteX27" fmla="*/ 184 w 10000"/>
              <a:gd name="connsiteY27" fmla="*/ 7096 h 10000"/>
              <a:gd name="connsiteX28" fmla="*/ 221 w 10000"/>
              <a:gd name="connsiteY28" fmla="*/ 7705 h 10000"/>
              <a:gd name="connsiteX29" fmla="*/ 318 w 10000"/>
              <a:gd name="connsiteY29" fmla="*/ 8431 h 10000"/>
              <a:gd name="connsiteX30" fmla="*/ 392 w 10000"/>
              <a:gd name="connsiteY30" fmla="*/ 8961 h 10000"/>
              <a:gd name="connsiteX31" fmla="*/ 564 w 10000"/>
              <a:gd name="connsiteY31" fmla="*/ 9356 h 10000"/>
              <a:gd name="connsiteX32" fmla="*/ 881 w 10000"/>
              <a:gd name="connsiteY32" fmla="*/ 9587 h 10000"/>
              <a:gd name="connsiteX33" fmla="*/ 1178 w 10000"/>
              <a:gd name="connsiteY33" fmla="*/ 9818 h 10000"/>
              <a:gd name="connsiteX34" fmla="*/ 1522 w 10000"/>
              <a:gd name="connsiteY34" fmla="*/ 9739 h 10000"/>
              <a:gd name="connsiteX35" fmla="*/ 1913 w 10000"/>
              <a:gd name="connsiteY35" fmla="*/ 9755 h 10000"/>
              <a:gd name="connsiteX36" fmla="*/ 2349 w 10000"/>
              <a:gd name="connsiteY36" fmla="*/ 9755 h 10000"/>
              <a:gd name="connsiteX37" fmla="*/ 2517 w 10000"/>
              <a:gd name="connsiteY37" fmla="*/ 9885 h 10000"/>
              <a:gd name="connsiteX38" fmla="*/ 2655 w 10000"/>
              <a:gd name="connsiteY38" fmla="*/ 9851 h 10000"/>
              <a:gd name="connsiteX39" fmla="*/ 2979 w 10000"/>
              <a:gd name="connsiteY39" fmla="*/ 9739 h 10000"/>
              <a:gd name="connsiteX40" fmla="*/ 3366 w 10000"/>
              <a:gd name="connsiteY40" fmla="*/ 9755 h 10000"/>
              <a:gd name="connsiteX41" fmla="*/ 3847 w 10000"/>
              <a:gd name="connsiteY41" fmla="*/ 9688 h 10000"/>
              <a:gd name="connsiteX42" fmla="*/ 4246 w 10000"/>
              <a:gd name="connsiteY42" fmla="*/ 9755 h 10000"/>
              <a:gd name="connsiteX43" fmla="*/ 4827 w 10000"/>
              <a:gd name="connsiteY43" fmla="*/ 9728 h 10000"/>
              <a:gd name="connsiteX44" fmla="*/ 5319 w 10000"/>
              <a:gd name="connsiteY44" fmla="*/ 9677 h 10000"/>
              <a:gd name="connsiteX45" fmla="*/ 5676 w 10000"/>
              <a:gd name="connsiteY45" fmla="*/ 9761 h 10000"/>
              <a:gd name="connsiteX46" fmla="*/ 6072 w 10000"/>
              <a:gd name="connsiteY46" fmla="*/ 9693 h 10000"/>
              <a:gd name="connsiteX47" fmla="*/ 6448 w 10000"/>
              <a:gd name="connsiteY47" fmla="*/ 9749 h 10000"/>
              <a:gd name="connsiteX48" fmla="*/ 6911 w 10000"/>
              <a:gd name="connsiteY48" fmla="*/ 9761 h 10000"/>
              <a:gd name="connsiteX49" fmla="*/ 7346 w 10000"/>
              <a:gd name="connsiteY49" fmla="*/ 9649 h 10000"/>
              <a:gd name="connsiteX50" fmla="*/ 7704 w 10000"/>
              <a:gd name="connsiteY50" fmla="*/ 9728 h 10000"/>
              <a:gd name="connsiteX51" fmla="*/ 8103 w 10000"/>
              <a:gd name="connsiteY51" fmla="*/ 9665 h 10000"/>
              <a:gd name="connsiteX52" fmla="*/ 8479 w 10000"/>
              <a:gd name="connsiteY52" fmla="*/ 9721 h 10000"/>
              <a:gd name="connsiteX53" fmla="*/ 8740 w 10000"/>
              <a:gd name="connsiteY53" fmla="*/ 9930 h 10000"/>
              <a:gd name="connsiteX54" fmla="*/ 8990 w 10000"/>
              <a:gd name="connsiteY54" fmla="*/ 9637 h 10000"/>
              <a:gd name="connsiteX55" fmla="*/ 9329 w 10000"/>
              <a:gd name="connsiteY55" fmla="*/ 9490 h 10000"/>
              <a:gd name="connsiteX56" fmla="*/ 9609 w 10000"/>
              <a:gd name="connsiteY56" fmla="*/ 8859 h 10000"/>
              <a:gd name="connsiteX57" fmla="*/ 9769 w 10000"/>
              <a:gd name="connsiteY57" fmla="*/ 8144 h 10000"/>
              <a:gd name="connsiteX58" fmla="*/ 9840 w 10000"/>
              <a:gd name="connsiteY58" fmla="*/ 7535 h 10000"/>
              <a:gd name="connsiteX59" fmla="*/ 9803 w 10000"/>
              <a:gd name="connsiteY59" fmla="*/ 6730 h 10000"/>
              <a:gd name="connsiteX60" fmla="*/ 9844 w 10000"/>
              <a:gd name="connsiteY60" fmla="*/ 6060 h 10000"/>
              <a:gd name="connsiteX61" fmla="*/ 9824 w 10000"/>
              <a:gd name="connsiteY61" fmla="*/ 5080 h 10000"/>
              <a:gd name="connsiteX62" fmla="*/ 9795 w 10000"/>
              <a:gd name="connsiteY62" fmla="*/ 4251 h 10000"/>
              <a:gd name="connsiteX63" fmla="*/ 9844 w 10000"/>
              <a:gd name="connsiteY63" fmla="*/ 3654 h 10000"/>
              <a:gd name="connsiteX64" fmla="*/ 9806 w 10000"/>
              <a:gd name="connsiteY64" fmla="*/ 2989 h 10000"/>
              <a:gd name="connsiteX65" fmla="*/ 9769 w 10000"/>
              <a:gd name="connsiteY65" fmla="*/ 2375 h 10000"/>
              <a:gd name="connsiteX66" fmla="*/ 9672 w 10000"/>
              <a:gd name="connsiteY66" fmla="*/ 1648 h 10000"/>
              <a:gd name="connsiteX67" fmla="*/ 9597 w 10000"/>
              <a:gd name="connsiteY67" fmla="*/ 1119 h 10000"/>
              <a:gd name="connsiteX68" fmla="*/ 9430 w 10000"/>
              <a:gd name="connsiteY68" fmla="*/ 724 h 10000"/>
              <a:gd name="connsiteX69" fmla="*/ 9117 w 10000"/>
              <a:gd name="connsiteY69" fmla="*/ 493 h 10000"/>
              <a:gd name="connsiteX70" fmla="*/ 9113 w 10000"/>
              <a:gd name="connsiteY70" fmla="*/ 488 h 10000"/>
              <a:gd name="connsiteX71" fmla="*/ 8807 w 10000"/>
              <a:gd name="connsiteY71" fmla="*/ 268 h 10000"/>
              <a:gd name="connsiteX72" fmla="*/ 8442 w 10000"/>
              <a:gd name="connsiteY72" fmla="*/ 296 h 10000"/>
              <a:gd name="connsiteX73" fmla="*/ 8051 w 10000"/>
              <a:gd name="connsiteY73" fmla="*/ 285 h 10000"/>
              <a:gd name="connsiteX74" fmla="*/ 7574 w 10000"/>
              <a:gd name="connsiteY74" fmla="*/ 347 h 10000"/>
              <a:gd name="connsiteX75" fmla="*/ 7175 w 10000"/>
              <a:gd name="connsiteY75" fmla="*/ 280 h 10000"/>
              <a:gd name="connsiteX0" fmla="*/ 7175 w 10000"/>
              <a:gd name="connsiteY0" fmla="*/ 280 h 10000"/>
              <a:gd name="connsiteX1" fmla="*/ 6590 w 10000"/>
              <a:gd name="connsiteY1" fmla="*/ 308 h 10000"/>
              <a:gd name="connsiteX2" fmla="*/ 6102 w 10000"/>
              <a:gd name="connsiteY2" fmla="*/ 358 h 10000"/>
              <a:gd name="connsiteX3" fmla="*/ 5744 w 10000"/>
              <a:gd name="connsiteY3" fmla="*/ 274 h 10000"/>
              <a:gd name="connsiteX4" fmla="*/ 5345 w 10000"/>
              <a:gd name="connsiteY4" fmla="*/ 341 h 10000"/>
              <a:gd name="connsiteX5" fmla="*/ 4972 w 10000"/>
              <a:gd name="connsiteY5" fmla="*/ 285 h 10000"/>
              <a:gd name="connsiteX6" fmla="*/ 4511 w 10000"/>
              <a:gd name="connsiteY6" fmla="*/ 274 h 10000"/>
              <a:gd name="connsiteX7" fmla="*/ 4071 w 10000"/>
              <a:gd name="connsiteY7" fmla="*/ 392 h 10000"/>
              <a:gd name="connsiteX8" fmla="*/ 3717 w 10000"/>
              <a:gd name="connsiteY8" fmla="*/ 308 h 10000"/>
              <a:gd name="connsiteX9" fmla="*/ 3318 w 10000"/>
              <a:gd name="connsiteY9" fmla="*/ 370 h 10000"/>
              <a:gd name="connsiteX10" fmla="*/ 2942 w 10000"/>
              <a:gd name="connsiteY10" fmla="*/ 313 h 10000"/>
              <a:gd name="connsiteX11" fmla="*/ 2263 w 10000"/>
              <a:gd name="connsiteY11" fmla="*/ 290 h 10000"/>
              <a:gd name="connsiteX12" fmla="*/ 2252 w 10000"/>
              <a:gd name="connsiteY12" fmla="*/ 296 h 10000"/>
              <a:gd name="connsiteX13" fmla="*/ 1861 w 10000"/>
              <a:gd name="connsiteY13" fmla="*/ 370 h 10000"/>
              <a:gd name="connsiteX14" fmla="*/ 1485 w 10000"/>
              <a:gd name="connsiteY14" fmla="*/ 313 h 10000"/>
              <a:gd name="connsiteX15" fmla="*/ 1022 w 10000"/>
              <a:gd name="connsiteY15" fmla="*/ 301 h 10000"/>
              <a:gd name="connsiteX16" fmla="*/ 1022 w 10000"/>
              <a:gd name="connsiteY16" fmla="*/ 308 h 10000"/>
              <a:gd name="connsiteX17" fmla="*/ 999 w 10000"/>
              <a:gd name="connsiteY17" fmla="*/ 449 h 10000"/>
              <a:gd name="connsiteX18" fmla="*/ 661 w 10000"/>
              <a:gd name="connsiteY18" fmla="*/ 590 h 10000"/>
              <a:gd name="connsiteX19" fmla="*/ 421 w 10000"/>
              <a:gd name="connsiteY19" fmla="*/ 1265 h 10000"/>
              <a:gd name="connsiteX20" fmla="*/ 270 w 10000"/>
              <a:gd name="connsiteY20" fmla="*/ 2122 h 10000"/>
              <a:gd name="connsiteX21" fmla="*/ 221 w 10000"/>
              <a:gd name="connsiteY21" fmla="*/ 2594 h 10000"/>
              <a:gd name="connsiteX22" fmla="*/ 187 w 10000"/>
              <a:gd name="connsiteY22" fmla="*/ 3356 h 10000"/>
              <a:gd name="connsiteX23" fmla="*/ 146 w 10000"/>
              <a:gd name="connsiteY23" fmla="*/ 4020 h 10000"/>
              <a:gd name="connsiteX24" fmla="*/ 166 w 10000"/>
              <a:gd name="connsiteY24" fmla="*/ 5000 h 10000"/>
              <a:gd name="connsiteX25" fmla="*/ 215 w 10000"/>
              <a:gd name="connsiteY25" fmla="*/ 5795 h 10000"/>
              <a:gd name="connsiteX26" fmla="*/ 146 w 10000"/>
              <a:gd name="connsiteY26" fmla="*/ 6426 h 10000"/>
              <a:gd name="connsiteX27" fmla="*/ 184 w 10000"/>
              <a:gd name="connsiteY27" fmla="*/ 7096 h 10000"/>
              <a:gd name="connsiteX28" fmla="*/ 221 w 10000"/>
              <a:gd name="connsiteY28" fmla="*/ 7705 h 10000"/>
              <a:gd name="connsiteX29" fmla="*/ 318 w 10000"/>
              <a:gd name="connsiteY29" fmla="*/ 8431 h 10000"/>
              <a:gd name="connsiteX30" fmla="*/ 392 w 10000"/>
              <a:gd name="connsiteY30" fmla="*/ 8961 h 10000"/>
              <a:gd name="connsiteX31" fmla="*/ 564 w 10000"/>
              <a:gd name="connsiteY31" fmla="*/ 9356 h 10000"/>
              <a:gd name="connsiteX32" fmla="*/ 881 w 10000"/>
              <a:gd name="connsiteY32" fmla="*/ 9587 h 10000"/>
              <a:gd name="connsiteX33" fmla="*/ 1178 w 10000"/>
              <a:gd name="connsiteY33" fmla="*/ 9818 h 10000"/>
              <a:gd name="connsiteX34" fmla="*/ 1522 w 10000"/>
              <a:gd name="connsiteY34" fmla="*/ 9739 h 10000"/>
              <a:gd name="connsiteX35" fmla="*/ 1913 w 10000"/>
              <a:gd name="connsiteY35" fmla="*/ 9755 h 10000"/>
              <a:gd name="connsiteX36" fmla="*/ 2349 w 10000"/>
              <a:gd name="connsiteY36" fmla="*/ 9755 h 10000"/>
              <a:gd name="connsiteX37" fmla="*/ 2517 w 10000"/>
              <a:gd name="connsiteY37" fmla="*/ 9885 h 10000"/>
              <a:gd name="connsiteX38" fmla="*/ 2655 w 10000"/>
              <a:gd name="connsiteY38" fmla="*/ 9851 h 10000"/>
              <a:gd name="connsiteX39" fmla="*/ 2979 w 10000"/>
              <a:gd name="connsiteY39" fmla="*/ 9739 h 10000"/>
              <a:gd name="connsiteX40" fmla="*/ 3366 w 10000"/>
              <a:gd name="connsiteY40" fmla="*/ 9755 h 10000"/>
              <a:gd name="connsiteX41" fmla="*/ 3847 w 10000"/>
              <a:gd name="connsiteY41" fmla="*/ 9688 h 10000"/>
              <a:gd name="connsiteX42" fmla="*/ 4246 w 10000"/>
              <a:gd name="connsiteY42" fmla="*/ 9755 h 10000"/>
              <a:gd name="connsiteX43" fmla="*/ 4827 w 10000"/>
              <a:gd name="connsiteY43" fmla="*/ 9728 h 10000"/>
              <a:gd name="connsiteX44" fmla="*/ 5319 w 10000"/>
              <a:gd name="connsiteY44" fmla="*/ 9677 h 10000"/>
              <a:gd name="connsiteX45" fmla="*/ 5676 w 10000"/>
              <a:gd name="connsiteY45" fmla="*/ 9761 h 10000"/>
              <a:gd name="connsiteX46" fmla="*/ 6072 w 10000"/>
              <a:gd name="connsiteY46" fmla="*/ 9693 h 10000"/>
              <a:gd name="connsiteX47" fmla="*/ 6448 w 10000"/>
              <a:gd name="connsiteY47" fmla="*/ 9749 h 10000"/>
              <a:gd name="connsiteX48" fmla="*/ 6911 w 10000"/>
              <a:gd name="connsiteY48" fmla="*/ 9761 h 10000"/>
              <a:gd name="connsiteX49" fmla="*/ 7346 w 10000"/>
              <a:gd name="connsiteY49" fmla="*/ 9649 h 10000"/>
              <a:gd name="connsiteX50" fmla="*/ 7704 w 10000"/>
              <a:gd name="connsiteY50" fmla="*/ 9728 h 10000"/>
              <a:gd name="connsiteX51" fmla="*/ 8103 w 10000"/>
              <a:gd name="connsiteY51" fmla="*/ 9665 h 10000"/>
              <a:gd name="connsiteX52" fmla="*/ 8479 w 10000"/>
              <a:gd name="connsiteY52" fmla="*/ 9721 h 10000"/>
              <a:gd name="connsiteX53" fmla="*/ 8740 w 10000"/>
              <a:gd name="connsiteY53" fmla="*/ 9930 h 10000"/>
              <a:gd name="connsiteX54" fmla="*/ 8990 w 10000"/>
              <a:gd name="connsiteY54" fmla="*/ 9637 h 10000"/>
              <a:gd name="connsiteX55" fmla="*/ 9329 w 10000"/>
              <a:gd name="connsiteY55" fmla="*/ 9490 h 10000"/>
              <a:gd name="connsiteX56" fmla="*/ 9609 w 10000"/>
              <a:gd name="connsiteY56" fmla="*/ 8859 h 10000"/>
              <a:gd name="connsiteX57" fmla="*/ 9769 w 10000"/>
              <a:gd name="connsiteY57" fmla="*/ 8144 h 10000"/>
              <a:gd name="connsiteX58" fmla="*/ 9840 w 10000"/>
              <a:gd name="connsiteY58" fmla="*/ 7535 h 10000"/>
              <a:gd name="connsiteX59" fmla="*/ 9803 w 10000"/>
              <a:gd name="connsiteY59" fmla="*/ 6730 h 10000"/>
              <a:gd name="connsiteX60" fmla="*/ 9844 w 10000"/>
              <a:gd name="connsiteY60" fmla="*/ 6060 h 10000"/>
              <a:gd name="connsiteX61" fmla="*/ 9824 w 10000"/>
              <a:gd name="connsiteY61" fmla="*/ 5080 h 10000"/>
              <a:gd name="connsiteX62" fmla="*/ 9795 w 10000"/>
              <a:gd name="connsiteY62" fmla="*/ 4251 h 10000"/>
              <a:gd name="connsiteX63" fmla="*/ 9844 w 10000"/>
              <a:gd name="connsiteY63" fmla="*/ 3654 h 10000"/>
              <a:gd name="connsiteX64" fmla="*/ 9806 w 10000"/>
              <a:gd name="connsiteY64" fmla="*/ 2989 h 10000"/>
              <a:gd name="connsiteX65" fmla="*/ 9769 w 10000"/>
              <a:gd name="connsiteY65" fmla="*/ 2375 h 10000"/>
              <a:gd name="connsiteX66" fmla="*/ 9672 w 10000"/>
              <a:gd name="connsiteY66" fmla="*/ 1648 h 10000"/>
              <a:gd name="connsiteX67" fmla="*/ 9597 w 10000"/>
              <a:gd name="connsiteY67" fmla="*/ 1119 h 10000"/>
              <a:gd name="connsiteX68" fmla="*/ 9430 w 10000"/>
              <a:gd name="connsiteY68" fmla="*/ 724 h 10000"/>
              <a:gd name="connsiteX69" fmla="*/ 9117 w 10000"/>
              <a:gd name="connsiteY69" fmla="*/ 493 h 10000"/>
              <a:gd name="connsiteX70" fmla="*/ 9113 w 10000"/>
              <a:gd name="connsiteY70" fmla="*/ 488 h 10000"/>
              <a:gd name="connsiteX71" fmla="*/ 8807 w 10000"/>
              <a:gd name="connsiteY71" fmla="*/ 268 h 10000"/>
              <a:gd name="connsiteX72" fmla="*/ 8442 w 10000"/>
              <a:gd name="connsiteY72" fmla="*/ 296 h 10000"/>
              <a:gd name="connsiteX73" fmla="*/ 8051 w 10000"/>
              <a:gd name="connsiteY73" fmla="*/ 285 h 10000"/>
              <a:gd name="connsiteX74" fmla="*/ 7574 w 10000"/>
              <a:gd name="connsiteY74" fmla="*/ 347 h 10000"/>
              <a:gd name="connsiteX75" fmla="*/ 7175 w 10000"/>
              <a:gd name="connsiteY75" fmla="*/ 280 h 10000"/>
              <a:gd name="connsiteX0" fmla="*/ 7175 w 10000"/>
              <a:gd name="connsiteY0" fmla="*/ 280 h 10000"/>
              <a:gd name="connsiteX1" fmla="*/ 6590 w 10000"/>
              <a:gd name="connsiteY1" fmla="*/ 308 h 10000"/>
              <a:gd name="connsiteX2" fmla="*/ 6102 w 10000"/>
              <a:gd name="connsiteY2" fmla="*/ 358 h 10000"/>
              <a:gd name="connsiteX3" fmla="*/ 5744 w 10000"/>
              <a:gd name="connsiteY3" fmla="*/ 274 h 10000"/>
              <a:gd name="connsiteX4" fmla="*/ 5345 w 10000"/>
              <a:gd name="connsiteY4" fmla="*/ 341 h 10000"/>
              <a:gd name="connsiteX5" fmla="*/ 4972 w 10000"/>
              <a:gd name="connsiteY5" fmla="*/ 285 h 10000"/>
              <a:gd name="connsiteX6" fmla="*/ 4511 w 10000"/>
              <a:gd name="connsiteY6" fmla="*/ 274 h 10000"/>
              <a:gd name="connsiteX7" fmla="*/ 4071 w 10000"/>
              <a:gd name="connsiteY7" fmla="*/ 392 h 10000"/>
              <a:gd name="connsiteX8" fmla="*/ 3717 w 10000"/>
              <a:gd name="connsiteY8" fmla="*/ 308 h 10000"/>
              <a:gd name="connsiteX9" fmla="*/ 3318 w 10000"/>
              <a:gd name="connsiteY9" fmla="*/ 370 h 10000"/>
              <a:gd name="connsiteX10" fmla="*/ 2942 w 10000"/>
              <a:gd name="connsiteY10" fmla="*/ 313 h 10000"/>
              <a:gd name="connsiteX11" fmla="*/ 2263 w 10000"/>
              <a:gd name="connsiteY11" fmla="*/ 290 h 10000"/>
              <a:gd name="connsiteX12" fmla="*/ 2252 w 10000"/>
              <a:gd name="connsiteY12" fmla="*/ 296 h 10000"/>
              <a:gd name="connsiteX13" fmla="*/ 1871 w 10000"/>
              <a:gd name="connsiteY13" fmla="*/ 218 h 10000"/>
              <a:gd name="connsiteX14" fmla="*/ 1485 w 10000"/>
              <a:gd name="connsiteY14" fmla="*/ 313 h 10000"/>
              <a:gd name="connsiteX15" fmla="*/ 1022 w 10000"/>
              <a:gd name="connsiteY15" fmla="*/ 301 h 10000"/>
              <a:gd name="connsiteX16" fmla="*/ 1022 w 10000"/>
              <a:gd name="connsiteY16" fmla="*/ 308 h 10000"/>
              <a:gd name="connsiteX17" fmla="*/ 999 w 10000"/>
              <a:gd name="connsiteY17" fmla="*/ 449 h 10000"/>
              <a:gd name="connsiteX18" fmla="*/ 661 w 10000"/>
              <a:gd name="connsiteY18" fmla="*/ 590 h 10000"/>
              <a:gd name="connsiteX19" fmla="*/ 421 w 10000"/>
              <a:gd name="connsiteY19" fmla="*/ 1265 h 10000"/>
              <a:gd name="connsiteX20" fmla="*/ 270 w 10000"/>
              <a:gd name="connsiteY20" fmla="*/ 2122 h 10000"/>
              <a:gd name="connsiteX21" fmla="*/ 221 w 10000"/>
              <a:gd name="connsiteY21" fmla="*/ 2594 h 10000"/>
              <a:gd name="connsiteX22" fmla="*/ 187 w 10000"/>
              <a:gd name="connsiteY22" fmla="*/ 3356 h 10000"/>
              <a:gd name="connsiteX23" fmla="*/ 146 w 10000"/>
              <a:gd name="connsiteY23" fmla="*/ 4020 h 10000"/>
              <a:gd name="connsiteX24" fmla="*/ 166 w 10000"/>
              <a:gd name="connsiteY24" fmla="*/ 5000 h 10000"/>
              <a:gd name="connsiteX25" fmla="*/ 215 w 10000"/>
              <a:gd name="connsiteY25" fmla="*/ 5795 h 10000"/>
              <a:gd name="connsiteX26" fmla="*/ 146 w 10000"/>
              <a:gd name="connsiteY26" fmla="*/ 6426 h 10000"/>
              <a:gd name="connsiteX27" fmla="*/ 184 w 10000"/>
              <a:gd name="connsiteY27" fmla="*/ 7096 h 10000"/>
              <a:gd name="connsiteX28" fmla="*/ 221 w 10000"/>
              <a:gd name="connsiteY28" fmla="*/ 7705 h 10000"/>
              <a:gd name="connsiteX29" fmla="*/ 318 w 10000"/>
              <a:gd name="connsiteY29" fmla="*/ 8431 h 10000"/>
              <a:gd name="connsiteX30" fmla="*/ 392 w 10000"/>
              <a:gd name="connsiteY30" fmla="*/ 8961 h 10000"/>
              <a:gd name="connsiteX31" fmla="*/ 564 w 10000"/>
              <a:gd name="connsiteY31" fmla="*/ 9356 h 10000"/>
              <a:gd name="connsiteX32" fmla="*/ 881 w 10000"/>
              <a:gd name="connsiteY32" fmla="*/ 9587 h 10000"/>
              <a:gd name="connsiteX33" fmla="*/ 1178 w 10000"/>
              <a:gd name="connsiteY33" fmla="*/ 9818 h 10000"/>
              <a:gd name="connsiteX34" fmla="*/ 1522 w 10000"/>
              <a:gd name="connsiteY34" fmla="*/ 9739 h 10000"/>
              <a:gd name="connsiteX35" fmla="*/ 1913 w 10000"/>
              <a:gd name="connsiteY35" fmla="*/ 9755 h 10000"/>
              <a:gd name="connsiteX36" fmla="*/ 2349 w 10000"/>
              <a:gd name="connsiteY36" fmla="*/ 9755 h 10000"/>
              <a:gd name="connsiteX37" fmla="*/ 2517 w 10000"/>
              <a:gd name="connsiteY37" fmla="*/ 9885 h 10000"/>
              <a:gd name="connsiteX38" fmla="*/ 2655 w 10000"/>
              <a:gd name="connsiteY38" fmla="*/ 9851 h 10000"/>
              <a:gd name="connsiteX39" fmla="*/ 2979 w 10000"/>
              <a:gd name="connsiteY39" fmla="*/ 9739 h 10000"/>
              <a:gd name="connsiteX40" fmla="*/ 3366 w 10000"/>
              <a:gd name="connsiteY40" fmla="*/ 9755 h 10000"/>
              <a:gd name="connsiteX41" fmla="*/ 3847 w 10000"/>
              <a:gd name="connsiteY41" fmla="*/ 9688 h 10000"/>
              <a:gd name="connsiteX42" fmla="*/ 4246 w 10000"/>
              <a:gd name="connsiteY42" fmla="*/ 9755 h 10000"/>
              <a:gd name="connsiteX43" fmla="*/ 4827 w 10000"/>
              <a:gd name="connsiteY43" fmla="*/ 9728 h 10000"/>
              <a:gd name="connsiteX44" fmla="*/ 5319 w 10000"/>
              <a:gd name="connsiteY44" fmla="*/ 9677 h 10000"/>
              <a:gd name="connsiteX45" fmla="*/ 5676 w 10000"/>
              <a:gd name="connsiteY45" fmla="*/ 9761 h 10000"/>
              <a:gd name="connsiteX46" fmla="*/ 6072 w 10000"/>
              <a:gd name="connsiteY46" fmla="*/ 9693 h 10000"/>
              <a:gd name="connsiteX47" fmla="*/ 6448 w 10000"/>
              <a:gd name="connsiteY47" fmla="*/ 9749 h 10000"/>
              <a:gd name="connsiteX48" fmla="*/ 6911 w 10000"/>
              <a:gd name="connsiteY48" fmla="*/ 9761 h 10000"/>
              <a:gd name="connsiteX49" fmla="*/ 7346 w 10000"/>
              <a:gd name="connsiteY49" fmla="*/ 9649 h 10000"/>
              <a:gd name="connsiteX50" fmla="*/ 7704 w 10000"/>
              <a:gd name="connsiteY50" fmla="*/ 9728 h 10000"/>
              <a:gd name="connsiteX51" fmla="*/ 8103 w 10000"/>
              <a:gd name="connsiteY51" fmla="*/ 9665 h 10000"/>
              <a:gd name="connsiteX52" fmla="*/ 8479 w 10000"/>
              <a:gd name="connsiteY52" fmla="*/ 9721 h 10000"/>
              <a:gd name="connsiteX53" fmla="*/ 8740 w 10000"/>
              <a:gd name="connsiteY53" fmla="*/ 9930 h 10000"/>
              <a:gd name="connsiteX54" fmla="*/ 8990 w 10000"/>
              <a:gd name="connsiteY54" fmla="*/ 9637 h 10000"/>
              <a:gd name="connsiteX55" fmla="*/ 9329 w 10000"/>
              <a:gd name="connsiteY55" fmla="*/ 9490 h 10000"/>
              <a:gd name="connsiteX56" fmla="*/ 9609 w 10000"/>
              <a:gd name="connsiteY56" fmla="*/ 8859 h 10000"/>
              <a:gd name="connsiteX57" fmla="*/ 9769 w 10000"/>
              <a:gd name="connsiteY57" fmla="*/ 8144 h 10000"/>
              <a:gd name="connsiteX58" fmla="*/ 9840 w 10000"/>
              <a:gd name="connsiteY58" fmla="*/ 7535 h 10000"/>
              <a:gd name="connsiteX59" fmla="*/ 9803 w 10000"/>
              <a:gd name="connsiteY59" fmla="*/ 6730 h 10000"/>
              <a:gd name="connsiteX60" fmla="*/ 9844 w 10000"/>
              <a:gd name="connsiteY60" fmla="*/ 6060 h 10000"/>
              <a:gd name="connsiteX61" fmla="*/ 9824 w 10000"/>
              <a:gd name="connsiteY61" fmla="*/ 5080 h 10000"/>
              <a:gd name="connsiteX62" fmla="*/ 9795 w 10000"/>
              <a:gd name="connsiteY62" fmla="*/ 4251 h 10000"/>
              <a:gd name="connsiteX63" fmla="*/ 9844 w 10000"/>
              <a:gd name="connsiteY63" fmla="*/ 3654 h 10000"/>
              <a:gd name="connsiteX64" fmla="*/ 9806 w 10000"/>
              <a:gd name="connsiteY64" fmla="*/ 2989 h 10000"/>
              <a:gd name="connsiteX65" fmla="*/ 9769 w 10000"/>
              <a:gd name="connsiteY65" fmla="*/ 2375 h 10000"/>
              <a:gd name="connsiteX66" fmla="*/ 9672 w 10000"/>
              <a:gd name="connsiteY66" fmla="*/ 1648 h 10000"/>
              <a:gd name="connsiteX67" fmla="*/ 9597 w 10000"/>
              <a:gd name="connsiteY67" fmla="*/ 1119 h 10000"/>
              <a:gd name="connsiteX68" fmla="*/ 9430 w 10000"/>
              <a:gd name="connsiteY68" fmla="*/ 724 h 10000"/>
              <a:gd name="connsiteX69" fmla="*/ 9117 w 10000"/>
              <a:gd name="connsiteY69" fmla="*/ 493 h 10000"/>
              <a:gd name="connsiteX70" fmla="*/ 9113 w 10000"/>
              <a:gd name="connsiteY70" fmla="*/ 488 h 10000"/>
              <a:gd name="connsiteX71" fmla="*/ 8807 w 10000"/>
              <a:gd name="connsiteY71" fmla="*/ 268 h 10000"/>
              <a:gd name="connsiteX72" fmla="*/ 8442 w 10000"/>
              <a:gd name="connsiteY72" fmla="*/ 296 h 10000"/>
              <a:gd name="connsiteX73" fmla="*/ 8051 w 10000"/>
              <a:gd name="connsiteY73" fmla="*/ 285 h 10000"/>
              <a:gd name="connsiteX74" fmla="*/ 7574 w 10000"/>
              <a:gd name="connsiteY74" fmla="*/ 347 h 10000"/>
              <a:gd name="connsiteX75" fmla="*/ 7175 w 10000"/>
              <a:gd name="connsiteY75" fmla="*/ 28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10000" h="10000">
                <a:moveTo>
                  <a:pt x="7175" y="280"/>
                </a:moveTo>
                <a:cubicBezTo>
                  <a:pt x="7018" y="-64"/>
                  <a:pt x="6710" y="82"/>
                  <a:pt x="6590" y="308"/>
                </a:cubicBezTo>
                <a:cubicBezTo>
                  <a:pt x="6486" y="-70"/>
                  <a:pt x="6154" y="-30"/>
                  <a:pt x="6102" y="358"/>
                </a:cubicBezTo>
                <a:cubicBezTo>
                  <a:pt x="6038" y="93"/>
                  <a:pt x="5826" y="-59"/>
                  <a:pt x="5744" y="274"/>
                </a:cubicBezTo>
                <a:cubicBezTo>
                  <a:pt x="5502" y="-161"/>
                  <a:pt x="5345" y="341"/>
                  <a:pt x="5345" y="341"/>
                </a:cubicBezTo>
                <a:cubicBezTo>
                  <a:pt x="5212" y="82"/>
                  <a:pt x="5077" y="26"/>
                  <a:pt x="4972" y="285"/>
                </a:cubicBezTo>
                <a:cubicBezTo>
                  <a:pt x="4834" y="26"/>
                  <a:pt x="4570" y="-13"/>
                  <a:pt x="4511" y="274"/>
                </a:cubicBezTo>
                <a:cubicBezTo>
                  <a:pt x="4354" y="3"/>
                  <a:pt x="4101" y="172"/>
                  <a:pt x="4071" y="392"/>
                </a:cubicBezTo>
                <a:cubicBezTo>
                  <a:pt x="4011" y="121"/>
                  <a:pt x="3798" y="-30"/>
                  <a:pt x="3717" y="308"/>
                </a:cubicBezTo>
                <a:cubicBezTo>
                  <a:pt x="3474" y="-132"/>
                  <a:pt x="3318" y="370"/>
                  <a:pt x="3318" y="370"/>
                </a:cubicBezTo>
                <a:cubicBezTo>
                  <a:pt x="3180" y="116"/>
                  <a:pt x="3042" y="60"/>
                  <a:pt x="2942" y="313"/>
                </a:cubicBezTo>
                <a:cubicBezTo>
                  <a:pt x="2830" y="-166"/>
                  <a:pt x="2361" y="-30"/>
                  <a:pt x="2263" y="290"/>
                </a:cubicBezTo>
                <a:cubicBezTo>
                  <a:pt x="2259" y="290"/>
                  <a:pt x="2255" y="290"/>
                  <a:pt x="2252" y="296"/>
                </a:cubicBezTo>
                <a:cubicBezTo>
                  <a:pt x="2013" y="-120"/>
                  <a:pt x="1871" y="218"/>
                  <a:pt x="1871" y="218"/>
                </a:cubicBezTo>
                <a:cubicBezTo>
                  <a:pt x="1733" y="-36"/>
                  <a:pt x="1589" y="60"/>
                  <a:pt x="1485" y="313"/>
                </a:cubicBezTo>
                <a:cubicBezTo>
                  <a:pt x="1347" y="60"/>
                  <a:pt x="1085" y="20"/>
                  <a:pt x="1022" y="301"/>
                </a:cubicBezTo>
                <a:lnTo>
                  <a:pt x="1022" y="308"/>
                </a:lnTo>
                <a:cubicBezTo>
                  <a:pt x="1008" y="347"/>
                  <a:pt x="999" y="392"/>
                  <a:pt x="999" y="449"/>
                </a:cubicBezTo>
                <a:cubicBezTo>
                  <a:pt x="999" y="223"/>
                  <a:pt x="672" y="183"/>
                  <a:pt x="661" y="590"/>
                </a:cubicBezTo>
                <a:cubicBezTo>
                  <a:pt x="396" y="510"/>
                  <a:pt x="191" y="961"/>
                  <a:pt x="421" y="1265"/>
                </a:cubicBezTo>
                <a:cubicBezTo>
                  <a:pt x="231" y="1181"/>
                  <a:pt x="-4" y="1536"/>
                  <a:pt x="270" y="2122"/>
                </a:cubicBezTo>
                <a:cubicBezTo>
                  <a:pt x="157" y="2194"/>
                  <a:pt x="121" y="2476"/>
                  <a:pt x="221" y="2594"/>
                </a:cubicBezTo>
                <a:cubicBezTo>
                  <a:pt x="72" y="2702"/>
                  <a:pt x="24" y="3125"/>
                  <a:pt x="187" y="3356"/>
                </a:cubicBezTo>
                <a:cubicBezTo>
                  <a:pt x="1" y="3350"/>
                  <a:pt x="-99" y="3897"/>
                  <a:pt x="146" y="4020"/>
                </a:cubicBezTo>
                <a:cubicBezTo>
                  <a:pt x="-36" y="4268"/>
                  <a:pt x="-47" y="4798"/>
                  <a:pt x="166" y="5000"/>
                </a:cubicBezTo>
                <a:cubicBezTo>
                  <a:pt x="-62" y="5180"/>
                  <a:pt x="-16" y="5705"/>
                  <a:pt x="215" y="5795"/>
                </a:cubicBezTo>
                <a:cubicBezTo>
                  <a:pt x="55" y="5902"/>
                  <a:pt x="-55" y="6291"/>
                  <a:pt x="146" y="6426"/>
                </a:cubicBezTo>
                <a:cubicBezTo>
                  <a:pt x="-114" y="6832"/>
                  <a:pt x="184" y="7096"/>
                  <a:pt x="184" y="7096"/>
                </a:cubicBezTo>
                <a:cubicBezTo>
                  <a:pt x="31" y="7322"/>
                  <a:pt x="68" y="7535"/>
                  <a:pt x="221" y="7705"/>
                </a:cubicBezTo>
                <a:cubicBezTo>
                  <a:pt x="57" y="7953"/>
                  <a:pt x="102" y="8381"/>
                  <a:pt x="318" y="8431"/>
                </a:cubicBezTo>
                <a:cubicBezTo>
                  <a:pt x="195" y="8730"/>
                  <a:pt x="232" y="8961"/>
                  <a:pt x="392" y="8961"/>
                </a:cubicBezTo>
                <a:cubicBezTo>
                  <a:pt x="344" y="9203"/>
                  <a:pt x="392" y="9412"/>
                  <a:pt x="564" y="9356"/>
                </a:cubicBezTo>
                <a:cubicBezTo>
                  <a:pt x="526" y="9513"/>
                  <a:pt x="709" y="9693"/>
                  <a:pt x="881" y="9587"/>
                </a:cubicBezTo>
                <a:cubicBezTo>
                  <a:pt x="843" y="9806"/>
                  <a:pt x="1015" y="9998"/>
                  <a:pt x="1178" y="9818"/>
                </a:cubicBezTo>
                <a:cubicBezTo>
                  <a:pt x="1272" y="10003"/>
                  <a:pt x="1458" y="10082"/>
                  <a:pt x="1522" y="9739"/>
                </a:cubicBezTo>
                <a:cubicBezTo>
                  <a:pt x="1600" y="10088"/>
                  <a:pt x="1886" y="9975"/>
                  <a:pt x="1913" y="9755"/>
                </a:cubicBezTo>
                <a:cubicBezTo>
                  <a:pt x="1969" y="9975"/>
                  <a:pt x="2207" y="9969"/>
                  <a:pt x="2349" y="9755"/>
                </a:cubicBezTo>
                <a:cubicBezTo>
                  <a:pt x="2382" y="9839"/>
                  <a:pt x="2445" y="9896"/>
                  <a:pt x="2517" y="9885"/>
                </a:cubicBezTo>
                <a:cubicBezTo>
                  <a:pt x="2562" y="9890"/>
                  <a:pt x="2610" y="9879"/>
                  <a:pt x="2655" y="9851"/>
                </a:cubicBezTo>
                <a:cubicBezTo>
                  <a:pt x="2755" y="10009"/>
                  <a:pt x="2919" y="10059"/>
                  <a:pt x="2979" y="9739"/>
                </a:cubicBezTo>
                <a:cubicBezTo>
                  <a:pt x="3057" y="10088"/>
                  <a:pt x="3344" y="9975"/>
                  <a:pt x="3366" y="9755"/>
                </a:cubicBezTo>
                <a:cubicBezTo>
                  <a:pt x="3429" y="9998"/>
                  <a:pt x="3709" y="9964"/>
                  <a:pt x="3847" y="9688"/>
                </a:cubicBezTo>
                <a:cubicBezTo>
                  <a:pt x="3843" y="10003"/>
                  <a:pt x="4171" y="10167"/>
                  <a:pt x="4246" y="9755"/>
                </a:cubicBezTo>
                <a:cubicBezTo>
                  <a:pt x="4402" y="10099"/>
                  <a:pt x="4708" y="9952"/>
                  <a:pt x="4827" y="9728"/>
                </a:cubicBezTo>
                <a:cubicBezTo>
                  <a:pt x="4936" y="10110"/>
                  <a:pt x="5267" y="10065"/>
                  <a:pt x="5319" y="9677"/>
                </a:cubicBezTo>
                <a:cubicBezTo>
                  <a:pt x="5382" y="9947"/>
                  <a:pt x="5595" y="10093"/>
                  <a:pt x="5676" y="9761"/>
                </a:cubicBezTo>
                <a:cubicBezTo>
                  <a:pt x="5916" y="10195"/>
                  <a:pt x="6072" y="9693"/>
                  <a:pt x="6072" y="9693"/>
                </a:cubicBezTo>
                <a:cubicBezTo>
                  <a:pt x="6210" y="9952"/>
                  <a:pt x="6344" y="10009"/>
                  <a:pt x="6448" y="9749"/>
                </a:cubicBezTo>
                <a:cubicBezTo>
                  <a:pt x="6586" y="10009"/>
                  <a:pt x="6848" y="10049"/>
                  <a:pt x="6911" y="9761"/>
                </a:cubicBezTo>
                <a:cubicBezTo>
                  <a:pt x="7067" y="10037"/>
                  <a:pt x="7317" y="9868"/>
                  <a:pt x="7346" y="9649"/>
                </a:cubicBezTo>
                <a:cubicBezTo>
                  <a:pt x="7410" y="9913"/>
                  <a:pt x="7622" y="10065"/>
                  <a:pt x="7704" y="9728"/>
                </a:cubicBezTo>
                <a:cubicBezTo>
                  <a:pt x="7946" y="10167"/>
                  <a:pt x="8103" y="9665"/>
                  <a:pt x="8103" y="9665"/>
                </a:cubicBezTo>
                <a:cubicBezTo>
                  <a:pt x="8241" y="9919"/>
                  <a:pt x="8375" y="9980"/>
                  <a:pt x="8479" y="9721"/>
                </a:cubicBezTo>
                <a:cubicBezTo>
                  <a:pt x="8547" y="9846"/>
                  <a:pt x="8647" y="9924"/>
                  <a:pt x="8740" y="9930"/>
                </a:cubicBezTo>
                <a:cubicBezTo>
                  <a:pt x="8860" y="9947"/>
                  <a:pt x="8998" y="9846"/>
                  <a:pt x="8990" y="9637"/>
                </a:cubicBezTo>
                <a:cubicBezTo>
                  <a:pt x="8990" y="9857"/>
                  <a:pt x="9317" y="9902"/>
                  <a:pt x="9329" y="9490"/>
                </a:cubicBezTo>
                <a:cubicBezTo>
                  <a:pt x="9597" y="9615"/>
                  <a:pt x="9803" y="9248"/>
                  <a:pt x="9609" y="8859"/>
                </a:cubicBezTo>
                <a:cubicBezTo>
                  <a:pt x="9799" y="8944"/>
                  <a:pt x="10007" y="8538"/>
                  <a:pt x="9769" y="8144"/>
                </a:cubicBezTo>
                <a:cubicBezTo>
                  <a:pt x="9877" y="8076"/>
                  <a:pt x="9941" y="7654"/>
                  <a:pt x="9840" y="7535"/>
                </a:cubicBezTo>
                <a:cubicBezTo>
                  <a:pt x="9989" y="7429"/>
                  <a:pt x="9966" y="6955"/>
                  <a:pt x="9803" y="6730"/>
                </a:cubicBezTo>
                <a:cubicBezTo>
                  <a:pt x="9989" y="6735"/>
                  <a:pt x="10089" y="6183"/>
                  <a:pt x="9844" y="6060"/>
                </a:cubicBezTo>
                <a:cubicBezTo>
                  <a:pt x="10048" y="5801"/>
                  <a:pt x="10063" y="5270"/>
                  <a:pt x="9824" y="5080"/>
                </a:cubicBezTo>
                <a:cubicBezTo>
                  <a:pt x="10052" y="4905"/>
                  <a:pt x="10030" y="4341"/>
                  <a:pt x="9795" y="4251"/>
                </a:cubicBezTo>
                <a:cubicBezTo>
                  <a:pt x="9955" y="4149"/>
                  <a:pt x="10045" y="3795"/>
                  <a:pt x="9844" y="3654"/>
                </a:cubicBezTo>
                <a:cubicBezTo>
                  <a:pt x="10104" y="3248"/>
                  <a:pt x="9806" y="2989"/>
                  <a:pt x="9806" y="2989"/>
                </a:cubicBezTo>
                <a:cubicBezTo>
                  <a:pt x="9959" y="2758"/>
                  <a:pt x="9921" y="2550"/>
                  <a:pt x="9769" y="2375"/>
                </a:cubicBezTo>
                <a:cubicBezTo>
                  <a:pt x="9933" y="2127"/>
                  <a:pt x="9888" y="1704"/>
                  <a:pt x="9672" y="1648"/>
                </a:cubicBezTo>
                <a:cubicBezTo>
                  <a:pt x="9795" y="1350"/>
                  <a:pt x="9758" y="1119"/>
                  <a:pt x="9597" y="1119"/>
                </a:cubicBezTo>
                <a:cubicBezTo>
                  <a:pt x="9649" y="877"/>
                  <a:pt x="9597" y="668"/>
                  <a:pt x="9430" y="724"/>
                </a:cubicBezTo>
                <a:cubicBezTo>
                  <a:pt x="9464" y="567"/>
                  <a:pt x="9285" y="398"/>
                  <a:pt x="9117" y="493"/>
                </a:cubicBezTo>
                <a:cubicBezTo>
                  <a:pt x="9117" y="488"/>
                  <a:pt x="9113" y="488"/>
                  <a:pt x="9113" y="488"/>
                </a:cubicBezTo>
                <a:cubicBezTo>
                  <a:pt x="9139" y="268"/>
                  <a:pt x="8968" y="88"/>
                  <a:pt x="8807" y="268"/>
                </a:cubicBezTo>
                <a:cubicBezTo>
                  <a:pt x="8726" y="49"/>
                  <a:pt x="8509" y="-76"/>
                  <a:pt x="8442" y="296"/>
                </a:cubicBezTo>
                <a:cubicBezTo>
                  <a:pt x="8364" y="-53"/>
                  <a:pt x="8077" y="60"/>
                  <a:pt x="8051" y="285"/>
                </a:cubicBezTo>
                <a:cubicBezTo>
                  <a:pt x="7988" y="37"/>
                  <a:pt x="7708" y="70"/>
                  <a:pt x="7574" y="347"/>
                </a:cubicBezTo>
                <a:cubicBezTo>
                  <a:pt x="7577" y="31"/>
                  <a:pt x="7249" y="-132"/>
                  <a:pt x="7175" y="280"/>
                </a:cubicBezTo>
                <a:close/>
              </a:path>
            </a:pathLst>
          </a:custGeom>
          <a:solidFill>
            <a:schemeClr val="tx1"/>
          </a:solidFill>
          <a:ln w="19050"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9"/>
          <p:cNvSpPr>
            <a:spLocks/>
          </p:cNvSpPr>
          <p:nvPr/>
        </p:nvSpPr>
        <p:spPr bwMode="auto">
          <a:xfrm rot="5837788">
            <a:off x="5344243" y="2503976"/>
            <a:ext cx="3890116" cy="2017676"/>
          </a:xfrm>
          <a:custGeom>
            <a:avLst/>
            <a:gdLst>
              <a:gd name="T0" fmla="*/ 2466 w 2671"/>
              <a:gd name="T1" fmla="*/ 92 h 1682"/>
              <a:gd name="T2" fmla="*/ 200 w 2671"/>
              <a:gd name="T3" fmla="*/ 99 h 1682"/>
              <a:gd name="T4" fmla="*/ 169 w 2671"/>
              <a:gd name="T5" fmla="*/ 1583 h 1682"/>
              <a:gd name="T6" fmla="*/ 2481 w 2671"/>
              <a:gd name="T7" fmla="*/ 1562 h 1682"/>
              <a:gd name="T8" fmla="*/ 2466 w 2671"/>
              <a:gd name="T9" fmla="*/ 92 h 1682"/>
              <a:gd name="connsiteX0" fmla="*/ 9074 w 9535"/>
              <a:gd name="connsiteY0" fmla="*/ 447 h 9722"/>
              <a:gd name="connsiteX1" fmla="*/ 544 w 9535"/>
              <a:gd name="connsiteY1" fmla="*/ 264 h 9722"/>
              <a:gd name="connsiteX2" fmla="*/ 475 w 9535"/>
              <a:gd name="connsiteY2" fmla="*/ 9311 h 9722"/>
              <a:gd name="connsiteX3" fmla="*/ 9131 w 9535"/>
              <a:gd name="connsiteY3" fmla="*/ 9187 h 9722"/>
              <a:gd name="connsiteX4" fmla="*/ 9074 w 9535"/>
              <a:gd name="connsiteY4" fmla="*/ 447 h 9722"/>
              <a:gd name="connsiteX0" fmla="*/ 9519 w 10001"/>
              <a:gd name="connsiteY0" fmla="*/ 986 h 10526"/>
              <a:gd name="connsiteX1" fmla="*/ 5107 w 10001"/>
              <a:gd name="connsiteY1" fmla="*/ 519 h 10526"/>
              <a:gd name="connsiteX2" fmla="*/ 573 w 10001"/>
              <a:gd name="connsiteY2" fmla="*/ 798 h 10526"/>
              <a:gd name="connsiteX3" fmla="*/ 500 w 10001"/>
              <a:gd name="connsiteY3" fmla="*/ 10103 h 10526"/>
              <a:gd name="connsiteX4" fmla="*/ 9578 w 10001"/>
              <a:gd name="connsiteY4" fmla="*/ 9976 h 10526"/>
              <a:gd name="connsiteX5" fmla="*/ 9519 w 10001"/>
              <a:gd name="connsiteY5" fmla="*/ 986 h 10526"/>
              <a:gd name="connsiteX0" fmla="*/ 9561 w 10043"/>
              <a:gd name="connsiteY0" fmla="*/ 870 h 10410"/>
              <a:gd name="connsiteX1" fmla="*/ 5149 w 10043"/>
              <a:gd name="connsiteY1" fmla="*/ 403 h 10410"/>
              <a:gd name="connsiteX2" fmla="*/ 533 w 10043"/>
              <a:gd name="connsiteY2" fmla="*/ 862 h 10410"/>
              <a:gd name="connsiteX3" fmla="*/ 542 w 10043"/>
              <a:gd name="connsiteY3" fmla="*/ 9987 h 10410"/>
              <a:gd name="connsiteX4" fmla="*/ 9620 w 10043"/>
              <a:gd name="connsiteY4" fmla="*/ 9860 h 10410"/>
              <a:gd name="connsiteX5" fmla="*/ 9561 w 10043"/>
              <a:gd name="connsiteY5" fmla="*/ 870 h 10410"/>
              <a:gd name="connsiteX0" fmla="*/ 9572 w 10054"/>
              <a:gd name="connsiteY0" fmla="*/ 835 h 10375"/>
              <a:gd name="connsiteX1" fmla="*/ 5160 w 10054"/>
              <a:gd name="connsiteY1" fmla="*/ 368 h 10375"/>
              <a:gd name="connsiteX2" fmla="*/ 544 w 10054"/>
              <a:gd name="connsiteY2" fmla="*/ 827 h 10375"/>
              <a:gd name="connsiteX3" fmla="*/ 553 w 10054"/>
              <a:gd name="connsiteY3" fmla="*/ 9952 h 10375"/>
              <a:gd name="connsiteX4" fmla="*/ 9631 w 10054"/>
              <a:gd name="connsiteY4" fmla="*/ 9825 h 10375"/>
              <a:gd name="connsiteX5" fmla="*/ 9572 w 10054"/>
              <a:gd name="connsiteY5" fmla="*/ 835 h 10375"/>
              <a:gd name="connsiteX0" fmla="*/ 9532 w 10014"/>
              <a:gd name="connsiteY0" fmla="*/ 835 h 10375"/>
              <a:gd name="connsiteX1" fmla="*/ 5120 w 10014"/>
              <a:gd name="connsiteY1" fmla="*/ 368 h 10375"/>
              <a:gd name="connsiteX2" fmla="*/ 504 w 10014"/>
              <a:gd name="connsiteY2" fmla="*/ 827 h 10375"/>
              <a:gd name="connsiteX3" fmla="*/ 513 w 10014"/>
              <a:gd name="connsiteY3" fmla="*/ 9952 h 10375"/>
              <a:gd name="connsiteX4" fmla="*/ 9591 w 10014"/>
              <a:gd name="connsiteY4" fmla="*/ 9825 h 10375"/>
              <a:gd name="connsiteX5" fmla="*/ 9532 w 10014"/>
              <a:gd name="connsiteY5" fmla="*/ 835 h 10375"/>
              <a:gd name="connsiteX0" fmla="*/ 9532 w 10014"/>
              <a:gd name="connsiteY0" fmla="*/ 653 h 10193"/>
              <a:gd name="connsiteX1" fmla="*/ 5120 w 10014"/>
              <a:gd name="connsiteY1" fmla="*/ 186 h 10193"/>
              <a:gd name="connsiteX2" fmla="*/ 504 w 10014"/>
              <a:gd name="connsiteY2" fmla="*/ 645 h 10193"/>
              <a:gd name="connsiteX3" fmla="*/ 513 w 10014"/>
              <a:gd name="connsiteY3" fmla="*/ 9770 h 10193"/>
              <a:gd name="connsiteX4" fmla="*/ 9591 w 10014"/>
              <a:gd name="connsiteY4" fmla="*/ 9643 h 10193"/>
              <a:gd name="connsiteX5" fmla="*/ 9532 w 10014"/>
              <a:gd name="connsiteY5" fmla="*/ 653 h 10193"/>
              <a:gd name="connsiteX0" fmla="*/ 9532 w 10014"/>
              <a:gd name="connsiteY0" fmla="*/ 579 h 10119"/>
              <a:gd name="connsiteX1" fmla="*/ 5120 w 10014"/>
              <a:gd name="connsiteY1" fmla="*/ 112 h 10119"/>
              <a:gd name="connsiteX2" fmla="*/ 504 w 10014"/>
              <a:gd name="connsiteY2" fmla="*/ 571 h 10119"/>
              <a:gd name="connsiteX3" fmla="*/ 513 w 10014"/>
              <a:gd name="connsiteY3" fmla="*/ 9696 h 10119"/>
              <a:gd name="connsiteX4" fmla="*/ 9591 w 10014"/>
              <a:gd name="connsiteY4" fmla="*/ 9569 h 10119"/>
              <a:gd name="connsiteX5" fmla="*/ 9532 w 10014"/>
              <a:gd name="connsiteY5" fmla="*/ 579 h 10119"/>
              <a:gd name="connsiteX0" fmla="*/ 9560 w 10042"/>
              <a:gd name="connsiteY0" fmla="*/ 783 h 10323"/>
              <a:gd name="connsiteX1" fmla="*/ 5132 w 10042"/>
              <a:gd name="connsiteY1" fmla="*/ 521 h 10323"/>
              <a:gd name="connsiteX2" fmla="*/ 532 w 10042"/>
              <a:gd name="connsiteY2" fmla="*/ 775 h 10323"/>
              <a:gd name="connsiteX3" fmla="*/ 541 w 10042"/>
              <a:gd name="connsiteY3" fmla="*/ 9900 h 10323"/>
              <a:gd name="connsiteX4" fmla="*/ 9619 w 10042"/>
              <a:gd name="connsiteY4" fmla="*/ 9773 h 10323"/>
              <a:gd name="connsiteX5" fmla="*/ 9560 w 10042"/>
              <a:gd name="connsiteY5" fmla="*/ 783 h 10323"/>
              <a:gd name="connsiteX0" fmla="*/ 9562 w 10044"/>
              <a:gd name="connsiteY0" fmla="*/ 560 h 10100"/>
              <a:gd name="connsiteX1" fmla="*/ 5134 w 10044"/>
              <a:gd name="connsiteY1" fmla="*/ 298 h 10100"/>
              <a:gd name="connsiteX2" fmla="*/ 534 w 10044"/>
              <a:gd name="connsiteY2" fmla="*/ 552 h 10100"/>
              <a:gd name="connsiteX3" fmla="*/ 543 w 10044"/>
              <a:gd name="connsiteY3" fmla="*/ 9677 h 10100"/>
              <a:gd name="connsiteX4" fmla="*/ 9621 w 10044"/>
              <a:gd name="connsiteY4" fmla="*/ 9550 h 10100"/>
              <a:gd name="connsiteX5" fmla="*/ 9562 w 10044"/>
              <a:gd name="connsiteY5" fmla="*/ 560 h 10100"/>
              <a:gd name="connsiteX0" fmla="*/ 9598 w 10080"/>
              <a:gd name="connsiteY0" fmla="*/ 482 h 10022"/>
              <a:gd name="connsiteX1" fmla="*/ 5170 w 10080"/>
              <a:gd name="connsiteY1" fmla="*/ 220 h 10022"/>
              <a:gd name="connsiteX2" fmla="*/ 504 w 10080"/>
              <a:gd name="connsiteY2" fmla="*/ 602 h 10022"/>
              <a:gd name="connsiteX3" fmla="*/ 579 w 10080"/>
              <a:gd name="connsiteY3" fmla="*/ 9599 h 10022"/>
              <a:gd name="connsiteX4" fmla="*/ 9657 w 10080"/>
              <a:gd name="connsiteY4" fmla="*/ 9472 h 10022"/>
              <a:gd name="connsiteX5" fmla="*/ 9598 w 10080"/>
              <a:gd name="connsiteY5" fmla="*/ 482 h 10022"/>
              <a:gd name="connsiteX0" fmla="*/ 9553 w 10035"/>
              <a:gd name="connsiteY0" fmla="*/ 453 h 9993"/>
              <a:gd name="connsiteX1" fmla="*/ 5125 w 10035"/>
              <a:gd name="connsiteY1" fmla="*/ 191 h 9993"/>
              <a:gd name="connsiteX2" fmla="*/ 459 w 10035"/>
              <a:gd name="connsiteY2" fmla="*/ 573 h 9993"/>
              <a:gd name="connsiteX3" fmla="*/ 534 w 10035"/>
              <a:gd name="connsiteY3" fmla="*/ 9570 h 9993"/>
              <a:gd name="connsiteX4" fmla="*/ 9612 w 10035"/>
              <a:gd name="connsiteY4" fmla="*/ 9443 h 9993"/>
              <a:gd name="connsiteX5" fmla="*/ 9553 w 10035"/>
              <a:gd name="connsiteY5" fmla="*/ 453 h 9993"/>
              <a:gd name="connsiteX0" fmla="*/ 9520 w 10000"/>
              <a:gd name="connsiteY0" fmla="*/ 453 h 10000"/>
              <a:gd name="connsiteX1" fmla="*/ 5107 w 10000"/>
              <a:gd name="connsiteY1" fmla="*/ 191 h 10000"/>
              <a:gd name="connsiteX2" fmla="*/ 457 w 10000"/>
              <a:gd name="connsiteY2" fmla="*/ 573 h 10000"/>
              <a:gd name="connsiteX3" fmla="*/ 532 w 10000"/>
              <a:gd name="connsiteY3" fmla="*/ 9577 h 10000"/>
              <a:gd name="connsiteX4" fmla="*/ 9578 w 10000"/>
              <a:gd name="connsiteY4" fmla="*/ 9450 h 10000"/>
              <a:gd name="connsiteX5" fmla="*/ 9520 w 10000"/>
              <a:gd name="connsiteY5" fmla="*/ 453 h 10000"/>
              <a:gd name="connsiteX0" fmla="*/ 9520 w 10000"/>
              <a:gd name="connsiteY0" fmla="*/ 445 h 9992"/>
              <a:gd name="connsiteX1" fmla="*/ 5107 w 10000"/>
              <a:gd name="connsiteY1" fmla="*/ 183 h 9992"/>
              <a:gd name="connsiteX2" fmla="*/ 457 w 10000"/>
              <a:gd name="connsiteY2" fmla="*/ 565 h 9992"/>
              <a:gd name="connsiteX3" fmla="*/ 532 w 10000"/>
              <a:gd name="connsiteY3" fmla="*/ 9569 h 9992"/>
              <a:gd name="connsiteX4" fmla="*/ 9578 w 10000"/>
              <a:gd name="connsiteY4" fmla="*/ 9442 h 9992"/>
              <a:gd name="connsiteX5" fmla="*/ 9520 w 10000"/>
              <a:gd name="connsiteY5" fmla="*/ 445 h 9992"/>
              <a:gd name="connsiteX0" fmla="*/ 9561 w 10041"/>
              <a:gd name="connsiteY0" fmla="*/ 695 h 10250"/>
              <a:gd name="connsiteX1" fmla="*/ 5115 w 10041"/>
              <a:gd name="connsiteY1" fmla="*/ 356 h 10250"/>
              <a:gd name="connsiteX2" fmla="*/ 498 w 10041"/>
              <a:gd name="connsiteY2" fmla="*/ 815 h 10250"/>
              <a:gd name="connsiteX3" fmla="*/ 573 w 10041"/>
              <a:gd name="connsiteY3" fmla="*/ 9827 h 10250"/>
              <a:gd name="connsiteX4" fmla="*/ 9619 w 10041"/>
              <a:gd name="connsiteY4" fmla="*/ 9700 h 10250"/>
              <a:gd name="connsiteX5" fmla="*/ 9561 w 10041"/>
              <a:gd name="connsiteY5" fmla="*/ 695 h 10250"/>
              <a:gd name="connsiteX0" fmla="*/ 9561 w 9999"/>
              <a:gd name="connsiteY0" fmla="*/ 695 h 10250"/>
              <a:gd name="connsiteX1" fmla="*/ 5115 w 9999"/>
              <a:gd name="connsiteY1" fmla="*/ 356 h 10250"/>
              <a:gd name="connsiteX2" fmla="*/ 498 w 9999"/>
              <a:gd name="connsiteY2" fmla="*/ 815 h 10250"/>
              <a:gd name="connsiteX3" fmla="*/ 573 w 9999"/>
              <a:gd name="connsiteY3" fmla="*/ 9827 h 10250"/>
              <a:gd name="connsiteX4" fmla="*/ 9619 w 9999"/>
              <a:gd name="connsiteY4" fmla="*/ 9700 h 10250"/>
              <a:gd name="connsiteX5" fmla="*/ 9561 w 9999"/>
              <a:gd name="connsiteY5" fmla="*/ 695 h 10250"/>
              <a:gd name="connsiteX0" fmla="*/ 9562 w 10000"/>
              <a:gd name="connsiteY0" fmla="*/ 678 h 10000"/>
              <a:gd name="connsiteX1" fmla="*/ 5116 w 10000"/>
              <a:gd name="connsiteY1" fmla="*/ 347 h 10000"/>
              <a:gd name="connsiteX2" fmla="*/ 498 w 10000"/>
              <a:gd name="connsiteY2" fmla="*/ 795 h 10000"/>
              <a:gd name="connsiteX3" fmla="*/ 573 w 10000"/>
              <a:gd name="connsiteY3" fmla="*/ 9587 h 10000"/>
              <a:gd name="connsiteX4" fmla="*/ 9620 w 10000"/>
              <a:gd name="connsiteY4" fmla="*/ 9463 h 10000"/>
              <a:gd name="connsiteX5" fmla="*/ 9562 w 10000"/>
              <a:gd name="connsiteY5" fmla="*/ 678 h 10000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604 w 10042"/>
              <a:gd name="connsiteY0" fmla="*/ 678 h 10231"/>
              <a:gd name="connsiteX1" fmla="*/ 5158 w 10042"/>
              <a:gd name="connsiteY1" fmla="*/ 347 h 10231"/>
              <a:gd name="connsiteX2" fmla="*/ 540 w 10042"/>
              <a:gd name="connsiteY2" fmla="*/ 795 h 10231"/>
              <a:gd name="connsiteX3" fmla="*/ 615 w 10042"/>
              <a:gd name="connsiteY3" fmla="*/ 9587 h 10231"/>
              <a:gd name="connsiteX4" fmla="*/ 5174 w 10042"/>
              <a:gd name="connsiteY4" fmla="*/ 10029 h 10231"/>
              <a:gd name="connsiteX5" fmla="*/ 9662 w 10042"/>
              <a:gd name="connsiteY5" fmla="*/ 9463 h 10231"/>
              <a:gd name="connsiteX6" fmla="*/ 9604 w 10042"/>
              <a:gd name="connsiteY6" fmla="*/ 678 h 10231"/>
              <a:gd name="connsiteX0" fmla="*/ 9631 w 10069"/>
              <a:gd name="connsiteY0" fmla="*/ 685 h 10297"/>
              <a:gd name="connsiteX1" fmla="*/ 5185 w 10069"/>
              <a:gd name="connsiteY1" fmla="*/ 354 h 10297"/>
              <a:gd name="connsiteX2" fmla="*/ 567 w 10069"/>
              <a:gd name="connsiteY2" fmla="*/ 802 h 10297"/>
              <a:gd name="connsiteX3" fmla="*/ 593 w 10069"/>
              <a:gd name="connsiteY3" fmla="*/ 9694 h 10297"/>
              <a:gd name="connsiteX4" fmla="*/ 5201 w 10069"/>
              <a:gd name="connsiteY4" fmla="*/ 10036 h 10297"/>
              <a:gd name="connsiteX5" fmla="*/ 9689 w 10069"/>
              <a:gd name="connsiteY5" fmla="*/ 9470 h 10297"/>
              <a:gd name="connsiteX6" fmla="*/ 9631 w 10069"/>
              <a:gd name="connsiteY6" fmla="*/ 685 h 10297"/>
              <a:gd name="connsiteX0" fmla="*/ 9642 w 10080"/>
              <a:gd name="connsiteY0" fmla="*/ 685 h 10204"/>
              <a:gd name="connsiteX1" fmla="*/ 5196 w 10080"/>
              <a:gd name="connsiteY1" fmla="*/ 354 h 10204"/>
              <a:gd name="connsiteX2" fmla="*/ 578 w 10080"/>
              <a:gd name="connsiteY2" fmla="*/ 802 h 10204"/>
              <a:gd name="connsiteX3" fmla="*/ 604 w 10080"/>
              <a:gd name="connsiteY3" fmla="*/ 9694 h 10204"/>
              <a:gd name="connsiteX4" fmla="*/ 5212 w 10080"/>
              <a:gd name="connsiteY4" fmla="*/ 10036 h 10204"/>
              <a:gd name="connsiteX5" fmla="*/ 9700 w 10080"/>
              <a:gd name="connsiteY5" fmla="*/ 9470 h 10204"/>
              <a:gd name="connsiteX6" fmla="*/ 9642 w 10080"/>
              <a:gd name="connsiteY6" fmla="*/ 685 h 10204"/>
              <a:gd name="connsiteX0" fmla="*/ 9642 w 10204"/>
              <a:gd name="connsiteY0" fmla="*/ 772 h 10409"/>
              <a:gd name="connsiteX1" fmla="*/ 5196 w 10204"/>
              <a:gd name="connsiteY1" fmla="*/ 441 h 10409"/>
              <a:gd name="connsiteX2" fmla="*/ 578 w 10204"/>
              <a:gd name="connsiteY2" fmla="*/ 889 h 10409"/>
              <a:gd name="connsiteX3" fmla="*/ 604 w 10204"/>
              <a:gd name="connsiteY3" fmla="*/ 9781 h 10409"/>
              <a:gd name="connsiteX4" fmla="*/ 5212 w 10204"/>
              <a:gd name="connsiteY4" fmla="*/ 10123 h 10409"/>
              <a:gd name="connsiteX5" fmla="*/ 9651 w 10204"/>
              <a:gd name="connsiteY5" fmla="*/ 9758 h 10409"/>
              <a:gd name="connsiteX6" fmla="*/ 9642 w 10204"/>
              <a:gd name="connsiteY6" fmla="*/ 772 h 10409"/>
              <a:gd name="connsiteX0" fmla="*/ 9642 w 10230"/>
              <a:gd name="connsiteY0" fmla="*/ 772 h 10250"/>
              <a:gd name="connsiteX1" fmla="*/ 5196 w 10230"/>
              <a:gd name="connsiteY1" fmla="*/ 441 h 10250"/>
              <a:gd name="connsiteX2" fmla="*/ 578 w 10230"/>
              <a:gd name="connsiteY2" fmla="*/ 889 h 10250"/>
              <a:gd name="connsiteX3" fmla="*/ 604 w 10230"/>
              <a:gd name="connsiteY3" fmla="*/ 9781 h 10250"/>
              <a:gd name="connsiteX4" fmla="*/ 5212 w 10230"/>
              <a:gd name="connsiteY4" fmla="*/ 10123 h 10250"/>
              <a:gd name="connsiteX5" fmla="*/ 9651 w 10230"/>
              <a:gd name="connsiteY5" fmla="*/ 9758 h 10250"/>
              <a:gd name="connsiteX6" fmla="*/ 9642 w 10230"/>
              <a:gd name="connsiteY6" fmla="*/ 772 h 10250"/>
              <a:gd name="connsiteX0" fmla="*/ 9642 w 10133"/>
              <a:gd name="connsiteY0" fmla="*/ 772 h 10250"/>
              <a:gd name="connsiteX1" fmla="*/ 5196 w 10133"/>
              <a:gd name="connsiteY1" fmla="*/ 441 h 10250"/>
              <a:gd name="connsiteX2" fmla="*/ 578 w 10133"/>
              <a:gd name="connsiteY2" fmla="*/ 889 h 10250"/>
              <a:gd name="connsiteX3" fmla="*/ 604 w 10133"/>
              <a:gd name="connsiteY3" fmla="*/ 9781 h 10250"/>
              <a:gd name="connsiteX4" fmla="*/ 5212 w 10133"/>
              <a:gd name="connsiteY4" fmla="*/ 10123 h 10250"/>
              <a:gd name="connsiteX5" fmla="*/ 9651 w 10133"/>
              <a:gd name="connsiteY5" fmla="*/ 9758 h 10250"/>
              <a:gd name="connsiteX6" fmla="*/ 9642 w 10133"/>
              <a:gd name="connsiteY6" fmla="*/ 772 h 10250"/>
              <a:gd name="connsiteX0" fmla="*/ 9642 w 10150"/>
              <a:gd name="connsiteY0" fmla="*/ 779 h 10263"/>
              <a:gd name="connsiteX1" fmla="*/ 5196 w 10150"/>
              <a:gd name="connsiteY1" fmla="*/ 448 h 10263"/>
              <a:gd name="connsiteX2" fmla="*/ 578 w 10150"/>
              <a:gd name="connsiteY2" fmla="*/ 896 h 10263"/>
              <a:gd name="connsiteX3" fmla="*/ 604 w 10150"/>
              <a:gd name="connsiteY3" fmla="*/ 9788 h 10263"/>
              <a:gd name="connsiteX4" fmla="*/ 5212 w 10150"/>
              <a:gd name="connsiteY4" fmla="*/ 10130 h 10263"/>
              <a:gd name="connsiteX5" fmla="*/ 9684 w 10150"/>
              <a:gd name="connsiteY5" fmla="*/ 9865 h 10263"/>
              <a:gd name="connsiteX6" fmla="*/ 9642 w 10150"/>
              <a:gd name="connsiteY6" fmla="*/ 779 h 10263"/>
              <a:gd name="connsiteX0" fmla="*/ 9642 w 10204"/>
              <a:gd name="connsiteY0" fmla="*/ 779 h 10257"/>
              <a:gd name="connsiteX1" fmla="*/ 5196 w 10204"/>
              <a:gd name="connsiteY1" fmla="*/ 448 h 10257"/>
              <a:gd name="connsiteX2" fmla="*/ 578 w 10204"/>
              <a:gd name="connsiteY2" fmla="*/ 896 h 10257"/>
              <a:gd name="connsiteX3" fmla="*/ 604 w 10204"/>
              <a:gd name="connsiteY3" fmla="*/ 9788 h 10257"/>
              <a:gd name="connsiteX4" fmla="*/ 5212 w 10204"/>
              <a:gd name="connsiteY4" fmla="*/ 10130 h 10257"/>
              <a:gd name="connsiteX5" fmla="*/ 9684 w 10204"/>
              <a:gd name="connsiteY5" fmla="*/ 9865 h 10257"/>
              <a:gd name="connsiteX6" fmla="*/ 9642 w 10204"/>
              <a:gd name="connsiteY6" fmla="*/ 779 h 10257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23"/>
              <a:gd name="connsiteY0" fmla="*/ 686 h 10164"/>
              <a:gd name="connsiteX1" fmla="*/ 5196 w 10223"/>
              <a:gd name="connsiteY1" fmla="*/ 355 h 10164"/>
              <a:gd name="connsiteX2" fmla="*/ 578 w 10223"/>
              <a:gd name="connsiteY2" fmla="*/ 803 h 10164"/>
              <a:gd name="connsiteX3" fmla="*/ 604 w 10223"/>
              <a:gd name="connsiteY3" fmla="*/ 9695 h 10164"/>
              <a:gd name="connsiteX4" fmla="*/ 5212 w 10223"/>
              <a:gd name="connsiteY4" fmla="*/ 10037 h 10164"/>
              <a:gd name="connsiteX5" fmla="*/ 9684 w 10223"/>
              <a:gd name="connsiteY5" fmla="*/ 9772 h 10164"/>
              <a:gd name="connsiteX6" fmla="*/ 10111 w 10223"/>
              <a:gd name="connsiteY6" fmla="*/ 5246 h 10164"/>
              <a:gd name="connsiteX7" fmla="*/ 9642 w 10223"/>
              <a:gd name="connsiteY7" fmla="*/ 686 h 10164"/>
              <a:gd name="connsiteX0" fmla="*/ 9642 w 10136"/>
              <a:gd name="connsiteY0" fmla="*/ 686 h 10164"/>
              <a:gd name="connsiteX1" fmla="*/ 5196 w 10136"/>
              <a:gd name="connsiteY1" fmla="*/ 355 h 10164"/>
              <a:gd name="connsiteX2" fmla="*/ 578 w 10136"/>
              <a:gd name="connsiteY2" fmla="*/ 803 h 10164"/>
              <a:gd name="connsiteX3" fmla="*/ 604 w 10136"/>
              <a:gd name="connsiteY3" fmla="*/ 9695 h 10164"/>
              <a:gd name="connsiteX4" fmla="*/ 5212 w 10136"/>
              <a:gd name="connsiteY4" fmla="*/ 10037 h 10164"/>
              <a:gd name="connsiteX5" fmla="*/ 9684 w 10136"/>
              <a:gd name="connsiteY5" fmla="*/ 9772 h 10164"/>
              <a:gd name="connsiteX6" fmla="*/ 10111 w 10136"/>
              <a:gd name="connsiteY6" fmla="*/ 5246 h 10164"/>
              <a:gd name="connsiteX7" fmla="*/ 9642 w 10136"/>
              <a:gd name="connsiteY7" fmla="*/ 686 h 10164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182"/>
              <a:gd name="connsiteY0" fmla="*/ 686 h 10202"/>
              <a:gd name="connsiteX1" fmla="*/ 5196 w 10182"/>
              <a:gd name="connsiteY1" fmla="*/ 355 h 10202"/>
              <a:gd name="connsiteX2" fmla="*/ 578 w 10182"/>
              <a:gd name="connsiteY2" fmla="*/ 803 h 10202"/>
              <a:gd name="connsiteX3" fmla="*/ 604 w 10182"/>
              <a:gd name="connsiteY3" fmla="*/ 9695 h 10202"/>
              <a:gd name="connsiteX4" fmla="*/ 5212 w 10182"/>
              <a:gd name="connsiteY4" fmla="*/ 10037 h 10202"/>
              <a:gd name="connsiteX5" fmla="*/ 9684 w 10182"/>
              <a:gd name="connsiteY5" fmla="*/ 9772 h 10202"/>
              <a:gd name="connsiteX6" fmla="*/ 10160 w 10182"/>
              <a:gd name="connsiteY6" fmla="*/ 5271 h 10202"/>
              <a:gd name="connsiteX7" fmla="*/ 9642 w 10182"/>
              <a:gd name="connsiteY7" fmla="*/ 686 h 10202"/>
              <a:gd name="connsiteX0" fmla="*/ 9642 w 10190"/>
              <a:gd name="connsiteY0" fmla="*/ 686 h 10164"/>
              <a:gd name="connsiteX1" fmla="*/ 5196 w 10190"/>
              <a:gd name="connsiteY1" fmla="*/ 355 h 10164"/>
              <a:gd name="connsiteX2" fmla="*/ 578 w 10190"/>
              <a:gd name="connsiteY2" fmla="*/ 803 h 10164"/>
              <a:gd name="connsiteX3" fmla="*/ 604 w 10190"/>
              <a:gd name="connsiteY3" fmla="*/ 9695 h 10164"/>
              <a:gd name="connsiteX4" fmla="*/ 5212 w 10190"/>
              <a:gd name="connsiteY4" fmla="*/ 10037 h 10164"/>
              <a:gd name="connsiteX5" fmla="*/ 9684 w 10190"/>
              <a:gd name="connsiteY5" fmla="*/ 9772 h 10164"/>
              <a:gd name="connsiteX6" fmla="*/ 10160 w 10190"/>
              <a:gd name="connsiteY6" fmla="*/ 5271 h 10164"/>
              <a:gd name="connsiteX7" fmla="*/ 9642 w 10190"/>
              <a:gd name="connsiteY7" fmla="*/ 686 h 10164"/>
              <a:gd name="connsiteX0" fmla="*/ 9642 w 10161"/>
              <a:gd name="connsiteY0" fmla="*/ 686 h 10164"/>
              <a:gd name="connsiteX1" fmla="*/ 5196 w 10161"/>
              <a:gd name="connsiteY1" fmla="*/ 355 h 10164"/>
              <a:gd name="connsiteX2" fmla="*/ 578 w 10161"/>
              <a:gd name="connsiteY2" fmla="*/ 803 h 10164"/>
              <a:gd name="connsiteX3" fmla="*/ 604 w 10161"/>
              <a:gd name="connsiteY3" fmla="*/ 9695 h 10164"/>
              <a:gd name="connsiteX4" fmla="*/ 5212 w 10161"/>
              <a:gd name="connsiteY4" fmla="*/ 10037 h 10164"/>
              <a:gd name="connsiteX5" fmla="*/ 9684 w 10161"/>
              <a:gd name="connsiteY5" fmla="*/ 9772 h 10164"/>
              <a:gd name="connsiteX6" fmla="*/ 10160 w 10161"/>
              <a:gd name="connsiteY6" fmla="*/ 5271 h 10164"/>
              <a:gd name="connsiteX7" fmla="*/ 9642 w 10161"/>
              <a:gd name="connsiteY7" fmla="*/ 686 h 10164"/>
              <a:gd name="connsiteX0" fmla="*/ 9625 w 10144"/>
              <a:gd name="connsiteY0" fmla="*/ 684 h 10149"/>
              <a:gd name="connsiteX1" fmla="*/ 5179 w 10144"/>
              <a:gd name="connsiteY1" fmla="*/ 353 h 10149"/>
              <a:gd name="connsiteX2" fmla="*/ 561 w 10144"/>
              <a:gd name="connsiteY2" fmla="*/ 801 h 10149"/>
              <a:gd name="connsiteX3" fmla="*/ 620 w 10144"/>
              <a:gd name="connsiteY3" fmla="*/ 9668 h 10149"/>
              <a:gd name="connsiteX4" fmla="*/ 5195 w 10144"/>
              <a:gd name="connsiteY4" fmla="*/ 10035 h 10149"/>
              <a:gd name="connsiteX5" fmla="*/ 9667 w 10144"/>
              <a:gd name="connsiteY5" fmla="*/ 9770 h 10149"/>
              <a:gd name="connsiteX6" fmla="*/ 10143 w 10144"/>
              <a:gd name="connsiteY6" fmla="*/ 5269 h 10149"/>
              <a:gd name="connsiteX7" fmla="*/ 9625 w 10144"/>
              <a:gd name="connsiteY7" fmla="*/ 684 h 10149"/>
              <a:gd name="connsiteX0" fmla="*/ 9625 w 10144"/>
              <a:gd name="connsiteY0" fmla="*/ 684 h 10122"/>
              <a:gd name="connsiteX1" fmla="*/ 5179 w 10144"/>
              <a:gd name="connsiteY1" fmla="*/ 353 h 10122"/>
              <a:gd name="connsiteX2" fmla="*/ 561 w 10144"/>
              <a:gd name="connsiteY2" fmla="*/ 801 h 10122"/>
              <a:gd name="connsiteX3" fmla="*/ 620 w 10144"/>
              <a:gd name="connsiteY3" fmla="*/ 9668 h 10122"/>
              <a:gd name="connsiteX4" fmla="*/ 5195 w 10144"/>
              <a:gd name="connsiteY4" fmla="*/ 10035 h 10122"/>
              <a:gd name="connsiteX5" fmla="*/ 9667 w 10144"/>
              <a:gd name="connsiteY5" fmla="*/ 9770 h 10122"/>
              <a:gd name="connsiteX6" fmla="*/ 10143 w 10144"/>
              <a:gd name="connsiteY6" fmla="*/ 5269 h 10122"/>
              <a:gd name="connsiteX7" fmla="*/ 9625 w 10144"/>
              <a:gd name="connsiteY7" fmla="*/ 684 h 10122"/>
              <a:gd name="connsiteX0" fmla="*/ 9601 w 10120"/>
              <a:gd name="connsiteY0" fmla="*/ 684 h 10446"/>
              <a:gd name="connsiteX1" fmla="*/ 5155 w 10120"/>
              <a:gd name="connsiteY1" fmla="*/ 353 h 10446"/>
              <a:gd name="connsiteX2" fmla="*/ 553 w 10120"/>
              <a:gd name="connsiteY2" fmla="*/ 801 h 10446"/>
              <a:gd name="connsiteX3" fmla="*/ 596 w 10120"/>
              <a:gd name="connsiteY3" fmla="*/ 9668 h 10446"/>
              <a:gd name="connsiteX4" fmla="*/ 5171 w 10120"/>
              <a:gd name="connsiteY4" fmla="*/ 10035 h 10446"/>
              <a:gd name="connsiteX5" fmla="*/ 9643 w 10120"/>
              <a:gd name="connsiteY5" fmla="*/ 9770 h 10446"/>
              <a:gd name="connsiteX6" fmla="*/ 10119 w 10120"/>
              <a:gd name="connsiteY6" fmla="*/ 5269 h 10446"/>
              <a:gd name="connsiteX7" fmla="*/ 9601 w 10120"/>
              <a:gd name="connsiteY7" fmla="*/ 684 h 10446"/>
              <a:gd name="connsiteX0" fmla="*/ 9599 w 10118"/>
              <a:gd name="connsiteY0" fmla="*/ 430 h 9905"/>
              <a:gd name="connsiteX1" fmla="*/ 5153 w 10118"/>
              <a:gd name="connsiteY1" fmla="*/ 99 h 9905"/>
              <a:gd name="connsiteX2" fmla="*/ 551 w 10118"/>
              <a:gd name="connsiteY2" fmla="*/ 547 h 9905"/>
              <a:gd name="connsiteX3" fmla="*/ 89 w 10118"/>
              <a:gd name="connsiteY3" fmla="*/ 4589 h 9905"/>
              <a:gd name="connsiteX4" fmla="*/ 594 w 10118"/>
              <a:gd name="connsiteY4" fmla="*/ 9414 h 9905"/>
              <a:gd name="connsiteX5" fmla="*/ 5169 w 10118"/>
              <a:gd name="connsiteY5" fmla="*/ 9781 h 9905"/>
              <a:gd name="connsiteX6" fmla="*/ 9641 w 10118"/>
              <a:gd name="connsiteY6" fmla="*/ 9516 h 9905"/>
              <a:gd name="connsiteX7" fmla="*/ 10117 w 10118"/>
              <a:gd name="connsiteY7" fmla="*/ 5015 h 9905"/>
              <a:gd name="connsiteX8" fmla="*/ 9599 w 10118"/>
              <a:gd name="connsiteY8" fmla="*/ 430 h 9905"/>
              <a:gd name="connsiteX0" fmla="*/ 9464 w 9977"/>
              <a:gd name="connsiteY0" fmla="*/ 434 h 10000"/>
              <a:gd name="connsiteX1" fmla="*/ 5070 w 9977"/>
              <a:gd name="connsiteY1" fmla="*/ 100 h 10000"/>
              <a:gd name="connsiteX2" fmla="*/ 522 w 9977"/>
              <a:gd name="connsiteY2" fmla="*/ 552 h 10000"/>
              <a:gd name="connsiteX3" fmla="*/ 65 w 9977"/>
              <a:gd name="connsiteY3" fmla="*/ 4633 h 10000"/>
              <a:gd name="connsiteX4" fmla="*/ 564 w 9977"/>
              <a:gd name="connsiteY4" fmla="*/ 9504 h 10000"/>
              <a:gd name="connsiteX5" fmla="*/ 5086 w 9977"/>
              <a:gd name="connsiteY5" fmla="*/ 9875 h 10000"/>
              <a:gd name="connsiteX6" fmla="*/ 9506 w 9977"/>
              <a:gd name="connsiteY6" fmla="*/ 9607 h 10000"/>
              <a:gd name="connsiteX7" fmla="*/ 9976 w 9977"/>
              <a:gd name="connsiteY7" fmla="*/ 5063 h 10000"/>
              <a:gd name="connsiteX8" fmla="*/ 9464 w 9977"/>
              <a:gd name="connsiteY8" fmla="*/ 434 h 10000"/>
              <a:gd name="connsiteX0" fmla="*/ 9486 w 10000"/>
              <a:gd name="connsiteY0" fmla="*/ 436 h 10002"/>
              <a:gd name="connsiteX1" fmla="*/ 5082 w 10000"/>
              <a:gd name="connsiteY1" fmla="*/ 102 h 10002"/>
              <a:gd name="connsiteX2" fmla="*/ 572 w 10000"/>
              <a:gd name="connsiteY2" fmla="*/ 377 h 10002"/>
              <a:gd name="connsiteX3" fmla="*/ 65 w 10000"/>
              <a:gd name="connsiteY3" fmla="*/ 4635 h 10002"/>
              <a:gd name="connsiteX4" fmla="*/ 565 w 10000"/>
              <a:gd name="connsiteY4" fmla="*/ 9506 h 10002"/>
              <a:gd name="connsiteX5" fmla="*/ 5098 w 10000"/>
              <a:gd name="connsiteY5" fmla="*/ 9877 h 10002"/>
              <a:gd name="connsiteX6" fmla="*/ 9528 w 10000"/>
              <a:gd name="connsiteY6" fmla="*/ 9609 h 10002"/>
              <a:gd name="connsiteX7" fmla="*/ 9999 w 10000"/>
              <a:gd name="connsiteY7" fmla="*/ 5065 h 10002"/>
              <a:gd name="connsiteX8" fmla="*/ 9486 w 10000"/>
              <a:gd name="connsiteY8" fmla="*/ 436 h 10002"/>
              <a:gd name="connsiteX0" fmla="*/ 9422 w 9936"/>
              <a:gd name="connsiteY0" fmla="*/ 436 h 9996"/>
              <a:gd name="connsiteX1" fmla="*/ 5018 w 9936"/>
              <a:gd name="connsiteY1" fmla="*/ 102 h 9996"/>
              <a:gd name="connsiteX2" fmla="*/ 508 w 9936"/>
              <a:gd name="connsiteY2" fmla="*/ 377 h 9996"/>
              <a:gd name="connsiteX3" fmla="*/ 1 w 9936"/>
              <a:gd name="connsiteY3" fmla="*/ 4635 h 9996"/>
              <a:gd name="connsiteX4" fmla="*/ 501 w 9936"/>
              <a:gd name="connsiteY4" fmla="*/ 9506 h 9996"/>
              <a:gd name="connsiteX5" fmla="*/ 5034 w 9936"/>
              <a:gd name="connsiteY5" fmla="*/ 9877 h 9996"/>
              <a:gd name="connsiteX6" fmla="*/ 9464 w 9936"/>
              <a:gd name="connsiteY6" fmla="*/ 9609 h 9996"/>
              <a:gd name="connsiteX7" fmla="*/ 9935 w 9936"/>
              <a:gd name="connsiteY7" fmla="*/ 5065 h 9996"/>
              <a:gd name="connsiteX8" fmla="*/ 9422 w 9936"/>
              <a:gd name="connsiteY8" fmla="*/ 436 h 9996"/>
              <a:gd name="connsiteX0" fmla="*/ 9625 w 10142"/>
              <a:gd name="connsiteY0" fmla="*/ 459 h 10025"/>
              <a:gd name="connsiteX1" fmla="*/ 5192 w 10142"/>
              <a:gd name="connsiteY1" fmla="*/ 125 h 10025"/>
              <a:gd name="connsiteX2" fmla="*/ 653 w 10142"/>
              <a:gd name="connsiteY2" fmla="*/ 400 h 10025"/>
              <a:gd name="connsiteX3" fmla="*/ 33 w 10142"/>
              <a:gd name="connsiteY3" fmla="*/ 4722 h 10025"/>
              <a:gd name="connsiteX4" fmla="*/ 646 w 10142"/>
              <a:gd name="connsiteY4" fmla="*/ 9533 h 10025"/>
              <a:gd name="connsiteX5" fmla="*/ 5208 w 10142"/>
              <a:gd name="connsiteY5" fmla="*/ 9904 h 10025"/>
              <a:gd name="connsiteX6" fmla="*/ 9667 w 10142"/>
              <a:gd name="connsiteY6" fmla="*/ 9636 h 10025"/>
              <a:gd name="connsiteX7" fmla="*/ 10141 w 10142"/>
              <a:gd name="connsiteY7" fmla="*/ 5090 h 10025"/>
              <a:gd name="connsiteX8" fmla="*/ 9625 w 10142"/>
              <a:gd name="connsiteY8" fmla="*/ 459 h 10025"/>
              <a:gd name="connsiteX0" fmla="*/ 9625 w 10273"/>
              <a:gd name="connsiteY0" fmla="*/ 459 h 10025"/>
              <a:gd name="connsiteX1" fmla="*/ 5192 w 10273"/>
              <a:gd name="connsiteY1" fmla="*/ 125 h 10025"/>
              <a:gd name="connsiteX2" fmla="*/ 653 w 10273"/>
              <a:gd name="connsiteY2" fmla="*/ 400 h 10025"/>
              <a:gd name="connsiteX3" fmla="*/ 33 w 10273"/>
              <a:gd name="connsiteY3" fmla="*/ 4722 h 10025"/>
              <a:gd name="connsiteX4" fmla="*/ 646 w 10273"/>
              <a:gd name="connsiteY4" fmla="*/ 9533 h 10025"/>
              <a:gd name="connsiteX5" fmla="*/ 5208 w 10273"/>
              <a:gd name="connsiteY5" fmla="*/ 9904 h 10025"/>
              <a:gd name="connsiteX6" fmla="*/ 9667 w 10273"/>
              <a:gd name="connsiteY6" fmla="*/ 9636 h 10025"/>
              <a:gd name="connsiteX7" fmla="*/ 10273 w 10273"/>
              <a:gd name="connsiteY7" fmla="*/ 4967 h 10025"/>
              <a:gd name="connsiteX8" fmla="*/ 9625 w 10273"/>
              <a:gd name="connsiteY8" fmla="*/ 459 h 10025"/>
              <a:gd name="connsiteX0" fmla="*/ 9625 w 10279"/>
              <a:gd name="connsiteY0" fmla="*/ 459 h 10040"/>
              <a:gd name="connsiteX1" fmla="*/ 5192 w 10279"/>
              <a:gd name="connsiteY1" fmla="*/ 125 h 10040"/>
              <a:gd name="connsiteX2" fmla="*/ 653 w 10279"/>
              <a:gd name="connsiteY2" fmla="*/ 400 h 10040"/>
              <a:gd name="connsiteX3" fmla="*/ 33 w 10279"/>
              <a:gd name="connsiteY3" fmla="*/ 4722 h 10040"/>
              <a:gd name="connsiteX4" fmla="*/ 646 w 10279"/>
              <a:gd name="connsiteY4" fmla="*/ 9533 h 10040"/>
              <a:gd name="connsiteX5" fmla="*/ 5208 w 10279"/>
              <a:gd name="connsiteY5" fmla="*/ 9904 h 10040"/>
              <a:gd name="connsiteX6" fmla="*/ 9854 w 10279"/>
              <a:gd name="connsiteY6" fmla="*/ 9595 h 10040"/>
              <a:gd name="connsiteX7" fmla="*/ 10273 w 10279"/>
              <a:gd name="connsiteY7" fmla="*/ 4967 h 10040"/>
              <a:gd name="connsiteX8" fmla="*/ 9625 w 10279"/>
              <a:gd name="connsiteY8" fmla="*/ 459 h 10040"/>
              <a:gd name="connsiteX0" fmla="*/ 9663 w 10317"/>
              <a:gd name="connsiteY0" fmla="*/ 459 h 10148"/>
              <a:gd name="connsiteX1" fmla="*/ 5230 w 10317"/>
              <a:gd name="connsiteY1" fmla="*/ 125 h 10148"/>
              <a:gd name="connsiteX2" fmla="*/ 691 w 10317"/>
              <a:gd name="connsiteY2" fmla="*/ 400 h 10148"/>
              <a:gd name="connsiteX3" fmla="*/ 71 w 10317"/>
              <a:gd name="connsiteY3" fmla="*/ 4722 h 10148"/>
              <a:gd name="connsiteX4" fmla="*/ 596 w 10317"/>
              <a:gd name="connsiteY4" fmla="*/ 9697 h 10148"/>
              <a:gd name="connsiteX5" fmla="*/ 5246 w 10317"/>
              <a:gd name="connsiteY5" fmla="*/ 9904 h 10148"/>
              <a:gd name="connsiteX6" fmla="*/ 9892 w 10317"/>
              <a:gd name="connsiteY6" fmla="*/ 9595 h 10148"/>
              <a:gd name="connsiteX7" fmla="*/ 10311 w 10317"/>
              <a:gd name="connsiteY7" fmla="*/ 4967 h 10148"/>
              <a:gd name="connsiteX8" fmla="*/ 9663 w 10317"/>
              <a:gd name="connsiteY8" fmla="*/ 459 h 10148"/>
              <a:gd name="connsiteX0" fmla="*/ 9663 w 10317"/>
              <a:gd name="connsiteY0" fmla="*/ 459 h 10148"/>
              <a:gd name="connsiteX1" fmla="*/ 5230 w 10317"/>
              <a:gd name="connsiteY1" fmla="*/ 125 h 10148"/>
              <a:gd name="connsiteX2" fmla="*/ 691 w 10317"/>
              <a:gd name="connsiteY2" fmla="*/ 400 h 10148"/>
              <a:gd name="connsiteX3" fmla="*/ 71 w 10317"/>
              <a:gd name="connsiteY3" fmla="*/ 4722 h 10148"/>
              <a:gd name="connsiteX4" fmla="*/ 596 w 10317"/>
              <a:gd name="connsiteY4" fmla="*/ 9697 h 10148"/>
              <a:gd name="connsiteX5" fmla="*/ 5246 w 10317"/>
              <a:gd name="connsiteY5" fmla="*/ 9904 h 10148"/>
              <a:gd name="connsiteX6" fmla="*/ 9892 w 10317"/>
              <a:gd name="connsiteY6" fmla="*/ 9595 h 10148"/>
              <a:gd name="connsiteX7" fmla="*/ 10311 w 10317"/>
              <a:gd name="connsiteY7" fmla="*/ 4967 h 10148"/>
              <a:gd name="connsiteX8" fmla="*/ 9663 w 10317"/>
              <a:gd name="connsiteY8" fmla="*/ 459 h 10148"/>
              <a:gd name="connsiteX0" fmla="*/ 9663 w 10317"/>
              <a:gd name="connsiteY0" fmla="*/ 459 h 10026"/>
              <a:gd name="connsiteX1" fmla="*/ 5230 w 10317"/>
              <a:gd name="connsiteY1" fmla="*/ 125 h 10026"/>
              <a:gd name="connsiteX2" fmla="*/ 691 w 10317"/>
              <a:gd name="connsiteY2" fmla="*/ 400 h 10026"/>
              <a:gd name="connsiteX3" fmla="*/ 71 w 10317"/>
              <a:gd name="connsiteY3" fmla="*/ 4722 h 10026"/>
              <a:gd name="connsiteX4" fmla="*/ 596 w 10317"/>
              <a:gd name="connsiteY4" fmla="*/ 9697 h 10026"/>
              <a:gd name="connsiteX5" fmla="*/ 5246 w 10317"/>
              <a:gd name="connsiteY5" fmla="*/ 9904 h 10026"/>
              <a:gd name="connsiteX6" fmla="*/ 9892 w 10317"/>
              <a:gd name="connsiteY6" fmla="*/ 9595 h 10026"/>
              <a:gd name="connsiteX7" fmla="*/ 10311 w 10317"/>
              <a:gd name="connsiteY7" fmla="*/ 4967 h 10026"/>
              <a:gd name="connsiteX8" fmla="*/ 9663 w 10317"/>
              <a:gd name="connsiteY8" fmla="*/ 459 h 10026"/>
              <a:gd name="connsiteX0" fmla="*/ 9616 w 10270"/>
              <a:gd name="connsiteY0" fmla="*/ 459 h 10026"/>
              <a:gd name="connsiteX1" fmla="*/ 5183 w 10270"/>
              <a:gd name="connsiteY1" fmla="*/ 125 h 10026"/>
              <a:gd name="connsiteX2" fmla="*/ 644 w 10270"/>
              <a:gd name="connsiteY2" fmla="*/ 400 h 10026"/>
              <a:gd name="connsiteX3" fmla="*/ 24 w 10270"/>
              <a:gd name="connsiteY3" fmla="*/ 4722 h 10026"/>
              <a:gd name="connsiteX4" fmla="*/ 549 w 10270"/>
              <a:gd name="connsiteY4" fmla="*/ 9697 h 10026"/>
              <a:gd name="connsiteX5" fmla="*/ 5199 w 10270"/>
              <a:gd name="connsiteY5" fmla="*/ 9904 h 10026"/>
              <a:gd name="connsiteX6" fmla="*/ 9845 w 10270"/>
              <a:gd name="connsiteY6" fmla="*/ 9595 h 10026"/>
              <a:gd name="connsiteX7" fmla="*/ 10264 w 10270"/>
              <a:gd name="connsiteY7" fmla="*/ 4967 h 10026"/>
              <a:gd name="connsiteX8" fmla="*/ 9616 w 10270"/>
              <a:gd name="connsiteY8" fmla="*/ 459 h 10026"/>
              <a:gd name="connsiteX0" fmla="*/ 9616 w 10270"/>
              <a:gd name="connsiteY0" fmla="*/ 459 h 10026"/>
              <a:gd name="connsiteX1" fmla="*/ 5183 w 10270"/>
              <a:gd name="connsiteY1" fmla="*/ 125 h 10026"/>
              <a:gd name="connsiteX2" fmla="*/ 644 w 10270"/>
              <a:gd name="connsiteY2" fmla="*/ 400 h 10026"/>
              <a:gd name="connsiteX3" fmla="*/ 24 w 10270"/>
              <a:gd name="connsiteY3" fmla="*/ 4722 h 10026"/>
              <a:gd name="connsiteX4" fmla="*/ 549 w 10270"/>
              <a:gd name="connsiteY4" fmla="*/ 9697 h 10026"/>
              <a:gd name="connsiteX5" fmla="*/ 5199 w 10270"/>
              <a:gd name="connsiteY5" fmla="*/ 9904 h 10026"/>
              <a:gd name="connsiteX6" fmla="*/ 9845 w 10270"/>
              <a:gd name="connsiteY6" fmla="*/ 9595 h 10026"/>
              <a:gd name="connsiteX7" fmla="*/ 10264 w 10270"/>
              <a:gd name="connsiteY7" fmla="*/ 4967 h 10026"/>
              <a:gd name="connsiteX8" fmla="*/ 9616 w 10270"/>
              <a:gd name="connsiteY8" fmla="*/ 459 h 10026"/>
              <a:gd name="connsiteX0" fmla="*/ 9616 w 10270"/>
              <a:gd name="connsiteY0" fmla="*/ 571 h 10138"/>
              <a:gd name="connsiteX1" fmla="*/ 5183 w 10270"/>
              <a:gd name="connsiteY1" fmla="*/ 237 h 10138"/>
              <a:gd name="connsiteX2" fmla="*/ 644 w 10270"/>
              <a:gd name="connsiteY2" fmla="*/ 348 h 10138"/>
              <a:gd name="connsiteX3" fmla="*/ 24 w 10270"/>
              <a:gd name="connsiteY3" fmla="*/ 4834 h 10138"/>
              <a:gd name="connsiteX4" fmla="*/ 549 w 10270"/>
              <a:gd name="connsiteY4" fmla="*/ 9809 h 10138"/>
              <a:gd name="connsiteX5" fmla="*/ 5199 w 10270"/>
              <a:gd name="connsiteY5" fmla="*/ 10016 h 10138"/>
              <a:gd name="connsiteX6" fmla="*/ 9845 w 10270"/>
              <a:gd name="connsiteY6" fmla="*/ 9707 h 10138"/>
              <a:gd name="connsiteX7" fmla="*/ 10264 w 10270"/>
              <a:gd name="connsiteY7" fmla="*/ 5079 h 10138"/>
              <a:gd name="connsiteX8" fmla="*/ 9616 w 10270"/>
              <a:gd name="connsiteY8" fmla="*/ 571 h 10138"/>
              <a:gd name="connsiteX0" fmla="*/ 9616 w 10270"/>
              <a:gd name="connsiteY0" fmla="*/ 571 h 10138"/>
              <a:gd name="connsiteX1" fmla="*/ 5183 w 10270"/>
              <a:gd name="connsiteY1" fmla="*/ 237 h 10138"/>
              <a:gd name="connsiteX2" fmla="*/ 644 w 10270"/>
              <a:gd name="connsiteY2" fmla="*/ 348 h 10138"/>
              <a:gd name="connsiteX3" fmla="*/ 24 w 10270"/>
              <a:gd name="connsiteY3" fmla="*/ 4834 h 10138"/>
              <a:gd name="connsiteX4" fmla="*/ 549 w 10270"/>
              <a:gd name="connsiteY4" fmla="*/ 9809 h 10138"/>
              <a:gd name="connsiteX5" fmla="*/ 5199 w 10270"/>
              <a:gd name="connsiteY5" fmla="*/ 10016 h 10138"/>
              <a:gd name="connsiteX6" fmla="*/ 9845 w 10270"/>
              <a:gd name="connsiteY6" fmla="*/ 9707 h 10138"/>
              <a:gd name="connsiteX7" fmla="*/ 10264 w 10270"/>
              <a:gd name="connsiteY7" fmla="*/ 5079 h 10138"/>
              <a:gd name="connsiteX8" fmla="*/ 9616 w 10270"/>
              <a:gd name="connsiteY8" fmla="*/ 571 h 10138"/>
              <a:gd name="connsiteX0" fmla="*/ 9616 w 10270"/>
              <a:gd name="connsiteY0" fmla="*/ 435 h 10002"/>
              <a:gd name="connsiteX1" fmla="*/ 5183 w 10270"/>
              <a:gd name="connsiteY1" fmla="*/ 101 h 10002"/>
              <a:gd name="connsiteX2" fmla="*/ 644 w 10270"/>
              <a:gd name="connsiteY2" fmla="*/ 212 h 10002"/>
              <a:gd name="connsiteX3" fmla="*/ 24 w 10270"/>
              <a:gd name="connsiteY3" fmla="*/ 4698 h 10002"/>
              <a:gd name="connsiteX4" fmla="*/ 549 w 10270"/>
              <a:gd name="connsiteY4" fmla="*/ 9673 h 10002"/>
              <a:gd name="connsiteX5" fmla="*/ 5199 w 10270"/>
              <a:gd name="connsiteY5" fmla="*/ 9880 h 10002"/>
              <a:gd name="connsiteX6" fmla="*/ 9845 w 10270"/>
              <a:gd name="connsiteY6" fmla="*/ 9571 h 10002"/>
              <a:gd name="connsiteX7" fmla="*/ 10264 w 10270"/>
              <a:gd name="connsiteY7" fmla="*/ 4943 h 10002"/>
              <a:gd name="connsiteX8" fmla="*/ 9616 w 10270"/>
              <a:gd name="connsiteY8" fmla="*/ 435 h 10002"/>
              <a:gd name="connsiteX0" fmla="*/ 9660 w 10270"/>
              <a:gd name="connsiteY0" fmla="*/ 386 h 10076"/>
              <a:gd name="connsiteX1" fmla="*/ 5183 w 10270"/>
              <a:gd name="connsiteY1" fmla="*/ 175 h 10076"/>
              <a:gd name="connsiteX2" fmla="*/ 644 w 10270"/>
              <a:gd name="connsiteY2" fmla="*/ 286 h 10076"/>
              <a:gd name="connsiteX3" fmla="*/ 24 w 10270"/>
              <a:gd name="connsiteY3" fmla="*/ 4772 h 10076"/>
              <a:gd name="connsiteX4" fmla="*/ 549 w 10270"/>
              <a:gd name="connsiteY4" fmla="*/ 9747 h 10076"/>
              <a:gd name="connsiteX5" fmla="*/ 5199 w 10270"/>
              <a:gd name="connsiteY5" fmla="*/ 9954 h 10076"/>
              <a:gd name="connsiteX6" fmla="*/ 9845 w 10270"/>
              <a:gd name="connsiteY6" fmla="*/ 9645 h 10076"/>
              <a:gd name="connsiteX7" fmla="*/ 10264 w 10270"/>
              <a:gd name="connsiteY7" fmla="*/ 5017 h 10076"/>
              <a:gd name="connsiteX8" fmla="*/ 9660 w 10270"/>
              <a:gd name="connsiteY8" fmla="*/ 386 h 10076"/>
              <a:gd name="connsiteX0" fmla="*/ 9660 w 10270"/>
              <a:gd name="connsiteY0" fmla="*/ 386 h 10076"/>
              <a:gd name="connsiteX1" fmla="*/ 5183 w 10270"/>
              <a:gd name="connsiteY1" fmla="*/ 175 h 10076"/>
              <a:gd name="connsiteX2" fmla="*/ 644 w 10270"/>
              <a:gd name="connsiteY2" fmla="*/ 286 h 10076"/>
              <a:gd name="connsiteX3" fmla="*/ 24 w 10270"/>
              <a:gd name="connsiteY3" fmla="*/ 4772 h 10076"/>
              <a:gd name="connsiteX4" fmla="*/ 549 w 10270"/>
              <a:gd name="connsiteY4" fmla="*/ 9747 h 10076"/>
              <a:gd name="connsiteX5" fmla="*/ 5199 w 10270"/>
              <a:gd name="connsiteY5" fmla="*/ 9954 h 10076"/>
              <a:gd name="connsiteX6" fmla="*/ 9845 w 10270"/>
              <a:gd name="connsiteY6" fmla="*/ 9645 h 10076"/>
              <a:gd name="connsiteX7" fmla="*/ 10264 w 10270"/>
              <a:gd name="connsiteY7" fmla="*/ 5017 h 10076"/>
              <a:gd name="connsiteX8" fmla="*/ 9660 w 10270"/>
              <a:gd name="connsiteY8" fmla="*/ 386 h 10076"/>
              <a:gd name="connsiteX0" fmla="*/ 9660 w 10270"/>
              <a:gd name="connsiteY0" fmla="*/ 370 h 10060"/>
              <a:gd name="connsiteX1" fmla="*/ 5183 w 10270"/>
              <a:gd name="connsiteY1" fmla="*/ 159 h 10060"/>
              <a:gd name="connsiteX2" fmla="*/ 644 w 10270"/>
              <a:gd name="connsiteY2" fmla="*/ 270 h 10060"/>
              <a:gd name="connsiteX3" fmla="*/ 24 w 10270"/>
              <a:gd name="connsiteY3" fmla="*/ 4756 h 10060"/>
              <a:gd name="connsiteX4" fmla="*/ 549 w 10270"/>
              <a:gd name="connsiteY4" fmla="*/ 9731 h 10060"/>
              <a:gd name="connsiteX5" fmla="*/ 5199 w 10270"/>
              <a:gd name="connsiteY5" fmla="*/ 9938 h 10060"/>
              <a:gd name="connsiteX6" fmla="*/ 9845 w 10270"/>
              <a:gd name="connsiteY6" fmla="*/ 9629 h 10060"/>
              <a:gd name="connsiteX7" fmla="*/ 10264 w 10270"/>
              <a:gd name="connsiteY7" fmla="*/ 5001 h 10060"/>
              <a:gd name="connsiteX8" fmla="*/ 9660 w 10270"/>
              <a:gd name="connsiteY8" fmla="*/ 370 h 10060"/>
              <a:gd name="connsiteX0" fmla="*/ 9660 w 10270"/>
              <a:gd name="connsiteY0" fmla="*/ 408 h 10098"/>
              <a:gd name="connsiteX1" fmla="*/ 5183 w 10270"/>
              <a:gd name="connsiteY1" fmla="*/ 94 h 10098"/>
              <a:gd name="connsiteX2" fmla="*/ 644 w 10270"/>
              <a:gd name="connsiteY2" fmla="*/ 308 h 10098"/>
              <a:gd name="connsiteX3" fmla="*/ 24 w 10270"/>
              <a:gd name="connsiteY3" fmla="*/ 4794 h 10098"/>
              <a:gd name="connsiteX4" fmla="*/ 549 w 10270"/>
              <a:gd name="connsiteY4" fmla="*/ 9769 h 10098"/>
              <a:gd name="connsiteX5" fmla="*/ 5199 w 10270"/>
              <a:gd name="connsiteY5" fmla="*/ 9976 h 10098"/>
              <a:gd name="connsiteX6" fmla="*/ 9845 w 10270"/>
              <a:gd name="connsiteY6" fmla="*/ 9667 h 10098"/>
              <a:gd name="connsiteX7" fmla="*/ 10264 w 10270"/>
              <a:gd name="connsiteY7" fmla="*/ 5039 h 10098"/>
              <a:gd name="connsiteX8" fmla="*/ 9660 w 10270"/>
              <a:gd name="connsiteY8" fmla="*/ 408 h 10098"/>
              <a:gd name="connsiteX0" fmla="*/ 9660 w 10270"/>
              <a:gd name="connsiteY0" fmla="*/ 408 h 10196"/>
              <a:gd name="connsiteX1" fmla="*/ 5183 w 10270"/>
              <a:gd name="connsiteY1" fmla="*/ 94 h 10196"/>
              <a:gd name="connsiteX2" fmla="*/ 644 w 10270"/>
              <a:gd name="connsiteY2" fmla="*/ 308 h 10196"/>
              <a:gd name="connsiteX3" fmla="*/ 24 w 10270"/>
              <a:gd name="connsiteY3" fmla="*/ 4794 h 10196"/>
              <a:gd name="connsiteX4" fmla="*/ 549 w 10270"/>
              <a:gd name="connsiteY4" fmla="*/ 9769 h 10196"/>
              <a:gd name="connsiteX5" fmla="*/ 5265 w 10270"/>
              <a:gd name="connsiteY5" fmla="*/ 10161 h 10196"/>
              <a:gd name="connsiteX6" fmla="*/ 9845 w 10270"/>
              <a:gd name="connsiteY6" fmla="*/ 9667 h 10196"/>
              <a:gd name="connsiteX7" fmla="*/ 10264 w 10270"/>
              <a:gd name="connsiteY7" fmla="*/ 5039 h 10196"/>
              <a:gd name="connsiteX8" fmla="*/ 9660 w 10270"/>
              <a:gd name="connsiteY8" fmla="*/ 408 h 10196"/>
              <a:gd name="connsiteX0" fmla="*/ 9660 w 10270"/>
              <a:gd name="connsiteY0" fmla="*/ 408 h 10235"/>
              <a:gd name="connsiteX1" fmla="*/ 5183 w 10270"/>
              <a:gd name="connsiteY1" fmla="*/ 94 h 10235"/>
              <a:gd name="connsiteX2" fmla="*/ 644 w 10270"/>
              <a:gd name="connsiteY2" fmla="*/ 308 h 10235"/>
              <a:gd name="connsiteX3" fmla="*/ 24 w 10270"/>
              <a:gd name="connsiteY3" fmla="*/ 4794 h 10235"/>
              <a:gd name="connsiteX4" fmla="*/ 549 w 10270"/>
              <a:gd name="connsiteY4" fmla="*/ 9769 h 10235"/>
              <a:gd name="connsiteX5" fmla="*/ 5265 w 10270"/>
              <a:gd name="connsiteY5" fmla="*/ 10161 h 10235"/>
              <a:gd name="connsiteX6" fmla="*/ 9845 w 10270"/>
              <a:gd name="connsiteY6" fmla="*/ 9667 h 10235"/>
              <a:gd name="connsiteX7" fmla="*/ 10264 w 10270"/>
              <a:gd name="connsiteY7" fmla="*/ 5039 h 10235"/>
              <a:gd name="connsiteX8" fmla="*/ 9660 w 10270"/>
              <a:gd name="connsiteY8" fmla="*/ 408 h 10235"/>
              <a:gd name="connsiteX0" fmla="*/ 9660 w 10270"/>
              <a:gd name="connsiteY0" fmla="*/ 408 h 10193"/>
              <a:gd name="connsiteX1" fmla="*/ 5183 w 10270"/>
              <a:gd name="connsiteY1" fmla="*/ 94 h 10193"/>
              <a:gd name="connsiteX2" fmla="*/ 644 w 10270"/>
              <a:gd name="connsiteY2" fmla="*/ 308 h 10193"/>
              <a:gd name="connsiteX3" fmla="*/ 24 w 10270"/>
              <a:gd name="connsiteY3" fmla="*/ 4794 h 10193"/>
              <a:gd name="connsiteX4" fmla="*/ 549 w 10270"/>
              <a:gd name="connsiteY4" fmla="*/ 9769 h 10193"/>
              <a:gd name="connsiteX5" fmla="*/ 5232 w 10270"/>
              <a:gd name="connsiteY5" fmla="*/ 10079 h 10193"/>
              <a:gd name="connsiteX6" fmla="*/ 9845 w 10270"/>
              <a:gd name="connsiteY6" fmla="*/ 9667 h 10193"/>
              <a:gd name="connsiteX7" fmla="*/ 10264 w 10270"/>
              <a:gd name="connsiteY7" fmla="*/ 5039 h 10193"/>
              <a:gd name="connsiteX8" fmla="*/ 9660 w 10270"/>
              <a:gd name="connsiteY8" fmla="*/ 408 h 10193"/>
              <a:gd name="connsiteX0" fmla="*/ 9660 w 10270"/>
              <a:gd name="connsiteY0" fmla="*/ 408 h 10193"/>
              <a:gd name="connsiteX1" fmla="*/ 5183 w 10270"/>
              <a:gd name="connsiteY1" fmla="*/ 94 h 10193"/>
              <a:gd name="connsiteX2" fmla="*/ 644 w 10270"/>
              <a:gd name="connsiteY2" fmla="*/ 308 h 10193"/>
              <a:gd name="connsiteX3" fmla="*/ 24 w 10270"/>
              <a:gd name="connsiteY3" fmla="*/ 4794 h 10193"/>
              <a:gd name="connsiteX4" fmla="*/ 549 w 10270"/>
              <a:gd name="connsiteY4" fmla="*/ 9769 h 10193"/>
              <a:gd name="connsiteX5" fmla="*/ 5232 w 10270"/>
              <a:gd name="connsiteY5" fmla="*/ 10079 h 10193"/>
              <a:gd name="connsiteX6" fmla="*/ 9845 w 10270"/>
              <a:gd name="connsiteY6" fmla="*/ 9667 h 10193"/>
              <a:gd name="connsiteX7" fmla="*/ 10264 w 10270"/>
              <a:gd name="connsiteY7" fmla="*/ 5039 h 10193"/>
              <a:gd name="connsiteX8" fmla="*/ 9660 w 10270"/>
              <a:gd name="connsiteY8" fmla="*/ 408 h 10193"/>
              <a:gd name="connsiteX0" fmla="*/ 9660 w 10265"/>
              <a:gd name="connsiteY0" fmla="*/ 408 h 10193"/>
              <a:gd name="connsiteX1" fmla="*/ 5183 w 10265"/>
              <a:gd name="connsiteY1" fmla="*/ 94 h 10193"/>
              <a:gd name="connsiteX2" fmla="*/ 644 w 10265"/>
              <a:gd name="connsiteY2" fmla="*/ 308 h 10193"/>
              <a:gd name="connsiteX3" fmla="*/ 24 w 10265"/>
              <a:gd name="connsiteY3" fmla="*/ 4794 h 10193"/>
              <a:gd name="connsiteX4" fmla="*/ 549 w 10265"/>
              <a:gd name="connsiteY4" fmla="*/ 9769 h 10193"/>
              <a:gd name="connsiteX5" fmla="*/ 5232 w 10265"/>
              <a:gd name="connsiteY5" fmla="*/ 10079 h 10193"/>
              <a:gd name="connsiteX6" fmla="*/ 9845 w 10265"/>
              <a:gd name="connsiteY6" fmla="*/ 9667 h 10193"/>
              <a:gd name="connsiteX7" fmla="*/ 10264 w 10265"/>
              <a:gd name="connsiteY7" fmla="*/ 5039 h 10193"/>
              <a:gd name="connsiteX8" fmla="*/ 9660 w 10265"/>
              <a:gd name="connsiteY8" fmla="*/ 408 h 10193"/>
              <a:gd name="connsiteX0" fmla="*/ 9660 w 10265"/>
              <a:gd name="connsiteY0" fmla="*/ 408 h 10193"/>
              <a:gd name="connsiteX1" fmla="*/ 5183 w 10265"/>
              <a:gd name="connsiteY1" fmla="*/ 94 h 10193"/>
              <a:gd name="connsiteX2" fmla="*/ 644 w 10265"/>
              <a:gd name="connsiteY2" fmla="*/ 308 h 10193"/>
              <a:gd name="connsiteX3" fmla="*/ 24 w 10265"/>
              <a:gd name="connsiteY3" fmla="*/ 4794 h 10193"/>
              <a:gd name="connsiteX4" fmla="*/ 549 w 10265"/>
              <a:gd name="connsiteY4" fmla="*/ 9769 h 10193"/>
              <a:gd name="connsiteX5" fmla="*/ 5232 w 10265"/>
              <a:gd name="connsiteY5" fmla="*/ 10079 h 10193"/>
              <a:gd name="connsiteX6" fmla="*/ 9845 w 10265"/>
              <a:gd name="connsiteY6" fmla="*/ 9667 h 10193"/>
              <a:gd name="connsiteX7" fmla="*/ 10264 w 10265"/>
              <a:gd name="connsiteY7" fmla="*/ 5039 h 10193"/>
              <a:gd name="connsiteX8" fmla="*/ 9660 w 10265"/>
              <a:gd name="connsiteY8" fmla="*/ 408 h 10193"/>
              <a:gd name="connsiteX0" fmla="*/ 9658 w 10263"/>
              <a:gd name="connsiteY0" fmla="*/ 408 h 10193"/>
              <a:gd name="connsiteX1" fmla="*/ 5181 w 10263"/>
              <a:gd name="connsiteY1" fmla="*/ 94 h 10193"/>
              <a:gd name="connsiteX2" fmla="*/ 620 w 10263"/>
              <a:gd name="connsiteY2" fmla="*/ 411 h 10193"/>
              <a:gd name="connsiteX3" fmla="*/ 22 w 10263"/>
              <a:gd name="connsiteY3" fmla="*/ 4794 h 10193"/>
              <a:gd name="connsiteX4" fmla="*/ 547 w 10263"/>
              <a:gd name="connsiteY4" fmla="*/ 9769 h 10193"/>
              <a:gd name="connsiteX5" fmla="*/ 5230 w 10263"/>
              <a:gd name="connsiteY5" fmla="*/ 10079 h 10193"/>
              <a:gd name="connsiteX6" fmla="*/ 9843 w 10263"/>
              <a:gd name="connsiteY6" fmla="*/ 9667 h 10193"/>
              <a:gd name="connsiteX7" fmla="*/ 10262 w 10263"/>
              <a:gd name="connsiteY7" fmla="*/ 5039 h 10193"/>
              <a:gd name="connsiteX8" fmla="*/ 9658 w 10263"/>
              <a:gd name="connsiteY8" fmla="*/ 408 h 10193"/>
              <a:gd name="connsiteX0" fmla="*/ 9658 w 10263"/>
              <a:gd name="connsiteY0" fmla="*/ 408 h 10193"/>
              <a:gd name="connsiteX1" fmla="*/ 5181 w 10263"/>
              <a:gd name="connsiteY1" fmla="*/ 94 h 10193"/>
              <a:gd name="connsiteX2" fmla="*/ 620 w 10263"/>
              <a:gd name="connsiteY2" fmla="*/ 411 h 10193"/>
              <a:gd name="connsiteX3" fmla="*/ 22 w 10263"/>
              <a:gd name="connsiteY3" fmla="*/ 4794 h 10193"/>
              <a:gd name="connsiteX4" fmla="*/ 547 w 10263"/>
              <a:gd name="connsiteY4" fmla="*/ 9769 h 10193"/>
              <a:gd name="connsiteX5" fmla="*/ 5230 w 10263"/>
              <a:gd name="connsiteY5" fmla="*/ 10079 h 10193"/>
              <a:gd name="connsiteX6" fmla="*/ 9843 w 10263"/>
              <a:gd name="connsiteY6" fmla="*/ 9667 h 10193"/>
              <a:gd name="connsiteX7" fmla="*/ 10262 w 10263"/>
              <a:gd name="connsiteY7" fmla="*/ 5039 h 10193"/>
              <a:gd name="connsiteX8" fmla="*/ 9658 w 10263"/>
              <a:gd name="connsiteY8" fmla="*/ 408 h 10193"/>
              <a:gd name="connsiteX0" fmla="*/ 9654 w 10259"/>
              <a:gd name="connsiteY0" fmla="*/ 408 h 10193"/>
              <a:gd name="connsiteX1" fmla="*/ 5177 w 10259"/>
              <a:gd name="connsiteY1" fmla="*/ 94 h 10193"/>
              <a:gd name="connsiteX2" fmla="*/ 550 w 10259"/>
              <a:gd name="connsiteY2" fmla="*/ 308 h 10193"/>
              <a:gd name="connsiteX3" fmla="*/ 18 w 10259"/>
              <a:gd name="connsiteY3" fmla="*/ 4794 h 10193"/>
              <a:gd name="connsiteX4" fmla="*/ 543 w 10259"/>
              <a:gd name="connsiteY4" fmla="*/ 9769 h 10193"/>
              <a:gd name="connsiteX5" fmla="*/ 5226 w 10259"/>
              <a:gd name="connsiteY5" fmla="*/ 10079 h 10193"/>
              <a:gd name="connsiteX6" fmla="*/ 9839 w 10259"/>
              <a:gd name="connsiteY6" fmla="*/ 9667 h 10193"/>
              <a:gd name="connsiteX7" fmla="*/ 10258 w 10259"/>
              <a:gd name="connsiteY7" fmla="*/ 5039 h 10193"/>
              <a:gd name="connsiteX8" fmla="*/ 9654 w 10259"/>
              <a:gd name="connsiteY8" fmla="*/ 408 h 10193"/>
              <a:gd name="connsiteX0" fmla="*/ 9654 w 10259"/>
              <a:gd name="connsiteY0" fmla="*/ 376 h 10243"/>
              <a:gd name="connsiteX1" fmla="*/ 5177 w 10259"/>
              <a:gd name="connsiteY1" fmla="*/ 144 h 10243"/>
              <a:gd name="connsiteX2" fmla="*/ 550 w 10259"/>
              <a:gd name="connsiteY2" fmla="*/ 358 h 10243"/>
              <a:gd name="connsiteX3" fmla="*/ 18 w 10259"/>
              <a:gd name="connsiteY3" fmla="*/ 4844 h 10243"/>
              <a:gd name="connsiteX4" fmla="*/ 543 w 10259"/>
              <a:gd name="connsiteY4" fmla="*/ 9819 h 10243"/>
              <a:gd name="connsiteX5" fmla="*/ 5226 w 10259"/>
              <a:gd name="connsiteY5" fmla="*/ 10129 h 10243"/>
              <a:gd name="connsiteX6" fmla="*/ 9839 w 10259"/>
              <a:gd name="connsiteY6" fmla="*/ 9717 h 10243"/>
              <a:gd name="connsiteX7" fmla="*/ 10258 w 10259"/>
              <a:gd name="connsiteY7" fmla="*/ 5089 h 10243"/>
              <a:gd name="connsiteX8" fmla="*/ 9654 w 10259"/>
              <a:gd name="connsiteY8" fmla="*/ 376 h 10243"/>
              <a:gd name="connsiteX0" fmla="*/ 9654 w 10346"/>
              <a:gd name="connsiteY0" fmla="*/ 376 h 10243"/>
              <a:gd name="connsiteX1" fmla="*/ 5177 w 10346"/>
              <a:gd name="connsiteY1" fmla="*/ 144 h 10243"/>
              <a:gd name="connsiteX2" fmla="*/ 550 w 10346"/>
              <a:gd name="connsiteY2" fmla="*/ 358 h 10243"/>
              <a:gd name="connsiteX3" fmla="*/ 18 w 10346"/>
              <a:gd name="connsiteY3" fmla="*/ 4844 h 10243"/>
              <a:gd name="connsiteX4" fmla="*/ 543 w 10346"/>
              <a:gd name="connsiteY4" fmla="*/ 9819 h 10243"/>
              <a:gd name="connsiteX5" fmla="*/ 5226 w 10346"/>
              <a:gd name="connsiteY5" fmla="*/ 10129 h 10243"/>
              <a:gd name="connsiteX6" fmla="*/ 9839 w 10346"/>
              <a:gd name="connsiteY6" fmla="*/ 9717 h 10243"/>
              <a:gd name="connsiteX7" fmla="*/ 10346 w 10346"/>
              <a:gd name="connsiteY7" fmla="*/ 4945 h 10243"/>
              <a:gd name="connsiteX8" fmla="*/ 9654 w 10346"/>
              <a:gd name="connsiteY8" fmla="*/ 376 h 10243"/>
              <a:gd name="connsiteX0" fmla="*/ 9654 w 10324"/>
              <a:gd name="connsiteY0" fmla="*/ 376 h 10243"/>
              <a:gd name="connsiteX1" fmla="*/ 5177 w 10324"/>
              <a:gd name="connsiteY1" fmla="*/ 144 h 10243"/>
              <a:gd name="connsiteX2" fmla="*/ 550 w 10324"/>
              <a:gd name="connsiteY2" fmla="*/ 358 h 10243"/>
              <a:gd name="connsiteX3" fmla="*/ 18 w 10324"/>
              <a:gd name="connsiteY3" fmla="*/ 4844 h 10243"/>
              <a:gd name="connsiteX4" fmla="*/ 543 w 10324"/>
              <a:gd name="connsiteY4" fmla="*/ 9819 h 10243"/>
              <a:gd name="connsiteX5" fmla="*/ 5226 w 10324"/>
              <a:gd name="connsiteY5" fmla="*/ 10129 h 10243"/>
              <a:gd name="connsiteX6" fmla="*/ 9839 w 10324"/>
              <a:gd name="connsiteY6" fmla="*/ 9717 h 10243"/>
              <a:gd name="connsiteX7" fmla="*/ 10324 w 10324"/>
              <a:gd name="connsiteY7" fmla="*/ 4904 h 10243"/>
              <a:gd name="connsiteX8" fmla="*/ 9654 w 10324"/>
              <a:gd name="connsiteY8" fmla="*/ 376 h 10243"/>
              <a:gd name="connsiteX0" fmla="*/ 9654 w 10325"/>
              <a:gd name="connsiteY0" fmla="*/ 376 h 10250"/>
              <a:gd name="connsiteX1" fmla="*/ 5177 w 10325"/>
              <a:gd name="connsiteY1" fmla="*/ 144 h 10250"/>
              <a:gd name="connsiteX2" fmla="*/ 550 w 10325"/>
              <a:gd name="connsiteY2" fmla="*/ 358 h 10250"/>
              <a:gd name="connsiteX3" fmla="*/ 18 w 10325"/>
              <a:gd name="connsiteY3" fmla="*/ 4844 h 10250"/>
              <a:gd name="connsiteX4" fmla="*/ 543 w 10325"/>
              <a:gd name="connsiteY4" fmla="*/ 9819 h 10250"/>
              <a:gd name="connsiteX5" fmla="*/ 5226 w 10325"/>
              <a:gd name="connsiteY5" fmla="*/ 10129 h 10250"/>
              <a:gd name="connsiteX6" fmla="*/ 9905 w 10325"/>
              <a:gd name="connsiteY6" fmla="*/ 9594 h 10250"/>
              <a:gd name="connsiteX7" fmla="*/ 10324 w 10325"/>
              <a:gd name="connsiteY7" fmla="*/ 4904 h 10250"/>
              <a:gd name="connsiteX8" fmla="*/ 9654 w 10325"/>
              <a:gd name="connsiteY8" fmla="*/ 376 h 10250"/>
              <a:gd name="connsiteX0" fmla="*/ 9654 w 10325"/>
              <a:gd name="connsiteY0" fmla="*/ 376 h 10250"/>
              <a:gd name="connsiteX1" fmla="*/ 5177 w 10325"/>
              <a:gd name="connsiteY1" fmla="*/ 144 h 10250"/>
              <a:gd name="connsiteX2" fmla="*/ 550 w 10325"/>
              <a:gd name="connsiteY2" fmla="*/ 358 h 10250"/>
              <a:gd name="connsiteX3" fmla="*/ 18 w 10325"/>
              <a:gd name="connsiteY3" fmla="*/ 4844 h 10250"/>
              <a:gd name="connsiteX4" fmla="*/ 543 w 10325"/>
              <a:gd name="connsiteY4" fmla="*/ 9819 h 10250"/>
              <a:gd name="connsiteX5" fmla="*/ 5226 w 10325"/>
              <a:gd name="connsiteY5" fmla="*/ 10129 h 10250"/>
              <a:gd name="connsiteX6" fmla="*/ 9905 w 10325"/>
              <a:gd name="connsiteY6" fmla="*/ 9594 h 10250"/>
              <a:gd name="connsiteX7" fmla="*/ 10324 w 10325"/>
              <a:gd name="connsiteY7" fmla="*/ 4904 h 10250"/>
              <a:gd name="connsiteX8" fmla="*/ 9654 w 10325"/>
              <a:gd name="connsiteY8" fmla="*/ 376 h 10250"/>
              <a:gd name="connsiteX0" fmla="*/ 9654 w 10324"/>
              <a:gd name="connsiteY0" fmla="*/ 376 h 10250"/>
              <a:gd name="connsiteX1" fmla="*/ 5177 w 10324"/>
              <a:gd name="connsiteY1" fmla="*/ 144 h 10250"/>
              <a:gd name="connsiteX2" fmla="*/ 550 w 10324"/>
              <a:gd name="connsiteY2" fmla="*/ 358 h 10250"/>
              <a:gd name="connsiteX3" fmla="*/ 18 w 10324"/>
              <a:gd name="connsiteY3" fmla="*/ 4844 h 10250"/>
              <a:gd name="connsiteX4" fmla="*/ 543 w 10324"/>
              <a:gd name="connsiteY4" fmla="*/ 9819 h 10250"/>
              <a:gd name="connsiteX5" fmla="*/ 5226 w 10324"/>
              <a:gd name="connsiteY5" fmla="*/ 10129 h 10250"/>
              <a:gd name="connsiteX6" fmla="*/ 9905 w 10324"/>
              <a:gd name="connsiteY6" fmla="*/ 9594 h 10250"/>
              <a:gd name="connsiteX7" fmla="*/ 10324 w 10324"/>
              <a:gd name="connsiteY7" fmla="*/ 4904 h 10250"/>
              <a:gd name="connsiteX8" fmla="*/ 9654 w 10324"/>
              <a:gd name="connsiteY8" fmla="*/ 376 h 10250"/>
              <a:gd name="connsiteX0" fmla="*/ 9654 w 10324"/>
              <a:gd name="connsiteY0" fmla="*/ 376 h 10254"/>
              <a:gd name="connsiteX1" fmla="*/ 5177 w 10324"/>
              <a:gd name="connsiteY1" fmla="*/ 144 h 10254"/>
              <a:gd name="connsiteX2" fmla="*/ 550 w 10324"/>
              <a:gd name="connsiteY2" fmla="*/ 358 h 10254"/>
              <a:gd name="connsiteX3" fmla="*/ 18 w 10324"/>
              <a:gd name="connsiteY3" fmla="*/ 4844 h 10254"/>
              <a:gd name="connsiteX4" fmla="*/ 543 w 10324"/>
              <a:gd name="connsiteY4" fmla="*/ 9819 h 10254"/>
              <a:gd name="connsiteX5" fmla="*/ 5226 w 10324"/>
              <a:gd name="connsiteY5" fmla="*/ 10129 h 10254"/>
              <a:gd name="connsiteX6" fmla="*/ 9993 w 10324"/>
              <a:gd name="connsiteY6" fmla="*/ 9532 h 10254"/>
              <a:gd name="connsiteX7" fmla="*/ 10324 w 10324"/>
              <a:gd name="connsiteY7" fmla="*/ 4904 h 10254"/>
              <a:gd name="connsiteX8" fmla="*/ 9654 w 10324"/>
              <a:gd name="connsiteY8" fmla="*/ 376 h 10254"/>
              <a:gd name="connsiteX0" fmla="*/ 9654 w 10324"/>
              <a:gd name="connsiteY0" fmla="*/ 376 h 10246"/>
              <a:gd name="connsiteX1" fmla="*/ 5177 w 10324"/>
              <a:gd name="connsiteY1" fmla="*/ 144 h 10246"/>
              <a:gd name="connsiteX2" fmla="*/ 550 w 10324"/>
              <a:gd name="connsiteY2" fmla="*/ 358 h 10246"/>
              <a:gd name="connsiteX3" fmla="*/ 18 w 10324"/>
              <a:gd name="connsiteY3" fmla="*/ 4844 h 10246"/>
              <a:gd name="connsiteX4" fmla="*/ 543 w 10324"/>
              <a:gd name="connsiteY4" fmla="*/ 9819 h 10246"/>
              <a:gd name="connsiteX5" fmla="*/ 5226 w 10324"/>
              <a:gd name="connsiteY5" fmla="*/ 10129 h 10246"/>
              <a:gd name="connsiteX6" fmla="*/ 10004 w 10324"/>
              <a:gd name="connsiteY6" fmla="*/ 9655 h 10246"/>
              <a:gd name="connsiteX7" fmla="*/ 10324 w 10324"/>
              <a:gd name="connsiteY7" fmla="*/ 4904 h 10246"/>
              <a:gd name="connsiteX8" fmla="*/ 9654 w 10324"/>
              <a:gd name="connsiteY8" fmla="*/ 376 h 10246"/>
              <a:gd name="connsiteX0" fmla="*/ 9654 w 10324"/>
              <a:gd name="connsiteY0" fmla="*/ 376 h 10246"/>
              <a:gd name="connsiteX1" fmla="*/ 5177 w 10324"/>
              <a:gd name="connsiteY1" fmla="*/ 144 h 10246"/>
              <a:gd name="connsiteX2" fmla="*/ 550 w 10324"/>
              <a:gd name="connsiteY2" fmla="*/ 358 h 10246"/>
              <a:gd name="connsiteX3" fmla="*/ 18 w 10324"/>
              <a:gd name="connsiteY3" fmla="*/ 4844 h 10246"/>
              <a:gd name="connsiteX4" fmla="*/ 543 w 10324"/>
              <a:gd name="connsiteY4" fmla="*/ 9819 h 10246"/>
              <a:gd name="connsiteX5" fmla="*/ 5226 w 10324"/>
              <a:gd name="connsiteY5" fmla="*/ 10129 h 10246"/>
              <a:gd name="connsiteX6" fmla="*/ 10004 w 10324"/>
              <a:gd name="connsiteY6" fmla="*/ 9655 h 10246"/>
              <a:gd name="connsiteX7" fmla="*/ 10324 w 10324"/>
              <a:gd name="connsiteY7" fmla="*/ 4904 h 10246"/>
              <a:gd name="connsiteX8" fmla="*/ 9654 w 10324"/>
              <a:gd name="connsiteY8" fmla="*/ 376 h 10246"/>
              <a:gd name="connsiteX0" fmla="*/ 9654 w 10332"/>
              <a:gd name="connsiteY0" fmla="*/ 376 h 10246"/>
              <a:gd name="connsiteX1" fmla="*/ 5177 w 10332"/>
              <a:gd name="connsiteY1" fmla="*/ 144 h 10246"/>
              <a:gd name="connsiteX2" fmla="*/ 550 w 10332"/>
              <a:gd name="connsiteY2" fmla="*/ 358 h 10246"/>
              <a:gd name="connsiteX3" fmla="*/ 18 w 10332"/>
              <a:gd name="connsiteY3" fmla="*/ 4844 h 10246"/>
              <a:gd name="connsiteX4" fmla="*/ 543 w 10332"/>
              <a:gd name="connsiteY4" fmla="*/ 9819 h 10246"/>
              <a:gd name="connsiteX5" fmla="*/ 5226 w 10332"/>
              <a:gd name="connsiteY5" fmla="*/ 10129 h 10246"/>
              <a:gd name="connsiteX6" fmla="*/ 10004 w 10332"/>
              <a:gd name="connsiteY6" fmla="*/ 9655 h 10246"/>
              <a:gd name="connsiteX7" fmla="*/ 10324 w 10332"/>
              <a:gd name="connsiteY7" fmla="*/ 4904 h 10246"/>
              <a:gd name="connsiteX8" fmla="*/ 9654 w 10332"/>
              <a:gd name="connsiteY8" fmla="*/ 376 h 10246"/>
              <a:gd name="connsiteX0" fmla="*/ 9654 w 10325"/>
              <a:gd name="connsiteY0" fmla="*/ 376 h 10246"/>
              <a:gd name="connsiteX1" fmla="*/ 5177 w 10325"/>
              <a:gd name="connsiteY1" fmla="*/ 144 h 10246"/>
              <a:gd name="connsiteX2" fmla="*/ 550 w 10325"/>
              <a:gd name="connsiteY2" fmla="*/ 358 h 10246"/>
              <a:gd name="connsiteX3" fmla="*/ 18 w 10325"/>
              <a:gd name="connsiteY3" fmla="*/ 4844 h 10246"/>
              <a:gd name="connsiteX4" fmla="*/ 543 w 10325"/>
              <a:gd name="connsiteY4" fmla="*/ 9819 h 10246"/>
              <a:gd name="connsiteX5" fmla="*/ 5226 w 10325"/>
              <a:gd name="connsiteY5" fmla="*/ 10129 h 10246"/>
              <a:gd name="connsiteX6" fmla="*/ 10004 w 10325"/>
              <a:gd name="connsiteY6" fmla="*/ 9655 h 10246"/>
              <a:gd name="connsiteX7" fmla="*/ 10324 w 10325"/>
              <a:gd name="connsiteY7" fmla="*/ 4904 h 10246"/>
              <a:gd name="connsiteX8" fmla="*/ 9654 w 10325"/>
              <a:gd name="connsiteY8" fmla="*/ 376 h 10246"/>
              <a:gd name="connsiteX0" fmla="*/ 9742 w 10325"/>
              <a:gd name="connsiteY0" fmla="*/ 409 h 10197"/>
              <a:gd name="connsiteX1" fmla="*/ 5177 w 10325"/>
              <a:gd name="connsiteY1" fmla="*/ 95 h 10197"/>
              <a:gd name="connsiteX2" fmla="*/ 550 w 10325"/>
              <a:gd name="connsiteY2" fmla="*/ 309 h 10197"/>
              <a:gd name="connsiteX3" fmla="*/ 18 w 10325"/>
              <a:gd name="connsiteY3" fmla="*/ 4795 h 10197"/>
              <a:gd name="connsiteX4" fmla="*/ 543 w 10325"/>
              <a:gd name="connsiteY4" fmla="*/ 9770 h 10197"/>
              <a:gd name="connsiteX5" fmla="*/ 5226 w 10325"/>
              <a:gd name="connsiteY5" fmla="*/ 10080 h 10197"/>
              <a:gd name="connsiteX6" fmla="*/ 10004 w 10325"/>
              <a:gd name="connsiteY6" fmla="*/ 9606 h 10197"/>
              <a:gd name="connsiteX7" fmla="*/ 10324 w 10325"/>
              <a:gd name="connsiteY7" fmla="*/ 4855 h 10197"/>
              <a:gd name="connsiteX8" fmla="*/ 9742 w 10325"/>
              <a:gd name="connsiteY8" fmla="*/ 409 h 10197"/>
              <a:gd name="connsiteX0" fmla="*/ 9742 w 10325"/>
              <a:gd name="connsiteY0" fmla="*/ 409 h 10197"/>
              <a:gd name="connsiteX1" fmla="*/ 5177 w 10325"/>
              <a:gd name="connsiteY1" fmla="*/ 95 h 10197"/>
              <a:gd name="connsiteX2" fmla="*/ 550 w 10325"/>
              <a:gd name="connsiteY2" fmla="*/ 309 h 10197"/>
              <a:gd name="connsiteX3" fmla="*/ 18 w 10325"/>
              <a:gd name="connsiteY3" fmla="*/ 4795 h 10197"/>
              <a:gd name="connsiteX4" fmla="*/ 543 w 10325"/>
              <a:gd name="connsiteY4" fmla="*/ 9770 h 10197"/>
              <a:gd name="connsiteX5" fmla="*/ 5226 w 10325"/>
              <a:gd name="connsiteY5" fmla="*/ 10080 h 10197"/>
              <a:gd name="connsiteX6" fmla="*/ 10004 w 10325"/>
              <a:gd name="connsiteY6" fmla="*/ 9606 h 10197"/>
              <a:gd name="connsiteX7" fmla="*/ 10324 w 10325"/>
              <a:gd name="connsiteY7" fmla="*/ 4855 h 10197"/>
              <a:gd name="connsiteX8" fmla="*/ 9742 w 10325"/>
              <a:gd name="connsiteY8" fmla="*/ 409 h 10197"/>
              <a:gd name="connsiteX0" fmla="*/ 9749 w 10332"/>
              <a:gd name="connsiteY0" fmla="*/ 409 h 10197"/>
              <a:gd name="connsiteX1" fmla="*/ 5184 w 10332"/>
              <a:gd name="connsiteY1" fmla="*/ 95 h 10197"/>
              <a:gd name="connsiteX2" fmla="*/ 557 w 10332"/>
              <a:gd name="connsiteY2" fmla="*/ 309 h 10197"/>
              <a:gd name="connsiteX3" fmla="*/ 14 w 10332"/>
              <a:gd name="connsiteY3" fmla="*/ 4836 h 10197"/>
              <a:gd name="connsiteX4" fmla="*/ 550 w 10332"/>
              <a:gd name="connsiteY4" fmla="*/ 9770 h 10197"/>
              <a:gd name="connsiteX5" fmla="*/ 5233 w 10332"/>
              <a:gd name="connsiteY5" fmla="*/ 10080 h 10197"/>
              <a:gd name="connsiteX6" fmla="*/ 10011 w 10332"/>
              <a:gd name="connsiteY6" fmla="*/ 9606 h 10197"/>
              <a:gd name="connsiteX7" fmla="*/ 10331 w 10332"/>
              <a:gd name="connsiteY7" fmla="*/ 4855 h 10197"/>
              <a:gd name="connsiteX8" fmla="*/ 9749 w 10332"/>
              <a:gd name="connsiteY8" fmla="*/ 409 h 10197"/>
              <a:gd name="connsiteX0" fmla="*/ 9745 w 10328"/>
              <a:gd name="connsiteY0" fmla="*/ 409 h 10197"/>
              <a:gd name="connsiteX1" fmla="*/ 5180 w 10328"/>
              <a:gd name="connsiteY1" fmla="*/ 95 h 10197"/>
              <a:gd name="connsiteX2" fmla="*/ 553 w 10328"/>
              <a:gd name="connsiteY2" fmla="*/ 309 h 10197"/>
              <a:gd name="connsiteX3" fmla="*/ 10 w 10328"/>
              <a:gd name="connsiteY3" fmla="*/ 4836 h 10197"/>
              <a:gd name="connsiteX4" fmla="*/ 546 w 10328"/>
              <a:gd name="connsiteY4" fmla="*/ 9770 h 10197"/>
              <a:gd name="connsiteX5" fmla="*/ 5229 w 10328"/>
              <a:gd name="connsiteY5" fmla="*/ 10080 h 10197"/>
              <a:gd name="connsiteX6" fmla="*/ 10007 w 10328"/>
              <a:gd name="connsiteY6" fmla="*/ 9606 h 10197"/>
              <a:gd name="connsiteX7" fmla="*/ 10327 w 10328"/>
              <a:gd name="connsiteY7" fmla="*/ 4855 h 10197"/>
              <a:gd name="connsiteX8" fmla="*/ 9745 w 10328"/>
              <a:gd name="connsiteY8" fmla="*/ 409 h 10197"/>
              <a:gd name="connsiteX0" fmla="*/ 9745 w 10328"/>
              <a:gd name="connsiteY0" fmla="*/ 473 h 10261"/>
              <a:gd name="connsiteX1" fmla="*/ 5180 w 10328"/>
              <a:gd name="connsiteY1" fmla="*/ 159 h 10261"/>
              <a:gd name="connsiteX2" fmla="*/ 553 w 10328"/>
              <a:gd name="connsiteY2" fmla="*/ 373 h 10261"/>
              <a:gd name="connsiteX3" fmla="*/ 10 w 10328"/>
              <a:gd name="connsiteY3" fmla="*/ 4900 h 10261"/>
              <a:gd name="connsiteX4" fmla="*/ 546 w 10328"/>
              <a:gd name="connsiteY4" fmla="*/ 9834 h 10261"/>
              <a:gd name="connsiteX5" fmla="*/ 5229 w 10328"/>
              <a:gd name="connsiteY5" fmla="*/ 10144 h 10261"/>
              <a:gd name="connsiteX6" fmla="*/ 10007 w 10328"/>
              <a:gd name="connsiteY6" fmla="*/ 9670 h 10261"/>
              <a:gd name="connsiteX7" fmla="*/ 10327 w 10328"/>
              <a:gd name="connsiteY7" fmla="*/ 4919 h 10261"/>
              <a:gd name="connsiteX8" fmla="*/ 9745 w 10328"/>
              <a:gd name="connsiteY8" fmla="*/ 473 h 10261"/>
              <a:gd name="connsiteX0" fmla="*/ 9745 w 10328"/>
              <a:gd name="connsiteY0" fmla="*/ 495 h 10283"/>
              <a:gd name="connsiteX1" fmla="*/ 5180 w 10328"/>
              <a:gd name="connsiteY1" fmla="*/ 181 h 10283"/>
              <a:gd name="connsiteX2" fmla="*/ 553 w 10328"/>
              <a:gd name="connsiteY2" fmla="*/ 395 h 10283"/>
              <a:gd name="connsiteX3" fmla="*/ 10 w 10328"/>
              <a:gd name="connsiteY3" fmla="*/ 4922 h 10283"/>
              <a:gd name="connsiteX4" fmla="*/ 546 w 10328"/>
              <a:gd name="connsiteY4" fmla="*/ 9856 h 10283"/>
              <a:gd name="connsiteX5" fmla="*/ 5229 w 10328"/>
              <a:gd name="connsiteY5" fmla="*/ 10166 h 10283"/>
              <a:gd name="connsiteX6" fmla="*/ 10007 w 10328"/>
              <a:gd name="connsiteY6" fmla="*/ 9692 h 10283"/>
              <a:gd name="connsiteX7" fmla="*/ 10327 w 10328"/>
              <a:gd name="connsiteY7" fmla="*/ 4941 h 10283"/>
              <a:gd name="connsiteX8" fmla="*/ 9745 w 10328"/>
              <a:gd name="connsiteY8" fmla="*/ 495 h 10283"/>
              <a:gd name="connsiteX0" fmla="*/ 9745 w 10328"/>
              <a:gd name="connsiteY0" fmla="*/ 447 h 10235"/>
              <a:gd name="connsiteX1" fmla="*/ 5180 w 10328"/>
              <a:gd name="connsiteY1" fmla="*/ 133 h 10235"/>
              <a:gd name="connsiteX2" fmla="*/ 553 w 10328"/>
              <a:gd name="connsiteY2" fmla="*/ 347 h 10235"/>
              <a:gd name="connsiteX3" fmla="*/ 10 w 10328"/>
              <a:gd name="connsiteY3" fmla="*/ 4874 h 10235"/>
              <a:gd name="connsiteX4" fmla="*/ 546 w 10328"/>
              <a:gd name="connsiteY4" fmla="*/ 9808 h 10235"/>
              <a:gd name="connsiteX5" fmla="*/ 5229 w 10328"/>
              <a:gd name="connsiteY5" fmla="*/ 10118 h 10235"/>
              <a:gd name="connsiteX6" fmla="*/ 10007 w 10328"/>
              <a:gd name="connsiteY6" fmla="*/ 9644 h 10235"/>
              <a:gd name="connsiteX7" fmla="*/ 10327 w 10328"/>
              <a:gd name="connsiteY7" fmla="*/ 4893 h 10235"/>
              <a:gd name="connsiteX8" fmla="*/ 9745 w 10328"/>
              <a:gd name="connsiteY8" fmla="*/ 447 h 10235"/>
              <a:gd name="connsiteX0" fmla="*/ 9745 w 10328"/>
              <a:gd name="connsiteY0" fmla="*/ 390 h 10235"/>
              <a:gd name="connsiteX1" fmla="*/ 5180 w 10328"/>
              <a:gd name="connsiteY1" fmla="*/ 133 h 10235"/>
              <a:gd name="connsiteX2" fmla="*/ 553 w 10328"/>
              <a:gd name="connsiteY2" fmla="*/ 347 h 10235"/>
              <a:gd name="connsiteX3" fmla="*/ 10 w 10328"/>
              <a:gd name="connsiteY3" fmla="*/ 4874 h 10235"/>
              <a:gd name="connsiteX4" fmla="*/ 546 w 10328"/>
              <a:gd name="connsiteY4" fmla="*/ 9808 h 10235"/>
              <a:gd name="connsiteX5" fmla="*/ 5229 w 10328"/>
              <a:gd name="connsiteY5" fmla="*/ 10118 h 10235"/>
              <a:gd name="connsiteX6" fmla="*/ 10007 w 10328"/>
              <a:gd name="connsiteY6" fmla="*/ 9644 h 10235"/>
              <a:gd name="connsiteX7" fmla="*/ 10327 w 10328"/>
              <a:gd name="connsiteY7" fmla="*/ 4893 h 10235"/>
              <a:gd name="connsiteX8" fmla="*/ 9745 w 10328"/>
              <a:gd name="connsiteY8" fmla="*/ 390 h 10235"/>
              <a:gd name="connsiteX0" fmla="*/ 9745 w 10337"/>
              <a:gd name="connsiteY0" fmla="*/ 390 h 10235"/>
              <a:gd name="connsiteX1" fmla="*/ 5180 w 10337"/>
              <a:gd name="connsiteY1" fmla="*/ 133 h 10235"/>
              <a:gd name="connsiteX2" fmla="*/ 553 w 10337"/>
              <a:gd name="connsiteY2" fmla="*/ 347 h 10235"/>
              <a:gd name="connsiteX3" fmla="*/ 10 w 10337"/>
              <a:gd name="connsiteY3" fmla="*/ 4874 h 10235"/>
              <a:gd name="connsiteX4" fmla="*/ 546 w 10337"/>
              <a:gd name="connsiteY4" fmla="*/ 9808 h 10235"/>
              <a:gd name="connsiteX5" fmla="*/ 5229 w 10337"/>
              <a:gd name="connsiteY5" fmla="*/ 10118 h 10235"/>
              <a:gd name="connsiteX6" fmla="*/ 10007 w 10337"/>
              <a:gd name="connsiteY6" fmla="*/ 9644 h 10235"/>
              <a:gd name="connsiteX7" fmla="*/ 10327 w 10337"/>
              <a:gd name="connsiteY7" fmla="*/ 4893 h 10235"/>
              <a:gd name="connsiteX8" fmla="*/ 9745 w 10337"/>
              <a:gd name="connsiteY8" fmla="*/ 390 h 10235"/>
              <a:gd name="connsiteX0" fmla="*/ 9745 w 10337"/>
              <a:gd name="connsiteY0" fmla="*/ 390 h 10254"/>
              <a:gd name="connsiteX1" fmla="*/ 5180 w 10337"/>
              <a:gd name="connsiteY1" fmla="*/ 133 h 10254"/>
              <a:gd name="connsiteX2" fmla="*/ 553 w 10337"/>
              <a:gd name="connsiteY2" fmla="*/ 347 h 10254"/>
              <a:gd name="connsiteX3" fmla="*/ 10 w 10337"/>
              <a:gd name="connsiteY3" fmla="*/ 4874 h 10254"/>
              <a:gd name="connsiteX4" fmla="*/ 546 w 10337"/>
              <a:gd name="connsiteY4" fmla="*/ 9808 h 10254"/>
              <a:gd name="connsiteX5" fmla="*/ 5196 w 10337"/>
              <a:gd name="connsiteY5" fmla="*/ 10156 h 10254"/>
              <a:gd name="connsiteX6" fmla="*/ 10007 w 10337"/>
              <a:gd name="connsiteY6" fmla="*/ 9644 h 10254"/>
              <a:gd name="connsiteX7" fmla="*/ 10327 w 10337"/>
              <a:gd name="connsiteY7" fmla="*/ 4893 h 10254"/>
              <a:gd name="connsiteX8" fmla="*/ 9745 w 10337"/>
              <a:gd name="connsiteY8" fmla="*/ 390 h 10254"/>
              <a:gd name="connsiteX0" fmla="*/ 9752 w 10344"/>
              <a:gd name="connsiteY0" fmla="*/ 390 h 10299"/>
              <a:gd name="connsiteX1" fmla="*/ 5187 w 10344"/>
              <a:gd name="connsiteY1" fmla="*/ 133 h 10299"/>
              <a:gd name="connsiteX2" fmla="*/ 560 w 10344"/>
              <a:gd name="connsiteY2" fmla="*/ 347 h 10299"/>
              <a:gd name="connsiteX3" fmla="*/ 17 w 10344"/>
              <a:gd name="connsiteY3" fmla="*/ 4874 h 10299"/>
              <a:gd name="connsiteX4" fmla="*/ 542 w 10344"/>
              <a:gd name="connsiteY4" fmla="*/ 9884 h 10299"/>
              <a:gd name="connsiteX5" fmla="*/ 5203 w 10344"/>
              <a:gd name="connsiteY5" fmla="*/ 10156 h 10299"/>
              <a:gd name="connsiteX6" fmla="*/ 10014 w 10344"/>
              <a:gd name="connsiteY6" fmla="*/ 9644 h 10299"/>
              <a:gd name="connsiteX7" fmla="*/ 10334 w 10344"/>
              <a:gd name="connsiteY7" fmla="*/ 4893 h 10299"/>
              <a:gd name="connsiteX8" fmla="*/ 9752 w 10344"/>
              <a:gd name="connsiteY8" fmla="*/ 390 h 10299"/>
              <a:gd name="connsiteX0" fmla="*/ 9752 w 10344"/>
              <a:gd name="connsiteY0" fmla="*/ 390 h 10337"/>
              <a:gd name="connsiteX1" fmla="*/ 5187 w 10344"/>
              <a:gd name="connsiteY1" fmla="*/ 133 h 10337"/>
              <a:gd name="connsiteX2" fmla="*/ 560 w 10344"/>
              <a:gd name="connsiteY2" fmla="*/ 347 h 10337"/>
              <a:gd name="connsiteX3" fmla="*/ 17 w 10344"/>
              <a:gd name="connsiteY3" fmla="*/ 4874 h 10337"/>
              <a:gd name="connsiteX4" fmla="*/ 542 w 10344"/>
              <a:gd name="connsiteY4" fmla="*/ 9884 h 10337"/>
              <a:gd name="connsiteX5" fmla="*/ 5203 w 10344"/>
              <a:gd name="connsiteY5" fmla="*/ 10156 h 10337"/>
              <a:gd name="connsiteX6" fmla="*/ 10014 w 10344"/>
              <a:gd name="connsiteY6" fmla="*/ 9644 h 10337"/>
              <a:gd name="connsiteX7" fmla="*/ 10334 w 10344"/>
              <a:gd name="connsiteY7" fmla="*/ 4893 h 10337"/>
              <a:gd name="connsiteX8" fmla="*/ 9752 w 10344"/>
              <a:gd name="connsiteY8" fmla="*/ 390 h 10337"/>
              <a:gd name="connsiteX0" fmla="*/ 9752 w 10344"/>
              <a:gd name="connsiteY0" fmla="*/ 390 h 10279"/>
              <a:gd name="connsiteX1" fmla="*/ 5187 w 10344"/>
              <a:gd name="connsiteY1" fmla="*/ 133 h 10279"/>
              <a:gd name="connsiteX2" fmla="*/ 560 w 10344"/>
              <a:gd name="connsiteY2" fmla="*/ 347 h 10279"/>
              <a:gd name="connsiteX3" fmla="*/ 17 w 10344"/>
              <a:gd name="connsiteY3" fmla="*/ 4874 h 10279"/>
              <a:gd name="connsiteX4" fmla="*/ 542 w 10344"/>
              <a:gd name="connsiteY4" fmla="*/ 9789 h 10279"/>
              <a:gd name="connsiteX5" fmla="*/ 5203 w 10344"/>
              <a:gd name="connsiteY5" fmla="*/ 10156 h 10279"/>
              <a:gd name="connsiteX6" fmla="*/ 10014 w 10344"/>
              <a:gd name="connsiteY6" fmla="*/ 9644 h 10279"/>
              <a:gd name="connsiteX7" fmla="*/ 10334 w 10344"/>
              <a:gd name="connsiteY7" fmla="*/ 4893 h 10279"/>
              <a:gd name="connsiteX8" fmla="*/ 9752 w 10344"/>
              <a:gd name="connsiteY8" fmla="*/ 390 h 10279"/>
              <a:gd name="connsiteX0" fmla="*/ 9750 w 10342"/>
              <a:gd name="connsiteY0" fmla="*/ 467 h 10356"/>
              <a:gd name="connsiteX1" fmla="*/ 5185 w 10342"/>
              <a:gd name="connsiteY1" fmla="*/ 210 h 10356"/>
              <a:gd name="connsiteX2" fmla="*/ 558 w 10342"/>
              <a:gd name="connsiteY2" fmla="*/ 424 h 10356"/>
              <a:gd name="connsiteX3" fmla="*/ 81 w 10342"/>
              <a:gd name="connsiteY3" fmla="*/ 5424 h 10356"/>
              <a:gd name="connsiteX4" fmla="*/ 540 w 10342"/>
              <a:gd name="connsiteY4" fmla="*/ 9866 h 10356"/>
              <a:gd name="connsiteX5" fmla="*/ 5201 w 10342"/>
              <a:gd name="connsiteY5" fmla="*/ 10233 h 10356"/>
              <a:gd name="connsiteX6" fmla="*/ 10012 w 10342"/>
              <a:gd name="connsiteY6" fmla="*/ 9721 h 10356"/>
              <a:gd name="connsiteX7" fmla="*/ 10332 w 10342"/>
              <a:gd name="connsiteY7" fmla="*/ 4970 h 10356"/>
              <a:gd name="connsiteX8" fmla="*/ 9750 w 10342"/>
              <a:gd name="connsiteY8" fmla="*/ 467 h 10356"/>
              <a:gd name="connsiteX0" fmla="*/ 9798 w 10390"/>
              <a:gd name="connsiteY0" fmla="*/ 469 h 10358"/>
              <a:gd name="connsiteX1" fmla="*/ 5233 w 10390"/>
              <a:gd name="connsiteY1" fmla="*/ 212 h 10358"/>
              <a:gd name="connsiteX2" fmla="*/ 606 w 10390"/>
              <a:gd name="connsiteY2" fmla="*/ 426 h 10358"/>
              <a:gd name="connsiteX3" fmla="*/ 52 w 10390"/>
              <a:gd name="connsiteY3" fmla="*/ 5464 h 10358"/>
              <a:gd name="connsiteX4" fmla="*/ 588 w 10390"/>
              <a:gd name="connsiteY4" fmla="*/ 9868 h 10358"/>
              <a:gd name="connsiteX5" fmla="*/ 5249 w 10390"/>
              <a:gd name="connsiteY5" fmla="*/ 10235 h 10358"/>
              <a:gd name="connsiteX6" fmla="*/ 10060 w 10390"/>
              <a:gd name="connsiteY6" fmla="*/ 9723 h 10358"/>
              <a:gd name="connsiteX7" fmla="*/ 10380 w 10390"/>
              <a:gd name="connsiteY7" fmla="*/ 4972 h 10358"/>
              <a:gd name="connsiteX8" fmla="*/ 9798 w 10390"/>
              <a:gd name="connsiteY8" fmla="*/ 469 h 10358"/>
              <a:gd name="connsiteX0" fmla="*/ 9762 w 10354"/>
              <a:gd name="connsiteY0" fmla="*/ 469 h 10358"/>
              <a:gd name="connsiteX1" fmla="*/ 5197 w 10354"/>
              <a:gd name="connsiteY1" fmla="*/ 212 h 10358"/>
              <a:gd name="connsiteX2" fmla="*/ 570 w 10354"/>
              <a:gd name="connsiteY2" fmla="*/ 426 h 10358"/>
              <a:gd name="connsiteX3" fmla="*/ 16 w 10354"/>
              <a:gd name="connsiteY3" fmla="*/ 5464 h 10358"/>
              <a:gd name="connsiteX4" fmla="*/ 552 w 10354"/>
              <a:gd name="connsiteY4" fmla="*/ 9868 h 10358"/>
              <a:gd name="connsiteX5" fmla="*/ 5213 w 10354"/>
              <a:gd name="connsiteY5" fmla="*/ 10235 h 10358"/>
              <a:gd name="connsiteX6" fmla="*/ 10024 w 10354"/>
              <a:gd name="connsiteY6" fmla="*/ 9723 h 10358"/>
              <a:gd name="connsiteX7" fmla="*/ 10344 w 10354"/>
              <a:gd name="connsiteY7" fmla="*/ 4972 h 10358"/>
              <a:gd name="connsiteX8" fmla="*/ 9762 w 10354"/>
              <a:gd name="connsiteY8" fmla="*/ 469 h 10358"/>
              <a:gd name="connsiteX0" fmla="*/ 9758 w 10350"/>
              <a:gd name="connsiteY0" fmla="*/ 469 h 10393"/>
              <a:gd name="connsiteX1" fmla="*/ 5193 w 10350"/>
              <a:gd name="connsiteY1" fmla="*/ 212 h 10393"/>
              <a:gd name="connsiteX2" fmla="*/ 566 w 10350"/>
              <a:gd name="connsiteY2" fmla="*/ 426 h 10393"/>
              <a:gd name="connsiteX3" fmla="*/ 12 w 10350"/>
              <a:gd name="connsiteY3" fmla="*/ 5464 h 10393"/>
              <a:gd name="connsiteX4" fmla="*/ 603 w 10350"/>
              <a:gd name="connsiteY4" fmla="*/ 9925 h 10393"/>
              <a:gd name="connsiteX5" fmla="*/ 5209 w 10350"/>
              <a:gd name="connsiteY5" fmla="*/ 10235 h 10393"/>
              <a:gd name="connsiteX6" fmla="*/ 10020 w 10350"/>
              <a:gd name="connsiteY6" fmla="*/ 9723 h 10393"/>
              <a:gd name="connsiteX7" fmla="*/ 10340 w 10350"/>
              <a:gd name="connsiteY7" fmla="*/ 4972 h 10393"/>
              <a:gd name="connsiteX8" fmla="*/ 9758 w 10350"/>
              <a:gd name="connsiteY8" fmla="*/ 469 h 10393"/>
              <a:gd name="connsiteX0" fmla="*/ 9759 w 10351"/>
              <a:gd name="connsiteY0" fmla="*/ 469 h 10325"/>
              <a:gd name="connsiteX1" fmla="*/ 5194 w 10351"/>
              <a:gd name="connsiteY1" fmla="*/ 212 h 10325"/>
              <a:gd name="connsiteX2" fmla="*/ 567 w 10351"/>
              <a:gd name="connsiteY2" fmla="*/ 426 h 10325"/>
              <a:gd name="connsiteX3" fmla="*/ 13 w 10351"/>
              <a:gd name="connsiteY3" fmla="*/ 5464 h 10325"/>
              <a:gd name="connsiteX4" fmla="*/ 638 w 10351"/>
              <a:gd name="connsiteY4" fmla="*/ 9808 h 10325"/>
              <a:gd name="connsiteX5" fmla="*/ 5210 w 10351"/>
              <a:gd name="connsiteY5" fmla="*/ 10235 h 10325"/>
              <a:gd name="connsiteX6" fmla="*/ 10021 w 10351"/>
              <a:gd name="connsiteY6" fmla="*/ 9723 h 10325"/>
              <a:gd name="connsiteX7" fmla="*/ 10341 w 10351"/>
              <a:gd name="connsiteY7" fmla="*/ 4972 h 10325"/>
              <a:gd name="connsiteX8" fmla="*/ 9759 w 10351"/>
              <a:gd name="connsiteY8" fmla="*/ 469 h 10325"/>
              <a:gd name="connsiteX0" fmla="*/ 9759 w 10351"/>
              <a:gd name="connsiteY0" fmla="*/ 469 h 10269"/>
              <a:gd name="connsiteX1" fmla="*/ 5194 w 10351"/>
              <a:gd name="connsiteY1" fmla="*/ 212 h 10269"/>
              <a:gd name="connsiteX2" fmla="*/ 567 w 10351"/>
              <a:gd name="connsiteY2" fmla="*/ 426 h 10269"/>
              <a:gd name="connsiteX3" fmla="*/ 13 w 10351"/>
              <a:gd name="connsiteY3" fmla="*/ 5464 h 10269"/>
              <a:gd name="connsiteX4" fmla="*/ 638 w 10351"/>
              <a:gd name="connsiteY4" fmla="*/ 9808 h 10269"/>
              <a:gd name="connsiteX5" fmla="*/ 5176 w 10351"/>
              <a:gd name="connsiteY5" fmla="*/ 10118 h 10269"/>
              <a:gd name="connsiteX6" fmla="*/ 10021 w 10351"/>
              <a:gd name="connsiteY6" fmla="*/ 9723 h 10269"/>
              <a:gd name="connsiteX7" fmla="*/ 10341 w 10351"/>
              <a:gd name="connsiteY7" fmla="*/ 4972 h 10269"/>
              <a:gd name="connsiteX8" fmla="*/ 9759 w 10351"/>
              <a:gd name="connsiteY8" fmla="*/ 469 h 10269"/>
              <a:gd name="connsiteX0" fmla="*/ 9759 w 10351"/>
              <a:gd name="connsiteY0" fmla="*/ 469 h 10260"/>
              <a:gd name="connsiteX1" fmla="*/ 5194 w 10351"/>
              <a:gd name="connsiteY1" fmla="*/ 212 h 10260"/>
              <a:gd name="connsiteX2" fmla="*/ 567 w 10351"/>
              <a:gd name="connsiteY2" fmla="*/ 426 h 10260"/>
              <a:gd name="connsiteX3" fmla="*/ 13 w 10351"/>
              <a:gd name="connsiteY3" fmla="*/ 5464 h 10260"/>
              <a:gd name="connsiteX4" fmla="*/ 638 w 10351"/>
              <a:gd name="connsiteY4" fmla="*/ 9808 h 10260"/>
              <a:gd name="connsiteX5" fmla="*/ 5176 w 10351"/>
              <a:gd name="connsiteY5" fmla="*/ 10118 h 10260"/>
              <a:gd name="connsiteX6" fmla="*/ 10021 w 10351"/>
              <a:gd name="connsiteY6" fmla="*/ 9723 h 10260"/>
              <a:gd name="connsiteX7" fmla="*/ 10341 w 10351"/>
              <a:gd name="connsiteY7" fmla="*/ 4972 h 10260"/>
              <a:gd name="connsiteX8" fmla="*/ 9759 w 10351"/>
              <a:gd name="connsiteY8" fmla="*/ 469 h 10260"/>
              <a:gd name="connsiteX0" fmla="*/ 9759 w 10341"/>
              <a:gd name="connsiteY0" fmla="*/ 469 h 10225"/>
              <a:gd name="connsiteX1" fmla="*/ 5194 w 10341"/>
              <a:gd name="connsiteY1" fmla="*/ 212 h 10225"/>
              <a:gd name="connsiteX2" fmla="*/ 567 w 10341"/>
              <a:gd name="connsiteY2" fmla="*/ 426 h 10225"/>
              <a:gd name="connsiteX3" fmla="*/ 13 w 10341"/>
              <a:gd name="connsiteY3" fmla="*/ 5464 h 10225"/>
              <a:gd name="connsiteX4" fmla="*/ 638 w 10341"/>
              <a:gd name="connsiteY4" fmla="*/ 9808 h 10225"/>
              <a:gd name="connsiteX5" fmla="*/ 5176 w 10341"/>
              <a:gd name="connsiteY5" fmla="*/ 10118 h 10225"/>
              <a:gd name="connsiteX6" fmla="*/ 9853 w 10341"/>
              <a:gd name="connsiteY6" fmla="*/ 9665 h 10225"/>
              <a:gd name="connsiteX7" fmla="*/ 10341 w 10341"/>
              <a:gd name="connsiteY7" fmla="*/ 4972 h 10225"/>
              <a:gd name="connsiteX8" fmla="*/ 9759 w 10341"/>
              <a:gd name="connsiteY8" fmla="*/ 469 h 10225"/>
              <a:gd name="connsiteX0" fmla="*/ 9759 w 10341"/>
              <a:gd name="connsiteY0" fmla="*/ 469 h 10170"/>
              <a:gd name="connsiteX1" fmla="*/ 5194 w 10341"/>
              <a:gd name="connsiteY1" fmla="*/ 212 h 10170"/>
              <a:gd name="connsiteX2" fmla="*/ 567 w 10341"/>
              <a:gd name="connsiteY2" fmla="*/ 426 h 10170"/>
              <a:gd name="connsiteX3" fmla="*/ 13 w 10341"/>
              <a:gd name="connsiteY3" fmla="*/ 5464 h 10170"/>
              <a:gd name="connsiteX4" fmla="*/ 638 w 10341"/>
              <a:gd name="connsiteY4" fmla="*/ 9808 h 10170"/>
              <a:gd name="connsiteX5" fmla="*/ 5176 w 10341"/>
              <a:gd name="connsiteY5" fmla="*/ 10118 h 10170"/>
              <a:gd name="connsiteX6" fmla="*/ 9853 w 10341"/>
              <a:gd name="connsiteY6" fmla="*/ 9665 h 10170"/>
              <a:gd name="connsiteX7" fmla="*/ 10341 w 10341"/>
              <a:gd name="connsiteY7" fmla="*/ 4972 h 10170"/>
              <a:gd name="connsiteX8" fmla="*/ 9759 w 10341"/>
              <a:gd name="connsiteY8" fmla="*/ 469 h 10170"/>
              <a:gd name="connsiteX0" fmla="*/ 9759 w 10341"/>
              <a:gd name="connsiteY0" fmla="*/ 469 h 10170"/>
              <a:gd name="connsiteX1" fmla="*/ 5194 w 10341"/>
              <a:gd name="connsiteY1" fmla="*/ 212 h 10170"/>
              <a:gd name="connsiteX2" fmla="*/ 567 w 10341"/>
              <a:gd name="connsiteY2" fmla="*/ 426 h 10170"/>
              <a:gd name="connsiteX3" fmla="*/ 13 w 10341"/>
              <a:gd name="connsiteY3" fmla="*/ 5464 h 10170"/>
              <a:gd name="connsiteX4" fmla="*/ 638 w 10341"/>
              <a:gd name="connsiteY4" fmla="*/ 9808 h 10170"/>
              <a:gd name="connsiteX5" fmla="*/ 5176 w 10341"/>
              <a:gd name="connsiteY5" fmla="*/ 10118 h 10170"/>
              <a:gd name="connsiteX6" fmla="*/ 9853 w 10341"/>
              <a:gd name="connsiteY6" fmla="*/ 9665 h 10170"/>
              <a:gd name="connsiteX7" fmla="*/ 10341 w 10341"/>
              <a:gd name="connsiteY7" fmla="*/ 4972 h 10170"/>
              <a:gd name="connsiteX8" fmla="*/ 9759 w 10341"/>
              <a:gd name="connsiteY8" fmla="*/ 469 h 10170"/>
              <a:gd name="connsiteX0" fmla="*/ 9759 w 10341"/>
              <a:gd name="connsiteY0" fmla="*/ 469 h 10170"/>
              <a:gd name="connsiteX1" fmla="*/ 5194 w 10341"/>
              <a:gd name="connsiteY1" fmla="*/ 212 h 10170"/>
              <a:gd name="connsiteX2" fmla="*/ 567 w 10341"/>
              <a:gd name="connsiteY2" fmla="*/ 426 h 10170"/>
              <a:gd name="connsiteX3" fmla="*/ 13 w 10341"/>
              <a:gd name="connsiteY3" fmla="*/ 5464 h 10170"/>
              <a:gd name="connsiteX4" fmla="*/ 638 w 10341"/>
              <a:gd name="connsiteY4" fmla="*/ 9808 h 10170"/>
              <a:gd name="connsiteX5" fmla="*/ 5176 w 10341"/>
              <a:gd name="connsiteY5" fmla="*/ 10118 h 10170"/>
              <a:gd name="connsiteX6" fmla="*/ 9853 w 10341"/>
              <a:gd name="connsiteY6" fmla="*/ 9665 h 10170"/>
              <a:gd name="connsiteX7" fmla="*/ 10341 w 10341"/>
              <a:gd name="connsiteY7" fmla="*/ 4972 h 10170"/>
              <a:gd name="connsiteX8" fmla="*/ 9759 w 10341"/>
              <a:gd name="connsiteY8" fmla="*/ 469 h 10170"/>
              <a:gd name="connsiteX0" fmla="*/ 9759 w 10341"/>
              <a:gd name="connsiteY0" fmla="*/ 469 h 10170"/>
              <a:gd name="connsiteX1" fmla="*/ 5194 w 10341"/>
              <a:gd name="connsiteY1" fmla="*/ 212 h 10170"/>
              <a:gd name="connsiteX2" fmla="*/ 567 w 10341"/>
              <a:gd name="connsiteY2" fmla="*/ 426 h 10170"/>
              <a:gd name="connsiteX3" fmla="*/ 13 w 10341"/>
              <a:gd name="connsiteY3" fmla="*/ 5464 h 10170"/>
              <a:gd name="connsiteX4" fmla="*/ 638 w 10341"/>
              <a:gd name="connsiteY4" fmla="*/ 9808 h 10170"/>
              <a:gd name="connsiteX5" fmla="*/ 5176 w 10341"/>
              <a:gd name="connsiteY5" fmla="*/ 10118 h 10170"/>
              <a:gd name="connsiteX6" fmla="*/ 9853 w 10341"/>
              <a:gd name="connsiteY6" fmla="*/ 9665 h 10170"/>
              <a:gd name="connsiteX7" fmla="*/ 10341 w 10341"/>
              <a:gd name="connsiteY7" fmla="*/ 4972 h 10170"/>
              <a:gd name="connsiteX8" fmla="*/ 9759 w 10341"/>
              <a:gd name="connsiteY8" fmla="*/ 469 h 10170"/>
              <a:gd name="connsiteX0" fmla="*/ 9759 w 10343"/>
              <a:gd name="connsiteY0" fmla="*/ 469 h 10170"/>
              <a:gd name="connsiteX1" fmla="*/ 5194 w 10343"/>
              <a:gd name="connsiteY1" fmla="*/ 212 h 10170"/>
              <a:gd name="connsiteX2" fmla="*/ 567 w 10343"/>
              <a:gd name="connsiteY2" fmla="*/ 426 h 10170"/>
              <a:gd name="connsiteX3" fmla="*/ 13 w 10343"/>
              <a:gd name="connsiteY3" fmla="*/ 5464 h 10170"/>
              <a:gd name="connsiteX4" fmla="*/ 638 w 10343"/>
              <a:gd name="connsiteY4" fmla="*/ 9808 h 10170"/>
              <a:gd name="connsiteX5" fmla="*/ 5176 w 10343"/>
              <a:gd name="connsiteY5" fmla="*/ 10118 h 10170"/>
              <a:gd name="connsiteX6" fmla="*/ 9853 w 10343"/>
              <a:gd name="connsiteY6" fmla="*/ 9665 h 10170"/>
              <a:gd name="connsiteX7" fmla="*/ 10341 w 10343"/>
              <a:gd name="connsiteY7" fmla="*/ 4972 h 10170"/>
              <a:gd name="connsiteX8" fmla="*/ 9759 w 10343"/>
              <a:gd name="connsiteY8" fmla="*/ 469 h 10170"/>
              <a:gd name="connsiteX0" fmla="*/ 9759 w 10344"/>
              <a:gd name="connsiteY0" fmla="*/ 469 h 10166"/>
              <a:gd name="connsiteX1" fmla="*/ 5194 w 10344"/>
              <a:gd name="connsiteY1" fmla="*/ 212 h 10166"/>
              <a:gd name="connsiteX2" fmla="*/ 567 w 10344"/>
              <a:gd name="connsiteY2" fmla="*/ 426 h 10166"/>
              <a:gd name="connsiteX3" fmla="*/ 13 w 10344"/>
              <a:gd name="connsiteY3" fmla="*/ 5464 h 10166"/>
              <a:gd name="connsiteX4" fmla="*/ 638 w 10344"/>
              <a:gd name="connsiteY4" fmla="*/ 9808 h 10166"/>
              <a:gd name="connsiteX5" fmla="*/ 5176 w 10344"/>
              <a:gd name="connsiteY5" fmla="*/ 10118 h 10166"/>
              <a:gd name="connsiteX6" fmla="*/ 9875 w 10344"/>
              <a:gd name="connsiteY6" fmla="*/ 9723 h 10166"/>
              <a:gd name="connsiteX7" fmla="*/ 10341 w 10344"/>
              <a:gd name="connsiteY7" fmla="*/ 4972 h 10166"/>
              <a:gd name="connsiteX8" fmla="*/ 9759 w 10344"/>
              <a:gd name="connsiteY8" fmla="*/ 469 h 10166"/>
              <a:gd name="connsiteX0" fmla="*/ 9759 w 10341"/>
              <a:gd name="connsiteY0" fmla="*/ 469 h 10166"/>
              <a:gd name="connsiteX1" fmla="*/ 5194 w 10341"/>
              <a:gd name="connsiteY1" fmla="*/ 212 h 10166"/>
              <a:gd name="connsiteX2" fmla="*/ 567 w 10341"/>
              <a:gd name="connsiteY2" fmla="*/ 426 h 10166"/>
              <a:gd name="connsiteX3" fmla="*/ 13 w 10341"/>
              <a:gd name="connsiteY3" fmla="*/ 5464 h 10166"/>
              <a:gd name="connsiteX4" fmla="*/ 638 w 10341"/>
              <a:gd name="connsiteY4" fmla="*/ 9808 h 10166"/>
              <a:gd name="connsiteX5" fmla="*/ 5176 w 10341"/>
              <a:gd name="connsiteY5" fmla="*/ 10118 h 10166"/>
              <a:gd name="connsiteX6" fmla="*/ 9875 w 10341"/>
              <a:gd name="connsiteY6" fmla="*/ 9723 h 10166"/>
              <a:gd name="connsiteX7" fmla="*/ 10341 w 10341"/>
              <a:gd name="connsiteY7" fmla="*/ 4972 h 10166"/>
              <a:gd name="connsiteX8" fmla="*/ 9759 w 10341"/>
              <a:gd name="connsiteY8" fmla="*/ 469 h 10166"/>
              <a:gd name="connsiteX0" fmla="*/ 9759 w 10414"/>
              <a:gd name="connsiteY0" fmla="*/ 469 h 10224"/>
              <a:gd name="connsiteX1" fmla="*/ 5194 w 10414"/>
              <a:gd name="connsiteY1" fmla="*/ 212 h 10224"/>
              <a:gd name="connsiteX2" fmla="*/ 567 w 10414"/>
              <a:gd name="connsiteY2" fmla="*/ 426 h 10224"/>
              <a:gd name="connsiteX3" fmla="*/ 13 w 10414"/>
              <a:gd name="connsiteY3" fmla="*/ 5464 h 10224"/>
              <a:gd name="connsiteX4" fmla="*/ 638 w 10414"/>
              <a:gd name="connsiteY4" fmla="*/ 9808 h 10224"/>
              <a:gd name="connsiteX5" fmla="*/ 5176 w 10414"/>
              <a:gd name="connsiteY5" fmla="*/ 10118 h 10224"/>
              <a:gd name="connsiteX6" fmla="*/ 9875 w 10414"/>
              <a:gd name="connsiteY6" fmla="*/ 9723 h 10224"/>
              <a:gd name="connsiteX7" fmla="*/ 10307 w 10414"/>
              <a:gd name="connsiteY7" fmla="*/ 5166 h 10224"/>
              <a:gd name="connsiteX8" fmla="*/ 9759 w 10414"/>
              <a:gd name="connsiteY8" fmla="*/ 469 h 10224"/>
              <a:gd name="connsiteX0" fmla="*/ 9759 w 10336"/>
              <a:gd name="connsiteY0" fmla="*/ 469 h 10166"/>
              <a:gd name="connsiteX1" fmla="*/ 5194 w 10336"/>
              <a:gd name="connsiteY1" fmla="*/ 212 h 10166"/>
              <a:gd name="connsiteX2" fmla="*/ 567 w 10336"/>
              <a:gd name="connsiteY2" fmla="*/ 426 h 10166"/>
              <a:gd name="connsiteX3" fmla="*/ 13 w 10336"/>
              <a:gd name="connsiteY3" fmla="*/ 5464 h 10166"/>
              <a:gd name="connsiteX4" fmla="*/ 638 w 10336"/>
              <a:gd name="connsiteY4" fmla="*/ 9808 h 10166"/>
              <a:gd name="connsiteX5" fmla="*/ 5176 w 10336"/>
              <a:gd name="connsiteY5" fmla="*/ 10118 h 10166"/>
              <a:gd name="connsiteX6" fmla="*/ 9875 w 10336"/>
              <a:gd name="connsiteY6" fmla="*/ 9723 h 10166"/>
              <a:gd name="connsiteX7" fmla="*/ 10307 w 10336"/>
              <a:gd name="connsiteY7" fmla="*/ 5166 h 10166"/>
              <a:gd name="connsiteX8" fmla="*/ 9759 w 10336"/>
              <a:gd name="connsiteY8" fmla="*/ 469 h 10166"/>
              <a:gd name="connsiteX0" fmla="*/ 9759 w 10315"/>
              <a:gd name="connsiteY0" fmla="*/ 469 h 10166"/>
              <a:gd name="connsiteX1" fmla="*/ 5194 w 10315"/>
              <a:gd name="connsiteY1" fmla="*/ 212 h 10166"/>
              <a:gd name="connsiteX2" fmla="*/ 567 w 10315"/>
              <a:gd name="connsiteY2" fmla="*/ 426 h 10166"/>
              <a:gd name="connsiteX3" fmla="*/ 13 w 10315"/>
              <a:gd name="connsiteY3" fmla="*/ 5464 h 10166"/>
              <a:gd name="connsiteX4" fmla="*/ 638 w 10315"/>
              <a:gd name="connsiteY4" fmla="*/ 9808 h 10166"/>
              <a:gd name="connsiteX5" fmla="*/ 5176 w 10315"/>
              <a:gd name="connsiteY5" fmla="*/ 10118 h 10166"/>
              <a:gd name="connsiteX6" fmla="*/ 9875 w 10315"/>
              <a:gd name="connsiteY6" fmla="*/ 9723 h 10166"/>
              <a:gd name="connsiteX7" fmla="*/ 10307 w 10315"/>
              <a:gd name="connsiteY7" fmla="*/ 5166 h 10166"/>
              <a:gd name="connsiteX8" fmla="*/ 9759 w 10315"/>
              <a:gd name="connsiteY8" fmla="*/ 469 h 10166"/>
              <a:gd name="connsiteX0" fmla="*/ 9759 w 10309"/>
              <a:gd name="connsiteY0" fmla="*/ 469 h 10158"/>
              <a:gd name="connsiteX1" fmla="*/ 5194 w 10309"/>
              <a:gd name="connsiteY1" fmla="*/ 212 h 10158"/>
              <a:gd name="connsiteX2" fmla="*/ 567 w 10309"/>
              <a:gd name="connsiteY2" fmla="*/ 426 h 10158"/>
              <a:gd name="connsiteX3" fmla="*/ 13 w 10309"/>
              <a:gd name="connsiteY3" fmla="*/ 5464 h 10158"/>
              <a:gd name="connsiteX4" fmla="*/ 638 w 10309"/>
              <a:gd name="connsiteY4" fmla="*/ 9808 h 10158"/>
              <a:gd name="connsiteX5" fmla="*/ 5176 w 10309"/>
              <a:gd name="connsiteY5" fmla="*/ 10118 h 10158"/>
              <a:gd name="connsiteX6" fmla="*/ 9819 w 10309"/>
              <a:gd name="connsiteY6" fmla="*/ 9840 h 10158"/>
              <a:gd name="connsiteX7" fmla="*/ 10307 w 10309"/>
              <a:gd name="connsiteY7" fmla="*/ 5166 h 10158"/>
              <a:gd name="connsiteX8" fmla="*/ 9759 w 10309"/>
              <a:gd name="connsiteY8" fmla="*/ 469 h 10158"/>
              <a:gd name="connsiteX0" fmla="*/ 9759 w 10307"/>
              <a:gd name="connsiteY0" fmla="*/ 469 h 10158"/>
              <a:gd name="connsiteX1" fmla="*/ 5194 w 10307"/>
              <a:gd name="connsiteY1" fmla="*/ 212 h 10158"/>
              <a:gd name="connsiteX2" fmla="*/ 567 w 10307"/>
              <a:gd name="connsiteY2" fmla="*/ 426 h 10158"/>
              <a:gd name="connsiteX3" fmla="*/ 13 w 10307"/>
              <a:gd name="connsiteY3" fmla="*/ 5464 h 10158"/>
              <a:gd name="connsiteX4" fmla="*/ 638 w 10307"/>
              <a:gd name="connsiteY4" fmla="*/ 9808 h 10158"/>
              <a:gd name="connsiteX5" fmla="*/ 5176 w 10307"/>
              <a:gd name="connsiteY5" fmla="*/ 10118 h 10158"/>
              <a:gd name="connsiteX6" fmla="*/ 9819 w 10307"/>
              <a:gd name="connsiteY6" fmla="*/ 9840 h 10158"/>
              <a:gd name="connsiteX7" fmla="*/ 10307 w 10307"/>
              <a:gd name="connsiteY7" fmla="*/ 5166 h 10158"/>
              <a:gd name="connsiteX8" fmla="*/ 9759 w 10307"/>
              <a:gd name="connsiteY8" fmla="*/ 469 h 10158"/>
              <a:gd name="connsiteX0" fmla="*/ 9765 w 10313"/>
              <a:gd name="connsiteY0" fmla="*/ 469 h 10158"/>
              <a:gd name="connsiteX1" fmla="*/ 5200 w 10313"/>
              <a:gd name="connsiteY1" fmla="*/ 212 h 10158"/>
              <a:gd name="connsiteX2" fmla="*/ 573 w 10313"/>
              <a:gd name="connsiteY2" fmla="*/ 426 h 10158"/>
              <a:gd name="connsiteX3" fmla="*/ 19 w 10313"/>
              <a:gd name="connsiteY3" fmla="*/ 5464 h 10158"/>
              <a:gd name="connsiteX4" fmla="*/ 722 w 10313"/>
              <a:gd name="connsiteY4" fmla="*/ 9808 h 10158"/>
              <a:gd name="connsiteX5" fmla="*/ 5182 w 10313"/>
              <a:gd name="connsiteY5" fmla="*/ 10118 h 10158"/>
              <a:gd name="connsiteX6" fmla="*/ 9825 w 10313"/>
              <a:gd name="connsiteY6" fmla="*/ 9840 h 10158"/>
              <a:gd name="connsiteX7" fmla="*/ 10313 w 10313"/>
              <a:gd name="connsiteY7" fmla="*/ 5166 h 10158"/>
              <a:gd name="connsiteX8" fmla="*/ 9765 w 10313"/>
              <a:gd name="connsiteY8" fmla="*/ 469 h 10158"/>
              <a:gd name="connsiteX0" fmla="*/ 9765 w 10313"/>
              <a:gd name="connsiteY0" fmla="*/ 469 h 10189"/>
              <a:gd name="connsiteX1" fmla="*/ 5200 w 10313"/>
              <a:gd name="connsiteY1" fmla="*/ 212 h 10189"/>
              <a:gd name="connsiteX2" fmla="*/ 573 w 10313"/>
              <a:gd name="connsiteY2" fmla="*/ 426 h 10189"/>
              <a:gd name="connsiteX3" fmla="*/ 19 w 10313"/>
              <a:gd name="connsiteY3" fmla="*/ 5464 h 10189"/>
              <a:gd name="connsiteX4" fmla="*/ 722 w 10313"/>
              <a:gd name="connsiteY4" fmla="*/ 9866 h 10189"/>
              <a:gd name="connsiteX5" fmla="*/ 5182 w 10313"/>
              <a:gd name="connsiteY5" fmla="*/ 10118 h 10189"/>
              <a:gd name="connsiteX6" fmla="*/ 9825 w 10313"/>
              <a:gd name="connsiteY6" fmla="*/ 9840 h 10189"/>
              <a:gd name="connsiteX7" fmla="*/ 10313 w 10313"/>
              <a:gd name="connsiteY7" fmla="*/ 5166 h 10189"/>
              <a:gd name="connsiteX8" fmla="*/ 9765 w 10313"/>
              <a:gd name="connsiteY8" fmla="*/ 469 h 10189"/>
              <a:gd name="connsiteX0" fmla="*/ 9765 w 10313"/>
              <a:gd name="connsiteY0" fmla="*/ 469 h 10154"/>
              <a:gd name="connsiteX1" fmla="*/ 5200 w 10313"/>
              <a:gd name="connsiteY1" fmla="*/ 212 h 10154"/>
              <a:gd name="connsiteX2" fmla="*/ 573 w 10313"/>
              <a:gd name="connsiteY2" fmla="*/ 426 h 10154"/>
              <a:gd name="connsiteX3" fmla="*/ 19 w 10313"/>
              <a:gd name="connsiteY3" fmla="*/ 5464 h 10154"/>
              <a:gd name="connsiteX4" fmla="*/ 722 w 10313"/>
              <a:gd name="connsiteY4" fmla="*/ 9866 h 10154"/>
              <a:gd name="connsiteX5" fmla="*/ 5182 w 10313"/>
              <a:gd name="connsiteY5" fmla="*/ 10118 h 10154"/>
              <a:gd name="connsiteX6" fmla="*/ 9825 w 10313"/>
              <a:gd name="connsiteY6" fmla="*/ 9840 h 10154"/>
              <a:gd name="connsiteX7" fmla="*/ 10313 w 10313"/>
              <a:gd name="connsiteY7" fmla="*/ 5166 h 10154"/>
              <a:gd name="connsiteX8" fmla="*/ 9765 w 10313"/>
              <a:gd name="connsiteY8" fmla="*/ 469 h 10154"/>
              <a:gd name="connsiteX0" fmla="*/ 9765 w 10313"/>
              <a:gd name="connsiteY0" fmla="*/ 469 h 10154"/>
              <a:gd name="connsiteX1" fmla="*/ 5200 w 10313"/>
              <a:gd name="connsiteY1" fmla="*/ 212 h 10154"/>
              <a:gd name="connsiteX2" fmla="*/ 573 w 10313"/>
              <a:gd name="connsiteY2" fmla="*/ 426 h 10154"/>
              <a:gd name="connsiteX3" fmla="*/ 19 w 10313"/>
              <a:gd name="connsiteY3" fmla="*/ 5464 h 10154"/>
              <a:gd name="connsiteX4" fmla="*/ 722 w 10313"/>
              <a:gd name="connsiteY4" fmla="*/ 9866 h 10154"/>
              <a:gd name="connsiteX5" fmla="*/ 5182 w 10313"/>
              <a:gd name="connsiteY5" fmla="*/ 10118 h 10154"/>
              <a:gd name="connsiteX6" fmla="*/ 9825 w 10313"/>
              <a:gd name="connsiteY6" fmla="*/ 9840 h 10154"/>
              <a:gd name="connsiteX7" fmla="*/ 10313 w 10313"/>
              <a:gd name="connsiteY7" fmla="*/ 5166 h 10154"/>
              <a:gd name="connsiteX8" fmla="*/ 9765 w 10313"/>
              <a:gd name="connsiteY8" fmla="*/ 469 h 10154"/>
              <a:gd name="connsiteX0" fmla="*/ 9765 w 10313"/>
              <a:gd name="connsiteY0" fmla="*/ 469 h 10154"/>
              <a:gd name="connsiteX1" fmla="*/ 5200 w 10313"/>
              <a:gd name="connsiteY1" fmla="*/ 212 h 10154"/>
              <a:gd name="connsiteX2" fmla="*/ 573 w 10313"/>
              <a:gd name="connsiteY2" fmla="*/ 426 h 10154"/>
              <a:gd name="connsiteX3" fmla="*/ 19 w 10313"/>
              <a:gd name="connsiteY3" fmla="*/ 5464 h 10154"/>
              <a:gd name="connsiteX4" fmla="*/ 722 w 10313"/>
              <a:gd name="connsiteY4" fmla="*/ 9866 h 10154"/>
              <a:gd name="connsiteX5" fmla="*/ 5182 w 10313"/>
              <a:gd name="connsiteY5" fmla="*/ 10118 h 10154"/>
              <a:gd name="connsiteX6" fmla="*/ 9825 w 10313"/>
              <a:gd name="connsiteY6" fmla="*/ 9840 h 10154"/>
              <a:gd name="connsiteX7" fmla="*/ 10313 w 10313"/>
              <a:gd name="connsiteY7" fmla="*/ 5166 h 10154"/>
              <a:gd name="connsiteX8" fmla="*/ 9765 w 10313"/>
              <a:gd name="connsiteY8" fmla="*/ 469 h 10154"/>
              <a:gd name="connsiteX0" fmla="*/ 9747 w 10295"/>
              <a:gd name="connsiteY0" fmla="*/ 469 h 10293"/>
              <a:gd name="connsiteX1" fmla="*/ 5182 w 10295"/>
              <a:gd name="connsiteY1" fmla="*/ 212 h 10293"/>
              <a:gd name="connsiteX2" fmla="*/ 555 w 10295"/>
              <a:gd name="connsiteY2" fmla="*/ 426 h 10293"/>
              <a:gd name="connsiteX3" fmla="*/ 102 w 10295"/>
              <a:gd name="connsiteY3" fmla="*/ 5445 h 10293"/>
              <a:gd name="connsiteX4" fmla="*/ 704 w 10295"/>
              <a:gd name="connsiteY4" fmla="*/ 9866 h 10293"/>
              <a:gd name="connsiteX5" fmla="*/ 5164 w 10295"/>
              <a:gd name="connsiteY5" fmla="*/ 10118 h 10293"/>
              <a:gd name="connsiteX6" fmla="*/ 9807 w 10295"/>
              <a:gd name="connsiteY6" fmla="*/ 9840 h 10293"/>
              <a:gd name="connsiteX7" fmla="*/ 10295 w 10295"/>
              <a:gd name="connsiteY7" fmla="*/ 5166 h 10293"/>
              <a:gd name="connsiteX8" fmla="*/ 9747 w 10295"/>
              <a:gd name="connsiteY8" fmla="*/ 469 h 10293"/>
              <a:gd name="connsiteX0" fmla="*/ 9708 w 10256"/>
              <a:gd name="connsiteY0" fmla="*/ 386 h 10210"/>
              <a:gd name="connsiteX1" fmla="*/ 5143 w 10256"/>
              <a:gd name="connsiteY1" fmla="*/ 129 h 10210"/>
              <a:gd name="connsiteX2" fmla="*/ 594 w 10256"/>
              <a:gd name="connsiteY2" fmla="*/ 479 h 10210"/>
              <a:gd name="connsiteX3" fmla="*/ 63 w 10256"/>
              <a:gd name="connsiteY3" fmla="*/ 5362 h 10210"/>
              <a:gd name="connsiteX4" fmla="*/ 665 w 10256"/>
              <a:gd name="connsiteY4" fmla="*/ 9783 h 10210"/>
              <a:gd name="connsiteX5" fmla="*/ 5125 w 10256"/>
              <a:gd name="connsiteY5" fmla="*/ 10035 h 10210"/>
              <a:gd name="connsiteX6" fmla="*/ 9768 w 10256"/>
              <a:gd name="connsiteY6" fmla="*/ 9757 h 10210"/>
              <a:gd name="connsiteX7" fmla="*/ 10256 w 10256"/>
              <a:gd name="connsiteY7" fmla="*/ 5083 h 10210"/>
              <a:gd name="connsiteX8" fmla="*/ 9708 w 10256"/>
              <a:gd name="connsiteY8" fmla="*/ 386 h 10210"/>
              <a:gd name="connsiteX0" fmla="*/ 9672 w 10220"/>
              <a:gd name="connsiteY0" fmla="*/ 386 h 10210"/>
              <a:gd name="connsiteX1" fmla="*/ 5107 w 10220"/>
              <a:gd name="connsiteY1" fmla="*/ 129 h 10210"/>
              <a:gd name="connsiteX2" fmla="*/ 558 w 10220"/>
              <a:gd name="connsiteY2" fmla="*/ 479 h 10210"/>
              <a:gd name="connsiteX3" fmla="*/ 27 w 10220"/>
              <a:gd name="connsiteY3" fmla="*/ 5362 h 10210"/>
              <a:gd name="connsiteX4" fmla="*/ 629 w 10220"/>
              <a:gd name="connsiteY4" fmla="*/ 9783 h 10210"/>
              <a:gd name="connsiteX5" fmla="*/ 5089 w 10220"/>
              <a:gd name="connsiteY5" fmla="*/ 10035 h 10210"/>
              <a:gd name="connsiteX6" fmla="*/ 9732 w 10220"/>
              <a:gd name="connsiteY6" fmla="*/ 9757 h 10210"/>
              <a:gd name="connsiteX7" fmla="*/ 10220 w 10220"/>
              <a:gd name="connsiteY7" fmla="*/ 5083 h 10210"/>
              <a:gd name="connsiteX8" fmla="*/ 9672 w 10220"/>
              <a:gd name="connsiteY8" fmla="*/ 386 h 10210"/>
              <a:gd name="connsiteX0" fmla="*/ 9672 w 10220"/>
              <a:gd name="connsiteY0" fmla="*/ 386 h 10210"/>
              <a:gd name="connsiteX1" fmla="*/ 5107 w 10220"/>
              <a:gd name="connsiteY1" fmla="*/ 129 h 10210"/>
              <a:gd name="connsiteX2" fmla="*/ 558 w 10220"/>
              <a:gd name="connsiteY2" fmla="*/ 479 h 10210"/>
              <a:gd name="connsiteX3" fmla="*/ 27 w 10220"/>
              <a:gd name="connsiteY3" fmla="*/ 5362 h 10210"/>
              <a:gd name="connsiteX4" fmla="*/ 629 w 10220"/>
              <a:gd name="connsiteY4" fmla="*/ 9783 h 10210"/>
              <a:gd name="connsiteX5" fmla="*/ 5089 w 10220"/>
              <a:gd name="connsiteY5" fmla="*/ 10035 h 10210"/>
              <a:gd name="connsiteX6" fmla="*/ 9732 w 10220"/>
              <a:gd name="connsiteY6" fmla="*/ 9757 h 10210"/>
              <a:gd name="connsiteX7" fmla="*/ 10220 w 10220"/>
              <a:gd name="connsiteY7" fmla="*/ 5083 h 10210"/>
              <a:gd name="connsiteX8" fmla="*/ 9672 w 10220"/>
              <a:gd name="connsiteY8" fmla="*/ 386 h 10210"/>
              <a:gd name="connsiteX0" fmla="*/ 9616 w 10220"/>
              <a:gd name="connsiteY0" fmla="*/ 410 h 10176"/>
              <a:gd name="connsiteX1" fmla="*/ 5107 w 10220"/>
              <a:gd name="connsiteY1" fmla="*/ 95 h 10176"/>
              <a:gd name="connsiteX2" fmla="*/ 558 w 10220"/>
              <a:gd name="connsiteY2" fmla="*/ 445 h 10176"/>
              <a:gd name="connsiteX3" fmla="*/ 27 w 10220"/>
              <a:gd name="connsiteY3" fmla="*/ 5328 h 10176"/>
              <a:gd name="connsiteX4" fmla="*/ 629 w 10220"/>
              <a:gd name="connsiteY4" fmla="*/ 9749 h 10176"/>
              <a:gd name="connsiteX5" fmla="*/ 5089 w 10220"/>
              <a:gd name="connsiteY5" fmla="*/ 10001 h 10176"/>
              <a:gd name="connsiteX6" fmla="*/ 9732 w 10220"/>
              <a:gd name="connsiteY6" fmla="*/ 9723 h 10176"/>
              <a:gd name="connsiteX7" fmla="*/ 10220 w 10220"/>
              <a:gd name="connsiteY7" fmla="*/ 5049 h 10176"/>
              <a:gd name="connsiteX8" fmla="*/ 9616 w 10220"/>
              <a:gd name="connsiteY8" fmla="*/ 410 h 10176"/>
              <a:gd name="connsiteX0" fmla="*/ 9616 w 10255"/>
              <a:gd name="connsiteY0" fmla="*/ 410 h 10177"/>
              <a:gd name="connsiteX1" fmla="*/ 5107 w 10255"/>
              <a:gd name="connsiteY1" fmla="*/ 95 h 10177"/>
              <a:gd name="connsiteX2" fmla="*/ 558 w 10255"/>
              <a:gd name="connsiteY2" fmla="*/ 445 h 10177"/>
              <a:gd name="connsiteX3" fmla="*/ 27 w 10255"/>
              <a:gd name="connsiteY3" fmla="*/ 5328 h 10177"/>
              <a:gd name="connsiteX4" fmla="*/ 629 w 10255"/>
              <a:gd name="connsiteY4" fmla="*/ 9749 h 10177"/>
              <a:gd name="connsiteX5" fmla="*/ 5089 w 10255"/>
              <a:gd name="connsiteY5" fmla="*/ 10001 h 10177"/>
              <a:gd name="connsiteX6" fmla="*/ 9732 w 10255"/>
              <a:gd name="connsiteY6" fmla="*/ 9723 h 10177"/>
              <a:gd name="connsiteX7" fmla="*/ 10142 w 10255"/>
              <a:gd name="connsiteY7" fmla="*/ 5049 h 10177"/>
              <a:gd name="connsiteX8" fmla="*/ 9616 w 10255"/>
              <a:gd name="connsiteY8" fmla="*/ 410 h 10177"/>
              <a:gd name="connsiteX0" fmla="*/ 9616 w 10233"/>
              <a:gd name="connsiteY0" fmla="*/ 410 h 10183"/>
              <a:gd name="connsiteX1" fmla="*/ 5107 w 10233"/>
              <a:gd name="connsiteY1" fmla="*/ 95 h 10183"/>
              <a:gd name="connsiteX2" fmla="*/ 558 w 10233"/>
              <a:gd name="connsiteY2" fmla="*/ 445 h 10183"/>
              <a:gd name="connsiteX3" fmla="*/ 27 w 10233"/>
              <a:gd name="connsiteY3" fmla="*/ 5328 h 10183"/>
              <a:gd name="connsiteX4" fmla="*/ 629 w 10233"/>
              <a:gd name="connsiteY4" fmla="*/ 9749 h 10183"/>
              <a:gd name="connsiteX5" fmla="*/ 5089 w 10233"/>
              <a:gd name="connsiteY5" fmla="*/ 10001 h 10183"/>
              <a:gd name="connsiteX6" fmla="*/ 9687 w 10233"/>
              <a:gd name="connsiteY6" fmla="*/ 9587 h 10183"/>
              <a:gd name="connsiteX7" fmla="*/ 10142 w 10233"/>
              <a:gd name="connsiteY7" fmla="*/ 5049 h 10183"/>
              <a:gd name="connsiteX8" fmla="*/ 9616 w 10233"/>
              <a:gd name="connsiteY8" fmla="*/ 410 h 10183"/>
              <a:gd name="connsiteX0" fmla="*/ 9616 w 10157"/>
              <a:gd name="connsiteY0" fmla="*/ 410 h 10183"/>
              <a:gd name="connsiteX1" fmla="*/ 5107 w 10157"/>
              <a:gd name="connsiteY1" fmla="*/ 95 h 10183"/>
              <a:gd name="connsiteX2" fmla="*/ 558 w 10157"/>
              <a:gd name="connsiteY2" fmla="*/ 445 h 10183"/>
              <a:gd name="connsiteX3" fmla="*/ 27 w 10157"/>
              <a:gd name="connsiteY3" fmla="*/ 5328 h 10183"/>
              <a:gd name="connsiteX4" fmla="*/ 629 w 10157"/>
              <a:gd name="connsiteY4" fmla="*/ 9749 h 10183"/>
              <a:gd name="connsiteX5" fmla="*/ 5089 w 10157"/>
              <a:gd name="connsiteY5" fmla="*/ 10001 h 10183"/>
              <a:gd name="connsiteX6" fmla="*/ 9687 w 10157"/>
              <a:gd name="connsiteY6" fmla="*/ 9587 h 10183"/>
              <a:gd name="connsiteX7" fmla="*/ 10142 w 10157"/>
              <a:gd name="connsiteY7" fmla="*/ 5049 h 10183"/>
              <a:gd name="connsiteX8" fmla="*/ 9616 w 10157"/>
              <a:gd name="connsiteY8" fmla="*/ 410 h 10183"/>
              <a:gd name="connsiteX0" fmla="*/ 9616 w 10146"/>
              <a:gd name="connsiteY0" fmla="*/ 410 h 10183"/>
              <a:gd name="connsiteX1" fmla="*/ 5107 w 10146"/>
              <a:gd name="connsiteY1" fmla="*/ 95 h 10183"/>
              <a:gd name="connsiteX2" fmla="*/ 558 w 10146"/>
              <a:gd name="connsiteY2" fmla="*/ 445 h 10183"/>
              <a:gd name="connsiteX3" fmla="*/ 27 w 10146"/>
              <a:gd name="connsiteY3" fmla="*/ 5328 h 10183"/>
              <a:gd name="connsiteX4" fmla="*/ 629 w 10146"/>
              <a:gd name="connsiteY4" fmla="*/ 9749 h 10183"/>
              <a:gd name="connsiteX5" fmla="*/ 5089 w 10146"/>
              <a:gd name="connsiteY5" fmla="*/ 10001 h 10183"/>
              <a:gd name="connsiteX6" fmla="*/ 9687 w 10146"/>
              <a:gd name="connsiteY6" fmla="*/ 9587 h 10183"/>
              <a:gd name="connsiteX7" fmla="*/ 10142 w 10146"/>
              <a:gd name="connsiteY7" fmla="*/ 5049 h 10183"/>
              <a:gd name="connsiteX8" fmla="*/ 9616 w 10146"/>
              <a:gd name="connsiteY8" fmla="*/ 410 h 10183"/>
              <a:gd name="connsiteX0" fmla="*/ 9616 w 10180"/>
              <a:gd name="connsiteY0" fmla="*/ 410 h 10186"/>
              <a:gd name="connsiteX1" fmla="*/ 5107 w 10180"/>
              <a:gd name="connsiteY1" fmla="*/ 95 h 10186"/>
              <a:gd name="connsiteX2" fmla="*/ 558 w 10180"/>
              <a:gd name="connsiteY2" fmla="*/ 445 h 10186"/>
              <a:gd name="connsiteX3" fmla="*/ 27 w 10180"/>
              <a:gd name="connsiteY3" fmla="*/ 5328 h 10186"/>
              <a:gd name="connsiteX4" fmla="*/ 629 w 10180"/>
              <a:gd name="connsiteY4" fmla="*/ 9749 h 10186"/>
              <a:gd name="connsiteX5" fmla="*/ 5089 w 10180"/>
              <a:gd name="connsiteY5" fmla="*/ 10001 h 10186"/>
              <a:gd name="connsiteX6" fmla="*/ 9822 w 10180"/>
              <a:gd name="connsiteY6" fmla="*/ 9529 h 10186"/>
              <a:gd name="connsiteX7" fmla="*/ 10142 w 10180"/>
              <a:gd name="connsiteY7" fmla="*/ 5049 h 10186"/>
              <a:gd name="connsiteX8" fmla="*/ 9616 w 10180"/>
              <a:gd name="connsiteY8" fmla="*/ 410 h 10186"/>
              <a:gd name="connsiteX0" fmla="*/ 9616 w 10153"/>
              <a:gd name="connsiteY0" fmla="*/ 410 h 10186"/>
              <a:gd name="connsiteX1" fmla="*/ 5107 w 10153"/>
              <a:gd name="connsiteY1" fmla="*/ 95 h 10186"/>
              <a:gd name="connsiteX2" fmla="*/ 558 w 10153"/>
              <a:gd name="connsiteY2" fmla="*/ 445 h 10186"/>
              <a:gd name="connsiteX3" fmla="*/ 27 w 10153"/>
              <a:gd name="connsiteY3" fmla="*/ 5328 h 10186"/>
              <a:gd name="connsiteX4" fmla="*/ 629 w 10153"/>
              <a:gd name="connsiteY4" fmla="*/ 9749 h 10186"/>
              <a:gd name="connsiteX5" fmla="*/ 5089 w 10153"/>
              <a:gd name="connsiteY5" fmla="*/ 10001 h 10186"/>
              <a:gd name="connsiteX6" fmla="*/ 9822 w 10153"/>
              <a:gd name="connsiteY6" fmla="*/ 9529 h 10186"/>
              <a:gd name="connsiteX7" fmla="*/ 10142 w 10153"/>
              <a:gd name="connsiteY7" fmla="*/ 5049 h 10186"/>
              <a:gd name="connsiteX8" fmla="*/ 9616 w 10153"/>
              <a:gd name="connsiteY8" fmla="*/ 410 h 10186"/>
              <a:gd name="connsiteX0" fmla="*/ 9612 w 10149"/>
              <a:gd name="connsiteY0" fmla="*/ 410 h 10094"/>
              <a:gd name="connsiteX1" fmla="*/ 5103 w 10149"/>
              <a:gd name="connsiteY1" fmla="*/ 95 h 10094"/>
              <a:gd name="connsiteX2" fmla="*/ 554 w 10149"/>
              <a:gd name="connsiteY2" fmla="*/ 445 h 10094"/>
              <a:gd name="connsiteX3" fmla="*/ 23 w 10149"/>
              <a:gd name="connsiteY3" fmla="*/ 5328 h 10094"/>
              <a:gd name="connsiteX4" fmla="*/ 636 w 10149"/>
              <a:gd name="connsiteY4" fmla="*/ 9594 h 10094"/>
              <a:gd name="connsiteX5" fmla="*/ 5085 w 10149"/>
              <a:gd name="connsiteY5" fmla="*/ 10001 h 10094"/>
              <a:gd name="connsiteX6" fmla="*/ 9818 w 10149"/>
              <a:gd name="connsiteY6" fmla="*/ 9529 h 10094"/>
              <a:gd name="connsiteX7" fmla="*/ 10138 w 10149"/>
              <a:gd name="connsiteY7" fmla="*/ 5049 h 10094"/>
              <a:gd name="connsiteX8" fmla="*/ 9612 w 10149"/>
              <a:gd name="connsiteY8" fmla="*/ 410 h 10094"/>
              <a:gd name="connsiteX0" fmla="*/ 9621 w 10158"/>
              <a:gd name="connsiteY0" fmla="*/ 410 h 10013"/>
              <a:gd name="connsiteX1" fmla="*/ 5112 w 10158"/>
              <a:gd name="connsiteY1" fmla="*/ 95 h 10013"/>
              <a:gd name="connsiteX2" fmla="*/ 563 w 10158"/>
              <a:gd name="connsiteY2" fmla="*/ 445 h 10013"/>
              <a:gd name="connsiteX3" fmla="*/ 32 w 10158"/>
              <a:gd name="connsiteY3" fmla="*/ 5328 h 10013"/>
              <a:gd name="connsiteX4" fmla="*/ 645 w 10158"/>
              <a:gd name="connsiteY4" fmla="*/ 9594 h 10013"/>
              <a:gd name="connsiteX5" fmla="*/ 5094 w 10158"/>
              <a:gd name="connsiteY5" fmla="*/ 10001 h 10013"/>
              <a:gd name="connsiteX6" fmla="*/ 9827 w 10158"/>
              <a:gd name="connsiteY6" fmla="*/ 9529 h 10013"/>
              <a:gd name="connsiteX7" fmla="*/ 10147 w 10158"/>
              <a:gd name="connsiteY7" fmla="*/ 5049 h 10013"/>
              <a:gd name="connsiteX8" fmla="*/ 9621 w 10158"/>
              <a:gd name="connsiteY8" fmla="*/ 410 h 10013"/>
              <a:gd name="connsiteX0" fmla="*/ 9606 w 10143"/>
              <a:gd name="connsiteY0" fmla="*/ 410 h 10033"/>
              <a:gd name="connsiteX1" fmla="*/ 5097 w 10143"/>
              <a:gd name="connsiteY1" fmla="*/ 95 h 10033"/>
              <a:gd name="connsiteX2" fmla="*/ 548 w 10143"/>
              <a:gd name="connsiteY2" fmla="*/ 445 h 10033"/>
              <a:gd name="connsiteX3" fmla="*/ 17 w 10143"/>
              <a:gd name="connsiteY3" fmla="*/ 5328 h 10033"/>
              <a:gd name="connsiteX4" fmla="*/ 675 w 10143"/>
              <a:gd name="connsiteY4" fmla="*/ 9652 h 10033"/>
              <a:gd name="connsiteX5" fmla="*/ 5079 w 10143"/>
              <a:gd name="connsiteY5" fmla="*/ 10001 h 10033"/>
              <a:gd name="connsiteX6" fmla="*/ 9812 w 10143"/>
              <a:gd name="connsiteY6" fmla="*/ 9529 h 10033"/>
              <a:gd name="connsiteX7" fmla="*/ 10132 w 10143"/>
              <a:gd name="connsiteY7" fmla="*/ 5049 h 10033"/>
              <a:gd name="connsiteX8" fmla="*/ 9606 w 10143"/>
              <a:gd name="connsiteY8" fmla="*/ 410 h 10033"/>
              <a:gd name="connsiteX0" fmla="*/ 9604 w 10292"/>
              <a:gd name="connsiteY0" fmla="*/ 410 h 10068"/>
              <a:gd name="connsiteX1" fmla="*/ 5095 w 10292"/>
              <a:gd name="connsiteY1" fmla="*/ 95 h 10068"/>
              <a:gd name="connsiteX2" fmla="*/ 546 w 10292"/>
              <a:gd name="connsiteY2" fmla="*/ 445 h 10068"/>
              <a:gd name="connsiteX3" fmla="*/ 15 w 10292"/>
              <a:gd name="connsiteY3" fmla="*/ 5328 h 10068"/>
              <a:gd name="connsiteX4" fmla="*/ 673 w 10292"/>
              <a:gd name="connsiteY4" fmla="*/ 9652 h 10068"/>
              <a:gd name="connsiteX5" fmla="*/ 5077 w 10292"/>
              <a:gd name="connsiteY5" fmla="*/ 9884 h 10068"/>
              <a:gd name="connsiteX6" fmla="*/ 9810 w 10292"/>
              <a:gd name="connsiteY6" fmla="*/ 9529 h 10068"/>
              <a:gd name="connsiteX7" fmla="*/ 10130 w 10292"/>
              <a:gd name="connsiteY7" fmla="*/ 5049 h 10068"/>
              <a:gd name="connsiteX8" fmla="*/ 9604 w 10292"/>
              <a:gd name="connsiteY8" fmla="*/ 410 h 10068"/>
              <a:gd name="connsiteX0" fmla="*/ 9604 w 10130"/>
              <a:gd name="connsiteY0" fmla="*/ 410 h 10068"/>
              <a:gd name="connsiteX1" fmla="*/ 5095 w 10130"/>
              <a:gd name="connsiteY1" fmla="*/ 95 h 10068"/>
              <a:gd name="connsiteX2" fmla="*/ 546 w 10130"/>
              <a:gd name="connsiteY2" fmla="*/ 445 h 10068"/>
              <a:gd name="connsiteX3" fmla="*/ 15 w 10130"/>
              <a:gd name="connsiteY3" fmla="*/ 5328 h 10068"/>
              <a:gd name="connsiteX4" fmla="*/ 673 w 10130"/>
              <a:gd name="connsiteY4" fmla="*/ 9652 h 10068"/>
              <a:gd name="connsiteX5" fmla="*/ 5077 w 10130"/>
              <a:gd name="connsiteY5" fmla="*/ 9884 h 10068"/>
              <a:gd name="connsiteX6" fmla="*/ 9810 w 10130"/>
              <a:gd name="connsiteY6" fmla="*/ 9529 h 10068"/>
              <a:gd name="connsiteX7" fmla="*/ 10130 w 10130"/>
              <a:gd name="connsiteY7" fmla="*/ 5049 h 10068"/>
              <a:gd name="connsiteX8" fmla="*/ 9604 w 10130"/>
              <a:gd name="connsiteY8" fmla="*/ 410 h 10068"/>
              <a:gd name="connsiteX0" fmla="*/ 9604 w 10130"/>
              <a:gd name="connsiteY0" fmla="*/ 410 h 10068"/>
              <a:gd name="connsiteX1" fmla="*/ 5095 w 10130"/>
              <a:gd name="connsiteY1" fmla="*/ 95 h 10068"/>
              <a:gd name="connsiteX2" fmla="*/ 546 w 10130"/>
              <a:gd name="connsiteY2" fmla="*/ 445 h 10068"/>
              <a:gd name="connsiteX3" fmla="*/ 15 w 10130"/>
              <a:gd name="connsiteY3" fmla="*/ 5328 h 10068"/>
              <a:gd name="connsiteX4" fmla="*/ 673 w 10130"/>
              <a:gd name="connsiteY4" fmla="*/ 9652 h 10068"/>
              <a:gd name="connsiteX5" fmla="*/ 5077 w 10130"/>
              <a:gd name="connsiteY5" fmla="*/ 9884 h 10068"/>
              <a:gd name="connsiteX6" fmla="*/ 9810 w 10130"/>
              <a:gd name="connsiteY6" fmla="*/ 9529 h 10068"/>
              <a:gd name="connsiteX7" fmla="*/ 10130 w 10130"/>
              <a:gd name="connsiteY7" fmla="*/ 5049 h 10068"/>
              <a:gd name="connsiteX8" fmla="*/ 9604 w 10130"/>
              <a:gd name="connsiteY8" fmla="*/ 410 h 10068"/>
              <a:gd name="connsiteX0" fmla="*/ 9604 w 10130"/>
              <a:gd name="connsiteY0" fmla="*/ 410 h 10068"/>
              <a:gd name="connsiteX1" fmla="*/ 5095 w 10130"/>
              <a:gd name="connsiteY1" fmla="*/ 95 h 10068"/>
              <a:gd name="connsiteX2" fmla="*/ 546 w 10130"/>
              <a:gd name="connsiteY2" fmla="*/ 445 h 10068"/>
              <a:gd name="connsiteX3" fmla="*/ 15 w 10130"/>
              <a:gd name="connsiteY3" fmla="*/ 5328 h 10068"/>
              <a:gd name="connsiteX4" fmla="*/ 673 w 10130"/>
              <a:gd name="connsiteY4" fmla="*/ 9652 h 10068"/>
              <a:gd name="connsiteX5" fmla="*/ 5077 w 10130"/>
              <a:gd name="connsiteY5" fmla="*/ 9884 h 10068"/>
              <a:gd name="connsiteX6" fmla="*/ 9810 w 10130"/>
              <a:gd name="connsiteY6" fmla="*/ 9529 h 10068"/>
              <a:gd name="connsiteX7" fmla="*/ 10130 w 10130"/>
              <a:gd name="connsiteY7" fmla="*/ 5049 h 10068"/>
              <a:gd name="connsiteX8" fmla="*/ 9604 w 10130"/>
              <a:gd name="connsiteY8" fmla="*/ 410 h 10068"/>
              <a:gd name="connsiteX0" fmla="*/ 9604 w 10132"/>
              <a:gd name="connsiteY0" fmla="*/ 410 h 10068"/>
              <a:gd name="connsiteX1" fmla="*/ 5095 w 10132"/>
              <a:gd name="connsiteY1" fmla="*/ 95 h 10068"/>
              <a:gd name="connsiteX2" fmla="*/ 546 w 10132"/>
              <a:gd name="connsiteY2" fmla="*/ 445 h 10068"/>
              <a:gd name="connsiteX3" fmla="*/ 15 w 10132"/>
              <a:gd name="connsiteY3" fmla="*/ 5328 h 10068"/>
              <a:gd name="connsiteX4" fmla="*/ 673 w 10132"/>
              <a:gd name="connsiteY4" fmla="*/ 9652 h 10068"/>
              <a:gd name="connsiteX5" fmla="*/ 5077 w 10132"/>
              <a:gd name="connsiteY5" fmla="*/ 9884 h 10068"/>
              <a:gd name="connsiteX6" fmla="*/ 9810 w 10132"/>
              <a:gd name="connsiteY6" fmla="*/ 9529 h 10068"/>
              <a:gd name="connsiteX7" fmla="*/ 10130 w 10132"/>
              <a:gd name="connsiteY7" fmla="*/ 5049 h 10068"/>
              <a:gd name="connsiteX8" fmla="*/ 9604 w 10132"/>
              <a:gd name="connsiteY8" fmla="*/ 410 h 10068"/>
              <a:gd name="connsiteX0" fmla="*/ 9604 w 10132"/>
              <a:gd name="connsiteY0" fmla="*/ 410 h 10004"/>
              <a:gd name="connsiteX1" fmla="*/ 5095 w 10132"/>
              <a:gd name="connsiteY1" fmla="*/ 95 h 10004"/>
              <a:gd name="connsiteX2" fmla="*/ 546 w 10132"/>
              <a:gd name="connsiteY2" fmla="*/ 445 h 10004"/>
              <a:gd name="connsiteX3" fmla="*/ 15 w 10132"/>
              <a:gd name="connsiteY3" fmla="*/ 5328 h 10004"/>
              <a:gd name="connsiteX4" fmla="*/ 673 w 10132"/>
              <a:gd name="connsiteY4" fmla="*/ 9652 h 10004"/>
              <a:gd name="connsiteX5" fmla="*/ 5077 w 10132"/>
              <a:gd name="connsiteY5" fmla="*/ 9884 h 10004"/>
              <a:gd name="connsiteX6" fmla="*/ 9810 w 10132"/>
              <a:gd name="connsiteY6" fmla="*/ 9529 h 10004"/>
              <a:gd name="connsiteX7" fmla="*/ 10130 w 10132"/>
              <a:gd name="connsiteY7" fmla="*/ 5049 h 10004"/>
              <a:gd name="connsiteX8" fmla="*/ 9604 w 10132"/>
              <a:gd name="connsiteY8" fmla="*/ 410 h 10004"/>
              <a:gd name="connsiteX0" fmla="*/ 9604 w 10132"/>
              <a:gd name="connsiteY0" fmla="*/ 410 h 9972"/>
              <a:gd name="connsiteX1" fmla="*/ 5095 w 10132"/>
              <a:gd name="connsiteY1" fmla="*/ 95 h 9972"/>
              <a:gd name="connsiteX2" fmla="*/ 546 w 10132"/>
              <a:gd name="connsiteY2" fmla="*/ 445 h 9972"/>
              <a:gd name="connsiteX3" fmla="*/ 15 w 10132"/>
              <a:gd name="connsiteY3" fmla="*/ 5328 h 9972"/>
              <a:gd name="connsiteX4" fmla="*/ 673 w 10132"/>
              <a:gd name="connsiteY4" fmla="*/ 9652 h 9972"/>
              <a:gd name="connsiteX5" fmla="*/ 5077 w 10132"/>
              <a:gd name="connsiteY5" fmla="*/ 9884 h 9972"/>
              <a:gd name="connsiteX6" fmla="*/ 9810 w 10132"/>
              <a:gd name="connsiteY6" fmla="*/ 9529 h 9972"/>
              <a:gd name="connsiteX7" fmla="*/ 10130 w 10132"/>
              <a:gd name="connsiteY7" fmla="*/ 5049 h 9972"/>
              <a:gd name="connsiteX8" fmla="*/ 9604 w 10132"/>
              <a:gd name="connsiteY8" fmla="*/ 410 h 9972"/>
              <a:gd name="connsiteX0" fmla="*/ 9479 w 10000"/>
              <a:gd name="connsiteY0" fmla="*/ 411 h 10031"/>
              <a:gd name="connsiteX1" fmla="*/ 5029 w 10000"/>
              <a:gd name="connsiteY1" fmla="*/ 95 h 10031"/>
              <a:gd name="connsiteX2" fmla="*/ 539 w 10000"/>
              <a:gd name="connsiteY2" fmla="*/ 446 h 10031"/>
              <a:gd name="connsiteX3" fmla="*/ 15 w 10000"/>
              <a:gd name="connsiteY3" fmla="*/ 5343 h 10031"/>
              <a:gd name="connsiteX4" fmla="*/ 664 w 10000"/>
              <a:gd name="connsiteY4" fmla="*/ 9679 h 10031"/>
              <a:gd name="connsiteX5" fmla="*/ 5011 w 10000"/>
              <a:gd name="connsiteY5" fmla="*/ 9912 h 10031"/>
              <a:gd name="connsiteX6" fmla="*/ 9682 w 10000"/>
              <a:gd name="connsiteY6" fmla="*/ 9556 h 10031"/>
              <a:gd name="connsiteX7" fmla="*/ 9998 w 10000"/>
              <a:gd name="connsiteY7" fmla="*/ 5063 h 10031"/>
              <a:gd name="connsiteX8" fmla="*/ 9479 w 10000"/>
              <a:gd name="connsiteY8" fmla="*/ 411 h 10031"/>
              <a:gd name="connsiteX0" fmla="*/ 9472 w 9993"/>
              <a:gd name="connsiteY0" fmla="*/ 411 h 10019"/>
              <a:gd name="connsiteX1" fmla="*/ 5022 w 9993"/>
              <a:gd name="connsiteY1" fmla="*/ 95 h 10019"/>
              <a:gd name="connsiteX2" fmla="*/ 532 w 9993"/>
              <a:gd name="connsiteY2" fmla="*/ 446 h 10019"/>
              <a:gd name="connsiteX3" fmla="*/ 8 w 9993"/>
              <a:gd name="connsiteY3" fmla="*/ 5343 h 10019"/>
              <a:gd name="connsiteX4" fmla="*/ 557 w 9993"/>
              <a:gd name="connsiteY4" fmla="*/ 9660 h 10019"/>
              <a:gd name="connsiteX5" fmla="*/ 5004 w 9993"/>
              <a:gd name="connsiteY5" fmla="*/ 9912 h 10019"/>
              <a:gd name="connsiteX6" fmla="*/ 9675 w 9993"/>
              <a:gd name="connsiteY6" fmla="*/ 9556 h 10019"/>
              <a:gd name="connsiteX7" fmla="*/ 9991 w 9993"/>
              <a:gd name="connsiteY7" fmla="*/ 5063 h 10019"/>
              <a:gd name="connsiteX8" fmla="*/ 9472 w 9993"/>
              <a:gd name="connsiteY8" fmla="*/ 411 h 10019"/>
              <a:gd name="connsiteX0" fmla="*/ 9472 w 9993"/>
              <a:gd name="connsiteY0" fmla="*/ 410 h 10000"/>
              <a:gd name="connsiteX1" fmla="*/ 5019 w 9993"/>
              <a:gd name="connsiteY1" fmla="*/ 95 h 10000"/>
              <a:gd name="connsiteX2" fmla="*/ 569 w 9993"/>
              <a:gd name="connsiteY2" fmla="*/ 523 h 10000"/>
              <a:gd name="connsiteX3" fmla="*/ 1 w 9993"/>
              <a:gd name="connsiteY3" fmla="*/ 5333 h 10000"/>
              <a:gd name="connsiteX4" fmla="*/ 550 w 9993"/>
              <a:gd name="connsiteY4" fmla="*/ 9642 h 10000"/>
              <a:gd name="connsiteX5" fmla="*/ 5001 w 9993"/>
              <a:gd name="connsiteY5" fmla="*/ 9893 h 10000"/>
              <a:gd name="connsiteX6" fmla="*/ 9675 w 9993"/>
              <a:gd name="connsiteY6" fmla="*/ 9538 h 10000"/>
              <a:gd name="connsiteX7" fmla="*/ 9991 w 9993"/>
              <a:gd name="connsiteY7" fmla="*/ 5053 h 10000"/>
              <a:gd name="connsiteX8" fmla="*/ 9472 w 9993"/>
              <a:gd name="connsiteY8" fmla="*/ 410 h 10000"/>
              <a:gd name="connsiteX0" fmla="*/ 9401 w 10000"/>
              <a:gd name="connsiteY0" fmla="*/ 436 h 9968"/>
              <a:gd name="connsiteX1" fmla="*/ 5023 w 10000"/>
              <a:gd name="connsiteY1" fmla="*/ 63 h 9968"/>
              <a:gd name="connsiteX2" fmla="*/ 569 w 10000"/>
              <a:gd name="connsiteY2" fmla="*/ 491 h 9968"/>
              <a:gd name="connsiteX3" fmla="*/ 1 w 10000"/>
              <a:gd name="connsiteY3" fmla="*/ 5301 h 9968"/>
              <a:gd name="connsiteX4" fmla="*/ 550 w 10000"/>
              <a:gd name="connsiteY4" fmla="*/ 9610 h 9968"/>
              <a:gd name="connsiteX5" fmla="*/ 5005 w 10000"/>
              <a:gd name="connsiteY5" fmla="*/ 9861 h 9968"/>
              <a:gd name="connsiteX6" fmla="*/ 9682 w 10000"/>
              <a:gd name="connsiteY6" fmla="*/ 9506 h 9968"/>
              <a:gd name="connsiteX7" fmla="*/ 9998 w 10000"/>
              <a:gd name="connsiteY7" fmla="*/ 5021 h 9968"/>
              <a:gd name="connsiteX8" fmla="*/ 9401 w 10000"/>
              <a:gd name="connsiteY8" fmla="*/ 436 h 9968"/>
              <a:gd name="connsiteX0" fmla="*/ 9456 w 10000"/>
              <a:gd name="connsiteY0" fmla="*/ 427 h 10010"/>
              <a:gd name="connsiteX1" fmla="*/ 5023 w 10000"/>
              <a:gd name="connsiteY1" fmla="*/ 73 h 10010"/>
              <a:gd name="connsiteX2" fmla="*/ 569 w 10000"/>
              <a:gd name="connsiteY2" fmla="*/ 503 h 10010"/>
              <a:gd name="connsiteX3" fmla="*/ 1 w 10000"/>
              <a:gd name="connsiteY3" fmla="*/ 5328 h 10010"/>
              <a:gd name="connsiteX4" fmla="*/ 550 w 10000"/>
              <a:gd name="connsiteY4" fmla="*/ 9651 h 10010"/>
              <a:gd name="connsiteX5" fmla="*/ 5005 w 10000"/>
              <a:gd name="connsiteY5" fmla="*/ 9903 h 10010"/>
              <a:gd name="connsiteX6" fmla="*/ 9682 w 10000"/>
              <a:gd name="connsiteY6" fmla="*/ 9547 h 10010"/>
              <a:gd name="connsiteX7" fmla="*/ 9998 w 10000"/>
              <a:gd name="connsiteY7" fmla="*/ 5047 h 10010"/>
              <a:gd name="connsiteX8" fmla="*/ 9456 w 10000"/>
              <a:gd name="connsiteY8" fmla="*/ 427 h 10010"/>
              <a:gd name="connsiteX0" fmla="*/ 9458 w 10002"/>
              <a:gd name="connsiteY0" fmla="*/ 427 h 10010"/>
              <a:gd name="connsiteX1" fmla="*/ 5025 w 10002"/>
              <a:gd name="connsiteY1" fmla="*/ 73 h 10010"/>
              <a:gd name="connsiteX2" fmla="*/ 549 w 10002"/>
              <a:gd name="connsiteY2" fmla="*/ 444 h 10010"/>
              <a:gd name="connsiteX3" fmla="*/ 3 w 10002"/>
              <a:gd name="connsiteY3" fmla="*/ 5328 h 10010"/>
              <a:gd name="connsiteX4" fmla="*/ 552 w 10002"/>
              <a:gd name="connsiteY4" fmla="*/ 9651 h 10010"/>
              <a:gd name="connsiteX5" fmla="*/ 5007 w 10002"/>
              <a:gd name="connsiteY5" fmla="*/ 9903 h 10010"/>
              <a:gd name="connsiteX6" fmla="*/ 9684 w 10002"/>
              <a:gd name="connsiteY6" fmla="*/ 9547 h 10010"/>
              <a:gd name="connsiteX7" fmla="*/ 10000 w 10002"/>
              <a:gd name="connsiteY7" fmla="*/ 5047 h 10010"/>
              <a:gd name="connsiteX8" fmla="*/ 9458 w 10002"/>
              <a:gd name="connsiteY8" fmla="*/ 427 h 10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002" h="10010">
                <a:moveTo>
                  <a:pt x="9458" y="427"/>
                </a:moveTo>
                <a:cubicBezTo>
                  <a:pt x="8572" y="-295"/>
                  <a:pt x="6666" y="129"/>
                  <a:pt x="5025" y="73"/>
                </a:cubicBezTo>
                <a:cubicBezTo>
                  <a:pt x="3396" y="171"/>
                  <a:pt x="1083" y="-233"/>
                  <a:pt x="549" y="444"/>
                </a:cubicBezTo>
                <a:cubicBezTo>
                  <a:pt x="-74" y="1234"/>
                  <a:pt x="3" y="3794"/>
                  <a:pt x="3" y="5328"/>
                </a:cubicBezTo>
                <a:cubicBezTo>
                  <a:pt x="3" y="6862"/>
                  <a:pt x="97" y="9146"/>
                  <a:pt x="552" y="9651"/>
                </a:cubicBezTo>
                <a:cubicBezTo>
                  <a:pt x="1098" y="10255"/>
                  <a:pt x="3483" y="9920"/>
                  <a:pt x="5007" y="9903"/>
                </a:cubicBezTo>
                <a:cubicBezTo>
                  <a:pt x="6529" y="9886"/>
                  <a:pt x="9205" y="10083"/>
                  <a:pt x="9684" y="9547"/>
                </a:cubicBezTo>
                <a:cubicBezTo>
                  <a:pt x="10021" y="9168"/>
                  <a:pt x="10007" y="6583"/>
                  <a:pt x="10000" y="5047"/>
                </a:cubicBezTo>
                <a:cubicBezTo>
                  <a:pt x="9993" y="3512"/>
                  <a:pt x="10017" y="949"/>
                  <a:pt x="9458" y="427"/>
                </a:cubicBezTo>
                <a:close/>
              </a:path>
            </a:pathLst>
          </a:custGeom>
          <a:solidFill>
            <a:schemeClr val="bg1"/>
          </a:solidFill>
          <a:ln w="22225"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9"/>
          <p:cNvSpPr>
            <a:spLocks/>
          </p:cNvSpPr>
          <p:nvPr/>
        </p:nvSpPr>
        <p:spPr bwMode="auto">
          <a:xfrm rot="5837788">
            <a:off x="5386247" y="2542679"/>
            <a:ext cx="3810067" cy="1946333"/>
          </a:xfrm>
          <a:custGeom>
            <a:avLst/>
            <a:gdLst>
              <a:gd name="T0" fmla="*/ 2466 w 2671"/>
              <a:gd name="T1" fmla="*/ 92 h 1682"/>
              <a:gd name="T2" fmla="*/ 200 w 2671"/>
              <a:gd name="T3" fmla="*/ 99 h 1682"/>
              <a:gd name="T4" fmla="*/ 169 w 2671"/>
              <a:gd name="T5" fmla="*/ 1583 h 1682"/>
              <a:gd name="T6" fmla="*/ 2481 w 2671"/>
              <a:gd name="T7" fmla="*/ 1562 h 1682"/>
              <a:gd name="T8" fmla="*/ 2466 w 2671"/>
              <a:gd name="T9" fmla="*/ 92 h 1682"/>
              <a:gd name="connsiteX0" fmla="*/ 9074 w 9535"/>
              <a:gd name="connsiteY0" fmla="*/ 447 h 9722"/>
              <a:gd name="connsiteX1" fmla="*/ 544 w 9535"/>
              <a:gd name="connsiteY1" fmla="*/ 264 h 9722"/>
              <a:gd name="connsiteX2" fmla="*/ 475 w 9535"/>
              <a:gd name="connsiteY2" fmla="*/ 9311 h 9722"/>
              <a:gd name="connsiteX3" fmla="*/ 9131 w 9535"/>
              <a:gd name="connsiteY3" fmla="*/ 9187 h 9722"/>
              <a:gd name="connsiteX4" fmla="*/ 9074 w 9535"/>
              <a:gd name="connsiteY4" fmla="*/ 447 h 9722"/>
              <a:gd name="connsiteX0" fmla="*/ 9519 w 10001"/>
              <a:gd name="connsiteY0" fmla="*/ 986 h 10526"/>
              <a:gd name="connsiteX1" fmla="*/ 5107 w 10001"/>
              <a:gd name="connsiteY1" fmla="*/ 519 h 10526"/>
              <a:gd name="connsiteX2" fmla="*/ 573 w 10001"/>
              <a:gd name="connsiteY2" fmla="*/ 798 h 10526"/>
              <a:gd name="connsiteX3" fmla="*/ 500 w 10001"/>
              <a:gd name="connsiteY3" fmla="*/ 10103 h 10526"/>
              <a:gd name="connsiteX4" fmla="*/ 9578 w 10001"/>
              <a:gd name="connsiteY4" fmla="*/ 9976 h 10526"/>
              <a:gd name="connsiteX5" fmla="*/ 9519 w 10001"/>
              <a:gd name="connsiteY5" fmla="*/ 986 h 10526"/>
              <a:gd name="connsiteX0" fmla="*/ 9561 w 10043"/>
              <a:gd name="connsiteY0" fmla="*/ 870 h 10410"/>
              <a:gd name="connsiteX1" fmla="*/ 5149 w 10043"/>
              <a:gd name="connsiteY1" fmla="*/ 403 h 10410"/>
              <a:gd name="connsiteX2" fmla="*/ 533 w 10043"/>
              <a:gd name="connsiteY2" fmla="*/ 862 h 10410"/>
              <a:gd name="connsiteX3" fmla="*/ 542 w 10043"/>
              <a:gd name="connsiteY3" fmla="*/ 9987 h 10410"/>
              <a:gd name="connsiteX4" fmla="*/ 9620 w 10043"/>
              <a:gd name="connsiteY4" fmla="*/ 9860 h 10410"/>
              <a:gd name="connsiteX5" fmla="*/ 9561 w 10043"/>
              <a:gd name="connsiteY5" fmla="*/ 870 h 10410"/>
              <a:gd name="connsiteX0" fmla="*/ 9572 w 10054"/>
              <a:gd name="connsiteY0" fmla="*/ 835 h 10375"/>
              <a:gd name="connsiteX1" fmla="*/ 5160 w 10054"/>
              <a:gd name="connsiteY1" fmla="*/ 368 h 10375"/>
              <a:gd name="connsiteX2" fmla="*/ 544 w 10054"/>
              <a:gd name="connsiteY2" fmla="*/ 827 h 10375"/>
              <a:gd name="connsiteX3" fmla="*/ 553 w 10054"/>
              <a:gd name="connsiteY3" fmla="*/ 9952 h 10375"/>
              <a:gd name="connsiteX4" fmla="*/ 9631 w 10054"/>
              <a:gd name="connsiteY4" fmla="*/ 9825 h 10375"/>
              <a:gd name="connsiteX5" fmla="*/ 9572 w 10054"/>
              <a:gd name="connsiteY5" fmla="*/ 835 h 10375"/>
              <a:gd name="connsiteX0" fmla="*/ 9532 w 10014"/>
              <a:gd name="connsiteY0" fmla="*/ 835 h 10375"/>
              <a:gd name="connsiteX1" fmla="*/ 5120 w 10014"/>
              <a:gd name="connsiteY1" fmla="*/ 368 h 10375"/>
              <a:gd name="connsiteX2" fmla="*/ 504 w 10014"/>
              <a:gd name="connsiteY2" fmla="*/ 827 h 10375"/>
              <a:gd name="connsiteX3" fmla="*/ 513 w 10014"/>
              <a:gd name="connsiteY3" fmla="*/ 9952 h 10375"/>
              <a:gd name="connsiteX4" fmla="*/ 9591 w 10014"/>
              <a:gd name="connsiteY4" fmla="*/ 9825 h 10375"/>
              <a:gd name="connsiteX5" fmla="*/ 9532 w 10014"/>
              <a:gd name="connsiteY5" fmla="*/ 835 h 10375"/>
              <a:gd name="connsiteX0" fmla="*/ 9532 w 10014"/>
              <a:gd name="connsiteY0" fmla="*/ 653 h 10193"/>
              <a:gd name="connsiteX1" fmla="*/ 5120 w 10014"/>
              <a:gd name="connsiteY1" fmla="*/ 186 h 10193"/>
              <a:gd name="connsiteX2" fmla="*/ 504 w 10014"/>
              <a:gd name="connsiteY2" fmla="*/ 645 h 10193"/>
              <a:gd name="connsiteX3" fmla="*/ 513 w 10014"/>
              <a:gd name="connsiteY3" fmla="*/ 9770 h 10193"/>
              <a:gd name="connsiteX4" fmla="*/ 9591 w 10014"/>
              <a:gd name="connsiteY4" fmla="*/ 9643 h 10193"/>
              <a:gd name="connsiteX5" fmla="*/ 9532 w 10014"/>
              <a:gd name="connsiteY5" fmla="*/ 653 h 10193"/>
              <a:gd name="connsiteX0" fmla="*/ 9532 w 10014"/>
              <a:gd name="connsiteY0" fmla="*/ 579 h 10119"/>
              <a:gd name="connsiteX1" fmla="*/ 5120 w 10014"/>
              <a:gd name="connsiteY1" fmla="*/ 112 h 10119"/>
              <a:gd name="connsiteX2" fmla="*/ 504 w 10014"/>
              <a:gd name="connsiteY2" fmla="*/ 571 h 10119"/>
              <a:gd name="connsiteX3" fmla="*/ 513 w 10014"/>
              <a:gd name="connsiteY3" fmla="*/ 9696 h 10119"/>
              <a:gd name="connsiteX4" fmla="*/ 9591 w 10014"/>
              <a:gd name="connsiteY4" fmla="*/ 9569 h 10119"/>
              <a:gd name="connsiteX5" fmla="*/ 9532 w 10014"/>
              <a:gd name="connsiteY5" fmla="*/ 579 h 10119"/>
              <a:gd name="connsiteX0" fmla="*/ 9560 w 10042"/>
              <a:gd name="connsiteY0" fmla="*/ 783 h 10323"/>
              <a:gd name="connsiteX1" fmla="*/ 5132 w 10042"/>
              <a:gd name="connsiteY1" fmla="*/ 521 h 10323"/>
              <a:gd name="connsiteX2" fmla="*/ 532 w 10042"/>
              <a:gd name="connsiteY2" fmla="*/ 775 h 10323"/>
              <a:gd name="connsiteX3" fmla="*/ 541 w 10042"/>
              <a:gd name="connsiteY3" fmla="*/ 9900 h 10323"/>
              <a:gd name="connsiteX4" fmla="*/ 9619 w 10042"/>
              <a:gd name="connsiteY4" fmla="*/ 9773 h 10323"/>
              <a:gd name="connsiteX5" fmla="*/ 9560 w 10042"/>
              <a:gd name="connsiteY5" fmla="*/ 783 h 10323"/>
              <a:gd name="connsiteX0" fmla="*/ 9562 w 10044"/>
              <a:gd name="connsiteY0" fmla="*/ 560 h 10100"/>
              <a:gd name="connsiteX1" fmla="*/ 5134 w 10044"/>
              <a:gd name="connsiteY1" fmla="*/ 298 h 10100"/>
              <a:gd name="connsiteX2" fmla="*/ 534 w 10044"/>
              <a:gd name="connsiteY2" fmla="*/ 552 h 10100"/>
              <a:gd name="connsiteX3" fmla="*/ 543 w 10044"/>
              <a:gd name="connsiteY3" fmla="*/ 9677 h 10100"/>
              <a:gd name="connsiteX4" fmla="*/ 9621 w 10044"/>
              <a:gd name="connsiteY4" fmla="*/ 9550 h 10100"/>
              <a:gd name="connsiteX5" fmla="*/ 9562 w 10044"/>
              <a:gd name="connsiteY5" fmla="*/ 560 h 10100"/>
              <a:gd name="connsiteX0" fmla="*/ 9598 w 10080"/>
              <a:gd name="connsiteY0" fmla="*/ 482 h 10022"/>
              <a:gd name="connsiteX1" fmla="*/ 5170 w 10080"/>
              <a:gd name="connsiteY1" fmla="*/ 220 h 10022"/>
              <a:gd name="connsiteX2" fmla="*/ 504 w 10080"/>
              <a:gd name="connsiteY2" fmla="*/ 602 h 10022"/>
              <a:gd name="connsiteX3" fmla="*/ 579 w 10080"/>
              <a:gd name="connsiteY3" fmla="*/ 9599 h 10022"/>
              <a:gd name="connsiteX4" fmla="*/ 9657 w 10080"/>
              <a:gd name="connsiteY4" fmla="*/ 9472 h 10022"/>
              <a:gd name="connsiteX5" fmla="*/ 9598 w 10080"/>
              <a:gd name="connsiteY5" fmla="*/ 482 h 10022"/>
              <a:gd name="connsiteX0" fmla="*/ 9553 w 10035"/>
              <a:gd name="connsiteY0" fmla="*/ 453 h 9993"/>
              <a:gd name="connsiteX1" fmla="*/ 5125 w 10035"/>
              <a:gd name="connsiteY1" fmla="*/ 191 h 9993"/>
              <a:gd name="connsiteX2" fmla="*/ 459 w 10035"/>
              <a:gd name="connsiteY2" fmla="*/ 573 h 9993"/>
              <a:gd name="connsiteX3" fmla="*/ 534 w 10035"/>
              <a:gd name="connsiteY3" fmla="*/ 9570 h 9993"/>
              <a:gd name="connsiteX4" fmla="*/ 9612 w 10035"/>
              <a:gd name="connsiteY4" fmla="*/ 9443 h 9993"/>
              <a:gd name="connsiteX5" fmla="*/ 9553 w 10035"/>
              <a:gd name="connsiteY5" fmla="*/ 453 h 9993"/>
              <a:gd name="connsiteX0" fmla="*/ 9520 w 10000"/>
              <a:gd name="connsiteY0" fmla="*/ 453 h 10000"/>
              <a:gd name="connsiteX1" fmla="*/ 5107 w 10000"/>
              <a:gd name="connsiteY1" fmla="*/ 191 h 10000"/>
              <a:gd name="connsiteX2" fmla="*/ 457 w 10000"/>
              <a:gd name="connsiteY2" fmla="*/ 573 h 10000"/>
              <a:gd name="connsiteX3" fmla="*/ 532 w 10000"/>
              <a:gd name="connsiteY3" fmla="*/ 9577 h 10000"/>
              <a:gd name="connsiteX4" fmla="*/ 9578 w 10000"/>
              <a:gd name="connsiteY4" fmla="*/ 9450 h 10000"/>
              <a:gd name="connsiteX5" fmla="*/ 9520 w 10000"/>
              <a:gd name="connsiteY5" fmla="*/ 453 h 10000"/>
              <a:gd name="connsiteX0" fmla="*/ 9520 w 10000"/>
              <a:gd name="connsiteY0" fmla="*/ 445 h 9992"/>
              <a:gd name="connsiteX1" fmla="*/ 5107 w 10000"/>
              <a:gd name="connsiteY1" fmla="*/ 183 h 9992"/>
              <a:gd name="connsiteX2" fmla="*/ 457 w 10000"/>
              <a:gd name="connsiteY2" fmla="*/ 565 h 9992"/>
              <a:gd name="connsiteX3" fmla="*/ 532 w 10000"/>
              <a:gd name="connsiteY3" fmla="*/ 9569 h 9992"/>
              <a:gd name="connsiteX4" fmla="*/ 9578 w 10000"/>
              <a:gd name="connsiteY4" fmla="*/ 9442 h 9992"/>
              <a:gd name="connsiteX5" fmla="*/ 9520 w 10000"/>
              <a:gd name="connsiteY5" fmla="*/ 445 h 9992"/>
              <a:gd name="connsiteX0" fmla="*/ 9561 w 10041"/>
              <a:gd name="connsiteY0" fmla="*/ 695 h 10250"/>
              <a:gd name="connsiteX1" fmla="*/ 5115 w 10041"/>
              <a:gd name="connsiteY1" fmla="*/ 356 h 10250"/>
              <a:gd name="connsiteX2" fmla="*/ 498 w 10041"/>
              <a:gd name="connsiteY2" fmla="*/ 815 h 10250"/>
              <a:gd name="connsiteX3" fmla="*/ 573 w 10041"/>
              <a:gd name="connsiteY3" fmla="*/ 9827 h 10250"/>
              <a:gd name="connsiteX4" fmla="*/ 9619 w 10041"/>
              <a:gd name="connsiteY4" fmla="*/ 9700 h 10250"/>
              <a:gd name="connsiteX5" fmla="*/ 9561 w 10041"/>
              <a:gd name="connsiteY5" fmla="*/ 695 h 10250"/>
              <a:gd name="connsiteX0" fmla="*/ 9561 w 9999"/>
              <a:gd name="connsiteY0" fmla="*/ 695 h 10250"/>
              <a:gd name="connsiteX1" fmla="*/ 5115 w 9999"/>
              <a:gd name="connsiteY1" fmla="*/ 356 h 10250"/>
              <a:gd name="connsiteX2" fmla="*/ 498 w 9999"/>
              <a:gd name="connsiteY2" fmla="*/ 815 h 10250"/>
              <a:gd name="connsiteX3" fmla="*/ 573 w 9999"/>
              <a:gd name="connsiteY3" fmla="*/ 9827 h 10250"/>
              <a:gd name="connsiteX4" fmla="*/ 9619 w 9999"/>
              <a:gd name="connsiteY4" fmla="*/ 9700 h 10250"/>
              <a:gd name="connsiteX5" fmla="*/ 9561 w 9999"/>
              <a:gd name="connsiteY5" fmla="*/ 695 h 10250"/>
              <a:gd name="connsiteX0" fmla="*/ 9562 w 10000"/>
              <a:gd name="connsiteY0" fmla="*/ 678 h 10000"/>
              <a:gd name="connsiteX1" fmla="*/ 5116 w 10000"/>
              <a:gd name="connsiteY1" fmla="*/ 347 h 10000"/>
              <a:gd name="connsiteX2" fmla="*/ 498 w 10000"/>
              <a:gd name="connsiteY2" fmla="*/ 795 h 10000"/>
              <a:gd name="connsiteX3" fmla="*/ 573 w 10000"/>
              <a:gd name="connsiteY3" fmla="*/ 9587 h 10000"/>
              <a:gd name="connsiteX4" fmla="*/ 9620 w 10000"/>
              <a:gd name="connsiteY4" fmla="*/ 9463 h 10000"/>
              <a:gd name="connsiteX5" fmla="*/ 9562 w 10000"/>
              <a:gd name="connsiteY5" fmla="*/ 678 h 10000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604 w 10042"/>
              <a:gd name="connsiteY0" fmla="*/ 678 h 10231"/>
              <a:gd name="connsiteX1" fmla="*/ 5158 w 10042"/>
              <a:gd name="connsiteY1" fmla="*/ 347 h 10231"/>
              <a:gd name="connsiteX2" fmla="*/ 540 w 10042"/>
              <a:gd name="connsiteY2" fmla="*/ 795 h 10231"/>
              <a:gd name="connsiteX3" fmla="*/ 615 w 10042"/>
              <a:gd name="connsiteY3" fmla="*/ 9587 h 10231"/>
              <a:gd name="connsiteX4" fmla="*/ 5174 w 10042"/>
              <a:gd name="connsiteY4" fmla="*/ 10029 h 10231"/>
              <a:gd name="connsiteX5" fmla="*/ 9662 w 10042"/>
              <a:gd name="connsiteY5" fmla="*/ 9463 h 10231"/>
              <a:gd name="connsiteX6" fmla="*/ 9604 w 10042"/>
              <a:gd name="connsiteY6" fmla="*/ 678 h 10231"/>
              <a:gd name="connsiteX0" fmla="*/ 9631 w 10069"/>
              <a:gd name="connsiteY0" fmla="*/ 685 h 10297"/>
              <a:gd name="connsiteX1" fmla="*/ 5185 w 10069"/>
              <a:gd name="connsiteY1" fmla="*/ 354 h 10297"/>
              <a:gd name="connsiteX2" fmla="*/ 567 w 10069"/>
              <a:gd name="connsiteY2" fmla="*/ 802 h 10297"/>
              <a:gd name="connsiteX3" fmla="*/ 593 w 10069"/>
              <a:gd name="connsiteY3" fmla="*/ 9694 h 10297"/>
              <a:gd name="connsiteX4" fmla="*/ 5201 w 10069"/>
              <a:gd name="connsiteY4" fmla="*/ 10036 h 10297"/>
              <a:gd name="connsiteX5" fmla="*/ 9689 w 10069"/>
              <a:gd name="connsiteY5" fmla="*/ 9470 h 10297"/>
              <a:gd name="connsiteX6" fmla="*/ 9631 w 10069"/>
              <a:gd name="connsiteY6" fmla="*/ 685 h 10297"/>
              <a:gd name="connsiteX0" fmla="*/ 9642 w 10080"/>
              <a:gd name="connsiteY0" fmla="*/ 685 h 10204"/>
              <a:gd name="connsiteX1" fmla="*/ 5196 w 10080"/>
              <a:gd name="connsiteY1" fmla="*/ 354 h 10204"/>
              <a:gd name="connsiteX2" fmla="*/ 578 w 10080"/>
              <a:gd name="connsiteY2" fmla="*/ 802 h 10204"/>
              <a:gd name="connsiteX3" fmla="*/ 604 w 10080"/>
              <a:gd name="connsiteY3" fmla="*/ 9694 h 10204"/>
              <a:gd name="connsiteX4" fmla="*/ 5212 w 10080"/>
              <a:gd name="connsiteY4" fmla="*/ 10036 h 10204"/>
              <a:gd name="connsiteX5" fmla="*/ 9700 w 10080"/>
              <a:gd name="connsiteY5" fmla="*/ 9470 h 10204"/>
              <a:gd name="connsiteX6" fmla="*/ 9642 w 10080"/>
              <a:gd name="connsiteY6" fmla="*/ 685 h 10204"/>
              <a:gd name="connsiteX0" fmla="*/ 9642 w 10204"/>
              <a:gd name="connsiteY0" fmla="*/ 772 h 10409"/>
              <a:gd name="connsiteX1" fmla="*/ 5196 w 10204"/>
              <a:gd name="connsiteY1" fmla="*/ 441 h 10409"/>
              <a:gd name="connsiteX2" fmla="*/ 578 w 10204"/>
              <a:gd name="connsiteY2" fmla="*/ 889 h 10409"/>
              <a:gd name="connsiteX3" fmla="*/ 604 w 10204"/>
              <a:gd name="connsiteY3" fmla="*/ 9781 h 10409"/>
              <a:gd name="connsiteX4" fmla="*/ 5212 w 10204"/>
              <a:gd name="connsiteY4" fmla="*/ 10123 h 10409"/>
              <a:gd name="connsiteX5" fmla="*/ 9651 w 10204"/>
              <a:gd name="connsiteY5" fmla="*/ 9758 h 10409"/>
              <a:gd name="connsiteX6" fmla="*/ 9642 w 10204"/>
              <a:gd name="connsiteY6" fmla="*/ 772 h 10409"/>
              <a:gd name="connsiteX0" fmla="*/ 9642 w 10230"/>
              <a:gd name="connsiteY0" fmla="*/ 772 h 10250"/>
              <a:gd name="connsiteX1" fmla="*/ 5196 w 10230"/>
              <a:gd name="connsiteY1" fmla="*/ 441 h 10250"/>
              <a:gd name="connsiteX2" fmla="*/ 578 w 10230"/>
              <a:gd name="connsiteY2" fmla="*/ 889 h 10250"/>
              <a:gd name="connsiteX3" fmla="*/ 604 w 10230"/>
              <a:gd name="connsiteY3" fmla="*/ 9781 h 10250"/>
              <a:gd name="connsiteX4" fmla="*/ 5212 w 10230"/>
              <a:gd name="connsiteY4" fmla="*/ 10123 h 10250"/>
              <a:gd name="connsiteX5" fmla="*/ 9651 w 10230"/>
              <a:gd name="connsiteY5" fmla="*/ 9758 h 10250"/>
              <a:gd name="connsiteX6" fmla="*/ 9642 w 10230"/>
              <a:gd name="connsiteY6" fmla="*/ 772 h 10250"/>
              <a:gd name="connsiteX0" fmla="*/ 9642 w 10133"/>
              <a:gd name="connsiteY0" fmla="*/ 772 h 10250"/>
              <a:gd name="connsiteX1" fmla="*/ 5196 w 10133"/>
              <a:gd name="connsiteY1" fmla="*/ 441 h 10250"/>
              <a:gd name="connsiteX2" fmla="*/ 578 w 10133"/>
              <a:gd name="connsiteY2" fmla="*/ 889 h 10250"/>
              <a:gd name="connsiteX3" fmla="*/ 604 w 10133"/>
              <a:gd name="connsiteY3" fmla="*/ 9781 h 10250"/>
              <a:gd name="connsiteX4" fmla="*/ 5212 w 10133"/>
              <a:gd name="connsiteY4" fmla="*/ 10123 h 10250"/>
              <a:gd name="connsiteX5" fmla="*/ 9651 w 10133"/>
              <a:gd name="connsiteY5" fmla="*/ 9758 h 10250"/>
              <a:gd name="connsiteX6" fmla="*/ 9642 w 10133"/>
              <a:gd name="connsiteY6" fmla="*/ 772 h 10250"/>
              <a:gd name="connsiteX0" fmla="*/ 9642 w 10150"/>
              <a:gd name="connsiteY0" fmla="*/ 779 h 10263"/>
              <a:gd name="connsiteX1" fmla="*/ 5196 w 10150"/>
              <a:gd name="connsiteY1" fmla="*/ 448 h 10263"/>
              <a:gd name="connsiteX2" fmla="*/ 578 w 10150"/>
              <a:gd name="connsiteY2" fmla="*/ 896 h 10263"/>
              <a:gd name="connsiteX3" fmla="*/ 604 w 10150"/>
              <a:gd name="connsiteY3" fmla="*/ 9788 h 10263"/>
              <a:gd name="connsiteX4" fmla="*/ 5212 w 10150"/>
              <a:gd name="connsiteY4" fmla="*/ 10130 h 10263"/>
              <a:gd name="connsiteX5" fmla="*/ 9684 w 10150"/>
              <a:gd name="connsiteY5" fmla="*/ 9865 h 10263"/>
              <a:gd name="connsiteX6" fmla="*/ 9642 w 10150"/>
              <a:gd name="connsiteY6" fmla="*/ 779 h 10263"/>
              <a:gd name="connsiteX0" fmla="*/ 9642 w 10204"/>
              <a:gd name="connsiteY0" fmla="*/ 779 h 10257"/>
              <a:gd name="connsiteX1" fmla="*/ 5196 w 10204"/>
              <a:gd name="connsiteY1" fmla="*/ 448 h 10257"/>
              <a:gd name="connsiteX2" fmla="*/ 578 w 10204"/>
              <a:gd name="connsiteY2" fmla="*/ 896 h 10257"/>
              <a:gd name="connsiteX3" fmla="*/ 604 w 10204"/>
              <a:gd name="connsiteY3" fmla="*/ 9788 h 10257"/>
              <a:gd name="connsiteX4" fmla="*/ 5212 w 10204"/>
              <a:gd name="connsiteY4" fmla="*/ 10130 h 10257"/>
              <a:gd name="connsiteX5" fmla="*/ 9684 w 10204"/>
              <a:gd name="connsiteY5" fmla="*/ 9865 h 10257"/>
              <a:gd name="connsiteX6" fmla="*/ 9642 w 10204"/>
              <a:gd name="connsiteY6" fmla="*/ 779 h 10257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23"/>
              <a:gd name="connsiteY0" fmla="*/ 686 h 10164"/>
              <a:gd name="connsiteX1" fmla="*/ 5196 w 10223"/>
              <a:gd name="connsiteY1" fmla="*/ 355 h 10164"/>
              <a:gd name="connsiteX2" fmla="*/ 578 w 10223"/>
              <a:gd name="connsiteY2" fmla="*/ 803 h 10164"/>
              <a:gd name="connsiteX3" fmla="*/ 604 w 10223"/>
              <a:gd name="connsiteY3" fmla="*/ 9695 h 10164"/>
              <a:gd name="connsiteX4" fmla="*/ 5212 w 10223"/>
              <a:gd name="connsiteY4" fmla="*/ 10037 h 10164"/>
              <a:gd name="connsiteX5" fmla="*/ 9684 w 10223"/>
              <a:gd name="connsiteY5" fmla="*/ 9772 h 10164"/>
              <a:gd name="connsiteX6" fmla="*/ 10111 w 10223"/>
              <a:gd name="connsiteY6" fmla="*/ 5246 h 10164"/>
              <a:gd name="connsiteX7" fmla="*/ 9642 w 10223"/>
              <a:gd name="connsiteY7" fmla="*/ 686 h 10164"/>
              <a:gd name="connsiteX0" fmla="*/ 9642 w 10136"/>
              <a:gd name="connsiteY0" fmla="*/ 686 h 10164"/>
              <a:gd name="connsiteX1" fmla="*/ 5196 w 10136"/>
              <a:gd name="connsiteY1" fmla="*/ 355 h 10164"/>
              <a:gd name="connsiteX2" fmla="*/ 578 w 10136"/>
              <a:gd name="connsiteY2" fmla="*/ 803 h 10164"/>
              <a:gd name="connsiteX3" fmla="*/ 604 w 10136"/>
              <a:gd name="connsiteY3" fmla="*/ 9695 h 10164"/>
              <a:gd name="connsiteX4" fmla="*/ 5212 w 10136"/>
              <a:gd name="connsiteY4" fmla="*/ 10037 h 10164"/>
              <a:gd name="connsiteX5" fmla="*/ 9684 w 10136"/>
              <a:gd name="connsiteY5" fmla="*/ 9772 h 10164"/>
              <a:gd name="connsiteX6" fmla="*/ 10111 w 10136"/>
              <a:gd name="connsiteY6" fmla="*/ 5246 h 10164"/>
              <a:gd name="connsiteX7" fmla="*/ 9642 w 10136"/>
              <a:gd name="connsiteY7" fmla="*/ 686 h 10164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182"/>
              <a:gd name="connsiteY0" fmla="*/ 686 h 10202"/>
              <a:gd name="connsiteX1" fmla="*/ 5196 w 10182"/>
              <a:gd name="connsiteY1" fmla="*/ 355 h 10202"/>
              <a:gd name="connsiteX2" fmla="*/ 578 w 10182"/>
              <a:gd name="connsiteY2" fmla="*/ 803 h 10202"/>
              <a:gd name="connsiteX3" fmla="*/ 604 w 10182"/>
              <a:gd name="connsiteY3" fmla="*/ 9695 h 10202"/>
              <a:gd name="connsiteX4" fmla="*/ 5212 w 10182"/>
              <a:gd name="connsiteY4" fmla="*/ 10037 h 10202"/>
              <a:gd name="connsiteX5" fmla="*/ 9684 w 10182"/>
              <a:gd name="connsiteY5" fmla="*/ 9772 h 10202"/>
              <a:gd name="connsiteX6" fmla="*/ 10160 w 10182"/>
              <a:gd name="connsiteY6" fmla="*/ 5271 h 10202"/>
              <a:gd name="connsiteX7" fmla="*/ 9642 w 10182"/>
              <a:gd name="connsiteY7" fmla="*/ 686 h 10202"/>
              <a:gd name="connsiteX0" fmla="*/ 9642 w 10190"/>
              <a:gd name="connsiteY0" fmla="*/ 686 h 10164"/>
              <a:gd name="connsiteX1" fmla="*/ 5196 w 10190"/>
              <a:gd name="connsiteY1" fmla="*/ 355 h 10164"/>
              <a:gd name="connsiteX2" fmla="*/ 578 w 10190"/>
              <a:gd name="connsiteY2" fmla="*/ 803 h 10164"/>
              <a:gd name="connsiteX3" fmla="*/ 604 w 10190"/>
              <a:gd name="connsiteY3" fmla="*/ 9695 h 10164"/>
              <a:gd name="connsiteX4" fmla="*/ 5212 w 10190"/>
              <a:gd name="connsiteY4" fmla="*/ 10037 h 10164"/>
              <a:gd name="connsiteX5" fmla="*/ 9684 w 10190"/>
              <a:gd name="connsiteY5" fmla="*/ 9772 h 10164"/>
              <a:gd name="connsiteX6" fmla="*/ 10160 w 10190"/>
              <a:gd name="connsiteY6" fmla="*/ 5271 h 10164"/>
              <a:gd name="connsiteX7" fmla="*/ 9642 w 10190"/>
              <a:gd name="connsiteY7" fmla="*/ 686 h 10164"/>
              <a:gd name="connsiteX0" fmla="*/ 9642 w 10161"/>
              <a:gd name="connsiteY0" fmla="*/ 686 h 10164"/>
              <a:gd name="connsiteX1" fmla="*/ 5196 w 10161"/>
              <a:gd name="connsiteY1" fmla="*/ 355 h 10164"/>
              <a:gd name="connsiteX2" fmla="*/ 578 w 10161"/>
              <a:gd name="connsiteY2" fmla="*/ 803 h 10164"/>
              <a:gd name="connsiteX3" fmla="*/ 604 w 10161"/>
              <a:gd name="connsiteY3" fmla="*/ 9695 h 10164"/>
              <a:gd name="connsiteX4" fmla="*/ 5212 w 10161"/>
              <a:gd name="connsiteY4" fmla="*/ 10037 h 10164"/>
              <a:gd name="connsiteX5" fmla="*/ 9684 w 10161"/>
              <a:gd name="connsiteY5" fmla="*/ 9772 h 10164"/>
              <a:gd name="connsiteX6" fmla="*/ 10160 w 10161"/>
              <a:gd name="connsiteY6" fmla="*/ 5271 h 10164"/>
              <a:gd name="connsiteX7" fmla="*/ 9642 w 10161"/>
              <a:gd name="connsiteY7" fmla="*/ 686 h 10164"/>
              <a:gd name="connsiteX0" fmla="*/ 9625 w 10144"/>
              <a:gd name="connsiteY0" fmla="*/ 684 h 10149"/>
              <a:gd name="connsiteX1" fmla="*/ 5179 w 10144"/>
              <a:gd name="connsiteY1" fmla="*/ 353 h 10149"/>
              <a:gd name="connsiteX2" fmla="*/ 561 w 10144"/>
              <a:gd name="connsiteY2" fmla="*/ 801 h 10149"/>
              <a:gd name="connsiteX3" fmla="*/ 620 w 10144"/>
              <a:gd name="connsiteY3" fmla="*/ 9668 h 10149"/>
              <a:gd name="connsiteX4" fmla="*/ 5195 w 10144"/>
              <a:gd name="connsiteY4" fmla="*/ 10035 h 10149"/>
              <a:gd name="connsiteX5" fmla="*/ 9667 w 10144"/>
              <a:gd name="connsiteY5" fmla="*/ 9770 h 10149"/>
              <a:gd name="connsiteX6" fmla="*/ 10143 w 10144"/>
              <a:gd name="connsiteY6" fmla="*/ 5269 h 10149"/>
              <a:gd name="connsiteX7" fmla="*/ 9625 w 10144"/>
              <a:gd name="connsiteY7" fmla="*/ 684 h 10149"/>
              <a:gd name="connsiteX0" fmla="*/ 9625 w 10144"/>
              <a:gd name="connsiteY0" fmla="*/ 684 h 10122"/>
              <a:gd name="connsiteX1" fmla="*/ 5179 w 10144"/>
              <a:gd name="connsiteY1" fmla="*/ 353 h 10122"/>
              <a:gd name="connsiteX2" fmla="*/ 561 w 10144"/>
              <a:gd name="connsiteY2" fmla="*/ 801 h 10122"/>
              <a:gd name="connsiteX3" fmla="*/ 620 w 10144"/>
              <a:gd name="connsiteY3" fmla="*/ 9668 h 10122"/>
              <a:gd name="connsiteX4" fmla="*/ 5195 w 10144"/>
              <a:gd name="connsiteY4" fmla="*/ 10035 h 10122"/>
              <a:gd name="connsiteX5" fmla="*/ 9667 w 10144"/>
              <a:gd name="connsiteY5" fmla="*/ 9770 h 10122"/>
              <a:gd name="connsiteX6" fmla="*/ 10143 w 10144"/>
              <a:gd name="connsiteY6" fmla="*/ 5269 h 10122"/>
              <a:gd name="connsiteX7" fmla="*/ 9625 w 10144"/>
              <a:gd name="connsiteY7" fmla="*/ 684 h 10122"/>
              <a:gd name="connsiteX0" fmla="*/ 9601 w 10120"/>
              <a:gd name="connsiteY0" fmla="*/ 684 h 10446"/>
              <a:gd name="connsiteX1" fmla="*/ 5155 w 10120"/>
              <a:gd name="connsiteY1" fmla="*/ 353 h 10446"/>
              <a:gd name="connsiteX2" fmla="*/ 553 w 10120"/>
              <a:gd name="connsiteY2" fmla="*/ 801 h 10446"/>
              <a:gd name="connsiteX3" fmla="*/ 596 w 10120"/>
              <a:gd name="connsiteY3" fmla="*/ 9668 h 10446"/>
              <a:gd name="connsiteX4" fmla="*/ 5171 w 10120"/>
              <a:gd name="connsiteY4" fmla="*/ 10035 h 10446"/>
              <a:gd name="connsiteX5" fmla="*/ 9643 w 10120"/>
              <a:gd name="connsiteY5" fmla="*/ 9770 h 10446"/>
              <a:gd name="connsiteX6" fmla="*/ 10119 w 10120"/>
              <a:gd name="connsiteY6" fmla="*/ 5269 h 10446"/>
              <a:gd name="connsiteX7" fmla="*/ 9601 w 10120"/>
              <a:gd name="connsiteY7" fmla="*/ 684 h 10446"/>
              <a:gd name="connsiteX0" fmla="*/ 9599 w 10118"/>
              <a:gd name="connsiteY0" fmla="*/ 430 h 9905"/>
              <a:gd name="connsiteX1" fmla="*/ 5153 w 10118"/>
              <a:gd name="connsiteY1" fmla="*/ 99 h 9905"/>
              <a:gd name="connsiteX2" fmla="*/ 551 w 10118"/>
              <a:gd name="connsiteY2" fmla="*/ 547 h 9905"/>
              <a:gd name="connsiteX3" fmla="*/ 89 w 10118"/>
              <a:gd name="connsiteY3" fmla="*/ 4589 h 9905"/>
              <a:gd name="connsiteX4" fmla="*/ 594 w 10118"/>
              <a:gd name="connsiteY4" fmla="*/ 9414 h 9905"/>
              <a:gd name="connsiteX5" fmla="*/ 5169 w 10118"/>
              <a:gd name="connsiteY5" fmla="*/ 9781 h 9905"/>
              <a:gd name="connsiteX6" fmla="*/ 9641 w 10118"/>
              <a:gd name="connsiteY6" fmla="*/ 9516 h 9905"/>
              <a:gd name="connsiteX7" fmla="*/ 10117 w 10118"/>
              <a:gd name="connsiteY7" fmla="*/ 5015 h 9905"/>
              <a:gd name="connsiteX8" fmla="*/ 9599 w 10118"/>
              <a:gd name="connsiteY8" fmla="*/ 430 h 9905"/>
              <a:gd name="connsiteX0" fmla="*/ 9464 w 9977"/>
              <a:gd name="connsiteY0" fmla="*/ 434 h 10000"/>
              <a:gd name="connsiteX1" fmla="*/ 5070 w 9977"/>
              <a:gd name="connsiteY1" fmla="*/ 100 h 10000"/>
              <a:gd name="connsiteX2" fmla="*/ 522 w 9977"/>
              <a:gd name="connsiteY2" fmla="*/ 552 h 10000"/>
              <a:gd name="connsiteX3" fmla="*/ 65 w 9977"/>
              <a:gd name="connsiteY3" fmla="*/ 4633 h 10000"/>
              <a:gd name="connsiteX4" fmla="*/ 564 w 9977"/>
              <a:gd name="connsiteY4" fmla="*/ 9504 h 10000"/>
              <a:gd name="connsiteX5" fmla="*/ 5086 w 9977"/>
              <a:gd name="connsiteY5" fmla="*/ 9875 h 10000"/>
              <a:gd name="connsiteX6" fmla="*/ 9506 w 9977"/>
              <a:gd name="connsiteY6" fmla="*/ 9607 h 10000"/>
              <a:gd name="connsiteX7" fmla="*/ 9976 w 9977"/>
              <a:gd name="connsiteY7" fmla="*/ 5063 h 10000"/>
              <a:gd name="connsiteX8" fmla="*/ 9464 w 9977"/>
              <a:gd name="connsiteY8" fmla="*/ 434 h 10000"/>
              <a:gd name="connsiteX0" fmla="*/ 9486 w 10000"/>
              <a:gd name="connsiteY0" fmla="*/ 436 h 10002"/>
              <a:gd name="connsiteX1" fmla="*/ 5082 w 10000"/>
              <a:gd name="connsiteY1" fmla="*/ 102 h 10002"/>
              <a:gd name="connsiteX2" fmla="*/ 572 w 10000"/>
              <a:gd name="connsiteY2" fmla="*/ 377 h 10002"/>
              <a:gd name="connsiteX3" fmla="*/ 65 w 10000"/>
              <a:gd name="connsiteY3" fmla="*/ 4635 h 10002"/>
              <a:gd name="connsiteX4" fmla="*/ 565 w 10000"/>
              <a:gd name="connsiteY4" fmla="*/ 9506 h 10002"/>
              <a:gd name="connsiteX5" fmla="*/ 5098 w 10000"/>
              <a:gd name="connsiteY5" fmla="*/ 9877 h 10002"/>
              <a:gd name="connsiteX6" fmla="*/ 9528 w 10000"/>
              <a:gd name="connsiteY6" fmla="*/ 9609 h 10002"/>
              <a:gd name="connsiteX7" fmla="*/ 9999 w 10000"/>
              <a:gd name="connsiteY7" fmla="*/ 5065 h 10002"/>
              <a:gd name="connsiteX8" fmla="*/ 9486 w 10000"/>
              <a:gd name="connsiteY8" fmla="*/ 436 h 10002"/>
              <a:gd name="connsiteX0" fmla="*/ 9422 w 9936"/>
              <a:gd name="connsiteY0" fmla="*/ 436 h 9996"/>
              <a:gd name="connsiteX1" fmla="*/ 5018 w 9936"/>
              <a:gd name="connsiteY1" fmla="*/ 102 h 9996"/>
              <a:gd name="connsiteX2" fmla="*/ 508 w 9936"/>
              <a:gd name="connsiteY2" fmla="*/ 377 h 9996"/>
              <a:gd name="connsiteX3" fmla="*/ 1 w 9936"/>
              <a:gd name="connsiteY3" fmla="*/ 4635 h 9996"/>
              <a:gd name="connsiteX4" fmla="*/ 501 w 9936"/>
              <a:gd name="connsiteY4" fmla="*/ 9506 h 9996"/>
              <a:gd name="connsiteX5" fmla="*/ 5034 w 9936"/>
              <a:gd name="connsiteY5" fmla="*/ 9877 h 9996"/>
              <a:gd name="connsiteX6" fmla="*/ 9464 w 9936"/>
              <a:gd name="connsiteY6" fmla="*/ 9609 h 9996"/>
              <a:gd name="connsiteX7" fmla="*/ 9935 w 9936"/>
              <a:gd name="connsiteY7" fmla="*/ 5065 h 9996"/>
              <a:gd name="connsiteX8" fmla="*/ 9422 w 9936"/>
              <a:gd name="connsiteY8" fmla="*/ 436 h 9996"/>
              <a:gd name="connsiteX0" fmla="*/ 9483 w 9971"/>
              <a:gd name="connsiteY0" fmla="*/ 436 h 10000"/>
              <a:gd name="connsiteX1" fmla="*/ 5050 w 9971"/>
              <a:gd name="connsiteY1" fmla="*/ 102 h 10000"/>
              <a:gd name="connsiteX2" fmla="*/ 511 w 9971"/>
              <a:gd name="connsiteY2" fmla="*/ 377 h 10000"/>
              <a:gd name="connsiteX3" fmla="*/ 1 w 9971"/>
              <a:gd name="connsiteY3" fmla="*/ 4637 h 10000"/>
              <a:gd name="connsiteX4" fmla="*/ 504 w 9971"/>
              <a:gd name="connsiteY4" fmla="*/ 9510 h 10000"/>
              <a:gd name="connsiteX5" fmla="*/ 5066 w 9971"/>
              <a:gd name="connsiteY5" fmla="*/ 9881 h 10000"/>
              <a:gd name="connsiteX6" fmla="*/ 9525 w 9971"/>
              <a:gd name="connsiteY6" fmla="*/ 9613 h 10000"/>
              <a:gd name="connsiteX7" fmla="*/ 9968 w 9971"/>
              <a:gd name="connsiteY7" fmla="*/ 5067 h 10000"/>
              <a:gd name="connsiteX8" fmla="*/ 9483 w 9971"/>
              <a:gd name="connsiteY8" fmla="*/ 436 h 10000"/>
              <a:gd name="connsiteX0" fmla="*/ 9511 w 9999"/>
              <a:gd name="connsiteY0" fmla="*/ 436 h 10012"/>
              <a:gd name="connsiteX1" fmla="*/ 5065 w 9999"/>
              <a:gd name="connsiteY1" fmla="*/ 102 h 10012"/>
              <a:gd name="connsiteX2" fmla="*/ 512 w 9999"/>
              <a:gd name="connsiteY2" fmla="*/ 377 h 10012"/>
              <a:gd name="connsiteX3" fmla="*/ 1 w 9999"/>
              <a:gd name="connsiteY3" fmla="*/ 4637 h 10012"/>
              <a:gd name="connsiteX4" fmla="*/ 505 w 9999"/>
              <a:gd name="connsiteY4" fmla="*/ 9510 h 10012"/>
              <a:gd name="connsiteX5" fmla="*/ 5081 w 9999"/>
              <a:gd name="connsiteY5" fmla="*/ 9881 h 10012"/>
              <a:gd name="connsiteX6" fmla="*/ 9522 w 9999"/>
              <a:gd name="connsiteY6" fmla="*/ 9637 h 10012"/>
              <a:gd name="connsiteX7" fmla="*/ 9997 w 9999"/>
              <a:gd name="connsiteY7" fmla="*/ 5067 h 10012"/>
              <a:gd name="connsiteX8" fmla="*/ 9511 w 9999"/>
              <a:gd name="connsiteY8" fmla="*/ 436 h 10012"/>
              <a:gd name="connsiteX0" fmla="*/ 9512 w 10003"/>
              <a:gd name="connsiteY0" fmla="*/ 435 h 10000"/>
              <a:gd name="connsiteX1" fmla="*/ 5066 w 10003"/>
              <a:gd name="connsiteY1" fmla="*/ 102 h 10000"/>
              <a:gd name="connsiteX2" fmla="*/ 512 w 10003"/>
              <a:gd name="connsiteY2" fmla="*/ 377 h 10000"/>
              <a:gd name="connsiteX3" fmla="*/ 1 w 10003"/>
              <a:gd name="connsiteY3" fmla="*/ 4631 h 10000"/>
              <a:gd name="connsiteX4" fmla="*/ 505 w 10003"/>
              <a:gd name="connsiteY4" fmla="*/ 9499 h 10000"/>
              <a:gd name="connsiteX5" fmla="*/ 5082 w 10003"/>
              <a:gd name="connsiteY5" fmla="*/ 9869 h 10000"/>
              <a:gd name="connsiteX6" fmla="*/ 9523 w 10003"/>
              <a:gd name="connsiteY6" fmla="*/ 9625 h 10000"/>
              <a:gd name="connsiteX7" fmla="*/ 9998 w 10003"/>
              <a:gd name="connsiteY7" fmla="*/ 5061 h 10000"/>
              <a:gd name="connsiteX8" fmla="*/ 9512 w 10003"/>
              <a:gd name="connsiteY8" fmla="*/ 435 h 10000"/>
              <a:gd name="connsiteX0" fmla="*/ 9512 w 10003"/>
              <a:gd name="connsiteY0" fmla="*/ 435 h 10000"/>
              <a:gd name="connsiteX1" fmla="*/ 5066 w 10003"/>
              <a:gd name="connsiteY1" fmla="*/ 102 h 10000"/>
              <a:gd name="connsiteX2" fmla="*/ 512 w 10003"/>
              <a:gd name="connsiteY2" fmla="*/ 377 h 10000"/>
              <a:gd name="connsiteX3" fmla="*/ 1 w 10003"/>
              <a:gd name="connsiteY3" fmla="*/ 4631 h 10000"/>
              <a:gd name="connsiteX4" fmla="*/ 505 w 10003"/>
              <a:gd name="connsiteY4" fmla="*/ 9499 h 10000"/>
              <a:gd name="connsiteX5" fmla="*/ 5082 w 10003"/>
              <a:gd name="connsiteY5" fmla="*/ 9869 h 10000"/>
              <a:gd name="connsiteX6" fmla="*/ 9523 w 10003"/>
              <a:gd name="connsiteY6" fmla="*/ 9625 h 10000"/>
              <a:gd name="connsiteX7" fmla="*/ 9998 w 10003"/>
              <a:gd name="connsiteY7" fmla="*/ 5061 h 10000"/>
              <a:gd name="connsiteX8" fmla="*/ 9512 w 10003"/>
              <a:gd name="connsiteY8" fmla="*/ 435 h 10000"/>
              <a:gd name="connsiteX0" fmla="*/ 9577 w 10068"/>
              <a:gd name="connsiteY0" fmla="*/ 435 h 9994"/>
              <a:gd name="connsiteX1" fmla="*/ 5131 w 10068"/>
              <a:gd name="connsiteY1" fmla="*/ 102 h 9994"/>
              <a:gd name="connsiteX2" fmla="*/ 577 w 10068"/>
              <a:gd name="connsiteY2" fmla="*/ 377 h 9994"/>
              <a:gd name="connsiteX3" fmla="*/ 66 w 10068"/>
              <a:gd name="connsiteY3" fmla="*/ 4631 h 9994"/>
              <a:gd name="connsiteX4" fmla="*/ 570 w 10068"/>
              <a:gd name="connsiteY4" fmla="*/ 9499 h 9994"/>
              <a:gd name="connsiteX5" fmla="*/ 5162 w 10068"/>
              <a:gd name="connsiteY5" fmla="*/ 9845 h 9994"/>
              <a:gd name="connsiteX6" fmla="*/ 9588 w 10068"/>
              <a:gd name="connsiteY6" fmla="*/ 9625 h 9994"/>
              <a:gd name="connsiteX7" fmla="*/ 10063 w 10068"/>
              <a:gd name="connsiteY7" fmla="*/ 5061 h 9994"/>
              <a:gd name="connsiteX8" fmla="*/ 9577 w 10068"/>
              <a:gd name="connsiteY8" fmla="*/ 435 h 9994"/>
              <a:gd name="connsiteX0" fmla="*/ 9447 w 9935"/>
              <a:gd name="connsiteY0" fmla="*/ 435 h 10084"/>
              <a:gd name="connsiteX1" fmla="*/ 5031 w 9935"/>
              <a:gd name="connsiteY1" fmla="*/ 102 h 10084"/>
              <a:gd name="connsiteX2" fmla="*/ 508 w 9935"/>
              <a:gd name="connsiteY2" fmla="*/ 377 h 10084"/>
              <a:gd name="connsiteX3" fmla="*/ 1 w 9935"/>
              <a:gd name="connsiteY3" fmla="*/ 4634 h 10084"/>
              <a:gd name="connsiteX4" fmla="*/ 501 w 9935"/>
              <a:gd name="connsiteY4" fmla="*/ 9505 h 10084"/>
              <a:gd name="connsiteX5" fmla="*/ 5062 w 9935"/>
              <a:gd name="connsiteY5" fmla="*/ 9851 h 10084"/>
              <a:gd name="connsiteX6" fmla="*/ 9458 w 9935"/>
              <a:gd name="connsiteY6" fmla="*/ 9631 h 10084"/>
              <a:gd name="connsiteX7" fmla="*/ 9930 w 9935"/>
              <a:gd name="connsiteY7" fmla="*/ 5064 h 10084"/>
              <a:gd name="connsiteX8" fmla="*/ 9447 w 9935"/>
              <a:gd name="connsiteY8" fmla="*/ 435 h 10084"/>
              <a:gd name="connsiteX0" fmla="*/ 9509 w 10000"/>
              <a:gd name="connsiteY0" fmla="*/ 431 h 10000"/>
              <a:gd name="connsiteX1" fmla="*/ 5064 w 10000"/>
              <a:gd name="connsiteY1" fmla="*/ 101 h 10000"/>
              <a:gd name="connsiteX2" fmla="*/ 511 w 10000"/>
              <a:gd name="connsiteY2" fmla="*/ 374 h 10000"/>
              <a:gd name="connsiteX3" fmla="*/ 1 w 10000"/>
              <a:gd name="connsiteY3" fmla="*/ 4595 h 10000"/>
              <a:gd name="connsiteX4" fmla="*/ 504 w 10000"/>
              <a:gd name="connsiteY4" fmla="*/ 9426 h 10000"/>
              <a:gd name="connsiteX5" fmla="*/ 5095 w 10000"/>
              <a:gd name="connsiteY5" fmla="*/ 9769 h 10000"/>
              <a:gd name="connsiteX6" fmla="*/ 9520 w 10000"/>
              <a:gd name="connsiteY6" fmla="*/ 9551 h 10000"/>
              <a:gd name="connsiteX7" fmla="*/ 9995 w 10000"/>
              <a:gd name="connsiteY7" fmla="*/ 5022 h 10000"/>
              <a:gd name="connsiteX8" fmla="*/ 9509 w 10000"/>
              <a:gd name="connsiteY8" fmla="*/ 431 h 10000"/>
              <a:gd name="connsiteX0" fmla="*/ 9509 w 10000"/>
              <a:gd name="connsiteY0" fmla="*/ 431 h 9855"/>
              <a:gd name="connsiteX1" fmla="*/ 5064 w 10000"/>
              <a:gd name="connsiteY1" fmla="*/ 101 h 9855"/>
              <a:gd name="connsiteX2" fmla="*/ 511 w 10000"/>
              <a:gd name="connsiteY2" fmla="*/ 374 h 9855"/>
              <a:gd name="connsiteX3" fmla="*/ 1 w 10000"/>
              <a:gd name="connsiteY3" fmla="*/ 4595 h 9855"/>
              <a:gd name="connsiteX4" fmla="*/ 504 w 10000"/>
              <a:gd name="connsiteY4" fmla="*/ 9426 h 9855"/>
              <a:gd name="connsiteX5" fmla="*/ 5095 w 10000"/>
              <a:gd name="connsiteY5" fmla="*/ 9769 h 9855"/>
              <a:gd name="connsiteX6" fmla="*/ 9520 w 10000"/>
              <a:gd name="connsiteY6" fmla="*/ 9551 h 9855"/>
              <a:gd name="connsiteX7" fmla="*/ 9995 w 10000"/>
              <a:gd name="connsiteY7" fmla="*/ 5022 h 9855"/>
              <a:gd name="connsiteX8" fmla="*/ 9509 w 10000"/>
              <a:gd name="connsiteY8" fmla="*/ 431 h 9855"/>
              <a:gd name="connsiteX0" fmla="*/ 9509 w 10000"/>
              <a:gd name="connsiteY0" fmla="*/ 437 h 10097"/>
              <a:gd name="connsiteX1" fmla="*/ 5064 w 10000"/>
              <a:gd name="connsiteY1" fmla="*/ 102 h 10097"/>
              <a:gd name="connsiteX2" fmla="*/ 511 w 10000"/>
              <a:gd name="connsiteY2" fmla="*/ 380 h 10097"/>
              <a:gd name="connsiteX3" fmla="*/ 1 w 10000"/>
              <a:gd name="connsiteY3" fmla="*/ 4663 h 10097"/>
              <a:gd name="connsiteX4" fmla="*/ 504 w 10000"/>
              <a:gd name="connsiteY4" fmla="*/ 9565 h 10097"/>
              <a:gd name="connsiteX5" fmla="*/ 5095 w 10000"/>
              <a:gd name="connsiteY5" fmla="*/ 9913 h 10097"/>
              <a:gd name="connsiteX6" fmla="*/ 9520 w 10000"/>
              <a:gd name="connsiteY6" fmla="*/ 9692 h 10097"/>
              <a:gd name="connsiteX7" fmla="*/ 9995 w 10000"/>
              <a:gd name="connsiteY7" fmla="*/ 5096 h 10097"/>
              <a:gd name="connsiteX8" fmla="*/ 9509 w 10000"/>
              <a:gd name="connsiteY8" fmla="*/ 437 h 10097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84 h 10099"/>
              <a:gd name="connsiteX1" fmla="*/ 5073 w 10009"/>
              <a:gd name="connsiteY1" fmla="*/ 149 h 10099"/>
              <a:gd name="connsiteX2" fmla="*/ 520 w 10009"/>
              <a:gd name="connsiteY2" fmla="*/ 355 h 10099"/>
              <a:gd name="connsiteX3" fmla="*/ 10 w 10009"/>
              <a:gd name="connsiteY3" fmla="*/ 4710 h 10099"/>
              <a:gd name="connsiteX4" fmla="*/ 391 w 10009"/>
              <a:gd name="connsiteY4" fmla="*/ 9540 h 10099"/>
              <a:gd name="connsiteX5" fmla="*/ 5104 w 10009"/>
              <a:gd name="connsiteY5" fmla="*/ 9960 h 10099"/>
              <a:gd name="connsiteX6" fmla="*/ 9529 w 10009"/>
              <a:gd name="connsiteY6" fmla="*/ 9739 h 10099"/>
              <a:gd name="connsiteX7" fmla="*/ 10004 w 10009"/>
              <a:gd name="connsiteY7" fmla="*/ 5143 h 10099"/>
              <a:gd name="connsiteX8" fmla="*/ 9518 w 10009"/>
              <a:gd name="connsiteY8" fmla="*/ 484 h 10099"/>
              <a:gd name="connsiteX0" fmla="*/ 9518 w 10009"/>
              <a:gd name="connsiteY0" fmla="*/ 436 h 10051"/>
              <a:gd name="connsiteX1" fmla="*/ 5073 w 10009"/>
              <a:gd name="connsiteY1" fmla="*/ 101 h 10051"/>
              <a:gd name="connsiteX2" fmla="*/ 520 w 10009"/>
              <a:gd name="connsiteY2" fmla="*/ 307 h 10051"/>
              <a:gd name="connsiteX3" fmla="*/ 10 w 10009"/>
              <a:gd name="connsiteY3" fmla="*/ 4662 h 10051"/>
              <a:gd name="connsiteX4" fmla="*/ 391 w 10009"/>
              <a:gd name="connsiteY4" fmla="*/ 9492 h 10051"/>
              <a:gd name="connsiteX5" fmla="*/ 5104 w 10009"/>
              <a:gd name="connsiteY5" fmla="*/ 9912 h 10051"/>
              <a:gd name="connsiteX6" fmla="*/ 9529 w 10009"/>
              <a:gd name="connsiteY6" fmla="*/ 9691 h 10051"/>
              <a:gd name="connsiteX7" fmla="*/ 10004 w 10009"/>
              <a:gd name="connsiteY7" fmla="*/ 5095 h 10051"/>
              <a:gd name="connsiteX8" fmla="*/ 9518 w 10009"/>
              <a:gd name="connsiteY8" fmla="*/ 436 h 10051"/>
              <a:gd name="connsiteX0" fmla="*/ 9646 w 10137"/>
              <a:gd name="connsiteY0" fmla="*/ 436 h 10051"/>
              <a:gd name="connsiteX1" fmla="*/ 5201 w 10137"/>
              <a:gd name="connsiteY1" fmla="*/ 101 h 10051"/>
              <a:gd name="connsiteX2" fmla="*/ 648 w 10137"/>
              <a:gd name="connsiteY2" fmla="*/ 307 h 10051"/>
              <a:gd name="connsiteX3" fmla="*/ 2 w 10137"/>
              <a:gd name="connsiteY3" fmla="*/ 4855 h 10051"/>
              <a:gd name="connsiteX4" fmla="*/ 519 w 10137"/>
              <a:gd name="connsiteY4" fmla="*/ 9492 h 10051"/>
              <a:gd name="connsiteX5" fmla="*/ 5232 w 10137"/>
              <a:gd name="connsiteY5" fmla="*/ 9912 h 10051"/>
              <a:gd name="connsiteX6" fmla="*/ 9657 w 10137"/>
              <a:gd name="connsiteY6" fmla="*/ 9691 h 10051"/>
              <a:gd name="connsiteX7" fmla="*/ 10132 w 10137"/>
              <a:gd name="connsiteY7" fmla="*/ 5095 h 10051"/>
              <a:gd name="connsiteX8" fmla="*/ 9646 w 10137"/>
              <a:gd name="connsiteY8" fmla="*/ 436 h 10051"/>
              <a:gd name="connsiteX0" fmla="*/ 9647 w 10138"/>
              <a:gd name="connsiteY0" fmla="*/ 436 h 10051"/>
              <a:gd name="connsiteX1" fmla="*/ 5202 w 10138"/>
              <a:gd name="connsiteY1" fmla="*/ 101 h 10051"/>
              <a:gd name="connsiteX2" fmla="*/ 479 w 10138"/>
              <a:gd name="connsiteY2" fmla="*/ 350 h 10051"/>
              <a:gd name="connsiteX3" fmla="*/ 3 w 10138"/>
              <a:gd name="connsiteY3" fmla="*/ 4855 h 10051"/>
              <a:gd name="connsiteX4" fmla="*/ 520 w 10138"/>
              <a:gd name="connsiteY4" fmla="*/ 9492 h 10051"/>
              <a:gd name="connsiteX5" fmla="*/ 5233 w 10138"/>
              <a:gd name="connsiteY5" fmla="*/ 9912 h 10051"/>
              <a:gd name="connsiteX6" fmla="*/ 9658 w 10138"/>
              <a:gd name="connsiteY6" fmla="*/ 9691 h 10051"/>
              <a:gd name="connsiteX7" fmla="*/ 10133 w 10138"/>
              <a:gd name="connsiteY7" fmla="*/ 5095 h 10051"/>
              <a:gd name="connsiteX8" fmla="*/ 9647 w 10138"/>
              <a:gd name="connsiteY8" fmla="*/ 436 h 10051"/>
              <a:gd name="connsiteX0" fmla="*/ 9647 w 10138"/>
              <a:gd name="connsiteY0" fmla="*/ 444 h 10059"/>
              <a:gd name="connsiteX1" fmla="*/ 5202 w 10138"/>
              <a:gd name="connsiteY1" fmla="*/ 109 h 10059"/>
              <a:gd name="connsiteX2" fmla="*/ 479 w 10138"/>
              <a:gd name="connsiteY2" fmla="*/ 358 h 10059"/>
              <a:gd name="connsiteX3" fmla="*/ 3 w 10138"/>
              <a:gd name="connsiteY3" fmla="*/ 4863 h 10059"/>
              <a:gd name="connsiteX4" fmla="*/ 520 w 10138"/>
              <a:gd name="connsiteY4" fmla="*/ 9500 h 10059"/>
              <a:gd name="connsiteX5" fmla="*/ 5233 w 10138"/>
              <a:gd name="connsiteY5" fmla="*/ 9920 h 10059"/>
              <a:gd name="connsiteX6" fmla="*/ 9658 w 10138"/>
              <a:gd name="connsiteY6" fmla="*/ 9699 h 10059"/>
              <a:gd name="connsiteX7" fmla="*/ 10133 w 10138"/>
              <a:gd name="connsiteY7" fmla="*/ 5103 h 10059"/>
              <a:gd name="connsiteX8" fmla="*/ 9647 w 10138"/>
              <a:gd name="connsiteY8" fmla="*/ 444 h 10059"/>
              <a:gd name="connsiteX0" fmla="*/ 9647 w 10138"/>
              <a:gd name="connsiteY0" fmla="*/ 444 h 10059"/>
              <a:gd name="connsiteX1" fmla="*/ 5202 w 10138"/>
              <a:gd name="connsiteY1" fmla="*/ 109 h 10059"/>
              <a:gd name="connsiteX2" fmla="*/ 479 w 10138"/>
              <a:gd name="connsiteY2" fmla="*/ 358 h 10059"/>
              <a:gd name="connsiteX3" fmla="*/ 3 w 10138"/>
              <a:gd name="connsiteY3" fmla="*/ 4863 h 10059"/>
              <a:gd name="connsiteX4" fmla="*/ 520 w 10138"/>
              <a:gd name="connsiteY4" fmla="*/ 9500 h 10059"/>
              <a:gd name="connsiteX5" fmla="*/ 5233 w 10138"/>
              <a:gd name="connsiteY5" fmla="*/ 9920 h 10059"/>
              <a:gd name="connsiteX6" fmla="*/ 9658 w 10138"/>
              <a:gd name="connsiteY6" fmla="*/ 9699 h 10059"/>
              <a:gd name="connsiteX7" fmla="*/ 10133 w 10138"/>
              <a:gd name="connsiteY7" fmla="*/ 5103 h 10059"/>
              <a:gd name="connsiteX8" fmla="*/ 9647 w 10138"/>
              <a:gd name="connsiteY8" fmla="*/ 444 h 10059"/>
              <a:gd name="connsiteX0" fmla="*/ 9647 w 10138"/>
              <a:gd name="connsiteY0" fmla="*/ 489 h 10104"/>
              <a:gd name="connsiteX1" fmla="*/ 4976 w 10138"/>
              <a:gd name="connsiteY1" fmla="*/ 47 h 10104"/>
              <a:gd name="connsiteX2" fmla="*/ 479 w 10138"/>
              <a:gd name="connsiteY2" fmla="*/ 403 h 10104"/>
              <a:gd name="connsiteX3" fmla="*/ 3 w 10138"/>
              <a:gd name="connsiteY3" fmla="*/ 4908 h 10104"/>
              <a:gd name="connsiteX4" fmla="*/ 520 w 10138"/>
              <a:gd name="connsiteY4" fmla="*/ 9545 h 10104"/>
              <a:gd name="connsiteX5" fmla="*/ 5233 w 10138"/>
              <a:gd name="connsiteY5" fmla="*/ 9965 h 10104"/>
              <a:gd name="connsiteX6" fmla="*/ 9658 w 10138"/>
              <a:gd name="connsiteY6" fmla="*/ 9744 h 10104"/>
              <a:gd name="connsiteX7" fmla="*/ 10133 w 10138"/>
              <a:gd name="connsiteY7" fmla="*/ 5148 h 10104"/>
              <a:gd name="connsiteX8" fmla="*/ 9647 w 10138"/>
              <a:gd name="connsiteY8" fmla="*/ 489 h 10104"/>
              <a:gd name="connsiteX0" fmla="*/ 9783 w 10174"/>
              <a:gd name="connsiteY0" fmla="*/ 464 h 10122"/>
              <a:gd name="connsiteX1" fmla="*/ 4976 w 10174"/>
              <a:gd name="connsiteY1" fmla="*/ 65 h 10122"/>
              <a:gd name="connsiteX2" fmla="*/ 479 w 10174"/>
              <a:gd name="connsiteY2" fmla="*/ 421 h 10122"/>
              <a:gd name="connsiteX3" fmla="*/ 3 w 10174"/>
              <a:gd name="connsiteY3" fmla="*/ 4926 h 10122"/>
              <a:gd name="connsiteX4" fmla="*/ 520 w 10174"/>
              <a:gd name="connsiteY4" fmla="*/ 9563 h 10122"/>
              <a:gd name="connsiteX5" fmla="*/ 5233 w 10174"/>
              <a:gd name="connsiteY5" fmla="*/ 9983 h 10122"/>
              <a:gd name="connsiteX6" fmla="*/ 9658 w 10174"/>
              <a:gd name="connsiteY6" fmla="*/ 9762 h 10122"/>
              <a:gd name="connsiteX7" fmla="*/ 10133 w 10174"/>
              <a:gd name="connsiteY7" fmla="*/ 5166 h 10122"/>
              <a:gd name="connsiteX8" fmla="*/ 9783 w 10174"/>
              <a:gd name="connsiteY8" fmla="*/ 464 h 10122"/>
              <a:gd name="connsiteX0" fmla="*/ 9783 w 10325"/>
              <a:gd name="connsiteY0" fmla="*/ 464 h 10122"/>
              <a:gd name="connsiteX1" fmla="*/ 4976 w 10325"/>
              <a:gd name="connsiteY1" fmla="*/ 65 h 10122"/>
              <a:gd name="connsiteX2" fmla="*/ 479 w 10325"/>
              <a:gd name="connsiteY2" fmla="*/ 421 h 10122"/>
              <a:gd name="connsiteX3" fmla="*/ 3 w 10325"/>
              <a:gd name="connsiteY3" fmla="*/ 4926 h 10122"/>
              <a:gd name="connsiteX4" fmla="*/ 520 w 10325"/>
              <a:gd name="connsiteY4" fmla="*/ 9563 h 10122"/>
              <a:gd name="connsiteX5" fmla="*/ 5233 w 10325"/>
              <a:gd name="connsiteY5" fmla="*/ 9983 h 10122"/>
              <a:gd name="connsiteX6" fmla="*/ 9658 w 10325"/>
              <a:gd name="connsiteY6" fmla="*/ 9762 h 10122"/>
              <a:gd name="connsiteX7" fmla="*/ 10325 w 10325"/>
              <a:gd name="connsiteY7" fmla="*/ 4952 h 10122"/>
              <a:gd name="connsiteX8" fmla="*/ 9783 w 10325"/>
              <a:gd name="connsiteY8" fmla="*/ 464 h 10122"/>
              <a:gd name="connsiteX0" fmla="*/ 9783 w 10364"/>
              <a:gd name="connsiteY0" fmla="*/ 464 h 10136"/>
              <a:gd name="connsiteX1" fmla="*/ 4976 w 10364"/>
              <a:gd name="connsiteY1" fmla="*/ 65 h 10136"/>
              <a:gd name="connsiteX2" fmla="*/ 479 w 10364"/>
              <a:gd name="connsiteY2" fmla="*/ 421 h 10136"/>
              <a:gd name="connsiteX3" fmla="*/ 3 w 10364"/>
              <a:gd name="connsiteY3" fmla="*/ 4926 h 10136"/>
              <a:gd name="connsiteX4" fmla="*/ 520 w 10364"/>
              <a:gd name="connsiteY4" fmla="*/ 9563 h 10136"/>
              <a:gd name="connsiteX5" fmla="*/ 5233 w 10364"/>
              <a:gd name="connsiteY5" fmla="*/ 9983 h 10136"/>
              <a:gd name="connsiteX6" fmla="*/ 9986 w 10364"/>
              <a:gd name="connsiteY6" fmla="*/ 9527 h 10136"/>
              <a:gd name="connsiteX7" fmla="*/ 10325 w 10364"/>
              <a:gd name="connsiteY7" fmla="*/ 4952 h 10136"/>
              <a:gd name="connsiteX8" fmla="*/ 9783 w 10364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467"/>
              <a:gd name="connsiteY0" fmla="*/ 464 h 10099"/>
              <a:gd name="connsiteX1" fmla="*/ 4976 w 10467"/>
              <a:gd name="connsiteY1" fmla="*/ 65 h 10099"/>
              <a:gd name="connsiteX2" fmla="*/ 479 w 10467"/>
              <a:gd name="connsiteY2" fmla="*/ 421 h 10099"/>
              <a:gd name="connsiteX3" fmla="*/ 3 w 10467"/>
              <a:gd name="connsiteY3" fmla="*/ 4926 h 10099"/>
              <a:gd name="connsiteX4" fmla="*/ 520 w 10467"/>
              <a:gd name="connsiteY4" fmla="*/ 9563 h 10099"/>
              <a:gd name="connsiteX5" fmla="*/ 5403 w 10467"/>
              <a:gd name="connsiteY5" fmla="*/ 9897 h 10099"/>
              <a:gd name="connsiteX6" fmla="*/ 9986 w 10467"/>
              <a:gd name="connsiteY6" fmla="*/ 9527 h 10099"/>
              <a:gd name="connsiteX7" fmla="*/ 10325 w 10467"/>
              <a:gd name="connsiteY7" fmla="*/ 4952 h 10099"/>
              <a:gd name="connsiteX8" fmla="*/ 9783 w 10467"/>
              <a:gd name="connsiteY8" fmla="*/ 464 h 10099"/>
              <a:gd name="connsiteX0" fmla="*/ 9783 w 10467"/>
              <a:gd name="connsiteY0" fmla="*/ 464 h 10112"/>
              <a:gd name="connsiteX1" fmla="*/ 4976 w 10467"/>
              <a:gd name="connsiteY1" fmla="*/ 65 h 10112"/>
              <a:gd name="connsiteX2" fmla="*/ 479 w 10467"/>
              <a:gd name="connsiteY2" fmla="*/ 421 h 10112"/>
              <a:gd name="connsiteX3" fmla="*/ 3 w 10467"/>
              <a:gd name="connsiteY3" fmla="*/ 4926 h 10112"/>
              <a:gd name="connsiteX4" fmla="*/ 418 w 10467"/>
              <a:gd name="connsiteY4" fmla="*/ 9584 h 10112"/>
              <a:gd name="connsiteX5" fmla="*/ 5403 w 10467"/>
              <a:gd name="connsiteY5" fmla="*/ 9897 h 10112"/>
              <a:gd name="connsiteX6" fmla="*/ 9986 w 10467"/>
              <a:gd name="connsiteY6" fmla="*/ 9527 h 10112"/>
              <a:gd name="connsiteX7" fmla="*/ 10325 w 10467"/>
              <a:gd name="connsiteY7" fmla="*/ 4952 h 10112"/>
              <a:gd name="connsiteX8" fmla="*/ 9783 w 10467"/>
              <a:gd name="connsiteY8" fmla="*/ 464 h 10112"/>
              <a:gd name="connsiteX0" fmla="*/ 9783 w 10467"/>
              <a:gd name="connsiteY0" fmla="*/ 464 h 10168"/>
              <a:gd name="connsiteX1" fmla="*/ 4976 w 10467"/>
              <a:gd name="connsiteY1" fmla="*/ 65 h 10168"/>
              <a:gd name="connsiteX2" fmla="*/ 479 w 10467"/>
              <a:gd name="connsiteY2" fmla="*/ 421 h 10168"/>
              <a:gd name="connsiteX3" fmla="*/ 3 w 10467"/>
              <a:gd name="connsiteY3" fmla="*/ 4926 h 10168"/>
              <a:gd name="connsiteX4" fmla="*/ 418 w 10467"/>
              <a:gd name="connsiteY4" fmla="*/ 9584 h 10168"/>
              <a:gd name="connsiteX5" fmla="*/ 5403 w 10467"/>
              <a:gd name="connsiteY5" fmla="*/ 10025 h 10168"/>
              <a:gd name="connsiteX6" fmla="*/ 9986 w 10467"/>
              <a:gd name="connsiteY6" fmla="*/ 9527 h 10168"/>
              <a:gd name="connsiteX7" fmla="*/ 10325 w 10467"/>
              <a:gd name="connsiteY7" fmla="*/ 4952 h 10168"/>
              <a:gd name="connsiteX8" fmla="*/ 9783 w 10467"/>
              <a:gd name="connsiteY8" fmla="*/ 464 h 10168"/>
              <a:gd name="connsiteX0" fmla="*/ 9783 w 10467"/>
              <a:gd name="connsiteY0" fmla="*/ 464 h 10168"/>
              <a:gd name="connsiteX1" fmla="*/ 4976 w 10467"/>
              <a:gd name="connsiteY1" fmla="*/ 65 h 10168"/>
              <a:gd name="connsiteX2" fmla="*/ 479 w 10467"/>
              <a:gd name="connsiteY2" fmla="*/ 421 h 10168"/>
              <a:gd name="connsiteX3" fmla="*/ 3 w 10467"/>
              <a:gd name="connsiteY3" fmla="*/ 4926 h 10168"/>
              <a:gd name="connsiteX4" fmla="*/ 418 w 10467"/>
              <a:gd name="connsiteY4" fmla="*/ 9584 h 10168"/>
              <a:gd name="connsiteX5" fmla="*/ 5403 w 10467"/>
              <a:gd name="connsiteY5" fmla="*/ 10025 h 10168"/>
              <a:gd name="connsiteX6" fmla="*/ 9986 w 10467"/>
              <a:gd name="connsiteY6" fmla="*/ 9527 h 10168"/>
              <a:gd name="connsiteX7" fmla="*/ 10325 w 10467"/>
              <a:gd name="connsiteY7" fmla="*/ 4952 h 10168"/>
              <a:gd name="connsiteX8" fmla="*/ 9783 w 10467"/>
              <a:gd name="connsiteY8" fmla="*/ 464 h 10168"/>
              <a:gd name="connsiteX0" fmla="*/ 9783 w 10399"/>
              <a:gd name="connsiteY0" fmla="*/ 464 h 10244"/>
              <a:gd name="connsiteX1" fmla="*/ 4976 w 10399"/>
              <a:gd name="connsiteY1" fmla="*/ 65 h 10244"/>
              <a:gd name="connsiteX2" fmla="*/ 479 w 10399"/>
              <a:gd name="connsiteY2" fmla="*/ 421 h 10244"/>
              <a:gd name="connsiteX3" fmla="*/ 3 w 10399"/>
              <a:gd name="connsiteY3" fmla="*/ 4926 h 10244"/>
              <a:gd name="connsiteX4" fmla="*/ 418 w 10399"/>
              <a:gd name="connsiteY4" fmla="*/ 9584 h 10244"/>
              <a:gd name="connsiteX5" fmla="*/ 5403 w 10399"/>
              <a:gd name="connsiteY5" fmla="*/ 10025 h 10244"/>
              <a:gd name="connsiteX6" fmla="*/ 9850 w 10399"/>
              <a:gd name="connsiteY6" fmla="*/ 9784 h 10244"/>
              <a:gd name="connsiteX7" fmla="*/ 10325 w 10399"/>
              <a:gd name="connsiteY7" fmla="*/ 4952 h 10244"/>
              <a:gd name="connsiteX8" fmla="*/ 9783 w 10399"/>
              <a:gd name="connsiteY8" fmla="*/ 464 h 10244"/>
              <a:gd name="connsiteX0" fmla="*/ 9783 w 10399"/>
              <a:gd name="connsiteY0" fmla="*/ 464 h 10152"/>
              <a:gd name="connsiteX1" fmla="*/ 4976 w 10399"/>
              <a:gd name="connsiteY1" fmla="*/ 65 h 10152"/>
              <a:gd name="connsiteX2" fmla="*/ 479 w 10399"/>
              <a:gd name="connsiteY2" fmla="*/ 421 h 10152"/>
              <a:gd name="connsiteX3" fmla="*/ 3 w 10399"/>
              <a:gd name="connsiteY3" fmla="*/ 4926 h 10152"/>
              <a:gd name="connsiteX4" fmla="*/ 418 w 10399"/>
              <a:gd name="connsiteY4" fmla="*/ 9584 h 10152"/>
              <a:gd name="connsiteX5" fmla="*/ 5403 w 10399"/>
              <a:gd name="connsiteY5" fmla="*/ 10025 h 10152"/>
              <a:gd name="connsiteX6" fmla="*/ 9850 w 10399"/>
              <a:gd name="connsiteY6" fmla="*/ 9784 h 10152"/>
              <a:gd name="connsiteX7" fmla="*/ 10325 w 10399"/>
              <a:gd name="connsiteY7" fmla="*/ 4952 h 10152"/>
              <a:gd name="connsiteX8" fmla="*/ 9783 w 10399"/>
              <a:gd name="connsiteY8" fmla="*/ 464 h 10152"/>
              <a:gd name="connsiteX0" fmla="*/ 9783 w 10326"/>
              <a:gd name="connsiteY0" fmla="*/ 464 h 10152"/>
              <a:gd name="connsiteX1" fmla="*/ 4976 w 10326"/>
              <a:gd name="connsiteY1" fmla="*/ 65 h 10152"/>
              <a:gd name="connsiteX2" fmla="*/ 479 w 10326"/>
              <a:gd name="connsiteY2" fmla="*/ 421 h 10152"/>
              <a:gd name="connsiteX3" fmla="*/ 3 w 10326"/>
              <a:gd name="connsiteY3" fmla="*/ 4926 h 10152"/>
              <a:gd name="connsiteX4" fmla="*/ 418 w 10326"/>
              <a:gd name="connsiteY4" fmla="*/ 9584 h 10152"/>
              <a:gd name="connsiteX5" fmla="*/ 5403 w 10326"/>
              <a:gd name="connsiteY5" fmla="*/ 10025 h 10152"/>
              <a:gd name="connsiteX6" fmla="*/ 9850 w 10326"/>
              <a:gd name="connsiteY6" fmla="*/ 9784 h 10152"/>
              <a:gd name="connsiteX7" fmla="*/ 10325 w 10326"/>
              <a:gd name="connsiteY7" fmla="*/ 4952 h 10152"/>
              <a:gd name="connsiteX8" fmla="*/ 9783 w 10326"/>
              <a:gd name="connsiteY8" fmla="*/ 464 h 10152"/>
              <a:gd name="connsiteX0" fmla="*/ 9783 w 10334"/>
              <a:gd name="connsiteY0" fmla="*/ 464 h 10151"/>
              <a:gd name="connsiteX1" fmla="*/ 4976 w 10334"/>
              <a:gd name="connsiteY1" fmla="*/ 65 h 10151"/>
              <a:gd name="connsiteX2" fmla="*/ 479 w 10334"/>
              <a:gd name="connsiteY2" fmla="*/ 421 h 10151"/>
              <a:gd name="connsiteX3" fmla="*/ 3 w 10334"/>
              <a:gd name="connsiteY3" fmla="*/ 4926 h 10151"/>
              <a:gd name="connsiteX4" fmla="*/ 418 w 10334"/>
              <a:gd name="connsiteY4" fmla="*/ 9584 h 10151"/>
              <a:gd name="connsiteX5" fmla="*/ 5403 w 10334"/>
              <a:gd name="connsiteY5" fmla="*/ 10025 h 10151"/>
              <a:gd name="connsiteX6" fmla="*/ 9941 w 10334"/>
              <a:gd name="connsiteY6" fmla="*/ 9805 h 10151"/>
              <a:gd name="connsiteX7" fmla="*/ 10325 w 10334"/>
              <a:gd name="connsiteY7" fmla="*/ 4952 h 10151"/>
              <a:gd name="connsiteX8" fmla="*/ 9783 w 10334"/>
              <a:gd name="connsiteY8" fmla="*/ 464 h 10151"/>
              <a:gd name="connsiteX0" fmla="*/ 9783 w 10353"/>
              <a:gd name="connsiteY0" fmla="*/ 464 h 10151"/>
              <a:gd name="connsiteX1" fmla="*/ 4976 w 10353"/>
              <a:gd name="connsiteY1" fmla="*/ 65 h 10151"/>
              <a:gd name="connsiteX2" fmla="*/ 479 w 10353"/>
              <a:gd name="connsiteY2" fmla="*/ 421 h 10151"/>
              <a:gd name="connsiteX3" fmla="*/ 3 w 10353"/>
              <a:gd name="connsiteY3" fmla="*/ 4926 h 10151"/>
              <a:gd name="connsiteX4" fmla="*/ 418 w 10353"/>
              <a:gd name="connsiteY4" fmla="*/ 9584 h 10151"/>
              <a:gd name="connsiteX5" fmla="*/ 5403 w 10353"/>
              <a:gd name="connsiteY5" fmla="*/ 10025 h 10151"/>
              <a:gd name="connsiteX6" fmla="*/ 9941 w 10353"/>
              <a:gd name="connsiteY6" fmla="*/ 9805 h 10151"/>
              <a:gd name="connsiteX7" fmla="*/ 10348 w 10353"/>
              <a:gd name="connsiteY7" fmla="*/ 5038 h 10151"/>
              <a:gd name="connsiteX8" fmla="*/ 9783 w 10353"/>
              <a:gd name="connsiteY8" fmla="*/ 464 h 10151"/>
              <a:gd name="connsiteX0" fmla="*/ 9817 w 10353"/>
              <a:gd name="connsiteY0" fmla="*/ 454 h 10162"/>
              <a:gd name="connsiteX1" fmla="*/ 4976 w 10353"/>
              <a:gd name="connsiteY1" fmla="*/ 76 h 10162"/>
              <a:gd name="connsiteX2" fmla="*/ 479 w 10353"/>
              <a:gd name="connsiteY2" fmla="*/ 432 h 10162"/>
              <a:gd name="connsiteX3" fmla="*/ 3 w 10353"/>
              <a:gd name="connsiteY3" fmla="*/ 4937 h 10162"/>
              <a:gd name="connsiteX4" fmla="*/ 418 w 10353"/>
              <a:gd name="connsiteY4" fmla="*/ 9595 h 10162"/>
              <a:gd name="connsiteX5" fmla="*/ 5403 w 10353"/>
              <a:gd name="connsiteY5" fmla="*/ 10036 h 10162"/>
              <a:gd name="connsiteX6" fmla="*/ 9941 w 10353"/>
              <a:gd name="connsiteY6" fmla="*/ 9816 h 10162"/>
              <a:gd name="connsiteX7" fmla="*/ 10348 w 10353"/>
              <a:gd name="connsiteY7" fmla="*/ 5049 h 10162"/>
              <a:gd name="connsiteX8" fmla="*/ 9817 w 10353"/>
              <a:gd name="connsiteY8" fmla="*/ 454 h 10162"/>
              <a:gd name="connsiteX0" fmla="*/ 9817 w 10353"/>
              <a:gd name="connsiteY0" fmla="*/ 446 h 10154"/>
              <a:gd name="connsiteX1" fmla="*/ 5010 w 10353"/>
              <a:gd name="connsiteY1" fmla="*/ 89 h 10154"/>
              <a:gd name="connsiteX2" fmla="*/ 479 w 10353"/>
              <a:gd name="connsiteY2" fmla="*/ 424 h 10154"/>
              <a:gd name="connsiteX3" fmla="*/ 3 w 10353"/>
              <a:gd name="connsiteY3" fmla="*/ 4929 h 10154"/>
              <a:gd name="connsiteX4" fmla="*/ 418 w 10353"/>
              <a:gd name="connsiteY4" fmla="*/ 9587 h 10154"/>
              <a:gd name="connsiteX5" fmla="*/ 5403 w 10353"/>
              <a:gd name="connsiteY5" fmla="*/ 10028 h 10154"/>
              <a:gd name="connsiteX6" fmla="*/ 9941 w 10353"/>
              <a:gd name="connsiteY6" fmla="*/ 9808 h 10154"/>
              <a:gd name="connsiteX7" fmla="*/ 10348 w 10353"/>
              <a:gd name="connsiteY7" fmla="*/ 5041 h 10154"/>
              <a:gd name="connsiteX8" fmla="*/ 9817 w 10353"/>
              <a:gd name="connsiteY8" fmla="*/ 446 h 10154"/>
              <a:gd name="connsiteX0" fmla="*/ 9817 w 10353"/>
              <a:gd name="connsiteY0" fmla="*/ 446 h 10154"/>
              <a:gd name="connsiteX1" fmla="*/ 5010 w 10353"/>
              <a:gd name="connsiteY1" fmla="*/ 89 h 10154"/>
              <a:gd name="connsiteX2" fmla="*/ 479 w 10353"/>
              <a:gd name="connsiteY2" fmla="*/ 424 h 10154"/>
              <a:gd name="connsiteX3" fmla="*/ 3 w 10353"/>
              <a:gd name="connsiteY3" fmla="*/ 4929 h 10154"/>
              <a:gd name="connsiteX4" fmla="*/ 418 w 10353"/>
              <a:gd name="connsiteY4" fmla="*/ 9587 h 10154"/>
              <a:gd name="connsiteX5" fmla="*/ 5403 w 10353"/>
              <a:gd name="connsiteY5" fmla="*/ 10028 h 10154"/>
              <a:gd name="connsiteX6" fmla="*/ 9941 w 10353"/>
              <a:gd name="connsiteY6" fmla="*/ 9808 h 10154"/>
              <a:gd name="connsiteX7" fmla="*/ 10348 w 10353"/>
              <a:gd name="connsiteY7" fmla="*/ 5041 h 10154"/>
              <a:gd name="connsiteX8" fmla="*/ 9817 w 10353"/>
              <a:gd name="connsiteY8" fmla="*/ 446 h 10154"/>
              <a:gd name="connsiteX0" fmla="*/ 9817 w 10353"/>
              <a:gd name="connsiteY0" fmla="*/ 466 h 10174"/>
              <a:gd name="connsiteX1" fmla="*/ 5010 w 10353"/>
              <a:gd name="connsiteY1" fmla="*/ 109 h 10174"/>
              <a:gd name="connsiteX2" fmla="*/ 377 w 10353"/>
              <a:gd name="connsiteY2" fmla="*/ 358 h 10174"/>
              <a:gd name="connsiteX3" fmla="*/ 3 w 10353"/>
              <a:gd name="connsiteY3" fmla="*/ 4949 h 10174"/>
              <a:gd name="connsiteX4" fmla="*/ 418 w 10353"/>
              <a:gd name="connsiteY4" fmla="*/ 9607 h 10174"/>
              <a:gd name="connsiteX5" fmla="*/ 5403 w 10353"/>
              <a:gd name="connsiteY5" fmla="*/ 10048 h 10174"/>
              <a:gd name="connsiteX6" fmla="*/ 9941 w 10353"/>
              <a:gd name="connsiteY6" fmla="*/ 9828 h 10174"/>
              <a:gd name="connsiteX7" fmla="*/ 10348 w 10353"/>
              <a:gd name="connsiteY7" fmla="*/ 5061 h 10174"/>
              <a:gd name="connsiteX8" fmla="*/ 9817 w 10353"/>
              <a:gd name="connsiteY8" fmla="*/ 466 h 10174"/>
              <a:gd name="connsiteX0" fmla="*/ 9817 w 10353"/>
              <a:gd name="connsiteY0" fmla="*/ 565 h 10273"/>
              <a:gd name="connsiteX1" fmla="*/ 5010 w 10353"/>
              <a:gd name="connsiteY1" fmla="*/ 208 h 10273"/>
              <a:gd name="connsiteX2" fmla="*/ 377 w 10353"/>
              <a:gd name="connsiteY2" fmla="*/ 457 h 10273"/>
              <a:gd name="connsiteX3" fmla="*/ 3 w 10353"/>
              <a:gd name="connsiteY3" fmla="*/ 5048 h 10273"/>
              <a:gd name="connsiteX4" fmla="*/ 418 w 10353"/>
              <a:gd name="connsiteY4" fmla="*/ 9706 h 10273"/>
              <a:gd name="connsiteX5" fmla="*/ 5403 w 10353"/>
              <a:gd name="connsiteY5" fmla="*/ 10147 h 10273"/>
              <a:gd name="connsiteX6" fmla="*/ 9941 w 10353"/>
              <a:gd name="connsiteY6" fmla="*/ 9927 h 10273"/>
              <a:gd name="connsiteX7" fmla="*/ 10348 w 10353"/>
              <a:gd name="connsiteY7" fmla="*/ 5160 h 10273"/>
              <a:gd name="connsiteX8" fmla="*/ 9817 w 10353"/>
              <a:gd name="connsiteY8" fmla="*/ 565 h 10273"/>
              <a:gd name="connsiteX0" fmla="*/ 9817 w 10353"/>
              <a:gd name="connsiteY0" fmla="*/ 565 h 10273"/>
              <a:gd name="connsiteX1" fmla="*/ 5010 w 10353"/>
              <a:gd name="connsiteY1" fmla="*/ 208 h 10273"/>
              <a:gd name="connsiteX2" fmla="*/ 377 w 10353"/>
              <a:gd name="connsiteY2" fmla="*/ 457 h 10273"/>
              <a:gd name="connsiteX3" fmla="*/ 3 w 10353"/>
              <a:gd name="connsiteY3" fmla="*/ 5048 h 10273"/>
              <a:gd name="connsiteX4" fmla="*/ 418 w 10353"/>
              <a:gd name="connsiteY4" fmla="*/ 9706 h 10273"/>
              <a:gd name="connsiteX5" fmla="*/ 5403 w 10353"/>
              <a:gd name="connsiteY5" fmla="*/ 10147 h 10273"/>
              <a:gd name="connsiteX6" fmla="*/ 9941 w 10353"/>
              <a:gd name="connsiteY6" fmla="*/ 9927 h 10273"/>
              <a:gd name="connsiteX7" fmla="*/ 10348 w 10353"/>
              <a:gd name="connsiteY7" fmla="*/ 5160 h 10273"/>
              <a:gd name="connsiteX8" fmla="*/ 9817 w 10353"/>
              <a:gd name="connsiteY8" fmla="*/ 565 h 10273"/>
              <a:gd name="connsiteX0" fmla="*/ 9817 w 10353"/>
              <a:gd name="connsiteY0" fmla="*/ 482 h 10190"/>
              <a:gd name="connsiteX1" fmla="*/ 5010 w 10353"/>
              <a:gd name="connsiteY1" fmla="*/ 125 h 10190"/>
              <a:gd name="connsiteX2" fmla="*/ 377 w 10353"/>
              <a:gd name="connsiteY2" fmla="*/ 374 h 10190"/>
              <a:gd name="connsiteX3" fmla="*/ 3 w 10353"/>
              <a:gd name="connsiteY3" fmla="*/ 4965 h 10190"/>
              <a:gd name="connsiteX4" fmla="*/ 418 w 10353"/>
              <a:gd name="connsiteY4" fmla="*/ 9623 h 10190"/>
              <a:gd name="connsiteX5" fmla="*/ 5403 w 10353"/>
              <a:gd name="connsiteY5" fmla="*/ 10064 h 10190"/>
              <a:gd name="connsiteX6" fmla="*/ 9941 w 10353"/>
              <a:gd name="connsiteY6" fmla="*/ 9844 h 10190"/>
              <a:gd name="connsiteX7" fmla="*/ 10348 w 10353"/>
              <a:gd name="connsiteY7" fmla="*/ 5077 h 10190"/>
              <a:gd name="connsiteX8" fmla="*/ 9817 w 10353"/>
              <a:gd name="connsiteY8" fmla="*/ 482 h 10190"/>
              <a:gd name="connsiteX0" fmla="*/ 9815 w 10351"/>
              <a:gd name="connsiteY0" fmla="*/ 495 h 10203"/>
              <a:gd name="connsiteX1" fmla="*/ 5008 w 10351"/>
              <a:gd name="connsiteY1" fmla="*/ 138 h 10203"/>
              <a:gd name="connsiteX2" fmla="*/ 420 w 10351"/>
              <a:gd name="connsiteY2" fmla="*/ 366 h 10203"/>
              <a:gd name="connsiteX3" fmla="*/ 1 w 10351"/>
              <a:gd name="connsiteY3" fmla="*/ 4978 h 10203"/>
              <a:gd name="connsiteX4" fmla="*/ 416 w 10351"/>
              <a:gd name="connsiteY4" fmla="*/ 9636 h 10203"/>
              <a:gd name="connsiteX5" fmla="*/ 5401 w 10351"/>
              <a:gd name="connsiteY5" fmla="*/ 10077 h 10203"/>
              <a:gd name="connsiteX6" fmla="*/ 9939 w 10351"/>
              <a:gd name="connsiteY6" fmla="*/ 9857 h 10203"/>
              <a:gd name="connsiteX7" fmla="*/ 10346 w 10351"/>
              <a:gd name="connsiteY7" fmla="*/ 5090 h 10203"/>
              <a:gd name="connsiteX8" fmla="*/ 9815 w 10351"/>
              <a:gd name="connsiteY8" fmla="*/ 495 h 10203"/>
              <a:gd name="connsiteX0" fmla="*/ 9816 w 10352"/>
              <a:gd name="connsiteY0" fmla="*/ 495 h 10203"/>
              <a:gd name="connsiteX1" fmla="*/ 5009 w 10352"/>
              <a:gd name="connsiteY1" fmla="*/ 138 h 10203"/>
              <a:gd name="connsiteX2" fmla="*/ 421 w 10352"/>
              <a:gd name="connsiteY2" fmla="*/ 366 h 10203"/>
              <a:gd name="connsiteX3" fmla="*/ 2 w 10352"/>
              <a:gd name="connsiteY3" fmla="*/ 4978 h 10203"/>
              <a:gd name="connsiteX4" fmla="*/ 417 w 10352"/>
              <a:gd name="connsiteY4" fmla="*/ 9636 h 10203"/>
              <a:gd name="connsiteX5" fmla="*/ 5402 w 10352"/>
              <a:gd name="connsiteY5" fmla="*/ 10077 h 10203"/>
              <a:gd name="connsiteX6" fmla="*/ 9940 w 10352"/>
              <a:gd name="connsiteY6" fmla="*/ 9857 h 10203"/>
              <a:gd name="connsiteX7" fmla="*/ 10347 w 10352"/>
              <a:gd name="connsiteY7" fmla="*/ 5090 h 10203"/>
              <a:gd name="connsiteX8" fmla="*/ 9816 w 10352"/>
              <a:gd name="connsiteY8" fmla="*/ 495 h 10203"/>
              <a:gd name="connsiteX0" fmla="*/ 9818 w 10354"/>
              <a:gd name="connsiteY0" fmla="*/ 495 h 10198"/>
              <a:gd name="connsiteX1" fmla="*/ 5011 w 10354"/>
              <a:gd name="connsiteY1" fmla="*/ 138 h 10198"/>
              <a:gd name="connsiteX2" fmla="*/ 423 w 10354"/>
              <a:gd name="connsiteY2" fmla="*/ 366 h 10198"/>
              <a:gd name="connsiteX3" fmla="*/ 4 w 10354"/>
              <a:gd name="connsiteY3" fmla="*/ 4978 h 10198"/>
              <a:gd name="connsiteX4" fmla="*/ 385 w 10354"/>
              <a:gd name="connsiteY4" fmla="*/ 9572 h 10198"/>
              <a:gd name="connsiteX5" fmla="*/ 5404 w 10354"/>
              <a:gd name="connsiteY5" fmla="*/ 10077 h 10198"/>
              <a:gd name="connsiteX6" fmla="*/ 9942 w 10354"/>
              <a:gd name="connsiteY6" fmla="*/ 9857 h 10198"/>
              <a:gd name="connsiteX7" fmla="*/ 10349 w 10354"/>
              <a:gd name="connsiteY7" fmla="*/ 5090 h 10198"/>
              <a:gd name="connsiteX8" fmla="*/ 9818 w 10354"/>
              <a:gd name="connsiteY8" fmla="*/ 495 h 10198"/>
              <a:gd name="connsiteX0" fmla="*/ 9823 w 10359"/>
              <a:gd name="connsiteY0" fmla="*/ 495 h 10257"/>
              <a:gd name="connsiteX1" fmla="*/ 5016 w 10359"/>
              <a:gd name="connsiteY1" fmla="*/ 138 h 10257"/>
              <a:gd name="connsiteX2" fmla="*/ 428 w 10359"/>
              <a:gd name="connsiteY2" fmla="*/ 366 h 10257"/>
              <a:gd name="connsiteX3" fmla="*/ 9 w 10359"/>
              <a:gd name="connsiteY3" fmla="*/ 4978 h 10257"/>
              <a:gd name="connsiteX4" fmla="*/ 367 w 10359"/>
              <a:gd name="connsiteY4" fmla="*/ 9722 h 10257"/>
              <a:gd name="connsiteX5" fmla="*/ 5409 w 10359"/>
              <a:gd name="connsiteY5" fmla="*/ 10077 h 10257"/>
              <a:gd name="connsiteX6" fmla="*/ 9947 w 10359"/>
              <a:gd name="connsiteY6" fmla="*/ 9857 h 10257"/>
              <a:gd name="connsiteX7" fmla="*/ 10354 w 10359"/>
              <a:gd name="connsiteY7" fmla="*/ 5090 h 10257"/>
              <a:gd name="connsiteX8" fmla="*/ 9823 w 10359"/>
              <a:gd name="connsiteY8" fmla="*/ 495 h 10257"/>
              <a:gd name="connsiteX0" fmla="*/ 9817 w 10353"/>
              <a:gd name="connsiteY0" fmla="*/ 495 h 10285"/>
              <a:gd name="connsiteX1" fmla="*/ 5010 w 10353"/>
              <a:gd name="connsiteY1" fmla="*/ 138 h 10285"/>
              <a:gd name="connsiteX2" fmla="*/ 422 w 10353"/>
              <a:gd name="connsiteY2" fmla="*/ 366 h 10285"/>
              <a:gd name="connsiteX3" fmla="*/ 3 w 10353"/>
              <a:gd name="connsiteY3" fmla="*/ 4978 h 10285"/>
              <a:gd name="connsiteX4" fmla="*/ 395 w 10353"/>
              <a:gd name="connsiteY4" fmla="*/ 9765 h 10285"/>
              <a:gd name="connsiteX5" fmla="*/ 5403 w 10353"/>
              <a:gd name="connsiteY5" fmla="*/ 10077 h 10285"/>
              <a:gd name="connsiteX6" fmla="*/ 9941 w 10353"/>
              <a:gd name="connsiteY6" fmla="*/ 9857 h 10285"/>
              <a:gd name="connsiteX7" fmla="*/ 10348 w 10353"/>
              <a:gd name="connsiteY7" fmla="*/ 5090 h 10285"/>
              <a:gd name="connsiteX8" fmla="*/ 9817 w 10353"/>
              <a:gd name="connsiteY8" fmla="*/ 495 h 10285"/>
              <a:gd name="connsiteX0" fmla="*/ 9817 w 10353"/>
              <a:gd name="connsiteY0" fmla="*/ 495 h 10223"/>
              <a:gd name="connsiteX1" fmla="*/ 5010 w 10353"/>
              <a:gd name="connsiteY1" fmla="*/ 138 h 10223"/>
              <a:gd name="connsiteX2" fmla="*/ 422 w 10353"/>
              <a:gd name="connsiteY2" fmla="*/ 366 h 10223"/>
              <a:gd name="connsiteX3" fmla="*/ 3 w 10353"/>
              <a:gd name="connsiteY3" fmla="*/ 4978 h 10223"/>
              <a:gd name="connsiteX4" fmla="*/ 395 w 10353"/>
              <a:gd name="connsiteY4" fmla="*/ 9765 h 10223"/>
              <a:gd name="connsiteX5" fmla="*/ 5403 w 10353"/>
              <a:gd name="connsiteY5" fmla="*/ 10077 h 10223"/>
              <a:gd name="connsiteX6" fmla="*/ 9941 w 10353"/>
              <a:gd name="connsiteY6" fmla="*/ 9857 h 10223"/>
              <a:gd name="connsiteX7" fmla="*/ 10348 w 10353"/>
              <a:gd name="connsiteY7" fmla="*/ 5090 h 10223"/>
              <a:gd name="connsiteX8" fmla="*/ 9817 w 10353"/>
              <a:gd name="connsiteY8" fmla="*/ 495 h 10223"/>
              <a:gd name="connsiteX0" fmla="*/ 9818 w 10354"/>
              <a:gd name="connsiteY0" fmla="*/ 495 h 10209"/>
              <a:gd name="connsiteX1" fmla="*/ 5011 w 10354"/>
              <a:gd name="connsiteY1" fmla="*/ 138 h 10209"/>
              <a:gd name="connsiteX2" fmla="*/ 423 w 10354"/>
              <a:gd name="connsiteY2" fmla="*/ 366 h 10209"/>
              <a:gd name="connsiteX3" fmla="*/ 4 w 10354"/>
              <a:gd name="connsiteY3" fmla="*/ 4978 h 10209"/>
              <a:gd name="connsiteX4" fmla="*/ 385 w 10354"/>
              <a:gd name="connsiteY4" fmla="*/ 9744 h 10209"/>
              <a:gd name="connsiteX5" fmla="*/ 5404 w 10354"/>
              <a:gd name="connsiteY5" fmla="*/ 10077 h 10209"/>
              <a:gd name="connsiteX6" fmla="*/ 9942 w 10354"/>
              <a:gd name="connsiteY6" fmla="*/ 9857 h 10209"/>
              <a:gd name="connsiteX7" fmla="*/ 10349 w 10354"/>
              <a:gd name="connsiteY7" fmla="*/ 5090 h 10209"/>
              <a:gd name="connsiteX8" fmla="*/ 9818 w 10354"/>
              <a:gd name="connsiteY8" fmla="*/ 495 h 10209"/>
              <a:gd name="connsiteX0" fmla="*/ 9782 w 10318"/>
              <a:gd name="connsiteY0" fmla="*/ 495 h 10209"/>
              <a:gd name="connsiteX1" fmla="*/ 4975 w 10318"/>
              <a:gd name="connsiteY1" fmla="*/ 138 h 10209"/>
              <a:gd name="connsiteX2" fmla="*/ 387 w 10318"/>
              <a:gd name="connsiteY2" fmla="*/ 366 h 10209"/>
              <a:gd name="connsiteX3" fmla="*/ 13 w 10318"/>
              <a:gd name="connsiteY3" fmla="*/ 4958 h 10209"/>
              <a:gd name="connsiteX4" fmla="*/ 349 w 10318"/>
              <a:gd name="connsiteY4" fmla="*/ 9744 h 10209"/>
              <a:gd name="connsiteX5" fmla="*/ 5368 w 10318"/>
              <a:gd name="connsiteY5" fmla="*/ 10077 h 10209"/>
              <a:gd name="connsiteX6" fmla="*/ 9906 w 10318"/>
              <a:gd name="connsiteY6" fmla="*/ 9857 h 10209"/>
              <a:gd name="connsiteX7" fmla="*/ 10313 w 10318"/>
              <a:gd name="connsiteY7" fmla="*/ 5090 h 10209"/>
              <a:gd name="connsiteX8" fmla="*/ 9782 w 10318"/>
              <a:gd name="connsiteY8" fmla="*/ 495 h 10209"/>
              <a:gd name="connsiteX0" fmla="*/ 9779 w 10315"/>
              <a:gd name="connsiteY0" fmla="*/ 495 h 10197"/>
              <a:gd name="connsiteX1" fmla="*/ 4972 w 10315"/>
              <a:gd name="connsiteY1" fmla="*/ 138 h 10197"/>
              <a:gd name="connsiteX2" fmla="*/ 384 w 10315"/>
              <a:gd name="connsiteY2" fmla="*/ 366 h 10197"/>
              <a:gd name="connsiteX3" fmla="*/ 10 w 10315"/>
              <a:gd name="connsiteY3" fmla="*/ 4958 h 10197"/>
              <a:gd name="connsiteX4" fmla="*/ 369 w 10315"/>
              <a:gd name="connsiteY4" fmla="*/ 9586 h 10197"/>
              <a:gd name="connsiteX5" fmla="*/ 5365 w 10315"/>
              <a:gd name="connsiteY5" fmla="*/ 10077 h 10197"/>
              <a:gd name="connsiteX6" fmla="*/ 9903 w 10315"/>
              <a:gd name="connsiteY6" fmla="*/ 9857 h 10197"/>
              <a:gd name="connsiteX7" fmla="*/ 10310 w 10315"/>
              <a:gd name="connsiteY7" fmla="*/ 5090 h 10197"/>
              <a:gd name="connsiteX8" fmla="*/ 9779 w 10315"/>
              <a:gd name="connsiteY8" fmla="*/ 495 h 10197"/>
              <a:gd name="connsiteX0" fmla="*/ 9779 w 10315"/>
              <a:gd name="connsiteY0" fmla="*/ 495 h 10197"/>
              <a:gd name="connsiteX1" fmla="*/ 4972 w 10315"/>
              <a:gd name="connsiteY1" fmla="*/ 138 h 10197"/>
              <a:gd name="connsiteX2" fmla="*/ 384 w 10315"/>
              <a:gd name="connsiteY2" fmla="*/ 366 h 10197"/>
              <a:gd name="connsiteX3" fmla="*/ 10 w 10315"/>
              <a:gd name="connsiteY3" fmla="*/ 4958 h 10197"/>
              <a:gd name="connsiteX4" fmla="*/ 369 w 10315"/>
              <a:gd name="connsiteY4" fmla="*/ 9586 h 10197"/>
              <a:gd name="connsiteX5" fmla="*/ 5105 w 10315"/>
              <a:gd name="connsiteY5" fmla="*/ 10077 h 10197"/>
              <a:gd name="connsiteX6" fmla="*/ 9903 w 10315"/>
              <a:gd name="connsiteY6" fmla="*/ 9857 h 10197"/>
              <a:gd name="connsiteX7" fmla="*/ 10310 w 10315"/>
              <a:gd name="connsiteY7" fmla="*/ 5090 h 10197"/>
              <a:gd name="connsiteX8" fmla="*/ 9779 w 10315"/>
              <a:gd name="connsiteY8" fmla="*/ 495 h 10197"/>
              <a:gd name="connsiteX0" fmla="*/ 9779 w 10315"/>
              <a:gd name="connsiteY0" fmla="*/ 495 h 10231"/>
              <a:gd name="connsiteX1" fmla="*/ 4972 w 10315"/>
              <a:gd name="connsiteY1" fmla="*/ 138 h 10231"/>
              <a:gd name="connsiteX2" fmla="*/ 384 w 10315"/>
              <a:gd name="connsiteY2" fmla="*/ 366 h 10231"/>
              <a:gd name="connsiteX3" fmla="*/ 10 w 10315"/>
              <a:gd name="connsiteY3" fmla="*/ 4958 h 10231"/>
              <a:gd name="connsiteX4" fmla="*/ 369 w 10315"/>
              <a:gd name="connsiteY4" fmla="*/ 9586 h 10231"/>
              <a:gd name="connsiteX5" fmla="*/ 5105 w 10315"/>
              <a:gd name="connsiteY5" fmla="*/ 10077 h 10231"/>
              <a:gd name="connsiteX6" fmla="*/ 9903 w 10315"/>
              <a:gd name="connsiteY6" fmla="*/ 9857 h 10231"/>
              <a:gd name="connsiteX7" fmla="*/ 10310 w 10315"/>
              <a:gd name="connsiteY7" fmla="*/ 5090 h 10231"/>
              <a:gd name="connsiteX8" fmla="*/ 9779 w 10315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384 w 10310"/>
              <a:gd name="connsiteY2" fmla="*/ 366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71 h 10207"/>
              <a:gd name="connsiteX1" fmla="*/ 4972 w 10310"/>
              <a:gd name="connsiteY1" fmla="*/ 114 h 10207"/>
              <a:gd name="connsiteX2" fmla="*/ 441 w 10310"/>
              <a:gd name="connsiteY2" fmla="*/ 381 h 10207"/>
              <a:gd name="connsiteX3" fmla="*/ 10 w 10310"/>
              <a:gd name="connsiteY3" fmla="*/ 4934 h 10207"/>
              <a:gd name="connsiteX4" fmla="*/ 369 w 10310"/>
              <a:gd name="connsiteY4" fmla="*/ 9562 h 10207"/>
              <a:gd name="connsiteX5" fmla="*/ 5105 w 10310"/>
              <a:gd name="connsiteY5" fmla="*/ 10053 h 10207"/>
              <a:gd name="connsiteX6" fmla="*/ 9812 w 10310"/>
              <a:gd name="connsiteY6" fmla="*/ 9833 h 10207"/>
              <a:gd name="connsiteX7" fmla="*/ 10310 w 10310"/>
              <a:gd name="connsiteY7" fmla="*/ 5066 h 10207"/>
              <a:gd name="connsiteX8" fmla="*/ 9779 w 10310"/>
              <a:gd name="connsiteY8" fmla="*/ 471 h 10207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88 w 10319"/>
              <a:gd name="connsiteY0" fmla="*/ 495 h 10231"/>
              <a:gd name="connsiteX1" fmla="*/ 4981 w 10319"/>
              <a:gd name="connsiteY1" fmla="*/ 138 h 10231"/>
              <a:gd name="connsiteX2" fmla="*/ 450 w 10319"/>
              <a:gd name="connsiteY2" fmla="*/ 405 h 10231"/>
              <a:gd name="connsiteX3" fmla="*/ 8 w 10319"/>
              <a:gd name="connsiteY3" fmla="*/ 4780 h 10231"/>
              <a:gd name="connsiteX4" fmla="*/ 378 w 10319"/>
              <a:gd name="connsiteY4" fmla="*/ 9586 h 10231"/>
              <a:gd name="connsiteX5" fmla="*/ 5114 w 10319"/>
              <a:gd name="connsiteY5" fmla="*/ 10077 h 10231"/>
              <a:gd name="connsiteX6" fmla="*/ 9821 w 10319"/>
              <a:gd name="connsiteY6" fmla="*/ 9857 h 10231"/>
              <a:gd name="connsiteX7" fmla="*/ 10319 w 10319"/>
              <a:gd name="connsiteY7" fmla="*/ 5090 h 10231"/>
              <a:gd name="connsiteX8" fmla="*/ 9788 w 10319"/>
              <a:gd name="connsiteY8" fmla="*/ 495 h 10231"/>
              <a:gd name="connsiteX0" fmla="*/ 9790 w 10321"/>
              <a:gd name="connsiteY0" fmla="*/ 495 h 10231"/>
              <a:gd name="connsiteX1" fmla="*/ 4983 w 10321"/>
              <a:gd name="connsiteY1" fmla="*/ 138 h 10231"/>
              <a:gd name="connsiteX2" fmla="*/ 452 w 10321"/>
              <a:gd name="connsiteY2" fmla="*/ 405 h 10231"/>
              <a:gd name="connsiteX3" fmla="*/ 10 w 10321"/>
              <a:gd name="connsiteY3" fmla="*/ 4780 h 10231"/>
              <a:gd name="connsiteX4" fmla="*/ 380 w 10321"/>
              <a:gd name="connsiteY4" fmla="*/ 9586 h 10231"/>
              <a:gd name="connsiteX5" fmla="*/ 5116 w 10321"/>
              <a:gd name="connsiteY5" fmla="*/ 10077 h 10231"/>
              <a:gd name="connsiteX6" fmla="*/ 9823 w 10321"/>
              <a:gd name="connsiteY6" fmla="*/ 9857 h 10231"/>
              <a:gd name="connsiteX7" fmla="*/ 10321 w 10321"/>
              <a:gd name="connsiteY7" fmla="*/ 5090 h 10231"/>
              <a:gd name="connsiteX8" fmla="*/ 9790 w 10321"/>
              <a:gd name="connsiteY8" fmla="*/ 495 h 10231"/>
              <a:gd name="connsiteX0" fmla="*/ 9707 w 10321"/>
              <a:gd name="connsiteY0" fmla="*/ 365 h 10316"/>
              <a:gd name="connsiteX1" fmla="*/ 4983 w 10321"/>
              <a:gd name="connsiteY1" fmla="*/ 223 h 10316"/>
              <a:gd name="connsiteX2" fmla="*/ 452 w 10321"/>
              <a:gd name="connsiteY2" fmla="*/ 490 h 10316"/>
              <a:gd name="connsiteX3" fmla="*/ 10 w 10321"/>
              <a:gd name="connsiteY3" fmla="*/ 4865 h 10316"/>
              <a:gd name="connsiteX4" fmla="*/ 380 w 10321"/>
              <a:gd name="connsiteY4" fmla="*/ 9671 h 10316"/>
              <a:gd name="connsiteX5" fmla="*/ 5116 w 10321"/>
              <a:gd name="connsiteY5" fmla="*/ 10162 h 10316"/>
              <a:gd name="connsiteX6" fmla="*/ 9823 w 10321"/>
              <a:gd name="connsiteY6" fmla="*/ 9942 h 10316"/>
              <a:gd name="connsiteX7" fmla="*/ 10321 w 10321"/>
              <a:gd name="connsiteY7" fmla="*/ 5175 h 10316"/>
              <a:gd name="connsiteX8" fmla="*/ 9707 w 10321"/>
              <a:gd name="connsiteY8" fmla="*/ 365 h 10316"/>
              <a:gd name="connsiteX0" fmla="*/ 9707 w 10327"/>
              <a:gd name="connsiteY0" fmla="*/ 365 h 10327"/>
              <a:gd name="connsiteX1" fmla="*/ 4983 w 10327"/>
              <a:gd name="connsiteY1" fmla="*/ 223 h 10327"/>
              <a:gd name="connsiteX2" fmla="*/ 452 w 10327"/>
              <a:gd name="connsiteY2" fmla="*/ 490 h 10327"/>
              <a:gd name="connsiteX3" fmla="*/ 10 w 10327"/>
              <a:gd name="connsiteY3" fmla="*/ 4865 h 10327"/>
              <a:gd name="connsiteX4" fmla="*/ 380 w 10327"/>
              <a:gd name="connsiteY4" fmla="*/ 9671 h 10327"/>
              <a:gd name="connsiteX5" fmla="*/ 5116 w 10327"/>
              <a:gd name="connsiteY5" fmla="*/ 10162 h 10327"/>
              <a:gd name="connsiteX6" fmla="*/ 9918 w 10327"/>
              <a:gd name="connsiteY6" fmla="*/ 9749 h 10327"/>
              <a:gd name="connsiteX7" fmla="*/ 10321 w 10327"/>
              <a:gd name="connsiteY7" fmla="*/ 5175 h 10327"/>
              <a:gd name="connsiteX8" fmla="*/ 9707 w 10327"/>
              <a:gd name="connsiteY8" fmla="*/ 365 h 10327"/>
              <a:gd name="connsiteX0" fmla="*/ 9707 w 10327"/>
              <a:gd name="connsiteY0" fmla="*/ 365 h 10265"/>
              <a:gd name="connsiteX1" fmla="*/ 4983 w 10327"/>
              <a:gd name="connsiteY1" fmla="*/ 223 h 10265"/>
              <a:gd name="connsiteX2" fmla="*/ 452 w 10327"/>
              <a:gd name="connsiteY2" fmla="*/ 490 h 10265"/>
              <a:gd name="connsiteX3" fmla="*/ 10 w 10327"/>
              <a:gd name="connsiteY3" fmla="*/ 4865 h 10265"/>
              <a:gd name="connsiteX4" fmla="*/ 380 w 10327"/>
              <a:gd name="connsiteY4" fmla="*/ 9671 h 10265"/>
              <a:gd name="connsiteX5" fmla="*/ 5188 w 10327"/>
              <a:gd name="connsiteY5" fmla="*/ 10012 h 10265"/>
              <a:gd name="connsiteX6" fmla="*/ 9918 w 10327"/>
              <a:gd name="connsiteY6" fmla="*/ 9749 h 10265"/>
              <a:gd name="connsiteX7" fmla="*/ 10321 w 10327"/>
              <a:gd name="connsiteY7" fmla="*/ 5175 h 10265"/>
              <a:gd name="connsiteX8" fmla="*/ 9707 w 10327"/>
              <a:gd name="connsiteY8" fmla="*/ 365 h 10265"/>
              <a:gd name="connsiteX0" fmla="*/ 9710 w 10330"/>
              <a:gd name="connsiteY0" fmla="*/ 365 h 10251"/>
              <a:gd name="connsiteX1" fmla="*/ 4986 w 10330"/>
              <a:gd name="connsiteY1" fmla="*/ 223 h 10251"/>
              <a:gd name="connsiteX2" fmla="*/ 455 w 10330"/>
              <a:gd name="connsiteY2" fmla="*/ 490 h 10251"/>
              <a:gd name="connsiteX3" fmla="*/ 13 w 10330"/>
              <a:gd name="connsiteY3" fmla="*/ 4865 h 10251"/>
              <a:gd name="connsiteX4" fmla="*/ 562 w 10330"/>
              <a:gd name="connsiteY4" fmla="*/ 9650 h 10251"/>
              <a:gd name="connsiteX5" fmla="*/ 5191 w 10330"/>
              <a:gd name="connsiteY5" fmla="*/ 10012 h 10251"/>
              <a:gd name="connsiteX6" fmla="*/ 9921 w 10330"/>
              <a:gd name="connsiteY6" fmla="*/ 9749 h 10251"/>
              <a:gd name="connsiteX7" fmla="*/ 10324 w 10330"/>
              <a:gd name="connsiteY7" fmla="*/ 5175 h 10251"/>
              <a:gd name="connsiteX8" fmla="*/ 9710 w 10330"/>
              <a:gd name="connsiteY8" fmla="*/ 365 h 10251"/>
              <a:gd name="connsiteX0" fmla="*/ 9710 w 10330"/>
              <a:gd name="connsiteY0" fmla="*/ 365 h 10127"/>
              <a:gd name="connsiteX1" fmla="*/ 4986 w 10330"/>
              <a:gd name="connsiteY1" fmla="*/ 223 h 10127"/>
              <a:gd name="connsiteX2" fmla="*/ 455 w 10330"/>
              <a:gd name="connsiteY2" fmla="*/ 490 h 10127"/>
              <a:gd name="connsiteX3" fmla="*/ 13 w 10330"/>
              <a:gd name="connsiteY3" fmla="*/ 4865 h 10127"/>
              <a:gd name="connsiteX4" fmla="*/ 562 w 10330"/>
              <a:gd name="connsiteY4" fmla="*/ 9650 h 10127"/>
              <a:gd name="connsiteX5" fmla="*/ 5191 w 10330"/>
              <a:gd name="connsiteY5" fmla="*/ 10012 h 10127"/>
              <a:gd name="connsiteX6" fmla="*/ 9921 w 10330"/>
              <a:gd name="connsiteY6" fmla="*/ 9749 h 10127"/>
              <a:gd name="connsiteX7" fmla="*/ 10324 w 10330"/>
              <a:gd name="connsiteY7" fmla="*/ 5175 h 10127"/>
              <a:gd name="connsiteX8" fmla="*/ 9710 w 10330"/>
              <a:gd name="connsiteY8" fmla="*/ 365 h 10127"/>
              <a:gd name="connsiteX0" fmla="*/ 9710 w 10330"/>
              <a:gd name="connsiteY0" fmla="*/ 365 h 10127"/>
              <a:gd name="connsiteX1" fmla="*/ 4986 w 10330"/>
              <a:gd name="connsiteY1" fmla="*/ 223 h 10127"/>
              <a:gd name="connsiteX2" fmla="*/ 455 w 10330"/>
              <a:gd name="connsiteY2" fmla="*/ 490 h 10127"/>
              <a:gd name="connsiteX3" fmla="*/ 13 w 10330"/>
              <a:gd name="connsiteY3" fmla="*/ 4865 h 10127"/>
              <a:gd name="connsiteX4" fmla="*/ 562 w 10330"/>
              <a:gd name="connsiteY4" fmla="*/ 9650 h 10127"/>
              <a:gd name="connsiteX5" fmla="*/ 5191 w 10330"/>
              <a:gd name="connsiteY5" fmla="*/ 10012 h 10127"/>
              <a:gd name="connsiteX6" fmla="*/ 9921 w 10330"/>
              <a:gd name="connsiteY6" fmla="*/ 9749 h 10127"/>
              <a:gd name="connsiteX7" fmla="*/ 10324 w 10330"/>
              <a:gd name="connsiteY7" fmla="*/ 5175 h 10127"/>
              <a:gd name="connsiteX8" fmla="*/ 9710 w 10330"/>
              <a:gd name="connsiteY8" fmla="*/ 365 h 10127"/>
              <a:gd name="connsiteX0" fmla="*/ 9712 w 10332"/>
              <a:gd name="connsiteY0" fmla="*/ 365 h 10317"/>
              <a:gd name="connsiteX1" fmla="*/ 4988 w 10332"/>
              <a:gd name="connsiteY1" fmla="*/ 223 h 10317"/>
              <a:gd name="connsiteX2" fmla="*/ 457 w 10332"/>
              <a:gd name="connsiteY2" fmla="*/ 490 h 10317"/>
              <a:gd name="connsiteX3" fmla="*/ 15 w 10332"/>
              <a:gd name="connsiteY3" fmla="*/ 4865 h 10317"/>
              <a:gd name="connsiteX4" fmla="*/ 588 w 10332"/>
              <a:gd name="connsiteY4" fmla="*/ 9929 h 10317"/>
              <a:gd name="connsiteX5" fmla="*/ 5193 w 10332"/>
              <a:gd name="connsiteY5" fmla="*/ 10012 h 10317"/>
              <a:gd name="connsiteX6" fmla="*/ 9923 w 10332"/>
              <a:gd name="connsiteY6" fmla="*/ 9749 h 10317"/>
              <a:gd name="connsiteX7" fmla="*/ 10326 w 10332"/>
              <a:gd name="connsiteY7" fmla="*/ 5175 h 10317"/>
              <a:gd name="connsiteX8" fmla="*/ 9712 w 10332"/>
              <a:gd name="connsiteY8" fmla="*/ 365 h 10317"/>
              <a:gd name="connsiteX0" fmla="*/ 9712 w 10332"/>
              <a:gd name="connsiteY0" fmla="*/ 365 h 10185"/>
              <a:gd name="connsiteX1" fmla="*/ 4988 w 10332"/>
              <a:gd name="connsiteY1" fmla="*/ 223 h 10185"/>
              <a:gd name="connsiteX2" fmla="*/ 457 w 10332"/>
              <a:gd name="connsiteY2" fmla="*/ 490 h 10185"/>
              <a:gd name="connsiteX3" fmla="*/ 15 w 10332"/>
              <a:gd name="connsiteY3" fmla="*/ 4865 h 10185"/>
              <a:gd name="connsiteX4" fmla="*/ 588 w 10332"/>
              <a:gd name="connsiteY4" fmla="*/ 9929 h 10185"/>
              <a:gd name="connsiteX5" fmla="*/ 5193 w 10332"/>
              <a:gd name="connsiteY5" fmla="*/ 10012 h 10185"/>
              <a:gd name="connsiteX6" fmla="*/ 9923 w 10332"/>
              <a:gd name="connsiteY6" fmla="*/ 9749 h 10185"/>
              <a:gd name="connsiteX7" fmla="*/ 10326 w 10332"/>
              <a:gd name="connsiteY7" fmla="*/ 5175 h 10185"/>
              <a:gd name="connsiteX8" fmla="*/ 9712 w 10332"/>
              <a:gd name="connsiteY8" fmla="*/ 365 h 10185"/>
              <a:gd name="connsiteX0" fmla="*/ 9712 w 10326"/>
              <a:gd name="connsiteY0" fmla="*/ 365 h 10183"/>
              <a:gd name="connsiteX1" fmla="*/ 4988 w 10326"/>
              <a:gd name="connsiteY1" fmla="*/ 223 h 10183"/>
              <a:gd name="connsiteX2" fmla="*/ 457 w 10326"/>
              <a:gd name="connsiteY2" fmla="*/ 490 h 10183"/>
              <a:gd name="connsiteX3" fmla="*/ 15 w 10326"/>
              <a:gd name="connsiteY3" fmla="*/ 4865 h 10183"/>
              <a:gd name="connsiteX4" fmla="*/ 588 w 10326"/>
              <a:gd name="connsiteY4" fmla="*/ 9929 h 10183"/>
              <a:gd name="connsiteX5" fmla="*/ 5193 w 10326"/>
              <a:gd name="connsiteY5" fmla="*/ 10012 h 10183"/>
              <a:gd name="connsiteX6" fmla="*/ 9792 w 10326"/>
              <a:gd name="connsiteY6" fmla="*/ 9792 h 10183"/>
              <a:gd name="connsiteX7" fmla="*/ 10326 w 10326"/>
              <a:gd name="connsiteY7" fmla="*/ 5175 h 10183"/>
              <a:gd name="connsiteX8" fmla="*/ 9712 w 10326"/>
              <a:gd name="connsiteY8" fmla="*/ 365 h 10183"/>
              <a:gd name="connsiteX0" fmla="*/ 9712 w 10326"/>
              <a:gd name="connsiteY0" fmla="*/ 365 h 10183"/>
              <a:gd name="connsiteX1" fmla="*/ 4988 w 10326"/>
              <a:gd name="connsiteY1" fmla="*/ 223 h 10183"/>
              <a:gd name="connsiteX2" fmla="*/ 457 w 10326"/>
              <a:gd name="connsiteY2" fmla="*/ 490 h 10183"/>
              <a:gd name="connsiteX3" fmla="*/ 15 w 10326"/>
              <a:gd name="connsiteY3" fmla="*/ 4865 h 10183"/>
              <a:gd name="connsiteX4" fmla="*/ 588 w 10326"/>
              <a:gd name="connsiteY4" fmla="*/ 9929 h 10183"/>
              <a:gd name="connsiteX5" fmla="*/ 5193 w 10326"/>
              <a:gd name="connsiteY5" fmla="*/ 10012 h 10183"/>
              <a:gd name="connsiteX6" fmla="*/ 9792 w 10326"/>
              <a:gd name="connsiteY6" fmla="*/ 9792 h 10183"/>
              <a:gd name="connsiteX7" fmla="*/ 10326 w 10326"/>
              <a:gd name="connsiteY7" fmla="*/ 5175 h 10183"/>
              <a:gd name="connsiteX8" fmla="*/ 9712 w 10326"/>
              <a:gd name="connsiteY8" fmla="*/ 365 h 10183"/>
              <a:gd name="connsiteX0" fmla="*/ 9712 w 10267"/>
              <a:gd name="connsiteY0" fmla="*/ 365 h 10183"/>
              <a:gd name="connsiteX1" fmla="*/ 4988 w 10267"/>
              <a:gd name="connsiteY1" fmla="*/ 223 h 10183"/>
              <a:gd name="connsiteX2" fmla="*/ 457 w 10267"/>
              <a:gd name="connsiteY2" fmla="*/ 490 h 10183"/>
              <a:gd name="connsiteX3" fmla="*/ 15 w 10267"/>
              <a:gd name="connsiteY3" fmla="*/ 4865 h 10183"/>
              <a:gd name="connsiteX4" fmla="*/ 588 w 10267"/>
              <a:gd name="connsiteY4" fmla="*/ 9929 h 10183"/>
              <a:gd name="connsiteX5" fmla="*/ 5193 w 10267"/>
              <a:gd name="connsiteY5" fmla="*/ 10012 h 10183"/>
              <a:gd name="connsiteX6" fmla="*/ 9792 w 10267"/>
              <a:gd name="connsiteY6" fmla="*/ 9792 h 10183"/>
              <a:gd name="connsiteX7" fmla="*/ 10266 w 10267"/>
              <a:gd name="connsiteY7" fmla="*/ 5175 h 10183"/>
              <a:gd name="connsiteX8" fmla="*/ 9712 w 10267"/>
              <a:gd name="connsiteY8" fmla="*/ 365 h 10183"/>
              <a:gd name="connsiteX0" fmla="*/ 9712 w 10288"/>
              <a:gd name="connsiteY0" fmla="*/ 365 h 10186"/>
              <a:gd name="connsiteX1" fmla="*/ 4988 w 10288"/>
              <a:gd name="connsiteY1" fmla="*/ 223 h 10186"/>
              <a:gd name="connsiteX2" fmla="*/ 457 w 10288"/>
              <a:gd name="connsiteY2" fmla="*/ 490 h 10186"/>
              <a:gd name="connsiteX3" fmla="*/ 15 w 10288"/>
              <a:gd name="connsiteY3" fmla="*/ 4865 h 10186"/>
              <a:gd name="connsiteX4" fmla="*/ 588 w 10288"/>
              <a:gd name="connsiteY4" fmla="*/ 9929 h 10186"/>
              <a:gd name="connsiteX5" fmla="*/ 5193 w 10288"/>
              <a:gd name="connsiteY5" fmla="*/ 10012 h 10186"/>
              <a:gd name="connsiteX6" fmla="*/ 9935 w 10288"/>
              <a:gd name="connsiteY6" fmla="*/ 9728 h 10186"/>
              <a:gd name="connsiteX7" fmla="*/ 10266 w 10288"/>
              <a:gd name="connsiteY7" fmla="*/ 5175 h 10186"/>
              <a:gd name="connsiteX8" fmla="*/ 9712 w 10288"/>
              <a:gd name="connsiteY8" fmla="*/ 365 h 10186"/>
              <a:gd name="connsiteX0" fmla="*/ 9712 w 10288"/>
              <a:gd name="connsiteY0" fmla="*/ 435 h 10256"/>
              <a:gd name="connsiteX1" fmla="*/ 4988 w 10288"/>
              <a:gd name="connsiteY1" fmla="*/ 100 h 10256"/>
              <a:gd name="connsiteX2" fmla="*/ 457 w 10288"/>
              <a:gd name="connsiteY2" fmla="*/ 560 h 10256"/>
              <a:gd name="connsiteX3" fmla="*/ 15 w 10288"/>
              <a:gd name="connsiteY3" fmla="*/ 4935 h 10256"/>
              <a:gd name="connsiteX4" fmla="*/ 588 w 10288"/>
              <a:gd name="connsiteY4" fmla="*/ 9999 h 10256"/>
              <a:gd name="connsiteX5" fmla="*/ 5193 w 10288"/>
              <a:gd name="connsiteY5" fmla="*/ 10082 h 10256"/>
              <a:gd name="connsiteX6" fmla="*/ 9935 w 10288"/>
              <a:gd name="connsiteY6" fmla="*/ 9798 h 10256"/>
              <a:gd name="connsiteX7" fmla="*/ 10266 w 10288"/>
              <a:gd name="connsiteY7" fmla="*/ 5245 h 10256"/>
              <a:gd name="connsiteX8" fmla="*/ 9712 w 10288"/>
              <a:gd name="connsiteY8" fmla="*/ 435 h 10256"/>
              <a:gd name="connsiteX0" fmla="*/ 9749 w 10325"/>
              <a:gd name="connsiteY0" fmla="*/ 435 h 10256"/>
              <a:gd name="connsiteX1" fmla="*/ 5025 w 10325"/>
              <a:gd name="connsiteY1" fmla="*/ 100 h 10256"/>
              <a:gd name="connsiteX2" fmla="*/ 387 w 10325"/>
              <a:gd name="connsiteY2" fmla="*/ 431 h 10256"/>
              <a:gd name="connsiteX3" fmla="*/ 52 w 10325"/>
              <a:gd name="connsiteY3" fmla="*/ 4935 h 10256"/>
              <a:gd name="connsiteX4" fmla="*/ 625 w 10325"/>
              <a:gd name="connsiteY4" fmla="*/ 9999 h 10256"/>
              <a:gd name="connsiteX5" fmla="*/ 5230 w 10325"/>
              <a:gd name="connsiteY5" fmla="*/ 10082 h 10256"/>
              <a:gd name="connsiteX6" fmla="*/ 9972 w 10325"/>
              <a:gd name="connsiteY6" fmla="*/ 9798 h 10256"/>
              <a:gd name="connsiteX7" fmla="*/ 10303 w 10325"/>
              <a:gd name="connsiteY7" fmla="*/ 5245 h 10256"/>
              <a:gd name="connsiteX8" fmla="*/ 9749 w 10325"/>
              <a:gd name="connsiteY8" fmla="*/ 435 h 10256"/>
              <a:gd name="connsiteX0" fmla="*/ 9821 w 10325"/>
              <a:gd name="connsiteY0" fmla="*/ 401 h 10308"/>
              <a:gd name="connsiteX1" fmla="*/ 5025 w 10325"/>
              <a:gd name="connsiteY1" fmla="*/ 152 h 10308"/>
              <a:gd name="connsiteX2" fmla="*/ 387 w 10325"/>
              <a:gd name="connsiteY2" fmla="*/ 483 h 10308"/>
              <a:gd name="connsiteX3" fmla="*/ 52 w 10325"/>
              <a:gd name="connsiteY3" fmla="*/ 4987 h 10308"/>
              <a:gd name="connsiteX4" fmla="*/ 625 w 10325"/>
              <a:gd name="connsiteY4" fmla="*/ 10051 h 10308"/>
              <a:gd name="connsiteX5" fmla="*/ 5230 w 10325"/>
              <a:gd name="connsiteY5" fmla="*/ 10134 h 10308"/>
              <a:gd name="connsiteX6" fmla="*/ 9972 w 10325"/>
              <a:gd name="connsiteY6" fmla="*/ 9850 h 10308"/>
              <a:gd name="connsiteX7" fmla="*/ 10303 w 10325"/>
              <a:gd name="connsiteY7" fmla="*/ 5297 h 10308"/>
              <a:gd name="connsiteX8" fmla="*/ 9821 w 10325"/>
              <a:gd name="connsiteY8" fmla="*/ 401 h 10308"/>
              <a:gd name="connsiteX0" fmla="*/ 9821 w 10325"/>
              <a:gd name="connsiteY0" fmla="*/ 444 h 10351"/>
              <a:gd name="connsiteX1" fmla="*/ 5120 w 10325"/>
              <a:gd name="connsiteY1" fmla="*/ 88 h 10351"/>
              <a:gd name="connsiteX2" fmla="*/ 387 w 10325"/>
              <a:gd name="connsiteY2" fmla="*/ 526 h 10351"/>
              <a:gd name="connsiteX3" fmla="*/ 52 w 10325"/>
              <a:gd name="connsiteY3" fmla="*/ 5030 h 10351"/>
              <a:gd name="connsiteX4" fmla="*/ 625 w 10325"/>
              <a:gd name="connsiteY4" fmla="*/ 10094 h 10351"/>
              <a:gd name="connsiteX5" fmla="*/ 5230 w 10325"/>
              <a:gd name="connsiteY5" fmla="*/ 10177 h 10351"/>
              <a:gd name="connsiteX6" fmla="*/ 9972 w 10325"/>
              <a:gd name="connsiteY6" fmla="*/ 9893 h 10351"/>
              <a:gd name="connsiteX7" fmla="*/ 10303 w 10325"/>
              <a:gd name="connsiteY7" fmla="*/ 5340 h 10351"/>
              <a:gd name="connsiteX8" fmla="*/ 9821 w 10325"/>
              <a:gd name="connsiteY8" fmla="*/ 444 h 10351"/>
              <a:gd name="connsiteX0" fmla="*/ 9939 w 10443"/>
              <a:gd name="connsiteY0" fmla="*/ 444 h 10504"/>
              <a:gd name="connsiteX1" fmla="*/ 5238 w 10443"/>
              <a:gd name="connsiteY1" fmla="*/ 88 h 10504"/>
              <a:gd name="connsiteX2" fmla="*/ 505 w 10443"/>
              <a:gd name="connsiteY2" fmla="*/ 526 h 10504"/>
              <a:gd name="connsiteX3" fmla="*/ 15 w 10443"/>
              <a:gd name="connsiteY3" fmla="*/ 5051 h 10504"/>
              <a:gd name="connsiteX4" fmla="*/ 743 w 10443"/>
              <a:gd name="connsiteY4" fmla="*/ 10094 h 10504"/>
              <a:gd name="connsiteX5" fmla="*/ 5348 w 10443"/>
              <a:gd name="connsiteY5" fmla="*/ 10177 h 10504"/>
              <a:gd name="connsiteX6" fmla="*/ 10090 w 10443"/>
              <a:gd name="connsiteY6" fmla="*/ 9893 h 10504"/>
              <a:gd name="connsiteX7" fmla="*/ 10421 w 10443"/>
              <a:gd name="connsiteY7" fmla="*/ 5340 h 10504"/>
              <a:gd name="connsiteX8" fmla="*/ 9939 w 10443"/>
              <a:gd name="connsiteY8" fmla="*/ 444 h 10504"/>
              <a:gd name="connsiteX0" fmla="*/ 9989 w 10493"/>
              <a:gd name="connsiteY0" fmla="*/ 444 h 10473"/>
              <a:gd name="connsiteX1" fmla="*/ 5288 w 10493"/>
              <a:gd name="connsiteY1" fmla="*/ 88 h 10473"/>
              <a:gd name="connsiteX2" fmla="*/ 555 w 10493"/>
              <a:gd name="connsiteY2" fmla="*/ 526 h 10473"/>
              <a:gd name="connsiteX3" fmla="*/ 65 w 10493"/>
              <a:gd name="connsiteY3" fmla="*/ 5051 h 10473"/>
              <a:gd name="connsiteX4" fmla="*/ 602 w 10493"/>
              <a:gd name="connsiteY4" fmla="*/ 10051 h 10473"/>
              <a:gd name="connsiteX5" fmla="*/ 5398 w 10493"/>
              <a:gd name="connsiteY5" fmla="*/ 10177 h 10473"/>
              <a:gd name="connsiteX6" fmla="*/ 10140 w 10493"/>
              <a:gd name="connsiteY6" fmla="*/ 9893 h 10473"/>
              <a:gd name="connsiteX7" fmla="*/ 10471 w 10493"/>
              <a:gd name="connsiteY7" fmla="*/ 5340 h 10473"/>
              <a:gd name="connsiteX8" fmla="*/ 9989 w 10493"/>
              <a:gd name="connsiteY8" fmla="*/ 444 h 10473"/>
              <a:gd name="connsiteX0" fmla="*/ 9928 w 10432"/>
              <a:gd name="connsiteY0" fmla="*/ 444 h 10484"/>
              <a:gd name="connsiteX1" fmla="*/ 5227 w 10432"/>
              <a:gd name="connsiteY1" fmla="*/ 88 h 10484"/>
              <a:gd name="connsiteX2" fmla="*/ 494 w 10432"/>
              <a:gd name="connsiteY2" fmla="*/ 526 h 10484"/>
              <a:gd name="connsiteX3" fmla="*/ 4 w 10432"/>
              <a:gd name="connsiteY3" fmla="*/ 5051 h 10484"/>
              <a:gd name="connsiteX4" fmla="*/ 541 w 10432"/>
              <a:gd name="connsiteY4" fmla="*/ 10051 h 10484"/>
              <a:gd name="connsiteX5" fmla="*/ 5337 w 10432"/>
              <a:gd name="connsiteY5" fmla="*/ 10177 h 10484"/>
              <a:gd name="connsiteX6" fmla="*/ 10079 w 10432"/>
              <a:gd name="connsiteY6" fmla="*/ 9893 h 10484"/>
              <a:gd name="connsiteX7" fmla="*/ 10410 w 10432"/>
              <a:gd name="connsiteY7" fmla="*/ 5340 h 10484"/>
              <a:gd name="connsiteX8" fmla="*/ 9928 w 10432"/>
              <a:gd name="connsiteY8" fmla="*/ 444 h 10484"/>
              <a:gd name="connsiteX0" fmla="*/ 9988 w 10492"/>
              <a:gd name="connsiteY0" fmla="*/ 444 h 10557"/>
              <a:gd name="connsiteX1" fmla="*/ 5287 w 10492"/>
              <a:gd name="connsiteY1" fmla="*/ 88 h 10557"/>
              <a:gd name="connsiteX2" fmla="*/ 554 w 10492"/>
              <a:gd name="connsiteY2" fmla="*/ 526 h 10557"/>
              <a:gd name="connsiteX3" fmla="*/ 64 w 10492"/>
              <a:gd name="connsiteY3" fmla="*/ 5051 h 10557"/>
              <a:gd name="connsiteX4" fmla="*/ 601 w 10492"/>
              <a:gd name="connsiteY4" fmla="*/ 10051 h 10557"/>
              <a:gd name="connsiteX5" fmla="*/ 5385 w 10492"/>
              <a:gd name="connsiteY5" fmla="*/ 10370 h 10557"/>
              <a:gd name="connsiteX6" fmla="*/ 10139 w 10492"/>
              <a:gd name="connsiteY6" fmla="*/ 9893 h 10557"/>
              <a:gd name="connsiteX7" fmla="*/ 10470 w 10492"/>
              <a:gd name="connsiteY7" fmla="*/ 5340 h 10557"/>
              <a:gd name="connsiteX8" fmla="*/ 9988 w 10492"/>
              <a:gd name="connsiteY8" fmla="*/ 444 h 10557"/>
              <a:gd name="connsiteX0" fmla="*/ 9928 w 10432"/>
              <a:gd name="connsiteY0" fmla="*/ 444 h 10515"/>
              <a:gd name="connsiteX1" fmla="*/ 5227 w 10432"/>
              <a:gd name="connsiteY1" fmla="*/ 88 h 10515"/>
              <a:gd name="connsiteX2" fmla="*/ 494 w 10432"/>
              <a:gd name="connsiteY2" fmla="*/ 526 h 10515"/>
              <a:gd name="connsiteX3" fmla="*/ 4 w 10432"/>
              <a:gd name="connsiteY3" fmla="*/ 5051 h 10515"/>
              <a:gd name="connsiteX4" fmla="*/ 541 w 10432"/>
              <a:gd name="connsiteY4" fmla="*/ 10051 h 10515"/>
              <a:gd name="connsiteX5" fmla="*/ 5325 w 10432"/>
              <a:gd name="connsiteY5" fmla="*/ 10370 h 10515"/>
              <a:gd name="connsiteX6" fmla="*/ 10079 w 10432"/>
              <a:gd name="connsiteY6" fmla="*/ 9893 h 10515"/>
              <a:gd name="connsiteX7" fmla="*/ 10410 w 10432"/>
              <a:gd name="connsiteY7" fmla="*/ 5340 h 10515"/>
              <a:gd name="connsiteX8" fmla="*/ 9928 w 10432"/>
              <a:gd name="connsiteY8" fmla="*/ 444 h 10515"/>
              <a:gd name="connsiteX0" fmla="*/ 9934 w 10438"/>
              <a:gd name="connsiteY0" fmla="*/ 444 h 10584"/>
              <a:gd name="connsiteX1" fmla="*/ 5233 w 10438"/>
              <a:gd name="connsiteY1" fmla="*/ 88 h 10584"/>
              <a:gd name="connsiteX2" fmla="*/ 500 w 10438"/>
              <a:gd name="connsiteY2" fmla="*/ 526 h 10584"/>
              <a:gd name="connsiteX3" fmla="*/ 10 w 10438"/>
              <a:gd name="connsiteY3" fmla="*/ 5051 h 10584"/>
              <a:gd name="connsiteX4" fmla="*/ 666 w 10438"/>
              <a:gd name="connsiteY4" fmla="*/ 10158 h 10584"/>
              <a:gd name="connsiteX5" fmla="*/ 5331 w 10438"/>
              <a:gd name="connsiteY5" fmla="*/ 10370 h 10584"/>
              <a:gd name="connsiteX6" fmla="*/ 10085 w 10438"/>
              <a:gd name="connsiteY6" fmla="*/ 9893 h 10584"/>
              <a:gd name="connsiteX7" fmla="*/ 10416 w 10438"/>
              <a:gd name="connsiteY7" fmla="*/ 5340 h 10584"/>
              <a:gd name="connsiteX8" fmla="*/ 9934 w 10438"/>
              <a:gd name="connsiteY8" fmla="*/ 444 h 10584"/>
              <a:gd name="connsiteX0" fmla="*/ 9934 w 10438"/>
              <a:gd name="connsiteY0" fmla="*/ 444 h 10605"/>
              <a:gd name="connsiteX1" fmla="*/ 5233 w 10438"/>
              <a:gd name="connsiteY1" fmla="*/ 88 h 10605"/>
              <a:gd name="connsiteX2" fmla="*/ 500 w 10438"/>
              <a:gd name="connsiteY2" fmla="*/ 526 h 10605"/>
              <a:gd name="connsiteX3" fmla="*/ 10 w 10438"/>
              <a:gd name="connsiteY3" fmla="*/ 5051 h 10605"/>
              <a:gd name="connsiteX4" fmla="*/ 666 w 10438"/>
              <a:gd name="connsiteY4" fmla="*/ 10158 h 10605"/>
              <a:gd name="connsiteX5" fmla="*/ 5331 w 10438"/>
              <a:gd name="connsiteY5" fmla="*/ 10370 h 10605"/>
              <a:gd name="connsiteX6" fmla="*/ 10085 w 10438"/>
              <a:gd name="connsiteY6" fmla="*/ 9893 h 10605"/>
              <a:gd name="connsiteX7" fmla="*/ 10416 w 10438"/>
              <a:gd name="connsiteY7" fmla="*/ 5340 h 10605"/>
              <a:gd name="connsiteX8" fmla="*/ 9934 w 10438"/>
              <a:gd name="connsiteY8" fmla="*/ 444 h 10605"/>
              <a:gd name="connsiteX0" fmla="*/ 9934 w 10438"/>
              <a:gd name="connsiteY0" fmla="*/ 444 h 10497"/>
              <a:gd name="connsiteX1" fmla="*/ 5233 w 10438"/>
              <a:gd name="connsiteY1" fmla="*/ 88 h 10497"/>
              <a:gd name="connsiteX2" fmla="*/ 500 w 10438"/>
              <a:gd name="connsiteY2" fmla="*/ 526 h 10497"/>
              <a:gd name="connsiteX3" fmla="*/ 10 w 10438"/>
              <a:gd name="connsiteY3" fmla="*/ 5051 h 10497"/>
              <a:gd name="connsiteX4" fmla="*/ 666 w 10438"/>
              <a:gd name="connsiteY4" fmla="*/ 10158 h 10497"/>
              <a:gd name="connsiteX5" fmla="*/ 5331 w 10438"/>
              <a:gd name="connsiteY5" fmla="*/ 10370 h 10497"/>
              <a:gd name="connsiteX6" fmla="*/ 10085 w 10438"/>
              <a:gd name="connsiteY6" fmla="*/ 9893 h 10497"/>
              <a:gd name="connsiteX7" fmla="*/ 10416 w 10438"/>
              <a:gd name="connsiteY7" fmla="*/ 5340 h 10497"/>
              <a:gd name="connsiteX8" fmla="*/ 9934 w 10438"/>
              <a:gd name="connsiteY8" fmla="*/ 444 h 10497"/>
              <a:gd name="connsiteX0" fmla="*/ 9934 w 10455"/>
              <a:gd name="connsiteY0" fmla="*/ 444 h 10491"/>
              <a:gd name="connsiteX1" fmla="*/ 5233 w 10455"/>
              <a:gd name="connsiteY1" fmla="*/ 88 h 10491"/>
              <a:gd name="connsiteX2" fmla="*/ 500 w 10455"/>
              <a:gd name="connsiteY2" fmla="*/ 526 h 10491"/>
              <a:gd name="connsiteX3" fmla="*/ 10 w 10455"/>
              <a:gd name="connsiteY3" fmla="*/ 5051 h 10491"/>
              <a:gd name="connsiteX4" fmla="*/ 666 w 10455"/>
              <a:gd name="connsiteY4" fmla="*/ 10158 h 10491"/>
              <a:gd name="connsiteX5" fmla="*/ 5331 w 10455"/>
              <a:gd name="connsiteY5" fmla="*/ 10370 h 10491"/>
              <a:gd name="connsiteX6" fmla="*/ 10133 w 10455"/>
              <a:gd name="connsiteY6" fmla="*/ 10000 h 10491"/>
              <a:gd name="connsiteX7" fmla="*/ 10416 w 10455"/>
              <a:gd name="connsiteY7" fmla="*/ 5340 h 10491"/>
              <a:gd name="connsiteX8" fmla="*/ 9934 w 10455"/>
              <a:gd name="connsiteY8" fmla="*/ 444 h 10491"/>
              <a:gd name="connsiteX0" fmla="*/ 9994 w 10455"/>
              <a:gd name="connsiteY0" fmla="*/ 435 h 10503"/>
              <a:gd name="connsiteX1" fmla="*/ 5233 w 10455"/>
              <a:gd name="connsiteY1" fmla="*/ 100 h 10503"/>
              <a:gd name="connsiteX2" fmla="*/ 500 w 10455"/>
              <a:gd name="connsiteY2" fmla="*/ 538 h 10503"/>
              <a:gd name="connsiteX3" fmla="*/ 10 w 10455"/>
              <a:gd name="connsiteY3" fmla="*/ 5063 h 10503"/>
              <a:gd name="connsiteX4" fmla="*/ 666 w 10455"/>
              <a:gd name="connsiteY4" fmla="*/ 10170 h 10503"/>
              <a:gd name="connsiteX5" fmla="*/ 5331 w 10455"/>
              <a:gd name="connsiteY5" fmla="*/ 10382 h 10503"/>
              <a:gd name="connsiteX6" fmla="*/ 10133 w 10455"/>
              <a:gd name="connsiteY6" fmla="*/ 10012 h 10503"/>
              <a:gd name="connsiteX7" fmla="*/ 10416 w 10455"/>
              <a:gd name="connsiteY7" fmla="*/ 5352 h 10503"/>
              <a:gd name="connsiteX8" fmla="*/ 9994 w 10455"/>
              <a:gd name="connsiteY8" fmla="*/ 435 h 10503"/>
              <a:gd name="connsiteX0" fmla="*/ 9994 w 10541"/>
              <a:gd name="connsiteY0" fmla="*/ 435 h 10503"/>
              <a:gd name="connsiteX1" fmla="*/ 5233 w 10541"/>
              <a:gd name="connsiteY1" fmla="*/ 100 h 10503"/>
              <a:gd name="connsiteX2" fmla="*/ 500 w 10541"/>
              <a:gd name="connsiteY2" fmla="*/ 538 h 10503"/>
              <a:gd name="connsiteX3" fmla="*/ 10 w 10541"/>
              <a:gd name="connsiteY3" fmla="*/ 5063 h 10503"/>
              <a:gd name="connsiteX4" fmla="*/ 666 w 10541"/>
              <a:gd name="connsiteY4" fmla="*/ 10170 h 10503"/>
              <a:gd name="connsiteX5" fmla="*/ 5331 w 10541"/>
              <a:gd name="connsiteY5" fmla="*/ 10382 h 10503"/>
              <a:gd name="connsiteX6" fmla="*/ 10133 w 10541"/>
              <a:gd name="connsiteY6" fmla="*/ 10012 h 10503"/>
              <a:gd name="connsiteX7" fmla="*/ 10535 w 10541"/>
              <a:gd name="connsiteY7" fmla="*/ 5331 h 10503"/>
              <a:gd name="connsiteX8" fmla="*/ 9994 w 10541"/>
              <a:gd name="connsiteY8" fmla="*/ 435 h 10503"/>
              <a:gd name="connsiteX0" fmla="*/ 9994 w 10550"/>
              <a:gd name="connsiteY0" fmla="*/ 435 h 10500"/>
              <a:gd name="connsiteX1" fmla="*/ 5233 w 10550"/>
              <a:gd name="connsiteY1" fmla="*/ 100 h 10500"/>
              <a:gd name="connsiteX2" fmla="*/ 500 w 10550"/>
              <a:gd name="connsiteY2" fmla="*/ 538 h 10500"/>
              <a:gd name="connsiteX3" fmla="*/ 10 w 10550"/>
              <a:gd name="connsiteY3" fmla="*/ 5063 h 10500"/>
              <a:gd name="connsiteX4" fmla="*/ 666 w 10550"/>
              <a:gd name="connsiteY4" fmla="*/ 10170 h 10500"/>
              <a:gd name="connsiteX5" fmla="*/ 5331 w 10550"/>
              <a:gd name="connsiteY5" fmla="*/ 10382 h 10500"/>
              <a:gd name="connsiteX6" fmla="*/ 10181 w 10550"/>
              <a:gd name="connsiteY6" fmla="*/ 10055 h 10500"/>
              <a:gd name="connsiteX7" fmla="*/ 10535 w 10550"/>
              <a:gd name="connsiteY7" fmla="*/ 5331 h 10500"/>
              <a:gd name="connsiteX8" fmla="*/ 9994 w 10550"/>
              <a:gd name="connsiteY8" fmla="*/ 435 h 10500"/>
              <a:gd name="connsiteX0" fmla="*/ 9994 w 10550"/>
              <a:gd name="connsiteY0" fmla="*/ 435 h 10528"/>
              <a:gd name="connsiteX1" fmla="*/ 5233 w 10550"/>
              <a:gd name="connsiteY1" fmla="*/ 100 h 10528"/>
              <a:gd name="connsiteX2" fmla="*/ 500 w 10550"/>
              <a:gd name="connsiteY2" fmla="*/ 538 h 10528"/>
              <a:gd name="connsiteX3" fmla="*/ 10 w 10550"/>
              <a:gd name="connsiteY3" fmla="*/ 5063 h 10528"/>
              <a:gd name="connsiteX4" fmla="*/ 666 w 10550"/>
              <a:gd name="connsiteY4" fmla="*/ 10213 h 10528"/>
              <a:gd name="connsiteX5" fmla="*/ 5331 w 10550"/>
              <a:gd name="connsiteY5" fmla="*/ 10382 h 10528"/>
              <a:gd name="connsiteX6" fmla="*/ 10181 w 10550"/>
              <a:gd name="connsiteY6" fmla="*/ 10055 h 10528"/>
              <a:gd name="connsiteX7" fmla="*/ 10535 w 10550"/>
              <a:gd name="connsiteY7" fmla="*/ 5331 h 10528"/>
              <a:gd name="connsiteX8" fmla="*/ 9994 w 10550"/>
              <a:gd name="connsiteY8" fmla="*/ 435 h 10528"/>
              <a:gd name="connsiteX0" fmla="*/ 9991 w 10547"/>
              <a:gd name="connsiteY0" fmla="*/ 435 h 10528"/>
              <a:gd name="connsiteX1" fmla="*/ 5230 w 10547"/>
              <a:gd name="connsiteY1" fmla="*/ 100 h 10528"/>
              <a:gd name="connsiteX2" fmla="*/ 497 w 10547"/>
              <a:gd name="connsiteY2" fmla="*/ 538 h 10528"/>
              <a:gd name="connsiteX3" fmla="*/ 7 w 10547"/>
              <a:gd name="connsiteY3" fmla="*/ 5063 h 10528"/>
              <a:gd name="connsiteX4" fmla="*/ 663 w 10547"/>
              <a:gd name="connsiteY4" fmla="*/ 10213 h 10528"/>
              <a:gd name="connsiteX5" fmla="*/ 5328 w 10547"/>
              <a:gd name="connsiteY5" fmla="*/ 10382 h 10528"/>
              <a:gd name="connsiteX6" fmla="*/ 10178 w 10547"/>
              <a:gd name="connsiteY6" fmla="*/ 10055 h 10528"/>
              <a:gd name="connsiteX7" fmla="*/ 10532 w 10547"/>
              <a:gd name="connsiteY7" fmla="*/ 5331 h 10528"/>
              <a:gd name="connsiteX8" fmla="*/ 9991 w 10547"/>
              <a:gd name="connsiteY8" fmla="*/ 435 h 10528"/>
              <a:gd name="connsiteX0" fmla="*/ 9999 w 10555"/>
              <a:gd name="connsiteY0" fmla="*/ 435 h 10528"/>
              <a:gd name="connsiteX1" fmla="*/ 5238 w 10555"/>
              <a:gd name="connsiteY1" fmla="*/ 100 h 10528"/>
              <a:gd name="connsiteX2" fmla="*/ 481 w 10555"/>
              <a:gd name="connsiteY2" fmla="*/ 559 h 10528"/>
              <a:gd name="connsiteX3" fmla="*/ 15 w 10555"/>
              <a:gd name="connsiteY3" fmla="*/ 5063 h 10528"/>
              <a:gd name="connsiteX4" fmla="*/ 671 w 10555"/>
              <a:gd name="connsiteY4" fmla="*/ 10213 h 10528"/>
              <a:gd name="connsiteX5" fmla="*/ 5336 w 10555"/>
              <a:gd name="connsiteY5" fmla="*/ 10382 h 10528"/>
              <a:gd name="connsiteX6" fmla="*/ 10186 w 10555"/>
              <a:gd name="connsiteY6" fmla="*/ 10055 h 10528"/>
              <a:gd name="connsiteX7" fmla="*/ 10540 w 10555"/>
              <a:gd name="connsiteY7" fmla="*/ 5331 h 10528"/>
              <a:gd name="connsiteX8" fmla="*/ 9999 w 10555"/>
              <a:gd name="connsiteY8" fmla="*/ 435 h 10528"/>
              <a:gd name="connsiteX0" fmla="*/ 9999 w 10555"/>
              <a:gd name="connsiteY0" fmla="*/ 457 h 10550"/>
              <a:gd name="connsiteX1" fmla="*/ 5238 w 10555"/>
              <a:gd name="connsiteY1" fmla="*/ 122 h 10550"/>
              <a:gd name="connsiteX2" fmla="*/ 481 w 10555"/>
              <a:gd name="connsiteY2" fmla="*/ 581 h 10550"/>
              <a:gd name="connsiteX3" fmla="*/ 15 w 10555"/>
              <a:gd name="connsiteY3" fmla="*/ 5085 h 10550"/>
              <a:gd name="connsiteX4" fmla="*/ 671 w 10555"/>
              <a:gd name="connsiteY4" fmla="*/ 10235 h 10550"/>
              <a:gd name="connsiteX5" fmla="*/ 5336 w 10555"/>
              <a:gd name="connsiteY5" fmla="*/ 10404 h 10550"/>
              <a:gd name="connsiteX6" fmla="*/ 10186 w 10555"/>
              <a:gd name="connsiteY6" fmla="*/ 10077 h 10550"/>
              <a:gd name="connsiteX7" fmla="*/ 10540 w 10555"/>
              <a:gd name="connsiteY7" fmla="*/ 5353 h 10550"/>
              <a:gd name="connsiteX8" fmla="*/ 9999 w 10555"/>
              <a:gd name="connsiteY8" fmla="*/ 457 h 10550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47"/>
              <a:gd name="connsiteY0" fmla="*/ 409 h 10564"/>
              <a:gd name="connsiteX1" fmla="*/ 5238 w 10547"/>
              <a:gd name="connsiteY1" fmla="*/ 138 h 10564"/>
              <a:gd name="connsiteX2" fmla="*/ 481 w 10547"/>
              <a:gd name="connsiteY2" fmla="*/ 597 h 10564"/>
              <a:gd name="connsiteX3" fmla="*/ 15 w 10547"/>
              <a:gd name="connsiteY3" fmla="*/ 5101 h 10564"/>
              <a:gd name="connsiteX4" fmla="*/ 671 w 10547"/>
              <a:gd name="connsiteY4" fmla="*/ 10251 h 10564"/>
              <a:gd name="connsiteX5" fmla="*/ 5336 w 10547"/>
              <a:gd name="connsiteY5" fmla="*/ 10420 h 10564"/>
              <a:gd name="connsiteX6" fmla="*/ 10150 w 10547"/>
              <a:gd name="connsiteY6" fmla="*/ 10136 h 10564"/>
              <a:gd name="connsiteX7" fmla="*/ 10540 w 10547"/>
              <a:gd name="connsiteY7" fmla="*/ 5369 h 10564"/>
              <a:gd name="connsiteX8" fmla="*/ 9987 w 10547"/>
              <a:gd name="connsiteY8" fmla="*/ 409 h 10564"/>
              <a:gd name="connsiteX0" fmla="*/ 9987 w 10547"/>
              <a:gd name="connsiteY0" fmla="*/ 454 h 10609"/>
              <a:gd name="connsiteX1" fmla="*/ 5238 w 10547"/>
              <a:gd name="connsiteY1" fmla="*/ 76 h 10609"/>
              <a:gd name="connsiteX2" fmla="*/ 481 w 10547"/>
              <a:gd name="connsiteY2" fmla="*/ 642 h 10609"/>
              <a:gd name="connsiteX3" fmla="*/ 15 w 10547"/>
              <a:gd name="connsiteY3" fmla="*/ 5146 h 10609"/>
              <a:gd name="connsiteX4" fmla="*/ 671 w 10547"/>
              <a:gd name="connsiteY4" fmla="*/ 10296 h 10609"/>
              <a:gd name="connsiteX5" fmla="*/ 5336 w 10547"/>
              <a:gd name="connsiteY5" fmla="*/ 10465 h 10609"/>
              <a:gd name="connsiteX6" fmla="*/ 10150 w 10547"/>
              <a:gd name="connsiteY6" fmla="*/ 10181 h 10609"/>
              <a:gd name="connsiteX7" fmla="*/ 10540 w 10547"/>
              <a:gd name="connsiteY7" fmla="*/ 5414 h 10609"/>
              <a:gd name="connsiteX8" fmla="*/ 9987 w 10547"/>
              <a:gd name="connsiteY8" fmla="*/ 454 h 10609"/>
              <a:gd name="connsiteX0" fmla="*/ 9981 w 10541"/>
              <a:gd name="connsiteY0" fmla="*/ 454 h 10623"/>
              <a:gd name="connsiteX1" fmla="*/ 5232 w 10541"/>
              <a:gd name="connsiteY1" fmla="*/ 76 h 10623"/>
              <a:gd name="connsiteX2" fmla="*/ 475 w 10541"/>
              <a:gd name="connsiteY2" fmla="*/ 642 h 10623"/>
              <a:gd name="connsiteX3" fmla="*/ 9 w 10541"/>
              <a:gd name="connsiteY3" fmla="*/ 5146 h 10623"/>
              <a:gd name="connsiteX4" fmla="*/ 570 w 10541"/>
              <a:gd name="connsiteY4" fmla="*/ 10317 h 10623"/>
              <a:gd name="connsiteX5" fmla="*/ 5330 w 10541"/>
              <a:gd name="connsiteY5" fmla="*/ 10465 h 10623"/>
              <a:gd name="connsiteX6" fmla="*/ 10144 w 10541"/>
              <a:gd name="connsiteY6" fmla="*/ 10181 h 10623"/>
              <a:gd name="connsiteX7" fmla="*/ 10534 w 10541"/>
              <a:gd name="connsiteY7" fmla="*/ 5414 h 10623"/>
              <a:gd name="connsiteX8" fmla="*/ 9981 w 10541"/>
              <a:gd name="connsiteY8" fmla="*/ 454 h 10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541" h="10623">
                <a:moveTo>
                  <a:pt x="9981" y="454"/>
                </a:moveTo>
                <a:cubicBezTo>
                  <a:pt x="9093" y="-310"/>
                  <a:pt x="6898" y="133"/>
                  <a:pt x="5232" y="76"/>
                </a:cubicBezTo>
                <a:cubicBezTo>
                  <a:pt x="3658" y="159"/>
                  <a:pt x="953" y="-371"/>
                  <a:pt x="475" y="642"/>
                </a:cubicBezTo>
                <a:cubicBezTo>
                  <a:pt x="-56" y="1496"/>
                  <a:pt x="-7" y="3534"/>
                  <a:pt x="9" y="5146"/>
                </a:cubicBezTo>
                <a:cubicBezTo>
                  <a:pt x="25" y="6758"/>
                  <a:pt x="-40" y="9771"/>
                  <a:pt x="570" y="10317"/>
                </a:cubicBezTo>
                <a:cubicBezTo>
                  <a:pt x="1211" y="10891"/>
                  <a:pt x="3734" y="10488"/>
                  <a:pt x="5330" y="10465"/>
                </a:cubicBezTo>
                <a:cubicBezTo>
                  <a:pt x="6926" y="10442"/>
                  <a:pt x="9763" y="10642"/>
                  <a:pt x="10144" y="10181"/>
                </a:cubicBezTo>
                <a:cubicBezTo>
                  <a:pt x="10613" y="9764"/>
                  <a:pt x="10541" y="6952"/>
                  <a:pt x="10534" y="5414"/>
                </a:cubicBezTo>
                <a:cubicBezTo>
                  <a:pt x="10527" y="3877"/>
                  <a:pt x="10549" y="989"/>
                  <a:pt x="9981" y="454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prstDash val="dash"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32"/>
          <p:cNvSpPr>
            <a:spLocks/>
          </p:cNvSpPr>
          <p:nvPr/>
        </p:nvSpPr>
        <p:spPr bwMode="auto">
          <a:xfrm flipH="1">
            <a:off x="4514851" y="3959652"/>
            <a:ext cx="2341959" cy="2307801"/>
          </a:xfrm>
          <a:custGeom>
            <a:avLst/>
            <a:gdLst>
              <a:gd name="T0" fmla="*/ 1021 w 1127"/>
              <a:gd name="T1" fmla="*/ 771 h 773"/>
              <a:gd name="T2" fmla="*/ 1020 w 1127"/>
              <a:gd name="T3" fmla="*/ 756 h 773"/>
              <a:gd name="T4" fmla="*/ 1109 w 1127"/>
              <a:gd name="T5" fmla="*/ 665 h 773"/>
              <a:gd name="T6" fmla="*/ 1127 w 1127"/>
              <a:gd name="T7" fmla="*/ 666 h 773"/>
              <a:gd name="T8" fmla="*/ 1117 w 1127"/>
              <a:gd name="T9" fmla="*/ 108 h 773"/>
              <a:gd name="T10" fmla="*/ 1101 w 1127"/>
              <a:gd name="T11" fmla="*/ 109 h 773"/>
              <a:gd name="T12" fmla="*/ 1006 w 1127"/>
              <a:gd name="T13" fmla="*/ 10 h 773"/>
              <a:gd name="T14" fmla="*/ 1006 w 1127"/>
              <a:gd name="T15" fmla="*/ 0 h 773"/>
              <a:gd name="T16" fmla="*/ 92 w 1127"/>
              <a:gd name="T17" fmla="*/ 3 h 773"/>
              <a:gd name="T18" fmla="*/ 95 w 1127"/>
              <a:gd name="T19" fmla="*/ 28 h 773"/>
              <a:gd name="T20" fmla="*/ 5 w 1127"/>
              <a:gd name="T21" fmla="*/ 119 h 773"/>
              <a:gd name="T22" fmla="*/ 0 w 1127"/>
              <a:gd name="T23" fmla="*/ 119 h 773"/>
              <a:gd name="T24" fmla="*/ 6 w 1127"/>
              <a:gd name="T25" fmla="*/ 675 h 773"/>
              <a:gd name="T26" fmla="*/ 24 w 1127"/>
              <a:gd name="T27" fmla="*/ 673 h 773"/>
              <a:gd name="T28" fmla="*/ 119 w 1127"/>
              <a:gd name="T29" fmla="*/ 765 h 773"/>
              <a:gd name="T30" fmla="*/ 119 w 1127"/>
              <a:gd name="T31" fmla="*/ 773 h 773"/>
              <a:gd name="T32" fmla="*/ 1021 w 1127"/>
              <a:gd name="T33" fmla="*/ 771 h 773"/>
              <a:gd name="connsiteX0" fmla="*/ 9133 w 10074"/>
              <a:gd name="connsiteY0" fmla="*/ 10050 h 10076"/>
              <a:gd name="connsiteX1" fmla="*/ 9125 w 10074"/>
              <a:gd name="connsiteY1" fmla="*/ 9856 h 10076"/>
              <a:gd name="connsiteX2" fmla="*/ 9914 w 10074"/>
              <a:gd name="connsiteY2" fmla="*/ 8679 h 10076"/>
              <a:gd name="connsiteX3" fmla="*/ 10074 w 10074"/>
              <a:gd name="connsiteY3" fmla="*/ 8692 h 10076"/>
              <a:gd name="connsiteX4" fmla="*/ 9985 w 10074"/>
              <a:gd name="connsiteY4" fmla="*/ 1473 h 10076"/>
              <a:gd name="connsiteX5" fmla="*/ 9843 w 10074"/>
              <a:gd name="connsiteY5" fmla="*/ 1486 h 10076"/>
              <a:gd name="connsiteX6" fmla="*/ 9000 w 10074"/>
              <a:gd name="connsiteY6" fmla="*/ 205 h 10076"/>
              <a:gd name="connsiteX7" fmla="*/ 9000 w 10074"/>
              <a:gd name="connsiteY7" fmla="*/ 76 h 10076"/>
              <a:gd name="connsiteX8" fmla="*/ 890 w 10074"/>
              <a:gd name="connsiteY8" fmla="*/ 115 h 10076"/>
              <a:gd name="connsiteX9" fmla="*/ 118 w 10074"/>
              <a:gd name="connsiteY9" fmla="*/ 1615 h 10076"/>
              <a:gd name="connsiteX10" fmla="*/ 74 w 10074"/>
              <a:gd name="connsiteY10" fmla="*/ 1615 h 10076"/>
              <a:gd name="connsiteX11" fmla="*/ 127 w 10074"/>
              <a:gd name="connsiteY11" fmla="*/ 8808 h 10076"/>
              <a:gd name="connsiteX12" fmla="*/ 287 w 10074"/>
              <a:gd name="connsiteY12" fmla="*/ 8782 h 10076"/>
              <a:gd name="connsiteX13" fmla="*/ 1130 w 10074"/>
              <a:gd name="connsiteY13" fmla="*/ 9973 h 10076"/>
              <a:gd name="connsiteX14" fmla="*/ 1130 w 10074"/>
              <a:gd name="connsiteY14" fmla="*/ 10076 h 10076"/>
              <a:gd name="connsiteX15" fmla="*/ 9133 w 10074"/>
              <a:gd name="connsiteY15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290 w 10077"/>
              <a:gd name="connsiteY11" fmla="*/ 8782 h 10076"/>
              <a:gd name="connsiteX12" fmla="*/ 1133 w 10077"/>
              <a:gd name="connsiteY12" fmla="*/ 9973 h 10076"/>
              <a:gd name="connsiteX13" fmla="*/ 1133 w 10077"/>
              <a:gd name="connsiteY13" fmla="*/ 10076 h 10076"/>
              <a:gd name="connsiteX14" fmla="*/ 9136 w 10077"/>
              <a:gd name="connsiteY14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1133 w 10077"/>
              <a:gd name="connsiteY11" fmla="*/ 9973 h 10076"/>
              <a:gd name="connsiteX12" fmla="*/ 1133 w 10077"/>
              <a:gd name="connsiteY12" fmla="*/ 10076 h 10076"/>
              <a:gd name="connsiteX13" fmla="*/ 9136 w 10077"/>
              <a:gd name="connsiteY13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1133 w 10077"/>
              <a:gd name="connsiteY11" fmla="*/ 10076 h 10076"/>
              <a:gd name="connsiteX12" fmla="*/ 9136 w 10077"/>
              <a:gd name="connsiteY12" fmla="*/ 10050 h 10076"/>
              <a:gd name="connsiteX0" fmla="*/ 9181 w 10122"/>
              <a:gd name="connsiteY0" fmla="*/ 10017 h 10043"/>
              <a:gd name="connsiteX1" fmla="*/ 9173 w 10122"/>
              <a:gd name="connsiteY1" fmla="*/ 9823 h 10043"/>
              <a:gd name="connsiteX2" fmla="*/ 9962 w 10122"/>
              <a:gd name="connsiteY2" fmla="*/ 8646 h 10043"/>
              <a:gd name="connsiteX3" fmla="*/ 10122 w 10122"/>
              <a:gd name="connsiteY3" fmla="*/ 8659 h 10043"/>
              <a:gd name="connsiteX4" fmla="*/ 10033 w 10122"/>
              <a:gd name="connsiteY4" fmla="*/ 1440 h 10043"/>
              <a:gd name="connsiteX5" fmla="*/ 9891 w 10122"/>
              <a:gd name="connsiteY5" fmla="*/ 1453 h 10043"/>
              <a:gd name="connsiteX6" fmla="*/ 9048 w 10122"/>
              <a:gd name="connsiteY6" fmla="*/ 172 h 10043"/>
              <a:gd name="connsiteX7" fmla="*/ 9048 w 10122"/>
              <a:gd name="connsiteY7" fmla="*/ 43 h 10043"/>
              <a:gd name="connsiteX8" fmla="*/ 938 w 10122"/>
              <a:gd name="connsiteY8" fmla="*/ 82 h 10043"/>
              <a:gd name="connsiteX9" fmla="*/ 87 w 10122"/>
              <a:gd name="connsiteY9" fmla="*/ 1121 h 10043"/>
              <a:gd name="connsiteX10" fmla="*/ 175 w 10122"/>
              <a:gd name="connsiteY10" fmla="*/ 8775 h 10043"/>
              <a:gd name="connsiteX11" fmla="*/ 1178 w 10122"/>
              <a:gd name="connsiteY11" fmla="*/ 10043 h 10043"/>
              <a:gd name="connsiteX12" fmla="*/ 9181 w 10122"/>
              <a:gd name="connsiteY12" fmla="*/ 10017 h 10043"/>
              <a:gd name="connsiteX0" fmla="*/ 9655 w 10596"/>
              <a:gd name="connsiteY0" fmla="*/ 10017 h 10043"/>
              <a:gd name="connsiteX1" fmla="*/ 9647 w 10596"/>
              <a:gd name="connsiteY1" fmla="*/ 9823 h 10043"/>
              <a:gd name="connsiteX2" fmla="*/ 10436 w 10596"/>
              <a:gd name="connsiteY2" fmla="*/ 8646 h 10043"/>
              <a:gd name="connsiteX3" fmla="*/ 10596 w 10596"/>
              <a:gd name="connsiteY3" fmla="*/ 8659 h 10043"/>
              <a:gd name="connsiteX4" fmla="*/ 10507 w 10596"/>
              <a:gd name="connsiteY4" fmla="*/ 1440 h 10043"/>
              <a:gd name="connsiteX5" fmla="*/ 10365 w 10596"/>
              <a:gd name="connsiteY5" fmla="*/ 1453 h 10043"/>
              <a:gd name="connsiteX6" fmla="*/ 9522 w 10596"/>
              <a:gd name="connsiteY6" fmla="*/ 172 h 10043"/>
              <a:gd name="connsiteX7" fmla="*/ 9522 w 10596"/>
              <a:gd name="connsiteY7" fmla="*/ 43 h 10043"/>
              <a:gd name="connsiteX8" fmla="*/ 1412 w 10596"/>
              <a:gd name="connsiteY8" fmla="*/ 82 h 10043"/>
              <a:gd name="connsiteX9" fmla="*/ 561 w 10596"/>
              <a:gd name="connsiteY9" fmla="*/ 1121 h 10043"/>
              <a:gd name="connsiteX10" fmla="*/ 649 w 10596"/>
              <a:gd name="connsiteY10" fmla="*/ 8775 h 10043"/>
              <a:gd name="connsiteX11" fmla="*/ 1652 w 10596"/>
              <a:gd name="connsiteY11" fmla="*/ 10043 h 10043"/>
              <a:gd name="connsiteX12" fmla="*/ 9655 w 10596"/>
              <a:gd name="connsiteY12" fmla="*/ 10017 h 10043"/>
              <a:gd name="connsiteX0" fmla="*/ 9655 w 10596"/>
              <a:gd name="connsiteY0" fmla="*/ 10017 h 10043"/>
              <a:gd name="connsiteX1" fmla="*/ 9647 w 10596"/>
              <a:gd name="connsiteY1" fmla="*/ 9823 h 10043"/>
              <a:gd name="connsiteX2" fmla="*/ 10436 w 10596"/>
              <a:gd name="connsiteY2" fmla="*/ 8646 h 10043"/>
              <a:gd name="connsiteX3" fmla="*/ 10596 w 10596"/>
              <a:gd name="connsiteY3" fmla="*/ 8659 h 10043"/>
              <a:gd name="connsiteX4" fmla="*/ 10507 w 10596"/>
              <a:gd name="connsiteY4" fmla="*/ 1440 h 10043"/>
              <a:gd name="connsiteX5" fmla="*/ 10365 w 10596"/>
              <a:gd name="connsiteY5" fmla="*/ 1453 h 10043"/>
              <a:gd name="connsiteX6" fmla="*/ 9522 w 10596"/>
              <a:gd name="connsiteY6" fmla="*/ 172 h 10043"/>
              <a:gd name="connsiteX7" fmla="*/ 9522 w 10596"/>
              <a:gd name="connsiteY7" fmla="*/ 43 h 10043"/>
              <a:gd name="connsiteX8" fmla="*/ 1412 w 10596"/>
              <a:gd name="connsiteY8" fmla="*/ 82 h 10043"/>
              <a:gd name="connsiteX9" fmla="*/ 561 w 10596"/>
              <a:gd name="connsiteY9" fmla="*/ 1121 h 10043"/>
              <a:gd name="connsiteX10" fmla="*/ 649 w 10596"/>
              <a:gd name="connsiteY10" fmla="*/ 8775 h 10043"/>
              <a:gd name="connsiteX11" fmla="*/ 1652 w 10596"/>
              <a:gd name="connsiteY11" fmla="*/ 10043 h 10043"/>
              <a:gd name="connsiteX12" fmla="*/ 9655 w 10596"/>
              <a:gd name="connsiteY12" fmla="*/ 10017 h 10043"/>
              <a:gd name="connsiteX0" fmla="*/ 9131 w 10072"/>
              <a:gd name="connsiteY0" fmla="*/ 10017 h 10043"/>
              <a:gd name="connsiteX1" fmla="*/ 9123 w 10072"/>
              <a:gd name="connsiteY1" fmla="*/ 9823 h 10043"/>
              <a:gd name="connsiteX2" fmla="*/ 9912 w 10072"/>
              <a:gd name="connsiteY2" fmla="*/ 8646 h 10043"/>
              <a:gd name="connsiteX3" fmla="*/ 10072 w 10072"/>
              <a:gd name="connsiteY3" fmla="*/ 8659 h 10043"/>
              <a:gd name="connsiteX4" fmla="*/ 9983 w 10072"/>
              <a:gd name="connsiteY4" fmla="*/ 1440 h 10043"/>
              <a:gd name="connsiteX5" fmla="*/ 9841 w 10072"/>
              <a:gd name="connsiteY5" fmla="*/ 1453 h 10043"/>
              <a:gd name="connsiteX6" fmla="*/ 8998 w 10072"/>
              <a:gd name="connsiteY6" fmla="*/ 172 h 10043"/>
              <a:gd name="connsiteX7" fmla="*/ 8998 w 10072"/>
              <a:gd name="connsiteY7" fmla="*/ 43 h 10043"/>
              <a:gd name="connsiteX8" fmla="*/ 888 w 10072"/>
              <a:gd name="connsiteY8" fmla="*/ 82 h 10043"/>
              <a:gd name="connsiteX9" fmla="*/ 37 w 10072"/>
              <a:gd name="connsiteY9" fmla="*/ 1121 h 10043"/>
              <a:gd name="connsiteX10" fmla="*/ 125 w 10072"/>
              <a:gd name="connsiteY10" fmla="*/ 8775 h 10043"/>
              <a:gd name="connsiteX11" fmla="*/ 1128 w 10072"/>
              <a:gd name="connsiteY11" fmla="*/ 10043 h 10043"/>
              <a:gd name="connsiteX12" fmla="*/ 9131 w 10072"/>
              <a:gd name="connsiteY12" fmla="*/ 10017 h 10043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888 w 10072"/>
              <a:gd name="connsiteY8" fmla="*/ 39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888 w 10072"/>
              <a:gd name="connsiteY8" fmla="*/ 39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381 w 10072"/>
              <a:gd name="connsiteY8" fmla="*/ 108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216 w 10157"/>
              <a:gd name="connsiteY0" fmla="*/ 9974 h 10000"/>
              <a:gd name="connsiteX1" fmla="*/ 9208 w 10157"/>
              <a:gd name="connsiteY1" fmla="*/ 9780 h 10000"/>
              <a:gd name="connsiteX2" fmla="*/ 9997 w 10157"/>
              <a:gd name="connsiteY2" fmla="*/ 8603 h 10000"/>
              <a:gd name="connsiteX3" fmla="*/ 10157 w 10157"/>
              <a:gd name="connsiteY3" fmla="*/ 8616 h 10000"/>
              <a:gd name="connsiteX4" fmla="*/ 10068 w 10157"/>
              <a:gd name="connsiteY4" fmla="*/ 1397 h 10000"/>
              <a:gd name="connsiteX5" fmla="*/ 9926 w 10157"/>
              <a:gd name="connsiteY5" fmla="*/ 1410 h 10000"/>
              <a:gd name="connsiteX6" fmla="*/ 9083 w 10157"/>
              <a:gd name="connsiteY6" fmla="*/ 129 h 10000"/>
              <a:gd name="connsiteX7" fmla="*/ 9083 w 10157"/>
              <a:gd name="connsiteY7" fmla="*/ 0 h 10000"/>
              <a:gd name="connsiteX8" fmla="*/ 466 w 10157"/>
              <a:gd name="connsiteY8" fmla="*/ 108 h 10000"/>
              <a:gd name="connsiteX9" fmla="*/ 11 w 10157"/>
              <a:gd name="connsiteY9" fmla="*/ 778 h 10000"/>
              <a:gd name="connsiteX10" fmla="*/ 210 w 10157"/>
              <a:gd name="connsiteY10" fmla="*/ 8732 h 10000"/>
              <a:gd name="connsiteX11" fmla="*/ 1213 w 10157"/>
              <a:gd name="connsiteY11" fmla="*/ 10000 h 10000"/>
              <a:gd name="connsiteX12" fmla="*/ 9216 w 10157"/>
              <a:gd name="connsiteY12" fmla="*/ 9974 h 10000"/>
              <a:gd name="connsiteX0" fmla="*/ 9216 w 10157"/>
              <a:gd name="connsiteY0" fmla="*/ 9974 h 10000"/>
              <a:gd name="connsiteX1" fmla="*/ 9208 w 10157"/>
              <a:gd name="connsiteY1" fmla="*/ 9780 h 10000"/>
              <a:gd name="connsiteX2" fmla="*/ 9997 w 10157"/>
              <a:gd name="connsiteY2" fmla="*/ 8603 h 10000"/>
              <a:gd name="connsiteX3" fmla="*/ 10157 w 10157"/>
              <a:gd name="connsiteY3" fmla="*/ 8616 h 10000"/>
              <a:gd name="connsiteX4" fmla="*/ 10068 w 10157"/>
              <a:gd name="connsiteY4" fmla="*/ 1397 h 10000"/>
              <a:gd name="connsiteX5" fmla="*/ 9926 w 10157"/>
              <a:gd name="connsiteY5" fmla="*/ 1410 h 10000"/>
              <a:gd name="connsiteX6" fmla="*/ 9083 w 10157"/>
              <a:gd name="connsiteY6" fmla="*/ 129 h 10000"/>
              <a:gd name="connsiteX7" fmla="*/ 9083 w 10157"/>
              <a:gd name="connsiteY7" fmla="*/ 0 h 10000"/>
              <a:gd name="connsiteX8" fmla="*/ 466 w 10157"/>
              <a:gd name="connsiteY8" fmla="*/ 108 h 10000"/>
              <a:gd name="connsiteX9" fmla="*/ 11 w 10157"/>
              <a:gd name="connsiteY9" fmla="*/ 778 h 10000"/>
              <a:gd name="connsiteX10" fmla="*/ 210 w 10157"/>
              <a:gd name="connsiteY10" fmla="*/ 8732 h 10000"/>
              <a:gd name="connsiteX11" fmla="*/ 1213 w 10157"/>
              <a:gd name="connsiteY11" fmla="*/ 10000 h 10000"/>
              <a:gd name="connsiteX12" fmla="*/ 9216 w 10157"/>
              <a:gd name="connsiteY12" fmla="*/ 9974 h 10000"/>
              <a:gd name="connsiteX0" fmla="*/ 9216 w 10157"/>
              <a:gd name="connsiteY0" fmla="*/ 9987 h 10013"/>
              <a:gd name="connsiteX1" fmla="*/ 9208 w 10157"/>
              <a:gd name="connsiteY1" fmla="*/ 9793 h 10013"/>
              <a:gd name="connsiteX2" fmla="*/ 9997 w 10157"/>
              <a:gd name="connsiteY2" fmla="*/ 8616 h 10013"/>
              <a:gd name="connsiteX3" fmla="*/ 10157 w 10157"/>
              <a:gd name="connsiteY3" fmla="*/ 8629 h 10013"/>
              <a:gd name="connsiteX4" fmla="*/ 10068 w 10157"/>
              <a:gd name="connsiteY4" fmla="*/ 1410 h 10013"/>
              <a:gd name="connsiteX5" fmla="*/ 9926 w 10157"/>
              <a:gd name="connsiteY5" fmla="*/ 1423 h 10013"/>
              <a:gd name="connsiteX6" fmla="*/ 9083 w 10157"/>
              <a:gd name="connsiteY6" fmla="*/ 142 h 10013"/>
              <a:gd name="connsiteX7" fmla="*/ 9083 w 10157"/>
              <a:gd name="connsiteY7" fmla="*/ 13 h 10013"/>
              <a:gd name="connsiteX8" fmla="*/ 466 w 10157"/>
              <a:gd name="connsiteY8" fmla="*/ 29 h 10013"/>
              <a:gd name="connsiteX9" fmla="*/ 11 w 10157"/>
              <a:gd name="connsiteY9" fmla="*/ 791 h 10013"/>
              <a:gd name="connsiteX10" fmla="*/ 210 w 10157"/>
              <a:gd name="connsiteY10" fmla="*/ 8745 h 10013"/>
              <a:gd name="connsiteX11" fmla="*/ 1213 w 10157"/>
              <a:gd name="connsiteY11" fmla="*/ 10013 h 10013"/>
              <a:gd name="connsiteX12" fmla="*/ 9216 w 10157"/>
              <a:gd name="connsiteY12" fmla="*/ 9987 h 10013"/>
              <a:gd name="connsiteX0" fmla="*/ 9164 w 10105"/>
              <a:gd name="connsiteY0" fmla="*/ 9987 h 10013"/>
              <a:gd name="connsiteX1" fmla="*/ 9156 w 10105"/>
              <a:gd name="connsiteY1" fmla="*/ 9793 h 10013"/>
              <a:gd name="connsiteX2" fmla="*/ 9945 w 10105"/>
              <a:gd name="connsiteY2" fmla="*/ 8616 h 10013"/>
              <a:gd name="connsiteX3" fmla="*/ 10105 w 10105"/>
              <a:gd name="connsiteY3" fmla="*/ 8629 h 10013"/>
              <a:gd name="connsiteX4" fmla="*/ 10016 w 10105"/>
              <a:gd name="connsiteY4" fmla="*/ 1410 h 10013"/>
              <a:gd name="connsiteX5" fmla="*/ 9874 w 10105"/>
              <a:gd name="connsiteY5" fmla="*/ 1423 h 10013"/>
              <a:gd name="connsiteX6" fmla="*/ 9031 w 10105"/>
              <a:gd name="connsiteY6" fmla="*/ 142 h 10013"/>
              <a:gd name="connsiteX7" fmla="*/ 9031 w 10105"/>
              <a:gd name="connsiteY7" fmla="*/ 13 h 10013"/>
              <a:gd name="connsiteX8" fmla="*/ 414 w 10105"/>
              <a:gd name="connsiteY8" fmla="*/ 29 h 10013"/>
              <a:gd name="connsiteX9" fmla="*/ 22 w 10105"/>
              <a:gd name="connsiteY9" fmla="*/ 629 h 10013"/>
              <a:gd name="connsiteX10" fmla="*/ 158 w 10105"/>
              <a:gd name="connsiteY10" fmla="*/ 8745 h 10013"/>
              <a:gd name="connsiteX11" fmla="*/ 1161 w 10105"/>
              <a:gd name="connsiteY11" fmla="*/ 10013 h 10013"/>
              <a:gd name="connsiteX12" fmla="*/ 9164 w 10105"/>
              <a:gd name="connsiteY12" fmla="*/ 9987 h 10013"/>
              <a:gd name="connsiteX0" fmla="*/ 9164 w 10105"/>
              <a:gd name="connsiteY0" fmla="*/ 9987 h 10013"/>
              <a:gd name="connsiteX1" fmla="*/ 9156 w 10105"/>
              <a:gd name="connsiteY1" fmla="*/ 9793 h 10013"/>
              <a:gd name="connsiteX2" fmla="*/ 9945 w 10105"/>
              <a:gd name="connsiteY2" fmla="*/ 8616 h 10013"/>
              <a:gd name="connsiteX3" fmla="*/ 10105 w 10105"/>
              <a:gd name="connsiteY3" fmla="*/ 8629 h 10013"/>
              <a:gd name="connsiteX4" fmla="*/ 10016 w 10105"/>
              <a:gd name="connsiteY4" fmla="*/ 1410 h 10013"/>
              <a:gd name="connsiteX5" fmla="*/ 9874 w 10105"/>
              <a:gd name="connsiteY5" fmla="*/ 1423 h 10013"/>
              <a:gd name="connsiteX6" fmla="*/ 9031 w 10105"/>
              <a:gd name="connsiteY6" fmla="*/ 142 h 10013"/>
              <a:gd name="connsiteX7" fmla="*/ 9031 w 10105"/>
              <a:gd name="connsiteY7" fmla="*/ 13 h 10013"/>
              <a:gd name="connsiteX8" fmla="*/ 414 w 10105"/>
              <a:gd name="connsiteY8" fmla="*/ 29 h 10013"/>
              <a:gd name="connsiteX9" fmla="*/ 22 w 10105"/>
              <a:gd name="connsiteY9" fmla="*/ 629 h 10013"/>
              <a:gd name="connsiteX10" fmla="*/ 158 w 10105"/>
              <a:gd name="connsiteY10" fmla="*/ 8745 h 10013"/>
              <a:gd name="connsiteX11" fmla="*/ 1161 w 10105"/>
              <a:gd name="connsiteY11" fmla="*/ 10013 h 10013"/>
              <a:gd name="connsiteX12" fmla="*/ 9164 w 10105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243 w 10184"/>
              <a:gd name="connsiteY0" fmla="*/ 9987 h 10134"/>
              <a:gd name="connsiteX1" fmla="*/ 9235 w 10184"/>
              <a:gd name="connsiteY1" fmla="*/ 9793 h 10134"/>
              <a:gd name="connsiteX2" fmla="*/ 10024 w 10184"/>
              <a:gd name="connsiteY2" fmla="*/ 8616 h 10134"/>
              <a:gd name="connsiteX3" fmla="*/ 10184 w 10184"/>
              <a:gd name="connsiteY3" fmla="*/ 8629 h 10134"/>
              <a:gd name="connsiteX4" fmla="*/ 10095 w 10184"/>
              <a:gd name="connsiteY4" fmla="*/ 1410 h 10134"/>
              <a:gd name="connsiteX5" fmla="*/ 9953 w 10184"/>
              <a:gd name="connsiteY5" fmla="*/ 1423 h 10134"/>
              <a:gd name="connsiteX6" fmla="*/ 9110 w 10184"/>
              <a:gd name="connsiteY6" fmla="*/ 142 h 10134"/>
              <a:gd name="connsiteX7" fmla="*/ 9110 w 10184"/>
              <a:gd name="connsiteY7" fmla="*/ 13 h 10134"/>
              <a:gd name="connsiteX8" fmla="*/ 613 w 10184"/>
              <a:gd name="connsiteY8" fmla="*/ 29 h 10134"/>
              <a:gd name="connsiteX9" fmla="*/ 92 w 10184"/>
              <a:gd name="connsiteY9" fmla="*/ 803 h 10134"/>
              <a:gd name="connsiteX10" fmla="*/ 93 w 10184"/>
              <a:gd name="connsiteY10" fmla="*/ 9253 h 10134"/>
              <a:gd name="connsiteX11" fmla="*/ 1240 w 10184"/>
              <a:gd name="connsiteY11" fmla="*/ 10013 h 10134"/>
              <a:gd name="connsiteX12" fmla="*/ 9243 w 10184"/>
              <a:gd name="connsiteY12" fmla="*/ 9987 h 10134"/>
              <a:gd name="connsiteX0" fmla="*/ 9243 w 10184"/>
              <a:gd name="connsiteY0" fmla="*/ 9987 h 10134"/>
              <a:gd name="connsiteX1" fmla="*/ 9235 w 10184"/>
              <a:gd name="connsiteY1" fmla="*/ 9793 h 10134"/>
              <a:gd name="connsiteX2" fmla="*/ 10024 w 10184"/>
              <a:gd name="connsiteY2" fmla="*/ 8616 h 10134"/>
              <a:gd name="connsiteX3" fmla="*/ 10184 w 10184"/>
              <a:gd name="connsiteY3" fmla="*/ 8629 h 10134"/>
              <a:gd name="connsiteX4" fmla="*/ 10095 w 10184"/>
              <a:gd name="connsiteY4" fmla="*/ 1410 h 10134"/>
              <a:gd name="connsiteX5" fmla="*/ 9953 w 10184"/>
              <a:gd name="connsiteY5" fmla="*/ 1423 h 10134"/>
              <a:gd name="connsiteX6" fmla="*/ 9110 w 10184"/>
              <a:gd name="connsiteY6" fmla="*/ 142 h 10134"/>
              <a:gd name="connsiteX7" fmla="*/ 9110 w 10184"/>
              <a:gd name="connsiteY7" fmla="*/ 13 h 10134"/>
              <a:gd name="connsiteX8" fmla="*/ 613 w 10184"/>
              <a:gd name="connsiteY8" fmla="*/ 29 h 10134"/>
              <a:gd name="connsiteX9" fmla="*/ 92 w 10184"/>
              <a:gd name="connsiteY9" fmla="*/ 803 h 10134"/>
              <a:gd name="connsiteX10" fmla="*/ 93 w 10184"/>
              <a:gd name="connsiteY10" fmla="*/ 9253 h 10134"/>
              <a:gd name="connsiteX11" fmla="*/ 1240 w 10184"/>
              <a:gd name="connsiteY11" fmla="*/ 10013 h 10134"/>
              <a:gd name="connsiteX12" fmla="*/ 9243 w 10184"/>
              <a:gd name="connsiteY12" fmla="*/ 9987 h 10134"/>
              <a:gd name="connsiteX0" fmla="*/ 9243 w 10184"/>
              <a:gd name="connsiteY0" fmla="*/ 9987 h 10013"/>
              <a:gd name="connsiteX1" fmla="*/ 9235 w 10184"/>
              <a:gd name="connsiteY1" fmla="*/ 9793 h 10013"/>
              <a:gd name="connsiteX2" fmla="*/ 10024 w 10184"/>
              <a:gd name="connsiteY2" fmla="*/ 8616 h 10013"/>
              <a:gd name="connsiteX3" fmla="*/ 10184 w 10184"/>
              <a:gd name="connsiteY3" fmla="*/ 8629 h 10013"/>
              <a:gd name="connsiteX4" fmla="*/ 10095 w 10184"/>
              <a:gd name="connsiteY4" fmla="*/ 1410 h 10013"/>
              <a:gd name="connsiteX5" fmla="*/ 9953 w 10184"/>
              <a:gd name="connsiteY5" fmla="*/ 1423 h 10013"/>
              <a:gd name="connsiteX6" fmla="*/ 9110 w 10184"/>
              <a:gd name="connsiteY6" fmla="*/ 142 h 10013"/>
              <a:gd name="connsiteX7" fmla="*/ 9110 w 10184"/>
              <a:gd name="connsiteY7" fmla="*/ 13 h 10013"/>
              <a:gd name="connsiteX8" fmla="*/ 613 w 10184"/>
              <a:gd name="connsiteY8" fmla="*/ 29 h 10013"/>
              <a:gd name="connsiteX9" fmla="*/ 92 w 10184"/>
              <a:gd name="connsiteY9" fmla="*/ 803 h 10013"/>
              <a:gd name="connsiteX10" fmla="*/ 93 w 10184"/>
              <a:gd name="connsiteY10" fmla="*/ 9253 h 10013"/>
              <a:gd name="connsiteX11" fmla="*/ 1240 w 10184"/>
              <a:gd name="connsiteY11" fmla="*/ 10013 h 10013"/>
              <a:gd name="connsiteX12" fmla="*/ 9243 w 10184"/>
              <a:gd name="connsiteY12" fmla="*/ 9987 h 10013"/>
              <a:gd name="connsiteX0" fmla="*/ 9355 w 10296"/>
              <a:gd name="connsiteY0" fmla="*/ 9987 h 10079"/>
              <a:gd name="connsiteX1" fmla="*/ 9347 w 10296"/>
              <a:gd name="connsiteY1" fmla="*/ 9793 h 10079"/>
              <a:gd name="connsiteX2" fmla="*/ 10136 w 10296"/>
              <a:gd name="connsiteY2" fmla="*/ 8616 h 10079"/>
              <a:gd name="connsiteX3" fmla="*/ 10296 w 10296"/>
              <a:gd name="connsiteY3" fmla="*/ 8629 h 10079"/>
              <a:gd name="connsiteX4" fmla="*/ 10207 w 10296"/>
              <a:gd name="connsiteY4" fmla="*/ 1410 h 10079"/>
              <a:gd name="connsiteX5" fmla="*/ 10065 w 10296"/>
              <a:gd name="connsiteY5" fmla="*/ 1423 h 10079"/>
              <a:gd name="connsiteX6" fmla="*/ 9222 w 10296"/>
              <a:gd name="connsiteY6" fmla="*/ 142 h 10079"/>
              <a:gd name="connsiteX7" fmla="*/ 9222 w 10296"/>
              <a:gd name="connsiteY7" fmla="*/ 13 h 10079"/>
              <a:gd name="connsiteX8" fmla="*/ 725 w 10296"/>
              <a:gd name="connsiteY8" fmla="*/ 29 h 10079"/>
              <a:gd name="connsiteX9" fmla="*/ 204 w 10296"/>
              <a:gd name="connsiteY9" fmla="*/ 803 h 10079"/>
              <a:gd name="connsiteX10" fmla="*/ 205 w 10296"/>
              <a:gd name="connsiteY10" fmla="*/ 9253 h 10079"/>
              <a:gd name="connsiteX11" fmla="*/ 760 w 10296"/>
              <a:gd name="connsiteY11" fmla="*/ 10079 h 10079"/>
              <a:gd name="connsiteX12" fmla="*/ 9355 w 10296"/>
              <a:gd name="connsiteY12" fmla="*/ 9987 h 10079"/>
              <a:gd name="connsiteX0" fmla="*/ 9361 w 10302"/>
              <a:gd name="connsiteY0" fmla="*/ 9987 h 10079"/>
              <a:gd name="connsiteX1" fmla="*/ 9353 w 10302"/>
              <a:gd name="connsiteY1" fmla="*/ 9793 h 10079"/>
              <a:gd name="connsiteX2" fmla="*/ 10142 w 10302"/>
              <a:gd name="connsiteY2" fmla="*/ 8616 h 10079"/>
              <a:gd name="connsiteX3" fmla="*/ 10302 w 10302"/>
              <a:gd name="connsiteY3" fmla="*/ 8629 h 10079"/>
              <a:gd name="connsiteX4" fmla="*/ 10213 w 10302"/>
              <a:gd name="connsiteY4" fmla="*/ 1410 h 10079"/>
              <a:gd name="connsiteX5" fmla="*/ 10071 w 10302"/>
              <a:gd name="connsiteY5" fmla="*/ 1423 h 10079"/>
              <a:gd name="connsiteX6" fmla="*/ 9228 w 10302"/>
              <a:gd name="connsiteY6" fmla="*/ 142 h 10079"/>
              <a:gd name="connsiteX7" fmla="*/ 9228 w 10302"/>
              <a:gd name="connsiteY7" fmla="*/ 13 h 10079"/>
              <a:gd name="connsiteX8" fmla="*/ 731 w 10302"/>
              <a:gd name="connsiteY8" fmla="*/ 29 h 10079"/>
              <a:gd name="connsiteX9" fmla="*/ 210 w 10302"/>
              <a:gd name="connsiteY9" fmla="*/ 803 h 10079"/>
              <a:gd name="connsiteX10" fmla="*/ 211 w 10302"/>
              <a:gd name="connsiteY10" fmla="*/ 9253 h 10079"/>
              <a:gd name="connsiteX11" fmla="*/ 766 w 10302"/>
              <a:gd name="connsiteY11" fmla="*/ 10079 h 10079"/>
              <a:gd name="connsiteX12" fmla="*/ 9361 w 10302"/>
              <a:gd name="connsiteY12" fmla="*/ 9987 h 10079"/>
              <a:gd name="connsiteX0" fmla="*/ 9361 w 10302"/>
              <a:gd name="connsiteY0" fmla="*/ 9987 h 10079"/>
              <a:gd name="connsiteX1" fmla="*/ 9353 w 10302"/>
              <a:gd name="connsiteY1" fmla="*/ 9793 h 10079"/>
              <a:gd name="connsiteX2" fmla="*/ 10142 w 10302"/>
              <a:gd name="connsiteY2" fmla="*/ 8616 h 10079"/>
              <a:gd name="connsiteX3" fmla="*/ 10302 w 10302"/>
              <a:gd name="connsiteY3" fmla="*/ 8629 h 10079"/>
              <a:gd name="connsiteX4" fmla="*/ 10213 w 10302"/>
              <a:gd name="connsiteY4" fmla="*/ 1410 h 10079"/>
              <a:gd name="connsiteX5" fmla="*/ 10071 w 10302"/>
              <a:gd name="connsiteY5" fmla="*/ 1423 h 10079"/>
              <a:gd name="connsiteX6" fmla="*/ 9228 w 10302"/>
              <a:gd name="connsiteY6" fmla="*/ 142 h 10079"/>
              <a:gd name="connsiteX7" fmla="*/ 9228 w 10302"/>
              <a:gd name="connsiteY7" fmla="*/ 13 h 10079"/>
              <a:gd name="connsiteX8" fmla="*/ 731 w 10302"/>
              <a:gd name="connsiteY8" fmla="*/ 29 h 10079"/>
              <a:gd name="connsiteX9" fmla="*/ 210 w 10302"/>
              <a:gd name="connsiteY9" fmla="*/ 803 h 10079"/>
              <a:gd name="connsiteX10" fmla="*/ 211 w 10302"/>
              <a:gd name="connsiteY10" fmla="*/ 9253 h 10079"/>
              <a:gd name="connsiteX11" fmla="*/ 766 w 10302"/>
              <a:gd name="connsiteY11" fmla="*/ 10079 h 10079"/>
              <a:gd name="connsiteX12" fmla="*/ 9361 w 10302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1 w 10182"/>
              <a:gd name="connsiteY0" fmla="*/ 9987 h 10079"/>
              <a:gd name="connsiteX1" fmla="*/ 9233 w 10182"/>
              <a:gd name="connsiteY1" fmla="*/ 9793 h 10079"/>
              <a:gd name="connsiteX2" fmla="*/ 10022 w 10182"/>
              <a:gd name="connsiteY2" fmla="*/ 8616 h 10079"/>
              <a:gd name="connsiteX3" fmla="*/ 10182 w 10182"/>
              <a:gd name="connsiteY3" fmla="*/ 8629 h 10079"/>
              <a:gd name="connsiteX4" fmla="*/ 10093 w 10182"/>
              <a:gd name="connsiteY4" fmla="*/ 1410 h 10079"/>
              <a:gd name="connsiteX5" fmla="*/ 9951 w 10182"/>
              <a:gd name="connsiteY5" fmla="*/ 1423 h 10079"/>
              <a:gd name="connsiteX6" fmla="*/ 9108 w 10182"/>
              <a:gd name="connsiteY6" fmla="*/ 142 h 10079"/>
              <a:gd name="connsiteX7" fmla="*/ 9108 w 10182"/>
              <a:gd name="connsiteY7" fmla="*/ 13 h 10079"/>
              <a:gd name="connsiteX8" fmla="*/ 611 w 10182"/>
              <a:gd name="connsiteY8" fmla="*/ 29 h 10079"/>
              <a:gd name="connsiteX9" fmla="*/ 90 w 10182"/>
              <a:gd name="connsiteY9" fmla="*/ 803 h 10079"/>
              <a:gd name="connsiteX10" fmla="*/ 95 w 10182"/>
              <a:gd name="connsiteY10" fmla="*/ 9281 h 10079"/>
              <a:gd name="connsiteX11" fmla="*/ 646 w 10182"/>
              <a:gd name="connsiteY11" fmla="*/ 10079 h 10079"/>
              <a:gd name="connsiteX12" fmla="*/ 9241 w 10182"/>
              <a:gd name="connsiteY12" fmla="*/ 9987 h 10079"/>
              <a:gd name="connsiteX0" fmla="*/ 9241 w 10182"/>
              <a:gd name="connsiteY0" fmla="*/ 9987 h 10079"/>
              <a:gd name="connsiteX1" fmla="*/ 9233 w 10182"/>
              <a:gd name="connsiteY1" fmla="*/ 9793 h 10079"/>
              <a:gd name="connsiteX2" fmla="*/ 10022 w 10182"/>
              <a:gd name="connsiteY2" fmla="*/ 8616 h 10079"/>
              <a:gd name="connsiteX3" fmla="*/ 10182 w 10182"/>
              <a:gd name="connsiteY3" fmla="*/ 8629 h 10079"/>
              <a:gd name="connsiteX4" fmla="*/ 10093 w 10182"/>
              <a:gd name="connsiteY4" fmla="*/ 1410 h 10079"/>
              <a:gd name="connsiteX5" fmla="*/ 9951 w 10182"/>
              <a:gd name="connsiteY5" fmla="*/ 1423 h 10079"/>
              <a:gd name="connsiteX6" fmla="*/ 9108 w 10182"/>
              <a:gd name="connsiteY6" fmla="*/ 142 h 10079"/>
              <a:gd name="connsiteX7" fmla="*/ 9108 w 10182"/>
              <a:gd name="connsiteY7" fmla="*/ 13 h 10079"/>
              <a:gd name="connsiteX8" fmla="*/ 611 w 10182"/>
              <a:gd name="connsiteY8" fmla="*/ 29 h 10079"/>
              <a:gd name="connsiteX9" fmla="*/ 90 w 10182"/>
              <a:gd name="connsiteY9" fmla="*/ 803 h 10079"/>
              <a:gd name="connsiteX10" fmla="*/ 95 w 10182"/>
              <a:gd name="connsiteY10" fmla="*/ 9281 h 10079"/>
              <a:gd name="connsiteX11" fmla="*/ 646 w 10182"/>
              <a:gd name="connsiteY11" fmla="*/ 10079 h 10079"/>
              <a:gd name="connsiteX12" fmla="*/ 9241 w 10182"/>
              <a:gd name="connsiteY12" fmla="*/ 9987 h 10079"/>
              <a:gd name="connsiteX0" fmla="*/ 9243 w 10184"/>
              <a:gd name="connsiteY0" fmla="*/ 9987 h 10079"/>
              <a:gd name="connsiteX1" fmla="*/ 9235 w 10184"/>
              <a:gd name="connsiteY1" fmla="*/ 9793 h 10079"/>
              <a:gd name="connsiteX2" fmla="*/ 10024 w 10184"/>
              <a:gd name="connsiteY2" fmla="*/ 8616 h 10079"/>
              <a:gd name="connsiteX3" fmla="*/ 10184 w 10184"/>
              <a:gd name="connsiteY3" fmla="*/ 8629 h 10079"/>
              <a:gd name="connsiteX4" fmla="*/ 10095 w 10184"/>
              <a:gd name="connsiteY4" fmla="*/ 1410 h 10079"/>
              <a:gd name="connsiteX5" fmla="*/ 9953 w 10184"/>
              <a:gd name="connsiteY5" fmla="*/ 1423 h 10079"/>
              <a:gd name="connsiteX6" fmla="*/ 9110 w 10184"/>
              <a:gd name="connsiteY6" fmla="*/ 142 h 10079"/>
              <a:gd name="connsiteX7" fmla="*/ 9110 w 10184"/>
              <a:gd name="connsiteY7" fmla="*/ 13 h 10079"/>
              <a:gd name="connsiteX8" fmla="*/ 613 w 10184"/>
              <a:gd name="connsiteY8" fmla="*/ 29 h 10079"/>
              <a:gd name="connsiteX9" fmla="*/ 92 w 10184"/>
              <a:gd name="connsiteY9" fmla="*/ 803 h 10079"/>
              <a:gd name="connsiteX10" fmla="*/ 93 w 10184"/>
              <a:gd name="connsiteY10" fmla="*/ 9281 h 10079"/>
              <a:gd name="connsiteX11" fmla="*/ 648 w 10184"/>
              <a:gd name="connsiteY11" fmla="*/ 10079 h 10079"/>
              <a:gd name="connsiteX12" fmla="*/ 9243 w 10184"/>
              <a:gd name="connsiteY12" fmla="*/ 9987 h 10079"/>
              <a:gd name="connsiteX0" fmla="*/ 9243 w 10184"/>
              <a:gd name="connsiteY0" fmla="*/ 9987 h 10079"/>
              <a:gd name="connsiteX1" fmla="*/ 9235 w 10184"/>
              <a:gd name="connsiteY1" fmla="*/ 9793 h 10079"/>
              <a:gd name="connsiteX2" fmla="*/ 10024 w 10184"/>
              <a:gd name="connsiteY2" fmla="*/ 8616 h 10079"/>
              <a:gd name="connsiteX3" fmla="*/ 10184 w 10184"/>
              <a:gd name="connsiteY3" fmla="*/ 8629 h 10079"/>
              <a:gd name="connsiteX4" fmla="*/ 10095 w 10184"/>
              <a:gd name="connsiteY4" fmla="*/ 1410 h 10079"/>
              <a:gd name="connsiteX5" fmla="*/ 9953 w 10184"/>
              <a:gd name="connsiteY5" fmla="*/ 1423 h 10079"/>
              <a:gd name="connsiteX6" fmla="*/ 9110 w 10184"/>
              <a:gd name="connsiteY6" fmla="*/ 142 h 10079"/>
              <a:gd name="connsiteX7" fmla="*/ 9110 w 10184"/>
              <a:gd name="connsiteY7" fmla="*/ 13 h 10079"/>
              <a:gd name="connsiteX8" fmla="*/ 613 w 10184"/>
              <a:gd name="connsiteY8" fmla="*/ 29 h 10079"/>
              <a:gd name="connsiteX9" fmla="*/ 92 w 10184"/>
              <a:gd name="connsiteY9" fmla="*/ 803 h 10079"/>
              <a:gd name="connsiteX10" fmla="*/ 93 w 10184"/>
              <a:gd name="connsiteY10" fmla="*/ 9281 h 10079"/>
              <a:gd name="connsiteX11" fmla="*/ 648 w 10184"/>
              <a:gd name="connsiteY11" fmla="*/ 10079 h 10079"/>
              <a:gd name="connsiteX12" fmla="*/ 9243 w 10184"/>
              <a:gd name="connsiteY12" fmla="*/ 9987 h 10079"/>
              <a:gd name="connsiteX0" fmla="*/ 9151 w 10092"/>
              <a:gd name="connsiteY0" fmla="*/ 9987 h 10079"/>
              <a:gd name="connsiteX1" fmla="*/ 9143 w 10092"/>
              <a:gd name="connsiteY1" fmla="*/ 9793 h 10079"/>
              <a:gd name="connsiteX2" fmla="*/ 9932 w 10092"/>
              <a:gd name="connsiteY2" fmla="*/ 8616 h 10079"/>
              <a:gd name="connsiteX3" fmla="*/ 10092 w 10092"/>
              <a:gd name="connsiteY3" fmla="*/ 8629 h 10079"/>
              <a:gd name="connsiteX4" fmla="*/ 10003 w 10092"/>
              <a:gd name="connsiteY4" fmla="*/ 1410 h 10079"/>
              <a:gd name="connsiteX5" fmla="*/ 9861 w 10092"/>
              <a:gd name="connsiteY5" fmla="*/ 1423 h 10079"/>
              <a:gd name="connsiteX6" fmla="*/ 9018 w 10092"/>
              <a:gd name="connsiteY6" fmla="*/ 142 h 10079"/>
              <a:gd name="connsiteX7" fmla="*/ 9018 w 10092"/>
              <a:gd name="connsiteY7" fmla="*/ 13 h 10079"/>
              <a:gd name="connsiteX8" fmla="*/ 521 w 10092"/>
              <a:gd name="connsiteY8" fmla="*/ 29 h 10079"/>
              <a:gd name="connsiteX9" fmla="*/ 0 w 10092"/>
              <a:gd name="connsiteY9" fmla="*/ 803 h 10079"/>
              <a:gd name="connsiteX10" fmla="*/ 1 w 10092"/>
              <a:gd name="connsiteY10" fmla="*/ 9281 h 10079"/>
              <a:gd name="connsiteX11" fmla="*/ 556 w 10092"/>
              <a:gd name="connsiteY11" fmla="*/ 10079 h 10079"/>
              <a:gd name="connsiteX12" fmla="*/ 9151 w 10092"/>
              <a:gd name="connsiteY12" fmla="*/ 9987 h 10079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9861 w 10092"/>
              <a:gd name="connsiteY4" fmla="*/ 1517 h 10173"/>
              <a:gd name="connsiteX5" fmla="*/ 9018 w 10092"/>
              <a:gd name="connsiteY5" fmla="*/ 107 h 10173"/>
              <a:gd name="connsiteX6" fmla="*/ 521 w 10092"/>
              <a:gd name="connsiteY6" fmla="*/ 123 h 10173"/>
              <a:gd name="connsiteX7" fmla="*/ 0 w 10092"/>
              <a:gd name="connsiteY7" fmla="*/ 897 h 10173"/>
              <a:gd name="connsiteX8" fmla="*/ 1 w 10092"/>
              <a:gd name="connsiteY8" fmla="*/ 9375 h 10173"/>
              <a:gd name="connsiteX9" fmla="*/ 556 w 10092"/>
              <a:gd name="connsiteY9" fmla="*/ 10173 h 10173"/>
              <a:gd name="connsiteX10" fmla="*/ 9151 w 10092"/>
              <a:gd name="connsiteY10" fmla="*/ 10081 h 10173"/>
              <a:gd name="connsiteX0" fmla="*/ 9151 w 10273"/>
              <a:gd name="connsiteY0" fmla="*/ 10062 h 10154"/>
              <a:gd name="connsiteX1" fmla="*/ 9143 w 10273"/>
              <a:gd name="connsiteY1" fmla="*/ 9868 h 10154"/>
              <a:gd name="connsiteX2" fmla="*/ 9932 w 10273"/>
              <a:gd name="connsiteY2" fmla="*/ 8691 h 10154"/>
              <a:gd name="connsiteX3" fmla="*/ 10092 w 10273"/>
              <a:gd name="connsiteY3" fmla="*/ 8704 h 10154"/>
              <a:gd name="connsiteX4" fmla="*/ 9861 w 10273"/>
              <a:gd name="connsiteY4" fmla="*/ 1498 h 10154"/>
              <a:gd name="connsiteX5" fmla="*/ 9532 w 10273"/>
              <a:gd name="connsiteY5" fmla="*/ 116 h 10154"/>
              <a:gd name="connsiteX6" fmla="*/ 521 w 10273"/>
              <a:gd name="connsiteY6" fmla="*/ 104 h 10154"/>
              <a:gd name="connsiteX7" fmla="*/ 0 w 10273"/>
              <a:gd name="connsiteY7" fmla="*/ 878 h 10154"/>
              <a:gd name="connsiteX8" fmla="*/ 1 w 10273"/>
              <a:gd name="connsiteY8" fmla="*/ 9356 h 10154"/>
              <a:gd name="connsiteX9" fmla="*/ 556 w 10273"/>
              <a:gd name="connsiteY9" fmla="*/ 10154 h 10154"/>
              <a:gd name="connsiteX10" fmla="*/ 9151 w 10273"/>
              <a:gd name="connsiteY10" fmla="*/ 10062 h 10154"/>
              <a:gd name="connsiteX0" fmla="*/ 9151 w 10092"/>
              <a:gd name="connsiteY0" fmla="*/ 10062 h 10154"/>
              <a:gd name="connsiteX1" fmla="*/ 9143 w 10092"/>
              <a:gd name="connsiteY1" fmla="*/ 9868 h 10154"/>
              <a:gd name="connsiteX2" fmla="*/ 9932 w 10092"/>
              <a:gd name="connsiteY2" fmla="*/ 8691 h 10154"/>
              <a:gd name="connsiteX3" fmla="*/ 10092 w 10092"/>
              <a:gd name="connsiteY3" fmla="*/ 8704 h 10154"/>
              <a:gd name="connsiteX4" fmla="*/ 9861 w 10092"/>
              <a:gd name="connsiteY4" fmla="*/ 1498 h 10154"/>
              <a:gd name="connsiteX5" fmla="*/ 9532 w 10092"/>
              <a:gd name="connsiteY5" fmla="*/ 116 h 10154"/>
              <a:gd name="connsiteX6" fmla="*/ 521 w 10092"/>
              <a:gd name="connsiteY6" fmla="*/ 104 h 10154"/>
              <a:gd name="connsiteX7" fmla="*/ 0 w 10092"/>
              <a:gd name="connsiteY7" fmla="*/ 878 h 10154"/>
              <a:gd name="connsiteX8" fmla="*/ 1 w 10092"/>
              <a:gd name="connsiteY8" fmla="*/ 9356 h 10154"/>
              <a:gd name="connsiteX9" fmla="*/ 556 w 10092"/>
              <a:gd name="connsiteY9" fmla="*/ 10154 h 10154"/>
              <a:gd name="connsiteX10" fmla="*/ 9151 w 10092"/>
              <a:gd name="connsiteY10" fmla="*/ 10062 h 10154"/>
              <a:gd name="connsiteX0" fmla="*/ 9151 w 10127"/>
              <a:gd name="connsiteY0" fmla="*/ 10052 h 10144"/>
              <a:gd name="connsiteX1" fmla="*/ 9143 w 10127"/>
              <a:gd name="connsiteY1" fmla="*/ 9858 h 10144"/>
              <a:gd name="connsiteX2" fmla="*/ 9932 w 10127"/>
              <a:gd name="connsiteY2" fmla="*/ 8681 h 10144"/>
              <a:gd name="connsiteX3" fmla="*/ 10092 w 10127"/>
              <a:gd name="connsiteY3" fmla="*/ 8694 h 10144"/>
              <a:gd name="connsiteX4" fmla="*/ 9861 w 10127"/>
              <a:gd name="connsiteY4" fmla="*/ 1488 h 10144"/>
              <a:gd name="connsiteX5" fmla="*/ 10075 w 10127"/>
              <a:gd name="connsiteY5" fmla="*/ 120 h 10144"/>
              <a:gd name="connsiteX6" fmla="*/ 521 w 10127"/>
              <a:gd name="connsiteY6" fmla="*/ 94 h 10144"/>
              <a:gd name="connsiteX7" fmla="*/ 0 w 10127"/>
              <a:gd name="connsiteY7" fmla="*/ 868 h 10144"/>
              <a:gd name="connsiteX8" fmla="*/ 1 w 10127"/>
              <a:gd name="connsiteY8" fmla="*/ 9346 h 10144"/>
              <a:gd name="connsiteX9" fmla="*/ 556 w 10127"/>
              <a:gd name="connsiteY9" fmla="*/ 10144 h 10144"/>
              <a:gd name="connsiteX10" fmla="*/ 9151 w 10127"/>
              <a:gd name="connsiteY10" fmla="*/ 10052 h 10144"/>
              <a:gd name="connsiteX0" fmla="*/ 9151 w 10092"/>
              <a:gd name="connsiteY0" fmla="*/ 10066 h 10158"/>
              <a:gd name="connsiteX1" fmla="*/ 9143 w 10092"/>
              <a:gd name="connsiteY1" fmla="*/ 9872 h 10158"/>
              <a:gd name="connsiteX2" fmla="*/ 9932 w 10092"/>
              <a:gd name="connsiteY2" fmla="*/ 8695 h 10158"/>
              <a:gd name="connsiteX3" fmla="*/ 10092 w 10092"/>
              <a:gd name="connsiteY3" fmla="*/ 8708 h 10158"/>
              <a:gd name="connsiteX4" fmla="*/ 9861 w 10092"/>
              <a:gd name="connsiteY4" fmla="*/ 1502 h 10158"/>
              <a:gd name="connsiteX5" fmla="*/ 9522 w 10092"/>
              <a:gd name="connsiteY5" fmla="*/ 113 h 10158"/>
              <a:gd name="connsiteX6" fmla="*/ 521 w 10092"/>
              <a:gd name="connsiteY6" fmla="*/ 108 h 10158"/>
              <a:gd name="connsiteX7" fmla="*/ 0 w 10092"/>
              <a:gd name="connsiteY7" fmla="*/ 882 h 10158"/>
              <a:gd name="connsiteX8" fmla="*/ 1 w 10092"/>
              <a:gd name="connsiteY8" fmla="*/ 9360 h 10158"/>
              <a:gd name="connsiteX9" fmla="*/ 556 w 10092"/>
              <a:gd name="connsiteY9" fmla="*/ 10158 h 10158"/>
              <a:gd name="connsiteX10" fmla="*/ 9151 w 10092"/>
              <a:gd name="connsiteY10" fmla="*/ 10066 h 10158"/>
              <a:gd name="connsiteX0" fmla="*/ 9151 w 10092"/>
              <a:gd name="connsiteY0" fmla="*/ 10066 h 10158"/>
              <a:gd name="connsiteX1" fmla="*/ 9143 w 10092"/>
              <a:gd name="connsiteY1" fmla="*/ 9872 h 10158"/>
              <a:gd name="connsiteX2" fmla="*/ 9932 w 10092"/>
              <a:gd name="connsiteY2" fmla="*/ 8695 h 10158"/>
              <a:gd name="connsiteX3" fmla="*/ 10092 w 10092"/>
              <a:gd name="connsiteY3" fmla="*/ 8708 h 10158"/>
              <a:gd name="connsiteX4" fmla="*/ 9538 w 10092"/>
              <a:gd name="connsiteY4" fmla="*/ 918 h 10158"/>
              <a:gd name="connsiteX5" fmla="*/ 9522 w 10092"/>
              <a:gd name="connsiteY5" fmla="*/ 113 h 10158"/>
              <a:gd name="connsiteX6" fmla="*/ 521 w 10092"/>
              <a:gd name="connsiteY6" fmla="*/ 108 h 10158"/>
              <a:gd name="connsiteX7" fmla="*/ 0 w 10092"/>
              <a:gd name="connsiteY7" fmla="*/ 882 h 10158"/>
              <a:gd name="connsiteX8" fmla="*/ 1 w 10092"/>
              <a:gd name="connsiteY8" fmla="*/ 9360 h 10158"/>
              <a:gd name="connsiteX9" fmla="*/ 556 w 10092"/>
              <a:gd name="connsiteY9" fmla="*/ 10158 h 10158"/>
              <a:gd name="connsiteX10" fmla="*/ 9151 w 10092"/>
              <a:gd name="connsiteY10" fmla="*/ 10066 h 10158"/>
              <a:gd name="connsiteX0" fmla="*/ 9151 w 10160"/>
              <a:gd name="connsiteY0" fmla="*/ 10066 h 10158"/>
              <a:gd name="connsiteX1" fmla="*/ 9143 w 10160"/>
              <a:gd name="connsiteY1" fmla="*/ 9872 h 10158"/>
              <a:gd name="connsiteX2" fmla="*/ 9932 w 10160"/>
              <a:gd name="connsiteY2" fmla="*/ 8695 h 10158"/>
              <a:gd name="connsiteX3" fmla="*/ 10092 w 10160"/>
              <a:gd name="connsiteY3" fmla="*/ 8708 h 10158"/>
              <a:gd name="connsiteX4" fmla="*/ 10081 w 10160"/>
              <a:gd name="connsiteY4" fmla="*/ 911 h 10158"/>
              <a:gd name="connsiteX5" fmla="*/ 9522 w 10160"/>
              <a:gd name="connsiteY5" fmla="*/ 113 h 10158"/>
              <a:gd name="connsiteX6" fmla="*/ 521 w 10160"/>
              <a:gd name="connsiteY6" fmla="*/ 108 h 10158"/>
              <a:gd name="connsiteX7" fmla="*/ 0 w 10160"/>
              <a:gd name="connsiteY7" fmla="*/ 882 h 10158"/>
              <a:gd name="connsiteX8" fmla="*/ 1 w 10160"/>
              <a:gd name="connsiteY8" fmla="*/ 9360 h 10158"/>
              <a:gd name="connsiteX9" fmla="*/ 556 w 10160"/>
              <a:gd name="connsiteY9" fmla="*/ 10158 h 10158"/>
              <a:gd name="connsiteX10" fmla="*/ 9151 w 10160"/>
              <a:gd name="connsiteY10" fmla="*/ 10066 h 10158"/>
              <a:gd name="connsiteX0" fmla="*/ 9151 w 10160"/>
              <a:gd name="connsiteY0" fmla="*/ 10066 h 10158"/>
              <a:gd name="connsiteX1" fmla="*/ 9143 w 10160"/>
              <a:gd name="connsiteY1" fmla="*/ 9872 h 10158"/>
              <a:gd name="connsiteX2" fmla="*/ 9932 w 10160"/>
              <a:gd name="connsiteY2" fmla="*/ 8695 h 10158"/>
              <a:gd name="connsiteX3" fmla="*/ 10092 w 10160"/>
              <a:gd name="connsiteY3" fmla="*/ 8708 h 10158"/>
              <a:gd name="connsiteX4" fmla="*/ 10081 w 10160"/>
              <a:gd name="connsiteY4" fmla="*/ 911 h 10158"/>
              <a:gd name="connsiteX5" fmla="*/ 9522 w 10160"/>
              <a:gd name="connsiteY5" fmla="*/ 113 h 10158"/>
              <a:gd name="connsiteX6" fmla="*/ 521 w 10160"/>
              <a:gd name="connsiteY6" fmla="*/ 108 h 10158"/>
              <a:gd name="connsiteX7" fmla="*/ 0 w 10160"/>
              <a:gd name="connsiteY7" fmla="*/ 882 h 10158"/>
              <a:gd name="connsiteX8" fmla="*/ 1 w 10160"/>
              <a:gd name="connsiteY8" fmla="*/ 9360 h 10158"/>
              <a:gd name="connsiteX9" fmla="*/ 556 w 10160"/>
              <a:gd name="connsiteY9" fmla="*/ 10158 h 10158"/>
              <a:gd name="connsiteX10" fmla="*/ 9151 w 10160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10092 w 10171"/>
              <a:gd name="connsiteY2" fmla="*/ 8708 h 10158"/>
              <a:gd name="connsiteX3" fmla="*/ 10096 w 10171"/>
              <a:gd name="connsiteY3" fmla="*/ 939 h 10158"/>
              <a:gd name="connsiteX4" fmla="*/ 9522 w 10171"/>
              <a:gd name="connsiteY4" fmla="*/ 113 h 10158"/>
              <a:gd name="connsiteX5" fmla="*/ 521 w 10171"/>
              <a:gd name="connsiteY5" fmla="*/ 108 h 10158"/>
              <a:gd name="connsiteX6" fmla="*/ 0 w 10171"/>
              <a:gd name="connsiteY6" fmla="*/ 882 h 10158"/>
              <a:gd name="connsiteX7" fmla="*/ 1 w 10171"/>
              <a:gd name="connsiteY7" fmla="*/ 9360 h 10158"/>
              <a:gd name="connsiteX8" fmla="*/ 556 w 10171"/>
              <a:gd name="connsiteY8" fmla="*/ 10158 h 10158"/>
              <a:gd name="connsiteX9" fmla="*/ 9151 w 10171"/>
              <a:gd name="connsiteY9" fmla="*/ 10066 h 10158"/>
              <a:gd name="connsiteX0" fmla="*/ 9151 w 10171"/>
              <a:gd name="connsiteY0" fmla="*/ 10066 h 10158"/>
              <a:gd name="connsiteX1" fmla="*/ 10092 w 10171"/>
              <a:gd name="connsiteY1" fmla="*/ 8708 h 10158"/>
              <a:gd name="connsiteX2" fmla="*/ 10096 w 10171"/>
              <a:gd name="connsiteY2" fmla="*/ 939 h 10158"/>
              <a:gd name="connsiteX3" fmla="*/ 9522 w 10171"/>
              <a:gd name="connsiteY3" fmla="*/ 113 h 10158"/>
              <a:gd name="connsiteX4" fmla="*/ 521 w 10171"/>
              <a:gd name="connsiteY4" fmla="*/ 108 h 10158"/>
              <a:gd name="connsiteX5" fmla="*/ 0 w 10171"/>
              <a:gd name="connsiteY5" fmla="*/ 882 h 10158"/>
              <a:gd name="connsiteX6" fmla="*/ 1 w 10171"/>
              <a:gd name="connsiteY6" fmla="*/ 9360 h 10158"/>
              <a:gd name="connsiteX7" fmla="*/ 556 w 10171"/>
              <a:gd name="connsiteY7" fmla="*/ 10158 h 10158"/>
              <a:gd name="connsiteX8" fmla="*/ 9151 w 10171"/>
              <a:gd name="connsiteY8" fmla="*/ 10066 h 10158"/>
              <a:gd name="connsiteX0" fmla="*/ 9151 w 10169"/>
              <a:gd name="connsiteY0" fmla="*/ 10066 h 10186"/>
              <a:gd name="connsiteX1" fmla="*/ 10082 w 10169"/>
              <a:gd name="connsiteY1" fmla="*/ 9335 h 10186"/>
              <a:gd name="connsiteX2" fmla="*/ 10096 w 10169"/>
              <a:gd name="connsiteY2" fmla="*/ 939 h 10186"/>
              <a:gd name="connsiteX3" fmla="*/ 9522 w 10169"/>
              <a:gd name="connsiteY3" fmla="*/ 113 h 10186"/>
              <a:gd name="connsiteX4" fmla="*/ 521 w 10169"/>
              <a:gd name="connsiteY4" fmla="*/ 108 h 10186"/>
              <a:gd name="connsiteX5" fmla="*/ 0 w 10169"/>
              <a:gd name="connsiteY5" fmla="*/ 882 h 10186"/>
              <a:gd name="connsiteX6" fmla="*/ 1 w 10169"/>
              <a:gd name="connsiteY6" fmla="*/ 9360 h 10186"/>
              <a:gd name="connsiteX7" fmla="*/ 556 w 10169"/>
              <a:gd name="connsiteY7" fmla="*/ 10158 h 10186"/>
              <a:gd name="connsiteX8" fmla="*/ 9151 w 10169"/>
              <a:gd name="connsiteY8" fmla="*/ 10066 h 10186"/>
              <a:gd name="connsiteX0" fmla="*/ 9151 w 10169"/>
              <a:gd name="connsiteY0" fmla="*/ 10066 h 10158"/>
              <a:gd name="connsiteX1" fmla="*/ 10082 w 10169"/>
              <a:gd name="connsiteY1" fmla="*/ 9335 h 10158"/>
              <a:gd name="connsiteX2" fmla="*/ 10096 w 10169"/>
              <a:gd name="connsiteY2" fmla="*/ 939 h 10158"/>
              <a:gd name="connsiteX3" fmla="*/ 9522 w 10169"/>
              <a:gd name="connsiteY3" fmla="*/ 113 h 10158"/>
              <a:gd name="connsiteX4" fmla="*/ 521 w 10169"/>
              <a:gd name="connsiteY4" fmla="*/ 108 h 10158"/>
              <a:gd name="connsiteX5" fmla="*/ 0 w 10169"/>
              <a:gd name="connsiteY5" fmla="*/ 882 h 10158"/>
              <a:gd name="connsiteX6" fmla="*/ 1 w 10169"/>
              <a:gd name="connsiteY6" fmla="*/ 9360 h 10158"/>
              <a:gd name="connsiteX7" fmla="*/ 556 w 10169"/>
              <a:gd name="connsiteY7" fmla="*/ 10158 h 10158"/>
              <a:gd name="connsiteX8" fmla="*/ 9151 w 10169"/>
              <a:gd name="connsiteY8" fmla="*/ 10066 h 10158"/>
              <a:gd name="connsiteX0" fmla="*/ 9518 w 10241"/>
              <a:gd name="connsiteY0" fmla="*/ 10159 h 10159"/>
              <a:gd name="connsiteX1" fmla="*/ 10082 w 10241"/>
              <a:gd name="connsiteY1" fmla="*/ 9335 h 10159"/>
              <a:gd name="connsiteX2" fmla="*/ 10096 w 10241"/>
              <a:gd name="connsiteY2" fmla="*/ 939 h 10159"/>
              <a:gd name="connsiteX3" fmla="*/ 9522 w 10241"/>
              <a:gd name="connsiteY3" fmla="*/ 113 h 10159"/>
              <a:gd name="connsiteX4" fmla="*/ 521 w 10241"/>
              <a:gd name="connsiteY4" fmla="*/ 108 h 10159"/>
              <a:gd name="connsiteX5" fmla="*/ 0 w 10241"/>
              <a:gd name="connsiteY5" fmla="*/ 882 h 10159"/>
              <a:gd name="connsiteX6" fmla="*/ 1 w 10241"/>
              <a:gd name="connsiteY6" fmla="*/ 9360 h 10159"/>
              <a:gd name="connsiteX7" fmla="*/ 556 w 10241"/>
              <a:gd name="connsiteY7" fmla="*/ 10158 h 10159"/>
              <a:gd name="connsiteX8" fmla="*/ 9518 w 10241"/>
              <a:gd name="connsiteY8" fmla="*/ 10159 h 10159"/>
              <a:gd name="connsiteX0" fmla="*/ 9518 w 10169"/>
              <a:gd name="connsiteY0" fmla="*/ 10159 h 10159"/>
              <a:gd name="connsiteX1" fmla="*/ 10082 w 10169"/>
              <a:gd name="connsiteY1" fmla="*/ 9335 h 10159"/>
              <a:gd name="connsiteX2" fmla="*/ 10096 w 10169"/>
              <a:gd name="connsiteY2" fmla="*/ 939 h 10159"/>
              <a:gd name="connsiteX3" fmla="*/ 9522 w 10169"/>
              <a:gd name="connsiteY3" fmla="*/ 113 h 10159"/>
              <a:gd name="connsiteX4" fmla="*/ 521 w 10169"/>
              <a:gd name="connsiteY4" fmla="*/ 108 h 10159"/>
              <a:gd name="connsiteX5" fmla="*/ 0 w 10169"/>
              <a:gd name="connsiteY5" fmla="*/ 882 h 10159"/>
              <a:gd name="connsiteX6" fmla="*/ 1 w 10169"/>
              <a:gd name="connsiteY6" fmla="*/ 9360 h 10159"/>
              <a:gd name="connsiteX7" fmla="*/ 556 w 10169"/>
              <a:gd name="connsiteY7" fmla="*/ 10158 h 10159"/>
              <a:gd name="connsiteX8" fmla="*/ 9518 w 10169"/>
              <a:gd name="connsiteY8" fmla="*/ 10159 h 10159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70"/>
              <a:gd name="connsiteY0" fmla="*/ 10166 h 10166"/>
              <a:gd name="connsiteX1" fmla="*/ 10082 w 10170"/>
              <a:gd name="connsiteY1" fmla="*/ 9335 h 10166"/>
              <a:gd name="connsiteX2" fmla="*/ 10096 w 10170"/>
              <a:gd name="connsiteY2" fmla="*/ 939 h 10166"/>
              <a:gd name="connsiteX3" fmla="*/ 9522 w 10170"/>
              <a:gd name="connsiteY3" fmla="*/ 113 h 10166"/>
              <a:gd name="connsiteX4" fmla="*/ 521 w 10170"/>
              <a:gd name="connsiteY4" fmla="*/ 108 h 10166"/>
              <a:gd name="connsiteX5" fmla="*/ 0 w 10170"/>
              <a:gd name="connsiteY5" fmla="*/ 882 h 10166"/>
              <a:gd name="connsiteX6" fmla="*/ 1 w 10170"/>
              <a:gd name="connsiteY6" fmla="*/ 9360 h 10166"/>
              <a:gd name="connsiteX7" fmla="*/ 556 w 10170"/>
              <a:gd name="connsiteY7" fmla="*/ 10158 h 10166"/>
              <a:gd name="connsiteX8" fmla="*/ 9528 w 10170"/>
              <a:gd name="connsiteY8" fmla="*/ 10166 h 10166"/>
              <a:gd name="connsiteX0" fmla="*/ 9528 w 10096"/>
              <a:gd name="connsiteY0" fmla="*/ 10166 h 10166"/>
              <a:gd name="connsiteX1" fmla="*/ 10082 w 10096"/>
              <a:gd name="connsiteY1" fmla="*/ 9335 h 10166"/>
              <a:gd name="connsiteX2" fmla="*/ 10096 w 10096"/>
              <a:gd name="connsiteY2" fmla="*/ 939 h 10166"/>
              <a:gd name="connsiteX3" fmla="*/ 9522 w 10096"/>
              <a:gd name="connsiteY3" fmla="*/ 113 h 10166"/>
              <a:gd name="connsiteX4" fmla="*/ 521 w 10096"/>
              <a:gd name="connsiteY4" fmla="*/ 108 h 10166"/>
              <a:gd name="connsiteX5" fmla="*/ 0 w 10096"/>
              <a:gd name="connsiteY5" fmla="*/ 882 h 10166"/>
              <a:gd name="connsiteX6" fmla="*/ 1 w 10096"/>
              <a:gd name="connsiteY6" fmla="*/ 9360 h 10166"/>
              <a:gd name="connsiteX7" fmla="*/ 556 w 10096"/>
              <a:gd name="connsiteY7" fmla="*/ 10158 h 10166"/>
              <a:gd name="connsiteX8" fmla="*/ 9528 w 10096"/>
              <a:gd name="connsiteY8" fmla="*/ 10166 h 10166"/>
              <a:gd name="connsiteX0" fmla="*/ 9528 w 10096"/>
              <a:gd name="connsiteY0" fmla="*/ 10058 h 10058"/>
              <a:gd name="connsiteX1" fmla="*/ 10082 w 10096"/>
              <a:gd name="connsiteY1" fmla="*/ 9227 h 10058"/>
              <a:gd name="connsiteX2" fmla="*/ 10096 w 10096"/>
              <a:gd name="connsiteY2" fmla="*/ 831 h 10058"/>
              <a:gd name="connsiteX3" fmla="*/ 9522 w 10096"/>
              <a:gd name="connsiteY3" fmla="*/ 5 h 10058"/>
              <a:gd name="connsiteX4" fmla="*/ 521 w 10096"/>
              <a:gd name="connsiteY4" fmla="*/ 0 h 10058"/>
              <a:gd name="connsiteX5" fmla="*/ 0 w 10096"/>
              <a:gd name="connsiteY5" fmla="*/ 774 h 10058"/>
              <a:gd name="connsiteX6" fmla="*/ 1 w 10096"/>
              <a:gd name="connsiteY6" fmla="*/ 9252 h 10058"/>
              <a:gd name="connsiteX7" fmla="*/ 556 w 10096"/>
              <a:gd name="connsiteY7" fmla="*/ 10050 h 10058"/>
              <a:gd name="connsiteX8" fmla="*/ 9528 w 10096"/>
              <a:gd name="connsiteY8" fmla="*/ 10058 h 10058"/>
              <a:gd name="connsiteX0" fmla="*/ 9829 w 10397"/>
              <a:gd name="connsiteY0" fmla="*/ 10058 h 10058"/>
              <a:gd name="connsiteX1" fmla="*/ 10383 w 10397"/>
              <a:gd name="connsiteY1" fmla="*/ 9227 h 10058"/>
              <a:gd name="connsiteX2" fmla="*/ 10397 w 10397"/>
              <a:gd name="connsiteY2" fmla="*/ 831 h 10058"/>
              <a:gd name="connsiteX3" fmla="*/ 9823 w 10397"/>
              <a:gd name="connsiteY3" fmla="*/ 5 h 10058"/>
              <a:gd name="connsiteX4" fmla="*/ 822 w 10397"/>
              <a:gd name="connsiteY4" fmla="*/ 0 h 10058"/>
              <a:gd name="connsiteX5" fmla="*/ 0 w 10397"/>
              <a:gd name="connsiteY5" fmla="*/ 774 h 10058"/>
              <a:gd name="connsiteX6" fmla="*/ 302 w 10397"/>
              <a:gd name="connsiteY6" fmla="*/ 9252 h 10058"/>
              <a:gd name="connsiteX7" fmla="*/ 857 w 10397"/>
              <a:gd name="connsiteY7" fmla="*/ 10050 h 10058"/>
              <a:gd name="connsiteX8" fmla="*/ 9829 w 10397"/>
              <a:gd name="connsiteY8" fmla="*/ 10058 h 10058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02 w 10397"/>
              <a:gd name="connsiteY6" fmla="*/ 9447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4 w 10397"/>
              <a:gd name="connsiteY6" fmla="*/ 9544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4 w 10397"/>
              <a:gd name="connsiteY6" fmla="*/ 9544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440"/>
              <a:gd name="connsiteX1" fmla="*/ 10383 w 10397"/>
              <a:gd name="connsiteY1" fmla="*/ 9422 h 10440"/>
              <a:gd name="connsiteX2" fmla="*/ 10397 w 10397"/>
              <a:gd name="connsiteY2" fmla="*/ 1026 h 10440"/>
              <a:gd name="connsiteX3" fmla="*/ 9823 w 10397"/>
              <a:gd name="connsiteY3" fmla="*/ 200 h 10440"/>
              <a:gd name="connsiteX4" fmla="*/ 632 w 10397"/>
              <a:gd name="connsiteY4" fmla="*/ 0 h 10440"/>
              <a:gd name="connsiteX5" fmla="*/ 0 w 10397"/>
              <a:gd name="connsiteY5" fmla="*/ 969 h 10440"/>
              <a:gd name="connsiteX6" fmla="*/ 34 w 10397"/>
              <a:gd name="connsiteY6" fmla="*/ 9544 h 10440"/>
              <a:gd name="connsiteX7" fmla="*/ 612 w 10397"/>
              <a:gd name="connsiteY7" fmla="*/ 10440 h 10440"/>
              <a:gd name="connsiteX8" fmla="*/ 9829 w 10397"/>
              <a:gd name="connsiteY8" fmla="*/ 10253 h 10440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18 w 10397"/>
              <a:gd name="connsiteY0" fmla="*/ 10432 h 10432"/>
              <a:gd name="connsiteX1" fmla="*/ 10383 w 10397"/>
              <a:gd name="connsiteY1" fmla="*/ 9422 h 10432"/>
              <a:gd name="connsiteX2" fmla="*/ 10397 w 10397"/>
              <a:gd name="connsiteY2" fmla="*/ 1026 h 10432"/>
              <a:gd name="connsiteX3" fmla="*/ 9823 w 10397"/>
              <a:gd name="connsiteY3" fmla="*/ 200 h 10432"/>
              <a:gd name="connsiteX4" fmla="*/ 632 w 10397"/>
              <a:gd name="connsiteY4" fmla="*/ 0 h 10432"/>
              <a:gd name="connsiteX5" fmla="*/ 0 w 10397"/>
              <a:gd name="connsiteY5" fmla="*/ 969 h 10432"/>
              <a:gd name="connsiteX6" fmla="*/ 34 w 10397"/>
              <a:gd name="connsiteY6" fmla="*/ 9544 h 10432"/>
              <a:gd name="connsiteX7" fmla="*/ 679 w 10397"/>
              <a:gd name="connsiteY7" fmla="*/ 10424 h 10432"/>
              <a:gd name="connsiteX8" fmla="*/ 9818 w 10397"/>
              <a:gd name="connsiteY8" fmla="*/ 10432 h 1043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1086 h 10492"/>
              <a:gd name="connsiteX3" fmla="*/ 98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1086 h 10492"/>
              <a:gd name="connsiteX3" fmla="*/ 97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907 h 10492"/>
              <a:gd name="connsiteX3" fmla="*/ 97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472"/>
              <a:gd name="connsiteY0" fmla="*/ 10492 h 10492"/>
              <a:gd name="connsiteX1" fmla="*/ 10472 w 10472"/>
              <a:gd name="connsiteY1" fmla="*/ 9563 h 10492"/>
              <a:gd name="connsiteX2" fmla="*/ 10397 w 10472"/>
              <a:gd name="connsiteY2" fmla="*/ 907 h 10492"/>
              <a:gd name="connsiteX3" fmla="*/ 9701 w 10472"/>
              <a:gd name="connsiteY3" fmla="*/ 0 h 10492"/>
              <a:gd name="connsiteX4" fmla="*/ 632 w 10472"/>
              <a:gd name="connsiteY4" fmla="*/ 60 h 10492"/>
              <a:gd name="connsiteX5" fmla="*/ 0 w 10472"/>
              <a:gd name="connsiteY5" fmla="*/ 1029 h 10492"/>
              <a:gd name="connsiteX6" fmla="*/ 34 w 10472"/>
              <a:gd name="connsiteY6" fmla="*/ 9604 h 10492"/>
              <a:gd name="connsiteX7" fmla="*/ 679 w 10472"/>
              <a:gd name="connsiteY7" fmla="*/ 10484 h 10492"/>
              <a:gd name="connsiteX8" fmla="*/ 9818 w 10472"/>
              <a:gd name="connsiteY8" fmla="*/ 10492 h 10492"/>
              <a:gd name="connsiteX0" fmla="*/ 9818 w 10472"/>
              <a:gd name="connsiteY0" fmla="*/ 10492 h 10492"/>
              <a:gd name="connsiteX1" fmla="*/ 10472 w 10472"/>
              <a:gd name="connsiteY1" fmla="*/ 9563 h 10492"/>
              <a:gd name="connsiteX2" fmla="*/ 10397 w 10472"/>
              <a:gd name="connsiteY2" fmla="*/ 907 h 10492"/>
              <a:gd name="connsiteX3" fmla="*/ 9701 w 10472"/>
              <a:gd name="connsiteY3" fmla="*/ 0 h 10492"/>
              <a:gd name="connsiteX4" fmla="*/ 632 w 10472"/>
              <a:gd name="connsiteY4" fmla="*/ 60 h 10492"/>
              <a:gd name="connsiteX5" fmla="*/ 0 w 10472"/>
              <a:gd name="connsiteY5" fmla="*/ 1029 h 10492"/>
              <a:gd name="connsiteX6" fmla="*/ 34 w 10472"/>
              <a:gd name="connsiteY6" fmla="*/ 9604 h 10492"/>
              <a:gd name="connsiteX7" fmla="*/ 679 w 10472"/>
              <a:gd name="connsiteY7" fmla="*/ 10484 h 10492"/>
              <a:gd name="connsiteX8" fmla="*/ 9818 w 10472"/>
              <a:gd name="connsiteY8" fmla="*/ 10492 h 10492"/>
              <a:gd name="connsiteX0" fmla="*/ 9818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18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87 w 10439"/>
              <a:gd name="connsiteY4" fmla="*/ 31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95 w 10439"/>
              <a:gd name="connsiteY4" fmla="*/ 2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439" h="10492">
                <a:moveTo>
                  <a:pt x="9851" y="10492"/>
                </a:moveTo>
                <a:cubicBezTo>
                  <a:pt x="9772" y="9895"/>
                  <a:pt x="10126" y="9428"/>
                  <a:pt x="10439" y="9531"/>
                </a:cubicBezTo>
                <a:cubicBezTo>
                  <a:pt x="10444" y="6732"/>
                  <a:pt x="10392" y="3690"/>
                  <a:pt x="10397" y="891"/>
                </a:cubicBezTo>
                <a:cubicBezTo>
                  <a:pt x="10076" y="887"/>
                  <a:pt x="9702" y="453"/>
                  <a:pt x="9701" y="0"/>
                </a:cubicBezTo>
                <a:lnTo>
                  <a:pt x="695" y="2"/>
                </a:lnTo>
                <a:cubicBezTo>
                  <a:pt x="702" y="501"/>
                  <a:pt x="529" y="1058"/>
                  <a:pt x="0" y="1029"/>
                </a:cubicBezTo>
                <a:cubicBezTo>
                  <a:pt x="11" y="3887"/>
                  <a:pt x="23" y="6746"/>
                  <a:pt x="34" y="9604"/>
                </a:cubicBezTo>
                <a:cubicBezTo>
                  <a:pt x="339" y="9463"/>
                  <a:pt x="751" y="9896"/>
                  <a:pt x="679" y="10484"/>
                </a:cubicBezTo>
                <a:lnTo>
                  <a:pt x="9851" y="1049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33"/>
          <p:cNvSpPr>
            <a:spLocks/>
          </p:cNvSpPr>
          <p:nvPr/>
        </p:nvSpPr>
        <p:spPr bwMode="auto">
          <a:xfrm flipH="1">
            <a:off x="4553713" y="4009786"/>
            <a:ext cx="2259866" cy="2207526"/>
          </a:xfrm>
          <a:custGeom>
            <a:avLst/>
            <a:gdLst/>
            <a:ahLst/>
            <a:cxnLst/>
            <a:rect l="l" t="t" r="r" b="b"/>
            <a:pathLst>
              <a:path w="11322355" h="6153799">
                <a:moveTo>
                  <a:pt x="763927" y="0"/>
                </a:moveTo>
                <a:lnTo>
                  <a:pt x="10479406" y="0"/>
                </a:lnTo>
                <a:cubicBezTo>
                  <a:pt x="10526144" y="265985"/>
                  <a:pt x="11033800" y="530729"/>
                  <a:pt x="11270829" y="549307"/>
                </a:cubicBezTo>
                <a:cubicBezTo>
                  <a:pt x="11279242" y="2224925"/>
                  <a:pt x="11313943" y="3891189"/>
                  <a:pt x="11322355" y="5566807"/>
                </a:cubicBezTo>
                <a:cubicBezTo>
                  <a:pt x="10954316" y="5548098"/>
                  <a:pt x="10606256" y="5874334"/>
                  <a:pt x="10656730" y="6153799"/>
                </a:cubicBezTo>
                <a:lnTo>
                  <a:pt x="778562" y="6129244"/>
                </a:lnTo>
                <a:cubicBezTo>
                  <a:pt x="761737" y="5887781"/>
                  <a:pt x="605058" y="5620595"/>
                  <a:pt x="17247" y="5584346"/>
                </a:cubicBezTo>
                <a:cubicBezTo>
                  <a:pt x="38277" y="4716720"/>
                  <a:pt x="-21660" y="1512817"/>
                  <a:pt x="8834" y="627651"/>
                </a:cubicBezTo>
                <a:cubicBezTo>
                  <a:pt x="504996" y="568288"/>
                  <a:pt x="716694" y="362929"/>
                  <a:pt x="76392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34"/>
          <p:cNvSpPr>
            <a:spLocks/>
          </p:cNvSpPr>
          <p:nvPr/>
        </p:nvSpPr>
        <p:spPr bwMode="auto">
          <a:xfrm flipH="1">
            <a:off x="4588639" y="4059989"/>
            <a:ext cx="2190014" cy="2107122"/>
          </a:xfrm>
          <a:custGeom>
            <a:avLst/>
            <a:gdLst/>
            <a:ahLst/>
            <a:cxnLst/>
            <a:rect l="l" t="t" r="r" b="b"/>
            <a:pathLst>
              <a:path w="11322355" h="6153799">
                <a:moveTo>
                  <a:pt x="763927" y="0"/>
                </a:moveTo>
                <a:lnTo>
                  <a:pt x="10479406" y="0"/>
                </a:lnTo>
                <a:cubicBezTo>
                  <a:pt x="10526144" y="265985"/>
                  <a:pt x="11033800" y="530729"/>
                  <a:pt x="11270829" y="549307"/>
                </a:cubicBezTo>
                <a:cubicBezTo>
                  <a:pt x="11279242" y="2224925"/>
                  <a:pt x="11313943" y="3891189"/>
                  <a:pt x="11322355" y="5566807"/>
                </a:cubicBezTo>
                <a:cubicBezTo>
                  <a:pt x="10954316" y="5548098"/>
                  <a:pt x="10606256" y="5874334"/>
                  <a:pt x="10656730" y="6153799"/>
                </a:cubicBezTo>
                <a:lnTo>
                  <a:pt x="778562" y="6129244"/>
                </a:lnTo>
                <a:cubicBezTo>
                  <a:pt x="761737" y="5887781"/>
                  <a:pt x="605058" y="5620595"/>
                  <a:pt x="17247" y="5584346"/>
                </a:cubicBezTo>
                <a:cubicBezTo>
                  <a:pt x="38277" y="4716720"/>
                  <a:pt x="-21660" y="1512817"/>
                  <a:pt x="8834" y="627651"/>
                </a:cubicBezTo>
                <a:cubicBezTo>
                  <a:pt x="504996" y="568288"/>
                  <a:pt x="716694" y="362929"/>
                  <a:pt x="763927" y="0"/>
                </a:cubicBezTo>
                <a:close/>
              </a:path>
            </a:pathLst>
          </a:custGeom>
          <a:solidFill>
            <a:schemeClr val="bg2"/>
          </a:solidFill>
          <a:ln>
            <a:solidFill>
              <a:schemeClr val="accent1">
                <a:lumMod val="60000"/>
                <a:lumOff val="40000"/>
              </a:schemeClr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Picture Placeholder 37"/>
          <p:cNvSpPr>
            <a:spLocks noGrp="1"/>
          </p:cNvSpPr>
          <p:nvPr>
            <p:ph type="pic" sz="quarter" idx="13"/>
          </p:nvPr>
        </p:nvSpPr>
        <p:spPr>
          <a:xfrm>
            <a:off x="827554" y="1875186"/>
            <a:ext cx="3634831" cy="3350166"/>
          </a:xfrm>
          <a:custGeom>
            <a:avLst/>
            <a:gdLst/>
            <a:ahLst/>
            <a:cxnLst/>
            <a:rect l="l" t="t" r="r" b="b"/>
            <a:pathLst>
              <a:path w="4846441" h="3350166">
                <a:moveTo>
                  <a:pt x="3987365" y="265"/>
                </a:moveTo>
                <a:cubicBezTo>
                  <a:pt x="4106807" y="-680"/>
                  <a:pt x="4219928" y="806"/>
                  <a:pt x="4322848" y="6439"/>
                </a:cubicBezTo>
                <a:cubicBezTo>
                  <a:pt x="4329682" y="31825"/>
                  <a:pt x="4355264" y="52787"/>
                  <a:pt x="4406863" y="61244"/>
                </a:cubicBezTo>
                <a:cubicBezTo>
                  <a:pt x="4290338" y="107571"/>
                  <a:pt x="4340437" y="237023"/>
                  <a:pt x="4416710" y="240744"/>
                </a:cubicBezTo>
                <a:cubicBezTo>
                  <a:pt x="4335921" y="277020"/>
                  <a:pt x="4358666" y="405553"/>
                  <a:pt x="4458728" y="461293"/>
                </a:cubicBezTo>
                <a:cubicBezTo>
                  <a:pt x="4350608" y="468687"/>
                  <a:pt x="4307392" y="625236"/>
                  <a:pt x="4451570" y="647840"/>
                </a:cubicBezTo>
                <a:cubicBezTo>
                  <a:pt x="4339849" y="730103"/>
                  <a:pt x="4402353" y="867347"/>
                  <a:pt x="4483840" y="915824"/>
                </a:cubicBezTo>
                <a:cubicBezTo>
                  <a:pt x="4357233" y="977460"/>
                  <a:pt x="4385768" y="1129263"/>
                  <a:pt x="4520810" y="1141931"/>
                </a:cubicBezTo>
                <a:cubicBezTo>
                  <a:pt x="4430767" y="1179000"/>
                  <a:pt x="4389165" y="1281820"/>
                  <a:pt x="4506162" y="1309548"/>
                </a:cubicBezTo>
                <a:cubicBezTo>
                  <a:pt x="4366957" y="1433281"/>
                  <a:pt x="4545068" y="1490717"/>
                  <a:pt x="4545156" y="1490745"/>
                </a:cubicBezTo>
                <a:cubicBezTo>
                  <a:pt x="4461854" y="1562187"/>
                  <a:pt x="4447626" y="1625849"/>
                  <a:pt x="4540857" y="1666330"/>
                </a:cubicBezTo>
                <a:cubicBezTo>
                  <a:pt x="4457213" y="1737801"/>
                  <a:pt x="4453882" y="1860179"/>
                  <a:pt x="4555086" y="1880870"/>
                </a:cubicBezTo>
                <a:cubicBezTo>
                  <a:pt x="4466670" y="1961138"/>
                  <a:pt x="4534496" y="2071830"/>
                  <a:pt x="4610704" y="2078818"/>
                </a:cubicBezTo>
                <a:cubicBezTo>
                  <a:pt x="4522757" y="2116174"/>
                  <a:pt x="4479059" y="2218708"/>
                  <a:pt x="4597810" y="2246751"/>
                </a:cubicBezTo>
                <a:cubicBezTo>
                  <a:pt x="4456963" y="2371563"/>
                  <a:pt x="4635138" y="2429461"/>
                  <a:pt x="4635208" y="2429483"/>
                </a:cubicBezTo>
                <a:cubicBezTo>
                  <a:pt x="4553620" y="2500778"/>
                  <a:pt x="4538021" y="2564558"/>
                  <a:pt x="4630910" y="2605068"/>
                </a:cubicBezTo>
                <a:cubicBezTo>
                  <a:pt x="4590762" y="2640194"/>
                  <a:pt x="4567990" y="2688744"/>
                  <a:pt x="4569617" y="2731943"/>
                </a:cubicBezTo>
                <a:cubicBezTo>
                  <a:pt x="4568545" y="2787955"/>
                  <a:pt x="4608628" y="2848831"/>
                  <a:pt x="4679943" y="2838996"/>
                </a:cubicBezTo>
                <a:cubicBezTo>
                  <a:pt x="4604541" y="2845453"/>
                  <a:pt x="4602071" y="2998047"/>
                  <a:pt x="4743754" y="2991507"/>
                </a:cubicBezTo>
                <a:cubicBezTo>
                  <a:pt x="4722543" y="3075524"/>
                  <a:pt x="4773321" y="3140860"/>
                  <a:pt x="4846441" y="3145583"/>
                </a:cubicBezTo>
                <a:lnTo>
                  <a:pt x="4844861" y="3147517"/>
                </a:lnTo>
                <a:cubicBezTo>
                  <a:pt x="4614818" y="3466942"/>
                  <a:pt x="3313004" y="3299819"/>
                  <a:pt x="2555497" y="3325991"/>
                </a:cubicBezTo>
                <a:cubicBezTo>
                  <a:pt x="1753715" y="3308018"/>
                  <a:pt x="697344" y="3447707"/>
                  <a:pt x="269984" y="3206798"/>
                </a:cubicBezTo>
                <a:cubicBezTo>
                  <a:pt x="-3373" y="3038100"/>
                  <a:pt x="7214" y="2127443"/>
                  <a:pt x="3846" y="1642790"/>
                </a:cubicBezTo>
                <a:cubicBezTo>
                  <a:pt x="477" y="1157821"/>
                  <a:pt x="-34174" y="271128"/>
                  <a:pt x="191538" y="139638"/>
                </a:cubicBezTo>
                <a:cubicBezTo>
                  <a:pt x="374899" y="-5726"/>
                  <a:pt x="1740239" y="57338"/>
                  <a:pt x="2508334" y="50086"/>
                </a:cubicBezTo>
                <a:cubicBezTo>
                  <a:pt x="2940387" y="46007"/>
                  <a:pt x="3513598" y="4014"/>
                  <a:pt x="3987365" y="265"/>
                </a:cubicBezTo>
                <a:close/>
              </a:path>
            </a:pathLst>
          </a:custGeom>
          <a:ln w="9525">
            <a:solidFill>
              <a:schemeClr val="tx1">
                <a:lumMod val="20000"/>
                <a:lumOff val="80000"/>
              </a:schemeClr>
            </a:solidFill>
          </a:ln>
        </p:spPr>
        <p:txBody>
          <a:bodyPr tIns="365760"/>
          <a:lstStyle>
            <a:lvl1pPr marL="0" indent="0" algn="ctr">
              <a:buNone/>
              <a:defRPr/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37" name="Picture Placeholder 37"/>
          <p:cNvSpPr>
            <a:spLocks noGrp="1"/>
          </p:cNvSpPr>
          <p:nvPr>
            <p:ph type="pic" sz="quarter" idx="14"/>
          </p:nvPr>
        </p:nvSpPr>
        <p:spPr>
          <a:xfrm>
            <a:off x="4210466" y="592466"/>
            <a:ext cx="2240363" cy="4131434"/>
          </a:xfrm>
          <a:custGeom>
            <a:avLst/>
            <a:gdLst/>
            <a:ahLst/>
            <a:cxnLst/>
            <a:rect l="l" t="t" r="r" b="b"/>
            <a:pathLst>
              <a:path w="2987150" h="4131434">
                <a:moveTo>
                  <a:pt x="2171474" y="22"/>
                </a:moveTo>
                <a:cubicBezTo>
                  <a:pt x="2400394" y="927"/>
                  <a:pt x="2605277" y="30794"/>
                  <a:pt x="2732782" y="124336"/>
                </a:cubicBezTo>
                <a:cubicBezTo>
                  <a:pt x="2905826" y="218945"/>
                  <a:pt x="2958966" y="620456"/>
                  <a:pt x="2987150" y="1060472"/>
                </a:cubicBezTo>
                <a:cubicBezTo>
                  <a:pt x="2934479" y="1056666"/>
                  <a:pt x="2889390" y="1113126"/>
                  <a:pt x="2927209" y="1177312"/>
                </a:cubicBezTo>
                <a:cubicBezTo>
                  <a:pt x="2869526" y="1208737"/>
                  <a:pt x="2837308" y="1281407"/>
                  <a:pt x="2931861" y="1319938"/>
                </a:cubicBezTo>
                <a:cubicBezTo>
                  <a:pt x="2828209" y="1338871"/>
                  <a:pt x="2845581" y="1459178"/>
                  <a:pt x="2906960" y="1478185"/>
                </a:cubicBezTo>
                <a:cubicBezTo>
                  <a:pt x="2841264" y="1492895"/>
                  <a:pt x="2830597" y="1589793"/>
                  <a:pt x="2884281" y="1655296"/>
                </a:cubicBezTo>
                <a:cubicBezTo>
                  <a:pt x="2858593" y="1665632"/>
                  <a:pt x="2839051" y="1689141"/>
                  <a:pt x="2838444" y="1718790"/>
                </a:cubicBezTo>
                <a:cubicBezTo>
                  <a:pt x="2834677" y="1736887"/>
                  <a:pt x="2835321" y="1756788"/>
                  <a:pt x="2840970" y="1776091"/>
                </a:cubicBezTo>
                <a:cubicBezTo>
                  <a:pt x="2790679" y="1810939"/>
                  <a:pt x="2767881" y="1875733"/>
                  <a:pt x="2856079" y="1911798"/>
                </a:cubicBezTo>
                <a:cubicBezTo>
                  <a:pt x="2752427" y="1930731"/>
                  <a:pt x="2769747" y="2051445"/>
                  <a:pt x="2831386" y="2068420"/>
                </a:cubicBezTo>
                <a:cubicBezTo>
                  <a:pt x="2758762" y="2085133"/>
                  <a:pt x="2753902" y="2200116"/>
                  <a:pt x="2825488" y="2266260"/>
                </a:cubicBezTo>
                <a:cubicBezTo>
                  <a:pt x="2735802" y="2253125"/>
                  <a:pt x="2671941" y="2380372"/>
                  <a:pt x="2785614" y="2425893"/>
                </a:cubicBezTo>
                <a:cubicBezTo>
                  <a:pt x="2679331" y="2476693"/>
                  <a:pt x="2705366" y="2606368"/>
                  <a:pt x="2763100" y="2662892"/>
                </a:cubicBezTo>
                <a:cubicBezTo>
                  <a:pt x="2648418" y="2693212"/>
                  <a:pt x="2644044" y="2829314"/>
                  <a:pt x="2752064" y="2864615"/>
                </a:cubicBezTo>
                <a:cubicBezTo>
                  <a:pt x="2671736" y="2880341"/>
                  <a:pt x="2618993" y="2961531"/>
                  <a:pt x="2709525" y="3006566"/>
                </a:cubicBezTo>
                <a:cubicBezTo>
                  <a:pt x="2573220" y="3088181"/>
                  <a:pt x="2708270" y="3169875"/>
                  <a:pt x="2708333" y="3169913"/>
                </a:cubicBezTo>
                <a:cubicBezTo>
                  <a:pt x="2627244" y="3216507"/>
                  <a:pt x="2604008" y="3268858"/>
                  <a:pt x="2672795" y="3320605"/>
                </a:cubicBezTo>
                <a:cubicBezTo>
                  <a:pt x="2651324" y="3332890"/>
                  <a:pt x="2633774" y="3349240"/>
                  <a:pt x="2621292" y="3367511"/>
                </a:cubicBezTo>
                <a:lnTo>
                  <a:pt x="621195" y="3367184"/>
                </a:lnTo>
                <a:cubicBezTo>
                  <a:pt x="620895" y="3466825"/>
                  <a:pt x="508811" y="3562287"/>
                  <a:pt x="412612" y="3563167"/>
                </a:cubicBezTo>
                <a:cubicBezTo>
                  <a:pt x="413063" y="3748711"/>
                  <a:pt x="411963" y="3939109"/>
                  <a:pt x="410096" y="4131434"/>
                </a:cubicBezTo>
                <a:lnTo>
                  <a:pt x="406179" y="4127835"/>
                </a:lnTo>
                <a:cubicBezTo>
                  <a:pt x="265368" y="3989988"/>
                  <a:pt x="226041" y="2877139"/>
                  <a:pt x="166270" y="2254310"/>
                </a:cubicBezTo>
                <a:cubicBezTo>
                  <a:pt x="106502" y="1631483"/>
                  <a:pt x="-89840" y="655621"/>
                  <a:pt x="48182" y="391601"/>
                </a:cubicBezTo>
                <a:cubicBezTo>
                  <a:pt x="179461" y="140355"/>
                  <a:pt x="1018665" y="94066"/>
                  <a:pt x="1465954" y="49469"/>
                </a:cubicBezTo>
                <a:cubicBezTo>
                  <a:pt x="1689598" y="27171"/>
                  <a:pt x="1942555" y="-884"/>
                  <a:pt x="2171474" y="22"/>
                </a:cubicBezTo>
                <a:close/>
              </a:path>
            </a:pathLst>
          </a:custGeom>
          <a:ln w="9525">
            <a:solidFill>
              <a:schemeClr val="tx1">
                <a:lumMod val="20000"/>
                <a:lumOff val="80000"/>
              </a:schemeClr>
            </a:solidFill>
          </a:ln>
        </p:spPr>
        <p:txBody>
          <a:bodyPr tIns="365760"/>
          <a:lstStyle>
            <a:lvl1pPr marL="0" indent="0" algn="ctr">
              <a:buNone/>
              <a:defRPr/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38" name="Picture Placeholder 37"/>
          <p:cNvSpPr>
            <a:spLocks noGrp="1"/>
          </p:cNvSpPr>
          <p:nvPr>
            <p:ph type="pic" sz="quarter" idx="15"/>
          </p:nvPr>
        </p:nvSpPr>
        <p:spPr>
          <a:xfrm>
            <a:off x="6333113" y="1622344"/>
            <a:ext cx="1985675" cy="3783087"/>
          </a:xfrm>
          <a:custGeom>
            <a:avLst/>
            <a:gdLst/>
            <a:ahLst/>
            <a:cxnLst/>
            <a:rect l="l" t="t" r="r" b="b"/>
            <a:pathLst>
              <a:path w="2647566" h="3783087">
                <a:moveTo>
                  <a:pt x="783932" y="158"/>
                </a:moveTo>
                <a:cubicBezTo>
                  <a:pt x="1038673" y="3115"/>
                  <a:pt x="1338321" y="46949"/>
                  <a:pt x="1542290" y="69974"/>
                </a:cubicBezTo>
                <a:cubicBezTo>
                  <a:pt x="1915260" y="112076"/>
                  <a:pt x="2388074" y="155302"/>
                  <a:pt x="2561652" y="365139"/>
                </a:cubicBezTo>
                <a:cubicBezTo>
                  <a:pt x="2774308" y="561253"/>
                  <a:pt x="2531519" y="1485891"/>
                  <a:pt x="2480628" y="2035497"/>
                </a:cubicBezTo>
                <a:cubicBezTo>
                  <a:pt x="2393313" y="2612945"/>
                  <a:pt x="2397916" y="3389066"/>
                  <a:pt x="2181962" y="3675162"/>
                </a:cubicBezTo>
                <a:cubicBezTo>
                  <a:pt x="2033135" y="3856790"/>
                  <a:pt x="1367191" y="3763750"/>
                  <a:pt x="1011942" y="3720737"/>
                </a:cubicBezTo>
                <a:cubicBezTo>
                  <a:pt x="920154" y="3709622"/>
                  <a:pt x="808557" y="3697503"/>
                  <a:pt x="692219" y="3682508"/>
                </a:cubicBezTo>
                <a:lnTo>
                  <a:pt x="698263" y="2563642"/>
                </a:lnTo>
                <a:cubicBezTo>
                  <a:pt x="539729" y="2570022"/>
                  <a:pt x="487883" y="2447505"/>
                  <a:pt x="489980" y="2337745"/>
                </a:cubicBezTo>
                <a:lnTo>
                  <a:pt x="0" y="2337666"/>
                </a:lnTo>
                <a:cubicBezTo>
                  <a:pt x="28606" y="2130396"/>
                  <a:pt x="57596" y="1927598"/>
                  <a:pt x="77145" y="1762380"/>
                </a:cubicBezTo>
                <a:cubicBezTo>
                  <a:pt x="142870" y="1206900"/>
                  <a:pt x="162102" y="317942"/>
                  <a:pt x="323187" y="112090"/>
                </a:cubicBezTo>
                <a:cubicBezTo>
                  <a:pt x="380650" y="38627"/>
                  <a:pt x="514005" y="8417"/>
                  <a:pt x="677917" y="1573"/>
                </a:cubicBezTo>
                <a:cubicBezTo>
                  <a:pt x="712066" y="148"/>
                  <a:pt x="747541" y="-264"/>
                  <a:pt x="783932" y="158"/>
                </a:cubicBezTo>
                <a:close/>
              </a:path>
            </a:pathLst>
          </a:custGeom>
          <a:ln w="9525">
            <a:solidFill>
              <a:schemeClr val="tx1">
                <a:lumMod val="20000"/>
                <a:lumOff val="80000"/>
              </a:schemeClr>
            </a:solidFill>
          </a:ln>
        </p:spPr>
        <p:txBody>
          <a:bodyPr tIns="365760"/>
          <a:lstStyle>
            <a:lvl1pPr marL="0" indent="0" algn="ctr">
              <a:buNone/>
              <a:defRPr/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712097" y="4226768"/>
            <a:ext cx="1943101" cy="1793032"/>
          </a:xfrm>
        </p:spPr>
        <p:txBody>
          <a:bodyPr anchor="ctr">
            <a:normAutofit/>
          </a:bodyPr>
          <a:lstStyle>
            <a:lvl1pPr marL="0" indent="0" algn="ctr"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53903183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Four Pictures">
    <p:bg>
      <p:bgPr>
        <a:solidFill>
          <a:schemeClr val="bg2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 rot="21432709">
            <a:off x="4743198" y="3487060"/>
            <a:ext cx="3216056" cy="2974969"/>
          </a:xfrm>
          <a:custGeom>
            <a:avLst/>
            <a:gdLst>
              <a:gd name="T0" fmla="*/ 224 w 1468"/>
              <a:gd name="T1" fmla="*/ 204 h 829"/>
              <a:gd name="T2" fmla="*/ 689 w 1468"/>
              <a:gd name="T3" fmla="*/ 819 h 829"/>
              <a:gd name="T4" fmla="*/ 1046 w 1468"/>
              <a:gd name="T5" fmla="*/ 142 h 829"/>
              <a:gd name="T6" fmla="*/ 224 w 1468"/>
              <a:gd name="T7" fmla="*/ 204 h 829"/>
              <a:gd name="connsiteX0" fmla="*/ 601 w 7683"/>
              <a:gd name="connsiteY0" fmla="*/ 1907 h 9326"/>
              <a:gd name="connsiteX1" fmla="*/ 3768 w 7683"/>
              <a:gd name="connsiteY1" fmla="*/ 9325 h 9326"/>
              <a:gd name="connsiteX2" fmla="*/ 6236 w 7683"/>
              <a:gd name="connsiteY2" fmla="*/ 1030 h 9326"/>
              <a:gd name="connsiteX3" fmla="*/ 601 w 7683"/>
              <a:gd name="connsiteY3" fmla="*/ 1907 h 9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3" h="9326">
                <a:moveTo>
                  <a:pt x="601" y="1907"/>
                </a:moveTo>
                <a:cubicBezTo>
                  <a:pt x="-230" y="3740"/>
                  <a:pt x="-925" y="9169"/>
                  <a:pt x="3768" y="9325"/>
                </a:cubicBezTo>
                <a:cubicBezTo>
                  <a:pt x="7399" y="9446"/>
                  <a:pt x="9111" y="3563"/>
                  <a:pt x="6236" y="1030"/>
                </a:cubicBezTo>
                <a:cubicBezTo>
                  <a:pt x="4302" y="-683"/>
                  <a:pt x="1548" y="-168"/>
                  <a:pt x="601" y="190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29" name="Freeform 5"/>
          <p:cNvSpPr>
            <a:spLocks/>
          </p:cNvSpPr>
          <p:nvPr/>
        </p:nvSpPr>
        <p:spPr bwMode="auto">
          <a:xfrm flipV="1">
            <a:off x="4716625" y="223934"/>
            <a:ext cx="3224198" cy="3014404"/>
          </a:xfrm>
          <a:custGeom>
            <a:avLst/>
            <a:gdLst>
              <a:gd name="T0" fmla="*/ 224 w 1468"/>
              <a:gd name="T1" fmla="*/ 204 h 829"/>
              <a:gd name="T2" fmla="*/ 689 w 1468"/>
              <a:gd name="T3" fmla="*/ 819 h 829"/>
              <a:gd name="T4" fmla="*/ 1046 w 1468"/>
              <a:gd name="T5" fmla="*/ 142 h 829"/>
              <a:gd name="T6" fmla="*/ 224 w 1468"/>
              <a:gd name="T7" fmla="*/ 204 h 829"/>
              <a:gd name="connsiteX0" fmla="*/ 601 w 7680"/>
              <a:gd name="connsiteY0" fmla="*/ 1897 h 9316"/>
              <a:gd name="connsiteX1" fmla="*/ 3768 w 7680"/>
              <a:gd name="connsiteY1" fmla="*/ 9315 h 9316"/>
              <a:gd name="connsiteX2" fmla="*/ 6232 w 7680"/>
              <a:gd name="connsiteY2" fmla="*/ 1036 h 9316"/>
              <a:gd name="connsiteX3" fmla="*/ 601 w 7680"/>
              <a:gd name="connsiteY3" fmla="*/ 1897 h 9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" h="9316">
                <a:moveTo>
                  <a:pt x="601" y="1897"/>
                </a:moveTo>
                <a:cubicBezTo>
                  <a:pt x="-230" y="3730"/>
                  <a:pt x="-925" y="9159"/>
                  <a:pt x="3768" y="9315"/>
                </a:cubicBezTo>
                <a:cubicBezTo>
                  <a:pt x="7399" y="9436"/>
                  <a:pt x="9107" y="3569"/>
                  <a:pt x="6232" y="1036"/>
                </a:cubicBezTo>
                <a:cubicBezTo>
                  <a:pt x="4298" y="-677"/>
                  <a:pt x="1548" y="-178"/>
                  <a:pt x="601" y="189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5"/>
          <p:cNvSpPr>
            <a:spLocks/>
          </p:cNvSpPr>
          <p:nvPr/>
        </p:nvSpPr>
        <p:spPr bwMode="auto">
          <a:xfrm rot="160574" flipV="1">
            <a:off x="4755994" y="304472"/>
            <a:ext cx="3141692" cy="2873914"/>
          </a:xfrm>
          <a:custGeom>
            <a:avLst/>
            <a:gdLst>
              <a:gd name="T0" fmla="*/ 224 w 1468"/>
              <a:gd name="T1" fmla="*/ 204 h 829"/>
              <a:gd name="T2" fmla="*/ 689 w 1468"/>
              <a:gd name="T3" fmla="*/ 819 h 829"/>
              <a:gd name="T4" fmla="*/ 1046 w 1468"/>
              <a:gd name="T5" fmla="*/ 142 h 829"/>
              <a:gd name="T6" fmla="*/ 224 w 1468"/>
              <a:gd name="T7" fmla="*/ 204 h 829"/>
              <a:gd name="connsiteX0" fmla="*/ 601 w 7680"/>
              <a:gd name="connsiteY0" fmla="*/ 1897 h 9316"/>
              <a:gd name="connsiteX1" fmla="*/ 3768 w 7680"/>
              <a:gd name="connsiteY1" fmla="*/ 9315 h 9316"/>
              <a:gd name="connsiteX2" fmla="*/ 6232 w 7680"/>
              <a:gd name="connsiteY2" fmla="*/ 1036 h 9316"/>
              <a:gd name="connsiteX3" fmla="*/ 601 w 7680"/>
              <a:gd name="connsiteY3" fmla="*/ 1897 h 9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" h="9316">
                <a:moveTo>
                  <a:pt x="601" y="1897"/>
                </a:moveTo>
                <a:cubicBezTo>
                  <a:pt x="-230" y="3730"/>
                  <a:pt x="-925" y="9159"/>
                  <a:pt x="3768" y="9315"/>
                </a:cubicBezTo>
                <a:cubicBezTo>
                  <a:pt x="7399" y="9436"/>
                  <a:pt x="9107" y="3569"/>
                  <a:pt x="6232" y="1036"/>
                </a:cubicBezTo>
                <a:cubicBezTo>
                  <a:pt x="4298" y="-677"/>
                  <a:pt x="1548" y="-178"/>
                  <a:pt x="601" y="189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5"/>
          <p:cNvSpPr>
            <a:spLocks/>
          </p:cNvSpPr>
          <p:nvPr/>
        </p:nvSpPr>
        <p:spPr bwMode="auto">
          <a:xfrm rot="10960574" flipH="1" flipV="1">
            <a:off x="4821294" y="357899"/>
            <a:ext cx="2998604" cy="2740155"/>
          </a:xfrm>
          <a:custGeom>
            <a:avLst/>
            <a:gdLst>
              <a:gd name="T0" fmla="*/ 224 w 1468"/>
              <a:gd name="T1" fmla="*/ 204 h 829"/>
              <a:gd name="T2" fmla="*/ 689 w 1468"/>
              <a:gd name="T3" fmla="*/ 819 h 829"/>
              <a:gd name="T4" fmla="*/ 1046 w 1468"/>
              <a:gd name="T5" fmla="*/ 142 h 829"/>
              <a:gd name="T6" fmla="*/ 224 w 1468"/>
              <a:gd name="T7" fmla="*/ 204 h 829"/>
              <a:gd name="connsiteX0" fmla="*/ 443 w 7499"/>
              <a:gd name="connsiteY0" fmla="*/ 1827 h 9251"/>
              <a:gd name="connsiteX1" fmla="*/ 3610 w 7499"/>
              <a:gd name="connsiteY1" fmla="*/ 9245 h 9251"/>
              <a:gd name="connsiteX2" fmla="*/ 6042 w 7499"/>
              <a:gd name="connsiteY2" fmla="*/ 1079 h 9251"/>
              <a:gd name="connsiteX3" fmla="*/ 443 w 7499"/>
              <a:gd name="connsiteY3" fmla="*/ 1827 h 9251"/>
              <a:gd name="connsiteX0" fmla="*/ 376 w 9785"/>
              <a:gd name="connsiteY0" fmla="*/ 1974 h 9995"/>
              <a:gd name="connsiteX1" fmla="*/ 4599 w 9785"/>
              <a:gd name="connsiteY1" fmla="*/ 9993 h 9995"/>
              <a:gd name="connsiteX2" fmla="*/ 7842 w 9785"/>
              <a:gd name="connsiteY2" fmla="*/ 1165 h 9995"/>
              <a:gd name="connsiteX3" fmla="*/ 376 w 9785"/>
              <a:gd name="connsiteY3" fmla="*/ 1974 h 9995"/>
              <a:gd name="connsiteX0" fmla="*/ 384 w 9651"/>
              <a:gd name="connsiteY0" fmla="*/ 1975 h 9998"/>
              <a:gd name="connsiteX1" fmla="*/ 4700 w 9651"/>
              <a:gd name="connsiteY1" fmla="*/ 9998 h 9998"/>
              <a:gd name="connsiteX2" fmla="*/ 8014 w 9651"/>
              <a:gd name="connsiteY2" fmla="*/ 1166 h 9998"/>
              <a:gd name="connsiteX3" fmla="*/ 384 w 9651"/>
              <a:gd name="connsiteY3" fmla="*/ 1975 h 9998"/>
              <a:gd name="connsiteX0" fmla="*/ 398 w 10001"/>
              <a:gd name="connsiteY0" fmla="*/ 1742 h 9767"/>
              <a:gd name="connsiteX1" fmla="*/ 4870 w 10001"/>
              <a:gd name="connsiteY1" fmla="*/ 9767 h 9767"/>
              <a:gd name="connsiteX2" fmla="*/ 8304 w 10001"/>
              <a:gd name="connsiteY2" fmla="*/ 933 h 9767"/>
              <a:gd name="connsiteX3" fmla="*/ 398 w 10001"/>
              <a:gd name="connsiteY3" fmla="*/ 1742 h 9767"/>
              <a:gd name="connsiteX0" fmla="*/ 189 w 9791"/>
              <a:gd name="connsiteY0" fmla="*/ 1784 h 10000"/>
              <a:gd name="connsiteX1" fmla="*/ 4661 w 9791"/>
              <a:gd name="connsiteY1" fmla="*/ 10000 h 10000"/>
              <a:gd name="connsiteX2" fmla="*/ 8094 w 9791"/>
              <a:gd name="connsiteY2" fmla="*/ 955 h 10000"/>
              <a:gd name="connsiteX3" fmla="*/ 189 w 9791"/>
              <a:gd name="connsiteY3" fmla="*/ 1784 h 10000"/>
              <a:gd name="connsiteX0" fmla="*/ 193 w 8969"/>
              <a:gd name="connsiteY0" fmla="*/ 1784 h 10000"/>
              <a:gd name="connsiteX1" fmla="*/ 4760 w 8969"/>
              <a:gd name="connsiteY1" fmla="*/ 10000 h 10000"/>
              <a:gd name="connsiteX2" fmla="*/ 8267 w 8969"/>
              <a:gd name="connsiteY2" fmla="*/ 955 h 10000"/>
              <a:gd name="connsiteX3" fmla="*/ 193 w 8969"/>
              <a:gd name="connsiteY3" fmla="*/ 1784 h 10000"/>
              <a:gd name="connsiteX0" fmla="*/ 215 w 10000"/>
              <a:gd name="connsiteY0" fmla="*/ 1307 h 9523"/>
              <a:gd name="connsiteX1" fmla="*/ 5307 w 10000"/>
              <a:gd name="connsiteY1" fmla="*/ 9523 h 9523"/>
              <a:gd name="connsiteX2" fmla="*/ 9217 w 10000"/>
              <a:gd name="connsiteY2" fmla="*/ 478 h 9523"/>
              <a:gd name="connsiteX3" fmla="*/ 215 w 10000"/>
              <a:gd name="connsiteY3" fmla="*/ 1307 h 9523"/>
              <a:gd name="connsiteX0" fmla="*/ 215 w 10000"/>
              <a:gd name="connsiteY0" fmla="*/ 2182 h 10810"/>
              <a:gd name="connsiteX1" fmla="*/ 5307 w 10000"/>
              <a:gd name="connsiteY1" fmla="*/ 10810 h 10810"/>
              <a:gd name="connsiteX2" fmla="*/ 9217 w 10000"/>
              <a:gd name="connsiteY2" fmla="*/ 1312 h 10810"/>
              <a:gd name="connsiteX3" fmla="*/ 4284 w 10000"/>
              <a:gd name="connsiteY3" fmla="*/ 123 h 10810"/>
              <a:gd name="connsiteX4" fmla="*/ 215 w 10000"/>
              <a:gd name="connsiteY4" fmla="*/ 2182 h 10810"/>
              <a:gd name="connsiteX0" fmla="*/ 724 w 10509"/>
              <a:gd name="connsiteY0" fmla="*/ 2182 h 11042"/>
              <a:gd name="connsiteX1" fmla="*/ 426 w 10509"/>
              <a:gd name="connsiteY1" fmla="*/ 7876 h 11042"/>
              <a:gd name="connsiteX2" fmla="*/ 5816 w 10509"/>
              <a:gd name="connsiteY2" fmla="*/ 10810 h 11042"/>
              <a:gd name="connsiteX3" fmla="*/ 9726 w 10509"/>
              <a:gd name="connsiteY3" fmla="*/ 1312 h 11042"/>
              <a:gd name="connsiteX4" fmla="*/ 4793 w 10509"/>
              <a:gd name="connsiteY4" fmla="*/ 123 h 11042"/>
              <a:gd name="connsiteX5" fmla="*/ 724 w 10509"/>
              <a:gd name="connsiteY5" fmla="*/ 2182 h 11042"/>
              <a:gd name="connsiteX0" fmla="*/ 724 w 11600"/>
              <a:gd name="connsiteY0" fmla="*/ 2182 h 10823"/>
              <a:gd name="connsiteX1" fmla="*/ 426 w 11600"/>
              <a:gd name="connsiteY1" fmla="*/ 7876 h 10823"/>
              <a:gd name="connsiteX2" fmla="*/ 5816 w 11600"/>
              <a:gd name="connsiteY2" fmla="*/ 10810 h 10823"/>
              <a:gd name="connsiteX3" fmla="*/ 11442 w 11600"/>
              <a:gd name="connsiteY3" fmla="*/ 7487 h 10823"/>
              <a:gd name="connsiteX4" fmla="*/ 9726 w 11600"/>
              <a:gd name="connsiteY4" fmla="*/ 1312 h 10823"/>
              <a:gd name="connsiteX5" fmla="*/ 4793 w 11600"/>
              <a:gd name="connsiteY5" fmla="*/ 123 h 10823"/>
              <a:gd name="connsiteX6" fmla="*/ 724 w 11600"/>
              <a:gd name="connsiteY6" fmla="*/ 2182 h 10823"/>
              <a:gd name="connsiteX0" fmla="*/ 724 w 11741"/>
              <a:gd name="connsiteY0" fmla="*/ 2092 h 10733"/>
              <a:gd name="connsiteX1" fmla="*/ 426 w 11741"/>
              <a:gd name="connsiteY1" fmla="*/ 7786 h 10733"/>
              <a:gd name="connsiteX2" fmla="*/ 5816 w 11741"/>
              <a:gd name="connsiteY2" fmla="*/ 10720 h 10733"/>
              <a:gd name="connsiteX3" fmla="*/ 11442 w 11741"/>
              <a:gd name="connsiteY3" fmla="*/ 7397 h 10733"/>
              <a:gd name="connsiteX4" fmla="*/ 10747 w 11741"/>
              <a:gd name="connsiteY4" fmla="*/ 1833 h 10733"/>
              <a:gd name="connsiteX5" fmla="*/ 4793 w 11741"/>
              <a:gd name="connsiteY5" fmla="*/ 33 h 10733"/>
              <a:gd name="connsiteX6" fmla="*/ 724 w 11741"/>
              <a:gd name="connsiteY6" fmla="*/ 2092 h 10733"/>
              <a:gd name="connsiteX0" fmla="*/ 724 w 11634"/>
              <a:gd name="connsiteY0" fmla="*/ 2092 h 10733"/>
              <a:gd name="connsiteX1" fmla="*/ 426 w 11634"/>
              <a:gd name="connsiteY1" fmla="*/ 7786 h 10733"/>
              <a:gd name="connsiteX2" fmla="*/ 5816 w 11634"/>
              <a:gd name="connsiteY2" fmla="*/ 10720 h 10733"/>
              <a:gd name="connsiteX3" fmla="*/ 11442 w 11634"/>
              <a:gd name="connsiteY3" fmla="*/ 7397 h 10733"/>
              <a:gd name="connsiteX4" fmla="*/ 10747 w 11634"/>
              <a:gd name="connsiteY4" fmla="*/ 1833 h 10733"/>
              <a:gd name="connsiteX5" fmla="*/ 4793 w 11634"/>
              <a:gd name="connsiteY5" fmla="*/ 33 h 10733"/>
              <a:gd name="connsiteX6" fmla="*/ 724 w 11634"/>
              <a:gd name="connsiteY6" fmla="*/ 2092 h 10733"/>
              <a:gd name="connsiteX0" fmla="*/ 724 w 11758"/>
              <a:gd name="connsiteY0" fmla="*/ 2079 h 10720"/>
              <a:gd name="connsiteX1" fmla="*/ 426 w 11758"/>
              <a:gd name="connsiteY1" fmla="*/ 7773 h 10720"/>
              <a:gd name="connsiteX2" fmla="*/ 5816 w 11758"/>
              <a:gd name="connsiteY2" fmla="*/ 10707 h 10720"/>
              <a:gd name="connsiteX3" fmla="*/ 11442 w 11758"/>
              <a:gd name="connsiteY3" fmla="*/ 7384 h 10720"/>
              <a:gd name="connsiteX4" fmla="*/ 10747 w 11758"/>
              <a:gd name="connsiteY4" fmla="*/ 1820 h 10720"/>
              <a:gd name="connsiteX5" fmla="*/ 4793 w 11758"/>
              <a:gd name="connsiteY5" fmla="*/ 20 h 10720"/>
              <a:gd name="connsiteX6" fmla="*/ 724 w 11758"/>
              <a:gd name="connsiteY6" fmla="*/ 2079 h 10720"/>
              <a:gd name="connsiteX0" fmla="*/ 724 w 11758"/>
              <a:gd name="connsiteY0" fmla="*/ 2079 h 10720"/>
              <a:gd name="connsiteX1" fmla="*/ 426 w 11758"/>
              <a:gd name="connsiteY1" fmla="*/ 7773 h 10720"/>
              <a:gd name="connsiteX2" fmla="*/ 5816 w 11758"/>
              <a:gd name="connsiteY2" fmla="*/ 10707 h 10720"/>
              <a:gd name="connsiteX3" fmla="*/ 11442 w 11758"/>
              <a:gd name="connsiteY3" fmla="*/ 7384 h 10720"/>
              <a:gd name="connsiteX4" fmla="*/ 10747 w 11758"/>
              <a:gd name="connsiteY4" fmla="*/ 1820 h 10720"/>
              <a:gd name="connsiteX5" fmla="*/ 4793 w 11758"/>
              <a:gd name="connsiteY5" fmla="*/ 20 h 10720"/>
              <a:gd name="connsiteX6" fmla="*/ 724 w 11758"/>
              <a:gd name="connsiteY6" fmla="*/ 2079 h 10720"/>
              <a:gd name="connsiteX0" fmla="*/ 724 w 11866"/>
              <a:gd name="connsiteY0" fmla="*/ 2079 h 10720"/>
              <a:gd name="connsiteX1" fmla="*/ 426 w 11866"/>
              <a:gd name="connsiteY1" fmla="*/ 7773 h 10720"/>
              <a:gd name="connsiteX2" fmla="*/ 5816 w 11866"/>
              <a:gd name="connsiteY2" fmla="*/ 10707 h 10720"/>
              <a:gd name="connsiteX3" fmla="*/ 11442 w 11866"/>
              <a:gd name="connsiteY3" fmla="*/ 7384 h 10720"/>
              <a:gd name="connsiteX4" fmla="*/ 10747 w 11866"/>
              <a:gd name="connsiteY4" fmla="*/ 1820 h 10720"/>
              <a:gd name="connsiteX5" fmla="*/ 4793 w 11866"/>
              <a:gd name="connsiteY5" fmla="*/ 20 h 10720"/>
              <a:gd name="connsiteX6" fmla="*/ 724 w 11866"/>
              <a:gd name="connsiteY6" fmla="*/ 2079 h 10720"/>
              <a:gd name="connsiteX0" fmla="*/ 724 w 11866"/>
              <a:gd name="connsiteY0" fmla="*/ 2079 h 10720"/>
              <a:gd name="connsiteX1" fmla="*/ 426 w 11866"/>
              <a:gd name="connsiteY1" fmla="*/ 7773 h 10720"/>
              <a:gd name="connsiteX2" fmla="*/ 5816 w 11866"/>
              <a:gd name="connsiteY2" fmla="*/ 10707 h 10720"/>
              <a:gd name="connsiteX3" fmla="*/ 11442 w 11866"/>
              <a:gd name="connsiteY3" fmla="*/ 7384 h 10720"/>
              <a:gd name="connsiteX4" fmla="*/ 10747 w 11866"/>
              <a:gd name="connsiteY4" fmla="*/ 1820 h 10720"/>
              <a:gd name="connsiteX5" fmla="*/ 4793 w 11866"/>
              <a:gd name="connsiteY5" fmla="*/ 20 h 10720"/>
              <a:gd name="connsiteX6" fmla="*/ 724 w 11866"/>
              <a:gd name="connsiteY6" fmla="*/ 2079 h 10720"/>
              <a:gd name="connsiteX0" fmla="*/ 724 w 11866"/>
              <a:gd name="connsiteY0" fmla="*/ 2079 h 10707"/>
              <a:gd name="connsiteX1" fmla="*/ 426 w 11866"/>
              <a:gd name="connsiteY1" fmla="*/ 7773 h 10707"/>
              <a:gd name="connsiteX2" fmla="*/ 5816 w 11866"/>
              <a:gd name="connsiteY2" fmla="*/ 10707 h 10707"/>
              <a:gd name="connsiteX3" fmla="*/ 11442 w 11866"/>
              <a:gd name="connsiteY3" fmla="*/ 7384 h 10707"/>
              <a:gd name="connsiteX4" fmla="*/ 10747 w 11866"/>
              <a:gd name="connsiteY4" fmla="*/ 1820 h 10707"/>
              <a:gd name="connsiteX5" fmla="*/ 4793 w 11866"/>
              <a:gd name="connsiteY5" fmla="*/ 20 h 10707"/>
              <a:gd name="connsiteX6" fmla="*/ 724 w 11866"/>
              <a:gd name="connsiteY6" fmla="*/ 2079 h 10707"/>
              <a:gd name="connsiteX0" fmla="*/ 739 w 11881"/>
              <a:gd name="connsiteY0" fmla="*/ 2079 h 10710"/>
              <a:gd name="connsiteX1" fmla="*/ 484 w 11881"/>
              <a:gd name="connsiteY1" fmla="*/ 7884 h 10710"/>
              <a:gd name="connsiteX2" fmla="*/ 5831 w 11881"/>
              <a:gd name="connsiteY2" fmla="*/ 10707 h 10710"/>
              <a:gd name="connsiteX3" fmla="*/ 11457 w 11881"/>
              <a:gd name="connsiteY3" fmla="*/ 7384 h 10710"/>
              <a:gd name="connsiteX4" fmla="*/ 10762 w 11881"/>
              <a:gd name="connsiteY4" fmla="*/ 1820 h 10710"/>
              <a:gd name="connsiteX5" fmla="*/ 4808 w 11881"/>
              <a:gd name="connsiteY5" fmla="*/ 20 h 10710"/>
              <a:gd name="connsiteX6" fmla="*/ 739 w 11881"/>
              <a:gd name="connsiteY6" fmla="*/ 2079 h 10710"/>
              <a:gd name="connsiteX0" fmla="*/ 739 w 11881"/>
              <a:gd name="connsiteY0" fmla="*/ 2079 h 10710"/>
              <a:gd name="connsiteX1" fmla="*/ 484 w 11881"/>
              <a:gd name="connsiteY1" fmla="*/ 7884 h 10710"/>
              <a:gd name="connsiteX2" fmla="*/ 5831 w 11881"/>
              <a:gd name="connsiteY2" fmla="*/ 10707 h 10710"/>
              <a:gd name="connsiteX3" fmla="*/ 11457 w 11881"/>
              <a:gd name="connsiteY3" fmla="*/ 7384 h 10710"/>
              <a:gd name="connsiteX4" fmla="*/ 10762 w 11881"/>
              <a:gd name="connsiteY4" fmla="*/ 1820 h 10710"/>
              <a:gd name="connsiteX5" fmla="*/ 4808 w 11881"/>
              <a:gd name="connsiteY5" fmla="*/ 20 h 10710"/>
              <a:gd name="connsiteX6" fmla="*/ 739 w 11881"/>
              <a:gd name="connsiteY6" fmla="*/ 2079 h 10710"/>
              <a:gd name="connsiteX0" fmla="*/ 739 w 11881"/>
              <a:gd name="connsiteY0" fmla="*/ 2079 h 10710"/>
              <a:gd name="connsiteX1" fmla="*/ 484 w 11881"/>
              <a:gd name="connsiteY1" fmla="*/ 7884 h 10710"/>
              <a:gd name="connsiteX2" fmla="*/ 5831 w 11881"/>
              <a:gd name="connsiteY2" fmla="*/ 10707 h 10710"/>
              <a:gd name="connsiteX3" fmla="*/ 11457 w 11881"/>
              <a:gd name="connsiteY3" fmla="*/ 7384 h 10710"/>
              <a:gd name="connsiteX4" fmla="*/ 10762 w 11881"/>
              <a:gd name="connsiteY4" fmla="*/ 1820 h 10710"/>
              <a:gd name="connsiteX5" fmla="*/ 4808 w 11881"/>
              <a:gd name="connsiteY5" fmla="*/ 20 h 10710"/>
              <a:gd name="connsiteX6" fmla="*/ 739 w 11881"/>
              <a:gd name="connsiteY6" fmla="*/ 2079 h 10710"/>
              <a:gd name="connsiteX0" fmla="*/ 756 w 11818"/>
              <a:gd name="connsiteY0" fmla="*/ 2159 h 10790"/>
              <a:gd name="connsiteX1" fmla="*/ 501 w 11818"/>
              <a:gd name="connsiteY1" fmla="*/ 7964 h 10790"/>
              <a:gd name="connsiteX2" fmla="*/ 5848 w 11818"/>
              <a:gd name="connsiteY2" fmla="*/ 10787 h 10790"/>
              <a:gd name="connsiteX3" fmla="*/ 11474 w 11818"/>
              <a:gd name="connsiteY3" fmla="*/ 7464 h 10790"/>
              <a:gd name="connsiteX4" fmla="*/ 10779 w 11818"/>
              <a:gd name="connsiteY4" fmla="*/ 1900 h 10790"/>
              <a:gd name="connsiteX5" fmla="*/ 5173 w 11818"/>
              <a:gd name="connsiteY5" fmla="*/ 17 h 10790"/>
              <a:gd name="connsiteX6" fmla="*/ 756 w 11818"/>
              <a:gd name="connsiteY6" fmla="*/ 2159 h 10790"/>
              <a:gd name="connsiteX0" fmla="*/ 769 w 11831"/>
              <a:gd name="connsiteY0" fmla="*/ 2159 h 10790"/>
              <a:gd name="connsiteX1" fmla="*/ 514 w 11831"/>
              <a:gd name="connsiteY1" fmla="*/ 7964 h 10790"/>
              <a:gd name="connsiteX2" fmla="*/ 5861 w 11831"/>
              <a:gd name="connsiteY2" fmla="*/ 10787 h 10790"/>
              <a:gd name="connsiteX3" fmla="*/ 11487 w 11831"/>
              <a:gd name="connsiteY3" fmla="*/ 7464 h 10790"/>
              <a:gd name="connsiteX4" fmla="*/ 10792 w 11831"/>
              <a:gd name="connsiteY4" fmla="*/ 1900 h 10790"/>
              <a:gd name="connsiteX5" fmla="*/ 5186 w 11831"/>
              <a:gd name="connsiteY5" fmla="*/ 17 h 10790"/>
              <a:gd name="connsiteX6" fmla="*/ 769 w 11831"/>
              <a:gd name="connsiteY6" fmla="*/ 2159 h 10790"/>
              <a:gd name="connsiteX0" fmla="*/ 801 w 11863"/>
              <a:gd name="connsiteY0" fmla="*/ 2159 h 10797"/>
              <a:gd name="connsiteX1" fmla="*/ 481 w 11863"/>
              <a:gd name="connsiteY1" fmla="*/ 8270 h 10797"/>
              <a:gd name="connsiteX2" fmla="*/ 5893 w 11863"/>
              <a:gd name="connsiteY2" fmla="*/ 10787 h 10797"/>
              <a:gd name="connsiteX3" fmla="*/ 11519 w 11863"/>
              <a:gd name="connsiteY3" fmla="*/ 7464 h 10797"/>
              <a:gd name="connsiteX4" fmla="*/ 10824 w 11863"/>
              <a:gd name="connsiteY4" fmla="*/ 1900 h 10797"/>
              <a:gd name="connsiteX5" fmla="*/ 5218 w 11863"/>
              <a:gd name="connsiteY5" fmla="*/ 17 h 10797"/>
              <a:gd name="connsiteX6" fmla="*/ 801 w 11863"/>
              <a:gd name="connsiteY6" fmla="*/ 2159 h 10797"/>
              <a:gd name="connsiteX0" fmla="*/ 905 w 11967"/>
              <a:gd name="connsiteY0" fmla="*/ 2159 h 10797"/>
              <a:gd name="connsiteX1" fmla="*/ 585 w 11967"/>
              <a:gd name="connsiteY1" fmla="*/ 8270 h 10797"/>
              <a:gd name="connsiteX2" fmla="*/ 5997 w 11967"/>
              <a:gd name="connsiteY2" fmla="*/ 10787 h 10797"/>
              <a:gd name="connsiteX3" fmla="*/ 11623 w 11967"/>
              <a:gd name="connsiteY3" fmla="*/ 7464 h 10797"/>
              <a:gd name="connsiteX4" fmla="*/ 10928 w 11967"/>
              <a:gd name="connsiteY4" fmla="*/ 1900 h 10797"/>
              <a:gd name="connsiteX5" fmla="*/ 5322 w 11967"/>
              <a:gd name="connsiteY5" fmla="*/ 17 h 10797"/>
              <a:gd name="connsiteX6" fmla="*/ 905 w 11967"/>
              <a:gd name="connsiteY6" fmla="*/ 2159 h 10797"/>
              <a:gd name="connsiteX0" fmla="*/ 824 w 11939"/>
              <a:gd name="connsiteY0" fmla="*/ 2159 h 11017"/>
              <a:gd name="connsiteX1" fmla="*/ 504 w 11939"/>
              <a:gd name="connsiteY1" fmla="*/ 8270 h 11017"/>
              <a:gd name="connsiteX2" fmla="*/ 6220 w 11939"/>
              <a:gd name="connsiteY2" fmla="*/ 11009 h 11017"/>
              <a:gd name="connsiteX3" fmla="*/ 11542 w 11939"/>
              <a:gd name="connsiteY3" fmla="*/ 7464 h 11017"/>
              <a:gd name="connsiteX4" fmla="*/ 10847 w 11939"/>
              <a:gd name="connsiteY4" fmla="*/ 1900 h 11017"/>
              <a:gd name="connsiteX5" fmla="*/ 5241 w 11939"/>
              <a:gd name="connsiteY5" fmla="*/ 17 h 11017"/>
              <a:gd name="connsiteX6" fmla="*/ 824 w 11939"/>
              <a:gd name="connsiteY6" fmla="*/ 2159 h 11017"/>
              <a:gd name="connsiteX0" fmla="*/ 824 w 11939"/>
              <a:gd name="connsiteY0" fmla="*/ 2159 h 11014"/>
              <a:gd name="connsiteX1" fmla="*/ 504 w 11939"/>
              <a:gd name="connsiteY1" fmla="*/ 8270 h 11014"/>
              <a:gd name="connsiteX2" fmla="*/ 6220 w 11939"/>
              <a:gd name="connsiteY2" fmla="*/ 11009 h 11014"/>
              <a:gd name="connsiteX3" fmla="*/ 11542 w 11939"/>
              <a:gd name="connsiteY3" fmla="*/ 7464 h 11014"/>
              <a:gd name="connsiteX4" fmla="*/ 10847 w 11939"/>
              <a:gd name="connsiteY4" fmla="*/ 1900 h 11014"/>
              <a:gd name="connsiteX5" fmla="*/ 5241 w 11939"/>
              <a:gd name="connsiteY5" fmla="*/ 17 h 11014"/>
              <a:gd name="connsiteX6" fmla="*/ 824 w 11939"/>
              <a:gd name="connsiteY6" fmla="*/ 2159 h 11014"/>
              <a:gd name="connsiteX0" fmla="*/ 824 w 12073"/>
              <a:gd name="connsiteY0" fmla="*/ 2159 h 11013"/>
              <a:gd name="connsiteX1" fmla="*/ 504 w 12073"/>
              <a:gd name="connsiteY1" fmla="*/ 8270 h 11013"/>
              <a:gd name="connsiteX2" fmla="*/ 6220 w 12073"/>
              <a:gd name="connsiteY2" fmla="*/ 11009 h 11013"/>
              <a:gd name="connsiteX3" fmla="*/ 11716 w 12073"/>
              <a:gd name="connsiteY3" fmla="*/ 7714 h 11013"/>
              <a:gd name="connsiteX4" fmla="*/ 10847 w 12073"/>
              <a:gd name="connsiteY4" fmla="*/ 1900 h 11013"/>
              <a:gd name="connsiteX5" fmla="*/ 5241 w 12073"/>
              <a:gd name="connsiteY5" fmla="*/ 17 h 11013"/>
              <a:gd name="connsiteX6" fmla="*/ 824 w 12073"/>
              <a:gd name="connsiteY6" fmla="*/ 2159 h 11013"/>
              <a:gd name="connsiteX0" fmla="*/ 824 w 12094"/>
              <a:gd name="connsiteY0" fmla="*/ 2159 h 11013"/>
              <a:gd name="connsiteX1" fmla="*/ 504 w 12094"/>
              <a:gd name="connsiteY1" fmla="*/ 8270 h 11013"/>
              <a:gd name="connsiteX2" fmla="*/ 6220 w 12094"/>
              <a:gd name="connsiteY2" fmla="*/ 11009 h 11013"/>
              <a:gd name="connsiteX3" fmla="*/ 11716 w 12094"/>
              <a:gd name="connsiteY3" fmla="*/ 7714 h 11013"/>
              <a:gd name="connsiteX4" fmla="*/ 10847 w 12094"/>
              <a:gd name="connsiteY4" fmla="*/ 1900 h 11013"/>
              <a:gd name="connsiteX5" fmla="*/ 5241 w 12094"/>
              <a:gd name="connsiteY5" fmla="*/ 17 h 11013"/>
              <a:gd name="connsiteX6" fmla="*/ 824 w 12094"/>
              <a:gd name="connsiteY6" fmla="*/ 2159 h 11013"/>
              <a:gd name="connsiteX0" fmla="*/ 824 w 12072"/>
              <a:gd name="connsiteY0" fmla="*/ 2159 h 10846"/>
              <a:gd name="connsiteX1" fmla="*/ 504 w 12072"/>
              <a:gd name="connsiteY1" fmla="*/ 8270 h 10846"/>
              <a:gd name="connsiteX2" fmla="*/ 6242 w 12072"/>
              <a:gd name="connsiteY2" fmla="*/ 10842 h 10846"/>
              <a:gd name="connsiteX3" fmla="*/ 11716 w 12072"/>
              <a:gd name="connsiteY3" fmla="*/ 7714 h 10846"/>
              <a:gd name="connsiteX4" fmla="*/ 10847 w 12072"/>
              <a:gd name="connsiteY4" fmla="*/ 1900 h 10846"/>
              <a:gd name="connsiteX5" fmla="*/ 5241 w 12072"/>
              <a:gd name="connsiteY5" fmla="*/ 17 h 10846"/>
              <a:gd name="connsiteX6" fmla="*/ 824 w 12072"/>
              <a:gd name="connsiteY6" fmla="*/ 2159 h 10846"/>
              <a:gd name="connsiteX0" fmla="*/ 824 w 12072"/>
              <a:gd name="connsiteY0" fmla="*/ 2159 h 10842"/>
              <a:gd name="connsiteX1" fmla="*/ 504 w 12072"/>
              <a:gd name="connsiteY1" fmla="*/ 8270 h 10842"/>
              <a:gd name="connsiteX2" fmla="*/ 6242 w 12072"/>
              <a:gd name="connsiteY2" fmla="*/ 10842 h 10842"/>
              <a:gd name="connsiteX3" fmla="*/ 11716 w 12072"/>
              <a:gd name="connsiteY3" fmla="*/ 7714 h 10842"/>
              <a:gd name="connsiteX4" fmla="*/ 10847 w 12072"/>
              <a:gd name="connsiteY4" fmla="*/ 1900 h 10842"/>
              <a:gd name="connsiteX5" fmla="*/ 5241 w 12072"/>
              <a:gd name="connsiteY5" fmla="*/ 17 h 10842"/>
              <a:gd name="connsiteX6" fmla="*/ 824 w 12072"/>
              <a:gd name="connsiteY6" fmla="*/ 2159 h 10842"/>
              <a:gd name="connsiteX0" fmla="*/ 824 w 12072"/>
              <a:gd name="connsiteY0" fmla="*/ 2159 h 10844"/>
              <a:gd name="connsiteX1" fmla="*/ 504 w 12072"/>
              <a:gd name="connsiteY1" fmla="*/ 8270 h 10844"/>
              <a:gd name="connsiteX2" fmla="*/ 6242 w 12072"/>
              <a:gd name="connsiteY2" fmla="*/ 10842 h 10844"/>
              <a:gd name="connsiteX3" fmla="*/ 11716 w 12072"/>
              <a:gd name="connsiteY3" fmla="*/ 7714 h 10844"/>
              <a:gd name="connsiteX4" fmla="*/ 10847 w 12072"/>
              <a:gd name="connsiteY4" fmla="*/ 1900 h 10844"/>
              <a:gd name="connsiteX5" fmla="*/ 5241 w 12072"/>
              <a:gd name="connsiteY5" fmla="*/ 17 h 10844"/>
              <a:gd name="connsiteX6" fmla="*/ 824 w 12072"/>
              <a:gd name="connsiteY6" fmla="*/ 2159 h 10844"/>
              <a:gd name="connsiteX0" fmla="*/ 824 w 12190"/>
              <a:gd name="connsiteY0" fmla="*/ 2159 h 10844"/>
              <a:gd name="connsiteX1" fmla="*/ 504 w 12190"/>
              <a:gd name="connsiteY1" fmla="*/ 8270 h 10844"/>
              <a:gd name="connsiteX2" fmla="*/ 6242 w 12190"/>
              <a:gd name="connsiteY2" fmla="*/ 10842 h 10844"/>
              <a:gd name="connsiteX3" fmla="*/ 11716 w 12190"/>
              <a:gd name="connsiteY3" fmla="*/ 7714 h 10844"/>
              <a:gd name="connsiteX4" fmla="*/ 11173 w 12190"/>
              <a:gd name="connsiteY4" fmla="*/ 1928 h 10844"/>
              <a:gd name="connsiteX5" fmla="*/ 5241 w 12190"/>
              <a:gd name="connsiteY5" fmla="*/ 17 h 10844"/>
              <a:gd name="connsiteX6" fmla="*/ 824 w 12190"/>
              <a:gd name="connsiteY6" fmla="*/ 2159 h 10844"/>
              <a:gd name="connsiteX0" fmla="*/ 824 w 12319"/>
              <a:gd name="connsiteY0" fmla="*/ 2159 h 10844"/>
              <a:gd name="connsiteX1" fmla="*/ 504 w 12319"/>
              <a:gd name="connsiteY1" fmla="*/ 8270 h 10844"/>
              <a:gd name="connsiteX2" fmla="*/ 6242 w 12319"/>
              <a:gd name="connsiteY2" fmla="*/ 10842 h 10844"/>
              <a:gd name="connsiteX3" fmla="*/ 11716 w 12319"/>
              <a:gd name="connsiteY3" fmla="*/ 7714 h 10844"/>
              <a:gd name="connsiteX4" fmla="*/ 11173 w 12319"/>
              <a:gd name="connsiteY4" fmla="*/ 1928 h 10844"/>
              <a:gd name="connsiteX5" fmla="*/ 5241 w 12319"/>
              <a:gd name="connsiteY5" fmla="*/ 17 h 10844"/>
              <a:gd name="connsiteX6" fmla="*/ 824 w 12319"/>
              <a:gd name="connsiteY6" fmla="*/ 2159 h 10844"/>
              <a:gd name="connsiteX0" fmla="*/ 824 w 12329"/>
              <a:gd name="connsiteY0" fmla="*/ 2175 h 10860"/>
              <a:gd name="connsiteX1" fmla="*/ 504 w 12329"/>
              <a:gd name="connsiteY1" fmla="*/ 8286 h 10860"/>
              <a:gd name="connsiteX2" fmla="*/ 6242 w 12329"/>
              <a:gd name="connsiteY2" fmla="*/ 10858 h 10860"/>
              <a:gd name="connsiteX3" fmla="*/ 11716 w 12329"/>
              <a:gd name="connsiteY3" fmla="*/ 7730 h 10860"/>
              <a:gd name="connsiteX4" fmla="*/ 11173 w 12329"/>
              <a:gd name="connsiteY4" fmla="*/ 1944 h 10860"/>
              <a:gd name="connsiteX5" fmla="*/ 5241 w 12329"/>
              <a:gd name="connsiteY5" fmla="*/ 33 h 10860"/>
              <a:gd name="connsiteX6" fmla="*/ 824 w 12329"/>
              <a:gd name="connsiteY6" fmla="*/ 2175 h 10860"/>
              <a:gd name="connsiteX0" fmla="*/ 825 w 12190"/>
              <a:gd name="connsiteY0" fmla="*/ 2378 h 11063"/>
              <a:gd name="connsiteX1" fmla="*/ 505 w 12190"/>
              <a:gd name="connsiteY1" fmla="*/ 8489 h 11063"/>
              <a:gd name="connsiteX2" fmla="*/ 6243 w 12190"/>
              <a:gd name="connsiteY2" fmla="*/ 11061 h 11063"/>
              <a:gd name="connsiteX3" fmla="*/ 11717 w 12190"/>
              <a:gd name="connsiteY3" fmla="*/ 7933 h 11063"/>
              <a:gd name="connsiteX4" fmla="*/ 11174 w 12190"/>
              <a:gd name="connsiteY4" fmla="*/ 2147 h 11063"/>
              <a:gd name="connsiteX5" fmla="*/ 5264 w 12190"/>
              <a:gd name="connsiteY5" fmla="*/ 14 h 11063"/>
              <a:gd name="connsiteX6" fmla="*/ 825 w 12190"/>
              <a:gd name="connsiteY6" fmla="*/ 2378 h 11063"/>
              <a:gd name="connsiteX0" fmla="*/ 825 w 12356"/>
              <a:gd name="connsiteY0" fmla="*/ 2378 h 11063"/>
              <a:gd name="connsiteX1" fmla="*/ 505 w 12356"/>
              <a:gd name="connsiteY1" fmla="*/ 8489 h 11063"/>
              <a:gd name="connsiteX2" fmla="*/ 6243 w 12356"/>
              <a:gd name="connsiteY2" fmla="*/ 11061 h 11063"/>
              <a:gd name="connsiteX3" fmla="*/ 11717 w 12356"/>
              <a:gd name="connsiteY3" fmla="*/ 7933 h 11063"/>
              <a:gd name="connsiteX4" fmla="*/ 11174 w 12356"/>
              <a:gd name="connsiteY4" fmla="*/ 2147 h 11063"/>
              <a:gd name="connsiteX5" fmla="*/ 5264 w 12356"/>
              <a:gd name="connsiteY5" fmla="*/ 14 h 11063"/>
              <a:gd name="connsiteX6" fmla="*/ 825 w 12356"/>
              <a:gd name="connsiteY6" fmla="*/ 2378 h 11063"/>
              <a:gd name="connsiteX0" fmla="*/ 825 w 12354"/>
              <a:gd name="connsiteY0" fmla="*/ 2388 h 11073"/>
              <a:gd name="connsiteX1" fmla="*/ 505 w 12354"/>
              <a:gd name="connsiteY1" fmla="*/ 8499 h 11073"/>
              <a:gd name="connsiteX2" fmla="*/ 6243 w 12354"/>
              <a:gd name="connsiteY2" fmla="*/ 11071 h 11073"/>
              <a:gd name="connsiteX3" fmla="*/ 11717 w 12354"/>
              <a:gd name="connsiteY3" fmla="*/ 7943 h 11073"/>
              <a:gd name="connsiteX4" fmla="*/ 11174 w 12354"/>
              <a:gd name="connsiteY4" fmla="*/ 2157 h 11073"/>
              <a:gd name="connsiteX5" fmla="*/ 5264 w 12354"/>
              <a:gd name="connsiteY5" fmla="*/ 24 h 11073"/>
              <a:gd name="connsiteX6" fmla="*/ 825 w 12354"/>
              <a:gd name="connsiteY6" fmla="*/ 2388 h 11073"/>
              <a:gd name="connsiteX0" fmla="*/ 825 w 12284"/>
              <a:gd name="connsiteY0" fmla="*/ 2379 h 11066"/>
              <a:gd name="connsiteX1" fmla="*/ 505 w 12284"/>
              <a:gd name="connsiteY1" fmla="*/ 8490 h 11066"/>
              <a:gd name="connsiteX2" fmla="*/ 6243 w 12284"/>
              <a:gd name="connsiteY2" fmla="*/ 11062 h 11066"/>
              <a:gd name="connsiteX3" fmla="*/ 11847 w 12284"/>
              <a:gd name="connsiteY3" fmla="*/ 7962 h 11066"/>
              <a:gd name="connsiteX4" fmla="*/ 11174 w 12284"/>
              <a:gd name="connsiteY4" fmla="*/ 2148 h 11066"/>
              <a:gd name="connsiteX5" fmla="*/ 5264 w 12284"/>
              <a:gd name="connsiteY5" fmla="*/ 15 h 11066"/>
              <a:gd name="connsiteX6" fmla="*/ 825 w 12284"/>
              <a:gd name="connsiteY6" fmla="*/ 2379 h 11066"/>
              <a:gd name="connsiteX0" fmla="*/ 825 w 12395"/>
              <a:gd name="connsiteY0" fmla="*/ 2378 h 11065"/>
              <a:gd name="connsiteX1" fmla="*/ 505 w 12395"/>
              <a:gd name="connsiteY1" fmla="*/ 8489 h 11065"/>
              <a:gd name="connsiteX2" fmla="*/ 6243 w 12395"/>
              <a:gd name="connsiteY2" fmla="*/ 11061 h 11065"/>
              <a:gd name="connsiteX3" fmla="*/ 11847 w 12395"/>
              <a:gd name="connsiteY3" fmla="*/ 7961 h 11065"/>
              <a:gd name="connsiteX4" fmla="*/ 11174 w 12395"/>
              <a:gd name="connsiteY4" fmla="*/ 2147 h 11065"/>
              <a:gd name="connsiteX5" fmla="*/ 5264 w 12395"/>
              <a:gd name="connsiteY5" fmla="*/ 14 h 11065"/>
              <a:gd name="connsiteX6" fmla="*/ 825 w 12395"/>
              <a:gd name="connsiteY6" fmla="*/ 2378 h 11065"/>
              <a:gd name="connsiteX0" fmla="*/ 825 w 12368"/>
              <a:gd name="connsiteY0" fmla="*/ 2387 h 11074"/>
              <a:gd name="connsiteX1" fmla="*/ 505 w 12368"/>
              <a:gd name="connsiteY1" fmla="*/ 8498 h 11074"/>
              <a:gd name="connsiteX2" fmla="*/ 6243 w 12368"/>
              <a:gd name="connsiteY2" fmla="*/ 11070 h 11074"/>
              <a:gd name="connsiteX3" fmla="*/ 11847 w 12368"/>
              <a:gd name="connsiteY3" fmla="*/ 7970 h 11074"/>
              <a:gd name="connsiteX4" fmla="*/ 11174 w 12368"/>
              <a:gd name="connsiteY4" fmla="*/ 2156 h 11074"/>
              <a:gd name="connsiteX5" fmla="*/ 5264 w 12368"/>
              <a:gd name="connsiteY5" fmla="*/ 23 h 11074"/>
              <a:gd name="connsiteX6" fmla="*/ 825 w 12368"/>
              <a:gd name="connsiteY6" fmla="*/ 2387 h 11074"/>
              <a:gd name="connsiteX0" fmla="*/ 825 w 12368"/>
              <a:gd name="connsiteY0" fmla="*/ 2387 h 11071"/>
              <a:gd name="connsiteX1" fmla="*/ 505 w 12368"/>
              <a:gd name="connsiteY1" fmla="*/ 8498 h 11071"/>
              <a:gd name="connsiteX2" fmla="*/ 6243 w 12368"/>
              <a:gd name="connsiteY2" fmla="*/ 11070 h 11071"/>
              <a:gd name="connsiteX3" fmla="*/ 11847 w 12368"/>
              <a:gd name="connsiteY3" fmla="*/ 7970 h 11071"/>
              <a:gd name="connsiteX4" fmla="*/ 11174 w 12368"/>
              <a:gd name="connsiteY4" fmla="*/ 2156 h 11071"/>
              <a:gd name="connsiteX5" fmla="*/ 5264 w 12368"/>
              <a:gd name="connsiteY5" fmla="*/ 23 h 11071"/>
              <a:gd name="connsiteX6" fmla="*/ 825 w 12368"/>
              <a:gd name="connsiteY6" fmla="*/ 2387 h 11071"/>
              <a:gd name="connsiteX0" fmla="*/ 802 w 12345"/>
              <a:gd name="connsiteY0" fmla="*/ 2387 h 11071"/>
              <a:gd name="connsiteX1" fmla="*/ 482 w 12345"/>
              <a:gd name="connsiteY1" fmla="*/ 8498 h 11071"/>
              <a:gd name="connsiteX2" fmla="*/ 6220 w 12345"/>
              <a:gd name="connsiteY2" fmla="*/ 11070 h 11071"/>
              <a:gd name="connsiteX3" fmla="*/ 11824 w 12345"/>
              <a:gd name="connsiteY3" fmla="*/ 7970 h 11071"/>
              <a:gd name="connsiteX4" fmla="*/ 11151 w 12345"/>
              <a:gd name="connsiteY4" fmla="*/ 2156 h 11071"/>
              <a:gd name="connsiteX5" fmla="*/ 5241 w 12345"/>
              <a:gd name="connsiteY5" fmla="*/ 23 h 11071"/>
              <a:gd name="connsiteX6" fmla="*/ 802 w 12345"/>
              <a:gd name="connsiteY6" fmla="*/ 2387 h 11071"/>
              <a:gd name="connsiteX0" fmla="*/ 917 w 12460"/>
              <a:gd name="connsiteY0" fmla="*/ 2387 h 11071"/>
              <a:gd name="connsiteX1" fmla="*/ 597 w 12460"/>
              <a:gd name="connsiteY1" fmla="*/ 8498 h 11071"/>
              <a:gd name="connsiteX2" fmla="*/ 6335 w 12460"/>
              <a:gd name="connsiteY2" fmla="*/ 11070 h 11071"/>
              <a:gd name="connsiteX3" fmla="*/ 11939 w 12460"/>
              <a:gd name="connsiteY3" fmla="*/ 7970 h 11071"/>
              <a:gd name="connsiteX4" fmla="*/ 11266 w 12460"/>
              <a:gd name="connsiteY4" fmla="*/ 2156 h 11071"/>
              <a:gd name="connsiteX5" fmla="*/ 5356 w 12460"/>
              <a:gd name="connsiteY5" fmla="*/ 23 h 11071"/>
              <a:gd name="connsiteX6" fmla="*/ 917 w 12460"/>
              <a:gd name="connsiteY6" fmla="*/ 2387 h 11071"/>
              <a:gd name="connsiteX0" fmla="*/ 917 w 12460"/>
              <a:gd name="connsiteY0" fmla="*/ 2387 h 11071"/>
              <a:gd name="connsiteX1" fmla="*/ 597 w 12460"/>
              <a:gd name="connsiteY1" fmla="*/ 8498 h 11071"/>
              <a:gd name="connsiteX2" fmla="*/ 6335 w 12460"/>
              <a:gd name="connsiteY2" fmla="*/ 11070 h 11071"/>
              <a:gd name="connsiteX3" fmla="*/ 11939 w 12460"/>
              <a:gd name="connsiteY3" fmla="*/ 7970 h 11071"/>
              <a:gd name="connsiteX4" fmla="*/ 11266 w 12460"/>
              <a:gd name="connsiteY4" fmla="*/ 2156 h 11071"/>
              <a:gd name="connsiteX5" fmla="*/ 5356 w 12460"/>
              <a:gd name="connsiteY5" fmla="*/ 23 h 11071"/>
              <a:gd name="connsiteX6" fmla="*/ 917 w 12460"/>
              <a:gd name="connsiteY6" fmla="*/ 2387 h 11071"/>
              <a:gd name="connsiteX0" fmla="*/ 803 w 12262"/>
              <a:gd name="connsiteY0" fmla="*/ 2297 h 10981"/>
              <a:gd name="connsiteX1" fmla="*/ 483 w 12262"/>
              <a:gd name="connsiteY1" fmla="*/ 8408 h 10981"/>
              <a:gd name="connsiteX2" fmla="*/ 6221 w 12262"/>
              <a:gd name="connsiteY2" fmla="*/ 10980 h 10981"/>
              <a:gd name="connsiteX3" fmla="*/ 11825 w 12262"/>
              <a:gd name="connsiteY3" fmla="*/ 7880 h 10981"/>
              <a:gd name="connsiteX4" fmla="*/ 11152 w 12262"/>
              <a:gd name="connsiteY4" fmla="*/ 2066 h 10981"/>
              <a:gd name="connsiteX5" fmla="*/ 5264 w 12262"/>
              <a:gd name="connsiteY5" fmla="*/ 16 h 10981"/>
              <a:gd name="connsiteX6" fmla="*/ 803 w 12262"/>
              <a:gd name="connsiteY6" fmla="*/ 2297 h 10981"/>
              <a:gd name="connsiteX0" fmla="*/ 803 w 12262"/>
              <a:gd name="connsiteY0" fmla="*/ 2282 h 10966"/>
              <a:gd name="connsiteX1" fmla="*/ 483 w 12262"/>
              <a:gd name="connsiteY1" fmla="*/ 8393 h 10966"/>
              <a:gd name="connsiteX2" fmla="*/ 6221 w 12262"/>
              <a:gd name="connsiteY2" fmla="*/ 10965 h 10966"/>
              <a:gd name="connsiteX3" fmla="*/ 11825 w 12262"/>
              <a:gd name="connsiteY3" fmla="*/ 7865 h 10966"/>
              <a:gd name="connsiteX4" fmla="*/ 11152 w 12262"/>
              <a:gd name="connsiteY4" fmla="*/ 2051 h 10966"/>
              <a:gd name="connsiteX5" fmla="*/ 5264 w 12262"/>
              <a:gd name="connsiteY5" fmla="*/ 1 h 10966"/>
              <a:gd name="connsiteX6" fmla="*/ 803 w 12262"/>
              <a:gd name="connsiteY6" fmla="*/ 2282 h 10966"/>
              <a:gd name="connsiteX0" fmla="*/ 825 w 12264"/>
              <a:gd name="connsiteY0" fmla="*/ 2420 h 11104"/>
              <a:gd name="connsiteX1" fmla="*/ 505 w 12264"/>
              <a:gd name="connsiteY1" fmla="*/ 8531 h 11104"/>
              <a:gd name="connsiteX2" fmla="*/ 6243 w 12264"/>
              <a:gd name="connsiteY2" fmla="*/ 11103 h 11104"/>
              <a:gd name="connsiteX3" fmla="*/ 11847 w 12264"/>
              <a:gd name="connsiteY3" fmla="*/ 8003 h 11104"/>
              <a:gd name="connsiteX4" fmla="*/ 11174 w 12264"/>
              <a:gd name="connsiteY4" fmla="*/ 2189 h 11104"/>
              <a:gd name="connsiteX5" fmla="*/ 5764 w 12264"/>
              <a:gd name="connsiteY5" fmla="*/ 0 h 11104"/>
              <a:gd name="connsiteX6" fmla="*/ 825 w 12264"/>
              <a:gd name="connsiteY6" fmla="*/ 2420 h 11104"/>
              <a:gd name="connsiteX0" fmla="*/ 825 w 12351"/>
              <a:gd name="connsiteY0" fmla="*/ 2420 h 11104"/>
              <a:gd name="connsiteX1" fmla="*/ 505 w 12351"/>
              <a:gd name="connsiteY1" fmla="*/ 8531 h 11104"/>
              <a:gd name="connsiteX2" fmla="*/ 6243 w 12351"/>
              <a:gd name="connsiteY2" fmla="*/ 11103 h 11104"/>
              <a:gd name="connsiteX3" fmla="*/ 11847 w 12351"/>
              <a:gd name="connsiteY3" fmla="*/ 8003 h 11104"/>
              <a:gd name="connsiteX4" fmla="*/ 11174 w 12351"/>
              <a:gd name="connsiteY4" fmla="*/ 2189 h 11104"/>
              <a:gd name="connsiteX5" fmla="*/ 5764 w 12351"/>
              <a:gd name="connsiteY5" fmla="*/ 0 h 11104"/>
              <a:gd name="connsiteX6" fmla="*/ 825 w 12351"/>
              <a:gd name="connsiteY6" fmla="*/ 2420 h 11104"/>
              <a:gd name="connsiteX0" fmla="*/ 825 w 12372"/>
              <a:gd name="connsiteY0" fmla="*/ 2420 h 11104"/>
              <a:gd name="connsiteX1" fmla="*/ 505 w 12372"/>
              <a:gd name="connsiteY1" fmla="*/ 8531 h 11104"/>
              <a:gd name="connsiteX2" fmla="*/ 6243 w 12372"/>
              <a:gd name="connsiteY2" fmla="*/ 11103 h 11104"/>
              <a:gd name="connsiteX3" fmla="*/ 11847 w 12372"/>
              <a:gd name="connsiteY3" fmla="*/ 8003 h 11104"/>
              <a:gd name="connsiteX4" fmla="*/ 11174 w 12372"/>
              <a:gd name="connsiteY4" fmla="*/ 2189 h 11104"/>
              <a:gd name="connsiteX5" fmla="*/ 5764 w 12372"/>
              <a:gd name="connsiteY5" fmla="*/ 0 h 11104"/>
              <a:gd name="connsiteX6" fmla="*/ 825 w 12372"/>
              <a:gd name="connsiteY6" fmla="*/ 2420 h 11104"/>
              <a:gd name="connsiteX0" fmla="*/ 850 w 12397"/>
              <a:gd name="connsiteY0" fmla="*/ 2281 h 11104"/>
              <a:gd name="connsiteX1" fmla="*/ 530 w 12397"/>
              <a:gd name="connsiteY1" fmla="*/ 8531 h 11104"/>
              <a:gd name="connsiteX2" fmla="*/ 6268 w 12397"/>
              <a:gd name="connsiteY2" fmla="*/ 11103 h 11104"/>
              <a:gd name="connsiteX3" fmla="*/ 11872 w 12397"/>
              <a:gd name="connsiteY3" fmla="*/ 8003 h 11104"/>
              <a:gd name="connsiteX4" fmla="*/ 11199 w 12397"/>
              <a:gd name="connsiteY4" fmla="*/ 2189 h 11104"/>
              <a:gd name="connsiteX5" fmla="*/ 5789 w 12397"/>
              <a:gd name="connsiteY5" fmla="*/ 0 h 11104"/>
              <a:gd name="connsiteX6" fmla="*/ 850 w 12397"/>
              <a:gd name="connsiteY6" fmla="*/ 2281 h 11104"/>
              <a:gd name="connsiteX0" fmla="*/ 850 w 12397"/>
              <a:gd name="connsiteY0" fmla="*/ 2281 h 11104"/>
              <a:gd name="connsiteX1" fmla="*/ 530 w 12397"/>
              <a:gd name="connsiteY1" fmla="*/ 8531 h 11104"/>
              <a:gd name="connsiteX2" fmla="*/ 6268 w 12397"/>
              <a:gd name="connsiteY2" fmla="*/ 11103 h 11104"/>
              <a:gd name="connsiteX3" fmla="*/ 11872 w 12397"/>
              <a:gd name="connsiteY3" fmla="*/ 8003 h 11104"/>
              <a:gd name="connsiteX4" fmla="*/ 11199 w 12397"/>
              <a:gd name="connsiteY4" fmla="*/ 2189 h 11104"/>
              <a:gd name="connsiteX5" fmla="*/ 5789 w 12397"/>
              <a:gd name="connsiteY5" fmla="*/ 0 h 11104"/>
              <a:gd name="connsiteX6" fmla="*/ 850 w 12397"/>
              <a:gd name="connsiteY6" fmla="*/ 2281 h 11104"/>
              <a:gd name="connsiteX0" fmla="*/ 826 w 12373"/>
              <a:gd name="connsiteY0" fmla="*/ 2281 h 11104"/>
              <a:gd name="connsiteX1" fmla="*/ 506 w 12373"/>
              <a:gd name="connsiteY1" fmla="*/ 8531 h 11104"/>
              <a:gd name="connsiteX2" fmla="*/ 6244 w 12373"/>
              <a:gd name="connsiteY2" fmla="*/ 11103 h 11104"/>
              <a:gd name="connsiteX3" fmla="*/ 11848 w 12373"/>
              <a:gd name="connsiteY3" fmla="*/ 8003 h 11104"/>
              <a:gd name="connsiteX4" fmla="*/ 11175 w 12373"/>
              <a:gd name="connsiteY4" fmla="*/ 2189 h 11104"/>
              <a:gd name="connsiteX5" fmla="*/ 5765 w 12373"/>
              <a:gd name="connsiteY5" fmla="*/ 0 h 11104"/>
              <a:gd name="connsiteX6" fmla="*/ 826 w 12373"/>
              <a:gd name="connsiteY6" fmla="*/ 2281 h 11104"/>
              <a:gd name="connsiteX0" fmla="*/ 853 w 12397"/>
              <a:gd name="connsiteY0" fmla="*/ 2281 h 11160"/>
              <a:gd name="connsiteX1" fmla="*/ 533 w 12397"/>
              <a:gd name="connsiteY1" fmla="*/ 8531 h 11160"/>
              <a:gd name="connsiteX2" fmla="*/ 6314 w 12397"/>
              <a:gd name="connsiteY2" fmla="*/ 11159 h 11160"/>
              <a:gd name="connsiteX3" fmla="*/ 11875 w 12397"/>
              <a:gd name="connsiteY3" fmla="*/ 8003 h 11160"/>
              <a:gd name="connsiteX4" fmla="*/ 11202 w 12397"/>
              <a:gd name="connsiteY4" fmla="*/ 2189 h 11160"/>
              <a:gd name="connsiteX5" fmla="*/ 5792 w 12397"/>
              <a:gd name="connsiteY5" fmla="*/ 0 h 11160"/>
              <a:gd name="connsiteX6" fmla="*/ 853 w 12397"/>
              <a:gd name="connsiteY6" fmla="*/ 2281 h 11160"/>
              <a:gd name="connsiteX0" fmla="*/ 853 w 12397"/>
              <a:gd name="connsiteY0" fmla="*/ 2281 h 11160"/>
              <a:gd name="connsiteX1" fmla="*/ 533 w 12397"/>
              <a:gd name="connsiteY1" fmla="*/ 8531 h 11160"/>
              <a:gd name="connsiteX2" fmla="*/ 6314 w 12397"/>
              <a:gd name="connsiteY2" fmla="*/ 11159 h 11160"/>
              <a:gd name="connsiteX3" fmla="*/ 11875 w 12397"/>
              <a:gd name="connsiteY3" fmla="*/ 8003 h 11160"/>
              <a:gd name="connsiteX4" fmla="*/ 11202 w 12397"/>
              <a:gd name="connsiteY4" fmla="*/ 2189 h 11160"/>
              <a:gd name="connsiteX5" fmla="*/ 5792 w 12397"/>
              <a:gd name="connsiteY5" fmla="*/ 0 h 11160"/>
              <a:gd name="connsiteX6" fmla="*/ 853 w 12397"/>
              <a:gd name="connsiteY6" fmla="*/ 2281 h 11160"/>
              <a:gd name="connsiteX0" fmla="*/ 853 w 12397"/>
              <a:gd name="connsiteY0" fmla="*/ 2281 h 11160"/>
              <a:gd name="connsiteX1" fmla="*/ 533 w 12397"/>
              <a:gd name="connsiteY1" fmla="*/ 8531 h 11160"/>
              <a:gd name="connsiteX2" fmla="*/ 6314 w 12397"/>
              <a:gd name="connsiteY2" fmla="*/ 11159 h 11160"/>
              <a:gd name="connsiteX3" fmla="*/ 11875 w 12397"/>
              <a:gd name="connsiteY3" fmla="*/ 8003 h 11160"/>
              <a:gd name="connsiteX4" fmla="*/ 11202 w 12397"/>
              <a:gd name="connsiteY4" fmla="*/ 2189 h 11160"/>
              <a:gd name="connsiteX5" fmla="*/ 5792 w 12397"/>
              <a:gd name="connsiteY5" fmla="*/ 0 h 11160"/>
              <a:gd name="connsiteX6" fmla="*/ 853 w 12397"/>
              <a:gd name="connsiteY6" fmla="*/ 2281 h 11160"/>
              <a:gd name="connsiteX0" fmla="*/ 853 w 12393"/>
              <a:gd name="connsiteY0" fmla="*/ 2281 h 11160"/>
              <a:gd name="connsiteX1" fmla="*/ 533 w 12393"/>
              <a:gd name="connsiteY1" fmla="*/ 8531 h 11160"/>
              <a:gd name="connsiteX2" fmla="*/ 6314 w 12393"/>
              <a:gd name="connsiteY2" fmla="*/ 11159 h 11160"/>
              <a:gd name="connsiteX3" fmla="*/ 11875 w 12393"/>
              <a:gd name="connsiteY3" fmla="*/ 8003 h 11160"/>
              <a:gd name="connsiteX4" fmla="*/ 11202 w 12393"/>
              <a:gd name="connsiteY4" fmla="*/ 2189 h 11160"/>
              <a:gd name="connsiteX5" fmla="*/ 5792 w 12393"/>
              <a:gd name="connsiteY5" fmla="*/ 0 h 11160"/>
              <a:gd name="connsiteX6" fmla="*/ 853 w 12393"/>
              <a:gd name="connsiteY6" fmla="*/ 2281 h 11160"/>
              <a:gd name="connsiteX0" fmla="*/ 853 w 12387"/>
              <a:gd name="connsiteY0" fmla="*/ 2281 h 11160"/>
              <a:gd name="connsiteX1" fmla="*/ 533 w 12387"/>
              <a:gd name="connsiteY1" fmla="*/ 8531 h 11160"/>
              <a:gd name="connsiteX2" fmla="*/ 6314 w 12387"/>
              <a:gd name="connsiteY2" fmla="*/ 11159 h 11160"/>
              <a:gd name="connsiteX3" fmla="*/ 11875 w 12387"/>
              <a:gd name="connsiteY3" fmla="*/ 8003 h 11160"/>
              <a:gd name="connsiteX4" fmla="*/ 11202 w 12387"/>
              <a:gd name="connsiteY4" fmla="*/ 2189 h 11160"/>
              <a:gd name="connsiteX5" fmla="*/ 5792 w 12387"/>
              <a:gd name="connsiteY5" fmla="*/ 0 h 11160"/>
              <a:gd name="connsiteX6" fmla="*/ 853 w 12387"/>
              <a:gd name="connsiteY6" fmla="*/ 2281 h 11160"/>
              <a:gd name="connsiteX0" fmla="*/ 853 w 12508"/>
              <a:gd name="connsiteY0" fmla="*/ 2281 h 11160"/>
              <a:gd name="connsiteX1" fmla="*/ 533 w 12508"/>
              <a:gd name="connsiteY1" fmla="*/ 8531 h 11160"/>
              <a:gd name="connsiteX2" fmla="*/ 6314 w 12508"/>
              <a:gd name="connsiteY2" fmla="*/ 11159 h 11160"/>
              <a:gd name="connsiteX3" fmla="*/ 11875 w 12508"/>
              <a:gd name="connsiteY3" fmla="*/ 8003 h 11160"/>
              <a:gd name="connsiteX4" fmla="*/ 11202 w 12508"/>
              <a:gd name="connsiteY4" fmla="*/ 2189 h 11160"/>
              <a:gd name="connsiteX5" fmla="*/ 5792 w 12508"/>
              <a:gd name="connsiteY5" fmla="*/ 0 h 11160"/>
              <a:gd name="connsiteX6" fmla="*/ 853 w 12508"/>
              <a:gd name="connsiteY6" fmla="*/ 2281 h 11160"/>
              <a:gd name="connsiteX0" fmla="*/ 853 w 12511"/>
              <a:gd name="connsiteY0" fmla="*/ 2283 h 11162"/>
              <a:gd name="connsiteX1" fmla="*/ 533 w 12511"/>
              <a:gd name="connsiteY1" fmla="*/ 8533 h 11162"/>
              <a:gd name="connsiteX2" fmla="*/ 6314 w 12511"/>
              <a:gd name="connsiteY2" fmla="*/ 11161 h 11162"/>
              <a:gd name="connsiteX3" fmla="*/ 11875 w 12511"/>
              <a:gd name="connsiteY3" fmla="*/ 8005 h 11162"/>
              <a:gd name="connsiteX4" fmla="*/ 11441 w 12511"/>
              <a:gd name="connsiteY4" fmla="*/ 2636 h 11162"/>
              <a:gd name="connsiteX5" fmla="*/ 5792 w 12511"/>
              <a:gd name="connsiteY5" fmla="*/ 2 h 11162"/>
              <a:gd name="connsiteX6" fmla="*/ 853 w 12511"/>
              <a:gd name="connsiteY6" fmla="*/ 2283 h 11162"/>
              <a:gd name="connsiteX0" fmla="*/ 853 w 12383"/>
              <a:gd name="connsiteY0" fmla="*/ 2118 h 10997"/>
              <a:gd name="connsiteX1" fmla="*/ 533 w 12383"/>
              <a:gd name="connsiteY1" fmla="*/ 8368 h 10997"/>
              <a:gd name="connsiteX2" fmla="*/ 6314 w 12383"/>
              <a:gd name="connsiteY2" fmla="*/ 10996 h 10997"/>
              <a:gd name="connsiteX3" fmla="*/ 11875 w 12383"/>
              <a:gd name="connsiteY3" fmla="*/ 7840 h 10997"/>
              <a:gd name="connsiteX4" fmla="*/ 11441 w 12383"/>
              <a:gd name="connsiteY4" fmla="*/ 2471 h 10997"/>
              <a:gd name="connsiteX5" fmla="*/ 5792 w 12383"/>
              <a:gd name="connsiteY5" fmla="*/ 4 h 10997"/>
              <a:gd name="connsiteX6" fmla="*/ 853 w 12383"/>
              <a:gd name="connsiteY6" fmla="*/ 2118 h 10997"/>
              <a:gd name="connsiteX0" fmla="*/ 1040 w 12570"/>
              <a:gd name="connsiteY0" fmla="*/ 2118 h 11002"/>
              <a:gd name="connsiteX1" fmla="*/ 459 w 12570"/>
              <a:gd name="connsiteY1" fmla="*/ 8451 h 11002"/>
              <a:gd name="connsiteX2" fmla="*/ 6501 w 12570"/>
              <a:gd name="connsiteY2" fmla="*/ 10996 h 11002"/>
              <a:gd name="connsiteX3" fmla="*/ 12062 w 12570"/>
              <a:gd name="connsiteY3" fmla="*/ 7840 h 11002"/>
              <a:gd name="connsiteX4" fmla="*/ 11628 w 12570"/>
              <a:gd name="connsiteY4" fmla="*/ 2471 h 11002"/>
              <a:gd name="connsiteX5" fmla="*/ 5979 w 12570"/>
              <a:gd name="connsiteY5" fmla="*/ 4 h 11002"/>
              <a:gd name="connsiteX6" fmla="*/ 1040 w 12570"/>
              <a:gd name="connsiteY6" fmla="*/ 2118 h 11002"/>
              <a:gd name="connsiteX0" fmla="*/ 1117 w 12647"/>
              <a:gd name="connsiteY0" fmla="*/ 2118 h 11002"/>
              <a:gd name="connsiteX1" fmla="*/ 536 w 12647"/>
              <a:gd name="connsiteY1" fmla="*/ 8451 h 11002"/>
              <a:gd name="connsiteX2" fmla="*/ 6578 w 12647"/>
              <a:gd name="connsiteY2" fmla="*/ 10996 h 11002"/>
              <a:gd name="connsiteX3" fmla="*/ 12139 w 12647"/>
              <a:gd name="connsiteY3" fmla="*/ 7840 h 11002"/>
              <a:gd name="connsiteX4" fmla="*/ 11705 w 12647"/>
              <a:gd name="connsiteY4" fmla="*/ 2471 h 11002"/>
              <a:gd name="connsiteX5" fmla="*/ 6056 w 12647"/>
              <a:gd name="connsiteY5" fmla="*/ 4 h 11002"/>
              <a:gd name="connsiteX6" fmla="*/ 1117 w 12647"/>
              <a:gd name="connsiteY6" fmla="*/ 2118 h 11002"/>
              <a:gd name="connsiteX0" fmla="*/ 1105 w 12635"/>
              <a:gd name="connsiteY0" fmla="*/ 2118 h 11005"/>
              <a:gd name="connsiteX1" fmla="*/ 524 w 12635"/>
              <a:gd name="connsiteY1" fmla="*/ 8451 h 11005"/>
              <a:gd name="connsiteX2" fmla="*/ 6566 w 12635"/>
              <a:gd name="connsiteY2" fmla="*/ 10996 h 11005"/>
              <a:gd name="connsiteX3" fmla="*/ 12127 w 12635"/>
              <a:gd name="connsiteY3" fmla="*/ 7840 h 11005"/>
              <a:gd name="connsiteX4" fmla="*/ 11693 w 12635"/>
              <a:gd name="connsiteY4" fmla="*/ 2471 h 11005"/>
              <a:gd name="connsiteX5" fmla="*/ 6044 w 12635"/>
              <a:gd name="connsiteY5" fmla="*/ 4 h 11005"/>
              <a:gd name="connsiteX6" fmla="*/ 1105 w 12635"/>
              <a:gd name="connsiteY6" fmla="*/ 2118 h 11005"/>
              <a:gd name="connsiteX0" fmla="*/ 1049 w 12571"/>
              <a:gd name="connsiteY0" fmla="*/ 2118 h 11168"/>
              <a:gd name="connsiteX1" fmla="*/ 468 w 12571"/>
              <a:gd name="connsiteY1" fmla="*/ 8451 h 11168"/>
              <a:gd name="connsiteX2" fmla="*/ 6619 w 12571"/>
              <a:gd name="connsiteY2" fmla="*/ 11163 h 11168"/>
              <a:gd name="connsiteX3" fmla="*/ 12071 w 12571"/>
              <a:gd name="connsiteY3" fmla="*/ 7840 h 11168"/>
              <a:gd name="connsiteX4" fmla="*/ 11637 w 12571"/>
              <a:gd name="connsiteY4" fmla="*/ 2471 h 11168"/>
              <a:gd name="connsiteX5" fmla="*/ 5988 w 12571"/>
              <a:gd name="connsiteY5" fmla="*/ 4 h 11168"/>
              <a:gd name="connsiteX6" fmla="*/ 1049 w 12571"/>
              <a:gd name="connsiteY6" fmla="*/ 2118 h 11168"/>
              <a:gd name="connsiteX0" fmla="*/ 1022 w 12544"/>
              <a:gd name="connsiteY0" fmla="*/ 2118 h 11170"/>
              <a:gd name="connsiteX1" fmla="*/ 441 w 12544"/>
              <a:gd name="connsiteY1" fmla="*/ 8451 h 11170"/>
              <a:gd name="connsiteX2" fmla="*/ 6592 w 12544"/>
              <a:gd name="connsiteY2" fmla="*/ 11163 h 11170"/>
              <a:gd name="connsiteX3" fmla="*/ 12044 w 12544"/>
              <a:gd name="connsiteY3" fmla="*/ 7840 h 11170"/>
              <a:gd name="connsiteX4" fmla="*/ 11610 w 12544"/>
              <a:gd name="connsiteY4" fmla="*/ 2471 h 11170"/>
              <a:gd name="connsiteX5" fmla="*/ 5961 w 12544"/>
              <a:gd name="connsiteY5" fmla="*/ 4 h 11170"/>
              <a:gd name="connsiteX6" fmla="*/ 1022 w 12544"/>
              <a:gd name="connsiteY6" fmla="*/ 2118 h 11170"/>
              <a:gd name="connsiteX0" fmla="*/ 1022 w 12516"/>
              <a:gd name="connsiteY0" fmla="*/ 2118 h 11170"/>
              <a:gd name="connsiteX1" fmla="*/ 441 w 12516"/>
              <a:gd name="connsiteY1" fmla="*/ 8451 h 11170"/>
              <a:gd name="connsiteX2" fmla="*/ 6592 w 12516"/>
              <a:gd name="connsiteY2" fmla="*/ 11163 h 11170"/>
              <a:gd name="connsiteX3" fmla="*/ 12044 w 12516"/>
              <a:gd name="connsiteY3" fmla="*/ 7840 h 11170"/>
              <a:gd name="connsiteX4" fmla="*/ 11610 w 12516"/>
              <a:gd name="connsiteY4" fmla="*/ 2471 h 11170"/>
              <a:gd name="connsiteX5" fmla="*/ 5961 w 12516"/>
              <a:gd name="connsiteY5" fmla="*/ 4 h 11170"/>
              <a:gd name="connsiteX6" fmla="*/ 1022 w 12516"/>
              <a:gd name="connsiteY6" fmla="*/ 2118 h 11170"/>
              <a:gd name="connsiteX0" fmla="*/ 1022 w 12502"/>
              <a:gd name="connsiteY0" fmla="*/ 2118 h 11170"/>
              <a:gd name="connsiteX1" fmla="*/ 441 w 12502"/>
              <a:gd name="connsiteY1" fmla="*/ 8451 h 11170"/>
              <a:gd name="connsiteX2" fmla="*/ 6592 w 12502"/>
              <a:gd name="connsiteY2" fmla="*/ 11163 h 11170"/>
              <a:gd name="connsiteX3" fmla="*/ 12044 w 12502"/>
              <a:gd name="connsiteY3" fmla="*/ 7840 h 11170"/>
              <a:gd name="connsiteX4" fmla="*/ 11610 w 12502"/>
              <a:gd name="connsiteY4" fmla="*/ 2471 h 11170"/>
              <a:gd name="connsiteX5" fmla="*/ 5961 w 12502"/>
              <a:gd name="connsiteY5" fmla="*/ 4 h 11170"/>
              <a:gd name="connsiteX6" fmla="*/ 1022 w 12502"/>
              <a:gd name="connsiteY6" fmla="*/ 2118 h 11170"/>
              <a:gd name="connsiteX0" fmla="*/ 955 w 12587"/>
              <a:gd name="connsiteY0" fmla="*/ 2090 h 11168"/>
              <a:gd name="connsiteX1" fmla="*/ 526 w 12587"/>
              <a:gd name="connsiteY1" fmla="*/ 8451 h 11168"/>
              <a:gd name="connsiteX2" fmla="*/ 6677 w 12587"/>
              <a:gd name="connsiteY2" fmla="*/ 11163 h 11168"/>
              <a:gd name="connsiteX3" fmla="*/ 12129 w 12587"/>
              <a:gd name="connsiteY3" fmla="*/ 7840 h 11168"/>
              <a:gd name="connsiteX4" fmla="*/ 11695 w 12587"/>
              <a:gd name="connsiteY4" fmla="*/ 2471 h 11168"/>
              <a:gd name="connsiteX5" fmla="*/ 6046 w 12587"/>
              <a:gd name="connsiteY5" fmla="*/ 4 h 11168"/>
              <a:gd name="connsiteX6" fmla="*/ 955 w 12587"/>
              <a:gd name="connsiteY6" fmla="*/ 2090 h 11168"/>
              <a:gd name="connsiteX0" fmla="*/ 1032 w 12664"/>
              <a:gd name="connsiteY0" fmla="*/ 2090 h 11168"/>
              <a:gd name="connsiteX1" fmla="*/ 603 w 12664"/>
              <a:gd name="connsiteY1" fmla="*/ 8451 h 11168"/>
              <a:gd name="connsiteX2" fmla="*/ 6754 w 12664"/>
              <a:gd name="connsiteY2" fmla="*/ 11163 h 11168"/>
              <a:gd name="connsiteX3" fmla="*/ 12206 w 12664"/>
              <a:gd name="connsiteY3" fmla="*/ 7840 h 11168"/>
              <a:gd name="connsiteX4" fmla="*/ 11772 w 12664"/>
              <a:gd name="connsiteY4" fmla="*/ 2471 h 11168"/>
              <a:gd name="connsiteX5" fmla="*/ 6123 w 12664"/>
              <a:gd name="connsiteY5" fmla="*/ 4 h 11168"/>
              <a:gd name="connsiteX6" fmla="*/ 1032 w 12664"/>
              <a:gd name="connsiteY6" fmla="*/ 2090 h 11168"/>
              <a:gd name="connsiteX0" fmla="*/ 956 w 12588"/>
              <a:gd name="connsiteY0" fmla="*/ 2090 h 11172"/>
              <a:gd name="connsiteX1" fmla="*/ 527 w 12588"/>
              <a:gd name="connsiteY1" fmla="*/ 8618 h 11172"/>
              <a:gd name="connsiteX2" fmla="*/ 6678 w 12588"/>
              <a:gd name="connsiteY2" fmla="*/ 11163 h 11172"/>
              <a:gd name="connsiteX3" fmla="*/ 12130 w 12588"/>
              <a:gd name="connsiteY3" fmla="*/ 7840 h 11172"/>
              <a:gd name="connsiteX4" fmla="*/ 11696 w 12588"/>
              <a:gd name="connsiteY4" fmla="*/ 2471 h 11172"/>
              <a:gd name="connsiteX5" fmla="*/ 6047 w 12588"/>
              <a:gd name="connsiteY5" fmla="*/ 4 h 11172"/>
              <a:gd name="connsiteX6" fmla="*/ 956 w 12588"/>
              <a:gd name="connsiteY6" fmla="*/ 2090 h 11172"/>
              <a:gd name="connsiteX0" fmla="*/ 1069 w 12701"/>
              <a:gd name="connsiteY0" fmla="*/ 2090 h 11172"/>
              <a:gd name="connsiteX1" fmla="*/ 640 w 12701"/>
              <a:gd name="connsiteY1" fmla="*/ 8618 h 11172"/>
              <a:gd name="connsiteX2" fmla="*/ 6791 w 12701"/>
              <a:gd name="connsiteY2" fmla="*/ 11163 h 11172"/>
              <a:gd name="connsiteX3" fmla="*/ 12243 w 12701"/>
              <a:gd name="connsiteY3" fmla="*/ 7840 h 11172"/>
              <a:gd name="connsiteX4" fmla="*/ 11809 w 12701"/>
              <a:gd name="connsiteY4" fmla="*/ 2471 h 11172"/>
              <a:gd name="connsiteX5" fmla="*/ 6160 w 12701"/>
              <a:gd name="connsiteY5" fmla="*/ 4 h 11172"/>
              <a:gd name="connsiteX6" fmla="*/ 1069 w 12701"/>
              <a:gd name="connsiteY6" fmla="*/ 2090 h 11172"/>
              <a:gd name="connsiteX0" fmla="*/ 1069 w 12701"/>
              <a:gd name="connsiteY0" fmla="*/ 2090 h 11177"/>
              <a:gd name="connsiteX1" fmla="*/ 640 w 12701"/>
              <a:gd name="connsiteY1" fmla="*/ 8618 h 11177"/>
              <a:gd name="connsiteX2" fmla="*/ 6791 w 12701"/>
              <a:gd name="connsiteY2" fmla="*/ 11163 h 11177"/>
              <a:gd name="connsiteX3" fmla="*/ 12243 w 12701"/>
              <a:gd name="connsiteY3" fmla="*/ 7840 h 11177"/>
              <a:gd name="connsiteX4" fmla="*/ 11809 w 12701"/>
              <a:gd name="connsiteY4" fmla="*/ 2471 h 11177"/>
              <a:gd name="connsiteX5" fmla="*/ 6160 w 12701"/>
              <a:gd name="connsiteY5" fmla="*/ 4 h 11177"/>
              <a:gd name="connsiteX6" fmla="*/ 1069 w 12701"/>
              <a:gd name="connsiteY6" fmla="*/ 2090 h 11177"/>
              <a:gd name="connsiteX0" fmla="*/ 1069 w 12701"/>
              <a:gd name="connsiteY0" fmla="*/ 2200 h 11287"/>
              <a:gd name="connsiteX1" fmla="*/ 640 w 12701"/>
              <a:gd name="connsiteY1" fmla="*/ 8728 h 11287"/>
              <a:gd name="connsiteX2" fmla="*/ 6791 w 12701"/>
              <a:gd name="connsiteY2" fmla="*/ 11273 h 11287"/>
              <a:gd name="connsiteX3" fmla="*/ 12243 w 12701"/>
              <a:gd name="connsiteY3" fmla="*/ 7950 h 11287"/>
              <a:gd name="connsiteX4" fmla="*/ 11809 w 12701"/>
              <a:gd name="connsiteY4" fmla="*/ 2581 h 11287"/>
              <a:gd name="connsiteX5" fmla="*/ 6160 w 12701"/>
              <a:gd name="connsiteY5" fmla="*/ 3 h 11287"/>
              <a:gd name="connsiteX6" fmla="*/ 1069 w 12701"/>
              <a:gd name="connsiteY6" fmla="*/ 2200 h 11287"/>
              <a:gd name="connsiteX0" fmla="*/ 1069 w 12701"/>
              <a:gd name="connsiteY0" fmla="*/ 2208 h 11295"/>
              <a:gd name="connsiteX1" fmla="*/ 640 w 12701"/>
              <a:gd name="connsiteY1" fmla="*/ 8736 h 11295"/>
              <a:gd name="connsiteX2" fmla="*/ 6791 w 12701"/>
              <a:gd name="connsiteY2" fmla="*/ 11281 h 11295"/>
              <a:gd name="connsiteX3" fmla="*/ 12243 w 12701"/>
              <a:gd name="connsiteY3" fmla="*/ 7958 h 11295"/>
              <a:gd name="connsiteX4" fmla="*/ 11809 w 12701"/>
              <a:gd name="connsiteY4" fmla="*/ 2589 h 11295"/>
              <a:gd name="connsiteX5" fmla="*/ 6160 w 12701"/>
              <a:gd name="connsiteY5" fmla="*/ 11 h 11295"/>
              <a:gd name="connsiteX6" fmla="*/ 1069 w 12701"/>
              <a:gd name="connsiteY6" fmla="*/ 2208 h 11295"/>
              <a:gd name="connsiteX0" fmla="*/ 1069 w 12701"/>
              <a:gd name="connsiteY0" fmla="*/ 2204 h 11291"/>
              <a:gd name="connsiteX1" fmla="*/ 640 w 12701"/>
              <a:gd name="connsiteY1" fmla="*/ 8732 h 11291"/>
              <a:gd name="connsiteX2" fmla="*/ 6791 w 12701"/>
              <a:gd name="connsiteY2" fmla="*/ 11277 h 11291"/>
              <a:gd name="connsiteX3" fmla="*/ 12243 w 12701"/>
              <a:gd name="connsiteY3" fmla="*/ 7954 h 11291"/>
              <a:gd name="connsiteX4" fmla="*/ 11809 w 12701"/>
              <a:gd name="connsiteY4" fmla="*/ 2585 h 11291"/>
              <a:gd name="connsiteX5" fmla="*/ 6160 w 12701"/>
              <a:gd name="connsiteY5" fmla="*/ 7 h 11291"/>
              <a:gd name="connsiteX6" fmla="*/ 1069 w 12701"/>
              <a:gd name="connsiteY6" fmla="*/ 2204 h 11291"/>
              <a:gd name="connsiteX0" fmla="*/ 1069 w 12845"/>
              <a:gd name="connsiteY0" fmla="*/ 2204 h 11291"/>
              <a:gd name="connsiteX1" fmla="*/ 640 w 12845"/>
              <a:gd name="connsiteY1" fmla="*/ 8732 h 11291"/>
              <a:gd name="connsiteX2" fmla="*/ 6791 w 12845"/>
              <a:gd name="connsiteY2" fmla="*/ 11277 h 11291"/>
              <a:gd name="connsiteX3" fmla="*/ 12243 w 12845"/>
              <a:gd name="connsiteY3" fmla="*/ 7954 h 11291"/>
              <a:gd name="connsiteX4" fmla="*/ 12026 w 12845"/>
              <a:gd name="connsiteY4" fmla="*/ 2752 h 11291"/>
              <a:gd name="connsiteX5" fmla="*/ 6160 w 12845"/>
              <a:gd name="connsiteY5" fmla="*/ 7 h 11291"/>
              <a:gd name="connsiteX6" fmla="*/ 1069 w 12845"/>
              <a:gd name="connsiteY6" fmla="*/ 2204 h 11291"/>
              <a:gd name="connsiteX0" fmla="*/ 1069 w 12843"/>
              <a:gd name="connsiteY0" fmla="*/ 2204 h 11291"/>
              <a:gd name="connsiteX1" fmla="*/ 640 w 12843"/>
              <a:gd name="connsiteY1" fmla="*/ 8732 h 11291"/>
              <a:gd name="connsiteX2" fmla="*/ 6791 w 12843"/>
              <a:gd name="connsiteY2" fmla="*/ 11277 h 11291"/>
              <a:gd name="connsiteX3" fmla="*/ 12243 w 12843"/>
              <a:gd name="connsiteY3" fmla="*/ 7954 h 11291"/>
              <a:gd name="connsiteX4" fmla="*/ 12026 w 12843"/>
              <a:gd name="connsiteY4" fmla="*/ 2752 h 11291"/>
              <a:gd name="connsiteX5" fmla="*/ 6160 w 12843"/>
              <a:gd name="connsiteY5" fmla="*/ 7 h 11291"/>
              <a:gd name="connsiteX6" fmla="*/ 1069 w 12843"/>
              <a:gd name="connsiteY6" fmla="*/ 2204 h 11291"/>
              <a:gd name="connsiteX0" fmla="*/ 1069 w 12913"/>
              <a:gd name="connsiteY0" fmla="*/ 2204 h 11291"/>
              <a:gd name="connsiteX1" fmla="*/ 640 w 12913"/>
              <a:gd name="connsiteY1" fmla="*/ 8732 h 11291"/>
              <a:gd name="connsiteX2" fmla="*/ 6791 w 12913"/>
              <a:gd name="connsiteY2" fmla="*/ 11277 h 11291"/>
              <a:gd name="connsiteX3" fmla="*/ 12243 w 12913"/>
              <a:gd name="connsiteY3" fmla="*/ 7954 h 11291"/>
              <a:gd name="connsiteX4" fmla="*/ 12026 w 12913"/>
              <a:gd name="connsiteY4" fmla="*/ 2752 h 11291"/>
              <a:gd name="connsiteX5" fmla="*/ 6160 w 12913"/>
              <a:gd name="connsiteY5" fmla="*/ 7 h 11291"/>
              <a:gd name="connsiteX6" fmla="*/ 1069 w 12913"/>
              <a:gd name="connsiteY6" fmla="*/ 2204 h 11291"/>
              <a:gd name="connsiteX0" fmla="*/ 1069 w 12928"/>
              <a:gd name="connsiteY0" fmla="*/ 2204 h 11293"/>
              <a:gd name="connsiteX1" fmla="*/ 640 w 12928"/>
              <a:gd name="connsiteY1" fmla="*/ 8732 h 11293"/>
              <a:gd name="connsiteX2" fmla="*/ 6791 w 12928"/>
              <a:gd name="connsiteY2" fmla="*/ 11277 h 11293"/>
              <a:gd name="connsiteX3" fmla="*/ 12373 w 12928"/>
              <a:gd name="connsiteY3" fmla="*/ 7898 h 11293"/>
              <a:gd name="connsiteX4" fmla="*/ 12026 w 12928"/>
              <a:gd name="connsiteY4" fmla="*/ 2752 h 11293"/>
              <a:gd name="connsiteX5" fmla="*/ 6160 w 12928"/>
              <a:gd name="connsiteY5" fmla="*/ 7 h 11293"/>
              <a:gd name="connsiteX6" fmla="*/ 1069 w 12928"/>
              <a:gd name="connsiteY6" fmla="*/ 2204 h 11293"/>
              <a:gd name="connsiteX0" fmla="*/ 1069 w 13029"/>
              <a:gd name="connsiteY0" fmla="*/ 2204 h 11293"/>
              <a:gd name="connsiteX1" fmla="*/ 640 w 13029"/>
              <a:gd name="connsiteY1" fmla="*/ 8732 h 11293"/>
              <a:gd name="connsiteX2" fmla="*/ 6791 w 13029"/>
              <a:gd name="connsiteY2" fmla="*/ 11277 h 11293"/>
              <a:gd name="connsiteX3" fmla="*/ 12373 w 13029"/>
              <a:gd name="connsiteY3" fmla="*/ 7898 h 11293"/>
              <a:gd name="connsiteX4" fmla="*/ 12026 w 13029"/>
              <a:gd name="connsiteY4" fmla="*/ 2752 h 11293"/>
              <a:gd name="connsiteX5" fmla="*/ 6160 w 13029"/>
              <a:gd name="connsiteY5" fmla="*/ 7 h 11293"/>
              <a:gd name="connsiteX6" fmla="*/ 1069 w 13029"/>
              <a:gd name="connsiteY6" fmla="*/ 2204 h 11293"/>
              <a:gd name="connsiteX0" fmla="*/ 1069 w 13009"/>
              <a:gd name="connsiteY0" fmla="*/ 2204 h 11293"/>
              <a:gd name="connsiteX1" fmla="*/ 640 w 13009"/>
              <a:gd name="connsiteY1" fmla="*/ 8732 h 11293"/>
              <a:gd name="connsiteX2" fmla="*/ 6791 w 13009"/>
              <a:gd name="connsiteY2" fmla="*/ 11277 h 11293"/>
              <a:gd name="connsiteX3" fmla="*/ 12373 w 13009"/>
              <a:gd name="connsiteY3" fmla="*/ 7898 h 11293"/>
              <a:gd name="connsiteX4" fmla="*/ 12026 w 13009"/>
              <a:gd name="connsiteY4" fmla="*/ 2752 h 11293"/>
              <a:gd name="connsiteX5" fmla="*/ 6160 w 13009"/>
              <a:gd name="connsiteY5" fmla="*/ 7 h 11293"/>
              <a:gd name="connsiteX6" fmla="*/ 1069 w 13009"/>
              <a:gd name="connsiteY6" fmla="*/ 2204 h 11293"/>
              <a:gd name="connsiteX0" fmla="*/ 1069 w 12999"/>
              <a:gd name="connsiteY0" fmla="*/ 2204 h 11293"/>
              <a:gd name="connsiteX1" fmla="*/ 640 w 12999"/>
              <a:gd name="connsiteY1" fmla="*/ 8732 h 11293"/>
              <a:gd name="connsiteX2" fmla="*/ 6791 w 12999"/>
              <a:gd name="connsiteY2" fmla="*/ 11277 h 11293"/>
              <a:gd name="connsiteX3" fmla="*/ 12373 w 12999"/>
              <a:gd name="connsiteY3" fmla="*/ 7898 h 11293"/>
              <a:gd name="connsiteX4" fmla="*/ 12026 w 12999"/>
              <a:gd name="connsiteY4" fmla="*/ 2752 h 11293"/>
              <a:gd name="connsiteX5" fmla="*/ 6160 w 12999"/>
              <a:gd name="connsiteY5" fmla="*/ 7 h 11293"/>
              <a:gd name="connsiteX6" fmla="*/ 1069 w 12999"/>
              <a:gd name="connsiteY6" fmla="*/ 2204 h 11293"/>
              <a:gd name="connsiteX0" fmla="*/ 1069 w 12999"/>
              <a:gd name="connsiteY0" fmla="*/ 2204 h 11292"/>
              <a:gd name="connsiteX1" fmla="*/ 640 w 12999"/>
              <a:gd name="connsiteY1" fmla="*/ 8732 h 11292"/>
              <a:gd name="connsiteX2" fmla="*/ 6791 w 12999"/>
              <a:gd name="connsiteY2" fmla="*/ 11277 h 11292"/>
              <a:gd name="connsiteX3" fmla="*/ 12373 w 12999"/>
              <a:gd name="connsiteY3" fmla="*/ 7898 h 11292"/>
              <a:gd name="connsiteX4" fmla="*/ 12026 w 12999"/>
              <a:gd name="connsiteY4" fmla="*/ 2752 h 11292"/>
              <a:gd name="connsiteX5" fmla="*/ 6160 w 12999"/>
              <a:gd name="connsiteY5" fmla="*/ 7 h 11292"/>
              <a:gd name="connsiteX6" fmla="*/ 1069 w 12999"/>
              <a:gd name="connsiteY6" fmla="*/ 2204 h 11292"/>
              <a:gd name="connsiteX0" fmla="*/ 1069 w 12999"/>
              <a:gd name="connsiteY0" fmla="*/ 2204 h 11292"/>
              <a:gd name="connsiteX1" fmla="*/ 640 w 12999"/>
              <a:gd name="connsiteY1" fmla="*/ 8732 h 11292"/>
              <a:gd name="connsiteX2" fmla="*/ 6791 w 12999"/>
              <a:gd name="connsiteY2" fmla="*/ 11277 h 11292"/>
              <a:gd name="connsiteX3" fmla="*/ 12373 w 12999"/>
              <a:gd name="connsiteY3" fmla="*/ 7898 h 11292"/>
              <a:gd name="connsiteX4" fmla="*/ 12026 w 12999"/>
              <a:gd name="connsiteY4" fmla="*/ 2752 h 11292"/>
              <a:gd name="connsiteX5" fmla="*/ 6160 w 12999"/>
              <a:gd name="connsiteY5" fmla="*/ 7 h 11292"/>
              <a:gd name="connsiteX6" fmla="*/ 1069 w 12999"/>
              <a:gd name="connsiteY6" fmla="*/ 2204 h 11292"/>
              <a:gd name="connsiteX0" fmla="*/ 1069 w 12832"/>
              <a:gd name="connsiteY0" fmla="*/ 2204 h 11277"/>
              <a:gd name="connsiteX1" fmla="*/ 640 w 12832"/>
              <a:gd name="connsiteY1" fmla="*/ 8732 h 11277"/>
              <a:gd name="connsiteX2" fmla="*/ 6791 w 12832"/>
              <a:gd name="connsiteY2" fmla="*/ 11277 h 11277"/>
              <a:gd name="connsiteX3" fmla="*/ 12092 w 12832"/>
              <a:gd name="connsiteY3" fmla="*/ 8855 h 11277"/>
              <a:gd name="connsiteX4" fmla="*/ 12026 w 12832"/>
              <a:gd name="connsiteY4" fmla="*/ 2752 h 11277"/>
              <a:gd name="connsiteX5" fmla="*/ 6160 w 12832"/>
              <a:gd name="connsiteY5" fmla="*/ 7 h 11277"/>
              <a:gd name="connsiteX6" fmla="*/ 1069 w 12832"/>
              <a:gd name="connsiteY6" fmla="*/ 2204 h 11277"/>
              <a:gd name="connsiteX0" fmla="*/ 930 w 12632"/>
              <a:gd name="connsiteY0" fmla="*/ 2204 h 11636"/>
              <a:gd name="connsiteX1" fmla="*/ 501 w 12632"/>
              <a:gd name="connsiteY1" fmla="*/ 8732 h 11636"/>
              <a:gd name="connsiteX2" fmla="*/ 6301 w 12632"/>
              <a:gd name="connsiteY2" fmla="*/ 11636 h 11636"/>
              <a:gd name="connsiteX3" fmla="*/ 11953 w 12632"/>
              <a:gd name="connsiteY3" fmla="*/ 8855 h 11636"/>
              <a:gd name="connsiteX4" fmla="*/ 11887 w 12632"/>
              <a:gd name="connsiteY4" fmla="*/ 2752 h 11636"/>
              <a:gd name="connsiteX5" fmla="*/ 6021 w 12632"/>
              <a:gd name="connsiteY5" fmla="*/ 7 h 11636"/>
              <a:gd name="connsiteX6" fmla="*/ 930 w 12632"/>
              <a:gd name="connsiteY6" fmla="*/ 2204 h 11636"/>
              <a:gd name="connsiteX0" fmla="*/ 930 w 12632"/>
              <a:gd name="connsiteY0" fmla="*/ 2204 h 11636"/>
              <a:gd name="connsiteX1" fmla="*/ 501 w 12632"/>
              <a:gd name="connsiteY1" fmla="*/ 8732 h 11636"/>
              <a:gd name="connsiteX2" fmla="*/ 6301 w 12632"/>
              <a:gd name="connsiteY2" fmla="*/ 11636 h 11636"/>
              <a:gd name="connsiteX3" fmla="*/ 11953 w 12632"/>
              <a:gd name="connsiteY3" fmla="*/ 8855 h 11636"/>
              <a:gd name="connsiteX4" fmla="*/ 11887 w 12632"/>
              <a:gd name="connsiteY4" fmla="*/ 2752 h 11636"/>
              <a:gd name="connsiteX5" fmla="*/ 6021 w 12632"/>
              <a:gd name="connsiteY5" fmla="*/ 7 h 11636"/>
              <a:gd name="connsiteX6" fmla="*/ 930 w 12632"/>
              <a:gd name="connsiteY6" fmla="*/ 2204 h 11636"/>
              <a:gd name="connsiteX0" fmla="*/ 930 w 12632"/>
              <a:gd name="connsiteY0" fmla="*/ 2204 h 11641"/>
              <a:gd name="connsiteX1" fmla="*/ 501 w 12632"/>
              <a:gd name="connsiteY1" fmla="*/ 8732 h 11641"/>
              <a:gd name="connsiteX2" fmla="*/ 6301 w 12632"/>
              <a:gd name="connsiteY2" fmla="*/ 11636 h 11641"/>
              <a:gd name="connsiteX3" fmla="*/ 11953 w 12632"/>
              <a:gd name="connsiteY3" fmla="*/ 8855 h 11641"/>
              <a:gd name="connsiteX4" fmla="*/ 11887 w 12632"/>
              <a:gd name="connsiteY4" fmla="*/ 2752 h 11641"/>
              <a:gd name="connsiteX5" fmla="*/ 6021 w 12632"/>
              <a:gd name="connsiteY5" fmla="*/ 7 h 11641"/>
              <a:gd name="connsiteX6" fmla="*/ 930 w 12632"/>
              <a:gd name="connsiteY6" fmla="*/ 2204 h 11641"/>
              <a:gd name="connsiteX0" fmla="*/ 935 w 12632"/>
              <a:gd name="connsiteY0" fmla="*/ 2204 h 11880"/>
              <a:gd name="connsiteX1" fmla="*/ 506 w 12632"/>
              <a:gd name="connsiteY1" fmla="*/ 8732 h 11880"/>
              <a:gd name="connsiteX2" fmla="*/ 6376 w 12632"/>
              <a:gd name="connsiteY2" fmla="*/ 11875 h 11880"/>
              <a:gd name="connsiteX3" fmla="*/ 11958 w 12632"/>
              <a:gd name="connsiteY3" fmla="*/ 8855 h 11880"/>
              <a:gd name="connsiteX4" fmla="*/ 11892 w 12632"/>
              <a:gd name="connsiteY4" fmla="*/ 2752 h 11880"/>
              <a:gd name="connsiteX5" fmla="*/ 6026 w 12632"/>
              <a:gd name="connsiteY5" fmla="*/ 7 h 11880"/>
              <a:gd name="connsiteX6" fmla="*/ 935 w 12632"/>
              <a:gd name="connsiteY6" fmla="*/ 2204 h 11880"/>
              <a:gd name="connsiteX0" fmla="*/ 935 w 12671"/>
              <a:gd name="connsiteY0" fmla="*/ 2211 h 11887"/>
              <a:gd name="connsiteX1" fmla="*/ 506 w 12671"/>
              <a:gd name="connsiteY1" fmla="*/ 8739 h 11887"/>
              <a:gd name="connsiteX2" fmla="*/ 6376 w 12671"/>
              <a:gd name="connsiteY2" fmla="*/ 11882 h 11887"/>
              <a:gd name="connsiteX3" fmla="*/ 11958 w 12671"/>
              <a:gd name="connsiteY3" fmla="*/ 8862 h 11887"/>
              <a:gd name="connsiteX4" fmla="*/ 11962 w 12671"/>
              <a:gd name="connsiteY4" fmla="*/ 3038 h 11887"/>
              <a:gd name="connsiteX5" fmla="*/ 6026 w 12671"/>
              <a:gd name="connsiteY5" fmla="*/ 14 h 11887"/>
              <a:gd name="connsiteX6" fmla="*/ 935 w 12671"/>
              <a:gd name="connsiteY6" fmla="*/ 2211 h 11887"/>
              <a:gd name="connsiteX0" fmla="*/ 935 w 12671"/>
              <a:gd name="connsiteY0" fmla="*/ 2211 h 11887"/>
              <a:gd name="connsiteX1" fmla="*/ 506 w 12671"/>
              <a:gd name="connsiteY1" fmla="*/ 8739 h 11887"/>
              <a:gd name="connsiteX2" fmla="*/ 6376 w 12671"/>
              <a:gd name="connsiteY2" fmla="*/ 11882 h 11887"/>
              <a:gd name="connsiteX3" fmla="*/ 11958 w 12671"/>
              <a:gd name="connsiteY3" fmla="*/ 8862 h 11887"/>
              <a:gd name="connsiteX4" fmla="*/ 11962 w 12671"/>
              <a:gd name="connsiteY4" fmla="*/ 3038 h 11887"/>
              <a:gd name="connsiteX5" fmla="*/ 6026 w 12671"/>
              <a:gd name="connsiteY5" fmla="*/ 14 h 11887"/>
              <a:gd name="connsiteX6" fmla="*/ 935 w 12671"/>
              <a:gd name="connsiteY6" fmla="*/ 2211 h 11887"/>
              <a:gd name="connsiteX0" fmla="*/ 935 w 12712"/>
              <a:gd name="connsiteY0" fmla="*/ 2211 h 11887"/>
              <a:gd name="connsiteX1" fmla="*/ 506 w 12712"/>
              <a:gd name="connsiteY1" fmla="*/ 8739 h 11887"/>
              <a:gd name="connsiteX2" fmla="*/ 6376 w 12712"/>
              <a:gd name="connsiteY2" fmla="*/ 11882 h 11887"/>
              <a:gd name="connsiteX3" fmla="*/ 11958 w 12712"/>
              <a:gd name="connsiteY3" fmla="*/ 8862 h 11887"/>
              <a:gd name="connsiteX4" fmla="*/ 11962 w 12712"/>
              <a:gd name="connsiteY4" fmla="*/ 3038 h 11887"/>
              <a:gd name="connsiteX5" fmla="*/ 6026 w 12712"/>
              <a:gd name="connsiteY5" fmla="*/ 14 h 11887"/>
              <a:gd name="connsiteX6" fmla="*/ 935 w 12712"/>
              <a:gd name="connsiteY6" fmla="*/ 2211 h 11887"/>
              <a:gd name="connsiteX0" fmla="*/ 935 w 12712"/>
              <a:gd name="connsiteY0" fmla="*/ 2211 h 11887"/>
              <a:gd name="connsiteX1" fmla="*/ 506 w 12712"/>
              <a:gd name="connsiteY1" fmla="*/ 8739 h 11887"/>
              <a:gd name="connsiteX2" fmla="*/ 6376 w 12712"/>
              <a:gd name="connsiteY2" fmla="*/ 11882 h 11887"/>
              <a:gd name="connsiteX3" fmla="*/ 11958 w 12712"/>
              <a:gd name="connsiteY3" fmla="*/ 8862 h 11887"/>
              <a:gd name="connsiteX4" fmla="*/ 11962 w 12712"/>
              <a:gd name="connsiteY4" fmla="*/ 3038 h 11887"/>
              <a:gd name="connsiteX5" fmla="*/ 6026 w 12712"/>
              <a:gd name="connsiteY5" fmla="*/ 14 h 11887"/>
              <a:gd name="connsiteX6" fmla="*/ 935 w 12712"/>
              <a:gd name="connsiteY6" fmla="*/ 2211 h 11887"/>
              <a:gd name="connsiteX0" fmla="*/ 1037 w 12814"/>
              <a:gd name="connsiteY0" fmla="*/ 2211 h 11882"/>
              <a:gd name="connsiteX1" fmla="*/ 467 w 12814"/>
              <a:gd name="connsiteY1" fmla="*/ 9058 h 11882"/>
              <a:gd name="connsiteX2" fmla="*/ 6478 w 12814"/>
              <a:gd name="connsiteY2" fmla="*/ 11882 h 11882"/>
              <a:gd name="connsiteX3" fmla="*/ 12060 w 12814"/>
              <a:gd name="connsiteY3" fmla="*/ 8862 h 11882"/>
              <a:gd name="connsiteX4" fmla="*/ 12064 w 12814"/>
              <a:gd name="connsiteY4" fmla="*/ 3038 h 11882"/>
              <a:gd name="connsiteX5" fmla="*/ 6128 w 12814"/>
              <a:gd name="connsiteY5" fmla="*/ 14 h 11882"/>
              <a:gd name="connsiteX6" fmla="*/ 1037 w 12814"/>
              <a:gd name="connsiteY6" fmla="*/ 2211 h 11882"/>
              <a:gd name="connsiteX0" fmla="*/ 972 w 12854"/>
              <a:gd name="connsiteY0" fmla="*/ 2328 h 11879"/>
              <a:gd name="connsiteX1" fmla="*/ 507 w 12854"/>
              <a:gd name="connsiteY1" fmla="*/ 9055 h 11879"/>
              <a:gd name="connsiteX2" fmla="*/ 6518 w 12854"/>
              <a:gd name="connsiteY2" fmla="*/ 11879 h 11879"/>
              <a:gd name="connsiteX3" fmla="*/ 12100 w 12854"/>
              <a:gd name="connsiteY3" fmla="*/ 8859 h 11879"/>
              <a:gd name="connsiteX4" fmla="*/ 12104 w 12854"/>
              <a:gd name="connsiteY4" fmla="*/ 3035 h 11879"/>
              <a:gd name="connsiteX5" fmla="*/ 6168 w 12854"/>
              <a:gd name="connsiteY5" fmla="*/ 11 h 11879"/>
              <a:gd name="connsiteX6" fmla="*/ 972 w 12854"/>
              <a:gd name="connsiteY6" fmla="*/ 2328 h 11879"/>
              <a:gd name="connsiteX0" fmla="*/ 997 w 12879"/>
              <a:gd name="connsiteY0" fmla="*/ 2324 h 11875"/>
              <a:gd name="connsiteX1" fmla="*/ 348 w 12879"/>
              <a:gd name="connsiteY1" fmla="*/ 5961 h 11875"/>
              <a:gd name="connsiteX2" fmla="*/ 532 w 12879"/>
              <a:gd name="connsiteY2" fmla="*/ 9051 h 11875"/>
              <a:gd name="connsiteX3" fmla="*/ 6543 w 12879"/>
              <a:gd name="connsiteY3" fmla="*/ 11875 h 11875"/>
              <a:gd name="connsiteX4" fmla="*/ 12125 w 12879"/>
              <a:gd name="connsiteY4" fmla="*/ 8855 h 11875"/>
              <a:gd name="connsiteX5" fmla="*/ 12129 w 12879"/>
              <a:gd name="connsiteY5" fmla="*/ 3031 h 11875"/>
              <a:gd name="connsiteX6" fmla="*/ 6193 w 12879"/>
              <a:gd name="connsiteY6" fmla="*/ 7 h 11875"/>
              <a:gd name="connsiteX7" fmla="*/ 997 w 12879"/>
              <a:gd name="connsiteY7" fmla="*/ 2324 h 11875"/>
              <a:gd name="connsiteX0" fmla="*/ 751 w 12633"/>
              <a:gd name="connsiteY0" fmla="*/ 2324 h 11875"/>
              <a:gd name="connsiteX1" fmla="*/ 102 w 12633"/>
              <a:gd name="connsiteY1" fmla="*/ 5961 h 11875"/>
              <a:gd name="connsiteX2" fmla="*/ 286 w 12633"/>
              <a:gd name="connsiteY2" fmla="*/ 9051 h 11875"/>
              <a:gd name="connsiteX3" fmla="*/ 6297 w 12633"/>
              <a:gd name="connsiteY3" fmla="*/ 11875 h 11875"/>
              <a:gd name="connsiteX4" fmla="*/ 11879 w 12633"/>
              <a:gd name="connsiteY4" fmla="*/ 8855 h 11875"/>
              <a:gd name="connsiteX5" fmla="*/ 11883 w 12633"/>
              <a:gd name="connsiteY5" fmla="*/ 3031 h 11875"/>
              <a:gd name="connsiteX6" fmla="*/ 5947 w 12633"/>
              <a:gd name="connsiteY6" fmla="*/ 7 h 11875"/>
              <a:gd name="connsiteX7" fmla="*/ 751 w 12633"/>
              <a:gd name="connsiteY7" fmla="*/ 2324 h 11875"/>
              <a:gd name="connsiteX0" fmla="*/ 669 w 12551"/>
              <a:gd name="connsiteY0" fmla="*/ 2324 h 11881"/>
              <a:gd name="connsiteX1" fmla="*/ 20 w 12551"/>
              <a:gd name="connsiteY1" fmla="*/ 5961 h 11881"/>
              <a:gd name="connsiteX2" fmla="*/ 735 w 12551"/>
              <a:gd name="connsiteY2" fmla="*/ 9618 h 11881"/>
              <a:gd name="connsiteX3" fmla="*/ 6215 w 12551"/>
              <a:gd name="connsiteY3" fmla="*/ 11875 h 11881"/>
              <a:gd name="connsiteX4" fmla="*/ 11797 w 12551"/>
              <a:gd name="connsiteY4" fmla="*/ 8855 h 11881"/>
              <a:gd name="connsiteX5" fmla="*/ 11801 w 12551"/>
              <a:gd name="connsiteY5" fmla="*/ 3031 h 11881"/>
              <a:gd name="connsiteX6" fmla="*/ 5865 w 12551"/>
              <a:gd name="connsiteY6" fmla="*/ 7 h 11881"/>
              <a:gd name="connsiteX7" fmla="*/ 669 w 12551"/>
              <a:gd name="connsiteY7" fmla="*/ 2324 h 11881"/>
              <a:gd name="connsiteX0" fmla="*/ 734 w 12608"/>
              <a:gd name="connsiteY0" fmla="*/ 2324 h 11636"/>
              <a:gd name="connsiteX1" fmla="*/ 85 w 12608"/>
              <a:gd name="connsiteY1" fmla="*/ 5961 h 11636"/>
              <a:gd name="connsiteX2" fmla="*/ 800 w 12608"/>
              <a:gd name="connsiteY2" fmla="*/ 9618 h 11636"/>
              <a:gd name="connsiteX3" fmla="*/ 6405 w 12608"/>
              <a:gd name="connsiteY3" fmla="*/ 11627 h 11636"/>
              <a:gd name="connsiteX4" fmla="*/ 11862 w 12608"/>
              <a:gd name="connsiteY4" fmla="*/ 8855 h 11636"/>
              <a:gd name="connsiteX5" fmla="*/ 11866 w 12608"/>
              <a:gd name="connsiteY5" fmla="*/ 3031 h 11636"/>
              <a:gd name="connsiteX6" fmla="*/ 5930 w 12608"/>
              <a:gd name="connsiteY6" fmla="*/ 7 h 11636"/>
              <a:gd name="connsiteX7" fmla="*/ 734 w 12608"/>
              <a:gd name="connsiteY7" fmla="*/ 2324 h 11636"/>
              <a:gd name="connsiteX0" fmla="*/ 734 w 12608"/>
              <a:gd name="connsiteY0" fmla="*/ 2324 h 11628"/>
              <a:gd name="connsiteX1" fmla="*/ 85 w 12608"/>
              <a:gd name="connsiteY1" fmla="*/ 5961 h 11628"/>
              <a:gd name="connsiteX2" fmla="*/ 800 w 12608"/>
              <a:gd name="connsiteY2" fmla="*/ 9618 h 11628"/>
              <a:gd name="connsiteX3" fmla="*/ 6405 w 12608"/>
              <a:gd name="connsiteY3" fmla="*/ 11627 h 11628"/>
              <a:gd name="connsiteX4" fmla="*/ 11862 w 12608"/>
              <a:gd name="connsiteY4" fmla="*/ 8855 h 11628"/>
              <a:gd name="connsiteX5" fmla="*/ 11866 w 12608"/>
              <a:gd name="connsiteY5" fmla="*/ 3031 h 11628"/>
              <a:gd name="connsiteX6" fmla="*/ 5930 w 12608"/>
              <a:gd name="connsiteY6" fmla="*/ 7 h 11628"/>
              <a:gd name="connsiteX7" fmla="*/ 734 w 12608"/>
              <a:gd name="connsiteY7" fmla="*/ 2324 h 11628"/>
              <a:gd name="connsiteX0" fmla="*/ 734 w 12608"/>
              <a:gd name="connsiteY0" fmla="*/ 2324 h 11634"/>
              <a:gd name="connsiteX1" fmla="*/ 85 w 12608"/>
              <a:gd name="connsiteY1" fmla="*/ 5961 h 11634"/>
              <a:gd name="connsiteX2" fmla="*/ 800 w 12608"/>
              <a:gd name="connsiteY2" fmla="*/ 9618 h 11634"/>
              <a:gd name="connsiteX3" fmla="*/ 6405 w 12608"/>
              <a:gd name="connsiteY3" fmla="*/ 11627 h 11634"/>
              <a:gd name="connsiteX4" fmla="*/ 11862 w 12608"/>
              <a:gd name="connsiteY4" fmla="*/ 8855 h 11634"/>
              <a:gd name="connsiteX5" fmla="*/ 11866 w 12608"/>
              <a:gd name="connsiteY5" fmla="*/ 3031 h 11634"/>
              <a:gd name="connsiteX6" fmla="*/ 5930 w 12608"/>
              <a:gd name="connsiteY6" fmla="*/ 7 h 11634"/>
              <a:gd name="connsiteX7" fmla="*/ 734 w 12608"/>
              <a:gd name="connsiteY7" fmla="*/ 2324 h 11634"/>
              <a:gd name="connsiteX0" fmla="*/ 740 w 12607"/>
              <a:gd name="connsiteY0" fmla="*/ 2324 h 11669"/>
              <a:gd name="connsiteX1" fmla="*/ 91 w 12607"/>
              <a:gd name="connsiteY1" fmla="*/ 5961 h 11669"/>
              <a:gd name="connsiteX2" fmla="*/ 806 w 12607"/>
              <a:gd name="connsiteY2" fmla="*/ 9618 h 11669"/>
              <a:gd name="connsiteX3" fmla="*/ 6536 w 12607"/>
              <a:gd name="connsiteY3" fmla="*/ 11662 h 11669"/>
              <a:gd name="connsiteX4" fmla="*/ 11868 w 12607"/>
              <a:gd name="connsiteY4" fmla="*/ 8855 h 11669"/>
              <a:gd name="connsiteX5" fmla="*/ 11872 w 12607"/>
              <a:gd name="connsiteY5" fmla="*/ 3031 h 11669"/>
              <a:gd name="connsiteX6" fmla="*/ 5936 w 12607"/>
              <a:gd name="connsiteY6" fmla="*/ 7 h 11669"/>
              <a:gd name="connsiteX7" fmla="*/ 740 w 12607"/>
              <a:gd name="connsiteY7" fmla="*/ 2324 h 11669"/>
              <a:gd name="connsiteX0" fmla="*/ 740 w 12458"/>
              <a:gd name="connsiteY0" fmla="*/ 2324 h 11665"/>
              <a:gd name="connsiteX1" fmla="*/ 91 w 12458"/>
              <a:gd name="connsiteY1" fmla="*/ 5961 h 11665"/>
              <a:gd name="connsiteX2" fmla="*/ 806 w 12458"/>
              <a:gd name="connsiteY2" fmla="*/ 9618 h 11665"/>
              <a:gd name="connsiteX3" fmla="*/ 6536 w 12458"/>
              <a:gd name="connsiteY3" fmla="*/ 11662 h 11665"/>
              <a:gd name="connsiteX4" fmla="*/ 11493 w 12458"/>
              <a:gd name="connsiteY4" fmla="*/ 9174 h 11665"/>
              <a:gd name="connsiteX5" fmla="*/ 11872 w 12458"/>
              <a:gd name="connsiteY5" fmla="*/ 3031 h 11665"/>
              <a:gd name="connsiteX6" fmla="*/ 5936 w 12458"/>
              <a:gd name="connsiteY6" fmla="*/ 7 h 11665"/>
              <a:gd name="connsiteX7" fmla="*/ 740 w 12458"/>
              <a:gd name="connsiteY7" fmla="*/ 2324 h 11665"/>
              <a:gd name="connsiteX0" fmla="*/ 740 w 12551"/>
              <a:gd name="connsiteY0" fmla="*/ 2324 h 11665"/>
              <a:gd name="connsiteX1" fmla="*/ 91 w 12551"/>
              <a:gd name="connsiteY1" fmla="*/ 5961 h 11665"/>
              <a:gd name="connsiteX2" fmla="*/ 806 w 12551"/>
              <a:gd name="connsiteY2" fmla="*/ 9618 h 11665"/>
              <a:gd name="connsiteX3" fmla="*/ 6536 w 12551"/>
              <a:gd name="connsiteY3" fmla="*/ 11662 h 11665"/>
              <a:gd name="connsiteX4" fmla="*/ 11493 w 12551"/>
              <a:gd name="connsiteY4" fmla="*/ 9174 h 11665"/>
              <a:gd name="connsiteX5" fmla="*/ 11872 w 12551"/>
              <a:gd name="connsiteY5" fmla="*/ 3031 h 11665"/>
              <a:gd name="connsiteX6" fmla="*/ 5936 w 12551"/>
              <a:gd name="connsiteY6" fmla="*/ 7 h 11665"/>
              <a:gd name="connsiteX7" fmla="*/ 740 w 12551"/>
              <a:gd name="connsiteY7" fmla="*/ 2324 h 11665"/>
              <a:gd name="connsiteX0" fmla="*/ 740 w 12530"/>
              <a:gd name="connsiteY0" fmla="*/ 2324 h 11665"/>
              <a:gd name="connsiteX1" fmla="*/ 91 w 12530"/>
              <a:gd name="connsiteY1" fmla="*/ 5961 h 11665"/>
              <a:gd name="connsiteX2" fmla="*/ 806 w 12530"/>
              <a:gd name="connsiteY2" fmla="*/ 9618 h 11665"/>
              <a:gd name="connsiteX3" fmla="*/ 6536 w 12530"/>
              <a:gd name="connsiteY3" fmla="*/ 11662 h 11665"/>
              <a:gd name="connsiteX4" fmla="*/ 11493 w 12530"/>
              <a:gd name="connsiteY4" fmla="*/ 9174 h 11665"/>
              <a:gd name="connsiteX5" fmla="*/ 11872 w 12530"/>
              <a:gd name="connsiteY5" fmla="*/ 3031 h 11665"/>
              <a:gd name="connsiteX6" fmla="*/ 5936 w 12530"/>
              <a:gd name="connsiteY6" fmla="*/ 7 h 11665"/>
              <a:gd name="connsiteX7" fmla="*/ 740 w 12530"/>
              <a:gd name="connsiteY7" fmla="*/ 2324 h 11665"/>
              <a:gd name="connsiteX0" fmla="*/ 740 w 12502"/>
              <a:gd name="connsiteY0" fmla="*/ 2333 h 11674"/>
              <a:gd name="connsiteX1" fmla="*/ 91 w 12502"/>
              <a:gd name="connsiteY1" fmla="*/ 5970 h 11674"/>
              <a:gd name="connsiteX2" fmla="*/ 806 w 12502"/>
              <a:gd name="connsiteY2" fmla="*/ 9627 h 11674"/>
              <a:gd name="connsiteX3" fmla="*/ 6536 w 12502"/>
              <a:gd name="connsiteY3" fmla="*/ 11671 h 11674"/>
              <a:gd name="connsiteX4" fmla="*/ 11493 w 12502"/>
              <a:gd name="connsiteY4" fmla="*/ 9183 h 11674"/>
              <a:gd name="connsiteX5" fmla="*/ 11934 w 12502"/>
              <a:gd name="connsiteY5" fmla="*/ 3465 h 11674"/>
              <a:gd name="connsiteX6" fmla="*/ 5936 w 12502"/>
              <a:gd name="connsiteY6" fmla="*/ 16 h 11674"/>
              <a:gd name="connsiteX7" fmla="*/ 740 w 12502"/>
              <a:gd name="connsiteY7" fmla="*/ 2333 h 11674"/>
              <a:gd name="connsiteX0" fmla="*/ 740 w 12502"/>
              <a:gd name="connsiteY0" fmla="*/ 2229 h 11570"/>
              <a:gd name="connsiteX1" fmla="*/ 91 w 12502"/>
              <a:gd name="connsiteY1" fmla="*/ 5866 h 11570"/>
              <a:gd name="connsiteX2" fmla="*/ 806 w 12502"/>
              <a:gd name="connsiteY2" fmla="*/ 9523 h 11570"/>
              <a:gd name="connsiteX3" fmla="*/ 6536 w 12502"/>
              <a:gd name="connsiteY3" fmla="*/ 11567 h 11570"/>
              <a:gd name="connsiteX4" fmla="*/ 11493 w 12502"/>
              <a:gd name="connsiteY4" fmla="*/ 9079 h 11570"/>
              <a:gd name="connsiteX5" fmla="*/ 11934 w 12502"/>
              <a:gd name="connsiteY5" fmla="*/ 3361 h 11570"/>
              <a:gd name="connsiteX6" fmla="*/ 6155 w 12502"/>
              <a:gd name="connsiteY6" fmla="*/ 18 h 11570"/>
              <a:gd name="connsiteX7" fmla="*/ 740 w 12502"/>
              <a:gd name="connsiteY7" fmla="*/ 2229 h 11570"/>
              <a:gd name="connsiteX0" fmla="*/ 740 w 12502"/>
              <a:gd name="connsiteY0" fmla="*/ 2232 h 11573"/>
              <a:gd name="connsiteX1" fmla="*/ 91 w 12502"/>
              <a:gd name="connsiteY1" fmla="*/ 5869 h 11573"/>
              <a:gd name="connsiteX2" fmla="*/ 806 w 12502"/>
              <a:gd name="connsiteY2" fmla="*/ 9526 h 11573"/>
              <a:gd name="connsiteX3" fmla="*/ 6536 w 12502"/>
              <a:gd name="connsiteY3" fmla="*/ 11570 h 11573"/>
              <a:gd name="connsiteX4" fmla="*/ 11493 w 12502"/>
              <a:gd name="connsiteY4" fmla="*/ 9082 h 11573"/>
              <a:gd name="connsiteX5" fmla="*/ 11934 w 12502"/>
              <a:gd name="connsiteY5" fmla="*/ 3364 h 11573"/>
              <a:gd name="connsiteX6" fmla="*/ 6155 w 12502"/>
              <a:gd name="connsiteY6" fmla="*/ 21 h 11573"/>
              <a:gd name="connsiteX7" fmla="*/ 740 w 12502"/>
              <a:gd name="connsiteY7" fmla="*/ 2232 h 11573"/>
              <a:gd name="connsiteX0" fmla="*/ 740 w 12502"/>
              <a:gd name="connsiteY0" fmla="*/ 2232 h 11574"/>
              <a:gd name="connsiteX1" fmla="*/ 91 w 12502"/>
              <a:gd name="connsiteY1" fmla="*/ 5869 h 11574"/>
              <a:gd name="connsiteX2" fmla="*/ 806 w 12502"/>
              <a:gd name="connsiteY2" fmla="*/ 9597 h 11574"/>
              <a:gd name="connsiteX3" fmla="*/ 6536 w 12502"/>
              <a:gd name="connsiteY3" fmla="*/ 11570 h 11574"/>
              <a:gd name="connsiteX4" fmla="*/ 11493 w 12502"/>
              <a:gd name="connsiteY4" fmla="*/ 9082 h 11574"/>
              <a:gd name="connsiteX5" fmla="*/ 11934 w 12502"/>
              <a:gd name="connsiteY5" fmla="*/ 3364 h 11574"/>
              <a:gd name="connsiteX6" fmla="*/ 6155 w 12502"/>
              <a:gd name="connsiteY6" fmla="*/ 21 h 11574"/>
              <a:gd name="connsiteX7" fmla="*/ 740 w 12502"/>
              <a:gd name="connsiteY7" fmla="*/ 2232 h 11574"/>
              <a:gd name="connsiteX0" fmla="*/ 748 w 12510"/>
              <a:gd name="connsiteY0" fmla="*/ 2232 h 11577"/>
              <a:gd name="connsiteX1" fmla="*/ 99 w 12510"/>
              <a:gd name="connsiteY1" fmla="*/ 5869 h 11577"/>
              <a:gd name="connsiteX2" fmla="*/ 814 w 12510"/>
              <a:gd name="connsiteY2" fmla="*/ 9597 h 11577"/>
              <a:gd name="connsiteX3" fmla="*/ 6544 w 12510"/>
              <a:gd name="connsiteY3" fmla="*/ 11570 h 11577"/>
              <a:gd name="connsiteX4" fmla="*/ 11501 w 12510"/>
              <a:gd name="connsiteY4" fmla="*/ 9082 h 11577"/>
              <a:gd name="connsiteX5" fmla="*/ 11942 w 12510"/>
              <a:gd name="connsiteY5" fmla="*/ 3364 h 11577"/>
              <a:gd name="connsiteX6" fmla="*/ 6163 w 12510"/>
              <a:gd name="connsiteY6" fmla="*/ 21 h 11577"/>
              <a:gd name="connsiteX7" fmla="*/ 748 w 12510"/>
              <a:gd name="connsiteY7" fmla="*/ 2232 h 11577"/>
              <a:gd name="connsiteX0" fmla="*/ 964 w 12726"/>
              <a:gd name="connsiteY0" fmla="*/ 2228 h 11570"/>
              <a:gd name="connsiteX1" fmla="*/ 34 w 12726"/>
              <a:gd name="connsiteY1" fmla="*/ 5833 h 11570"/>
              <a:gd name="connsiteX2" fmla="*/ 1030 w 12726"/>
              <a:gd name="connsiteY2" fmla="*/ 9593 h 11570"/>
              <a:gd name="connsiteX3" fmla="*/ 6760 w 12726"/>
              <a:gd name="connsiteY3" fmla="*/ 11566 h 11570"/>
              <a:gd name="connsiteX4" fmla="*/ 11717 w 12726"/>
              <a:gd name="connsiteY4" fmla="*/ 9078 h 11570"/>
              <a:gd name="connsiteX5" fmla="*/ 12158 w 12726"/>
              <a:gd name="connsiteY5" fmla="*/ 3360 h 11570"/>
              <a:gd name="connsiteX6" fmla="*/ 6379 w 12726"/>
              <a:gd name="connsiteY6" fmla="*/ 17 h 11570"/>
              <a:gd name="connsiteX7" fmla="*/ 964 w 12726"/>
              <a:gd name="connsiteY7" fmla="*/ 2228 h 11570"/>
              <a:gd name="connsiteX0" fmla="*/ 979 w 12741"/>
              <a:gd name="connsiteY0" fmla="*/ 2228 h 11609"/>
              <a:gd name="connsiteX1" fmla="*/ 49 w 12741"/>
              <a:gd name="connsiteY1" fmla="*/ 5833 h 11609"/>
              <a:gd name="connsiteX2" fmla="*/ 1635 w 12741"/>
              <a:gd name="connsiteY2" fmla="*/ 10295 h 11609"/>
              <a:gd name="connsiteX3" fmla="*/ 6775 w 12741"/>
              <a:gd name="connsiteY3" fmla="*/ 11566 h 11609"/>
              <a:gd name="connsiteX4" fmla="*/ 11732 w 12741"/>
              <a:gd name="connsiteY4" fmla="*/ 9078 h 11609"/>
              <a:gd name="connsiteX5" fmla="*/ 12173 w 12741"/>
              <a:gd name="connsiteY5" fmla="*/ 3360 h 11609"/>
              <a:gd name="connsiteX6" fmla="*/ 6394 w 12741"/>
              <a:gd name="connsiteY6" fmla="*/ 17 h 11609"/>
              <a:gd name="connsiteX7" fmla="*/ 979 w 12741"/>
              <a:gd name="connsiteY7" fmla="*/ 2228 h 11609"/>
              <a:gd name="connsiteX0" fmla="*/ 1095 w 12716"/>
              <a:gd name="connsiteY0" fmla="*/ 1601 h 11652"/>
              <a:gd name="connsiteX1" fmla="*/ 24 w 12716"/>
              <a:gd name="connsiteY1" fmla="*/ 5876 h 11652"/>
              <a:gd name="connsiteX2" fmla="*/ 1610 w 12716"/>
              <a:gd name="connsiteY2" fmla="*/ 10338 h 11652"/>
              <a:gd name="connsiteX3" fmla="*/ 6750 w 12716"/>
              <a:gd name="connsiteY3" fmla="*/ 11609 h 11652"/>
              <a:gd name="connsiteX4" fmla="*/ 11707 w 12716"/>
              <a:gd name="connsiteY4" fmla="*/ 9121 h 11652"/>
              <a:gd name="connsiteX5" fmla="*/ 12148 w 12716"/>
              <a:gd name="connsiteY5" fmla="*/ 3403 h 11652"/>
              <a:gd name="connsiteX6" fmla="*/ 6369 w 12716"/>
              <a:gd name="connsiteY6" fmla="*/ 60 h 11652"/>
              <a:gd name="connsiteX7" fmla="*/ 1095 w 12716"/>
              <a:gd name="connsiteY7" fmla="*/ 1601 h 11652"/>
              <a:gd name="connsiteX0" fmla="*/ 434 w 12055"/>
              <a:gd name="connsiteY0" fmla="*/ 1601 h 11740"/>
              <a:gd name="connsiteX1" fmla="*/ 949 w 12055"/>
              <a:gd name="connsiteY1" fmla="*/ 10338 h 11740"/>
              <a:gd name="connsiteX2" fmla="*/ 6089 w 12055"/>
              <a:gd name="connsiteY2" fmla="*/ 11609 h 11740"/>
              <a:gd name="connsiteX3" fmla="*/ 11046 w 12055"/>
              <a:gd name="connsiteY3" fmla="*/ 9121 h 11740"/>
              <a:gd name="connsiteX4" fmla="*/ 11487 w 12055"/>
              <a:gd name="connsiteY4" fmla="*/ 3403 h 11740"/>
              <a:gd name="connsiteX5" fmla="*/ 5708 w 12055"/>
              <a:gd name="connsiteY5" fmla="*/ 60 h 11740"/>
              <a:gd name="connsiteX6" fmla="*/ 434 w 12055"/>
              <a:gd name="connsiteY6" fmla="*/ 1601 h 11740"/>
              <a:gd name="connsiteX0" fmla="*/ 646 w 12267"/>
              <a:gd name="connsiteY0" fmla="*/ 1653 h 11675"/>
              <a:gd name="connsiteX1" fmla="*/ 711 w 12267"/>
              <a:gd name="connsiteY1" fmla="*/ 9752 h 11675"/>
              <a:gd name="connsiteX2" fmla="*/ 6301 w 12267"/>
              <a:gd name="connsiteY2" fmla="*/ 11661 h 11675"/>
              <a:gd name="connsiteX3" fmla="*/ 11258 w 12267"/>
              <a:gd name="connsiteY3" fmla="*/ 9173 h 11675"/>
              <a:gd name="connsiteX4" fmla="*/ 11699 w 12267"/>
              <a:gd name="connsiteY4" fmla="*/ 3455 h 11675"/>
              <a:gd name="connsiteX5" fmla="*/ 5920 w 12267"/>
              <a:gd name="connsiteY5" fmla="*/ 112 h 11675"/>
              <a:gd name="connsiteX6" fmla="*/ 646 w 12267"/>
              <a:gd name="connsiteY6" fmla="*/ 1653 h 11675"/>
              <a:gd name="connsiteX0" fmla="*/ 995 w 12616"/>
              <a:gd name="connsiteY0" fmla="*/ 1653 h 11714"/>
              <a:gd name="connsiteX1" fmla="*/ 1060 w 12616"/>
              <a:gd name="connsiteY1" fmla="*/ 9752 h 11714"/>
              <a:gd name="connsiteX2" fmla="*/ 6650 w 12616"/>
              <a:gd name="connsiteY2" fmla="*/ 11661 h 11714"/>
              <a:gd name="connsiteX3" fmla="*/ 11607 w 12616"/>
              <a:gd name="connsiteY3" fmla="*/ 9173 h 11714"/>
              <a:gd name="connsiteX4" fmla="*/ 12048 w 12616"/>
              <a:gd name="connsiteY4" fmla="*/ 3455 h 11714"/>
              <a:gd name="connsiteX5" fmla="*/ 6269 w 12616"/>
              <a:gd name="connsiteY5" fmla="*/ 112 h 11714"/>
              <a:gd name="connsiteX6" fmla="*/ 995 w 12616"/>
              <a:gd name="connsiteY6" fmla="*/ 1653 h 11714"/>
              <a:gd name="connsiteX0" fmla="*/ 601 w 12334"/>
              <a:gd name="connsiteY0" fmla="*/ 1865 h 11631"/>
              <a:gd name="connsiteX1" fmla="*/ 778 w 12334"/>
              <a:gd name="connsiteY1" fmla="*/ 9709 h 11631"/>
              <a:gd name="connsiteX2" fmla="*/ 6368 w 12334"/>
              <a:gd name="connsiteY2" fmla="*/ 11618 h 11631"/>
              <a:gd name="connsiteX3" fmla="*/ 11325 w 12334"/>
              <a:gd name="connsiteY3" fmla="*/ 9130 h 11631"/>
              <a:gd name="connsiteX4" fmla="*/ 11766 w 12334"/>
              <a:gd name="connsiteY4" fmla="*/ 3412 h 11631"/>
              <a:gd name="connsiteX5" fmla="*/ 5987 w 12334"/>
              <a:gd name="connsiteY5" fmla="*/ 69 h 11631"/>
              <a:gd name="connsiteX6" fmla="*/ 601 w 12334"/>
              <a:gd name="connsiteY6" fmla="*/ 1865 h 11631"/>
              <a:gd name="connsiteX0" fmla="*/ 579 w 12368"/>
              <a:gd name="connsiteY0" fmla="*/ 2062 h 11604"/>
              <a:gd name="connsiteX1" fmla="*/ 812 w 12368"/>
              <a:gd name="connsiteY1" fmla="*/ 9683 h 11604"/>
              <a:gd name="connsiteX2" fmla="*/ 6402 w 12368"/>
              <a:gd name="connsiteY2" fmla="*/ 11592 h 11604"/>
              <a:gd name="connsiteX3" fmla="*/ 11359 w 12368"/>
              <a:gd name="connsiteY3" fmla="*/ 9104 h 11604"/>
              <a:gd name="connsiteX4" fmla="*/ 11800 w 12368"/>
              <a:gd name="connsiteY4" fmla="*/ 3386 h 11604"/>
              <a:gd name="connsiteX5" fmla="*/ 6021 w 12368"/>
              <a:gd name="connsiteY5" fmla="*/ 43 h 11604"/>
              <a:gd name="connsiteX6" fmla="*/ 579 w 12368"/>
              <a:gd name="connsiteY6" fmla="*/ 2062 h 11604"/>
              <a:gd name="connsiteX0" fmla="*/ 779 w 12568"/>
              <a:gd name="connsiteY0" fmla="*/ 2121 h 11663"/>
              <a:gd name="connsiteX1" fmla="*/ 1012 w 12568"/>
              <a:gd name="connsiteY1" fmla="*/ 9742 h 11663"/>
              <a:gd name="connsiteX2" fmla="*/ 6602 w 12568"/>
              <a:gd name="connsiteY2" fmla="*/ 11651 h 11663"/>
              <a:gd name="connsiteX3" fmla="*/ 11559 w 12568"/>
              <a:gd name="connsiteY3" fmla="*/ 9163 h 11663"/>
              <a:gd name="connsiteX4" fmla="*/ 12000 w 12568"/>
              <a:gd name="connsiteY4" fmla="*/ 3445 h 11663"/>
              <a:gd name="connsiteX5" fmla="*/ 6221 w 12568"/>
              <a:gd name="connsiteY5" fmla="*/ 102 h 11663"/>
              <a:gd name="connsiteX6" fmla="*/ 779 w 12568"/>
              <a:gd name="connsiteY6" fmla="*/ 2121 h 11663"/>
              <a:gd name="connsiteX0" fmla="*/ 736 w 12666"/>
              <a:gd name="connsiteY0" fmla="*/ 2525 h 11588"/>
              <a:gd name="connsiteX1" fmla="*/ 1110 w 12666"/>
              <a:gd name="connsiteY1" fmla="*/ 9668 h 11588"/>
              <a:gd name="connsiteX2" fmla="*/ 6700 w 12666"/>
              <a:gd name="connsiteY2" fmla="*/ 11577 h 11588"/>
              <a:gd name="connsiteX3" fmla="*/ 11657 w 12666"/>
              <a:gd name="connsiteY3" fmla="*/ 9089 h 11588"/>
              <a:gd name="connsiteX4" fmla="*/ 12098 w 12666"/>
              <a:gd name="connsiteY4" fmla="*/ 3371 h 11588"/>
              <a:gd name="connsiteX5" fmla="*/ 6319 w 12666"/>
              <a:gd name="connsiteY5" fmla="*/ 28 h 11588"/>
              <a:gd name="connsiteX6" fmla="*/ 736 w 12666"/>
              <a:gd name="connsiteY6" fmla="*/ 2525 h 11588"/>
              <a:gd name="connsiteX0" fmla="*/ 533 w 12463"/>
              <a:gd name="connsiteY0" fmla="*/ 2636 h 11699"/>
              <a:gd name="connsiteX1" fmla="*/ 907 w 12463"/>
              <a:gd name="connsiteY1" fmla="*/ 9779 h 11699"/>
              <a:gd name="connsiteX2" fmla="*/ 6497 w 12463"/>
              <a:gd name="connsiteY2" fmla="*/ 11688 h 11699"/>
              <a:gd name="connsiteX3" fmla="*/ 11454 w 12463"/>
              <a:gd name="connsiteY3" fmla="*/ 9200 h 11699"/>
              <a:gd name="connsiteX4" fmla="*/ 11895 w 12463"/>
              <a:gd name="connsiteY4" fmla="*/ 3482 h 11699"/>
              <a:gd name="connsiteX5" fmla="*/ 6144 w 12463"/>
              <a:gd name="connsiteY5" fmla="*/ 11 h 11699"/>
              <a:gd name="connsiteX6" fmla="*/ 533 w 12463"/>
              <a:gd name="connsiteY6" fmla="*/ 2636 h 11699"/>
              <a:gd name="connsiteX0" fmla="*/ 677 w 12607"/>
              <a:gd name="connsiteY0" fmla="*/ 2637 h 11700"/>
              <a:gd name="connsiteX1" fmla="*/ 1051 w 12607"/>
              <a:gd name="connsiteY1" fmla="*/ 9780 h 11700"/>
              <a:gd name="connsiteX2" fmla="*/ 6641 w 12607"/>
              <a:gd name="connsiteY2" fmla="*/ 11689 h 11700"/>
              <a:gd name="connsiteX3" fmla="*/ 11598 w 12607"/>
              <a:gd name="connsiteY3" fmla="*/ 9201 h 11700"/>
              <a:gd name="connsiteX4" fmla="*/ 12039 w 12607"/>
              <a:gd name="connsiteY4" fmla="*/ 3483 h 11700"/>
              <a:gd name="connsiteX5" fmla="*/ 6288 w 12607"/>
              <a:gd name="connsiteY5" fmla="*/ 12 h 11700"/>
              <a:gd name="connsiteX6" fmla="*/ 677 w 12607"/>
              <a:gd name="connsiteY6" fmla="*/ 2637 h 11700"/>
              <a:gd name="connsiteX0" fmla="*/ 780 w 12710"/>
              <a:gd name="connsiteY0" fmla="*/ 2637 h 11700"/>
              <a:gd name="connsiteX1" fmla="*/ 1154 w 12710"/>
              <a:gd name="connsiteY1" fmla="*/ 9780 h 11700"/>
              <a:gd name="connsiteX2" fmla="*/ 6744 w 12710"/>
              <a:gd name="connsiteY2" fmla="*/ 11689 h 11700"/>
              <a:gd name="connsiteX3" fmla="*/ 11701 w 12710"/>
              <a:gd name="connsiteY3" fmla="*/ 9201 h 11700"/>
              <a:gd name="connsiteX4" fmla="*/ 12142 w 12710"/>
              <a:gd name="connsiteY4" fmla="*/ 3483 h 11700"/>
              <a:gd name="connsiteX5" fmla="*/ 6391 w 12710"/>
              <a:gd name="connsiteY5" fmla="*/ 12 h 11700"/>
              <a:gd name="connsiteX6" fmla="*/ 780 w 12710"/>
              <a:gd name="connsiteY6" fmla="*/ 2637 h 1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710" h="11700">
                <a:moveTo>
                  <a:pt x="780" y="2637"/>
                </a:moveTo>
                <a:cubicBezTo>
                  <a:pt x="-430" y="4297"/>
                  <a:pt x="-177" y="8271"/>
                  <a:pt x="1154" y="9780"/>
                </a:cubicBezTo>
                <a:cubicBezTo>
                  <a:pt x="2485" y="11289"/>
                  <a:pt x="4986" y="11785"/>
                  <a:pt x="6744" y="11689"/>
                </a:cubicBezTo>
                <a:cubicBezTo>
                  <a:pt x="8502" y="11593"/>
                  <a:pt x="10801" y="10569"/>
                  <a:pt x="11701" y="9201"/>
                </a:cubicBezTo>
                <a:cubicBezTo>
                  <a:pt x="12601" y="7833"/>
                  <a:pt x="13214" y="5447"/>
                  <a:pt x="12142" y="3483"/>
                </a:cubicBezTo>
                <a:cubicBezTo>
                  <a:pt x="10885" y="1448"/>
                  <a:pt x="8285" y="153"/>
                  <a:pt x="6391" y="12"/>
                </a:cubicBezTo>
                <a:cubicBezTo>
                  <a:pt x="4497" y="-129"/>
                  <a:pt x="1990" y="977"/>
                  <a:pt x="780" y="2637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prstDash val="dash"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/>
          </a:p>
        </p:txBody>
      </p:sp>
      <p:sp>
        <p:nvSpPr>
          <p:cNvPr id="32" name="Freeform 5"/>
          <p:cNvSpPr>
            <a:spLocks/>
          </p:cNvSpPr>
          <p:nvPr/>
        </p:nvSpPr>
        <p:spPr bwMode="auto">
          <a:xfrm flipH="1">
            <a:off x="1242431" y="3430174"/>
            <a:ext cx="3152289" cy="2914645"/>
          </a:xfrm>
          <a:custGeom>
            <a:avLst/>
            <a:gdLst>
              <a:gd name="T0" fmla="*/ 224 w 1468"/>
              <a:gd name="T1" fmla="*/ 204 h 829"/>
              <a:gd name="T2" fmla="*/ 689 w 1468"/>
              <a:gd name="T3" fmla="*/ 819 h 829"/>
              <a:gd name="T4" fmla="*/ 1046 w 1468"/>
              <a:gd name="T5" fmla="*/ 142 h 829"/>
              <a:gd name="T6" fmla="*/ 224 w 1468"/>
              <a:gd name="T7" fmla="*/ 204 h 829"/>
              <a:gd name="connsiteX0" fmla="*/ 601 w 7680"/>
              <a:gd name="connsiteY0" fmla="*/ 1897 h 9316"/>
              <a:gd name="connsiteX1" fmla="*/ 3768 w 7680"/>
              <a:gd name="connsiteY1" fmla="*/ 9315 h 9316"/>
              <a:gd name="connsiteX2" fmla="*/ 6232 w 7680"/>
              <a:gd name="connsiteY2" fmla="*/ 1036 h 9316"/>
              <a:gd name="connsiteX3" fmla="*/ 601 w 7680"/>
              <a:gd name="connsiteY3" fmla="*/ 1897 h 9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" h="9316">
                <a:moveTo>
                  <a:pt x="601" y="1897"/>
                </a:moveTo>
                <a:cubicBezTo>
                  <a:pt x="-230" y="3730"/>
                  <a:pt x="-925" y="9159"/>
                  <a:pt x="3768" y="9315"/>
                </a:cubicBezTo>
                <a:cubicBezTo>
                  <a:pt x="7399" y="9436"/>
                  <a:pt x="9107" y="3569"/>
                  <a:pt x="6232" y="1036"/>
                </a:cubicBezTo>
                <a:cubicBezTo>
                  <a:pt x="4298" y="-677"/>
                  <a:pt x="1548" y="-178"/>
                  <a:pt x="601" y="189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5"/>
          <p:cNvSpPr>
            <a:spLocks/>
          </p:cNvSpPr>
          <p:nvPr/>
        </p:nvSpPr>
        <p:spPr bwMode="auto">
          <a:xfrm flipH="1">
            <a:off x="1283644" y="3498641"/>
            <a:ext cx="3041195" cy="2781983"/>
          </a:xfrm>
          <a:custGeom>
            <a:avLst/>
            <a:gdLst>
              <a:gd name="T0" fmla="*/ 224 w 1468"/>
              <a:gd name="T1" fmla="*/ 204 h 829"/>
              <a:gd name="T2" fmla="*/ 689 w 1468"/>
              <a:gd name="T3" fmla="*/ 819 h 829"/>
              <a:gd name="T4" fmla="*/ 1046 w 1468"/>
              <a:gd name="T5" fmla="*/ 142 h 829"/>
              <a:gd name="T6" fmla="*/ 224 w 1468"/>
              <a:gd name="T7" fmla="*/ 204 h 829"/>
              <a:gd name="connsiteX0" fmla="*/ 601 w 7680"/>
              <a:gd name="connsiteY0" fmla="*/ 1897 h 9316"/>
              <a:gd name="connsiteX1" fmla="*/ 3768 w 7680"/>
              <a:gd name="connsiteY1" fmla="*/ 9315 h 9316"/>
              <a:gd name="connsiteX2" fmla="*/ 6232 w 7680"/>
              <a:gd name="connsiteY2" fmla="*/ 1036 h 9316"/>
              <a:gd name="connsiteX3" fmla="*/ 601 w 7680"/>
              <a:gd name="connsiteY3" fmla="*/ 1897 h 9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" h="9316">
                <a:moveTo>
                  <a:pt x="601" y="1897"/>
                </a:moveTo>
                <a:cubicBezTo>
                  <a:pt x="-230" y="3730"/>
                  <a:pt x="-925" y="9159"/>
                  <a:pt x="3768" y="9315"/>
                </a:cubicBezTo>
                <a:cubicBezTo>
                  <a:pt x="7399" y="9436"/>
                  <a:pt x="9107" y="3569"/>
                  <a:pt x="6232" y="1036"/>
                </a:cubicBezTo>
                <a:cubicBezTo>
                  <a:pt x="4298" y="-677"/>
                  <a:pt x="1548" y="-178"/>
                  <a:pt x="601" y="189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5"/>
          <p:cNvSpPr>
            <a:spLocks/>
          </p:cNvSpPr>
          <p:nvPr/>
        </p:nvSpPr>
        <p:spPr bwMode="auto">
          <a:xfrm rot="10800000">
            <a:off x="1346405" y="3576013"/>
            <a:ext cx="2902685" cy="2652502"/>
          </a:xfrm>
          <a:custGeom>
            <a:avLst/>
            <a:gdLst>
              <a:gd name="T0" fmla="*/ 224 w 1468"/>
              <a:gd name="T1" fmla="*/ 204 h 829"/>
              <a:gd name="T2" fmla="*/ 689 w 1468"/>
              <a:gd name="T3" fmla="*/ 819 h 829"/>
              <a:gd name="T4" fmla="*/ 1046 w 1468"/>
              <a:gd name="T5" fmla="*/ 142 h 829"/>
              <a:gd name="T6" fmla="*/ 224 w 1468"/>
              <a:gd name="T7" fmla="*/ 204 h 829"/>
              <a:gd name="connsiteX0" fmla="*/ 443 w 7499"/>
              <a:gd name="connsiteY0" fmla="*/ 1827 h 9251"/>
              <a:gd name="connsiteX1" fmla="*/ 3610 w 7499"/>
              <a:gd name="connsiteY1" fmla="*/ 9245 h 9251"/>
              <a:gd name="connsiteX2" fmla="*/ 6042 w 7499"/>
              <a:gd name="connsiteY2" fmla="*/ 1079 h 9251"/>
              <a:gd name="connsiteX3" fmla="*/ 443 w 7499"/>
              <a:gd name="connsiteY3" fmla="*/ 1827 h 9251"/>
              <a:gd name="connsiteX0" fmla="*/ 376 w 9785"/>
              <a:gd name="connsiteY0" fmla="*/ 1974 h 9995"/>
              <a:gd name="connsiteX1" fmla="*/ 4599 w 9785"/>
              <a:gd name="connsiteY1" fmla="*/ 9993 h 9995"/>
              <a:gd name="connsiteX2" fmla="*/ 7842 w 9785"/>
              <a:gd name="connsiteY2" fmla="*/ 1165 h 9995"/>
              <a:gd name="connsiteX3" fmla="*/ 376 w 9785"/>
              <a:gd name="connsiteY3" fmla="*/ 1974 h 9995"/>
              <a:gd name="connsiteX0" fmla="*/ 384 w 9651"/>
              <a:gd name="connsiteY0" fmla="*/ 1975 h 9998"/>
              <a:gd name="connsiteX1" fmla="*/ 4700 w 9651"/>
              <a:gd name="connsiteY1" fmla="*/ 9998 h 9998"/>
              <a:gd name="connsiteX2" fmla="*/ 8014 w 9651"/>
              <a:gd name="connsiteY2" fmla="*/ 1166 h 9998"/>
              <a:gd name="connsiteX3" fmla="*/ 384 w 9651"/>
              <a:gd name="connsiteY3" fmla="*/ 1975 h 9998"/>
              <a:gd name="connsiteX0" fmla="*/ 398 w 10001"/>
              <a:gd name="connsiteY0" fmla="*/ 1742 h 9767"/>
              <a:gd name="connsiteX1" fmla="*/ 4870 w 10001"/>
              <a:gd name="connsiteY1" fmla="*/ 9767 h 9767"/>
              <a:gd name="connsiteX2" fmla="*/ 8304 w 10001"/>
              <a:gd name="connsiteY2" fmla="*/ 933 h 9767"/>
              <a:gd name="connsiteX3" fmla="*/ 398 w 10001"/>
              <a:gd name="connsiteY3" fmla="*/ 1742 h 9767"/>
              <a:gd name="connsiteX0" fmla="*/ 189 w 9791"/>
              <a:gd name="connsiteY0" fmla="*/ 1784 h 10000"/>
              <a:gd name="connsiteX1" fmla="*/ 4661 w 9791"/>
              <a:gd name="connsiteY1" fmla="*/ 10000 h 10000"/>
              <a:gd name="connsiteX2" fmla="*/ 8094 w 9791"/>
              <a:gd name="connsiteY2" fmla="*/ 955 h 10000"/>
              <a:gd name="connsiteX3" fmla="*/ 189 w 9791"/>
              <a:gd name="connsiteY3" fmla="*/ 1784 h 10000"/>
              <a:gd name="connsiteX0" fmla="*/ 193 w 8969"/>
              <a:gd name="connsiteY0" fmla="*/ 1784 h 10000"/>
              <a:gd name="connsiteX1" fmla="*/ 4760 w 8969"/>
              <a:gd name="connsiteY1" fmla="*/ 10000 h 10000"/>
              <a:gd name="connsiteX2" fmla="*/ 8267 w 8969"/>
              <a:gd name="connsiteY2" fmla="*/ 955 h 10000"/>
              <a:gd name="connsiteX3" fmla="*/ 193 w 8969"/>
              <a:gd name="connsiteY3" fmla="*/ 1784 h 10000"/>
              <a:gd name="connsiteX0" fmla="*/ 215 w 10000"/>
              <a:gd name="connsiteY0" fmla="*/ 1307 h 9523"/>
              <a:gd name="connsiteX1" fmla="*/ 5307 w 10000"/>
              <a:gd name="connsiteY1" fmla="*/ 9523 h 9523"/>
              <a:gd name="connsiteX2" fmla="*/ 9217 w 10000"/>
              <a:gd name="connsiteY2" fmla="*/ 478 h 9523"/>
              <a:gd name="connsiteX3" fmla="*/ 215 w 10000"/>
              <a:gd name="connsiteY3" fmla="*/ 1307 h 9523"/>
              <a:gd name="connsiteX0" fmla="*/ 215 w 10000"/>
              <a:gd name="connsiteY0" fmla="*/ 2182 h 10810"/>
              <a:gd name="connsiteX1" fmla="*/ 5307 w 10000"/>
              <a:gd name="connsiteY1" fmla="*/ 10810 h 10810"/>
              <a:gd name="connsiteX2" fmla="*/ 9217 w 10000"/>
              <a:gd name="connsiteY2" fmla="*/ 1312 h 10810"/>
              <a:gd name="connsiteX3" fmla="*/ 4284 w 10000"/>
              <a:gd name="connsiteY3" fmla="*/ 123 h 10810"/>
              <a:gd name="connsiteX4" fmla="*/ 215 w 10000"/>
              <a:gd name="connsiteY4" fmla="*/ 2182 h 10810"/>
              <a:gd name="connsiteX0" fmla="*/ 724 w 10509"/>
              <a:gd name="connsiteY0" fmla="*/ 2182 h 11042"/>
              <a:gd name="connsiteX1" fmla="*/ 426 w 10509"/>
              <a:gd name="connsiteY1" fmla="*/ 7876 h 11042"/>
              <a:gd name="connsiteX2" fmla="*/ 5816 w 10509"/>
              <a:gd name="connsiteY2" fmla="*/ 10810 h 11042"/>
              <a:gd name="connsiteX3" fmla="*/ 9726 w 10509"/>
              <a:gd name="connsiteY3" fmla="*/ 1312 h 11042"/>
              <a:gd name="connsiteX4" fmla="*/ 4793 w 10509"/>
              <a:gd name="connsiteY4" fmla="*/ 123 h 11042"/>
              <a:gd name="connsiteX5" fmla="*/ 724 w 10509"/>
              <a:gd name="connsiteY5" fmla="*/ 2182 h 11042"/>
              <a:gd name="connsiteX0" fmla="*/ 724 w 11600"/>
              <a:gd name="connsiteY0" fmla="*/ 2182 h 10823"/>
              <a:gd name="connsiteX1" fmla="*/ 426 w 11600"/>
              <a:gd name="connsiteY1" fmla="*/ 7876 h 10823"/>
              <a:gd name="connsiteX2" fmla="*/ 5816 w 11600"/>
              <a:gd name="connsiteY2" fmla="*/ 10810 h 10823"/>
              <a:gd name="connsiteX3" fmla="*/ 11442 w 11600"/>
              <a:gd name="connsiteY3" fmla="*/ 7487 h 10823"/>
              <a:gd name="connsiteX4" fmla="*/ 9726 w 11600"/>
              <a:gd name="connsiteY4" fmla="*/ 1312 h 10823"/>
              <a:gd name="connsiteX5" fmla="*/ 4793 w 11600"/>
              <a:gd name="connsiteY5" fmla="*/ 123 h 10823"/>
              <a:gd name="connsiteX6" fmla="*/ 724 w 11600"/>
              <a:gd name="connsiteY6" fmla="*/ 2182 h 10823"/>
              <a:gd name="connsiteX0" fmla="*/ 724 w 11741"/>
              <a:gd name="connsiteY0" fmla="*/ 2092 h 10733"/>
              <a:gd name="connsiteX1" fmla="*/ 426 w 11741"/>
              <a:gd name="connsiteY1" fmla="*/ 7786 h 10733"/>
              <a:gd name="connsiteX2" fmla="*/ 5816 w 11741"/>
              <a:gd name="connsiteY2" fmla="*/ 10720 h 10733"/>
              <a:gd name="connsiteX3" fmla="*/ 11442 w 11741"/>
              <a:gd name="connsiteY3" fmla="*/ 7397 h 10733"/>
              <a:gd name="connsiteX4" fmla="*/ 10747 w 11741"/>
              <a:gd name="connsiteY4" fmla="*/ 1833 h 10733"/>
              <a:gd name="connsiteX5" fmla="*/ 4793 w 11741"/>
              <a:gd name="connsiteY5" fmla="*/ 33 h 10733"/>
              <a:gd name="connsiteX6" fmla="*/ 724 w 11741"/>
              <a:gd name="connsiteY6" fmla="*/ 2092 h 10733"/>
              <a:gd name="connsiteX0" fmla="*/ 724 w 11634"/>
              <a:gd name="connsiteY0" fmla="*/ 2092 h 10733"/>
              <a:gd name="connsiteX1" fmla="*/ 426 w 11634"/>
              <a:gd name="connsiteY1" fmla="*/ 7786 h 10733"/>
              <a:gd name="connsiteX2" fmla="*/ 5816 w 11634"/>
              <a:gd name="connsiteY2" fmla="*/ 10720 h 10733"/>
              <a:gd name="connsiteX3" fmla="*/ 11442 w 11634"/>
              <a:gd name="connsiteY3" fmla="*/ 7397 h 10733"/>
              <a:gd name="connsiteX4" fmla="*/ 10747 w 11634"/>
              <a:gd name="connsiteY4" fmla="*/ 1833 h 10733"/>
              <a:gd name="connsiteX5" fmla="*/ 4793 w 11634"/>
              <a:gd name="connsiteY5" fmla="*/ 33 h 10733"/>
              <a:gd name="connsiteX6" fmla="*/ 724 w 11634"/>
              <a:gd name="connsiteY6" fmla="*/ 2092 h 10733"/>
              <a:gd name="connsiteX0" fmla="*/ 724 w 11758"/>
              <a:gd name="connsiteY0" fmla="*/ 2079 h 10720"/>
              <a:gd name="connsiteX1" fmla="*/ 426 w 11758"/>
              <a:gd name="connsiteY1" fmla="*/ 7773 h 10720"/>
              <a:gd name="connsiteX2" fmla="*/ 5816 w 11758"/>
              <a:gd name="connsiteY2" fmla="*/ 10707 h 10720"/>
              <a:gd name="connsiteX3" fmla="*/ 11442 w 11758"/>
              <a:gd name="connsiteY3" fmla="*/ 7384 h 10720"/>
              <a:gd name="connsiteX4" fmla="*/ 10747 w 11758"/>
              <a:gd name="connsiteY4" fmla="*/ 1820 h 10720"/>
              <a:gd name="connsiteX5" fmla="*/ 4793 w 11758"/>
              <a:gd name="connsiteY5" fmla="*/ 20 h 10720"/>
              <a:gd name="connsiteX6" fmla="*/ 724 w 11758"/>
              <a:gd name="connsiteY6" fmla="*/ 2079 h 10720"/>
              <a:gd name="connsiteX0" fmla="*/ 724 w 11758"/>
              <a:gd name="connsiteY0" fmla="*/ 2079 h 10720"/>
              <a:gd name="connsiteX1" fmla="*/ 426 w 11758"/>
              <a:gd name="connsiteY1" fmla="*/ 7773 h 10720"/>
              <a:gd name="connsiteX2" fmla="*/ 5816 w 11758"/>
              <a:gd name="connsiteY2" fmla="*/ 10707 h 10720"/>
              <a:gd name="connsiteX3" fmla="*/ 11442 w 11758"/>
              <a:gd name="connsiteY3" fmla="*/ 7384 h 10720"/>
              <a:gd name="connsiteX4" fmla="*/ 10747 w 11758"/>
              <a:gd name="connsiteY4" fmla="*/ 1820 h 10720"/>
              <a:gd name="connsiteX5" fmla="*/ 4793 w 11758"/>
              <a:gd name="connsiteY5" fmla="*/ 20 h 10720"/>
              <a:gd name="connsiteX6" fmla="*/ 724 w 11758"/>
              <a:gd name="connsiteY6" fmla="*/ 2079 h 10720"/>
              <a:gd name="connsiteX0" fmla="*/ 724 w 11866"/>
              <a:gd name="connsiteY0" fmla="*/ 2079 h 10720"/>
              <a:gd name="connsiteX1" fmla="*/ 426 w 11866"/>
              <a:gd name="connsiteY1" fmla="*/ 7773 h 10720"/>
              <a:gd name="connsiteX2" fmla="*/ 5816 w 11866"/>
              <a:gd name="connsiteY2" fmla="*/ 10707 h 10720"/>
              <a:gd name="connsiteX3" fmla="*/ 11442 w 11866"/>
              <a:gd name="connsiteY3" fmla="*/ 7384 h 10720"/>
              <a:gd name="connsiteX4" fmla="*/ 10747 w 11866"/>
              <a:gd name="connsiteY4" fmla="*/ 1820 h 10720"/>
              <a:gd name="connsiteX5" fmla="*/ 4793 w 11866"/>
              <a:gd name="connsiteY5" fmla="*/ 20 h 10720"/>
              <a:gd name="connsiteX6" fmla="*/ 724 w 11866"/>
              <a:gd name="connsiteY6" fmla="*/ 2079 h 10720"/>
              <a:gd name="connsiteX0" fmla="*/ 724 w 11866"/>
              <a:gd name="connsiteY0" fmla="*/ 2079 h 10720"/>
              <a:gd name="connsiteX1" fmla="*/ 426 w 11866"/>
              <a:gd name="connsiteY1" fmla="*/ 7773 h 10720"/>
              <a:gd name="connsiteX2" fmla="*/ 5816 w 11866"/>
              <a:gd name="connsiteY2" fmla="*/ 10707 h 10720"/>
              <a:gd name="connsiteX3" fmla="*/ 11442 w 11866"/>
              <a:gd name="connsiteY3" fmla="*/ 7384 h 10720"/>
              <a:gd name="connsiteX4" fmla="*/ 10747 w 11866"/>
              <a:gd name="connsiteY4" fmla="*/ 1820 h 10720"/>
              <a:gd name="connsiteX5" fmla="*/ 4793 w 11866"/>
              <a:gd name="connsiteY5" fmla="*/ 20 h 10720"/>
              <a:gd name="connsiteX6" fmla="*/ 724 w 11866"/>
              <a:gd name="connsiteY6" fmla="*/ 2079 h 10720"/>
              <a:gd name="connsiteX0" fmla="*/ 724 w 11866"/>
              <a:gd name="connsiteY0" fmla="*/ 2079 h 10707"/>
              <a:gd name="connsiteX1" fmla="*/ 426 w 11866"/>
              <a:gd name="connsiteY1" fmla="*/ 7773 h 10707"/>
              <a:gd name="connsiteX2" fmla="*/ 5816 w 11866"/>
              <a:gd name="connsiteY2" fmla="*/ 10707 h 10707"/>
              <a:gd name="connsiteX3" fmla="*/ 11442 w 11866"/>
              <a:gd name="connsiteY3" fmla="*/ 7384 h 10707"/>
              <a:gd name="connsiteX4" fmla="*/ 10747 w 11866"/>
              <a:gd name="connsiteY4" fmla="*/ 1820 h 10707"/>
              <a:gd name="connsiteX5" fmla="*/ 4793 w 11866"/>
              <a:gd name="connsiteY5" fmla="*/ 20 h 10707"/>
              <a:gd name="connsiteX6" fmla="*/ 724 w 11866"/>
              <a:gd name="connsiteY6" fmla="*/ 2079 h 10707"/>
              <a:gd name="connsiteX0" fmla="*/ 739 w 11881"/>
              <a:gd name="connsiteY0" fmla="*/ 2079 h 10710"/>
              <a:gd name="connsiteX1" fmla="*/ 484 w 11881"/>
              <a:gd name="connsiteY1" fmla="*/ 7884 h 10710"/>
              <a:gd name="connsiteX2" fmla="*/ 5831 w 11881"/>
              <a:gd name="connsiteY2" fmla="*/ 10707 h 10710"/>
              <a:gd name="connsiteX3" fmla="*/ 11457 w 11881"/>
              <a:gd name="connsiteY3" fmla="*/ 7384 h 10710"/>
              <a:gd name="connsiteX4" fmla="*/ 10762 w 11881"/>
              <a:gd name="connsiteY4" fmla="*/ 1820 h 10710"/>
              <a:gd name="connsiteX5" fmla="*/ 4808 w 11881"/>
              <a:gd name="connsiteY5" fmla="*/ 20 h 10710"/>
              <a:gd name="connsiteX6" fmla="*/ 739 w 11881"/>
              <a:gd name="connsiteY6" fmla="*/ 2079 h 10710"/>
              <a:gd name="connsiteX0" fmla="*/ 739 w 11881"/>
              <a:gd name="connsiteY0" fmla="*/ 2079 h 10710"/>
              <a:gd name="connsiteX1" fmla="*/ 484 w 11881"/>
              <a:gd name="connsiteY1" fmla="*/ 7884 h 10710"/>
              <a:gd name="connsiteX2" fmla="*/ 5831 w 11881"/>
              <a:gd name="connsiteY2" fmla="*/ 10707 h 10710"/>
              <a:gd name="connsiteX3" fmla="*/ 11457 w 11881"/>
              <a:gd name="connsiteY3" fmla="*/ 7384 h 10710"/>
              <a:gd name="connsiteX4" fmla="*/ 10762 w 11881"/>
              <a:gd name="connsiteY4" fmla="*/ 1820 h 10710"/>
              <a:gd name="connsiteX5" fmla="*/ 4808 w 11881"/>
              <a:gd name="connsiteY5" fmla="*/ 20 h 10710"/>
              <a:gd name="connsiteX6" fmla="*/ 739 w 11881"/>
              <a:gd name="connsiteY6" fmla="*/ 2079 h 10710"/>
              <a:gd name="connsiteX0" fmla="*/ 739 w 11881"/>
              <a:gd name="connsiteY0" fmla="*/ 2079 h 10710"/>
              <a:gd name="connsiteX1" fmla="*/ 484 w 11881"/>
              <a:gd name="connsiteY1" fmla="*/ 7884 h 10710"/>
              <a:gd name="connsiteX2" fmla="*/ 5831 w 11881"/>
              <a:gd name="connsiteY2" fmla="*/ 10707 h 10710"/>
              <a:gd name="connsiteX3" fmla="*/ 11457 w 11881"/>
              <a:gd name="connsiteY3" fmla="*/ 7384 h 10710"/>
              <a:gd name="connsiteX4" fmla="*/ 10762 w 11881"/>
              <a:gd name="connsiteY4" fmla="*/ 1820 h 10710"/>
              <a:gd name="connsiteX5" fmla="*/ 4808 w 11881"/>
              <a:gd name="connsiteY5" fmla="*/ 20 h 10710"/>
              <a:gd name="connsiteX6" fmla="*/ 739 w 11881"/>
              <a:gd name="connsiteY6" fmla="*/ 2079 h 10710"/>
              <a:gd name="connsiteX0" fmla="*/ 756 w 11818"/>
              <a:gd name="connsiteY0" fmla="*/ 2159 h 10790"/>
              <a:gd name="connsiteX1" fmla="*/ 501 w 11818"/>
              <a:gd name="connsiteY1" fmla="*/ 7964 h 10790"/>
              <a:gd name="connsiteX2" fmla="*/ 5848 w 11818"/>
              <a:gd name="connsiteY2" fmla="*/ 10787 h 10790"/>
              <a:gd name="connsiteX3" fmla="*/ 11474 w 11818"/>
              <a:gd name="connsiteY3" fmla="*/ 7464 h 10790"/>
              <a:gd name="connsiteX4" fmla="*/ 10779 w 11818"/>
              <a:gd name="connsiteY4" fmla="*/ 1900 h 10790"/>
              <a:gd name="connsiteX5" fmla="*/ 5173 w 11818"/>
              <a:gd name="connsiteY5" fmla="*/ 17 h 10790"/>
              <a:gd name="connsiteX6" fmla="*/ 756 w 11818"/>
              <a:gd name="connsiteY6" fmla="*/ 2159 h 10790"/>
              <a:gd name="connsiteX0" fmla="*/ 769 w 11831"/>
              <a:gd name="connsiteY0" fmla="*/ 2159 h 10790"/>
              <a:gd name="connsiteX1" fmla="*/ 514 w 11831"/>
              <a:gd name="connsiteY1" fmla="*/ 7964 h 10790"/>
              <a:gd name="connsiteX2" fmla="*/ 5861 w 11831"/>
              <a:gd name="connsiteY2" fmla="*/ 10787 h 10790"/>
              <a:gd name="connsiteX3" fmla="*/ 11487 w 11831"/>
              <a:gd name="connsiteY3" fmla="*/ 7464 h 10790"/>
              <a:gd name="connsiteX4" fmla="*/ 10792 w 11831"/>
              <a:gd name="connsiteY4" fmla="*/ 1900 h 10790"/>
              <a:gd name="connsiteX5" fmla="*/ 5186 w 11831"/>
              <a:gd name="connsiteY5" fmla="*/ 17 h 10790"/>
              <a:gd name="connsiteX6" fmla="*/ 769 w 11831"/>
              <a:gd name="connsiteY6" fmla="*/ 2159 h 10790"/>
              <a:gd name="connsiteX0" fmla="*/ 801 w 11863"/>
              <a:gd name="connsiteY0" fmla="*/ 2159 h 10797"/>
              <a:gd name="connsiteX1" fmla="*/ 481 w 11863"/>
              <a:gd name="connsiteY1" fmla="*/ 8270 h 10797"/>
              <a:gd name="connsiteX2" fmla="*/ 5893 w 11863"/>
              <a:gd name="connsiteY2" fmla="*/ 10787 h 10797"/>
              <a:gd name="connsiteX3" fmla="*/ 11519 w 11863"/>
              <a:gd name="connsiteY3" fmla="*/ 7464 h 10797"/>
              <a:gd name="connsiteX4" fmla="*/ 10824 w 11863"/>
              <a:gd name="connsiteY4" fmla="*/ 1900 h 10797"/>
              <a:gd name="connsiteX5" fmla="*/ 5218 w 11863"/>
              <a:gd name="connsiteY5" fmla="*/ 17 h 10797"/>
              <a:gd name="connsiteX6" fmla="*/ 801 w 11863"/>
              <a:gd name="connsiteY6" fmla="*/ 2159 h 10797"/>
              <a:gd name="connsiteX0" fmla="*/ 905 w 11967"/>
              <a:gd name="connsiteY0" fmla="*/ 2159 h 10797"/>
              <a:gd name="connsiteX1" fmla="*/ 585 w 11967"/>
              <a:gd name="connsiteY1" fmla="*/ 8270 h 10797"/>
              <a:gd name="connsiteX2" fmla="*/ 5997 w 11967"/>
              <a:gd name="connsiteY2" fmla="*/ 10787 h 10797"/>
              <a:gd name="connsiteX3" fmla="*/ 11623 w 11967"/>
              <a:gd name="connsiteY3" fmla="*/ 7464 h 10797"/>
              <a:gd name="connsiteX4" fmla="*/ 10928 w 11967"/>
              <a:gd name="connsiteY4" fmla="*/ 1900 h 10797"/>
              <a:gd name="connsiteX5" fmla="*/ 5322 w 11967"/>
              <a:gd name="connsiteY5" fmla="*/ 17 h 10797"/>
              <a:gd name="connsiteX6" fmla="*/ 905 w 11967"/>
              <a:gd name="connsiteY6" fmla="*/ 2159 h 10797"/>
              <a:gd name="connsiteX0" fmla="*/ 824 w 11939"/>
              <a:gd name="connsiteY0" fmla="*/ 2159 h 11017"/>
              <a:gd name="connsiteX1" fmla="*/ 504 w 11939"/>
              <a:gd name="connsiteY1" fmla="*/ 8270 h 11017"/>
              <a:gd name="connsiteX2" fmla="*/ 6220 w 11939"/>
              <a:gd name="connsiteY2" fmla="*/ 11009 h 11017"/>
              <a:gd name="connsiteX3" fmla="*/ 11542 w 11939"/>
              <a:gd name="connsiteY3" fmla="*/ 7464 h 11017"/>
              <a:gd name="connsiteX4" fmla="*/ 10847 w 11939"/>
              <a:gd name="connsiteY4" fmla="*/ 1900 h 11017"/>
              <a:gd name="connsiteX5" fmla="*/ 5241 w 11939"/>
              <a:gd name="connsiteY5" fmla="*/ 17 h 11017"/>
              <a:gd name="connsiteX6" fmla="*/ 824 w 11939"/>
              <a:gd name="connsiteY6" fmla="*/ 2159 h 11017"/>
              <a:gd name="connsiteX0" fmla="*/ 824 w 11939"/>
              <a:gd name="connsiteY0" fmla="*/ 2159 h 11014"/>
              <a:gd name="connsiteX1" fmla="*/ 504 w 11939"/>
              <a:gd name="connsiteY1" fmla="*/ 8270 h 11014"/>
              <a:gd name="connsiteX2" fmla="*/ 6220 w 11939"/>
              <a:gd name="connsiteY2" fmla="*/ 11009 h 11014"/>
              <a:gd name="connsiteX3" fmla="*/ 11542 w 11939"/>
              <a:gd name="connsiteY3" fmla="*/ 7464 h 11014"/>
              <a:gd name="connsiteX4" fmla="*/ 10847 w 11939"/>
              <a:gd name="connsiteY4" fmla="*/ 1900 h 11014"/>
              <a:gd name="connsiteX5" fmla="*/ 5241 w 11939"/>
              <a:gd name="connsiteY5" fmla="*/ 17 h 11014"/>
              <a:gd name="connsiteX6" fmla="*/ 824 w 11939"/>
              <a:gd name="connsiteY6" fmla="*/ 2159 h 11014"/>
              <a:gd name="connsiteX0" fmla="*/ 824 w 12073"/>
              <a:gd name="connsiteY0" fmla="*/ 2159 h 11013"/>
              <a:gd name="connsiteX1" fmla="*/ 504 w 12073"/>
              <a:gd name="connsiteY1" fmla="*/ 8270 h 11013"/>
              <a:gd name="connsiteX2" fmla="*/ 6220 w 12073"/>
              <a:gd name="connsiteY2" fmla="*/ 11009 h 11013"/>
              <a:gd name="connsiteX3" fmla="*/ 11716 w 12073"/>
              <a:gd name="connsiteY3" fmla="*/ 7714 h 11013"/>
              <a:gd name="connsiteX4" fmla="*/ 10847 w 12073"/>
              <a:gd name="connsiteY4" fmla="*/ 1900 h 11013"/>
              <a:gd name="connsiteX5" fmla="*/ 5241 w 12073"/>
              <a:gd name="connsiteY5" fmla="*/ 17 h 11013"/>
              <a:gd name="connsiteX6" fmla="*/ 824 w 12073"/>
              <a:gd name="connsiteY6" fmla="*/ 2159 h 11013"/>
              <a:gd name="connsiteX0" fmla="*/ 824 w 12094"/>
              <a:gd name="connsiteY0" fmla="*/ 2159 h 11013"/>
              <a:gd name="connsiteX1" fmla="*/ 504 w 12094"/>
              <a:gd name="connsiteY1" fmla="*/ 8270 h 11013"/>
              <a:gd name="connsiteX2" fmla="*/ 6220 w 12094"/>
              <a:gd name="connsiteY2" fmla="*/ 11009 h 11013"/>
              <a:gd name="connsiteX3" fmla="*/ 11716 w 12094"/>
              <a:gd name="connsiteY3" fmla="*/ 7714 h 11013"/>
              <a:gd name="connsiteX4" fmla="*/ 10847 w 12094"/>
              <a:gd name="connsiteY4" fmla="*/ 1900 h 11013"/>
              <a:gd name="connsiteX5" fmla="*/ 5241 w 12094"/>
              <a:gd name="connsiteY5" fmla="*/ 17 h 11013"/>
              <a:gd name="connsiteX6" fmla="*/ 824 w 12094"/>
              <a:gd name="connsiteY6" fmla="*/ 2159 h 11013"/>
              <a:gd name="connsiteX0" fmla="*/ 824 w 12072"/>
              <a:gd name="connsiteY0" fmla="*/ 2159 h 10846"/>
              <a:gd name="connsiteX1" fmla="*/ 504 w 12072"/>
              <a:gd name="connsiteY1" fmla="*/ 8270 h 10846"/>
              <a:gd name="connsiteX2" fmla="*/ 6242 w 12072"/>
              <a:gd name="connsiteY2" fmla="*/ 10842 h 10846"/>
              <a:gd name="connsiteX3" fmla="*/ 11716 w 12072"/>
              <a:gd name="connsiteY3" fmla="*/ 7714 h 10846"/>
              <a:gd name="connsiteX4" fmla="*/ 10847 w 12072"/>
              <a:gd name="connsiteY4" fmla="*/ 1900 h 10846"/>
              <a:gd name="connsiteX5" fmla="*/ 5241 w 12072"/>
              <a:gd name="connsiteY5" fmla="*/ 17 h 10846"/>
              <a:gd name="connsiteX6" fmla="*/ 824 w 12072"/>
              <a:gd name="connsiteY6" fmla="*/ 2159 h 10846"/>
              <a:gd name="connsiteX0" fmla="*/ 824 w 12072"/>
              <a:gd name="connsiteY0" fmla="*/ 2159 h 10842"/>
              <a:gd name="connsiteX1" fmla="*/ 504 w 12072"/>
              <a:gd name="connsiteY1" fmla="*/ 8270 h 10842"/>
              <a:gd name="connsiteX2" fmla="*/ 6242 w 12072"/>
              <a:gd name="connsiteY2" fmla="*/ 10842 h 10842"/>
              <a:gd name="connsiteX3" fmla="*/ 11716 w 12072"/>
              <a:gd name="connsiteY3" fmla="*/ 7714 h 10842"/>
              <a:gd name="connsiteX4" fmla="*/ 10847 w 12072"/>
              <a:gd name="connsiteY4" fmla="*/ 1900 h 10842"/>
              <a:gd name="connsiteX5" fmla="*/ 5241 w 12072"/>
              <a:gd name="connsiteY5" fmla="*/ 17 h 10842"/>
              <a:gd name="connsiteX6" fmla="*/ 824 w 12072"/>
              <a:gd name="connsiteY6" fmla="*/ 2159 h 10842"/>
              <a:gd name="connsiteX0" fmla="*/ 824 w 12072"/>
              <a:gd name="connsiteY0" fmla="*/ 2159 h 10844"/>
              <a:gd name="connsiteX1" fmla="*/ 504 w 12072"/>
              <a:gd name="connsiteY1" fmla="*/ 8270 h 10844"/>
              <a:gd name="connsiteX2" fmla="*/ 6242 w 12072"/>
              <a:gd name="connsiteY2" fmla="*/ 10842 h 10844"/>
              <a:gd name="connsiteX3" fmla="*/ 11716 w 12072"/>
              <a:gd name="connsiteY3" fmla="*/ 7714 h 10844"/>
              <a:gd name="connsiteX4" fmla="*/ 10847 w 12072"/>
              <a:gd name="connsiteY4" fmla="*/ 1900 h 10844"/>
              <a:gd name="connsiteX5" fmla="*/ 5241 w 12072"/>
              <a:gd name="connsiteY5" fmla="*/ 17 h 10844"/>
              <a:gd name="connsiteX6" fmla="*/ 824 w 12072"/>
              <a:gd name="connsiteY6" fmla="*/ 2159 h 10844"/>
              <a:gd name="connsiteX0" fmla="*/ 824 w 12190"/>
              <a:gd name="connsiteY0" fmla="*/ 2159 h 10844"/>
              <a:gd name="connsiteX1" fmla="*/ 504 w 12190"/>
              <a:gd name="connsiteY1" fmla="*/ 8270 h 10844"/>
              <a:gd name="connsiteX2" fmla="*/ 6242 w 12190"/>
              <a:gd name="connsiteY2" fmla="*/ 10842 h 10844"/>
              <a:gd name="connsiteX3" fmla="*/ 11716 w 12190"/>
              <a:gd name="connsiteY3" fmla="*/ 7714 h 10844"/>
              <a:gd name="connsiteX4" fmla="*/ 11173 w 12190"/>
              <a:gd name="connsiteY4" fmla="*/ 1928 h 10844"/>
              <a:gd name="connsiteX5" fmla="*/ 5241 w 12190"/>
              <a:gd name="connsiteY5" fmla="*/ 17 h 10844"/>
              <a:gd name="connsiteX6" fmla="*/ 824 w 12190"/>
              <a:gd name="connsiteY6" fmla="*/ 2159 h 10844"/>
              <a:gd name="connsiteX0" fmla="*/ 824 w 12319"/>
              <a:gd name="connsiteY0" fmla="*/ 2159 h 10844"/>
              <a:gd name="connsiteX1" fmla="*/ 504 w 12319"/>
              <a:gd name="connsiteY1" fmla="*/ 8270 h 10844"/>
              <a:gd name="connsiteX2" fmla="*/ 6242 w 12319"/>
              <a:gd name="connsiteY2" fmla="*/ 10842 h 10844"/>
              <a:gd name="connsiteX3" fmla="*/ 11716 w 12319"/>
              <a:gd name="connsiteY3" fmla="*/ 7714 h 10844"/>
              <a:gd name="connsiteX4" fmla="*/ 11173 w 12319"/>
              <a:gd name="connsiteY4" fmla="*/ 1928 h 10844"/>
              <a:gd name="connsiteX5" fmla="*/ 5241 w 12319"/>
              <a:gd name="connsiteY5" fmla="*/ 17 h 10844"/>
              <a:gd name="connsiteX6" fmla="*/ 824 w 12319"/>
              <a:gd name="connsiteY6" fmla="*/ 2159 h 10844"/>
              <a:gd name="connsiteX0" fmla="*/ 824 w 12329"/>
              <a:gd name="connsiteY0" fmla="*/ 2175 h 10860"/>
              <a:gd name="connsiteX1" fmla="*/ 504 w 12329"/>
              <a:gd name="connsiteY1" fmla="*/ 8286 h 10860"/>
              <a:gd name="connsiteX2" fmla="*/ 6242 w 12329"/>
              <a:gd name="connsiteY2" fmla="*/ 10858 h 10860"/>
              <a:gd name="connsiteX3" fmla="*/ 11716 w 12329"/>
              <a:gd name="connsiteY3" fmla="*/ 7730 h 10860"/>
              <a:gd name="connsiteX4" fmla="*/ 11173 w 12329"/>
              <a:gd name="connsiteY4" fmla="*/ 1944 h 10860"/>
              <a:gd name="connsiteX5" fmla="*/ 5241 w 12329"/>
              <a:gd name="connsiteY5" fmla="*/ 33 h 10860"/>
              <a:gd name="connsiteX6" fmla="*/ 824 w 12329"/>
              <a:gd name="connsiteY6" fmla="*/ 2175 h 10860"/>
              <a:gd name="connsiteX0" fmla="*/ 825 w 12190"/>
              <a:gd name="connsiteY0" fmla="*/ 2378 h 11063"/>
              <a:gd name="connsiteX1" fmla="*/ 505 w 12190"/>
              <a:gd name="connsiteY1" fmla="*/ 8489 h 11063"/>
              <a:gd name="connsiteX2" fmla="*/ 6243 w 12190"/>
              <a:gd name="connsiteY2" fmla="*/ 11061 h 11063"/>
              <a:gd name="connsiteX3" fmla="*/ 11717 w 12190"/>
              <a:gd name="connsiteY3" fmla="*/ 7933 h 11063"/>
              <a:gd name="connsiteX4" fmla="*/ 11174 w 12190"/>
              <a:gd name="connsiteY4" fmla="*/ 2147 h 11063"/>
              <a:gd name="connsiteX5" fmla="*/ 5264 w 12190"/>
              <a:gd name="connsiteY5" fmla="*/ 14 h 11063"/>
              <a:gd name="connsiteX6" fmla="*/ 825 w 12190"/>
              <a:gd name="connsiteY6" fmla="*/ 2378 h 11063"/>
              <a:gd name="connsiteX0" fmla="*/ 825 w 12356"/>
              <a:gd name="connsiteY0" fmla="*/ 2378 h 11063"/>
              <a:gd name="connsiteX1" fmla="*/ 505 w 12356"/>
              <a:gd name="connsiteY1" fmla="*/ 8489 h 11063"/>
              <a:gd name="connsiteX2" fmla="*/ 6243 w 12356"/>
              <a:gd name="connsiteY2" fmla="*/ 11061 h 11063"/>
              <a:gd name="connsiteX3" fmla="*/ 11717 w 12356"/>
              <a:gd name="connsiteY3" fmla="*/ 7933 h 11063"/>
              <a:gd name="connsiteX4" fmla="*/ 11174 w 12356"/>
              <a:gd name="connsiteY4" fmla="*/ 2147 h 11063"/>
              <a:gd name="connsiteX5" fmla="*/ 5264 w 12356"/>
              <a:gd name="connsiteY5" fmla="*/ 14 h 11063"/>
              <a:gd name="connsiteX6" fmla="*/ 825 w 12356"/>
              <a:gd name="connsiteY6" fmla="*/ 2378 h 11063"/>
              <a:gd name="connsiteX0" fmla="*/ 825 w 12354"/>
              <a:gd name="connsiteY0" fmla="*/ 2388 h 11073"/>
              <a:gd name="connsiteX1" fmla="*/ 505 w 12354"/>
              <a:gd name="connsiteY1" fmla="*/ 8499 h 11073"/>
              <a:gd name="connsiteX2" fmla="*/ 6243 w 12354"/>
              <a:gd name="connsiteY2" fmla="*/ 11071 h 11073"/>
              <a:gd name="connsiteX3" fmla="*/ 11717 w 12354"/>
              <a:gd name="connsiteY3" fmla="*/ 7943 h 11073"/>
              <a:gd name="connsiteX4" fmla="*/ 11174 w 12354"/>
              <a:gd name="connsiteY4" fmla="*/ 2157 h 11073"/>
              <a:gd name="connsiteX5" fmla="*/ 5264 w 12354"/>
              <a:gd name="connsiteY5" fmla="*/ 24 h 11073"/>
              <a:gd name="connsiteX6" fmla="*/ 825 w 12354"/>
              <a:gd name="connsiteY6" fmla="*/ 2388 h 11073"/>
              <a:gd name="connsiteX0" fmla="*/ 825 w 12284"/>
              <a:gd name="connsiteY0" fmla="*/ 2379 h 11066"/>
              <a:gd name="connsiteX1" fmla="*/ 505 w 12284"/>
              <a:gd name="connsiteY1" fmla="*/ 8490 h 11066"/>
              <a:gd name="connsiteX2" fmla="*/ 6243 w 12284"/>
              <a:gd name="connsiteY2" fmla="*/ 11062 h 11066"/>
              <a:gd name="connsiteX3" fmla="*/ 11847 w 12284"/>
              <a:gd name="connsiteY3" fmla="*/ 7962 h 11066"/>
              <a:gd name="connsiteX4" fmla="*/ 11174 w 12284"/>
              <a:gd name="connsiteY4" fmla="*/ 2148 h 11066"/>
              <a:gd name="connsiteX5" fmla="*/ 5264 w 12284"/>
              <a:gd name="connsiteY5" fmla="*/ 15 h 11066"/>
              <a:gd name="connsiteX6" fmla="*/ 825 w 12284"/>
              <a:gd name="connsiteY6" fmla="*/ 2379 h 11066"/>
              <a:gd name="connsiteX0" fmla="*/ 825 w 12395"/>
              <a:gd name="connsiteY0" fmla="*/ 2378 h 11065"/>
              <a:gd name="connsiteX1" fmla="*/ 505 w 12395"/>
              <a:gd name="connsiteY1" fmla="*/ 8489 h 11065"/>
              <a:gd name="connsiteX2" fmla="*/ 6243 w 12395"/>
              <a:gd name="connsiteY2" fmla="*/ 11061 h 11065"/>
              <a:gd name="connsiteX3" fmla="*/ 11847 w 12395"/>
              <a:gd name="connsiteY3" fmla="*/ 7961 h 11065"/>
              <a:gd name="connsiteX4" fmla="*/ 11174 w 12395"/>
              <a:gd name="connsiteY4" fmla="*/ 2147 h 11065"/>
              <a:gd name="connsiteX5" fmla="*/ 5264 w 12395"/>
              <a:gd name="connsiteY5" fmla="*/ 14 h 11065"/>
              <a:gd name="connsiteX6" fmla="*/ 825 w 12395"/>
              <a:gd name="connsiteY6" fmla="*/ 2378 h 11065"/>
              <a:gd name="connsiteX0" fmla="*/ 825 w 12368"/>
              <a:gd name="connsiteY0" fmla="*/ 2387 h 11074"/>
              <a:gd name="connsiteX1" fmla="*/ 505 w 12368"/>
              <a:gd name="connsiteY1" fmla="*/ 8498 h 11074"/>
              <a:gd name="connsiteX2" fmla="*/ 6243 w 12368"/>
              <a:gd name="connsiteY2" fmla="*/ 11070 h 11074"/>
              <a:gd name="connsiteX3" fmla="*/ 11847 w 12368"/>
              <a:gd name="connsiteY3" fmla="*/ 7970 h 11074"/>
              <a:gd name="connsiteX4" fmla="*/ 11174 w 12368"/>
              <a:gd name="connsiteY4" fmla="*/ 2156 h 11074"/>
              <a:gd name="connsiteX5" fmla="*/ 5264 w 12368"/>
              <a:gd name="connsiteY5" fmla="*/ 23 h 11074"/>
              <a:gd name="connsiteX6" fmla="*/ 825 w 12368"/>
              <a:gd name="connsiteY6" fmla="*/ 2387 h 11074"/>
              <a:gd name="connsiteX0" fmla="*/ 825 w 12368"/>
              <a:gd name="connsiteY0" fmla="*/ 2387 h 11071"/>
              <a:gd name="connsiteX1" fmla="*/ 505 w 12368"/>
              <a:gd name="connsiteY1" fmla="*/ 8498 h 11071"/>
              <a:gd name="connsiteX2" fmla="*/ 6243 w 12368"/>
              <a:gd name="connsiteY2" fmla="*/ 11070 h 11071"/>
              <a:gd name="connsiteX3" fmla="*/ 11847 w 12368"/>
              <a:gd name="connsiteY3" fmla="*/ 7970 h 11071"/>
              <a:gd name="connsiteX4" fmla="*/ 11174 w 12368"/>
              <a:gd name="connsiteY4" fmla="*/ 2156 h 11071"/>
              <a:gd name="connsiteX5" fmla="*/ 5264 w 12368"/>
              <a:gd name="connsiteY5" fmla="*/ 23 h 11071"/>
              <a:gd name="connsiteX6" fmla="*/ 825 w 12368"/>
              <a:gd name="connsiteY6" fmla="*/ 2387 h 11071"/>
              <a:gd name="connsiteX0" fmla="*/ 802 w 12345"/>
              <a:gd name="connsiteY0" fmla="*/ 2387 h 11071"/>
              <a:gd name="connsiteX1" fmla="*/ 482 w 12345"/>
              <a:gd name="connsiteY1" fmla="*/ 8498 h 11071"/>
              <a:gd name="connsiteX2" fmla="*/ 6220 w 12345"/>
              <a:gd name="connsiteY2" fmla="*/ 11070 h 11071"/>
              <a:gd name="connsiteX3" fmla="*/ 11824 w 12345"/>
              <a:gd name="connsiteY3" fmla="*/ 7970 h 11071"/>
              <a:gd name="connsiteX4" fmla="*/ 11151 w 12345"/>
              <a:gd name="connsiteY4" fmla="*/ 2156 h 11071"/>
              <a:gd name="connsiteX5" fmla="*/ 5241 w 12345"/>
              <a:gd name="connsiteY5" fmla="*/ 23 h 11071"/>
              <a:gd name="connsiteX6" fmla="*/ 802 w 12345"/>
              <a:gd name="connsiteY6" fmla="*/ 2387 h 11071"/>
              <a:gd name="connsiteX0" fmla="*/ 917 w 12460"/>
              <a:gd name="connsiteY0" fmla="*/ 2387 h 11071"/>
              <a:gd name="connsiteX1" fmla="*/ 597 w 12460"/>
              <a:gd name="connsiteY1" fmla="*/ 8498 h 11071"/>
              <a:gd name="connsiteX2" fmla="*/ 6335 w 12460"/>
              <a:gd name="connsiteY2" fmla="*/ 11070 h 11071"/>
              <a:gd name="connsiteX3" fmla="*/ 11939 w 12460"/>
              <a:gd name="connsiteY3" fmla="*/ 7970 h 11071"/>
              <a:gd name="connsiteX4" fmla="*/ 11266 w 12460"/>
              <a:gd name="connsiteY4" fmla="*/ 2156 h 11071"/>
              <a:gd name="connsiteX5" fmla="*/ 5356 w 12460"/>
              <a:gd name="connsiteY5" fmla="*/ 23 h 11071"/>
              <a:gd name="connsiteX6" fmla="*/ 917 w 12460"/>
              <a:gd name="connsiteY6" fmla="*/ 2387 h 11071"/>
              <a:gd name="connsiteX0" fmla="*/ 917 w 12460"/>
              <a:gd name="connsiteY0" fmla="*/ 2387 h 11071"/>
              <a:gd name="connsiteX1" fmla="*/ 597 w 12460"/>
              <a:gd name="connsiteY1" fmla="*/ 8498 h 11071"/>
              <a:gd name="connsiteX2" fmla="*/ 6335 w 12460"/>
              <a:gd name="connsiteY2" fmla="*/ 11070 h 11071"/>
              <a:gd name="connsiteX3" fmla="*/ 11939 w 12460"/>
              <a:gd name="connsiteY3" fmla="*/ 7970 h 11071"/>
              <a:gd name="connsiteX4" fmla="*/ 11266 w 12460"/>
              <a:gd name="connsiteY4" fmla="*/ 2156 h 11071"/>
              <a:gd name="connsiteX5" fmla="*/ 5356 w 12460"/>
              <a:gd name="connsiteY5" fmla="*/ 23 h 11071"/>
              <a:gd name="connsiteX6" fmla="*/ 917 w 12460"/>
              <a:gd name="connsiteY6" fmla="*/ 2387 h 11071"/>
              <a:gd name="connsiteX0" fmla="*/ 803 w 12262"/>
              <a:gd name="connsiteY0" fmla="*/ 2297 h 10981"/>
              <a:gd name="connsiteX1" fmla="*/ 483 w 12262"/>
              <a:gd name="connsiteY1" fmla="*/ 8408 h 10981"/>
              <a:gd name="connsiteX2" fmla="*/ 6221 w 12262"/>
              <a:gd name="connsiteY2" fmla="*/ 10980 h 10981"/>
              <a:gd name="connsiteX3" fmla="*/ 11825 w 12262"/>
              <a:gd name="connsiteY3" fmla="*/ 7880 h 10981"/>
              <a:gd name="connsiteX4" fmla="*/ 11152 w 12262"/>
              <a:gd name="connsiteY4" fmla="*/ 2066 h 10981"/>
              <a:gd name="connsiteX5" fmla="*/ 5264 w 12262"/>
              <a:gd name="connsiteY5" fmla="*/ 16 h 10981"/>
              <a:gd name="connsiteX6" fmla="*/ 803 w 12262"/>
              <a:gd name="connsiteY6" fmla="*/ 2297 h 10981"/>
              <a:gd name="connsiteX0" fmla="*/ 803 w 12262"/>
              <a:gd name="connsiteY0" fmla="*/ 2282 h 10966"/>
              <a:gd name="connsiteX1" fmla="*/ 483 w 12262"/>
              <a:gd name="connsiteY1" fmla="*/ 8393 h 10966"/>
              <a:gd name="connsiteX2" fmla="*/ 6221 w 12262"/>
              <a:gd name="connsiteY2" fmla="*/ 10965 h 10966"/>
              <a:gd name="connsiteX3" fmla="*/ 11825 w 12262"/>
              <a:gd name="connsiteY3" fmla="*/ 7865 h 10966"/>
              <a:gd name="connsiteX4" fmla="*/ 11152 w 12262"/>
              <a:gd name="connsiteY4" fmla="*/ 2051 h 10966"/>
              <a:gd name="connsiteX5" fmla="*/ 5264 w 12262"/>
              <a:gd name="connsiteY5" fmla="*/ 1 h 10966"/>
              <a:gd name="connsiteX6" fmla="*/ 803 w 12262"/>
              <a:gd name="connsiteY6" fmla="*/ 2282 h 10966"/>
              <a:gd name="connsiteX0" fmla="*/ 825 w 12264"/>
              <a:gd name="connsiteY0" fmla="*/ 2420 h 11104"/>
              <a:gd name="connsiteX1" fmla="*/ 505 w 12264"/>
              <a:gd name="connsiteY1" fmla="*/ 8531 h 11104"/>
              <a:gd name="connsiteX2" fmla="*/ 6243 w 12264"/>
              <a:gd name="connsiteY2" fmla="*/ 11103 h 11104"/>
              <a:gd name="connsiteX3" fmla="*/ 11847 w 12264"/>
              <a:gd name="connsiteY3" fmla="*/ 8003 h 11104"/>
              <a:gd name="connsiteX4" fmla="*/ 11174 w 12264"/>
              <a:gd name="connsiteY4" fmla="*/ 2189 h 11104"/>
              <a:gd name="connsiteX5" fmla="*/ 5764 w 12264"/>
              <a:gd name="connsiteY5" fmla="*/ 0 h 11104"/>
              <a:gd name="connsiteX6" fmla="*/ 825 w 12264"/>
              <a:gd name="connsiteY6" fmla="*/ 2420 h 11104"/>
              <a:gd name="connsiteX0" fmla="*/ 825 w 12351"/>
              <a:gd name="connsiteY0" fmla="*/ 2420 h 11104"/>
              <a:gd name="connsiteX1" fmla="*/ 505 w 12351"/>
              <a:gd name="connsiteY1" fmla="*/ 8531 h 11104"/>
              <a:gd name="connsiteX2" fmla="*/ 6243 w 12351"/>
              <a:gd name="connsiteY2" fmla="*/ 11103 h 11104"/>
              <a:gd name="connsiteX3" fmla="*/ 11847 w 12351"/>
              <a:gd name="connsiteY3" fmla="*/ 8003 h 11104"/>
              <a:gd name="connsiteX4" fmla="*/ 11174 w 12351"/>
              <a:gd name="connsiteY4" fmla="*/ 2189 h 11104"/>
              <a:gd name="connsiteX5" fmla="*/ 5764 w 12351"/>
              <a:gd name="connsiteY5" fmla="*/ 0 h 11104"/>
              <a:gd name="connsiteX6" fmla="*/ 825 w 12351"/>
              <a:gd name="connsiteY6" fmla="*/ 2420 h 11104"/>
              <a:gd name="connsiteX0" fmla="*/ 825 w 12372"/>
              <a:gd name="connsiteY0" fmla="*/ 2420 h 11104"/>
              <a:gd name="connsiteX1" fmla="*/ 505 w 12372"/>
              <a:gd name="connsiteY1" fmla="*/ 8531 h 11104"/>
              <a:gd name="connsiteX2" fmla="*/ 6243 w 12372"/>
              <a:gd name="connsiteY2" fmla="*/ 11103 h 11104"/>
              <a:gd name="connsiteX3" fmla="*/ 11847 w 12372"/>
              <a:gd name="connsiteY3" fmla="*/ 8003 h 11104"/>
              <a:gd name="connsiteX4" fmla="*/ 11174 w 12372"/>
              <a:gd name="connsiteY4" fmla="*/ 2189 h 11104"/>
              <a:gd name="connsiteX5" fmla="*/ 5764 w 12372"/>
              <a:gd name="connsiteY5" fmla="*/ 0 h 11104"/>
              <a:gd name="connsiteX6" fmla="*/ 825 w 12372"/>
              <a:gd name="connsiteY6" fmla="*/ 2420 h 11104"/>
              <a:gd name="connsiteX0" fmla="*/ 850 w 12397"/>
              <a:gd name="connsiteY0" fmla="*/ 2281 h 11104"/>
              <a:gd name="connsiteX1" fmla="*/ 530 w 12397"/>
              <a:gd name="connsiteY1" fmla="*/ 8531 h 11104"/>
              <a:gd name="connsiteX2" fmla="*/ 6268 w 12397"/>
              <a:gd name="connsiteY2" fmla="*/ 11103 h 11104"/>
              <a:gd name="connsiteX3" fmla="*/ 11872 w 12397"/>
              <a:gd name="connsiteY3" fmla="*/ 8003 h 11104"/>
              <a:gd name="connsiteX4" fmla="*/ 11199 w 12397"/>
              <a:gd name="connsiteY4" fmla="*/ 2189 h 11104"/>
              <a:gd name="connsiteX5" fmla="*/ 5789 w 12397"/>
              <a:gd name="connsiteY5" fmla="*/ 0 h 11104"/>
              <a:gd name="connsiteX6" fmla="*/ 850 w 12397"/>
              <a:gd name="connsiteY6" fmla="*/ 2281 h 11104"/>
              <a:gd name="connsiteX0" fmla="*/ 850 w 12397"/>
              <a:gd name="connsiteY0" fmla="*/ 2281 h 11104"/>
              <a:gd name="connsiteX1" fmla="*/ 530 w 12397"/>
              <a:gd name="connsiteY1" fmla="*/ 8531 h 11104"/>
              <a:gd name="connsiteX2" fmla="*/ 6268 w 12397"/>
              <a:gd name="connsiteY2" fmla="*/ 11103 h 11104"/>
              <a:gd name="connsiteX3" fmla="*/ 11872 w 12397"/>
              <a:gd name="connsiteY3" fmla="*/ 8003 h 11104"/>
              <a:gd name="connsiteX4" fmla="*/ 11199 w 12397"/>
              <a:gd name="connsiteY4" fmla="*/ 2189 h 11104"/>
              <a:gd name="connsiteX5" fmla="*/ 5789 w 12397"/>
              <a:gd name="connsiteY5" fmla="*/ 0 h 11104"/>
              <a:gd name="connsiteX6" fmla="*/ 850 w 12397"/>
              <a:gd name="connsiteY6" fmla="*/ 2281 h 11104"/>
              <a:gd name="connsiteX0" fmla="*/ 826 w 12373"/>
              <a:gd name="connsiteY0" fmla="*/ 2281 h 11104"/>
              <a:gd name="connsiteX1" fmla="*/ 506 w 12373"/>
              <a:gd name="connsiteY1" fmla="*/ 8531 h 11104"/>
              <a:gd name="connsiteX2" fmla="*/ 6244 w 12373"/>
              <a:gd name="connsiteY2" fmla="*/ 11103 h 11104"/>
              <a:gd name="connsiteX3" fmla="*/ 11848 w 12373"/>
              <a:gd name="connsiteY3" fmla="*/ 8003 h 11104"/>
              <a:gd name="connsiteX4" fmla="*/ 11175 w 12373"/>
              <a:gd name="connsiteY4" fmla="*/ 2189 h 11104"/>
              <a:gd name="connsiteX5" fmla="*/ 5765 w 12373"/>
              <a:gd name="connsiteY5" fmla="*/ 0 h 11104"/>
              <a:gd name="connsiteX6" fmla="*/ 826 w 12373"/>
              <a:gd name="connsiteY6" fmla="*/ 2281 h 11104"/>
              <a:gd name="connsiteX0" fmla="*/ 853 w 12397"/>
              <a:gd name="connsiteY0" fmla="*/ 2281 h 11160"/>
              <a:gd name="connsiteX1" fmla="*/ 533 w 12397"/>
              <a:gd name="connsiteY1" fmla="*/ 8531 h 11160"/>
              <a:gd name="connsiteX2" fmla="*/ 6314 w 12397"/>
              <a:gd name="connsiteY2" fmla="*/ 11159 h 11160"/>
              <a:gd name="connsiteX3" fmla="*/ 11875 w 12397"/>
              <a:gd name="connsiteY3" fmla="*/ 8003 h 11160"/>
              <a:gd name="connsiteX4" fmla="*/ 11202 w 12397"/>
              <a:gd name="connsiteY4" fmla="*/ 2189 h 11160"/>
              <a:gd name="connsiteX5" fmla="*/ 5792 w 12397"/>
              <a:gd name="connsiteY5" fmla="*/ 0 h 11160"/>
              <a:gd name="connsiteX6" fmla="*/ 853 w 12397"/>
              <a:gd name="connsiteY6" fmla="*/ 2281 h 11160"/>
              <a:gd name="connsiteX0" fmla="*/ 853 w 12397"/>
              <a:gd name="connsiteY0" fmla="*/ 2281 h 11160"/>
              <a:gd name="connsiteX1" fmla="*/ 533 w 12397"/>
              <a:gd name="connsiteY1" fmla="*/ 8531 h 11160"/>
              <a:gd name="connsiteX2" fmla="*/ 6314 w 12397"/>
              <a:gd name="connsiteY2" fmla="*/ 11159 h 11160"/>
              <a:gd name="connsiteX3" fmla="*/ 11875 w 12397"/>
              <a:gd name="connsiteY3" fmla="*/ 8003 h 11160"/>
              <a:gd name="connsiteX4" fmla="*/ 11202 w 12397"/>
              <a:gd name="connsiteY4" fmla="*/ 2189 h 11160"/>
              <a:gd name="connsiteX5" fmla="*/ 5792 w 12397"/>
              <a:gd name="connsiteY5" fmla="*/ 0 h 11160"/>
              <a:gd name="connsiteX6" fmla="*/ 853 w 12397"/>
              <a:gd name="connsiteY6" fmla="*/ 2281 h 11160"/>
              <a:gd name="connsiteX0" fmla="*/ 853 w 12397"/>
              <a:gd name="connsiteY0" fmla="*/ 2281 h 11160"/>
              <a:gd name="connsiteX1" fmla="*/ 533 w 12397"/>
              <a:gd name="connsiteY1" fmla="*/ 8531 h 11160"/>
              <a:gd name="connsiteX2" fmla="*/ 6314 w 12397"/>
              <a:gd name="connsiteY2" fmla="*/ 11159 h 11160"/>
              <a:gd name="connsiteX3" fmla="*/ 11875 w 12397"/>
              <a:gd name="connsiteY3" fmla="*/ 8003 h 11160"/>
              <a:gd name="connsiteX4" fmla="*/ 11202 w 12397"/>
              <a:gd name="connsiteY4" fmla="*/ 2189 h 11160"/>
              <a:gd name="connsiteX5" fmla="*/ 5792 w 12397"/>
              <a:gd name="connsiteY5" fmla="*/ 0 h 11160"/>
              <a:gd name="connsiteX6" fmla="*/ 853 w 12397"/>
              <a:gd name="connsiteY6" fmla="*/ 2281 h 11160"/>
              <a:gd name="connsiteX0" fmla="*/ 853 w 12393"/>
              <a:gd name="connsiteY0" fmla="*/ 2281 h 11160"/>
              <a:gd name="connsiteX1" fmla="*/ 533 w 12393"/>
              <a:gd name="connsiteY1" fmla="*/ 8531 h 11160"/>
              <a:gd name="connsiteX2" fmla="*/ 6314 w 12393"/>
              <a:gd name="connsiteY2" fmla="*/ 11159 h 11160"/>
              <a:gd name="connsiteX3" fmla="*/ 11875 w 12393"/>
              <a:gd name="connsiteY3" fmla="*/ 8003 h 11160"/>
              <a:gd name="connsiteX4" fmla="*/ 11202 w 12393"/>
              <a:gd name="connsiteY4" fmla="*/ 2189 h 11160"/>
              <a:gd name="connsiteX5" fmla="*/ 5792 w 12393"/>
              <a:gd name="connsiteY5" fmla="*/ 0 h 11160"/>
              <a:gd name="connsiteX6" fmla="*/ 853 w 12393"/>
              <a:gd name="connsiteY6" fmla="*/ 2281 h 11160"/>
              <a:gd name="connsiteX0" fmla="*/ 853 w 12387"/>
              <a:gd name="connsiteY0" fmla="*/ 2281 h 11160"/>
              <a:gd name="connsiteX1" fmla="*/ 533 w 12387"/>
              <a:gd name="connsiteY1" fmla="*/ 8531 h 11160"/>
              <a:gd name="connsiteX2" fmla="*/ 6314 w 12387"/>
              <a:gd name="connsiteY2" fmla="*/ 11159 h 11160"/>
              <a:gd name="connsiteX3" fmla="*/ 11875 w 12387"/>
              <a:gd name="connsiteY3" fmla="*/ 8003 h 11160"/>
              <a:gd name="connsiteX4" fmla="*/ 11202 w 12387"/>
              <a:gd name="connsiteY4" fmla="*/ 2189 h 11160"/>
              <a:gd name="connsiteX5" fmla="*/ 5792 w 12387"/>
              <a:gd name="connsiteY5" fmla="*/ 0 h 11160"/>
              <a:gd name="connsiteX6" fmla="*/ 853 w 12387"/>
              <a:gd name="connsiteY6" fmla="*/ 2281 h 11160"/>
              <a:gd name="connsiteX0" fmla="*/ 853 w 12508"/>
              <a:gd name="connsiteY0" fmla="*/ 2281 h 11160"/>
              <a:gd name="connsiteX1" fmla="*/ 533 w 12508"/>
              <a:gd name="connsiteY1" fmla="*/ 8531 h 11160"/>
              <a:gd name="connsiteX2" fmla="*/ 6314 w 12508"/>
              <a:gd name="connsiteY2" fmla="*/ 11159 h 11160"/>
              <a:gd name="connsiteX3" fmla="*/ 11875 w 12508"/>
              <a:gd name="connsiteY3" fmla="*/ 8003 h 11160"/>
              <a:gd name="connsiteX4" fmla="*/ 11202 w 12508"/>
              <a:gd name="connsiteY4" fmla="*/ 2189 h 11160"/>
              <a:gd name="connsiteX5" fmla="*/ 5792 w 12508"/>
              <a:gd name="connsiteY5" fmla="*/ 0 h 11160"/>
              <a:gd name="connsiteX6" fmla="*/ 853 w 12508"/>
              <a:gd name="connsiteY6" fmla="*/ 2281 h 11160"/>
              <a:gd name="connsiteX0" fmla="*/ 853 w 12511"/>
              <a:gd name="connsiteY0" fmla="*/ 2283 h 11162"/>
              <a:gd name="connsiteX1" fmla="*/ 533 w 12511"/>
              <a:gd name="connsiteY1" fmla="*/ 8533 h 11162"/>
              <a:gd name="connsiteX2" fmla="*/ 6314 w 12511"/>
              <a:gd name="connsiteY2" fmla="*/ 11161 h 11162"/>
              <a:gd name="connsiteX3" fmla="*/ 11875 w 12511"/>
              <a:gd name="connsiteY3" fmla="*/ 8005 h 11162"/>
              <a:gd name="connsiteX4" fmla="*/ 11441 w 12511"/>
              <a:gd name="connsiteY4" fmla="*/ 2636 h 11162"/>
              <a:gd name="connsiteX5" fmla="*/ 5792 w 12511"/>
              <a:gd name="connsiteY5" fmla="*/ 2 h 11162"/>
              <a:gd name="connsiteX6" fmla="*/ 853 w 12511"/>
              <a:gd name="connsiteY6" fmla="*/ 2283 h 11162"/>
              <a:gd name="connsiteX0" fmla="*/ 853 w 12383"/>
              <a:gd name="connsiteY0" fmla="*/ 2118 h 10997"/>
              <a:gd name="connsiteX1" fmla="*/ 533 w 12383"/>
              <a:gd name="connsiteY1" fmla="*/ 8368 h 10997"/>
              <a:gd name="connsiteX2" fmla="*/ 6314 w 12383"/>
              <a:gd name="connsiteY2" fmla="*/ 10996 h 10997"/>
              <a:gd name="connsiteX3" fmla="*/ 11875 w 12383"/>
              <a:gd name="connsiteY3" fmla="*/ 7840 h 10997"/>
              <a:gd name="connsiteX4" fmla="*/ 11441 w 12383"/>
              <a:gd name="connsiteY4" fmla="*/ 2471 h 10997"/>
              <a:gd name="connsiteX5" fmla="*/ 5792 w 12383"/>
              <a:gd name="connsiteY5" fmla="*/ 4 h 10997"/>
              <a:gd name="connsiteX6" fmla="*/ 853 w 12383"/>
              <a:gd name="connsiteY6" fmla="*/ 2118 h 10997"/>
              <a:gd name="connsiteX0" fmla="*/ 1040 w 12570"/>
              <a:gd name="connsiteY0" fmla="*/ 2118 h 11002"/>
              <a:gd name="connsiteX1" fmla="*/ 459 w 12570"/>
              <a:gd name="connsiteY1" fmla="*/ 8451 h 11002"/>
              <a:gd name="connsiteX2" fmla="*/ 6501 w 12570"/>
              <a:gd name="connsiteY2" fmla="*/ 10996 h 11002"/>
              <a:gd name="connsiteX3" fmla="*/ 12062 w 12570"/>
              <a:gd name="connsiteY3" fmla="*/ 7840 h 11002"/>
              <a:gd name="connsiteX4" fmla="*/ 11628 w 12570"/>
              <a:gd name="connsiteY4" fmla="*/ 2471 h 11002"/>
              <a:gd name="connsiteX5" fmla="*/ 5979 w 12570"/>
              <a:gd name="connsiteY5" fmla="*/ 4 h 11002"/>
              <a:gd name="connsiteX6" fmla="*/ 1040 w 12570"/>
              <a:gd name="connsiteY6" fmla="*/ 2118 h 11002"/>
              <a:gd name="connsiteX0" fmla="*/ 1117 w 12647"/>
              <a:gd name="connsiteY0" fmla="*/ 2118 h 11002"/>
              <a:gd name="connsiteX1" fmla="*/ 536 w 12647"/>
              <a:gd name="connsiteY1" fmla="*/ 8451 h 11002"/>
              <a:gd name="connsiteX2" fmla="*/ 6578 w 12647"/>
              <a:gd name="connsiteY2" fmla="*/ 10996 h 11002"/>
              <a:gd name="connsiteX3" fmla="*/ 12139 w 12647"/>
              <a:gd name="connsiteY3" fmla="*/ 7840 h 11002"/>
              <a:gd name="connsiteX4" fmla="*/ 11705 w 12647"/>
              <a:gd name="connsiteY4" fmla="*/ 2471 h 11002"/>
              <a:gd name="connsiteX5" fmla="*/ 6056 w 12647"/>
              <a:gd name="connsiteY5" fmla="*/ 4 h 11002"/>
              <a:gd name="connsiteX6" fmla="*/ 1117 w 12647"/>
              <a:gd name="connsiteY6" fmla="*/ 2118 h 11002"/>
              <a:gd name="connsiteX0" fmla="*/ 1105 w 12635"/>
              <a:gd name="connsiteY0" fmla="*/ 2118 h 11005"/>
              <a:gd name="connsiteX1" fmla="*/ 524 w 12635"/>
              <a:gd name="connsiteY1" fmla="*/ 8451 h 11005"/>
              <a:gd name="connsiteX2" fmla="*/ 6566 w 12635"/>
              <a:gd name="connsiteY2" fmla="*/ 10996 h 11005"/>
              <a:gd name="connsiteX3" fmla="*/ 12127 w 12635"/>
              <a:gd name="connsiteY3" fmla="*/ 7840 h 11005"/>
              <a:gd name="connsiteX4" fmla="*/ 11693 w 12635"/>
              <a:gd name="connsiteY4" fmla="*/ 2471 h 11005"/>
              <a:gd name="connsiteX5" fmla="*/ 6044 w 12635"/>
              <a:gd name="connsiteY5" fmla="*/ 4 h 11005"/>
              <a:gd name="connsiteX6" fmla="*/ 1105 w 12635"/>
              <a:gd name="connsiteY6" fmla="*/ 2118 h 11005"/>
              <a:gd name="connsiteX0" fmla="*/ 1049 w 12571"/>
              <a:gd name="connsiteY0" fmla="*/ 2118 h 11168"/>
              <a:gd name="connsiteX1" fmla="*/ 468 w 12571"/>
              <a:gd name="connsiteY1" fmla="*/ 8451 h 11168"/>
              <a:gd name="connsiteX2" fmla="*/ 6619 w 12571"/>
              <a:gd name="connsiteY2" fmla="*/ 11163 h 11168"/>
              <a:gd name="connsiteX3" fmla="*/ 12071 w 12571"/>
              <a:gd name="connsiteY3" fmla="*/ 7840 h 11168"/>
              <a:gd name="connsiteX4" fmla="*/ 11637 w 12571"/>
              <a:gd name="connsiteY4" fmla="*/ 2471 h 11168"/>
              <a:gd name="connsiteX5" fmla="*/ 5988 w 12571"/>
              <a:gd name="connsiteY5" fmla="*/ 4 h 11168"/>
              <a:gd name="connsiteX6" fmla="*/ 1049 w 12571"/>
              <a:gd name="connsiteY6" fmla="*/ 2118 h 11168"/>
              <a:gd name="connsiteX0" fmla="*/ 1022 w 12544"/>
              <a:gd name="connsiteY0" fmla="*/ 2118 h 11170"/>
              <a:gd name="connsiteX1" fmla="*/ 441 w 12544"/>
              <a:gd name="connsiteY1" fmla="*/ 8451 h 11170"/>
              <a:gd name="connsiteX2" fmla="*/ 6592 w 12544"/>
              <a:gd name="connsiteY2" fmla="*/ 11163 h 11170"/>
              <a:gd name="connsiteX3" fmla="*/ 12044 w 12544"/>
              <a:gd name="connsiteY3" fmla="*/ 7840 h 11170"/>
              <a:gd name="connsiteX4" fmla="*/ 11610 w 12544"/>
              <a:gd name="connsiteY4" fmla="*/ 2471 h 11170"/>
              <a:gd name="connsiteX5" fmla="*/ 5961 w 12544"/>
              <a:gd name="connsiteY5" fmla="*/ 4 h 11170"/>
              <a:gd name="connsiteX6" fmla="*/ 1022 w 12544"/>
              <a:gd name="connsiteY6" fmla="*/ 2118 h 11170"/>
              <a:gd name="connsiteX0" fmla="*/ 1022 w 12516"/>
              <a:gd name="connsiteY0" fmla="*/ 2118 h 11170"/>
              <a:gd name="connsiteX1" fmla="*/ 441 w 12516"/>
              <a:gd name="connsiteY1" fmla="*/ 8451 h 11170"/>
              <a:gd name="connsiteX2" fmla="*/ 6592 w 12516"/>
              <a:gd name="connsiteY2" fmla="*/ 11163 h 11170"/>
              <a:gd name="connsiteX3" fmla="*/ 12044 w 12516"/>
              <a:gd name="connsiteY3" fmla="*/ 7840 h 11170"/>
              <a:gd name="connsiteX4" fmla="*/ 11610 w 12516"/>
              <a:gd name="connsiteY4" fmla="*/ 2471 h 11170"/>
              <a:gd name="connsiteX5" fmla="*/ 5961 w 12516"/>
              <a:gd name="connsiteY5" fmla="*/ 4 h 11170"/>
              <a:gd name="connsiteX6" fmla="*/ 1022 w 12516"/>
              <a:gd name="connsiteY6" fmla="*/ 2118 h 11170"/>
              <a:gd name="connsiteX0" fmla="*/ 1022 w 12502"/>
              <a:gd name="connsiteY0" fmla="*/ 2118 h 11170"/>
              <a:gd name="connsiteX1" fmla="*/ 441 w 12502"/>
              <a:gd name="connsiteY1" fmla="*/ 8451 h 11170"/>
              <a:gd name="connsiteX2" fmla="*/ 6592 w 12502"/>
              <a:gd name="connsiteY2" fmla="*/ 11163 h 11170"/>
              <a:gd name="connsiteX3" fmla="*/ 12044 w 12502"/>
              <a:gd name="connsiteY3" fmla="*/ 7840 h 11170"/>
              <a:gd name="connsiteX4" fmla="*/ 11610 w 12502"/>
              <a:gd name="connsiteY4" fmla="*/ 2471 h 11170"/>
              <a:gd name="connsiteX5" fmla="*/ 5961 w 12502"/>
              <a:gd name="connsiteY5" fmla="*/ 4 h 11170"/>
              <a:gd name="connsiteX6" fmla="*/ 1022 w 12502"/>
              <a:gd name="connsiteY6" fmla="*/ 2118 h 11170"/>
              <a:gd name="connsiteX0" fmla="*/ 955 w 12587"/>
              <a:gd name="connsiteY0" fmla="*/ 2090 h 11168"/>
              <a:gd name="connsiteX1" fmla="*/ 526 w 12587"/>
              <a:gd name="connsiteY1" fmla="*/ 8451 h 11168"/>
              <a:gd name="connsiteX2" fmla="*/ 6677 w 12587"/>
              <a:gd name="connsiteY2" fmla="*/ 11163 h 11168"/>
              <a:gd name="connsiteX3" fmla="*/ 12129 w 12587"/>
              <a:gd name="connsiteY3" fmla="*/ 7840 h 11168"/>
              <a:gd name="connsiteX4" fmla="*/ 11695 w 12587"/>
              <a:gd name="connsiteY4" fmla="*/ 2471 h 11168"/>
              <a:gd name="connsiteX5" fmla="*/ 6046 w 12587"/>
              <a:gd name="connsiteY5" fmla="*/ 4 h 11168"/>
              <a:gd name="connsiteX6" fmla="*/ 955 w 12587"/>
              <a:gd name="connsiteY6" fmla="*/ 2090 h 11168"/>
              <a:gd name="connsiteX0" fmla="*/ 1032 w 12664"/>
              <a:gd name="connsiteY0" fmla="*/ 2090 h 11168"/>
              <a:gd name="connsiteX1" fmla="*/ 603 w 12664"/>
              <a:gd name="connsiteY1" fmla="*/ 8451 h 11168"/>
              <a:gd name="connsiteX2" fmla="*/ 6754 w 12664"/>
              <a:gd name="connsiteY2" fmla="*/ 11163 h 11168"/>
              <a:gd name="connsiteX3" fmla="*/ 12206 w 12664"/>
              <a:gd name="connsiteY3" fmla="*/ 7840 h 11168"/>
              <a:gd name="connsiteX4" fmla="*/ 11772 w 12664"/>
              <a:gd name="connsiteY4" fmla="*/ 2471 h 11168"/>
              <a:gd name="connsiteX5" fmla="*/ 6123 w 12664"/>
              <a:gd name="connsiteY5" fmla="*/ 4 h 11168"/>
              <a:gd name="connsiteX6" fmla="*/ 1032 w 12664"/>
              <a:gd name="connsiteY6" fmla="*/ 2090 h 11168"/>
              <a:gd name="connsiteX0" fmla="*/ 956 w 12588"/>
              <a:gd name="connsiteY0" fmla="*/ 2090 h 11172"/>
              <a:gd name="connsiteX1" fmla="*/ 527 w 12588"/>
              <a:gd name="connsiteY1" fmla="*/ 8618 h 11172"/>
              <a:gd name="connsiteX2" fmla="*/ 6678 w 12588"/>
              <a:gd name="connsiteY2" fmla="*/ 11163 h 11172"/>
              <a:gd name="connsiteX3" fmla="*/ 12130 w 12588"/>
              <a:gd name="connsiteY3" fmla="*/ 7840 h 11172"/>
              <a:gd name="connsiteX4" fmla="*/ 11696 w 12588"/>
              <a:gd name="connsiteY4" fmla="*/ 2471 h 11172"/>
              <a:gd name="connsiteX5" fmla="*/ 6047 w 12588"/>
              <a:gd name="connsiteY5" fmla="*/ 4 h 11172"/>
              <a:gd name="connsiteX6" fmla="*/ 956 w 12588"/>
              <a:gd name="connsiteY6" fmla="*/ 2090 h 11172"/>
              <a:gd name="connsiteX0" fmla="*/ 1069 w 12701"/>
              <a:gd name="connsiteY0" fmla="*/ 2090 h 11172"/>
              <a:gd name="connsiteX1" fmla="*/ 640 w 12701"/>
              <a:gd name="connsiteY1" fmla="*/ 8618 h 11172"/>
              <a:gd name="connsiteX2" fmla="*/ 6791 w 12701"/>
              <a:gd name="connsiteY2" fmla="*/ 11163 h 11172"/>
              <a:gd name="connsiteX3" fmla="*/ 12243 w 12701"/>
              <a:gd name="connsiteY3" fmla="*/ 7840 h 11172"/>
              <a:gd name="connsiteX4" fmla="*/ 11809 w 12701"/>
              <a:gd name="connsiteY4" fmla="*/ 2471 h 11172"/>
              <a:gd name="connsiteX5" fmla="*/ 6160 w 12701"/>
              <a:gd name="connsiteY5" fmla="*/ 4 h 11172"/>
              <a:gd name="connsiteX6" fmla="*/ 1069 w 12701"/>
              <a:gd name="connsiteY6" fmla="*/ 2090 h 11172"/>
              <a:gd name="connsiteX0" fmla="*/ 1069 w 12701"/>
              <a:gd name="connsiteY0" fmla="*/ 2090 h 11177"/>
              <a:gd name="connsiteX1" fmla="*/ 640 w 12701"/>
              <a:gd name="connsiteY1" fmla="*/ 8618 h 11177"/>
              <a:gd name="connsiteX2" fmla="*/ 6791 w 12701"/>
              <a:gd name="connsiteY2" fmla="*/ 11163 h 11177"/>
              <a:gd name="connsiteX3" fmla="*/ 12243 w 12701"/>
              <a:gd name="connsiteY3" fmla="*/ 7840 h 11177"/>
              <a:gd name="connsiteX4" fmla="*/ 11809 w 12701"/>
              <a:gd name="connsiteY4" fmla="*/ 2471 h 11177"/>
              <a:gd name="connsiteX5" fmla="*/ 6160 w 12701"/>
              <a:gd name="connsiteY5" fmla="*/ 4 h 11177"/>
              <a:gd name="connsiteX6" fmla="*/ 1069 w 12701"/>
              <a:gd name="connsiteY6" fmla="*/ 2090 h 11177"/>
              <a:gd name="connsiteX0" fmla="*/ 1069 w 12701"/>
              <a:gd name="connsiteY0" fmla="*/ 2200 h 11287"/>
              <a:gd name="connsiteX1" fmla="*/ 640 w 12701"/>
              <a:gd name="connsiteY1" fmla="*/ 8728 h 11287"/>
              <a:gd name="connsiteX2" fmla="*/ 6791 w 12701"/>
              <a:gd name="connsiteY2" fmla="*/ 11273 h 11287"/>
              <a:gd name="connsiteX3" fmla="*/ 12243 w 12701"/>
              <a:gd name="connsiteY3" fmla="*/ 7950 h 11287"/>
              <a:gd name="connsiteX4" fmla="*/ 11809 w 12701"/>
              <a:gd name="connsiteY4" fmla="*/ 2581 h 11287"/>
              <a:gd name="connsiteX5" fmla="*/ 6160 w 12701"/>
              <a:gd name="connsiteY5" fmla="*/ 3 h 11287"/>
              <a:gd name="connsiteX6" fmla="*/ 1069 w 12701"/>
              <a:gd name="connsiteY6" fmla="*/ 2200 h 11287"/>
              <a:gd name="connsiteX0" fmla="*/ 1069 w 12701"/>
              <a:gd name="connsiteY0" fmla="*/ 2208 h 11295"/>
              <a:gd name="connsiteX1" fmla="*/ 640 w 12701"/>
              <a:gd name="connsiteY1" fmla="*/ 8736 h 11295"/>
              <a:gd name="connsiteX2" fmla="*/ 6791 w 12701"/>
              <a:gd name="connsiteY2" fmla="*/ 11281 h 11295"/>
              <a:gd name="connsiteX3" fmla="*/ 12243 w 12701"/>
              <a:gd name="connsiteY3" fmla="*/ 7958 h 11295"/>
              <a:gd name="connsiteX4" fmla="*/ 11809 w 12701"/>
              <a:gd name="connsiteY4" fmla="*/ 2589 h 11295"/>
              <a:gd name="connsiteX5" fmla="*/ 6160 w 12701"/>
              <a:gd name="connsiteY5" fmla="*/ 11 h 11295"/>
              <a:gd name="connsiteX6" fmla="*/ 1069 w 12701"/>
              <a:gd name="connsiteY6" fmla="*/ 2208 h 11295"/>
              <a:gd name="connsiteX0" fmla="*/ 1069 w 12701"/>
              <a:gd name="connsiteY0" fmla="*/ 2204 h 11291"/>
              <a:gd name="connsiteX1" fmla="*/ 640 w 12701"/>
              <a:gd name="connsiteY1" fmla="*/ 8732 h 11291"/>
              <a:gd name="connsiteX2" fmla="*/ 6791 w 12701"/>
              <a:gd name="connsiteY2" fmla="*/ 11277 h 11291"/>
              <a:gd name="connsiteX3" fmla="*/ 12243 w 12701"/>
              <a:gd name="connsiteY3" fmla="*/ 7954 h 11291"/>
              <a:gd name="connsiteX4" fmla="*/ 11809 w 12701"/>
              <a:gd name="connsiteY4" fmla="*/ 2585 h 11291"/>
              <a:gd name="connsiteX5" fmla="*/ 6160 w 12701"/>
              <a:gd name="connsiteY5" fmla="*/ 7 h 11291"/>
              <a:gd name="connsiteX6" fmla="*/ 1069 w 12701"/>
              <a:gd name="connsiteY6" fmla="*/ 2204 h 11291"/>
              <a:gd name="connsiteX0" fmla="*/ 1069 w 12845"/>
              <a:gd name="connsiteY0" fmla="*/ 2204 h 11291"/>
              <a:gd name="connsiteX1" fmla="*/ 640 w 12845"/>
              <a:gd name="connsiteY1" fmla="*/ 8732 h 11291"/>
              <a:gd name="connsiteX2" fmla="*/ 6791 w 12845"/>
              <a:gd name="connsiteY2" fmla="*/ 11277 h 11291"/>
              <a:gd name="connsiteX3" fmla="*/ 12243 w 12845"/>
              <a:gd name="connsiteY3" fmla="*/ 7954 h 11291"/>
              <a:gd name="connsiteX4" fmla="*/ 12026 w 12845"/>
              <a:gd name="connsiteY4" fmla="*/ 2752 h 11291"/>
              <a:gd name="connsiteX5" fmla="*/ 6160 w 12845"/>
              <a:gd name="connsiteY5" fmla="*/ 7 h 11291"/>
              <a:gd name="connsiteX6" fmla="*/ 1069 w 12845"/>
              <a:gd name="connsiteY6" fmla="*/ 2204 h 11291"/>
              <a:gd name="connsiteX0" fmla="*/ 1069 w 12843"/>
              <a:gd name="connsiteY0" fmla="*/ 2204 h 11291"/>
              <a:gd name="connsiteX1" fmla="*/ 640 w 12843"/>
              <a:gd name="connsiteY1" fmla="*/ 8732 h 11291"/>
              <a:gd name="connsiteX2" fmla="*/ 6791 w 12843"/>
              <a:gd name="connsiteY2" fmla="*/ 11277 h 11291"/>
              <a:gd name="connsiteX3" fmla="*/ 12243 w 12843"/>
              <a:gd name="connsiteY3" fmla="*/ 7954 h 11291"/>
              <a:gd name="connsiteX4" fmla="*/ 12026 w 12843"/>
              <a:gd name="connsiteY4" fmla="*/ 2752 h 11291"/>
              <a:gd name="connsiteX5" fmla="*/ 6160 w 12843"/>
              <a:gd name="connsiteY5" fmla="*/ 7 h 11291"/>
              <a:gd name="connsiteX6" fmla="*/ 1069 w 12843"/>
              <a:gd name="connsiteY6" fmla="*/ 2204 h 11291"/>
              <a:gd name="connsiteX0" fmla="*/ 1069 w 12913"/>
              <a:gd name="connsiteY0" fmla="*/ 2204 h 11291"/>
              <a:gd name="connsiteX1" fmla="*/ 640 w 12913"/>
              <a:gd name="connsiteY1" fmla="*/ 8732 h 11291"/>
              <a:gd name="connsiteX2" fmla="*/ 6791 w 12913"/>
              <a:gd name="connsiteY2" fmla="*/ 11277 h 11291"/>
              <a:gd name="connsiteX3" fmla="*/ 12243 w 12913"/>
              <a:gd name="connsiteY3" fmla="*/ 7954 h 11291"/>
              <a:gd name="connsiteX4" fmla="*/ 12026 w 12913"/>
              <a:gd name="connsiteY4" fmla="*/ 2752 h 11291"/>
              <a:gd name="connsiteX5" fmla="*/ 6160 w 12913"/>
              <a:gd name="connsiteY5" fmla="*/ 7 h 11291"/>
              <a:gd name="connsiteX6" fmla="*/ 1069 w 12913"/>
              <a:gd name="connsiteY6" fmla="*/ 2204 h 11291"/>
              <a:gd name="connsiteX0" fmla="*/ 1069 w 12928"/>
              <a:gd name="connsiteY0" fmla="*/ 2204 h 11293"/>
              <a:gd name="connsiteX1" fmla="*/ 640 w 12928"/>
              <a:gd name="connsiteY1" fmla="*/ 8732 h 11293"/>
              <a:gd name="connsiteX2" fmla="*/ 6791 w 12928"/>
              <a:gd name="connsiteY2" fmla="*/ 11277 h 11293"/>
              <a:gd name="connsiteX3" fmla="*/ 12373 w 12928"/>
              <a:gd name="connsiteY3" fmla="*/ 7898 h 11293"/>
              <a:gd name="connsiteX4" fmla="*/ 12026 w 12928"/>
              <a:gd name="connsiteY4" fmla="*/ 2752 h 11293"/>
              <a:gd name="connsiteX5" fmla="*/ 6160 w 12928"/>
              <a:gd name="connsiteY5" fmla="*/ 7 h 11293"/>
              <a:gd name="connsiteX6" fmla="*/ 1069 w 12928"/>
              <a:gd name="connsiteY6" fmla="*/ 2204 h 11293"/>
              <a:gd name="connsiteX0" fmla="*/ 1069 w 13029"/>
              <a:gd name="connsiteY0" fmla="*/ 2204 h 11293"/>
              <a:gd name="connsiteX1" fmla="*/ 640 w 13029"/>
              <a:gd name="connsiteY1" fmla="*/ 8732 h 11293"/>
              <a:gd name="connsiteX2" fmla="*/ 6791 w 13029"/>
              <a:gd name="connsiteY2" fmla="*/ 11277 h 11293"/>
              <a:gd name="connsiteX3" fmla="*/ 12373 w 13029"/>
              <a:gd name="connsiteY3" fmla="*/ 7898 h 11293"/>
              <a:gd name="connsiteX4" fmla="*/ 12026 w 13029"/>
              <a:gd name="connsiteY4" fmla="*/ 2752 h 11293"/>
              <a:gd name="connsiteX5" fmla="*/ 6160 w 13029"/>
              <a:gd name="connsiteY5" fmla="*/ 7 h 11293"/>
              <a:gd name="connsiteX6" fmla="*/ 1069 w 13029"/>
              <a:gd name="connsiteY6" fmla="*/ 2204 h 11293"/>
              <a:gd name="connsiteX0" fmla="*/ 1069 w 13009"/>
              <a:gd name="connsiteY0" fmla="*/ 2204 h 11293"/>
              <a:gd name="connsiteX1" fmla="*/ 640 w 13009"/>
              <a:gd name="connsiteY1" fmla="*/ 8732 h 11293"/>
              <a:gd name="connsiteX2" fmla="*/ 6791 w 13009"/>
              <a:gd name="connsiteY2" fmla="*/ 11277 h 11293"/>
              <a:gd name="connsiteX3" fmla="*/ 12373 w 13009"/>
              <a:gd name="connsiteY3" fmla="*/ 7898 h 11293"/>
              <a:gd name="connsiteX4" fmla="*/ 12026 w 13009"/>
              <a:gd name="connsiteY4" fmla="*/ 2752 h 11293"/>
              <a:gd name="connsiteX5" fmla="*/ 6160 w 13009"/>
              <a:gd name="connsiteY5" fmla="*/ 7 h 11293"/>
              <a:gd name="connsiteX6" fmla="*/ 1069 w 13009"/>
              <a:gd name="connsiteY6" fmla="*/ 2204 h 11293"/>
              <a:gd name="connsiteX0" fmla="*/ 1069 w 12999"/>
              <a:gd name="connsiteY0" fmla="*/ 2204 h 11293"/>
              <a:gd name="connsiteX1" fmla="*/ 640 w 12999"/>
              <a:gd name="connsiteY1" fmla="*/ 8732 h 11293"/>
              <a:gd name="connsiteX2" fmla="*/ 6791 w 12999"/>
              <a:gd name="connsiteY2" fmla="*/ 11277 h 11293"/>
              <a:gd name="connsiteX3" fmla="*/ 12373 w 12999"/>
              <a:gd name="connsiteY3" fmla="*/ 7898 h 11293"/>
              <a:gd name="connsiteX4" fmla="*/ 12026 w 12999"/>
              <a:gd name="connsiteY4" fmla="*/ 2752 h 11293"/>
              <a:gd name="connsiteX5" fmla="*/ 6160 w 12999"/>
              <a:gd name="connsiteY5" fmla="*/ 7 h 11293"/>
              <a:gd name="connsiteX6" fmla="*/ 1069 w 12999"/>
              <a:gd name="connsiteY6" fmla="*/ 2204 h 11293"/>
              <a:gd name="connsiteX0" fmla="*/ 1069 w 12999"/>
              <a:gd name="connsiteY0" fmla="*/ 2204 h 11292"/>
              <a:gd name="connsiteX1" fmla="*/ 640 w 12999"/>
              <a:gd name="connsiteY1" fmla="*/ 8732 h 11292"/>
              <a:gd name="connsiteX2" fmla="*/ 6791 w 12999"/>
              <a:gd name="connsiteY2" fmla="*/ 11277 h 11292"/>
              <a:gd name="connsiteX3" fmla="*/ 12373 w 12999"/>
              <a:gd name="connsiteY3" fmla="*/ 7898 h 11292"/>
              <a:gd name="connsiteX4" fmla="*/ 12026 w 12999"/>
              <a:gd name="connsiteY4" fmla="*/ 2752 h 11292"/>
              <a:gd name="connsiteX5" fmla="*/ 6160 w 12999"/>
              <a:gd name="connsiteY5" fmla="*/ 7 h 11292"/>
              <a:gd name="connsiteX6" fmla="*/ 1069 w 12999"/>
              <a:gd name="connsiteY6" fmla="*/ 2204 h 11292"/>
              <a:gd name="connsiteX0" fmla="*/ 1069 w 12999"/>
              <a:gd name="connsiteY0" fmla="*/ 2204 h 11292"/>
              <a:gd name="connsiteX1" fmla="*/ 640 w 12999"/>
              <a:gd name="connsiteY1" fmla="*/ 8732 h 11292"/>
              <a:gd name="connsiteX2" fmla="*/ 6791 w 12999"/>
              <a:gd name="connsiteY2" fmla="*/ 11277 h 11292"/>
              <a:gd name="connsiteX3" fmla="*/ 12373 w 12999"/>
              <a:gd name="connsiteY3" fmla="*/ 7898 h 11292"/>
              <a:gd name="connsiteX4" fmla="*/ 12026 w 12999"/>
              <a:gd name="connsiteY4" fmla="*/ 2752 h 11292"/>
              <a:gd name="connsiteX5" fmla="*/ 6160 w 12999"/>
              <a:gd name="connsiteY5" fmla="*/ 7 h 11292"/>
              <a:gd name="connsiteX6" fmla="*/ 1069 w 12999"/>
              <a:gd name="connsiteY6" fmla="*/ 2204 h 11292"/>
              <a:gd name="connsiteX0" fmla="*/ 1069 w 12832"/>
              <a:gd name="connsiteY0" fmla="*/ 2204 h 11277"/>
              <a:gd name="connsiteX1" fmla="*/ 640 w 12832"/>
              <a:gd name="connsiteY1" fmla="*/ 8732 h 11277"/>
              <a:gd name="connsiteX2" fmla="*/ 6791 w 12832"/>
              <a:gd name="connsiteY2" fmla="*/ 11277 h 11277"/>
              <a:gd name="connsiteX3" fmla="*/ 12092 w 12832"/>
              <a:gd name="connsiteY3" fmla="*/ 8855 h 11277"/>
              <a:gd name="connsiteX4" fmla="*/ 12026 w 12832"/>
              <a:gd name="connsiteY4" fmla="*/ 2752 h 11277"/>
              <a:gd name="connsiteX5" fmla="*/ 6160 w 12832"/>
              <a:gd name="connsiteY5" fmla="*/ 7 h 11277"/>
              <a:gd name="connsiteX6" fmla="*/ 1069 w 12832"/>
              <a:gd name="connsiteY6" fmla="*/ 2204 h 11277"/>
              <a:gd name="connsiteX0" fmla="*/ 930 w 12632"/>
              <a:gd name="connsiteY0" fmla="*/ 2204 h 11636"/>
              <a:gd name="connsiteX1" fmla="*/ 501 w 12632"/>
              <a:gd name="connsiteY1" fmla="*/ 8732 h 11636"/>
              <a:gd name="connsiteX2" fmla="*/ 6301 w 12632"/>
              <a:gd name="connsiteY2" fmla="*/ 11636 h 11636"/>
              <a:gd name="connsiteX3" fmla="*/ 11953 w 12632"/>
              <a:gd name="connsiteY3" fmla="*/ 8855 h 11636"/>
              <a:gd name="connsiteX4" fmla="*/ 11887 w 12632"/>
              <a:gd name="connsiteY4" fmla="*/ 2752 h 11636"/>
              <a:gd name="connsiteX5" fmla="*/ 6021 w 12632"/>
              <a:gd name="connsiteY5" fmla="*/ 7 h 11636"/>
              <a:gd name="connsiteX6" fmla="*/ 930 w 12632"/>
              <a:gd name="connsiteY6" fmla="*/ 2204 h 11636"/>
              <a:gd name="connsiteX0" fmla="*/ 930 w 12632"/>
              <a:gd name="connsiteY0" fmla="*/ 2204 h 11636"/>
              <a:gd name="connsiteX1" fmla="*/ 501 w 12632"/>
              <a:gd name="connsiteY1" fmla="*/ 8732 h 11636"/>
              <a:gd name="connsiteX2" fmla="*/ 6301 w 12632"/>
              <a:gd name="connsiteY2" fmla="*/ 11636 h 11636"/>
              <a:gd name="connsiteX3" fmla="*/ 11953 w 12632"/>
              <a:gd name="connsiteY3" fmla="*/ 8855 h 11636"/>
              <a:gd name="connsiteX4" fmla="*/ 11887 w 12632"/>
              <a:gd name="connsiteY4" fmla="*/ 2752 h 11636"/>
              <a:gd name="connsiteX5" fmla="*/ 6021 w 12632"/>
              <a:gd name="connsiteY5" fmla="*/ 7 h 11636"/>
              <a:gd name="connsiteX6" fmla="*/ 930 w 12632"/>
              <a:gd name="connsiteY6" fmla="*/ 2204 h 11636"/>
              <a:gd name="connsiteX0" fmla="*/ 930 w 12632"/>
              <a:gd name="connsiteY0" fmla="*/ 2204 h 11641"/>
              <a:gd name="connsiteX1" fmla="*/ 501 w 12632"/>
              <a:gd name="connsiteY1" fmla="*/ 8732 h 11641"/>
              <a:gd name="connsiteX2" fmla="*/ 6301 w 12632"/>
              <a:gd name="connsiteY2" fmla="*/ 11636 h 11641"/>
              <a:gd name="connsiteX3" fmla="*/ 11953 w 12632"/>
              <a:gd name="connsiteY3" fmla="*/ 8855 h 11641"/>
              <a:gd name="connsiteX4" fmla="*/ 11887 w 12632"/>
              <a:gd name="connsiteY4" fmla="*/ 2752 h 11641"/>
              <a:gd name="connsiteX5" fmla="*/ 6021 w 12632"/>
              <a:gd name="connsiteY5" fmla="*/ 7 h 11641"/>
              <a:gd name="connsiteX6" fmla="*/ 930 w 12632"/>
              <a:gd name="connsiteY6" fmla="*/ 2204 h 11641"/>
              <a:gd name="connsiteX0" fmla="*/ 935 w 12632"/>
              <a:gd name="connsiteY0" fmla="*/ 2204 h 11880"/>
              <a:gd name="connsiteX1" fmla="*/ 506 w 12632"/>
              <a:gd name="connsiteY1" fmla="*/ 8732 h 11880"/>
              <a:gd name="connsiteX2" fmla="*/ 6376 w 12632"/>
              <a:gd name="connsiteY2" fmla="*/ 11875 h 11880"/>
              <a:gd name="connsiteX3" fmla="*/ 11958 w 12632"/>
              <a:gd name="connsiteY3" fmla="*/ 8855 h 11880"/>
              <a:gd name="connsiteX4" fmla="*/ 11892 w 12632"/>
              <a:gd name="connsiteY4" fmla="*/ 2752 h 11880"/>
              <a:gd name="connsiteX5" fmla="*/ 6026 w 12632"/>
              <a:gd name="connsiteY5" fmla="*/ 7 h 11880"/>
              <a:gd name="connsiteX6" fmla="*/ 935 w 12632"/>
              <a:gd name="connsiteY6" fmla="*/ 2204 h 11880"/>
              <a:gd name="connsiteX0" fmla="*/ 935 w 12671"/>
              <a:gd name="connsiteY0" fmla="*/ 2211 h 11887"/>
              <a:gd name="connsiteX1" fmla="*/ 506 w 12671"/>
              <a:gd name="connsiteY1" fmla="*/ 8739 h 11887"/>
              <a:gd name="connsiteX2" fmla="*/ 6376 w 12671"/>
              <a:gd name="connsiteY2" fmla="*/ 11882 h 11887"/>
              <a:gd name="connsiteX3" fmla="*/ 11958 w 12671"/>
              <a:gd name="connsiteY3" fmla="*/ 8862 h 11887"/>
              <a:gd name="connsiteX4" fmla="*/ 11962 w 12671"/>
              <a:gd name="connsiteY4" fmla="*/ 3038 h 11887"/>
              <a:gd name="connsiteX5" fmla="*/ 6026 w 12671"/>
              <a:gd name="connsiteY5" fmla="*/ 14 h 11887"/>
              <a:gd name="connsiteX6" fmla="*/ 935 w 12671"/>
              <a:gd name="connsiteY6" fmla="*/ 2211 h 11887"/>
              <a:gd name="connsiteX0" fmla="*/ 935 w 12671"/>
              <a:gd name="connsiteY0" fmla="*/ 2211 h 11887"/>
              <a:gd name="connsiteX1" fmla="*/ 506 w 12671"/>
              <a:gd name="connsiteY1" fmla="*/ 8739 h 11887"/>
              <a:gd name="connsiteX2" fmla="*/ 6376 w 12671"/>
              <a:gd name="connsiteY2" fmla="*/ 11882 h 11887"/>
              <a:gd name="connsiteX3" fmla="*/ 11958 w 12671"/>
              <a:gd name="connsiteY3" fmla="*/ 8862 h 11887"/>
              <a:gd name="connsiteX4" fmla="*/ 11962 w 12671"/>
              <a:gd name="connsiteY4" fmla="*/ 3038 h 11887"/>
              <a:gd name="connsiteX5" fmla="*/ 6026 w 12671"/>
              <a:gd name="connsiteY5" fmla="*/ 14 h 11887"/>
              <a:gd name="connsiteX6" fmla="*/ 935 w 12671"/>
              <a:gd name="connsiteY6" fmla="*/ 2211 h 11887"/>
              <a:gd name="connsiteX0" fmla="*/ 935 w 12712"/>
              <a:gd name="connsiteY0" fmla="*/ 2211 h 11887"/>
              <a:gd name="connsiteX1" fmla="*/ 506 w 12712"/>
              <a:gd name="connsiteY1" fmla="*/ 8739 h 11887"/>
              <a:gd name="connsiteX2" fmla="*/ 6376 w 12712"/>
              <a:gd name="connsiteY2" fmla="*/ 11882 h 11887"/>
              <a:gd name="connsiteX3" fmla="*/ 11958 w 12712"/>
              <a:gd name="connsiteY3" fmla="*/ 8862 h 11887"/>
              <a:gd name="connsiteX4" fmla="*/ 11962 w 12712"/>
              <a:gd name="connsiteY4" fmla="*/ 3038 h 11887"/>
              <a:gd name="connsiteX5" fmla="*/ 6026 w 12712"/>
              <a:gd name="connsiteY5" fmla="*/ 14 h 11887"/>
              <a:gd name="connsiteX6" fmla="*/ 935 w 12712"/>
              <a:gd name="connsiteY6" fmla="*/ 2211 h 11887"/>
              <a:gd name="connsiteX0" fmla="*/ 935 w 12712"/>
              <a:gd name="connsiteY0" fmla="*/ 2211 h 11887"/>
              <a:gd name="connsiteX1" fmla="*/ 506 w 12712"/>
              <a:gd name="connsiteY1" fmla="*/ 8739 h 11887"/>
              <a:gd name="connsiteX2" fmla="*/ 6376 w 12712"/>
              <a:gd name="connsiteY2" fmla="*/ 11882 h 11887"/>
              <a:gd name="connsiteX3" fmla="*/ 11958 w 12712"/>
              <a:gd name="connsiteY3" fmla="*/ 8862 h 11887"/>
              <a:gd name="connsiteX4" fmla="*/ 11962 w 12712"/>
              <a:gd name="connsiteY4" fmla="*/ 3038 h 11887"/>
              <a:gd name="connsiteX5" fmla="*/ 6026 w 12712"/>
              <a:gd name="connsiteY5" fmla="*/ 14 h 11887"/>
              <a:gd name="connsiteX6" fmla="*/ 935 w 12712"/>
              <a:gd name="connsiteY6" fmla="*/ 2211 h 11887"/>
              <a:gd name="connsiteX0" fmla="*/ 1037 w 12814"/>
              <a:gd name="connsiteY0" fmla="*/ 2211 h 11882"/>
              <a:gd name="connsiteX1" fmla="*/ 467 w 12814"/>
              <a:gd name="connsiteY1" fmla="*/ 9058 h 11882"/>
              <a:gd name="connsiteX2" fmla="*/ 6478 w 12814"/>
              <a:gd name="connsiteY2" fmla="*/ 11882 h 11882"/>
              <a:gd name="connsiteX3" fmla="*/ 12060 w 12814"/>
              <a:gd name="connsiteY3" fmla="*/ 8862 h 11882"/>
              <a:gd name="connsiteX4" fmla="*/ 12064 w 12814"/>
              <a:gd name="connsiteY4" fmla="*/ 3038 h 11882"/>
              <a:gd name="connsiteX5" fmla="*/ 6128 w 12814"/>
              <a:gd name="connsiteY5" fmla="*/ 14 h 11882"/>
              <a:gd name="connsiteX6" fmla="*/ 1037 w 12814"/>
              <a:gd name="connsiteY6" fmla="*/ 2211 h 11882"/>
              <a:gd name="connsiteX0" fmla="*/ 972 w 12854"/>
              <a:gd name="connsiteY0" fmla="*/ 2328 h 11879"/>
              <a:gd name="connsiteX1" fmla="*/ 507 w 12854"/>
              <a:gd name="connsiteY1" fmla="*/ 9055 h 11879"/>
              <a:gd name="connsiteX2" fmla="*/ 6518 w 12854"/>
              <a:gd name="connsiteY2" fmla="*/ 11879 h 11879"/>
              <a:gd name="connsiteX3" fmla="*/ 12100 w 12854"/>
              <a:gd name="connsiteY3" fmla="*/ 8859 h 11879"/>
              <a:gd name="connsiteX4" fmla="*/ 12104 w 12854"/>
              <a:gd name="connsiteY4" fmla="*/ 3035 h 11879"/>
              <a:gd name="connsiteX5" fmla="*/ 6168 w 12854"/>
              <a:gd name="connsiteY5" fmla="*/ 11 h 11879"/>
              <a:gd name="connsiteX6" fmla="*/ 972 w 12854"/>
              <a:gd name="connsiteY6" fmla="*/ 2328 h 11879"/>
              <a:gd name="connsiteX0" fmla="*/ 997 w 12879"/>
              <a:gd name="connsiteY0" fmla="*/ 2324 h 11875"/>
              <a:gd name="connsiteX1" fmla="*/ 348 w 12879"/>
              <a:gd name="connsiteY1" fmla="*/ 5961 h 11875"/>
              <a:gd name="connsiteX2" fmla="*/ 532 w 12879"/>
              <a:gd name="connsiteY2" fmla="*/ 9051 h 11875"/>
              <a:gd name="connsiteX3" fmla="*/ 6543 w 12879"/>
              <a:gd name="connsiteY3" fmla="*/ 11875 h 11875"/>
              <a:gd name="connsiteX4" fmla="*/ 12125 w 12879"/>
              <a:gd name="connsiteY4" fmla="*/ 8855 h 11875"/>
              <a:gd name="connsiteX5" fmla="*/ 12129 w 12879"/>
              <a:gd name="connsiteY5" fmla="*/ 3031 h 11875"/>
              <a:gd name="connsiteX6" fmla="*/ 6193 w 12879"/>
              <a:gd name="connsiteY6" fmla="*/ 7 h 11875"/>
              <a:gd name="connsiteX7" fmla="*/ 997 w 12879"/>
              <a:gd name="connsiteY7" fmla="*/ 2324 h 11875"/>
              <a:gd name="connsiteX0" fmla="*/ 751 w 12633"/>
              <a:gd name="connsiteY0" fmla="*/ 2324 h 11875"/>
              <a:gd name="connsiteX1" fmla="*/ 102 w 12633"/>
              <a:gd name="connsiteY1" fmla="*/ 5961 h 11875"/>
              <a:gd name="connsiteX2" fmla="*/ 286 w 12633"/>
              <a:gd name="connsiteY2" fmla="*/ 9051 h 11875"/>
              <a:gd name="connsiteX3" fmla="*/ 6297 w 12633"/>
              <a:gd name="connsiteY3" fmla="*/ 11875 h 11875"/>
              <a:gd name="connsiteX4" fmla="*/ 11879 w 12633"/>
              <a:gd name="connsiteY4" fmla="*/ 8855 h 11875"/>
              <a:gd name="connsiteX5" fmla="*/ 11883 w 12633"/>
              <a:gd name="connsiteY5" fmla="*/ 3031 h 11875"/>
              <a:gd name="connsiteX6" fmla="*/ 5947 w 12633"/>
              <a:gd name="connsiteY6" fmla="*/ 7 h 11875"/>
              <a:gd name="connsiteX7" fmla="*/ 751 w 12633"/>
              <a:gd name="connsiteY7" fmla="*/ 2324 h 11875"/>
              <a:gd name="connsiteX0" fmla="*/ 669 w 12551"/>
              <a:gd name="connsiteY0" fmla="*/ 2324 h 11881"/>
              <a:gd name="connsiteX1" fmla="*/ 20 w 12551"/>
              <a:gd name="connsiteY1" fmla="*/ 5961 h 11881"/>
              <a:gd name="connsiteX2" fmla="*/ 735 w 12551"/>
              <a:gd name="connsiteY2" fmla="*/ 9618 h 11881"/>
              <a:gd name="connsiteX3" fmla="*/ 6215 w 12551"/>
              <a:gd name="connsiteY3" fmla="*/ 11875 h 11881"/>
              <a:gd name="connsiteX4" fmla="*/ 11797 w 12551"/>
              <a:gd name="connsiteY4" fmla="*/ 8855 h 11881"/>
              <a:gd name="connsiteX5" fmla="*/ 11801 w 12551"/>
              <a:gd name="connsiteY5" fmla="*/ 3031 h 11881"/>
              <a:gd name="connsiteX6" fmla="*/ 5865 w 12551"/>
              <a:gd name="connsiteY6" fmla="*/ 7 h 11881"/>
              <a:gd name="connsiteX7" fmla="*/ 669 w 12551"/>
              <a:gd name="connsiteY7" fmla="*/ 2324 h 11881"/>
              <a:gd name="connsiteX0" fmla="*/ 734 w 12608"/>
              <a:gd name="connsiteY0" fmla="*/ 2324 h 11636"/>
              <a:gd name="connsiteX1" fmla="*/ 85 w 12608"/>
              <a:gd name="connsiteY1" fmla="*/ 5961 h 11636"/>
              <a:gd name="connsiteX2" fmla="*/ 800 w 12608"/>
              <a:gd name="connsiteY2" fmla="*/ 9618 h 11636"/>
              <a:gd name="connsiteX3" fmla="*/ 6405 w 12608"/>
              <a:gd name="connsiteY3" fmla="*/ 11627 h 11636"/>
              <a:gd name="connsiteX4" fmla="*/ 11862 w 12608"/>
              <a:gd name="connsiteY4" fmla="*/ 8855 h 11636"/>
              <a:gd name="connsiteX5" fmla="*/ 11866 w 12608"/>
              <a:gd name="connsiteY5" fmla="*/ 3031 h 11636"/>
              <a:gd name="connsiteX6" fmla="*/ 5930 w 12608"/>
              <a:gd name="connsiteY6" fmla="*/ 7 h 11636"/>
              <a:gd name="connsiteX7" fmla="*/ 734 w 12608"/>
              <a:gd name="connsiteY7" fmla="*/ 2324 h 11636"/>
              <a:gd name="connsiteX0" fmla="*/ 734 w 12608"/>
              <a:gd name="connsiteY0" fmla="*/ 2324 h 11628"/>
              <a:gd name="connsiteX1" fmla="*/ 85 w 12608"/>
              <a:gd name="connsiteY1" fmla="*/ 5961 h 11628"/>
              <a:gd name="connsiteX2" fmla="*/ 800 w 12608"/>
              <a:gd name="connsiteY2" fmla="*/ 9618 h 11628"/>
              <a:gd name="connsiteX3" fmla="*/ 6405 w 12608"/>
              <a:gd name="connsiteY3" fmla="*/ 11627 h 11628"/>
              <a:gd name="connsiteX4" fmla="*/ 11862 w 12608"/>
              <a:gd name="connsiteY4" fmla="*/ 8855 h 11628"/>
              <a:gd name="connsiteX5" fmla="*/ 11866 w 12608"/>
              <a:gd name="connsiteY5" fmla="*/ 3031 h 11628"/>
              <a:gd name="connsiteX6" fmla="*/ 5930 w 12608"/>
              <a:gd name="connsiteY6" fmla="*/ 7 h 11628"/>
              <a:gd name="connsiteX7" fmla="*/ 734 w 12608"/>
              <a:gd name="connsiteY7" fmla="*/ 2324 h 11628"/>
              <a:gd name="connsiteX0" fmla="*/ 734 w 12608"/>
              <a:gd name="connsiteY0" fmla="*/ 2324 h 11634"/>
              <a:gd name="connsiteX1" fmla="*/ 85 w 12608"/>
              <a:gd name="connsiteY1" fmla="*/ 5961 h 11634"/>
              <a:gd name="connsiteX2" fmla="*/ 800 w 12608"/>
              <a:gd name="connsiteY2" fmla="*/ 9618 h 11634"/>
              <a:gd name="connsiteX3" fmla="*/ 6405 w 12608"/>
              <a:gd name="connsiteY3" fmla="*/ 11627 h 11634"/>
              <a:gd name="connsiteX4" fmla="*/ 11862 w 12608"/>
              <a:gd name="connsiteY4" fmla="*/ 8855 h 11634"/>
              <a:gd name="connsiteX5" fmla="*/ 11866 w 12608"/>
              <a:gd name="connsiteY5" fmla="*/ 3031 h 11634"/>
              <a:gd name="connsiteX6" fmla="*/ 5930 w 12608"/>
              <a:gd name="connsiteY6" fmla="*/ 7 h 11634"/>
              <a:gd name="connsiteX7" fmla="*/ 734 w 12608"/>
              <a:gd name="connsiteY7" fmla="*/ 2324 h 11634"/>
              <a:gd name="connsiteX0" fmla="*/ 740 w 12607"/>
              <a:gd name="connsiteY0" fmla="*/ 2324 h 11669"/>
              <a:gd name="connsiteX1" fmla="*/ 91 w 12607"/>
              <a:gd name="connsiteY1" fmla="*/ 5961 h 11669"/>
              <a:gd name="connsiteX2" fmla="*/ 806 w 12607"/>
              <a:gd name="connsiteY2" fmla="*/ 9618 h 11669"/>
              <a:gd name="connsiteX3" fmla="*/ 6536 w 12607"/>
              <a:gd name="connsiteY3" fmla="*/ 11662 h 11669"/>
              <a:gd name="connsiteX4" fmla="*/ 11868 w 12607"/>
              <a:gd name="connsiteY4" fmla="*/ 8855 h 11669"/>
              <a:gd name="connsiteX5" fmla="*/ 11872 w 12607"/>
              <a:gd name="connsiteY5" fmla="*/ 3031 h 11669"/>
              <a:gd name="connsiteX6" fmla="*/ 5936 w 12607"/>
              <a:gd name="connsiteY6" fmla="*/ 7 h 11669"/>
              <a:gd name="connsiteX7" fmla="*/ 740 w 12607"/>
              <a:gd name="connsiteY7" fmla="*/ 2324 h 11669"/>
              <a:gd name="connsiteX0" fmla="*/ 740 w 12458"/>
              <a:gd name="connsiteY0" fmla="*/ 2324 h 11665"/>
              <a:gd name="connsiteX1" fmla="*/ 91 w 12458"/>
              <a:gd name="connsiteY1" fmla="*/ 5961 h 11665"/>
              <a:gd name="connsiteX2" fmla="*/ 806 w 12458"/>
              <a:gd name="connsiteY2" fmla="*/ 9618 h 11665"/>
              <a:gd name="connsiteX3" fmla="*/ 6536 w 12458"/>
              <a:gd name="connsiteY3" fmla="*/ 11662 h 11665"/>
              <a:gd name="connsiteX4" fmla="*/ 11493 w 12458"/>
              <a:gd name="connsiteY4" fmla="*/ 9174 h 11665"/>
              <a:gd name="connsiteX5" fmla="*/ 11872 w 12458"/>
              <a:gd name="connsiteY5" fmla="*/ 3031 h 11665"/>
              <a:gd name="connsiteX6" fmla="*/ 5936 w 12458"/>
              <a:gd name="connsiteY6" fmla="*/ 7 h 11665"/>
              <a:gd name="connsiteX7" fmla="*/ 740 w 12458"/>
              <a:gd name="connsiteY7" fmla="*/ 2324 h 11665"/>
              <a:gd name="connsiteX0" fmla="*/ 740 w 12551"/>
              <a:gd name="connsiteY0" fmla="*/ 2324 h 11665"/>
              <a:gd name="connsiteX1" fmla="*/ 91 w 12551"/>
              <a:gd name="connsiteY1" fmla="*/ 5961 h 11665"/>
              <a:gd name="connsiteX2" fmla="*/ 806 w 12551"/>
              <a:gd name="connsiteY2" fmla="*/ 9618 h 11665"/>
              <a:gd name="connsiteX3" fmla="*/ 6536 w 12551"/>
              <a:gd name="connsiteY3" fmla="*/ 11662 h 11665"/>
              <a:gd name="connsiteX4" fmla="*/ 11493 w 12551"/>
              <a:gd name="connsiteY4" fmla="*/ 9174 h 11665"/>
              <a:gd name="connsiteX5" fmla="*/ 11872 w 12551"/>
              <a:gd name="connsiteY5" fmla="*/ 3031 h 11665"/>
              <a:gd name="connsiteX6" fmla="*/ 5936 w 12551"/>
              <a:gd name="connsiteY6" fmla="*/ 7 h 11665"/>
              <a:gd name="connsiteX7" fmla="*/ 740 w 12551"/>
              <a:gd name="connsiteY7" fmla="*/ 2324 h 11665"/>
              <a:gd name="connsiteX0" fmla="*/ 740 w 12530"/>
              <a:gd name="connsiteY0" fmla="*/ 2324 h 11665"/>
              <a:gd name="connsiteX1" fmla="*/ 91 w 12530"/>
              <a:gd name="connsiteY1" fmla="*/ 5961 h 11665"/>
              <a:gd name="connsiteX2" fmla="*/ 806 w 12530"/>
              <a:gd name="connsiteY2" fmla="*/ 9618 h 11665"/>
              <a:gd name="connsiteX3" fmla="*/ 6536 w 12530"/>
              <a:gd name="connsiteY3" fmla="*/ 11662 h 11665"/>
              <a:gd name="connsiteX4" fmla="*/ 11493 w 12530"/>
              <a:gd name="connsiteY4" fmla="*/ 9174 h 11665"/>
              <a:gd name="connsiteX5" fmla="*/ 11872 w 12530"/>
              <a:gd name="connsiteY5" fmla="*/ 3031 h 11665"/>
              <a:gd name="connsiteX6" fmla="*/ 5936 w 12530"/>
              <a:gd name="connsiteY6" fmla="*/ 7 h 11665"/>
              <a:gd name="connsiteX7" fmla="*/ 740 w 12530"/>
              <a:gd name="connsiteY7" fmla="*/ 2324 h 11665"/>
              <a:gd name="connsiteX0" fmla="*/ 740 w 12502"/>
              <a:gd name="connsiteY0" fmla="*/ 2333 h 11674"/>
              <a:gd name="connsiteX1" fmla="*/ 91 w 12502"/>
              <a:gd name="connsiteY1" fmla="*/ 5970 h 11674"/>
              <a:gd name="connsiteX2" fmla="*/ 806 w 12502"/>
              <a:gd name="connsiteY2" fmla="*/ 9627 h 11674"/>
              <a:gd name="connsiteX3" fmla="*/ 6536 w 12502"/>
              <a:gd name="connsiteY3" fmla="*/ 11671 h 11674"/>
              <a:gd name="connsiteX4" fmla="*/ 11493 w 12502"/>
              <a:gd name="connsiteY4" fmla="*/ 9183 h 11674"/>
              <a:gd name="connsiteX5" fmla="*/ 11934 w 12502"/>
              <a:gd name="connsiteY5" fmla="*/ 3465 h 11674"/>
              <a:gd name="connsiteX6" fmla="*/ 5936 w 12502"/>
              <a:gd name="connsiteY6" fmla="*/ 16 h 11674"/>
              <a:gd name="connsiteX7" fmla="*/ 740 w 12502"/>
              <a:gd name="connsiteY7" fmla="*/ 2333 h 11674"/>
              <a:gd name="connsiteX0" fmla="*/ 740 w 12502"/>
              <a:gd name="connsiteY0" fmla="*/ 2229 h 11570"/>
              <a:gd name="connsiteX1" fmla="*/ 91 w 12502"/>
              <a:gd name="connsiteY1" fmla="*/ 5866 h 11570"/>
              <a:gd name="connsiteX2" fmla="*/ 806 w 12502"/>
              <a:gd name="connsiteY2" fmla="*/ 9523 h 11570"/>
              <a:gd name="connsiteX3" fmla="*/ 6536 w 12502"/>
              <a:gd name="connsiteY3" fmla="*/ 11567 h 11570"/>
              <a:gd name="connsiteX4" fmla="*/ 11493 w 12502"/>
              <a:gd name="connsiteY4" fmla="*/ 9079 h 11570"/>
              <a:gd name="connsiteX5" fmla="*/ 11934 w 12502"/>
              <a:gd name="connsiteY5" fmla="*/ 3361 h 11570"/>
              <a:gd name="connsiteX6" fmla="*/ 6155 w 12502"/>
              <a:gd name="connsiteY6" fmla="*/ 18 h 11570"/>
              <a:gd name="connsiteX7" fmla="*/ 740 w 12502"/>
              <a:gd name="connsiteY7" fmla="*/ 2229 h 11570"/>
              <a:gd name="connsiteX0" fmla="*/ 740 w 12502"/>
              <a:gd name="connsiteY0" fmla="*/ 2232 h 11573"/>
              <a:gd name="connsiteX1" fmla="*/ 91 w 12502"/>
              <a:gd name="connsiteY1" fmla="*/ 5869 h 11573"/>
              <a:gd name="connsiteX2" fmla="*/ 806 w 12502"/>
              <a:gd name="connsiteY2" fmla="*/ 9526 h 11573"/>
              <a:gd name="connsiteX3" fmla="*/ 6536 w 12502"/>
              <a:gd name="connsiteY3" fmla="*/ 11570 h 11573"/>
              <a:gd name="connsiteX4" fmla="*/ 11493 w 12502"/>
              <a:gd name="connsiteY4" fmla="*/ 9082 h 11573"/>
              <a:gd name="connsiteX5" fmla="*/ 11934 w 12502"/>
              <a:gd name="connsiteY5" fmla="*/ 3364 h 11573"/>
              <a:gd name="connsiteX6" fmla="*/ 6155 w 12502"/>
              <a:gd name="connsiteY6" fmla="*/ 21 h 11573"/>
              <a:gd name="connsiteX7" fmla="*/ 740 w 12502"/>
              <a:gd name="connsiteY7" fmla="*/ 2232 h 11573"/>
              <a:gd name="connsiteX0" fmla="*/ 740 w 12502"/>
              <a:gd name="connsiteY0" fmla="*/ 2232 h 11574"/>
              <a:gd name="connsiteX1" fmla="*/ 91 w 12502"/>
              <a:gd name="connsiteY1" fmla="*/ 5869 h 11574"/>
              <a:gd name="connsiteX2" fmla="*/ 806 w 12502"/>
              <a:gd name="connsiteY2" fmla="*/ 9597 h 11574"/>
              <a:gd name="connsiteX3" fmla="*/ 6536 w 12502"/>
              <a:gd name="connsiteY3" fmla="*/ 11570 h 11574"/>
              <a:gd name="connsiteX4" fmla="*/ 11493 w 12502"/>
              <a:gd name="connsiteY4" fmla="*/ 9082 h 11574"/>
              <a:gd name="connsiteX5" fmla="*/ 11934 w 12502"/>
              <a:gd name="connsiteY5" fmla="*/ 3364 h 11574"/>
              <a:gd name="connsiteX6" fmla="*/ 6155 w 12502"/>
              <a:gd name="connsiteY6" fmla="*/ 21 h 11574"/>
              <a:gd name="connsiteX7" fmla="*/ 740 w 12502"/>
              <a:gd name="connsiteY7" fmla="*/ 2232 h 11574"/>
              <a:gd name="connsiteX0" fmla="*/ 748 w 12510"/>
              <a:gd name="connsiteY0" fmla="*/ 2232 h 11577"/>
              <a:gd name="connsiteX1" fmla="*/ 99 w 12510"/>
              <a:gd name="connsiteY1" fmla="*/ 5869 h 11577"/>
              <a:gd name="connsiteX2" fmla="*/ 814 w 12510"/>
              <a:gd name="connsiteY2" fmla="*/ 9597 h 11577"/>
              <a:gd name="connsiteX3" fmla="*/ 6544 w 12510"/>
              <a:gd name="connsiteY3" fmla="*/ 11570 h 11577"/>
              <a:gd name="connsiteX4" fmla="*/ 11501 w 12510"/>
              <a:gd name="connsiteY4" fmla="*/ 9082 h 11577"/>
              <a:gd name="connsiteX5" fmla="*/ 11942 w 12510"/>
              <a:gd name="connsiteY5" fmla="*/ 3364 h 11577"/>
              <a:gd name="connsiteX6" fmla="*/ 6163 w 12510"/>
              <a:gd name="connsiteY6" fmla="*/ 21 h 11577"/>
              <a:gd name="connsiteX7" fmla="*/ 748 w 12510"/>
              <a:gd name="connsiteY7" fmla="*/ 2232 h 11577"/>
              <a:gd name="connsiteX0" fmla="*/ 964 w 12726"/>
              <a:gd name="connsiteY0" fmla="*/ 2228 h 11570"/>
              <a:gd name="connsiteX1" fmla="*/ 34 w 12726"/>
              <a:gd name="connsiteY1" fmla="*/ 5833 h 11570"/>
              <a:gd name="connsiteX2" fmla="*/ 1030 w 12726"/>
              <a:gd name="connsiteY2" fmla="*/ 9593 h 11570"/>
              <a:gd name="connsiteX3" fmla="*/ 6760 w 12726"/>
              <a:gd name="connsiteY3" fmla="*/ 11566 h 11570"/>
              <a:gd name="connsiteX4" fmla="*/ 11717 w 12726"/>
              <a:gd name="connsiteY4" fmla="*/ 9078 h 11570"/>
              <a:gd name="connsiteX5" fmla="*/ 12158 w 12726"/>
              <a:gd name="connsiteY5" fmla="*/ 3360 h 11570"/>
              <a:gd name="connsiteX6" fmla="*/ 6379 w 12726"/>
              <a:gd name="connsiteY6" fmla="*/ 17 h 11570"/>
              <a:gd name="connsiteX7" fmla="*/ 964 w 12726"/>
              <a:gd name="connsiteY7" fmla="*/ 2228 h 11570"/>
              <a:gd name="connsiteX0" fmla="*/ 979 w 12741"/>
              <a:gd name="connsiteY0" fmla="*/ 2228 h 11609"/>
              <a:gd name="connsiteX1" fmla="*/ 49 w 12741"/>
              <a:gd name="connsiteY1" fmla="*/ 5833 h 11609"/>
              <a:gd name="connsiteX2" fmla="*/ 1635 w 12741"/>
              <a:gd name="connsiteY2" fmla="*/ 10295 h 11609"/>
              <a:gd name="connsiteX3" fmla="*/ 6775 w 12741"/>
              <a:gd name="connsiteY3" fmla="*/ 11566 h 11609"/>
              <a:gd name="connsiteX4" fmla="*/ 11732 w 12741"/>
              <a:gd name="connsiteY4" fmla="*/ 9078 h 11609"/>
              <a:gd name="connsiteX5" fmla="*/ 12173 w 12741"/>
              <a:gd name="connsiteY5" fmla="*/ 3360 h 11609"/>
              <a:gd name="connsiteX6" fmla="*/ 6394 w 12741"/>
              <a:gd name="connsiteY6" fmla="*/ 17 h 11609"/>
              <a:gd name="connsiteX7" fmla="*/ 979 w 12741"/>
              <a:gd name="connsiteY7" fmla="*/ 2228 h 11609"/>
              <a:gd name="connsiteX0" fmla="*/ 1095 w 12716"/>
              <a:gd name="connsiteY0" fmla="*/ 1601 h 11652"/>
              <a:gd name="connsiteX1" fmla="*/ 24 w 12716"/>
              <a:gd name="connsiteY1" fmla="*/ 5876 h 11652"/>
              <a:gd name="connsiteX2" fmla="*/ 1610 w 12716"/>
              <a:gd name="connsiteY2" fmla="*/ 10338 h 11652"/>
              <a:gd name="connsiteX3" fmla="*/ 6750 w 12716"/>
              <a:gd name="connsiteY3" fmla="*/ 11609 h 11652"/>
              <a:gd name="connsiteX4" fmla="*/ 11707 w 12716"/>
              <a:gd name="connsiteY4" fmla="*/ 9121 h 11652"/>
              <a:gd name="connsiteX5" fmla="*/ 12148 w 12716"/>
              <a:gd name="connsiteY5" fmla="*/ 3403 h 11652"/>
              <a:gd name="connsiteX6" fmla="*/ 6369 w 12716"/>
              <a:gd name="connsiteY6" fmla="*/ 60 h 11652"/>
              <a:gd name="connsiteX7" fmla="*/ 1095 w 12716"/>
              <a:gd name="connsiteY7" fmla="*/ 1601 h 11652"/>
              <a:gd name="connsiteX0" fmla="*/ 434 w 12055"/>
              <a:gd name="connsiteY0" fmla="*/ 1601 h 11740"/>
              <a:gd name="connsiteX1" fmla="*/ 949 w 12055"/>
              <a:gd name="connsiteY1" fmla="*/ 10338 h 11740"/>
              <a:gd name="connsiteX2" fmla="*/ 6089 w 12055"/>
              <a:gd name="connsiteY2" fmla="*/ 11609 h 11740"/>
              <a:gd name="connsiteX3" fmla="*/ 11046 w 12055"/>
              <a:gd name="connsiteY3" fmla="*/ 9121 h 11740"/>
              <a:gd name="connsiteX4" fmla="*/ 11487 w 12055"/>
              <a:gd name="connsiteY4" fmla="*/ 3403 h 11740"/>
              <a:gd name="connsiteX5" fmla="*/ 5708 w 12055"/>
              <a:gd name="connsiteY5" fmla="*/ 60 h 11740"/>
              <a:gd name="connsiteX6" fmla="*/ 434 w 12055"/>
              <a:gd name="connsiteY6" fmla="*/ 1601 h 11740"/>
              <a:gd name="connsiteX0" fmla="*/ 646 w 12267"/>
              <a:gd name="connsiteY0" fmla="*/ 1653 h 11675"/>
              <a:gd name="connsiteX1" fmla="*/ 711 w 12267"/>
              <a:gd name="connsiteY1" fmla="*/ 9752 h 11675"/>
              <a:gd name="connsiteX2" fmla="*/ 6301 w 12267"/>
              <a:gd name="connsiteY2" fmla="*/ 11661 h 11675"/>
              <a:gd name="connsiteX3" fmla="*/ 11258 w 12267"/>
              <a:gd name="connsiteY3" fmla="*/ 9173 h 11675"/>
              <a:gd name="connsiteX4" fmla="*/ 11699 w 12267"/>
              <a:gd name="connsiteY4" fmla="*/ 3455 h 11675"/>
              <a:gd name="connsiteX5" fmla="*/ 5920 w 12267"/>
              <a:gd name="connsiteY5" fmla="*/ 112 h 11675"/>
              <a:gd name="connsiteX6" fmla="*/ 646 w 12267"/>
              <a:gd name="connsiteY6" fmla="*/ 1653 h 11675"/>
              <a:gd name="connsiteX0" fmla="*/ 995 w 12616"/>
              <a:gd name="connsiteY0" fmla="*/ 1653 h 11714"/>
              <a:gd name="connsiteX1" fmla="*/ 1060 w 12616"/>
              <a:gd name="connsiteY1" fmla="*/ 9752 h 11714"/>
              <a:gd name="connsiteX2" fmla="*/ 6650 w 12616"/>
              <a:gd name="connsiteY2" fmla="*/ 11661 h 11714"/>
              <a:gd name="connsiteX3" fmla="*/ 11607 w 12616"/>
              <a:gd name="connsiteY3" fmla="*/ 9173 h 11714"/>
              <a:gd name="connsiteX4" fmla="*/ 12048 w 12616"/>
              <a:gd name="connsiteY4" fmla="*/ 3455 h 11714"/>
              <a:gd name="connsiteX5" fmla="*/ 6269 w 12616"/>
              <a:gd name="connsiteY5" fmla="*/ 112 h 11714"/>
              <a:gd name="connsiteX6" fmla="*/ 995 w 12616"/>
              <a:gd name="connsiteY6" fmla="*/ 1653 h 11714"/>
              <a:gd name="connsiteX0" fmla="*/ 601 w 12334"/>
              <a:gd name="connsiteY0" fmla="*/ 1865 h 11631"/>
              <a:gd name="connsiteX1" fmla="*/ 778 w 12334"/>
              <a:gd name="connsiteY1" fmla="*/ 9709 h 11631"/>
              <a:gd name="connsiteX2" fmla="*/ 6368 w 12334"/>
              <a:gd name="connsiteY2" fmla="*/ 11618 h 11631"/>
              <a:gd name="connsiteX3" fmla="*/ 11325 w 12334"/>
              <a:gd name="connsiteY3" fmla="*/ 9130 h 11631"/>
              <a:gd name="connsiteX4" fmla="*/ 11766 w 12334"/>
              <a:gd name="connsiteY4" fmla="*/ 3412 h 11631"/>
              <a:gd name="connsiteX5" fmla="*/ 5987 w 12334"/>
              <a:gd name="connsiteY5" fmla="*/ 69 h 11631"/>
              <a:gd name="connsiteX6" fmla="*/ 601 w 12334"/>
              <a:gd name="connsiteY6" fmla="*/ 1865 h 11631"/>
              <a:gd name="connsiteX0" fmla="*/ 579 w 12368"/>
              <a:gd name="connsiteY0" fmla="*/ 2062 h 11604"/>
              <a:gd name="connsiteX1" fmla="*/ 812 w 12368"/>
              <a:gd name="connsiteY1" fmla="*/ 9683 h 11604"/>
              <a:gd name="connsiteX2" fmla="*/ 6402 w 12368"/>
              <a:gd name="connsiteY2" fmla="*/ 11592 h 11604"/>
              <a:gd name="connsiteX3" fmla="*/ 11359 w 12368"/>
              <a:gd name="connsiteY3" fmla="*/ 9104 h 11604"/>
              <a:gd name="connsiteX4" fmla="*/ 11800 w 12368"/>
              <a:gd name="connsiteY4" fmla="*/ 3386 h 11604"/>
              <a:gd name="connsiteX5" fmla="*/ 6021 w 12368"/>
              <a:gd name="connsiteY5" fmla="*/ 43 h 11604"/>
              <a:gd name="connsiteX6" fmla="*/ 579 w 12368"/>
              <a:gd name="connsiteY6" fmla="*/ 2062 h 11604"/>
              <a:gd name="connsiteX0" fmla="*/ 779 w 12568"/>
              <a:gd name="connsiteY0" fmla="*/ 2121 h 11663"/>
              <a:gd name="connsiteX1" fmla="*/ 1012 w 12568"/>
              <a:gd name="connsiteY1" fmla="*/ 9742 h 11663"/>
              <a:gd name="connsiteX2" fmla="*/ 6602 w 12568"/>
              <a:gd name="connsiteY2" fmla="*/ 11651 h 11663"/>
              <a:gd name="connsiteX3" fmla="*/ 11559 w 12568"/>
              <a:gd name="connsiteY3" fmla="*/ 9163 h 11663"/>
              <a:gd name="connsiteX4" fmla="*/ 12000 w 12568"/>
              <a:gd name="connsiteY4" fmla="*/ 3445 h 11663"/>
              <a:gd name="connsiteX5" fmla="*/ 6221 w 12568"/>
              <a:gd name="connsiteY5" fmla="*/ 102 h 11663"/>
              <a:gd name="connsiteX6" fmla="*/ 779 w 12568"/>
              <a:gd name="connsiteY6" fmla="*/ 2121 h 11663"/>
              <a:gd name="connsiteX0" fmla="*/ 736 w 12666"/>
              <a:gd name="connsiteY0" fmla="*/ 2525 h 11588"/>
              <a:gd name="connsiteX1" fmla="*/ 1110 w 12666"/>
              <a:gd name="connsiteY1" fmla="*/ 9668 h 11588"/>
              <a:gd name="connsiteX2" fmla="*/ 6700 w 12666"/>
              <a:gd name="connsiteY2" fmla="*/ 11577 h 11588"/>
              <a:gd name="connsiteX3" fmla="*/ 11657 w 12666"/>
              <a:gd name="connsiteY3" fmla="*/ 9089 h 11588"/>
              <a:gd name="connsiteX4" fmla="*/ 12098 w 12666"/>
              <a:gd name="connsiteY4" fmla="*/ 3371 h 11588"/>
              <a:gd name="connsiteX5" fmla="*/ 6319 w 12666"/>
              <a:gd name="connsiteY5" fmla="*/ 28 h 11588"/>
              <a:gd name="connsiteX6" fmla="*/ 736 w 12666"/>
              <a:gd name="connsiteY6" fmla="*/ 2525 h 11588"/>
              <a:gd name="connsiteX0" fmla="*/ 533 w 12463"/>
              <a:gd name="connsiteY0" fmla="*/ 2636 h 11699"/>
              <a:gd name="connsiteX1" fmla="*/ 907 w 12463"/>
              <a:gd name="connsiteY1" fmla="*/ 9779 h 11699"/>
              <a:gd name="connsiteX2" fmla="*/ 6497 w 12463"/>
              <a:gd name="connsiteY2" fmla="*/ 11688 h 11699"/>
              <a:gd name="connsiteX3" fmla="*/ 11454 w 12463"/>
              <a:gd name="connsiteY3" fmla="*/ 9200 h 11699"/>
              <a:gd name="connsiteX4" fmla="*/ 11895 w 12463"/>
              <a:gd name="connsiteY4" fmla="*/ 3482 h 11699"/>
              <a:gd name="connsiteX5" fmla="*/ 6144 w 12463"/>
              <a:gd name="connsiteY5" fmla="*/ 11 h 11699"/>
              <a:gd name="connsiteX6" fmla="*/ 533 w 12463"/>
              <a:gd name="connsiteY6" fmla="*/ 2636 h 11699"/>
              <a:gd name="connsiteX0" fmla="*/ 677 w 12607"/>
              <a:gd name="connsiteY0" fmla="*/ 2637 h 11700"/>
              <a:gd name="connsiteX1" fmla="*/ 1051 w 12607"/>
              <a:gd name="connsiteY1" fmla="*/ 9780 h 11700"/>
              <a:gd name="connsiteX2" fmla="*/ 6641 w 12607"/>
              <a:gd name="connsiteY2" fmla="*/ 11689 h 11700"/>
              <a:gd name="connsiteX3" fmla="*/ 11598 w 12607"/>
              <a:gd name="connsiteY3" fmla="*/ 9201 h 11700"/>
              <a:gd name="connsiteX4" fmla="*/ 12039 w 12607"/>
              <a:gd name="connsiteY4" fmla="*/ 3483 h 11700"/>
              <a:gd name="connsiteX5" fmla="*/ 6288 w 12607"/>
              <a:gd name="connsiteY5" fmla="*/ 12 h 11700"/>
              <a:gd name="connsiteX6" fmla="*/ 677 w 12607"/>
              <a:gd name="connsiteY6" fmla="*/ 2637 h 11700"/>
              <a:gd name="connsiteX0" fmla="*/ 780 w 12710"/>
              <a:gd name="connsiteY0" fmla="*/ 2637 h 11700"/>
              <a:gd name="connsiteX1" fmla="*/ 1154 w 12710"/>
              <a:gd name="connsiteY1" fmla="*/ 9780 h 11700"/>
              <a:gd name="connsiteX2" fmla="*/ 6744 w 12710"/>
              <a:gd name="connsiteY2" fmla="*/ 11689 h 11700"/>
              <a:gd name="connsiteX3" fmla="*/ 11701 w 12710"/>
              <a:gd name="connsiteY3" fmla="*/ 9201 h 11700"/>
              <a:gd name="connsiteX4" fmla="*/ 12142 w 12710"/>
              <a:gd name="connsiteY4" fmla="*/ 3483 h 11700"/>
              <a:gd name="connsiteX5" fmla="*/ 6391 w 12710"/>
              <a:gd name="connsiteY5" fmla="*/ 12 h 11700"/>
              <a:gd name="connsiteX6" fmla="*/ 780 w 12710"/>
              <a:gd name="connsiteY6" fmla="*/ 2637 h 1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710" h="11700">
                <a:moveTo>
                  <a:pt x="780" y="2637"/>
                </a:moveTo>
                <a:cubicBezTo>
                  <a:pt x="-430" y="4297"/>
                  <a:pt x="-177" y="8271"/>
                  <a:pt x="1154" y="9780"/>
                </a:cubicBezTo>
                <a:cubicBezTo>
                  <a:pt x="2485" y="11289"/>
                  <a:pt x="4986" y="11785"/>
                  <a:pt x="6744" y="11689"/>
                </a:cubicBezTo>
                <a:cubicBezTo>
                  <a:pt x="8502" y="11593"/>
                  <a:pt x="10801" y="10569"/>
                  <a:pt x="11701" y="9201"/>
                </a:cubicBezTo>
                <a:cubicBezTo>
                  <a:pt x="12601" y="7833"/>
                  <a:pt x="13214" y="5447"/>
                  <a:pt x="12142" y="3483"/>
                </a:cubicBezTo>
                <a:cubicBezTo>
                  <a:pt x="10885" y="1448"/>
                  <a:pt x="8285" y="153"/>
                  <a:pt x="6391" y="12"/>
                </a:cubicBezTo>
                <a:cubicBezTo>
                  <a:pt x="4497" y="-129"/>
                  <a:pt x="1990" y="977"/>
                  <a:pt x="780" y="2637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prstDash val="dash"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/>
          </a:p>
        </p:txBody>
      </p:sp>
      <p:sp>
        <p:nvSpPr>
          <p:cNvPr id="35" name="Freeform 5"/>
          <p:cNvSpPr>
            <a:spLocks/>
          </p:cNvSpPr>
          <p:nvPr/>
        </p:nvSpPr>
        <p:spPr bwMode="auto">
          <a:xfrm rot="200049" flipH="1" flipV="1">
            <a:off x="1203650" y="247650"/>
            <a:ext cx="3191069" cy="2997758"/>
          </a:xfrm>
          <a:custGeom>
            <a:avLst/>
            <a:gdLst>
              <a:gd name="T0" fmla="*/ 224 w 1468"/>
              <a:gd name="T1" fmla="*/ 204 h 829"/>
              <a:gd name="T2" fmla="*/ 689 w 1468"/>
              <a:gd name="T3" fmla="*/ 819 h 829"/>
              <a:gd name="T4" fmla="*/ 1046 w 1468"/>
              <a:gd name="T5" fmla="*/ 142 h 829"/>
              <a:gd name="T6" fmla="*/ 224 w 1468"/>
              <a:gd name="T7" fmla="*/ 204 h 829"/>
              <a:gd name="connsiteX0" fmla="*/ 601 w 7683"/>
              <a:gd name="connsiteY0" fmla="*/ 1907 h 9326"/>
              <a:gd name="connsiteX1" fmla="*/ 3768 w 7683"/>
              <a:gd name="connsiteY1" fmla="*/ 9325 h 9326"/>
              <a:gd name="connsiteX2" fmla="*/ 6236 w 7683"/>
              <a:gd name="connsiteY2" fmla="*/ 1030 h 9326"/>
              <a:gd name="connsiteX3" fmla="*/ 601 w 7683"/>
              <a:gd name="connsiteY3" fmla="*/ 1907 h 9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3" h="9326">
                <a:moveTo>
                  <a:pt x="601" y="1907"/>
                </a:moveTo>
                <a:cubicBezTo>
                  <a:pt x="-230" y="3740"/>
                  <a:pt x="-925" y="9169"/>
                  <a:pt x="3768" y="9325"/>
                </a:cubicBezTo>
                <a:cubicBezTo>
                  <a:pt x="7399" y="9446"/>
                  <a:pt x="9111" y="3563"/>
                  <a:pt x="6236" y="1030"/>
                </a:cubicBezTo>
                <a:cubicBezTo>
                  <a:pt x="4302" y="-683"/>
                  <a:pt x="1548" y="-168"/>
                  <a:pt x="601" y="190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5"/>
          <p:cNvSpPr>
            <a:spLocks/>
          </p:cNvSpPr>
          <p:nvPr/>
        </p:nvSpPr>
        <p:spPr bwMode="auto">
          <a:xfrm flipH="1" flipV="1">
            <a:off x="1263710" y="325855"/>
            <a:ext cx="3091563" cy="2841355"/>
          </a:xfrm>
          <a:custGeom>
            <a:avLst/>
            <a:gdLst>
              <a:gd name="T0" fmla="*/ 224 w 1468"/>
              <a:gd name="T1" fmla="*/ 204 h 829"/>
              <a:gd name="T2" fmla="*/ 689 w 1468"/>
              <a:gd name="T3" fmla="*/ 819 h 829"/>
              <a:gd name="T4" fmla="*/ 1046 w 1468"/>
              <a:gd name="T5" fmla="*/ 142 h 829"/>
              <a:gd name="T6" fmla="*/ 224 w 1468"/>
              <a:gd name="T7" fmla="*/ 204 h 829"/>
              <a:gd name="connsiteX0" fmla="*/ 601 w 7683"/>
              <a:gd name="connsiteY0" fmla="*/ 1907 h 9326"/>
              <a:gd name="connsiteX1" fmla="*/ 3768 w 7683"/>
              <a:gd name="connsiteY1" fmla="*/ 9325 h 9326"/>
              <a:gd name="connsiteX2" fmla="*/ 6236 w 7683"/>
              <a:gd name="connsiteY2" fmla="*/ 1030 h 9326"/>
              <a:gd name="connsiteX3" fmla="*/ 601 w 7683"/>
              <a:gd name="connsiteY3" fmla="*/ 1907 h 9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3" h="9326">
                <a:moveTo>
                  <a:pt x="601" y="1907"/>
                </a:moveTo>
                <a:cubicBezTo>
                  <a:pt x="-230" y="3740"/>
                  <a:pt x="-925" y="9169"/>
                  <a:pt x="3768" y="9325"/>
                </a:cubicBezTo>
                <a:cubicBezTo>
                  <a:pt x="7399" y="9446"/>
                  <a:pt x="9111" y="3563"/>
                  <a:pt x="6236" y="1030"/>
                </a:cubicBezTo>
                <a:cubicBezTo>
                  <a:pt x="4302" y="-683"/>
                  <a:pt x="1548" y="-168"/>
                  <a:pt x="601" y="190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5"/>
          <p:cNvSpPr>
            <a:spLocks/>
          </p:cNvSpPr>
          <p:nvPr/>
        </p:nvSpPr>
        <p:spPr bwMode="auto">
          <a:xfrm flipH="1" flipV="1">
            <a:off x="1301586" y="393163"/>
            <a:ext cx="3003352" cy="2706929"/>
          </a:xfrm>
          <a:custGeom>
            <a:avLst/>
            <a:gdLst>
              <a:gd name="T0" fmla="*/ 224 w 1468"/>
              <a:gd name="T1" fmla="*/ 204 h 829"/>
              <a:gd name="T2" fmla="*/ 689 w 1468"/>
              <a:gd name="T3" fmla="*/ 819 h 829"/>
              <a:gd name="T4" fmla="*/ 1046 w 1468"/>
              <a:gd name="T5" fmla="*/ 142 h 829"/>
              <a:gd name="T6" fmla="*/ 224 w 1468"/>
              <a:gd name="T7" fmla="*/ 204 h 829"/>
              <a:gd name="connsiteX0" fmla="*/ 601 w 7683"/>
              <a:gd name="connsiteY0" fmla="*/ 1907 h 9326"/>
              <a:gd name="connsiteX1" fmla="*/ 3768 w 7683"/>
              <a:gd name="connsiteY1" fmla="*/ 9325 h 9326"/>
              <a:gd name="connsiteX2" fmla="*/ 6236 w 7683"/>
              <a:gd name="connsiteY2" fmla="*/ 1030 h 9326"/>
              <a:gd name="connsiteX3" fmla="*/ 601 w 7683"/>
              <a:gd name="connsiteY3" fmla="*/ 1907 h 9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3" h="9326">
                <a:moveTo>
                  <a:pt x="601" y="1907"/>
                </a:moveTo>
                <a:cubicBezTo>
                  <a:pt x="-230" y="3740"/>
                  <a:pt x="-925" y="9169"/>
                  <a:pt x="3768" y="9325"/>
                </a:cubicBezTo>
                <a:cubicBezTo>
                  <a:pt x="7399" y="9446"/>
                  <a:pt x="9111" y="3563"/>
                  <a:pt x="6236" y="1030"/>
                </a:cubicBezTo>
                <a:cubicBezTo>
                  <a:pt x="4302" y="-683"/>
                  <a:pt x="1548" y="-168"/>
                  <a:pt x="601" y="1907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prstDash val="dash"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/>
          </a:p>
        </p:txBody>
      </p:sp>
      <p:sp>
        <p:nvSpPr>
          <p:cNvPr id="38" name="Freeform 5"/>
          <p:cNvSpPr>
            <a:spLocks/>
          </p:cNvSpPr>
          <p:nvPr/>
        </p:nvSpPr>
        <p:spPr bwMode="auto">
          <a:xfrm>
            <a:off x="4814921" y="3558261"/>
            <a:ext cx="3091563" cy="2841355"/>
          </a:xfrm>
          <a:custGeom>
            <a:avLst/>
            <a:gdLst>
              <a:gd name="T0" fmla="*/ 224 w 1468"/>
              <a:gd name="T1" fmla="*/ 204 h 829"/>
              <a:gd name="T2" fmla="*/ 689 w 1468"/>
              <a:gd name="T3" fmla="*/ 819 h 829"/>
              <a:gd name="T4" fmla="*/ 1046 w 1468"/>
              <a:gd name="T5" fmla="*/ 142 h 829"/>
              <a:gd name="T6" fmla="*/ 224 w 1468"/>
              <a:gd name="T7" fmla="*/ 204 h 829"/>
              <a:gd name="connsiteX0" fmla="*/ 601 w 7683"/>
              <a:gd name="connsiteY0" fmla="*/ 1907 h 9326"/>
              <a:gd name="connsiteX1" fmla="*/ 3768 w 7683"/>
              <a:gd name="connsiteY1" fmla="*/ 9325 h 9326"/>
              <a:gd name="connsiteX2" fmla="*/ 6236 w 7683"/>
              <a:gd name="connsiteY2" fmla="*/ 1030 h 9326"/>
              <a:gd name="connsiteX3" fmla="*/ 601 w 7683"/>
              <a:gd name="connsiteY3" fmla="*/ 1907 h 9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3" h="9326">
                <a:moveTo>
                  <a:pt x="601" y="1907"/>
                </a:moveTo>
                <a:cubicBezTo>
                  <a:pt x="-230" y="3740"/>
                  <a:pt x="-925" y="9169"/>
                  <a:pt x="3768" y="9325"/>
                </a:cubicBezTo>
                <a:cubicBezTo>
                  <a:pt x="7399" y="9446"/>
                  <a:pt x="9111" y="3563"/>
                  <a:pt x="6236" y="1030"/>
                </a:cubicBezTo>
                <a:cubicBezTo>
                  <a:pt x="4302" y="-683"/>
                  <a:pt x="1548" y="-168"/>
                  <a:pt x="601" y="190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5"/>
          <p:cNvSpPr>
            <a:spLocks/>
          </p:cNvSpPr>
          <p:nvPr/>
        </p:nvSpPr>
        <p:spPr bwMode="auto">
          <a:xfrm>
            <a:off x="4865256" y="3625377"/>
            <a:ext cx="3003352" cy="2706929"/>
          </a:xfrm>
          <a:custGeom>
            <a:avLst/>
            <a:gdLst>
              <a:gd name="T0" fmla="*/ 224 w 1468"/>
              <a:gd name="T1" fmla="*/ 204 h 829"/>
              <a:gd name="T2" fmla="*/ 689 w 1468"/>
              <a:gd name="T3" fmla="*/ 819 h 829"/>
              <a:gd name="T4" fmla="*/ 1046 w 1468"/>
              <a:gd name="T5" fmla="*/ 142 h 829"/>
              <a:gd name="T6" fmla="*/ 224 w 1468"/>
              <a:gd name="T7" fmla="*/ 204 h 829"/>
              <a:gd name="connsiteX0" fmla="*/ 601 w 7683"/>
              <a:gd name="connsiteY0" fmla="*/ 1907 h 9326"/>
              <a:gd name="connsiteX1" fmla="*/ 3768 w 7683"/>
              <a:gd name="connsiteY1" fmla="*/ 9325 h 9326"/>
              <a:gd name="connsiteX2" fmla="*/ 6236 w 7683"/>
              <a:gd name="connsiteY2" fmla="*/ 1030 h 9326"/>
              <a:gd name="connsiteX3" fmla="*/ 601 w 7683"/>
              <a:gd name="connsiteY3" fmla="*/ 1907 h 9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3" h="9326">
                <a:moveTo>
                  <a:pt x="601" y="1907"/>
                </a:moveTo>
                <a:cubicBezTo>
                  <a:pt x="-230" y="3740"/>
                  <a:pt x="-925" y="9169"/>
                  <a:pt x="3768" y="9325"/>
                </a:cubicBezTo>
                <a:cubicBezTo>
                  <a:pt x="7399" y="9446"/>
                  <a:pt x="9111" y="3563"/>
                  <a:pt x="6236" y="1030"/>
                </a:cubicBezTo>
                <a:cubicBezTo>
                  <a:pt x="4302" y="-683"/>
                  <a:pt x="1548" y="-168"/>
                  <a:pt x="601" y="1907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prstDash val="dash"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/>
          </a:p>
        </p:txBody>
      </p:sp>
      <p:sp>
        <p:nvSpPr>
          <p:cNvPr id="40" name="Picture Placeholder 16"/>
          <p:cNvSpPr>
            <a:spLocks noGrp="1"/>
          </p:cNvSpPr>
          <p:nvPr>
            <p:ph type="pic" sz="quarter" idx="13"/>
          </p:nvPr>
        </p:nvSpPr>
        <p:spPr>
          <a:xfrm>
            <a:off x="1364295" y="478023"/>
            <a:ext cx="2850359" cy="2550777"/>
          </a:xfrm>
          <a:custGeom>
            <a:avLst/>
            <a:gdLst/>
            <a:ahLst/>
            <a:cxnLst/>
            <a:rect l="l" t="t" r="r" b="b"/>
            <a:pathLst>
              <a:path w="3800478" h="2550777">
                <a:moveTo>
                  <a:pt x="1936811" y="503"/>
                </a:moveTo>
                <a:cubicBezTo>
                  <a:pt x="4258251" y="43170"/>
                  <a:pt x="3914462" y="1528023"/>
                  <a:pt x="3503399" y="2029356"/>
                </a:cubicBezTo>
                <a:cubicBezTo>
                  <a:pt x="3034956" y="2596877"/>
                  <a:pt x="1672662" y="2737731"/>
                  <a:pt x="715989" y="2269219"/>
                </a:cubicBezTo>
                <a:cubicBezTo>
                  <a:pt x="-706159" y="1576433"/>
                  <a:pt x="140700" y="-32590"/>
                  <a:pt x="1936811" y="503"/>
                </a:cubicBezTo>
                <a:close/>
              </a:path>
            </a:pathLst>
          </a:custGeom>
          <a:ln w="9525">
            <a:solidFill>
              <a:schemeClr val="tx1">
                <a:lumMod val="20000"/>
                <a:lumOff val="80000"/>
              </a:schemeClr>
            </a:solidFill>
          </a:ln>
        </p:spPr>
        <p:txBody>
          <a:bodyPr tIns="365760"/>
          <a:lstStyle>
            <a:lvl1pPr marL="0" indent="0" algn="ctr">
              <a:buNone/>
              <a:defRPr/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41" name="Picture Placeholder 16"/>
          <p:cNvSpPr>
            <a:spLocks noGrp="1"/>
          </p:cNvSpPr>
          <p:nvPr>
            <p:ph type="pic" sz="quarter" idx="14"/>
          </p:nvPr>
        </p:nvSpPr>
        <p:spPr>
          <a:xfrm>
            <a:off x="4886031" y="435634"/>
            <a:ext cx="2870297" cy="2569014"/>
          </a:xfrm>
          <a:custGeom>
            <a:avLst/>
            <a:gdLst/>
            <a:ahLst/>
            <a:cxnLst/>
            <a:rect l="l" t="t" r="r" b="b"/>
            <a:pathLst>
              <a:path w="3827062" h="2569014">
                <a:moveTo>
                  <a:pt x="1762274" y="132"/>
                </a:moveTo>
                <a:cubicBezTo>
                  <a:pt x="1838364" y="-694"/>
                  <a:pt x="1912508" y="2364"/>
                  <a:pt x="1983571" y="9550"/>
                </a:cubicBezTo>
                <a:cubicBezTo>
                  <a:pt x="2552076" y="67036"/>
                  <a:pt x="3321232" y="386900"/>
                  <a:pt x="3678682" y="849755"/>
                </a:cubicBezTo>
                <a:cubicBezTo>
                  <a:pt x="3981188" y="1294476"/>
                  <a:pt x="3772325" y="1807812"/>
                  <a:pt x="3487506" y="2094415"/>
                </a:cubicBezTo>
                <a:cubicBezTo>
                  <a:pt x="3202688" y="2381017"/>
                  <a:pt x="2500397" y="2572688"/>
                  <a:pt x="1970394" y="2568961"/>
                </a:cubicBezTo>
                <a:cubicBezTo>
                  <a:pt x="1440392" y="2565234"/>
                  <a:pt x="692858" y="2421551"/>
                  <a:pt x="307760" y="2072722"/>
                </a:cubicBezTo>
                <a:cubicBezTo>
                  <a:pt x="-77337" y="1723893"/>
                  <a:pt x="-112834" y="850987"/>
                  <a:pt x="268256" y="504867"/>
                </a:cubicBezTo>
                <a:cubicBezTo>
                  <a:pt x="601709" y="202012"/>
                  <a:pt x="1229647" y="5913"/>
                  <a:pt x="1762274" y="132"/>
                </a:cubicBezTo>
                <a:close/>
              </a:path>
            </a:pathLst>
          </a:custGeom>
          <a:ln w="9525">
            <a:solidFill>
              <a:schemeClr val="tx1">
                <a:lumMod val="20000"/>
                <a:lumOff val="80000"/>
              </a:schemeClr>
            </a:solidFill>
          </a:ln>
        </p:spPr>
        <p:txBody>
          <a:bodyPr tIns="365760"/>
          <a:lstStyle>
            <a:lvl1pPr marL="0" indent="0" algn="ctr">
              <a:buNone/>
              <a:defRPr/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42" name="Picture Placeholder 16"/>
          <p:cNvSpPr>
            <a:spLocks noGrp="1"/>
          </p:cNvSpPr>
          <p:nvPr>
            <p:ph type="pic" sz="quarter" idx="15"/>
          </p:nvPr>
        </p:nvSpPr>
        <p:spPr>
          <a:xfrm>
            <a:off x="1407648" y="3668002"/>
            <a:ext cx="2780068" cy="2480426"/>
          </a:xfrm>
          <a:custGeom>
            <a:avLst/>
            <a:gdLst/>
            <a:ahLst/>
            <a:cxnLst/>
            <a:rect l="l" t="t" r="r" b="b"/>
            <a:pathLst>
              <a:path w="3706757" h="2480426">
                <a:moveTo>
                  <a:pt x="1941340" y="856"/>
                </a:moveTo>
                <a:cubicBezTo>
                  <a:pt x="2429685" y="11721"/>
                  <a:pt x="3030529" y="127214"/>
                  <a:pt x="3370150" y="407123"/>
                </a:cubicBezTo>
                <a:cubicBezTo>
                  <a:pt x="3758289" y="727020"/>
                  <a:pt x="3832067" y="1569477"/>
                  <a:pt x="3479214" y="1921384"/>
                </a:cubicBezTo>
                <a:cubicBezTo>
                  <a:pt x="3126361" y="2273292"/>
                  <a:pt x="2395284" y="2507755"/>
                  <a:pt x="1842967" y="2477864"/>
                </a:cubicBezTo>
                <a:cubicBezTo>
                  <a:pt x="1290649" y="2447973"/>
                  <a:pt x="532452" y="2173443"/>
                  <a:pt x="165893" y="1742039"/>
                </a:cubicBezTo>
                <a:cubicBezTo>
                  <a:pt x="-146717" y="1325686"/>
                  <a:pt x="32042" y="819872"/>
                  <a:pt x="294495" y="529867"/>
                </a:cubicBezTo>
                <a:cubicBezTo>
                  <a:pt x="556948" y="239861"/>
                  <a:pt x="1227369" y="22781"/>
                  <a:pt x="1740027" y="2430"/>
                </a:cubicBezTo>
                <a:cubicBezTo>
                  <a:pt x="1804109" y="-114"/>
                  <a:pt x="1871577" y="-697"/>
                  <a:pt x="1941340" y="856"/>
                </a:cubicBezTo>
                <a:close/>
              </a:path>
            </a:pathLst>
          </a:custGeom>
          <a:ln w="9525">
            <a:solidFill>
              <a:schemeClr val="tx1">
                <a:lumMod val="20000"/>
                <a:lumOff val="80000"/>
              </a:schemeClr>
            </a:solidFill>
          </a:ln>
        </p:spPr>
        <p:txBody>
          <a:bodyPr tIns="365760"/>
          <a:lstStyle>
            <a:lvl1pPr marL="0" indent="0" algn="ctr">
              <a:buNone/>
              <a:defRPr/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43" name="Picture Placeholder 16"/>
          <p:cNvSpPr>
            <a:spLocks noGrp="1"/>
          </p:cNvSpPr>
          <p:nvPr>
            <p:ph type="pic" sz="quarter" idx="16"/>
          </p:nvPr>
        </p:nvSpPr>
        <p:spPr>
          <a:xfrm>
            <a:off x="4955540" y="3696669"/>
            <a:ext cx="2850359" cy="2550777"/>
          </a:xfrm>
          <a:custGeom>
            <a:avLst/>
            <a:gdLst/>
            <a:ahLst/>
            <a:cxnLst/>
            <a:rect l="l" t="t" r="r" b="b"/>
            <a:pathLst>
              <a:path w="3800478" h="2550777">
                <a:moveTo>
                  <a:pt x="1880385" y="1153"/>
                </a:moveTo>
                <a:cubicBezTo>
                  <a:pt x="2292596" y="12155"/>
                  <a:pt x="2718264" y="102207"/>
                  <a:pt x="3084490" y="281559"/>
                </a:cubicBezTo>
                <a:cubicBezTo>
                  <a:pt x="4506638" y="974345"/>
                  <a:pt x="3659780" y="2583369"/>
                  <a:pt x="1863668" y="2550275"/>
                </a:cubicBezTo>
                <a:cubicBezTo>
                  <a:pt x="-457772" y="2507608"/>
                  <a:pt x="-113983" y="1022755"/>
                  <a:pt x="297080" y="521422"/>
                </a:cubicBezTo>
                <a:cubicBezTo>
                  <a:pt x="560579" y="202192"/>
                  <a:pt x="1106899" y="17961"/>
                  <a:pt x="1704760" y="1247"/>
                </a:cubicBezTo>
                <a:cubicBezTo>
                  <a:pt x="1762886" y="-378"/>
                  <a:pt x="1821498" y="-419"/>
                  <a:pt x="1880385" y="1153"/>
                </a:cubicBezTo>
                <a:close/>
              </a:path>
            </a:pathLst>
          </a:custGeom>
          <a:ln w="9525">
            <a:solidFill>
              <a:schemeClr val="tx1">
                <a:lumMod val="20000"/>
                <a:lumOff val="80000"/>
              </a:schemeClr>
            </a:solidFill>
          </a:ln>
        </p:spPr>
        <p:txBody>
          <a:bodyPr tIns="365760"/>
          <a:lstStyle>
            <a:lvl1pPr marL="0" indent="0" algn="ctr">
              <a:buNone/>
              <a:defRPr/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414579110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Rectangular Pictures with Caption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21" name="Freeform 20"/>
          <p:cNvSpPr>
            <a:spLocks/>
          </p:cNvSpPr>
          <p:nvPr/>
        </p:nvSpPr>
        <p:spPr bwMode="auto">
          <a:xfrm flipH="1">
            <a:off x="656035" y="304801"/>
            <a:ext cx="3781256" cy="2989942"/>
          </a:xfrm>
          <a:custGeom>
            <a:avLst/>
            <a:gdLst>
              <a:gd name="T0" fmla="*/ 1021 w 1127"/>
              <a:gd name="T1" fmla="*/ 771 h 773"/>
              <a:gd name="T2" fmla="*/ 1020 w 1127"/>
              <a:gd name="T3" fmla="*/ 756 h 773"/>
              <a:gd name="T4" fmla="*/ 1109 w 1127"/>
              <a:gd name="T5" fmla="*/ 665 h 773"/>
              <a:gd name="T6" fmla="*/ 1127 w 1127"/>
              <a:gd name="T7" fmla="*/ 666 h 773"/>
              <a:gd name="T8" fmla="*/ 1117 w 1127"/>
              <a:gd name="T9" fmla="*/ 108 h 773"/>
              <a:gd name="T10" fmla="*/ 1101 w 1127"/>
              <a:gd name="T11" fmla="*/ 109 h 773"/>
              <a:gd name="T12" fmla="*/ 1006 w 1127"/>
              <a:gd name="T13" fmla="*/ 10 h 773"/>
              <a:gd name="T14" fmla="*/ 1006 w 1127"/>
              <a:gd name="T15" fmla="*/ 0 h 773"/>
              <a:gd name="T16" fmla="*/ 92 w 1127"/>
              <a:gd name="T17" fmla="*/ 3 h 773"/>
              <a:gd name="T18" fmla="*/ 95 w 1127"/>
              <a:gd name="T19" fmla="*/ 28 h 773"/>
              <a:gd name="T20" fmla="*/ 5 w 1127"/>
              <a:gd name="T21" fmla="*/ 119 h 773"/>
              <a:gd name="T22" fmla="*/ 0 w 1127"/>
              <a:gd name="T23" fmla="*/ 119 h 773"/>
              <a:gd name="T24" fmla="*/ 6 w 1127"/>
              <a:gd name="T25" fmla="*/ 675 h 773"/>
              <a:gd name="T26" fmla="*/ 24 w 1127"/>
              <a:gd name="T27" fmla="*/ 673 h 773"/>
              <a:gd name="T28" fmla="*/ 119 w 1127"/>
              <a:gd name="T29" fmla="*/ 765 h 773"/>
              <a:gd name="T30" fmla="*/ 119 w 1127"/>
              <a:gd name="T31" fmla="*/ 773 h 773"/>
              <a:gd name="T32" fmla="*/ 1021 w 1127"/>
              <a:gd name="T33" fmla="*/ 771 h 773"/>
              <a:gd name="connsiteX0" fmla="*/ 9133 w 10074"/>
              <a:gd name="connsiteY0" fmla="*/ 10050 h 10076"/>
              <a:gd name="connsiteX1" fmla="*/ 9125 w 10074"/>
              <a:gd name="connsiteY1" fmla="*/ 9856 h 10076"/>
              <a:gd name="connsiteX2" fmla="*/ 9914 w 10074"/>
              <a:gd name="connsiteY2" fmla="*/ 8679 h 10076"/>
              <a:gd name="connsiteX3" fmla="*/ 10074 w 10074"/>
              <a:gd name="connsiteY3" fmla="*/ 8692 h 10076"/>
              <a:gd name="connsiteX4" fmla="*/ 9985 w 10074"/>
              <a:gd name="connsiteY4" fmla="*/ 1473 h 10076"/>
              <a:gd name="connsiteX5" fmla="*/ 9843 w 10074"/>
              <a:gd name="connsiteY5" fmla="*/ 1486 h 10076"/>
              <a:gd name="connsiteX6" fmla="*/ 9000 w 10074"/>
              <a:gd name="connsiteY6" fmla="*/ 205 h 10076"/>
              <a:gd name="connsiteX7" fmla="*/ 9000 w 10074"/>
              <a:gd name="connsiteY7" fmla="*/ 76 h 10076"/>
              <a:gd name="connsiteX8" fmla="*/ 890 w 10074"/>
              <a:gd name="connsiteY8" fmla="*/ 115 h 10076"/>
              <a:gd name="connsiteX9" fmla="*/ 118 w 10074"/>
              <a:gd name="connsiteY9" fmla="*/ 1615 h 10076"/>
              <a:gd name="connsiteX10" fmla="*/ 74 w 10074"/>
              <a:gd name="connsiteY10" fmla="*/ 1615 h 10076"/>
              <a:gd name="connsiteX11" fmla="*/ 127 w 10074"/>
              <a:gd name="connsiteY11" fmla="*/ 8808 h 10076"/>
              <a:gd name="connsiteX12" fmla="*/ 287 w 10074"/>
              <a:gd name="connsiteY12" fmla="*/ 8782 h 10076"/>
              <a:gd name="connsiteX13" fmla="*/ 1130 w 10074"/>
              <a:gd name="connsiteY13" fmla="*/ 9973 h 10076"/>
              <a:gd name="connsiteX14" fmla="*/ 1130 w 10074"/>
              <a:gd name="connsiteY14" fmla="*/ 10076 h 10076"/>
              <a:gd name="connsiteX15" fmla="*/ 9133 w 10074"/>
              <a:gd name="connsiteY15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290 w 10077"/>
              <a:gd name="connsiteY11" fmla="*/ 8782 h 10076"/>
              <a:gd name="connsiteX12" fmla="*/ 1133 w 10077"/>
              <a:gd name="connsiteY12" fmla="*/ 9973 h 10076"/>
              <a:gd name="connsiteX13" fmla="*/ 1133 w 10077"/>
              <a:gd name="connsiteY13" fmla="*/ 10076 h 10076"/>
              <a:gd name="connsiteX14" fmla="*/ 9136 w 10077"/>
              <a:gd name="connsiteY14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1133 w 10077"/>
              <a:gd name="connsiteY11" fmla="*/ 9973 h 10076"/>
              <a:gd name="connsiteX12" fmla="*/ 1133 w 10077"/>
              <a:gd name="connsiteY12" fmla="*/ 10076 h 10076"/>
              <a:gd name="connsiteX13" fmla="*/ 9136 w 10077"/>
              <a:gd name="connsiteY13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1133 w 10077"/>
              <a:gd name="connsiteY11" fmla="*/ 10076 h 10076"/>
              <a:gd name="connsiteX12" fmla="*/ 9136 w 10077"/>
              <a:gd name="connsiteY12" fmla="*/ 10050 h 10076"/>
              <a:gd name="connsiteX0" fmla="*/ 9181 w 10122"/>
              <a:gd name="connsiteY0" fmla="*/ 10017 h 10043"/>
              <a:gd name="connsiteX1" fmla="*/ 9173 w 10122"/>
              <a:gd name="connsiteY1" fmla="*/ 9823 h 10043"/>
              <a:gd name="connsiteX2" fmla="*/ 9962 w 10122"/>
              <a:gd name="connsiteY2" fmla="*/ 8646 h 10043"/>
              <a:gd name="connsiteX3" fmla="*/ 10122 w 10122"/>
              <a:gd name="connsiteY3" fmla="*/ 8659 h 10043"/>
              <a:gd name="connsiteX4" fmla="*/ 10033 w 10122"/>
              <a:gd name="connsiteY4" fmla="*/ 1440 h 10043"/>
              <a:gd name="connsiteX5" fmla="*/ 9891 w 10122"/>
              <a:gd name="connsiteY5" fmla="*/ 1453 h 10043"/>
              <a:gd name="connsiteX6" fmla="*/ 9048 w 10122"/>
              <a:gd name="connsiteY6" fmla="*/ 172 h 10043"/>
              <a:gd name="connsiteX7" fmla="*/ 9048 w 10122"/>
              <a:gd name="connsiteY7" fmla="*/ 43 h 10043"/>
              <a:gd name="connsiteX8" fmla="*/ 938 w 10122"/>
              <a:gd name="connsiteY8" fmla="*/ 82 h 10043"/>
              <a:gd name="connsiteX9" fmla="*/ 87 w 10122"/>
              <a:gd name="connsiteY9" fmla="*/ 1121 h 10043"/>
              <a:gd name="connsiteX10" fmla="*/ 175 w 10122"/>
              <a:gd name="connsiteY10" fmla="*/ 8775 h 10043"/>
              <a:gd name="connsiteX11" fmla="*/ 1178 w 10122"/>
              <a:gd name="connsiteY11" fmla="*/ 10043 h 10043"/>
              <a:gd name="connsiteX12" fmla="*/ 9181 w 10122"/>
              <a:gd name="connsiteY12" fmla="*/ 10017 h 10043"/>
              <a:gd name="connsiteX0" fmla="*/ 9655 w 10596"/>
              <a:gd name="connsiteY0" fmla="*/ 10017 h 10043"/>
              <a:gd name="connsiteX1" fmla="*/ 9647 w 10596"/>
              <a:gd name="connsiteY1" fmla="*/ 9823 h 10043"/>
              <a:gd name="connsiteX2" fmla="*/ 10436 w 10596"/>
              <a:gd name="connsiteY2" fmla="*/ 8646 h 10043"/>
              <a:gd name="connsiteX3" fmla="*/ 10596 w 10596"/>
              <a:gd name="connsiteY3" fmla="*/ 8659 h 10043"/>
              <a:gd name="connsiteX4" fmla="*/ 10507 w 10596"/>
              <a:gd name="connsiteY4" fmla="*/ 1440 h 10043"/>
              <a:gd name="connsiteX5" fmla="*/ 10365 w 10596"/>
              <a:gd name="connsiteY5" fmla="*/ 1453 h 10043"/>
              <a:gd name="connsiteX6" fmla="*/ 9522 w 10596"/>
              <a:gd name="connsiteY6" fmla="*/ 172 h 10043"/>
              <a:gd name="connsiteX7" fmla="*/ 9522 w 10596"/>
              <a:gd name="connsiteY7" fmla="*/ 43 h 10043"/>
              <a:gd name="connsiteX8" fmla="*/ 1412 w 10596"/>
              <a:gd name="connsiteY8" fmla="*/ 82 h 10043"/>
              <a:gd name="connsiteX9" fmla="*/ 561 w 10596"/>
              <a:gd name="connsiteY9" fmla="*/ 1121 h 10043"/>
              <a:gd name="connsiteX10" fmla="*/ 649 w 10596"/>
              <a:gd name="connsiteY10" fmla="*/ 8775 h 10043"/>
              <a:gd name="connsiteX11" fmla="*/ 1652 w 10596"/>
              <a:gd name="connsiteY11" fmla="*/ 10043 h 10043"/>
              <a:gd name="connsiteX12" fmla="*/ 9655 w 10596"/>
              <a:gd name="connsiteY12" fmla="*/ 10017 h 10043"/>
              <a:gd name="connsiteX0" fmla="*/ 9655 w 10596"/>
              <a:gd name="connsiteY0" fmla="*/ 10017 h 10043"/>
              <a:gd name="connsiteX1" fmla="*/ 9647 w 10596"/>
              <a:gd name="connsiteY1" fmla="*/ 9823 h 10043"/>
              <a:gd name="connsiteX2" fmla="*/ 10436 w 10596"/>
              <a:gd name="connsiteY2" fmla="*/ 8646 h 10043"/>
              <a:gd name="connsiteX3" fmla="*/ 10596 w 10596"/>
              <a:gd name="connsiteY3" fmla="*/ 8659 h 10043"/>
              <a:gd name="connsiteX4" fmla="*/ 10507 w 10596"/>
              <a:gd name="connsiteY4" fmla="*/ 1440 h 10043"/>
              <a:gd name="connsiteX5" fmla="*/ 10365 w 10596"/>
              <a:gd name="connsiteY5" fmla="*/ 1453 h 10043"/>
              <a:gd name="connsiteX6" fmla="*/ 9522 w 10596"/>
              <a:gd name="connsiteY6" fmla="*/ 172 h 10043"/>
              <a:gd name="connsiteX7" fmla="*/ 9522 w 10596"/>
              <a:gd name="connsiteY7" fmla="*/ 43 h 10043"/>
              <a:gd name="connsiteX8" fmla="*/ 1412 w 10596"/>
              <a:gd name="connsiteY8" fmla="*/ 82 h 10043"/>
              <a:gd name="connsiteX9" fmla="*/ 561 w 10596"/>
              <a:gd name="connsiteY9" fmla="*/ 1121 h 10043"/>
              <a:gd name="connsiteX10" fmla="*/ 649 w 10596"/>
              <a:gd name="connsiteY10" fmla="*/ 8775 h 10043"/>
              <a:gd name="connsiteX11" fmla="*/ 1652 w 10596"/>
              <a:gd name="connsiteY11" fmla="*/ 10043 h 10043"/>
              <a:gd name="connsiteX12" fmla="*/ 9655 w 10596"/>
              <a:gd name="connsiteY12" fmla="*/ 10017 h 10043"/>
              <a:gd name="connsiteX0" fmla="*/ 9131 w 10072"/>
              <a:gd name="connsiteY0" fmla="*/ 10017 h 10043"/>
              <a:gd name="connsiteX1" fmla="*/ 9123 w 10072"/>
              <a:gd name="connsiteY1" fmla="*/ 9823 h 10043"/>
              <a:gd name="connsiteX2" fmla="*/ 9912 w 10072"/>
              <a:gd name="connsiteY2" fmla="*/ 8646 h 10043"/>
              <a:gd name="connsiteX3" fmla="*/ 10072 w 10072"/>
              <a:gd name="connsiteY3" fmla="*/ 8659 h 10043"/>
              <a:gd name="connsiteX4" fmla="*/ 9983 w 10072"/>
              <a:gd name="connsiteY4" fmla="*/ 1440 h 10043"/>
              <a:gd name="connsiteX5" fmla="*/ 9841 w 10072"/>
              <a:gd name="connsiteY5" fmla="*/ 1453 h 10043"/>
              <a:gd name="connsiteX6" fmla="*/ 8998 w 10072"/>
              <a:gd name="connsiteY6" fmla="*/ 172 h 10043"/>
              <a:gd name="connsiteX7" fmla="*/ 8998 w 10072"/>
              <a:gd name="connsiteY7" fmla="*/ 43 h 10043"/>
              <a:gd name="connsiteX8" fmla="*/ 888 w 10072"/>
              <a:gd name="connsiteY8" fmla="*/ 82 h 10043"/>
              <a:gd name="connsiteX9" fmla="*/ 37 w 10072"/>
              <a:gd name="connsiteY9" fmla="*/ 1121 h 10043"/>
              <a:gd name="connsiteX10" fmla="*/ 125 w 10072"/>
              <a:gd name="connsiteY10" fmla="*/ 8775 h 10043"/>
              <a:gd name="connsiteX11" fmla="*/ 1128 w 10072"/>
              <a:gd name="connsiteY11" fmla="*/ 10043 h 10043"/>
              <a:gd name="connsiteX12" fmla="*/ 9131 w 10072"/>
              <a:gd name="connsiteY12" fmla="*/ 10017 h 10043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888 w 10072"/>
              <a:gd name="connsiteY8" fmla="*/ 39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888 w 10072"/>
              <a:gd name="connsiteY8" fmla="*/ 39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381 w 10072"/>
              <a:gd name="connsiteY8" fmla="*/ 108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216 w 10157"/>
              <a:gd name="connsiteY0" fmla="*/ 9974 h 10000"/>
              <a:gd name="connsiteX1" fmla="*/ 9208 w 10157"/>
              <a:gd name="connsiteY1" fmla="*/ 9780 h 10000"/>
              <a:gd name="connsiteX2" fmla="*/ 9997 w 10157"/>
              <a:gd name="connsiteY2" fmla="*/ 8603 h 10000"/>
              <a:gd name="connsiteX3" fmla="*/ 10157 w 10157"/>
              <a:gd name="connsiteY3" fmla="*/ 8616 h 10000"/>
              <a:gd name="connsiteX4" fmla="*/ 10068 w 10157"/>
              <a:gd name="connsiteY4" fmla="*/ 1397 h 10000"/>
              <a:gd name="connsiteX5" fmla="*/ 9926 w 10157"/>
              <a:gd name="connsiteY5" fmla="*/ 1410 h 10000"/>
              <a:gd name="connsiteX6" fmla="*/ 9083 w 10157"/>
              <a:gd name="connsiteY6" fmla="*/ 129 h 10000"/>
              <a:gd name="connsiteX7" fmla="*/ 9083 w 10157"/>
              <a:gd name="connsiteY7" fmla="*/ 0 h 10000"/>
              <a:gd name="connsiteX8" fmla="*/ 466 w 10157"/>
              <a:gd name="connsiteY8" fmla="*/ 108 h 10000"/>
              <a:gd name="connsiteX9" fmla="*/ 11 w 10157"/>
              <a:gd name="connsiteY9" fmla="*/ 778 h 10000"/>
              <a:gd name="connsiteX10" fmla="*/ 210 w 10157"/>
              <a:gd name="connsiteY10" fmla="*/ 8732 h 10000"/>
              <a:gd name="connsiteX11" fmla="*/ 1213 w 10157"/>
              <a:gd name="connsiteY11" fmla="*/ 10000 h 10000"/>
              <a:gd name="connsiteX12" fmla="*/ 9216 w 10157"/>
              <a:gd name="connsiteY12" fmla="*/ 9974 h 10000"/>
              <a:gd name="connsiteX0" fmla="*/ 9216 w 10157"/>
              <a:gd name="connsiteY0" fmla="*/ 9974 h 10000"/>
              <a:gd name="connsiteX1" fmla="*/ 9208 w 10157"/>
              <a:gd name="connsiteY1" fmla="*/ 9780 h 10000"/>
              <a:gd name="connsiteX2" fmla="*/ 9997 w 10157"/>
              <a:gd name="connsiteY2" fmla="*/ 8603 h 10000"/>
              <a:gd name="connsiteX3" fmla="*/ 10157 w 10157"/>
              <a:gd name="connsiteY3" fmla="*/ 8616 h 10000"/>
              <a:gd name="connsiteX4" fmla="*/ 10068 w 10157"/>
              <a:gd name="connsiteY4" fmla="*/ 1397 h 10000"/>
              <a:gd name="connsiteX5" fmla="*/ 9926 w 10157"/>
              <a:gd name="connsiteY5" fmla="*/ 1410 h 10000"/>
              <a:gd name="connsiteX6" fmla="*/ 9083 w 10157"/>
              <a:gd name="connsiteY6" fmla="*/ 129 h 10000"/>
              <a:gd name="connsiteX7" fmla="*/ 9083 w 10157"/>
              <a:gd name="connsiteY7" fmla="*/ 0 h 10000"/>
              <a:gd name="connsiteX8" fmla="*/ 466 w 10157"/>
              <a:gd name="connsiteY8" fmla="*/ 108 h 10000"/>
              <a:gd name="connsiteX9" fmla="*/ 11 w 10157"/>
              <a:gd name="connsiteY9" fmla="*/ 778 h 10000"/>
              <a:gd name="connsiteX10" fmla="*/ 210 w 10157"/>
              <a:gd name="connsiteY10" fmla="*/ 8732 h 10000"/>
              <a:gd name="connsiteX11" fmla="*/ 1213 w 10157"/>
              <a:gd name="connsiteY11" fmla="*/ 10000 h 10000"/>
              <a:gd name="connsiteX12" fmla="*/ 9216 w 10157"/>
              <a:gd name="connsiteY12" fmla="*/ 9974 h 10000"/>
              <a:gd name="connsiteX0" fmla="*/ 9216 w 10157"/>
              <a:gd name="connsiteY0" fmla="*/ 9987 h 10013"/>
              <a:gd name="connsiteX1" fmla="*/ 9208 w 10157"/>
              <a:gd name="connsiteY1" fmla="*/ 9793 h 10013"/>
              <a:gd name="connsiteX2" fmla="*/ 9997 w 10157"/>
              <a:gd name="connsiteY2" fmla="*/ 8616 h 10013"/>
              <a:gd name="connsiteX3" fmla="*/ 10157 w 10157"/>
              <a:gd name="connsiteY3" fmla="*/ 8629 h 10013"/>
              <a:gd name="connsiteX4" fmla="*/ 10068 w 10157"/>
              <a:gd name="connsiteY4" fmla="*/ 1410 h 10013"/>
              <a:gd name="connsiteX5" fmla="*/ 9926 w 10157"/>
              <a:gd name="connsiteY5" fmla="*/ 1423 h 10013"/>
              <a:gd name="connsiteX6" fmla="*/ 9083 w 10157"/>
              <a:gd name="connsiteY6" fmla="*/ 142 h 10013"/>
              <a:gd name="connsiteX7" fmla="*/ 9083 w 10157"/>
              <a:gd name="connsiteY7" fmla="*/ 13 h 10013"/>
              <a:gd name="connsiteX8" fmla="*/ 466 w 10157"/>
              <a:gd name="connsiteY8" fmla="*/ 29 h 10013"/>
              <a:gd name="connsiteX9" fmla="*/ 11 w 10157"/>
              <a:gd name="connsiteY9" fmla="*/ 791 h 10013"/>
              <a:gd name="connsiteX10" fmla="*/ 210 w 10157"/>
              <a:gd name="connsiteY10" fmla="*/ 8745 h 10013"/>
              <a:gd name="connsiteX11" fmla="*/ 1213 w 10157"/>
              <a:gd name="connsiteY11" fmla="*/ 10013 h 10013"/>
              <a:gd name="connsiteX12" fmla="*/ 9216 w 10157"/>
              <a:gd name="connsiteY12" fmla="*/ 9987 h 10013"/>
              <a:gd name="connsiteX0" fmla="*/ 9164 w 10105"/>
              <a:gd name="connsiteY0" fmla="*/ 9987 h 10013"/>
              <a:gd name="connsiteX1" fmla="*/ 9156 w 10105"/>
              <a:gd name="connsiteY1" fmla="*/ 9793 h 10013"/>
              <a:gd name="connsiteX2" fmla="*/ 9945 w 10105"/>
              <a:gd name="connsiteY2" fmla="*/ 8616 h 10013"/>
              <a:gd name="connsiteX3" fmla="*/ 10105 w 10105"/>
              <a:gd name="connsiteY3" fmla="*/ 8629 h 10013"/>
              <a:gd name="connsiteX4" fmla="*/ 10016 w 10105"/>
              <a:gd name="connsiteY4" fmla="*/ 1410 h 10013"/>
              <a:gd name="connsiteX5" fmla="*/ 9874 w 10105"/>
              <a:gd name="connsiteY5" fmla="*/ 1423 h 10013"/>
              <a:gd name="connsiteX6" fmla="*/ 9031 w 10105"/>
              <a:gd name="connsiteY6" fmla="*/ 142 h 10013"/>
              <a:gd name="connsiteX7" fmla="*/ 9031 w 10105"/>
              <a:gd name="connsiteY7" fmla="*/ 13 h 10013"/>
              <a:gd name="connsiteX8" fmla="*/ 414 w 10105"/>
              <a:gd name="connsiteY8" fmla="*/ 29 h 10013"/>
              <a:gd name="connsiteX9" fmla="*/ 22 w 10105"/>
              <a:gd name="connsiteY9" fmla="*/ 629 h 10013"/>
              <a:gd name="connsiteX10" fmla="*/ 158 w 10105"/>
              <a:gd name="connsiteY10" fmla="*/ 8745 h 10013"/>
              <a:gd name="connsiteX11" fmla="*/ 1161 w 10105"/>
              <a:gd name="connsiteY11" fmla="*/ 10013 h 10013"/>
              <a:gd name="connsiteX12" fmla="*/ 9164 w 10105"/>
              <a:gd name="connsiteY12" fmla="*/ 9987 h 10013"/>
              <a:gd name="connsiteX0" fmla="*/ 9164 w 10105"/>
              <a:gd name="connsiteY0" fmla="*/ 9987 h 10013"/>
              <a:gd name="connsiteX1" fmla="*/ 9156 w 10105"/>
              <a:gd name="connsiteY1" fmla="*/ 9793 h 10013"/>
              <a:gd name="connsiteX2" fmla="*/ 9945 w 10105"/>
              <a:gd name="connsiteY2" fmla="*/ 8616 h 10013"/>
              <a:gd name="connsiteX3" fmla="*/ 10105 w 10105"/>
              <a:gd name="connsiteY3" fmla="*/ 8629 h 10013"/>
              <a:gd name="connsiteX4" fmla="*/ 10016 w 10105"/>
              <a:gd name="connsiteY4" fmla="*/ 1410 h 10013"/>
              <a:gd name="connsiteX5" fmla="*/ 9874 w 10105"/>
              <a:gd name="connsiteY5" fmla="*/ 1423 h 10013"/>
              <a:gd name="connsiteX6" fmla="*/ 9031 w 10105"/>
              <a:gd name="connsiteY6" fmla="*/ 142 h 10013"/>
              <a:gd name="connsiteX7" fmla="*/ 9031 w 10105"/>
              <a:gd name="connsiteY7" fmla="*/ 13 h 10013"/>
              <a:gd name="connsiteX8" fmla="*/ 414 w 10105"/>
              <a:gd name="connsiteY8" fmla="*/ 29 h 10013"/>
              <a:gd name="connsiteX9" fmla="*/ 22 w 10105"/>
              <a:gd name="connsiteY9" fmla="*/ 629 h 10013"/>
              <a:gd name="connsiteX10" fmla="*/ 158 w 10105"/>
              <a:gd name="connsiteY10" fmla="*/ 8745 h 10013"/>
              <a:gd name="connsiteX11" fmla="*/ 1161 w 10105"/>
              <a:gd name="connsiteY11" fmla="*/ 10013 h 10013"/>
              <a:gd name="connsiteX12" fmla="*/ 9164 w 10105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243 w 10184"/>
              <a:gd name="connsiteY0" fmla="*/ 9987 h 10134"/>
              <a:gd name="connsiteX1" fmla="*/ 9235 w 10184"/>
              <a:gd name="connsiteY1" fmla="*/ 9793 h 10134"/>
              <a:gd name="connsiteX2" fmla="*/ 10024 w 10184"/>
              <a:gd name="connsiteY2" fmla="*/ 8616 h 10134"/>
              <a:gd name="connsiteX3" fmla="*/ 10184 w 10184"/>
              <a:gd name="connsiteY3" fmla="*/ 8629 h 10134"/>
              <a:gd name="connsiteX4" fmla="*/ 10095 w 10184"/>
              <a:gd name="connsiteY4" fmla="*/ 1410 h 10134"/>
              <a:gd name="connsiteX5" fmla="*/ 9953 w 10184"/>
              <a:gd name="connsiteY5" fmla="*/ 1423 h 10134"/>
              <a:gd name="connsiteX6" fmla="*/ 9110 w 10184"/>
              <a:gd name="connsiteY6" fmla="*/ 142 h 10134"/>
              <a:gd name="connsiteX7" fmla="*/ 9110 w 10184"/>
              <a:gd name="connsiteY7" fmla="*/ 13 h 10134"/>
              <a:gd name="connsiteX8" fmla="*/ 613 w 10184"/>
              <a:gd name="connsiteY8" fmla="*/ 29 h 10134"/>
              <a:gd name="connsiteX9" fmla="*/ 92 w 10184"/>
              <a:gd name="connsiteY9" fmla="*/ 803 h 10134"/>
              <a:gd name="connsiteX10" fmla="*/ 93 w 10184"/>
              <a:gd name="connsiteY10" fmla="*/ 9253 h 10134"/>
              <a:gd name="connsiteX11" fmla="*/ 1240 w 10184"/>
              <a:gd name="connsiteY11" fmla="*/ 10013 h 10134"/>
              <a:gd name="connsiteX12" fmla="*/ 9243 w 10184"/>
              <a:gd name="connsiteY12" fmla="*/ 9987 h 10134"/>
              <a:gd name="connsiteX0" fmla="*/ 9243 w 10184"/>
              <a:gd name="connsiteY0" fmla="*/ 9987 h 10134"/>
              <a:gd name="connsiteX1" fmla="*/ 9235 w 10184"/>
              <a:gd name="connsiteY1" fmla="*/ 9793 h 10134"/>
              <a:gd name="connsiteX2" fmla="*/ 10024 w 10184"/>
              <a:gd name="connsiteY2" fmla="*/ 8616 h 10134"/>
              <a:gd name="connsiteX3" fmla="*/ 10184 w 10184"/>
              <a:gd name="connsiteY3" fmla="*/ 8629 h 10134"/>
              <a:gd name="connsiteX4" fmla="*/ 10095 w 10184"/>
              <a:gd name="connsiteY4" fmla="*/ 1410 h 10134"/>
              <a:gd name="connsiteX5" fmla="*/ 9953 w 10184"/>
              <a:gd name="connsiteY5" fmla="*/ 1423 h 10134"/>
              <a:gd name="connsiteX6" fmla="*/ 9110 w 10184"/>
              <a:gd name="connsiteY6" fmla="*/ 142 h 10134"/>
              <a:gd name="connsiteX7" fmla="*/ 9110 w 10184"/>
              <a:gd name="connsiteY7" fmla="*/ 13 h 10134"/>
              <a:gd name="connsiteX8" fmla="*/ 613 w 10184"/>
              <a:gd name="connsiteY8" fmla="*/ 29 h 10134"/>
              <a:gd name="connsiteX9" fmla="*/ 92 w 10184"/>
              <a:gd name="connsiteY9" fmla="*/ 803 h 10134"/>
              <a:gd name="connsiteX10" fmla="*/ 93 w 10184"/>
              <a:gd name="connsiteY10" fmla="*/ 9253 h 10134"/>
              <a:gd name="connsiteX11" fmla="*/ 1240 w 10184"/>
              <a:gd name="connsiteY11" fmla="*/ 10013 h 10134"/>
              <a:gd name="connsiteX12" fmla="*/ 9243 w 10184"/>
              <a:gd name="connsiteY12" fmla="*/ 9987 h 10134"/>
              <a:gd name="connsiteX0" fmla="*/ 9243 w 10184"/>
              <a:gd name="connsiteY0" fmla="*/ 9987 h 10013"/>
              <a:gd name="connsiteX1" fmla="*/ 9235 w 10184"/>
              <a:gd name="connsiteY1" fmla="*/ 9793 h 10013"/>
              <a:gd name="connsiteX2" fmla="*/ 10024 w 10184"/>
              <a:gd name="connsiteY2" fmla="*/ 8616 h 10013"/>
              <a:gd name="connsiteX3" fmla="*/ 10184 w 10184"/>
              <a:gd name="connsiteY3" fmla="*/ 8629 h 10013"/>
              <a:gd name="connsiteX4" fmla="*/ 10095 w 10184"/>
              <a:gd name="connsiteY4" fmla="*/ 1410 h 10013"/>
              <a:gd name="connsiteX5" fmla="*/ 9953 w 10184"/>
              <a:gd name="connsiteY5" fmla="*/ 1423 h 10013"/>
              <a:gd name="connsiteX6" fmla="*/ 9110 w 10184"/>
              <a:gd name="connsiteY6" fmla="*/ 142 h 10013"/>
              <a:gd name="connsiteX7" fmla="*/ 9110 w 10184"/>
              <a:gd name="connsiteY7" fmla="*/ 13 h 10013"/>
              <a:gd name="connsiteX8" fmla="*/ 613 w 10184"/>
              <a:gd name="connsiteY8" fmla="*/ 29 h 10013"/>
              <a:gd name="connsiteX9" fmla="*/ 92 w 10184"/>
              <a:gd name="connsiteY9" fmla="*/ 803 h 10013"/>
              <a:gd name="connsiteX10" fmla="*/ 93 w 10184"/>
              <a:gd name="connsiteY10" fmla="*/ 9253 h 10013"/>
              <a:gd name="connsiteX11" fmla="*/ 1240 w 10184"/>
              <a:gd name="connsiteY11" fmla="*/ 10013 h 10013"/>
              <a:gd name="connsiteX12" fmla="*/ 9243 w 10184"/>
              <a:gd name="connsiteY12" fmla="*/ 9987 h 10013"/>
              <a:gd name="connsiteX0" fmla="*/ 9355 w 10296"/>
              <a:gd name="connsiteY0" fmla="*/ 9987 h 10079"/>
              <a:gd name="connsiteX1" fmla="*/ 9347 w 10296"/>
              <a:gd name="connsiteY1" fmla="*/ 9793 h 10079"/>
              <a:gd name="connsiteX2" fmla="*/ 10136 w 10296"/>
              <a:gd name="connsiteY2" fmla="*/ 8616 h 10079"/>
              <a:gd name="connsiteX3" fmla="*/ 10296 w 10296"/>
              <a:gd name="connsiteY3" fmla="*/ 8629 h 10079"/>
              <a:gd name="connsiteX4" fmla="*/ 10207 w 10296"/>
              <a:gd name="connsiteY4" fmla="*/ 1410 h 10079"/>
              <a:gd name="connsiteX5" fmla="*/ 10065 w 10296"/>
              <a:gd name="connsiteY5" fmla="*/ 1423 h 10079"/>
              <a:gd name="connsiteX6" fmla="*/ 9222 w 10296"/>
              <a:gd name="connsiteY6" fmla="*/ 142 h 10079"/>
              <a:gd name="connsiteX7" fmla="*/ 9222 w 10296"/>
              <a:gd name="connsiteY7" fmla="*/ 13 h 10079"/>
              <a:gd name="connsiteX8" fmla="*/ 725 w 10296"/>
              <a:gd name="connsiteY8" fmla="*/ 29 h 10079"/>
              <a:gd name="connsiteX9" fmla="*/ 204 w 10296"/>
              <a:gd name="connsiteY9" fmla="*/ 803 h 10079"/>
              <a:gd name="connsiteX10" fmla="*/ 205 w 10296"/>
              <a:gd name="connsiteY10" fmla="*/ 9253 h 10079"/>
              <a:gd name="connsiteX11" fmla="*/ 760 w 10296"/>
              <a:gd name="connsiteY11" fmla="*/ 10079 h 10079"/>
              <a:gd name="connsiteX12" fmla="*/ 9355 w 10296"/>
              <a:gd name="connsiteY12" fmla="*/ 9987 h 10079"/>
              <a:gd name="connsiteX0" fmla="*/ 9361 w 10302"/>
              <a:gd name="connsiteY0" fmla="*/ 9987 h 10079"/>
              <a:gd name="connsiteX1" fmla="*/ 9353 w 10302"/>
              <a:gd name="connsiteY1" fmla="*/ 9793 h 10079"/>
              <a:gd name="connsiteX2" fmla="*/ 10142 w 10302"/>
              <a:gd name="connsiteY2" fmla="*/ 8616 h 10079"/>
              <a:gd name="connsiteX3" fmla="*/ 10302 w 10302"/>
              <a:gd name="connsiteY3" fmla="*/ 8629 h 10079"/>
              <a:gd name="connsiteX4" fmla="*/ 10213 w 10302"/>
              <a:gd name="connsiteY4" fmla="*/ 1410 h 10079"/>
              <a:gd name="connsiteX5" fmla="*/ 10071 w 10302"/>
              <a:gd name="connsiteY5" fmla="*/ 1423 h 10079"/>
              <a:gd name="connsiteX6" fmla="*/ 9228 w 10302"/>
              <a:gd name="connsiteY6" fmla="*/ 142 h 10079"/>
              <a:gd name="connsiteX7" fmla="*/ 9228 w 10302"/>
              <a:gd name="connsiteY7" fmla="*/ 13 h 10079"/>
              <a:gd name="connsiteX8" fmla="*/ 731 w 10302"/>
              <a:gd name="connsiteY8" fmla="*/ 29 h 10079"/>
              <a:gd name="connsiteX9" fmla="*/ 210 w 10302"/>
              <a:gd name="connsiteY9" fmla="*/ 803 h 10079"/>
              <a:gd name="connsiteX10" fmla="*/ 211 w 10302"/>
              <a:gd name="connsiteY10" fmla="*/ 9253 h 10079"/>
              <a:gd name="connsiteX11" fmla="*/ 766 w 10302"/>
              <a:gd name="connsiteY11" fmla="*/ 10079 h 10079"/>
              <a:gd name="connsiteX12" fmla="*/ 9361 w 10302"/>
              <a:gd name="connsiteY12" fmla="*/ 9987 h 10079"/>
              <a:gd name="connsiteX0" fmla="*/ 9361 w 10302"/>
              <a:gd name="connsiteY0" fmla="*/ 9987 h 10079"/>
              <a:gd name="connsiteX1" fmla="*/ 9353 w 10302"/>
              <a:gd name="connsiteY1" fmla="*/ 9793 h 10079"/>
              <a:gd name="connsiteX2" fmla="*/ 10142 w 10302"/>
              <a:gd name="connsiteY2" fmla="*/ 8616 h 10079"/>
              <a:gd name="connsiteX3" fmla="*/ 10302 w 10302"/>
              <a:gd name="connsiteY3" fmla="*/ 8629 h 10079"/>
              <a:gd name="connsiteX4" fmla="*/ 10213 w 10302"/>
              <a:gd name="connsiteY4" fmla="*/ 1410 h 10079"/>
              <a:gd name="connsiteX5" fmla="*/ 10071 w 10302"/>
              <a:gd name="connsiteY5" fmla="*/ 1423 h 10079"/>
              <a:gd name="connsiteX6" fmla="*/ 9228 w 10302"/>
              <a:gd name="connsiteY6" fmla="*/ 142 h 10079"/>
              <a:gd name="connsiteX7" fmla="*/ 9228 w 10302"/>
              <a:gd name="connsiteY7" fmla="*/ 13 h 10079"/>
              <a:gd name="connsiteX8" fmla="*/ 731 w 10302"/>
              <a:gd name="connsiteY8" fmla="*/ 29 h 10079"/>
              <a:gd name="connsiteX9" fmla="*/ 210 w 10302"/>
              <a:gd name="connsiteY9" fmla="*/ 803 h 10079"/>
              <a:gd name="connsiteX10" fmla="*/ 211 w 10302"/>
              <a:gd name="connsiteY10" fmla="*/ 9253 h 10079"/>
              <a:gd name="connsiteX11" fmla="*/ 766 w 10302"/>
              <a:gd name="connsiteY11" fmla="*/ 10079 h 10079"/>
              <a:gd name="connsiteX12" fmla="*/ 9361 w 10302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1 w 10182"/>
              <a:gd name="connsiteY0" fmla="*/ 9987 h 10079"/>
              <a:gd name="connsiteX1" fmla="*/ 9233 w 10182"/>
              <a:gd name="connsiteY1" fmla="*/ 9793 h 10079"/>
              <a:gd name="connsiteX2" fmla="*/ 10022 w 10182"/>
              <a:gd name="connsiteY2" fmla="*/ 8616 h 10079"/>
              <a:gd name="connsiteX3" fmla="*/ 10182 w 10182"/>
              <a:gd name="connsiteY3" fmla="*/ 8629 h 10079"/>
              <a:gd name="connsiteX4" fmla="*/ 10093 w 10182"/>
              <a:gd name="connsiteY4" fmla="*/ 1410 h 10079"/>
              <a:gd name="connsiteX5" fmla="*/ 9951 w 10182"/>
              <a:gd name="connsiteY5" fmla="*/ 1423 h 10079"/>
              <a:gd name="connsiteX6" fmla="*/ 9108 w 10182"/>
              <a:gd name="connsiteY6" fmla="*/ 142 h 10079"/>
              <a:gd name="connsiteX7" fmla="*/ 9108 w 10182"/>
              <a:gd name="connsiteY7" fmla="*/ 13 h 10079"/>
              <a:gd name="connsiteX8" fmla="*/ 611 w 10182"/>
              <a:gd name="connsiteY8" fmla="*/ 29 h 10079"/>
              <a:gd name="connsiteX9" fmla="*/ 90 w 10182"/>
              <a:gd name="connsiteY9" fmla="*/ 803 h 10079"/>
              <a:gd name="connsiteX10" fmla="*/ 95 w 10182"/>
              <a:gd name="connsiteY10" fmla="*/ 9281 h 10079"/>
              <a:gd name="connsiteX11" fmla="*/ 646 w 10182"/>
              <a:gd name="connsiteY11" fmla="*/ 10079 h 10079"/>
              <a:gd name="connsiteX12" fmla="*/ 9241 w 10182"/>
              <a:gd name="connsiteY12" fmla="*/ 9987 h 10079"/>
              <a:gd name="connsiteX0" fmla="*/ 9241 w 10182"/>
              <a:gd name="connsiteY0" fmla="*/ 9987 h 10079"/>
              <a:gd name="connsiteX1" fmla="*/ 9233 w 10182"/>
              <a:gd name="connsiteY1" fmla="*/ 9793 h 10079"/>
              <a:gd name="connsiteX2" fmla="*/ 10022 w 10182"/>
              <a:gd name="connsiteY2" fmla="*/ 8616 h 10079"/>
              <a:gd name="connsiteX3" fmla="*/ 10182 w 10182"/>
              <a:gd name="connsiteY3" fmla="*/ 8629 h 10079"/>
              <a:gd name="connsiteX4" fmla="*/ 10093 w 10182"/>
              <a:gd name="connsiteY4" fmla="*/ 1410 h 10079"/>
              <a:gd name="connsiteX5" fmla="*/ 9951 w 10182"/>
              <a:gd name="connsiteY5" fmla="*/ 1423 h 10079"/>
              <a:gd name="connsiteX6" fmla="*/ 9108 w 10182"/>
              <a:gd name="connsiteY6" fmla="*/ 142 h 10079"/>
              <a:gd name="connsiteX7" fmla="*/ 9108 w 10182"/>
              <a:gd name="connsiteY7" fmla="*/ 13 h 10079"/>
              <a:gd name="connsiteX8" fmla="*/ 611 w 10182"/>
              <a:gd name="connsiteY8" fmla="*/ 29 h 10079"/>
              <a:gd name="connsiteX9" fmla="*/ 90 w 10182"/>
              <a:gd name="connsiteY9" fmla="*/ 803 h 10079"/>
              <a:gd name="connsiteX10" fmla="*/ 95 w 10182"/>
              <a:gd name="connsiteY10" fmla="*/ 9281 h 10079"/>
              <a:gd name="connsiteX11" fmla="*/ 646 w 10182"/>
              <a:gd name="connsiteY11" fmla="*/ 10079 h 10079"/>
              <a:gd name="connsiteX12" fmla="*/ 9241 w 10182"/>
              <a:gd name="connsiteY12" fmla="*/ 9987 h 10079"/>
              <a:gd name="connsiteX0" fmla="*/ 9243 w 10184"/>
              <a:gd name="connsiteY0" fmla="*/ 9987 h 10079"/>
              <a:gd name="connsiteX1" fmla="*/ 9235 w 10184"/>
              <a:gd name="connsiteY1" fmla="*/ 9793 h 10079"/>
              <a:gd name="connsiteX2" fmla="*/ 10024 w 10184"/>
              <a:gd name="connsiteY2" fmla="*/ 8616 h 10079"/>
              <a:gd name="connsiteX3" fmla="*/ 10184 w 10184"/>
              <a:gd name="connsiteY3" fmla="*/ 8629 h 10079"/>
              <a:gd name="connsiteX4" fmla="*/ 10095 w 10184"/>
              <a:gd name="connsiteY4" fmla="*/ 1410 h 10079"/>
              <a:gd name="connsiteX5" fmla="*/ 9953 w 10184"/>
              <a:gd name="connsiteY5" fmla="*/ 1423 h 10079"/>
              <a:gd name="connsiteX6" fmla="*/ 9110 w 10184"/>
              <a:gd name="connsiteY6" fmla="*/ 142 h 10079"/>
              <a:gd name="connsiteX7" fmla="*/ 9110 w 10184"/>
              <a:gd name="connsiteY7" fmla="*/ 13 h 10079"/>
              <a:gd name="connsiteX8" fmla="*/ 613 w 10184"/>
              <a:gd name="connsiteY8" fmla="*/ 29 h 10079"/>
              <a:gd name="connsiteX9" fmla="*/ 92 w 10184"/>
              <a:gd name="connsiteY9" fmla="*/ 803 h 10079"/>
              <a:gd name="connsiteX10" fmla="*/ 93 w 10184"/>
              <a:gd name="connsiteY10" fmla="*/ 9281 h 10079"/>
              <a:gd name="connsiteX11" fmla="*/ 648 w 10184"/>
              <a:gd name="connsiteY11" fmla="*/ 10079 h 10079"/>
              <a:gd name="connsiteX12" fmla="*/ 9243 w 10184"/>
              <a:gd name="connsiteY12" fmla="*/ 9987 h 10079"/>
              <a:gd name="connsiteX0" fmla="*/ 9243 w 10184"/>
              <a:gd name="connsiteY0" fmla="*/ 9987 h 10079"/>
              <a:gd name="connsiteX1" fmla="*/ 9235 w 10184"/>
              <a:gd name="connsiteY1" fmla="*/ 9793 h 10079"/>
              <a:gd name="connsiteX2" fmla="*/ 10024 w 10184"/>
              <a:gd name="connsiteY2" fmla="*/ 8616 h 10079"/>
              <a:gd name="connsiteX3" fmla="*/ 10184 w 10184"/>
              <a:gd name="connsiteY3" fmla="*/ 8629 h 10079"/>
              <a:gd name="connsiteX4" fmla="*/ 10095 w 10184"/>
              <a:gd name="connsiteY4" fmla="*/ 1410 h 10079"/>
              <a:gd name="connsiteX5" fmla="*/ 9953 w 10184"/>
              <a:gd name="connsiteY5" fmla="*/ 1423 h 10079"/>
              <a:gd name="connsiteX6" fmla="*/ 9110 w 10184"/>
              <a:gd name="connsiteY6" fmla="*/ 142 h 10079"/>
              <a:gd name="connsiteX7" fmla="*/ 9110 w 10184"/>
              <a:gd name="connsiteY7" fmla="*/ 13 h 10079"/>
              <a:gd name="connsiteX8" fmla="*/ 613 w 10184"/>
              <a:gd name="connsiteY8" fmla="*/ 29 h 10079"/>
              <a:gd name="connsiteX9" fmla="*/ 92 w 10184"/>
              <a:gd name="connsiteY9" fmla="*/ 803 h 10079"/>
              <a:gd name="connsiteX10" fmla="*/ 93 w 10184"/>
              <a:gd name="connsiteY10" fmla="*/ 9281 h 10079"/>
              <a:gd name="connsiteX11" fmla="*/ 648 w 10184"/>
              <a:gd name="connsiteY11" fmla="*/ 10079 h 10079"/>
              <a:gd name="connsiteX12" fmla="*/ 9243 w 10184"/>
              <a:gd name="connsiteY12" fmla="*/ 9987 h 10079"/>
              <a:gd name="connsiteX0" fmla="*/ 9151 w 10092"/>
              <a:gd name="connsiteY0" fmla="*/ 9987 h 10079"/>
              <a:gd name="connsiteX1" fmla="*/ 9143 w 10092"/>
              <a:gd name="connsiteY1" fmla="*/ 9793 h 10079"/>
              <a:gd name="connsiteX2" fmla="*/ 9932 w 10092"/>
              <a:gd name="connsiteY2" fmla="*/ 8616 h 10079"/>
              <a:gd name="connsiteX3" fmla="*/ 10092 w 10092"/>
              <a:gd name="connsiteY3" fmla="*/ 8629 h 10079"/>
              <a:gd name="connsiteX4" fmla="*/ 10003 w 10092"/>
              <a:gd name="connsiteY4" fmla="*/ 1410 h 10079"/>
              <a:gd name="connsiteX5" fmla="*/ 9861 w 10092"/>
              <a:gd name="connsiteY5" fmla="*/ 1423 h 10079"/>
              <a:gd name="connsiteX6" fmla="*/ 9018 w 10092"/>
              <a:gd name="connsiteY6" fmla="*/ 142 h 10079"/>
              <a:gd name="connsiteX7" fmla="*/ 9018 w 10092"/>
              <a:gd name="connsiteY7" fmla="*/ 13 h 10079"/>
              <a:gd name="connsiteX8" fmla="*/ 521 w 10092"/>
              <a:gd name="connsiteY8" fmla="*/ 29 h 10079"/>
              <a:gd name="connsiteX9" fmla="*/ 0 w 10092"/>
              <a:gd name="connsiteY9" fmla="*/ 803 h 10079"/>
              <a:gd name="connsiteX10" fmla="*/ 1 w 10092"/>
              <a:gd name="connsiteY10" fmla="*/ 9281 h 10079"/>
              <a:gd name="connsiteX11" fmla="*/ 556 w 10092"/>
              <a:gd name="connsiteY11" fmla="*/ 10079 h 10079"/>
              <a:gd name="connsiteX12" fmla="*/ 9151 w 10092"/>
              <a:gd name="connsiteY12" fmla="*/ 9987 h 10079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9861 w 10092"/>
              <a:gd name="connsiteY4" fmla="*/ 1517 h 10173"/>
              <a:gd name="connsiteX5" fmla="*/ 9018 w 10092"/>
              <a:gd name="connsiteY5" fmla="*/ 107 h 10173"/>
              <a:gd name="connsiteX6" fmla="*/ 521 w 10092"/>
              <a:gd name="connsiteY6" fmla="*/ 123 h 10173"/>
              <a:gd name="connsiteX7" fmla="*/ 0 w 10092"/>
              <a:gd name="connsiteY7" fmla="*/ 897 h 10173"/>
              <a:gd name="connsiteX8" fmla="*/ 1 w 10092"/>
              <a:gd name="connsiteY8" fmla="*/ 9375 h 10173"/>
              <a:gd name="connsiteX9" fmla="*/ 556 w 10092"/>
              <a:gd name="connsiteY9" fmla="*/ 10173 h 10173"/>
              <a:gd name="connsiteX10" fmla="*/ 9151 w 10092"/>
              <a:gd name="connsiteY10" fmla="*/ 10081 h 10173"/>
              <a:gd name="connsiteX0" fmla="*/ 9151 w 10273"/>
              <a:gd name="connsiteY0" fmla="*/ 10062 h 10154"/>
              <a:gd name="connsiteX1" fmla="*/ 9143 w 10273"/>
              <a:gd name="connsiteY1" fmla="*/ 9868 h 10154"/>
              <a:gd name="connsiteX2" fmla="*/ 9932 w 10273"/>
              <a:gd name="connsiteY2" fmla="*/ 8691 h 10154"/>
              <a:gd name="connsiteX3" fmla="*/ 10092 w 10273"/>
              <a:gd name="connsiteY3" fmla="*/ 8704 h 10154"/>
              <a:gd name="connsiteX4" fmla="*/ 9861 w 10273"/>
              <a:gd name="connsiteY4" fmla="*/ 1498 h 10154"/>
              <a:gd name="connsiteX5" fmla="*/ 9532 w 10273"/>
              <a:gd name="connsiteY5" fmla="*/ 116 h 10154"/>
              <a:gd name="connsiteX6" fmla="*/ 521 w 10273"/>
              <a:gd name="connsiteY6" fmla="*/ 104 h 10154"/>
              <a:gd name="connsiteX7" fmla="*/ 0 w 10273"/>
              <a:gd name="connsiteY7" fmla="*/ 878 h 10154"/>
              <a:gd name="connsiteX8" fmla="*/ 1 w 10273"/>
              <a:gd name="connsiteY8" fmla="*/ 9356 h 10154"/>
              <a:gd name="connsiteX9" fmla="*/ 556 w 10273"/>
              <a:gd name="connsiteY9" fmla="*/ 10154 h 10154"/>
              <a:gd name="connsiteX10" fmla="*/ 9151 w 10273"/>
              <a:gd name="connsiteY10" fmla="*/ 10062 h 10154"/>
              <a:gd name="connsiteX0" fmla="*/ 9151 w 10092"/>
              <a:gd name="connsiteY0" fmla="*/ 10062 h 10154"/>
              <a:gd name="connsiteX1" fmla="*/ 9143 w 10092"/>
              <a:gd name="connsiteY1" fmla="*/ 9868 h 10154"/>
              <a:gd name="connsiteX2" fmla="*/ 9932 w 10092"/>
              <a:gd name="connsiteY2" fmla="*/ 8691 h 10154"/>
              <a:gd name="connsiteX3" fmla="*/ 10092 w 10092"/>
              <a:gd name="connsiteY3" fmla="*/ 8704 h 10154"/>
              <a:gd name="connsiteX4" fmla="*/ 9861 w 10092"/>
              <a:gd name="connsiteY4" fmla="*/ 1498 h 10154"/>
              <a:gd name="connsiteX5" fmla="*/ 9532 w 10092"/>
              <a:gd name="connsiteY5" fmla="*/ 116 h 10154"/>
              <a:gd name="connsiteX6" fmla="*/ 521 w 10092"/>
              <a:gd name="connsiteY6" fmla="*/ 104 h 10154"/>
              <a:gd name="connsiteX7" fmla="*/ 0 w 10092"/>
              <a:gd name="connsiteY7" fmla="*/ 878 h 10154"/>
              <a:gd name="connsiteX8" fmla="*/ 1 w 10092"/>
              <a:gd name="connsiteY8" fmla="*/ 9356 h 10154"/>
              <a:gd name="connsiteX9" fmla="*/ 556 w 10092"/>
              <a:gd name="connsiteY9" fmla="*/ 10154 h 10154"/>
              <a:gd name="connsiteX10" fmla="*/ 9151 w 10092"/>
              <a:gd name="connsiteY10" fmla="*/ 10062 h 10154"/>
              <a:gd name="connsiteX0" fmla="*/ 9151 w 10127"/>
              <a:gd name="connsiteY0" fmla="*/ 10052 h 10144"/>
              <a:gd name="connsiteX1" fmla="*/ 9143 w 10127"/>
              <a:gd name="connsiteY1" fmla="*/ 9858 h 10144"/>
              <a:gd name="connsiteX2" fmla="*/ 9932 w 10127"/>
              <a:gd name="connsiteY2" fmla="*/ 8681 h 10144"/>
              <a:gd name="connsiteX3" fmla="*/ 10092 w 10127"/>
              <a:gd name="connsiteY3" fmla="*/ 8694 h 10144"/>
              <a:gd name="connsiteX4" fmla="*/ 9861 w 10127"/>
              <a:gd name="connsiteY4" fmla="*/ 1488 h 10144"/>
              <a:gd name="connsiteX5" fmla="*/ 10075 w 10127"/>
              <a:gd name="connsiteY5" fmla="*/ 120 h 10144"/>
              <a:gd name="connsiteX6" fmla="*/ 521 w 10127"/>
              <a:gd name="connsiteY6" fmla="*/ 94 h 10144"/>
              <a:gd name="connsiteX7" fmla="*/ 0 w 10127"/>
              <a:gd name="connsiteY7" fmla="*/ 868 h 10144"/>
              <a:gd name="connsiteX8" fmla="*/ 1 w 10127"/>
              <a:gd name="connsiteY8" fmla="*/ 9346 h 10144"/>
              <a:gd name="connsiteX9" fmla="*/ 556 w 10127"/>
              <a:gd name="connsiteY9" fmla="*/ 10144 h 10144"/>
              <a:gd name="connsiteX10" fmla="*/ 9151 w 10127"/>
              <a:gd name="connsiteY10" fmla="*/ 10052 h 10144"/>
              <a:gd name="connsiteX0" fmla="*/ 9151 w 10092"/>
              <a:gd name="connsiteY0" fmla="*/ 10066 h 10158"/>
              <a:gd name="connsiteX1" fmla="*/ 9143 w 10092"/>
              <a:gd name="connsiteY1" fmla="*/ 9872 h 10158"/>
              <a:gd name="connsiteX2" fmla="*/ 9932 w 10092"/>
              <a:gd name="connsiteY2" fmla="*/ 8695 h 10158"/>
              <a:gd name="connsiteX3" fmla="*/ 10092 w 10092"/>
              <a:gd name="connsiteY3" fmla="*/ 8708 h 10158"/>
              <a:gd name="connsiteX4" fmla="*/ 9861 w 10092"/>
              <a:gd name="connsiteY4" fmla="*/ 1502 h 10158"/>
              <a:gd name="connsiteX5" fmla="*/ 9522 w 10092"/>
              <a:gd name="connsiteY5" fmla="*/ 113 h 10158"/>
              <a:gd name="connsiteX6" fmla="*/ 521 w 10092"/>
              <a:gd name="connsiteY6" fmla="*/ 108 h 10158"/>
              <a:gd name="connsiteX7" fmla="*/ 0 w 10092"/>
              <a:gd name="connsiteY7" fmla="*/ 882 h 10158"/>
              <a:gd name="connsiteX8" fmla="*/ 1 w 10092"/>
              <a:gd name="connsiteY8" fmla="*/ 9360 h 10158"/>
              <a:gd name="connsiteX9" fmla="*/ 556 w 10092"/>
              <a:gd name="connsiteY9" fmla="*/ 10158 h 10158"/>
              <a:gd name="connsiteX10" fmla="*/ 9151 w 10092"/>
              <a:gd name="connsiteY10" fmla="*/ 10066 h 10158"/>
              <a:gd name="connsiteX0" fmla="*/ 9151 w 10092"/>
              <a:gd name="connsiteY0" fmla="*/ 10066 h 10158"/>
              <a:gd name="connsiteX1" fmla="*/ 9143 w 10092"/>
              <a:gd name="connsiteY1" fmla="*/ 9872 h 10158"/>
              <a:gd name="connsiteX2" fmla="*/ 9932 w 10092"/>
              <a:gd name="connsiteY2" fmla="*/ 8695 h 10158"/>
              <a:gd name="connsiteX3" fmla="*/ 10092 w 10092"/>
              <a:gd name="connsiteY3" fmla="*/ 8708 h 10158"/>
              <a:gd name="connsiteX4" fmla="*/ 9538 w 10092"/>
              <a:gd name="connsiteY4" fmla="*/ 918 h 10158"/>
              <a:gd name="connsiteX5" fmla="*/ 9522 w 10092"/>
              <a:gd name="connsiteY5" fmla="*/ 113 h 10158"/>
              <a:gd name="connsiteX6" fmla="*/ 521 w 10092"/>
              <a:gd name="connsiteY6" fmla="*/ 108 h 10158"/>
              <a:gd name="connsiteX7" fmla="*/ 0 w 10092"/>
              <a:gd name="connsiteY7" fmla="*/ 882 h 10158"/>
              <a:gd name="connsiteX8" fmla="*/ 1 w 10092"/>
              <a:gd name="connsiteY8" fmla="*/ 9360 h 10158"/>
              <a:gd name="connsiteX9" fmla="*/ 556 w 10092"/>
              <a:gd name="connsiteY9" fmla="*/ 10158 h 10158"/>
              <a:gd name="connsiteX10" fmla="*/ 9151 w 10092"/>
              <a:gd name="connsiteY10" fmla="*/ 10066 h 10158"/>
              <a:gd name="connsiteX0" fmla="*/ 9151 w 10160"/>
              <a:gd name="connsiteY0" fmla="*/ 10066 h 10158"/>
              <a:gd name="connsiteX1" fmla="*/ 9143 w 10160"/>
              <a:gd name="connsiteY1" fmla="*/ 9872 h 10158"/>
              <a:gd name="connsiteX2" fmla="*/ 9932 w 10160"/>
              <a:gd name="connsiteY2" fmla="*/ 8695 h 10158"/>
              <a:gd name="connsiteX3" fmla="*/ 10092 w 10160"/>
              <a:gd name="connsiteY3" fmla="*/ 8708 h 10158"/>
              <a:gd name="connsiteX4" fmla="*/ 10081 w 10160"/>
              <a:gd name="connsiteY4" fmla="*/ 911 h 10158"/>
              <a:gd name="connsiteX5" fmla="*/ 9522 w 10160"/>
              <a:gd name="connsiteY5" fmla="*/ 113 h 10158"/>
              <a:gd name="connsiteX6" fmla="*/ 521 w 10160"/>
              <a:gd name="connsiteY6" fmla="*/ 108 h 10158"/>
              <a:gd name="connsiteX7" fmla="*/ 0 w 10160"/>
              <a:gd name="connsiteY7" fmla="*/ 882 h 10158"/>
              <a:gd name="connsiteX8" fmla="*/ 1 w 10160"/>
              <a:gd name="connsiteY8" fmla="*/ 9360 h 10158"/>
              <a:gd name="connsiteX9" fmla="*/ 556 w 10160"/>
              <a:gd name="connsiteY9" fmla="*/ 10158 h 10158"/>
              <a:gd name="connsiteX10" fmla="*/ 9151 w 10160"/>
              <a:gd name="connsiteY10" fmla="*/ 10066 h 10158"/>
              <a:gd name="connsiteX0" fmla="*/ 9151 w 10160"/>
              <a:gd name="connsiteY0" fmla="*/ 10066 h 10158"/>
              <a:gd name="connsiteX1" fmla="*/ 9143 w 10160"/>
              <a:gd name="connsiteY1" fmla="*/ 9872 h 10158"/>
              <a:gd name="connsiteX2" fmla="*/ 9932 w 10160"/>
              <a:gd name="connsiteY2" fmla="*/ 8695 h 10158"/>
              <a:gd name="connsiteX3" fmla="*/ 10092 w 10160"/>
              <a:gd name="connsiteY3" fmla="*/ 8708 h 10158"/>
              <a:gd name="connsiteX4" fmla="*/ 10081 w 10160"/>
              <a:gd name="connsiteY4" fmla="*/ 911 h 10158"/>
              <a:gd name="connsiteX5" fmla="*/ 9522 w 10160"/>
              <a:gd name="connsiteY5" fmla="*/ 113 h 10158"/>
              <a:gd name="connsiteX6" fmla="*/ 521 w 10160"/>
              <a:gd name="connsiteY6" fmla="*/ 108 h 10158"/>
              <a:gd name="connsiteX7" fmla="*/ 0 w 10160"/>
              <a:gd name="connsiteY7" fmla="*/ 882 h 10158"/>
              <a:gd name="connsiteX8" fmla="*/ 1 w 10160"/>
              <a:gd name="connsiteY8" fmla="*/ 9360 h 10158"/>
              <a:gd name="connsiteX9" fmla="*/ 556 w 10160"/>
              <a:gd name="connsiteY9" fmla="*/ 10158 h 10158"/>
              <a:gd name="connsiteX10" fmla="*/ 9151 w 10160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10092 w 10171"/>
              <a:gd name="connsiteY2" fmla="*/ 8708 h 10158"/>
              <a:gd name="connsiteX3" fmla="*/ 10096 w 10171"/>
              <a:gd name="connsiteY3" fmla="*/ 939 h 10158"/>
              <a:gd name="connsiteX4" fmla="*/ 9522 w 10171"/>
              <a:gd name="connsiteY4" fmla="*/ 113 h 10158"/>
              <a:gd name="connsiteX5" fmla="*/ 521 w 10171"/>
              <a:gd name="connsiteY5" fmla="*/ 108 h 10158"/>
              <a:gd name="connsiteX6" fmla="*/ 0 w 10171"/>
              <a:gd name="connsiteY6" fmla="*/ 882 h 10158"/>
              <a:gd name="connsiteX7" fmla="*/ 1 w 10171"/>
              <a:gd name="connsiteY7" fmla="*/ 9360 h 10158"/>
              <a:gd name="connsiteX8" fmla="*/ 556 w 10171"/>
              <a:gd name="connsiteY8" fmla="*/ 10158 h 10158"/>
              <a:gd name="connsiteX9" fmla="*/ 9151 w 10171"/>
              <a:gd name="connsiteY9" fmla="*/ 10066 h 10158"/>
              <a:gd name="connsiteX0" fmla="*/ 9151 w 10171"/>
              <a:gd name="connsiteY0" fmla="*/ 10066 h 10158"/>
              <a:gd name="connsiteX1" fmla="*/ 10092 w 10171"/>
              <a:gd name="connsiteY1" fmla="*/ 8708 h 10158"/>
              <a:gd name="connsiteX2" fmla="*/ 10096 w 10171"/>
              <a:gd name="connsiteY2" fmla="*/ 939 h 10158"/>
              <a:gd name="connsiteX3" fmla="*/ 9522 w 10171"/>
              <a:gd name="connsiteY3" fmla="*/ 113 h 10158"/>
              <a:gd name="connsiteX4" fmla="*/ 521 w 10171"/>
              <a:gd name="connsiteY4" fmla="*/ 108 h 10158"/>
              <a:gd name="connsiteX5" fmla="*/ 0 w 10171"/>
              <a:gd name="connsiteY5" fmla="*/ 882 h 10158"/>
              <a:gd name="connsiteX6" fmla="*/ 1 w 10171"/>
              <a:gd name="connsiteY6" fmla="*/ 9360 h 10158"/>
              <a:gd name="connsiteX7" fmla="*/ 556 w 10171"/>
              <a:gd name="connsiteY7" fmla="*/ 10158 h 10158"/>
              <a:gd name="connsiteX8" fmla="*/ 9151 w 10171"/>
              <a:gd name="connsiteY8" fmla="*/ 10066 h 10158"/>
              <a:gd name="connsiteX0" fmla="*/ 9151 w 10169"/>
              <a:gd name="connsiteY0" fmla="*/ 10066 h 10186"/>
              <a:gd name="connsiteX1" fmla="*/ 10082 w 10169"/>
              <a:gd name="connsiteY1" fmla="*/ 9335 h 10186"/>
              <a:gd name="connsiteX2" fmla="*/ 10096 w 10169"/>
              <a:gd name="connsiteY2" fmla="*/ 939 h 10186"/>
              <a:gd name="connsiteX3" fmla="*/ 9522 w 10169"/>
              <a:gd name="connsiteY3" fmla="*/ 113 h 10186"/>
              <a:gd name="connsiteX4" fmla="*/ 521 w 10169"/>
              <a:gd name="connsiteY4" fmla="*/ 108 h 10186"/>
              <a:gd name="connsiteX5" fmla="*/ 0 w 10169"/>
              <a:gd name="connsiteY5" fmla="*/ 882 h 10186"/>
              <a:gd name="connsiteX6" fmla="*/ 1 w 10169"/>
              <a:gd name="connsiteY6" fmla="*/ 9360 h 10186"/>
              <a:gd name="connsiteX7" fmla="*/ 556 w 10169"/>
              <a:gd name="connsiteY7" fmla="*/ 10158 h 10186"/>
              <a:gd name="connsiteX8" fmla="*/ 9151 w 10169"/>
              <a:gd name="connsiteY8" fmla="*/ 10066 h 10186"/>
              <a:gd name="connsiteX0" fmla="*/ 9151 w 10169"/>
              <a:gd name="connsiteY0" fmla="*/ 10066 h 10158"/>
              <a:gd name="connsiteX1" fmla="*/ 10082 w 10169"/>
              <a:gd name="connsiteY1" fmla="*/ 9335 h 10158"/>
              <a:gd name="connsiteX2" fmla="*/ 10096 w 10169"/>
              <a:gd name="connsiteY2" fmla="*/ 939 h 10158"/>
              <a:gd name="connsiteX3" fmla="*/ 9522 w 10169"/>
              <a:gd name="connsiteY3" fmla="*/ 113 h 10158"/>
              <a:gd name="connsiteX4" fmla="*/ 521 w 10169"/>
              <a:gd name="connsiteY4" fmla="*/ 108 h 10158"/>
              <a:gd name="connsiteX5" fmla="*/ 0 w 10169"/>
              <a:gd name="connsiteY5" fmla="*/ 882 h 10158"/>
              <a:gd name="connsiteX6" fmla="*/ 1 w 10169"/>
              <a:gd name="connsiteY6" fmla="*/ 9360 h 10158"/>
              <a:gd name="connsiteX7" fmla="*/ 556 w 10169"/>
              <a:gd name="connsiteY7" fmla="*/ 10158 h 10158"/>
              <a:gd name="connsiteX8" fmla="*/ 9151 w 10169"/>
              <a:gd name="connsiteY8" fmla="*/ 10066 h 10158"/>
              <a:gd name="connsiteX0" fmla="*/ 9518 w 10241"/>
              <a:gd name="connsiteY0" fmla="*/ 10159 h 10159"/>
              <a:gd name="connsiteX1" fmla="*/ 10082 w 10241"/>
              <a:gd name="connsiteY1" fmla="*/ 9335 h 10159"/>
              <a:gd name="connsiteX2" fmla="*/ 10096 w 10241"/>
              <a:gd name="connsiteY2" fmla="*/ 939 h 10159"/>
              <a:gd name="connsiteX3" fmla="*/ 9522 w 10241"/>
              <a:gd name="connsiteY3" fmla="*/ 113 h 10159"/>
              <a:gd name="connsiteX4" fmla="*/ 521 w 10241"/>
              <a:gd name="connsiteY4" fmla="*/ 108 h 10159"/>
              <a:gd name="connsiteX5" fmla="*/ 0 w 10241"/>
              <a:gd name="connsiteY5" fmla="*/ 882 h 10159"/>
              <a:gd name="connsiteX6" fmla="*/ 1 w 10241"/>
              <a:gd name="connsiteY6" fmla="*/ 9360 h 10159"/>
              <a:gd name="connsiteX7" fmla="*/ 556 w 10241"/>
              <a:gd name="connsiteY7" fmla="*/ 10158 h 10159"/>
              <a:gd name="connsiteX8" fmla="*/ 9518 w 10241"/>
              <a:gd name="connsiteY8" fmla="*/ 10159 h 10159"/>
              <a:gd name="connsiteX0" fmla="*/ 9518 w 10169"/>
              <a:gd name="connsiteY0" fmla="*/ 10159 h 10159"/>
              <a:gd name="connsiteX1" fmla="*/ 10082 w 10169"/>
              <a:gd name="connsiteY1" fmla="*/ 9335 h 10159"/>
              <a:gd name="connsiteX2" fmla="*/ 10096 w 10169"/>
              <a:gd name="connsiteY2" fmla="*/ 939 h 10159"/>
              <a:gd name="connsiteX3" fmla="*/ 9522 w 10169"/>
              <a:gd name="connsiteY3" fmla="*/ 113 h 10159"/>
              <a:gd name="connsiteX4" fmla="*/ 521 w 10169"/>
              <a:gd name="connsiteY4" fmla="*/ 108 h 10159"/>
              <a:gd name="connsiteX5" fmla="*/ 0 w 10169"/>
              <a:gd name="connsiteY5" fmla="*/ 882 h 10159"/>
              <a:gd name="connsiteX6" fmla="*/ 1 w 10169"/>
              <a:gd name="connsiteY6" fmla="*/ 9360 h 10159"/>
              <a:gd name="connsiteX7" fmla="*/ 556 w 10169"/>
              <a:gd name="connsiteY7" fmla="*/ 10158 h 10159"/>
              <a:gd name="connsiteX8" fmla="*/ 9518 w 10169"/>
              <a:gd name="connsiteY8" fmla="*/ 10159 h 10159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70"/>
              <a:gd name="connsiteY0" fmla="*/ 10166 h 10166"/>
              <a:gd name="connsiteX1" fmla="*/ 10082 w 10170"/>
              <a:gd name="connsiteY1" fmla="*/ 9335 h 10166"/>
              <a:gd name="connsiteX2" fmla="*/ 10096 w 10170"/>
              <a:gd name="connsiteY2" fmla="*/ 939 h 10166"/>
              <a:gd name="connsiteX3" fmla="*/ 9522 w 10170"/>
              <a:gd name="connsiteY3" fmla="*/ 113 h 10166"/>
              <a:gd name="connsiteX4" fmla="*/ 521 w 10170"/>
              <a:gd name="connsiteY4" fmla="*/ 108 h 10166"/>
              <a:gd name="connsiteX5" fmla="*/ 0 w 10170"/>
              <a:gd name="connsiteY5" fmla="*/ 882 h 10166"/>
              <a:gd name="connsiteX6" fmla="*/ 1 w 10170"/>
              <a:gd name="connsiteY6" fmla="*/ 9360 h 10166"/>
              <a:gd name="connsiteX7" fmla="*/ 556 w 10170"/>
              <a:gd name="connsiteY7" fmla="*/ 10158 h 10166"/>
              <a:gd name="connsiteX8" fmla="*/ 9528 w 10170"/>
              <a:gd name="connsiteY8" fmla="*/ 10166 h 10166"/>
              <a:gd name="connsiteX0" fmla="*/ 9528 w 10096"/>
              <a:gd name="connsiteY0" fmla="*/ 10166 h 10166"/>
              <a:gd name="connsiteX1" fmla="*/ 10082 w 10096"/>
              <a:gd name="connsiteY1" fmla="*/ 9335 h 10166"/>
              <a:gd name="connsiteX2" fmla="*/ 10096 w 10096"/>
              <a:gd name="connsiteY2" fmla="*/ 939 h 10166"/>
              <a:gd name="connsiteX3" fmla="*/ 9522 w 10096"/>
              <a:gd name="connsiteY3" fmla="*/ 113 h 10166"/>
              <a:gd name="connsiteX4" fmla="*/ 521 w 10096"/>
              <a:gd name="connsiteY4" fmla="*/ 108 h 10166"/>
              <a:gd name="connsiteX5" fmla="*/ 0 w 10096"/>
              <a:gd name="connsiteY5" fmla="*/ 882 h 10166"/>
              <a:gd name="connsiteX6" fmla="*/ 1 w 10096"/>
              <a:gd name="connsiteY6" fmla="*/ 9360 h 10166"/>
              <a:gd name="connsiteX7" fmla="*/ 556 w 10096"/>
              <a:gd name="connsiteY7" fmla="*/ 10158 h 10166"/>
              <a:gd name="connsiteX8" fmla="*/ 9528 w 10096"/>
              <a:gd name="connsiteY8" fmla="*/ 10166 h 10166"/>
              <a:gd name="connsiteX0" fmla="*/ 9528 w 10096"/>
              <a:gd name="connsiteY0" fmla="*/ 10058 h 10058"/>
              <a:gd name="connsiteX1" fmla="*/ 10082 w 10096"/>
              <a:gd name="connsiteY1" fmla="*/ 9227 h 10058"/>
              <a:gd name="connsiteX2" fmla="*/ 10096 w 10096"/>
              <a:gd name="connsiteY2" fmla="*/ 831 h 10058"/>
              <a:gd name="connsiteX3" fmla="*/ 9522 w 10096"/>
              <a:gd name="connsiteY3" fmla="*/ 5 h 10058"/>
              <a:gd name="connsiteX4" fmla="*/ 521 w 10096"/>
              <a:gd name="connsiteY4" fmla="*/ 0 h 10058"/>
              <a:gd name="connsiteX5" fmla="*/ 0 w 10096"/>
              <a:gd name="connsiteY5" fmla="*/ 774 h 10058"/>
              <a:gd name="connsiteX6" fmla="*/ 1 w 10096"/>
              <a:gd name="connsiteY6" fmla="*/ 9252 h 10058"/>
              <a:gd name="connsiteX7" fmla="*/ 556 w 10096"/>
              <a:gd name="connsiteY7" fmla="*/ 10050 h 10058"/>
              <a:gd name="connsiteX8" fmla="*/ 9528 w 10096"/>
              <a:gd name="connsiteY8" fmla="*/ 10058 h 10058"/>
              <a:gd name="connsiteX0" fmla="*/ 9829 w 10397"/>
              <a:gd name="connsiteY0" fmla="*/ 10058 h 10058"/>
              <a:gd name="connsiteX1" fmla="*/ 10383 w 10397"/>
              <a:gd name="connsiteY1" fmla="*/ 9227 h 10058"/>
              <a:gd name="connsiteX2" fmla="*/ 10397 w 10397"/>
              <a:gd name="connsiteY2" fmla="*/ 831 h 10058"/>
              <a:gd name="connsiteX3" fmla="*/ 9823 w 10397"/>
              <a:gd name="connsiteY3" fmla="*/ 5 h 10058"/>
              <a:gd name="connsiteX4" fmla="*/ 822 w 10397"/>
              <a:gd name="connsiteY4" fmla="*/ 0 h 10058"/>
              <a:gd name="connsiteX5" fmla="*/ 0 w 10397"/>
              <a:gd name="connsiteY5" fmla="*/ 774 h 10058"/>
              <a:gd name="connsiteX6" fmla="*/ 302 w 10397"/>
              <a:gd name="connsiteY6" fmla="*/ 9252 h 10058"/>
              <a:gd name="connsiteX7" fmla="*/ 857 w 10397"/>
              <a:gd name="connsiteY7" fmla="*/ 10050 h 10058"/>
              <a:gd name="connsiteX8" fmla="*/ 9829 w 10397"/>
              <a:gd name="connsiteY8" fmla="*/ 10058 h 10058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02 w 10397"/>
              <a:gd name="connsiteY6" fmla="*/ 9447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4 w 10397"/>
              <a:gd name="connsiteY6" fmla="*/ 9544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4 w 10397"/>
              <a:gd name="connsiteY6" fmla="*/ 9544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440"/>
              <a:gd name="connsiteX1" fmla="*/ 10383 w 10397"/>
              <a:gd name="connsiteY1" fmla="*/ 9422 h 10440"/>
              <a:gd name="connsiteX2" fmla="*/ 10397 w 10397"/>
              <a:gd name="connsiteY2" fmla="*/ 1026 h 10440"/>
              <a:gd name="connsiteX3" fmla="*/ 9823 w 10397"/>
              <a:gd name="connsiteY3" fmla="*/ 200 h 10440"/>
              <a:gd name="connsiteX4" fmla="*/ 632 w 10397"/>
              <a:gd name="connsiteY4" fmla="*/ 0 h 10440"/>
              <a:gd name="connsiteX5" fmla="*/ 0 w 10397"/>
              <a:gd name="connsiteY5" fmla="*/ 969 h 10440"/>
              <a:gd name="connsiteX6" fmla="*/ 34 w 10397"/>
              <a:gd name="connsiteY6" fmla="*/ 9544 h 10440"/>
              <a:gd name="connsiteX7" fmla="*/ 612 w 10397"/>
              <a:gd name="connsiteY7" fmla="*/ 10440 h 10440"/>
              <a:gd name="connsiteX8" fmla="*/ 9829 w 10397"/>
              <a:gd name="connsiteY8" fmla="*/ 10253 h 10440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18 w 10397"/>
              <a:gd name="connsiteY0" fmla="*/ 10432 h 10432"/>
              <a:gd name="connsiteX1" fmla="*/ 10383 w 10397"/>
              <a:gd name="connsiteY1" fmla="*/ 9422 h 10432"/>
              <a:gd name="connsiteX2" fmla="*/ 10397 w 10397"/>
              <a:gd name="connsiteY2" fmla="*/ 1026 h 10432"/>
              <a:gd name="connsiteX3" fmla="*/ 9823 w 10397"/>
              <a:gd name="connsiteY3" fmla="*/ 200 h 10432"/>
              <a:gd name="connsiteX4" fmla="*/ 632 w 10397"/>
              <a:gd name="connsiteY4" fmla="*/ 0 h 10432"/>
              <a:gd name="connsiteX5" fmla="*/ 0 w 10397"/>
              <a:gd name="connsiteY5" fmla="*/ 969 h 10432"/>
              <a:gd name="connsiteX6" fmla="*/ 34 w 10397"/>
              <a:gd name="connsiteY6" fmla="*/ 9544 h 10432"/>
              <a:gd name="connsiteX7" fmla="*/ 679 w 10397"/>
              <a:gd name="connsiteY7" fmla="*/ 10424 h 10432"/>
              <a:gd name="connsiteX8" fmla="*/ 9818 w 10397"/>
              <a:gd name="connsiteY8" fmla="*/ 10432 h 1043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1086 h 10492"/>
              <a:gd name="connsiteX3" fmla="*/ 98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1086 h 10492"/>
              <a:gd name="connsiteX3" fmla="*/ 97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907 h 10492"/>
              <a:gd name="connsiteX3" fmla="*/ 97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472"/>
              <a:gd name="connsiteY0" fmla="*/ 10492 h 10492"/>
              <a:gd name="connsiteX1" fmla="*/ 10472 w 10472"/>
              <a:gd name="connsiteY1" fmla="*/ 9563 h 10492"/>
              <a:gd name="connsiteX2" fmla="*/ 10397 w 10472"/>
              <a:gd name="connsiteY2" fmla="*/ 907 h 10492"/>
              <a:gd name="connsiteX3" fmla="*/ 9701 w 10472"/>
              <a:gd name="connsiteY3" fmla="*/ 0 h 10492"/>
              <a:gd name="connsiteX4" fmla="*/ 632 w 10472"/>
              <a:gd name="connsiteY4" fmla="*/ 60 h 10492"/>
              <a:gd name="connsiteX5" fmla="*/ 0 w 10472"/>
              <a:gd name="connsiteY5" fmla="*/ 1029 h 10492"/>
              <a:gd name="connsiteX6" fmla="*/ 34 w 10472"/>
              <a:gd name="connsiteY6" fmla="*/ 9604 h 10492"/>
              <a:gd name="connsiteX7" fmla="*/ 679 w 10472"/>
              <a:gd name="connsiteY7" fmla="*/ 10484 h 10492"/>
              <a:gd name="connsiteX8" fmla="*/ 9818 w 10472"/>
              <a:gd name="connsiteY8" fmla="*/ 10492 h 10492"/>
              <a:gd name="connsiteX0" fmla="*/ 9818 w 10472"/>
              <a:gd name="connsiteY0" fmla="*/ 10492 h 10492"/>
              <a:gd name="connsiteX1" fmla="*/ 10472 w 10472"/>
              <a:gd name="connsiteY1" fmla="*/ 9563 h 10492"/>
              <a:gd name="connsiteX2" fmla="*/ 10397 w 10472"/>
              <a:gd name="connsiteY2" fmla="*/ 907 h 10492"/>
              <a:gd name="connsiteX3" fmla="*/ 9701 w 10472"/>
              <a:gd name="connsiteY3" fmla="*/ 0 h 10492"/>
              <a:gd name="connsiteX4" fmla="*/ 632 w 10472"/>
              <a:gd name="connsiteY4" fmla="*/ 60 h 10492"/>
              <a:gd name="connsiteX5" fmla="*/ 0 w 10472"/>
              <a:gd name="connsiteY5" fmla="*/ 1029 h 10492"/>
              <a:gd name="connsiteX6" fmla="*/ 34 w 10472"/>
              <a:gd name="connsiteY6" fmla="*/ 9604 h 10492"/>
              <a:gd name="connsiteX7" fmla="*/ 679 w 10472"/>
              <a:gd name="connsiteY7" fmla="*/ 10484 h 10492"/>
              <a:gd name="connsiteX8" fmla="*/ 9818 w 10472"/>
              <a:gd name="connsiteY8" fmla="*/ 10492 h 10492"/>
              <a:gd name="connsiteX0" fmla="*/ 9818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18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87 w 10439"/>
              <a:gd name="connsiteY4" fmla="*/ 31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95 w 10439"/>
              <a:gd name="connsiteY4" fmla="*/ 2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439" h="10492">
                <a:moveTo>
                  <a:pt x="9851" y="10492"/>
                </a:moveTo>
                <a:cubicBezTo>
                  <a:pt x="9772" y="9895"/>
                  <a:pt x="10126" y="9428"/>
                  <a:pt x="10439" y="9531"/>
                </a:cubicBezTo>
                <a:cubicBezTo>
                  <a:pt x="10444" y="6732"/>
                  <a:pt x="10392" y="3690"/>
                  <a:pt x="10397" y="891"/>
                </a:cubicBezTo>
                <a:cubicBezTo>
                  <a:pt x="10076" y="887"/>
                  <a:pt x="9702" y="453"/>
                  <a:pt x="9701" y="0"/>
                </a:cubicBezTo>
                <a:lnTo>
                  <a:pt x="695" y="2"/>
                </a:lnTo>
                <a:cubicBezTo>
                  <a:pt x="702" y="501"/>
                  <a:pt x="529" y="1058"/>
                  <a:pt x="0" y="1029"/>
                </a:cubicBezTo>
                <a:cubicBezTo>
                  <a:pt x="11" y="3887"/>
                  <a:pt x="23" y="6746"/>
                  <a:pt x="34" y="9604"/>
                </a:cubicBezTo>
                <a:cubicBezTo>
                  <a:pt x="339" y="9463"/>
                  <a:pt x="751" y="9896"/>
                  <a:pt x="679" y="10484"/>
                </a:cubicBezTo>
                <a:lnTo>
                  <a:pt x="9851" y="1049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21"/>
          <p:cNvSpPr>
            <a:spLocks/>
          </p:cNvSpPr>
          <p:nvPr/>
        </p:nvSpPr>
        <p:spPr bwMode="auto">
          <a:xfrm flipH="1">
            <a:off x="705020" y="353513"/>
            <a:ext cx="3683285" cy="2892518"/>
          </a:xfrm>
          <a:custGeom>
            <a:avLst/>
            <a:gdLst/>
            <a:ahLst/>
            <a:cxnLst/>
            <a:rect l="l" t="t" r="r" b="b"/>
            <a:pathLst>
              <a:path w="11322355" h="6153799">
                <a:moveTo>
                  <a:pt x="763927" y="0"/>
                </a:moveTo>
                <a:lnTo>
                  <a:pt x="10479406" y="0"/>
                </a:lnTo>
                <a:cubicBezTo>
                  <a:pt x="10526144" y="265985"/>
                  <a:pt x="11033800" y="530729"/>
                  <a:pt x="11270829" y="549307"/>
                </a:cubicBezTo>
                <a:cubicBezTo>
                  <a:pt x="11279242" y="2224925"/>
                  <a:pt x="11313943" y="3891189"/>
                  <a:pt x="11322355" y="5566807"/>
                </a:cubicBezTo>
                <a:cubicBezTo>
                  <a:pt x="10954316" y="5548098"/>
                  <a:pt x="10606256" y="5874334"/>
                  <a:pt x="10656730" y="6153799"/>
                </a:cubicBezTo>
                <a:lnTo>
                  <a:pt x="778562" y="6129244"/>
                </a:lnTo>
                <a:cubicBezTo>
                  <a:pt x="761737" y="5887781"/>
                  <a:pt x="605058" y="5620595"/>
                  <a:pt x="17247" y="5584346"/>
                </a:cubicBezTo>
                <a:cubicBezTo>
                  <a:pt x="38277" y="4716720"/>
                  <a:pt x="-21660" y="1512817"/>
                  <a:pt x="8834" y="627651"/>
                </a:cubicBezTo>
                <a:cubicBezTo>
                  <a:pt x="504996" y="568288"/>
                  <a:pt x="716694" y="362929"/>
                  <a:pt x="763927" y="0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22"/>
          <p:cNvSpPr>
            <a:spLocks/>
          </p:cNvSpPr>
          <p:nvPr/>
        </p:nvSpPr>
        <p:spPr bwMode="auto">
          <a:xfrm flipH="1">
            <a:off x="754006" y="399144"/>
            <a:ext cx="3585312" cy="2797600"/>
          </a:xfrm>
          <a:custGeom>
            <a:avLst/>
            <a:gdLst/>
            <a:ahLst/>
            <a:cxnLst/>
            <a:rect l="l" t="t" r="r" b="b"/>
            <a:pathLst>
              <a:path w="11322355" h="6153799">
                <a:moveTo>
                  <a:pt x="763927" y="0"/>
                </a:moveTo>
                <a:lnTo>
                  <a:pt x="10479406" y="0"/>
                </a:lnTo>
                <a:cubicBezTo>
                  <a:pt x="10526144" y="265985"/>
                  <a:pt x="11033800" y="530729"/>
                  <a:pt x="11270829" y="549307"/>
                </a:cubicBezTo>
                <a:cubicBezTo>
                  <a:pt x="11279242" y="2224925"/>
                  <a:pt x="11313943" y="3891189"/>
                  <a:pt x="11322355" y="5566807"/>
                </a:cubicBezTo>
                <a:cubicBezTo>
                  <a:pt x="10954316" y="5548098"/>
                  <a:pt x="10606256" y="5874334"/>
                  <a:pt x="10656730" y="6153799"/>
                </a:cubicBezTo>
                <a:lnTo>
                  <a:pt x="778562" y="6129244"/>
                </a:lnTo>
                <a:cubicBezTo>
                  <a:pt x="761737" y="5887781"/>
                  <a:pt x="605058" y="5620595"/>
                  <a:pt x="17247" y="5584346"/>
                </a:cubicBezTo>
                <a:cubicBezTo>
                  <a:pt x="38277" y="4716720"/>
                  <a:pt x="-21660" y="1512817"/>
                  <a:pt x="8834" y="627651"/>
                </a:cubicBezTo>
                <a:cubicBezTo>
                  <a:pt x="504996" y="568288"/>
                  <a:pt x="716694" y="362929"/>
                  <a:pt x="763927" y="0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prstDash val="dash"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/>
          </a:p>
        </p:txBody>
      </p:sp>
      <p:sp>
        <p:nvSpPr>
          <p:cNvPr id="39" name="Freeform 38"/>
          <p:cNvSpPr>
            <a:spLocks/>
          </p:cNvSpPr>
          <p:nvPr/>
        </p:nvSpPr>
        <p:spPr bwMode="auto">
          <a:xfrm>
            <a:off x="4685110" y="304801"/>
            <a:ext cx="3781256" cy="2989942"/>
          </a:xfrm>
          <a:custGeom>
            <a:avLst/>
            <a:gdLst>
              <a:gd name="T0" fmla="*/ 1021 w 1127"/>
              <a:gd name="T1" fmla="*/ 771 h 773"/>
              <a:gd name="T2" fmla="*/ 1020 w 1127"/>
              <a:gd name="T3" fmla="*/ 756 h 773"/>
              <a:gd name="T4" fmla="*/ 1109 w 1127"/>
              <a:gd name="T5" fmla="*/ 665 h 773"/>
              <a:gd name="T6" fmla="*/ 1127 w 1127"/>
              <a:gd name="T7" fmla="*/ 666 h 773"/>
              <a:gd name="T8" fmla="*/ 1117 w 1127"/>
              <a:gd name="T9" fmla="*/ 108 h 773"/>
              <a:gd name="T10" fmla="*/ 1101 w 1127"/>
              <a:gd name="T11" fmla="*/ 109 h 773"/>
              <a:gd name="T12" fmla="*/ 1006 w 1127"/>
              <a:gd name="T13" fmla="*/ 10 h 773"/>
              <a:gd name="T14" fmla="*/ 1006 w 1127"/>
              <a:gd name="T15" fmla="*/ 0 h 773"/>
              <a:gd name="T16" fmla="*/ 92 w 1127"/>
              <a:gd name="T17" fmla="*/ 3 h 773"/>
              <a:gd name="T18" fmla="*/ 95 w 1127"/>
              <a:gd name="T19" fmla="*/ 28 h 773"/>
              <a:gd name="T20" fmla="*/ 5 w 1127"/>
              <a:gd name="T21" fmla="*/ 119 h 773"/>
              <a:gd name="T22" fmla="*/ 0 w 1127"/>
              <a:gd name="T23" fmla="*/ 119 h 773"/>
              <a:gd name="T24" fmla="*/ 6 w 1127"/>
              <a:gd name="T25" fmla="*/ 675 h 773"/>
              <a:gd name="T26" fmla="*/ 24 w 1127"/>
              <a:gd name="T27" fmla="*/ 673 h 773"/>
              <a:gd name="T28" fmla="*/ 119 w 1127"/>
              <a:gd name="T29" fmla="*/ 765 h 773"/>
              <a:gd name="T30" fmla="*/ 119 w 1127"/>
              <a:gd name="T31" fmla="*/ 773 h 773"/>
              <a:gd name="T32" fmla="*/ 1021 w 1127"/>
              <a:gd name="T33" fmla="*/ 771 h 773"/>
              <a:gd name="connsiteX0" fmla="*/ 9133 w 10074"/>
              <a:gd name="connsiteY0" fmla="*/ 10050 h 10076"/>
              <a:gd name="connsiteX1" fmla="*/ 9125 w 10074"/>
              <a:gd name="connsiteY1" fmla="*/ 9856 h 10076"/>
              <a:gd name="connsiteX2" fmla="*/ 9914 w 10074"/>
              <a:gd name="connsiteY2" fmla="*/ 8679 h 10076"/>
              <a:gd name="connsiteX3" fmla="*/ 10074 w 10074"/>
              <a:gd name="connsiteY3" fmla="*/ 8692 h 10076"/>
              <a:gd name="connsiteX4" fmla="*/ 9985 w 10074"/>
              <a:gd name="connsiteY4" fmla="*/ 1473 h 10076"/>
              <a:gd name="connsiteX5" fmla="*/ 9843 w 10074"/>
              <a:gd name="connsiteY5" fmla="*/ 1486 h 10076"/>
              <a:gd name="connsiteX6" fmla="*/ 9000 w 10074"/>
              <a:gd name="connsiteY6" fmla="*/ 205 h 10076"/>
              <a:gd name="connsiteX7" fmla="*/ 9000 w 10074"/>
              <a:gd name="connsiteY7" fmla="*/ 76 h 10076"/>
              <a:gd name="connsiteX8" fmla="*/ 890 w 10074"/>
              <a:gd name="connsiteY8" fmla="*/ 115 h 10076"/>
              <a:gd name="connsiteX9" fmla="*/ 118 w 10074"/>
              <a:gd name="connsiteY9" fmla="*/ 1615 h 10076"/>
              <a:gd name="connsiteX10" fmla="*/ 74 w 10074"/>
              <a:gd name="connsiteY10" fmla="*/ 1615 h 10076"/>
              <a:gd name="connsiteX11" fmla="*/ 127 w 10074"/>
              <a:gd name="connsiteY11" fmla="*/ 8808 h 10076"/>
              <a:gd name="connsiteX12" fmla="*/ 287 w 10074"/>
              <a:gd name="connsiteY12" fmla="*/ 8782 h 10076"/>
              <a:gd name="connsiteX13" fmla="*/ 1130 w 10074"/>
              <a:gd name="connsiteY13" fmla="*/ 9973 h 10076"/>
              <a:gd name="connsiteX14" fmla="*/ 1130 w 10074"/>
              <a:gd name="connsiteY14" fmla="*/ 10076 h 10076"/>
              <a:gd name="connsiteX15" fmla="*/ 9133 w 10074"/>
              <a:gd name="connsiteY15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290 w 10077"/>
              <a:gd name="connsiteY11" fmla="*/ 8782 h 10076"/>
              <a:gd name="connsiteX12" fmla="*/ 1133 w 10077"/>
              <a:gd name="connsiteY12" fmla="*/ 9973 h 10076"/>
              <a:gd name="connsiteX13" fmla="*/ 1133 w 10077"/>
              <a:gd name="connsiteY13" fmla="*/ 10076 h 10076"/>
              <a:gd name="connsiteX14" fmla="*/ 9136 w 10077"/>
              <a:gd name="connsiteY14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1133 w 10077"/>
              <a:gd name="connsiteY11" fmla="*/ 9973 h 10076"/>
              <a:gd name="connsiteX12" fmla="*/ 1133 w 10077"/>
              <a:gd name="connsiteY12" fmla="*/ 10076 h 10076"/>
              <a:gd name="connsiteX13" fmla="*/ 9136 w 10077"/>
              <a:gd name="connsiteY13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1133 w 10077"/>
              <a:gd name="connsiteY11" fmla="*/ 10076 h 10076"/>
              <a:gd name="connsiteX12" fmla="*/ 9136 w 10077"/>
              <a:gd name="connsiteY12" fmla="*/ 10050 h 10076"/>
              <a:gd name="connsiteX0" fmla="*/ 9181 w 10122"/>
              <a:gd name="connsiteY0" fmla="*/ 10017 h 10043"/>
              <a:gd name="connsiteX1" fmla="*/ 9173 w 10122"/>
              <a:gd name="connsiteY1" fmla="*/ 9823 h 10043"/>
              <a:gd name="connsiteX2" fmla="*/ 9962 w 10122"/>
              <a:gd name="connsiteY2" fmla="*/ 8646 h 10043"/>
              <a:gd name="connsiteX3" fmla="*/ 10122 w 10122"/>
              <a:gd name="connsiteY3" fmla="*/ 8659 h 10043"/>
              <a:gd name="connsiteX4" fmla="*/ 10033 w 10122"/>
              <a:gd name="connsiteY4" fmla="*/ 1440 h 10043"/>
              <a:gd name="connsiteX5" fmla="*/ 9891 w 10122"/>
              <a:gd name="connsiteY5" fmla="*/ 1453 h 10043"/>
              <a:gd name="connsiteX6" fmla="*/ 9048 w 10122"/>
              <a:gd name="connsiteY6" fmla="*/ 172 h 10043"/>
              <a:gd name="connsiteX7" fmla="*/ 9048 w 10122"/>
              <a:gd name="connsiteY7" fmla="*/ 43 h 10043"/>
              <a:gd name="connsiteX8" fmla="*/ 938 w 10122"/>
              <a:gd name="connsiteY8" fmla="*/ 82 h 10043"/>
              <a:gd name="connsiteX9" fmla="*/ 87 w 10122"/>
              <a:gd name="connsiteY9" fmla="*/ 1121 h 10043"/>
              <a:gd name="connsiteX10" fmla="*/ 175 w 10122"/>
              <a:gd name="connsiteY10" fmla="*/ 8775 h 10043"/>
              <a:gd name="connsiteX11" fmla="*/ 1178 w 10122"/>
              <a:gd name="connsiteY11" fmla="*/ 10043 h 10043"/>
              <a:gd name="connsiteX12" fmla="*/ 9181 w 10122"/>
              <a:gd name="connsiteY12" fmla="*/ 10017 h 10043"/>
              <a:gd name="connsiteX0" fmla="*/ 9655 w 10596"/>
              <a:gd name="connsiteY0" fmla="*/ 10017 h 10043"/>
              <a:gd name="connsiteX1" fmla="*/ 9647 w 10596"/>
              <a:gd name="connsiteY1" fmla="*/ 9823 h 10043"/>
              <a:gd name="connsiteX2" fmla="*/ 10436 w 10596"/>
              <a:gd name="connsiteY2" fmla="*/ 8646 h 10043"/>
              <a:gd name="connsiteX3" fmla="*/ 10596 w 10596"/>
              <a:gd name="connsiteY3" fmla="*/ 8659 h 10043"/>
              <a:gd name="connsiteX4" fmla="*/ 10507 w 10596"/>
              <a:gd name="connsiteY4" fmla="*/ 1440 h 10043"/>
              <a:gd name="connsiteX5" fmla="*/ 10365 w 10596"/>
              <a:gd name="connsiteY5" fmla="*/ 1453 h 10043"/>
              <a:gd name="connsiteX6" fmla="*/ 9522 w 10596"/>
              <a:gd name="connsiteY6" fmla="*/ 172 h 10043"/>
              <a:gd name="connsiteX7" fmla="*/ 9522 w 10596"/>
              <a:gd name="connsiteY7" fmla="*/ 43 h 10043"/>
              <a:gd name="connsiteX8" fmla="*/ 1412 w 10596"/>
              <a:gd name="connsiteY8" fmla="*/ 82 h 10043"/>
              <a:gd name="connsiteX9" fmla="*/ 561 w 10596"/>
              <a:gd name="connsiteY9" fmla="*/ 1121 h 10043"/>
              <a:gd name="connsiteX10" fmla="*/ 649 w 10596"/>
              <a:gd name="connsiteY10" fmla="*/ 8775 h 10043"/>
              <a:gd name="connsiteX11" fmla="*/ 1652 w 10596"/>
              <a:gd name="connsiteY11" fmla="*/ 10043 h 10043"/>
              <a:gd name="connsiteX12" fmla="*/ 9655 w 10596"/>
              <a:gd name="connsiteY12" fmla="*/ 10017 h 10043"/>
              <a:gd name="connsiteX0" fmla="*/ 9655 w 10596"/>
              <a:gd name="connsiteY0" fmla="*/ 10017 h 10043"/>
              <a:gd name="connsiteX1" fmla="*/ 9647 w 10596"/>
              <a:gd name="connsiteY1" fmla="*/ 9823 h 10043"/>
              <a:gd name="connsiteX2" fmla="*/ 10436 w 10596"/>
              <a:gd name="connsiteY2" fmla="*/ 8646 h 10043"/>
              <a:gd name="connsiteX3" fmla="*/ 10596 w 10596"/>
              <a:gd name="connsiteY3" fmla="*/ 8659 h 10043"/>
              <a:gd name="connsiteX4" fmla="*/ 10507 w 10596"/>
              <a:gd name="connsiteY4" fmla="*/ 1440 h 10043"/>
              <a:gd name="connsiteX5" fmla="*/ 10365 w 10596"/>
              <a:gd name="connsiteY5" fmla="*/ 1453 h 10043"/>
              <a:gd name="connsiteX6" fmla="*/ 9522 w 10596"/>
              <a:gd name="connsiteY6" fmla="*/ 172 h 10043"/>
              <a:gd name="connsiteX7" fmla="*/ 9522 w 10596"/>
              <a:gd name="connsiteY7" fmla="*/ 43 h 10043"/>
              <a:gd name="connsiteX8" fmla="*/ 1412 w 10596"/>
              <a:gd name="connsiteY8" fmla="*/ 82 h 10043"/>
              <a:gd name="connsiteX9" fmla="*/ 561 w 10596"/>
              <a:gd name="connsiteY9" fmla="*/ 1121 h 10043"/>
              <a:gd name="connsiteX10" fmla="*/ 649 w 10596"/>
              <a:gd name="connsiteY10" fmla="*/ 8775 h 10043"/>
              <a:gd name="connsiteX11" fmla="*/ 1652 w 10596"/>
              <a:gd name="connsiteY11" fmla="*/ 10043 h 10043"/>
              <a:gd name="connsiteX12" fmla="*/ 9655 w 10596"/>
              <a:gd name="connsiteY12" fmla="*/ 10017 h 10043"/>
              <a:gd name="connsiteX0" fmla="*/ 9131 w 10072"/>
              <a:gd name="connsiteY0" fmla="*/ 10017 h 10043"/>
              <a:gd name="connsiteX1" fmla="*/ 9123 w 10072"/>
              <a:gd name="connsiteY1" fmla="*/ 9823 h 10043"/>
              <a:gd name="connsiteX2" fmla="*/ 9912 w 10072"/>
              <a:gd name="connsiteY2" fmla="*/ 8646 h 10043"/>
              <a:gd name="connsiteX3" fmla="*/ 10072 w 10072"/>
              <a:gd name="connsiteY3" fmla="*/ 8659 h 10043"/>
              <a:gd name="connsiteX4" fmla="*/ 9983 w 10072"/>
              <a:gd name="connsiteY4" fmla="*/ 1440 h 10043"/>
              <a:gd name="connsiteX5" fmla="*/ 9841 w 10072"/>
              <a:gd name="connsiteY5" fmla="*/ 1453 h 10043"/>
              <a:gd name="connsiteX6" fmla="*/ 8998 w 10072"/>
              <a:gd name="connsiteY6" fmla="*/ 172 h 10043"/>
              <a:gd name="connsiteX7" fmla="*/ 8998 w 10072"/>
              <a:gd name="connsiteY7" fmla="*/ 43 h 10043"/>
              <a:gd name="connsiteX8" fmla="*/ 888 w 10072"/>
              <a:gd name="connsiteY8" fmla="*/ 82 h 10043"/>
              <a:gd name="connsiteX9" fmla="*/ 37 w 10072"/>
              <a:gd name="connsiteY9" fmla="*/ 1121 h 10043"/>
              <a:gd name="connsiteX10" fmla="*/ 125 w 10072"/>
              <a:gd name="connsiteY10" fmla="*/ 8775 h 10043"/>
              <a:gd name="connsiteX11" fmla="*/ 1128 w 10072"/>
              <a:gd name="connsiteY11" fmla="*/ 10043 h 10043"/>
              <a:gd name="connsiteX12" fmla="*/ 9131 w 10072"/>
              <a:gd name="connsiteY12" fmla="*/ 10017 h 10043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888 w 10072"/>
              <a:gd name="connsiteY8" fmla="*/ 39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888 w 10072"/>
              <a:gd name="connsiteY8" fmla="*/ 39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381 w 10072"/>
              <a:gd name="connsiteY8" fmla="*/ 108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216 w 10157"/>
              <a:gd name="connsiteY0" fmla="*/ 9974 h 10000"/>
              <a:gd name="connsiteX1" fmla="*/ 9208 w 10157"/>
              <a:gd name="connsiteY1" fmla="*/ 9780 h 10000"/>
              <a:gd name="connsiteX2" fmla="*/ 9997 w 10157"/>
              <a:gd name="connsiteY2" fmla="*/ 8603 h 10000"/>
              <a:gd name="connsiteX3" fmla="*/ 10157 w 10157"/>
              <a:gd name="connsiteY3" fmla="*/ 8616 h 10000"/>
              <a:gd name="connsiteX4" fmla="*/ 10068 w 10157"/>
              <a:gd name="connsiteY4" fmla="*/ 1397 h 10000"/>
              <a:gd name="connsiteX5" fmla="*/ 9926 w 10157"/>
              <a:gd name="connsiteY5" fmla="*/ 1410 h 10000"/>
              <a:gd name="connsiteX6" fmla="*/ 9083 w 10157"/>
              <a:gd name="connsiteY6" fmla="*/ 129 h 10000"/>
              <a:gd name="connsiteX7" fmla="*/ 9083 w 10157"/>
              <a:gd name="connsiteY7" fmla="*/ 0 h 10000"/>
              <a:gd name="connsiteX8" fmla="*/ 466 w 10157"/>
              <a:gd name="connsiteY8" fmla="*/ 108 h 10000"/>
              <a:gd name="connsiteX9" fmla="*/ 11 w 10157"/>
              <a:gd name="connsiteY9" fmla="*/ 778 h 10000"/>
              <a:gd name="connsiteX10" fmla="*/ 210 w 10157"/>
              <a:gd name="connsiteY10" fmla="*/ 8732 h 10000"/>
              <a:gd name="connsiteX11" fmla="*/ 1213 w 10157"/>
              <a:gd name="connsiteY11" fmla="*/ 10000 h 10000"/>
              <a:gd name="connsiteX12" fmla="*/ 9216 w 10157"/>
              <a:gd name="connsiteY12" fmla="*/ 9974 h 10000"/>
              <a:gd name="connsiteX0" fmla="*/ 9216 w 10157"/>
              <a:gd name="connsiteY0" fmla="*/ 9974 h 10000"/>
              <a:gd name="connsiteX1" fmla="*/ 9208 w 10157"/>
              <a:gd name="connsiteY1" fmla="*/ 9780 h 10000"/>
              <a:gd name="connsiteX2" fmla="*/ 9997 w 10157"/>
              <a:gd name="connsiteY2" fmla="*/ 8603 h 10000"/>
              <a:gd name="connsiteX3" fmla="*/ 10157 w 10157"/>
              <a:gd name="connsiteY3" fmla="*/ 8616 h 10000"/>
              <a:gd name="connsiteX4" fmla="*/ 10068 w 10157"/>
              <a:gd name="connsiteY4" fmla="*/ 1397 h 10000"/>
              <a:gd name="connsiteX5" fmla="*/ 9926 w 10157"/>
              <a:gd name="connsiteY5" fmla="*/ 1410 h 10000"/>
              <a:gd name="connsiteX6" fmla="*/ 9083 w 10157"/>
              <a:gd name="connsiteY6" fmla="*/ 129 h 10000"/>
              <a:gd name="connsiteX7" fmla="*/ 9083 w 10157"/>
              <a:gd name="connsiteY7" fmla="*/ 0 h 10000"/>
              <a:gd name="connsiteX8" fmla="*/ 466 w 10157"/>
              <a:gd name="connsiteY8" fmla="*/ 108 h 10000"/>
              <a:gd name="connsiteX9" fmla="*/ 11 w 10157"/>
              <a:gd name="connsiteY9" fmla="*/ 778 h 10000"/>
              <a:gd name="connsiteX10" fmla="*/ 210 w 10157"/>
              <a:gd name="connsiteY10" fmla="*/ 8732 h 10000"/>
              <a:gd name="connsiteX11" fmla="*/ 1213 w 10157"/>
              <a:gd name="connsiteY11" fmla="*/ 10000 h 10000"/>
              <a:gd name="connsiteX12" fmla="*/ 9216 w 10157"/>
              <a:gd name="connsiteY12" fmla="*/ 9974 h 10000"/>
              <a:gd name="connsiteX0" fmla="*/ 9216 w 10157"/>
              <a:gd name="connsiteY0" fmla="*/ 9987 h 10013"/>
              <a:gd name="connsiteX1" fmla="*/ 9208 w 10157"/>
              <a:gd name="connsiteY1" fmla="*/ 9793 h 10013"/>
              <a:gd name="connsiteX2" fmla="*/ 9997 w 10157"/>
              <a:gd name="connsiteY2" fmla="*/ 8616 h 10013"/>
              <a:gd name="connsiteX3" fmla="*/ 10157 w 10157"/>
              <a:gd name="connsiteY3" fmla="*/ 8629 h 10013"/>
              <a:gd name="connsiteX4" fmla="*/ 10068 w 10157"/>
              <a:gd name="connsiteY4" fmla="*/ 1410 h 10013"/>
              <a:gd name="connsiteX5" fmla="*/ 9926 w 10157"/>
              <a:gd name="connsiteY5" fmla="*/ 1423 h 10013"/>
              <a:gd name="connsiteX6" fmla="*/ 9083 w 10157"/>
              <a:gd name="connsiteY6" fmla="*/ 142 h 10013"/>
              <a:gd name="connsiteX7" fmla="*/ 9083 w 10157"/>
              <a:gd name="connsiteY7" fmla="*/ 13 h 10013"/>
              <a:gd name="connsiteX8" fmla="*/ 466 w 10157"/>
              <a:gd name="connsiteY8" fmla="*/ 29 h 10013"/>
              <a:gd name="connsiteX9" fmla="*/ 11 w 10157"/>
              <a:gd name="connsiteY9" fmla="*/ 791 h 10013"/>
              <a:gd name="connsiteX10" fmla="*/ 210 w 10157"/>
              <a:gd name="connsiteY10" fmla="*/ 8745 h 10013"/>
              <a:gd name="connsiteX11" fmla="*/ 1213 w 10157"/>
              <a:gd name="connsiteY11" fmla="*/ 10013 h 10013"/>
              <a:gd name="connsiteX12" fmla="*/ 9216 w 10157"/>
              <a:gd name="connsiteY12" fmla="*/ 9987 h 10013"/>
              <a:gd name="connsiteX0" fmla="*/ 9164 w 10105"/>
              <a:gd name="connsiteY0" fmla="*/ 9987 h 10013"/>
              <a:gd name="connsiteX1" fmla="*/ 9156 w 10105"/>
              <a:gd name="connsiteY1" fmla="*/ 9793 h 10013"/>
              <a:gd name="connsiteX2" fmla="*/ 9945 w 10105"/>
              <a:gd name="connsiteY2" fmla="*/ 8616 h 10013"/>
              <a:gd name="connsiteX3" fmla="*/ 10105 w 10105"/>
              <a:gd name="connsiteY3" fmla="*/ 8629 h 10013"/>
              <a:gd name="connsiteX4" fmla="*/ 10016 w 10105"/>
              <a:gd name="connsiteY4" fmla="*/ 1410 h 10013"/>
              <a:gd name="connsiteX5" fmla="*/ 9874 w 10105"/>
              <a:gd name="connsiteY5" fmla="*/ 1423 h 10013"/>
              <a:gd name="connsiteX6" fmla="*/ 9031 w 10105"/>
              <a:gd name="connsiteY6" fmla="*/ 142 h 10013"/>
              <a:gd name="connsiteX7" fmla="*/ 9031 w 10105"/>
              <a:gd name="connsiteY7" fmla="*/ 13 h 10013"/>
              <a:gd name="connsiteX8" fmla="*/ 414 w 10105"/>
              <a:gd name="connsiteY8" fmla="*/ 29 h 10013"/>
              <a:gd name="connsiteX9" fmla="*/ 22 w 10105"/>
              <a:gd name="connsiteY9" fmla="*/ 629 h 10013"/>
              <a:gd name="connsiteX10" fmla="*/ 158 w 10105"/>
              <a:gd name="connsiteY10" fmla="*/ 8745 h 10013"/>
              <a:gd name="connsiteX11" fmla="*/ 1161 w 10105"/>
              <a:gd name="connsiteY11" fmla="*/ 10013 h 10013"/>
              <a:gd name="connsiteX12" fmla="*/ 9164 w 10105"/>
              <a:gd name="connsiteY12" fmla="*/ 9987 h 10013"/>
              <a:gd name="connsiteX0" fmla="*/ 9164 w 10105"/>
              <a:gd name="connsiteY0" fmla="*/ 9987 h 10013"/>
              <a:gd name="connsiteX1" fmla="*/ 9156 w 10105"/>
              <a:gd name="connsiteY1" fmla="*/ 9793 h 10013"/>
              <a:gd name="connsiteX2" fmla="*/ 9945 w 10105"/>
              <a:gd name="connsiteY2" fmla="*/ 8616 h 10013"/>
              <a:gd name="connsiteX3" fmla="*/ 10105 w 10105"/>
              <a:gd name="connsiteY3" fmla="*/ 8629 h 10013"/>
              <a:gd name="connsiteX4" fmla="*/ 10016 w 10105"/>
              <a:gd name="connsiteY4" fmla="*/ 1410 h 10013"/>
              <a:gd name="connsiteX5" fmla="*/ 9874 w 10105"/>
              <a:gd name="connsiteY5" fmla="*/ 1423 h 10013"/>
              <a:gd name="connsiteX6" fmla="*/ 9031 w 10105"/>
              <a:gd name="connsiteY6" fmla="*/ 142 h 10013"/>
              <a:gd name="connsiteX7" fmla="*/ 9031 w 10105"/>
              <a:gd name="connsiteY7" fmla="*/ 13 h 10013"/>
              <a:gd name="connsiteX8" fmla="*/ 414 w 10105"/>
              <a:gd name="connsiteY8" fmla="*/ 29 h 10013"/>
              <a:gd name="connsiteX9" fmla="*/ 22 w 10105"/>
              <a:gd name="connsiteY9" fmla="*/ 629 h 10013"/>
              <a:gd name="connsiteX10" fmla="*/ 158 w 10105"/>
              <a:gd name="connsiteY10" fmla="*/ 8745 h 10013"/>
              <a:gd name="connsiteX11" fmla="*/ 1161 w 10105"/>
              <a:gd name="connsiteY11" fmla="*/ 10013 h 10013"/>
              <a:gd name="connsiteX12" fmla="*/ 9164 w 10105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243 w 10184"/>
              <a:gd name="connsiteY0" fmla="*/ 9987 h 10134"/>
              <a:gd name="connsiteX1" fmla="*/ 9235 w 10184"/>
              <a:gd name="connsiteY1" fmla="*/ 9793 h 10134"/>
              <a:gd name="connsiteX2" fmla="*/ 10024 w 10184"/>
              <a:gd name="connsiteY2" fmla="*/ 8616 h 10134"/>
              <a:gd name="connsiteX3" fmla="*/ 10184 w 10184"/>
              <a:gd name="connsiteY3" fmla="*/ 8629 h 10134"/>
              <a:gd name="connsiteX4" fmla="*/ 10095 w 10184"/>
              <a:gd name="connsiteY4" fmla="*/ 1410 h 10134"/>
              <a:gd name="connsiteX5" fmla="*/ 9953 w 10184"/>
              <a:gd name="connsiteY5" fmla="*/ 1423 h 10134"/>
              <a:gd name="connsiteX6" fmla="*/ 9110 w 10184"/>
              <a:gd name="connsiteY6" fmla="*/ 142 h 10134"/>
              <a:gd name="connsiteX7" fmla="*/ 9110 w 10184"/>
              <a:gd name="connsiteY7" fmla="*/ 13 h 10134"/>
              <a:gd name="connsiteX8" fmla="*/ 613 w 10184"/>
              <a:gd name="connsiteY8" fmla="*/ 29 h 10134"/>
              <a:gd name="connsiteX9" fmla="*/ 92 w 10184"/>
              <a:gd name="connsiteY9" fmla="*/ 803 h 10134"/>
              <a:gd name="connsiteX10" fmla="*/ 93 w 10184"/>
              <a:gd name="connsiteY10" fmla="*/ 9253 h 10134"/>
              <a:gd name="connsiteX11" fmla="*/ 1240 w 10184"/>
              <a:gd name="connsiteY11" fmla="*/ 10013 h 10134"/>
              <a:gd name="connsiteX12" fmla="*/ 9243 w 10184"/>
              <a:gd name="connsiteY12" fmla="*/ 9987 h 10134"/>
              <a:gd name="connsiteX0" fmla="*/ 9243 w 10184"/>
              <a:gd name="connsiteY0" fmla="*/ 9987 h 10134"/>
              <a:gd name="connsiteX1" fmla="*/ 9235 w 10184"/>
              <a:gd name="connsiteY1" fmla="*/ 9793 h 10134"/>
              <a:gd name="connsiteX2" fmla="*/ 10024 w 10184"/>
              <a:gd name="connsiteY2" fmla="*/ 8616 h 10134"/>
              <a:gd name="connsiteX3" fmla="*/ 10184 w 10184"/>
              <a:gd name="connsiteY3" fmla="*/ 8629 h 10134"/>
              <a:gd name="connsiteX4" fmla="*/ 10095 w 10184"/>
              <a:gd name="connsiteY4" fmla="*/ 1410 h 10134"/>
              <a:gd name="connsiteX5" fmla="*/ 9953 w 10184"/>
              <a:gd name="connsiteY5" fmla="*/ 1423 h 10134"/>
              <a:gd name="connsiteX6" fmla="*/ 9110 w 10184"/>
              <a:gd name="connsiteY6" fmla="*/ 142 h 10134"/>
              <a:gd name="connsiteX7" fmla="*/ 9110 w 10184"/>
              <a:gd name="connsiteY7" fmla="*/ 13 h 10134"/>
              <a:gd name="connsiteX8" fmla="*/ 613 w 10184"/>
              <a:gd name="connsiteY8" fmla="*/ 29 h 10134"/>
              <a:gd name="connsiteX9" fmla="*/ 92 w 10184"/>
              <a:gd name="connsiteY9" fmla="*/ 803 h 10134"/>
              <a:gd name="connsiteX10" fmla="*/ 93 w 10184"/>
              <a:gd name="connsiteY10" fmla="*/ 9253 h 10134"/>
              <a:gd name="connsiteX11" fmla="*/ 1240 w 10184"/>
              <a:gd name="connsiteY11" fmla="*/ 10013 h 10134"/>
              <a:gd name="connsiteX12" fmla="*/ 9243 w 10184"/>
              <a:gd name="connsiteY12" fmla="*/ 9987 h 10134"/>
              <a:gd name="connsiteX0" fmla="*/ 9243 w 10184"/>
              <a:gd name="connsiteY0" fmla="*/ 9987 h 10013"/>
              <a:gd name="connsiteX1" fmla="*/ 9235 w 10184"/>
              <a:gd name="connsiteY1" fmla="*/ 9793 h 10013"/>
              <a:gd name="connsiteX2" fmla="*/ 10024 w 10184"/>
              <a:gd name="connsiteY2" fmla="*/ 8616 h 10013"/>
              <a:gd name="connsiteX3" fmla="*/ 10184 w 10184"/>
              <a:gd name="connsiteY3" fmla="*/ 8629 h 10013"/>
              <a:gd name="connsiteX4" fmla="*/ 10095 w 10184"/>
              <a:gd name="connsiteY4" fmla="*/ 1410 h 10013"/>
              <a:gd name="connsiteX5" fmla="*/ 9953 w 10184"/>
              <a:gd name="connsiteY5" fmla="*/ 1423 h 10013"/>
              <a:gd name="connsiteX6" fmla="*/ 9110 w 10184"/>
              <a:gd name="connsiteY6" fmla="*/ 142 h 10013"/>
              <a:gd name="connsiteX7" fmla="*/ 9110 w 10184"/>
              <a:gd name="connsiteY7" fmla="*/ 13 h 10013"/>
              <a:gd name="connsiteX8" fmla="*/ 613 w 10184"/>
              <a:gd name="connsiteY8" fmla="*/ 29 h 10013"/>
              <a:gd name="connsiteX9" fmla="*/ 92 w 10184"/>
              <a:gd name="connsiteY9" fmla="*/ 803 h 10013"/>
              <a:gd name="connsiteX10" fmla="*/ 93 w 10184"/>
              <a:gd name="connsiteY10" fmla="*/ 9253 h 10013"/>
              <a:gd name="connsiteX11" fmla="*/ 1240 w 10184"/>
              <a:gd name="connsiteY11" fmla="*/ 10013 h 10013"/>
              <a:gd name="connsiteX12" fmla="*/ 9243 w 10184"/>
              <a:gd name="connsiteY12" fmla="*/ 9987 h 10013"/>
              <a:gd name="connsiteX0" fmla="*/ 9355 w 10296"/>
              <a:gd name="connsiteY0" fmla="*/ 9987 h 10079"/>
              <a:gd name="connsiteX1" fmla="*/ 9347 w 10296"/>
              <a:gd name="connsiteY1" fmla="*/ 9793 h 10079"/>
              <a:gd name="connsiteX2" fmla="*/ 10136 w 10296"/>
              <a:gd name="connsiteY2" fmla="*/ 8616 h 10079"/>
              <a:gd name="connsiteX3" fmla="*/ 10296 w 10296"/>
              <a:gd name="connsiteY3" fmla="*/ 8629 h 10079"/>
              <a:gd name="connsiteX4" fmla="*/ 10207 w 10296"/>
              <a:gd name="connsiteY4" fmla="*/ 1410 h 10079"/>
              <a:gd name="connsiteX5" fmla="*/ 10065 w 10296"/>
              <a:gd name="connsiteY5" fmla="*/ 1423 h 10079"/>
              <a:gd name="connsiteX6" fmla="*/ 9222 w 10296"/>
              <a:gd name="connsiteY6" fmla="*/ 142 h 10079"/>
              <a:gd name="connsiteX7" fmla="*/ 9222 w 10296"/>
              <a:gd name="connsiteY7" fmla="*/ 13 h 10079"/>
              <a:gd name="connsiteX8" fmla="*/ 725 w 10296"/>
              <a:gd name="connsiteY8" fmla="*/ 29 h 10079"/>
              <a:gd name="connsiteX9" fmla="*/ 204 w 10296"/>
              <a:gd name="connsiteY9" fmla="*/ 803 h 10079"/>
              <a:gd name="connsiteX10" fmla="*/ 205 w 10296"/>
              <a:gd name="connsiteY10" fmla="*/ 9253 h 10079"/>
              <a:gd name="connsiteX11" fmla="*/ 760 w 10296"/>
              <a:gd name="connsiteY11" fmla="*/ 10079 h 10079"/>
              <a:gd name="connsiteX12" fmla="*/ 9355 w 10296"/>
              <a:gd name="connsiteY12" fmla="*/ 9987 h 10079"/>
              <a:gd name="connsiteX0" fmla="*/ 9361 w 10302"/>
              <a:gd name="connsiteY0" fmla="*/ 9987 h 10079"/>
              <a:gd name="connsiteX1" fmla="*/ 9353 w 10302"/>
              <a:gd name="connsiteY1" fmla="*/ 9793 h 10079"/>
              <a:gd name="connsiteX2" fmla="*/ 10142 w 10302"/>
              <a:gd name="connsiteY2" fmla="*/ 8616 h 10079"/>
              <a:gd name="connsiteX3" fmla="*/ 10302 w 10302"/>
              <a:gd name="connsiteY3" fmla="*/ 8629 h 10079"/>
              <a:gd name="connsiteX4" fmla="*/ 10213 w 10302"/>
              <a:gd name="connsiteY4" fmla="*/ 1410 h 10079"/>
              <a:gd name="connsiteX5" fmla="*/ 10071 w 10302"/>
              <a:gd name="connsiteY5" fmla="*/ 1423 h 10079"/>
              <a:gd name="connsiteX6" fmla="*/ 9228 w 10302"/>
              <a:gd name="connsiteY6" fmla="*/ 142 h 10079"/>
              <a:gd name="connsiteX7" fmla="*/ 9228 w 10302"/>
              <a:gd name="connsiteY7" fmla="*/ 13 h 10079"/>
              <a:gd name="connsiteX8" fmla="*/ 731 w 10302"/>
              <a:gd name="connsiteY8" fmla="*/ 29 h 10079"/>
              <a:gd name="connsiteX9" fmla="*/ 210 w 10302"/>
              <a:gd name="connsiteY9" fmla="*/ 803 h 10079"/>
              <a:gd name="connsiteX10" fmla="*/ 211 w 10302"/>
              <a:gd name="connsiteY10" fmla="*/ 9253 h 10079"/>
              <a:gd name="connsiteX11" fmla="*/ 766 w 10302"/>
              <a:gd name="connsiteY11" fmla="*/ 10079 h 10079"/>
              <a:gd name="connsiteX12" fmla="*/ 9361 w 10302"/>
              <a:gd name="connsiteY12" fmla="*/ 9987 h 10079"/>
              <a:gd name="connsiteX0" fmla="*/ 9361 w 10302"/>
              <a:gd name="connsiteY0" fmla="*/ 9987 h 10079"/>
              <a:gd name="connsiteX1" fmla="*/ 9353 w 10302"/>
              <a:gd name="connsiteY1" fmla="*/ 9793 h 10079"/>
              <a:gd name="connsiteX2" fmla="*/ 10142 w 10302"/>
              <a:gd name="connsiteY2" fmla="*/ 8616 h 10079"/>
              <a:gd name="connsiteX3" fmla="*/ 10302 w 10302"/>
              <a:gd name="connsiteY3" fmla="*/ 8629 h 10079"/>
              <a:gd name="connsiteX4" fmla="*/ 10213 w 10302"/>
              <a:gd name="connsiteY4" fmla="*/ 1410 h 10079"/>
              <a:gd name="connsiteX5" fmla="*/ 10071 w 10302"/>
              <a:gd name="connsiteY5" fmla="*/ 1423 h 10079"/>
              <a:gd name="connsiteX6" fmla="*/ 9228 w 10302"/>
              <a:gd name="connsiteY6" fmla="*/ 142 h 10079"/>
              <a:gd name="connsiteX7" fmla="*/ 9228 w 10302"/>
              <a:gd name="connsiteY7" fmla="*/ 13 h 10079"/>
              <a:gd name="connsiteX8" fmla="*/ 731 w 10302"/>
              <a:gd name="connsiteY8" fmla="*/ 29 h 10079"/>
              <a:gd name="connsiteX9" fmla="*/ 210 w 10302"/>
              <a:gd name="connsiteY9" fmla="*/ 803 h 10079"/>
              <a:gd name="connsiteX10" fmla="*/ 211 w 10302"/>
              <a:gd name="connsiteY10" fmla="*/ 9253 h 10079"/>
              <a:gd name="connsiteX11" fmla="*/ 766 w 10302"/>
              <a:gd name="connsiteY11" fmla="*/ 10079 h 10079"/>
              <a:gd name="connsiteX12" fmla="*/ 9361 w 10302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1 w 10182"/>
              <a:gd name="connsiteY0" fmla="*/ 9987 h 10079"/>
              <a:gd name="connsiteX1" fmla="*/ 9233 w 10182"/>
              <a:gd name="connsiteY1" fmla="*/ 9793 h 10079"/>
              <a:gd name="connsiteX2" fmla="*/ 10022 w 10182"/>
              <a:gd name="connsiteY2" fmla="*/ 8616 h 10079"/>
              <a:gd name="connsiteX3" fmla="*/ 10182 w 10182"/>
              <a:gd name="connsiteY3" fmla="*/ 8629 h 10079"/>
              <a:gd name="connsiteX4" fmla="*/ 10093 w 10182"/>
              <a:gd name="connsiteY4" fmla="*/ 1410 h 10079"/>
              <a:gd name="connsiteX5" fmla="*/ 9951 w 10182"/>
              <a:gd name="connsiteY5" fmla="*/ 1423 h 10079"/>
              <a:gd name="connsiteX6" fmla="*/ 9108 w 10182"/>
              <a:gd name="connsiteY6" fmla="*/ 142 h 10079"/>
              <a:gd name="connsiteX7" fmla="*/ 9108 w 10182"/>
              <a:gd name="connsiteY7" fmla="*/ 13 h 10079"/>
              <a:gd name="connsiteX8" fmla="*/ 611 w 10182"/>
              <a:gd name="connsiteY8" fmla="*/ 29 h 10079"/>
              <a:gd name="connsiteX9" fmla="*/ 90 w 10182"/>
              <a:gd name="connsiteY9" fmla="*/ 803 h 10079"/>
              <a:gd name="connsiteX10" fmla="*/ 95 w 10182"/>
              <a:gd name="connsiteY10" fmla="*/ 9281 h 10079"/>
              <a:gd name="connsiteX11" fmla="*/ 646 w 10182"/>
              <a:gd name="connsiteY11" fmla="*/ 10079 h 10079"/>
              <a:gd name="connsiteX12" fmla="*/ 9241 w 10182"/>
              <a:gd name="connsiteY12" fmla="*/ 9987 h 10079"/>
              <a:gd name="connsiteX0" fmla="*/ 9241 w 10182"/>
              <a:gd name="connsiteY0" fmla="*/ 9987 h 10079"/>
              <a:gd name="connsiteX1" fmla="*/ 9233 w 10182"/>
              <a:gd name="connsiteY1" fmla="*/ 9793 h 10079"/>
              <a:gd name="connsiteX2" fmla="*/ 10022 w 10182"/>
              <a:gd name="connsiteY2" fmla="*/ 8616 h 10079"/>
              <a:gd name="connsiteX3" fmla="*/ 10182 w 10182"/>
              <a:gd name="connsiteY3" fmla="*/ 8629 h 10079"/>
              <a:gd name="connsiteX4" fmla="*/ 10093 w 10182"/>
              <a:gd name="connsiteY4" fmla="*/ 1410 h 10079"/>
              <a:gd name="connsiteX5" fmla="*/ 9951 w 10182"/>
              <a:gd name="connsiteY5" fmla="*/ 1423 h 10079"/>
              <a:gd name="connsiteX6" fmla="*/ 9108 w 10182"/>
              <a:gd name="connsiteY6" fmla="*/ 142 h 10079"/>
              <a:gd name="connsiteX7" fmla="*/ 9108 w 10182"/>
              <a:gd name="connsiteY7" fmla="*/ 13 h 10079"/>
              <a:gd name="connsiteX8" fmla="*/ 611 w 10182"/>
              <a:gd name="connsiteY8" fmla="*/ 29 h 10079"/>
              <a:gd name="connsiteX9" fmla="*/ 90 w 10182"/>
              <a:gd name="connsiteY9" fmla="*/ 803 h 10079"/>
              <a:gd name="connsiteX10" fmla="*/ 95 w 10182"/>
              <a:gd name="connsiteY10" fmla="*/ 9281 h 10079"/>
              <a:gd name="connsiteX11" fmla="*/ 646 w 10182"/>
              <a:gd name="connsiteY11" fmla="*/ 10079 h 10079"/>
              <a:gd name="connsiteX12" fmla="*/ 9241 w 10182"/>
              <a:gd name="connsiteY12" fmla="*/ 9987 h 10079"/>
              <a:gd name="connsiteX0" fmla="*/ 9243 w 10184"/>
              <a:gd name="connsiteY0" fmla="*/ 9987 h 10079"/>
              <a:gd name="connsiteX1" fmla="*/ 9235 w 10184"/>
              <a:gd name="connsiteY1" fmla="*/ 9793 h 10079"/>
              <a:gd name="connsiteX2" fmla="*/ 10024 w 10184"/>
              <a:gd name="connsiteY2" fmla="*/ 8616 h 10079"/>
              <a:gd name="connsiteX3" fmla="*/ 10184 w 10184"/>
              <a:gd name="connsiteY3" fmla="*/ 8629 h 10079"/>
              <a:gd name="connsiteX4" fmla="*/ 10095 w 10184"/>
              <a:gd name="connsiteY4" fmla="*/ 1410 h 10079"/>
              <a:gd name="connsiteX5" fmla="*/ 9953 w 10184"/>
              <a:gd name="connsiteY5" fmla="*/ 1423 h 10079"/>
              <a:gd name="connsiteX6" fmla="*/ 9110 w 10184"/>
              <a:gd name="connsiteY6" fmla="*/ 142 h 10079"/>
              <a:gd name="connsiteX7" fmla="*/ 9110 w 10184"/>
              <a:gd name="connsiteY7" fmla="*/ 13 h 10079"/>
              <a:gd name="connsiteX8" fmla="*/ 613 w 10184"/>
              <a:gd name="connsiteY8" fmla="*/ 29 h 10079"/>
              <a:gd name="connsiteX9" fmla="*/ 92 w 10184"/>
              <a:gd name="connsiteY9" fmla="*/ 803 h 10079"/>
              <a:gd name="connsiteX10" fmla="*/ 93 w 10184"/>
              <a:gd name="connsiteY10" fmla="*/ 9281 h 10079"/>
              <a:gd name="connsiteX11" fmla="*/ 648 w 10184"/>
              <a:gd name="connsiteY11" fmla="*/ 10079 h 10079"/>
              <a:gd name="connsiteX12" fmla="*/ 9243 w 10184"/>
              <a:gd name="connsiteY12" fmla="*/ 9987 h 10079"/>
              <a:gd name="connsiteX0" fmla="*/ 9243 w 10184"/>
              <a:gd name="connsiteY0" fmla="*/ 9987 h 10079"/>
              <a:gd name="connsiteX1" fmla="*/ 9235 w 10184"/>
              <a:gd name="connsiteY1" fmla="*/ 9793 h 10079"/>
              <a:gd name="connsiteX2" fmla="*/ 10024 w 10184"/>
              <a:gd name="connsiteY2" fmla="*/ 8616 h 10079"/>
              <a:gd name="connsiteX3" fmla="*/ 10184 w 10184"/>
              <a:gd name="connsiteY3" fmla="*/ 8629 h 10079"/>
              <a:gd name="connsiteX4" fmla="*/ 10095 w 10184"/>
              <a:gd name="connsiteY4" fmla="*/ 1410 h 10079"/>
              <a:gd name="connsiteX5" fmla="*/ 9953 w 10184"/>
              <a:gd name="connsiteY5" fmla="*/ 1423 h 10079"/>
              <a:gd name="connsiteX6" fmla="*/ 9110 w 10184"/>
              <a:gd name="connsiteY6" fmla="*/ 142 h 10079"/>
              <a:gd name="connsiteX7" fmla="*/ 9110 w 10184"/>
              <a:gd name="connsiteY7" fmla="*/ 13 h 10079"/>
              <a:gd name="connsiteX8" fmla="*/ 613 w 10184"/>
              <a:gd name="connsiteY8" fmla="*/ 29 h 10079"/>
              <a:gd name="connsiteX9" fmla="*/ 92 w 10184"/>
              <a:gd name="connsiteY9" fmla="*/ 803 h 10079"/>
              <a:gd name="connsiteX10" fmla="*/ 93 w 10184"/>
              <a:gd name="connsiteY10" fmla="*/ 9281 h 10079"/>
              <a:gd name="connsiteX11" fmla="*/ 648 w 10184"/>
              <a:gd name="connsiteY11" fmla="*/ 10079 h 10079"/>
              <a:gd name="connsiteX12" fmla="*/ 9243 w 10184"/>
              <a:gd name="connsiteY12" fmla="*/ 9987 h 10079"/>
              <a:gd name="connsiteX0" fmla="*/ 9151 w 10092"/>
              <a:gd name="connsiteY0" fmla="*/ 9987 h 10079"/>
              <a:gd name="connsiteX1" fmla="*/ 9143 w 10092"/>
              <a:gd name="connsiteY1" fmla="*/ 9793 h 10079"/>
              <a:gd name="connsiteX2" fmla="*/ 9932 w 10092"/>
              <a:gd name="connsiteY2" fmla="*/ 8616 h 10079"/>
              <a:gd name="connsiteX3" fmla="*/ 10092 w 10092"/>
              <a:gd name="connsiteY3" fmla="*/ 8629 h 10079"/>
              <a:gd name="connsiteX4" fmla="*/ 10003 w 10092"/>
              <a:gd name="connsiteY4" fmla="*/ 1410 h 10079"/>
              <a:gd name="connsiteX5" fmla="*/ 9861 w 10092"/>
              <a:gd name="connsiteY5" fmla="*/ 1423 h 10079"/>
              <a:gd name="connsiteX6" fmla="*/ 9018 w 10092"/>
              <a:gd name="connsiteY6" fmla="*/ 142 h 10079"/>
              <a:gd name="connsiteX7" fmla="*/ 9018 w 10092"/>
              <a:gd name="connsiteY7" fmla="*/ 13 h 10079"/>
              <a:gd name="connsiteX8" fmla="*/ 521 w 10092"/>
              <a:gd name="connsiteY8" fmla="*/ 29 h 10079"/>
              <a:gd name="connsiteX9" fmla="*/ 0 w 10092"/>
              <a:gd name="connsiteY9" fmla="*/ 803 h 10079"/>
              <a:gd name="connsiteX10" fmla="*/ 1 w 10092"/>
              <a:gd name="connsiteY10" fmla="*/ 9281 h 10079"/>
              <a:gd name="connsiteX11" fmla="*/ 556 w 10092"/>
              <a:gd name="connsiteY11" fmla="*/ 10079 h 10079"/>
              <a:gd name="connsiteX12" fmla="*/ 9151 w 10092"/>
              <a:gd name="connsiteY12" fmla="*/ 9987 h 10079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9861 w 10092"/>
              <a:gd name="connsiteY4" fmla="*/ 1517 h 10173"/>
              <a:gd name="connsiteX5" fmla="*/ 9018 w 10092"/>
              <a:gd name="connsiteY5" fmla="*/ 107 h 10173"/>
              <a:gd name="connsiteX6" fmla="*/ 521 w 10092"/>
              <a:gd name="connsiteY6" fmla="*/ 123 h 10173"/>
              <a:gd name="connsiteX7" fmla="*/ 0 w 10092"/>
              <a:gd name="connsiteY7" fmla="*/ 897 h 10173"/>
              <a:gd name="connsiteX8" fmla="*/ 1 w 10092"/>
              <a:gd name="connsiteY8" fmla="*/ 9375 h 10173"/>
              <a:gd name="connsiteX9" fmla="*/ 556 w 10092"/>
              <a:gd name="connsiteY9" fmla="*/ 10173 h 10173"/>
              <a:gd name="connsiteX10" fmla="*/ 9151 w 10092"/>
              <a:gd name="connsiteY10" fmla="*/ 10081 h 10173"/>
              <a:gd name="connsiteX0" fmla="*/ 9151 w 10273"/>
              <a:gd name="connsiteY0" fmla="*/ 10062 h 10154"/>
              <a:gd name="connsiteX1" fmla="*/ 9143 w 10273"/>
              <a:gd name="connsiteY1" fmla="*/ 9868 h 10154"/>
              <a:gd name="connsiteX2" fmla="*/ 9932 w 10273"/>
              <a:gd name="connsiteY2" fmla="*/ 8691 h 10154"/>
              <a:gd name="connsiteX3" fmla="*/ 10092 w 10273"/>
              <a:gd name="connsiteY3" fmla="*/ 8704 h 10154"/>
              <a:gd name="connsiteX4" fmla="*/ 9861 w 10273"/>
              <a:gd name="connsiteY4" fmla="*/ 1498 h 10154"/>
              <a:gd name="connsiteX5" fmla="*/ 9532 w 10273"/>
              <a:gd name="connsiteY5" fmla="*/ 116 h 10154"/>
              <a:gd name="connsiteX6" fmla="*/ 521 w 10273"/>
              <a:gd name="connsiteY6" fmla="*/ 104 h 10154"/>
              <a:gd name="connsiteX7" fmla="*/ 0 w 10273"/>
              <a:gd name="connsiteY7" fmla="*/ 878 h 10154"/>
              <a:gd name="connsiteX8" fmla="*/ 1 w 10273"/>
              <a:gd name="connsiteY8" fmla="*/ 9356 h 10154"/>
              <a:gd name="connsiteX9" fmla="*/ 556 w 10273"/>
              <a:gd name="connsiteY9" fmla="*/ 10154 h 10154"/>
              <a:gd name="connsiteX10" fmla="*/ 9151 w 10273"/>
              <a:gd name="connsiteY10" fmla="*/ 10062 h 10154"/>
              <a:gd name="connsiteX0" fmla="*/ 9151 w 10092"/>
              <a:gd name="connsiteY0" fmla="*/ 10062 h 10154"/>
              <a:gd name="connsiteX1" fmla="*/ 9143 w 10092"/>
              <a:gd name="connsiteY1" fmla="*/ 9868 h 10154"/>
              <a:gd name="connsiteX2" fmla="*/ 9932 w 10092"/>
              <a:gd name="connsiteY2" fmla="*/ 8691 h 10154"/>
              <a:gd name="connsiteX3" fmla="*/ 10092 w 10092"/>
              <a:gd name="connsiteY3" fmla="*/ 8704 h 10154"/>
              <a:gd name="connsiteX4" fmla="*/ 9861 w 10092"/>
              <a:gd name="connsiteY4" fmla="*/ 1498 h 10154"/>
              <a:gd name="connsiteX5" fmla="*/ 9532 w 10092"/>
              <a:gd name="connsiteY5" fmla="*/ 116 h 10154"/>
              <a:gd name="connsiteX6" fmla="*/ 521 w 10092"/>
              <a:gd name="connsiteY6" fmla="*/ 104 h 10154"/>
              <a:gd name="connsiteX7" fmla="*/ 0 w 10092"/>
              <a:gd name="connsiteY7" fmla="*/ 878 h 10154"/>
              <a:gd name="connsiteX8" fmla="*/ 1 w 10092"/>
              <a:gd name="connsiteY8" fmla="*/ 9356 h 10154"/>
              <a:gd name="connsiteX9" fmla="*/ 556 w 10092"/>
              <a:gd name="connsiteY9" fmla="*/ 10154 h 10154"/>
              <a:gd name="connsiteX10" fmla="*/ 9151 w 10092"/>
              <a:gd name="connsiteY10" fmla="*/ 10062 h 10154"/>
              <a:gd name="connsiteX0" fmla="*/ 9151 w 10127"/>
              <a:gd name="connsiteY0" fmla="*/ 10052 h 10144"/>
              <a:gd name="connsiteX1" fmla="*/ 9143 w 10127"/>
              <a:gd name="connsiteY1" fmla="*/ 9858 h 10144"/>
              <a:gd name="connsiteX2" fmla="*/ 9932 w 10127"/>
              <a:gd name="connsiteY2" fmla="*/ 8681 h 10144"/>
              <a:gd name="connsiteX3" fmla="*/ 10092 w 10127"/>
              <a:gd name="connsiteY3" fmla="*/ 8694 h 10144"/>
              <a:gd name="connsiteX4" fmla="*/ 9861 w 10127"/>
              <a:gd name="connsiteY4" fmla="*/ 1488 h 10144"/>
              <a:gd name="connsiteX5" fmla="*/ 10075 w 10127"/>
              <a:gd name="connsiteY5" fmla="*/ 120 h 10144"/>
              <a:gd name="connsiteX6" fmla="*/ 521 w 10127"/>
              <a:gd name="connsiteY6" fmla="*/ 94 h 10144"/>
              <a:gd name="connsiteX7" fmla="*/ 0 w 10127"/>
              <a:gd name="connsiteY7" fmla="*/ 868 h 10144"/>
              <a:gd name="connsiteX8" fmla="*/ 1 w 10127"/>
              <a:gd name="connsiteY8" fmla="*/ 9346 h 10144"/>
              <a:gd name="connsiteX9" fmla="*/ 556 w 10127"/>
              <a:gd name="connsiteY9" fmla="*/ 10144 h 10144"/>
              <a:gd name="connsiteX10" fmla="*/ 9151 w 10127"/>
              <a:gd name="connsiteY10" fmla="*/ 10052 h 10144"/>
              <a:gd name="connsiteX0" fmla="*/ 9151 w 10092"/>
              <a:gd name="connsiteY0" fmla="*/ 10066 h 10158"/>
              <a:gd name="connsiteX1" fmla="*/ 9143 w 10092"/>
              <a:gd name="connsiteY1" fmla="*/ 9872 h 10158"/>
              <a:gd name="connsiteX2" fmla="*/ 9932 w 10092"/>
              <a:gd name="connsiteY2" fmla="*/ 8695 h 10158"/>
              <a:gd name="connsiteX3" fmla="*/ 10092 w 10092"/>
              <a:gd name="connsiteY3" fmla="*/ 8708 h 10158"/>
              <a:gd name="connsiteX4" fmla="*/ 9861 w 10092"/>
              <a:gd name="connsiteY4" fmla="*/ 1502 h 10158"/>
              <a:gd name="connsiteX5" fmla="*/ 9522 w 10092"/>
              <a:gd name="connsiteY5" fmla="*/ 113 h 10158"/>
              <a:gd name="connsiteX6" fmla="*/ 521 w 10092"/>
              <a:gd name="connsiteY6" fmla="*/ 108 h 10158"/>
              <a:gd name="connsiteX7" fmla="*/ 0 w 10092"/>
              <a:gd name="connsiteY7" fmla="*/ 882 h 10158"/>
              <a:gd name="connsiteX8" fmla="*/ 1 w 10092"/>
              <a:gd name="connsiteY8" fmla="*/ 9360 h 10158"/>
              <a:gd name="connsiteX9" fmla="*/ 556 w 10092"/>
              <a:gd name="connsiteY9" fmla="*/ 10158 h 10158"/>
              <a:gd name="connsiteX10" fmla="*/ 9151 w 10092"/>
              <a:gd name="connsiteY10" fmla="*/ 10066 h 10158"/>
              <a:gd name="connsiteX0" fmla="*/ 9151 w 10092"/>
              <a:gd name="connsiteY0" fmla="*/ 10066 h 10158"/>
              <a:gd name="connsiteX1" fmla="*/ 9143 w 10092"/>
              <a:gd name="connsiteY1" fmla="*/ 9872 h 10158"/>
              <a:gd name="connsiteX2" fmla="*/ 9932 w 10092"/>
              <a:gd name="connsiteY2" fmla="*/ 8695 h 10158"/>
              <a:gd name="connsiteX3" fmla="*/ 10092 w 10092"/>
              <a:gd name="connsiteY3" fmla="*/ 8708 h 10158"/>
              <a:gd name="connsiteX4" fmla="*/ 9538 w 10092"/>
              <a:gd name="connsiteY4" fmla="*/ 918 h 10158"/>
              <a:gd name="connsiteX5" fmla="*/ 9522 w 10092"/>
              <a:gd name="connsiteY5" fmla="*/ 113 h 10158"/>
              <a:gd name="connsiteX6" fmla="*/ 521 w 10092"/>
              <a:gd name="connsiteY6" fmla="*/ 108 h 10158"/>
              <a:gd name="connsiteX7" fmla="*/ 0 w 10092"/>
              <a:gd name="connsiteY7" fmla="*/ 882 h 10158"/>
              <a:gd name="connsiteX8" fmla="*/ 1 w 10092"/>
              <a:gd name="connsiteY8" fmla="*/ 9360 h 10158"/>
              <a:gd name="connsiteX9" fmla="*/ 556 w 10092"/>
              <a:gd name="connsiteY9" fmla="*/ 10158 h 10158"/>
              <a:gd name="connsiteX10" fmla="*/ 9151 w 10092"/>
              <a:gd name="connsiteY10" fmla="*/ 10066 h 10158"/>
              <a:gd name="connsiteX0" fmla="*/ 9151 w 10160"/>
              <a:gd name="connsiteY0" fmla="*/ 10066 h 10158"/>
              <a:gd name="connsiteX1" fmla="*/ 9143 w 10160"/>
              <a:gd name="connsiteY1" fmla="*/ 9872 h 10158"/>
              <a:gd name="connsiteX2" fmla="*/ 9932 w 10160"/>
              <a:gd name="connsiteY2" fmla="*/ 8695 h 10158"/>
              <a:gd name="connsiteX3" fmla="*/ 10092 w 10160"/>
              <a:gd name="connsiteY3" fmla="*/ 8708 h 10158"/>
              <a:gd name="connsiteX4" fmla="*/ 10081 w 10160"/>
              <a:gd name="connsiteY4" fmla="*/ 911 h 10158"/>
              <a:gd name="connsiteX5" fmla="*/ 9522 w 10160"/>
              <a:gd name="connsiteY5" fmla="*/ 113 h 10158"/>
              <a:gd name="connsiteX6" fmla="*/ 521 w 10160"/>
              <a:gd name="connsiteY6" fmla="*/ 108 h 10158"/>
              <a:gd name="connsiteX7" fmla="*/ 0 w 10160"/>
              <a:gd name="connsiteY7" fmla="*/ 882 h 10158"/>
              <a:gd name="connsiteX8" fmla="*/ 1 w 10160"/>
              <a:gd name="connsiteY8" fmla="*/ 9360 h 10158"/>
              <a:gd name="connsiteX9" fmla="*/ 556 w 10160"/>
              <a:gd name="connsiteY9" fmla="*/ 10158 h 10158"/>
              <a:gd name="connsiteX10" fmla="*/ 9151 w 10160"/>
              <a:gd name="connsiteY10" fmla="*/ 10066 h 10158"/>
              <a:gd name="connsiteX0" fmla="*/ 9151 w 10160"/>
              <a:gd name="connsiteY0" fmla="*/ 10066 h 10158"/>
              <a:gd name="connsiteX1" fmla="*/ 9143 w 10160"/>
              <a:gd name="connsiteY1" fmla="*/ 9872 h 10158"/>
              <a:gd name="connsiteX2" fmla="*/ 9932 w 10160"/>
              <a:gd name="connsiteY2" fmla="*/ 8695 h 10158"/>
              <a:gd name="connsiteX3" fmla="*/ 10092 w 10160"/>
              <a:gd name="connsiteY3" fmla="*/ 8708 h 10158"/>
              <a:gd name="connsiteX4" fmla="*/ 10081 w 10160"/>
              <a:gd name="connsiteY4" fmla="*/ 911 h 10158"/>
              <a:gd name="connsiteX5" fmla="*/ 9522 w 10160"/>
              <a:gd name="connsiteY5" fmla="*/ 113 h 10158"/>
              <a:gd name="connsiteX6" fmla="*/ 521 w 10160"/>
              <a:gd name="connsiteY6" fmla="*/ 108 h 10158"/>
              <a:gd name="connsiteX7" fmla="*/ 0 w 10160"/>
              <a:gd name="connsiteY7" fmla="*/ 882 h 10158"/>
              <a:gd name="connsiteX8" fmla="*/ 1 w 10160"/>
              <a:gd name="connsiteY8" fmla="*/ 9360 h 10158"/>
              <a:gd name="connsiteX9" fmla="*/ 556 w 10160"/>
              <a:gd name="connsiteY9" fmla="*/ 10158 h 10158"/>
              <a:gd name="connsiteX10" fmla="*/ 9151 w 10160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10092 w 10171"/>
              <a:gd name="connsiteY2" fmla="*/ 8708 h 10158"/>
              <a:gd name="connsiteX3" fmla="*/ 10096 w 10171"/>
              <a:gd name="connsiteY3" fmla="*/ 939 h 10158"/>
              <a:gd name="connsiteX4" fmla="*/ 9522 w 10171"/>
              <a:gd name="connsiteY4" fmla="*/ 113 h 10158"/>
              <a:gd name="connsiteX5" fmla="*/ 521 w 10171"/>
              <a:gd name="connsiteY5" fmla="*/ 108 h 10158"/>
              <a:gd name="connsiteX6" fmla="*/ 0 w 10171"/>
              <a:gd name="connsiteY6" fmla="*/ 882 h 10158"/>
              <a:gd name="connsiteX7" fmla="*/ 1 w 10171"/>
              <a:gd name="connsiteY7" fmla="*/ 9360 h 10158"/>
              <a:gd name="connsiteX8" fmla="*/ 556 w 10171"/>
              <a:gd name="connsiteY8" fmla="*/ 10158 h 10158"/>
              <a:gd name="connsiteX9" fmla="*/ 9151 w 10171"/>
              <a:gd name="connsiteY9" fmla="*/ 10066 h 10158"/>
              <a:gd name="connsiteX0" fmla="*/ 9151 w 10171"/>
              <a:gd name="connsiteY0" fmla="*/ 10066 h 10158"/>
              <a:gd name="connsiteX1" fmla="*/ 10092 w 10171"/>
              <a:gd name="connsiteY1" fmla="*/ 8708 h 10158"/>
              <a:gd name="connsiteX2" fmla="*/ 10096 w 10171"/>
              <a:gd name="connsiteY2" fmla="*/ 939 h 10158"/>
              <a:gd name="connsiteX3" fmla="*/ 9522 w 10171"/>
              <a:gd name="connsiteY3" fmla="*/ 113 h 10158"/>
              <a:gd name="connsiteX4" fmla="*/ 521 w 10171"/>
              <a:gd name="connsiteY4" fmla="*/ 108 h 10158"/>
              <a:gd name="connsiteX5" fmla="*/ 0 w 10171"/>
              <a:gd name="connsiteY5" fmla="*/ 882 h 10158"/>
              <a:gd name="connsiteX6" fmla="*/ 1 w 10171"/>
              <a:gd name="connsiteY6" fmla="*/ 9360 h 10158"/>
              <a:gd name="connsiteX7" fmla="*/ 556 w 10171"/>
              <a:gd name="connsiteY7" fmla="*/ 10158 h 10158"/>
              <a:gd name="connsiteX8" fmla="*/ 9151 w 10171"/>
              <a:gd name="connsiteY8" fmla="*/ 10066 h 10158"/>
              <a:gd name="connsiteX0" fmla="*/ 9151 w 10169"/>
              <a:gd name="connsiteY0" fmla="*/ 10066 h 10186"/>
              <a:gd name="connsiteX1" fmla="*/ 10082 w 10169"/>
              <a:gd name="connsiteY1" fmla="*/ 9335 h 10186"/>
              <a:gd name="connsiteX2" fmla="*/ 10096 w 10169"/>
              <a:gd name="connsiteY2" fmla="*/ 939 h 10186"/>
              <a:gd name="connsiteX3" fmla="*/ 9522 w 10169"/>
              <a:gd name="connsiteY3" fmla="*/ 113 h 10186"/>
              <a:gd name="connsiteX4" fmla="*/ 521 w 10169"/>
              <a:gd name="connsiteY4" fmla="*/ 108 h 10186"/>
              <a:gd name="connsiteX5" fmla="*/ 0 w 10169"/>
              <a:gd name="connsiteY5" fmla="*/ 882 h 10186"/>
              <a:gd name="connsiteX6" fmla="*/ 1 w 10169"/>
              <a:gd name="connsiteY6" fmla="*/ 9360 h 10186"/>
              <a:gd name="connsiteX7" fmla="*/ 556 w 10169"/>
              <a:gd name="connsiteY7" fmla="*/ 10158 h 10186"/>
              <a:gd name="connsiteX8" fmla="*/ 9151 w 10169"/>
              <a:gd name="connsiteY8" fmla="*/ 10066 h 10186"/>
              <a:gd name="connsiteX0" fmla="*/ 9151 w 10169"/>
              <a:gd name="connsiteY0" fmla="*/ 10066 h 10158"/>
              <a:gd name="connsiteX1" fmla="*/ 10082 w 10169"/>
              <a:gd name="connsiteY1" fmla="*/ 9335 h 10158"/>
              <a:gd name="connsiteX2" fmla="*/ 10096 w 10169"/>
              <a:gd name="connsiteY2" fmla="*/ 939 h 10158"/>
              <a:gd name="connsiteX3" fmla="*/ 9522 w 10169"/>
              <a:gd name="connsiteY3" fmla="*/ 113 h 10158"/>
              <a:gd name="connsiteX4" fmla="*/ 521 w 10169"/>
              <a:gd name="connsiteY4" fmla="*/ 108 h 10158"/>
              <a:gd name="connsiteX5" fmla="*/ 0 w 10169"/>
              <a:gd name="connsiteY5" fmla="*/ 882 h 10158"/>
              <a:gd name="connsiteX6" fmla="*/ 1 w 10169"/>
              <a:gd name="connsiteY6" fmla="*/ 9360 h 10158"/>
              <a:gd name="connsiteX7" fmla="*/ 556 w 10169"/>
              <a:gd name="connsiteY7" fmla="*/ 10158 h 10158"/>
              <a:gd name="connsiteX8" fmla="*/ 9151 w 10169"/>
              <a:gd name="connsiteY8" fmla="*/ 10066 h 10158"/>
              <a:gd name="connsiteX0" fmla="*/ 9518 w 10241"/>
              <a:gd name="connsiteY0" fmla="*/ 10159 h 10159"/>
              <a:gd name="connsiteX1" fmla="*/ 10082 w 10241"/>
              <a:gd name="connsiteY1" fmla="*/ 9335 h 10159"/>
              <a:gd name="connsiteX2" fmla="*/ 10096 w 10241"/>
              <a:gd name="connsiteY2" fmla="*/ 939 h 10159"/>
              <a:gd name="connsiteX3" fmla="*/ 9522 w 10241"/>
              <a:gd name="connsiteY3" fmla="*/ 113 h 10159"/>
              <a:gd name="connsiteX4" fmla="*/ 521 w 10241"/>
              <a:gd name="connsiteY4" fmla="*/ 108 h 10159"/>
              <a:gd name="connsiteX5" fmla="*/ 0 w 10241"/>
              <a:gd name="connsiteY5" fmla="*/ 882 h 10159"/>
              <a:gd name="connsiteX6" fmla="*/ 1 w 10241"/>
              <a:gd name="connsiteY6" fmla="*/ 9360 h 10159"/>
              <a:gd name="connsiteX7" fmla="*/ 556 w 10241"/>
              <a:gd name="connsiteY7" fmla="*/ 10158 h 10159"/>
              <a:gd name="connsiteX8" fmla="*/ 9518 w 10241"/>
              <a:gd name="connsiteY8" fmla="*/ 10159 h 10159"/>
              <a:gd name="connsiteX0" fmla="*/ 9518 w 10169"/>
              <a:gd name="connsiteY0" fmla="*/ 10159 h 10159"/>
              <a:gd name="connsiteX1" fmla="*/ 10082 w 10169"/>
              <a:gd name="connsiteY1" fmla="*/ 9335 h 10159"/>
              <a:gd name="connsiteX2" fmla="*/ 10096 w 10169"/>
              <a:gd name="connsiteY2" fmla="*/ 939 h 10159"/>
              <a:gd name="connsiteX3" fmla="*/ 9522 w 10169"/>
              <a:gd name="connsiteY3" fmla="*/ 113 h 10159"/>
              <a:gd name="connsiteX4" fmla="*/ 521 w 10169"/>
              <a:gd name="connsiteY4" fmla="*/ 108 h 10159"/>
              <a:gd name="connsiteX5" fmla="*/ 0 w 10169"/>
              <a:gd name="connsiteY5" fmla="*/ 882 h 10159"/>
              <a:gd name="connsiteX6" fmla="*/ 1 w 10169"/>
              <a:gd name="connsiteY6" fmla="*/ 9360 h 10159"/>
              <a:gd name="connsiteX7" fmla="*/ 556 w 10169"/>
              <a:gd name="connsiteY7" fmla="*/ 10158 h 10159"/>
              <a:gd name="connsiteX8" fmla="*/ 9518 w 10169"/>
              <a:gd name="connsiteY8" fmla="*/ 10159 h 10159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70"/>
              <a:gd name="connsiteY0" fmla="*/ 10166 h 10166"/>
              <a:gd name="connsiteX1" fmla="*/ 10082 w 10170"/>
              <a:gd name="connsiteY1" fmla="*/ 9335 h 10166"/>
              <a:gd name="connsiteX2" fmla="*/ 10096 w 10170"/>
              <a:gd name="connsiteY2" fmla="*/ 939 h 10166"/>
              <a:gd name="connsiteX3" fmla="*/ 9522 w 10170"/>
              <a:gd name="connsiteY3" fmla="*/ 113 h 10166"/>
              <a:gd name="connsiteX4" fmla="*/ 521 w 10170"/>
              <a:gd name="connsiteY4" fmla="*/ 108 h 10166"/>
              <a:gd name="connsiteX5" fmla="*/ 0 w 10170"/>
              <a:gd name="connsiteY5" fmla="*/ 882 h 10166"/>
              <a:gd name="connsiteX6" fmla="*/ 1 w 10170"/>
              <a:gd name="connsiteY6" fmla="*/ 9360 h 10166"/>
              <a:gd name="connsiteX7" fmla="*/ 556 w 10170"/>
              <a:gd name="connsiteY7" fmla="*/ 10158 h 10166"/>
              <a:gd name="connsiteX8" fmla="*/ 9528 w 10170"/>
              <a:gd name="connsiteY8" fmla="*/ 10166 h 10166"/>
              <a:gd name="connsiteX0" fmla="*/ 9528 w 10096"/>
              <a:gd name="connsiteY0" fmla="*/ 10166 h 10166"/>
              <a:gd name="connsiteX1" fmla="*/ 10082 w 10096"/>
              <a:gd name="connsiteY1" fmla="*/ 9335 h 10166"/>
              <a:gd name="connsiteX2" fmla="*/ 10096 w 10096"/>
              <a:gd name="connsiteY2" fmla="*/ 939 h 10166"/>
              <a:gd name="connsiteX3" fmla="*/ 9522 w 10096"/>
              <a:gd name="connsiteY3" fmla="*/ 113 h 10166"/>
              <a:gd name="connsiteX4" fmla="*/ 521 w 10096"/>
              <a:gd name="connsiteY4" fmla="*/ 108 h 10166"/>
              <a:gd name="connsiteX5" fmla="*/ 0 w 10096"/>
              <a:gd name="connsiteY5" fmla="*/ 882 h 10166"/>
              <a:gd name="connsiteX6" fmla="*/ 1 w 10096"/>
              <a:gd name="connsiteY6" fmla="*/ 9360 h 10166"/>
              <a:gd name="connsiteX7" fmla="*/ 556 w 10096"/>
              <a:gd name="connsiteY7" fmla="*/ 10158 h 10166"/>
              <a:gd name="connsiteX8" fmla="*/ 9528 w 10096"/>
              <a:gd name="connsiteY8" fmla="*/ 10166 h 10166"/>
              <a:gd name="connsiteX0" fmla="*/ 9528 w 10096"/>
              <a:gd name="connsiteY0" fmla="*/ 10058 h 10058"/>
              <a:gd name="connsiteX1" fmla="*/ 10082 w 10096"/>
              <a:gd name="connsiteY1" fmla="*/ 9227 h 10058"/>
              <a:gd name="connsiteX2" fmla="*/ 10096 w 10096"/>
              <a:gd name="connsiteY2" fmla="*/ 831 h 10058"/>
              <a:gd name="connsiteX3" fmla="*/ 9522 w 10096"/>
              <a:gd name="connsiteY3" fmla="*/ 5 h 10058"/>
              <a:gd name="connsiteX4" fmla="*/ 521 w 10096"/>
              <a:gd name="connsiteY4" fmla="*/ 0 h 10058"/>
              <a:gd name="connsiteX5" fmla="*/ 0 w 10096"/>
              <a:gd name="connsiteY5" fmla="*/ 774 h 10058"/>
              <a:gd name="connsiteX6" fmla="*/ 1 w 10096"/>
              <a:gd name="connsiteY6" fmla="*/ 9252 h 10058"/>
              <a:gd name="connsiteX7" fmla="*/ 556 w 10096"/>
              <a:gd name="connsiteY7" fmla="*/ 10050 h 10058"/>
              <a:gd name="connsiteX8" fmla="*/ 9528 w 10096"/>
              <a:gd name="connsiteY8" fmla="*/ 10058 h 10058"/>
              <a:gd name="connsiteX0" fmla="*/ 9829 w 10397"/>
              <a:gd name="connsiteY0" fmla="*/ 10058 h 10058"/>
              <a:gd name="connsiteX1" fmla="*/ 10383 w 10397"/>
              <a:gd name="connsiteY1" fmla="*/ 9227 h 10058"/>
              <a:gd name="connsiteX2" fmla="*/ 10397 w 10397"/>
              <a:gd name="connsiteY2" fmla="*/ 831 h 10058"/>
              <a:gd name="connsiteX3" fmla="*/ 9823 w 10397"/>
              <a:gd name="connsiteY3" fmla="*/ 5 h 10058"/>
              <a:gd name="connsiteX4" fmla="*/ 822 w 10397"/>
              <a:gd name="connsiteY4" fmla="*/ 0 h 10058"/>
              <a:gd name="connsiteX5" fmla="*/ 0 w 10397"/>
              <a:gd name="connsiteY5" fmla="*/ 774 h 10058"/>
              <a:gd name="connsiteX6" fmla="*/ 302 w 10397"/>
              <a:gd name="connsiteY6" fmla="*/ 9252 h 10058"/>
              <a:gd name="connsiteX7" fmla="*/ 857 w 10397"/>
              <a:gd name="connsiteY7" fmla="*/ 10050 h 10058"/>
              <a:gd name="connsiteX8" fmla="*/ 9829 w 10397"/>
              <a:gd name="connsiteY8" fmla="*/ 10058 h 10058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02 w 10397"/>
              <a:gd name="connsiteY6" fmla="*/ 9447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4 w 10397"/>
              <a:gd name="connsiteY6" fmla="*/ 9544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4 w 10397"/>
              <a:gd name="connsiteY6" fmla="*/ 9544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440"/>
              <a:gd name="connsiteX1" fmla="*/ 10383 w 10397"/>
              <a:gd name="connsiteY1" fmla="*/ 9422 h 10440"/>
              <a:gd name="connsiteX2" fmla="*/ 10397 w 10397"/>
              <a:gd name="connsiteY2" fmla="*/ 1026 h 10440"/>
              <a:gd name="connsiteX3" fmla="*/ 9823 w 10397"/>
              <a:gd name="connsiteY3" fmla="*/ 200 h 10440"/>
              <a:gd name="connsiteX4" fmla="*/ 632 w 10397"/>
              <a:gd name="connsiteY4" fmla="*/ 0 h 10440"/>
              <a:gd name="connsiteX5" fmla="*/ 0 w 10397"/>
              <a:gd name="connsiteY5" fmla="*/ 969 h 10440"/>
              <a:gd name="connsiteX6" fmla="*/ 34 w 10397"/>
              <a:gd name="connsiteY6" fmla="*/ 9544 h 10440"/>
              <a:gd name="connsiteX7" fmla="*/ 612 w 10397"/>
              <a:gd name="connsiteY7" fmla="*/ 10440 h 10440"/>
              <a:gd name="connsiteX8" fmla="*/ 9829 w 10397"/>
              <a:gd name="connsiteY8" fmla="*/ 10253 h 10440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18 w 10397"/>
              <a:gd name="connsiteY0" fmla="*/ 10432 h 10432"/>
              <a:gd name="connsiteX1" fmla="*/ 10383 w 10397"/>
              <a:gd name="connsiteY1" fmla="*/ 9422 h 10432"/>
              <a:gd name="connsiteX2" fmla="*/ 10397 w 10397"/>
              <a:gd name="connsiteY2" fmla="*/ 1026 h 10432"/>
              <a:gd name="connsiteX3" fmla="*/ 9823 w 10397"/>
              <a:gd name="connsiteY3" fmla="*/ 200 h 10432"/>
              <a:gd name="connsiteX4" fmla="*/ 632 w 10397"/>
              <a:gd name="connsiteY4" fmla="*/ 0 h 10432"/>
              <a:gd name="connsiteX5" fmla="*/ 0 w 10397"/>
              <a:gd name="connsiteY5" fmla="*/ 969 h 10432"/>
              <a:gd name="connsiteX6" fmla="*/ 34 w 10397"/>
              <a:gd name="connsiteY6" fmla="*/ 9544 h 10432"/>
              <a:gd name="connsiteX7" fmla="*/ 679 w 10397"/>
              <a:gd name="connsiteY7" fmla="*/ 10424 h 10432"/>
              <a:gd name="connsiteX8" fmla="*/ 9818 w 10397"/>
              <a:gd name="connsiteY8" fmla="*/ 10432 h 1043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1086 h 10492"/>
              <a:gd name="connsiteX3" fmla="*/ 98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1086 h 10492"/>
              <a:gd name="connsiteX3" fmla="*/ 97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907 h 10492"/>
              <a:gd name="connsiteX3" fmla="*/ 97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472"/>
              <a:gd name="connsiteY0" fmla="*/ 10492 h 10492"/>
              <a:gd name="connsiteX1" fmla="*/ 10472 w 10472"/>
              <a:gd name="connsiteY1" fmla="*/ 9563 h 10492"/>
              <a:gd name="connsiteX2" fmla="*/ 10397 w 10472"/>
              <a:gd name="connsiteY2" fmla="*/ 907 h 10492"/>
              <a:gd name="connsiteX3" fmla="*/ 9701 w 10472"/>
              <a:gd name="connsiteY3" fmla="*/ 0 h 10492"/>
              <a:gd name="connsiteX4" fmla="*/ 632 w 10472"/>
              <a:gd name="connsiteY4" fmla="*/ 60 h 10492"/>
              <a:gd name="connsiteX5" fmla="*/ 0 w 10472"/>
              <a:gd name="connsiteY5" fmla="*/ 1029 h 10492"/>
              <a:gd name="connsiteX6" fmla="*/ 34 w 10472"/>
              <a:gd name="connsiteY6" fmla="*/ 9604 h 10492"/>
              <a:gd name="connsiteX7" fmla="*/ 679 w 10472"/>
              <a:gd name="connsiteY7" fmla="*/ 10484 h 10492"/>
              <a:gd name="connsiteX8" fmla="*/ 9818 w 10472"/>
              <a:gd name="connsiteY8" fmla="*/ 10492 h 10492"/>
              <a:gd name="connsiteX0" fmla="*/ 9818 w 10472"/>
              <a:gd name="connsiteY0" fmla="*/ 10492 h 10492"/>
              <a:gd name="connsiteX1" fmla="*/ 10472 w 10472"/>
              <a:gd name="connsiteY1" fmla="*/ 9563 h 10492"/>
              <a:gd name="connsiteX2" fmla="*/ 10397 w 10472"/>
              <a:gd name="connsiteY2" fmla="*/ 907 h 10492"/>
              <a:gd name="connsiteX3" fmla="*/ 9701 w 10472"/>
              <a:gd name="connsiteY3" fmla="*/ 0 h 10492"/>
              <a:gd name="connsiteX4" fmla="*/ 632 w 10472"/>
              <a:gd name="connsiteY4" fmla="*/ 60 h 10492"/>
              <a:gd name="connsiteX5" fmla="*/ 0 w 10472"/>
              <a:gd name="connsiteY5" fmla="*/ 1029 h 10492"/>
              <a:gd name="connsiteX6" fmla="*/ 34 w 10472"/>
              <a:gd name="connsiteY6" fmla="*/ 9604 h 10492"/>
              <a:gd name="connsiteX7" fmla="*/ 679 w 10472"/>
              <a:gd name="connsiteY7" fmla="*/ 10484 h 10492"/>
              <a:gd name="connsiteX8" fmla="*/ 9818 w 10472"/>
              <a:gd name="connsiteY8" fmla="*/ 10492 h 10492"/>
              <a:gd name="connsiteX0" fmla="*/ 9818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18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87 w 10439"/>
              <a:gd name="connsiteY4" fmla="*/ 31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95 w 10439"/>
              <a:gd name="connsiteY4" fmla="*/ 2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439" h="10492">
                <a:moveTo>
                  <a:pt x="9851" y="10492"/>
                </a:moveTo>
                <a:cubicBezTo>
                  <a:pt x="9772" y="9895"/>
                  <a:pt x="10126" y="9428"/>
                  <a:pt x="10439" y="9531"/>
                </a:cubicBezTo>
                <a:cubicBezTo>
                  <a:pt x="10444" y="6732"/>
                  <a:pt x="10392" y="3690"/>
                  <a:pt x="10397" y="891"/>
                </a:cubicBezTo>
                <a:cubicBezTo>
                  <a:pt x="10076" y="887"/>
                  <a:pt x="9702" y="453"/>
                  <a:pt x="9701" y="0"/>
                </a:cubicBezTo>
                <a:lnTo>
                  <a:pt x="695" y="2"/>
                </a:lnTo>
                <a:cubicBezTo>
                  <a:pt x="702" y="501"/>
                  <a:pt x="529" y="1058"/>
                  <a:pt x="0" y="1029"/>
                </a:cubicBezTo>
                <a:cubicBezTo>
                  <a:pt x="11" y="3887"/>
                  <a:pt x="23" y="6746"/>
                  <a:pt x="34" y="9604"/>
                </a:cubicBezTo>
                <a:cubicBezTo>
                  <a:pt x="339" y="9463"/>
                  <a:pt x="751" y="9896"/>
                  <a:pt x="679" y="10484"/>
                </a:cubicBezTo>
                <a:lnTo>
                  <a:pt x="9851" y="1049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Freeform 39"/>
          <p:cNvSpPr>
            <a:spLocks/>
          </p:cNvSpPr>
          <p:nvPr/>
        </p:nvSpPr>
        <p:spPr bwMode="auto">
          <a:xfrm>
            <a:off x="4734095" y="353513"/>
            <a:ext cx="3683285" cy="2892518"/>
          </a:xfrm>
          <a:custGeom>
            <a:avLst/>
            <a:gdLst/>
            <a:ahLst/>
            <a:cxnLst/>
            <a:rect l="l" t="t" r="r" b="b"/>
            <a:pathLst>
              <a:path w="11322355" h="6153799">
                <a:moveTo>
                  <a:pt x="763927" y="0"/>
                </a:moveTo>
                <a:lnTo>
                  <a:pt x="10479406" y="0"/>
                </a:lnTo>
                <a:cubicBezTo>
                  <a:pt x="10526144" y="265985"/>
                  <a:pt x="11033800" y="530729"/>
                  <a:pt x="11270829" y="549307"/>
                </a:cubicBezTo>
                <a:cubicBezTo>
                  <a:pt x="11279242" y="2224925"/>
                  <a:pt x="11313943" y="3891189"/>
                  <a:pt x="11322355" y="5566807"/>
                </a:cubicBezTo>
                <a:cubicBezTo>
                  <a:pt x="10954316" y="5548098"/>
                  <a:pt x="10606256" y="5874334"/>
                  <a:pt x="10656730" y="6153799"/>
                </a:cubicBezTo>
                <a:lnTo>
                  <a:pt x="778562" y="6129244"/>
                </a:lnTo>
                <a:cubicBezTo>
                  <a:pt x="761737" y="5887781"/>
                  <a:pt x="605058" y="5620595"/>
                  <a:pt x="17247" y="5584346"/>
                </a:cubicBezTo>
                <a:cubicBezTo>
                  <a:pt x="38277" y="4716720"/>
                  <a:pt x="-21660" y="1512817"/>
                  <a:pt x="8834" y="627651"/>
                </a:cubicBezTo>
                <a:cubicBezTo>
                  <a:pt x="504996" y="568288"/>
                  <a:pt x="716694" y="362929"/>
                  <a:pt x="763927" y="0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Freeform 40"/>
          <p:cNvSpPr>
            <a:spLocks/>
          </p:cNvSpPr>
          <p:nvPr/>
        </p:nvSpPr>
        <p:spPr bwMode="auto">
          <a:xfrm>
            <a:off x="4783080" y="399144"/>
            <a:ext cx="3585312" cy="2797600"/>
          </a:xfrm>
          <a:custGeom>
            <a:avLst/>
            <a:gdLst/>
            <a:ahLst/>
            <a:cxnLst/>
            <a:rect l="l" t="t" r="r" b="b"/>
            <a:pathLst>
              <a:path w="11322355" h="6153799">
                <a:moveTo>
                  <a:pt x="763927" y="0"/>
                </a:moveTo>
                <a:lnTo>
                  <a:pt x="10479406" y="0"/>
                </a:lnTo>
                <a:cubicBezTo>
                  <a:pt x="10526144" y="265985"/>
                  <a:pt x="11033800" y="530729"/>
                  <a:pt x="11270829" y="549307"/>
                </a:cubicBezTo>
                <a:cubicBezTo>
                  <a:pt x="11279242" y="2224925"/>
                  <a:pt x="11313943" y="3891189"/>
                  <a:pt x="11322355" y="5566807"/>
                </a:cubicBezTo>
                <a:cubicBezTo>
                  <a:pt x="10954316" y="5548098"/>
                  <a:pt x="10606256" y="5874334"/>
                  <a:pt x="10656730" y="6153799"/>
                </a:cubicBezTo>
                <a:lnTo>
                  <a:pt x="778562" y="6129244"/>
                </a:lnTo>
                <a:cubicBezTo>
                  <a:pt x="761737" y="5887781"/>
                  <a:pt x="605058" y="5620595"/>
                  <a:pt x="17247" y="5584346"/>
                </a:cubicBezTo>
                <a:cubicBezTo>
                  <a:pt x="38277" y="4716720"/>
                  <a:pt x="-21660" y="1512817"/>
                  <a:pt x="8834" y="627651"/>
                </a:cubicBezTo>
                <a:cubicBezTo>
                  <a:pt x="504996" y="568288"/>
                  <a:pt x="716694" y="362929"/>
                  <a:pt x="763927" y="0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prstDash val="dash"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/>
          </a:p>
        </p:txBody>
      </p:sp>
      <p:sp>
        <p:nvSpPr>
          <p:cNvPr id="42" name="Freeform 41"/>
          <p:cNvSpPr>
            <a:spLocks/>
          </p:cNvSpPr>
          <p:nvPr/>
        </p:nvSpPr>
        <p:spPr bwMode="auto">
          <a:xfrm flipH="1" flipV="1">
            <a:off x="656035" y="3524251"/>
            <a:ext cx="3781256" cy="2989942"/>
          </a:xfrm>
          <a:custGeom>
            <a:avLst/>
            <a:gdLst>
              <a:gd name="T0" fmla="*/ 1021 w 1127"/>
              <a:gd name="T1" fmla="*/ 771 h 773"/>
              <a:gd name="T2" fmla="*/ 1020 w 1127"/>
              <a:gd name="T3" fmla="*/ 756 h 773"/>
              <a:gd name="T4" fmla="*/ 1109 w 1127"/>
              <a:gd name="T5" fmla="*/ 665 h 773"/>
              <a:gd name="T6" fmla="*/ 1127 w 1127"/>
              <a:gd name="T7" fmla="*/ 666 h 773"/>
              <a:gd name="T8" fmla="*/ 1117 w 1127"/>
              <a:gd name="T9" fmla="*/ 108 h 773"/>
              <a:gd name="T10" fmla="*/ 1101 w 1127"/>
              <a:gd name="T11" fmla="*/ 109 h 773"/>
              <a:gd name="T12" fmla="*/ 1006 w 1127"/>
              <a:gd name="T13" fmla="*/ 10 h 773"/>
              <a:gd name="T14" fmla="*/ 1006 w 1127"/>
              <a:gd name="T15" fmla="*/ 0 h 773"/>
              <a:gd name="T16" fmla="*/ 92 w 1127"/>
              <a:gd name="T17" fmla="*/ 3 h 773"/>
              <a:gd name="T18" fmla="*/ 95 w 1127"/>
              <a:gd name="T19" fmla="*/ 28 h 773"/>
              <a:gd name="T20" fmla="*/ 5 w 1127"/>
              <a:gd name="T21" fmla="*/ 119 h 773"/>
              <a:gd name="T22" fmla="*/ 0 w 1127"/>
              <a:gd name="T23" fmla="*/ 119 h 773"/>
              <a:gd name="T24" fmla="*/ 6 w 1127"/>
              <a:gd name="T25" fmla="*/ 675 h 773"/>
              <a:gd name="T26" fmla="*/ 24 w 1127"/>
              <a:gd name="T27" fmla="*/ 673 h 773"/>
              <a:gd name="T28" fmla="*/ 119 w 1127"/>
              <a:gd name="T29" fmla="*/ 765 h 773"/>
              <a:gd name="T30" fmla="*/ 119 w 1127"/>
              <a:gd name="T31" fmla="*/ 773 h 773"/>
              <a:gd name="T32" fmla="*/ 1021 w 1127"/>
              <a:gd name="T33" fmla="*/ 771 h 773"/>
              <a:gd name="connsiteX0" fmla="*/ 9133 w 10074"/>
              <a:gd name="connsiteY0" fmla="*/ 10050 h 10076"/>
              <a:gd name="connsiteX1" fmla="*/ 9125 w 10074"/>
              <a:gd name="connsiteY1" fmla="*/ 9856 h 10076"/>
              <a:gd name="connsiteX2" fmla="*/ 9914 w 10074"/>
              <a:gd name="connsiteY2" fmla="*/ 8679 h 10076"/>
              <a:gd name="connsiteX3" fmla="*/ 10074 w 10074"/>
              <a:gd name="connsiteY3" fmla="*/ 8692 h 10076"/>
              <a:gd name="connsiteX4" fmla="*/ 9985 w 10074"/>
              <a:gd name="connsiteY4" fmla="*/ 1473 h 10076"/>
              <a:gd name="connsiteX5" fmla="*/ 9843 w 10074"/>
              <a:gd name="connsiteY5" fmla="*/ 1486 h 10076"/>
              <a:gd name="connsiteX6" fmla="*/ 9000 w 10074"/>
              <a:gd name="connsiteY6" fmla="*/ 205 h 10076"/>
              <a:gd name="connsiteX7" fmla="*/ 9000 w 10074"/>
              <a:gd name="connsiteY7" fmla="*/ 76 h 10076"/>
              <a:gd name="connsiteX8" fmla="*/ 890 w 10074"/>
              <a:gd name="connsiteY8" fmla="*/ 115 h 10076"/>
              <a:gd name="connsiteX9" fmla="*/ 118 w 10074"/>
              <a:gd name="connsiteY9" fmla="*/ 1615 h 10076"/>
              <a:gd name="connsiteX10" fmla="*/ 74 w 10074"/>
              <a:gd name="connsiteY10" fmla="*/ 1615 h 10076"/>
              <a:gd name="connsiteX11" fmla="*/ 127 w 10074"/>
              <a:gd name="connsiteY11" fmla="*/ 8808 h 10076"/>
              <a:gd name="connsiteX12" fmla="*/ 287 w 10074"/>
              <a:gd name="connsiteY12" fmla="*/ 8782 h 10076"/>
              <a:gd name="connsiteX13" fmla="*/ 1130 w 10074"/>
              <a:gd name="connsiteY13" fmla="*/ 9973 h 10076"/>
              <a:gd name="connsiteX14" fmla="*/ 1130 w 10074"/>
              <a:gd name="connsiteY14" fmla="*/ 10076 h 10076"/>
              <a:gd name="connsiteX15" fmla="*/ 9133 w 10074"/>
              <a:gd name="connsiteY15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290 w 10077"/>
              <a:gd name="connsiteY11" fmla="*/ 8782 h 10076"/>
              <a:gd name="connsiteX12" fmla="*/ 1133 w 10077"/>
              <a:gd name="connsiteY12" fmla="*/ 9973 h 10076"/>
              <a:gd name="connsiteX13" fmla="*/ 1133 w 10077"/>
              <a:gd name="connsiteY13" fmla="*/ 10076 h 10076"/>
              <a:gd name="connsiteX14" fmla="*/ 9136 w 10077"/>
              <a:gd name="connsiteY14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1133 w 10077"/>
              <a:gd name="connsiteY11" fmla="*/ 9973 h 10076"/>
              <a:gd name="connsiteX12" fmla="*/ 1133 w 10077"/>
              <a:gd name="connsiteY12" fmla="*/ 10076 h 10076"/>
              <a:gd name="connsiteX13" fmla="*/ 9136 w 10077"/>
              <a:gd name="connsiteY13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1133 w 10077"/>
              <a:gd name="connsiteY11" fmla="*/ 10076 h 10076"/>
              <a:gd name="connsiteX12" fmla="*/ 9136 w 10077"/>
              <a:gd name="connsiteY12" fmla="*/ 10050 h 10076"/>
              <a:gd name="connsiteX0" fmla="*/ 9181 w 10122"/>
              <a:gd name="connsiteY0" fmla="*/ 10017 h 10043"/>
              <a:gd name="connsiteX1" fmla="*/ 9173 w 10122"/>
              <a:gd name="connsiteY1" fmla="*/ 9823 h 10043"/>
              <a:gd name="connsiteX2" fmla="*/ 9962 w 10122"/>
              <a:gd name="connsiteY2" fmla="*/ 8646 h 10043"/>
              <a:gd name="connsiteX3" fmla="*/ 10122 w 10122"/>
              <a:gd name="connsiteY3" fmla="*/ 8659 h 10043"/>
              <a:gd name="connsiteX4" fmla="*/ 10033 w 10122"/>
              <a:gd name="connsiteY4" fmla="*/ 1440 h 10043"/>
              <a:gd name="connsiteX5" fmla="*/ 9891 w 10122"/>
              <a:gd name="connsiteY5" fmla="*/ 1453 h 10043"/>
              <a:gd name="connsiteX6" fmla="*/ 9048 w 10122"/>
              <a:gd name="connsiteY6" fmla="*/ 172 h 10043"/>
              <a:gd name="connsiteX7" fmla="*/ 9048 w 10122"/>
              <a:gd name="connsiteY7" fmla="*/ 43 h 10043"/>
              <a:gd name="connsiteX8" fmla="*/ 938 w 10122"/>
              <a:gd name="connsiteY8" fmla="*/ 82 h 10043"/>
              <a:gd name="connsiteX9" fmla="*/ 87 w 10122"/>
              <a:gd name="connsiteY9" fmla="*/ 1121 h 10043"/>
              <a:gd name="connsiteX10" fmla="*/ 175 w 10122"/>
              <a:gd name="connsiteY10" fmla="*/ 8775 h 10043"/>
              <a:gd name="connsiteX11" fmla="*/ 1178 w 10122"/>
              <a:gd name="connsiteY11" fmla="*/ 10043 h 10043"/>
              <a:gd name="connsiteX12" fmla="*/ 9181 w 10122"/>
              <a:gd name="connsiteY12" fmla="*/ 10017 h 10043"/>
              <a:gd name="connsiteX0" fmla="*/ 9655 w 10596"/>
              <a:gd name="connsiteY0" fmla="*/ 10017 h 10043"/>
              <a:gd name="connsiteX1" fmla="*/ 9647 w 10596"/>
              <a:gd name="connsiteY1" fmla="*/ 9823 h 10043"/>
              <a:gd name="connsiteX2" fmla="*/ 10436 w 10596"/>
              <a:gd name="connsiteY2" fmla="*/ 8646 h 10043"/>
              <a:gd name="connsiteX3" fmla="*/ 10596 w 10596"/>
              <a:gd name="connsiteY3" fmla="*/ 8659 h 10043"/>
              <a:gd name="connsiteX4" fmla="*/ 10507 w 10596"/>
              <a:gd name="connsiteY4" fmla="*/ 1440 h 10043"/>
              <a:gd name="connsiteX5" fmla="*/ 10365 w 10596"/>
              <a:gd name="connsiteY5" fmla="*/ 1453 h 10043"/>
              <a:gd name="connsiteX6" fmla="*/ 9522 w 10596"/>
              <a:gd name="connsiteY6" fmla="*/ 172 h 10043"/>
              <a:gd name="connsiteX7" fmla="*/ 9522 w 10596"/>
              <a:gd name="connsiteY7" fmla="*/ 43 h 10043"/>
              <a:gd name="connsiteX8" fmla="*/ 1412 w 10596"/>
              <a:gd name="connsiteY8" fmla="*/ 82 h 10043"/>
              <a:gd name="connsiteX9" fmla="*/ 561 w 10596"/>
              <a:gd name="connsiteY9" fmla="*/ 1121 h 10043"/>
              <a:gd name="connsiteX10" fmla="*/ 649 w 10596"/>
              <a:gd name="connsiteY10" fmla="*/ 8775 h 10043"/>
              <a:gd name="connsiteX11" fmla="*/ 1652 w 10596"/>
              <a:gd name="connsiteY11" fmla="*/ 10043 h 10043"/>
              <a:gd name="connsiteX12" fmla="*/ 9655 w 10596"/>
              <a:gd name="connsiteY12" fmla="*/ 10017 h 10043"/>
              <a:gd name="connsiteX0" fmla="*/ 9655 w 10596"/>
              <a:gd name="connsiteY0" fmla="*/ 10017 h 10043"/>
              <a:gd name="connsiteX1" fmla="*/ 9647 w 10596"/>
              <a:gd name="connsiteY1" fmla="*/ 9823 h 10043"/>
              <a:gd name="connsiteX2" fmla="*/ 10436 w 10596"/>
              <a:gd name="connsiteY2" fmla="*/ 8646 h 10043"/>
              <a:gd name="connsiteX3" fmla="*/ 10596 w 10596"/>
              <a:gd name="connsiteY3" fmla="*/ 8659 h 10043"/>
              <a:gd name="connsiteX4" fmla="*/ 10507 w 10596"/>
              <a:gd name="connsiteY4" fmla="*/ 1440 h 10043"/>
              <a:gd name="connsiteX5" fmla="*/ 10365 w 10596"/>
              <a:gd name="connsiteY5" fmla="*/ 1453 h 10043"/>
              <a:gd name="connsiteX6" fmla="*/ 9522 w 10596"/>
              <a:gd name="connsiteY6" fmla="*/ 172 h 10043"/>
              <a:gd name="connsiteX7" fmla="*/ 9522 w 10596"/>
              <a:gd name="connsiteY7" fmla="*/ 43 h 10043"/>
              <a:gd name="connsiteX8" fmla="*/ 1412 w 10596"/>
              <a:gd name="connsiteY8" fmla="*/ 82 h 10043"/>
              <a:gd name="connsiteX9" fmla="*/ 561 w 10596"/>
              <a:gd name="connsiteY9" fmla="*/ 1121 h 10043"/>
              <a:gd name="connsiteX10" fmla="*/ 649 w 10596"/>
              <a:gd name="connsiteY10" fmla="*/ 8775 h 10043"/>
              <a:gd name="connsiteX11" fmla="*/ 1652 w 10596"/>
              <a:gd name="connsiteY11" fmla="*/ 10043 h 10043"/>
              <a:gd name="connsiteX12" fmla="*/ 9655 w 10596"/>
              <a:gd name="connsiteY12" fmla="*/ 10017 h 10043"/>
              <a:gd name="connsiteX0" fmla="*/ 9131 w 10072"/>
              <a:gd name="connsiteY0" fmla="*/ 10017 h 10043"/>
              <a:gd name="connsiteX1" fmla="*/ 9123 w 10072"/>
              <a:gd name="connsiteY1" fmla="*/ 9823 h 10043"/>
              <a:gd name="connsiteX2" fmla="*/ 9912 w 10072"/>
              <a:gd name="connsiteY2" fmla="*/ 8646 h 10043"/>
              <a:gd name="connsiteX3" fmla="*/ 10072 w 10072"/>
              <a:gd name="connsiteY3" fmla="*/ 8659 h 10043"/>
              <a:gd name="connsiteX4" fmla="*/ 9983 w 10072"/>
              <a:gd name="connsiteY4" fmla="*/ 1440 h 10043"/>
              <a:gd name="connsiteX5" fmla="*/ 9841 w 10072"/>
              <a:gd name="connsiteY5" fmla="*/ 1453 h 10043"/>
              <a:gd name="connsiteX6" fmla="*/ 8998 w 10072"/>
              <a:gd name="connsiteY6" fmla="*/ 172 h 10043"/>
              <a:gd name="connsiteX7" fmla="*/ 8998 w 10072"/>
              <a:gd name="connsiteY7" fmla="*/ 43 h 10043"/>
              <a:gd name="connsiteX8" fmla="*/ 888 w 10072"/>
              <a:gd name="connsiteY8" fmla="*/ 82 h 10043"/>
              <a:gd name="connsiteX9" fmla="*/ 37 w 10072"/>
              <a:gd name="connsiteY9" fmla="*/ 1121 h 10043"/>
              <a:gd name="connsiteX10" fmla="*/ 125 w 10072"/>
              <a:gd name="connsiteY10" fmla="*/ 8775 h 10043"/>
              <a:gd name="connsiteX11" fmla="*/ 1128 w 10072"/>
              <a:gd name="connsiteY11" fmla="*/ 10043 h 10043"/>
              <a:gd name="connsiteX12" fmla="*/ 9131 w 10072"/>
              <a:gd name="connsiteY12" fmla="*/ 10017 h 10043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888 w 10072"/>
              <a:gd name="connsiteY8" fmla="*/ 39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888 w 10072"/>
              <a:gd name="connsiteY8" fmla="*/ 39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381 w 10072"/>
              <a:gd name="connsiteY8" fmla="*/ 108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216 w 10157"/>
              <a:gd name="connsiteY0" fmla="*/ 9974 h 10000"/>
              <a:gd name="connsiteX1" fmla="*/ 9208 w 10157"/>
              <a:gd name="connsiteY1" fmla="*/ 9780 h 10000"/>
              <a:gd name="connsiteX2" fmla="*/ 9997 w 10157"/>
              <a:gd name="connsiteY2" fmla="*/ 8603 h 10000"/>
              <a:gd name="connsiteX3" fmla="*/ 10157 w 10157"/>
              <a:gd name="connsiteY3" fmla="*/ 8616 h 10000"/>
              <a:gd name="connsiteX4" fmla="*/ 10068 w 10157"/>
              <a:gd name="connsiteY4" fmla="*/ 1397 h 10000"/>
              <a:gd name="connsiteX5" fmla="*/ 9926 w 10157"/>
              <a:gd name="connsiteY5" fmla="*/ 1410 h 10000"/>
              <a:gd name="connsiteX6" fmla="*/ 9083 w 10157"/>
              <a:gd name="connsiteY6" fmla="*/ 129 h 10000"/>
              <a:gd name="connsiteX7" fmla="*/ 9083 w 10157"/>
              <a:gd name="connsiteY7" fmla="*/ 0 h 10000"/>
              <a:gd name="connsiteX8" fmla="*/ 466 w 10157"/>
              <a:gd name="connsiteY8" fmla="*/ 108 h 10000"/>
              <a:gd name="connsiteX9" fmla="*/ 11 w 10157"/>
              <a:gd name="connsiteY9" fmla="*/ 778 h 10000"/>
              <a:gd name="connsiteX10" fmla="*/ 210 w 10157"/>
              <a:gd name="connsiteY10" fmla="*/ 8732 h 10000"/>
              <a:gd name="connsiteX11" fmla="*/ 1213 w 10157"/>
              <a:gd name="connsiteY11" fmla="*/ 10000 h 10000"/>
              <a:gd name="connsiteX12" fmla="*/ 9216 w 10157"/>
              <a:gd name="connsiteY12" fmla="*/ 9974 h 10000"/>
              <a:gd name="connsiteX0" fmla="*/ 9216 w 10157"/>
              <a:gd name="connsiteY0" fmla="*/ 9974 h 10000"/>
              <a:gd name="connsiteX1" fmla="*/ 9208 w 10157"/>
              <a:gd name="connsiteY1" fmla="*/ 9780 h 10000"/>
              <a:gd name="connsiteX2" fmla="*/ 9997 w 10157"/>
              <a:gd name="connsiteY2" fmla="*/ 8603 h 10000"/>
              <a:gd name="connsiteX3" fmla="*/ 10157 w 10157"/>
              <a:gd name="connsiteY3" fmla="*/ 8616 h 10000"/>
              <a:gd name="connsiteX4" fmla="*/ 10068 w 10157"/>
              <a:gd name="connsiteY4" fmla="*/ 1397 h 10000"/>
              <a:gd name="connsiteX5" fmla="*/ 9926 w 10157"/>
              <a:gd name="connsiteY5" fmla="*/ 1410 h 10000"/>
              <a:gd name="connsiteX6" fmla="*/ 9083 w 10157"/>
              <a:gd name="connsiteY6" fmla="*/ 129 h 10000"/>
              <a:gd name="connsiteX7" fmla="*/ 9083 w 10157"/>
              <a:gd name="connsiteY7" fmla="*/ 0 h 10000"/>
              <a:gd name="connsiteX8" fmla="*/ 466 w 10157"/>
              <a:gd name="connsiteY8" fmla="*/ 108 h 10000"/>
              <a:gd name="connsiteX9" fmla="*/ 11 w 10157"/>
              <a:gd name="connsiteY9" fmla="*/ 778 h 10000"/>
              <a:gd name="connsiteX10" fmla="*/ 210 w 10157"/>
              <a:gd name="connsiteY10" fmla="*/ 8732 h 10000"/>
              <a:gd name="connsiteX11" fmla="*/ 1213 w 10157"/>
              <a:gd name="connsiteY11" fmla="*/ 10000 h 10000"/>
              <a:gd name="connsiteX12" fmla="*/ 9216 w 10157"/>
              <a:gd name="connsiteY12" fmla="*/ 9974 h 10000"/>
              <a:gd name="connsiteX0" fmla="*/ 9216 w 10157"/>
              <a:gd name="connsiteY0" fmla="*/ 9987 h 10013"/>
              <a:gd name="connsiteX1" fmla="*/ 9208 w 10157"/>
              <a:gd name="connsiteY1" fmla="*/ 9793 h 10013"/>
              <a:gd name="connsiteX2" fmla="*/ 9997 w 10157"/>
              <a:gd name="connsiteY2" fmla="*/ 8616 h 10013"/>
              <a:gd name="connsiteX3" fmla="*/ 10157 w 10157"/>
              <a:gd name="connsiteY3" fmla="*/ 8629 h 10013"/>
              <a:gd name="connsiteX4" fmla="*/ 10068 w 10157"/>
              <a:gd name="connsiteY4" fmla="*/ 1410 h 10013"/>
              <a:gd name="connsiteX5" fmla="*/ 9926 w 10157"/>
              <a:gd name="connsiteY5" fmla="*/ 1423 h 10013"/>
              <a:gd name="connsiteX6" fmla="*/ 9083 w 10157"/>
              <a:gd name="connsiteY6" fmla="*/ 142 h 10013"/>
              <a:gd name="connsiteX7" fmla="*/ 9083 w 10157"/>
              <a:gd name="connsiteY7" fmla="*/ 13 h 10013"/>
              <a:gd name="connsiteX8" fmla="*/ 466 w 10157"/>
              <a:gd name="connsiteY8" fmla="*/ 29 h 10013"/>
              <a:gd name="connsiteX9" fmla="*/ 11 w 10157"/>
              <a:gd name="connsiteY9" fmla="*/ 791 h 10013"/>
              <a:gd name="connsiteX10" fmla="*/ 210 w 10157"/>
              <a:gd name="connsiteY10" fmla="*/ 8745 h 10013"/>
              <a:gd name="connsiteX11" fmla="*/ 1213 w 10157"/>
              <a:gd name="connsiteY11" fmla="*/ 10013 h 10013"/>
              <a:gd name="connsiteX12" fmla="*/ 9216 w 10157"/>
              <a:gd name="connsiteY12" fmla="*/ 9987 h 10013"/>
              <a:gd name="connsiteX0" fmla="*/ 9164 w 10105"/>
              <a:gd name="connsiteY0" fmla="*/ 9987 h 10013"/>
              <a:gd name="connsiteX1" fmla="*/ 9156 w 10105"/>
              <a:gd name="connsiteY1" fmla="*/ 9793 h 10013"/>
              <a:gd name="connsiteX2" fmla="*/ 9945 w 10105"/>
              <a:gd name="connsiteY2" fmla="*/ 8616 h 10013"/>
              <a:gd name="connsiteX3" fmla="*/ 10105 w 10105"/>
              <a:gd name="connsiteY3" fmla="*/ 8629 h 10013"/>
              <a:gd name="connsiteX4" fmla="*/ 10016 w 10105"/>
              <a:gd name="connsiteY4" fmla="*/ 1410 h 10013"/>
              <a:gd name="connsiteX5" fmla="*/ 9874 w 10105"/>
              <a:gd name="connsiteY5" fmla="*/ 1423 h 10013"/>
              <a:gd name="connsiteX6" fmla="*/ 9031 w 10105"/>
              <a:gd name="connsiteY6" fmla="*/ 142 h 10013"/>
              <a:gd name="connsiteX7" fmla="*/ 9031 w 10105"/>
              <a:gd name="connsiteY7" fmla="*/ 13 h 10013"/>
              <a:gd name="connsiteX8" fmla="*/ 414 w 10105"/>
              <a:gd name="connsiteY8" fmla="*/ 29 h 10013"/>
              <a:gd name="connsiteX9" fmla="*/ 22 w 10105"/>
              <a:gd name="connsiteY9" fmla="*/ 629 h 10013"/>
              <a:gd name="connsiteX10" fmla="*/ 158 w 10105"/>
              <a:gd name="connsiteY10" fmla="*/ 8745 h 10013"/>
              <a:gd name="connsiteX11" fmla="*/ 1161 w 10105"/>
              <a:gd name="connsiteY11" fmla="*/ 10013 h 10013"/>
              <a:gd name="connsiteX12" fmla="*/ 9164 w 10105"/>
              <a:gd name="connsiteY12" fmla="*/ 9987 h 10013"/>
              <a:gd name="connsiteX0" fmla="*/ 9164 w 10105"/>
              <a:gd name="connsiteY0" fmla="*/ 9987 h 10013"/>
              <a:gd name="connsiteX1" fmla="*/ 9156 w 10105"/>
              <a:gd name="connsiteY1" fmla="*/ 9793 h 10013"/>
              <a:gd name="connsiteX2" fmla="*/ 9945 w 10105"/>
              <a:gd name="connsiteY2" fmla="*/ 8616 h 10013"/>
              <a:gd name="connsiteX3" fmla="*/ 10105 w 10105"/>
              <a:gd name="connsiteY3" fmla="*/ 8629 h 10013"/>
              <a:gd name="connsiteX4" fmla="*/ 10016 w 10105"/>
              <a:gd name="connsiteY4" fmla="*/ 1410 h 10013"/>
              <a:gd name="connsiteX5" fmla="*/ 9874 w 10105"/>
              <a:gd name="connsiteY5" fmla="*/ 1423 h 10013"/>
              <a:gd name="connsiteX6" fmla="*/ 9031 w 10105"/>
              <a:gd name="connsiteY6" fmla="*/ 142 h 10013"/>
              <a:gd name="connsiteX7" fmla="*/ 9031 w 10105"/>
              <a:gd name="connsiteY7" fmla="*/ 13 h 10013"/>
              <a:gd name="connsiteX8" fmla="*/ 414 w 10105"/>
              <a:gd name="connsiteY8" fmla="*/ 29 h 10013"/>
              <a:gd name="connsiteX9" fmla="*/ 22 w 10105"/>
              <a:gd name="connsiteY9" fmla="*/ 629 h 10013"/>
              <a:gd name="connsiteX10" fmla="*/ 158 w 10105"/>
              <a:gd name="connsiteY10" fmla="*/ 8745 h 10013"/>
              <a:gd name="connsiteX11" fmla="*/ 1161 w 10105"/>
              <a:gd name="connsiteY11" fmla="*/ 10013 h 10013"/>
              <a:gd name="connsiteX12" fmla="*/ 9164 w 10105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243 w 10184"/>
              <a:gd name="connsiteY0" fmla="*/ 9987 h 10134"/>
              <a:gd name="connsiteX1" fmla="*/ 9235 w 10184"/>
              <a:gd name="connsiteY1" fmla="*/ 9793 h 10134"/>
              <a:gd name="connsiteX2" fmla="*/ 10024 w 10184"/>
              <a:gd name="connsiteY2" fmla="*/ 8616 h 10134"/>
              <a:gd name="connsiteX3" fmla="*/ 10184 w 10184"/>
              <a:gd name="connsiteY3" fmla="*/ 8629 h 10134"/>
              <a:gd name="connsiteX4" fmla="*/ 10095 w 10184"/>
              <a:gd name="connsiteY4" fmla="*/ 1410 h 10134"/>
              <a:gd name="connsiteX5" fmla="*/ 9953 w 10184"/>
              <a:gd name="connsiteY5" fmla="*/ 1423 h 10134"/>
              <a:gd name="connsiteX6" fmla="*/ 9110 w 10184"/>
              <a:gd name="connsiteY6" fmla="*/ 142 h 10134"/>
              <a:gd name="connsiteX7" fmla="*/ 9110 w 10184"/>
              <a:gd name="connsiteY7" fmla="*/ 13 h 10134"/>
              <a:gd name="connsiteX8" fmla="*/ 613 w 10184"/>
              <a:gd name="connsiteY8" fmla="*/ 29 h 10134"/>
              <a:gd name="connsiteX9" fmla="*/ 92 w 10184"/>
              <a:gd name="connsiteY9" fmla="*/ 803 h 10134"/>
              <a:gd name="connsiteX10" fmla="*/ 93 w 10184"/>
              <a:gd name="connsiteY10" fmla="*/ 9253 h 10134"/>
              <a:gd name="connsiteX11" fmla="*/ 1240 w 10184"/>
              <a:gd name="connsiteY11" fmla="*/ 10013 h 10134"/>
              <a:gd name="connsiteX12" fmla="*/ 9243 w 10184"/>
              <a:gd name="connsiteY12" fmla="*/ 9987 h 10134"/>
              <a:gd name="connsiteX0" fmla="*/ 9243 w 10184"/>
              <a:gd name="connsiteY0" fmla="*/ 9987 h 10134"/>
              <a:gd name="connsiteX1" fmla="*/ 9235 w 10184"/>
              <a:gd name="connsiteY1" fmla="*/ 9793 h 10134"/>
              <a:gd name="connsiteX2" fmla="*/ 10024 w 10184"/>
              <a:gd name="connsiteY2" fmla="*/ 8616 h 10134"/>
              <a:gd name="connsiteX3" fmla="*/ 10184 w 10184"/>
              <a:gd name="connsiteY3" fmla="*/ 8629 h 10134"/>
              <a:gd name="connsiteX4" fmla="*/ 10095 w 10184"/>
              <a:gd name="connsiteY4" fmla="*/ 1410 h 10134"/>
              <a:gd name="connsiteX5" fmla="*/ 9953 w 10184"/>
              <a:gd name="connsiteY5" fmla="*/ 1423 h 10134"/>
              <a:gd name="connsiteX6" fmla="*/ 9110 w 10184"/>
              <a:gd name="connsiteY6" fmla="*/ 142 h 10134"/>
              <a:gd name="connsiteX7" fmla="*/ 9110 w 10184"/>
              <a:gd name="connsiteY7" fmla="*/ 13 h 10134"/>
              <a:gd name="connsiteX8" fmla="*/ 613 w 10184"/>
              <a:gd name="connsiteY8" fmla="*/ 29 h 10134"/>
              <a:gd name="connsiteX9" fmla="*/ 92 w 10184"/>
              <a:gd name="connsiteY9" fmla="*/ 803 h 10134"/>
              <a:gd name="connsiteX10" fmla="*/ 93 w 10184"/>
              <a:gd name="connsiteY10" fmla="*/ 9253 h 10134"/>
              <a:gd name="connsiteX11" fmla="*/ 1240 w 10184"/>
              <a:gd name="connsiteY11" fmla="*/ 10013 h 10134"/>
              <a:gd name="connsiteX12" fmla="*/ 9243 w 10184"/>
              <a:gd name="connsiteY12" fmla="*/ 9987 h 10134"/>
              <a:gd name="connsiteX0" fmla="*/ 9243 w 10184"/>
              <a:gd name="connsiteY0" fmla="*/ 9987 h 10013"/>
              <a:gd name="connsiteX1" fmla="*/ 9235 w 10184"/>
              <a:gd name="connsiteY1" fmla="*/ 9793 h 10013"/>
              <a:gd name="connsiteX2" fmla="*/ 10024 w 10184"/>
              <a:gd name="connsiteY2" fmla="*/ 8616 h 10013"/>
              <a:gd name="connsiteX3" fmla="*/ 10184 w 10184"/>
              <a:gd name="connsiteY3" fmla="*/ 8629 h 10013"/>
              <a:gd name="connsiteX4" fmla="*/ 10095 w 10184"/>
              <a:gd name="connsiteY4" fmla="*/ 1410 h 10013"/>
              <a:gd name="connsiteX5" fmla="*/ 9953 w 10184"/>
              <a:gd name="connsiteY5" fmla="*/ 1423 h 10013"/>
              <a:gd name="connsiteX6" fmla="*/ 9110 w 10184"/>
              <a:gd name="connsiteY6" fmla="*/ 142 h 10013"/>
              <a:gd name="connsiteX7" fmla="*/ 9110 w 10184"/>
              <a:gd name="connsiteY7" fmla="*/ 13 h 10013"/>
              <a:gd name="connsiteX8" fmla="*/ 613 w 10184"/>
              <a:gd name="connsiteY8" fmla="*/ 29 h 10013"/>
              <a:gd name="connsiteX9" fmla="*/ 92 w 10184"/>
              <a:gd name="connsiteY9" fmla="*/ 803 h 10013"/>
              <a:gd name="connsiteX10" fmla="*/ 93 w 10184"/>
              <a:gd name="connsiteY10" fmla="*/ 9253 h 10013"/>
              <a:gd name="connsiteX11" fmla="*/ 1240 w 10184"/>
              <a:gd name="connsiteY11" fmla="*/ 10013 h 10013"/>
              <a:gd name="connsiteX12" fmla="*/ 9243 w 10184"/>
              <a:gd name="connsiteY12" fmla="*/ 9987 h 10013"/>
              <a:gd name="connsiteX0" fmla="*/ 9355 w 10296"/>
              <a:gd name="connsiteY0" fmla="*/ 9987 h 10079"/>
              <a:gd name="connsiteX1" fmla="*/ 9347 w 10296"/>
              <a:gd name="connsiteY1" fmla="*/ 9793 h 10079"/>
              <a:gd name="connsiteX2" fmla="*/ 10136 w 10296"/>
              <a:gd name="connsiteY2" fmla="*/ 8616 h 10079"/>
              <a:gd name="connsiteX3" fmla="*/ 10296 w 10296"/>
              <a:gd name="connsiteY3" fmla="*/ 8629 h 10079"/>
              <a:gd name="connsiteX4" fmla="*/ 10207 w 10296"/>
              <a:gd name="connsiteY4" fmla="*/ 1410 h 10079"/>
              <a:gd name="connsiteX5" fmla="*/ 10065 w 10296"/>
              <a:gd name="connsiteY5" fmla="*/ 1423 h 10079"/>
              <a:gd name="connsiteX6" fmla="*/ 9222 w 10296"/>
              <a:gd name="connsiteY6" fmla="*/ 142 h 10079"/>
              <a:gd name="connsiteX7" fmla="*/ 9222 w 10296"/>
              <a:gd name="connsiteY7" fmla="*/ 13 h 10079"/>
              <a:gd name="connsiteX8" fmla="*/ 725 w 10296"/>
              <a:gd name="connsiteY8" fmla="*/ 29 h 10079"/>
              <a:gd name="connsiteX9" fmla="*/ 204 w 10296"/>
              <a:gd name="connsiteY9" fmla="*/ 803 h 10079"/>
              <a:gd name="connsiteX10" fmla="*/ 205 w 10296"/>
              <a:gd name="connsiteY10" fmla="*/ 9253 h 10079"/>
              <a:gd name="connsiteX11" fmla="*/ 760 w 10296"/>
              <a:gd name="connsiteY11" fmla="*/ 10079 h 10079"/>
              <a:gd name="connsiteX12" fmla="*/ 9355 w 10296"/>
              <a:gd name="connsiteY12" fmla="*/ 9987 h 10079"/>
              <a:gd name="connsiteX0" fmla="*/ 9361 w 10302"/>
              <a:gd name="connsiteY0" fmla="*/ 9987 h 10079"/>
              <a:gd name="connsiteX1" fmla="*/ 9353 w 10302"/>
              <a:gd name="connsiteY1" fmla="*/ 9793 h 10079"/>
              <a:gd name="connsiteX2" fmla="*/ 10142 w 10302"/>
              <a:gd name="connsiteY2" fmla="*/ 8616 h 10079"/>
              <a:gd name="connsiteX3" fmla="*/ 10302 w 10302"/>
              <a:gd name="connsiteY3" fmla="*/ 8629 h 10079"/>
              <a:gd name="connsiteX4" fmla="*/ 10213 w 10302"/>
              <a:gd name="connsiteY4" fmla="*/ 1410 h 10079"/>
              <a:gd name="connsiteX5" fmla="*/ 10071 w 10302"/>
              <a:gd name="connsiteY5" fmla="*/ 1423 h 10079"/>
              <a:gd name="connsiteX6" fmla="*/ 9228 w 10302"/>
              <a:gd name="connsiteY6" fmla="*/ 142 h 10079"/>
              <a:gd name="connsiteX7" fmla="*/ 9228 w 10302"/>
              <a:gd name="connsiteY7" fmla="*/ 13 h 10079"/>
              <a:gd name="connsiteX8" fmla="*/ 731 w 10302"/>
              <a:gd name="connsiteY8" fmla="*/ 29 h 10079"/>
              <a:gd name="connsiteX9" fmla="*/ 210 w 10302"/>
              <a:gd name="connsiteY9" fmla="*/ 803 h 10079"/>
              <a:gd name="connsiteX10" fmla="*/ 211 w 10302"/>
              <a:gd name="connsiteY10" fmla="*/ 9253 h 10079"/>
              <a:gd name="connsiteX11" fmla="*/ 766 w 10302"/>
              <a:gd name="connsiteY11" fmla="*/ 10079 h 10079"/>
              <a:gd name="connsiteX12" fmla="*/ 9361 w 10302"/>
              <a:gd name="connsiteY12" fmla="*/ 9987 h 10079"/>
              <a:gd name="connsiteX0" fmla="*/ 9361 w 10302"/>
              <a:gd name="connsiteY0" fmla="*/ 9987 h 10079"/>
              <a:gd name="connsiteX1" fmla="*/ 9353 w 10302"/>
              <a:gd name="connsiteY1" fmla="*/ 9793 h 10079"/>
              <a:gd name="connsiteX2" fmla="*/ 10142 w 10302"/>
              <a:gd name="connsiteY2" fmla="*/ 8616 h 10079"/>
              <a:gd name="connsiteX3" fmla="*/ 10302 w 10302"/>
              <a:gd name="connsiteY3" fmla="*/ 8629 h 10079"/>
              <a:gd name="connsiteX4" fmla="*/ 10213 w 10302"/>
              <a:gd name="connsiteY4" fmla="*/ 1410 h 10079"/>
              <a:gd name="connsiteX5" fmla="*/ 10071 w 10302"/>
              <a:gd name="connsiteY5" fmla="*/ 1423 h 10079"/>
              <a:gd name="connsiteX6" fmla="*/ 9228 w 10302"/>
              <a:gd name="connsiteY6" fmla="*/ 142 h 10079"/>
              <a:gd name="connsiteX7" fmla="*/ 9228 w 10302"/>
              <a:gd name="connsiteY7" fmla="*/ 13 h 10079"/>
              <a:gd name="connsiteX8" fmla="*/ 731 w 10302"/>
              <a:gd name="connsiteY8" fmla="*/ 29 h 10079"/>
              <a:gd name="connsiteX9" fmla="*/ 210 w 10302"/>
              <a:gd name="connsiteY9" fmla="*/ 803 h 10079"/>
              <a:gd name="connsiteX10" fmla="*/ 211 w 10302"/>
              <a:gd name="connsiteY10" fmla="*/ 9253 h 10079"/>
              <a:gd name="connsiteX11" fmla="*/ 766 w 10302"/>
              <a:gd name="connsiteY11" fmla="*/ 10079 h 10079"/>
              <a:gd name="connsiteX12" fmla="*/ 9361 w 10302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1 w 10182"/>
              <a:gd name="connsiteY0" fmla="*/ 9987 h 10079"/>
              <a:gd name="connsiteX1" fmla="*/ 9233 w 10182"/>
              <a:gd name="connsiteY1" fmla="*/ 9793 h 10079"/>
              <a:gd name="connsiteX2" fmla="*/ 10022 w 10182"/>
              <a:gd name="connsiteY2" fmla="*/ 8616 h 10079"/>
              <a:gd name="connsiteX3" fmla="*/ 10182 w 10182"/>
              <a:gd name="connsiteY3" fmla="*/ 8629 h 10079"/>
              <a:gd name="connsiteX4" fmla="*/ 10093 w 10182"/>
              <a:gd name="connsiteY4" fmla="*/ 1410 h 10079"/>
              <a:gd name="connsiteX5" fmla="*/ 9951 w 10182"/>
              <a:gd name="connsiteY5" fmla="*/ 1423 h 10079"/>
              <a:gd name="connsiteX6" fmla="*/ 9108 w 10182"/>
              <a:gd name="connsiteY6" fmla="*/ 142 h 10079"/>
              <a:gd name="connsiteX7" fmla="*/ 9108 w 10182"/>
              <a:gd name="connsiteY7" fmla="*/ 13 h 10079"/>
              <a:gd name="connsiteX8" fmla="*/ 611 w 10182"/>
              <a:gd name="connsiteY8" fmla="*/ 29 h 10079"/>
              <a:gd name="connsiteX9" fmla="*/ 90 w 10182"/>
              <a:gd name="connsiteY9" fmla="*/ 803 h 10079"/>
              <a:gd name="connsiteX10" fmla="*/ 95 w 10182"/>
              <a:gd name="connsiteY10" fmla="*/ 9281 h 10079"/>
              <a:gd name="connsiteX11" fmla="*/ 646 w 10182"/>
              <a:gd name="connsiteY11" fmla="*/ 10079 h 10079"/>
              <a:gd name="connsiteX12" fmla="*/ 9241 w 10182"/>
              <a:gd name="connsiteY12" fmla="*/ 9987 h 10079"/>
              <a:gd name="connsiteX0" fmla="*/ 9241 w 10182"/>
              <a:gd name="connsiteY0" fmla="*/ 9987 h 10079"/>
              <a:gd name="connsiteX1" fmla="*/ 9233 w 10182"/>
              <a:gd name="connsiteY1" fmla="*/ 9793 h 10079"/>
              <a:gd name="connsiteX2" fmla="*/ 10022 w 10182"/>
              <a:gd name="connsiteY2" fmla="*/ 8616 h 10079"/>
              <a:gd name="connsiteX3" fmla="*/ 10182 w 10182"/>
              <a:gd name="connsiteY3" fmla="*/ 8629 h 10079"/>
              <a:gd name="connsiteX4" fmla="*/ 10093 w 10182"/>
              <a:gd name="connsiteY4" fmla="*/ 1410 h 10079"/>
              <a:gd name="connsiteX5" fmla="*/ 9951 w 10182"/>
              <a:gd name="connsiteY5" fmla="*/ 1423 h 10079"/>
              <a:gd name="connsiteX6" fmla="*/ 9108 w 10182"/>
              <a:gd name="connsiteY6" fmla="*/ 142 h 10079"/>
              <a:gd name="connsiteX7" fmla="*/ 9108 w 10182"/>
              <a:gd name="connsiteY7" fmla="*/ 13 h 10079"/>
              <a:gd name="connsiteX8" fmla="*/ 611 w 10182"/>
              <a:gd name="connsiteY8" fmla="*/ 29 h 10079"/>
              <a:gd name="connsiteX9" fmla="*/ 90 w 10182"/>
              <a:gd name="connsiteY9" fmla="*/ 803 h 10079"/>
              <a:gd name="connsiteX10" fmla="*/ 95 w 10182"/>
              <a:gd name="connsiteY10" fmla="*/ 9281 h 10079"/>
              <a:gd name="connsiteX11" fmla="*/ 646 w 10182"/>
              <a:gd name="connsiteY11" fmla="*/ 10079 h 10079"/>
              <a:gd name="connsiteX12" fmla="*/ 9241 w 10182"/>
              <a:gd name="connsiteY12" fmla="*/ 9987 h 10079"/>
              <a:gd name="connsiteX0" fmla="*/ 9243 w 10184"/>
              <a:gd name="connsiteY0" fmla="*/ 9987 h 10079"/>
              <a:gd name="connsiteX1" fmla="*/ 9235 w 10184"/>
              <a:gd name="connsiteY1" fmla="*/ 9793 h 10079"/>
              <a:gd name="connsiteX2" fmla="*/ 10024 w 10184"/>
              <a:gd name="connsiteY2" fmla="*/ 8616 h 10079"/>
              <a:gd name="connsiteX3" fmla="*/ 10184 w 10184"/>
              <a:gd name="connsiteY3" fmla="*/ 8629 h 10079"/>
              <a:gd name="connsiteX4" fmla="*/ 10095 w 10184"/>
              <a:gd name="connsiteY4" fmla="*/ 1410 h 10079"/>
              <a:gd name="connsiteX5" fmla="*/ 9953 w 10184"/>
              <a:gd name="connsiteY5" fmla="*/ 1423 h 10079"/>
              <a:gd name="connsiteX6" fmla="*/ 9110 w 10184"/>
              <a:gd name="connsiteY6" fmla="*/ 142 h 10079"/>
              <a:gd name="connsiteX7" fmla="*/ 9110 w 10184"/>
              <a:gd name="connsiteY7" fmla="*/ 13 h 10079"/>
              <a:gd name="connsiteX8" fmla="*/ 613 w 10184"/>
              <a:gd name="connsiteY8" fmla="*/ 29 h 10079"/>
              <a:gd name="connsiteX9" fmla="*/ 92 w 10184"/>
              <a:gd name="connsiteY9" fmla="*/ 803 h 10079"/>
              <a:gd name="connsiteX10" fmla="*/ 93 w 10184"/>
              <a:gd name="connsiteY10" fmla="*/ 9281 h 10079"/>
              <a:gd name="connsiteX11" fmla="*/ 648 w 10184"/>
              <a:gd name="connsiteY11" fmla="*/ 10079 h 10079"/>
              <a:gd name="connsiteX12" fmla="*/ 9243 w 10184"/>
              <a:gd name="connsiteY12" fmla="*/ 9987 h 10079"/>
              <a:gd name="connsiteX0" fmla="*/ 9243 w 10184"/>
              <a:gd name="connsiteY0" fmla="*/ 9987 h 10079"/>
              <a:gd name="connsiteX1" fmla="*/ 9235 w 10184"/>
              <a:gd name="connsiteY1" fmla="*/ 9793 h 10079"/>
              <a:gd name="connsiteX2" fmla="*/ 10024 w 10184"/>
              <a:gd name="connsiteY2" fmla="*/ 8616 h 10079"/>
              <a:gd name="connsiteX3" fmla="*/ 10184 w 10184"/>
              <a:gd name="connsiteY3" fmla="*/ 8629 h 10079"/>
              <a:gd name="connsiteX4" fmla="*/ 10095 w 10184"/>
              <a:gd name="connsiteY4" fmla="*/ 1410 h 10079"/>
              <a:gd name="connsiteX5" fmla="*/ 9953 w 10184"/>
              <a:gd name="connsiteY5" fmla="*/ 1423 h 10079"/>
              <a:gd name="connsiteX6" fmla="*/ 9110 w 10184"/>
              <a:gd name="connsiteY6" fmla="*/ 142 h 10079"/>
              <a:gd name="connsiteX7" fmla="*/ 9110 w 10184"/>
              <a:gd name="connsiteY7" fmla="*/ 13 h 10079"/>
              <a:gd name="connsiteX8" fmla="*/ 613 w 10184"/>
              <a:gd name="connsiteY8" fmla="*/ 29 h 10079"/>
              <a:gd name="connsiteX9" fmla="*/ 92 w 10184"/>
              <a:gd name="connsiteY9" fmla="*/ 803 h 10079"/>
              <a:gd name="connsiteX10" fmla="*/ 93 w 10184"/>
              <a:gd name="connsiteY10" fmla="*/ 9281 h 10079"/>
              <a:gd name="connsiteX11" fmla="*/ 648 w 10184"/>
              <a:gd name="connsiteY11" fmla="*/ 10079 h 10079"/>
              <a:gd name="connsiteX12" fmla="*/ 9243 w 10184"/>
              <a:gd name="connsiteY12" fmla="*/ 9987 h 10079"/>
              <a:gd name="connsiteX0" fmla="*/ 9151 w 10092"/>
              <a:gd name="connsiteY0" fmla="*/ 9987 h 10079"/>
              <a:gd name="connsiteX1" fmla="*/ 9143 w 10092"/>
              <a:gd name="connsiteY1" fmla="*/ 9793 h 10079"/>
              <a:gd name="connsiteX2" fmla="*/ 9932 w 10092"/>
              <a:gd name="connsiteY2" fmla="*/ 8616 h 10079"/>
              <a:gd name="connsiteX3" fmla="*/ 10092 w 10092"/>
              <a:gd name="connsiteY3" fmla="*/ 8629 h 10079"/>
              <a:gd name="connsiteX4" fmla="*/ 10003 w 10092"/>
              <a:gd name="connsiteY4" fmla="*/ 1410 h 10079"/>
              <a:gd name="connsiteX5" fmla="*/ 9861 w 10092"/>
              <a:gd name="connsiteY5" fmla="*/ 1423 h 10079"/>
              <a:gd name="connsiteX6" fmla="*/ 9018 w 10092"/>
              <a:gd name="connsiteY6" fmla="*/ 142 h 10079"/>
              <a:gd name="connsiteX7" fmla="*/ 9018 w 10092"/>
              <a:gd name="connsiteY7" fmla="*/ 13 h 10079"/>
              <a:gd name="connsiteX8" fmla="*/ 521 w 10092"/>
              <a:gd name="connsiteY8" fmla="*/ 29 h 10079"/>
              <a:gd name="connsiteX9" fmla="*/ 0 w 10092"/>
              <a:gd name="connsiteY9" fmla="*/ 803 h 10079"/>
              <a:gd name="connsiteX10" fmla="*/ 1 w 10092"/>
              <a:gd name="connsiteY10" fmla="*/ 9281 h 10079"/>
              <a:gd name="connsiteX11" fmla="*/ 556 w 10092"/>
              <a:gd name="connsiteY11" fmla="*/ 10079 h 10079"/>
              <a:gd name="connsiteX12" fmla="*/ 9151 w 10092"/>
              <a:gd name="connsiteY12" fmla="*/ 9987 h 10079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9861 w 10092"/>
              <a:gd name="connsiteY4" fmla="*/ 1517 h 10173"/>
              <a:gd name="connsiteX5" fmla="*/ 9018 w 10092"/>
              <a:gd name="connsiteY5" fmla="*/ 107 h 10173"/>
              <a:gd name="connsiteX6" fmla="*/ 521 w 10092"/>
              <a:gd name="connsiteY6" fmla="*/ 123 h 10173"/>
              <a:gd name="connsiteX7" fmla="*/ 0 w 10092"/>
              <a:gd name="connsiteY7" fmla="*/ 897 h 10173"/>
              <a:gd name="connsiteX8" fmla="*/ 1 w 10092"/>
              <a:gd name="connsiteY8" fmla="*/ 9375 h 10173"/>
              <a:gd name="connsiteX9" fmla="*/ 556 w 10092"/>
              <a:gd name="connsiteY9" fmla="*/ 10173 h 10173"/>
              <a:gd name="connsiteX10" fmla="*/ 9151 w 10092"/>
              <a:gd name="connsiteY10" fmla="*/ 10081 h 10173"/>
              <a:gd name="connsiteX0" fmla="*/ 9151 w 10273"/>
              <a:gd name="connsiteY0" fmla="*/ 10062 h 10154"/>
              <a:gd name="connsiteX1" fmla="*/ 9143 w 10273"/>
              <a:gd name="connsiteY1" fmla="*/ 9868 h 10154"/>
              <a:gd name="connsiteX2" fmla="*/ 9932 w 10273"/>
              <a:gd name="connsiteY2" fmla="*/ 8691 h 10154"/>
              <a:gd name="connsiteX3" fmla="*/ 10092 w 10273"/>
              <a:gd name="connsiteY3" fmla="*/ 8704 h 10154"/>
              <a:gd name="connsiteX4" fmla="*/ 9861 w 10273"/>
              <a:gd name="connsiteY4" fmla="*/ 1498 h 10154"/>
              <a:gd name="connsiteX5" fmla="*/ 9532 w 10273"/>
              <a:gd name="connsiteY5" fmla="*/ 116 h 10154"/>
              <a:gd name="connsiteX6" fmla="*/ 521 w 10273"/>
              <a:gd name="connsiteY6" fmla="*/ 104 h 10154"/>
              <a:gd name="connsiteX7" fmla="*/ 0 w 10273"/>
              <a:gd name="connsiteY7" fmla="*/ 878 h 10154"/>
              <a:gd name="connsiteX8" fmla="*/ 1 w 10273"/>
              <a:gd name="connsiteY8" fmla="*/ 9356 h 10154"/>
              <a:gd name="connsiteX9" fmla="*/ 556 w 10273"/>
              <a:gd name="connsiteY9" fmla="*/ 10154 h 10154"/>
              <a:gd name="connsiteX10" fmla="*/ 9151 w 10273"/>
              <a:gd name="connsiteY10" fmla="*/ 10062 h 10154"/>
              <a:gd name="connsiteX0" fmla="*/ 9151 w 10092"/>
              <a:gd name="connsiteY0" fmla="*/ 10062 h 10154"/>
              <a:gd name="connsiteX1" fmla="*/ 9143 w 10092"/>
              <a:gd name="connsiteY1" fmla="*/ 9868 h 10154"/>
              <a:gd name="connsiteX2" fmla="*/ 9932 w 10092"/>
              <a:gd name="connsiteY2" fmla="*/ 8691 h 10154"/>
              <a:gd name="connsiteX3" fmla="*/ 10092 w 10092"/>
              <a:gd name="connsiteY3" fmla="*/ 8704 h 10154"/>
              <a:gd name="connsiteX4" fmla="*/ 9861 w 10092"/>
              <a:gd name="connsiteY4" fmla="*/ 1498 h 10154"/>
              <a:gd name="connsiteX5" fmla="*/ 9532 w 10092"/>
              <a:gd name="connsiteY5" fmla="*/ 116 h 10154"/>
              <a:gd name="connsiteX6" fmla="*/ 521 w 10092"/>
              <a:gd name="connsiteY6" fmla="*/ 104 h 10154"/>
              <a:gd name="connsiteX7" fmla="*/ 0 w 10092"/>
              <a:gd name="connsiteY7" fmla="*/ 878 h 10154"/>
              <a:gd name="connsiteX8" fmla="*/ 1 w 10092"/>
              <a:gd name="connsiteY8" fmla="*/ 9356 h 10154"/>
              <a:gd name="connsiteX9" fmla="*/ 556 w 10092"/>
              <a:gd name="connsiteY9" fmla="*/ 10154 h 10154"/>
              <a:gd name="connsiteX10" fmla="*/ 9151 w 10092"/>
              <a:gd name="connsiteY10" fmla="*/ 10062 h 10154"/>
              <a:gd name="connsiteX0" fmla="*/ 9151 w 10127"/>
              <a:gd name="connsiteY0" fmla="*/ 10052 h 10144"/>
              <a:gd name="connsiteX1" fmla="*/ 9143 w 10127"/>
              <a:gd name="connsiteY1" fmla="*/ 9858 h 10144"/>
              <a:gd name="connsiteX2" fmla="*/ 9932 w 10127"/>
              <a:gd name="connsiteY2" fmla="*/ 8681 h 10144"/>
              <a:gd name="connsiteX3" fmla="*/ 10092 w 10127"/>
              <a:gd name="connsiteY3" fmla="*/ 8694 h 10144"/>
              <a:gd name="connsiteX4" fmla="*/ 9861 w 10127"/>
              <a:gd name="connsiteY4" fmla="*/ 1488 h 10144"/>
              <a:gd name="connsiteX5" fmla="*/ 10075 w 10127"/>
              <a:gd name="connsiteY5" fmla="*/ 120 h 10144"/>
              <a:gd name="connsiteX6" fmla="*/ 521 w 10127"/>
              <a:gd name="connsiteY6" fmla="*/ 94 h 10144"/>
              <a:gd name="connsiteX7" fmla="*/ 0 w 10127"/>
              <a:gd name="connsiteY7" fmla="*/ 868 h 10144"/>
              <a:gd name="connsiteX8" fmla="*/ 1 w 10127"/>
              <a:gd name="connsiteY8" fmla="*/ 9346 h 10144"/>
              <a:gd name="connsiteX9" fmla="*/ 556 w 10127"/>
              <a:gd name="connsiteY9" fmla="*/ 10144 h 10144"/>
              <a:gd name="connsiteX10" fmla="*/ 9151 w 10127"/>
              <a:gd name="connsiteY10" fmla="*/ 10052 h 10144"/>
              <a:gd name="connsiteX0" fmla="*/ 9151 w 10092"/>
              <a:gd name="connsiteY0" fmla="*/ 10066 h 10158"/>
              <a:gd name="connsiteX1" fmla="*/ 9143 w 10092"/>
              <a:gd name="connsiteY1" fmla="*/ 9872 h 10158"/>
              <a:gd name="connsiteX2" fmla="*/ 9932 w 10092"/>
              <a:gd name="connsiteY2" fmla="*/ 8695 h 10158"/>
              <a:gd name="connsiteX3" fmla="*/ 10092 w 10092"/>
              <a:gd name="connsiteY3" fmla="*/ 8708 h 10158"/>
              <a:gd name="connsiteX4" fmla="*/ 9861 w 10092"/>
              <a:gd name="connsiteY4" fmla="*/ 1502 h 10158"/>
              <a:gd name="connsiteX5" fmla="*/ 9522 w 10092"/>
              <a:gd name="connsiteY5" fmla="*/ 113 h 10158"/>
              <a:gd name="connsiteX6" fmla="*/ 521 w 10092"/>
              <a:gd name="connsiteY6" fmla="*/ 108 h 10158"/>
              <a:gd name="connsiteX7" fmla="*/ 0 w 10092"/>
              <a:gd name="connsiteY7" fmla="*/ 882 h 10158"/>
              <a:gd name="connsiteX8" fmla="*/ 1 w 10092"/>
              <a:gd name="connsiteY8" fmla="*/ 9360 h 10158"/>
              <a:gd name="connsiteX9" fmla="*/ 556 w 10092"/>
              <a:gd name="connsiteY9" fmla="*/ 10158 h 10158"/>
              <a:gd name="connsiteX10" fmla="*/ 9151 w 10092"/>
              <a:gd name="connsiteY10" fmla="*/ 10066 h 10158"/>
              <a:gd name="connsiteX0" fmla="*/ 9151 w 10092"/>
              <a:gd name="connsiteY0" fmla="*/ 10066 h 10158"/>
              <a:gd name="connsiteX1" fmla="*/ 9143 w 10092"/>
              <a:gd name="connsiteY1" fmla="*/ 9872 h 10158"/>
              <a:gd name="connsiteX2" fmla="*/ 9932 w 10092"/>
              <a:gd name="connsiteY2" fmla="*/ 8695 h 10158"/>
              <a:gd name="connsiteX3" fmla="*/ 10092 w 10092"/>
              <a:gd name="connsiteY3" fmla="*/ 8708 h 10158"/>
              <a:gd name="connsiteX4" fmla="*/ 9538 w 10092"/>
              <a:gd name="connsiteY4" fmla="*/ 918 h 10158"/>
              <a:gd name="connsiteX5" fmla="*/ 9522 w 10092"/>
              <a:gd name="connsiteY5" fmla="*/ 113 h 10158"/>
              <a:gd name="connsiteX6" fmla="*/ 521 w 10092"/>
              <a:gd name="connsiteY6" fmla="*/ 108 h 10158"/>
              <a:gd name="connsiteX7" fmla="*/ 0 w 10092"/>
              <a:gd name="connsiteY7" fmla="*/ 882 h 10158"/>
              <a:gd name="connsiteX8" fmla="*/ 1 w 10092"/>
              <a:gd name="connsiteY8" fmla="*/ 9360 h 10158"/>
              <a:gd name="connsiteX9" fmla="*/ 556 w 10092"/>
              <a:gd name="connsiteY9" fmla="*/ 10158 h 10158"/>
              <a:gd name="connsiteX10" fmla="*/ 9151 w 10092"/>
              <a:gd name="connsiteY10" fmla="*/ 10066 h 10158"/>
              <a:gd name="connsiteX0" fmla="*/ 9151 w 10160"/>
              <a:gd name="connsiteY0" fmla="*/ 10066 h 10158"/>
              <a:gd name="connsiteX1" fmla="*/ 9143 w 10160"/>
              <a:gd name="connsiteY1" fmla="*/ 9872 h 10158"/>
              <a:gd name="connsiteX2" fmla="*/ 9932 w 10160"/>
              <a:gd name="connsiteY2" fmla="*/ 8695 h 10158"/>
              <a:gd name="connsiteX3" fmla="*/ 10092 w 10160"/>
              <a:gd name="connsiteY3" fmla="*/ 8708 h 10158"/>
              <a:gd name="connsiteX4" fmla="*/ 10081 w 10160"/>
              <a:gd name="connsiteY4" fmla="*/ 911 h 10158"/>
              <a:gd name="connsiteX5" fmla="*/ 9522 w 10160"/>
              <a:gd name="connsiteY5" fmla="*/ 113 h 10158"/>
              <a:gd name="connsiteX6" fmla="*/ 521 w 10160"/>
              <a:gd name="connsiteY6" fmla="*/ 108 h 10158"/>
              <a:gd name="connsiteX7" fmla="*/ 0 w 10160"/>
              <a:gd name="connsiteY7" fmla="*/ 882 h 10158"/>
              <a:gd name="connsiteX8" fmla="*/ 1 w 10160"/>
              <a:gd name="connsiteY8" fmla="*/ 9360 h 10158"/>
              <a:gd name="connsiteX9" fmla="*/ 556 w 10160"/>
              <a:gd name="connsiteY9" fmla="*/ 10158 h 10158"/>
              <a:gd name="connsiteX10" fmla="*/ 9151 w 10160"/>
              <a:gd name="connsiteY10" fmla="*/ 10066 h 10158"/>
              <a:gd name="connsiteX0" fmla="*/ 9151 w 10160"/>
              <a:gd name="connsiteY0" fmla="*/ 10066 h 10158"/>
              <a:gd name="connsiteX1" fmla="*/ 9143 w 10160"/>
              <a:gd name="connsiteY1" fmla="*/ 9872 h 10158"/>
              <a:gd name="connsiteX2" fmla="*/ 9932 w 10160"/>
              <a:gd name="connsiteY2" fmla="*/ 8695 h 10158"/>
              <a:gd name="connsiteX3" fmla="*/ 10092 w 10160"/>
              <a:gd name="connsiteY3" fmla="*/ 8708 h 10158"/>
              <a:gd name="connsiteX4" fmla="*/ 10081 w 10160"/>
              <a:gd name="connsiteY4" fmla="*/ 911 h 10158"/>
              <a:gd name="connsiteX5" fmla="*/ 9522 w 10160"/>
              <a:gd name="connsiteY5" fmla="*/ 113 h 10158"/>
              <a:gd name="connsiteX6" fmla="*/ 521 w 10160"/>
              <a:gd name="connsiteY6" fmla="*/ 108 h 10158"/>
              <a:gd name="connsiteX7" fmla="*/ 0 w 10160"/>
              <a:gd name="connsiteY7" fmla="*/ 882 h 10158"/>
              <a:gd name="connsiteX8" fmla="*/ 1 w 10160"/>
              <a:gd name="connsiteY8" fmla="*/ 9360 h 10158"/>
              <a:gd name="connsiteX9" fmla="*/ 556 w 10160"/>
              <a:gd name="connsiteY9" fmla="*/ 10158 h 10158"/>
              <a:gd name="connsiteX10" fmla="*/ 9151 w 10160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10092 w 10171"/>
              <a:gd name="connsiteY2" fmla="*/ 8708 h 10158"/>
              <a:gd name="connsiteX3" fmla="*/ 10096 w 10171"/>
              <a:gd name="connsiteY3" fmla="*/ 939 h 10158"/>
              <a:gd name="connsiteX4" fmla="*/ 9522 w 10171"/>
              <a:gd name="connsiteY4" fmla="*/ 113 h 10158"/>
              <a:gd name="connsiteX5" fmla="*/ 521 w 10171"/>
              <a:gd name="connsiteY5" fmla="*/ 108 h 10158"/>
              <a:gd name="connsiteX6" fmla="*/ 0 w 10171"/>
              <a:gd name="connsiteY6" fmla="*/ 882 h 10158"/>
              <a:gd name="connsiteX7" fmla="*/ 1 w 10171"/>
              <a:gd name="connsiteY7" fmla="*/ 9360 h 10158"/>
              <a:gd name="connsiteX8" fmla="*/ 556 w 10171"/>
              <a:gd name="connsiteY8" fmla="*/ 10158 h 10158"/>
              <a:gd name="connsiteX9" fmla="*/ 9151 w 10171"/>
              <a:gd name="connsiteY9" fmla="*/ 10066 h 10158"/>
              <a:gd name="connsiteX0" fmla="*/ 9151 w 10171"/>
              <a:gd name="connsiteY0" fmla="*/ 10066 h 10158"/>
              <a:gd name="connsiteX1" fmla="*/ 10092 w 10171"/>
              <a:gd name="connsiteY1" fmla="*/ 8708 h 10158"/>
              <a:gd name="connsiteX2" fmla="*/ 10096 w 10171"/>
              <a:gd name="connsiteY2" fmla="*/ 939 h 10158"/>
              <a:gd name="connsiteX3" fmla="*/ 9522 w 10171"/>
              <a:gd name="connsiteY3" fmla="*/ 113 h 10158"/>
              <a:gd name="connsiteX4" fmla="*/ 521 w 10171"/>
              <a:gd name="connsiteY4" fmla="*/ 108 h 10158"/>
              <a:gd name="connsiteX5" fmla="*/ 0 w 10171"/>
              <a:gd name="connsiteY5" fmla="*/ 882 h 10158"/>
              <a:gd name="connsiteX6" fmla="*/ 1 w 10171"/>
              <a:gd name="connsiteY6" fmla="*/ 9360 h 10158"/>
              <a:gd name="connsiteX7" fmla="*/ 556 w 10171"/>
              <a:gd name="connsiteY7" fmla="*/ 10158 h 10158"/>
              <a:gd name="connsiteX8" fmla="*/ 9151 w 10171"/>
              <a:gd name="connsiteY8" fmla="*/ 10066 h 10158"/>
              <a:gd name="connsiteX0" fmla="*/ 9151 w 10169"/>
              <a:gd name="connsiteY0" fmla="*/ 10066 h 10186"/>
              <a:gd name="connsiteX1" fmla="*/ 10082 w 10169"/>
              <a:gd name="connsiteY1" fmla="*/ 9335 h 10186"/>
              <a:gd name="connsiteX2" fmla="*/ 10096 w 10169"/>
              <a:gd name="connsiteY2" fmla="*/ 939 h 10186"/>
              <a:gd name="connsiteX3" fmla="*/ 9522 w 10169"/>
              <a:gd name="connsiteY3" fmla="*/ 113 h 10186"/>
              <a:gd name="connsiteX4" fmla="*/ 521 w 10169"/>
              <a:gd name="connsiteY4" fmla="*/ 108 h 10186"/>
              <a:gd name="connsiteX5" fmla="*/ 0 w 10169"/>
              <a:gd name="connsiteY5" fmla="*/ 882 h 10186"/>
              <a:gd name="connsiteX6" fmla="*/ 1 w 10169"/>
              <a:gd name="connsiteY6" fmla="*/ 9360 h 10186"/>
              <a:gd name="connsiteX7" fmla="*/ 556 w 10169"/>
              <a:gd name="connsiteY7" fmla="*/ 10158 h 10186"/>
              <a:gd name="connsiteX8" fmla="*/ 9151 w 10169"/>
              <a:gd name="connsiteY8" fmla="*/ 10066 h 10186"/>
              <a:gd name="connsiteX0" fmla="*/ 9151 w 10169"/>
              <a:gd name="connsiteY0" fmla="*/ 10066 h 10158"/>
              <a:gd name="connsiteX1" fmla="*/ 10082 w 10169"/>
              <a:gd name="connsiteY1" fmla="*/ 9335 h 10158"/>
              <a:gd name="connsiteX2" fmla="*/ 10096 w 10169"/>
              <a:gd name="connsiteY2" fmla="*/ 939 h 10158"/>
              <a:gd name="connsiteX3" fmla="*/ 9522 w 10169"/>
              <a:gd name="connsiteY3" fmla="*/ 113 h 10158"/>
              <a:gd name="connsiteX4" fmla="*/ 521 w 10169"/>
              <a:gd name="connsiteY4" fmla="*/ 108 h 10158"/>
              <a:gd name="connsiteX5" fmla="*/ 0 w 10169"/>
              <a:gd name="connsiteY5" fmla="*/ 882 h 10158"/>
              <a:gd name="connsiteX6" fmla="*/ 1 w 10169"/>
              <a:gd name="connsiteY6" fmla="*/ 9360 h 10158"/>
              <a:gd name="connsiteX7" fmla="*/ 556 w 10169"/>
              <a:gd name="connsiteY7" fmla="*/ 10158 h 10158"/>
              <a:gd name="connsiteX8" fmla="*/ 9151 w 10169"/>
              <a:gd name="connsiteY8" fmla="*/ 10066 h 10158"/>
              <a:gd name="connsiteX0" fmla="*/ 9518 w 10241"/>
              <a:gd name="connsiteY0" fmla="*/ 10159 h 10159"/>
              <a:gd name="connsiteX1" fmla="*/ 10082 w 10241"/>
              <a:gd name="connsiteY1" fmla="*/ 9335 h 10159"/>
              <a:gd name="connsiteX2" fmla="*/ 10096 w 10241"/>
              <a:gd name="connsiteY2" fmla="*/ 939 h 10159"/>
              <a:gd name="connsiteX3" fmla="*/ 9522 w 10241"/>
              <a:gd name="connsiteY3" fmla="*/ 113 h 10159"/>
              <a:gd name="connsiteX4" fmla="*/ 521 w 10241"/>
              <a:gd name="connsiteY4" fmla="*/ 108 h 10159"/>
              <a:gd name="connsiteX5" fmla="*/ 0 w 10241"/>
              <a:gd name="connsiteY5" fmla="*/ 882 h 10159"/>
              <a:gd name="connsiteX6" fmla="*/ 1 w 10241"/>
              <a:gd name="connsiteY6" fmla="*/ 9360 h 10159"/>
              <a:gd name="connsiteX7" fmla="*/ 556 w 10241"/>
              <a:gd name="connsiteY7" fmla="*/ 10158 h 10159"/>
              <a:gd name="connsiteX8" fmla="*/ 9518 w 10241"/>
              <a:gd name="connsiteY8" fmla="*/ 10159 h 10159"/>
              <a:gd name="connsiteX0" fmla="*/ 9518 w 10169"/>
              <a:gd name="connsiteY0" fmla="*/ 10159 h 10159"/>
              <a:gd name="connsiteX1" fmla="*/ 10082 w 10169"/>
              <a:gd name="connsiteY1" fmla="*/ 9335 h 10159"/>
              <a:gd name="connsiteX2" fmla="*/ 10096 w 10169"/>
              <a:gd name="connsiteY2" fmla="*/ 939 h 10159"/>
              <a:gd name="connsiteX3" fmla="*/ 9522 w 10169"/>
              <a:gd name="connsiteY3" fmla="*/ 113 h 10159"/>
              <a:gd name="connsiteX4" fmla="*/ 521 w 10169"/>
              <a:gd name="connsiteY4" fmla="*/ 108 h 10159"/>
              <a:gd name="connsiteX5" fmla="*/ 0 w 10169"/>
              <a:gd name="connsiteY5" fmla="*/ 882 h 10159"/>
              <a:gd name="connsiteX6" fmla="*/ 1 w 10169"/>
              <a:gd name="connsiteY6" fmla="*/ 9360 h 10159"/>
              <a:gd name="connsiteX7" fmla="*/ 556 w 10169"/>
              <a:gd name="connsiteY7" fmla="*/ 10158 h 10159"/>
              <a:gd name="connsiteX8" fmla="*/ 9518 w 10169"/>
              <a:gd name="connsiteY8" fmla="*/ 10159 h 10159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70"/>
              <a:gd name="connsiteY0" fmla="*/ 10166 h 10166"/>
              <a:gd name="connsiteX1" fmla="*/ 10082 w 10170"/>
              <a:gd name="connsiteY1" fmla="*/ 9335 h 10166"/>
              <a:gd name="connsiteX2" fmla="*/ 10096 w 10170"/>
              <a:gd name="connsiteY2" fmla="*/ 939 h 10166"/>
              <a:gd name="connsiteX3" fmla="*/ 9522 w 10170"/>
              <a:gd name="connsiteY3" fmla="*/ 113 h 10166"/>
              <a:gd name="connsiteX4" fmla="*/ 521 w 10170"/>
              <a:gd name="connsiteY4" fmla="*/ 108 h 10166"/>
              <a:gd name="connsiteX5" fmla="*/ 0 w 10170"/>
              <a:gd name="connsiteY5" fmla="*/ 882 h 10166"/>
              <a:gd name="connsiteX6" fmla="*/ 1 w 10170"/>
              <a:gd name="connsiteY6" fmla="*/ 9360 h 10166"/>
              <a:gd name="connsiteX7" fmla="*/ 556 w 10170"/>
              <a:gd name="connsiteY7" fmla="*/ 10158 h 10166"/>
              <a:gd name="connsiteX8" fmla="*/ 9528 w 10170"/>
              <a:gd name="connsiteY8" fmla="*/ 10166 h 10166"/>
              <a:gd name="connsiteX0" fmla="*/ 9528 w 10096"/>
              <a:gd name="connsiteY0" fmla="*/ 10166 h 10166"/>
              <a:gd name="connsiteX1" fmla="*/ 10082 w 10096"/>
              <a:gd name="connsiteY1" fmla="*/ 9335 h 10166"/>
              <a:gd name="connsiteX2" fmla="*/ 10096 w 10096"/>
              <a:gd name="connsiteY2" fmla="*/ 939 h 10166"/>
              <a:gd name="connsiteX3" fmla="*/ 9522 w 10096"/>
              <a:gd name="connsiteY3" fmla="*/ 113 h 10166"/>
              <a:gd name="connsiteX4" fmla="*/ 521 w 10096"/>
              <a:gd name="connsiteY4" fmla="*/ 108 h 10166"/>
              <a:gd name="connsiteX5" fmla="*/ 0 w 10096"/>
              <a:gd name="connsiteY5" fmla="*/ 882 h 10166"/>
              <a:gd name="connsiteX6" fmla="*/ 1 w 10096"/>
              <a:gd name="connsiteY6" fmla="*/ 9360 h 10166"/>
              <a:gd name="connsiteX7" fmla="*/ 556 w 10096"/>
              <a:gd name="connsiteY7" fmla="*/ 10158 h 10166"/>
              <a:gd name="connsiteX8" fmla="*/ 9528 w 10096"/>
              <a:gd name="connsiteY8" fmla="*/ 10166 h 10166"/>
              <a:gd name="connsiteX0" fmla="*/ 9528 w 10096"/>
              <a:gd name="connsiteY0" fmla="*/ 10058 h 10058"/>
              <a:gd name="connsiteX1" fmla="*/ 10082 w 10096"/>
              <a:gd name="connsiteY1" fmla="*/ 9227 h 10058"/>
              <a:gd name="connsiteX2" fmla="*/ 10096 w 10096"/>
              <a:gd name="connsiteY2" fmla="*/ 831 h 10058"/>
              <a:gd name="connsiteX3" fmla="*/ 9522 w 10096"/>
              <a:gd name="connsiteY3" fmla="*/ 5 h 10058"/>
              <a:gd name="connsiteX4" fmla="*/ 521 w 10096"/>
              <a:gd name="connsiteY4" fmla="*/ 0 h 10058"/>
              <a:gd name="connsiteX5" fmla="*/ 0 w 10096"/>
              <a:gd name="connsiteY5" fmla="*/ 774 h 10058"/>
              <a:gd name="connsiteX6" fmla="*/ 1 w 10096"/>
              <a:gd name="connsiteY6" fmla="*/ 9252 h 10058"/>
              <a:gd name="connsiteX7" fmla="*/ 556 w 10096"/>
              <a:gd name="connsiteY7" fmla="*/ 10050 h 10058"/>
              <a:gd name="connsiteX8" fmla="*/ 9528 w 10096"/>
              <a:gd name="connsiteY8" fmla="*/ 10058 h 10058"/>
              <a:gd name="connsiteX0" fmla="*/ 9829 w 10397"/>
              <a:gd name="connsiteY0" fmla="*/ 10058 h 10058"/>
              <a:gd name="connsiteX1" fmla="*/ 10383 w 10397"/>
              <a:gd name="connsiteY1" fmla="*/ 9227 h 10058"/>
              <a:gd name="connsiteX2" fmla="*/ 10397 w 10397"/>
              <a:gd name="connsiteY2" fmla="*/ 831 h 10058"/>
              <a:gd name="connsiteX3" fmla="*/ 9823 w 10397"/>
              <a:gd name="connsiteY3" fmla="*/ 5 h 10058"/>
              <a:gd name="connsiteX4" fmla="*/ 822 w 10397"/>
              <a:gd name="connsiteY4" fmla="*/ 0 h 10058"/>
              <a:gd name="connsiteX5" fmla="*/ 0 w 10397"/>
              <a:gd name="connsiteY5" fmla="*/ 774 h 10058"/>
              <a:gd name="connsiteX6" fmla="*/ 302 w 10397"/>
              <a:gd name="connsiteY6" fmla="*/ 9252 h 10058"/>
              <a:gd name="connsiteX7" fmla="*/ 857 w 10397"/>
              <a:gd name="connsiteY7" fmla="*/ 10050 h 10058"/>
              <a:gd name="connsiteX8" fmla="*/ 9829 w 10397"/>
              <a:gd name="connsiteY8" fmla="*/ 10058 h 10058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02 w 10397"/>
              <a:gd name="connsiteY6" fmla="*/ 9447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4 w 10397"/>
              <a:gd name="connsiteY6" fmla="*/ 9544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4 w 10397"/>
              <a:gd name="connsiteY6" fmla="*/ 9544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440"/>
              <a:gd name="connsiteX1" fmla="*/ 10383 w 10397"/>
              <a:gd name="connsiteY1" fmla="*/ 9422 h 10440"/>
              <a:gd name="connsiteX2" fmla="*/ 10397 w 10397"/>
              <a:gd name="connsiteY2" fmla="*/ 1026 h 10440"/>
              <a:gd name="connsiteX3" fmla="*/ 9823 w 10397"/>
              <a:gd name="connsiteY3" fmla="*/ 200 h 10440"/>
              <a:gd name="connsiteX4" fmla="*/ 632 w 10397"/>
              <a:gd name="connsiteY4" fmla="*/ 0 h 10440"/>
              <a:gd name="connsiteX5" fmla="*/ 0 w 10397"/>
              <a:gd name="connsiteY5" fmla="*/ 969 h 10440"/>
              <a:gd name="connsiteX6" fmla="*/ 34 w 10397"/>
              <a:gd name="connsiteY6" fmla="*/ 9544 h 10440"/>
              <a:gd name="connsiteX7" fmla="*/ 612 w 10397"/>
              <a:gd name="connsiteY7" fmla="*/ 10440 h 10440"/>
              <a:gd name="connsiteX8" fmla="*/ 9829 w 10397"/>
              <a:gd name="connsiteY8" fmla="*/ 10253 h 10440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18 w 10397"/>
              <a:gd name="connsiteY0" fmla="*/ 10432 h 10432"/>
              <a:gd name="connsiteX1" fmla="*/ 10383 w 10397"/>
              <a:gd name="connsiteY1" fmla="*/ 9422 h 10432"/>
              <a:gd name="connsiteX2" fmla="*/ 10397 w 10397"/>
              <a:gd name="connsiteY2" fmla="*/ 1026 h 10432"/>
              <a:gd name="connsiteX3" fmla="*/ 9823 w 10397"/>
              <a:gd name="connsiteY3" fmla="*/ 200 h 10432"/>
              <a:gd name="connsiteX4" fmla="*/ 632 w 10397"/>
              <a:gd name="connsiteY4" fmla="*/ 0 h 10432"/>
              <a:gd name="connsiteX5" fmla="*/ 0 w 10397"/>
              <a:gd name="connsiteY5" fmla="*/ 969 h 10432"/>
              <a:gd name="connsiteX6" fmla="*/ 34 w 10397"/>
              <a:gd name="connsiteY6" fmla="*/ 9544 h 10432"/>
              <a:gd name="connsiteX7" fmla="*/ 679 w 10397"/>
              <a:gd name="connsiteY7" fmla="*/ 10424 h 10432"/>
              <a:gd name="connsiteX8" fmla="*/ 9818 w 10397"/>
              <a:gd name="connsiteY8" fmla="*/ 10432 h 1043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1086 h 10492"/>
              <a:gd name="connsiteX3" fmla="*/ 98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1086 h 10492"/>
              <a:gd name="connsiteX3" fmla="*/ 97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907 h 10492"/>
              <a:gd name="connsiteX3" fmla="*/ 97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472"/>
              <a:gd name="connsiteY0" fmla="*/ 10492 h 10492"/>
              <a:gd name="connsiteX1" fmla="*/ 10472 w 10472"/>
              <a:gd name="connsiteY1" fmla="*/ 9563 h 10492"/>
              <a:gd name="connsiteX2" fmla="*/ 10397 w 10472"/>
              <a:gd name="connsiteY2" fmla="*/ 907 h 10492"/>
              <a:gd name="connsiteX3" fmla="*/ 9701 w 10472"/>
              <a:gd name="connsiteY3" fmla="*/ 0 h 10492"/>
              <a:gd name="connsiteX4" fmla="*/ 632 w 10472"/>
              <a:gd name="connsiteY4" fmla="*/ 60 h 10492"/>
              <a:gd name="connsiteX5" fmla="*/ 0 w 10472"/>
              <a:gd name="connsiteY5" fmla="*/ 1029 h 10492"/>
              <a:gd name="connsiteX6" fmla="*/ 34 w 10472"/>
              <a:gd name="connsiteY6" fmla="*/ 9604 h 10492"/>
              <a:gd name="connsiteX7" fmla="*/ 679 w 10472"/>
              <a:gd name="connsiteY7" fmla="*/ 10484 h 10492"/>
              <a:gd name="connsiteX8" fmla="*/ 9818 w 10472"/>
              <a:gd name="connsiteY8" fmla="*/ 10492 h 10492"/>
              <a:gd name="connsiteX0" fmla="*/ 9818 w 10472"/>
              <a:gd name="connsiteY0" fmla="*/ 10492 h 10492"/>
              <a:gd name="connsiteX1" fmla="*/ 10472 w 10472"/>
              <a:gd name="connsiteY1" fmla="*/ 9563 h 10492"/>
              <a:gd name="connsiteX2" fmla="*/ 10397 w 10472"/>
              <a:gd name="connsiteY2" fmla="*/ 907 h 10492"/>
              <a:gd name="connsiteX3" fmla="*/ 9701 w 10472"/>
              <a:gd name="connsiteY3" fmla="*/ 0 h 10492"/>
              <a:gd name="connsiteX4" fmla="*/ 632 w 10472"/>
              <a:gd name="connsiteY4" fmla="*/ 60 h 10492"/>
              <a:gd name="connsiteX5" fmla="*/ 0 w 10472"/>
              <a:gd name="connsiteY5" fmla="*/ 1029 h 10492"/>
              <a:gd name="connsiteX6" fmla="*/ 34 w 10472"/>
              <a:gd name="connsiteY6" fmla="*/ 9604 h 10492"/>
              <a:gd name="connsiteX7" fmla="*/ 679 w 10472"/>
              <a:gd name="connsiteY7" fmla="*/ 10484 h 10492"/>
              <a:gd name="connsiteX8" fmla="*/ 9818 w 10472"/>
              <a:gd name="connsiteY8" fmla="*/ 10492 h 10492"/>
              <a:gd name="connsiteX0" fmla="*/ 9818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18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87 w 10439"/>
              <a:gd name="connsiteY4" fmla="*/ 31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95 w 10439"/>
              <a:gd name="connsiteY4" fmla="*/ 2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439" h="10492">
                <a:moveTo>
                  <a:pt x="9851" y="10492"/>
                </a:moveTo>
                <a:cubicBezTo>
                  <a:pt x="9772" y="9895"/>
                  <a:pt x="10126" y="9428"/>
                  <a:pt x="10439" y="9531"/>
                </a:cubicBezTo>
                <a:cubicBezTo>
                  <a:pt x="10444" y="6732"/>
                  <a:pt x="10392" y="3690"/>
                  <a:pt x="10397" y="891"/>
                </a:cubicBezTo>
                <a:cubicBezTo>
                  <a:pt x="10076" y="887"/>
                  <a:pt x="9702" y="453"/>
                  <a:pt x="9701" y="0"/>
                </a:cubicBezTo>
                <a:lnTo>
                  <a:pt x="695" y="2"/>
                </a:lnTo>
                <a:cubicBezTo>
                  <a:pt x="702" y="501"/>
                  <a:pt x="529" y="1058"/>
                  <a:pt x="0" y="1029"/>
                </a:cubicBezTo>
                <a:cubicBezTo>
                  <a:pt x="11" y="3887"/>
                  <a:pt x="23" y="6746"/>
                  <a:pt x="34" y="9604"/>
                </a:cubicBezTo>
                <a:cubicBezTo>
                  <a:pt x="339" y="9463"/>
                  <a:pt x="751" y="9896"/>
                  <a:pt x="679" y="10484"/>
                </a:cubicBezTo>
                <a:lnTo>
                  <a:pt x="9851" y="1049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42"/>
          <p:cNvSpPr>
            <a:spLocks/>
          </p:cNvSpPr>
          <p:nvPr/>
        </p:nvSpPr>
        <p:spPr bwMode="auto">
          <a:xfrm flipH="1" flipV="1">
            <a:off x="705020" y="3572963"/>
            <a:ext cx="3683285" cy="2892518"/>
          </a:xfrm>
          <a:custGeom>
            <a:avLst/>
            <a:gdLst/>
            <a:ahLst/>
            <a:cxnLst/>
            <a:rect l="l" t="t" r="r" b="b"/>
            <a:pathLst>
              <a:path w="11322355" h="6153799">
                <a:moveTo>
                  <a:pt x="763927" y="0"/>
                </a:moveTo>
                <a:lnTo>
                  <a:pt x="10479406" y="0"/>
                </a:lnTo>
                <a:cubicBezTo>
                  <a:pt x="10526144" y="265985"/>
                  <a:pt x="11033800" y="530729"/>
                  <a:pt x="11270829" y="549307"/>
                </a:cubicBezTo>
                <a:cubicBezTo>
                  <a:pt x="11279242" y="2224925"/>
                  <a:pt x="11313943" y="3891189"/>
                  <a:pt x="11322355" y="5566807"/>
                </a:cubicBezTo>
                <a:cubicBezTo>
                  <a:pt x="10954316" y="5548098"/>
                  <a:pt x="10606256" y="5874334"/>
                  <a:pt x="10656730" y="6153799"/>
                </a:cubicBezTo>
                <a:lnTo>
                  <a:pt x="778562" y="6129244"/>
                </a:lnTo>
                <a:cubicBezTo>
                  <a:pt x="761737" y="5887781"/>
                  <a:pt x="605058" y="5620595"/>
                  <a:pt x="17247" y="5584346"/>
                </a:cubicBezTo>
                <a:cubicBezTo>
                  <a:pt x="38277" y="4716720"/>
                  <a:pt x="-21660" y="1512817"/>
                  <a:pt x="8834" y="627651"/>
                </a:cubicBezTo>
                <a:cubicBezTo>
                  <a:pt x="504996" y="568288"/>
                  <a:pt x="716694" y="362929"/>
                  <a:pt x="76392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43"/>
          <p:cNvSpPr>
            <a:spLocks/>
          </p:cNvSpPr>
          <p:nvPr/>
        </p:nvSpPr>
        <p:spPr bwMode="auto">
          <a:xfrm flipH="1" flipV="1">
            <a:off x="754006" y="3622250"/>
            <a:ext cx="3585312" cy="2797600"/>
          </a:xfrm>
          <a:custGeom>
            <a:avLst/>
            <a:gdLst/>
            <a:ahLst/>
            <a:cxnLst/>
            <a:rect l="l" t="t" r="r" b="b"/>
            <a:pathLst>
              <a:path w="11322355" h="6153799">
                <a:moveTo>
                  <a:pt x="763927" y="0"/>
                </a:moveTo>
                <a:lnTo>
                  <a:pt x="10479406" y="0"/>
                </a:lnTo>
                <a:cubicBezTo>
                  <a:pt x="10526144" y="265985"/>
                  <a:pt x="11033800" y="530729"/>
                  <a:pt x="11270829" y="549307"/>
                </a:cubicBezTo>
                <a:cubicBezTo>
                  <a:pt x="11279242" y="2224925"/>
                  <a:pt x="11313943" y="3891189"/>
                  <a:pt x="11322355" y="5566807"/>
                </a:cubicBezTo>
                <a:cubicBezTo>
                  <a:pt x="10954316" y="5548098"/>
                  <a:pt x="10606256" y="5874334"/>
                  <a:pt x="10656730" y="6153799"/>
                </a:cubicBezTo>
                <a:lnTo>
                  <a:pt x="778562" y="6129244"/>
                </a:lnTo>
                <a:cubicBezTo>
                  <a:pt x="761737" y="5887781"/>
                  <a:pt x="605058" y="5620595"/>
                  <a:pt x="17247" y="5584346"/>
                </a:cubicBezTo>
                <a:cubicBezTo>
                  <a:pt x="38277" y="4716720"/>
                  <a:pt x="-21660" y="1512817"/>
                  <a:pt x="8834" y="627651"/>
                </a:cubicBezTo>
                <a:cubicBezTo>
                  <a:pt x="504996" y="568288"/>
                  <a:pt x="716694" y="362929"/>
                  <a:pt x="763927" y="0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prstDash val="dash"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/>
          </a:p>
        </p:txBody>
      </p:sp>
      <p:sp>
        <p:nvSpPr>
          <p:cNvPr id="45" name="Freeform 44"/>
          <p:cNvSpPr>
            <a:spLocks/>
          </p:cNvSpPr>
          <p:nvPr/>
        </p:nvSpPr>
        <p:spPr bwMode="auto">
          <a:xfrm flipV="1">
            <a:off x="4685110" y="3524251"/>
            <a:ext cx="3781256" cy="2989942"/>
          </a:xfrm>
          <a:custGeom>
            <a:avLst/>
            <a:gdLst>
              <a:gd name="T0" fmla="*/ 1021 w 1127"/>
              <a:gd name="T1" fmla="*/ 771 h 773"/>
              <a:gd name="T2" fmla="*/ 1020 w 1127"/>
              <a:gd name="T3" fmla="*/ 756 h 773"/>
              <a:gd name="T4" fmla="*/ 1109 w 1127"/>
              <a:gd name="T5" fmla="*/ 665 h 773"/>
              <a:gd name="T6" fmla="*/ 1127 w 1127"/>
              <a:gd name="T7" fmla="*/ 666 h 773"/>
              <a:gd name="T8" fmla="*/ 1117 w 1127"/>
              <a:gd name="T9" fmla="*/ 108 h 773"/>
              <a:gd name="T10" fmla="*/ 1101 w 1127"/>
              <a:gd name="T11" fmla="*/ 109 h 773"/>
              <a:gd name="T12" fmla="*/ 1006 w 1127"/>
              <a:gd name="T13" fmla="*/ 10 h 773"/>
              <a:gd name="T14" fmla="*/ 1006 w 1127"/>
              <a:gd name="T15" fmla="*/ 0 h 773"/>
              <a:gd name="T16" fmla="*/ 92 w 1127"/>
              <a:gd name="T17" fmla="*/ 3 h 773"/>
              <a:gd name="T18" fmla="*/ 95 w 1127"/>
              <a:gd name="T19" fmla="*/ 28 h 773"/>
              <a:gd name="T20" fmla="*/ 5 w 1127"/>
              <a:gd name="T21" fmla="*/ 119 h 773"/>
              <a:gd name="T22" fmla="*/ 0 w 1127"/>
              <a:gd name="T23" fmla="*/ 119 h 773"/>
              <a:gd name="T24" fmla="*/ 6 w 1127"/>
              <a:gd name="T25" fmla="*/ 675 h 773"/>
              <a:gd name="T26" fmla="*/ 24 w 1127"/>
              <a:gd name="T27" fmla="*/ 673 h 773"/>
              <a:gd name="T28" fmla="*/ 119 w 1127"/>
              <a:gd name="T29" fmla="*/ 765 h 773"/>
              <a:gd name="T30" fmla="*/ 119 w 1127"/>
              <a:gd name="T31" fmla="*/ 773 h 773"/>
              <a:gd name="T32" fmla="*/ 1021 w 1127"/>
              <a:gd name="T33" fmla="*/ 771 h 773"/>
              <a:gd name="connsiteX0" fmla="*/ 9133 w 10074"/>
              <a:gd name="connsiteY0" fmla="*/ 10050 h 10076"/>
              <a:gd name="connsiteX1" fmla="*/ 9125 w 10074"/>
              <a:gd name="connsiteY1" fmla="*/ 9856 h 10076"/>
              <a:gd name="connsiteX2" fmla="*/ 9914 w 10074"/>
              <a:gd name="connsiteY2" fmla="*/ 8679 h 10076"/>
              <a:gd name="connsiteX3" fmla="*/ 10074 w 10074"/>
              <a:gd name="connsiteY3" fmla="*/ 8692 h 10076"/>
              <a:gd name="connsiteX4" fmla="*/ 9985 w 10074"/>
              <a:gd name="connsiteY4" fmla="*/ 1473 h 10076"/>
              <a:gd name="connsiteX5" fmla="*/ 9843 w 10074"/>
              <a:gd name="connsiteY5" fmla="*/ 1486 h 10076"/>
              <a:gd name="connsiteX6" fmla="*/ 9000 w 10074"/>
              <a:gd name="connsiteY6" fmla="*/ 205 h 10076"/>
              <a:gd name="connsiteX7" fmla="*/ 9000 w 10074"/>
              <a:gd name="connsiteY7" fmla="*/ 76 h 10076"/>
              <a:gd name="connsiteX8" fmla="*/ 890 w 10074"/>
              <a:gd name="connsiteY8" fmla="*/ 115 h 10076"/>
              <a:gd name="connsiteX9" fmla="*/ 118 w 10074"/>
              <a:gd name="connsiteY9" fmla="*/ 1615 h 10076"/>
              <a:gd name="connsiteX10" fmla="*/ 74 w 10074"/>
              <a:gd name="connsiteY10" fmla="*/ 1615 h 10076"/>
              <a:gd name="connsiteX11" fmla="*/ 127 w 10074"/>
              <a:gd name="connsiteY11" fmla="*/ 8808 h 10076"/>
              <a:gd name="connsiteX12" fmla="*/ 287 w 10074"/>
              <a:gd name="connsiteY12" fmla="*/ 8782 h 10076"/>
              <a:gd name="connsiteX13" fmla="*/ 1130 w 10074"/>
              <a:gd name="connsiteY13" fmla="*/ 9973 h 10076"/>
              <a:gd name="connsiteX14" fmla="*/ 1130 w 10074"/>
              <a:gd name="connsiteY14" fmla="*/ 10076 h 10076"/>
              <a:gd name="connsiteX15" fmla="*/ 9133 w 10074"/>
              <a:gd name="connsiteY15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290 w 10077"/>
              <a:gd name="connsiteY11" fmla="*/ 8782 h 10076"/>
              <a:gd name="connsiteX12" fmla="*/ 1133 w 10077"/>
              <a:gd name="connsiteY12" fmla="*/ 9973 h 10076"/>
              <a:gd name="connsiteX13" fmla="*/ 1133 w 10077"/>
              <a:gd name="connsiteY13" fmla="*/ 10076 h 10076"/>
              <a:gd name="connsiteX14" fmla="*/ 9136 w 10077"/>
              <a:gd name="connsiteY14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1133 w 10077"/>
              <a:gd name="connsiteY11" fmla="*/ 9973 h 10076"/>
              <a:gd name="connsiteX12" fmla="*/ 1133 w 10077"/>
              <a:gd name="connsiteY12" fmla="*/ 10076 h 10076"/>
              <a:gd name="connsiteX13" fmla="*/ 9136 w 10077"/>
              <a:gd name="connsiteY13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1133 w 10077"/>
              <a:gd name="connsiteY11" fmla="*/ 10076 h 10076"/>
              <a:gd name="connsiteX12" fmla="*/ 9136 w 10077"/>
              <a:gd name="connsiteY12" fmla="*/ 10050 h 10076"/>
              <a:gd name="connsiteX0" fmla="*/ 9181 w 10122"/>
              <a:gd name="connsiteY0" fmla="*/ 10017 h 10043"/>
              <a:gd name="connsiteX1" fmla="*/ 9173 w 10122"/>
              <a:gd name="connsiteY1" fmla="*/ 9823 h 10043"/>
              <a:gd name="connsiteX2" fmla="*/ 9962 w 10122"/>
              <a:gd name="connsiteY2" fmla="*/ 8646 h 10043"/>
              <a:gd name="connsiteX3" fmla="*/ 10122 w 10122"/>
              <a:gd name="connsiteY3" fmla="*/ 8659 h 10043"/>
              <a:gd name="connsiteX4" fmla="*/ 10033 w 10122"/>
              <a:gd name="connsiteY4" fmla="*/ 1440 h 10043"/>
              <a:gd name="connsiteX5" fmla="*/ 9891 w 10122"/>
              <a:gd name="connsiteY5" fmla="*/ 1453 h 10043"/>
              <a:gd name="connsiteX6" fmla="*/ 9048 w 10122"/>
              <a:gd name="connsiteY6" fmla="*/ 172 h 10043"/>
              <a:gd name="connsiteX7" fmla="*/ 9048 w 10122"/>
              <a:gd name="connsiteY7" fmla="*/ 43 h 10043"/>
              <a:gd name="connsiteX8" fmla="*/ 938 w 10122"/>
              <a:gd name="connsiteY8" fmla="*/ 82 h 10043"/>
              <a:gd name="connsiteX9" fmla="*/ 87 w 10122"/>
              <a:gd name="connsiteY9" fmla="*/ 1121 h 10043"/>
              <a:gd name="connsiteX10" fmla="*/ 175 w 10122"/>
              <a:gd name="connsiteY10" fmla="*/ 8775 h 10043"/>
              <a:gd name="connsiteX11" fmla="*/ 1178 w 10122"/>
              <a:gd name="connsiteY11" fmla="*/ 10043 h 10043"/>
              <a:gd name="connsiteX12" fmla="*/ 9181 w 10122"/>
              <a:gd name="connsiteY12" fmla="*/ 10017 h 10043"/>
              <a:gd name="connsiteX0" fmla="*/ 9655 w 10596"/>
              <a:gd name="connsiteY0" fmla="*/ 10017 h 10043"/>
              <a:gd name="connsiteX1" fmla="*/ 9647 w 10596"/>
              <a:gd name="connsiteY1" fmla="*/ 9823 h 10043"/>
              <a:gd name="connsiteX2" fmla="*/ 10436 w 10596"/>
              <a:gd name="connsiteY2" fmla="*/ 8646 h 10043"/>
              <a:gd name="connsiteX3" fmla="*/ 10596 w 10596"/>
              <a:gd name="connsiteY3" fmla="*/ 8659 h 10043"/>
              <a:gd name="connsiteX4" fmla="*/ 10507 w 10596"/>
              <a:gd name="connsiteY4" fmla="*/ 1440 h 10043"/>
              <a:gd name="connsiteX5" fmla="*/ 10365 w 10596"/>
              <a:gd name="connsiteY5" fmla="*/ 1453 h 10043"/>
              <a:gd name="connsiteX6" fmla="*/ 9522 w 10596"/>
              <a:gd name="connsiteY6" fmla="*/ 172 h 10043"/>
              <a:gd name="connsiteX7" fmla="*/ 9522 w 10596"/>
              <a:gd name="connsiteY7" fmla="*/ 43 h 10043"/>
              <a:gd name="connsiteX8" fmla="*/ 1412 w 10596"/>
              <a:gd name="connsiteY8" fmla="*/ 82 h 10043"/>
              <a:gd name="connsiteX9" fmla="*/ 561 w 10596"/>
              <a:gd name="connsiteY9" fmla="*/ 1121 h 10043"/>
              <a:gd name="connsiteX10" fmla="*/ 649 w 10596"/>
              <a:gd name="connsiteY10" fmla="*/ 8775 h 10043"/>
              <a:gd name="connsiteX11" fmla="*/ 1652 w 10596"/>
              <a:gd name="connsiteY11" fmla="*/ 10043 h 10043"/>
              <a:gd name="connsiteX12" fmla="*/ 9655 w 10596"/>
              <a:gd name="connsiteY12" fmla="*/ 10017 h 10043"/>
              <a:gd name="connsiteX0" fmla="*/ 9655 w 10596"/>
              <a:gd name="connsiteY0" fmla="*/ 10017 h 10043"/>
              <a:gd name="connsiteX1" fmla="*/ 9647 w 10596"/>
              <a:gd name="connsiteY1" fmla="*/ 9823 h 10043"/>
              <a:gd name="connsiteX2" fmla="*/ 10436 w 10596"/>
              <a:gd name="connsiteY2" fmla="*/ 8646 h 10043"/>
              <a:gd name="connsiteX3" fmla="*/ 10596 w 10596"/>
              <a:gd name="connsiteY3" fmla="*/ 8659 h 10043"/>
              <a:gd name="connsiteX4" fmla="*/ 10507 w 10596"/>
              <a:gd name="connsiteY4" fmla="*/ 1440 h 10043"/>
              <a:gd name="connsiteX5" fmla="*/ 10365 w 10596"/>
              <a:gd name="connsiteY5" fmla="*/ 1453 h 10043"/>
              <a:gd name="connsiteX6" fmla="*/ 9522 w 10596"/>
              <a:gd name="connsiteY6" fmla="*/ 172 h 10043"/>
              <a:gd name="connsiteX7" fmla="*/ 9522 w 10596"/>
              <a:gd name="connsiteY7" fmla="*/ 43 h 10043"/>
              <a:gd name="connsiteX8" fmla="*/ 1412 w 10596"/>
              <a:gd name="connsiteY8" fmla="*/ 82 h 10043"/>
              <a:gd name="connsiteX9" fmla="*/ 561 w 10596"/>
              <a:gd name="connsiteY9" fmla="*/ 1121 h 10043"/>
              <a:gd name="connsiteX10" fmla="*/ 649 w 10596"/>
              <a:gd name="connsiteY10" fmla="*/ 8775 h 10043"/>
              <a:gd name="connsiteX11" fmla="*/ 1652 w 10596"/>
              <a:gd name="connsiteY11" fmla="*/ 10043 h 10043"/>
              <a:gd name="connsiteX12" fmla="*/ 9655 w 10596"/>
              <a:gd name="connsiteY12" fmla="*/ 10017 h 10043"/>
              <a:gd name="connsiteX0" fmla="*/ 9131 w 10072"/>
              <a:gd name="connsiteY0" fmla="*/ 10017 h 10043"/>
              <a:gd name="connsiteX1" fmla="*/ 9123 w 10072"/>
              <a:gd name="connsiteY1" fmla="*/ 9823 h 10043"/>
              <a:gd name="connsiteX2" fmla="*/ 9912 w 10072"/>
              <a:gd name="connsiteY2" fmla="*/ 8646 h 10043"/>
              <a:gd name="connsiteX3" fmla="*/ 10072 w 10072"/>
              <a:gd name="connsiteY3" fmla="*/ 8659 h 10043"/>
              <a:gd name="connsiteX4" fmla="*/ 9983 w 10072"/>
              <a:gd name="connsiteY4" fmla="*/ 1440 h 10043"/>
              <a:gd name="connsiteX5" fmla="*/ 9841 w 10072"/>
              <a:gd name="connsiteY5" fmla="*/ 1453 h 10043"/>
              <a:gd name="connsiteX6" fmla="*/ 8998 w 10072"/>
              <a:gd name="connsiteY6" fmla="*/ 172 h 10043"/>
              <a:gd name="connsiteX7" fmla="*/ 8998 w 10072"/>
              <a:gd name="connsiteY7" fmla="*/ 43 h 10043"/>
              <a:gd name="connsiteX8" fmla="*/ 888 w 10072"/>
              <a:gd name="connsiteY8" fmla="*/ 82 h 10043"/>
              <a:gd name="connsiteX9" fmla="*/ 37 w 10072"/>
              <a:gd name="connsiteY9" fmla="*/ 1121 h 10043"/>
              <a:gd name="connsiteX10" fmla="*/ 125 w 10072"/>
              <a:gd name="connsiteY10" fmla="*/ 8775 h 10043"/>
              <a:gd name="connsiteX11" fmla="*/ 1128 w 10072"/>
              <a:gd name="connsiteY11" fmla="*/ 10043 h 10043"/>
              <a:gd name="connsiteX12" fmla="*/ 9131 w 10072"/>
              <a:gd name="connsiteY12" fmla="*/ 10017 h 10043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888 w 10072"/>
              <a:gd name="connsiteY8" fmla="*/ 39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888 w 10072"/>
              <a:gd name="connsiteY8" fmla="*/ 39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381 w 10072"/>
              <a:gd name="connsiteY8" fmla="*/ 108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216 w 10157"/>
              <a:gd name="connsiteY0" fmla="*/ 9974 h 10000"/>
              <a:gd name="connsiteX1" fmla="*/ 9208 w 10157"/>
              <a:gd name="connsiteY1" fmla="*/ 9780 h 10000"/>
              <a:gd name="connsiteX2" fmla="*/ 9997 w 10157"/>
              <a:gd name="connsiteY2" fmla="*/ 8603 h 10000"/>
              <a:gd name="connsiteX3" fmla="*/ 10157 w 10157"/>
              <a:gd name="connsiteY3" fmla="*/ 8616 h 10000"/>
              <a:gd name="connsiteX4" fmla="*/ 10068 w 10157"/>
              <a:gd name="connsiteY4" fmla="*/ 1397 h 10000"/>
              <a:gd name="connsiteX5" fmla="*/ 9926 w 10157"/>
              <a:gd name="connsiteY5" fmla="*/ 1410 h 10000"/>
              <a:gd name="connsiteX6" fmla="*/ 9083 w 10157"/>
              <a:gd name="connsiteY6" fmla="*/ 129 h 10000"/>
              <a:gd name="connsiteX7" fmla="*/ 9083 w 10157"/>
              <a:gd name="connsiteY7" fmla="*/ 0 h 10000"/>
              <a:gd name="connsiteX8" fmla="*/ 466 w 10157"/>
              <a:gd name="connsiteY8" fmla="*/ 108 h 10000"/>
              <a:gd name="connsiteX9" fmla="*/ 11 w 10157"/>
              <a:gd name="connsiteY9" fmla="*/ 778 h 10000"/>
              <a:gd name="connsiteX10" fmla="*/ 210 w 10157"/>
              <a:gd name="connsiteY10" fmla="*/ 8732 h 10000"/>
              <a:gd name="connsiteX11" fmla="*/ 1213 w 10157"/>
              <a:gd name="connsiteY11" fmla="*/ 10000 h 10000"/>
              <a:gd name="connsiteX12" fmla="*/ 9216 w 10157"/>
              <a:gd name="connsiteY12" fmla="*/ 9974 h 10000"/>
              <a:gd name="connsiteX0" fmla="*/ 9216 w 10157"/>
              <a:gd name="connsiteY0" fmla="*/ 9974 h 10000"/>
              <a:gd name="connsiteX1" fmla="*/ 9208 w 10157"/>
              <a:gd name="connsiteY1" fmla="*/ 9780 h 10000"/>
              <a:gd name="connsiteX2" fmla="*/ 9997 w 10157"/>
              <a:gd name="connsiteY2" fmla="*/ 8603 h 10000"/>
              <a:gd name="connsiteX3" fmla="*/ 10157 w 10157"/>
              <a:gd name="connsiteY3" fmla="*/ 8616 h 10000"/>
              <a:gd name="connsiteX4" fmla="*/ 10068 w 10157"/>
              <a:gd name="connsiteY4" fmla="*/ 1397 h 10000"/>
              <a:gd name="connsiteX5" fmla="*/ 9926 w 10157"/>
              <a:gd name="connsiteY5" fmla="*/ 1410 h 10000"/>
              <a:gd name="connsiteX6" fmla="*/ 9083 w 10157"/>
              <a:gd name="connsiteY6" fmla="*/ 129 h 10000"/>
              <a:gd name="connsiteX7" fmla="*/ 9083 w 10157"/>
              <a:gd name="connsiteY7" fmla="*/ 0 h 10000"/>
              <a:gd name="connsiteX8" fmla="*/ 466 w 10157"/>
              <a:gd name="connsiteY8" fmla="*/ 108 h 10000"/>
              <a:gd name="connsiteX9" fmla="*/ 11 w 10157"/>
              <a:gd name="connsiteY9" fmla="*/ 778 h 10000"/>
              <a:gd name="connsiteX10" fmla="*/ 210 w 10157"/>
              <a:gd name="connsiteY10" fmla="*/ 8732 h 10000"/>
              <a:gd name="connsiteX11" fmla="*/ 1213 w 10157"/>
              <a:gd name="connsiteY11" fmla="*/ 10000 h 10000"/>
              <a:gd name="connsiteX12" fmla="*/ 9216 w 10157"/>
              <a:gd name="connsiteY12" fmla="*/ 9974 h 10000"/>
              <a:gd name="connsiteX0" fmla="*/ 9216 w 10157"/>
              <a:gd name="connsiteY0" fmla="*/ 9987 h 10013"/>
              <a:gd name="connsiteX1" fmla="*/ 9208 w 10157"/>
              <a:gd name="connsiteY1" fmla="*/ 9793 h 10013"/>
              <a:gd name="connsiteX2" fmla="*/ 9997 w 10157"/>
              <a:gd name="connsiteY2" fmla="*/ 8616 h 10013"/>
              <a:gd name="connsiteX3" fmla="*/ 10157 w 10157"/>
              <a:gd name="connsiteY3" fmla="*/ 8629 h 10013"/>
              <a:gd name="connsiteX4" fmla="*/ 10068 w 10157"/>
              <a:gd name="connsiteY4" fmla="*/ 1410 h 10013"/>
              <a:gd name="connsiteX5" fmla="*/ 9926 w 10157"/>
              <a:gd name="connsiteY5" fmla="*/ 1423 h 10013"/>
              <a:gd name="connsiteX6" fmla="*/ 9083 w 10157"/>
              <a:gd name="connsiteY6" fmla="*/ 142 h 10013"/>
              <a:gd name="connsiteX7" fmla="*/ 9083 w 10157"/>
              <a:gd name="connsiteY7" fmla="*/ 13 h 10013"/>
              <a:gd name="connsiteX8" fmla="*/ 466 w 10157"/>
              <a:gd name="connsiteY8" fmla="*/ 29 h 10013"/>
              <a:gd name="connsiteX9" fmla="*/ 11 w 10157"/>
              <a:gd name="connsiteY9" fmla="*/ 791 h 10013"/>
              <a:gd name="connsiteX10" fmla="*/ 210 w 10157"/>
              <a:gd name="connsiteY10" fmla="*/ 8745 h 10013"/>
              <a:gd name="connsiteX11" fmla="*/ 1213 w 10157"/>
              <a:gd name="connsiteY11" fmla="*/ 10013 h 10013"/>
              <a:gd name="connsiteX12" fmla="*/ 9216 w 10157"/>
              <a:gd name="connsiteY12" fmla="*/ 9987 h 10013"/>
              <a:gd name="connsiteX0" fmla="*/ 9164 w 10105"/>
              <a:gd name="connsiteY0" fmla="*/ 9987 h 10013"/>
              <a:gd name="connsiteX1" fmla="*/ 9156 w 10105"/>
              <a:gd name="connsiteY1" fmla="*/ 9793 h 10013"/>
              <a:gd name="connsiteX2" fmla="*/ 9945 w 10105"/>
              <a:gd name="connsiteY2" fmla="*/ 8616 h 10013"/>
              <a:gd name="connsiteX3" fmla="*/ 10105 w 10105"/>
              <a:gd name="connsiteY3" fmla="*/ 8629 h 10013"/>
              <a:gd name="connsiteX4" fmla="*/ 10016 w 10105"/>
              <a:gd name="connsiteY4" fmla="*/ 1410 h 10013"/>
              <a:gd name="connsiteX5" fmla="*/ 9874 w 10105"/>
              <a:gd name="connsiteY5" fmla="*/ 1423 h 10013"/>
              <a:gd name="connsiteX6" fmla="*/ 9031 w 10105"/>
              <a:gd name="connsiteY6" fmla="*/ 142 h 10013"/>
              <a:gd name="connsiteX7" fmla="*/ 9031 w 10105"/>
              <a:gd name="connsiteY7" fmla="*/ 13 h 10013"/>
              <a:gd name="connsiteX8" fmla="*/ 414 w 10105"/>
              <a:gd name="connsiteY8" fmla="*/ 29 h 10013"/>
              <a:gd name="connsiteX9" fmla="*/ 22 w 10105"/>
              <a:gd name="connsiteY9" fmla="*/ 629 h 10013"/>
              <a:gd name="connsiteX10" fmla="*/ 158 w 10105"/>
              <a:gd name="connsiteY10" fmla="*/ 8745 h 10013"/>
              <a:gd name="connsiteX11" fmla="*/ 1161 w 10105"/>
              <a:gd name="connsiteY11" fmla="*/ 10013 h 10013"/>
              <a:gd name="connsiteX12" fmla="*/ 9164 w 10105"/>
              <a:gd name="connsiteY12" fmla="*/ 9987 h 10013"/>
              <a:gd name="connsiteX0" fmla="*/ 9164 w 10105"/>
              <a:gd name="connsiteY0" fmla="*/ 9987 h 10013"/>
              <a:gd name="connsiteX1" fmla="*/ 9156 w 10105"/>
              <a:gd name="connsiteY1" fmla="*/ 9793 h 10013"/>
              <a:gd name="connsiteX2" fmla="*/ 9945 w 10105"/>
              <a:gd name="connsiteY2" fmla="*/ 8616 h 10013"/>
              <a:gd name="connsiteX3" fmla="*/ 10105 w 10105"/>
              <a:gd name="connsiteY3" fmla="*/ 8629 h 10013"/>
              <a:gd name="connsiteX4" fmla="*/ 10016 w 10105"/>
              <a:gd name="connsiteY4" fmla="*/ 1410 h 10013"/>
              <a:gd name="connsiteX5" fmla="*/ 9874 w 10105"/>
              <a:gd name="connsiteY5" fmla="*/ 1423 h 10013"/>
              <a:gd name="connsiteX6" fmla="*/ 9031 w 10105"/>
              <a:gd name="connsiteY6" fmla="*/ 142 h 10013"/>
              <a:gd name="connsiteX7" fmla="*/ 9031 w 10105"/>
              <a:gd name="connsiteY7" fmla="*/ 13 h 10013"/>
              <a:gd name="connsiteX8" fmla="*/ 414 w 10105"/>
              <a:gd name="connsiteY8" fmla="*/ 29 h 10013"/>
              <a:gd name="connsiteX9" fmla="*/ 22 w 10105"/>
              <a:gd name="connsiteY9" fmla="*/ 629 h 10013"/>
              <a:gd name="connsiteX10" fmla="*/ 158 w 10105"/>
              <a:gd name="connsiteY10" fmla="*/ 8745 h 10013"/>
              <a:gd name="connsiteX11" fmla="*/ 1161 w 10105"/>
              <a:gd name="connsiteY11" fmla="*/ 10013 h 10013"/>
              <a:gd name="connsiteX12" fmla="*/ 9164 w 10105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243 w 10184"/>
              <a:gd name="connsiteY0" fmla="*/ 9987 h 10134"/>
              <a:gd name="connsiteX1" fmla="*/ 9235 w 10184"/>
              <a:gd name="connsiteY1" fmla="*/ 9793 h 10134"/>
              <a:gd name="connsiteX2" fmla="*/ 10024 w 10184"/>
              <a:gd name="connsiteY2" fmla="*/ 8616 h 10134"/>
              <a:gd name="connsiteX3" fmla="*/ 10184 w 10184"/>
              <a:gd name="connsiteY3" fmla="*/ 8629 h 10134"/>
              <a:gd name="connsiteX4" fmla="*/ 10095 w 10184"/>
              <a:gd name="connsiteY4" fmla="*/ 1410 h 10134"/>
              <a:gd name="connsiteX5" fmla="*/ 9953 w 10184"/>
              <a:gd name="connsiteY5" fmla="*/ 1423 h 10134"/>
              <a:gd name="connsiteX6" fmla="*/ 9110 w 10184"/>
              <a:gd name="connsiteY6" fmla="*/ 142 h 10134"/>
              <a:gd name="connsiteX7" fmla="*/ 9110 w 10184"/>
              <a:gd name="connsiteY7" fmla="*/ 13 h 10134"/>
              <a:gd name="connsiteX8" fmla="*/ 613 w 10184"/>
              <a:gd name="connsiteY8" fmla="*/ 29 h 10134"/>
              <a:gd name="connsiteX9" fmla="*/ 92 w 10184"/>
              <a:gd name="connsiteY9" fmla="*/ 803 h 10134"/>
              <a:gd name="connsiteX10" fmla="*/ 93 w 10184"/>
              <a:gd name="connsiteY10" fmla="*/ 9253 h 10134"/>
              <a:gd name="connsiteX11" fmla="*/ 1240 w 10184"/>
              <a:gd name="connsiteY11" fmla="*/ 10013 h 10134"/>
              <a:gd name="connsiteX12" fmla="*/ 9243 w 10184"/>
              <a:gd name="connsiteY12" fmla="*/ 9987 h 10134"/>
              <a:gd name="connsiteX0" fmla="*/ 9243 w 10184"/>
              <a:gd name="connsiteY0" fmla="*/ 9987 h 10134"/>
              <a:gd name="connsiteX1" fmla="*/ 9235 w 10184"/>
              <a:gd name="connsiteY1" fmla="*/ 9793 h 10134"/>
              <a:gd name="connsiteX2" fmla="*/ 10024 w 10184"/>
              <a:gd name="connsiteY2" fmla="*/ 8616 h 10134"/>
              <a:gd name="connsiteX3" fmla="*/ 10184 w 10184"/>
              <a:gd name="connsiteY3" fmla="*/ 8629 h 10134"/>
              <a:gd name="connsiteX4" fmla="*/ 10095 w 10184"/>
              <a:gd name="connsiteY4" fmla="*/ 1410 h 10134"/>
              <a:gd name="connsiteX5" fmla="*/ 9953 w 10184"/>
              <a:gd name="connsiteY5" fmla="*/ 1423 h 10134"/>
              <a:gd name="connsiteX6" fmla="*/ 9110 w 10184"/>
              <a:gd name="connsiteY6" fmla="*/ 142 h 10134"/>
              <a:gd name="connsiteX7" fmla="*/ 9110 w 10184"/>
              <a:gd name="connsiteY7" fmla="*/ 13 h 10134"/>
              <a:gd name="connsiteX8" fmla="*/ 613 w 10184"/>
              <a:gd name="connsiteY8" fmla="*/ 29 h 10134"/>
              <a:gd name="connsiteX9" fmla="*/ 92 w 10184"/>
              <a:gd name="connsiteY9" fmla="*/ 803 h 10134"/>
              <a:gd name="connsiteX10" fmla="*/ 93 w 10184"/>
              <a:gd name="connsiteY10" fmla="*/ 9253 h 10134"/>
              <a:gd name="connsiteX11" fmla="*/ 1240 w 10184"/>
              <a:gd name="connsiteY11" fmla="*/ 10013 h 10134"/>
              <a:gd name="connsiteX12" fmla="*/ 9243 w 10184"/>
              <a:gd name="connsiteY12" fmla="*/ 9987 h 10134"/>
              <a:gd name="connsiteX0" fmla="*/ 9243 w 10184"/>
              <a:gd name="connsiteY0" fmla="*/ 9987 h 10013"/>
              <a:gd name="connsiteX1" fmla="*/ 9235 w 10184"/>
              <a:gd name="connsiteY1" fmla="*/ 9793 h 10013"/>
              <a:gd name="connsiteX2" fmla="*/ 10024 w 10184"/>
              <a:gd name="connsiteY2" fmla="*/ 8616 h 10013"/>
              <a:gd name="connsiteX3" fmla="*/ 10184 w 10184"/>
              <a:gd name="connsiteY3" fmla="*/ 8629 h 10013"/>
              <a:gd name="connsiteX4" fmla="*/ 10095 w 10184"/>
              <a:gd name="connsiteY4" fmla="*/ 1410 h 10013"/>
              <a:gd name="connsiteX5" fmla="*/ 9953 w 10184"/>
              <a:gd name="connsiteY5" fmla="*/ 1423 h 10013"/>
              <a:gd name="connsiteX6" fmla="*/ 9110 w 10184"/>
              <a:gd name="connsiteY6" fmla="*/ 142 h 10013"/>
              <a:gd name="connsiteX7" fmla="*/ 9110 w 10184"/>
              <a:gd name="connsiteY7" fmla="*/ 13 h 10013"/>
              <a:gd name="connsiteX8" fmla="*/ 613 w 10184"/>
              <a:gd name="connsiteY8" fmla="*/ 29 h 10013"/>
              <a:gd name="connsiteX9" fmla="*/ 92 w 10184"/>
              <a:gd name="connsiteY9" fmla="*/ 803 h 10013"/>
              <a:gd name="connsiteX10" fmla="*/ 93 w 10184"/>
              <a:gd name="connsiteY10" fmla="*/ 9253 h 10013"/>
              <a:gd name="connsiteX11" fmla="*/ 1240 w 10184"/>
              <a:gd name="connsiteY11" fmla="*/ 10013 h 10013"/>
              <a:gd name="connsiteX12" fmla="*/ 9243 w 10184"/>
              <a:gd name="connsiteY12" fmla="*/ 9987 h 10013"/>
              <a:gd name="connsiteX0" fmla="*/ 9355 w 10296"/>
              <a:gd name="connsiteY0" fmla="*/ 9987 h 10079"/>
              <a:gd name="connsiteX1" fmla="*/ 9347 w 10296"/>
              <a:gd name="connsiteY1" fmla="*/ 9793 h 10079"/>
              <a:gd name="connsiteX2" fmla="*/ 10136 w 10296"/>
              <a:gd name="connsiteY2" fmla="*/ 8616 h 10079"/>
              <a:gd name="connsiteX3" fmla="*/ 10296 w 10296"/>
              <a:gd name="connsiteY3" fmla="*/ 8629 h 10079"/>
              <a:gd name="connsiteX4" fmla="*/ 10207 w 10296"/>
              <a:gd name="connsiteY4" fmla="*/ 1410 h 10079"/>
              <a:gd name="connsiteX5" fmla="*/ 10065 w 10296"/>
              <a:gd name="connsiteY5" fmla="*/ 1423 h 10079"/>
              <a:gd name="connsiteX6" fmla="*/ 9222 w 10296"/>
              <a:gd name="connsiteY6" fmla="*/ 142 h 10079"/>
              <a:gd name="connsiteX7" fmla="*/ 9222 w 10296"/>
              <a:gd name="connsiteY7" fmla="*/ 13 h 10079"/>
              <a:gd name="connsiteX8" fmla="*/ 725 w 10296"/>
              <a:gd name="connsiteY8" fmla="*/ 29 h 10079"/>
              <a:gd name="connsiteX9" fmla="*/ 204 w 10296"/>
              <a:gd name="connsiteY9" fmla="*/ 803 h 10079"/>
              <a:gd name="connsiteX10" fmla="*/ 205 w 10296"/>
              <a:gd name="connsiteY10" fmla="*/ 9253 h 10079"/>
              <a:gd name="connsiteX11" fmla="*/ 760 w 10296"/>
              <a:gd name="connsiteY11" fmla="*/ 10079 h 10079"/>
              <a:gd name="connsiteX12" fmla="*/ 9355 w 10296"/>
              <a:gd name="connsiteY12" fmla="*/ 9987 h 10079"/>
              <a:gd name="connsiteX0" fmla="*/ 9361 w 10302"/>
              <a:gd name="connsiteY0" fmla="*/ 9987 h 10079"/>
              <a:gd name="connsiteX1" fmla="*/ 9353 w 10302"/>
              <a:gd name="connsiteY1" fmla="*/ 9793 h 10079"/>
              <a:gd name="connsiteX2" fmla="*/ 10142 w 10302"/>
              <a:gd name="connsiteY2" fmla="*/ 8616 h 10079"/>
              <a:gd name="connsiteX3" fmla="*/ 10302 w 10302"/>
              <a:gd name="connsiteY3" fmla="*/ 8629 h 10079"/>
              <a:gd name="connsiteX4" fmla="*/ 10213 w 10302"/>
              <a:gd name="connsiteY4" fmla="*/ 1410 h 10079"/>
              <a:gd name="connsiteX5" fmla="*/ 10071 w 10302"/>
              <a:gd name="connsiteY5" fmla="*/ 1423 h 10079"/>
              <a:gd name="connsiteX6" fmla="*/ 9228 w 10302"/>
              <a:gd name="connsiteY6" fmla="*/ 142 h 10079"/>
              <a:gd name="connsiteX7" fmla="*/ 9228 w 10302"/>
              <a:gd name="connsiteY7" fmla="*/ 13 h 10079"/>
              <a:gd name="connsiteX8" fmla="*/ 731 w 10302"/>
              <a:gd name="connsiteY8" fmla="*/ 29 h 10079"/>
              <a:gd name="connsiteX9" fmla="*/ 210 w 10302"/>
              <a:gd name="connsiteY9" fmla="*/ 803 h 10079"/>
              <a:gd name="connsiteX10" fmla="*/ 211 w 10302"/>
              <a:gd name="connsiteY10" fmla="*/ 9253 h 10079"/>
              <a:gd name="connsiteX11" fmla="*/ 766 w 10302"/>
              <a:gd name="connsiteY11" fmla="*/ 10079 h 10079"/>
              <a:gd name="connsiteX12" fmla="*/ 9361 w 10302"/>
              <a:gd name="connsiteY12" fmla="*/ 9987 h 10079"/>
              <a:gd name="connsiteX0" fmla="*/ 9361 w 10302"/>
              <a:gd name="connsiteY0" fmla="*/ 9987 h 10079"/>
              <a:gd name="connsiteX1" fmla="*/ 9353 w 10302"/>
              <a:gd name="connsiteY1" fmla="*/ 9793 h 10079"/>
              <a:gd name="connsiteX2" fmla="*/ 10142 w 10302"/>
              <a:gd name="connsiteY2" fmla="*/ 8616 h 10079"/>
              <a:gd name="connsiteX3" fmla="*/ 10302 w 10302"/>
              <a:gd name="connsiteY3" fmla="*/ 8629 h 10079"/>
              <a:gd name="connsiteX4" fmla="*/ 10213 w 10302"/>
              <a:gd name="connsiteY4" fmla="*/ 1410 h 10079"/>
              <a:gd name="connsiteX5" fmla="*/ 10071 w 10302"/>
              <a:gd name="connsiteY5" fmla="*/ 1423 h 10079"/>
              <a:gd name="connsiteX6" fmla="*/ 9228 w 10302"/>
              <a:gd name="connsiteY6" fmla="*/ 142 h 10079"/>
              <a:gd name="connsiteX7" fmla="*/ 9228 w 10302"/>
              <a:gd name="connsiteY7" fmla="*/ 13 h 10079"/>
              <a:gd name="connsiteX8" fmla="*/ 731 w 10302"/>
              <a:gd name="connsiteY8" fmla="*/ 29 h 10079"/>
              <a:gd name="connsiteX9" fmla="*/ 210 w 10302"/>
              <a:gd name="connsiteY9" fmla="*/ 803 h 10079"/>
              <a:gd name="connsiteX10" fmla="*/ 211 w 10302"/>
              <a:gd name="connsiteY10" fmla="*/ 9253 h 10079"/>
              <a:gd name="connsiteX11" fmla="*/ 766 w 10302"/>
              <a:gd name="connsiteY11" fmla="*/ 10079 h 10079"/>
              <a:gd name="connsiteX12" fmla="*/ 9361 w 10302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1 w 10182"/>
              <a:gd name="connsiteY0" fmla="*/ 9987 h 10079"/>
              <a:gd name="connsiteX1" fmla="*/ 9233 w 10182"/>
              <a:gd name="connsiteY1" fmla="*/ 9793 h 10079"/>
              <a:gd name="connsiteX2" fmla="*/ 10022 w 10182"/>
              <a:gd name="connsiteY2" fmla="*/ 8616 h 10079"/>
              <a:gd name="connsiteX3" fmla="*/ 10182 w 10182"/>
              <a:gd name="connsiteY3" fmla="*/ 8629 h 10079"/>
              <a:gd name="connsiteX4" fmla="*/ 10093 w 10182"/>
              <a:gd name="connsiteY4" fmla="*/ 1410 h 10079"/>
              <a:gd name="connsiteX5" fmla="*/ 9951 w 10182"/>
              <a:gd name="connsiteY5" fmla="*/ 1423 h 10079"/>
              <a:gd name="connsiteX6" fmla="*/ 9108 w 10182"/>
              <a:gd name="connsiteY6" fmla="*/ 142 h 10079"/>
              <a:gd name="connsiteX7" fmla="*/ 9108 w 10182"/>
              <a:gd name="connsiteY7" fmla="*/ 13 h 10079"/>
              <a:gd name="connsiteX8" fmla="*/ 611 w 10182"/>
              <a:gd name="connsiteY8" fmla="*/ 29 h 10079"/>
              <a:gd name="connsiteX9" fmla="*/ 90 w 10182"/>
              <a:gd name="connsiteY9" fmla="*/ 803 h 10079"/>
              <a:gd name="connsiteX10" fmla="*/ 95 w 10182"/>
              <a:gd name="connsiteY10" fmla="*/ 9281 h 10079"/>
              <a:gd name="connsiteX11" fmla="*/ 646 w 10182"/>
              <a:gd name="connsiteY11" fmla="*/ 10079 h 10079"/>
              <a:gd name="connsiteX12" fmla="*/ 9241 w 10182"/>
              <a:gd name="connsiteY12" fmla="*/ 9987 h 10079"/>
              <a:gd name="connsiteX0" fmla="*/ 9241 w 10182"/>
              <a:gd name="connsiteY0" fmla="*/ 9987 h 10079"/>
              <a:gd name="connsiteX1" fmla="*/ 9233 w 10182"/>
              <a:gd name="connsiteY1" fmla="*/ 9793 h 10079"/>
              <a:gd name="connsiteX2" fmla="*/ 10022 w 10182"/>
              <a:gd name="connsiteY2" fmla="*/ 8616 h 10079"/>
              <a:gd name="connsiteX3" fmla="*/ 10182 w 10182"/>
              <a:gd name="connsiteY3" fmla="*/ 8629 h 10079"/>
              <a:gd name="connsiteX4" fmla="*/ 10093 w 10182"/>
              <a:gd name="connsiteY4" fmla="*/ 1410 h 10079"/>
              <a:gd name="connsiteX5" fmla="*/ 9951 w 10182"/>
              <a:gd name="connsiteY5" fmla="*/ 1423 h 10079"/>
              <a:gd name="connsiteX6" fmla="*/ 9108 w 10182"/>
              <a:gd name="connsiteY6" fmla="*/ 142 h 10079"/>
              <a:gd name="connsiteX7" fmla="*/ 9108 w 10182"/>
              <a:gd name="connsiteY7" fmla="*/ 13 h 10079"/>
              <a:gd name="connsiteX8" fmla="*/ 611 w 10182"/>
              <a:gd name="connsiteY8" fmla="*/ 29 h 10079"/>
              <a:gd name="connsiteX9" fmla="*/ 90 w 10182"/>
              <a:gd name="connsiteY9" fmla="*/ 803 h 10079"/>
              <a:gd name="connsiteX10" fmla="*/ 95 w 10182"/>
              <a:gd name="connsiteY10" fmla="*/ 9281 h 10079"/>
              <a:gd name="connsiteX11" fmla="*/ 646 w 10182"/>
              <a:gd name="connsiteY11" fmla="*/ 10079 h 10079"/>
              <a:gd name="connsiteX12" fmla="*/ 9241 w 10182"/>
              <a:gd name="connsiteY12" fmla="*/ 9987 h 10079"/>
              <a:gd name="connsiteX0" fmla="*/ 9243 w 10184"/>
              <a:gd name="connsiteY0" fmla="*/ 9987 h 10079"/>
              <a:gd name="connsiteX1" fmla="*/ 9235 w 10184"/>
              <a:gd name="connsiteY1" fmla="*/ 9793 h 10079"/>
              <a:gd name="connsiteX2" fmla="*/ 10024 w 10184"/>
              <a:gd name="connsiteY2" fmla="*/ 8616 h 10079"/>
              <a:gd name="connsiteX3" fmla="*/ 10184 w 10184"/>
              <a:gd name="connsiteY3" fmla="*/ 8629 h 10079"/>
              <a:gd name="connsiteX4" fmla="*/ 10095 w 10184"/>
              <a:gd name="connsiteY4" fmla="*/ 1410 h 10079"/>
              <a:gd name="connsiteX5" fmla="*/ 9953 w 10184"/>
              <a:gd name="connsiteY5" fmla="*/ 1423 h 10079"/>
              <a:gd name="connsiteX6" fmla="*/ 9110 w 10184"/>
              <a:gd name="connsiteY6" fmla="*/ 142 h 10079"/>
              <a:gd name="connsiteX7" fmla="*/ 9110 w 10184"/>
              <a:gd name="connsiteY7" fmla="*/ 13 h 10079"/>
              <a:gd name="connsiteX8" fmla="*/ 613 w 10184"/>
              <a:gd name="connsiteY8" fmla="*/ 29 h 10079"/>
              <a:gd name="connsiteX9" fmla="*/ 92 w 10184"/>
              <a:gd name="connsiteY9" fmla="*/ 803 h 10079"/>
              <a:gd name="connsiteX10" fmla="*/ 93 w 10184"/>
              <a:gd name="connsiteY10" fmla="*/ 9281 h 10079"/>
              <a:gd name="connsiteX11" fmla="*/ 648 w 10184"/>
              <a:gd name="connsiteY11" fmla="*/ 10079 h 10079"/>
              <a:gd name="connsiteX12" fmla="*/ 9243 w 10184"/>
              <a:gd name="connsiteY12" fmla="*/ 9987 h 10079"/>
              <a:gd name="connsiteX0" fmla="*/ 9243 w 10184"/>
              <a:gd name="connsiteY0" fmla="*/ 9987 h 10079"/>
              <a:gd name="connsiteX1" fmla="*/ 9235 w 10184"/>
              <a:gd name="connsiteY1" fmla="*/ 9793 h 10079"/>
              <a:gd name="connsiteX2" fmla="*/ 10024 w 10184"/>
              <a:gd name="connsiteY2" fmla="*/ 8616 h 10079"/>
              <a:gd name="connsiteX3" fmla="*/ 10184 w 10184"/>
              <a:gd name="connsiteY3" fmla="*/ 8629 h 10079"/>
              <a:gd name="connsiteX4" fmla="*/ 10095 w 10184"/>
              <a:gd name="connsiteY4" fmla="*/ 1410 h 10079"/>
              <a:gd name="connsiteX5" fmla="*/ 9953 w 10184"/>
              <a:gd name="connsiteY5" fmla="*/ 1423 h 10079"/>
              <a:gd name="connsiteX6" fmla="*/ 9110 w 10184"/>
              <a:gd name="connsiteY6" fmla="*/ 142 h 10079"/>
              <a:gd name="connsiteX7" fmla="*/ 9110 w 10184"/>
              <a:gd name="connsiteY7" fmla="*/ 13 h 10079"/>
              <a:gd name="connsiteX8" fmla="*/ 613 w 10184"/>
              <a:gd name="connsiteY8" fmla="*/ 29 h 10079"/>
              <a:gd name="connsiteX9" fmla="*/ 92 w 10184"/>
              <a:gd name="connsiteY9" fmla="*/ 803 h 10079"/>
              <a:gd name="connsiteX10" fmla="*/ 93 w 10184"/>
              <a:gd name="connsiteY10" fmla="*/ 9281 h 10079"/>
              <a:gd name="connsiteX11" fmla="*/ 648 w 10184"/>
              <a:gd name="connsiteY11" fmla="*/ 10079 h 10079"/>
              <a:gd name="connsiteX12" fmla="*/ 9243 w 10184"/>
              <a:gd name="connsiteY12" fmla="*/ 9987 h 10079"/>
              <a:gd name="connsiteX0" fmla="*/ 9151 w 10092"/>
              <a:gd name="connsiteY0" fmla="*/ 9987 h 10079"/>
              <a:gd name="connsiteX1" fmla="*/ 9143 w 10092"/>
              <a:gd name="connsiteY1" fmla="*/ 9793 h 10079"/>
              <a:gd name="connsiteX2" fmla="*/ 9932 w 10092"/>
              <a:gd name="connsiteY2" fmla="*/ 8616 h 10079"/>
              <a:gd name="connsiteX3" fmla="*/ 10092 w 10092"/>
              <a:gd name="connsiteY3" fmla="*/ 8629 h 10079"/>
              <a:gd name="connsiteX4" fmla="*/ 10003 w 10092"/>
              <a:gd name="connsiteY4" fmla="*/ 1410 h 10079"/>
              <a:gd name="connsiteX5" fmla="*/ 9861 w 10092"/>
              <a:gd name="connsiteY5" fmla="*/ 1423 h 10079"/>
              <a:gd name="connsiteX6" fmla="*/ 9018 w 10092"/>
              <a:gd name="connsiteY6" fmla="*/ 142 h 10079"/>
              <a:gd name="connsiteX7" fmla="*/ 9018 w 10092"/>
              <a:gd name="connsiteY7" fmla="*/ 13 h 10079"/>
              <a:gd name="connsiteX8" fmla="*/ 521 w 10092"/>
              <a:gd name="connsiteY8" fmla="*/ 29 h 10079"/>
              <a:gd name="connsiteX9" fmla="*/ 0 w 10092"/>
              <a:gd name="connsiteY9" fmla="*/ 803 h 10079"/>
              <a:gd name="connsiteX10" fmla="*/ 1 w 10092"/>
              <a:gd name="connsiteY10" fmla="*/ 9281 h 10079"/>
              <a:gd name="connsiteX11" fmla="*/ 556 w 10092"/>
              <a:gd name="connsiteY11" fmla="*/ 10079 h 10079"/>
              <a:gd name="connsiteX12" fmla="*/ 9151 w 10092"/>
              <a:gd name="connsiteY12" fmla="*/ 9987 h 10079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9861 w 10092"/>
              <a:gd name="connsiteY4" fmla="*/ 1517 h 10173"/>
              <a:gd name="connsiteX5" fmla="*/ 9018 w 10092"/>
              <a:gd name="connsiteY5" fmla="*/ 107 h 10173"/>
              <a:gd name="connsiteX6" fmla="*/ 521 w 10092"/>
              <a:gd name="connsiteY6" fmla="*/ 123 h 10173"/>
              <a:gd name="connsiteX7" fmla="*/ 0 w 10092"/>
              <a:gd name="connsiteY7" fmla="*/ 897 h 10173"/>
              <a:gd name="connsiteX8" fmla="*/ 1 w 10092"/>
              <a:gd name="connsiteY8" fmla="*/ 9375 h 10173"/>
              <a:gd name="connsiteX9" fmla="*/ 556 w 10092"/>
              <a:gd name="connsiteY9" fmla="*/ 10173 h 10173"/>
              <a:gd name="connsiteX10" fmla="*/ 9151 w 10092"/>
              <a:gd name="connsiteY10" fmla="*/ 10081 h 10173"/>
              <a:gd name="connsiteX0" fmla="*/ 9151 w 10273"/>
              <a:gd name="connsiteY0" fmla="*/ 10062 h 10154"/>
              <a:gd name="connsiteX1" fmla="*/ 9143 w 10273"/>
              <a:gd name="connsiteY1" fmla="*/ 9868 h 10154"/>
              <a:gd name="connsiteX2" fmla="*/ 9932 w 10273"/>
              <a:gd name="connsiteY2" fmla="*/ 8691 h 10154"/>
              <a:gd name="connsiteX3" fmla="*/ 10092 w 10273"/>
              <a:gd name="connsiteY3" fmla="*/ 8704 h 10154"/>
              <a:gd name="connsiteX4" fmla="*/ 9861 w 10273"/>
              <a:gd name="connsiteY4" fmla="*/ 1498 h 10154"/>
              <a:gd name="connsiteX5" fmla="*/ 9532 w 10273"/>
              <a:gd name="connsiteY5" fmla="*/ 116 h 10154"/>
              <a:gd name="connsiteX6" fmla="*/ 521 w 10273"/>
              <a:gd name="connsiteY6" fmla="*/ 104 h 10154"/>
              <a:gd name="connsiteX7" fmla="*/ 0 w 10273"/>
              <a:gd name="connsiteY7" fmla="*/ 878 h 10154"/>
              <a:gd name="connsiteX8" fmla="*/ 1 w 10273"/>
              <a:gd name="connsiteY8" fmla="*/ 9356 h 10154"/>
              <a:gd name="connsiteX9" fmla="*/ 556 w 10273"/>
              <a:gd name="connsiteY9" fmla="*/ 10154 h 10154"/>
              <a:gd name="connsiteX10" fmla="*/ 9151 w 10273"/>
              <a:gd name="connsiteY10" fmla="*/ 10062 h 10154"/>
              <a:gd name="connsiteX0" fmla="*/ 9151 w 10092"/>
              <a:gd name="connsiteY0" fmla="*/ 10062 h 10154"/>
              <a:gd name="connsiteX1" fmla="*/ 9143 w 10092"/>
              <a:gd name="connsiteY1" fmla="*/ 9868 h 10154"/>
              <a:gd name="connsiteX2" fmla="*/ 9932 w 10092"/>
              <a:gd name="connsiteY2" fmla="*/ 8691 h 10154"/>
              <a:gd name="connsiteX3" fmla="*/ 10092 w 10092"/>
              <a:gd name="connsiteY3" fmla="*/ 8704 h 10154"/>
              <a:gd name="connsiteX4" fmla="*/ 9861 w 10092"/>
              <a:gd name="connsiteY4" fmla="*/ 1498 h 10154"/>
              <a:gd name="connsiteX5" fmla="*/ 9532 w 10092"/>
              <a:gd name="connsiteY5" fmla="*/ 116 h 10154"/>
              <a:gd name="connsiteX6" fmla="*/ 521 w 10092"/>
              <a:gd name="connsiteY6" fmla="*/ 104 h 10154"/>
              <a:gd name="connsiteX7" fmla="*/ 0 w 10092"/>
              <a:gd name="connsiteY7" fmla="*/ 878 h 10154"/>
              <a:gd name="connsiteX8" fmla="*/ 1 w 10092"/>
              <a:gd name="connsiteY8" fmla="*/ 9356 h 10154"/>
              <a:gd name="connsiteX9" fmla="*/ 556 w 10092"/>
              <a:gd name="connsiteY9" fmla="*/ 10154 h 10154"/>
              <a:gd name="connsiteX10" fmla="*/ 9151 w 10092"/>
              <a:gd name="connsiteY10" fmla="*/ 10062 h 10154"/>
              <a:gd name="connsiteX0" fmla="*/ 9151 w 10127"/>
              <a:gd name="connsiteY0" fmla="*/ 10052 h 10144"/>
              <a:gd name="connsiteX1" fmla="*/ 9143 w 10127"/>
              <a:gd name="connsiteY1" fmla="*/ 9858 h 10144"/>
              <a:gd name="connsiteX2" fmla="*/ 9932 w 10127"/>
              <a:gd name="connsiteY2" fmla="*/ 8681 h 10144"/>
              <a:gd name="connsiteX3" fmla="*/ 10092 w 10127"/>
              <a:gd name="connsiteY3" fmla="*/ 8694 h 10144"/>
              <a:gd name="connsiteX4" fmla="*/ 9861 w 10127"/>
              <a:gd name="connsiteY4" fmla="*/ 1488 h 10144"/>
              <a:gd name="connsiteX5" fmla="*/ 10075 w 10127"/>
              <a:gd name="connsiteY5" fmla="*/ 120 h 10144"/>
              <a:gd name="connsiteX6" fmla="*/ 521 w 10127"/>
              <a:gd name="connsiteY6" fmla="*/ 94 h 10144"/>
              <a:gd name="connsiteX7" fmla="*/ 0 w 10127"/>
              <a:gd name="connsiteY7" fmla="*/ 868 h 10144"/>
              <a:gd name="connsiteX8" fmla="*/ 1 w 10127"/>
              <a:gd name="connsiteY8" fmla="*/ 9346 h 10144"/>
              <a:gd name="connsiteX9" fmla="*/ 556 w 10127"/>
              <a:gd name="connsiteY9" fmla="*/ 10144 h 10144"/>
              <a:gd name="connsiteX10" fmla="*/ 9151 w 10127"/>
              <a:gd name="connsiteY10" fmla="*/ 10052 h 10144"/>
              <a:gd name="connsiteX0" fmla="*/ 9151 w 10092"/>
              <a:gd name="connsiteY0" fmla="*/ 10066 h 10158"/>
              <a:gd name="connsiteX1" fmla="*/ 9143 w 10092"/>
              <a:gd name="connsiteY1" fmla="*/ 9872 h 10158"/>
              <a:gd name="connsiteX2" fmla="*/ 9932 w 10092"/>
              <a:gd name="connsiteY2" fmla="*/ 8695 h 10158"/>
              <a:gd name="connsiteX3" fmla="*/ 10092 w 10092"/>
              <a:gd name="connsiteY3" fmla="*/ 8708 h 10158"/>
              <a:gd name="connsiteX4" fmla="*/ 9861 w 10092"/>
              <a:gd name="connsiteY4" fmla="*/ 1502 h 10158"/>
              <a:gd name="connsiteX5" fmla="*/ 9522 w 10092"/>
              <a:gd name="connsiteY5" fmla="*/ 113 h 10158"/>
              <a:gd name="connsiteX6" fmla="*/ 521 w 10092"/>
              <a:gd name="connsiteY6" fmla="*/ 108 h 10158"/>
              <a:gd name="connsiteX7" fmla="*/ 0 w 10092"/>
              <a:gd name="connsiteY7" fmla="*/ 882 h 10158"/>
              <a:gd name="connsiteX8" fmla="*/ 1 w 10092"/>
              <a:gd name="connsiteY8" fmla="*/ 9360 h 10158"/>
              <a:gd name="connsiteX9" fmla="*/ 556 w 10092"/>
              <a:gd name="connsiteY9" fmla="*/ 10158 h 10158"/>
              <a:gd name="connsiteX10" fmla="*/ 9151 w 10092"/>
              <a:gd name="connsiteY10" fmla="*/ 10066 h 10158"/>
              <a:gd name="connsiteX0" fmla="*/ 9151 w 10092"/>
              <a:gd name="connsiteY0" fmla="*/ 10066 h 10158"/>
              <a:gd name="connsiteX1" fmla="*/ 9143 w 10092"/>
              <a:gd name="connsiteY1" fmla="*/ 9872 h 10158"/>
              <a:gd name="connsiteX2" fmla="*/ 9932 w 10092"/>
              <a:gd name="connsiteY2" fmla="*/ 8695 h 10158"/>
              <a:gd name="connsiteX3" fmla="*/ 10092 w 10092"/>
              <a:gd name="connsiteY3" fmla="*/ 8708 h 10158"/>
              <a:gd name="connsiteX4" fmla="*/ 9538 w 10092"/>
              <a:gd name="connsiteY4" fmla="*/ 918 h 10158"/>
              <a:gd name="connsiteX5" fmla="*/ 9522 w 10092"/>
              <a:gd name="connsiteY5" fmla="*/ 113 h 10158"/>
              <a:gd name="connsiteX6" fmla="*/ 521 w 10092"/>
              <a:gd name="connsiteY6" fmla="*/ 108 h 10158"/>
              <a:gd name="connsiteX7" fmla="*/ 0 w 10092"/>
              <a:gd name="connsiteY7" fmla="*/ 882 h 10158"/>
              <a:gd name="connsiteX8" fmla="*/ 1 w 10092"/>
              <a:gd name="connsiteY8" fmla="*/ 9360 h 10158"/>
              <a:gd name="connsiteX9" fmla="*/ 556 w 10092"/>
              <a:gd name="connsiteY9" fmla="*/ 10158 h 10158"/>
              <a:gd name="connsiteX10" fmla="*/ 9151 w 10092"/>
              <a:gd name="connsiteY10" fmla="*/ 10066 h 10158"/>
              <a:gd name="connsiteX0" fmla="*/ 9151 w 10160"/>
              <a:gd name="connsiteY0" fmla="*/ 10066 h 10158"/>
              <a:gd name="connsiteX1" fmla="*/ 9143 w 10160"/>
              <a:gd name="connsiteY1" fmla="*/ 9872 h 10158"/>
              <a:gd name="connsiteX2" fmla="*/ 9932 w 10160"/>
              <a:gd name="connsiteY2" fmla="*/ 8695 h 10158"/>
              <a:gd name="connsiteX3" fmla="*/ 10092 w 10160"/>
              <a:gd name="connsiteY3" fmla="*/ 8708 h 10158"/>
              <a:gd name="connsiteX4" fmla="*/ 10081 w 10160"/>
              <a:gd name="connsiteY4" fmla="*/ 911 h 10158"/>
              <a:gd name="connsiteX5" fmla="*/ 9522 w 10160"/>
              <a:gd name="connsiteY5" fmla="*/ 113 h 10158"/>
              <a:gd name="connsiteX6" fmla="*/ 521 w 10160"/>
              <a:gd name="connsiteY6" fmla="*/ 108 h 10158"/>
              <a:gd name="connsiteX7" fmla="*/ 0 w 10160"/>
              <a:gd name="connsiteY7" fmla="*/ 882 h 10158"/>
              <a:gd name="connsiteX8" fmla="*/ 1 w 10160"/>
              <a:gd name="connsiteY8" fmla="*/ 9360 h 10158"/>
              <a:gd name="connsiteX9" fmla="*/ 556 w 10160"/>
              <a:gd name="connsiteY9" fmla="*/ 10158 h 10158"/>
              <a:gd name="connsiteX10" fmla="*/ 9151 w 10160"/>
              <a:gd name="connsiteY10" fmla="*/ 10066 h 10158"/>
              <a:gd name="connsiteX0" fmla="*/ 9151 w 10160"/>
              <a:gd name="connsiteY0" fmla="*/ 10066 h 10158"/>
              <a:gd name="connsiteX1" fmla="*/ 9143 w 10160"/>
              <a:gd name="connsiteY1" fmla="*/ 9872 h 10158"/>
              <a:gd name="connsiteX2" fmla="*/ 9932 w 10160"/>
              <a:gd name="connsiteY2" fmla="*/ 8695 h 10158"/>
              <a:gd name="connsiteX3" fmla="*/ 10092 w 10160"/>
              <a:gd name="connsiteY3" fmla="*/ 8708 h 10158"/>
              <a:gd name="connsiteX4" fmla="*/ 10081 w 10160"/>
              <a:gd name="connsiteY4" fmla="*/ 911 h 10158"/>
              <a:gd name="connsiteX5" fmla="*/ 9522 w 10160"/>
              <a:gd name="connsiteY5" fmla="*/ 113 h 10158"/>
              <a:gd name="connsiteX6" fmla="*/ 521 w 10160"/>
              <a:gd name="connsiteY6" fmla="*/ 108 h 10158"/>
              <a:gd name="connsiteX7" fmla="*/ 0 w 10160"/>
              <a:gd name="connsiteY7" fmla="*/ 882 h 10158"/>
              <a:gd name="connsiteX8" fmla="*/ 1 w 10160"/>
              <a:gd name="connsiteY8" fmla="*/ 9360 h 10158"/>
              <a:gd name="connsiteX9" fmla="*/ 556 w 10160"/>
              <a:gd name="connsiteY9" fmla="*/ 10158 h 10158"/>
              <a:gd name="connsiteX10" fmla="*/ 9151 w 10160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10092 w 10171"/>
              <a:gd name="connsiteY2" fmla="*/ 8708 h 10158"/>
              <a:gd name="connsiteX3" fmla="*/ 10096 w 10171"/>
              <a:gd name="connsiteY3" fmla="*/ 939 h 10158"/>
              <a:gd name="connsiteX4" fmla="*/ 9522 w 10171"/>
              <a:gd name="connsiteY4" fmla="*/ 113 h 10158"/>
              <a:gd name="connsiteX5" fmla="*/ 521 w 10171"/>
              <a:gd name="connsiteY5" fmla="*/ 108 h 10158"/>
              <a:gd name="connsiteX6" fmla="*/ 0 w 10171"/>
              <a:gd name="connsiteY6" fmla="*/ 882 h 10158"/>
              <a:gd name="connsiteX7" fmla="*/ 1 w 10171"/>
              <a:gd name="connsiteY7" fmla="*/ 9360 h 10158"/>
              <a:gd name="connsiteX8" fmla="*/ 556 w 10171"/>
              <a:gd name="connsiteY8" fmla="*/ 10158 h 10158"/>
              <a:gd name="connsiteX9" fmla="*/ 9151 w 10171"/>
              <a:gd name="connsiteY9" fmla="*/ 10066 h 10158"/>
              <a:gd name="connsiteX0" fmla="*/ 9151 w 10171"/>
              <a:gd name="connsiteY0" fmla="*/ 10066 h 10158"/>
              <a:gd name="connsiteX1" fmla="*/ 10092 w 10171"/>
              <a:gd name="connsiteY1" fmla="*/ 8708 h 10158"/>
              <a:gd name="connsiteX2" fmla="*/ 10096 w 10171"/>
              <a:gd name="connsiteY2" fmla="*/ 939 h 10158"/>
              <a:gd name="connsiteX3" fmla="*/ 9522 w 10171"/>
              <a:gd name="connsiteY3" fmla="*/ 113 h 10158"/>
              <a:gd name="connsiteX4" fmla="*/ 521 w 10171"/>
              <a:gd name="connsiteY4" fmla="*/ 108 h 10158"/>
              <a:gd name="connsiteX5" fmla="*/ 0 w 10171"/>
              <a:gd name="connsiteY5" fmla="*/ 882 h 10158"/>
              <a:gd name="connsiteX6" fmla="*/ 1 w 10171"/>
              <a:gd name="connsiteY6" fmla="*/ 9360 h 10158"/>
              <a:gd name="connsiteX7" fmla="*/ 556 w 10171"/>
              <a:gd name="connsiteY7" fmla="*/ 10158 h 10158"/>
              <a:gd name="connsiteX8" fmla="*/ 9151 w 10171"/>
              <a:gd name="connsiteY8" fmla="*/ 10066 h 10158"/>
              <a:gd name="connsiteX0" fmla="*/ 9151 w 10169"/>
              <a:gd name="connsiteY0" fmla="*/ 10066 h 10186"/>
              <a:gd name="connsiteX1" fmla="*/ 10082 w 10169"/>
              <a:gd name="connsiteY1" fmla="*/ 9335 h 10186"/>
              <a:gd name="connsiteX2" fmla="*/ 10096 w 10169"/>
              <a:gd name="connsiteY2" fmla="*/ 939 h 10186"/>
              <a:gd name="connsiteX3" fmla="*/ 9522 w 10169"/>
              <a:gd name="connsiteY3" fmla="*/ 113 h 10186"/>
              <a:gd name="connsiteX4" fmla="*/ 521 w 10169"/>
              <a:gd name="connsiteY4" fmla="*/ 108 h 10186"/>
              <a:gd name="connsiteX5" fmla="*/ 0 w 10169"/>
              <a:gd name="connsiteY5" fmla="*/ 882 h 10186"/>
              <a:gd name="connsiteX6" fmla="*/ 1 w 10169"/>
              <a:gd name="connsiteY6" fmla="*/ 9360 h 10186"/>
              <a:gd name="connsiteX7" fmla="*/ 556 w 10169"/>
              <a:gd name="connsiteY7" fmla="*/ 10158 h 10186"/>
              <a:gd name="connsiteX8" fmla="*/ 9151 w 10169"/>
              <a:gd name="connsiteY8" fmla="*/ 10066 h 10186"/>
              <a:gd name="connsiteX0" fmla="*/ 9151 w 10169"/>
              <a:gd name="connsiteY0" fmla="*/ 10066 h 10158"/>
              <a:gd name="connsiteX1" fmla="*/ 10082 w 10169"/>
              <a:gd name="connsiteY1" fmla="*/ 9335 h 10158"/>
              <a:gd name="connsiteX2" fmla="*/ 10096 w 10169"/>
              <a:gd name="connsiteY2" fmla="*/ 939 h 10158"/>
              <a:gd name="connsiteX3" fmla="*/ 9522 w 10169"/>
              <a:gd name="connsiteY3" fmla="*/ 113 h 10158"/>
              <a:gd name="connsiteX4" fmla="*/ 521 w 10169"/>
              <a:gd name="connsiteY4" fmla="*/ 108 h 10158"/>
              <a:gd name="connsiteX5" fmla="*/ 0 w 10169"/>
              <a:gd name="connsiteY5" fmla="*/ 882 h 10158"/>
              <a:gd name="connsiteX6" fmla="*/ 1 w 10169"/>
              <a:gd name="connsiteY6" fmla="*/ 9360 h 10158"/>
              <a:gd name="connsiteX7" fmla="*/ 556 w 10169"/>
              <a:gd name="connsiteY7" fmla="*/ 10158 h 10158"/>
              <a:gd name="connsiteX8" fmla="*/ 9151 w 10169"/>
              <a:gd name="connsiteY8" fmla="*/ 10066 h 10158"/>
              <a:gd name="connsiteX0" fmla="*/ 9518 w 10241"/>
              <a:gd name="connsiteY0" fmla="*/ 10159 h 10159"/>
              <a:gd name="connsiteX1" fmla="*/ 10082 w 10241"/>
              <a:gd name="connsiteY1" fmla="*/ 9335 h 10159"/>
              <a:gd name="connsiteX2" fmla="*/ 10096 w 10241"/>
              <a:gd name="connsiteY2" fmla="*/ 939 h 10159"/>
              <a:gd name="connsiteX3" fmla="*/ 9522 w 10241"/>
              <a:gd name="connsiteY3" fmla="*/ 113 h 10159"/>
              <a:gd name="connsiteX4" fmla="*/ 521 w 10241"/>
              <a:gd name="connsiteY4" fmla="*/ 108 h 10159"/>
              <a:gd name="connsiteX5" fmla="*/ 0 w 10241"/>
              <a:gd name="connsiteY5" fmla="*/ 882 h 10159"/>
              <a:gd name="connsiteX6" fmla="*/ 1 w 10241"/>
              <a:gd name="connsiteY6" fmla="*/ 9360 h 10159"/>
              <a:gd name="connsiteX7" fmla="*/ 556 w 10241"/>
              <a:gd name="connsiteY7" fmla="*/ 10158 h 10159"/>
              <a:gd name="connsiteX8" fmla="*/ 9518 w 10241"/>
              <a:gd name="connsiteY8" fmla="*/ 10159 h 10159"/>
              <a:gd name="connsiteX0" fmla="*/ 9518 w 10169"/>
              <a:gd name="connsiteY0" fmla="*/ 10159 h 10159"/>
              <a:gd name="connsiteX1" fmla="*/ 10082 w 10169"/>
              <a:gd name="connsiteY1" fmla="*/ 9335 h 10159"/>
              <a:gd name="connsiteX2" fmla="*/ 10096 w 10169"/>
              <a:gd name="connsiteY2" fmla="*/ 939 h 10159"/>
              <a:gd name="connsiteX3" fmla="*/ 9522 w 10169"/>
              <a:gd name="connsiteY3" fmla="*/ 113 h 10159"/>
              <a:gd name="connsiteX4" fmla="*/ 521 w 10169"/>
              <a:gd name="connsiteY4" fmla="*/ 108 h 10159"/>
              <a:gd name="connsiteX5" fmla="*/ 0 w 10169"/>
              <a:gd name="connsiteY5" fmla="*/ 882 h 10159"/>
              <a:gd name="connsiteX6" fmla="*/ 1 w 10169"/>
              <a:gd name="connsiteY6" fmla="*/ 9360 h 10159"/>
              <a:gd name="connsiteX7" fmla="*/ 556 w 10169"/>
              <a:gd name="connsiteY7" fmla="*/ 10158 h 10159"/>
              <a:gd name="connsiteX8" fmla="*/ 9518 w 10169"/>
              <a:gd name="connsiteY8" fmla="*/ 10159 h 10159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70"/>
              <a:gd name="connsiteY0" fmla="*/ 10166 h 10166"/>
              <a:gd name="connsiteX1" fmla="*/ 10082 w 10170"/>
              <a:gd name="connsiteY1" fmla="*/ 9335 h 10166"/>
              <a:gd name="connsiteX2" fmla="*/ 10096 w 10170"/>
              <a:gd name="connsiteY2" fmla="*/ 939 h 10166"/>
              <a:gd name="connsiteX3" fmla="*/ 9522 w 10170"/>
              <a:gd name="connsiteY3" fmla="*/ 113 h 10166"/>
              <a:gd name="connsiteX4" fmla="*/ 521 w 10170"/>
              <a:gd name="connsiteY4" fmla="*/ 108 h 10166"/>
              <a:gd name="connsiteX5" fmla="*/ 0 w 10170"/>
              <a:gd name="connsiteY5" fmla="*/ 882 h 10166"/>
              <a:gd name="connsiteX6" fmla="*/ 1 w 10170"/>
              <a:gd name="connsiteY6" fmla="*/ 9360 h 10166"/>
              <a:gd name="connsiteX7" fmla="*/ 556 w 10170"/>
              <a:gd name="connsiteY7" fmla="*/ 10158 h 10166"/>
              <a:gd name="connsiteX8" fmla="*/ 9528 w 10170"/>
              <a:gd name="connsiteY8" fmla="*/ 10166 h 10166"/>
              <a:gd name="connsiteX0" fmla="*/ 9528 w 10096"/>
              <a:gd name="connsiteY0" fmla="*/ 10166 h 10166"/>
              <a:gd name="connsiteX1" fmla="*/ 10082 w 10096"/>
              <a:gd name="connsiteY1" fmla="*/ 9335 h 10166"/>
              <a:gd name="connsiteX2" fmla="*/ 10096 w 10096"/>
              <a:gd name="connsiteY2" fmla="*/ 939 h 10166"/>
              <a:gd name="connsiteX3" fmla="*/ 9522 w 10096"/>
              <a:gd name="connsiteY3" fmla="*/ 113 h 10166"/>
              <a:gd name="connsiteX4" fmla="*/ 521 w 10096"/>
              <a:gd name="connsiteY4" fmla="*/ 108 h 10166"/>
              <a:gd name="connsiteX5" fmla="*/ 0 w 10096"/>
              <a:gd name="connsiteY5" fmla="*/ 882 h 10166"/>
              <a:gd name="connsiteX6" fmla="*/ 1 w 10096"/>
              <a:gd name="connsiteY6" fmla="*/ 9360 h 10166"/>
              <a:gd name="connsiteX7" fmla="*/ 556 w 10096"/>
              <a:gd name="connsiteY7" fmla="*/ 10158 h 10166"/>
              <a:gd name="connsiteX8" fmla="*/ 9528 w 10096"/>
              <a:gd name="connsiteY8" fmla="*/ 10166 h 10166"/>
              <a:gd name="connsiteX0" fmla="*/ 9528 w 10096"/>
              <a:gd name="connsiteY0" fmla="*/ 10058 h 10058"/>
              <a:gd name="connsiteX1" fmla="*/ 10082 w 10096"/>
              <a:gd name="connsiteY1" fmla="*/ 9227 h 10058"/>
              <a:gd name="connsiteX2" fmla="*/ 10096 w 10096"/>
              <a:gd name="connsiteY2" fmla="*/ 831 h 10058"/>
              <a:gd name="connsiteX3" fmla="*/ 9522 w 10096"/>
              <a:gd name="connsiteY3" fmla="*/ 5 h 10058"/>
              <a:gd name="connsiteX4" fmla="*/ 521 w 10096"/>
              <a:gd name="connsiteY4" fmla="*/ 0 h 10058"/>
              <a:gd name="connsiteX5" fmla="*/ 0 w 10096"/>
              <a:gd name="connsiteY5" fmla="*/ 774 h 10058"/>
              <a:gd name="connsiteX6" fmla="*/ 1 w 10096"/>
              <a:gd name="connsiteY6" fmla="*/ 9252 h 10058"/>
              <a:gd name="connsiteX7" fmla="*/ 556 w 10096"/>
              <a:gd name="connsiteY7" fmla="*/ 10050 h 10058"/>
              <a:gd name="connsiteX8" fmla="*/ 9528 w 10096"/>
              <a:gd name="connsiteY8" fmla="*/ 10058 h 10058"/>
              <a:gd name="connsiteX0" fmla="*/ 9829 w 10397"/>
              <a:gd name="connsiteY0" fmla="*/ 10058 h 10058"/>
              <a:gd name="connsiteX1" fmla="*/ 10383 w 10397"/>
              <a:gd name="connsiteY1" fmla="*/ 9227 h 10058"/>
              <a:gd name="connsiteX2" fmla="*/ 10397 w 10397"/>
              <a:gd name="connsiteY2" fmla="*/ 831 h 10058"/>
              <a:gd name="connsiteX3" fmla="*/ 9823 w 10397"/>
              <a:gd name="connsiteY3" fmla="*/ 5 h 10058"/>
              <a:gd name="connsiteX4" fmla="*/ 822 w 10397"/>
              <a:gd name="connsiteY4" fmla="*/ 0 h 10058"/>
              <a:gd name="connsiteX5" fmla="*/ 0 w 10397"/>
              <a:gd name="connsiteY5" fmla="*/ 774 h 10058"/>
              <a:gd name="connsiteX6" fmla="*/ 302 w 10397"/>
              <a:gd name="connsiteY6" fmla="*/ 9252 h 10058"/>
              <a:gd name="connsiteX7" fmla="*/ 857 w 10397"/>
              <a:gd name="connsiteY7" fmla="*/ 10050 h 10058"/>
              <a:gd name="connsiteX8" fmla="*/ 9829 w 10397"/>
              <a:gd name="connsiteY8" fmla="*/ 10058 h 10058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02 w 10397"/>
              <a:gd name="connsiteY6" fmla="*/ 9447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4 w 10397"/>
              <a:gd name="connsiteY6" fmla="*/ 9544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4 w 10397"/>
              <a:gd name="connsiteY6" fmla="*/ 9544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440"/>
              <a:gd name="connsiteX1" fmla="*/ 10383 w 10397"/>
              <a:gd name="connsiteY1" fmla="*/ 9422 h 10440"/>
              <a:gd name="connsiteX2" fmla="*/ 10397 w 10397"/>
              <a:gd name="connsiteY2" fmla="*/ 1026 h 10440"/>
              <a:gd name="connsiteX3" fmla="*/ 9823 w 10397"/>
              <a:gd name="connsiteY3" fmla="*/ 200 h 10440"/>
              <a:gd name="connsiteX4" fmla="*/ 632 w 10397"/>
              <a:gd name="connsiteY4" fmla="*/ 0 h 10440"/>
              <a:gd name="connsiteX5" fmla="*/ 0 w 10397"/>
              <a:gd name="connsiteY5" fmla="*/ 969 h 10440"/>
              <a:gd name="connsiteX6" fmla="*/ 34 w 10397"/>
              <a:gd name="connsiteY6" fmla="*/ 9544 h 10440"/>
              <a:gd name="connsiteX7" fmla="*/ 612 w 10397"/>
              <a:gd name="connsiteY7" fmla="*/ 10440 h 10440"/>
              <a:gd name="connsiteX8" fmla="*/ 9829 w 10397"/>
              <a:gd name="connsiteY8" fmla="*/ 10253 h 10440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18 w 10397"/>
              <a:gd name="connsiteY0" fmla="*/ 10432 h 10432"/>
              <a:gd name="connsiteX1" fmla="*/ 10383 w 10397"/>
              <a:gd name="connsiteY1" fmla="*/ 9422 h 10432"/>
              <a:gd name="connsiteX2" fmla="*/ 10397 w 10397"/>
              <a:gd name="connsiteY2" fmla="*/ 1026 h 10432"/>
              <a:gd name="connsiteX3" fmla="*/ 9823 w 10397"/>
              <a:gd name="connsiteY3" fmla="*/ 200 h 10432"/>
              <a:gd name="connsiteX4" fmla="*/ 632 w 10397"/>
              <a:gd name="connsiteY4" fmla="*/ 0 h 10432"/>
              <a:gd name="connsiteX5" fmla="*/ 0 w 10397"/>
              <a:gd name="connsiteY5" fmla="*/ 969 h 10432"/>
              <a:gd name="connsiteX6" fmla="*/ 34 w 10397"/>
              <a:gd name="connsiteY6" fmla="*/ 9544 h 10432"/>
              <a:gd name="connsiteX7" fmla="*/ 679 w 10397"/>
              <a:gd name="connsiteY7" fmla="*/ 10424 h 10432"/>
              <a:gd name="connsiteX8" fmla="*/ 9818 w 10397"/>
              <a:gd name="connsiteY8" fmla="*/ 10432 h 1043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1086 h 10492"/>
              <a:gd name="connsiteX3" fmla="*/ 98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1086 h 10492"/>
              <a:gd name="connsiteX3" fmla="*/ 97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907 h 10492"/>
              <a:gd name="connsiteX3" fmla="*/ 97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472"/>
              <a:gd name="connsiteY0" fmla="*/ 10492 h 10492"/>
              <a:gd name="connsiteX1" fmla="*/ 10472 w 10472"/>
              <a:gd name="connsiteY1" fmla="*/ 9563 h 10492"/>
              <a:gd name="connsiteX2" fmla="*/ 10397 w 10472"/>
              <a:gd name="connsiteY2" fmla="*/ 907 h 10492"/>
              <a:gd name="connsiteX3" fmla="*/ 9701 w 10472"/>
              <a:gd name="connsiteY3" fmla="*/ 0 h 10492"/>
              <a:gd name="connsiteX4" fmla="*/ 632 w 10472"/>
              <a:gd name="connsiteY4" fmla="*/ 60 h 10492"/>
              <a:gd name="connsiteX5" fmla="*/ 0 w 10472"/>
              <a:gd name="connsiteY5" fmla="*/ 1029 h 10492"/>
              <a:gd name="connsiteX6" fmla="*/ 34 w 10472"/>
              <a:gd name="connsiteY6" fmla="*/ 9604 h 10492"/>
              <a:gd name="connsiteX7" fmla="*/ 679 w 10472"/>
              <a:gd name="connsiteY7" fmla="*/ 10484 h 10492"/>
              <a:gd name="connsiteX8" fmla="*/ 9818 w 10472"/>
              <a:gd name="connsiteY8" fmla="*/ 10492 h 10492"/>
              <a:gd name="connsiteX0" fmla="*/ 9818 w 10472"/>
              <a:gd name="connsiteY0" fmla="*/ 10492 h 10492"/>
              <a:gd name="connsiteX1" fmla="*/ 10472 w 10472"/>
              <a:gd name="connsiteY1" fmla="*/ 9563 h 10492"/>
              <a:gd name="connsiteX2" fmla="*/ 10397 w 10472"/>
              <a:gd name="connsiteY2" fmla="*/ 907 h 10492"/>
              <a:gd name="connsiteX3" fmla="*/ 9701 w 10472"/>
              <a:gd name="connsiteY3" fmla="*/ 0 h 10492"/>
              <a:gd name="connsiteX4" fmla="*/ 632 w 10472"/>
              <a:gd name="connsiteY4" fmla="*/ 60 h 10492"/>
              <a:gd name="connsiteX5" fmla="*/ 0 w 10472"/>
              <a:gd name="connsiteY5" fmla="*/ 1029 h 10492"/>
              <a:gd name="connsiteX6" fmla="*/ 34 w 10472"/>
              <a:gd name="connsiteY6" fmla="*/ 9604 h 10492"/>
              <a:gd name="connsiteX7" fmla="*/ 679 w 10472"/>
              <a:gd name="connsiteY7" fmla="*/ 10484 h 10492"/>
              <a:gd name="connsiteX8" fmla="*/ 9818 w 10472"/>
              <a:gd name="connsiteY8" fmla="*/ 10492 h 10492"/>
              <a:gd name="connsiteX0" fmla="*/ 9818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18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87 w 10439"/>
              <a:gd name="connsiteY4" fmla="*/ 31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95 w 10439"/>
              <a:gd name="connsiteY4" fmla="*/ 2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439" h="10492">
                <a:moveTo>
                  <a:pt x="9851" y="10492"/>
                </a:moveTo>
                <a:cubicBezTo>
                  <a:pt x="9772" y="9895"/>
                  <a:pt x="10126" y="9428"/>
                  <a:pt x="10439" y="9531"/>
                </a:cubicBezTo>
                <a:cubicBezTo>
                  <a:pt x="10444" y="6732"/>
                  <a:pt x="10392" y="3690"/>
                  <a:pt x="10397" y="891"/>
                </a:cubicBezTo>
                <a:cubicBezTo>
                  <a:pt x="10076" y="887"/>
                  <a:pt x="9702" y="453"/>
                  <a:pt x="9701" y="0"/>
                </a:cubicBezTo>
                <a:lnTo>
                  <a:pt x="695" y="2"/>
                </a:lnTo>
                <a:cubicBezTo>
                  <a:pt x="702" y="501"/>
                  <a:pt x="529" y="1058"/>
                  <a:pt x="0" y="1029"/>
                </a:cubicBezTo>
                <a:cubicBezTo>
                  <a:pt x="11" y="3887"/>
                  <a:pt x="23" y="6746"/>
                  <a:pt x="34" y="9604"/>
                </a:cubicBezTo>
                <a:cubicBezTo>
                  <a:pt x="339" y="9463"/>
                  <a:pt x="751" y="9896"/>
                  <a:pt x="679" y="10484"/>
                </a:cubicBezTo>
                <a:lnTo>
                  <a:pt x="9851" y="1049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Freeform 45"/>
          <p:cNvSpPr>
            <a:spLocks/>
          </p:cNvSpPr>
          <p:nvPr/>
        </p:nvSpPr>
        <p:spPr bwMode="auto">
          <a:xfrm flipV="1">
            <a:off x="4734095" y="3572963"/>
            <a:ext cx="3683285" cy="2892518"/>
          </a:xfrm>
          <a:custGeom>
            <a:avLst/>
            <a:gdLst/>
            <a:ahLst/>
            <a:cxnLst/>
            <a:rect l="l" t="t" r="r" b="b"/>
            <a:pathLst>
              <a:path w="11322355" h="6153799">
                <a:moveTo>
                  <a:pt x="763927" y="0"/>
                </a:moveTo>
                <a:lnTo>
                  <a:pt x="10479406" y="0"/>
                </a:lnTo>
                <a:cubicBezTo>
                  <a:pt x="10526144" y="265985"/>
                  <a:pt x="11033800" y="530729"/>
                  <a:pt x="11270829" y="549307"/>
                </a:cubicBezTo>
                <a:cubicBezTo>
                  <a:pt x="11279242" y="2224925"/>
                  <a:pt x="11313943" y="3891189"/>
                  <a:pt x="11322355" y="5566807"/>
                </a:cubicBezTo>
                <a:cubicBezTo>
                  <a:pt x="10954316" y="5548098"/>
                  <a:pt x="10606256" y="5874334"/>
                  <a:pt x="10656730" y="6153799"/>
                </a:cubicBezTo>
                <a:lnTo>
                  <a:pt x="778562" y="6129244"/>
                </a:lnTo>
                <a:cubicBezTo>
                  <a:pt x="761737" y="5887781"/>
                  <a:pt x="605058" y="5620595"/>
                  <a:pt x="17247" y="5584346"/>
                </a:cubicBezTo>
                <a:cubicBezTo>
                  <a:pt x="38277" y="4716720"/>
                  <a:pt x="-21660" y="1512817"/>
                  <a:pt x="8834" y="627651"/>
                </a:cubicBezTo>
                <a:cubicBezTo>
                  <a:pt x="504996" y="568288"/>
                  <a:pt x="716694" y="362929"/>
                  <a:pt x="76392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Freeform 46"/>
          <p:cNvSpPr>
            <a:spLocks/>
          </p:cNvSpPr>
          <p:nvPr/>
        </p:nvSpPr>
        <p:spPr bwMode="auto">
          <a:xfrm flipV="1">
            <a:off x="4783080" y="3622250"/>
            <a:ext cx="3585312" cy="2797600"/>
          </a:xfrm>
          <a:custGeom>
            <a:avLst/>
            <a:gdLst/>
            <a:ahLst/>
            <a:cxnLst/>
            <a:rect l="l" t="t" r="r" b="b"/>
            <a:pathLst>
              <a:path w="11322355" h="6153799">
                <a:moveTo>
                  <a:pt x="763927" y="0"/>
                </a:moveTo>
                <a:lnTo>
                  <a:pt x="10479406" y="0"/>
                </a:lnTo>
                <a:cubicBezTo>
                  <a:pt x="10526144" y="265985"/>
                  <a:pt x="11033800" y="530729"/>
                  <a:pt x="11270829" y="549307"/>
                </a:cubicBezTo>
                <a:cubicBezTo>
                  <a:pt x="11279242" y="2224925"/>
                  <a:pt x="11313943" y="3891189"/>
                  <a:pt x="11322355" y="5566807"/>
                </a:cubicBezTo>
                <a:cubicBezTo>
                  <a:pt x="10954316" y="5548098"/>
                  <a:pt x="10606256" y="5874334"/>
                  <a:pt x="10656730" y="6153799"/>
                </a:cubicBezTo>
                <a:lnTo>
                  <a:pt x="778562" y="6129244"/>
                </a:lnTo>
                <a:cubicBezTo>
                  <a:pt x="761737" y="5887781"/>
                  <a:pt x="605058" y="5620595"/>
                  <a:pt x="17247" y="5584346"/>
                </a:cubicBezTo>
                <a:cubicBezTo>
                  <a:pt x="38277" y="4716720"/>
                  <a:pt x="-21660" y="1512817"/>
                  <a:pt x="8834" y="627651"/>
                </a:cubicBezTo>
                <a:cubicBezTo>
                  <a:pt x="504996" y="568288"/>
                  <a:pt x="716694" y="362929"/>
                  <a:pt x="763927" y="0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prstDash val="dash"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/>
          </a:p>
        </p:txBody>
      </p:sp>
      <p:sp>
        <p:nvSpPr>
          <p:cNvPr id="48" name="Picture Placeholder 13"/>
          <p:cNvSpPr>
            <a:spLocks noGrp="1"/>
          </p:cNvSpPr>
          <p:nvPr>
            <p:ph type="pic" sz="quarter" idx="13"/>
          </p:nvPr>
        </p:nvSpPr>
        <p:spPr>
          <a:xfrm>
            <a:off x="800099" y="444864"/>
            <a:ext cx="3503294" cy="2692400"/>
          </a:xfrm>
          <a:custGeom>
            <a:avLst/>
            <a:gdLst/>
            <a:ahLst/>
            <a:cxnLst/>
            <a:rect l="l" t="t" r="r" b="b"/>
            <a:pathLst>
              <a:path w="4671059" h="2692400">
                <a:moveTo>
                  <a:pt x="347761" y="0"/>
                </a:moveTo>
                <a:lnTo>
                  <a:pt x="4355900" y="0"/>
                </a:lnTo>
                <a:cubicBezTo>
                  <a:pt x="4375386" y="158788"/>
                  <a:pt x="4462722" y="248636"/>
                  <a:pt x="4667415" y="274609"/>
                </a:cubicBezTo>
                <a:cubicBezTo>
                  <a:pt x="4679995" y="661885"/>
                  <a:pt x="4655268" y="2063652"/>
                  <a:pt x="4663944" y="2443254"/>
                </a:cubicBezTo>
                <a:cubicBezTo>
                  <a:pt x="4421441" y="2459114"/>
                  <a:pt x="4356803" y="2576012"/>
                  <a:pt x="4349862" y="2681657"/>
                </a:cubicBezTo>
                <a:lnTo>
                  <a:pt x="274605" y="2692400"/>
                </a:lnTo>
                <a:cubicBezTo>
                  <a:pt x="295428" y="2570129"/>
                  <a:pt x="151836" y="2427395"/>
                  <a:pt x="0" y="2435580"/>
                </a:cubicBezTo>
                <a:cubicBezTo>
                  <a:pt x="3471" y="1702467"/>
                  <a:pt x="17787" y="973446"/>
                  <a:pt x="21258" y="240332"/>
                </a:cubicBezTo>
                <a:cubicBezTo>
                  <a:pt x="119044" y="232204"/>
                  <a:pt x="328479" y="116373"/>
                  <a:pt x="347761" y="0"/>
                </a:cubicBezTo>
                <a:close/>
              </a:path>
            </a:pathLst>
          </a:custGeom>
          <a:ln w="9525">
            <a:solidFill>
              <a:schemeClr val="tx1">
                <a:lumMod val="20000"/>
                <a:lumOff val="80000"/>
              </a:schemeClr>
            </a:solidFill>
          </a:ln>
        </p:spPr>
        <p:txBody>
          <a:bodyPr tIns="365760"/>
          <a:lstStyle>
            <a:lvl1pPr marL="0" indent="0" algn="ctr">
              <a:buNone/>
              <a:defRPr/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49" name="Picture Placeholder 13"/>
          <p:cNvSpPr>
            <a:spLocks noGrp="1"/>
          </p:cNvSpPr>
          <p:nvPr>
            <p:ph type="pic" sz="quarter" idx="15"/>
          </p:nvPr>
        </p:nvSpPr>
        <p:spPr>
          <a:xfrm>
            <a:off x="800099" y="3681730"/>
            <a:ext cx="3503294" cy="2692400"/>
          </a:xfrm>
          <a:custGeom>
            <a:avLst/>
            <a:gdLst/>
            <a:ahLst/>
            <a:cxnLst/>
            <a:rect l="l" t="t" r="r" b="b"/>
            <a:pathLst>
              <a:path w="4671059" h="2692400">
                <a:moveTo>
                  <a:pt x="274605" y="0"/>
                </a:moveTo>
                <a:lnTo>
                  <a:pt x="4349862" y="10743"/>
                </a:lnTo>
                <a:cubicBezTo>
                  <a:pt x="4356803" y="116388"/>
                  <a:pt x="4421441" y="233287"/>
                  <a:pt x="4663944" y="249146"/>
                </a:cubicBezTo>
                <a:cubicBezTo>
                  <a:pt x="4655268" y="628749"/>
                  <a:pt x="4679995" y="2030515"/>
                  <a:pt x="4667415" y="2417791"/>
                </a:cubicBezTo>
                <a:cubicBezTo>
                  <a:pt x="4462722" y="2443764"/>
                  <a:pt x="4375386" y="2533612"/>
                  <a:pt x="4355900" y="2692400"/>
                </a:cubicBezTo>
                <a:lnTo>
                  <a:pt x="347761" y="2692400"/>
                </a:lnTo>
                <a:cubicBezTo>
                  <a:pt x="328479" y="2576027"/>
                  <a:pt x="119044" y="2460197"/>
                  <a:pt x="21258" y="2452068"/>
                </a:cubicBezTo>
                <a:cubicBezTo>
                  <a:pt x="17787" y="1718955"/>
                  <a:pt x="3471" y="989934"/>
                  <a:pt x="0" y="256820"/>
                </a:cubicBezTo>
                <a:cubicBezTo>
                  <a:pt x="151836" y="265005"/>
                  <a:pt x="295428" y="122271"/>
                  <a:pt x="274605" y="0"/>
                </a:cubicBezTo>
                <a:close/>
              </a:path>
            </a:pathLst>
          </a:custGeom>
          <a:ln w="9525">
            <a:solidFill>
              <a:schemeClr val="tx1">
                <a:lumMod val="20000"/>
                <a:lumOff val="80000"/>
              </a:schemeClr>
            </a:solidFill>
          </a:ln>
        </p:spPr>
        <p:txBody>
          <a:bodyPr tIns="365760"/>
          <a:lstStyle>
            <a:lvl1pPr marL="0" indent="0" algn="ctr">
              <a:buNone/>
              <a:defRPr/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50" name="Picture Placeholder 13"/>
          <p:cNvSpPr>
            <a:spLocks noGrp="1"/>
          </p:cNvSpPr>
          <p:nvPr>
            <p:ph type="pic" sz="quarter" idx="16"/>
          </p:nvPr>
        </p:nvSpPr>
        <p:spPr>
          <a:xfrm>
            <a:off x="4819004" y="3681730"/>
            <a:ext cx="3503295" cy="2692400"/>
          </a:xfrm>
          <a:custGeom>
            <a:avLst/>
            <a:gdLst/>
            <a:ahLst/>
            <a:cxnLst/>
            <a:rect l="l" t="t" r="r" b="b"/>
            <a:pathLst>
              <a:path w="4671060" h="2692400">
                <a:moveTo>
                  <a:pt x="4396455" y="0"/>
                </a:moveTo>
                <a:cubicBezTo>
                  <a:pt x="4375632" y="122271"/>
                  <a:pt x="4519225" y="265005"/>
                  <a:pt x="4671060" y="256820"/>
                </a:cubicBezTo>
                <a:cubicBezTo>
                  <a:pt x="4667589" y="989934"/>
                  <a:pt x="4653273" y="1718955"/>
                  <a:pt x="4649803" y="2452068"/>
                </a:cubicBezTo>
                <a:cubicBezTo>
                  <a:pt x="4552016" y="2460197"/>
                  <a:pt x="4342581" y="2576027"/>
                  <a:pt x="4323299" y="2692400"/>
                </a:cubicBezTo>
                <a:lnTo>
                  <a:pt x="315161" y="2692400"/>
                </a:lnTo>
                <a:cubicBezTo>
                  <a:pt x="295675" y="2533612"/>
                  <a:pt x="208338" y="2443764"/>
                  <a:pt x="3646" y="2417791"/>
                </a:cubicBezTo>
                <a:cubicBezTo>
                  <a:pt x="-8935" y="2030515"/>
                  <a:pt x="15792" y="628749"/>
                  <a:pt x="7117" y="249146"/>
                </a:cubicBezTo>
                <a:cubicBezTo>
                  <a:pt x="249619" y="233287"/>
                  <a:pt x="314257" y="116388"/>
                  <a:pt x="321198" y="10743"/>
                </a:cubicBezTo>
                <a:close/>
              </a:path>
            </a:pathLst>
          </a:custGeom>
          <a:ln w="9525">
            <a:solidFill>
              <a:schemeClr val="tx1">
                <a:lumMod val="20000"/>
                <a:lumOff val="80000"/>
              </a:schemeClr>
            </a:solidFill>
          </a:ln>
        </p:spPr>
        <p:txBody>
          <a:bodyPr tIns="365760"/>
          <a:lstStyle>
            <a:lvl1pPr marL="0" indent="0" algn="ctr">
              <a:buNone/>
              <a:defRPr/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51" name="Rectangle 54"/>
          <p:cNvSpPr/>
          <p:nvPr/>
        </p:nvSpPr>
        <p:spPr>
          <a:xfrm>
            <a:off x="4819004" y="444864"/>
            <a:ext cx="3503295" cy="2692400"/>
          </a:xfrm>
          <a:custGeom>
            <a:avLst/>
            <a:gdLst/>
            <a:ahLst/>
            <a:cxnLst/>
            <a:rect l="l" t="t" r="r" b="b"/>
            <a:pathLst>
              <a:path w="4671060" h="2692400">
                <a:moveTo>
                  <a:pt x="315161" y="0"/>
                </a:moveTo>
                <a:lnTo>
                  <a:pt x="4323299" y="0"/>
                </a:lnTo>
                <a:cubicBezTo>
                  <a:pt x="4342581" y="116373"/>
                  <a:pt x="4552016" y="232204"/>
                  <a:pt x="4649803" y="240332"/>
                </a:cubicBezTo>
                <a:cubicBezTo>
                  <a:pt x="4653273" y="973446"/>
                  <a:pt x="4667589" y="1702467"/>
                  <a:pt x="4671060" y="2435580"/>
                </a:cubicBezTo>
                <a:cubicBezTo>
                  <a:pt x="4519225" y="2427395"/>
                  <a:pt x="4375632" y="2570129"/>
                  <a:pt x="4396455" y="2692400"/>
                </a:cubicBezTo>
                <a:lnTo>
                  <a:pt x="321198" y="2681657"/>
                </a:lnTo>
                <a:cubicBezTo>
                  <a:pt x="314257" y="2576012"/>
                  <a:pt x="249619" y="2459114"/>
                  <a:pt x="7117" y="2443254"/>
                </a:cubicBezTo>
                <a:cubicBezTo>
                  <a:pt x="15792" y="2063652"/>
                  <a:pt x="-8935" y="661885"/>
                  <a:pt x="3646" y="274609"/>
                </a:cubicBezTo>
                <a:cubicBezTo>
                  <a:pt x="208338" y="248636"/>
                  <a:pt x="295675" y="158788"/>
                  <a:pt x="315161" y="0"/>
                </a:cubicBezTo>
                <a:close/>
              </a:path>
            </a:pathLst>
          </a:custGeom>
          <a:solidFill>
            <a:schemeClr val="bg2"/>
          </a:solidFill>
          <a:ln w="1270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970860" y="771306"/>
            <a:ext cx="3200401" cy="2039516"/>
          </a:xfrm>
        </p:spPr>
        <p:txBody>
          <a:bodyPr anchor="ctr">
            <a:normAutofit/>
          </a:bodyPr>
          <a:lstStyle>
            <a:lvl1pPr marL="0" indent="0" algn="ctr">
              <a:buNone/>
              <a:defRPr sz="2000">
                <a:solidFill>
                  <a:schemeClr val="tx1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xmlns="" val="270106973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274006" y="279947"/>
            <a:ext cx="8614580" cy="6279030"/>
          </a:xfrm>
          <a:custGeom>
            <a:avLst/>
            <a:gdLst>
              <a:gd name="T0" fmla="*/ 1021 w 1127"/>
              <a:gd name="T1" fmla="*/ 771 h 773"/>
              <a:gd name="T2" fmla="*/ 1020 w 1127"/>
              <a:gd name="T3" fmla="*/ 756 h 773"/>
              <a:gd name="T4" fmla="*/ 1109 w 1127"/>
              <a:gd name="T5" fmla="*/ 665 h 773"/>
              <a:gd name="T6" fmla="*/ 1127 w 1127"/>
              <a:gd name="T7" fmla="*/ 666 h 773"/>
              <a:gd name="T8" fmla="*/ 1117 w 1127"/>
              <a:gd name="T9" fmla="*/ 108 h 773"/>
              <a:gd name="T10" fmla="*/ 1101 w 1127"/>
              <a:gd name="T11" fmla="*/ 109 h 773"/>
              <a:gd name="T12" fmla="*/ 1006 w 1127"/>
              <a:gd name="T13" fmla="*/ 10 h 773"/>
              <a:gd name="T14" fmla="*/ 1006 w 1127"/>
              <a:gd name="T15" fmla="*/ 0 h 773"/>
              <a:gd name="T16" fmla="*/ 92 w 1127"/>
              <a:gd name="T17" fmla="*/ 3 h 773"/>
              <a:gd name="T18" fmla="*/ 95 w 1127"/>
              <a:gd name="T19" fmla="*/ 28 h 773"/>
              <a:gd name="T20" fmla="*/ 5 w 1127"/>
              <a:gd name="T21" fmla="*/ 119 h 773"/>
              <a:gd name="T22" fmla="*/ 0 w 1127"/>
              <a:gd name="T23" fmla="*/ 119 h 773"/>
              <a:gd name="T24" fmla="*/ 6 w 1127"/>
              <a:gd name="T25" fmla="*/ 675 h 773"/>
              <a:gd name="T26" fmla="*/ 24 w 1127"/>
              <a:gd name="T27" fmla="*/ 673 h 773"/>
              <a:gd name="T28" fmla="*/ 119 w 1127"/>
              <a:gd name="T29" fmla="*/ 765 h 773"/>
              <a:gd name="T30" fmla="*/ 119 w 1127"/>
              <a:gd name="T31" fmla="*/ 773 h 773"/>
              <a:gd name="T32" fmla="*/ 1021 w 1127"/>
              <a:gd name="T33" fmla="*/ 771 h 773"/>
              <a:gd name="connsiteX0" fmla="*/ 9133 w 10074"/>
              <a:gd name="connsiteY0" fmla="*/ 10050 h 10076"/>
              <a:gd name="connsiteX1" fmla="*/ 9125 w 10074"/>
              <a:gd name="connsiteY1" fmla="*/ 9856 h 10076"/>
              <a:gd name="connsiteX2" fmla="*/ 9914 w 10074"/>
              <a:gd name="connsiteY2" fmla="*/ 8679 h 10076"/>
              <a:gd name="connsiteX3" fmla="*/ 10074 w 10074"/>
              <a:gd name="connsiteY3" fmla="*/ 8692 h 10076"/>
              <a:gd name="connsiteX4" fmla="*/ 9985 w 10074"/>
              <a:gd name="connsiteY4" fmla="*/ 1473 h 10076"/>
              <a:gd name="connsiteX5" fmla="*/ 9843 w 10074"/>
              <a:gd name="connsiteY5" fmla="*/ 1486 h 10076"/>
              <a:gd name="connsiteX6" fmla="*/ 9000 w 10074"/>
              <a:gd name="connsiteY6" fmla="*/ 205 h 10076"/>
              <a:gd name="connsiteX7" fmla="*/ 9000 w 10074"/>
              <a:gd name="connsiteY7" fmla="*/ 76 h 10076"/>
              <a:gd name="connsiteX8" fmla="*/ 890 w 10074"/>
              <a:gd name="connsiteY8" fmla="*/ 115 h 10076"/>
              <a:gd name="connsiteX9" fmla="*/ 118 w 10074"/>
              <a:gd name="connsiteY9" fmla="*/ 1615 h 10076"/>
              <a:gd name="connsiteX10" fmla="*/ 74 w 10074"/>
              <a:gd name="connsiteY10" fmla="*/ 1615 h 10076"/>
              <a:gd name="connsiteX11" fmla="*/ 127 w 10074"/>
              <a:gd name="connsiteY11" fmla="*/ 8808 h 10076"/>
              <a:gd name="connsiteX12" fmla="*/ 287 w 10074"/>
              <a:gd name="connsiteY12" fmla="*/ 8782 h 10076"/>
              <a:gd name="connsiteX13" fmla="*/ 1130 w 10074"/>
              <a:gd name="connsiteY13" fmla="*/ 9973 h 10076"/>
              <a:gd name="connsiteX14" fmla="*/ 1130 w 10074"/>
              <a:gd name="connsiteY14" fmla="*/ 10076 h 10076"/>
              <a:gd name="connsiteX15" fmla="*/ 9133 w 10074"/>
              <a:gd name="connsiteY15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290 w 10077"/>
              <a:gd name="connsiteY11" fmla="*/ 8782 h 10076"/>
              <a:gd name="connsiteX12" fmla="*/ 1133 w 10077"/>
              <a:gd name="connsiteY12" fmla="*/ 9973 h 10076"/>
              <a:gd name="connsiteX13" fmla="*/ 1133 w 10077"/>
              <a:gd name="connsiteY13" fmla="*/ 10076 h 10076"/>
              <a:gd name="connsiteX14" fmla="*/ 9136 w 10077"/>
              <a:gd name="connsiteY14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1133 w 10077"/>
              <a:gd name="connsiteY11" fmla="*/ 9973 h 10076"/>
              <a:gd name="connsiteX12" fmla="*/ 1133 w 10077"/>
              <a:gd name="connsiteY12" fmla="*/ 10076 h 10076"/>
              <a:gd name="connsiteX13" fmla="*/ 9136 w 10077"/>
              <a:gd name="connsiteY13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1133 w 10077"/>
              <a:gd name="connsiteY11" fmla="*/ 10076 h 10076"/>
              <a:gd name="connsiteX12" fmla="*/ 9136 w 10077"/>
              <a:gd name="connsiteY12" fmla="*/ 10050 h 10076"/>
              <a:gd name="connsiteX0" fmla="*/ 9181 w 10122"/>
              <a:gd name="connsiteY0" fmla="*/ 10017 h 10043"/>
              <a:gd name="connsiteX1" fmla="*/ 9173 w 10122"/>
              <a:gd name="connsiteY1" fmla="*/ 9823 h 10043"/>
              <a:gd name="connsiteX2" fmla="*/ 9962 w 10122"/>
              <a:gd name="connsiteY2" fmla="*/ 8646 h 10043"/>
              <a:gd name="connsiteX3" fmla="*/ 10122 w 10122"/>
              <a:gd name="connsiteY3" fmla="*/ 8659 h 10043"/>
              <a:gd name="connsiteX4" fmla="*/ 10033 w 10122"/>
              <a:gd name="connsiteY4" fmla="*/ 1440 h 10043"/>
              <a:gd name="connsiteX5" fmla="*/ 9891 w 10122"/>
              <a:gd name="connsiteY5" fmla="*/ 1453 h 10043"/>
              <a:gd name="connsiteX6" fmla="*/ 9048 w 10122"/>
              <a:gd name="connsiteY6" fmla="*/ 172 h 10043"/>
              <a:gd name="connsiteX7" fmla="*/ 9048 w 10122"/>
              <a:gd name="connsiteY7" fmla="*/ 43 h 10043"/>
              <a:gd name="connsiteX8" fmla="*/ 938 w 10122"/>
              <a:gd name="connsiteY8" fmla="*/ 82 h 10043"/>
              <a:gd name="connsiteX9" fmla="*/ 87 w 10122"/>
              <a:gd name="connsiteY9" fmla="*/ 1121 h 10043"/>
              <a:gd name="connsiteX10" fmla="*/ 175 w 10122"/>
              <a:gd name="connsiteY10" fmla="*/ 8775 h 10043"/>
              <a:gd name="connsiteX11" fmla="*/ 1178 w 10122"/>
              <a:gd name="connsiteY11" fmla="*/ 10043 h 10043"/>
              <a:gd name="connsiteX12" fmla="*/ 9181 w 10122"/>
              <a:gd name="connsiteY12" fmla="*/ 10017 h 10043"/>
              <a:gd name="connsiteX0" fmla="*/ 9655 w 10596"/>
              <a:gd name="connsiteY0" fmla="*/ 10017 h 10043"/>
              <a:gd name="connsiteX1" fmla="*/ 9647 w 10596"/>
              <a:gd name="connsiteY1" fmla="*/ 9823 h 10043"/>
              <a:gd name="connsiteX2" fmla="*/ 10436 w 10596"/>
              <a:gd name="connsiteY2" fmla="*/ 8646 h 10043"/>
              <a:gd name="connsiteX3" fmla="*/ 10596 w 10596"/>
              <a:gd name="connsiteY3" fmla="*/ 8659 h 10043"/>
              <a:gd name="connsiteX4" fmla="*/ 10507 w 10596"/>
              <a:gd name="connsiteY4" fmla="*/ 1440 h 10043"/>
              <a:gd name="connsiteX5" fmla="*/ 10365 w 10596"/>
              <a:gd name="connsiteY5" fmla="*/ 1453 h 10043"/>
              <a:gd name="connsiteX6" fmla="*/ 9522 w 10596"/>
              <a:gd name="connsiteY6" fmla="*/ 172 h 10043"/>
              <a:gd name="connsiteX7" fmla="*/ 9522 w 10596"/>
              <a:gd name="connsiteY7" fmla="*/ 43 h 10043"/>
              <a:gd name="connsiteX8" fmla="*/ 1412 w 10596"/>
              <a:gd name="connsiteY8" fmla="*/ 82 h 10043"/>
              <a:gd name="connsiteX9" fmla="*/ 561 w 10596"/>
              <a:gd name="connsiteY9" fmla="*/ 1121 h 10043"/>
              <a:gd name="connsiteX10" fmla="*/ 649 w 10596"/>
              <a:gd name="connsiteY10" fmla="*/ 8775 h 10043"/>
              <a:gd name="connsiteX11" fmla="*/ 1652 w 10596"/>
              <a:gd name="connsiteY11" fmla="*/ 10043 h 10043"/>
              <a:gd name="connsiteX12" fmla="*/ 9655 w 10596"/>
              <a:gd name="connsiteY12" fmla="*/ 10017 h 10043"/>
              <a:gd name="connsiteX0" fmla="*/ 9655 w 10596"/>
              <a:gd name="connsiteY0" fmla="*/ 10017 h 10043"/>
              <a:gd name="connsiteX1" fmla="*/ 9647 w 10596"/>
              <a:gd name="connsiteY1" fmla="*/ 9823 h 10043"/>
              <a:gd name="connsiteX2" fmla="*/ 10436 w 10596"/>
              <a:gd name="connsiteY2" fmla="*/ 8646 h 10043"/>
              <a:gd name="connsiteX3" fmla="*/ 10596 w 10596"/>
              <a:gd name="connsiteY3" fmla="*/ 8659 h 10043"/>
              <a:gd name="connsiteX4" fmla="*/ 10507 w 10596"/>
              <a:gd name="connsiteY4" fmla="*/ 1440 h 10043"/>
              <a:gd name="connsiteX5" fmla="*/ 10365 w 10596"/>
              <a:gd name="connsiteY5" fmla="*/ 1453 h 10043"/>
              <a:gd name="connsiteX6" fmla="*/ 9522 w 10596"/>
              <a:gd name="connsiteY6" fmla="*/ 172 h 10043"/>
              <a:gd name="connsiteX7" fmla="*/ 9522 w 10596"/>
              <a:gd name="connsiteY7" fmla="*/ 43 h 10043"/>
              <a:gd name="connsiteX8" fmla="*/ 1412 w 10596"/>
              <a:gd name="connsiteY8" fmla="*/ 82 h 10043"/>
              <a:gd name="connsiteX9" fmla="*/ 561 w 10596"/>
              <a:gd name="connsiteY9" fmla="*/ 1121 h 10043"/>
              <a:gd name="connsiteX10" fmla="*/ 649 w 10596"/>
              <a:gd name="connsiteY10" fmla="*/ 8775 h 10043"/>
              <a:gd name="connsiteX11" fmla="*/ 1652 w 10596"/>
              <a:gd name="connsiteY11" fmla="*/ 10043 h 10043"/>
              <a:gd name="connsiteX12" fmla="*/ 9655 w 10596"/>
              <a:gd name="connsiteY12" fmla="*/ 10017 h 10043"/>
              <a:gd name="connsiteX0" fmla="*/ 9131 w 10072"/>
              <a:gd name="connsiteY0" fmla="*/ 10017 h 10043"/>
              <a:gd name="connsiteX1" fmla="*/ 9123 w 10072"/>
              <a:gd name="connsiteY1" fmla="*/ 9823 h 10043"/>
              <a:gd name="connsiteX2" fmla="*/ 9912 w 10072"/>
              <a:gd name="connsiteY2" fmla="*/ 8646 h 10043"/>
              <a:gd name="connsiteX3" fmla="*/ 10072 w 10072"/>
              <a:gd name="connsiteY3" fmla="*/ 8659 h 10043"/>
              <a:gd name="connsiteX4" fmla="*/ 9983 w 10072"/>
              <a:gd name="connsiteY4" fmla="*/ 1440 h 10043"/>
              <a:gd name="connsiteX5" fmla="*/ 9841 w 10072"/>
              <a:gd name="connsiteY5" fmla="*/ 1453 h 10043"/>
              <a:gd name="connsiteX6" fmla="*/ 8998 w 10072"/>
              <a:gd name="connsiteY6" fmla="*/ 172 h 10043"/>
              <a:gd name="connsiteX7" fmla="*/ 8998 w 10072"/>
              <a:gd name="connsiteY7" fmla="*/ 43 h 10043"/>
              <a:gd name="connsiteX8" fmla="*/ 888 w 10072"/>
              <a:gd name="connsiteY8" fmla="*/ 82 h 10043"/>
              <a:gd name="connsiteX9" fmla="*/ 37 w 10072"/>
              <a:gd name="connsiteY9" fmla="*/ 1121 h 10043"/>
              <a:gd name="connsiteX10" fmla="*/ 125 w 10072"/>
              <a:gd name="connsiteY10" fmla="*/ 8775 h 10043"/>
              <a:gd name="connsiteX11" fmla="*/ 1128 w 10072"/>
              <a:gd name="connsiteY11" fmla="*/ 10043 h 10043"/>
              <a:gd name="connsiteX12" fmla="*/ 9131 w 10072"/>
              <a:gd name="connsiteY12" fmla="*/ 10017 h 10043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888 w 10072"/>
              <a:gd name="connsiteY8" fmla="*/ 39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888 w 10072"/>
              <a:gd name="connsiteY8" fmla="*/ 39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381 w 10072"/>
              <a:gd name="connsiteY8" fmla="*/ 108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216 w 10157"/>
              <a:gd name="connsiteY0" fmla="*/ 9974 h 10000"/>
              <a:gd name="connsiteX1" fmla="*/ 9208 w 10157"/>
              <a:gd name="connsiteY1" fmla="*/ 9780 h 10000"/>
              <a:gd name="connsiteX2" fmla="*/ 9997 w 10157"/>
              <a:gd name="connsiteY2" fmla="*/ 8603 h 10000"/>
              <a:gd name="connsiteX3" fmla="*/ 10157 w 10157"/>
              <a:gd name="connsiteY3" fmla="*/ 8616 h 10000"/>
              <a:gd name="connsiteX4" fmla="*/ 10068 w 10157"/>
              <a:gd name="connsiteY4" fmla="*/ 1397 h 10000"/>
              <a:gd name="connsiteX5" fmla="*/ 9926 w 10157"/>
              <a:gd name="connsiteY5" fmla="*/ 1410 h 10000"/>
              <a:gd name="connsiteX6" fmla="*/ 9083 w 10157"/>
              <a:gd name="connsiteY6" fmla="*/ 129 h 10000"/>
              <a:gd name="connsiteX7" fmla="*/ 9083 w 10157"/>
              <a:gd name="connsiteY7" fmla="*/ 0 h 10000"/>
              <a:gd name="connsiteX8" fmla="*/ 466 w 10157"/>
              <a:gd name="connsiteY8" fmla="*/ 108 h 10000"/>
              <a:gd name="connsiteX9" fmla="*/ 11 w 10157"/>
              <a:gd name="connsiteY9" fmla="*/ 778 h 10000"/>
              <a:gd name="connsiteX10" fmla="*/ 210 w 10157"/>
              <a:gd name="connsiteY10" fmla="*/ 8732 h 10000"/>
              <a:gd name="connsiteX11" fmla="*/ 1213 w 10157"/>
              <a:gd name="connsiteY11" fmla="*/ 10000 h 10000"/>
              <a:gd name="connsiteX12" fmla="*/ 9216 w 10157"/>
              <a:gd name="connsiteY12" fmla="*/ 9974 h 10000"/>
              <a:gd name="connsiteX0" fmla="*/ 9216 w 10157"/>
              <a:gd name="connsiteY0" fmla="*/ 9974 h 10000"/>
              <a:gd name="connsiteX1" fmla="*/ 9208 w 10157"/>
              <a:gd name="connsiteY1" fmla="*/ 9780 h 10000"/>
              <a:gd name="connsiteX2" fmla="*/ 9997 w 10157"/>
              <a:gd name="connsiteY2" fmla="*/ 8603 h 10000"/>
              <a:gd name="connsiteX3" fmla="*/ 10157 w 10157"/>
              <a:gd name="connsiteY3" fmla="*/ 8616 h 10000"/>
              <a:gd name="connsiteX4" fmla="*/ 10068 w 10157"/>
              <a:gd name="connsiteY4" fmla="*/ 1397 h 10000"/>
              <a:gd name="connsiteX5" fmla="*/ 9926 w 10157"/>
              <a:gd name="connsiteY5" fmla="*/ 1410 h 10000"/>
              <a:gd name="connsiteX6" fmla="*/ 9083 w 10157"/>
              <a:gd name="connsiteY6" fmla="*/ 129 h 10000"/>
              <a:gd name="connsiteX7" fmla="*/ 9083 w 10157"/>
              <a:gd name="connsiteY7" fmla="*/ 0 h 10000"/>
              <a:gd name="connsiteX8" fmla="*/ 466 w 10157"/>
              <a:gd name="connsiteY8" fmla="*/ 108 h 10000"/>
              <a:gd name="connsiteX9" fmla="*/ 11 w 10157"/>
              <a:gd name="connsiteY9" fmla="*/ 778 h 10000"/>
              <a:gd name="connsiteX10" fmla="*/ 210 w 10157"/>
              <a:gd name="connsiteY10" fmla="*/ 8732 h 10000"/>
              <a:gd name="connsiteX11" fmla="*/ 1213 w 10157"/>
              <a:gd name="connsiteY11" fmla="*/ 10000 h 10000"/>
              <a:gd name="connsiteX12" fmla="*/ 9216 w 10157"/>
              <a:gd name="connsiteY12" fmla="*/ 9974 h 10000"/>
              <a:gd name="connsiteX0" fmla="*/ 9216 w 10157"/>
              <a:gd name="connsiteY0" fmla="*/ 9987 h 10013"/>
              <a:gd name="connsiteX1" fmla="*/ 9208 w 10157"/>
              <a:gd name="connsiteY1" fmla="*/ 9793 h 10013"/>
              <a:gd name="connsiteX2" fmla="*/ 9997 w 10157"/>
              <a:gd name="connsiteY2" fmla="*/ 8616 h 10013"/>
              <a:gd name="connsiteX3" fmla="*/ 10157 w 10157"/>
              <a:gd name="connsiteY3" fmla="*/ 8629 h 10013"/>
              <a:gd name="connsiteX4" fmla="*/ 10068 w 10157"/>
              <a:gd name="connsiteY4" fmla="*/ 1410 h 10013"/>
              <a:gd name="connsiteX5" fmla="*/ 9926 w 10157"/>
              <a:gd name="connsiteY5" fmla="*/ 1423 h 10013"/>
              <a:gd name="connsiteX6" fmla="*/ 9083 w 10157"/>
              <a:gd name="connsiteY6" fmla="*/ 142 h 10013"/>
              <a:gd name="connsiteX7" fmla="*/ 9083 w 10157"/>
              <a:gd name="connsiteY7" fmla="*/ 13 h 10013"/>
              <a:gd name="connsiteX8" fmla="*/ 466 w 10157"/>
              <a:gd name="connsiteY8" fmla="*/ 29 h 10013"/>
              <a:gd name="connsiteX9" fmla="*/ 11 w 10157"/>
              <a:gd name="connsiteY9" fmla="*/ 791 h 10013"/>
              <a:gd name="connsiteX10" fmla="*/ 210 w 10157"/>
              <a:gd name="connsiteY10" fmla="*/ 8745 h 10013"/>
              <a:gd name="connsiteX11" fmla="*/ 1213 w 10157"/>
              <a:gd name="connsiteY11" fmla="*/ 10013 h 10013"/>
              <a:gd name="connsiteX12" fmla="*/ 9216 w 10157"/>
              <a:gd name="connsiteY12" fmla="*/ 9987 h 10013"/>
              <a:gd name="connsiteX0" fmla="*/ 9164 w 10105"/>
              <a:gd name="connsiteY0" fmla="*/ 9987 h 10013"/>
              <a:gd name="connsiteX1" fmla="*/ 9156 w 10105"/>
              <a:gd name="connsiteY1" fmla="*/ 9793 h 10013"/>
              <a:gd name="connsiteX2" fmla="*/ 9945 w 10105"/>
              <a:gd name="connsiteY2" fmla="*/ 8616 h 10013"/>
              <a:gd name="connsiteX3" fmla="*/ 10105 w 10105"/>
              <a:gd name="connsiteY3" fmla="*/ 8629 h 10013"/>
              <a:gd name="connsiteX4" fmla="*/ 10016 w 10105"/>
              <a:gd name="connsiteY4" fmla="*/ 1410 h 10013"/>
              <a:gd name="connsiteX5" fmla="*/ 9874 w 10105"/>
              <a:gd name="connsiteY5" fmla="*/ 1423 h 10013"/>
              <a:gd name="connsiteX6" fmla="*/ 9031 w 10105"/>
              <a:gd name="connsiteY6" fmla="*/ 142 h 10013"/>
              <a:gd name="connsiteX7" fmla="*/ 9031 w 10105"/>
              <a:gd name="connsiteY7" fmla="*/ 13 h 10013"/>
              <a:gd name="connsiteX8" fmla="*/ 414 w 10105"/>
              <a:gd name="connsiteY8" fmla="*/ 29 h 10013"/>
              <a:gd name="connsiteX9" fmla="*/ 22 w 10105"/>
              <a:gd name="connsiteY9" fmla="*/ 629 h 10013"/>
              <a:gd name="connsiteX10" fmla="*/ 158 w 10105"/>
              <a:gd name="connsiteY10" fmla="*/ 8745 h 10013"/>
              <a:gd name="connsiteX11" fmla="*/ 1161 w 10105"/>
              <a:gd name="connsiteY11" fmla="*/ 10013 h 10013"/>
              <a:gd name="connsiteX12" fmla="*/ 9164 w 10105"/>
              <a:gd name="connsiteY12" fmla="*/ 9987 h 10013"/>
              <a:gd name="connsiteX0" fmla="*/ 9164 w 10105"/>
              <a:gd name="connsiteY0" fmla="*/ 9987 h 10013"/>
              <a:gd name="connsiteX1" fmla="*/ 9156 w 10105"/>
              <a:gd name="connsiteY1" fmla="*/ 9793 h 10013"/>
              <a:gd name="connsiteX2" fmla="*/ 9945 w 10105"/>
              <a:gd name="connsiteY2" fmla="*/ 8616 h 10013"/>
              <a:gd name="connsiteX3" fmla="*/ 10105 w 10105"/>
              <a:gd name="connsiteY3" fmla="*/ 8629 h 10013"/>
              <a:gd name="connsiteX4" fmla="*/ 10016 w 10105"/>
              <a:gd name="connsiteY4" fmla="*/ 1410 h 10013"/>
              <a:gd name="connsiteX5" fmla="*/ 9874 w 10105"/>
              <a:gd name="connsiteY5" fmla="*/ 1423 h 10013"/>
              <a:gd name="connsiteX6" fmla="*/ 9031 w 10105"/>
              <a:gd name="connsiteY6" fmla="*/ 142 h 10013"/>
              <a:gd name="connsiteX7" fmla="*/ 9031 w 10105"/>
              <a:gd name="connsiteY7" fmla="*/ 13 h 10013"/>
              <a:gd name="connsiteX8" fmla="*/ 414 w 10105"/>
              <a:gd name="connsiteY8" fmla="*/ 29 h 10013"/>
              <a:gd name="connsiteX9" fmla="*/ 22 w 10105"/>
              <a:gd name="connsiteY9" fmla="*/ 629 h 10013"/>
              <a:gd name="connsiteX10" fmla="*/ 158 w 10105"/>
              <a:gd name="connsiteY10" fmla="*/ 8745 h 10013"/>
              <a:gd name="connsiteX11" fmla="*/ 1161 w 10105"/>
              <a:gd name="connsiteY11" fmla="*/ 10013 h 10013"/>
              <a:gd name="connsiteX12" fmla="*/ 9164 w 10105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243 w 10184"/>
              <a:gd name="connsiteY0" fmla="*/ 9987 h 10134"/>
              <a:gd name="connsiteX1" fmla="*/ 9235 w 10184"/>
              <a:gd name="connsiteY1" fmla="*/ 9793 h 10134"/>
              <a:gd name="connsiteX2" fmla="*/ 10024 w 10184"/>
              <a:gd name="connsiteY2" fmla="*/ 8616 h 10134"/>
              <a:gd name="connsiteX3" fmla="*/ 10184 w 10184"/>
              <a:gd name="connsiteY3" fmla="*/ 8629 h 10134"/>
              <a:gd name="connsiteX4" fmla="*/ 10095 w 10184"/>
              <a:gd name="connsiteY4" fmla="*/ 1410 h 10134"/>
              <a:gd name="connsiteX5" fmla="*/ 9953 w 10184"/>
              <a:gd name="connsiteY5" fmla="*/ 1423 h 10134"/>
              <a:gd name="connsiteX6" fmla="*/ 9110 w 10184"/>
              <a:gd name="connsiteY6" fmla="*/ 142 h 10134"/>
              <a:gd name="connsiteX7" fmla="*/ 9110 w 10184"/>
              <a:gd name="connsiteY7" fmla="*/ 13 h 10134"/>
              <a:gd name="connsiteX8" fmla="*/ 613 w 10184"/>
              <a:gd name="connsiteY8" fmla="*/ 29 h 10134"/>
              <a:gd name="connsiteX9" fmla="*/ 92 w 10184"/>
              <a:gd name="connsiteY9" fmla="*/ 803 h 10134"/>
              <a:gd name="connsiteX10" fmla="*/ 93 w 10184"/>
              <a:gd name="connsiteY10" fmla="*/ 9253 h 10134"/>
              <a:gd name="connsiteX11" fmla="*/ 1240 w 10184"/>
              <a:gd name="connsiteY11" fmla="*/ 10013 h 10134"/>
              <a:gd name="connsiteX12" fmla="*/ 9243 w 10184"/>
              <a:gd name="connsiteY12" fmla="*/ 9987 h 10134"/>
              <a:gd name="connsiteX0" fmla="*/ 9243 w 10184"/>
              <a:gd name="connsiteY0" fmla="*/ 9987 h 10134"/>
              <a:gd name="connsiteX1" fmla="*/ 9235 w 10184"/>
              <a:gd name="connsiteY1" fmla="*/ 9793 h 10134"/>
              <a:gd name="connsiteX2" fmla="*/ 10024 w 10184"/>
              <a:gd name="connsiteY2" fmla="*/ 8616 h 10134"/>
              <a:gd name="connsiteX3" fmla="*/ 10184 w 10184"/>
              <a:gd name="connsiteY3" fmla="*/ 8629 h 10134"/>
              <a:gd name="connsiteX4" fmla="*/ 10095 w 10184"/>
              <a:gd name="connsiteY4" fmla="*/ 1410 h 10134"/>
              <a:gd name="connsiteX5" fmla="*/ 9953 w 10184"/>
              <a:gd name="connsiteY5" fmla="*/ 1423 h 10134"/>
              <a:gd name="connsiteX6" fmla="*/ 9110 w 10184"/>
              <a:gd name="connsiteY6" fmla="*/ 142 h 10134"/>
              <a:gd name="connsiteX7" fmla="*/ 9110 w 10184"/>
              <a:gd name="connsiteY7" fmla="*/ 13 h 10134"/>
              <a:gd name="connsiteX8" fmla="*/ 613 w 10184"/>
              <a:gd name="connsiteY8" fmla="*/ 29 h 10134"/>
              <a:gd name="connsiteX9" fmla="*/ 92 w 10184"/>
              <a:gd name="connsiteY9" fmla="*/ 803 h 10134"/>
              <a:gd name="connsiteX10" fmla="*/ 93 w 10184"/>
              <a:gd name="connsiteY10" fmla="*/ 9253 h 10134"/>
              <a:gd name="connsiteX11" fmla="*/ 1240 w 10184"/>
              <a:gd name="connsiteY11" fmla="*/ 10013 h 10134"/>
              <a:gd name="connsiteX12" fmla="*/ 9243 w 10184"/>
              <a:gd name="connsiteY12" fmla="*/ 9987 h 10134"/>
              <a:gd name="connsiteX0" fmla="*/ 9243 w 10184"/>
              <a:gd name="connsiteY0" fmla="*/ 9987 h 10013"/>
              <a:gd name="connsiteX1" fmla="*/ 9235 w 10184"/>
              <a:gd name="connsiteY1" fmla="*/ 9793 h 10013"/>
              <a:gd name="connsiteX2" fmla="*/ 10024 w 10184"/>
              <a:gd name="connsiteY2" fmla="*/ 8616 h 10013"/>
              <a:gd name="connsiteX3" fmla="*/ 10184 w 10184"/>
              <a:gd name="connsiteY3" fmla="*/ 8629 h 10013"/>
              <a:gd name="connsiteX4" fmla="*/ 10095 w 10184"/>
              <a:gd name="connsiteY4" fmla="*/ 1410 h 10013"/>
              <a:gd name="connsiteX5" fmla="*/ 9953 w 10184"/>
              <a:gd name="connsiteY5" fmla="*/ 1423 h 10013"/>
              <a:gd name="connsiteX6" fmla="*/ 9110 w 10184"/>
              <a:gd name="connsiteY6" fmla="*/ 142 h 10013"/>
              <a:gd name="connsiteX7" fmla="*/ 9110 w 10184"/>
              <a:gd name="connsiteY7" fmla="*/ 13 h 10013"/>
              <a:gd name="connsiteX8" fmla="*/ 613 w 10184"/>
              <a:gd name="connsiteY8" fmla="*/ 29 h 10013"/>
              <a:gd name="connsiteX9" fmla="*/ 92 w 10184"/>
              <a:gd name="connsiteY9" fmla="*/ 803 h 10013"/>
              <a:gd name="connsiteX10" fmla="*/ 93 w 10184"/>
              <a:gd name="connsiteY10" fmla="*/ 9253 h 10013"/>
              <a:gd name="connsiteX11" fmla="*/ 1240 w 10184"/>
              <a:gd name="connsiteY11" fmla="*/ 10013 h 10013"/>
              <a:gd name="connsiteX12" fmla="*/ 9243 w 10184"/>
              <a:gd name="connsiteY12" fmla="*/ 9987 h 10013"/>
              <a:gd name="connsiteX0" fmla="*/ 9355 w 10296"/>
              <a:gd name="connsiteY0" fmla="*/ 9987 h 10079"/>
              <a:gd name="connsiteX1" fmla="*/ 9347 w 10296"/>
              <a:gd name="connsiteY1" fmla="*/ 9793 h 10079"/>
              <a:gd name="connsiteX2" fmla="*/ 10136 w 10296"/>
              <a:gd name="connsiteY2" fmla="*/ 8616 h 10079"/>
              <a:gd name="connsiteX3" fmla="*/ 10296 w 10296"/>
              <a:gd name="connsiteY3" fmla="*/ 8629 h 10079"/>
              <a:gd name="connsiteX4" fmla="*/ 10207 w 10296"/>
              <a:gd name="connsiteY4" fmla="*/ 1410 h 10079"/>
              <a:gd name="connsiteX5" fmla="*/ 10065 w 10296"/>
              <a:gd name="connsiteY5" fmla="*/ 1423 h 10079"/>
              <a:gd name="connsiteX6" fmla="*/ 9222 w 10296"/>
              <a:gd name="connsiteY6" fmla="*/ 142 h 10079"/>
              <a:gd name="connsiteX7" fmla="*/ 9222 w 10296"/>
              <a:gd name="connsiteY7" fmla="*/ 13 h 10079"/>
              <a:gd name="connsiteX8" fmla="*/ 725 w 10296"/>
              <a:gd name="connsiteY8" fmla="*/ 29 h 10079"/>
              <a:gd name="connsiteX9" fmla="*/ 204 w 10296"/>
              <a:gd name="connsiteY9" fmla="*/ 803 h 10079"/>
              <a:gd name="connsiteX10" fmla="*/ 205 w 10296"/>
              <a:gd name="connsiteY10" fmla="*/ 9253 h 10079"/>
              <a:gd name="connsiteX11" fmla="*/ 760 w 10296"/>
              <a:gd name="connsiteY11" fmla="*/ 10079 h 10079"/>
              <a:gd name="connsiteX12" fmla="*/ 9355 w 10296"/>
              <a:gd name="connsiteY12" fmla="*/ 9987 h 10079"/>
              <a:gd name="connsiteX0" fmla="*/ 9361 w 10302"/>
              <a:gd name="connsiteY0" fmla="*/ 9987 h 10079"/>
              <a:gd name="connsiteX1" fmla="*/ 9353 w 10302"/>
              <a:gd name="connsiteY1" fmla="*/ 9793 h 10079"/>
              <a:gd name="connsiteX2" fmla="*/ 10142 w 10302"/>
              <a:gd name="connsiteY2" fmla="*/ 8616 h 10079"/>
              <a:gd name="connsiteX3" fmla="*/ 10302 w 10302"/>
              <a:gd name="connsiteY3" fmla="*/ 8629 h 10079"/>
              <a:gd name="connsiteX4" fmla="*/ 10213 w 10302"/>
              <a:gd name="connsiteY4" fmla="*/ 1410 h 10079"/>
              <a:gd name="connsiteX5" fmla="*/ 10071 w 10302"/>
              <a:gd name="connsiteY5" fmla="*/ 1423 h 10079"/>
              <a:gd name="connsiteX6" fmla="*/ 9228 w 10302"/>
              <a:gd name="connsiteY6" fmla="*/ 142 h 10079"/>
              <a:gd name="connsiteX7" fmla="*/ 9228 w 10302"/>
              <a:gd name="connsiteY7" fmla="*/ 13 h 10079"/>
              <a:gd name="connsiteX8" fmla="*/ 731 w 10302"/>
              <a:gd name="connsiteY8" fmla="*/ 29 h 10079"/>
              <a:gd name="connsiteX9" fmla="*/ 210 w 10302"/>
              <a:gd name="connsiteY9" fmla="*/ 803 h 10079"/>
              <a:gd name="connsiteX10" fmla="*/ 211 w 10302"/>
              <a:gd name="connsiteY10" fmla="*/ 9253 h 10079"/>
              <a:gd name="connsiteX11" fmla="*/ 766 w 10302"/>
              <a:gd name="connsiteY11" fmla="*/ 10079 h 10079"/>
              <a:gd name="connsiteX12" fmla="*/ 9361 w 10302"/>
              <a:gd name="connsiteY12" fmla="*/ 9987 h 10079"/>
              <a:gd name="connsiteX0" fmla="*/ 9361 w 10302"/>
              <a:gd name="connsiteY0" fmla="*/ 9987 h 10079"/>
              <a:gd name="connsiteX1" fmla="*/ 9353 w 10302"/>
              <a:gd name="connsiteY1" fmla="*/ 9793 h 10079"/>
              <a:gd name="connsiteX2" fmla="*/ 10142 w 10302"/>
              <a:gd name="connsiteY2" fmla="*/ 8616 h 10079"/>
              <a:gd name="connsiteX3" fmla="*/ 10302 w 10302"/>
              <a:gd name="connsiteY3" fmla="*/ 8629 h 10079"/>
              <a:gd name="connsiteX4" fmla="*/ 10213 w 10302"/>
              <a:gd name="connsiteY4" fmla="*/ 1410 h 10079"/>
              <a:gd name="connsiteX5" fmla="*/ 10071 w 10302"/>
              <a:gd name="connsiteY5" fmla="*/ 1423 h 10079"/>
              <a:gd name="connsiteX6" fmla="*/ 9228 w 10302"/>
              <a:gd name="connsiteY6" fmla="*/ 142 h 10079"/>
              <a:gd name="connsiteX7" fmla="*/ 9228 w 10302"/>
              <a:gd name="connsiteY7" fmla="*/ 13 h 10079"/>
              <a:gd name="connsiteX8" fmla="*/ 731 w 10302"/>
              <a:gd name="connsiteY8" fmla="*/ 29 h 10079"/>
              <a:gd name="connsiteX9" fmla="*/ 210 w 10302"/>
              <a:gd name="connsiteY9" fmla="*/ 803 h 10079"/>
              <a:gd name="connsiteX10" fmla="*/ 211 w 10302"/>
              <a:gd name="connsiteY10" fmla="*/ 9253 h 10079"/>
              <a:gd name="connsiteX11" fmla="*/ 766 w 10302"/>
              <a:gd name="connsiteY11" fmla="*/ 10079 h 10079"/>
              <a:gd name="connsiteX12" fmla="*/ 9361 w 10302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1 w 10182"/>
              <a:gd name="connsiteY0" fmla="*/ 9987 h 10079"/>
              <a:gd name="connsiteX1" fmla="*/ 9233 w 10182"/>
              <a:gd name="connsiteY1" fmla="*/ 9793 h 10079"/>
              <a:gd name="connsiteX2" fmla="*/ 10022 w 10182"/>
              <a:gd name="connsiteY2" fmla="*/ 8616 h 10079"/>
              <a:gd name="connsiteX3" fmla="*/ 10182 w 10182"/>
              <a:gd name="connsiteY3" fmla="*/ 8629 h 10079"/>
              <a:gd name="connsiteX4" fmla="*/ 10093 w 10182"/>
              <a:gd name="connsiteY4" fmla="*/ 1410 h 10079"/>
              <a:gd name="connsiteX5" fmla="*/ 9951 w 10182"/>
              <a:gd name="connsiteY5" fmla="*/ 1423 h 10079"/>
              <a:gd name="connsiteX6" fmla="*/ 9108 w 10182"/>
              <a:gd name="connsiteY6" fmla="*/ 142 h 10079"/>
              <a:gd name="connsiteX7" fmla="*/ 9108 w 10182"/>
              <a:gd name="connsiteY7" fmla="*/ 13 h 10079"/>
              <a:gd name="connsiteX8" fmla="*/ 611 w 10182"/>
              <a:gd name="connsiteY8" fmla="*/ 29 h 10079"/>
              <a:gd name="connsiteX9" fmla="*/ 90 w 10182"/>
              <a:gd name="connsiteY9" fmla="*/ 803 h 10079"/>
              <a:gd name="connsiteX10" fmla="*/ 95 w 10182"/>
              <a:gd name="connsiteY10" fmla="*/ 9281 h 10079"/>
              <a:gd name="connsiteX11" fmla="*/ 646 w 10182"/>
              <a:gd name="connsiteY11" fmla="*/ 10079 h 10079"/>
              <a:gd name="connsiteX12" fmla="*/ 9241 w 10182"/>
              <a:gd name="connsiteY12" fmla="*/ 9987 h 10079"/>
              <a:gd name="connsiteX0" fmla="*/ 9241 w 10182"/>
              <a:gd name="connsiteY0" fmla="*/ 9987 h 10079"/>
              <a:gd name="connsiteX1" fmla="*/ 9233 w 10182"/>
              <a:gd name="connsiteY1" fmla="*/ 9793 h 10079"/>
              <a:gd name="connsiteX2" fmla="*/ 10022 w 10182"/>
              <a:gd name="connsiteY2" fmla="*/ 8616 h 10079"/>
              <a:gd name="connsiteX3" fmla="*/ 10182 w 10182"/>
              <a:gd name="connsiteY3" fmla="*/ 8629 h 10079"/>
              <a:gd name="connsiteX4" fmla="*/ 10093 w 10182"/>
              <a:gd name="connsiteY4" fmla="*/ 1410 h 10079"/>
              <a:gd name="connsiteX5" fmla="*/ 9951 w 10182"/>
              <a:gd name="connsiteY5" fmla="*/ 1423 h 10079"/>
              <a:gd name="connsiteX6" fmla="*/ 9108 w 10182"/>
              <a:gd name="connsiteY6" fmla="*/ 142 h 10079"/>
              <a:gd name="connsiteX7" fmla="*/ 9108 w 10182"/>
              <a:gd name="connsiteY7" fmla="*/ 13 h 10079"/>
              <a:gd name="connsiteX8" fmla="*/ 611 w 10182"/>
              <a:gd name="connsiteY8" fmla="*/ 29 h 10079"/>
              <a:gd name="connsiteX9" fmla="*/ 90 w 10182"/>
              <a:gd name="connsiteY9" fmla="*/ 803 h 10079"/>
              <a:gd name="connsiteX10" fmla="*/ 95 w 10182"/>
              <a:gd name="connsiteY10" fmla="*/ 9281 h 10079"/>
              <a:gd name="connsiteX11" fmla="*/ 646 w 10182"/>
              <a:gd name="connsiteY11" fmla="*/ 10079 h 10079"/>
              <a:gd name="connsiteX12" fmla="*/ 9241 w 10182"/>
              <a:gd name="connsiteY12" fmla="*/ 9987 h 10079"/>
              <a:gd name="connsiteX0" fmla="*/ 9243 w 10184"/>
              <a:gd name="connsiteY0" fmla="*/ 9987 h 10079"/>
              <a:gd name="connsiteX1" fmla="*/ 9235 w 10184"/>
              <a:gd name="connsiteY1" fmla="*/ 9793 h 10079"/>
              <a:gd name="connsiteX2" fmla="*/ 10024 w 10184"/>
              <a:gd name="connsiteY2" fmla="*/ 8616 h 10079"/>
              <a:gd name="connsiteX3" fmla="*/ 10184 w 10184"/>
              <a:gd name="connsiteY3" fmla="*/ 8629 h 10079"/>
              <a:gd name="connsiteX4" fmla="*/ 10095 w 10184"/>
              <a:gd name="connsiteY4" fmla="*/ 1410 h 10079"/>
              <a:gd name="connsiteX5" fmla="*/ 9953 w 10184"/>
              <a:gd name="connsiteY5" fmla="*/ 1423 h 10079"/>
              <a:gd name="connsiteX6" fmla="*/ 9110 w 10184"/>
              <a:gd name="connsiteY6" fmla="*/ 142 h 10079"/>
              <a:gd name="connsiteX7" fmla="*/ 9110 w 10184"/>
              <a:gd name="connsiteY7" fmla="*/ 13 h 10079"/>
              <a:gd name="connsiteX8" fmla="*/ 613 w 10184"/>
              <a:gd name="connsiteY8" fmla="*/ 29 h 10079"/>
              <a:gd name="connsiteX9" fmla="*/ 92 w 10184"/>
              <a:gd name="connsiteY9" fmla="*/ 803 h 10079"/>
              <a:gd name="connsiteX10" fmla="*/ 93 w 10184"/>
              <a:gd name="connsiteY10" fmla="*/ 9281 h 10079"/>
              <a:gd name="connsiteX11" fmla="*/ 648 w 10184"/>
              <a:gd name="connsiteY11" fmla="*/ 10079 h 10079"/>
              <a:gd name="connsiteX12" fmla="*/ 9243 w 10184"/>
              <a:gd name="connsiteY12" fmla="*/ 9987 h 10079"/>
              <a:gd name="connsiteX0" fmla="*/ 9243 w 10184"/>
              <a:gd name="connsiteY0" fmla="*/ 9987 h 10079"/>
              <a:gd name="connsiteX1" fmla="*/ 9235 w 10184"/>
              <a:gd name="connsiteY1" fmla="*/ 9793 h 10079"/>
              <a:gd name="connsiteX2" fmla="*/ 10024 w 10184"/>
              <a:gd name="connsiteY2" fmla="*/ 8616 h 10079"/>
              <a:gd name="connsiteX3" fmla="*/ 10184 w 10184"/>
              <a:gd name="connsiteY3" fmla="*/ 8629 h 10079"/>
              <a:gd name="connsiteX4" fmla="*/ 10095 w 10184"/>
              <a:gd name="connsiteY4" fmla="*/ 1410 h 10079"/>
              <a:gd name="connsiteX5" fmla="*/ 9953 w 10184"/>
              <a:gd name="connsiteY5" fmla="*/ 1423 h 10079"/>
              <a:gd name="connsiteX6" fmla="*/ 9110 w 10184"/>
              <a:gd name="connsiteY6" fmla="*/ 142 h 10079"/>
              <a:gd name="connsiteX7" fmla="*/ 9110 w 10184"/>
              <a:gd name="connsiteY7" fmla="*/ 13 h 10079"/>
              <a:gd name="connsiteX8" fmla="*/ 613 w 10184"/>
              <a:gd name="connsiteY8" fmla="*/ 29 h 10079"/>
              <a:gd name="connsiteX9" fmla="*/ 92 w 10184"/>
              <a:gd name="connsiteY9" fmla="*/ 803 h 10079"/>
              <a:gd name="connsiteX10" fmla="*/ 93 w 10184"/>
              <a:gd name="connsiteY10" fmla="*/ 9281 h 10079"/>
              <a:gd name="connsiteX11" fmla="*/ 648 w 10184"/>
              <a:gd name="connsiteY11" fmla="*/ 10079 h 10079"/>
              <a:gd name="connsiteX12" fmla="*/ 9243 w 10184"/>
              <a:gd name="connsiteY12" fmla="*/ 9987 h 10079"/>
              <a:gd name="connsiteX0" fmla="*/ 9151 w 10092"/>
              <a:gd name="connsiteY0" fmla="*/ 9987 h 10079"/>
              <a:gd name="connsiteX1" fmla="*/ 9143 w 10092"/>
              <a:gd name="connsiteY1" fmla="*/ 9793 h 10079"/>
              <a:gd name="connsiteX2" fmla="*/ 9932 w 10092"/>
              <a:gd name="connsiteY2" fmla="*/ 8616 h 10079"/>
              <a:gd name="connsiteX3" fmla="*/ 10092 w 10092"/>
              <a:gd name="connsiteY3" fmla="*/ 8629 h 10079"/>
              <a:gd name="connsiteX4" fmla="*/ 10003 w 10092"/>
              <a:gd name="connsiteY4" fmla="*/ 1410 h 10079"/>
              <a:gd name="connsiteX5" fmla="*/ 9861 w 10092"/>
              <a:gd name="connsiteY5" fmla="*/ 1423 h 10079"/>
              <a:gd name="connsiteX6" fmla="*/ 9018 w 10092"/>
              <a:gd name="connsiteY6" fmla="*/ 142 h 10079"/>
              <a:gd name="connsiteX7" fmla="*/ 9018 w 10092"/>
              <a:gd name="connsiteY7" fmla="*/ 13 h 10079"/>
              <a:gd name="connsiteX8" fmla="*/ 521 w 10092"/>
              <a:gd name="connsiteY8" fmla="*/ 29 h 10079"/>
              <a:gd name="connsiteX9" fmla="*/ 0 w 10092"/>
              <a:gd name="connsiteY9" fmla="*/ 803 h 10079"/>
              <a:gd name="connsiteX10" fmla="*/ 1 w 10092"/>
              <a:gd name="connsiteY10" fmla="*/ 9281 h 10079"/>
              <a:gd name="connsiteX11" fmla="*/ 556 w 10092"/>
              <a:gd name="connsiteY11" fmla="*/ 10079 h 10079"/>
              <a:gd name="connsiteX12" fmla="*/ 9151 w 10092"/>
              <a:gd name="connsiteY12" fmla="*/ 9987 h 10079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9861 w 10092"/>
              <a:gd name="connsiteY4" fmla="*/ 1517 h 10173"/>
              <a:gd name="connsiteX5" fmla="*/ 9018 w 10092"/>
              <a:gd name="connsiteY5" fmla="*/ 107 h 10173"/>
              <a:gd name="connsiteX6" fmla="*/ 521 w 10092"/>
              <a:gd name="connsiteY6" fmla="*/ 123 h 10173"/>
              <a:gd name="connsiteX7" fmla="*/ 0 w 10092"/>
              <a:gd name="connsiteY7" fmla="*/ 897 h 10173"/>
              <a:gd name="connsiteX8" fmla="*/ 1 w 10092"/>
              <a:gd name="connsiteY8" fmla="*/ 9375 h 10173"/>
              <a:gd name="connsiteX9" fmla="*/ 556 w 10092"/>
              <a:gd name="connsiteY9" fmla="*/ 10173 h 10173"/>
              <a:gd name="connsiteX10" fmla="*/ 9151 w 10092"/>
              <a:gd name="connsiteY10" fmla="*/ 10081 h 10173"/>
              <a:gd name="connsiteX0" fmla="*/ 9151 w 10273"/>
              <a:gd name="connsiteY0" fmla="*/ 10062 h 10154"/>
              <a:gd name="connsiteX1" fmla="*/ 9143 w 10273"/>
              <a:gd name="connsiteY1" fmla="*/ 9868 h 10154"/>
              <a:gd name="connsiteX2" fmla="*/ 9932 w 10273"/>
              <a:gd name="connsiteY2" fmla="*/ 8691 h 10154"/>
              <a:gd name="connsiteX3" fmla="*/ 10092 w 10273"/>
              <a:gd name="connsiteY3" fmla="*/ 8704 h 10154"/>
              <a:gd name="connsiteX4" fmla="*/ 9861 w 10273"/>
              <a:gd name="connsiteY4" fmla="*/ 1498 h 10154"/>
              <a:gd name="connsiteX5" fmla="*/ 9532 w 10273"/>
              <a:gd name="connsiteY5" fmla="*/ 116 h 10154"/>
              <a:gd name="connsiteX6" fmla="*/ 521 w 10273"/>
              <a:gd name="connsiteY6" fmla="*/ 104 h 10154"/>
              <a:gd name="connsiteX7" fmla="*/ 0 w 10273"/>
              <a:gd name="connsiteY7" fmla="*/ 878 h 10154"/>
              <a:gd name="connsiteX8" fmla="*/ 1 w 10273"/>
              <a:gd name="connsiteY8" fmla="*/ 9356 h 10154"/>
              <a:gd name="connsiteX9" fmla="*/ 556 w 10273"/>
              <a:gd name="connsiteY9" fmla="*/ 10154 h 10154"/>
              <a:gd name="connsiteX10" fmla="*/ 9151 w 10273"/>
              <a:gd name="connsiteY10" fmla="*/ 10062 h 10154"/>
              <a:gd name="connsiteX0" fmla="*/ 9151 w 10092"/>
              <a:gd name="connsiteY0" fmla="*/ 10062 h 10154"/>
              <a:gd name="connsiteX1" fmla="*/ 9143 w 10092"/>
              <a:gd name="connsiteY1" fmla="*/ 9868 h 10154"/>
              <a:gd name="connsiteX2" fmla="*/ 9932 w 10092"/>
              <a:gd name="connsiteY2" fmla="*/ 8691 h 10154"/>
              <a:gd name="connsiteX3" fmla="*/ 10092 w 10092"/>
              <a:gd name="connsiteY3" fmla="*/ 8704 h 10154"/>
              <a:gd name="connsiteX4" fmla="*/ 9861 w 10092"/>
              <a:gd name="connsiteY4" fmla="*/ 1498 h 10154"/>
              <a:gd name="connsiteX5" fmla="*/ 9532 w 10092"/>
              <a:gd name="connsiteY5" fmla="*/ 116 h 10154"/>
              <a:gd name="connsiteX6" fmla="*/ 521 w 10092"/>
              <a:gd name="connsiteY6" fmla="*/ 104 h 10154"/>
              <a:gd name="connsiteX7" fmla="*/ 0 w 10092"/>
              <a:gd name="connsiteY7" fmla="*/ 878 h 10154"/>
              <a:gd name="connsiteX8" fmla="*/ 1 w 10092"/>
              <a:gd name="connsiteY8" fmla="*/ 9356 h 10154"/>
              <a:gd name="connsiteX9" fmla="*/ 556 w 10092"/>
              <a:gd name="connsiteY9" fmla="*/ 10154 h 10154"/>
              <a:gd name="connsiteX10" fmla="*/ 9151 w 10092"/>
              <a:gd name="connsiteY10" fmla="*/ 10062 h 10154"/>
              <a:gd name="connsiteX0" fmla="*/ 9151 w 10127"/>
              <a:gd name="connsiteY0" fmla="*/ 10052 h 10144"/>
              <a:gd name="connsiteX1" fmla="*/ 9143 w 10127"/>
              <a:gd name="connsiteY1" fmla="*/ 9858 h 10144"/>
              <a:gd name="connsiteX2" fmla="*/ 9932 w 10127"/>
              <a:gd name="connsiteY2" fmla="*/ 8681 h 10144"/>
              <a:gd name="connsiteX3" fmla="*/ 10092 w 10127"/>
              <a:gd name="connsiteY3" fmla="*/ 8694 h 10144"/>
              <a:gd name="connsiteX4" fmla="*/ 9861 w 10127"/>
              <a:gd name="connsiteY4" fmla="*/ 1488 h 10144"/>
              <a:gd name="connsiteX5" fmla="*/ 10075 w 10127"/>
              <a:gd name="connsiteY5" fmla="*/ 120 h 10144"/>
              <a:gd name="connsiteX6" fmla="*/ 521 w 10127"/>
              <a:gd name="connsiteY6" fmla="*/ 94 h 10144"/>
              <a:gd name="connsiteX7" fmla="*/ 0 w 10127"/>
              <a:gd name="connsiteY7" fmla="*/ 868 h 10144"/>
              <a:gd name="connsiteX8" fmla="*/ 1 w 10127"/>
              <a:gd name="connsiteY8" fmla="*/ 9346 h 10144"/>
              <a:gd name="connsiteX9" fmla="*/ 556 w 10127"/>
              <a:gd name="connsiteY9" fmla="*/ 10144 h 10144"/>
              <a:gd name="connsiteX10" fmla="*/ 9151 w 10127"/>
              <a:gd name="connsiteY10" fmla="*/ 10052 h 10144"/>
              <a:gd name="connsiteX0" fmla="*/ 9151 w 10092"/>
              <a:gd name="connsiteY0" fmla="*/ 10066 h 10158"/>
              <a:gd name="connsiteX1" fmla="*/ 9143 w 10092"/>
              <a:gd name="connsiteY1" fmla="*/ 9872 h 10158"/>
              <a:gd name="connsiteX2" fmla="*/ 9932 w 10092"/>
              <a:gd name="connsiteY2" fmla="*/ 8695 h 10158"/>
              <a:gd name="connsiteX3" fmla="*/ 10092 w 10092"/>
              <a:gd name="connsiteY3" fmla="*/ 8708 h 10158"/>
              <a:gd name="connsiteX4" fmla="*/ 9861 w 10092"/>
              <a:gd name="connsiteY4" fmla="*/ 1502 h 10158"/>
              <a:gd name="connsiteX5" fmla="*/ 9522 w 10092"/>
              <a:gd name="connsiteY5" fmla="*/ 113 h 10158"/>
              <a:gd name="connsiteX6" fmla="*/ 521 w 10092"/>
              <a:gd name="connsiteY6" fmla="*/ 108 h 10158"/>
              <a:gd name="connsiteX7" fmla="*/ 0 w 10092"/>
              <a:gd name="connsiteY7" fmla="*/ 882 h 10158"/>
              <a:gd name="connsiteX8" fmla="*/ 1 w 10092"/>
              <a:gd name="connsiteY8" fmla="*/ 9360 h 10158"/>
              <a:gd name="connsiteX9" fmla="*/ 556 w 10092"/>
              <a:gd name="connsiteY9" fmla="*/ 10158 h 10158"/>
              <a:gd name="connsiteX10" fmla="*/ 9151 w 10092"/>
              <a:gd name="connsiteY10" fmla="*/ 10066 h 10158"/>
              <a:gd name="connsiteX0" fmla="*/ 9151 w 10092"/>
              <a:gd name="connsiteY0" fmla="*/ 10066 h 10158"/>
              <a:gd name="connsiteX1" fmla="*/ 9143 w 10092"/>
              <a:gd name="connsiteY1" fmla="*/ 9872 h 10158"/>
              <a:gd name="connsiteX2" fmla="*/ 9932 w 10092"/>
              <a:gd name="connsiteY2" fmla="*/ 8695 h 10158"/>
              <a:gd name="connsiteX3" fmla="*/ 10092 w 10092"/>
              <a:gd name="connsiteY3" fmla="*/ 8708 h 10158"/>
              <a:gd name="connsiteX4" fmla="*/ 9538 w 10092"/>
              <a:gd name="connsiteY4" fmla="*/ 918 h 10158"/>
              <a:gd name="connsiteX5" fmla="*/ 9522 w 10092"/>
              <a:gd name="connsiteY5" fmla="*/ 113 h 10158"/>
              <a:gd name="connsiteX6" fmla="*/ 521 w 10092"/>
              <a:gd name="connsiteY6" fmla="*/ 108 h 10158"/>
              <a:gd name="connsiteX7" fmla="*/ 0 w 10092"/>
              <a:gd name="connsiteY7" fmla="*/ 882 h 10158"/>
              <a:gd name="connsiteX8" fmla="*/ 1 w 10092"/>
              <a:gd name="connsiteY8" fmla="*/ 9360 h 10158"/>
              <a:gd name="connsiteX9" fmla="*/ 556 w 10092"/>
              <a:gd name="connsiteY9" fmla="*/ 10158 h 10158"/>
              <a:gd name="connsiteX10" fmla="*/ 9151 w 10092"/>
              <a:gd name="connsiteY10" fmla="*/ 10066 h 10158"/>
              <a:gd name="connsiteX0" fmla="*/ 9151 w 10160"/>
              <a:gd name="connsiteY0" fmla="*/ 10066 h 10158"/>
              <a:gd name="connsiteX1" fmla="*/ 9143 w 10160"/>
              <a:gd name="connsiteY1" fmla="*/ 9872 h 10158"/>
              <a:gd name="connsiteX2" fmla="*/ 9932 w 10160"/>
              <a:gd name="connsiteY2" fmla="*/ 8695 h 10158"/>
              <a:gd name="connsiteX3" fmla="*/ 10092 w 10160"/>
              <a:gd name="connsiteY3" fmla="*/ 8708 h 10158"/>
              <a:gd name="connsiteX4" fmla="*/ 10081 w 10160"/>
              <a:gd name="connsiteY4" fmla="*/ 911 h 10158"/>
              <a:gd name="connsiteX5" fmla="*/ 9522 w 10160"/>
              <a:gd name="connsiteY5" fmla="*/ 113 h 10158"/>
              <a:gd name="connsiteX6" fmla="*/ 521 w 10160"/>
              <a:gd name="connsiteY6" fmla="*/ 108 h 10158"/>
              <a:gd name="connsiteX7" fmla="*/ 0 w 10160"/>
              <a:gd name="connsiteY7" fmla="*/ 882 h 10158"/>
              <a:gd name="connsiteX8" fmla="*/ 1 w 10160"/>
              <a:gd name="connsiteY8" fmla="*/ 9360 h 10158"/>
              <a:gd name="connsiteX9" fmla="*/ 556 w 10160"/>
              <a:gd name="connsiteY9" fmla="*/ 10158 h 10158"/>
              <a:gd name="connsiteX10" fmla="*/ 9151 w 10160"/>
              <a:gd name="connsiteY10" fmla="*/ 10066 h 10158"/>
              <a:gd name="connsiteX0" fmla="*/ 9151 w 10160"/>
              <a:gd name="connsiteY0" fmla="*/ 10066 h 10158"/>
              <a:gd name="connsiteX1" fmla="*/ 9143 w 10160"/>
              <a:gd name="connsiteY1" fmla="*/ 9872 h 10158"/>
              <a:gd name="connsiteX2" fmla="*/ 9932 w 10160"/>
              <a:gd name="connsiteY2" fmla="*/ 8695 h 10158"/>
              <a:gd name="connsiteX3" fmla="*/ 10092 w 10160"/>
              <a:gd name="connsiteY3" fmla="*/ 8708 h 10158"/>
              <a:gd name="connsiteX4" fmla="*/ 10081 w 10160"/>
              <a:gd name="connsiteY4" fmla="*/ 911 h 10158"/>
              <a:gd name="connsiteX5" fmla="*/ 9522 w 10160"/>
              <a:gd name="connsiteY5" fmla="*/ 113 h 10158"/>
              <a:gd name="connsiteX6" fmla="*/ 521 w 10160"/>
              <a:gd name="connsiteY6" fmla="*/ 108 h 10158"/>
              <a:gd name="connsiteX7" fmla="*/ 0 w 10160"/>
              <a:gd name="connsiteY7" fmla="*/ 882 h 10158"/>
              <a:gd name="connsiteX8" fmla="*/ 1 w 10160"/>
              <a:gd name="connsiteY8" fmla="*/ 9360 h 10158"/>
              <a:gd name="connsiteX9" fmla="*/ 556 w 10160"/>
              <a:gd name="connsiteY9" fmla="*/ 10158 h 10158"/>
              <a:gd name="connsiteX10" fmla="*/ 9151 w 10160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10092 w 10171"/>
              <a:gd name="connsiteY2" fmla="*/ 8708 h 10158"/>
              <a:gd name="connsiteX3" fmla="*/ 10096 w 10171"/>
              <a:gd name="connsiteY3" fmla="*/ 939 h 10158"/>
              <a:gd name="connsiteX4" fmla="*/ 9522 w 10171"/>
              <a:gd name="connsiteY4" fmla="*/ 113 h 10158"/>
              <a:gd name="connsiteX5" fmla="*/ 521 w 10171"/>
              <a:gd name="connsiteY5" fmla="*/ 108 h 10158"/>
              <a:gd name="connsiteX6" fmla="*/ 0 w 10171"/>
              <a:gd name="connsiteY6" fmla="*/ 882 h 10158"/>
              <a:gd name="connsiteX7" fmla="*/ 1 w 10171"/>
              <a:gd name="connsiteY7" fmla="*/ 9360 h 10158"/>
              <a:gd name="connsiteX8" fmla="*/ 556 w 10171"/>
              <a:gd name="connsiteY8" fmla="*/ 10158 h 10158"/>
              <a:gd name="connsiteX9" fmla="*/ 9151 w 10171"/>
              <a:gd name="connsiteY9" fmla="*/ 10066 h 10158"/>
              <a:gd name="connsiteX0" fmla="*/ 9151 w 10171"/>
              <a:gd name="connsiteY0" fmla="*/ 10066 h 10158"/>
              <a:gd name="connsiteX1" fmla="*/ 10092 w 10171"/>
              <a:gd name="connsiteY1" fmla="*/ 8708 h 10158"/>
              <a:gd name="connsiteX2" fmla="*/ 10096 w 10171"/>
              <a:gd name="connsiteY2" fmla="*/ 939 h 10158"/>
              <a:gd name="connsiteX3" fmla="*/ 9522 w 10171"/>
              <a:gd name="connsiteY3" fmla="*/ 113 h 10158"/>
              <a:gd name="connsiteX4" fmla="*/ 521 w 10171"/>
              <a:gd name="connsiteY4" fmla="*/ 108 h 10158"/>
              <a:gd name="connsiteX5" fmla="*/ 0 w 10171"/>
              <a:gd name="connsiteY5" fmla="*/ 882 h 10158"/>
              <a:gd name="connsiteX6" fmla="*/ 1 w 10171"/>
              <a:gd name="connsiteY6" fmla="*/ 9360 h 10158"/>
              <a:gd name="connsiteX7" fmla="*/ 556 w 10171"/>
              <a:gd name="connsiteY7" fmla="*/ 10158 h 10158"/>
              <a:gd name="connsiteX8" fmla="*/ 9151 w 10171"/>
              <a:gd name="connsiteY8" fmla="*/ 10066 h 10158"/>
              <a:gd name="connsiteX0" fmla="*/ 9151 w 10169"/>
              <a:gd name="connsiteY0" fmla="*/ 10066 h 10186"/>
              <a:gd name="connsiteX1" fmla="*/ 10082 w 10169"/>
              <a:gd name="connsiteY1" fmla="*/ 9335 h 10186"/>
              <a:gd name="connsiteX2" fmla="*/ 10096 w 10169"/>
              <a:gd name="connsiteY2" fmla="*/ 939 h 10186"/>
              <a:gd name="connsiteX3" fmla="*/ 9522 w 10169"/>
              <a:gd name="connsiteY3" fmla="*/ 113 h 10186"/>
              <a:gd name="connsiteX4" fmla="*/ 521 w 10169"/>
              <a:gd name="connsiteY4" fmla="*/ 108 h 10186"/>
              <a:gd name="connsiteX5" fmla="*/ 0 w 10169"/>
              <a:gd name="connsiteY5" fmla="*/ 882 h 10186"/>
              <a:gd name="connsiteX6" fmla="*/ 1 w 10169"/>
              <a:gd name="connsiteY6" fmla="*/ 9360 h 10186"/>
              <a:gd name="connsiteX7" fmla="*/ 556 w 10169"/>
              <a:gd name="connsiteY7" fmla="*/ 10158 h 10186"/>
              <a:gd name="connsiteX8" fmla="*/ 9151 w 10169"/>
              <a:gd name="connsiteY8" fmla="*/ 10066 h 10186"/>
              <a:gd name="connsiteX0" fmla="*/ 9151 w 10169"/>
              <a:gd name="connsiteY0" fmla="*/ 10066 h 10158"/>
              <a:gd name="connsiteX1" fmla="*/ 10082 w 10169"/>
              <a:gd name="connsiteY1" fmla="*/ 9335 h 10158"/>
              <a:gd name="connsiteX2" fmla="*/ 10096 w 10169"/>
              <a:gd name="connsiteY2" fmla="*/ 939 h 10158"/>
              <a:gd name="connsiteX3" fmla="*/ 9522 w 10169"/>
              <a:gd name="connsiteY3" fmla="*/ 113 h 10158"/>
              <a:gd name="connsiteX4" fmla="*/ 521 w 10169"/>
              <a:gd name="connsiteY4" fmla="*/ 108 h 10158"/>
              <a:gd name="connsiteX5" fmla="*/ 0 w 10169"/>
              <a:gd name="connsiteY5" fmla="*/ 882 h 10158"/>
              <a:gd name="connsiteX6" fmla="*/ 1 w 10169"/>
              <a:gd name="connsiteY6" fmla="*/ 9360 h 10158"/>
              <a:gd name="connsiteX7" fmla="*/ 556 w 10169"/>
              <a:gd name="connsiteY7" fmla="*/ 10158 h 10158"/>
              <a:gd name="connsiteX8" fmla="*/ 9151 w 10169"/>
              <a:gd name="connsiteY8" fmla="*/ 10066 h 10158"/>
              <a:gd name="connsiteX0" fmla="*/ 9518 w 10241"/>
              <a:gd name="connsiteY0" fmla="*/ 10159 h 10159"/>
              <a:gd name="connsiteX1" fmla="*/ 10082 w 10241"/>
              <a:gd name="connsiteY1" fmla="*/ 9335 h 10159"/>
              <a:gd name="connsiteX2" fmla="*/ 10096 w 10241"/>
              <a:gd name="connsiteY2" fmla="*/ 939 h 10159"/>
              <a:gd name="connsiteX3" fmla="*/ 9522 w 10241"/>
              <a:gd name="connsiteY3" fmla="*/ 113 h 10159"/>
              <a:gd name="connsiteX4" fmla="*/ 521 w 10241"/>
              <a:gd name="connsiteY4" fmla="*/ 108 h 10159"/>
              <a:gd name="connsiteX5" fmla="*/ 0 w 10241"/>
              <a:gd name="connsiteY5" fmla="*/ 882 h 10159"/>
              <a:gd name="connsiteX6" fmla="*/ 1 w 10241"/>
              <a:gd name="connsiteY6" fmla="*/ 9360 h 10159"/>
              <a:gd name="connsiteX7" fmla="*/ 556 w 10241"/>
              <a:gd name="connsiteY7" fmla="*/ 10158 h 10159"/>
              <a:gd name="connsiteX8" fmla="*/ 9518 w 10241"/>
              <a:gd name="connsiteY8" fmla="*/ 10159 h 10159"/>
              <a:gd name="connsiteX0" fmla="*/ 9518 w 10169"/>
              <a:gd name="connsiteY0" fmla="*/ 10159 h 10159"/>
              <a:gd name="connsiteX1" fmla="*/ 10082 w 10169"/>
              <a:gd name="connsiteY1" fmla="*/ 9335 h 10159"/>
              <a:gd name="connsiteX2" fmla="*/ 10096 w 10169"/>
              <a:gd name="connsiteY2" fmla="*/ 939 h 10159"/>
              <a:gd name="connsiteX3" fmla="*/ 9522 w 10169"/>
              <a:gd name="connsiteY3" fmla="*/ 113 h 10159"/>
              <a:gd name="connsiteX4" fmla="*/ 521 w 10169"/>
              <a:gd name="connsiteY4" fmla="*/ 108 h 10159"/>
              <a:gd name="connsiteX5" fmla="*/ 0 w 10169"/>
              <a:gd name="connsiteY5" fmla="*/ 882 h 10159"/>
              <a:gd name="connsiteX6" fmla="*/ 1 w 10169"/>
              <a:gd name="connsiteY6" fmla="*/ 9360 h 10159"/>
              <a:gd name="connsiteX7" fmla="*/ 556 w 10169"/>
              <a:gd name="connsiteY7" fmla="*/ 10158 h 10159"/>
              <a:gd name="connsiteX8" fmla="*/ 9518 w 10169"/>
              <a:gd name="connsiteY8" fmla="*/ 10159 h 10159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70"/>
              <a:gd name="connsiteY0" fmla="*/ 10166 h 10166"/>
              <a:gd name="connsiteX1" fmla="*/ 10082 w 10170"/>
              <a:gd name="connsiteY1" fmla="*/ 9335 h 10166"/>
              <a:gd name="connsiteX2" fmla="*/ 10096 w 10170"/>
              <a:gd name="connsiteY2" fmla="*/ 939 h 10166"/>
              <a:gd name="connsiteX3" fmla="*/ 9522 w 10170"/>
              <a:gd name="connsiteY3" fmla="*/ 113 h 10166"/>
              <a:gd name="connsiteX4" fmla="*/ 521 w 10170"/>
              <a:gd name="connsiteY4" fmla="*/ 108 h 10166"/>
              <a:gd name="connsiteX5" fmla="*/ 0 w 10170"/>
              <a:gd name="connsiteY5" fmla="*/ 882 h 10166"/>
              <a:gd name="connsiteX6" fmla="*/ 1 w 10170"/>
              <a:gd name="connsiteY6" fmla="*/ 9360 h 10166"/>
              <a:gd name="connsiteX7" fmla="*/ 556 w 10170"/>
              <a:gd name="connsiteY7" fmla="*/ 10158 h 10166"/>
              <a:gd name="connsiteX8" fmla="*/ 9528 w 10170"/>
              <a:gd name="connsiteY8" fmla="*/ 10166 h 10166"/>
              <a:gd name="connsiteX0" fmla="*/ 9528 w 10096"/>
              <a:gd name="connsiteY0" fmla="*/ 10166 h 10166"/>
              <a:gd name="connsiteX1" fmla="*/ 10082 w 10096"/>
              <a:gd name="connsiteY1" fmla="*/ 9335 h 10166"/>
              <a:gd name="connsiteX2" fmla="*/ 10096 w 10096"/>
              <a:gd name="connsiteY2" fmla="*/ 939 h 10166"/>
              <a:gd name="connsiteX3" fmla="*/ 9522 w 10096"/>
              <a:gd name="connsiteY3" fmla="*/ 113 h 10166"/>
              <a:gd name="connsiteX4" fmla="*/ 521 w 10096"/>
              <a:gd name="connsiteY4" fmla="*/ 108 h 10166"/>
              <a:gd name="connsiteX5" fmla="*/ 0 w 10096"/>
              <a:gd name="connsiteY5" fmla="*/ 882 h 10166"/>
              <a:gd name="connsiteX6" fmla="*/ 1 w 10096"/>
              <a:gd name="connsiteY6" fmla="*/ 9360 h 10166"/>
              <a:gd name="connsiteX7" fmla="*/ 556 w 10096"/>
              <a:gd name="connsiteY7" fmla="*/ 10158 h 10166"/>
              <a:gd name="connsiteX8" fmla="*/ 9528 w 10096"/>
              <a:gd name="connsiteY8" fmla="*/ 10166 h 10166"/>
              <a:gd name="connsiteX0" fmla="*/ 9528 w 10096"/>
              <a:gd name="connsiteY0" fmla="*/ 10058 h 10058"/>
              <a:gd name="connsiteX1" fmla="*/ 10082 w 10096"/>
              <a:gd name="connsiteY1" fmla="*/ 9227 h 10058"/>
              <a:gd name="connsiteX2" fmla="*/ 10096 w 10096"/>
              <a:gd name="connsiteY2" fmla="*/ 831 h 10058"/>
              <a:gd name="connsiteX3" fmla="*/ 9522 w 10096"/>
              <a:gd name="connsiteY3" fmla="*/ 5 h 10058"/>
              <a:gd name="connsiteX4" fmla="*/ 521 w 10096"/>
              <a:gd name="connsiteY4" fmla="*/ 0 h 10058"/>
              <a:gd name="connsiteX5" fmla="*/ 0 w 10096"/>
              <a:gd name="connsiteY5" fmla="*/ 774 h 10058"/>
              <a:gd name="connsiteX6" fmla="*/ 1 w 10096"/>
              <a:gd name="connsiteY6" fmla="*/ 9252 h 10058"/>
              <a:gd name="connsiteX7" fmla="*/ 556 w 10096"/>
              <a:gd name="connsiteY7" fmla="*/ 10050 h 10058"/>
              <a:gd name="connsiteX8" fmla="*/ 9528 w 10096"/>
              <a:gd name="connsiteY8" fmla="*/ 10058 h 10058"/>
              <a:gd name="connsiteX0" fmla="*/ 9829 w 10397"/>
              <a:gd name="connsiteY0" fmla="*/ 10058 h 10058"/>
              <a:gd name="connsiteX1" fmla="*/ 10383 w 10397"/>
              <a:gd name="connsiteY1" fmla="*/ 9227 h 10058"/>
              <a:gd name="connsiteX2" fmla="*/ 10397 w 10397"/>
              <a:gd name="connsiteY2" fmla="*/ 831 h 10058"/>
              <a:gd name="connsiteX3" fmla="*/ 9823 w 10397"/>
              <a:gd name="connsiteY3" fmla="*/ 5 h 10058"/>
              <a:gd name="connsiteX4" fmla="*/ 822 w 10397"/>
              <a:gd name="connsiteY4" fmla="*/ 0 h 10058"/>
              <a:gd name="connsiteX5" fmla="*/ 0 w 10397"/>
              <a:gd name="connsiteY5" fmla="*/ 774 h 10058"/>
              <a:gd name="connsiteX6" fmla="*/ 302 w 10397"/>
              <a:gd name="connsiteY6" fmla="*/ 9252 h 10058"/>
              <a:gd name="connsiteX7" fmla="*/ 857 w 10397"/>
              <a:gd name="connsiteY7" fmla="*/ 10050 h 10058"/>
              <a:gd name="connsiteX8" fmla="*/ 9829 w 10397"/>
              <a:gd name="connsiteY8" fmla="*/ 10058 h 10058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02 w 10397"/>
              <a:gd name="connsiteY6" fmla="*/ 9447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4 w 10397"/>
              <a:gd name="connsiteY6" fmla="*/ 9544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4 w 10397"/>
              <a:gd name="connsiteY6" fmla="*/ 9544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440"/>
              <a:gd name="connsiteX1" fmla="*/ 10383 w 10397"/>
              <a:gd name="connsiteY1" fmla="*/ 9422 h 10440"/>
              <a:gd name="connsiteX2" fmla="*/ 10397 w 10397"/>
              <a:gd name="connsiteY2" fmla="*/ 1026 h 10440"/>
              <a:gd name="connsiteX3" fmla="*/ 9823 w 10397"/>
              <a:gd name="connsiteY3" fmla="*/ 200 h 10440"/>
              <a:gd name="connsiteX4" fmla="*/ 632 w 10397"/>
              <a:gd name="connsiteY4" fmla="*/ 0 h 10440"/>
              <a:gd name="connsiteX5" fmla="*/ 0 w 10397"/>
              <a:gd name="connsiteY5" fmla="*/ 969 h 10440"/>
              <a:gd name="connsiteX6" fmla="*/ 34 w 10397"/>
              <a:gd name="connsiteY6" fmla="*/ 9544 h 10440"/>
              <a:gd name="connsiteX7" fmla="*/ 612 w 10397"/>
              <a:gd name="connsiteY7" fmla="*/ 10440 h 10440"/>
              <a:gd name="connsiteX8" fmla="*/ 9829 w 10397"/>
              <a:gd name="connsiteY8" fmla="*/ 10253 h 10440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18 w 10397"/>
              <a:gd name="connsiteY0" fmla="*/ 10432 h 10432"/>
              <a:gd name="connsiteX1" fmla="*/ 10383 w 10397"/>
              <a:gd name="connsiteY1" fmla="*/ 9422 h 10432"/>
              <a:gd name="connsiteX2" fmla="*/ 10397 w 10397"/>
              <a:gd name="connsiteY2" fmla="*/ 1026 h 10432"/>
              <a:gd name="connsiteX3" fmla="*/ 9823 w 10397"/>
              <a:gd name="connsiteY3" fmla="*/ 200 h 10432"/>
              <a:gd name="connsiteX4" fmla="*/ 632 w 10397"/>
              <a:gd name="connsiteY4" fmla="*/ 0 h 10432"/>
              <a:gd name="connsiteX5" fmla="*/ 0 w 10397"/>
              <a:gd name="connsiteY5" fmla="*/ 969 h 10432"/>
              <a:gd name="connsiteX6" fmla="*/ 34 w 10397"/>
              <a:gd name="connsiteY6" fmla="*/ 9544 h 10432"/>
              <a:gd name="connsiteX7" fmla="*/ 679 w 10397"/>
              <a:gd name="connsiteY7" fmla="*/ 10424 h 10432"/>
              <a:gd name="connsiteX8" fmla="*/ 9818 w 10397"/>
              <a:gd name="connsiteY8" fmla="*/ 10432 h 1043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1086 h 10492"/>
              <a:gd name="connsiteX3" fmla="*/ 98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1086 h 10492"/>
              <a:gd name="connsiteX3" fmla="*/ 97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907 h 10492"/>
              <a:gd name="connsiteX3" fmla="*/ 97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472"/>
              <a:gd name="connsiteY0" fmla="*/ 10492 h 10492"/>
              <a:gd name="connsiteX1" fmla="*/ 10472 w 10472"/>
              <a:gd name="connsiteY1" fmla="*/ 9563 h 10492"/>
              <a:gd name="connsiteX2" fmla="*/ 10397 w 10472"/>
              <a:gd name="connsiteY2" fmla="*/ 907 h 10492"/>
              <a:gd name="connsiteX3" fmla="*/ 9701 w 10472"/>
              <a:gd name="connsiteY3" fmla="*/ 0 h 10492"/>
              <a:gd name="connsiteX4" fmla="*/ 632 w 10472"/>
              <a:gd name="connsiteY4" fmla="*/ 60 h 10492"/>
              <a:gd name="connsiteX5" fmla="*/ 0 w 10472"/>
              <a:gd name="connsiteY5" fmla="*/ 1029 h 10492"/>
              <a:gd name="connsiteX6" fmla="*/ 34 w 10472"/>
              <a:gd name="connsiteY6" fmla="*/ 9604 h 10492"/>
              <a:gd name="connsiteX7" fmla="*/ 679 w 10472"/>
              <a:gd name="connsiteY7" fmla="*/ 10484 h 10492"/>
              <a:gd name="connsiteX8" fmla="*/ 9818 w 10472"/>
              <a:gd name="connsiteY8" fmla="*/ 10492 h 10492"/>
              <a:gd name="connsiteX0" fmla="*/ 9818 w 10472"/>
              <a:gd name="connsiteY0" fmla="*/ 10492 h 10492"/>
              <a:gd name="connsiteX1" fmla="*/ 10472 w 10472"/>
              <a:gd name="connsiteY1" fmla="*/ 9563 h 10492"/>
              <a:gd name="connsiteX2" fmla="*/ 10397 w 10472"/>
              <a:gd name="connsiteY2" fmla="*/ 907 h 10492"/>
              <a:gd name="connsiteX3" fmla="*/ 9701 w 10472"/>
              <a:gd name="connsiteY3" fmla="*/ 0 h 10492"/>
              <a:gd name="connsiteX4" fmla="*/ 632 w 10472"/>
              <a:gd name="connsiteY4" fmla="*/ 60 h 10492"/>
              <a:gd name="connsiteX5" fmla="*/ 0 w 10472"/>
              <a:gd name="connsiteY5" fmla="*/ 1029 h 10492"/>
              <a:gd name="connsiteX6" fmla="*/ 34 w 10472"/>
              <a:gd name="connsiteY6" fmla="*/ 9604 h 10492"/>
              <a:gd name="connsiteX7" fmla="*/ 679 w 10472"/>
              <a:gd name="connsiteY7" fmla="*/ 10484 h 10492"/>
              <a:gd name="connsiteX8" fmla="*/ 9818 w 10472"/>
              <a:gd name="connsiteY8" fmla="*/ 10492 h 10492"/>
              <a:gd name="connsiteX0" fmla="*/ 9818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18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87 w 10439"/>
              <a:gd name="connsiteY4" fmla="*/ 31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95 w 10439"/>
              <a:gd name="connsiteY4" fmla="*/ 2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439" h="10492">
                <a:moveTo>
                  <a:pt x="9851" y="10492"/>
                </a:moveTo>
                <a:cubicBezTo>
                  <a:pt x="9772" y="9895"/>
                  <a:pt x="10126" y="9428"/>
                  <a:pt x="10439" y="9531"/>
                </a:cubicBezTo>
                <a:cubicBezTo>
                  <a:pt x="10444" y="6732"/>
                  <a:pt x="10392" y="3690"/>
                  <a:pt x="10397" y="891"/>
                </a:cubicBezTo>
                <a:cubicBezTo>
                  <a:pt x="10076" y="887"/>
                  <a:pt x="9702" y="453"/>
                  <a:pt x="9701" y="0"/>
                </a:cubicBezTo>
                <a:lnTo>
                  <a:pt x="695" y="2"/>
                </a:lnTo>
                <a:cubicBezTo>
                  <a:pt x="702" y="501"/>
                  <a:pt x="529" y="1058"/>
                  <a:pt x="0" y="1029"/>
                </a:cubicBezTo>
                <a:cubicBezTo>
                  <a:pt x="11" y="3887"/>
                  <a:pt x="23" y="6746"/>
                  <a:pt x="34" y="9604"/>
                </a:cubicBezTo>
                <a:cubicBezTo>
                  <a:pt x="339" y="9463"/>
                  <a:pt x="751" y="9896"/>
                  <a:pt x="679" y="10484"/>
                </a:cubicBezTo>
                <a:lnTo>
                  <a:pt x="9851" y="1049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6"/>
          <p:cNvSpPr>
            <a:spLocks/>
          </p:cNvSpPr>
          <p:nvPr/>
        </p:nvSpPr>
        <p:spPr bwMode="auto">
          <a:xfrm>
            <a:off x="339199" y="336434"/>
            <a:ext cx="8491766" cy="6153799"/>
          </a:xfrm>
          <a:custGeom>
            <a:avLst/>
            <a:gdLst/>
            <a:ahLst/>
            <a:cxnLst/>
            <a:rect l="l" t="t" r="r" b="b"/>
            <a:pathLst>
              <a:path w="11322355" h="6153799">
                <a:moveTo>
                  <a:pt x="763927" y="0"/>
                </a:moveTo>
                <a:lnTo>
                  <a:pt x="10479406" y="0"/>
                </a:lnTo>
                <a:cubicBezTo>
                  <a:pt x="10526144" y="265985"/>
                  <a:pt x="11033800" y="530729"/>
                  <a:pt x="11270829" y="549307"/>
                </a:cubicBezTo>
                <a:cubicBezTo>
                  <a:pt x="11279242" y="2224925"/>
                  <a:pt x="11313943" y="3891189"/>
                  <a:pt x="11322355" y="5566807"/>
                </a:cubicBezTo>
                <a:cubicBezTo>
                  <a:pt x="10954316" y="5548098"/>
                  <a:pt x="10606256" y="5874334"/>
                  <a:pt x="10656730" y="6153799"/>
                </a:cubicBezTo>
                <a:lnTo>
                  <a:pt x="778562" y="6129244"/>
                </a:lnTo>
                <a:cubicBezTo>
                  <a:pt x="761737" y="5887781"/>
                  <a:pt x="605058" y="5620595"/>
                  <a:pt x="17247" y="5584346"/>
                </a:cubicBezTo>
                <a:cubicBezTo>
                  <a:pt x="38277" y="4716720"/>
                  <a:pt x="-21660" y="1512817"/>
                  <a:pt x="8834" y="627651"/>
                </a:cubicBezTo>
                <a:cubicBezTo>
                  <a:pt x="504996" y="568288"/>
                  <a:pt x="716694" y="362929"/>
                  <a:pt x="76392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10355857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 anchor="b">
            <a:normAutofit/>
          </a:bodyPr>
          <a:lstStyle>
            <a:lvl1pPr>
              <a:defRPr sz="48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1810" y="4800600"/>
            <a:ext cx="6858000" cy="1143000"/>
          </a:xfrm>
        </p:spPr>
        <p:txBody>
          <a:bodyPr/>
          <a:lstStyle>
            <a:lvl1pPr marL="0" indent="0">
              <a:buNone/>
              <a:defRPr sz="2400">
                <a:solidFill>
                  <a:schemeClr val="accent1">
                    <a:lumMod val="50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99833889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5"/>
          <p:cNvSpPr>
            <a:spLocks/>
          </p:cNvSpPr>
          <p:nvPr/>
        </p:nvSpPr>
        <p:spPr bwMode="auto">
          <a:xfrm>
            <a:off x="274006" y="279947"/>
            <a:ext cx="8614580" cy="6279030"/>
          </a:xfrm>
          <a:custGeom>
            <a:avLst/>
            <a:gdLst>
              <a:gd name="T0" fmla="*/ 1021 w 1127"/>
              <a:gd name="T1" fmla="*/ 771 h 773"/>
              <a:gd name="T2" fmla="*/ 1020 w 1127"/>
              <a:gd name="T3" fmla="*/ 756 h 773"/>
              <a:gd name="T4" fmla="*/ 1109 w 1127"/>
              <a:gd name="T5" fmla="*/ 665 h 773"/>
              <a:gd name="T6" fmla="*/ 1127 w 1127"/>
              <a:gd name="T7" fmla="*/ 666 h 773"/>
              <a:gd name="T8" fmla="*/ 1117 w 1127"/>
              <a:gd name="T9" fmla="*/ 108 h 773"/>
              <a:gd name="T10" fmla="*/ 1101 w 1127"/>
              <a:gd name="T11" fmla="*/ 109 h 773"/>
              <a:gd name="T12" fmla="*/ 1006 w 1127"/>
              <a:gd name="T13" fmla="*/ 10 h 773"/>
              <a:gd name="T14" fmla="*/ 1006 w 1127"/>
              <a:gd name="T15" fmla="*/ 0 h 773"/>
              <a:gd name="T16" fmla="*/ 92 w 1127"/>
              <a:gd name="T17" fmla="*/ 3 h 773"/>
              <a:gd name="T18" fmla="*/ 95 w 1127"/>
              <a:gd name="T19" fmla="*/ 28 h 773"/>
              <a:gd name="T20" fmla="*/ 5 w 1127"/>
              <a:gd name="T21" fmla="*/ 119 h 773"/>
              <a:gd name="T22" fmla="*/ 0 w 1127"/>
              <a:gd name="T23" fmla="*/ 119 h 773"/>
              <a:gd name="T24" fmla="*/ 6 w 1127"/>
              <a:gd name="T25" fmla="*/ 675 h 773"/>
              <a:gd name="T26" fmla="*/ 24 w 1127"/>
              <a:gd name="T27" fmla="*/ 673 h 773"/>
              <a:gd name="T28" fmla="*/ 119 w 1127"/>
              <a:gd name="T29" fmla="*/ 765 h 773"/>
              <a:gd name="T30" fmla="*/ 119 w 1127"/>
              <a:gd name="T31" fmla="*/ 773 h 773"/>
              <a:gd name="T32" fmla="*/ 1021 w 1127"/>
              <a:gd name="T33" fmla="*/ 771 h 773"/>
              <a:gd name="connsiteX0" fmla="*/ 9133 w 10074"/>
              <a:gd name="connsiteY0" fmla="*/ 10050 h 10076"/>
              <a:gd name="connsiteX1" fmla="*/ 9125 w 10074"/>
              <a:gd name="connsiteY1" fmla="*/ 9856 h 10076"/>
              <a:gd name="connsiteX2" fmla="*/ 9914 w 10074"/>
              <a:gd name="connsiteY2" fmla="*/ 8679 h 10076"/>
              <a:gd name="connsiteX3" fmla="*/ 10074 w 10074"/>
              <a:gd name="connsiteY3" fmla="*/ 8692 h 10076"/>
              <a:gd name="connsiteX4" fmla="*/ 9985 w 10074"/>
              <a:gd name="connsiteY4" fmla="*/ 1473 h 10076"/>
              <a:gd name="connsiteX5" fmla="*/ 9843 w 10074"/>
              <a:gd name="connsiteY5" fmla="*/ 1486 h 10076"/>
              <a:gd name="connsiteX6" fmla="*/ 9000 w 10074"/>
              <a:gd name="connsiteY6" fmla="*/ 205 h 10076"/>
              <a:gd name="connsiteX7" fmla="*/ 9000 w 10074"/>
              <a:gd name="connsiteY7" fmla="*/ 76 h 10076"/>
              <a:gd name="connsiteX8" fmla="*/ 890 w 10074"/>
              <a:gd name="connsiteY8" fmla="*/ 115 h 10076"/>
              <a:gd name="connsiteX9" fmla="*/ 118 w 10074"/>
              <a:gd name="connsiteY9" fmla="*/ 1615 h 10076"/>
              <a:gd name="connsiteX10" fmla="*/ 74 w 10074"/>
              <a:gd name="connsiteY10" fmla="*/ 1615 h 10076"/>
              <a:gd name="connsiteX11" fmla="*/ 127 w 10074"/>
              <a:gd name="connsiteY11" fmla="*/ 8808 h 10076"/>
              <a:gd name="connsiteX12" fmla="*/ 287 w 10074"/>
              <a:gd name="connsiteY12" fmla="*/ 8782 h 10076"/>
              <a:gd name="connsiteX13" fmla="*/ 1130 w 10074"/>
              <a:gd name="connsiteY13" fmla="*/ 9973 h 10076"/>
              <a:gd name="connsiteX14" fmla="*/ 1130 w 10074"/>
              <a:gd name="connsiteY14" fmla="*/ 10076 h 10076"/>
              <a:gd name="connsiteX15" fmla="*/ 9133 w 10074"/>
              <a:gd name="connsiteY15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290 w 10077"/>
              <a:gd name="connsiteY11" fmla="*/ 8782 h 10076"/>
              <a:gd name="connsiteX12" fmla="*/ 1133 w 10077"/>
              <a:gd name="connsiteY12" fmla="*/ 9973 h 10076"/>
              <a:gd name="connsiteX13" fmla="*/ 1133 w 10077"/>
              <a:gd name="connsiteY13" fmla="*/ 10076 h 10076"/>
              <a:gd name="connsiteX14" fmla="*/ 9136 w 10077"/>
              <a:gd name="connsiteY14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1133 w 10077"/>
              <a:gd name="connsiteY11" fmla="*/ 9973 h 10076"/>
              <a:gd name="connsiteX12" fmla="*/ 1133 w 10077"/>
              <a:gd name="connsiteY12" fmla="*/ 10076 h 10076"/>
              <a:gd name="connsiteX13" fmla="*/ 9136 w 10077"/>
              <a:gd name="connsiteY13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1133 w 10077"/>
              <a:gd name="connsiteY11" fmla="*/ 10076 h 10076"/>
              <a:gd name="connsiteX12" fmla="*/ 9136 w 10077"/>
              <a:gd name="connsiteY12" fmla="*/ 10050 h 10076"/>
              <a:gd name="connsiteX0" fmla="*/ 9181 w 10122"/>
              <a:gd name="connsiteY0" fmla="*/ 10017 h 10043"/>
              <a:gd name="connsiteX1" fmla="*/ 9173 w 10122"/>
              <a:gd name="connsiteY1" fmla="*/ 9823 h 10043"/>
              <a:gd name="connsiteX2" fmla="*/ 9962 w 10122"/>
              <a:gd name="connsiteY2" fmla="*/ 8646 h 10043"/>
              <a:gd name="connsiteX3" fmla="*/ 10122 w 10122"/>
              <a:gd name="connsiteY3" fmla="*/ 8659 h 10043"/>
              <a:gd name="connsiteX4" fmla="*/ 10033 w 10122"/>
              <a:gd name="connsiteY4" fmla="*/ 1440 h 10043"/>
              <a:gd name="connsiteX5" fmla="*/ 9891 w 10122"/>
              <a:gd name="connsiteY5" fmla="*/ 1453 h 10043"/>
              <a:gd name="connsiteX6" fmla="*/ 9048 w 10122"/>
              <a:gd name="connsiteY6" fmla="*/ 172 h 10043"/>
              <a:gd name="connsiteX7" fmla="*/ 9048 w 10122"/>
              <a:gd name="connsiteY7" fmla="*/ 43 h 10043"/>
              <a:gd name="connsiteX8" fmla="*/ 938 w 10122"/>
              <a:gd name="connsiteY8" fmla="*/ 82 h 10043"/>
              <a:gd name="connsiteX9" fmla="*/ 87 w 10122"/>
              <a:gd name="connsiteY9" fmla="*/ 1121 h 10043"/>
              <a:gd name="connsiteX10" fmla="*/ 175 w 10122"/>
              <a:gd name="connsiteY10" fmla="*/ 8775 h 10043"/>
              <a:gd name="connsiteX11" fmla="*/ 1178 w 10122"/>
              <a:gd name="connsiteY11" fmla="*/ 10043 h 10043"/>
              <a:gd name="connsiteX12" fmla="*/ 9181 w 10122"/>
              <a:gd name="connsiteY12" fmla="*/ 10017 h 10043"/>
              <a:gd name="connsiteX0" fmla="*/ 9655 w 10596"/>
              <a:gd name="connsiteY0" fmla="*/ 10017 h 10043"/>
              <a:gd name="connsiteX1" fmla="*/ 9647 w 10596"/>
              <a:gd name="connsiteY1" fmla="*/ 9823 h 10043"/>
              <a:gd name="connsiteX2" fmla="*/ 10436 w 10596"/>
              <a:gd name="connsiteY2" fmla="*/ 8646 h 10043"/>
              <a:gd name="connsiteX3" fmla="*/ 10596 w 10596"/>
              <a:gd name="connsiteY3" fmla="*/ 8659 h 10043"/>
              <a:gd name="connsiteX4" fmla="*/ 10507 w 10596"/>
              <a:gd name="connsiteY4" fmla="*/ 1440 h 10043"/>
              <a:gd name="connsiteX5" fmla="*/ 10365 w 10596"/>
              <a:gd name="connsiteY5" fmla="*/ 1453 h 10043"/>
              <a:gd name="connsiteX6" fmla="*/ 9522 w 10596"/>
              <a:gd name="connsiteY6" fmla="*/ 172 h 10043"/>
              <a:gd name="connsiteX7" fmla="*/ 9522 w 10596"/>
              <a:gd name="connsiteY7" fmla="*/ 43 h 10043"/>
              <a:gd name="connsiteX8" fmla="*/ 1412 w 10596"/>
              <a:gd name="connsiteY8" fmla="*/ 82 h 10043"/>
              <a:gd name="connsiteX9" fmla="*/ 561 w 10596"/>
              <a:gd name="connsiteY9" fmla="*/ 1121 h 10043"/>
              <a:gd name="connsiteX10" fmla="*/ 649 w 10596"/>
              <a:gd name="connsiteY10" fmla="*/ 8775 h 10043"/>
              <a:gd name="connsiteX11" fmla="*/ 1652 w 10596"/>
              <a:gd name="connsiteY11" fmla="*/ 10043 h 10043"/>
              <a:gd name="connsiteX12" fmla="*/ 9655 w 10596"/>
              <a:gd name="connsiteY12" fmla="*/ 10017 h 10043"/>
              <a:gd name="connsiteX0" fmla="*/ 9655 w 10596"/>
              <a:gd name="connsiteY0" fmla="*/ 10017 h 10043"/>
              <a:gd name="connsiteX1" fmla="*/ 9647 w 10596"/>
              <a:gd name="connsiteY1" fmla="*/ 9823 h 10043"/>
              <a:gd name="connsiteX2" fmla="*/ 10436 w 10596"/>
              <a:gd name="connsiteY2" fmla="*/ 8646 h 10043"/>
              <a:gd name="connsiteX3" fmla="*/ 10596 w 10596"/>
              <a:gd name="connsiteY3" fmla="*/ 8659 h 10043"/>
              <a:gd name="connsiteX4" fmla="*/ 10507 w 10596"/>
              <a:gd name="connsiteY4" fmla="*/ 1440 h 10043"/>
              <a:gd name="connsiteX5" fmla="*/ 10365 w 10596"/>
              <a:gd name="connsiteY5" fmla="*/ 1453 h 10043"/>
              <a:gd name="connsiteX6" fmla="*/ 9522 w 10596"/>
              <a:gd name="connsiteY6" fmla="*/ 172 h 10043"/>
              <a:gd name="connsiteX7" fmla="*/ 9522 w 10596"/>
              <a:gd name="connsiteY7" fmla="*/ 43 h 10043"/>
              <a:gd name="connsiteX8" fmla="*/ 1412 w 10596"/>
              <a:gd name="connsiteY8" fmla="*/ 82 h 10043"/>
              <a:gd name="connsiteX9" fmla="*/ 561 w 10596"/>
              <a:gd name="connsiteY9" fmla="*/ 1121 h 10043"/>
              <a:gd name="connsiteX10" fmla="*/ 649 w 10596"/>
              <a:gd name="connsiteY10" fmla="*/ 8775 h 10043"/>
              <a:gd name="connsiteX11" fmla="*/ 1652 w 10596"/>
              <a:gd name="connsiteY11" fmla="*/ 10043 h 10043"/>
              <a:gd name="connsiteX12" fmla="*/ 9655 w 10596"/>
              <a:gd name="connsiteY12" fmla="*/ 10017 h 10043"/>
              <a:gd name="connsiteX0" fmla="*/ 9131 w 10072"/>
              <a:gd name="connsiteY0" fmla="*/ 10017 h 10043"/>
              <a:gd name="connsiteX1" fmla="*/ 9123 w 10072"/>
              <a:gd name="connsiteY1" fmla="*/ 9823 h 10043"/>
              <a:gd name="connsiteX2" fmla="*/ 9912 w 10072"/>
              <a:gd name="connsiteY2" fmla="*/ 8646 h 10043"/>
              <a:gd name="connsiteX3" fmla="*/ 10072 w 10072"/>
              <a:gd name="connsiteY3" fmla="*/ 8659 h 10043"/>
              <a:gd name="connsiteX4" fmla="*/ 9983 w 10072"/>
              <a:gd name="connsiteY4" fmla="*/ 1440 h 10043"/>
              <a:gd name="connsiteX5" fmla="*/ 9841 w 10072"/>
              <a:gd name="connsiteY5" fmla="*/ 1453 h 10043"/>
              <a:gd name="connsiteX6" fmla="*/ 8998 w 10072"/>
              <a:gd name="connsiteY6" fmla="*/ 172 h 10043"/>
              <a:gd name="connsiteX7" fmla="*/ 8998 w 10072"/>
              <a:gd name="connsiteY7" fmla="*/ 43 h 10043"/>
              <a:gd name="connsiteX8" fmla="*/ 888 w 10072"/>
              <a:gd name="connsiteY8" fmla="*/ 82 h 10043"/>
              <a:gd name="connsiteX9" fmla="*/ 37 w 10072"/>
              <a:gd name="connsiteY9" fmla="*/ 1121 h 10043"/>
              <a:gd name="connsiteX10" fmla="*/ 125 w 10072"/>
              <a:gd name="connsiteY10" fmla="*/ 8775 h 10043"/>
              <a:gd name="connsiteX11" fmla="*/ 1128 w 10072"/>
              <a:gd name="connsiteY11" fmla="*/ 10043 h 10043"/>
              <a:gd name="connsiteX12" fmla="*/ 9131 w 10072"/>
              <a:gd name="connsiteY12" fmla="*/ 10017 h 10043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888 w 10072"/>
              <a:gd name="connsiteY8" fmla="*/ 39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888 w 10072"/>
              <a:gd name="connsiteY8" fmla="*/ 39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381 w 10072"/>
              <a:gd name="connsiteY8" fmla="*/ 108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216 w 10157"/>
              <a:gd name="connsiteY0" fmla="*/ 9974 h 10000"/>
              <a:gd name="connsiteX1" fmla="*/ 9208 w 10157"/>
              <a:gd name="connsiteY1" fmla="*/ 9780 h 10000"/>
              <a:gd name="connsiteX2" fmla="*/ 9997 w 10157"/>
              <a:gd name="connsiteY2" fmla="*/ 8603 h 10000"/>
              <a:gd name="connsiteX3" fmla="*/ 10157 w 10157"/>
              <a:gd name="connsiteY3" fmla="*/ 8616 h 10000"/>
              <a:gd name="connsiteX4" fmla="*/ 10068 w 10157"/>
              <a:gd name="connsiteY4" fmla="*/ 1397 h 10000"/>
              <a:gd name="connsiteX5" fmla="*/ 9926 w 10157"/>
              <a:gd name="connsiteY5" fmla="*/ 1410 h 10000"/>
              <a:gd name="connsiteX6" fmla="*/ 9083 w 10157"/>
              <a:gd name="connsiteY6" fmla="*/ 129 h 10000"/>
              <a:gd name="connsiteX7" fmla="*/ 9083 w 10157"/>
              <a:gd name="connsiteY7" fmla="*/ 0 h 10000"/>
              <a:gd name="connsiteX8" fmla="*/ 466 w 10157"/>
              <a:gd name="connsiteY8" fmla="*/ 108 h 10000"/>
              <a:gd name="connsiteX9" fmla="*/ 11 w 10157"/>
              <a:gd name="connsiteY9" fmla="*/ 778 h 10000"/>
              <a:gd name="connsiteX10" fmla="*/ 210 w 10157"/>
              <a:gd name="connsiteY10" fmla="*/ 8732 h 10000"/>
              <a:gd name="connsiteX11" fmla="*/ 1213 w 10157"/>
              <a:gd name="connsiteY11" fmla="*/ 10000 h 10000"/>
              <a:gd name="connsiteX12" fmla="*/ 9216 w 10157"/>
              <a:gd name="connsiteY12" fmla="*/ 9974 h 10000"/>
              <a:gd name="connsiteX0" fmla="*/ 9216 w 10157"/>
              <a:gd name="connsiteY0" fmla="*/ 9974 h 10000"/>
              <a:gd name="connsiteX1" fmla="*/ 9208 w 10157"/>
              <a:gd name="connsiteY1" fmla="*/ 9780 h 10000"/>
              <a:gd name="connsiteX2" fmla="*/ 9997 w 10157"/>
              <a:gd name="connsiteY2" fmla="*/ 8603 h 10000"/>
              <a:gd name="connsiteX3" fmla="*/ 10157 w 10157"/>
              <a:gd name="connsiteY3" fmla="*/ 8616 h 10000"/>
              <a:gd name="connsiteX4" fmla="*/ 10068 w 10157"/>
              <a:gd name="connsiteY4" fmla="*/ 1397 h 10000"/>
              <a:gd name="connsiteX5" fmla="*/ 9926 w 10157"/>
              <a:gd name="connsiteY5" fmla="*/ 1410 h 10000"/>
              <a:gd name="connsiteX6" fmla="*/ 9083 w 10157"/>
              <a:gd name="connsiteY6" fmla="*/ 129 h 10000"/>
              <a:gd name="connsiteX7" fmla="*/ 9083 w 10157"/>
              <a:gd name="connsiteY7" fmla="*/ 0 h 10000"/>
              <a:gd name="connsiteX8" fmla="*/ 466 w 10157"/>
              <a:gd name="connsiteY8" fmla="*/ 108 h 10000"/>
              <a:gd name="connsiteX9" fmla="*/ 11 w 10157"/>
              <a:gd name="connsiteY9" fmla="*/ 778 h 10000"/>
              <a:gd name="connsiteX10" fmla="*/ 210 w 10157"/>
              <a:gd name="connsiteY10" fmla="*/ 8732 h 10000"/>
              <a:gd name="connsiteX11" fmla="*/ 1213 w 10157"/>
              <a:gd name="connsiteY11" fmla="*/ 10000 h 10000"/>
              <a:gd name="connsiteX12" fmla="*/ 9216 w 10157"/>
              <a:gd name="connsiteY12" fmla="*/ 9974 h 10000"/>
              <a:gd name="connsiteX0" fmla="*/ 9216 w 10157"/>
              <a:gd name="connsiteY0" fmla="*/ 9987 h 10013"/>
              <a:gd name="connsiteX1" fmla="*/ 9208 w 10157"/>
              <a:gd name="connsiteY1" fmla="*/ 9793 h 10013"/>
              <a:gd name="connsiteX2" fmla="*/ 9997 w 10157"/>
              <a:gd name="connsiteY2" fmla="*/ 8616 h 10013"/>
              <a:gd name="connsiteX3" fmla="*/ 10157 w 10157"/>
              <a:gd name="connsiteY3" fmla="*/ 8629 h 10013"/>
              <a:gd name="connsiteX4" fmla="*/ 10068 w 10157"/>
              <a:gd name="connsiteY4" fmla="*/ 1410 h 10013"/>
              <a:gd name="connsiteX5" fmla="*/ 9926 w 10157"/>
              <a:gd name="connsiteY5" fmla="*/ 1423 h 10013"/>
              <a:gd name="connsiteX6" fmla="*/ 9083 w 10157"/>
              <a:gd name="connsiteY6" fmla="*/ 142 h 10013"/>
              <a:gd name="connsiteX7" fmla="*/ 9083 w 10157"/>
              <a:gd name="connsiteY7" fmla="*/ 13 h 10013"/>
              <a:gd name="connsiteX8" fmla="*/ 466 w 10157"/>
              <a:gd name="connsiteY8" fmla="*/ 29 h 10013"/>
              <a:gd name="connsiteX9" fmla="*/ 11 w 10157"/>
              <a:gd name="connsiteY9" fmla="*/ 791 h 10013"/>
              <a:gd name="connsiteX10" fmla="*/ 210 w 10157"/>
              <a:gd name="connsiteY10" fmla="*/ 8745 h 10013"/>
              <a:gd name="connsiteX11" fmla="*/ 1213 w 10157"/>
              <a:gd name="connsiteY11" fmla="*/ 10013 h 10013"/>
              <a:gd name="connsiteX12" fmla="*/ 9216 w 10157"/>
              <a:gd name="connsiteY12" fmla="*/ 9987 h 10013"/>
              <a:gd name="connsiteX0" fmla="*/ 9164 w 10105"/>
              <a:gd name="connsiteY0" fmla="*/ 9987 h 10013"/>
              <a:gd name="connsiteX1" fmla="*/ 9156 w 10105"/>
              <a:gd name="connsiteY1" fmla="*/ 9793 h 10013"/>
              <a:gd name="connsiteX2" fmla="*/ 9945 w 10105"/>
              <a:gd name="connsiteY2" fmla="*/ 8616 h 10013"/>
              <a:gd name="connsiteX3" fmla="*/ 10105 w 10105"/>
              <a:gd name="connsiteY3" fmla="*/ 8629 h 10013"/>
              <a:gd name="connsiteX4" fmla="*/ 10016 w 10105"/>
              <a:gd name="connsiteY4" fmla="*/ 1410 h 10013"/>
              <a:gd name="connsiteX5" fmla="*/ 9874 w 10105"/>
              <a:gd name="connsiteY5" fmla="*/ 1423 h 10013"/>
              <a:gd name="connsiteX6" fmla="*/ 9031 w 10105"/>
              <a:gd name="connsiteY6" fmla="*/ 142 h 10013"/>
              <a:gd name="connsiteX7" fmla="*/ 9031 w 10105"/>
              <a:gd name="connsiteY7" fmla="*/ 13 h 10013"/>
              <a:gd name="connsiteX8" fmla="*/ 414 w 10105"/>
              <a:gd name="connsiteY8" fmla="*/ 29 h 10013"/>
              <a:gd name="connsiteX9" fmla="*/ 22 w 10105"/>
              <a:gd name="connsiteY9" fmla="*/ 629 h 10013"/>
              <a:gd name="connsiteX10" fmla="*/ 158 w 10105"/>
              <a:gd name="connsiteY10" fmla="*/ 8745 h 10013"/>
              <a:gd name="connsiteX11" fmla="*/ 1161 w 10105"/>
              <a:gd name="connsiteY11" fmla="*/ 10013 h 10013"/>
              <a:gd name="connsiteX12" fmla="*/ 9164 w 10105"/>
              <a:gd name="connsiteY12" fmla="*/ 9987 h 10013"/>
              <a:gd name="connsiteX0" fmla="*/ 9164 w 10105"/>
              <a:gd name="connsiteY0" fmla="*/ 9987 h 10013"/>
              <a:gd name="connsiteX1" fmla="*/ 9156 w 10105"/>
              <a:gd name="connsiteY1" fmla="*/ 9793 h 10013"/>
              <a:gd name="connsiteX2" fmla="*/ 9945 w 10105"/>
              <a:gd name="connsiteY2" fmla="*/ 8616 h 10013"/>
              <a:gd name="connsiteX3" fmla="*/ 10105 w 10105"/>
              <a:gd name="connsiteY3" fmla="*/ 8629 h 10013"/>
              <a:gd name="connsiteX4" fmla="*/ 10016 w 10105"/>
              <a:gd name="connsiteY4" fmla="*/ 1410 h 10013"/>
              <a:gd name="connsiteX5" fmla="*/ 9874 w 10105"/>
              <a:gd name="connsiteY5" fmla="*/ 1423 h 10013"/>
              <a:gd name="connsiteX6" fmla="*/ 9031 w 10105"/>
              <a:gd name="connsiteY6" fmla="*/ 142 h 10013"/>
              <a:gd name="connsiteX7" fmla="*/ 9031 w 10105"/>
              <a:gd name="connsiteY7" fmla="*/ 13 h 10013"/>
              <a:gd name="connsiteX8" fmla="*/ 414 w 10105"/>
              <a:gd name="connsiteY8" fmla="*/ 29 h 10013"/>
              <a:gd name="connsiteX9" fmla="*/ 22 w 10105"/>
              <a:gd name="connsiteY9" fmla="*/ 629 h 10013"/>
              <a:gd name="connsiteX10" fmla="*/ 158 w 10105"/>
              <a:gd name="connsiteY10" fmla="*/ 8745 h 10013"/>
              <a:gd name="connsiteX11" fmla="*/ 1161 w 10105"/>
              <a:gd name="connsiteY11" fmla="*/ 10013 h 10013"/>
              <a:gd name="connsiteX12" fmla="*/ 9164 w 10105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243 w 10184"/>
              <a:gd name="connsiteY0" fmla="*/ 9987 h 10134"/>
              <a:gd name="connsiteX1" fmla="*/ 9235 w 10184"/>
              <a:gd name="connsiteY1" fmla="*/ 9793 h 10134"/>
              <a:gd name="connsiteX2" fmla="*/ 10024 w 10184"/>
              <a:gd name="connsiteY2" fmla="*/ 8616 h 10134"/>
              <a:gd name="connsiteX3" fmla="*/ 10184 w 10184"/>
              <a:gd name="connsiteY3" fmla="*/ 8629 h 10134"/>
              <a:gd name="connsiteX4" fmla="*/ 10095 w 10184"/>
              <a:gd name="connsiteY4" fmla="*/ 1410 h 10134"/>
              <a:gd name="connsiteX5" fmla="*/ 9953 w 10184"/>
              <a:gd name="connsiteY5" fmla="*/ 1423 h 10134"/>
              <a:gd name="connsiteX6" fmla="*/ 9110 w 10184"/>
              <a:gd name="connsiteY6" fmla="*/ 142 h 10134"/>
              <a:gd name="connsiteX7" fmla="*/ 9110 w 10184"/>
              <a:gd name="connsiteY7" fmla="*/ 13 h 10134"/>
              <a:gd name="connsiteX8" fmla="*/ 613 w 10184"/>
              <a:gd name="connsiteY8" fmla="*/ 29 h 10134"/>
              <a:gd name="connsiteX9" fmla="*/ 92 w 10184"/>
              <a:gd name="connsiteY9" fmla="*/ 803 h 10134"/>
              <a:gd name="connsiteX10" fmla="*/ 93 w 10184"/>
              <a:gd name="connsiteY10" fmla="*/ 9253 h 10134"/>
              <a:gd name="connsiteX11" fmla="*/ 1240 w 10184"/>
              <a:gd name="connsiteY11" fmla="*/ 10013 h 10134"/>
              <a:gd name="connsiteX12" fmla="*/ 9243 w 10184"/>
              <a:gd name="connsiteY12" fmla="*/ 9987 h 10134"/>
              <a:gd name="connsiteX0" fmla="*/ 9243 w 10184"/>
              <a:gd name="connsiteY0" fmla="*/ 9987 h 10134"/>
              <a:gd name="connsiteX1" fmla="*/ 9235 w 10184"/>
              <a:gd name="connsiteY1" fmla="*/ 9793 h 10134"/>
              <a:gd name="connsiteX2" fmla="*/ 10024 w 10184"/>
              <a:gd name="connsiteY2" fmla="*/ 8616 h 10134"/>
              <a:gd name="connsiteX3" fmla="*/ 10184 w 10184"/>
              <a:gd name="connsiteY3" fmla="*/ 8629 h 10134"/>
              <a:gd name="connsiteX4" fmla="*/ 10095 w 10184"/>
              <a:gd name="connsiteY4" fmla="*/ 1410 h 10134"/>
              <a:gd name="connsiteX5" fmla="*/ 9953 w 10184"/>
              <a:gd name="connsiteY5" fmla="*/ 1423 h 10134"/>
              <a:gd name="connsiteX6" fmla="*/ 9110 w 10184"/>
              <a:gd name="connsiteY6" fmla="*/ 142 h 10134"/>
              <a:gd name="connsiteX7" fmla="*/ 9110 w 10184"/>
              <a:gd name="connsiteY7" fmla="*/ 13 h 10134"/>
              <a:gd name="connsiteX8" fmla="*/ 613 w 10184"/>
              <a:gd name="connsiteY8" fmla="*/ 29 h 10134"/>
              <a:gd name="connsiteX9" fmla="*/ 92 w 10184"/>
              <a:gd name="connsiteY9" fmla="*/ 803 h 10134"/>
              <a:gd name="connsiteX10" fmla="*/ 93 w 10184"/>
              <a:gd name="connsiteY10" fmla="*/ 9253 h 10134"/>
              <a:gd name="connsiteX11" fmla="*/ 1240 w 10184"/>
              <a:gd name="connsiteY11" fmla="*/ 10013 h 10134"/>
              <a:gd name="connsiteX12" fmla="*/ 9243 w 10184"/>
              <a:gd name="connsiteY12" fmla="*/ 9987 h 10134"/>
              <a:gd name="connsiteX0" fmla="*/ 9243 w 10184"/>
              <a:gd name="connsiteY0" fmla="*/ 9987 h 10013"/>
              <a:gd name="connsiteX1" fmla="*/ 9235 w 10184"/>
              <a:gd name="connsiteY1" fmla="*/ 9793 h 10013"/>
              <a:gd name="connsiteX2" fmla="*/ 10024 w 10184"/>
              <a:gd name="connsiteY2" fmla="*/ 8616 h 10013"/>
              <a:gd name="connsiteX3" fmla="*/ 10184 w 10184"/>
              <a:gd name="connsiteY3" fmla="*/ 8629 h 10013"/>
              <a:gd name="connsiteX4" fmla="*/ 10095 w 10184"/>
              <a:gd name="connsiteY4" fmla="*/ 1410 h 10013"/>
              <a:gd name="connsiteX5" fmla="*/ 9953 w 10184"/>
              <a:gd name="connsiteY5" fmla="*/ 1423 h 10013"/>
              <a:gd name="connsiteX6" fmla="*/ 9110 w 10184"/>
              <a:gd name="connsiteY6" fmla="*/ 142 h 10013"/>
              <a:gd name="connsiteX7" fmla="*/ 9110 w 10184"/>
              <a:gd name="connsiteY7" fmla="*/ 13 h 10013"/>
              <a:gd name="connsiteX8" fmla="*/ 613 w 10184"/>
              <a:gd name="connsiteY8" fmla="*/ 29 h 10013"/>
              <a:gd name="connsiteX9" fmla="*/ 92 w 10184"/>
              <a:gd name="connsiteY9" fmla="*/ 803 h 10013"/>
              <a:gd name="connsiteX10" fmla="*/ 93 w 10184"/>
              <a:gd name="connsiteY10" fmla="*/ 9253 h 10013"/>
              <a:gd name="connsiteX11" fmla="*/ 1240 w 10184"/>
              <a:gd name="connsiteY11" fmla="*/ 10013 h 10013"/>
              <a:gd name="connsiteX12" fmla="*/ 9243 w 10184"/>
              <a:gd name="connsiteY12" fmla="*/ 9987 h 10013"/>
              <a:gd name="connsiteX0" fmla="*/ 9355 w 10296"/>
              <a:gd name="connsiteY0" fmla="*/ 9987 h 10079"/>
              <a:gd name="connsiteX1" fmla="*/ 9347 w 10296"/>
              <a:gd name="connsiteY1" fmla="*/ 9793 h 10079"/>
              <a:gd name="connsiteX2" fmla="*/ 10136 w 10296"/>
              <a:gd name="connsiteY2" fmla="*/ 8616 h 10079"/>
              <a:gd name="connsiteX3" fmla="*/ 10296 w 10296"/>
              <a:gd name="connsiteY3" fmla="*/ 8629 h 10079"/>
              <a:gd name="connsiteX4" fmla="*/ 10207 w 10296"/>
              <a:gd name="connsiteY4" fmla="*/ 1410 h 10079"/>
              <a:gd name="connsiteX5" fmla="*/ 10065 w 10296"/>
              <a:gd name="connsiteY5" fmla="*/ 1423 h 10079"/>
              <a:gd name="connsiteX6" fmla="*/ 9222 w 10296"/>
              <a:gd name="connsiteY6" fmla="*/ 142 h 10079"/>
              <a:gd name="connsiteX7" fmla="*/ 9222 w 10296"/>
              <a:gd name="connsiteY7" fmla="*/ 13 h 10079"/>
              <a:gd name="connsiteX8" fmla="*/ 725 w 10296"/>
              <a:gd name="connsiteY8" fmla="*/ 29 h 10079"/>
              <a:gd name="connsiteX9" fmla="*/ 204 w 10296"/>
              <a:gd name="connsiteY9" fmla="*/ 803 h 10079"/>
              <a:gd name="connsiteX10" fmla="*/ 205 w 10296"/>
              <a:gd name="connsiteY10" fmla="*/ 9253 h 10079"/>
              <a:gd name="connsiteX11" fmla="*/ 760 w 10296"/>
              <a:gd name="connsiteY11" fmla="*/ 10079 h 10079"/>
              <a:gd name="connsiteX12" fmla="*/ 9355 w 10296"/>
              <a:gd name="connsiteY12" fmla="*/ 9987 h 10079"/>
              <a:gd name="connsiteX0" fmla="*/ 9361 w 10302"/>
              <a:gd name="connsiteY0" fmla="*/ 9987 h 10079"/>
              <a:gd name="connsiteX1" fmla="*/ 9353 w 10302"/>
              <a:gd name="connsiteY1" fmla="*/ 9793 h 10079"/>
              <a:gd name="connsiteX2" fmla="*/ 10142 w 10302"/>
              <a:gd name="connsiteY2" fmla="*/ 8616 h 10079"/>
              <a:gd name="connsiteX3" fmla="*/ 10302 w 10302"/>
              <a:gd name="connsiteY3" fmla="*/ 8629 h 10079"/>
              <a:gd name="connsiteX4" fmla="*/ 10213 w 10302"/>
              <a:gd name="connsiteY4" fmla="*/ 1410 h 10079"/>
              <a:gd name="connsiteX5" fmla="*/ 10071 w 10302"/>
              <a:gd name="connsiteY5" fmla="*/ 1423 h 10079"/>
              <a:gd name="connsiteX6" fmla="*/ 9228 w 10302"/>
              <a:gd name="connsiteY6" fmla="*/ 142 h 10079"/>
              <a:gd name="connsiteX7" fmla="*/ 9228 w 10302"/>
              <a:gd name="connsiteY7" fmla="*/ 13 h 10079"/>
              <a:gd name="connsiteX8" fmla="*/ 731 w 10302"/>
              <a:gd name="connsiteY8" fmla="*/ 29 h 10079"/>
              <a:gd name="connsiteX9" fmla="*/ 210 w 10302"/>
              <a:gd name="connsiteY9" fmla="*/ 803 h 10079"/>
              <a:gd name="connsiteX10" fmla="*/ 211 w 10302"/>
              <a:gd name="connsiteY10" fmla="*/ 9253 h 10079"/>
              <a:gd name="connsiteX11" fmla="*/ 766 w 10302"/>
              <a:gd name="connsiteY11" fmla="*/ 10079 h 10079"/>
              <a:gd name="connsiteX12" fmla="*/ 9361 w 10302"/>
              <a:gd name="connsiteY12" fmla="*/ 9987 h 10079"/>
              <a:gd name="connsiteX0" fmla="*/ 9361 w 10302"/>
              <a:gd name="connsiteY0" fmla="*/ 9987 h 10079"/>
              <a:gd name="connsiteX1" fmla="*/ 9353 w 10302"/>
              <a:gd name="connsiteY1" fmla="*/ 9793 h 10079"/>
              <a:gd name="connsiteX2" fmla="*/ 10142 w 10302"/>
              <a:gd name="connsiteY2" fmla="*/ 8616 h 10079"/>
              <a:gd name="connsiteX3" fmla="*/ 10302 w 10302"/>
              <a:gd name="connsiteY3" fmla="*/ 8629 h 10079"/>
              <a:gd name="connsiteX4" fmla="*/ 10213 w 10302"/>
              <a:gd name="connsiteY4" fmla="*/ 1410 h 10079"/>
              <a:gd name="connsiteX5" fmla="*/ 10071 w 10302"/>
              <a:gd name="connsiteY5" fmla="*/ 1423 h 10079"/>
              <a:gd name="connsiteX6" fmla="*/ 9228 w 10302"/>
              <a:gd name="connsiteY6" fmla="*/ 142 h 10079"/>
              <a:gd name="connsiteX7" fmla="*/ 9228 w 10302"/>
              <a:gd name="connsiteY7" fmla="*/ 13 h 10079"/>
              <a:gd name="connsiteX8" fmla="*/ 731 w 10302"/>
              <a:gd name="connsiteY8" fmla="*/ 29 h 10079"/>
              <a:gd name="connsiteX9" fmla="*/ 210 w 10302"/>
              <a:gd name="connsiteY9" fmla="*/ 803 h 10079"/>
              <a:gd name="connsiteX10" fmla="*/ 211 w 10302"/>
              <a:gd name="connsiteY10" fmla="*/ 9253 h 10079"/>
              <a:gd name="connsiteX11" fmla="*/ 766 w 10302"/>
              <a:gd name="connsiteY11" fmla="*/ 10079 h 10079"/>
              <a:gd name="connsiteX12" fmla="*/ 9361 w 10302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1 w 10182"/>
              <a:gd name="connsiteY0" fmla="*/ 9987 h 10079"/>
              <a:gd name="connsiteX1" fmla="*/ 9233 w 10182"/>
              <a:gd name="connsiteY1" fmla="*/ 9793 h 10079"/>
              <a:gd name="connsiteX2" fmla="*/ 10022 w 10182"/>
              <a:gd name="connsiteY2" fmla="*/ 8616 h 10079"/>
              <a:gd name="connsiteX3" fmla="*/ 10182 w 10182"/>
              <a:gd name="connsiteY3" fmla="*/ 8629 h 10079"/>
              <a:gd name="connsiteX4" fmla="*/ 10093 w 10182"/>
              <a:gd name="connsiteY4" fmla="*/ 1410 h 10079"/>
              <a:gd name="connsiteX5" fmla="*/ 9951 w 10182"/>
              <a:gd name="connsiteY5" fmla="*/ 1423 h 10079"/>
              <a:gd name="connsiteX6" fmla="*/ 9108 w 10182"/>
              <a:gd name="connsiteY6" fmla="*/ 142 h 10079"/>
              <a:gd name="connsiteX7" fmla="*/ 9108 w 10182"/>
              <a:gd name="connsiteY7" fmla="*/ 13 h 10079"/>
              <a:gd name="connsiteX8" fmla="*/ 611 w 10182"/>
              <a:gd name="connsiteY8" fmla="*/ 29 h 10079"/>
              <a:gd name="connsiteX9" fmla="*/ 90 w 10182"/>
              <a:gd name="connsiteY9" fmla="*/ 803 h 10079"/>
              <a:gd name="connsiteX10" fmla="*/ 95 w 10182"/>
              <a:gd name="connsiteY10" fmla="*/ 9281 h 10079"/>
              <a:gd name="connsiteX11" fmla="*/ 646 w 10182"/>
              <a:gd name="connsiteY11" fmla="*/ 10079 h 10079"/>
              <a:gd name="connsiteX12" fmla="*/ 9241 w 10182"/>
              <a:gd name="connsiteY12" fmla="*/ 9987 h 10079"/>
              <a:gd name="connsiteX0" fmla="*/ 9241 w 10182"/>
              <a:gd name="connsiteY0" fmla="*/ 9987 h 10079"/>
              <a:gd name="connsiteX1" fmla="*/ 9233 w 10182"/>
              <a:gd name="connsiteY1" fmla="*/ 9793 h 10079"/>
              <a:gd name="connsiteX2" fmla="*/ 10022 w 10182"/>
              <a:gd name="connsiteY2" fmla="*/ 8616 h 10079"/>
              <a:gd name="connsiteX3" fmla="*/ 10182 w 10182"/>
              <a:gd name="connsiteY3" fmla="*/ 8629 h 10079"/>
              <a:gd name="connsiteX4" fmla="*/ 10093 w 10182"/>
              <a:gd name="connsiteY4" fmla="*/ 1410 h 10079"/>
              <a:gd name="connsiteX5" fmla="*/ 9951 w 10182"/>
              <a:gd name="connsiteY5" fmla="*/ 1423 h 10079"/>
              <a:gd name="connsiteX6" fmla="*/ 9108 w 10182"/>
              <a:gd name="connsiteY6" fmla="*/ 142 h 10079"/>
              <a:gd name="connsiteX7" fmla="*/ 9108 w 10182"/>
              <a:gd name="connsiteY7" fmla="*/ 13 h 10079"/>
              <a:gd name="connsiteX8" fmla="*/ 611 w 10182"/>
              <a:gd name="connsiteY8" fmla="*/ 29 h 10079"/>
              <a:gd name="connsiteX9" fmla="*/ 90 w 10182"/>
              <a:gd name="connsiteY9" fmla="*/ 803 h 10079"/>
              <a:gd name="connsiteX10" fmla="*/ 95 w 10182"/>
              <a:gd name="connsiteY10" fmla="*/ 9281 h 10079"/>
              <a:gd name="connsiteX11" fmla="*/ 646 w 10182"/>
              <a:gd name="connsiteY11" fmla="*/ 10079 h 10079"/>
              <a:gd name="connsiteX12" fmla="*/ 9241 w 10182"/>
              <a:gd name="connsiteY12" fmla="*/ 9987 h 10079"/>
              <a:gd name="connsiteX0" fmla="*/ 9243 w 10184"/>
              <a:gd name="connsiteY0" fmla="*/ 9987 h 10079"/>
              <a:gd name="connsiteX1" fmla="*/ 9235 w 10184"/>
              <a:gd name="connsiteY1" fmla="*/ 9793 h 10079"/>
              <a:gd name="connsiteX2" fmla="*/ 10024 w 10184"/>
              <a:gd name="connsiteY2" fmla="*/ 8616 h 10079"/>
              <a:gd name="connsiteX3" fmla="*/ 10184 w 10184"/>
              <a:gd name="connsiteY3" fmla="*/ 8629 h 10079"/>
              <a:gd name="connsiteX4" fmla="*/ 10095 w 10184"/>
              <a:gd name="connsiteY4" fmla="*/ 1410 h 10079"/>
              <a:gd name="connsiteX5" fmla="*/ 9953 w 10184"/>
              <a:gd name="connsiteY5" fmla="*/ 1423 h 10079"/>
              <a:gd name="connsiteX6" fmla="*/ 9110 w 10184"/>
              <a:gd name="connsiteY6" fmla="*/ 142 h 10079"/>
              <a:gd name="connsiteX7" fmla="*/ 9110 w 10184"/>
              <a:gd name="connsiteY7" fmla="*/ 13 h 10079"/>
              <a:gd name="connsiteX8" fmla="*/ 613 w 10184"/>
              <a:gd name="connsiteY8" fmla="*/ 29 h 10079"/>
              <a:gd name="connsiteX9" fmla="*/ 92 w 10184"/>
              <a:gd name="connsiteY9" fmla="*/ 803 h 10079"/>
              <a:gd name="connsiteX10" fmla="*/ 93 w 10184"/>
              <a:gd name="connsiteY10" fmla="*/ 9281 h 10079"/>
              <a:gd name="connsiteX11" fmla="*/ 648 w 10184"/>
              <a:gd name="connsiteY11" fmla="*/ 10079 h 10079"/>
              <a:gd name="connsiteX12" fmla="*/ 9243 w 10184"/>
              <a:gd name="connsiteY12" fmla="*/ 9987 h 10079"/>
              <a:gd name="connsiteX0" fmla="*/ 9243 w 10184"/>
              <a:gd name="connsiteY0" fmla="*/ 9987 h 10079"/>
              <a:gd name="connsiteX1" fmla="*/ 9235 w 10184"/>
              <a:gd name="connsiteY1" fmla="*/ 9793 h 10079"/>
              <a:gd name="connsiteX2" fmla="*/ 10024 w 10184"/>
              <a:gd name="connsiteY2" fmla="*/ 8616 h 10079"/>
              <a:gd name="connsiteX3" fmla="*/ 10184 w 10184"/>
              <a:gd name="connsiteY3" fmla="*/ 8629 h 10079"/>
              <a:gd name="connsiteX4" fmla="*/ 10095 w 10184"/>
              <a:gd name="connsiteY4" fmla="*/ 1410 h 10079"/>
              <a:gd name="connsiteX5" fmla="*/ 9953 w 10184"/>
              <a:gd name="connsiteY5" fmla="*/ 1423 h 10079"/>
              <a:gd name="connsiteX6" fmla="*/ 9110 w 10184"/>
              <a:gd name="connsiteY6" fmla="*/ 142 h 10079"/>
              <a:gd name="connsiteX7" fmla="*/ 9110 w 10184"/>
              <a:gd name="connsiteY7" fmla="*/ 13 h 10079"/>
              <a:gd name="connsiteX8" fmla="*/ 613 w 10184"/>
              <a:gd name="connsiteY8" fmla="*/ 29 h 10079"/>
              <a:gd name="connsiteX9" fmla="*/ 92 w 10184"/>
              <a:gd name="connsiteY9" fmla="*/ 803 h 10079"/>
              <a:gd name="connsiteX10" fmla="*/ 93 w 10184"/>
              <a:gd name="connsiteY10" fmla="*/ 9281 h 10079"/>
              <a:gd name="connsiteX11" fmla="*/ 648 w 10184"/>
              <a:gd name="connsiteY11" fmla="*/ 10079 h 10079"/>
              <a:gd name="connsiteX12" fmla="*/ 9243 w 10184"/>
              <a:gd name="connsiteY12" fmla="*/ 9987 h 10079"/>
              <a:gd name="connsiteX0" fmla="*/ 9151 w 10092"/>
              <a:gd name="connsiteY0" fmla="*/ 9987 h 10079"/>
              <a:gd name="connsiteX1" fmla="*/ 9143 w 10092"/>
              <a:gd name="connsiteY1" fmla="*/ 9793 h 10079"/>
              <a:gd name="connsiteX2" fmla="*/ 9932 w 10092"/>
              <a:gd name="connsiteY2" fmla="*/ 8616 h 10079"/>
              <a:gd name="connsiteX3" fmla="*/ 10092 w 10092"/>
              <a:gd name="connsiteY3" fmla="*/ 8629 h 10079"/>
              <a:gd name="connsiteX4" fmla="*/ 10003 w 10092"/>
              <a:gd name="connsiteY4" fmla="*/ 1410 h 10079"/>
              <a:gd name="connsiteX5" fmla="*/ 9861 w 10092"/>
              <a:gd name="connsiteY5" fmla="*/ 1423 h 10079"/>
              <a:gd name="connsiteX6" fmla="*/ 9018 w 10092"/>
              <a:gd name="connsiteY6" fmla="*/ 142 h 10079"/>
              <a:gd name="connsiteX7" fmla="*/ 9018 w 10092"/>
              <a:gd name="connsiteY7" fmla="*/ 13 h 10079"/>
              <a:gd name="connsiteX8" fmla="*/ 521 w 10092"/>
              <a:gd name="connsiteY8" fmla="*/ 29 h 10079"/>
              <a:gd name="connsiteX9" fmla="*/ 0 w 10092"/>
              <a:gd name="connsiteY9" fmla="*/ 803 h 10079"/>
              <a:gd name="connsiteX10" fmla="*/ 1 w 10092"/>
              <a:gd name="connsiteY10" fmla="*/ 9281 h 10079"/>
              <a:gd name="connsiteX11" fmla="*/ 556 w 10092"/>
              <a:gd name="connsiteY11" fmla="*/ 10079 h 10079"/>
              <a:gd name="connsiteX12" fmla="*/ 9151 w 10092"/>
              <a:gd name="connsiteY12" fmla="*/ 9987 h 10079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9861 w 10092"/>
              <a:gd name="connsiteY4" fmla="*/ 1517 h 10173"/>
              <a:gd name="connsiteX5" fmla="*/ 9018 w 10092"/>
              <a:gd name="connsiteY5" fmla="*/ 107 h 10173"/>
              <a:gd name="connsiteX6" fmla="*/ 521 w 10092"/>
              <a:gd name="connsiteY6" fmla="*/ 123 h 10173"/>
              <a:gd name="connsiteX7" fmla="*/ 0 w 10092"/>
              <a:gd name="connsiteY7" fmla="*/ 897 h 10173"/>
              <a:gd name="connsiteX8" fmla="*/ 1 w 10092"/>
              <a:gd name="connsiteY8" fmla="*/ 9375 h 10173"/>
              <a:gd name="connsiteX9" fmla="*/ 556 w 10092"/>
              <a:gd name="connsiteY9" fmla="*/ 10173 h 10173"/>
              <a:gd name="connsiteX10" fmla="*/ 9151 w 10092"/>
              <a:gd name="connsiteY10" fmla="*/ 10081 h 10173"/>
              <a:gd name="connsiteX0" fmla="*/ 9151 w 10273"/>
              <a:gd name="connsiteY0" fmla="*/ 10062 h 10154"/>
              <a:gd name="connsiteX1" fmla="*/ 9143 w 10273"/>
              <a:gd name="connsiteY1" fmla="*/ 9868 h 10154"/>
              <a:gd name="connsiteX2" fmla="*/ 9932 w 10273"/>
              <a:gd name="connsiteY2" fmla="*/ 8691 h 10154"/>
              <a:gd name="connsiteX3" fmla="*/ 10092 w 10273"/>
              <a:gd name="connsiteY3" fmla="*/ 8704 h 10154"/>
              <a:gd name="connsiteX4" fmla="*/ 9861 w 10273"/>
              <a:gd name="connsiteY4" fmla="*/ 1498 h 10154"/>
              <a:gd name="connsiteX5" fmla="*/ 9532 w 10273"/>
              <a:gd name="connsiteY5" fmla="*/ 116 h 10154"/>
              <a:gd name="connsiteX6" fmla="*/ 521 w 10273"/>
              <a:gd name="connsiteY6" fmla="*/ 104 h 10154"/>
              <a:gd name="connsiteX7" fmla="*/ 0 w 10273"/>
              <a:gd name="connsiteY7" fmla="*/ 878 h 10154"/>
              <a:gd name="connsiteX8" fmla="*/ 1 w 10273"/>
              <a:gd name="connsiteY8" fmla="*/ 9356 h 10154"/>
              <a:gd name="connsiteX9" fmla="*/ 556 w 10273"/>
              <a:gd name="connsiteY9" fmla="*/ 10154 h 10154"/>
              <a:gd name="connsiteX10" fmla="*/ 9151 w 10273"/>
              <a:gd name="connsiteY10" fmla="*/ 10062 h 10154"/>
              <a:gd name="connsiteX0" fmla="*/ 9151 w 10092"/>
              <a:gd name="connsiteY0" fmla="*/ 10062 h 10154"/>
              <a:gd name="connsiteX1" fmla="*/ 9143 w 10092"/>
              <a:gd name="connsiteY1" fmla="*/ 9868 h 10154"/>
              <a:gd name="connsiteX2" fmla="*/ 9932 w 10092"/>
              <a:gd name="connsiteY2" fmla="*/ 8691 h 10154"/>
              <a:gd name="connsiteX3" fmla="*/ 10092 w 10092"/>
              <a:gd name="connsiteY3" fmla="*/ 8704 h 10154"/>
              <a:gd name="connsiteX4" fmla="*/ 9861 w 10092"/>
              <a:gd name="connsiteY4" fmla="*/ 1498 h 10154"/>
              <a:gd name="connsiteX5" fmla="*/ 9532 w 10092"/>
              <a:gd name="connsiteY5" fmla="*/ 116 h 10154"/>
              <a:gd name="connsiteX6" fmla="*/ 521 w 10092"/>
              <a:gd name="connsiteY6" fmla="*/ 104 h 10154"/>
              <a:gd name="connsiteX7" fmla="*/ 0 w 10092"/>
              <a:gd name="connsiteY7" fmla="*/ 878 h 10154"/>
              <a:gd name="connsiteX8" fmla="*/ 1 w 10092"/>
              <a:gd name="connsiteY8" fmla="*/ 9356 h 10154"/>
              <a:gd name="connsiteX9" fmla="*/ 556 w 10092"/>
              <a:gd name="connsiteY9" fmla="*/ 10154 h 10154"/>
              <a:gd name="connsiteX10" fmla="*/ 9151 w 10092"/>
              <a:gd name="connsiteY10" fmla="*/ 10062 h 10154"/>
              <a:gd name="connsiteX0" fmla="*/ 9151 w 10127"/>
              <a:gd name="connsiteY0" fmla="*/ 10052 h 10144"/>
              <a:gd name="connsiteX1" fmla="*/ 9143 w 10127"/>
              <a:gd name="connsiteY1" fmla="*/ 9858 h 10144"/>
              <a:gd name="connsiteX2" fmla="*/ 9932 w 10127"/>
              <a:gd name="connsiteY2" fmla="*/ 8681 h 10144"/>
              <a:gd name="connsiteX3" fmla="*/ 10092 w 10127"/>
              <a:gd name="connsiteY3" fmla="*/ 8694 h 10144"/>
              <a:gd name="connsiteX4" fmla="*/ 9861 w 10127"/>
              <a:gd name="connsiteY4" fmla="*/ 1488 h 10144"/>
              <a:gd name="connsiteX5" fmla="*/ 10075 w 10127"/>
              <a:gd name="connsiteY5" fmla="*/ 120 h 10144"/>
              <a:gd name="connsiteX6" fmla="*/ 521 w 10127"/>
              <a:gd name="connsiteY6" fmla="*/ 94 h 10144"/>
              <a:gd name="connsiteX7" fmla="*/ 0 w 10127"/>
              <a:gd name="connsiteY7" fmla="*/ 868 h 10144"/>
              <a:gd name="connsiteX8" fmla="*/ 1 w 10127"/>
              <a:gd name="connsiteY8" fmla="*/ 9346 h 10144"/>
              <a:gd name="connsiteX9" fmla="*/ 556 w 10127"/>
              <a:gd name="connsiteY9" fmla="*/ 10144 h 10144"/>
              <a:gd name="connsiteX10" fmla="*/ 9151 w 10127"/>
              <a:gd name="connsiteY10" fmla="*/ 10052 h 10144"/>
              <a:gd name="connsiteX0" fmla="*/ 9151 w 10092"/>
              <a:gd name="connsiteY0" fmla="*/ 10066 h 10158"/>
              <a:gd name="connsiteX1" fmla="*/ 9143 w 10092"/>
              <a:gd name="connsiteY1" fmla="*/ 9872 h 10158"/>
              <a:gd name="connsiteX2" fmla="*/ 9932 w 10092"/>
              <a:gd name="connsiteY2" fmla="*/ 8695 h 10158"/>
              <a:gd name="connsiteX3" fmla="*/ 10092 w 10092"/>
              <a:gd name="connsiteY3" fmla="*/ 8708 h 10158"/>
              <a:gd name="connsiteX4" fmla="*/ 9861 w 10092"/>
              <a:gd name="connsiteY4" fmla="*/ 1502 h 10158"/>
              <a:gd name="connsiteX5" fmla="*/ 9522 w 10092"/>
              <a:gd name="connsiteY5" fmla="*/ 113 h 10158"/>
              <a:gd name="connsiteX6" fmla="*/ 521 w 10092"/>
              <a:gd name="connsiteY6" fmla="*/ 108 h 10158"/>
              <a:gd name="connsiteX7" fmla="*/ 0 w 10092"/>
              <a:gd name="connsiteY7" fmla="*/ 882 h 10158"/>
              <a:gd name="connsiteX8" fmla="*/ 1 w 10092"/>
              <a:gd name="connsiteY8" fmla="*/ 9360 h 10158"/>
              <a:gd name="connsiteX9" fmla="*/ 556 w 10092"/>
              <a:gd name="connsiteY9" fmla="*/ 10158 h 10158"/>
              <a:gd name="connsiteX10" fmla="*/ 9151 w 10092"/>
              <a:gd name="connsiteY10" fmla="*/ 10066 h 10158"/>
              <a:gd name="connsiteX0" fmla="*/ 9151 w 10092"/>
              <a:gd name="connsiteY0" fmla="*/ 10066 h 10158"/>
              <a:gd name="connsiteX1" fmla="*/ 9143 w 10092"/>
              <a:gd name="connsiteY1" fmla="*/ 9872 h 10158"/>
              <a:gd name="connsiteX2" fmla="*/ 9932 w 10092"/>
              <a:gd name="connsiteY2" fmla="*/ 8695 h 10158"/>
              <a:gd name="connsiteX3" fmla="*/ 10092 w 10092"/>
              <a:gd name="connsiteY3" fmla="*/ 8708 h 10158"/>
              <a:gd name="connsiteX4" fmla="*/ 9538 w 10092"/>
              <a:gd name="connsiteY4" fmla="*/ 918 h 10158"/>
              <a:gd name="connsiteX5" fmla="*/ 9522 w 10092"/>
              <a:gd name="connsiteY5" fmla="*/ 113 h 10158"/>
              <a:gd name="connsiteX6" fmla="*/ 521 w 10092"/>
              <a:gd name="connsiteY6" fmla="*/ 108 h 10158"/>
              <a:gd name="connsiteX7" fmla="*/ 0 w 10092"/>
              <a:gd name="connsiteY7" fmla="*/ 882 h 10158"/>
              <a:gd name="connsiteX8" fmla="*/ 1 w 10092"/>
              <a:gd name="connsiteY8" fmla="*/ 9360 h 10158"/>
              <a:gd name="connsiteX9" fmla="*/ 556 w 10092"/>
              <a:gd name="connsiteY9" fmla="*/ 10158 h 10158"/>
              <a:gd name="connsiteX10" fmla="*/ 9151 w 10092"/>
              <a:gd name="connsiteY10" fmla="*/ 10066 h 10158"/>
              <a:gd name="connsiteX0" fmla="*/ 9151 w 10160"/>
              <a:gd name="connsiteY0" fmla="*/ 10066 h 10158"/>
              <a:gd name="connsiteX1" fmla="*/ 9143 w 10160"/>
              <a:gd name="connsiteY1" fmla="*/ 9872 h 10158"/>
              <a:gd name="connsiteX2" fmla="*/ 9932 w 10160"/>
              <a:gd name="connsiteY2" fmla="*/ 8695 h 10158"/>
              <a:gd name="connsiteX3" fmla="*/ 10092 w 10160"/>
              <a:gd name="connsiteY3" fmla="*/ 8708 h 10158"/>
              <a:gd name="connsiteX4" fmla="*/ 10081 w 10160"/>
              <a:gd name="connsiteY4" fmla="*/ 911 h 10158"/>
              <a:gd name="connsiteX5" fmla="*/ 9522 w 10160"/>
              <a:gd name="connsiteY5" fmla="*/ 113 h 10158"/>
              <a:gd name="connsiteX6" fmla="*/ 521 w 10160"/>
              <a:gd name="connsiteY6" fmla="*/ 108 h 10158"/>
              <a:gd name="connsiteX7" fmla="*/ 0 w 10160"/>
              <a:gd name="connsiteY7" fmla="*/ 882 h 10158"/>
              <a:gd name="connsiteX8" fmla="*/ 1 w 10160"/>
              <a:gd name="connsiteY8" fmla="*/ 9360 h 10158"/>
              <a:gd name="connsiteX9" fmla="*/ 556 w 10160"/>
              <a:gd name="connsiteY9" fmla="*/ 10158 h 10158"/>
              <a:gd name="connsiteX10" fmla="*/ 9151 w 10160"/>
              <a:gd name="connsiteY10" fmla="*/ 10066 h 10158"/>
              <a:gd name="connsiteX0" fmla="*/ 9151 w 10160"/>
              <a:gd name="connsiteY0" fmla="*/ 10066 h 10158"/>
              <a:gd name="connsiteX1" fmla="*/ 9143 w 10160"/>
              <a:gd name="connsiteY1" fmla="*/ 9872 h 10158"/>
              <a:gd name="connsiteX2" fmla="*/ 9932 w 10160"/>
              <a:gd name="connsiteY2" fmla="*/ 8695 h 10158"/>
              <a:gd name="connsiteX3" fmla="*/ 10092 w 10160"/>
              <a:gd name="connsiteY3" fmla="*/ 8708 h 10158"/>
              <a:gd name="connsiteX4" fmla="*/ 10081 w 10160"/>
              <a:gd name="connsiteY4" fmla="*/ 911 h 10158"/>
              <a:gd name="connsiteX5" fmla="*/ 9522 w 10160"/>
              <a:gd name="connsiteY5" fmla="*/ 113 h 10158"/>
              <a:gd name="connsiteX6" fmla="*/ 521 w 10160"/>
              <a:gd name="connsiteY6" fmla="*/ 108 h 10158"/>
              <a:gd name="connsiteX7" fmla="*/ 0 w 10160"/>
              <a:gd name="connsiteY7" fmla="*/ 882 h 10158"/>
              <a:gd name="connsiteX8" fmla="*/ 1 w 10160"/>
              <a:gd name="connsiteY8" fmla="*/ 9360 h 10158"/>
              <a:gd name="connsiteX9" fmla="*/ 556 w 10160"/>
              <a:gd name="connsiteY9" fmla="*/ 10158 h 10158"/>
              <a:gd name="connsiteX10" fmla="*/ 9151 w 10160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10092 w 10171"/>
              <a:gd name="connsiteY2" fmla="*/ 8708 h 10158"/>
              <a:gd name="connsiteX3" fmla="*/ 10096 w 10171"/>
              <a:gd name="connsiteY3" fmla="*/ 939 h 10158"/>
              <a:gd name="connsiteX4" fmla="*/ 9522 w 10171"/>
              <a:gd name="connsiteY4" fmla="*/ 113 h 10158"/>
              <a:gd name="connsiteX5" fmla="*/ 521 w 10171"/>
              <a:gd name="connsiteY5" fmla="*/ 108 h 10158"/>
              <a:gd name="connsiteX6" fmla="*/ 0 w 10171"/>
              <a:gd name="connsiteY6" fmla="*/ 882 h 10158"/>
              <a:gd name="connsiteX7" fmla="*/ 1 w 10171"/>
              <a:gd name="connsiteY7" fmla="*/ 9360 h 10158"/>
              <a:gd name="connsiteX8" fmla="*/ 556 w 10171"/>
              <a:gd name="connsiteY8" fmla="*/ 10158 h 10158"/>
              <a:gd name="connsiteX9" fmla="*/ 9151 w 10171"/>
              <a:gd name="connsiteY9" fmla="*/ 10066 h 10158"/>
              <a:gd name="connsiteX0" fmla="*/ 9151 w 10171"/>
              <a:gd name="connsiteY0" fmla="*/ 10066 h 10158"/>
              <a:gd name="connsiteX1" fmla="*/ 10092 w 10171"/>
              <a:gd name="connsiteY1" fmla="*/ 8708 h 10158"/>
              <a:gd name="connsiteX2" fmla="*/ 10096 w 10171"/>
              <a:gd name="connsiteY2" fmla="*/ 939 h 10158"/>
              <a:gd name="connsiteX3" fmla="*/ 9522 w 10171"/>
              <a:gd name="connsiteY3" fmla="*/ 113 h 10158"/>
              <a:gd name="connsiteX4" fmla="*/ 521 w 10171"/>
              <a:gd name="connsiteY4" fmla="*/ 108 h 10158"/>
              <a:gd name="connsiteX5" fmla="*/ 0 w 10171"/>
              <a:gd name="connsiteY5" fmla="*/ 882 h 10158"/>
              <a:gd name="connsiteX6" fmla="*/ 1 w 10171"/>
              <a:gd name="connsiteY6" fmla="*/ 9360 h 10158"/>
              <a:gd name="connsiteX7" fmla="*/ 556 w 10171"/>
              <a:gd name="connsiteY7" fmla="*/ 10158 h 10158"/>
              <a:gd name="connsiteX8" fmla="*/ 9151 w 10171"/>
              <a:gd name="connsiteY8" fmla="*/ 10066 h 10158"/>
              <a:gd name="connsiteX0" fmla="*/ 9151 w 10169"/>
              <a:gd name="connsiteY0" fmla="*/ 10066 h 10186"/>
              <a:gd name="connsiteX1" fmla="*/ 10082 w 10169"/>
              <a:gd name="connsiteY1" fmla="*/ 9335 h 10186"/>
              <a:gd name="connsiteX2" fmla="*/ 10096 w 10169"/>
              <a:gd name="connsiteY2" fmla="*/ 939 h 10186"/>
              <a:gd name="connsiteX3" fmla="*/ 9522 w 10169"/>
              <a:gd name="connsiteY3" fmla="*/ 113 h 10186"/>
              <a:gd name="connsiteX4" fmla="*/ 521 w 10169"/>
              <a:gd name="connsiteY4" fmla="*/ 108 h 10186"/>
              <a:gd name="connsiteX5" fmla="*/ 0 w 10169"/>
              <a:gd name="connsiteY5" fmla="*/ 882 h 10186"/>
              <a:gd name="connsiteX6" fmla="*/ 1 w 10169"/>
              <a:gd name="connsiteY6" fmla="*/ 9360 h 10186"/>
              <a:gd name="connsiteX7" fmla="*/ 556 w 10169"/>
              <a:gd name="connsiteY7" fmla="*/ 10158 h 10186"/>
              <a:gd name="connsiteX8" fmla="*/ 9151 w 10169"/>
              <a:gd name="connsiteY8" fmla="*/ 10066 h 10186"/>
              <a:gd name="connsiteX0" fmla="*/ 9151 w 10169"/>
              <a:gd name="connsiteY0" fmla="*/ 10066 h 10158"/>
              <a:gd name="connsiteX1" fmla="*/ 10082 w 10169"/>
              <a:gd name="connsiteY1" fmla="*/ 9335 h 10158"/>
              <a:gd name="connsiteX2" fmla="*/ 10096 w 10169"/>
              <a:gd name="connsiteY2" fmla="*/ 939 h 10158"/>
              <a:gd name="connsiteX3" fmla="*/ 9522 w 10169"/>
              <a:gd name="connsiteY3" fmla="*/ 113 h 10158"/>
              <a:gd name="connsiteX4" fmla="*/ 521 w 10169"/>
              <a:gd name="connsiteY4" fmla="*/ 108 h 10158"/>
              <a:gd name="connsiteX5" fmla="*/ 0 w 10169"/>
              <a:gd name="connsiteY5" fmla="*/ 882 h 10158"/>
              <a:gd name="connsiteX6" fmla="*/ 1 w 10169"/>
              <a:gd name="connsiteY6" fmla="*/ 9360 h 10158"/>
              <a:gd name="connsiteX7" fmla="*/ 556 w 10169"/>
              <a:gd name="connsiteY7" fmla="*/ 10158 h 10158"/>
              <a:gd name="connsiteX8" fmla="*/ 9151 w 10169"/>
              <a:gd name="connsiteY8" fmla="*/ 10066 h 10158"/>
              <a:gd name="connsiteX0" fmla="*/ 9518 w 10241"/>
              <a:gd name="connsiteY0" fmla="*/ 10159 h 10159"/>
              <a:gd name="connsiteX1" fmla="*/ 10082 w 10241"/>
              <a:gd name="connsiteY1" fmla="*/ 9335 h 10159"/>
              <a:gd name="connsiteX2" fmla="*/ 10096 w 10241"/>
              <a:gd name="connsiteY2" fmla="*/ 939 h 10159"/>
              <a:gd name="connsiteX3" fmla="*/ 9522 w 10241"/>
              <a:gd name="connsiteY3" fmla="*/ 113 h 10159"/>
              <a:gd name="connsiteX4" fmla="*/ 521 w 10241"/>
              <a:gd name="connsiteY4" fmla="*/ 108 h 10159"/>
              <a:gd name="connsiteX5" fmla="*/ 0 w 10241"/>
              <a:gd name="connsiteY5" fmla="*/ 882 h 10159"/>
              <a:gd name="connsiteX6" fmla="*/ 1 w 10241"/>
              <a:gd name="connsiteY6" fmla="*/ 9360 h 10159"/>
              <a:gd name="connsiteX7" fmla="*/ 556 w 10241"/>
              <a:gd name="connsiteY7" fmla="*/ 10158 h 10159"/>
              <a:gd name="connsiteX8" fmla="*/ 9518 w 10241"/>
              <a:gd name="connsiteY8" fmla="*/ 10159 h 10159"/>
              <a:gd name="connsiteX0" fmla="*/ 9518 w 10169"/>
              <a:gd name="connsiteY0" fmla="*/ 10159 h 10159"/>
              <a:gd name="connsiteX1" fmla="*/ 10082 w 10169"/>
              <a:gd name="connsiteY1" fmla="*/ 9335 h 10159"/>
              <a:gd name="connsiteX2" fmla="*/ 10096 w 10169"/>
              <a:gd name="connsiteY2" fmla="*/ 939 h 10159"/>
              <a:gd name="connsiteX3" fmla="*/ 9522 w 10169"/>
              <a:gd name="connsiteY3" fmla="*/ 113 h 10159"/>
              <a:gd name="connsiteX4" fmla="*/ 521 w 10169"/>
              <a:gd name="connsiteY4" fmla="*/ 108 h 10159"/>
              <a:gd name="connsiteX5" fmla="*/ 0 w 10169"/>
              <a:gd name="connsiteY5" fmla="*/ 882 h 10159"/>
              <a:gd name="connsiteX6" fmla="*/ 1 w 10169"/>
              <a:gd name="connsiteY6" fmla="*/ 9360 h 10159"/>
              <a:gd name="connsiteX7" fmla="*/ 556 w 10169"/>
              <a:gd name="connsiteY7" fmla="*/ 10158 h 10159"/>
              <a:gd name="connsiteX8" fmla="*/ 9518 w 10169"/>
              <a:gd name="connsiteY8" fmla="*/ 10159 h 10159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70"/>
              <a:gd name="connsiteY0" fmla="*/ 10166 h 10166"/>
              <a:gd name="connsiteX1" fmla="*/ 10082 w 10170"/>
              <a:gd name="connsiteY1" fmla="*/ 9335 h 10166"/>
              <a:gd name="connsiteX2" fmla="*/ 10096 w 10170"/>
              <a:gd name="connsiteY2" fmla="*/ 939 h 10166"/>
              <a:gd name="connsiteX3" fmla="*/ 9522 w 10170"/>
              <a:gd name="connsiteY3" fmla="*/ 113 h 10166"/>
              <a:gd name="connsiteX4" fmla="*/ 521 w 10170"/>
              <a:gd name="connsiteY4" fmla="*/ 108 h 10166"/>
              <a:gd name="connsiteX5" fmla="*/ 0 w 10170"/>
              <a:gd name="connsiteY5" fmla="*/ 882 h 10166"/>
              <a:gd name="connsiteX6" fmla="*/ 1 w 10170"/>
              <a:gd name="connsiteY6" fmla="*/ 9360 h 10166"/>
              <a:gd name="connsiteX7" fmla="*/ 556 w 10170"/>
              <a:gd name="connsiteY7" fmla="*/ 10158 h 10166"/>
              <a:gd name="connsiteX8" fmla="*/ 9528 w 10170"/>
              <a:gd name="connsiteY8" fmla="*/ 10166 h 10166"/>
              <a:gd name="connsiteX0" fmla="*/ 9528 w 10096"/>
              <a:gd name="connsiteY0" fmla="*/ 10166 h 10166"/>
              <a:gd name="connsiteX1" fmla="*/ 10082 w 10096"/>
              <a:gd name="connsiteY1" fmla="*/ 9335 h 10166"/>
              <a:gd name="connsiteX2" fmla="*/ 10096 w 10096"/>
              <a:gd name="connsiteY2" fmla="*/ 939 h 10166"/>
              <a:gd name="connsiteX3" fmla="*/ 9522 w 10096"/>
              <a:gd name="connsiteY3" fmla="*/ 113 h 10166"/>
              <a:gd name="connsiteX4" fmla="*/ 521 w 10096"/>
              <a:gd name="connsiteY4" fmla="*/ 108 h 10166"/>
              <a:gd name="connsiteX5" fmla="*/ 0 w 10096"/>
              <a:gd name="connsiteY5" fmla="*/ 882 h 10166"/>
              <a:gd name="connsiteX6" fmla="*/ 1 w 10096"/>
              <a:gd name="connsiteY6" fmla="*/ 9360 h 10166"/>
              <a:gd name="connsiteX7" fmla="*/ 556 w 10096"/>
              <a:gd name="connsiteY7" fmla="*/ 10158 h 10166"/>
              <a:gd name="connsiteX8" fmla="*/ 9528 w 10096"/>
              <a:gd name="connsiteY8" fmla="*/ 10166 h 10166"/>
              <a:gd name="connsiteX0" fmla="*/ 9528 w 10096"/>
              <a:gd name="connsiteY0" fmla="*/ 10058 h 10058"/>
              <a:gd name="connsiteX1" fmla="*/ 10082 w 10096"/>
              <a:gd name="connsiteY1" fmla="*/ 9227 h 10058"/>
              <a:gd name="connsiteX2" fmla="*/ 10096 w 10096"/>
              <a:gd name="connsiteY2" fmla="*/ 831 h 10058"/>
              <a:gd name="connsiteX3" fmla="*/ 9522 w 10096"/>
              <a:gd name="connsiteY3" fmla="*/ 5 h 10058"/>
              <a:gd name="connsiteX4" fmla="*/ 521 w 10096"/>
              <a:gd name="connsiteY4" fmla="*/ 0 h 10058"/>
              <a:gd name="connsiteX5" fmla="*/ 0 w 10096"/>
              <a:gd name="connsiteY5" fmla="*/ 774 h 10058"/>
              <a:gd name="connsiteX6" fmla="*/ 1 w 10096"/>
              <a:gd name="connsiteY6" fmla="*/ 9252 h 10058"/>
              <a:gd name="connsiteX7" fmla="*/ 556 w 10096"/>
              <a:gd name="connsiteY7" fmla="*/ 10050 h 10058"/>
              <a:gd name="connsiteX8" fmla="*/ 9528 w 10096"/>
              <a:gd name="connsiteY8" fmla="*/ 10058 h 10058"/>
              <a:gd name="connsiteX0" fmla="*/ 9829 w 10397"/>
              <a:gd name="connsiteY0" fmla="*/ 10058 h 10058"/>
              <a:gd name="connsiteX1" fmla="*/ 10383 w 10397"/>
              <a:gd name="connsiteY1" fmla="*/ 9227 h 10058"/>
              <a:gd name="connsiteX2" fmla="*/ 10397 w 10397"/>
              <a:gd name="connsiteY2" fmla="*/ 831 h 10058"/>
              <a:gd name="connsiteX3" fmla="*/ 9823 w 10397"/>
              <a:gd name="connsiteY3" fmla="*/ 5 h 10058"/>
              <a:gd name="connsiteX4" fmla="*/ 822 w 10397"/>
              <a:gd name="connsiteY4" fmla="*/ 0 h 10058"/>
              <a:gd name="connsiteX5" fmla="*/ 0 w 10397"/>
              <a:gd name="connsiteY5" fmla="*/ 774 h 10058"/>
              <a:gd name="connsiteX6" fmla="*/ 302 w 10397"/>
              <a:gd name="connsiteY6" fmla="*/ 9252 h 10058"/>
              <a:gd name="connsiteX7" fmla="*/ 857 w 10397"/>
              <a:gd name="connsiteY7" fmla="*/ 10050 h 10058"/>
              <a:gd name="connsiteX8" fmla="*/ 9829 w 10397"/>
              <a:gd name="connsiteY8" fmla="*/ 10058 h 10058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02 w 10397"/>
              <a:gd name="connsiteY6" fmla="*/ 9447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4 w 10397"/>
              <a:gd name="connsiteY6" fmla="*/ 9544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4 w 10397"/>
              <a:gd name="connsiteY6" fmla="*/ 9544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440"/>
              <a:gd name="connsiteX1" fmla="*/ 10383 w 10397"/>
              <a:gd name="connsiteY1" fmla="*/ 9422 h 10440"/>
              <a:gd name="connsiteX2" fmla="*/ 10397 w 10397"/>
              <a:gd name="connsiteY2" fmla="*/ 1026 h 10440"/>
              <a:gd name="connsiteX3" fmla="*/ 9823 w 10397"/>
              <a:gd name="connsiteY3" fmla="*/ 200 h 10440"/>
              <a:gd name="connsiteX4" fmla="*/ 632 w 10397"/>
              <a:gd name="connsiteY4" fmla="*/ 0 h 10440"/>
              <a:gd name="connsiteX5" fmla="*/ 0 w 10397"/>
              <a:gd name="connsiteY5" fmla="*/ 969 h 10440"/>
              <a:gd name="connsiteX6" fmla="*/ 34 w 10397"/>
              <a:gd name="connsiteY6" fmla="*/ 9544 h 10440"/>
              <a:gd name="connsiteX7" fmla="*/ 612 w 10397"/>
              <a:gd name="connsiteY7" fmla="*/ 10440 h 10440"/>
              <a:gd name="connsiteX8" fmla="*/ 9829 w 10397"/>
              <a:gd name="connsiteY8" fmla="*/ 10253 h 10440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18 w 10397"/>
              <a:gd name="connsiteY0" fmla="*/ 10432 h 10432"/>
              <a:gd name="connsiteX1" fmla="*/ 10383 w 10397"/>
              <a:gd name="connsiteY1" fmla="*/ 9422 h 10432"/>
              <a:gd name="connsiteX2" fmla="*/ 10397 w 10397"/>
              <a:gd name="connsiteY2" fmla="*/ 1026 h 10432"/>
              <a:gd name="connsiteX3" fmla="*/ 9823 w 10397"/>
              <a:gd name="connsiteY3" fmla="*/ 200 h 10432"/>
              <a:gd name="connsiteX4" fmla="*/ 632 w 10397"/>
              <a:gd name="connsiteY4" fmla="*/ 0 h 10432"/>
              <a:gd name="connsiteX5" fmla="*/ 0 w 10397"/>
              <a:gd name="connsiteY5" fmla="*/ 969 h 10432"/>
              <a:gd name="connsiteX6" fmla="*/ 34 w 10397"/>
              <a:gd name="connsiteY6" fmla="*/ 9544 h 10432"/>
              <a:gd name="connsiteX7" fmla="*/ 679 w 10397"/>
              <a:gd name="connsiteY7" fmla="*/ 10424 h 10432"/>
              <a:gd name="connsiteX8" fmla="*/ 9818 w 10397"/>
              <a:gd name="connsiteY8" fmla="*/ 10432 h 1043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1086 h 10492"/>
              <a:gd name="connsiteX3" fmla="*/ 98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1086 h 10492"/>
              <a:gd name="connsiteX3" fmla="*/ 97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907 h 10492"/>
              <a:gd name="connsiteX3" fmla="*/ 97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472"/>
              <a:gd name="connsiteY0" fmla="*/ 10492 h 10492"/>
              <a:gd name="connsiteX1" fmla="*/ 10472 w 10472"/>
              <a:gd name="connsiteY1" fmla="*/ 9563 h 10492"/>
              <a:gd name="connsiteX2" fmla="*/ 10397 w 10472"/>
              <a:gd name="connsiteY2" fmla="*/ 907 h 10492"/>
              <a:gd name="connsiteX3" fmla="*/ 9701 w 10472"/>
              <a:gd name="connsiteY3" fmla="*/ 0 h 10492"/>
              <a:gd name="connsiteX4" fmla="*/ 632 w 10472"/>
              <a:gd name="connsiteY4" fmla="*/ 60 h 10492"/>
              <a:gd name="connsiteX5" fmla="*/ 0 w 10472"/>
              <a:gd name="connsiteY5" fmla="*/ 1029 h 10492"/>
              <a:gd name="connsiteX6" fmla="*/ 34 w 10472"/>
              <a:gd name="connsiteY6" fmla="*/ 9604 h 10492"/>
              <a:gd name="connsiteX7" fmla="*/ 679 w 10472"/>
              <a:gd name="connsiteY7" fmla="*/ 10484 h 10492"/>
              <a:gd name="connsiteX8" fmla="*/ 9818 w 10472"/>
              <a:gd name="connsiteY8" fmla="*/ 10492 h 10492"/>
              <a:gd name="connsiteX0" fmla="*/ 9818 w 10472"/>
              <a:gd name="connsiteY0" fmla="*/ 10492 h 10492"/>
              <a:gd name="connsiteX1" fmla="*/ 10472 w 10472"/>
              <a:gd name="connsiteY1" fmla="*/ 9563 h 10492"/>
              <a:gd name="connsiteX2" fmla="*/ 10397 w 10472"/>
              <a:gd name="connsiteY2" fmla="*/ 907 h 10492"/>
              <a:gd name="connsiteX3" fmla="*/ 9701 w 10472"/>
              <a:gd name="connsiteY3" fmla="*/ 0 h 10492"/>
              <a:gd name="connsiteX4" fmla="*/ 632 w 10472"/>
              <a:gd name="connsiteY4" fmla="*/ 60 h 10492"/>
              <a:gd name="connsiteX5" fmla="*/ 0 w 10472"/>
              <a:gd name="connsiteY5" fmla="*/ 1029 h 10492"/>
              <a:gd name="connsiteX6" fmla="*/ 34 w 10472"/>
              <a:gd name="connsiteY6" fmla="*/ 9604 h 10492"/>
              <a:gd name="connsiteX7" fmla="*/ 679 w 10472"/>
              <a:gd name="connsiteY7" fmla="*/ 10484 h 10492"/>
              <a:gd name="connsiteX8" fmla="*/ 9818 w 10472"/>
              <a:gd name="connsiteY8" fmla="*/ 10492 h 10492"/>
              <a:gd name="connsiteX0" fmla="*/ 9818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18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87 w 10439"/>
              <a:gd name="connsiteY4" fmla="*/ 31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95 w 10439"/>
              <a:gd name="connsiteY4" fmla="*/ 2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439" h="10492">
                <a:moveTo>
                  <a:pt x="9851" y="10492"/>
                </a:moveTo>
                <a:cubicBezTo>
                  <a:pt x="9772" y="9895"/>
                  <a:pt x="10126" y="9428"/>
                  <a:pt x="10439" y="9531"/>
                </a:cubicBezTo>
                <a:cubicBezTo>
                  <a:pt x="10444" y="6732"/>
                  <a:pt x="10392" y="3690"/>
                  <a:pt x="10397" y="891"/>
                </a:cubicBezTo>
                <a:cubicBezTo>
                  <a:pt x="10076" y="887"/>
                  <a:pt x="9702" y="453"/>
                  <a:pt x="9701" y="0"/>
                </a:cubicBezTo>
                <a:lnTo>
                  <a:pt x="695" y="2"/>
                </a:lnTo>
                <a:cubicBezTo>
                  <a:pt x="702" y="501"/>
                  <a:pt x="529" y="1058"/>
                  <a:pt x="0" y="1029"/>
                </a:cubicBezTo>
                <a:cubicBezTo>
                  <a:pt x="11" y="3887"/>
                  <a:pt x="23" y="6746"/>
                  <a:pt x="34" y="9604"/>
                </a:cubicBezTo>
                <a:cubicBezTo>
                  <a:pt x="339" y="9463"/>
                  <a:pt x="751" y="9896"/>
                  <a:pt x="679" y="10484"/>
                </a:cubicBezTo>
                <a:lnTo>
                  <a:pt x="9851" y="1049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5"/>
          <p:cNvSpPr>
            <a:spLocks/>
          </p:cNvSpPr>
          <p:nvPr/>
        </p:nvSpPr>
        <p:spPr bwMode="auto">
          <a:custGeom>
            <a:avLst/>
            <a:gdLst>
              <a:gd name="T0" fmla="*/ 1021 w 1127"/>
              <a:gd name="T1" fmla="*/ 771 h 773"/>
              <a:gd name="T2" fmla="*/ 1020 w 1127"/>
              <a:gd name="T3" fmla="*/ 756 h 773"/>
              <a:gd name="T4" fmla="*/ 1109 w 1127"/>
              <a:gd name="T5" fmla="*/ 665 h 773"/>
              <a:gd name="T6" fmla="*/ 1127 w 1127"/>
              <a:gd name="T7" fmla="*/ 666 h 773"/>
              <a:gd name="T8" fmla="*/ 1117 w 1127"/>
              <a:gd name="T9" fmla="*/ 108 h 773"/>
              <a:gd name="T10" fmla="*/ 1101 w 1127"/>
              <a:gd name="T11" fmla="*/ 109 h 773"/>
              <a:gd name="T12" fmla="*/ 1006 w 1127"/>
              <a:gd name="T13" fmla="*/ 10 h 773"/>
              <a:gd name="T14" fmla="*/ 1006 w 1127"/>
              <a:gd name="T15" fmla="*/ 0 h 773"/>
              <a:gd name="T16" fmla="*/ 92 w 1127"/>
              <a:gd name="T17" fmla="*/ 3 h 773"/>
              <a:gd name="T18" fmla="*/ 95 w 1127"/>
              <a:gd name="T19" fmla="*/ 28 h 773"/>
              <a:gd name="T20" fmla="*/ 5 w 1127"/>
              <a:gd name="T21" fmla="*/ 119 h 773"/>
              <a:gd name="T22" fmla="*/ 0 w 1127"/>
              <a:gd name="T23" fmla="*/ 119 h 773"/>
              <a:gd name="T24" fmla="*/ 6 w 1127"/>
              <a:gd name="T25" fmla="*/ 675 h 773"/>
              <a:gd name="T26" fmla="*/ 24 w 1127"/>
              <a:gd name="T27" fmla="*/ 673 h 773"/>
              <a:gd name="T28" fmla="*/ 119 w 1127"/>
              <a:gd name="T29" fmla="*/ 765 h 773"/>
              <a:gd name="T30" fmla="*/ 119 w 1127"/>
              <a:gd name="T31" fmla="*/ 773 h 773"/>
              <a:gd name="T32" fmla="*/ 1021 w 1127"/>
              <a:gd name="T33" fmla="*/ 771 h 773"/>
              <a:gd name="connsiteX0" fmla="*/ 9133 w 10074"/>
              <a:gd name="connsiteY0" fmla="*/ 10050 h 10076"/>
              <a:gd name="connsiteX1" fmla="*/ 9125 w 10074"/>
              <a:gd name="connsiteY1" fmla="*/ 9856 h 10076"/>
              <a:gd name="connsiteX2" fmla="*/ 9914 w 10074"/>
              <a:gd name="connsiteY2" fmla="*/ 8679 h 10076"/>
              <a:gd name="connsiteX3" fmla="*/ 10074 w 10074"/>
              <a:gd name="connsiteY3" fmla="*/ 8692 h 10076"/>
              <a:gd name="connsiteX4" fmla="*/ 9985 w 10074"/>
              <a:gd name="connsiteY4" fmla="*/ 1473 h 10076"/>
              <a:gd name="connsiteX5" fmla="*/ 9843 w 10074"/>
              <a:gd name="connsiteY5" fmla="*/ 1486 h 10076"/>
              <a:gd name="connsiteX6" fmla="*/ 9000 w 10074"/>
              <a:gd name="connsiteY6" fmla="*/ 205 h 10076"/>
              <a:gd name="connsiteX7" fmla="*/ 9000 w 10074"/>
              <a:gd name="connsiteY7" fmla="*/ 76 h 10076"/>
              <a:gd name="connsiteX8" fmla="*/ 890 w 10074"/>
              <a:gd name="connsiteY8" fmla="*/ 115 h 10076"/>
              <a:gd name="connsiteX9" fmla="*/ 118 w 10074"/>
              <a:gd name="connsiteY9" fmla="*/ 1615 h 10076"/>
              <a:gd name="connsiteX10" fmla="*/ 74 w 10074"/>
              <a:gd name="connsiteY10" fmla="*/ 1615 h 10076"/>
              <a:gd name="connsiteX11" fmla="*/ 127 w 10074"/>
              <a:gd name="connsiteY11" fmla="*/ 8808 h 10076"/>
              <a:gd name="connsiteX12" fmla="*/ 287 w 10074"/>
              <a:gd name="connsiteY12" fmla="*/ 8782 h 10076"/>
              <a:gd name="connsiteX13" fmla="*/ 1130 w 10074"/>
              <a:gd name="connsiteY13" fmla="*/ 9973 h 10076"/>
              <a:gd name="connsiteX14" fmla="*/ 1130 w 10074"/>
              <a:gd name="connsiteY14" fmla="*/ 10076 h 10076"/>
              <a:gd name="connsiteX15" fmla="*/ 9133 w 10074"/>
              <a:gd name="connsiteY15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290 w 10077"/>
              <a:gd name="connsiteY11" fmla="*/ 8782 h 10076"/>
              <a:gd name="connsiteX12" fmla="*/ 1133 w 10077"/>
              <a:gd name="connsiteY12" fmla="*/ 9973 h 10076"/>
              <a:gd name="connsiteX13" fmla="*/ 1133 w 10077"/>
              <a:gd name="connsiteY13" fmla="*/ 10076 h 10076"/>
              <a:gd name="connsiteX14" fmla="*/ 9136 w 10077"/>
              <a:gd name="connsiteY14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1133 w 10077"/>
              <a:gd name="connsiteY11" fmla="*/ 9973 h 10076"/>
              <a:gd name="connsiteX12" fmla="*/ 1133 w 10077"/>
              <a:gd name="connsiteY12" fmla="*/ 10076 h 10076"/>
              <a:gd name="connsiteX13" fmla="*/ 9136 w 10077"/>
              <a:gd name="connsiteY13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1133 w 10077"/>
              <a:gd name="connsiteY11" fmla="*/ 10076 h 10076"/>
              <a:gd name="connsiteX12" fmla="*/ 9136 w 10077"/>
              <a:gd name="connsiteY12" fmla="*/ 10050 h 10076"/>
              <a:gd name="connsiteX0" fmla="*/ 9181 w 10122"/>
              <a:gd name="connsiteY0" fmla="*/ 10017 h 10043"/>
              <a:gd name="connsiteX1" fmla="*/ 9173 w 10122"/>
              <a:gd name="connsiteY1" fmla="*/ 9823 h 10043"/>
              <a:gd name="connsiteX2" fmla="*/ 9962 w 10122"/>
              <a:gd name="connsiteY2" fmla="*/ 8646 h 10043"/>
              <a:gd name="connsiteX3" fmla="*/ 10122 w 10122"/>
              <a:gd name="connsiteY3" fmla="*/ 8659 h 10043"/>
              <a:gd name="connsiteX4" fmla="*/ 10033 w 10122"/>
              <a:gd name="connsiteY4" fmla="*/ 1440 h 10043"/>
              <a:gd name="connsiteX5" fmla="*/ 9891 w 10122"/>
              <a:gd name="connsiteY5" fmla="*/ 1453 h 10043"/>
              <a:gd name="connsiteX6" fmla="*/ 9048 w 10122"/>
              <a:gd name="connsiteY6" fmla="*/ 172 h 10043"/>
              <a:gd name="connsiteX7" fmla="*/ 9048 w 10122"/>
              <a:gd name="connsiteY7" fmla="*/ 43 h 10043"/>
              <a:gd name="connsiteX8" fmla="*/ 938 w 10122"/>
              <a:gd name="connsiteY8" fmla="*/ 82 h 10043"/>
              <a:gd name="connsiteX9" fmla="*/ 87 w 10122"/>
              <a:gd name="connsiteY9" fmla="*/ 1121 h 10043"/>
              <a:gd name="connsiteX10" fmla="*/ 175 w 10122"/>
              <a:gd name="connsiteY10" fmla="*/ 8775 h 10043"/>
              <a:gd name="connsiteX11" fmla="*/ 1178 w 10122"/>
              <a:gd name="connsiteY11" fmla="*/ 10043 h 10043"/>
              <a:gd name="connsiteX12" fmla="*/ 9181 w 10122"/>
              <a:gd name="connsiteY12" fmla="*/ 10017 h 10043"/>
              <a:gd name="connsiteX0" fmla="*/ 9655 w 10596"/>
              <a:gd name="connsiteY0" fmla="*/ 10017 h 10043"/>
              <a:gd name="connsiteX1" fmla="*/ 9647 w 10596"/>
              <a:gd name="connsiteY1" fmla="*/ 9823 h 10043"/>
              <a:gd name="connsiteX2" fmla="*/ 10436 w 10596"/>
              <a:gd name="connsiteY2" fmla="*/ 8646 h 10043"/>
              <a:gd name="connsiteX3" fmla="*/ 10596 w 10596"/>
              <a:gd name="connsiteY3" fmla="*/ 8659 h 10043"/>
              <a:gd name="connsiteX4" fmla="*/ 10507 w 10596"/>
              <a:gd name="connsiteY4" fmla="*/ 1440 h 10043"/>
              <a:gd name="connsiteX5" fmla="*/ 10365 w 10596"/>
              <a:gd name="connsiteY5" fmla="*/ 1453 h 10043"/>
              <a:gd name="connsiteX6" fmla="*/ 9522 w 10596"/>
              <a:gd name="connsiteY6" fmla="*/ 172 h 10043"/>
              <a:gd name="connsiteX7" fmla="*/ 9522 w 10596"/>
              <a:gd name="connsiteY7" fmla="*/ 43 h 10043"/>
              <a:gd name="connsiteX8" fmla="*/ 1412 w 10596"/>
              <a:gd name="connsiteY8" fmla="*/ 82 h 10043"/>
              <a:gd name="connsiteX9" fmla="*/ 561 w 10596"/>
              <a:gd name="connsiteY9" fmla="*/ 1121 h 10043"/>
              <a:gd name="connsiteX10" fmla="*/ 649 w 10596"/>
              <a:gd name="connsiteY10" fmla="*/ 8775 h 10043"/>
              <a:gd name="connsiteX11" fmla="*/ 1652 w 10596"/>
              <a:gd name="connsiteY11" fmla="*/ 10043 h 10043"/>
              <a:gd name="connsiteX12" fmla="*/ 9655 w 10596"/>
              <a:gd name="connsiteY12" fmla="*/ 10017 h 10043"/>
              <a:gd name="connsiteX0" fmla="*/ 9655 w 10596"/>
              <a:gd name="connsiteY0" fmla="*/ 10017 h 10043"/>
              <a:gd name="connsiteX1" fmla="*/ 9647 w 10596"/>
              <a:gd name="connsiteY1" fmla="*/ 9823 h 10043"/>
              <a:gd name="connsiteX2" fmla="*/ 10436 w 10596"/>
              <a:gd name="connsiteY2" fmla="*/ 8646 h 10043"/>
              <a:gd name="connsiteX3" fmla="*/ 10596 w 10596"/>
              <a:gd name="connsiteY3" fmla="*/ 8659 h 10043"/>
              <a:gd name="connsiteX4" fmla="*/ 10507 w 10596"/>
              <a:gd name="connsiteY4" fmla="*/ 1440 h 10043"/>
              <a:gd name="connsiteX5" fmla="*/ 10365 w 10596"/>
              <a:gd name="connsiteY5" fmla="*/ 1453 h 10043"/>
              <a:gd name="connsiteX6" fmla="*/ 9522 w 10596"/>
              <a:gd name="connsiteY6" fmla="*/ 172 h 10043"/>
              <a:gd name="connsiteX7" fmla="*/ 9522 w 10596"/>
              <a:gd name="connsiteY7" fmla="*/ 43 h 10043"/>
              <a:gd name="connsiteX8" fmla="*/ 1412 w 10596"/>
              <a:gd name="connsiteY8" fmla="*/ 82 h 10043"/>
              <a:gd name="connsiteX9" fmla="*/ 561 w 10596"/>
              <a:gd name="connsiteY9" fmla="*/ 1121 h 10043"/>
              <a:gd name="connsiteX10" fmla="*/ 649 w 10596"/>
              <a:gd name="connsiteY10" fmla="*/ 8775 h 10043"/>
              <a:gd name="connsiteX11" fmla="*/ 1652 w 10596"/>
              <a:gd name="connsiteY11" fmla="*/ 10043 h 10043"/>
              <a:gd name="connsiteX12" fmla="*/ 9655 w 10596"/>
              <a:gd name="connsiteY12" fmla="*/ 10017 h 10043"/>
              <a:gd name="connsiteX0" fmla="*/ 9131 w 10072"/>
              <a:gd name="connsiteY0" fmla="*/ 10017 h 10043"/>
              <a:gd name="connsiteX1" fmla="*/ 9123 w 10072"/>
              <a:gd name="connsiteY1" fmla="*/ 9823 h 10043"/>
              <a:gd name="connsiteX2" fmla="*/ 9912 w 10072"/>
              <a:gd name="connsiteY2" fmla="*/ 8646 h 10043"/>
              <a:gd name="connsiteX3" fmla="*/ 10072 w 10072"/>
              <a:gd name="connsiteY3" fmla="*/ 8659 h 10043"/>
              <a:gd name="connsiteX4" fmla="*/ 9983 w 10072"/>
              <a:gd name="connsiteY4" fmla="*/ 1440 h 10043"/>
              <a:gd name="connsiteX5" fmla="*/ 9841 w 10072"/>
              <a:gd name="connsiteY5" fmla="*/ 1453 h 10043"/>
              <a:gd name="connsiteX6" fmla="*/ 8998 w 10072"/>
              <a:gd name="connsiteY6" fmla="*/ 172 h 10043"/>
              <a:gd name="connsiteX7" fmla="*/ 8998 w 10072"/>
              <a:gd name="connsiteY7" fmla="*/ 43 h 10043"/>
              <a:gd name="connsiteX8" fmla="*/ 888 w 10072"/>
              <a:gd name="connsiteY8" fmla="*/ 82 h 10043"/>
              <a:gd name="connsiteX9" fmla="*/ 37 w 10072"/>
              <a:gd name="connsiteY9" fmla="*/ 1121 h 10043"/>
              <a:gd name="connsiteX10" fmla="*/ 125 w 10072"/>
              <a:gd name="connsiteY10" fmla="*/ 8775 h 10043"/>
              <a:gd name="connsiteX11" fmla="*/ 1128 w 10072"/>
              <a:gd name="connsiteY11" fmla="*/ 10043 h 10043"/>
              <a:gd name="connsiteX12" fmla="*/ 9131 w 10072"/>
              <a:gd name="connsiteY12" fmla="*/ 10017 h 10043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888 w 10072"/>
              <a:gd name="connsiteY8" fmla="*/ 39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888 w 10072"/>
              <a:gd name="connsiteY8" fmla="*/ 39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381 w 10072"/>
              <a:gd name="connsiteY8" fmla="*/ 108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216 w 10157"/>
              <a:gd name="connsiteY0" fmla="*/ 9974 h 10000"/>
              <a:gd name="connsiteX1" fmla="*/ 9208 w 10157"/>
              <a:gd name="connsiteY1" fmla="*/ 9780 h 10000"/>
              <a:gd name="connsiteX2" fmla="*/ 9997 w 10157"/>
              <a:gd name="connsiteY2" fmla="*/ 8603 h 10000"/>
              <a:gd name="connsiteX3" fmla="*/ 10157 w 10157"/>
              <a:gd name="connsiteY3" fmla="*/ 8616 h 10000"/>
              <a:gd name="connsiteX4" fmla="*/ 10068 w 10157"/>
              <a:gd name="connsiteY4" fmla="*/ 1397 h 10000"/>
              <a:gd name="connsiteX5" fmla="*/ 9926 w 10157"/>
              <a:gd name="connsiteY5" fmla="*/ 1410 h 10000"/>
              <a:gd name="connsiteX6" fmla="*/ 9083 w 10157"/>
              <a:gd name="connsiteY6" fmla="*/ 129 h 10000"/>
              <a:gd name="connsiteX7" fmla="*/ 9083 w 10157"/>
              <a:gd name="connsiteY7" fmla="*/ 0 h 10000"/>
              <a:gd name="connsiteX8" fmla="*/ 466 w 10157"/>
              <a:gd name="connsiteY8" fmla="*/ 108 h 10000"/>
              <a:gd name="connsiteX9" fmla="*/ 11 w 10157"/>
              <a:gd name="connsiteY9" fmla="*/ 778 h 10000"/>
              <a:gd name="connsiteX10" fmla="*/ 210 w 10157"/>
              <a:gd name="connsiteY10" fmla="*/ 8732 h 10000"/>
              <a:gd name="connsiteX11" fmla="*/ 1213 w 10157"/>
              <a:gd name="connsiteY11" fmla="*/ 10000 h 10000"/>
              <a:gd name="connsiteX12" fmla="*/ 9216 w 10157"/>
              <a:gd name="connsiteY12" fmla="*/ 9974 h 10000"/>
              <a:gd name="connsiteX0" fmla="*/ 9216 w 10157"/>
              <a:gd name="connsiteY0" fmla="*/ 9974 h 10000"/>
              <a:gd name="connsiteX1" fmla="*/ 9208 w 10157"/>
              <a:gd name="connsiteY1" fmla="*/ 9780 h 10000"/>
              <a:gd name="connsiteX2" fmla="*/ 9997 w 10157"/>
              <a:gd name="connsiteY2" fmla="*/ 8603 h 10000"/>
              <a:gd name="connsiteX3" fmla="*/ 10157 w 10157"/>
              <a:gd name="connsiteY3" fmla="*/ 8616 h 10000"/>
              <a:gd name="connsiteX4" fmla="*/ 10068 w 10157"/>
              <a:gd name="connsiteY4" fmla="*/ 1397 h 10000"/>
              <a:gd name="connsiteX5" fmla="*/ 9926 w 10157"/>
              <a:gd name="connsiteY5" fmla="*/ 1410 h 10000"/>
              <a:gd name="connsiteX6" fmla="*/ 9083 w 10157"/>
              <a:gd name="connsiteY6" fmla="*/ 129 h 10000"/>
              <a:gd name="connsiteX7" fmla="*/ 9083 w 10157"/>
              <a:gd name="connsiteY7" fmla="*/ 0 h 10000"/>
              <a:gd name="connsiteX8" fmla="*/ 466 w 10157"/>
              <a:gd name="connsiteY8" fmla="*/ 108 h 10000"/>
              <a:gd name="connsiteX9" fmla="*/ 11 w 10157"/>
              <a:gd name="connsiteY9" fmla="*/ 778 h 10000"/>
              <a:gd name="connsiteX10" fmla="*/ 210 w 10157"/>
              <a:gd name="connsiteY10" fmla="*/ 8732 h 10000"/>
              <a:gd name="connsiteX11" fmla="*/ 1213 w 10157"/>
              <a:gd name="connsiteY11" fmla="*/ 10000 h 10000"/>
              <a:gd name="connsiteX12" fmla="*/ 9216 w 10157"/>
              <a:gd name="connsiteY12" fmla="*/ 9974 h 10000"/>
              <a:gd name="connsiteX0" fmla="*/ 9216 w 10157"/>
              <a:gd name="connsiteY0" fmla="*/ 9987 h 10013"/>
              <a:gd name="connsiteX1" fmla="*/ 9208 w 10157"/>
              <a:gd name="connsiteY1" fmla="*/ 9793 h 10013"/>
              <a:gd name="connsiteX2" fmla="*/ 9997 w 10157"/>
              <a:gd name="connsiteY2" fmla="*/ 8616 h 10013"/>
              <a:gd name="connsiteX3" fmla="*/ 10157 w 10157"/>
              <a:gd name="connsiteY3" fmla="*/ 8629 h 10013"/>
              <a:gd name="connsiteX4" fmla="*/ 10068 w 10157"/>
              <a:gd name="connsiteY4" fmla="*/ 1410 h 10013"/>
              <a:gd name="connsiteX5" fmla="*/ 9926 w 10157"/>
              <a:gd name="connsiteY5" fmla="*/ 1423 h 10013"/>
              <a:gd name="connsiteX6" fmla="*/ 9083 w 10157"/>
              <a:gd name="connsiteY6" fmla="*/ 142 h 10013"/>
              <a:gd name="connsiteX7" fmla="*/ 9083 w 10157"/>
              <a:gd name="connsiteY7" fmla="*/ 13 h 10013"/>
              <a:gd name="connsiteX8" fmla="*/ 466 w 10157"/>
              <a:gd name="connsiteY8" fmla="*/ 29 h 10013"/>
              <a:gd name="connsiteX9" fmla="*/ 11 w 10157"/>
              <a:gd name="connsiteY9" fmla="*/ 791 h 10013"/>
              <a:gd name="connsiteX10" fmla="*/ 210 w 10157"/>
              <a:gd name="connsiteY10" fmla="*/ 8745 h 10013"/>
              <a:gd name="connsiteX11" fmla="*/ 1213 w 10157"/>
              <a:gd name="connsiteY11" fmla="*/ 10013 h 10013"/>
              <a:gd name="connsiteX12" fmla="*/ 9216 w 10157"/>
              <a:gd name="connsiteY12" fmla="*/ 9987 h 10013"/>
              <a:gd name="connsiteX0" fmla="*/ 9164 w 10105"/>
              <a:gd name="connsiteY0" fmla="*/ 9987 h 10013"/>
              <a:gd name="connsiteX1" fmla="*/ 9156 w 10105"/>
              <a:gd name="connsiteY1" fmla="*/ 9793 h 10013"/>
              <a:gd name="connsiteX2" fmla="*/ 9945 w 10105"/>
              <a:gd name="connsiteY2" fmla="*/ 8616 h 10013"/>
              <a:gd name="connsiteX3" fmla="*/ 10105 w 10105"/>
              <a:gd name="connsiteY3" fmla="*/ 8629 h 10013"/>
              <a:gd name="connsiteX4" fmla="*/ 10016 w 10105"/>
              <a:gd name="connsiteY4" fmla="*/ 1410 h 10013"/>
              <a:gd name="connsiteX5" fmla="*/ 9874 w 10105"/>
              <a:gd name="connsiteY5" fmla="*/ 1423 h 10013"/>
              <a:gd name="connsiteX6" fmla="*/ 9031 w 10105"/>
              <a:gd name="connsiteY6" fmla="*/ 142 h 10013"/>
              <a:gd name="connsiteX7" fmla="*/ 9031 w 10105"/>
              <a:gd name="connsiteY7" fmla="*/ 13 h 10013"/>
              <a:gd name="connsiteX8" fmla="*/ 414 w 10105"/>
              <a:gd name="connsiteY8" fmla="*/ 29 h 10013"/>
              <a:gd name="connsiteX9" fmla="*/ 22 w 10105"/>
              <a:gd name="connsiteY9" fmla="*/ 629 h 10013"/>
              <a:gd name="connsiteX10" fmla="*/ 158 w 10105"/>
              <a:gd name="connsiteY10" fmla="*/ 8745 h 10013"/>
              <a:gd name="connsiteX11" fmla="*/ 1161 w 10105"/>
              <a:gd name="connsiteY11" fmla="*/ 10013 h 10013"/>
              <a:gd name="connsiteX12" fmla="*/ 9164 w 10105"/>
              <a:gd name="connsiteY12" fmla="*/ 9987 h 10013"/>
              <a:gd name="connsiteX0" fmla="*/ 9164 w 10105"/>
              <a:gd name="connsiteY0" fmla="*/ 9987 h 10013"/>
              <a:gd name="connsiteX1" fmla="*/ 9156 w 10105"/>
              <a:gd name="connsiteY1" fmla="*/ 9793 h 10013"/>
              <a:gd name="connsiteX2" fmla="*/ 9945 w 10105"/>
              <a:gd name="connsiteY2" fmla="*/ 8616 h 10013"/>
              <a:gd name="connsiteX3" fmla="*/ 10105 w 10105"/>
              <a:gd name="connsiteY3" fmla="*/ 8629 h 10013"/>
              <a:gd name="connsiteX4" fmla="*/ 10016 w 10105"/>
              <a:gd name="connsiteY4" fmla="*/ 1410 h 10013"/>
              <a:gd name="connsiteX5" fmla="*/ 9874 w 10105"/>
              <a:gd name="connsiteY5" fmla="*/ 1423 h 10013"/>
              <a:gd name="connsiteX6" fmla="*/ 9031 w 10105"/>
              <a:gd name="connsiteY6" fmla="*/ 142 h 10013"/>
              <a:gd name="connsiteX7" fmla="*/ 9031 w 10105"/>
              <a:gd name="connsiteY7" fmla="*/ 13 h 10013"/>
              <a:gd name="connsiteX8" fmla="*/ 414 w 10105"/>
              <a:gd name="connsiteY8" fmla="*/ 29 h 10013"/>
              <a:gd name="connsiteX9" fmla="*/ 22 w 10105"/>
              <a:gd name="connsiteY9" fmla="*/ 629 h 10013"/>
              <a:gd name="connsiteX10" fmla="*/ 158 w 10105"/>
              <a:gd name="connsiteY10" fmla="*/ 8745 h 10013"/>
              <a:gd name="connsiteX11" fmla="*/ 1161 w 10105"/>
              <a:gd name="connsiteY11" fmla="*/ 10013 h 10013"/>
              <a:gd name="connsiteX12" fmla="*/ 9164 w 10105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243 w 10184"/>
              <a:gd name="connsiteY0" fmla="*/ 9987 h 10134"/>
              <a:gd name="connsiteX1" fmla="*/ 9235 w 10184"/>
              <a:gd name="connsiteY1" fmla="*/ 9793 h 10134"/>
              <a:gd name="connsiteX2" fmla="*/ 10024 w 10184"/>
              <a:gd name="connsiteY2" fmla="*/ 8616 h 10134"/>
              <a:gd name="connsiteX3" fmla="*/ 10184 w 10184"/>
              <a:gd name="connsiteY3" fmla="*/ 8629 h 10134"/>
              <a:gd name="connsiteX4" fmla="*/ 10095 w 10184"/>
              <a:gd name="connsiteY4" fmla="*/ 1410 h 10134"/>
              <a:gd name="connsiteX5" fmla="*/ 9953 w 10184"/>
              <a:gd name="connsiteY5" fmla="*/ 1423 h 10134"/>
              <a:gd name="connsiteX6" fmla="*/ 9110 w 10184"/>
              <a:gd name="connsiteY6" fmla="*/ 142 h 10134"/>
              <a:gd name="connsiteX7" fmla="*/ 9110 w 10184"/>
              <a:gd name="connsiteY7" fmla="*/ 13 h 10134"/>
              <a:gd name="connsiteX8" fmla="*/ 613 w 10184"/>
              <a:gd name="connsiteY8" fmla="*/ 29 h 10134"/>
              <a:gd name="connsiteX9" fmla="*/ 92 w 10184"/>
              <a:gd name="connsiteY9" fmla="*/ 803 h 10134"/>
              <a:gd name="connsiteX10" fmla="*/ 93 w 10184"/>
              <a:gd name="connsiteY10" fmla="*/ 9253 h 10134"/>
              <a:gd name="connsiteX11" fmla="*/ 1240 w 10184"/>
              <a:gd name="connsiteY11" fmla="*/ 10013 h 10134"/>
              <a:gd name="connsiteX12" fmla="*/ 9243 w 10184"/>
              <a:gd name="connsiteY12" fmla="*/ 9987 h 10134"/>
              <a:gd name="connsiteX0" fmla="*/ 9243 w 10184"/>
              <a:gd name="connsiteY0" fmla="*/ 9987 h 10134"/>
              <a:gd name="connsiteX1" fmla="*/ 9235 w 10184"/>
              <a:gd name="connsiteY1" fmla="*/ 9793 h 10134"/>
              <a:gd name="connsiteX2" fmla="*/ 10024 w 10184"/>
              <a:gd name="connsiteY2" fmla="*/ 8616 h 10134"/>
              <a:gd name="connsiteX3" fmla="*/ 10184 w 10184"/>
              <a:gd name="connsiteY3" fmla="*/ 8629 h 10134"/>
              <a:gd name="connsiteX4" fmla="*/ 10095 w 10184"/>
              <a:gd name="connsiteY4" fmla="*/ 1410 h 10134"/>
              <a:gd name="connsiteX5" fmla="*/ 9953 w 10184"/>
              <a:gd name="connsiteY5" fmla="*/ 1423 h 10134"/>
              <a:gd name="connsiteX6" fmla="*/ 9110 w 10184"/>
              <a:gd name="connsiteY6" fmla="*/ 142 h 10134"/>
              <a:gd name="connsiteX7" fmla="*/ 9110 w 10184"/>
              <a:gd name="connsiteY7" fmla="*/ 13 h 10134"/>
              <a:gd name="connsiteX8" fmla="*/ 613 w 10184"/>
              <a:gd name="connsiteY8" fmla="*/ 29 h 10134"/>
              <a:gd name="connsiteX9" fmla="*/ 92 w 10184"/>
              <a:gd name="connsiteY9" fmla="*/ 803 h 10134"/>
              <a:gd name="connsiteX10" fmla="*/ 93 w 10184"/>
              <a:gd name="connsiteY10" fmla="*/ 9253 h 10134"/>
              <a:gd name="connsiteX11" fmla="*/ 1240 w 10184"/>
              <a:gd name="connsiteY11" fmla="*/ 10013 h 10134"/>
              <a:gd name="connsiteX12" fmla="*/ 9243 w 10184"/>
              <a:gd name="connsiteY12" fmla="*/ 9987 h 10134"/>
              <a:gd name="connsiteX0" fmla="*/ 9243 w 10184"/>
              <a:gd name="connsiteY0" fmla="*/ 9987 h 10013"/>
              <a:gd name="connsiteX1" fmla="*/ 9235 w 10184"/>
              <a:gd name="connsiteY1" fmla="*/ 9793 h 10013"/>
              <a:gd name="connsiteX2" fmla="*/ 10024 w 10184"/>
              <a:gd name="connsiteY2" fmla="*/ 8616 h 10013"/>
              <a:gd name="connsiteX3" fmla="*/ 10184 w 10184"/>
              <a:gd name="connsiteY3" fmla="*/ 8629 h 10013"/>
              <a:gd name="connsiteX4" fmla="*/ 10095 w 10184"/>
              <a:gd name="connsiteY4" fmla="*/ 1410 h 10013"/>
              <a:gd name="connsiteX5" fmla="*/ 9953 w 10184"/>
              <a:gd name="connsiteY5" fmla="*/ 1423 h 10013"/>
              <a:gd name="connsiteX6" fmla="*/ 9110 w 10184"/>
              <a:gd name="connsiteY6" fmla="*/ 142 h 10013"/>
              <a:gd name="connsiteX7" fmla="*/ 9110 w 10184"/>
              <a:gd name="connsiteY7" fmla="*/ 13 h 10013"/>
              <a:gd name="connsiteX8" fmla="*/ 613 w 10184"/>
              <a:gd name="connsiteY8" fmla="*/ 29 h 10013"/>
              <a:gd name="connsiteX9" fmla="*/ 92 w 10184"/>
              <a:gd name="connsiteY9" fmla="*/ 803 h 10013"/>
              <a:gd name="connsiteX10" fmla="*/ 93 w 10184"/>
              <a:gd name="connsiteY10" fmla="*/ 9253 h 10013"/>
              <a:gd name="connsiteX11" fmla="*/ 1240 w 10184"/>
              <a:gd name="connsiteY11" fmla="*/ 10013 h 10013"/>
              <a:gd name="connsiteX12" fmla="*/ 9243 w 10184"/>
              <a:gd name="connsiteY12" fmla="*/ 9987 h 10013"/>
              <a:gd name="connsiteX0" fmla="*/ 9355 w 10296"/>
              <a:gd name="connsiteY0" fmla="*/ 9987 h 10079"/>
              <a:gd name="connsiteX1" fmla="*/ 9347 w 10296"/>
              <a:gd name="connsiteY1" fmla="*/ 9793 h 10079"/>
              <a:gd name="connsiteX2" fmla="*/ 10136 w 10296"/>
              <a:gd name="connsiteY2" fmla="*/ 8616 h 10079"/>
              <a:gd name="connsiteX3" fmla="*/ 10296 w 10296"/>
              <a:gd name="connsiteY3" fmla="*/ 8629 h 10079"/>
              <a:gd name="connsiteX4" fmla="*/ 10207 w 10296"/>
              <a:gd name="connsiteY4" fmla="*/ 1410 h 10079"/>
              <a:gd name="connsiteX5" fmla="*/ 10065 w 10296"/>
              <a:gd name="connsiteY5" fmla="*/ 1423 h 10079"/>
              <a:gd name="connsiteX6" fmla="*/ 9222 w 10296"/>
              <a:gd name="connsiteY6" fmla="*/ 142 h 10079"/>
              <a:gd name="connsiteX7" fmla="*/ 9222 w 10296"/>
              <a:gd name="connsiteY7" fmla="*/ 13 h 10079"/>
              <a:gd name="connsiteX8" fmla="*/ 725 w 10296"/>
              <a:gd name="connsiteY8" fmla="*/ 29 h 10079"/>
              <a:gd name="connsiteX9" fmla="*/ 204 w 10296"/>
              <a:gd name="connsiteY9" fmla="*/ 803 h 10079"/>
              <a:gd name="connsiteX10" fmla="*/ 205 w 10296"/>
              <a:gd name="connsiteY10" fmla="*/ 9253 h 10079"/>
              <a:gd name="connsiteX11" fmla="*/ 760 w 10296"/>
              <a:gd name="connsiteY11" fmla="*/ 10079 h 10079"/>
              <a:gd name="connsiteX12" fmla="*/ 9355 w 10296"/>
              <a:gd name="connsiteY12" fmla="*/ 9987 h 10079"/>
              <a:gd name="connsiteX0" fmla="*/ 9361 w 10302"/>
              <a:gd name="connsiteY0" fmla="*/ 9987 h 10079"/>
              <a:gd name="connsiteX1" fmla="*/ 9353 w 10302"/>
              <a:gd name="connsiteY1" fmla="*/ 9793 h 10079"/>
              <a:gd name="connsiteX2" fmla="*/ 10142 w 10302"/>
              <a:gd name="connsiteY2" fmla="*/ 8616 h 10079"/>
              <a:gd name="connsiteX3" fmla="*/ 10302 w 10302"/>
              <a:gd name="connsiteY3" fmla="*/ 8629 h 10079"/>
              <a:gd name="connsiteX4" fmla="*/ 10213 w 10302"/>
              <a:gd name="connsiteY4" fmla="*/ 1410 h 10079"/>
              <a:gd name="connsiteX5" fmla="*/ 10071 w 10302"/>
              <a:gd name="connsiteY5" fmla="*/ 1423 h 10079"/>
              <a:gd name="connsiteX6" fmla="*/ 9228 w 10302"/>
              <a:gd name="connsiteY6" fmla="*/ 142 h 10079"/>
              <a:gd name="connsiteX7" fmla="*/ 9228 w 10302"/>
              <a:gd name="connsiteY7" fmla="*/ 13 h 10079"/>
              <a:gd name="connsiteX8" fmla="*/ 731 w 10302"/>
              <a:gd name="connsiteY8" fmla="*/ 29 h 10079"/>
              <a:gd name="connsiteX9" fmla="*/ 210 w 10302"/>
              <a:gd name="connsiteY9" fmla="*/ 803 h 10079"/>
              <a:gd name="connsiteX10" fmla="*/ 211 w 10302"/>
              <a:gd name="connsiteY10" fmla="*/ 9253 h 10079"/>
              <a:gd name="connsiteX11" fmla="*/ 766 w 10302"/>
              <a:gd name="connsiteY11" fmla="*/ 10079 h 10079"/>
              <a:gd name="connsiteX12" fmla="*/ 9361 w 10302"/>
              <a:gd name="connsiteY12" fmla="*/ 9987 h 10079"/>
              <a:gd name="connsiteX0" fmla="*/ 9361 w 10302"/>
              <a:gd name="connsiteY0" fmla="*/ 9987 h 10079"/>
              <a:gd name="connsiteX1" fmla="*/ 9353 w 10302"/>
              <a:gd name="connsiteY1" fmla="*/ 9793 h 10079"/>
              <a:gd name="connsiteX2" fmla="*/ 10142 w 10302"/>
              <a:gd name="connsiteY2" fmla="*/ 8616 h 10079"/>
              <a:gd name="connsiteX3" fmla="*/ 10302 w 10302"/>
              <a:gd name="connsiteY3" fmla="*/ 8629 h 10079"/>
              <a:gd name="connsiteX4" fmla="*/ 10213 w 10302"/>
              <a:gd name="connsiteY4" fmla="*/ 1410 h 10079"/>
              <a:gd name="connsiteX5" fmla="*/ 10071 w 10302"/>
              <a:gd name="connsiteY5" fmla="*/ 1423 h 10079"/>
              <a:gd name="connsiteX6" fmla="*/ 9228 w 10302"/>
              <a:gd name="connsiteY6" fmla="*/ 142 h 10079"/>
              <a:gd name="connsiteX7" fmla="*/ 9228 w 10302"/>
              <a:gd name="connsiteY7" fmla="*/ 13 h 10079"/>
              <a:gd name="connsiteX8" fmla="*/ 731 w 10302"/>
              <a:gd name="connsiteY8" fmla="*/ 29 h 10079"/>
              <a:gd name="connsiteX9" fmla="*/ 210 w 10302"/>
              <a:gd name="connsiteY9" fmla="*/ 803 h 10079"/>
              <a:gd name="connsiteX10" fmla="*/ 211 w 10302"/>
              <a:gd name="connsiteY10" fmla="*/ 9253 h 10079"/>
              <a:gd name="connsiteX11" fmla="*/ 766 w 10302"/>
              <a:gd name="connsiteY11" fmla="*/ 10079 h 10079"/>
              <a:gd name="connsiteX12" fmla="*/ 9361 w 10302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1 w 10182"/>
              <a:gd name="connsiteY0" fmla="*/ 9987 h 10079"/>
              <a:gd name="connsiteX1" fmla="*/ 9233 w 10182"/>
              <a:gd name="connsiteY1" fmla="*/ 9793 h 10079"/>
              <a:gd name="connsiteX2" fmla="*/ 10022 w 10182"/>
              <a:gd name="connsiteY2" fmla="*/ 8616 h 10079"/>
              <a:gd name="connsiteX3" fmla="*/ 10182 w 10182"/>
              <a:gd name="connsiteY3" fmla="*/ 8629 h 10079"/>
              <a:gd name="connsiteX4" fmla="*/ 10093 w 10182"/>
              <a:gd name="connsiteY4" fmla="*/ 1410 h 10079"/>
              <a:gd name="connsiteX5" fmla="*/ 9951 w 10182"/>
              <a:gd name="connsiteY5" fmla="*/ 1423 h 10079"/>
              <a:gd name="connsiteX6" fmla="*/ 9108 w 10182"/>
              <a:gd name="connsiteY6" fmla="*/ 142 h 10079"/>
              <a:gd name="connsiteX7" fmla="*/ 9108 w 10182"/>
              <a:gd name="connsiteY7" fmla="*/ 13 h 10079"/>
              <a:gd name="connsiteX8" fmla="*/ 611 w 10182"/>
              <a:gd name="connsiteY8" fmla="*/ 29 h 10079"/>
              <a:gd name="connsiteX9" fmla="*/ 90 w 10182"/>
              <a:gd name="connsiteY9" fmla="*/ 803 h 10079"/>
              <a:gd name="connsiteX10" fmla="*/ 95 w 10182"/>
              <a:gd name="connsiteY10" fmla="*/ 9281 h 10079"/>
              <a:gd name="connsiteX11" fmla="*/ 646 w 10182"/>
              <a:gd name="connsiteY11" fmla="*/ 10079 h 10079"/>
              <a:gd name="connsiteX12" fmla="*/ 9241 w 10182"/>
              <a:gd name="connsiteY12" fmla="*/ 9987 h 10079"/>
              <a:gd name="connsiteX0" fmla="*/ 9241 w 10182"/>
              <a:gd name="connsiteY0" fmla="*/ 9987 h 10079"/>
              <a:gd name="connsiteX1" fmla="*/ 9233 w 10182"/>
              <a:gd name="connsiteY1" fmla="*/ 9793 h 10079"/>
              <a:gd name="connsiteX2" fmla="*/ 10022 w 10182"/>
              <a:gd name="connsiteY2" fmla="*/ 8616 h 10079"/>
              <a:gd name="connsiteX3" fmla="*/ 10182 w 10182"/>
              <a:gd name="connsiteY3" fmla="*/ 8629 h 10079"/>
              <a:gd name="connsiteX4" fmla="*/ 10093 w 10182"/>
              <a:gd name="connsiteY4" fmla="*/ 1410 h 10079"/>
              <a:gd name="connsiteX5" fmla="*/ 9951 w 10182"/>
              <a:gd name="connsiteY5" fmla="*/ 1423 h 10079"/>
              <a:gd name="connsiteX6" fmla="*/ 9108 w 10182"/>
              <a:gd name="connsiteY6" fmla="*/ 142 h 10079"/>
              <a:gd name="connsiteX7" fmla="*/ 9108 w 10182"/>
              <a:gd name="connsiteY7" fmla="*/ 13 h 10079"/>
              <a:gd name="connsiteX8" fmla="*/ 611 w 10182"/>
              <a:gd name="connsiteY8" fmla="*/ 29 h 10079"/>
              <a:gd name="connsiteX9" fmla="*/ 90 w 10182"/>
              <a:gd name="connsiteY9" fmla="*/ 803 h 10079"/>
              <a:gd name="connsiteX10" fmla="*/ 95 w 10182"/>
              <a:gd name="connsiteY10" fmla="*/ 9281 h 10079"/>
              <a:gd name="connsiteX11" fmla="*/ 646 w 10182"/>
              <a:gd name="connsiteY11" fmla="*/ 10079 h 10079"/>
              <a:gd name="connsiteX12" fmla="*/ 9241 w 10182"/>
              <a:gd name="connsiteY12" fmla="*/ 9987 h 10079"/>
              <a:gd name="connsiteX0" fmla="*/ 9243 w 10184"/>
              <a:gd name="connsiteY0" fmla="*/ 9987 h 10079"/>
              <a:gd name="connsiteX1" fmla="*/ 9235 w 10184"/>
              <a:gd name="connsiteY1" fmla="*/ 9793 h 10079"/>
              <a:gd name="connsiteX2" fmla="*/ 10024 w 10184"/>
              <a:gd name="connsiteY2" fmla="*/ 8616 h 10079"/>
              <a:gd name="connsiteX3" fmla="*/ 10184 w 10184"/>
              <a:gd name="connsiteY3" fmla="*/ 8629 h 10079"/>
              <a:gd name="connsiteX4" fmla="*/ 10095 w 10184"/>
              <a:gd name="connsiteY4" fmla="*/ 1410 h 10079"/>
              <a:gd name="connsiteX5" fmla="*/ 9953 w 10184"/>
              <a:gd name="connsiteY5" fmla="*/ 1423 h 10079"/>
              <a:gd name="connsiteX6" fmla="*/ 9110 w 10184"/>
              <a:gd name="connsiteY6" fmla="*/ 142 h 10079"/>
              <a:gd name="connsiteX7" fmla="*/ 9110 w 10184"/>
              <a:gd name="connsiteY7" fmla="*/ 13 h 10079"/>
              <a:gd name="connsiteX8" fmla="*/ 613 w 10184"/>
              <a:gd name="connsiteY8" fmla="*/ 29 h 10079"/>
              <a:gd name="connsiteX9" fmla="*/ 92 w 10184"/>
              <a:gd name="connsiteY9" fmla="*/ 803 h 10079"/>
              <a:gd name="connsiteX10" fmla="*/ 93 w 10184"/>
              <a:gd name="connsiteY10" fmla="*/ 9281 h 10079"/>
              <a:gd name="connsiteX11" fmla="*/ 648 w 10184"/>
              <a:gd name="connsiteY11" fmla="*/ 10079 h 10079"/>
              <a:gd name="connsiteX12" fmla="*/ 9243 w 10184"/>
              <a:gd name="connsiteY12" fmla="*/ 9987 h 10079"/>
              <a:gd name="connsiteX0" fmla="*/ 9243 w 10184"/>
              <a:gd name="connsiteY0" fmla="*/ 9987 h 10079"/>
              <a:gd name="connsiteX1" fmla="*/ 9235 w 10184"/>
              <a:gd name="connsiteY1" fmla="*/ 9793 h 10079"/>
              <a:gd name="connsiteX2" fmla="*/ 10024 w 10184"/>
              <a:gd name="connsiteY2" fmla="*/ 8616 h 10079"/>
              <a:gd name="connsiteX3" fmla="*/ 10184 w 10184"/>
              <a:gd name="connsiteY3" fmla="*/ 8629 h 10079"/>
              <a:gd name="connsiteX4" fmla="*/ 10095 w 10184"/>
              <a:gd name="connsiteY4" fmla="*/ 1410 h 10079"/>
              <a:gd name="connsiteX5" fmla="*/ 9953 w 10184"/>
              <a:gd name="connsiteY5" fmla="*/ 1423 h 10079"/>
              <a:gd name="connsiteX6" fmla="*/ 9110 w 10184"/>
              <a:gd name="connsiteY6" fmla="*/ 142 h 10079"/>
              <a:gd name="connsiteX7" fmla="*/ 9110 w 10184"/>
              <a:gd name="connsiteY7" fmla="*/ 13 h 10079"/>
              <a:gd name="connsiteX8" fmla="*/ 613 w 10184"/>
              <a:gd name="connsiteY8" fmla="*/ 29 h 10079"/>
              <a:gd name="connsiteX9" fmla="*/ 92 w 10184"/>
              <a:gd name="connsiteY9" fmla="*/ 803 h 10079"/>
              <a:gd name="connsiteX10" fmla="*/ 93 w 10184"/>
              <a:gd name="connsiteY10" fmla="*/ 9281 h 10079"/>
              <a:gd name="connsiteX11" fmla="*/ 648 w 10184"/>
              <a:gd name="connsiteY11" fmla="*/ 10079 h 10079"/>
              <a:gd name="connsiteX12" fmla="*/ 9243 w 10184"/>
              <a:gd name="connsiteY12" fmla="*/ 9987 h 10079"/>
              <a:gd name="connsiteX0" fmla="*/ 9151 w 10092"/>
              <a:gd name="connsiteY0" fmla="*/ 9987 h 10079"/>
              <a:gd name="connsiteX1" fmla="*/ 9143 w 10092"/>
              <a:gd name="connsiteY1" fmla="*/ 9793 h 10079"/>
              <a:gd name="connsiteX2" fmla="*/ 9932 w 10092"/>
              <a:gd name="connsiteY2" fmla="*/ 8616 h 10079"/>
              <a:gd name="connsiteX3" fmla="*/ 10092 w 10092"/>
              <a:gd name="connsiteY3" fmla="*/ 8629 h 10079"/>
              <a:gd name="connsiteX4" fmla="*/ 10003 w 10092"/>
              <a:gd name="connsiteY4" fmla="*/ 1410 h 10079"/>
              <a:gd name="connsiteX5" fmla="*/ 9861 w 10092"/>
              <a:gd name="connsiteY5" fmla="*/ 1423 h 10079"/>
              <a:gd name="connsiteX6" fmla="*/ 9018 w 10092"/>
              <a:gd name="connsiteY6" fmla="*/ 142 h 10079"/>
              <a:gd name="connsiteX7" fmla="*/ 9018 w 10092"/>
              <a:gd name="connsiteY7" fmla="*/ 13 h 10079"/>
              <a:gd name="connsiteX8" fmla="*/ 521 w 10092"/>
              <a:gd name="connsiteY8" fmla="*/ 29 h 10079"/>
              <a:gd name="connsiteX9" fmla="*/ 0 w 10092"/>
              <a:gd name="connsiteY9" fmla="*/ 803 h 10079"/>
              <a:gd name="connsiteX10" fmla="*/ 1 w 10092"/>
              <a:gd name="connsiteY10" fmla="*/ 9281 h 10079"/>
              <a:gd name="connsiteX11" fmla="*/ 556 w 10092"/>
              <a:gd name="connsiteY11" fmla="*/ 10079 h 10079"/>
              <a:gd name="connsiteX12" fmla="*/ 9151 w 10092"/>
              <a:gd name="connsiteY12" fmla="*/ 9987 h 10079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9861 w 10092"/>
              <a:gd name="connsiteY4" fmla="*/ 1517 h 10173"/>
              <a:gd name="connsiteX5" fmla="*/ 9018 w 10092"/>
              <a:gd name="connsiteY5" fmla="*/ 107 h 10173"/>
              <a:gd name="connsiteX6" fmla="*/ 521 w 10092"/>
              <a:gd name="connsiteY6" fmla="*/ 123 h 10173"/>
              <a:gd name="connsiteX7" fmla="*/ 0 w 10092"/>
              <a:gd name="connsiteY7" fmla="*/ 897 h 10173"/>
              <a:gd name="connsiteX8" fmla="*/ 1 w 10092"/>
              <a:gd name="connsiteY8" fmla="*/ 9375 h 10173"/>
              <a:gd name="connsiteX9" fmla="*/ 556 w 10092"/>
              <a:gd name="connsiteY9" fmla="*/ 10173 h 10173"/>
              <a:gd name="connsiteX10" fmla="*/ 9151 w 10092"/>
              <a:gd name="connsiteY10" fmla="*/ 10081 h 10173"/>
              <a:gd name="connsiteX0" fmla="*/ 9151 w 10273"/>
              <a:gd name="connsiteY0" fmla="*/ 10062 h 10154"/>
              <a:gd name="connsiteX1" fmla="*/ 9143 w 10273"/>
              <a:gd name="connsiteY1" fmla="*/ 9868 h 10154"/>
              <a:gd name="connsiteX2" fmla="*/ 9932 w 10273"/>
              <a:gd name="connsiteY2" fmla="*/ 8691 h 10154"/>
              <a:gd name="connsiteX3" fmla="*/ 10092 w 10273"/>
              <a:gd name="connsiteY3" fmla="*/ 8704 h 10154"/>
              <a:gd name="connsiteX4" fmla="*/ 9861 w 10273"/>
              <a:gd name="connsiteY4" fmla="*/ 1498 h 10154"/>
              <a:gd name="connsiteX5" fmla="*/ 9532 w 10273"/>
              <a:gd name="connsiteY5" fmla="*/ 116 h 10154"/>
              <a:gd name="connsiteX6" fmla="*/ 521 w 10273"/>
              <a:gd name="connsiteY6" fmla="*/ 104 h 10154"/>
              <a:gd name="connsiteX7" fmla="*/ 0 w 10273"/>
              <a:gd name="connsiteY7" fmla="*/ 878 h 10154"/>
              <a:gd name="connsiteX8" fmla="*/ 1 w 10273"/>
              <a:gd name="connsiteY8" fmla="*/ 9356 h 10154"/>
              <a:gd name="connsiteX9" fmla="*/ 556 w 10273"/>
              <a:gd name="connsiteY9" fmla="*/ 10154 h 10154"/>
              <a:gd name="connsiteX10" fmla="*/ 9151 w 10273"/>
              <a:gd name="connsiteY10" fmla="*/ 10062 h 10154"/>
              <a:gd name="connsiteX0" fmla="*/ 9151 w 10092"/>
              <a:gd name="connsiteY0" fmla="*/ 10062 h 10154"/>
              <a:gd name="connsiteX1" fmla="*/ 9143 w 10092"/>
              <a:gd name="connsiteY1" fmla="*/ 9868 h 10154"/>
              <a:gd name="connsiteX2" fmla="*/ 9932 w 10092"/>
              <a:gd name="connsiteY2" fmla="*/ 8691 h 10154"/>
              <a:gd name="connsiteX3" fmla="*/ 10092 w 10092"/>
              <a:gd name="connsiteY3" fmla="*/ 8704 h 10154"/>
              <a:gd name="connsiteX4" fmla="*/ 9861 w 10092"/>
              <a:gd name="connsiteY4" fmla="*/ 1498 h 10154"/>
              <a:gd name="connsiteX5" fmla="*/ 9532 w 10092"/>
              <a:gd name="connsiteY5" fmla="*/ 116 h 10154"/>
              <a:gd name="connsiteX6" fmla="*/ 521 w 10092"/>
              <a:gd name="connsiteY6" fmla="*/ 104 h 10154"/>
              <a:gd name="connsiteX7" fmla="*/ 0 w 10092"/>
              <a:gd name="connsiteY7" fmla="*/ 878 h 10154"/>
              <a:gd name="connsiteX8" fmla="*/ 1 w 10092"/>
              <a:gd name="connsiteY8" fmla="*/ 9356 h 10154"/>
              <a:gd name="connsiteX9" fmla="*/ 556 w 10092"/>
              <a:gd name="connsiteY9" fmla="*/ 10154 h 10154"/>
              <a:gd name="connsiteX10" fmla="*/ 9151 w 10092"/>
              <a:gd name="connsiteY10" fmla="*/ 10062 h 10154"/>
              <a:gd name="connsiteX0" fmla="*/ 9151 w 10127"/>
              <a:gd name="connsiteY0" fmla="*/ 10052 h 10144"/>
              <a:gd name="connsiteX1" fmla="*/ 9143 w 10127"/>
              <a:gd name="connsiteY1" fmla="*/ 9858 h 10144"/>
              <a:gd name="connsiteX2" fmla="*/ 9932 w 10127"/>
              <a:gd name="connsiteY2" fmla="*/ 8681 h 10144"/>
              <a:gd name="connsiteX3" fmla="*/ 10092 w 10127"/>
              <a:gd name="connsiteY3" fmla="*/ 8694 h 10144"/>
              <a:gd name="connsiteX4" fmla="*/ 9861 w 10127"/>
              <a:gd name="connsiteY4" fmla="*/ 1488 h 10144"/>
              <a:gd name="connsiteX5" fmla="*/ 10075 w 10127"/>
              <a:gd name="connsiteY5" fmla="*/ 120 h 10144"/>
              <a:gd name="connsiteX6" fmla="*/ 521 w 10127"/>
              <a:gd name="connsiteY6" fmla="*/ 94 h 10144"/>
              <a:gd name="connsiteX7" fmla="*/ 0 w 10127"/>
              <a:gd name="connsiteY7" fmla="*/ 868 h 10144"/>
              <a:gd name="connsiteX8" fmla="*/ 1 w 10127"/>
              <a:gd name="connsiteY8" fmla="*/ 9346 h 10144"/>
              <a:gd name="connsiteX9" fmla="*/ 556 w 10127"/>
              <a:gd name="connsiteY9" fmla="*/ 10144 h 10144"/>
              <a:gd name="connsiteX10" fmla="*/ 9151 w 10127"/>
              <a:gd name="connsiteY10" fmla="*/ 10052 h 10144"/>
              <a:gd name="connsiteX0" fmla="*/ 9151 w 10092"/>
              <a:gd name="connsiteY0" fmla="*/ 10066 h 10158"/>
              <a:gd name="connsiteX1" fmla="*/ 9143 w 10092"/>
              <a:gd name="connsiteY1" fmla="*/ 9872 h 10158"/>
              <a:gd name="connsiteX2" fmla="*/ 9932 w 10092"/>
              <a:gd name="connsiteY2" fmla="*/ 8695 h 10158"/>
              <a:gd name="connsiteX3" fmla="*/ 10092 w 10092"/>
              <a:gd name="connsiteY3" fmla="*/ 8708 h 10158"/>
              <a:gd name="connsiteX4" fmla="*/ 9861 w 10092"/>
              <a:gd name="connsiteY4" fmla="*/ 1502 h 10158"/>
              <a:gd name="connsiteX5" fmla="*/ 9522 w 10092"/>
              <a:gd name="connsiteY5" fmla="*/ 113 h 10158"/>
              <a:gd name="connsiteX6" fmla="*/ 521 w 10092"/>
              <a:gd name="connsiteY6" fmla="*/ 108 h 10158"/>
              <a:gd name="connsiteX7" fmla="*/ 0 w 10092"/>
              <a:gd name="connsiteY7" fmla="*/ 882 h 10158"/>
              <a:gd name="connsiteX8" fmla="*/ 1 w 10092"/>
              <a:gd name="connsiteY8" fmla="*/ 9360 h 10158"/>
              <a:gd name="connsiteX9" fmla="*/ 556 w 10092"/>
              <a:gd name="connsiteY9" fmla="*/ 10158 h 10158"/>
              <a:gd name="connsiteX10" fmla="*/ 9151 w 10092"/>
              <a:gd name="connsiteY10" fmla="*/ 10066 h 10158"/>
              <a:gd name="connsiteX0" fmla="*/ 9151 w 10092"/>
              <a:gd name="connsiteY0" fmla="*/ 10066 h 10158"/>
              <a:gd name="connsiteX1" fmla="*/ 9143 w 10092"/>
              <a:gd name="connsiteY1" fmla="*/ 9872 h 10158"/>
              <a:gd name="connsiteX2" fmla="*/ 9932 w 10092"/>
              <a:gd name="connsiteY2" fmla="*/ 8695 h 10158"/>
              <a:gd name="connsiteX3" fmla="*/ 10092 w 10092"/>
              <a:gd name="connsiteY3" fmla="*/ 8708 h 10158"/>
              <a:gd name="connsiteX4" fmla="*/ 9538 w 10092"/>
              <a:gd name="connsiteY4" fmla="*/ 918 h 10158"/>
              <a:gd name="connsiteX5" fmla="*/ 9522 w 10092"/>
              <a:gd name="connsiteY5" fmla="*/ 113 h 10158"/>
              <a:gd name="connsiteX6" fmla="*/ 521 w 10092"/>
              <a:gd name="connsiteY6" fmla="*/ 108 h 10158"/>
              <a:gd name="connsiteX7" fmla="*/ 0 w 10092"/>
              <a:gd name="connsiteY7" fmla="*/ 882 h 10158"/>
              <a:gd name="connsiteX8" fmla="*/ 1 w 10092"/>
              <a:gd name="connsiteY8" fmla="*/ 9360 h 10158"/>
              <a:gd name="connsiteX9" fmla="*/ 556 w 10092"/>
              <a:gd name="connsiteY9" fmla="*/ 10158 h 10158"/>
              <a:gd name="connsiteX10" fmla="*/ 9151 w 10092"/>
              <a:gd name="connsiteY10" fmla="*/ 10066 h 10158"/>
              <a:gd name="connsiteX0" fmla="*/ 9151 w 10160"/>
              <a:gd name="connsiteY0" fmla="*/ 10066 h 10158"/>
              <a:gd name="connsiteX1" fmla="*/ 9143 w 10160"/>
              <a:gd name="connsiteY1" fmla="*/ 9872 h 10158"/>
              <a:gd name="connsiteX2" fmla="*/ 9932 w 10160"/>
              <a:gd name="connsiteY2" fmla="*/ 8695 h 10158"/>
              <a:gd name="connsiteX3" fmla="*/ 10092 w 10160"/>
              <a:gd name="connsiteY3" fmla="*/ 8708 h 10158"/>
              <a:gd name="connsiteX4" fmla="*/ 10081 w 10160"/>
              <a:gd name="connsiteY4" fmla="*/ 911 h 10158"/>
              <a:gd name="connsiteX5" fmla="*/ 9522 w 10160"/>
              <a:gd name="connsiteY5" fmla="*/ 113 h 10158"/>
              <a:gd name="connsiteX6" fmla="*/ 521 w 10160"/>
              <a:gd name="connsiteY6" fmla="*/ 108 h 10158"/>
              <a:gd name="connsiteX7" fmla="*/ 0 w 10160"/>
              <a:gd name="connsiteY7" fmla="*/ 882 h 10158"/>
              <a:gd name="connsiteX8" fmla="*/ 1 w 10160"/>
              <a:gd name="connsiteY8" fmla="*/ 9360 h 10158"/>
              <a:gd name="connsiteX9" fmla="*/ 556 w 10160"/>
              <a:gd name="connsiteY9" fmla="*/ 10158 h 10158"/>
              <a:gd name="connsiteX10" fmla="*/ 9151 w 10160"/>
              <a:gd name="connsiteY10" fmla="*/ 10066 h 10158"/>
              <a:gd name="connsiteX0" fmla="*/ 9151 w 10160"/>
              <a:gd name="connsiteY0" fmla="*/ 10066 h 10158"/>
              <a:gd name="connsiteX1" fmla="*/ 9143 w 10160"/>
              <a:gd name="connsiteY1" fmla="*/ 9872 h 10158"/>
              <a:gd name="connsiteX2" fmla="*/ 9932 w 10160"/>
              <a:gd name="connsiteY2" fmla="*/ 8695 h 10158"/>
              <a:gd name="connsiteX3" fmla="*/ 10092 w 10160"/>
              <a:gd name="connsiteY3" fmla="*/ 8708 h 10158"/>
              <a:gd name="connsiteX4" fmla="*/ 10081 w 10160"/>
              <a:gd name="connsiteY4" fmla="*/ 911 h 10158"/>
              <a:gd name="connsiteX5" fmla="*/ 9522 w 10160"/>
              <a:gd name="connsiteY5" fmla="*/ 113 h 10158"/>
              <a:gd name="connsiteX6" fmla="*/ 521 w 10160"/>
              <a:gd name="connsiteY6" fmla="*/ 108 h 10158"/>
              <a:gd name="connsiteX7" fmla="*/ 0 w 10160"/>
              <a:gd name="connsiteY7" fmla="*/ 882 h 10158"/>
              <a:gd name="connsiteX8" fmla="*/ 1 w 10160"/>
              <a:gd name="connsiteY8" fmla="*/ 9360 h 10158"/>
              <a:gd name="connsiteX9" fmla="*/ 556 w 10160"/>
              <a:gd name="connsiteY9" fmla="*/ 10158 h 10158"/>
              <a:gd name="connsiteX10" fmla="*/ 9151 w 10160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10092 w 10171"/>
              <a:gd name="connsiteY2" fmla="*/ 8708 h 10158"/>
              <a:gd name="connsiteX3" fmla="*/ 10096 w 10171"/>
              <a:gd name="connsiteY3" fmla="*/ 939 h 10158"/>
              <a:gd name="connsiteX4" fmla="*/ 9522 w 10171"/>
              <a:gd name="connsiteY4" fmla="*/ 113 h 10158"/>
              <a:gd name="connsiteX5" fmla="*/ 521 w 10171"/>
              <a:gd name="connsiteY5" fmla="*/ 108 h 10158"/>
              <a:gd name="connsiteX6" fmla="*/ 0 w 10171"/>
              <a:gd name="connsiteY6" fmla="*/ 882 h 10158"/>
              <a:gd name="connsiteX7" fmla="*/ 1 w 10171"/>
              <a:gd name="connsiteY7" fmla="*/ 9360 h 10158"/>
              <a:gd name="connsiteX8" fmla="*/ 556 w 10171"/>
              <a:gd name="connsiteY8" fmla="*/ 10158 h 10158"/>
              <a:gd name="connsiteX9" fmla="*/ 9151 w 10171"/>
              <a:gd name="connsiteY9" fmla="*/ 10066 h 10158"/>
              <a:gd name="connsiteX0" fmla="*/ 9151 w 10171"/>
              <a:gd name="connsiteY0" fmla="*/ 10066 h 10158"/>
              <a:gd name="connsiteX1" fmla="*/ 10092 w 10171"/>
              <a:gd name="connsiteY1" fmla="*/ 8708 h 10158"/>
              <a:gd name="connsiteX2" fmla="*/ 10096 w 10171"/>
              <a:gd name="connsiteY2" fmla="*/ 939 h 10158"/>
              <a:gd name="connsiteX3" fmla="*/ 9522 w 10171"/>
              <a:gd name="connsiteY3" fmla="*/ 113 h 10158"/>
              <a:gd name="connsiteX4" fmla="*/ 521 w 10171"/>
              <a:gd name="connsiteY4" fmla="*/ 108 h 10158"/>
              <a:gd name="connsiteX5" fmla="*/ 0 w 10171"/>
              <a:gd name="connsiteY5" fmla="*/ 882 h 10158"/>
              <a:gd name="connsiteX6" fmla="*/ 1 w 10171"/>
              <a:gd name="connsiteY6" fmla="*/ 9360 h 10158"/>
              <a:gd name="connsiteX7" fmla="*/ 556 w 10171"/>
              <a:gd name="connsiteY7" fmla="*/ 10158 h 10158"/>
              <a:gd name="connsiteX8" fmla="*/ 9151 w 10171"/>
              <a:gd name="connsiteY8" fmla="*/ 10066 h 10158"/>
              <a:gd name="connsiteX0" fmla="*/ 9151 w 10169"/>
              <a:gd name="connsiteY0" fmla="*/ 10066 h 10186"/>
              <a:gd name="connsiteX1" fmla="*/ 10082 w 10169"/>
              <a:gd name="connsiteY1" fmla="*/ 9335 h 10186"/>
              <a:gd name="connsiteX2" fmla="*/ 10096 w 10169"/>
              <a:gd name="connsiteY2" fmla="*/ 939 h 10186"/>
              <a:gd name="connsiteX3" fmla="*/ 9522 w 10169"/>
              <a:gd name="connsiteY3" fmla="*/ 113 h 10186"/>
              <a:gd name="connsiteX4" fmla="*/ 521 w 10169"/>
              <a:gd name="connsiteY4" fmla="*/ 108 h 10186"/>
              <a:gd name="connsiteX5" fmla="*/ 0 w 10169"/>
              <a:gd name="connsiteY5" fmla="*/ 882 h 10186"/>
              <a:gd name="connsiteX6" fmla="*/ 1 w 10169"/>
              <a:gd name="connsiteY6" fmla="*/ 9360 h 10186"/>
              <a:gd name="connsiteX7" fmla="*/ 556 w 10169"/>
              <a:gd name="connsiteY7" fmla="*/ 10158 h 10186"/>
              <a:gd name="connsiteX8" fmla="*/ 9151 w 10169"/>
              <a:gd name="connsiteY8" fmla="*/ 10066 h 10186"/>
              <a:gd name="connsiteX0" fmla="*/ 9151 w 10169"/>
              <a:gd name="connsiteY0" fmla="*/ 10066 h 10158"/>
              <a:gd name="connsiteX1" fmla="*/ 10082 w 10169"/>
              <a:gd name="connsiteY1" fmla="*/ 9335 h 10158"/>
              <a:gd name="connsiteX2" fmla="*/ 10096 w 10169"/>
              <a:gd name="connsiteY2" fmla="*/ 939 h 10158"/>
              <a:gd name="connsiteX3" fmla="*/ 9522 w 10169"/>
              <a:gd name="connsiteY3" fmla="*/ 113 h 10158"/>
              <a:gd name="connsiteX4" fmla="*/ 521 w 10169"/>
              <a:gd name="connsiteY4" fmla="*/ 108 h 10158"/>
              <a:gd name="connsiteX5" fmla="*/ 0 w 10169"/>
              <a:gd name="connsiteY5" fmla="*/ 882 h 10158"/>
              <a:gd name="connsiteX6" fmla="*/ 1 w 10169"/>
              <a:gd name="connsiteY6" fmla="*/ 9360 h 10158"/>
              <a:gd name="connsiteX7" fmla="*/ 556 w 10169"/>
              <a:gd name="connsiteY7" fmla="*/ 10158 h 10158"/>
              <a:gd name="connsiteX8" fmla="*/ 9151 w 10169"/>
              <a:gd name="connsiteY8" fmla="*/ 10066 h 10158"/>
              <a:gd name="connsiteX0" fmla="*/ 9518 w 10241"/>
              <a:gd name="connsiteY0" fmla="*/ 10159 h 10159"/>
              <a:gd name="connsiteX1" fmla="*/ 10082 w 10241"/>
              <a:gd name="connsiteY1" fmla="*/ 9335 h 10159"/>
              <a:gd name="connsiteX2" fmla="*/ 10096 w 10241"/>
              <a:gd name="connsiteY2" fmla="*/ 939 h 10159"/>
              <a:gd name="connsiteX3" fmla="*/ 9522 w 10241"/>
              <a:gd name="connsiteY3" fmla="*/ 113 h 10159"/>
              <a:gd name="connsiteX4" fmla="*/ 521 w 10241"/>
              <a:gd name="connsiteY4" fmla="*/ 108 h 10159"/>
              <a:gd name="connsiteX5" fmla="*/ 0 w 10241"/>
              <a:gd name="connsiteY5" fmla="*/ 882 h 10159"/>
              <a:gd name="connsiteX6" fmla="*/ 1 w 10241"/>
              <a:gd name="connsiteY6" fmla="*/ 9360 h 10159"/>
              <a:gd name="connsiteX7" fmla="*/ 556 w 10241"/>
              <a:gd name="connsiteY7" fmla="*/ 10158 h 10159"/>
              <a:gd name="connsiteX8" fmla="*/ 9518 w 10241"/>
              <a:gd name="connsiteY8" fmla="*/ 10159 h 10159"/>
              <a:gd name="connsiteX0" fmla="*/ 9518 w 10169"/>
              <a:gd name="connsiteY0" fmla="*/ 10159 h 10159"/>
              <a:gd name="connsiteX1" fmla="*/ 10082 w 10169"/>
              <a:gd name="connsiteY1" fmla="*/ 9335 h 10159"/>
              <a:gd name="connsiteX2" fmla="*/ 10096 w 10169"/>
              <a:gd name="connsiteY2" fmla="*/ 939 h 10159"/>
              <a:gd name="connsiteX3" fmla="*/ 9522 w 10169"/>
              <a:gd name="connsiteY3" fmla="*/ 113 h 10159"/>
              <a:gd name="connsiteX4" fmla="*/ 521 w 10169"/>
              <a:gd name="connsiteY4" fmla="*/ 108 h 10159"/>
              <a:gd name="connsiteX5" fmla="*/ 0 w 10169"/>
              <a:gd name="connsiteY5" fmla="*/ 882 h 10159"/>
              <a:gd name="connsiteX6" fmla="*/ 1 w 10169"/>
              <a:gd name="connsiteY6" fmla="*/ 9360 h 10159"/>
              <a:gd name="connsiteX7" fmla="*/ 556 w 10169"/>
              <a:gd name="connsiteY7" fmla="*/ 10158 h 10159"/>
              <a:gd name="connsiteX8" fmla="*/ 9518 w 10169"/>
              <a:gd name="connsiteY8" fmla="*/ 10159 h 10159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70"/>
              <a:gd name="connsiteY0" fmla="*/ 10166 h 10166"/>
              <a:gd name="connsiteX1" fmla="*/ 10082 w 10170"/>
              <a:gd name="connsiteY1" fmla="*/ 9335 h 10166"/>
              <a:gd name="connsiteX2" fmla="*/ 10096 w 10170"/>
              <a:gd name="connsiteY2" fmla="*/ 939 h 10166"/>
              <a:gd name="connsiteX3" fmla="*/ 9522 w 10170"/>
              <a:gd name="connsiteY3" fmla="*/ 113 h 10166"/>
              <a:gd name="connsiteX4" fmla="*/ 521 w 10170"/>
              <a:gd name="connsiteY4" fmla="*/ 108 h 10166"/>
              <a:gd name="connsiteX5" fmla="*/ 0 w 10170"/>
              <a:gd name="connsiteY5" fmla="*/ 882 h 10166"/>
              <a:gd name="connsiteX6" fmla="*/ 1 w 10170"/>
              <a:gd name="connsiteY6" fmla="*/ 9360 h 10166"/>
              <a:gd name="connsiteX7" fmla="*/ 556 w 10170"/>
              <a:gd name="connsiteY7" fmla="*/ 10158 h 10166"/>
              <a:gd name="connsiteX8" fmla="*/ 9528 w 10170"/>
              <a:gd name="connsiteY8" fmla="*/ 10166 h 10166"/>
              <a:gd name="connsiteX0" fmla="*/ 9528 w 10096"/>
              <a:gd name="connsiteY0" fmla="*/ 10166 h 10166"/>
              <a:gd name="connsiteX1" fmla="*/ 10082 w 10096"/>
              <a:gd name="connsiteY1" fmla="*/ 9335 h 10166"/>
              <a:gd name="connsiteX2" fmla="*/ 10096 w 10096"/>
              <a:gd name="connsiteY2" fmla="*/ 939 h 10166"/>
              <a:gd name="connsiteX3" fmla="*/ 9522 w 10096"/>
              <a:gd name="connsiteY3" fmla="*/ 113 h 10166"/>
              <a:gd name="connsiteX4" fmla="*/ 521 w 10096"/>
              <a:gd name="connsiteY4" fmla="*/ 108 h 10166"/>
              <a:gd name="connsiteX5" fmla="*/ 0 w 10096"/>
              <a:gd name="connsiteY5" fmla="*/ 882 h 10166"/>
              <a:gd name="connsiteX6" fmla="*/ 1 w 10096"/>
              <a:gd name="connsiteY6" fmla="*/ 9360 h 10166"/>
              <a:gd name="connsiteX7" fmla="*/ 556 w 10096"/>
              <a:gd name="connsiteY7" fmla="*/ 10158 h 10166"/>
              <a:gd name="connsiteX8" fmla="*/ 9528 w 10096"/>
              <a:gd name="connsiteY8" fmla="*/ 10166 h 10166"/>
              <a:gd name="connsiteX0" fmla="*/ 9528 w 10096"/>
              <a:gd name="connsiteY0" fmla="*/ 10058 h 10058"/>
              <a:gd name="connsiteX1" fmla="*/ 10082 w 10096"/>
              <a:gd name="connsiteY1" fmla="*/ 9227 h 10058"/>
              <a:gd name="connsiteX2" fmla="*/ 10096 w 10096"/>
              <a:gd name="connsiteY2" fmla="*/ 831 h 10058"/>
              <a:gd name="connsiteX3" fmla="*/ 9522 w 10096"/>
              <a:gd name="connsiteY3" fmla="*/ 5 h 10058"/>
              <a:gd name="connsiteX4" fmla="*/ 521 w 10096"/>
              <a:gd name="connsiteY4" fmla="*/ 0 h 10058"/>
              <a:gd name="connsiteX5" fmla="*/ 0 w 10096"/>
              <a:gd name="connsiteY5" fmla="*/ 774 h 10058"/>
              <a:gd name="connsiteX6" fmla="*/ 1 w 10096"/>
              <a:gd name="connsiteY6" fmla="*/ 9252 h 10058"/>
              <a:gd name="connsiteX7" fmla="*/ 556 w 10096"/>
              <a:gd name="connsiteY7" fmla="*/ 10050 h 10058"/>
              <a:gd name="connsiteX8" fmla="*/ 9528 w 10096"/>
              <a:gd name="connsiteY8" fmla="*/ 10058 h 10058"/>
              <a:gd name="connsiteX0" fmla="*/ 9829 w 10397"/>
              <a:gd name="connsiteY0" fmla="*/ 10058 h 10058"/>
              <a:gd name="connsiteX1" fmla="*/ 10383 w 10397"/>
              <a:gd name="connsiteY1" fmla="*/ 9227 h 10058"/>
              <a:gd name="connsiteX2" fmla="*/ 10397 w 10397"/>
              <a:gd name="connsiteY2" fmla="*/ 831 h 10058"/>
              <a:gd name="connsiteX3" fmla="*/ 9823 w 10397"/>
              <a:gd name="connsiteY3" fmla="*/ 5 h 10058"/>
              <a:gd name="connsiteX4" fmla="*/ 822 w 10397"/>
              <a:gd name="connsiteY4" fmla="*/ 0 h 10058"/>
              <a:gd name="connsiteX5" fmla="*/ 0 w 10397"/>
              <a:gd name="connsiteY5" fmla="*/ 774 h 10058"/>
              <a:gd name="connsiteX6" fmla="*/ 302 w 10397"/>
              <a:gd name="connsiteY6" fmla="*/ 9252 h 10058"/>
              <a:gd name="connsiteX7" fmla="*/ 857 w 10397"/>
              <a:gd name="connsiteY7" fmla="*/ 10050 h 10058"/>
              <a:gd name="connsiteX8" fmla="*/ 9829 w 10397"/>
              <a:gd name="connsiteY8" fmla="*/ 10058 h 10058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02 w 10397"/>
              <a:gd name="connsiteY6" fmla="*/ 9447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4 w 10397"/>
              <a:gd name="connsiteY6" fmla="*/ 9544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4 w 10397"/>
              <a:gd name="connsiteY6" fmla="*/ 9544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440"/>
              <a:gd name="connsiteX1" fmla="*/ 10383 w 10397"/>
              <a:gd name="connsiteY1" fmla="*/ 9422 h 10440"/>
              <a:gd name="connsiteX2" fmla="*/ 10397 w 10397"/>
              <a:gd name="connsiteY2" fmla="*/ 1026 h 10440"/>
              <a:gd name="connsiteX3" fmla="*/ 9823 w 10397"/>
              <a:gd name="connsiteY3" fmla="*/ 200 h 10440"/>
              <a:gd name="connsiteX4" fmla="*/ 632 w 10397"/>
              <a:gd name="connsiteY4" fmla="*/ 0 h 10440"/>
              <a:gd name="connsiteX5" fmla="*/ 0 w 10397"/>
              <a:gd name="connsiteY5" fmla="*/ 969 h 10440"/>
              <a:gd name="connsiteX6" fmla="*/ 34 w 10397"/>
              <a:gd name="connsiteY6" fmla="*/ 9544 h 10440"/>
              <a:gd name="connsiteX7" fmla="*/ 612 w 10397"/>
              <a:gd name="connsiteY7" fmla="*/ 10440 h 10440"/>
              <a:gd name="connsiteX8" fmla="*/ 9829 w 10397"/>
              <a:gd name="connsiteY8" fmla="*/ 10253 h 10440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18 w 10397"/>
              <a:gd name="connsiteY0" fmla="*/ 10432 h 10432"/>
              <a:gd name="connsiteX1" fmla="*/ 10383 w 10397"/>
              <a:gd name="connsiteY1" fmla="*/ 9422 h 10432"/>
              <a:gd name="connsiteX2" fmla="*/ 10397 w 10397"/>
              <a:gd name="connsiteY2" fmla="*/ 1026 h 10432"/>
              <a:gd name="connsiteX3" fmla="*/ 9823 w 10397"/>
              <a:gd name="connsiteY3" fmla="*/ 200 h 10432"/>
              <a:gd name="connsiteX4" fmla="*/ 632 w 10397"/>
              <a:gd name="connsiteY4" fmla="*/ 0 h 10432"/>
              <a:gd name="connsiteX5" fmla="*/ 0 w 10397"/>
              <a:gd name="connsiteY5" fmla="*/ 969 h 10432"/>
              <a:gd name="connsiteX6" fmla="*/ 34 w 10397"/>
              <a:gd name="connsiteY6" fmla="*/ 9544 h 10432"/>
              <a:gd name="connsiteX7" fmla="*/ 679 w 10397"/>
              <a:gd name="connsiteY7" fmla="*/ 10424 h 10432"/>
              <a:gd name="connsiteX8" fmla="*/ 9818 w 10397"/>
              <a:gd name="connsiteY8" fmla="*/ 10432 h 1043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1086 h 10492"/>
              <a:gd name="connsiteX3" fmla="*/ 98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1086 h 10492"/>
              <a:gd name="connsiteX3" fmla="*/ 97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907 h 10492"/>
              <a:gd name="connsiteX3" fmla="*/ 97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472"/>
              <a:gd name="connsiteY0" fmla="*/ 10492 h 10492"/>
              <a:gd name="connsiteX1" fmla="*/ 10472 w 10472"/>
              <a:gd name="connsiteY1" fmla="*/ 9563 h 10492"/>
              <a:gd name="connsiteX2" fmla="*/ 10397 w 10472"/>
              <a:gd name="connsiteY2" fmla="*/ 907 h 10492"/>
              <a:gd name="connsiteX3" fmla="*/ 9701 w 10472"/>
              <a:gd name="connsiteY3" fmla="*/ 0 h 10492"/>
              <a:gd name="connsiteX4" fmla="*/ 632 w 10472"/>
              <a:gd name="connsiteY4" fmla="*/ 60 h 10492"/>
              <a:gd name="connsiteX5" fmla="*/ 0 w 10472"/>
              <a:gd name="connsiteY5" fmla="*/ 1029 h 10492"/>
              <a:gd name="connsiteX6" fmla="*/ 34 w 10472"/>
              <a:gd name="connsiteY6" fmla="*/ 9604 h 10492"/>
              <a:gd name="connsiteX7" fmla="*/ 679 w 10472"/>
              <a:gd name="connsiteY7" fmla="*/ 10484 h 10492"/>
              <a:gd name="connsiteX8" fmla="*/ 9818 w 10472"/>
              <a:gd name="connsiteY8" fmla="*/ 10492 h 10492"/>
              <a:gd name="connsiteX0" fmla="*/ 9818 w 10472"/>
              <a:gd name="connsiteY0" fmla="*/ 10492 h 10492"/>
              <a:gd name="connsiteX1" fmla="*/ 10472 w 10472"/>
              <a:gd name="connsiteY1" fmla="*/ 9563 h 10492"/>
              <a:gd name="connsiteX2" fmla="*/ 10397 w 10472"/>
              <a:gd name="connsiteY2" fmla="*/ 907 h 10492"/>
              <a:gd name="connsiteX3" fmla="*/ 9701 w 10472"/>
              <a:gd name="connsiteY3" fmla="*/ 0 h 10492"/>
              <a:gd name="connsiteX4" fmla="*/ 632 w 10472"/>
              <a:gd name="connsiteY4" fmla="*/ 60 h 10492"/>
              <a:gd name="connsiteX5" fmla="*/ 0 w 10472"/>
              <a:gd name="connsiteY5" fmla="*/ 1029 h 10492"/>
              <a:gd name="connsiteX6" fmla="*/ 34 w 10472"/>
              <a:gd name="connsiteY6" fmla="*/ 9604 h 10492"/>
              <a:gd name="connsiteX7" fmla="*/ 679 w 10472"/>
              <a:gd name="connsiteY7" fmla="*/ 10484 h 10492"/>
              <a:gd name="connsiteX8" fmla="*/ 9818 w 10472"/>
              <a:gd name="connsiteY8" fmla="*/ 10492 h 10492"/>
              <a:gd name="connsiteX0" fmla="*/ 9818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18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87 w 10439"/>
              <a:gd name="connsiteY4" fmla="*/ 31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95 w 10439"/>
              <a:gd name="connsiteY4" fmla="*/ 2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439" h="10492">
                <a:moveTo>
                  <a:pt x="9851" y="10492"/>
                </a:moveTo>
                <a:cubicBezTo>
                  <a:pt x="9772" y="9895"/>
                  <a:pt x="10126" y="9428"/>
                  <a:pt x="10439" y="9531"/>
                </a:cubicBezTo>
                <a:cubicBezTo>
                  <a:pt x="10444" y="6732"/>
                  <a:pt x="10392" y="3690"/>
                  <a:pt x="10397" y="891"/>
                </a:cubicBezTo>
                <a:cubicBezTo>
                  <a:pt x="10076" y="887"/>
                  <a:pt x="9702" y="453"/>
                  <a:pt x="9701" y="0"/>
                </a:cubicBezTo>
                <a:lnTo>
                  <a:pt x="695" y="2"/>
                </a:lnTo>
                <a:cubicBezTo>
                  <a:pt x="702" y="501"/>
                  <a:pt x="529" y="1058"/>
                  <a:pt x="0" y="1029"/>
                </a:cubicBezTo>
                <a:cubicBezTo>
                  <a:pt x="11" y="3887"/>
                  <a:pt x="23" y="6746"/>
                  <a:pt x="34" y="9604"/>
                </a:cubicBezTo>
                <a:cubicBezTo>
                  <a:pt x="339" y="9463"/>
                  <a:pt x="751" y="9896"/>
                  <a:pt x="679" y="10484"/>
                </a:cubicBezTo>
                <a:lnTo>
                  <a:pt x="9851" y="10492"/>
                </a:lnTo>
                <a:close/>
              </a:path>
            </a:pathLst>
          </a:custGeom>
          <a:solidFill>
            <a:schemeClr val="accent5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6"/>
          <p:cNvSpPr>
            <a:spLocks/>
          </p:cNvSpPr>
          <p:nvPr/>
        </p:nvSpPr>
        <p:spPr bwMode="auto">
          <a:xfrm>
            <a:off x="339199" y="336434"/>
            <a:ext cx="8491766" cy="6153799"/>
          </a:xfrm>
          <a:custGeom>
            <a:avLst/>
            <a:gdLst/>
            <a:ahLst/>
            <a:cxnLst/>
            <a:rect l="l" t="t" r="r" b="b"/>
            <a:pathLst>
              <a:path w="11322355" h="6153799">
                <a:moveTo>
                  <a:pt x="763927" y="0"/>
                </a:moveTo>
                <a:lnTo>
                  <a:pt x="10479406" y="0"/>
                </a:lnTo>
                <a:cubicBezTo>
                  <a:pt x="10526144" y="265985"/>
                  <a:pt x="11033800" y="530729"/>
                  <a:pt x="11270829" y="549307"/>
                </a:cubicBezTo>
                <a:cubicBezTo>
                  <a:pt x="11279242" y="2224925"/>
                  <a:pt x="11313943" y="3891189"/>
                  <a:pt x="11322355" y="5566807"/>
                </a:cubicBezTo>
                <a:cubicBezTo>
                  <a:pt x="10954316" y="5548098"/>
                  <a:pt x="10606256" y="5874334"/>
                  <a:pt x="10656730" y="6153799"/>
                </a:cubicBezTo>
                <a:lnTo>
                  <a:pt x="778562" y="6129244"/>
                </a:lnTo>
                <a:cubicBezTo>
                  <a:pt x="761737" y="5887781"/>
                  <a:pt x="605058" y="5620595"/>
                  <a:pt x="17247" y="5584346"/>
                </a:cubicBezTo>
                <a:cubicBezTo>
                  <a:pt x="38277" y="4716720"/>
                  <a:pt x="-21660" y="1512817"/>
                  <a:pt x="8834" y="627651"/>
                </a:cubicBezTo>
                <a:cubicBezTo>
                  <a:pt x="504996" y="568288"/>
                  <a:pt x="716694" y="362929"/>
                  <a:pt x="76392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70359" y="1676400"/>
            <a:ext cx="3429000" cy="45005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742261" y="1676400"/>
            <a:ext cx="3429000" cy="45005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97842699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 5"/>
          <p:cNvSpPr>
            <a:spLocks/>
          </p:cNvSpPr>
          <p:nvPr/>
        </p:nvSpPr>
        <p:spPr bwMode="auto">
          <a:xfrm>
            <a:off x="274006" y="279947"/>
            <a:ext cx="8614580" cy="6279030"/>
          </a:xfrm>
          <a:custGeom>
            <a:avLst/>
            <a:gdLst>
              <a:gd name="T0" fmla="*/ 1021 w 1127"/>
              <a:gd name="T1" fmla="*/ 771 h 773"/>
              <a:gd name="T2" fmla="*/ 1020 w 1127"/>
              <a:gd name="T3" fmla="*/ 756 h 773"/>
              <a:gd name="T4" fmla="*/ 1109 w 1127"/>
              <a:gd name="T5" fmla="*/ 665 h 773"/>
              <a:gd name="T6" fmla="*/ 1127 w 1127"/>
              <a:gd name="T7" fmla="*/ 666 h 773"/>
              <a:gd name="T8" fmla="*/ 1117 w 1127"/>
              <a:gd name="T9" fmla="*/ 108 h 773"/>
              <a:gd name="T10" fmla="*/ 1101 w 1127"/>
              <a:gd name="T11" fmla="*/ 109 h 773"/>
              <a:gd name="T12" fmla="*/ 1006 w 1127"/>
              <a:gd name="T13" fmla="*/ 10 h 773"/>
              <a:gd name="T14" fmla="*/ 1006 w 1127"/>
              <a:gd name="T15" fmla="*/ 0 h 773"/>
              <a:gd name="T16" fmla="*/ 92 w 1127"/>
              <a:gd name="T17" fmla="*/ 3 h 773"/>
              <a:gd name="T18" fmla="*/ 95 w 1127"/>
              <a:gd name="T19" fmla="*/ 28 h 773"/>
              <a:gd name="T20" fmla="*/ 5 w 1127"/>
              <a:gd name="T21" fmla="*/ 119 h 773"/>
              <a:gd name="T22" fmla="*/ 0 w 1127"/>
              <a:gd name="T23" fmla="*/ 119 h 773"/>
              <a:gd name="T24" fmla="*/ 6 w 1127"/>
              <a:gd name="T25" fmla="*/ 675 h 773"/>
              <a:gd name="T26" fmla="*/ 24 w 1127"/>
              <a:gd name="T27" fmla="*/ 673 h 773"/>
              <a:gd name="T28" fmla="*/ 119 w 1127"/>
              <a:gd name="T29" fmla="*/ 765 h 773"/>
              <a:gd name="T30" fmla="*/ 119 w 1127"/>
              <a:gd name="T31" fmla="*/ 773 h 773"/>
              <a:gd name="T32" fmla="*/ 1021 w 1127"/>
              <a:gd name="T33" fmla="*/ 771 h 773"/>
              <a:gd name="connsiteX0" fmla="*/ 9133 w 10074"/>
              <a:gd name="connsiteY0" fmla="*/ 10050 h 10076"/>
              <a:gd name="connsiteX1" fmla="*/ 9125 w 10074"/>
              <a:gd name="connsiteY1" fmla="*/ 9856 h 10076"/>
              <a:gd name="connsiteX2" fmla="*/ 9914 w 10074"/>
              <a:gd name="connsiteY2" fmla="*/ 8679 h 10076"/>
              <a:gd name="connsiteX3" fmla="*/ 10074 w 10074"/>
              <a:gd name="connsiteY3" fmla="*/ 8692 h 10076"/>
              <a:gd name="connsiteX4" fmla="*/ 9985 w 10074"/>
              <a:gd name="connsiteY4" fmla="*/ 1473 h 10076"/>
              <a:gd name="connsiteX5" fmla="*/ 9843 w 10074"/>
              <a:gd name="connsiteY5" fmla="*/ 1486 h 10076"/>
              <a:gd name="connsiteX6" fmla="*/ 9000 w 10074"/>
              <a:gd name="connsiteY6" fmla="*/ 205 h 10076"/>
              <a:gd name="connsiteX7" fmla="*/ 9000 w 10074"/>
              <a:gd name="connsiteY7" fmla="*/ 76 h 10076"/>
              <a:gd name="connsiteX8" fmla="*/ 890 w 10074"/>
              <a:gd name="connsiteY8" fmla="*/ 115 h 10076"/>
              <a:gd name="connsiteX9" fmla="*/ 118 w 10074"/>
              <a:gd name="connsiteY9" fmla="*/ 1615 h 10076"/>
              <a:gd name="connsiteX10" fmla="*/ 74 w 10074"/>
              <a:gd name="connsiteY10" fmla="*/ 1615 h 10076"/>
              <a:gd name="connsiteX11" fmla="*/ 127 w 10074"/>
              <a:gd name="connsiteY11" fmla="*/ 8808 h 10076"/>
              <a:gd name="connsiteX12" fmla="*/ 287 w 10074"/>
              <a:gd name="connsiteY12" fmla="*/ 8782 h 10076"/>
              <a:gd name="connsiteX13" fmla="*/ 1130 w 10074"/>
              <a:gd name="connsiteY13" fmla="*/ 9973 h 10076"/>
              <a:gd name="connsiteX14" fmla="*/ 1130 w 10074"/>
              <a:gd name="connsiteY14" fmla="*/ 10076 h 10076"/>
              <a:gd name="connsiteX15" fmla="*/ 9133 w 10074"/>
              <a:gd name="connsiteY15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290 w 10077"/>
              <a:gd name="connsiteY11" fmla="*/ 8782 h 10076"/>
              <a:gd name="connsiteX12" fmla="*/ 1133 w 10077"/>
              <a:gd name="connsiteY12" fmla="*/ 9973 h 10076"/>
              <a:gd name="connsiteX13" fmla="*/ 1133 w 10077"/>
              <a:gd name="connsiteY13" fmla="*/ 10076 h 10076"/>
              <a:gd name="connsiteX14" fmla="*/ 9136 w 10077"/>
              <a:gd name="connsiteY14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1133 w 10077"/>
              <a:gd name="connsiteY11" fmla="*/ 9973 h 10076"/>
              <a:gd name="connsiteX12" fmla="*/ 1133 w 10077"/>
              <a:gd name="connsiteY12" fmla="*/ 10076 h 10076"/>
              <a:gd name="connsiteX13" fmla="*/ 9136 w 10077"/>
              <a:gd name="connsiteY13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1133 w 10077"/>
              <a:gd name="connsiteY11" fmla="*/ 10076 h 10076"/>
              <a:gd name="connsiteX12" fmla="*/ 9136 w 10077"/>
              <a:gd name="connsiteY12" fmla="*/ 10050 h 10076"/>
              <a:gd name="connsiteX0" fmla="*/ 9181 w 10122"/>
              <a:gd name="connsiteY0" fmla="*/ 10017 h 10043"/>
              <a:gd name="connsiteX1" fmla="*/ 9173 w 10122"/>
              <a:gd name="connsiteY1" fmla="*/ 9823 h 10043"/>
              <a:gd name="connsiteX2" fmla="*/ 9962 w 10122"/>
              <a:gd name="connsiteY2" fmla="*/ 8646 h 10043"/>
              <a:gd name="connsiteX3" fmla="*/ 10122 w 10122"/>
              <a:gd name="connsiteY3" fmla="*/ 8659 h 10043"/>
              <a:gd name="connsiteX4" fmla="*/ 10033 w 10122"/>
              <a:gd name="connsiteY4" fmla="*/ 1440 h 10043"/>
              <a:gd name="connsiteX5" fmla="*/ 9891 w 10122"/>
              <a:gd name="connsiteY5" fmla="*/ 1453 h 10043"/>
              <a:gd name="connsiteX6" fmla="*/ 9048 w 10122"/>
              <a:gd name="connsiteY6" fmla="*/ 172 h 10043"/>
              <a:gd name="connsiteX7" fmla="*/ 9048 w 10122"/>
              <a:gd name="connsiteY7" fmla="*/ 43 h 10043"/>
              <a:gd name="connsiteX8" fmla="*/ 938 w 10122"/>
              <a:gd name="connsiteY8" fmla="*/ 82 h 10043"/>
              <a:gd name="connsiteX9" fmla="*/ 87 w 10122"/>
              <a:gd name="connsiteY9" fmla="*/ 1121 h 10043"/>
              <a:gd name="connsiteX10" fmla="*/ 175 w 10122"/>
              <a:gd name="connsiteY10" fmla="*/ 8775 h 10043"/>
              <a:gd name="connsiteX11" fmla="*/ 1178 w 10122"/>
              <a:gd name="connsiteY11" fmla="*/ 10043 h 10043"/>
              <a:gd name="connsiteX12" fmla="*/ 9181 w 10122"/>
              <a:gd name="connsiteY12" fmla="*/ 10017 h 10043"/>
              <a:gd name="connsiteX0" fmla="*/ 9655 w 10596"/>
              <a:gd name="connsiteY0" fmla="*/ 10017 h 10043"/>
              <a:gd name="connsiteX1" fmla="*/ 9647 w 10596"/>
              <a:gd name="connsiteY1" fmla="*/ 9823 h 10043"/>
              <a:gd name="connsiteX2" fmla="*/ 10436 w 10596"/>
              <a:gd name="connsiteY2" fmla="*/ 8646 h 10043"/>
              <a:gd name="connsiteX3" fmla="*/ 10596 w 10596"/>
              <a:gd name="connsiteY3" fmla="*/ 8659 h 10043"/>
              <a:gd name="connsiteX4" fmla="*/ 10507 w 10596"/>
              <a:gd name="connsiteY4" fmla="*/ 1440 h 10043"/>
              <a:gd name="connsiteX5" fmla="*/ 10365 w 10596"/>
              <a:gd name="connsiteY5" fmla="*/ 1453 h 10043"/>
              <a:gd name="connsiteX6" fmla="*/ 9522 w 10596"/>
              <a:gd name="connsiteY6" fmla="*/ 172 h 10043"/>
              <a:gd name="connsiteX7" fmla="*/ 9522 w 10596"/>
              <a:gd name="connsiteY7" fmla="*/ 43 h 10043"/>
              <a:gd name="connsiteX8" fmla="*/ 1412 w 10596"/>
              <a:gd name="connsiteY8" fmla="*/ 82 h 10043"/>
              <a:gd name="connsiteX9" fmla="*/ 561 w 10596"/>
              <a:gd name="connsiteY9" fmla="*/ 1121 h 10043"/>
              <a:gd name="connsiteX10" fmla="*/ 649 w 10596"/>
              <a:gd name="connsiteY10" fmla="*/ 8775 h 10043"/>
              <a:gd name="connsiteX11" fmla="*/ 1652 w 10596"/>
              <a:gd name="connsiteY11" fmla="*/ 10043 h 10043"/>
              <a:gd name="connsiteX12" fmla="*/ 9655 w 10596"/>
              <a:gd name="connsiteY12" fmla="*/ 10017 h 10043"/>
              <a:gd name="connsiteX0" fmla="*/ 9655 w 10596"/>
              <a:gd name="connsiteY0" fmla="*/ 10017 h 10043"/>
              <a:gd name="connsiteX1" fmla="*/ 9647 w 10596"/>
              <a:gd name="connsiteY1" fmla="*/ 9823 h 10043"/>
              <a:gd name="connsiteX2" fmla="*/ 10436 w 10596"/>
              <a:gd name="connsiteY2" fmla="*/ 8646 h 10043"/>
              <a:gd name="connsiteX3" fmla="*/ 10596 w 10596"/>
              <a:gd name="connsiteY3" fmla="*/ 8659 h 10043"/>
              <a:gd name="connsiteX4" fmla="*/ 10507 w 10596"/>
              <a:gd name="connsiteY4" fmla="*/ 1440 h 10043"/>
              <a:gd name="connsiteX5" fmla="*/ 10365 w 10596"/>
              <a:gd name="connsiteY5" fmla="*/ 1453 h 10043"/>
              <a:gd name="connsiteX6" fmla="*/ 9522 w 10596"/>
              <a:gd name="connsiteY6" fmla="*/ 172 h 10043"/>
              <a:gd name="connsiteX7" fmla="*/ 9522 w 10596"/>
              <a:gd name="connsiteY7" fmla="*/ 43 h 10043"/>
              <a:gd name="connsiteX8" fmla="*/ 1412 w 10596"/>
              <a:gd name="connsiteY8" fmla="*/ 82 h 10043"/>
              <a:gd name="connsiteX9" fmla="*/ 561 w 10596"/>
              <a:gd name="connsiteY9" fmla="*/ 1121 h 10043"/>
              <a:gd name="connsiteX10" fmla="*/ 649 w 10596"/>
              <a:gd name="connsiteY10" fmla="*/ 8775 h 10043"/>
              <a:gd name="connsiteX11" fmla="*/ 1652 w 10596"/>
              <a:gd name="connsiteY11" fmla="*/ 10043 h 10043"/>
              <a:gd name="connsiteX12" fmla="*/ 9655 w 10596"/>
              <a:gd name="connsiteY12" fmla="*/ 10017 h 10043"/>
              <a:gd name="connsiteX0" fmla="*/ 9131 w 10072"/>
              <a:gd name="connsiteY0" fmla="*/ 10017 h 10043"/>
              <a:gd name="connsiteX1" fmla="*/ 9123 w 10072"/>
              <a:gd name="connsiteY1" fmla="*/ 9823 h 10043"/>
              <a:gd name="connsiteX2" fmla="*/ 9912 w 10072"/>
              <a:gd name="connsiteY2" fmla="*/ 8646 h 10043"/>
              <a:gd name="connsiteX3" fmla="*/ 10072 w 10072"/>
              <a:gd name="connsiteY3" fmla="*/ 8659 h 10043"/>
              <a:gd name="connsiteX4" fmla="*/ 9983 w 10072"/>
              <a:gd name="connsiteY4" fmla="*/ 1440 h 10043"/>
              <a:gd name="connsiteX5" fmla="*/ 9841 w 10072"/>
              <a:gd name="connsiteY5" fmla="*/ 1453 h 10043"/>
              <a:gd name="connsiteX6" fmla="*/ 8998 w 10072"/>
              <a:gd name="connsiteY6" fmla="*/ 172 h 10043"/>
              <a:gd name="connsiteX7" fmla="*/ 8998 w 10072"/>
              <a:gd name="connsiteY7" fmla="*/ 43 h 10043"/>
              <a:gd name="connsiteX8" fmla="*/ 888 w 10072"/>
              <a:gd name="connsiteY8" fmla="*/ 82 h 10043"/>
              <a:gd name="connsiteX9" fmla="*/ 37 w 10072"/>
              <a:gd name="connsiteY9" fmla="*/ 1121 h 10043"/>
              <a:gd name="connsiteX10" fmla="*/ 125 w 10072"/>
              <a:gd name="connsiteY10" fmla="*/ 8775 h 10043"/>
              <a:gd name="connsiteX11" fmla="*/ 1128 w 10072"/>
              <a:gd name="connsiteY11" fmla="*/ 10043 h 10043"/>
              <a:gd name="connsiteX12" fmla="*/ 9131 w 10072"/>
              <a:gd name="connsiteY12" fmla="*/ 10017 h 10043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888 w 10072"/>
              <a:gd name="connsiteY8" fmla="*/ 39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888 w 10072"/>
              <a:gd name="connsiteY8" fmla="*/ 39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381 w 10072"/>
              <a:gd name="connsiteY8" fmla="*/ 108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216 w 10157"/>
              <a:gd name="connsiteY0" fmla="*/ 9974 h 10000"/>
              <a:gd name="connsiteX1" fmla="*/ 9208 w 10157"/>
              <a:gd name="connsiteY1" fmla="*/ 9780 h 10000"/>
              <a:gd name="connsiteX2" fmla="*/ 9997 w 10157"/>
              <a:gd name="connsiteY2" fmla="*/ 8603 h 10000"/>
              <a:gd name="connsiteX3" fmla="*/ 10157 w 10157"/>
              <a:gd name="connsiteY3" fmla="*/ 8616 h 10000"/>
              <a:gd name="connsiteX4" fmla="*/ 10068 w 10157"/>
              <a:gd name="connsiteY4" fmla="*/ 1397 h 10000"/>
              <a:gd name="connsiteX5" fmla="*/ 9926 w 10157"/>
              <a:gd name="connsiteY5" fmla="*/ 1410 h 10000"/>
              <a:gd name="connsiteX6" fmla="*/ 9083 w 10157"/>
              <a:gd name="connsiteY6" fmla="*/ 129 h 10000"/>
              <a:gd name="connsiteX7" fmla="*/ 9083 w 10157"/>
              <a:gd name="connsiteY7" fmla="*/ 0 h 10000"/>
              <a:gd name="connsiteX8" fmla="*/ 466 w 10157"/>
              <a:gd name="connsiteY8" fmla="*/ 108 h 10000"/>
              <a:gd name="connsiteX9" fmla="*/ 11 w 10157"/>
              <a:gd name="connsiteY9" fmla="*/ 778 h 10000"/>
              <a:gd name="connsiteX10" fmla="*/ 210 w 10157"/>
              <a:gd name="connsiteY10" fmla="*/ 8732 h 10000"/>
              <a:gd name="connsiteX11" fmla="*/ 1213 w 10157"/>
              <a:gd name="connsiteY11" fmla="*/ 10000 h 10000"/>
              <a:gd name="connsiteX12" fmla="*/ 9216 w 10157"/>
              <a:gd name="connsiteY12" fmla="*/ 9974 h 10000"/>
              <a:gd name="connsiteX0" fmla="*/ 9216 w 10157"/>
              <a:gd name="connsiteY0" fmla="*/ 9974 h 10000"/>
              <a:gd name="connsiteX1" fmla="*/ 9208 w 10157"/>
              <a:gd name="connsiteY1" fmla="*/ 9780 h 10000"/>
              <a:gd name="connsiteX2" fmla="*/ 9997 w 10157"/>
              <a:gd name="connsiteY2" fmla="*/ 8603 h 10000"/>
              <a:gd name="connsiteX3" fmla="*/ 10157 w 10157"/>
              <a:gd name="connsiteY3" fmla="*/ 8616 h 10000"/>
              <a:gd name="connsiteX4" fmla="*/ 10068 w 10157"/>
              <a:gd name="connsiteY4" fmla="*/ 1397 h 10000"/>
              <a:gd name="connsiteX5" fmla="*/ 9926 w 10157"/>
              <a:gd name="connsiteY5" fmla="*/ 1410 h 10000"/>
              <a:gd name="connsiteX6" fmla="*/ 9083 w 10157"/>
              <a:gd name="connsiteY6" fmla="*/ 129 h 10000"/>
              <a:gd name="connsiteX7" fmla="*/ 9083 w 10157"/>
              <a:gd name="connsiteY7" fmla="*/ 0 h 10000"/>
              <a:gd name="connsiteX8" fmla="*/ 466 w 10157"/>
              <a:gd name="connsiteY8" fmla="*/ 108 h 10000"/>
              <a:gd name="connsiteX9" fmla="*/ 11 w 10157"/>
              <a:gd name="connsiteY9" fmla="*/ 778 h 10000"/>
              <a:gd name="connsiteX10" fmla="*/ 210 w 10157"/>
              <a:gd name="connsiteY10" fmla="*/ 8732 h 10000"/>
              <a:gd name="connsiteX11" fmla="*/ 1213 w 10157"/>
              <a:gd name="connsiteY11" fmla="*/ 10000 h 10000"/>
              <a:gd name="connsiteX12" fmla="*/ 9216 w 10157"/>
              <a:gd name="connsiteY12" fmla="*/ 9974 h 10000"/>
              <a:gd name="connsiteX0" fmla="*/ 9216 w 10157"/>
              <a:gd name="connsiteY0" fmla="*/ 9987 h 10013"/>
              <a:gd name="connsiteX1" fmla="*/ 9208 w 10157"/>
              <a:gd name="connsiteY1" fmla="*/ 9793 h 10013"/>
              <a:gd name="connsiteX2" fmla="*/ 9997 w 10157"/>
              <a:gd name="connsiteY2" fmla="*/ 8616 h 10013"/>
              <a:gd name="connsiteX3" fmla="*/ 10157 w 10157"/>
              <a:gd name="connsiteY3" fmla="*/ 8629 h 10013"/>
              <a:gd name="connsiteX4" fmla="*/ 10068 w 10157"/>
              <a:gd name="connsiteY4" fmla="*/ 1410 h 10013"/>
              <a:gd name="connsiteX5" fmla="*/ 9926 w 10157"/>
              <a:gd name="connsiteY5" fmla="*/ 1423 h 10013"/>
              <a:gd name="connsiteX6" fmla="*/ 9083 w 10157"/>
              <a:gd name="connsiteY6" fmla="*/ 142 h 10013"/>
              <a:gd name="connsiteX7" fmla="*/ 9083 w 10157"/>
              <a:gd name="connsiteY7" fmla="*/ 13 h 10013"/>
              <a:gd name="connsiteX8" fmla="*/ 466 w 10157"/>
              <a:gd name="connsiteY8" fmla="*/ 29 h 10013"/>
              <a:gd name="connsiteX9" fmla="*/ 11 w 10157"/>
              <a:gd name="connsiteY9" fmla="*/ 791 h 10013"/>
              <a:gd name="connsiteX10" fmla="*/ 210 w 10157"/>
              <a:gd name="connsiteY10" fmla="*/ 8745 h 10013"/>
              <a:gd name="connsiteX11" fmla="*/ 1213 w 10157"/>
              <a:gd name="connsiteY11" fmla="*/ 10013 h 10013"/>
              <a:gd name="connsiteX12" fmla="*/ 9216 w 10157"/>
              <a:gd name="connsiteY12" fmla="*/ 9987 h 10013"/>
              <a:gd name="connsiteX0" fmla="*/ 9164 w 10105"/>
              <a:gd name="connsiteY0" fmla="*/ 9987 h 10013"/>
              <a:gd name="connsiteX1" fmla="*/ 9156 w 10105"/>
              <a:gd name="connsiteY1" fmla="*/ 9793 h 10013"/>
              <a:gd name="connsiteX2" fmla="*/ 9945 w 10105"/>
              <a:gd name="connsiteY2" fmla="*/ 8616 h 10013"/>
              <a:gd name="connsiteX3" fmla="*/ 10105 w 10105"/>
              <a:gd name="connsiteY3" fmla="*/ 8629 h 10013"/>
              <a:gd name="connsiteX4" fmla="*/ 10016 w 10105"/>
              <a:gd name="connsiteY4" fmla="*/ 1410 h 10013"/>
              <a:gd name="connsiteX5" fmla="*/ 9874 w 10105"/>
              <a:gd name="connsiteY5" fmla="*/ 1423 h 10013"/>
              <a:gd name="connsiteX6" fmla="*/ 9031 w 10105"/>
              <a:gd name="connsiteY6" fmla="*/ 142 h 10013"/>
              <a:gd name="connsiteX7" fmla="*/ 9031 w 10105"/>
              <a:gd name="connsiteY7" fmla="*/ 13 h 10013"/>
              <a:gd name="connsiteX8" fmla="*/ 414 w 10105"/>
              <a:gd name="connsiteY8" fmla="*/ 29 h 10013"/>
              <a:gd name="connsiteX9" fmla="*/ 22 w 10105"/>
              <a:gd name="connsiteY9" fmla="*/ 629 h 10013"/>
              <a:gd name="connsiteX10" fmla="*/ 158 w 10105"/>
              <a:gd name="connsiteY10" fmla="*/ 8745 h 10013"/>
              <a:gd name="connsiteX11" fmla="*/ 1161 w 10105"/>
              <a:gd name="connsiteY11" fmla="*/ 10013 h 10013"/>
              <a:gd name="connsiteX12" fmla="*/ 9164 w 10105"/>
              <a:gd name="connsiteY12" fmla="*/ 9987 h 10013"/>
              <a:gd name="connsiteX0" fmla="*/ 9164 w 10105"/>
              <a:gd name="connsiteY0" fmla="*/ 9987 h 10013"/>
              <a:gd name="connsiteX1" fmla="*/ 9156 w 10105"/>
              <a:gd name="connsiteY1" fmla="*/ 9793 h 10013"/>
              <a:gd name="connsiteX2" fmla="*/ 9945 w 10105"/>
              <a:gd name="connsiteY2" fmla="*/ 8616 h 10013"/>
              <a:gd name="connsiteX3" fmla="*/ 10105 w 10105"/>
              <a:gd name="connsiteY3" fmla="*/ 8629 h 10013"/>
              <a:gd name="connsiteX4" fmla="*/ 10016 w 10105"/>
              <a:gd name="connsiteY4" fmla="*/ 1410 h 10013"/>
              <a:gd name="connsiteX5" fmla="*/ 9874 w 10105"/>
              <a:gd name="connsiteY5" fmla="*/ 1423 h 10013"/>
              <a:gd name="connsiteX6" fmla="*/ 9031 w 10105"/>
              <a:gd name="connsiteY6" fmla="*/ 142 h 10013"/>
              <a:gd name="connsiteX7" fmla="*/ 9031 w 10105"/>
              <a:gd name="connsiteY7" fmla="*/ 13 h 10013"/>
              <a:gd name="connsiteX8" fmla="*/ 414 w 10105"/>
              <a:gd name="connsiteY8" fmla="*/ 29 h 10013"/>
              <a:gd name="connsiteX9" fmla="*/ 22 w 10105"/>
              <a:gd name="connsiteY9" fmla="*/ 629 h 10013"/>
              <a:gd name="connsiteX10" fmla="*/ 158 w 10105"/>
              <a:gd name="connsiteY10" fmla="*/ 8745 h 10013"/>
              <a:gd name="connsiteX11" fmla="*/ 1161 w 10105"/>
              <a:gd name="connsiteY11" fmla="*/ 10013 h 10013"/>
              <a:gd name="connsiteX12" fmla="*/ 9164 w 10105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243 w 10184"/>
              <a:gd name="connsiteY0" fmla="*/ 9987 h 10134"/>
              <a:gd name="connsiteX1" fmla="*/ 9235 w 10184"/>
              <a:gd name="connsiteY1" fmla="*/ 9793 h 10134"/>
              <a:gd name="connsiteX2" fmla="*/ 10024 w 10184"/>
              <a:gd name="connsiteY2" fmla="*/ 8616 h 10134"/>
              <a:gd name="connsiteX3" fmla="*/ 10184 w 10184"/>
              <a:gd name="connsiteY3" fmla="*/ 8629 h 10134"/>
              <a:gd name="connsiteX4" fmla="*/ 10095 w 10184"/>
              <a:gd name="connsiteY4" fmla="*/ 1410 h 10134"/>
              <a:gd name="connsiteX5" fmla="*/ 9953 w 10184"/>
              <a:gd name="connsiteY5" fmla="*/ 1423 h 10134"/>
              <a:gd name="connsiteX6" fmla="*/ 9110 w 10184"/>
              <a:gd name="connsiteY6" fmla="*/ 142 h 10134"/>
              <a:gd name="connsiteX7" fmla="*/ 9110 w 10184"/>
              <a:gd name="connsiteY7" fmla="*/ 13 h 10134"/>
              <a:gd name="connsiteX8" fmla="*/ 613 w 10184"/>
              <a:gd name="connsiteY8" fmla="*/ 29 h 10134"/>
              <a:gd name="connsiteX9" fmla="*/ 92 w 10184"/>
              <a:gd name="connsiteY9" fmla="*/ 803 h 10134"/>
              <a:gd name="connsiteX10" fmla="*/ 93 w 10184"/>
              <a:gd name="connsiteY10" fmla="*/ 9253 h 10134"/>
              <a:gd name="connsiteX11" fmla="*/ 1240 w 10184"/>
              <a:gd name="connsiteY11" fmla="*/ 10013 h 10134"/>
              <a:gd name="connsiteX12" fmla="*/ 9243 w 10184"/>
              <a:gd name="connsiteY12" fmla="*/ 9987 h 10134"/>
              <a:gd name="connsiteX0" fmla="*/ 9243 w 10184"/>
              <a:gd name="connsiteY0" fmla="*/ 9987 h 10134"/>
              <a:gd name="connsiteX1" fmla="*/ 9235 w 10184"/>
              <a:gd name="connsiteY1" fmla="*/ 9793 h 10134"/>
              <a:gd name="connsiteX2" fmla="*/ 10024 w 10184"/>
              <a:gd name="connsiteY2" fmla="*/ 8616 h 10134"/>
              <a:gd name="connsiteX3" fmla="*/ 10184 w 10184"/>
              <a:gd name="connsiteY3" fmla="*/ 8629 h 10134"/>
              <a:gd name="connsiteX4" fmla="*/ 10095 w 10184"/>
              <a:gd name="connsiteY4" fmla="*/ 1410 h 10134"/>
              <a:gd name="connsiteX5" fmla="*/ 9953 w 10184"/>
              <a:gd name="connsiteY5" fmla="*/ 1423 h 10134"/>
              <a:gd name="connsiteX6" fmla="*/ 9110 w 10184"/>
              <a:gd name="connsiteY6" fmla="*/ 142 h 10134"/>
              <a:gd name="connsiteX7" fmla="*/ 9110 w 10184"/>
              <a:gd name="connsiteY7" fmla="*/ 13 h 10134"/>
              <a:gd name="connsiteX8" fmla="*/ 613 w 10184"/>
              <a:gd name="connsiteY8" fmla="*/ 29 h 10134"/>
              <a:gd name="connsiteX9" fmla="*/ 92 w 10184"/>
              <a:gd name="connsiteY9" fmla="*/ 803 h 10134"/>
              <a:gd name="connsiteX10" fmla="*/ 93 w 10184"/>
              <a:gd name="connsiteY10" fmla="*/ 9253 h 10134"/>
              <a:gd name="connsiteX11" fmla="*/ 1240 w 10184"/>
              <a:gd name="connsiteY11" fmla="*/ 10013 h 10134"/>
              <a:gd name="connsiteX12" fmla="*/ 9243 w 10184"/>
              <a:gd name="connsiteY12" fmla="*/ 9987 h 10134"/>
              <a:gd name="connsiteX0" fmla="*/ 9243 w 10184"/>
              <a:gd name="connsiteY0" fmla="*/ 9987 h 10013"/>
              <a:gd name="connsiteX1" fmla="*/ 9235 w 10184"/>
              <a:gd name="connsiteY1" fmla="*/ 9793 h 10013"/>
              <a:gd name="connsiteX2" fmla="*/ 10024 w 10184"/>
              <a:gd name="connsiteY2" fmla="*/ 8616 h 10013"/>
              <a:gd name="connsiteX3" fmla="*/ 10184 w 10184"/>
              <a:gd name="connsiteY3" fmla="*/ 8629 h 10013"/>
              <a:gd name="connsiteX4" fmla="*/ 10095 w 10184"/>
              <a:gd name="connsiteY4" fmla="*/ 1410 h 10013"/>
              <a:gd name="connsiteX5" fmla="*/ 9953 w 10184"/>
              <a:gd name="connsiteY5" fmla="*/ 1423 h 10013"/>
              <a:gd name="connsiteX6" fmla="*/ 9110 w 10184"/>
              <a:gd name="connsiteY6" fmla="*/ 142 h 10013"/>
              <a:gd name="connsiteX7" fmla="*/ 9110 w 10184"/>
              <a:gd name="connsiteY7" fmla="*/ 13 h 10013"/>
              <a:gd name="connsiteX8" fmla="*/ 613 w 10184"/>
              <a:gd name="connsiteY8" fmla="*/ 29 h 10013"/>
              <a:gd name="connsiteX9" fmla="*/ 92 w 10184"/>
              <a:gd name="connsiteY9" fmla="*/ 803 h 10013"/>
              <a:gd name="connsiteX10" fmla="*/ 93 w 10184"/>
              <a:gd name="connsiteY10" fmla="*/ 9253 h 10013"/>
              <a:gd name="connsiteX11" fmla="*/ 1240 w 10184"/>
              <a:gd name="connsiteY11" fmla="*/ 10013 h 10013"/>
              <a:gd name="connsiteX12" fmla="*/ 9243 w 10184"/>
              <a:gd name="connsiteY12" fmla="*/ 9987 h 10013"/>
              <a:gd name="connsiteX0" fmla="*/ 9355 w 10296"/>
              <a:gd name="connsiteY0" fmla="*/ 9987 h 10079"/>
              <a:gd name="connsiteX1" fmla="*/ 9347 w 10296"/>
              <a:gd name="connsiteY1" fmla="*/ 9793 h 10079"/>
              <a:gd name="connsiteX2" fmla="*/ 10136 w 10296"/>
              <a:gd name="connsiteY2" fmla="*/ 8616 h 10079"/>
              <a:gd name="connsiteX3" fmla="*/ 10296 w 10296"/>
              <a:gd name="connsiteY3" fmla="*/ 8629 h 10079"/>
              <a:gd name="connsiteX4" fmla="*/ 10207 w 10296"/>
              <a:gd name="connsiteY4" fmla="*/ 1410 h 10079"/>
              <a:gd name="connsiteX5" fmla="*/ 10065 w 10296"/>
              <a:gd name="connsiteY5" fmla="*/ 1423 h 10079"/>
              <a:gd name="connsiteX6" fmla="*/ 9222 w 10296"/>
              <a:gd name="connsiteY6" fmla="*/ 142 h 10079"/>
              <a:gd name="connsiteX7" fmla="*/ 9222 w 10296"/>
              <a:gd name="connsiteY7" fmla="*/ 13 h 10079"/>
              <a:gd name="connsiteX8" fmla="*/ 725 w 10296"/>
              <a:gd name="connsiteY8" fmla="*/ 29 h 10079"/>
              <a:gd name="connsiteX9" fmla="*/ 204 w 10296"/>
              <a:gd name="connsiteY9" fmla="*/ 803 h 10079"/>
              <a:gd name="connsiteX10" fmla="*/ 205 w 10296"/>
              <a:gd name="connsiteY10" fmla="*/ 9253 h 10079"/>
              <a:gd name="connsiteX11" fmla="*/ 760 w 10296"/>
              <a:gd name="connsiteY11" fmla="*/ 10079 h 10079"/>
              <a:gd name="connsiteX12" fmla="*/ 9355 w 10296"/>
              <a:gd name="connsiteY12" fmla="*/ 9987 h 10079"/>
              <a:gd name="connsiteX0" fmla="*/ 9361 w 10302"/>
              <a:gd name="connsiteY0" fmla="*/ 9987 h 10079"/>
              <a:gd name="connsiteX1" fmla="*/ 9353 w 10302"/>
              <a:gd name="connsiteY1" fmla="*/ 9793 h 10079"/>
              <a:gd name="connsiteX2" fmla="*/ 10142 w 10302"/>
              <a:gd name="connsiteY2" fmla="*/ 8616 h 10079"/>
              <a:gd name="connsiteX3" fmla="*/ 10302 w 10302"/>
              <a:gd name="connsiteY3" fmla="*/ 8629 h 10079"/>
              <a:gd name="connsiteX4" fmla="*/ 10213 w 10302"/>
              <a:gd name="connsiteY4" fmla="*/ 1410 h 10079"/>
              <a:gd name="connsiteX5" fmla="*/ 10071 w 10302"/>
              <a:gd name="connsiteY5" fmla="*/ 1423 h 10079"/>
              <a:gd name="connsiteX6" fmla="*/ 9228 w 10302"/>
              <a:gd name="connsiteY6" fmla="*/ 142 h 10079"/>
              <a:gd name="connsiteX7" fmla="*/ 9228 w 10302"/>
              <a:gd name="connsiteY7" fmla="*/ 13 h 10079"/>
              <a:gd name="connsiteX8" fmla="*/ 731 w 10302"/>
              <a:gd name="connsiteY8" fmla="*/ 29 h 10079"/>
              <a:gd name="connsiteX9" fmla="*/ 210 w 10302"/>
              <a:gd name="connsiteY9" fmla="*/ 803 h 10079"/>
              <a:gd name="connsiteX10" fmla="*/ 211 w 10302"/>
              <a:gd name="connsiteY10" fmla="*/ 9253 h 10079"/>
              <a:gd name="connsiteX11" fmla="*/ 766 w 10302"/>
              <a:gd name="connsiteY11" fmla="*/ 10079 h 10079"/>
              <a:gd name="connsiteX12" fmla="*/ 9361 w 10302"/>
              <a:gd name="connsiteY12" fmla="*/ 9987 h 10079"/>
              <a:gd name="connsiteX0" fmla="*/ 9361 w 10302"/>
              <a:gd name="connsiteY0" fmla="*/ 9987 h 10079"/>
              <a:gd name="connsiteX1" fmla="*/ 9353 w 10302"/>
              <a:gd name="connsiteY1" fmla="*/ 9793 h 10079"/>
              <a:gd name="connsiteX2" fmla="*/ 10142 w 10302"/>
              <a:gd name="connsiteY2" fmla="*/ 8616 h 10079"/>
              <a:gd name="connsiteX3" fmla="*/ 10302 w 10302"/>
              <a:gd name="connsiteY3" fmla="*/ 8629 h 10079"/>
              <a:gd name="connsiteX4" fmla="*/ 10213 w 10302"/>
              <a:gd name="connsiteY4" fmla="*/ 1410 h 10079"/>
              <a:gd name="connsiteX5" fmla="*/ 10071 w 10302"/>
              <a:gd name="connsiteY5" fmla="*/ 1423 h 10079"/>
              <a:gd name="connsiteX6" fmla="*/ 9228 w 10302"/>
              <a:gd name="connsiteY6" fmla="*/ 142 h 10079"/>
              <a:gd name="connsiteX7" fmla="*/ 9228 w 10302"/>
              <a:gd name="connsiteY7" fmla="*/ 13 h 10079"/>
              <a:gd name="connsiteX8" fmla="*/ 731 w 10302"/>
              <a:gd name="connsiteY8" fmla="*/ 29 h 10079"/>
              <a:gd name="connsiteX9" fmla="*/ 210 w 10302"/>
              <a:gd name="connsiteY9" fmla="*/ 803 h 10079"/>
              <a:gd name="connsiteX10" fmla="*/ 211 w 10302"/>
              <a:gd name="connsiteY10" fmla="*/ 9253 h 10079"/>
              <a:gd name="connsiteX11" fmla="*/ 766 w 10302"/>
              <a:gd name="connsiteY11" fmla="*/ 10079 h 10079"/>
              <a:gd name="connsiteX12" fmla="*/ 9361 w 10302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1 w 10182"/>
              <a:gd name="connsiteY0" fmla="*/ 9987 h 10079"/>
              <a:gd name="connsiteX1" fmla="*/ 9233 w 10182"/>
              <a:gd name="connsiteY1" fmla="*/ 9793 h 10079"/>
              <a:gd name="connsiteX2" fmla="*/ 10022 w 10182"/>
              <a:gd name="connsiteY2" fmla="*/ 8616 h 10079"/>
              <a:gd name="connsiteX3" fmla="*/ 10182 w 10182"/>
              <a:gd name="connsiteY3" fmla="*/ 8629 h 10079"/>
              <a:gd name="connsiteX4" fmla="*/ 10093 w 10182"/>
              <a:gd name="connsiteY4" fmla="*/ 1410 h 10079"/>
              <a:gd name="connsiteX5" fmla="*/ 9951 w 10182"/>
              <a:gd name="connsiteY5" fmla="*/ 1423 h 10079"/>
              <a:gd name="connsiteX6" fmla="*/ 9108 w 10182"/>
              <a:gd name="connsiteY6" fmla="*/ 142 h 10079"/>
              <a:gd name="connsiteX7" fmla="*/ 9108 w 10182"/>
              <a:gd name="connsiteY7" fmla="*/ 13 h 10079"/>
              <a:gd name="connsiteX8" fmla="*/ 611 w 10182"/>
              <a:gd name="connsiteY8" fmla="*/ 29 h 10079"/>
              <a:gd name="connsiteX9" fmla="*/ 90 w 10182"/>
              <a:gd name="connsiteY9" fmla="*/ 803 h 10079"/>
              <a:gd name="connsiteX10" fmla="*/ 95 w 10182"/>
              <a:gd name="connsiteY10" fmla="*/ 9281 h 10079"/>
              <a:gd name="connsiteX11" fmla="*/ 646 w 10182"/>
              <a:gd name="connsiteY11" fmla="*/ 10079 h 10079"/>
              <a:gd name="connsiteX12" fmla="*/ 9241 w 10182"/>
              <a:gd name="connsiteY12" fmla="*/ 9987 h 10079"/>
              <a:gd name="connsiteX0" fmla="*/ 9241 w 10182"/>
              <a:gd name="connsiteY0" fmla="*/ 9987 h 10079"/>
              <a:gd name="connsiteX1" fmla="*/ 9233 w 10182"/>
              <a:gd name="connsiteY1" fmla="*/ 9793 h 10079"/>
              <a:gd name="connsiteX2" fmla="*/ 10022 w 10182"/>
              <a:gd name="connsiteY2" fmla="*/ 8616 h 10079"/>
              <a:gd name="connsiteX3" fmla="*/ 10182 w 10182"/>
              <a:gd name="connsiteY3" fmla="*/ 8629 h 10079"/>
              <a:gd name="connsiteX4" fmla="*/ 10093 w 10182"/>
              <a:gd name="connsiteY4" fmla="*/ 1410 h 10079"/>
              <a:gd name="connsiteX5" fmla="*/ 9951 w 10182"/>
              <a:gd name="connsiteY5" fmla="*/ 1423 h 10079"/>
              <a:gd name="connsiteX6" fmla="*/ 9108 w 10182"/>
              <a:gd name="connsiteY6" fmla="*/ 142 h 10079"/>
              <a:gd name="connsiteX7" fmla="*/ 9108 w 10182"/>
              <a:gd name="connsiteY7" fmla="*/ 13 h 10079"/>
              <a:gd name="connsiteX8" fmla="*/ 611 w 10182"/>
              <a:gd name="connsiteY8" fmla="*/ 29 h 10079"/>
              <a:gd name="connsiteX9" fmla="*/ 90 w 10182"/>
              <a:gd name="connsiteY9" fmla="*/ 803 h 10079"/>
              <a:gd name="connsiteX10" fmla="*/ 95 w 10182"/>
              <a:gd name="connsiteY10" fmla="*/ 9281 h 10079"/>
              <a:gd name="connsiteX11" fmla="*/ 646 w 10182"/>
              <a:gd name="connsiteY11" fmla="*/ 10079 h 10079"/>
              <a:gd name="connsiteX12" fmla="*/ 9241 w 10182"/>
              <a:gd name="connsiteY12" fmla="*/ 9987 h 10079"/>
              <a:gd name="connsiteX0" fmla="*/ 9243 w 10184"/>
              <a:gd name="connsiteY0" fmla="*/ 9987 h 10079"/>
              <a:gd name="connsiteX1" fmla="*/ 9235 w 10184"/>
              <a:gd name="connsiteY1" fmla="*/ 9793 h 10079"/>
              <a:gd name="connsiteX2" fmla="*/ 10024 w 10184"/>
              <a:gd name="connsiteY2" fmla="*/ 8616 h 10079"/>
              <a:gd name="connsiteX3" fmla="*/ 10184 w 10184"/>
              <a:gd name="connsiteY3" fmla="*/ 8629 h 10079"/>
              <a:gd name="connsiteX4" fmla="*/ 10095 w 10184"/>
              <a:gd name="connsiteY4" fmla="*/ 1410 h 10079"/>
              <a:gd name="connsiteX5" fmla="*/ 9953 w 10184"/>
              <a:gd name="connsiteY5" fmla="*/ 1423 h 10079"/>
              <a:gd name="connsiteX6" fmla="*/ 9110 w 10184"/>
              <a:gd name="connsiteY6" fmla="*/ 142 h 10079"/>
              <a:gd name="connsiteX7" fmla="*/ 9110 w 10184"/>
              <a:gd name="connsiteY7" fmla="*/ 13 h 10079"/>
              <a:gd name="connsiteX8" fmla="*/ 613 w 10184"/>
              <a:gd name="connsiteY8" fmla="*/ 29 h 10079"/>
              <a:gd name="connsiteX9" fmla="*/ 92 w 10184"/>
              <a:gd name="connsiteY9" fmla="*/ 803 h 10079"/>
              <a:gd name="connsiteX10" fmla="*/ 93 w 10184"/>
              <a:gd name="connsiteY10" fmla="*/ 9281 h 10079"/>
              <a:gd name="connsiteX11" fmla="*/ 648 w 10184"/>
              <a:gd name="connsiteY11" fmla="*/ 10079 h 10079"/>
              <a:gd name="connsiteX12" fmla="*/ 9243 w 10184"/>
              <a:gd name="connsiteY12" fmla="*/ 9987 h 10079"/>
              <a:gd name="connsiteX0" fmla="*/ 9243 w 10184"/>
              <a:gd name="connsiteY0" fmla="*/ 9987 h 10079"/>
              <a:gd name="connsiteX1" fmla="*/ 9235 w 10184"/>
              <a:gd name="connsiteY1" fmla="*/ 9793 h 10079"/>
              <a:gd name="connsiteX2" fmla="*/ 10024 w 10184"/>
              <a:gd name="connsiteY2" fmla="*/ 8616 h 10079"/>
              <a:gd name="connsiteX3" fmla="*/ 10184 w 10184"/>
              <a:gd name="connsiteY3" fmla="*/ 8629 h 10079"/>
              <a:gd name="connsiteX4" fmla="*/ 10095 w 10184"/>
              <a:gd name="connsiteY4" fmla="*/ 1410 h 10079"/>
              <a:gd name="connsiteX5" fmla="*/ 9953 w 10184"/>
              <a:gd name="connsiteY5" fmla="*/ 1423 h 10079"/>
              <a:gd name="connsiteX6" fmla="*/ 9110 w 10184"/>
              <a:gd name="connsiteY6" fmla="*/ 142 h 10079"/>
              <a:gd name="connsiteX7" fmla="*/ 9110 w 10184"/>
              <a:gd name="connsiteY7" fmla="*/ 13 h 10079"/>
              <a:gd name="connsiteX8" fmla="*/ 613 w 10184"/>
              <a:gd name="connsiteY8" fmla="*/ 29 h 10079"/>
              <a:gd name="connsiteX9" fmla="*/ 92 w 10184"/>
              <a:gd name="connsiteY9" fmla="*/ 803 h 10079"/>
              <a:gd name="connsiteX10" fmla="*/ 93 w 10184"/>
              <a:gd name="connsiteY10" fmla="*/ 9281 h 10079"/>
              <a:gd name="connsiteX11" fmla="*/ 648 w 10184"/>
              <a:gd name="connsiteY11" fmla="*/ 10079 h 10079"/>
              <a:gd name="connsiteX12" fmla="*/ 9243 w 10184"/>
              <a:gd name="connsiteY12" fmla="*/ 9987 h 10079"/>
              <a:gd name="connsiteX0" fmla="*/ 9151 w 10092"/>
              <a:gd name="connsiteY0" fmla="*/ 9987 h 10079"/>
              <a:gd name="connsiteX1" fmla="*/ 9143 w 10092"/>
              <a:gd name="connsiteY1" fmla="*/ 9793 h 10079"/>
              <a:gd name="connsiteX2" fmla="*/ 9932 w 10092"/>
              <a:gd name="connsiteY2" fmla="*/ 8616 h 10079"/>
              <a:gd name="connsiteX3" fmla="*/ 10092 w 10092"/>
              <a:gd name="connsiteY3" fmla="*/ 8629 h 10079"/>
              <a:gd name="connsiteX4" fmla="*/ 10003 w 10092"/>
              <a:gd name="connsiteY4" fmla="*/ 1410 h 10079"/>
              <a:gd name="connsiteX5" fmla="*/ 9861 w 10092"/>
              <a:gd name="connsiteY5" fmla="*/ 1423 h 10079"/>
              <a:gd name="connsiteX6" fmla="*/ 9018 w 10092"/>
              <a:gd name="connsiteY6" fmla="*/ 142 h 10079"/>
              <a:gd name="connsiteX7" fmla="*/ 9018 w 10092"/>
              <a:gd name="connsiteY7" fmla="*/ 13 h 10079"/>
              <a:gd name="connsiteX8" fmla="*/ 521 w 10092"/>
              <a:gd name="connsiteY8" fmla="*/ 29 h 10079"/>
              <a:gd name="connsiteX9" fmla="*/ 0 w 10092"/>
              <a:gd name="connsiteY9" fmla="*/ 803 h 10079"/>
              <a:gd name="connsiteX10" fmla="*/ 1 w 10092"/>
              <a:gd name="connsiteY10" fmla="*/ 9281 h 10079"/>
              <a:gd name="connsiteX11" fmla="*/ 556 w 10092"/>
              <a:gd name="connsiteY11" fmla="*/ 10079 h 10079"/>
              <a:gd name="connsiteX12" fmla="*/ 9151 w 10092"/>
              <a:gd name="connsiteY12" fmla="*/ 9987 h 10079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9861 w 10092"/>
              <a:gd name="connsiteY4" fmla="*/ 1517 h 10173"/>
              <a:gd name="connsiteX5" fmla="*/ 9018 w 10092"/>
              <a:gd name="connsiteY5" fmla="*/ 107 h 10173"/>
              <a:gd name="connsiteX6" fmla="*/ 521 w 10092"/>
              <a:gd name="connsiteY6" fmla="*/ 123 h 10173"/>
              <a:gd name="connsiteX7" fmla="*/ 0 w 10092"/>
              <a:gd name="connsiteY7" fmla="*/ 897 h 10173"/>
              <a:gd name="connsiteX8" fmla="*/ 1 w 10092"/>
              <a:gd name="connsiteY8" fmla="*/ 9375 h 10173"/>
              <a:gd name="connsiteX9" fmla="*/ 556 w 10092"/>
              <a:gd name="connsiteY9" fmla="*/ 10173 h 10173"/>
              <a:gd name="connsiteX10" fmla="*/ 9151 w 10092"/>
              <a:gd name="connsiteY10" fmla="*/ 10081 h 10173"/>
              <a:gd name="connsiteX0" fmla="*/ 9151 w 10273"/>
              <a:gd name="connsiteY0" fmla="*/ 10062 h 10154"/>
              <a:gd name="connsiteX1" fmla="*/ 9143 w 10273"/>
              <a:gd name="connsiteY1" fmla="*/ 9868 h 10154"/>
              <a:gd name="connsiteX2" fmla="*/ 9932 w 10273"/>
              <a:gd name="connsiteY2" fmla="*/ 8691 h 10154"/>
              <a:gd name="connsiteX3" fmla="*/ 10092 w 10273"/>
              <a:gd name="connsiteY3" fmla="*/ 8704 h 10154"/>
              <a:gd name="connsiteX4" fmla="*/ 9861 w 10273"/>
              <a:gd name="connsiteY4" fmla="*/ 1498 h 10154"/>
              <a:gd name="connsiteX5" fmla="*/ 9532 w 10273"/>
              <a:gd name="connsiteY5" fmla="*/ 116 h 10154"/>
              <a:gd name="connsiteX6" fmla="*/ 521 w 10273"/>
              <a:gd name="connsiteY6" fmla="*/ 104 h 10154"/>
              <a:gd name="connsiteX7" fmla="*/ 0 w 10273"/>
              <a:gd name="connsiteY7" fmla="*/ 878 h 10154"/>
              <a:gd name="connsiteX8" fmla="*/ 1 w 10273"/>
              <a:gd name="connsiteY8" fmla="*/ 9356 h 10154"/>
              <a:gd name="connsiteX9" fmla="*/ 556 w 10273"/>
              <a:gd name="connsiteY9" fmla="*/ 10154 h 10154"/>
              <a:gd name="connsiteX10" fmla="*/ 9151 w 10273"/>
              <a:gd name="connsiteY10" fmla="*/ 10062 h 10154"/>
              <a:gd name="connsiteX0" fmla="*/ 9151 w 10092"/>
              <a:gd name="connsiteY0" fmla="*/ 10062 h 10154"/>
              <a:gd name="connsiteX1" fmla="*/ 9143 w 10092"/>
              <a:gd name="connsiteY1" fmla="*/ 9868 h 10154"/>
              <a:gd name="connsiteX2" fmla="*/ 9932 w 10092"/>
              <a:gd name="connsiteY2" fmla="*/ 8691 h 10154"/>
              <a:gd name="connsiteX3" fmla="*/ 10092 w 10092"/>
              <a:gd name="connsiteY3" fmla="*/ 8704 h 10154"/>
              <a:gd name="connsiteX4" fmla="*/ 9861 w 10092"/>
              <a:gd name="connsiteY4" fmla="*/ 1498 h 10154"/>
              <a:gd name="connsiteX5" fmla="*/ 9532 w 10092"/>
              <a:gd name="connsiteY5" fmla="*/ 116 h 10154"/>
              <a:gd name="connsiteX6" fmla="*/ 521 w 10092"/>
              <a:gd name="connsiteY6" fmla="*/ 104 h 10154"/>
              <a:gd name="connsiteX7" fmla="*/ 0 w 10092"/>
              <a:gd name="connsiteY7" fmla="*/ 878 h 10154"/>
              <a:gd name="connsiteX8" fmla="*/ 1 w 10092"/>
              <a:gd name="connsiteY8" fmla="*/ 9356 h 10154"/>
              <a:gd name="connsiteX9" fmla="*/ 556 w 10092"/>
              <a:gd name="connsiteY9" fmla="*/ 10154 h 10154"/>
              <a:gd name="connsiteX10" fmla="*/ 9151 w 10092"/>
              <a:gd name="connsiteY10" fmla="*/ 10062 h 10154"/>
              <a:gd name="connsiteX0" fmla="*/ 9151 w 10127"/>
              <a:gd name="connsiteY0" fmla="*/ 10052 h 10144"/>
              <a:gd name="connsiteX1" fmla="*/ 9143 w 10127"/>
              <a:gd name="connsiteY1" fmla="*/ 9858 h 10144"/>
              <a:gd name="connsiteX2" fmla="*/ 9932 w 10127"/>
              <a:gd name="connsiteY2" fmla="*/ 8681 h 10144"/>
              <a:gd name="connsiteX3" fmla="*/ 10092 w 10127"/>
              <a:gd name="connsiteY3" fmla="*/ 8694 h 10144"/>
              <a:gd name="connsiteX4" fmla="*/ 9861 w 10127"/>
              <a:gd name="connsiteY4" fmla="*/ 1488 h 10144"/>
              <a:gd name="connsiteX5" fmla="*/ 10075 w 10127"/>
              <a:gd name="connsiteY5" fmla="*/ 120 h 10144"/>
              <a:gd name="connsiteX6" fmla="*/ 521 w 10127"/>
              <a:gd name="connsiteY6" fmla="*/ 94 h 10144"/>
              <a:gd name="connsiteX7" fmla="*/ 0 w 10127"/>
              <a:gd name="connsiteY7" fmla="*/ 868 h 10144"/>
              <a:gd name="connsiteX8" fmla="*/ 1 w 10127"/>
              <a:gd name="connsiteY8" fmla="*/ 9346 h 10144"/>
              <a:gd name="connsiteX9" fmla="*/ 556 w 10127"/>
              <a:gd name="connsiteY9" fmla="*/ 10144 h 10144"/>
              <a:gd name="connsiteX10" fmla="*/ 9151 w 10127"/>
              <a:gd name="connsiteY10" fmla="*/ 10052 h 10144"/>
              <a:gd name="connsiteX0" fmla="*/ 9151 w 10092"/>
              <a:gd name="connsiteY0" fmla="*/ 10066 h 10158"/>
              <a:gd name="connsiteX1" fmla="*/ 9143 w 10092"/>
              <a:gd name="connsiteY1" fmla="*/ 9872 h 10158"/>
              <a:gd name="connsiteX2" fmla="*/ 9932 w 10092"/>
              <a:gd name="connsiteY2" fmla="*/ 8695 h 10158"/>
              <a:gd name="connsiteX3" fmla="*/ 10092 w 10092"/>
              <a:gd name="connsiteY3" fmla="*/ 8708 h 10158"/>
              <a:gd name="connsiteX4" fmla="*/ 9861 w 10092"/>
              <a:gd name="connsiteY4" fmla="*/ 1502 h 10158"/>
              <a:gd name="connsiteX5" fmla="*/ 9522 w 10092"/>
              <a:gd name="connsiteY5" fmla="*/ 113 h 10158"/>
              <a:gd name="connsiteX6" fmla="*/ 521 w 10092"/>
              <a:gd name="connsiteY6" fmla="*/ 108 h 10158"/>
              <a:gd name="connsiteX7" fmla="*/ 0 w 10092"/>
              <a:gd name="connsiteY7" fmla="*/ 882 h 10158"/>
              <a:gd name="connsiteX8" fmla="*/ 1 w 10092"/>
              <a:gd name="connsiteY8" fmla="*/ 9360 h 10158"/>
              <a:gd name="connsiteX9" fmla="*/ 556 w 10092"/>
              <a:gd name="connsiteY9" fmla="*/ 10158 h 10158"/>
              <a:gd name="connsiteX10" fmla="*/ 9151 w 10092"/>
              <a:gd name="connsiteY10" fmla="*/ 10066 h 10158"/>
              <a:gd name="connsiteX0" fmla="*/ 9151 w 10092"/>
              <a:gd name="connsiteY0" fmla="*/ 10066 h 10158"/>
              <a:gd name="connsiteX1" fmla="*/ 9143 w 10092"/>
              <a:gd name="connsiteY1" fmla="*/ 9872 h 10158"/>
              <a:gd name="connsiteX2" fmla="*/ 9932 w 10092"/>
              <a:gd name="connsiteY2" fmla="*/ 8695 h 10158"/>
              <a:gd name="connsiteX3" fmla="*/ 10092 w 10092"/>
              <a:gd name="connsiteY3" fmla="*/ 8708 h 10158"/>
              <a:gd name="connsiteX4" fmla="*/ 9538 w 10092"/>
              <a:gd name="connsiteY4" fmla="*/ 918 h 10158"/>
              <a:gd name="connsiteX5" fmla="*/ 9522 w 10092"/>
              <a:gd name="connsiteY5" fmla="*/ 113 h 10158"/>
              <a:gd name="connsiteX6" fmla="*/ 521 w 10092"/>
              <a:gd name="connsiteY6" fmla="*/ 108 h 10158"/>
              <a:gd name="connsiteX7" fmla="*/ 0 w 10092"/>
              <a:gd name="connsiteY7" fmla="*/ 882 h 10158"/>
              <a:gd name="connsiteX8" fmla="*/ 1 w 10092"/>
              <a:gd name="connsiteY8" fmla="*/ 9360 h 10158"/>
              <a:gd name="connsiteX9" fmla="*/ 556 w 10092"/>
              <a:gd name="connsiteY9" fmla="*/ 10158 h 10158"/>
              <a:gd name="connsiteX10" fmla="*/ 9151 w 10092"/>
              <a:gd name="connsiteY10" fmla="*/ 10066 h 10158"/>
              <a:gd name="connsiteX0" fmla="*/ 9151 w 10160"/>
              <a:gd name="connsiteY0" fmla="*/ 10066 h 10158"/>
              <a:gd name="connsiteX1" fmla="*/ 9143 w 10160"/>
              <a:gd name="connsiteY1" fmla="*/ 9872 h 10158"/>
              <a:gd name="connsiteX2" fmla="*/ 9932 w 10160"/>
              <a:gd name="connsiteY2" fmla="*/ 8695 h 10158"/>
              <a:gd name="connsiteX3" fmla="*/ 10092 w 10160"/>
              <a:gd name="connsiteY3" fmla="*/ 8708 h 10158"/>
              <a:gd name="connsiteX4" fmla="*/ 10081 w 10160"/>
              <a:gd name="connsiteY4" fmla="*/ 911 h 10158"/>
              <a:gd name="connsiteX5" fmla="*/ 9522 w 10160"/>
              <a:gd name="connsiteY5" fmla="*/ 113 h 10158"/>
              <a:gd name="connsiteX6" fmla="*/ 521 w 10160"/>
              <a:gd name="connsiteY6" fmla="*/ 108 h 10158"/>
              <a:gd name="connsiteX7" fmla="*/ 0 w 10160"/>
              <a:gd name="connsiteY7" fmla="*/ 882 h 10158"/>
              <a:gd name="connsiteX8" fmla="*/ 1 w 10160"/>
              <a:gd name="connsiteY8" fmla="*/ 9360 h 10158"/>
              <a:gd name="connsiteX9" fmla="*/ 556 w 10160"/>
              <a:gd name="connsiteY9" fmla="*/ 10158 h 10158"/>
              <a:gd name="connsiteX10" fmla="*/ 9151 w 10160"/>
              <a:gd name="connsiteY10" fmla="*/ 10066 h 10158"/>
              <a:gd name="connsiteX0" fmla="*/ 9151 w 10160"/>
              <a:gd name="connsiteY0" fmla="*/ 10066 h 10158"/>
              <a:gd name="connsiteX1" fmla="*/ 9143 w 10160"/>
              <a:gd name="connsiteY1" fmla="*/ 9872 h 10158"/>
              <a:gd name="connsiteX2" fmla="*/ 9932 w 10160"/>
              <a:gd name="connsiteY2" fmla="*/ 8695 h 10158"/>
              <a:gd name="connsiteX3" fmla="*/ 10092 w 10160"/>
              <a:gd name="connsiteY3" fmla="*/ 8708 h 10158"/>
              <a:gd name="connsiteX4" fmla="*/ 10081 w 10160"/>
              <a:gd name="connsiteY4" fmla="*/ 911 h 10158"/>
              <a:gd name="connsiteX5" fmla="*/ 9522 w 10160"/>
              <a:gd name="connsiteY5" fmla="*/ 113 h 10158"/>
              <a:gd name="connsiteX6" fmla="*/ 521 w 10160"/>
              <a:gd name="connsiteY6" fmla="*/ 108 h 10158"/>
              <a:gd name="connsiteX7" fmla="*/ 0 w 10160"/>
              <a:gd name="connsiteY7" fmla="*/ 882 h 10158"/>
              <a:gd name="connsiteX8" fmla="*/ 1 w 10160"/>
              <a:gd name="connsiteY8" fmla="*/ 9360 h 10158"/>
              <a:gd name="connsiteX9" fmla="*/ 556 w 10160"/>
              <a:gd name="connsiteY9" fmla="*/ 10158 h 10158"/>
              <a:gd name="connsiteX10" fmla="*/ 9151 w 10160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10092 w 10171"/>
              <a:gd name="connsiteY2" fmla="*/ 8708 h 10158"/>
              <a:gd name="connsiteX3" fmla="*/ 10096 w 10171"/>
              <a:gd name="connsiteY3" fmla="*/ 939 h 10158"/>
              <a:gd name="connsiteX4" fmla="*/ 9522 w 10171"/>
              <a:gd name="connsiteY4" fmla="*/ 113 h 10158"/>
              <a:gd name="connsiteX5" fmla="*/ 521 w 10171"/>
              <a:gd name="connsiteY5" fmla="*/ 108 h 10158"/>
              <a:gd name="connsiteX6" fmla="*/ 0 w 10171"/>
              <a:gd name="connsiteY6" fmla="*/ 882 h 10158"/>
              <a:gd name="connsiteX7" fmla="*/ 1 w 10171"/>
              <a:gd name="connsiteY7" fmla="*/ 9360 h 10158"/>
              <a:gd name="connsiteX8" fmla="*/ 556 w 10171"/>
              <a:gd name="connsiteY8" fmla="*/ 10158 h 10158"/>
              <a:gd name="connsiteX9" fmla="*/ 9151 w 10171"/>
              <a:gd name="connsiteY9" fmla="*/ 10066 h 10158"/>
              <a:gd name="connsiteX0" fmla="*/ 9151 w 10171"/>
              <a:gd name="connsiteY0" fmla="*/ 10066 h 10158"/>
              <a:gd name="connsiteX1" fmla="*/ 10092 w 10171"/>
              <a:gd name="connsiteY1" fmla="*/ 8708 h 10158"/>
              <a:gd name="connsiteX2" fmla="*/ 10096 w 10171"/>
              <a:gd name="connsiteY2" fmla="*/ 939 h 10158"/>
              <a:gd name="connsiteX3" fmla="*/ 9522 w 10171"/>
              <a:gd name="connsiteY3" fmla="*/ 113 h 10158"/>
              <a:gd name="connsiteX4" fmla="*/ 521 w 10171"/>
              <a:gd name="connsiteY4" fmla="*/ 108 h 10158"/>
              <a:gd name="connsiteX5" fmla="*/ 0 w 10171"/>
              <a:gd name="connsiteY5" fmla="*/ 882 h 10158"/>
              <a:gd name="connsiteX6" fmla="*/ 1 w 10171"/>
              <a:gd name="connsiteY6" fmla="*/ 9360 h 10158"/>
              <a:gd name="connsiteX7" fmla="*/ 556 w 10171"/>
              <a:gd name="connsiteY7" fmla="*/ 10158 h 10158"/>
              <a:gd name="connsiteX8" fmla="*/ 9151 w 10171"/>
              <a:gd name="connsiteY8" fmla="*/ 10066 h 10158"/>
              <a:gd name="connsiteX0" fmla="*/ 9151 w 10169"/>
              <a:gd name="connsiteY0" fmla="*/ 10066 h 10186"/>
              <a:gd name="connsiteX1" fmla="*/ 10082 w 10169"/>
              <a:gd name="connsiteY1" fmla="*/ 9335 h 10186"/>
              <a:gd name="connsiteX2" fmla="*/ 10096 w 10169"/>
              <a:gd name="connsiteY2" fmla="*/ 939 h 10186"/>
              <a:gd name="connsiteX3" fmla="*/ 9522 w 10169"/>
              <a:gd name="connsiteY3" fmla="*/ 113 h 10186"/>
              <a:gd name="connsiteX4" fmla="*/ 521 w 10169"/>
              <a:gd name="connsiteY4" fmla="*/ 108 h 10186"/>
              <a:gd name="connsiteX5" fmla="*/ 0 w 10169"/>
              <a:gd name="connsiteY5" fmla="*/ 882 h 10186"/>
              <a:gd name="connsiteX6" fmla="*/ 1 w 10169"/>
              <a:gd name="connsiteY6" fmla="*/ 9360 h 10186"/>
              <a:gd name="connsiteX7" fmla="*/ 556 w 10169"/>
              <a:gd name="connsiteY7" fmla="*/ 10158 h 10186"/>
              <a:gd name="connsiteX8" fmla="*/ 9151 w 10169"/>
              <a:gd name="connsiteY8" fmla="*/ 10066 h 10186"/>
              <a:gd name="connsiteX0" fmla="*/ 9151 w 10169"/>
              <a:gd name="connsiteY0" fmla="*/ 10066 h 10158"/>
              <a:gd name="connsiteX1" fmla="*/ 10082 w 10169"/>
              <a:gd name="connsiteY1" fmla="*/ 9335 h 10158"/>
              <a:gd name="connsiteX2" fmla="*/ 10096 w 10169"/>
              <a:gd name="connsiteY2" fmla="*/ 939 h 10158"/>
              <a:gd name="connsiteX3" fmla="*/ 9522 w 10169"/>
              <a:gd name="connsiteY3" fmla="*/ 113 h 10158"/>
              <a:gd name="connsiteX4" fmla="*/ 521 w 10169"/>
              <a:gd name="connsiteY4" fmla="*/ 108 h 10158"/>
              <a:gd name="connsiteX5" fmla="*/ 0 w 10169"/>
              <a:gd name="connsiteY5" fmla="*/ 882 h 10158"/>
              <a:gd name="connsiteX6" fmla="*/ 1 w 10169"/>
              <a:gd name="connsiteY6" fmla="*/ 9360 h 10158"/>
              <a:gd name="connsiteX7" fmla="*/ 556 w 10169"/>
              <a:gd name="connsiteY7" fmla="*/ 10158 h 10158"/>
              <a:gd name="connsiteX8" fmla="*/ 9151 w 10169"/>
              <a:gd name="connsiteY8" fmla="*/ 10066 h 10158"/>
              <a:gd name="connsiteX0" fmla="*/ 9518 w 10241"/>
              <a:gd name="connsiteY0" fmla="*/ 10159 h 10159"/>
              <a:gd name="connsiteX1" fmla="*/ 10082 w 10241"/>
              <a:gd name="connsiteY1" fmla="*/ 9335 h 10159"/>
              <a:gd name="connsiteX2" fmla="*/ 10096 w 10241"/>
              <a:gd name="connsiteY2" fmla="*/ 939 h 10159"/>
              <a:gd name="connsiteX3" fmla="*/ 9522 w 10241"/>
              <a:gd name="connsiteY3" fmla="*/ 113 h 10159"/>
              <a:gd name="connsiteX4" fmla="*/ 521 w 10241"/>
              <a:gd name="connsiteY4" fmla="*/ 108 h 10159"/>
              <a:gd name="connsiteX5" fmla="*/ 0 w 10241"/>
              <a:gd name="connsiteY5" fmla="*/ 882 h 10159"/>
              <a:gd name="connsiteX6" fmla="*/ 1 w 10241"/>
              <a:gd name="connsiteY6" fmla="*/ 9360 h 10159"/>
              <a:gd name="connsiteX7" fmla="*/ 556 w 10241"/>
              <a:gd name="connsiteY7" fmla="*/ 10158 h 10159"/>
              <a:gd name="connsiteX8" fmla="*/ 9518 w 10241"/>
              <a:gd name="connsiteY8" fmla="*/ 10159 h 10159"/>
              <a:gd name="connsiteX0" fmla="*/ 9518 w 10169"/>
              <a:gd name="connsiteY0" fmla="*/ 10159 h 10159"/>
              <a:gd name="connsiteX1" fmla="*/ 10082 w 10169"/>
              <a:gd name="connsiteY1" fmla="*/ 9335 h 10159"/>
              <a:gd name="connsiteX2" fmla="*/ 10096 w 10169"/>
              <a:gd name="connsiteY2" fmla="*/ 939 h 10159"/>
              <a:gd name="connsiteX3" fmla="*/ 9522 w 10169"/>
              <a:gd name="connsiteY3" fmla="*/ 113 h 10159"/>
              <a:gd name="connsiteX4" fmla="*/ 521 w 10169"/>
              <a:gd name="connsiteY4" fmla="*/ 108 h 10159"/>
              <a:gd name="connsiteX5" fmla="*/ 0 w 10169"/>
              <a:gd name="connsiteY5" fmla="*/ 882 h 10159"/>
              <a:gd name="connsiteX6" fmla="*/ 1 w 10169"/>
              <a:gd name="connsiteY6" fmla="*/ 9360 h 10159"/>
              <a:gd name="connsiteX7" fmla="*/ 556 w 10169"/>
              <a:gd name="connsiteY7" fmla="*/ 10158 h 10159"/>
              <a:gd name="connsiteX8" fmla="*/ 9518 w 10169"/>
              <a:gd name="connsiteY8" fmla="*/ 10159 h 10159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70"/>
              <a:gd name="connsiteY0" fmla="*/ 10166 h 10166"/>
              <a:gd name="connsiteX1" fmla="*/ 10082 w 10170"/>
              <a:gd name="connsiteY1" fmla="*/ 9335 h 10166"/>
              <a:gd name="connsiteX2" fmla="*/ 10096 w 10170"/>
              <a:gd name="connsiteY2" fmla="*/ 939 h 10166"/>
              <a:gd name="connsiteX3" fmla="*/ 9522 w 10170"/>
              <a:gd name="connsiteY3" fmla="*/ 113 h 10166"/>
              <a:gd name="connsiteX4" fmla="*/ 521 w 10170"/>
              <a:gd name="connsiteY4" fmla="*/ 108 h 10166"/>
              <a:gd name="connsiteX5" fmla="*/ 0 w 10170"/>
              <a:gd name="connsiteY5" fmla="*/ 882 h 10166"/>
              <a:gd name="connsiteX6" fmla="*/ 1 w 10170"/>
              <a:gd name="connsiteY6" fmla="*/ 9360 h 10166"/>
              <a:gd name="connsiteX7" fmla="*/ 556 w 10170"/>
              <a:gd name="connsiteY7" fmla="*/ 10158 h 10166"/>
              <a:gd name="connsiteX8" fmla="*/ 9528 w 10170"/>
              <a:gd name="connsiteY8" fmla="*/ 10166 h 10166"/>
              <a:gd name="connsiteX0" fmla="*/ 9528 w 10096"/>
              <a:gd name="connsiteY0" fmla="*/ 10166 h 10166"/>
              <a:gd name="connsiteX1" fmla="*/ 10082 w 10096"/>
              <a:gd name="connsiteY1" fmla="*/ 9335 h 10166"/>
              <a:gd name="connsiteX2" fmla="*/ 10096 w 10096"/>
              <a:gd name="connsiteY2" fmla="*/ 939 h 10166"/>
              <a:gd name="connsiteX3" fmla="*/ 9522 w 10096"/>
              <a:gd name="connsiteY3" fmla="*/ 113 h 10166"/>
              <a:gd name="connsiteX4" fmla="*/ 521 w 10096"/>
              <a:gd name="connsiteY4" fmla="*/ 108 h 10166"/>
              <a:gd name="connsiteX5" fmla="*/ 0 w 10096"/>
              <a:gd name="connsiteY5" fmla="*/ 882 h 10166"/>
              <a:gd name="connsiteX6" fmla="*/ 1 w 10096"/>
              <a:gd name="connsiteY6" fmla="*/ 9360 h 10166"/>
              <a:gd name="connsiteX7" fmla="*/ 556 w 10096"/>
              <a:gd name="connsiteY7" fmla="*/ 10158 h 10166"/>
              <a:gd name="connsiteX8" fmla="*/ 9528 w 10096"/>
              <a:gd name="connsiteY8" fmla="*/ 10166 h 10166"/>
              <a:gd name="connsiteX0" fmla="*/ 9528 w 10096"/>
              <a:gd name="connsiteY0" fmla="*/ 10058 h 10058"/>
              <a:gd name="connsiteX1" fmla="*/ 10082 w 10096"/>
              <a:gd name="connsiteY1" fmla="*/ 9227 h 10058"/>
              <a:gd name="connsiteX2" fmla="*/ 10096 w 10096"/>
              <a:gd name="connsiteY2" fmla="*/ 831 h 10058"/>
              <a:gd name="connsiteX3" fmla="*/ 9522 w 10096"/>
              <a:gd name="connsiteY3" fmla="*/ 5 h 10058"/>
              <a:gd name="connsiteX4" fmla="*/ 521 w 10096"/>
              <a:gd name="connsiteY4" fmla="*/ 0 h 10058"/>
              <a:gd name="connsiteX5" fmla="*/ 0 w 10096"/>
              <a:gd name="connsiteY5" fmla="*/ 774 h 10058"/>
              <a:gd name="connsiteX6" fmla="*/ 1 w 10096"/>
              <a:gd name="connsiteY6" fmla="*/ 9252 h 10058"/>
              <a:gd name="connsiteX7" fmla="*/ 556 w 10096"/>
              <a:gd name="connsiteY7" fmla="*/ 10050 h 10058"/>
              <a:gd name="connsiteX8" fmla="*/ 9528 w 10096"/>
              <a:gd name="connsiteY8" fmla="*/ 10058 h 10058"/>
              <a:gd name="connsiteX0" fmla="*/ 9829 w 10397"/>
              <a:gd name="connsiteY0" fmla="*/ 10058 h 10058"/>
              <a:gd name="connsiteX1" fmla="*/ 10383 w 10397"/>
              <a:gd name="connsiteY1" fmla="*/ 9227 h 10058"/>
              <a:gd name="connsiteX2" fmla="*/ 10397 w 10397"/>
              <a:gd name="connsiteY2" fmla="*/ 831 h 10058"/>
              <a:gd name="connsiteX3" fmla="*/ 9823 w 10397"/>
              <a:gd name="connsiteY3" fmla="*/ 5 h 10058"/>
              <a:gd name="connsiteX4" fmla="*/ 822 w 10397"/>
              <a:gd name="connsiteY4" fmla="*/ 0 h 10058"/>
              <a:gd name="connsiteX5" fmla="*/ 0 w 10397"/>
              <a:gd name="connsiteY5" fmla="*/ 774 h 10058"/>
              <a:gd name="connsiteX6" fmla="*/ 302 w 10397"/>
              <a:gd name="connsiteY6" fmla="*/ 9252 h 10058"/>
              <a:gd name="connsiteX7" fmla="*/ 857 w 10397"/>
              <a:gd name="connsiteY7" fmla="*/ 10050 h 10058"/>
              <a:gd name="connsiteX8" fmla="*/ 9829 w 10397"/>
              <a:gd name="connsiteY8" fmla="*/ 10058 h 10058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02 w 10397"/>
              <a:gd name="connsiteY6" fmla="*/ 9447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4 w 10397"/>
              <a:gd name="connsiteY6" fmla="*/ 9544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4 w 10397"/>
              <a:gd name="connsiteY6" fmla="*/ 9544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440"/>
              <a:gd name="connsiteX1" fmla="*/ 10383 w 10397"/>
              <a:gd name="connsiteY1" fmla="*/ 9422 h 10440"/>
              <a:gd name="connsiteX2" fmla="*/ 10397 w 10397"/>
              <a:gd name="connsiteY2" fmla="*/ 1026 h 10440"/>
              <a:gd name="connsiteX3" fmla="*/ 9823 w 10397"/>
              <a:gd name="connsiteY3" fmla="*/ 200 h 10440"/>
              <a:gd name="connsiteX4" fmla="*/ 632 w 10397"/>
              <a:gd name="connsiteY4" fmla="*/ 0 h 10440"/>
              <a:gd name="connsiteX5" fmla="*/ 0 w 10397"/>
              <a:gd name="connsiteY5" fmla="*/ 969 h 10440"/>
              <a:gd name="connsiteX6" fmla="*/ 34 w 10397"/>
              <a:gd name="connsiteY6" fmla="*/ 9544 h 10440"/>
              <a:gd name="connsiteX7" fmla="*/ 612 w 10397"/>
              <a:gd name="connsiteY7" fmla="*/ 10440 h 10440"/>
              <a:gd name="connsiteX8" fmla="*/ 9829 w 10397"/>
              <a:gd name="connsiteY8" fmla="*/ 10253 h 10440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18 w 10397"/>
              <a:gd name="connsiteY0" fmla="*/ 10432 h 10432"/>
              <a:gd name="connsiteX1" fmla="*/ 10383 w 10397"/>
              <a:gd name="connsiteY1" fmla="*/ 9422 h 10432"/>
              <a:gd name="connsiteX2" fmla="*/ 10397 w 10397"/>
              <a:gd name="connsiteY2" fmla="*/ 1026 h 10432"/>
              <a:gd name="connsiteX3" fmla="*/ 9823 w 10397"/>
              <a:gd name="connsiteY3" fmla="*/ 200 h 10432"/>
              <a:gd name="connsiteX4" fmla="*/ 632 w 10397"/>
              <a:gd name="connsiteY4" fmla="*/ 0 h 10432"/>
              <a:gd name="connsiteX5" fmla="*/ 0 w 10397"/>
              <a:gd name="connsiteY5" fmla="*/ 969 h 10432"/>
              <a:gd name="connsiteX6" fmla="*/ 34 w 10397"/>
              <a:gd name="connsiteY6" fmla="*/ 9544 h 10432"/>
              <a:gd name="connsiteX7" fmla="*/ 679 w 10397"/>
              <a:gd name="connsiteY7" fmla="*/ 10424 h 10432"/>
              <a:gd name="connsiteX8" fmla="*/ 9818 w 10397"/>
              <a:gd name="connsiteY8" fmla="*/ 10432 h 1043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1086 h 10492"/>
              <a:gd name="connsiteX3" fmla="*/ 98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1086 h 10492"/>
              <a:gd name="connsiteX3" fmla="*/ 97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907 h 10492"/>
              <a:gd name="connsiteX3" fmla="*/ 97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472"/>
              <a:gd name="connsiteY0" fmla="*/ 10492 h 10492"/>
              <a:gd name="connsiteX1" fmla="*/ 10472 w 10472"/>
              <a:gd name="connsiteY1" fmla="*/ 9563 h 10492"/>
              <a:gd name="connsiteX2" fmla="*/ 10397 w 10472"/>
              <a:gd name="connsiteY2" fmla="*/ 907 h 10492"/>
              <a:gd name="connsiteX3" fmla="*/ 9701 w 10472"/>
              <a:gd name="connsiteY3" fmla="*/ 0 h 10492"/>
              <a:gd name="connsiteX4" fmla="*/ 632 w 10472"/>
              <a:gd name="connsiteY4" fmla="*/ 60 h 10492"/>
              <a:gd name="connsiteX5" fmla="*/ 0 w 10472"/>
              <a:gd name="connsiteY5" fmla="*/ 1029 h 10492"/>
              <a:gd name="connsiteX6" fmla="*/ 34 w 10472"/>
              <a:gd name="connsiteY6" fmla="*/ 9604 h 10492"/>
              <a:gd name="connsiteX7" fmla="*/ 679 w 10472"/>
              <a:gd name="connsiteY7" fmla="*/ 10484 h 10492"/>
              <a:gd name="connsiteX8" fmla="*/ 9818 w 10472"/>
              <a:gd name="connsiteY8" fmla="*/ 10492 h 10492"/>
              <a:gd name="connsiteX0" fmla="*/ 9818 w 10472"/>
              <a:gd name="connsiteY0" fmla="*/ 10492 h 10492"/>
              <a:gd name="connsiteX1" fmla="*/ 10472 w 10472"/>
              <a:gd name="connsiteY1" fmla="*/ 9563 h 10492"/>
              <a:gd name="connsiteX2" fmla="*/ 10397 w 10472"/>
              <a:gd name="connsiteY2" fmla="*/ 907 h 10492"/>
              <a:gd name="connsiteX3" fmla="*/ 9701 w 10472"/>
              <a:gd name="connsiteY3" fmla="*/ 0 h 10492"/>
              <a:gd name="connsiteX4" fmla="*/ 632 w 10472"/>
              <a:gd name="connsiteY4" fmla="*/ 60 h 10492"/>
              <a:gd name="connsiteX5" fmla="*/ 0 w 10472"/>
              <a:gd name="connsiteY5" fmla="*/ 1029 h 10492"/>
              <a:gd name="connsiteX6" fmla="*/ 34 w 10472"/>
              <a:gd name="connsiteY6" fmla="*/ 9604 h 10492"/>
              <a:gd name="connsiteX7" fmla="*/ 679 w 10472"/>
              <a:gd name="connsiteY7" fmla="*/ 10484 h 10492"/>
              <a:gd name="connsiteX8" fmla="*/ 9818 w 10472"/>
              <a:gd name="connsiteY8" fmla="*/ 10492 h 10492"/>
              <a:gd name="connsiteX0" fmla="*/ 9818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18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87 w 10439"/>
              <a:gd name="connsiteY4" fmla="*/ 31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95 w 10439"/>
              <a:gd name="connsiteY4" fmla="*/ 2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439" h="10492">
                <a:moveTo>
                  <a:pt x="9851" y="10492"/>
                </a:moveTo>
                <a:cubicBezTo>
                  <a:pt x="9772" y="9895"/>
                  <a:pt x="10126" y="9428"/>
                  <a:pt x="10439" y="9531"/>
                </a:cubicBezTo>
                <a:cubicBezTo>
                  <a:pt x="10444" y="6732"/>
                  <a:pt x="10392" y="3690"/>
                  <a:pt x="10397" y="891"/>
                </a:cubicBezTo>
                <a:cubicBezTo>
                  <a:pt x="10076" y="887"/>
                  <a:pt x="9702" y="453"/>
                  <a:pt x="9701" y="0"/>
                </a:cubicBezTo>
                <a:lnTo>
                  <a:pt x="695" y="2"/>
                </a:lnTo>
                <a:cubicBezTo>
                  <a:pt x="702" y="501"/>
                  <a:pt x="529" y="1058"/>
                  <a:pt x="0" y="1029"/>
                </a:cubicBezTo>
                <a:cubicBezTo>
                  <a:pt x="11" y="3887"/>
                  <a:pt x="23" y="6746"/>
                  <a:pt x="34" y="9604"/>
                </a:cubicBezTo>
                <a:cubicBezTo>
                  <a:pt x="339" y="9463"/>
                  <a:pt x="751" y="9896"/>
                  <a:pt x="679" y="10484"/>
                </a:cubicBezTo>
                <a:lnTo>
                  <a:pt x="9851" y="1049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5"/>
          <p:cNvSpPr>
            <a:spLocks/>
          </p:cNvSpPr>
          <p:nvPr/>
        </p:nvSpPr>
        <p:spPr bwMode="auto">
          <a:custGeom>
            <a:avLst/>
            <a:gdLst>
              <a:gd name="T0" fmla="*/ 1021 w 1127"/>
              <a:gd name="T1" fmla="*/ 771 h 773"/>
              <a:gd name="T2" fmla="*/ 1020 w 1127"/>
              <a:gd name="T3" fmla="*/ 756 h 773"/>
              <a:gd name="T4" fmla="*/ 1109 w 1127"/>
              <a:gd name="T5" fmla="*/ 665 h 773"/>
              <a:gd name="T6" fmla="*/ 1127 w 1127"/>
              <a:gd name="T7" fmla="*/ 666 h 773"/>
              <a:gd name="T8" fmla="*/ 1117 w 1127"/>
              <a:gd name="T9" fmla="*/ 108 h 773"/>
              <a:gd name="T10" fmla="*/ 1101 w 1127"/>
              <a:gd name="T11" fmla="*/ 109 h 773"/>
              <a:gd name="T12" fmla="*/ 1006 w 1127"/>
              <a:gd name="T13" fmla="*/ 10 h 773"/>
              <a:gd name="T14" fmla="*/ 1006 w 1127"/>
              <a:gd name="T15" fmla="*/ 0 h 773"/>
              <a:gd name="T16" fmla="*/ 92 w 1127"/>
              <a:gd name="T17" fmla="*/ 3 h 773"/>
              <a:gd name="T18" fmla="*/ 95 w 1127"/>
              <a:gd name="T19" fmla="*/ 28 h 773"/>
              <a:gd name="T20" fmla="*/ 5 w 1127"/>
              <a:gd name="T21" fmla="*/ 119 h 773"/>
              <a:gd name="T22" fmla="*/ 0 w 1127"/>
              <a:gd name="T23" fmla="*/ 119 h 773"/>
              <a:gd name="T24" fmla="*/ 6 w 1127"/>
              <a:gd name="T25" fmla="*/ 675 h 773"/>
              <a:gd name="T26" fmla="*/ 24 w 1127"/>
              <a:gd name="T27" fmla="*/ 673 h 773"/>
              <a:gd name="T28" fmla="*/ 119 w 1127"/>
              <a:gd name="T29" fmla="*/ 765 h 773"/>
              <a:gd name="T30" fmla="*/ 119 w 1127"/>
              <a:gd name="T31" fmla="*/ 773 h 773"/>
              <a:gd name="T32" fmla="*/ 1021 w 1127"/>
              <a:gd name="T33" fmla="*/ 771 h 773"/>
              <a:gd name="connsiteX0" fmla="*/ 9133 w 10074"/>
              <a:gd name="connsiteY0" fmla="*/ 10050 h 10076"/>
              <a:gd name="connsiteX1" fmla="*/ 9125 w 10074"/>
              <a:gd name="connsiteY1" fmla="*/ 9856 h 10076"/>
              <a:gd name="connsiteX2" fmla="*/ 9914 w 10074"/>
              <a:gd name="connsiteY2" fmla="*/ 8679 h 10076"/>
              <a:gd name="connsiteX3" fmla="*/ 10074 w 10074"/>
              <a:gd name="connsiteY3" fmla="*/ 8692 h 10076"/>
              <a:gd name="connsiteX4" fmla="*/ 9985 w 10074"/>
              <a:gd name="connsiteY4" fmla="*/ 1473 h 10076"/>
              <a:gd name="connsiteX5" fmla="*/ 9843 w 10074"/>
              <a:gd name="connsiteY5" fmla="*/ 1486 h 10076"/>
              <a:gd name="connsiteX6" fmla="*/ 9000 w 10074"/>
              <a:gd name="connsiteY6" fmla="*/ 205 h 10076"/>
              <a:gd name="connsiteX7" fmla="*/ 9000 w 10074"/>
              <a:gd name="connsiteY7" fmla="*/ 76 h 10076"/>
              <a:gd name="connsiteX8" fmla="*/ 890 w 10074"/>
              <a:gd name="connsiteY8" fmla="*/ 115 h 10076"/>
              <a:gd name="connsiteX9" fmla="*/ 118 w 10074"/>
              <a:gd name="connsiteY9" fmla="*/ 1615 h 10076"/>
              <a:gd name="connsiteX10" fmla="*/ 74 w 10074"/>
              <a:gd name="connsiteY10" fmla="*/ 1615 h 10076"/>
              <a:gd name="connsiteX11" fmla="*/ 127 w 10074"/>
              <a:gd name="connsiteY11" fmla="*/ 8808 h 10076"/>
              <a:gd name="connsiteX12" fmla="*/ 287 w 10074"/>
              <a:gd name="connsiteY12" fmla="*/ 8782 h 10076"/>
              <a:gd name="connsiteX13" fmla="*/ 1130 w 10074"/>
              <a:gd name="connsiteY13" fmla="*/ 9973 h 10076"/>
              <a:gd name="connsiteX14" fmla="*/ 1130 w 10074"/>
              <a:gd name="connsiteY14" fmla="*/ 10076 h 10076"/>
              <a:gd name="connsiteX15" fmla="*/ 9133 w 10074"/>
              <a:gd name="connsiteY15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290 w 10077"/>
              <a:gd name="connsiteY11" fmla="*/ 8782 h 10076"/>
              <a:gd name="connsiteX12" fmla="*/ 1133 w 10077"/>
              <a:gd name="connsiteY12" fmla="*/ 9973 h 10076"/>
              <a:gd name="connsiteX13" fmla="*/ 1133 w 10077"/>
              <a:gd name="connsiteY13" fmla="*/ 10076 h 10076"/>
              <a:gd name="connsiteX14" fmla="*/ 9136 w 10077"/>
              <a:gd name="connsiteY14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1133 w 10077"/>
              <a:gd name="connsiteY11" fmla="*/ 9973 h 10076"/>
              <a:gd name="connsiteX12" fmla="*/ 1133 w 10077"/>
              <a:gd name="connsiteY12" fmla="*/ 10076 h 10076"/>
              <a:gd name="connsiteX13" fmla="*/ 9136 w 10077"/>
              <a:gd name="connsiteY13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1133 w 10077"/>
              <a:gd name="connsiteY11" fmla="*/ 10076 h 10076"/>
              <a:gd name="connsiteX12" fmla="*/ 9136 w 10077"/>
              <a:gd name="connsiteY12" fmla="*/ 10050 h 10076"/>
              <a:gd name="connsiteX0" fmla="*/ 9181 w 10122"/>
              <a:gd name="connsiteY0" fmla="*/ 10017 h 10043"/>
              <a:gd name="connsiteX1" fmla="*/ 9173 w 10122"/>
              <a:gd name="connsiteY1" fmla="*/ 9823 h 10043"/>
              <a:gd name="connsiteX2" fmla="*/ 9962 w 10122"/>
              <a:gd name="connsiteY2" fmla="*/ 8646 h 10043"/>
              <a:gd name="connsiteX3" fmla="*/ 10122 w 10122"/>
              <a:gd name="connsiteY3" fmla="*/ 8659 h 10043"/>
              <a:gd name="connsiteX4" fmla="*/ 10033 w 10122"/>
              <a:gd name="connsiteY4" fmla="*/ 1440 h 10043"/>
              <a:gd name="connsiteX5" fmla="*/ 9891 w 10122"/>
              <a:gd name="connsiteY5" fmla="*/ 1453 h 10043"/>
              <a:gd name="connsiteX6" fmla="*/ 9048 w 10122"/>
              <a:gd name="connsiteY6" fmla="*/ 172 h 10043"/>
              <a:gd name="connsiteX7" fmla="*/ 9048 w 10122"/>
              <a:gd name="connsiteY7" fmla="*/ 43 h 10043"/>
              <a:gd name="connsiteX8" fmla="*/ 938 w 10122"/>
              <a:gd name="connsiteY8" fmla="*/ 82 h 10043"/>
              <a:gd name="connsiteX9" fmla="*/ 87 w 10122"/>
              <a:gd name="connsiteY9" fmla="*/ 1121 h 10043"/>
              <a:gd name="connsiteX10" fmla="*/ 175 w 10122"/>
              <a:gd name="connsiteY10" fmla="*/ 8775 h 10043"/>
              <a:gd name="connsiteX11" fmla="*/ 1178 w 10122"/>
              <a:gd name="connsiteY11" fmla="*/ 10043 h 10043"/>
              <a:gd name="connsiteX12" fmla="*/ 9181 w 10122"/>
              <a:gd name="connsiteY12" fmla="*/ 10017 h 10043"/>
              <a:gd name="connsiteX0" fmla="*/ 9655 w 10596"/>
              <a:gd name="connsiteY0" fmla="*/ 10017 h 10043"/>
              <a:gd name="connsiteX1" fmla="*/ 9647 w 10596"/>
              <a:gd name="connsiteY1" fmla="*/ 9823 h 10043"/>
              <a:gd name="connsiteX2" fmla="*/ 10436 w 10596"/>
              <a:gd name="connsiteY2" fmla="*/ 8646 h 10043"/>
              <a:gd name="connsiteX3" fmla="*/ 10596 w 10596"/>
              <a:gd name="connsiteY3" fmla="*/ 8659 h 10043"/>
              <a:gd name="connsiteX4" fmla="*/ 10507 w 10596"/>
              <a:gd name="connsiteY4" fmla="*/ 1440 h 10043"/>
              <a:gd name="connsiteX5" fmla="*/ 10365 w 10596"/>
              <a:gd name="connsiteY5" fmla="*/ 1453 h 10043"/>
              <a:gd name="connsiteX6" fmla="*/ 9522 w 10596"/>
              <a:gd name="connsiteY6" fmla="*/ 172 h 10043"/>
              <a:gd name="connsiteX7" fmla="*/ 9522 w 10596"/>
              <a:gd name="connsiteY7" fmla="*/ 43 h 10043"/>
              <a:gd name="connsiteX8" fmla="*/ 1412 w 10596"/>
              <a:gd name="connsiteY8" fmla="*/ 82 h 10043"/>
              <a:gd name="connsiteX9" fmla="*/ 561 w 10596"/>
              <a:gd name="connsiteY9" fmla="*/ 1121 h 10043"/>
              <a:gd name="connsiteX10" fmla="*/ 649 w 10596"/>
              <a:gd name="connsiteY10" fmla="*/ 8775 h 10043"/>
              <a:gd name="connsiteX11" fmla="*/ 1652 w 10596"/>
              <a:gd name="connsiteY11" fmla="*/ 10043 h 10043"/>
              <a:gd name="connsiteX12" fmla="*/ 9655 w 10596"/>
              <a:gd name="connsiteY12" fmla="*/ 10017 h 10043"/>
              <a:gd name="connsiteX0" fmla="*/ 9655 w 10596"/>
              <a:gd name="connsiteY0" fmla="*/ 10017 h 10043"/>
              <a:gd name="connsiteX1" fmla="*/ 9647 w 10596"/>
              <a:gd name="connsiteY1" fmla="*/ 9823 h 10043"/>
              <a:gd name="connsiteX2" fmla="*/ 10436 w 10596"/>
              <a:gd name="connsiteY2" fmla="*/ 8646 h 10043"/>
              <a:gd name="connsiteX3" fmla="*/ 10596 w 10596"/>
              <a:gd name="connsiteY3" fmla="*/ 8659 h 10043"/>
              <a:gd name="connsiteX4" fmla="*/ 10507 w 10596"/>
              <a:gd name="connsiteY4" fmla="*/ 1440 h 10043"/>
              <a:gd name="connsiteX5" fmla="*/ 10365 w 10596"/>
              <a:gd name="connsiteY5" fmla="*/ 1453 h 10043"/>
              <a:gd name="connsiteX6" fmla="*/ 9522 w 10596"/>
              <a:gd name="connsiteY6" fmla="*/ 172 h 10043"/>
              <a:gd name="connsiteX7" fmla="*/ 9522 w 10596"/>
              <a:gd name="connsiteY7" fmla="*/ 43 h 10043"/>
              <a:gd name="connsiteX8" fmla="*/ 1412 w 10596"/>
              <a:gd name="connsiteY8" fmla="*/ 82 h 10043"/>
              <a:gd name="connsiteX9" fmla="*/ 561 w 10596"/>
              <a:gd name="connsiteY9" fmla="*/ 1121 h 10043"/>
              <a:gd name="connsiteX10" fmla="*/ 649 w 10596"/>
              <a:gd name="connsiteY10" fmla="*/ 8775 h 10043"/>
              <a:gd name="connsiteX11" fmla="*/ 1652 w 10596"/>
              <a:gd name="connsiteY11" fmla="*/ 10043 h 10043"/>
              <a:gd name="connsiteX12" fmla="*/ 9655 w 10596"/>
              <a:gd name="connsiteY12" fmla="*/ 10017 h 10043"/>
              <a:gd name="connsiteX0" fmla="*/ 9131 w 10072"/>
              <a:gd name="connsiteY0" fmla="*/ 10017 h 10043"/>
              <a:gd name="connsiteX1" fmla="*/ 9123 w 10072"/>
              <a:gd name="connsiteY1" fmla="*/ 9823 h 10043"/>
              <a:gd name="connsiteX2" fmla="*/ 9912 w 10072"/>
              <a:gd name="connsiteY2" fmla="*/ 8646 h 10043"/>
              <a:gd name="connsiteX3" fmla="*/ 10072 w 10072"/>
              <a:gd name="connsiteY3" fmla="*/ 8659 h 10043"/>
              <a:gd name="connsiteX4" fmla="*/ 9983 w 10072"/>
              <a:gd name="connsiteY4" fmla="*/ 1440 h 10043"/>
              <a:gd name="connsiteX5" fmla="*/ 9841 w 10072"/>
              <a:gd name="connsiteY5" fmla="*/ 1453 h 10043"/>
              <a:gd name="connsiteX6" fmla="*/ 8998 w 10072"/>
              <a:gd name="connsiteY6" fmla="*/ 172 h 10043"/>
              <a:gd name="connsiteX7" fmla="*/ 8998 w 10072"/>
              <a:gd name="connsiteY7" fmla="*/ 43 h 10043"/>
              <a:gd name="connsiteX8" fmla="*/ 888 w 10072"/>
              <a:gd name="connsiteY8" fmla="*/ 82 h 10043"/>
              <a:gd name="connsiteX9" fmla="*/ 37 w 10072"/>
              <a:gd name="connsiteY9" fmla="*/ 1121 h 10043"/>
              <a:gd name="connsiteX10" fmla="*/ 125 w 10072"/>
              <a:gd name="connsiteY10" fmla="*/ 8775 h 10043"/>
              <a:gd name="connsiteX11" fmla="*/ 1128 w 10072"/>
              <a:gd name="connsiteY11" fmla="*/ 10043 h 10043"/>
              <a:gd name="connsiteX12" fmla="*/ 9131 w 10072"/>
              <a:gd name="connsiteY12" fmla="*/ 10017 h 10043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888 w 10072"/>
              <a:gd name="connsiteY8" fmla="*/ 39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888 w 10072"/>
              <a:gd name="connsiteY8" fmla="*/ 39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381 w 10072"/>
              <a:gd name="connsiteY8" fmla="*/ 108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216 w 10157"/>
              <a:gd name="connsiteY0" fmla="*/ 9974 h 10000"/>
              <a:gd name="connsiteX1" fmla="*/ 9208 w 10157"/>
              <a:gd name="connsiteY1" fmla="*/ 9780 h 10000"/>
              <a:gd name="connsiteX2" fmla="*/ 9997 w 10157"/>
              <a:gd name="connsiteY2" fmla="*/ 8603 h 10000"/>
              <a:gd name="connsiteX3" fmla="*/ 10157 w 10157"/>
              <a:gd name="connsiteY3" fmla="*/ 8616 h 10000"/>
              <a:gd name="connsiteX4" fmla="*/ 10068 w 10157"/>
              <a:gd name="connsiteY4" fmla="*/ 1397 h 10000"/>
              <a:gd name="connsiteX5" fmla="*/ 9926 w 10157"/>
              <a:gd name="connsiteY5" fmla="*/ 1410 h 10000"/>
              <a:gd name="connsiteX6" fmla="*/ 9083 w 10157"/>
              <a:gd name="connsiteY6" fmla="*/ 129 h 10000"/>
              <a:gd name="connsiteX7" fmla="*/ 9083 w 10157"/>
              <a:gd name="connsiteY7" fmla="*/ 0 h 10000"/>
              <a:gd name="connsiteX8" fmla="*/ 466 w 10157"/>
              <a:gd name="connsiteY8" fmla="*/ 108 h 10000"/>
              <a:gd name="connsiteX9" fmla="*/ 11 w 10157"/>
              <a:gd name="connsiteY9" fmla="*/ 778 h 10000"/>
              <a:gd name="connsiteX10" fmla="*/ 210 w 10157"/>
              <a:gd name="connsiteY10" fmla="*/ 8732 h 10000"/>
              <a:gd name="connsiteX11" fmla="*/ 1213 w 10157"/>
              <a:gd name="connsiteY11" fmla="*/ 10000 h 10000"/>
              <a:gd name="connsiteX12" fmla="*/ 9216 w 10157"/>
              <a:gd name="connsiteY12" fmla="*/ 9974 h 10000"/>
              <a:gd name="connsiteX0" fmla="*/ 9216 w 10157"/>
              <a:gd name="connsiteY0" fmla="*/ 9974 h 10000"/>
              <a:gd name="connsiteX1" fmla="*/ 9208 w 10157"/>
              <a:gd name="connsiteY1" fmla="*/ 9780 h 10000"/>
              <a:gd name="connsiteX2" fmla="*/ 9997 w 10157"/>
              <a:gd name="connsiteY2" fmla="*/ 8603 h 10000"/>
              <a:gd name="connsiteX3" fmla="*/ 10157 w 10157"/>
              <a:gd name="connsiteY3" fmla="*/ 8616 h 10000"/>
              <a:gd name="connsiteX4" fmla="*/ 10068 w 10157"/>
              <a:gd name="connsiteY4" fmla="*/ 1397 h 10000"/>
              <a:gd name="connsiteX5" fmla="*/ 9926 w 10157"/>
              <a:gd name="connsiteY5" fmla="*/ 1410 h 10000"/>
              <a:gd name="connsiteX6" fmla="*/ 9083 w 10157"/>
              <a:gd name="connsiteY6" fmla="*/ 129 h 10000"/>
              <a:gd name="connsiteX7" fmla="*/ 9083 w 10157"/>
              <a:gd name="connsiteY7" fmla="*/ 0 h 10000"/>
              <a:gd name="connsiteX8" fmla="*/ 466 w 10157"/>
              <a:gd name="connsiteY8" fmla="*/ 108 h 10000"/>
              <a:gd name="connsiteX9" fmla="*/ 11 w 10157"/>
              <a:gd name="connsiteY9" fmla="*/ 778 h 10000"/>
              <a:gd name="connsiteX10" fmla="*/ 210 w 10157"/>
              <a:gd name="connsiteY10" fmla="*/ 8732 h 10000"/>
              <a:gd name="connsiteX11" fmla="*/ 1213 w 10157"/>
              <a:gd name="connsiteY11" fmla="*/ 10000 h 10000"/>
              <a:gd name="connsiteX12" fmla="*/ 9216 w 10157"/>
              <a:gd name="connsiteY12" fmla="*/ 9974 h 10000"/>
              <a:gd name="connsiteX0" fmla="*/ 9216 w 10157"/>
              <a:gd name="connsiteY0" fmla="*/ 9987 h 10013"/>
              <a:gd name="connsiteX1" fmla="*/ 9208 w 10157"/>
              <a:gd name="connsiteY1" fmla="*/ 9793 h 10013"/>
              <a:gd name="connsiteX2" fmla="*/ 9997 w 10157"/>
              <a:gd name="connsiteY2" fmla="*/ 8616 h 10013"/>
              <a:gd name="connsiteX3" fmla="*/ 10157 w 10157"/>
              <a:gd name="connsiteY3" fmla="*/ 8629 h 10013"/>
              <a:gd name="connsiteX4" fmla="*/ 10068 w 10157"/>
              <a:gd name="connsiteY4" fmla="*/ 1410 h 10013"/>
              <a:gd name="connsiteX5" fmla="*/ 9926 w 10157"/>
              <a:gd name="connsiteY5" fmla="*/ 1423 h 10013"/>
              <a:gd name="connsiteX6" fmla="*/ 9083 w 10157"/>
              <a:gd name="connsiteY6" fmla="*/ 142 h 10013"/>
              <a:gd name="connsiteX7" fmla="*/ 9083 w 10157"/>
              <a:gd name="connsiteY7" fmla="*/ 13 h 10013"/>
              <a:gd name="connsiteX8" fmla="*/ 466 w 10157"/>
              <a:gd name="connsiteY8" fmla="*/ 29 h 10013"/>
              <a:gd name="connsiteX9" fmla="*/ 11 w 10157"/>
              <a:gd name="connsiteY9" fmla="*/ 791 h 10013"/>
              <a:gd name="connsiteX10" fmla="*/ 210 w 10157"/>
              <a:gd name="connsiteY10" fmla="*/ 8745 h 10013"/>
              <a:gd name="connsiteX11" fmla="*/ 1213 w 10157"/>
              <a:gd name="connsiteY11" fmla="*/ 10013 h 10013"/>
              <a:gd name="connsiteX12" fmla="*/ 9216 w 10157"/>
              <a:gd name="connsiteY12" fmla="*/ 9987 h 10013"/>
              <a:gd name="connsiteX0" fmla="*/ 9164 w 10105"/>
              <a:gd name="connsiteY0" fmla="*/ 9987 h 10013"/>
              <a:gd name="connsiteX1" fmla="*/ 9156 w 10105"/>
              <a:gd name="connsiteY1" fmla="*/ 9793 h 10013"/>
              <a:gd name="connsiteX2" fmla="*/ 9945 w 10105"/>
              <a:gd name="connsiteY2" fmla="*/ 8616 h 10013"/>
              <a:gd name="connsiteX3" fmla="*/ 10105 w 10105"/>
              <a:gd name="connsiteY3" fmla="*/ 8629 h 10013"/>
              <a:gd name="connsiteX4" fmla="*/ 10016 w 10105"/>
              <a:gd name="connsiteY4" fmla="*/ 1410 h 10013"/>
              <a:gd name="connsiteX5" fmla="*/ 9874 w 10105"/>
              <a:gd name="connsiteY5" fmla="*/ 1423 h 10013"/>
              <a:gd name="connsiteX6" fmla="*/ 9031 w 10105"/>
              <a:gd name="connsiteY6" fmla="*/ 142 h 10013"/>
              <a:gd name="connsiteX7" fmla="*/ 9031 w 10105"/>
              <a:gd name="connsiteY7" fmla="*/ 13 h 10013"/>
              <a:gd name="connsiteX8" fmla="*/ 414 w 10105"/>
              <a:gd name="connsiteY8" fmla="*/ 29 h 10013"/>
              <a:gd name="connsiteX9" fmla="*/ 22 w 10105"/>
              <a:gd name="connsiteY9" fmla="*/ 629 h 10013"/>
              <a:gd name="connsiteX10" fmla="*/ 158 w 10105"/>
              <a:gd name="connsiteY10" fmla="*/ 8745 h 10013"/>
              <a:gd name="connsiteX11" fmla="*/ 1161 w 10105"/>
              <a:gd name="connsiteY11" fmla="*/ 10013 h 10013"/>
              <a:gd name="connsiteX12" fmla="*/ 9164 w 10105"/>
              <a:gd name="connsiteY12" fmla="*/ 9987 h 10013"/>
              <a:gd name="connsiteX0" fmla="*/ 9164 w 10105"/>
              <a:gd name="connsiteY0" fmla="*/ 9987 h 10013"/>
              <a:gd name="connsiteX1" fmla="*/ 9156 w 10105"/>
              <a:gd name="connsiteY1" fmla="*/ 9793 h 10013"/>
              <a:gd name="connsiteX2" fmla="*/ 9945 w 10105"/>
              <a:gd name="connsiteY2" fmla="*/ 8616 h 10013"/>
              <a:gd name="connsiteX3" fmla="*/ 10105 w 10105"/>
              <a:gd name="connsiteY3" fmla="*/ 8629 h 10013"/>
              <a:gd name="connsiteX4" fmla="*/ 10016 w 10105"/>
              <a:gd name="connsiteY4" fmla="*/ 1410 h 10013"/>
              <a:gd name="connsiteX5" fmla="*/ 9874 w 10105"/>
              <a:gd name="connsiteY5" fmla="*/ 1423 h 10013"/>
              <a:gd name="connsiteX6" fmla="*/ 9031 w 10105"/>
              <a:gd name="connsiteY6" fmla="*/ 142 h 10013"/>
              <a:gd name="connsiteX7" fmla="*/ 9031 w 10105"/>
              <a:gd name="connsiteY7" fmla="*/ 13 h 10013"/>
              <a:gd name="connsiteX8" fmla="*/ 414 w 10105"/>
              <a:gd name="connsiteY8" fmla="*/ 29 h 10013"/>
              <a:gd name="connsiteX9" fmla="*/ 22 w 10105"/>
              <a:gd name="connsiteY9" fmla="*/ 629 h 10013"/>
              <a:gd name="connsiteX10" fmla="*/ 158 w 10105"/>
              <a:gd name="connsiteY10" fmla="*/ 8745 h 10013"/>
              <a:gd name="connsiteX11" fmla="*/ 1161 w 10105"/>
              <a:gd name="connsiteY11" fmla="*/ 10013 h 10013"/>
              <a:gd name="connsiteX12" fmla="*/ 9164 w 10105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243 w 10184"/>
              <a:gd name="connsiteY0" fmla="*/ 9987 h 10134"/>
              <a:gd name="connsiteX1" fmla="*/ 9235 w 10184"/>
              <a:gd name="connsiteY1" fmla="*/ 9793 h 10134"/>
              <a:gd name="connsiteX2" fmla="*/ 10024 w 10184"/>
              <a:gd name="connsiteY2" fmla="*/ 8616 h 10134"/>
              <a:gd name="connsiteX3" fmla="*/ 10184 w 10184"/>
              <a:gd name="connsiteY3" fmla="*/ 8629 h 10134"/>
              <a:gd name="connsiteX4" fmla="*/ 10095 w 10184"/>
              <a:gd name="connsiteY4" fmla="*/ 1410 h 10134"/>
              <a:gd name="connsiteX5" fmla="*/ 9953 w 10184"/>
              <a:gd name="connsiteY5" fmla="*/ 1423 h 10134"/>
              <a:gd name="connsiteX6" fmla="*/ 9110 w 10184"/>
              <a:gd name="connsiteY6" fmla="*/ 142 h 10134"/>
              <a:gd name="connsiteX7" fmla="*/ 9110 w 10184"/>
              <a:gd name="connsiteY7" fmla="*/ 13 h 10134"/>
              <a:gd name="connsiteX8" fmla="*/ 613 w 10184"/>
              <a:gd name="connsiteY8" fmla="*/ 29 h 10134"/>
              <a:gd name="connsiteX9" fmla="*/ 92 w 10184"/>
              <a:gd name="connsiteY9" fmla="*/ 803 h 10134"/>
              <a:gd name="connsiteX10" fmla="*/ 93 w 10184"/>
              <a:gd name="connsiteY10" fmla="*/ 9253 h 10134"/>
              <a:gd name="connsiteX11" fmla="*/ 1240 w 10184"/>
              <a:gd name="connsiteY11" fmla="*/ 10013 h 10134"/>
              <a:gd name="connsiteX12" fmla="*/ 9243 w 10184"/>
              <a:gd name="connsiteY12" fmla="*/ 9987 h 10134"/>
              <a:gd name="connsiteX0" fmla="*/ 9243 w 10184"/>
              <a:gd name="connsiteY0" fmla="*/ 9987 h 10134"/>
              <a:gd name="connsiteX1" fmla="*/ 9235 w 10184"/>
              <a:gd name="connsiteY1" fmla="*/ 9793 h 10134"/>
              <a:gd name="connsiteX2" fmla="*/ 10024 w 10184"/>
              <a:gd name="connsiteY2" fmla="*/ 8616 h 10134"/>
              <a:gd name="connsiteX3" fmla="*/ 10184 w 10184"/>
              <a:gd name="connsiteY3" fmla="*/ 8629 h 10134"/>
              <a:gd name="connsiteX4" fmla="*/ 10095 w 10184"/>
              <a:gd name="connsiteY4" fmla="*/ 1410 h 10134"/>
              <a:gd name="connsiteX5" fmla="*/ 9953 w 10184"/>
              <a:gd name="connsiteY5" fmla="*/ 1423 h 10134"/>
              <a:gd name="connsiteX6" fmla="*/ 9110 w 10184"/>
              <a:gd name="connsiteY6" fmla="*/ 142 h 10134"/>
              <a:gd name="connsiteX7" fmla="*/ 9110 w 10184"/>
              <a:gd name="connsiteY7" fmla="*/ 13 h 10134"/>
              <a:gd name="connsiteX8" fmla="*/ 613 w 10184"/>
              <a:gd name="connsiteY8" fmla="*/ 29 h 10134"/>
              <a:gd name="connsiteX9" fmla="*/ 92 w 10184"/>
              <a:gd name="connsiteY9" fmla="*/ 803 h 10134"/>
              <a:gd name="connsiteX10" fmla="*/ 93 w 10184"/>
              <a:gd name="connsiteY10" fmla="*/ 9253 h 10134"/>
              <a:gd name="connsiteX11" fmla="*/ 1240 w 10184"/>
              <a:gd name="connsiteY11" fmla="*/ 10013 h 10134"/>
              <a:gd name="connsiteX12" fmla="*/ 9243 w 10184"/>
              <a:gd name="connsiteY12" fmla="*/ 9987 h 10134"/>
              <a:gd name="connsiteX0" fmla="*/ 9243 w 10184"/>
              <a:gd name="connsiteY0" fmla="*/ 9987 h 10013"/>
              <a:gd name="connsiteX1" fmla="*/ 9235 w 10184"/>
              <a:gd name="connsiteY1" fmla="*/ 9793 h 10013"/>
              <a:gd name="connsiteX2" fmla="*/ 10024 w 10184"/>
              <a:gd name="connsiteY2" fmla="*/ 8616 h 10013"/>
              <a:gd name="connsiteX3" fmla="*/ 10184 w 10184"/>
              <a:gd name="connsiteY3" fmla="*/ 8629 h 10013"/>
              <a:gd name="connsiteX4" fmla="*/ 10095 w 10184"/>
              <a:gd name="connsiteY4" fmla="*/ 1410 h 10013"/>
              <a:gd name="connsiteX5" fmla="*/ 9953 w 10184"/>
              <a:gd name="connsiteY5" fmla="*/ 1423 h 10013"/>
              <a:gd name="connsiteX6" fmla="*/ 9110 w 10184"/>
              <a:gd name="connsiteY6" fmla="*/ 142 h 10013"/>
              <a:gd name="connsiteX7" fmla="*/ 9110 w 10184"/>
              <a:gd name="connsiteY7" fmla="*/ 13 h 10013"/>
              <a:gd name="connsiteX8" fmla="*/ 613 w 10184"/>
              <a:gd name="connsiteY8" fmla="*/ 29 h 10013"/>
              <a:gd name="connsiteX9" fmla="*/ 92 w 10184"/>
              <a:gd name="connsiteY9" fmla="*/ 803 h 10013"/>
              <a:gd name="connsiteX10" fmla="*/ 93 w 10184"/>
              <a:gd name="connsiteY10" fmla="*/ 9253 h 10013"/>
              <a:gd name="connsiteX11" fmla="*/ 1240 w 10184"/>
              <a:gd name="connsiteY11" fmla="*/ 10013 h 10013"/>
              <a:gd name="connsiteX12" fmla="*/ 9243 w 10184"/>
              <a:gd name="connsiteY12" fmla="*/ 9987 h 10013"/>
              <a:gd name="connsiteX0" fmla="*/ 9355 w 10296"/>
              <a:gd name="connsiteY0" fmla="*/ 9987 h 10079"/>
              <a:gd name="connsiteX1" fmla="*/ 9347 w 10296"/>
              <a:gd name="connsiteY1" fmla="*/ 9793 h 10079"/>
              <a:gd name="connsiteX2" fmla="*/ 10136 w 10296"/>
              <a:gd name="connsiteY2" fmla="*/ 8616 h 10079"/>
              <a:gd name="connsiteX3" fmla="*/ 10296 w 10296"/>
              <a:gd name="connsiteY3" fmla="*/ 8629 h 10079"/>
              <a:gd name="connsiteX4" fmla="*/ 10207 w 10296"/>
              <a:gd name="connsiteY4" fmla="*/ 1410 h 10079"/>
              <a:gd name="connsiteX5" fmla="*/ 10065 w 10296"/>
              <a:gd name="connsiteY5" fmla="*/ 1423 h 10079"/>
              <a:gd name="connsiteX6" fmla="*/ 9222 w 10296"/>
              <a:gd name="connsiteY6" fmla="*/ 142 h 10079"/>
              <a:gd name="connsiteX7" fmla="*/ 9222 w 10296"/>
              <a:gd name="connsiteY7" fmla="*/ 13 h 10079"/>
              <a:gd name="connsiteX8" fmla="*/ 725 w 10296"/>
              <a:gd name="connsiteY8" fmla="*/ 29 h 10079"/>
              <a:gd name="connsiteX9" fmla="*/ 204 w 10296"/>
              <a:gd name="connsiteY9" fmla="*/ 803 h 10079"/>
              <a:gd name="connsiteX10" fmla="*/ 205 w 10296"/>
              <a:gd name="connsiteY10" fmla="*/ 9253 h 10079"/>
              <a:gd name="connsiteX11" fmla="*/ 760 w 10296"/>
              <a:gd name="connsiteY11" fmla="*/ 10079 h 10079"/>
              <a:gd name="connsiteX12" fmla="*/ 9355 w 10296"/>
              <a:gd name="connsiteY12" fmla="*/ 9987 h 10079"/>
              <a:gd name="connsiteX0" fmla="*/ 9361 w 10302"/>
              <a:gd name="connsiteY0" fmla="*/ 9987 h 10079"/>
              <a:gd name="connsiteX1" fmla="*/ 9353 w 10302"/>
              <a:gd name="connsiteY1" fmla="*/ 9793 h 10079"/>
              <a:gd name="connsiteX2" fmla="*/ 10142 w 10302"/>
              <a:gd name="connsiteY2" fmla="*/ 8616 h 10079"/>
              <a:gd name="connsiteX3" fmla="*/ 10302 w 10302"/>
              <a:gd name="connsiteY3" fmla="*/ 8629 h 10079"/>
              <a:gd name="connsiteX4" fmla="*/ 10213 w 10302"/>
              <a:gd name="connsiteY4" fmla="*/ 1410 h 10079"/>
              <a:gd name="connsiteX5" fmla="*/ 10071 w 10302"/>
              <a:gd name="connsiteY5" fmla="*/ 1423 h 10079"/>
              <a:gd name="connsiteX6" fmla="*/ 9228 w 10302"/>
              <a:gd name="connsiteY6" fmla="*/ 142 h 10079"/>
              <a:gd name="connsiteX7" fmla="*/ 9228 w 10302"/>
              <a:gd name="connsiteY7" fmla="*/ 13 h 10079"/>
              <a:gd name="connsiteX8" fmla="*/ 731 w 10302"/>
              <a:gd name="connsiteY8" fmla="*/ 29 h 10079"/>
              <a:gd name="connsiteX9" fmla="*/ 210 w 10302"/>
              <a:gd name="connsiteY9" fmla="*/ 803 h 10079"/>
              <a:gd name="connsiteX10" fmla="*/ 211 w 10302"/>
              <a:gd name="connsiteY10" fmla="*/ 9253 h 10079"/>
              <a:gd name="connsiteX11" fmla="*/ 766 w 10302"/>
              <a:gd name="connsiteY11" fmla="*/ 10079 h 10079"/>
              <a:gd name="connsiteX12" fmla="*/ 9361 w 10302"/>
              <a:gd name="connsiteY12" fmla="*/ 9987 h 10079"/>
              <a:gd name="connsiteX0" fmla="*/ 9361 w 10302"/>
              <a:gd name="connsiteY0" fmla="*/ 9987 h 10079"/>
              <a:gd name="connsiteX1" fmla="*/ 9353 w 10302"/>
              <a:gd name="connsiteY1" fmla="*/ 9793 h 10079"/>
              <a:gd name="connsiteX2" fmla="*/ 10142 w 10302"/>
              <a:gd name="connsiteY2" fmla="*/ 8616 h 10079"/>
              <a:gd name="connsiteX3" fmla="*/ 10302 w 10302"/>
              <a:gd name="connsiteY3" fmla="*/ 8629 h 10079"/>
              <a:gd name="connsiteX4" fmla="*/ 10213 w 10302"/>
              <a:gd name="connsiteY4" fmla="*/ 1410 h 10079"/>
              <a:gd name="connsiteX5" fmla="*/ 10071 w 10302"/>
              <a:gd name="connsiteY5" fmla="*/ 1423 h 10079"/>
              <a:gd name="connsiteX6" fmla="*/ 9228 w 10302"/>
              <a:gd name="connsiteY6" fmla="*/ 142 h 10079"/>
              <a:gd name="connsiteX7" fmla="*/ 9228 w 10302"/>
              <a:gd name="connsiteY7" fmla="*/ 13 h 10079"/>
              <a:gd name="connsiteX8" fmla="*/ 731 w 10302"/>
              <a:gd name="connsiteY8" fmla="*/ 29 h 10079"/>
              <a:gd name="connsiteX9" fmla="*/ 210 w 10302"/>
              <a:gd name="connsiteY9" fmla="*/ 803 h 10079"/>
              <a:gd name="connsiteX10" fmla="*/ 211 w 10302"/>
              <a:gd name="connsiteY10" fmla="*/ 9253 h 10079"/>
              <a:gd name="connsiteX11" fmla="*/ 766 w 10302"/>
              <a:gd name="connsiteY11" fmla="*/ 10079 h 10079"/>
              <a:gd name="connsiteX12" fmla="*/ 9361 w 10302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1 w 10182"/>
              <a:gd name="connsiteY0" fmla="*/ 9987 h 10079"/>
              <a:gd name="connsiteX1" fmla="*/ 9233 w 10182"/>
              <a:gd name="connsiteY1" fmla="*/ 9793 h 10079"/>
              <a:gd name="connsiteX2" fmla="*/ 10022 w 10182"/>
              <a:gd name="connsiteY2" fmla="*/ 8616 h 10079"/>
              <a:gd name="connsiteX3" fmla="*/ 10182 w 10182"/>
              <a:gd name="connsiteY3" fmla="*/ 8629 h 10079"/>
              <a:gd name="connsiteX4" fmla="*/ 10093 w 10182"/>
              <a:gd name="connsiteY4" fmla="*/ 1410 h 10079"/>
              <a:gd name="connsiteX5" fmla="*/ 9951 w 10182"/>
              <a:gd name="connsiteY5" fmla="*/ 1423 h 10079"/>
              <a:gd name="connsiteX6" fmla="*/ 9108 w 10182"/>
              <a:gd name="connsiteY6" fmla="*/ 142 h 10079"/>
              <a:gd name="connsiteX7" fmla="*/ 9108 w 10182"/>
              <a:gd name="connsiteY7" fmla="*/ 13 h 10079"/>
              <a:gd name="connsiteX8" fmla="*/ 611 w 10182"/>
              <a:gd name="connsiteY8" fmla="*/ 29 h 10079"/>
              <a:gd name="connsiteX9" fmla="*/ 90 w 10182"/>
              <a:gd name="connsiteY9" fmla="*/ 803 h 10079"/>
              <a:gd name="connsiteX10" fmla="*/ 95 w 10182"/>
              <a:gd name="connsiteY10" fmla="*/ 9281 h 10079"/>
              <a:gd name="connsiteX11" fmla="*/ 646 w 10182"/>
              <a:gd name="connsiteY11" fmla="*/ 10079 h 10079"/>
              <a:gd name="connsiteX12" fmla="*/ 9241 w 10182"/>
              <a:gd name="connsiteY12" fmla="*/ 9987 h 10079"/>
              <a:gd name="connsiteX0" fmla="*/ 9241 w 10182"/>
              <a:gd name="connsiteY0" fmla="*/ 9987 h 10079"/>
              <a:gd name="connsiteX1" fmla="*/ 9233 w 10182"/>
              <a:gd name="connsiteY1" fmla="*/ 9793 h 10079"/>
              <a:gd name="connsiteX2" fmla="*/ 10022 w 10182"/>
              <a:gd name="connsiteY2" fmla="*/ 8616 h 10079"/>
              <a:gd name="connsiteX3" fmla="*/ 10182 w 10182"/>
              <a:gd name="connsiteY3" fmla="*/ 8629 h 10079"/>
              <a:gd name="connsiteX4" fmla="*/ 10093 w 10182"/>
              <a:gd name="connsiteY4" fmla="*/ 1410 h 10079"/>
              <a:gd name="connsiteX5" fmla="*/ 9951 w 10182"/>
              <a:gd name="connsiteY5" fmla="*/ 1423 h 10079"/>
              <a:gd name="connsiteX6" fmla="*/ 9108 w 10182"/>
              <a:gd name="connsiteY6" fmla="*/ 142 h 10079"/>
              <a:gd name="connsiteX7" fmla="*/ 9108 w 10182"/>
              <a:gd name="connsiteY7" fmla="*/ 13 h 10079"/>
              <a:gd name="connsiteX8" fmla="*/ 611 w 10182"/>
              <a:gd name="connsiteY8" fmla="*/ 29 h 10079"/>
              <a:gd name="connsiteX9" fmla="*/ 90 w 10182"/>
              <a:gd name="connsiteY9" fmla="*/ 803 h 10079"/>
              <a:gd name="connsiteX10" fmla="*/ 95 w 10182"/>
              <a:gd name="connsiteY10" fmla="*/ 9281 h 10079"/>
              <a:gd name="connsiteX11" fmla="*/ 646 w 10182"/>
              <a:gd name="connsiteY11" fmla="*/ 10079 h 10079"/>
              <a:gd name="connsiteX12" fmla="*/ 9241 w 10182"/>
              <a:gd name="connsiteY12" fmla="*/ 9987 h 10079"/>
              <a:gd name="connsiteX0" fmla="*/ 9243 w 10184"/>
              <a:gd name="connsiteY0" fmla="*/ 9987 h 10079"/>
              <a:gd name="connsiteX1" fmla="*/ 9235 w 10184"/>
              <a:gd name="connsiteY1" fmla="*/ 9793 h 10079"/>
              <a:gd name="connsiteX2" fmla="*/ 10024 w 10184"/>
              <a:gd name="connsiteY2" fmla="*/ 8616 h 10079"/>
              <a:gd name="connsiteX3" fmla="*/ 10184 w 10184"/>
              <a:gd name="connsiteY3" fmla="*/ 8629 h 10079"/>
              <a:gd name="connsiteX4" fmla="*/ 10095 w 10184"/>
              <a:gd name="connsiteY4" fmla="*/ 1410 h 10079"/>
              <a:gd name="connsiteX5" fmla="*/ 9953 w 10184"/>
              <a:gd name="connsiteY5" fmla="*/ 1423 h 10079"/>
              <a:gd name="connsiteX6" fmla="*/ 9110 w 10184"/>
              <a:gd name="connsiteY6" fmla="*/ 142 h 10079"/>
              <a:gd name="connsiteX7" fmla="*/ 9110 w 10184"/>
              <a:gd name="connsiteY7" fmla="*/ 13 h 10079"/>
              <a:gd name="connsiteX8" fmla="*/ 613 w 10184"/>
              <a:gd name="connsiteY8" fmla="*/ 29 h 10079"/>
              <a:gd name="connsiteX9" fmla="*/ 92 w 10184"/>
              <a:gd name="connsiteY9" fmla="*/ 803 h 10079"/>
              <a:gd name="connsiteX10" fmla="*/ 93 w 10184"/>
              <a:gd name="connsiteY10" fmla="*/ 9281 h 10079"/>
              <a:gd name="connsiteX11" fmla="*/ 648 w 10184"/>
              <a:gd name="connsiteY11" fmla="*/ 10079 h 10079"/>
              <a:gd name="connsiteX12" fmla="*/ 9243 w 10184"/>
              <a:gd name="connsiteY12" fmla="*/ 9987 h 10079"/>
              <a:gd name="connsiteX0" fmla="*/ 9243 w 10184"/>
              <a:gd name="connsiteY0" fmla="*/ 9987 h 10079"/>
              <a:gd name="connsiteX1" fmla="*/ 9235 w 10184"/>
              <a:gd name="connsiteY1" fmla="*/ 9793 h 10079"/>
              <a:gd name="connsiteX2" fmla="*/ 10024 w 10184"/>
              <a:gd name="connsiteY2" fmla="*/ 8616 h 10079"/>
              <a:gd name="connsiteX3" fmla="*/ 10184 w 10184"/>
              <a:gd name="connsiteY3" fmla="*/ 8629 h 10079"/>
              <a:gd name="connsiteX4" fmla="*/ 10095 w 10184"/>
              <a:gd name="connsiteY4" fmla="*/ 1410 h 10079"/>
              <a:gd name="connsiteX5" fmla="*/ 9953 w 10184"/>
              <a:gd name="connsiteY5" fmla="*/ 1423 h 10079"/>
              <a:gd name="connsiteX6" fmla="*/ 9110 w 10184"/>
              <a:gd name="connsiteY6" fmla="*/ 142 h 10079"/>
              <a:gd name="connsiteX7" fmla="*/ 9110 w 10184"/>
              <a:gd name="connsiteY7" fmla="*/ 13 h 10079"/>
              <a:gd name="connsiteX8" fmla="*/ 613 w 10184"/>
              <a:gd name="connsiteY8" fmla="*/ 29 h 10079"/>
              <a:gd name="connsiteX9" fmla="*/ 92 w 10184"/>
              <a:gd name="connsiteY9" fmla="*/ 803 h 10079"/>
              <a:gd name="connsiteX10" fmla="*/ 93 w 10184"/>
              <a:gd name="connsiteY10" fmla="*/ 9281 h 10079"/>
              <a:gd name="connsiteX11" fmla="*/ 648 w 10184"/>
              <a:gd name="connsiteY11" fmla="*/ 10079 h 10079"/>
              <a:gd name="connsiteX12" fmla="*/ 9243 w 10184"/>
              <a:gd name="connsiteY12" fmla="*/ 9987 h 10079"/>
              <a:gd name="connsiteX0" fmla="*/ 9151 w 10092"/>
              <a:gd name="connsiteY0" fmla="*/ 9987 h 10079"/>
              <a:gd name="connsiteX1" fmla="*/ 9143 w 10092"/>
              <a:gd name="connsiteY1" fmla="*/ 9793 h 10079"/>
              <a:gd name="connsiteX2" fmla="*/ 9932 w 10092"/>
              <a:gd name="connsiteY2" fmla="*/ 8616 h 10079"/>
              <a:gd name="connsiteX3" fmla="*/ 10092 w 10092"/>
              <a:gd name="connsiteY3" fmla="*/ 8629 h 10079"/>
              <a:gd name="connsiteX4" fmla="*/ 10003 w 10092"/>
              <a:gd name="connsiteY4" fmla="*/ 1410 h 10079"/>
              <a:gd name="connsiteX5" fmla="*/ 9861 w 10092"/>
              <a:gd name="connsiteY5" fmla="*/ 1423 h 10079"/>
              <a:gd name="connsiteX6" fmla="*/ 9018 w 10092"/>
              <a:gd name="connsiteY6" fmla="*/ 142 h 10079"/>
              <a:gd name="connsiteX7" fmla="*/ 9018 w 10092"/>
              <a:gd name="connsiteY7" fmla="*/ 13 h 10079"/>
              <a:gd name="connsiteX8" fmla="*/ 521 w 10092"/>
              <a:gd name="connsiteY8" fmla="*/ 29 h 10079"/>
              <a:gd name="connsiteX9" fmla="*/ 0 w 10092"/>
              <a:gd name="connsiteY9" fmla="*/ 803 h 10079"/>
              <a:gd name="connsiteX10" fmla="*/ 1 w 10092"/>
              <a:gd name="connsiteY10" fmla="*/ 9281 h 10079"/>
              <a:gd name="connsiteX11" fmla="*/ 556 w 10092"/>
              <a:gd name="connsiteY11" fmla="*/ 10079 h 10079"/>
              <a:gd name="connsiteX12" fmla="*/ 9151 w 10092"/>
              <a:gd name="connsiteY12" fmla="*/ 9987 h 10079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9861 w 10092"/>
              <a:gd name="connsiteY4" fmla="*/ 1517 h 10173"/>
              <a:gd name="connsiteX5" fmla="*/ 9018 w 10092"/>
              <a:gd name="connsiteY5" fmla="*/ 107 h 10173"/>
              <a:gd name="connsiteX6" fmla="*/ 521 w 10092"/>
              <a:gd name="connsiteY6" fmla="*/ 123 h 10173"/>
              <a:gd name="connsiteX7" fmla="*/ 0 w 10092"/>
              <a:gd name="connsiteY7" fmla="*/ 897 h 10173"/>
              <a:gd name="connsiteX8" fmla="*/ 1 w 10092"/>
              <a:gd name="connsiteY8" fmla="*/ 9375 h 10173"/>
              <a:gd name="connsiteX9" fmla="*/ 556 w 10092"/>
              <a:gd name="connsiteY9" fmla="*/ 10173 h 10173"/>
              <a:gd name="connsiteX10" fmla="*/ 9151 w 10092"/>
              <a:gd name="connsiteY10" fmla="*/ 10081 h 10173"/>
              <a:gd name="connsiteX0" fmla="*/ 9151 w 10273"/>
              <a:gd name="connsiteY0" fmla="*/ 10062 h 10154"/>
              <a:gd name="connsiteX1" fmla="*/ 9143 w 10273"/>
              <a:gd name="connsiteY1" fmla="*/ 9868 h 10154"/>
              <a:gd name="connsiteX2" fmla="*/ 9932 w 10273"/>
              <a:gd name="connsiteY2" fmla="*/ 8691 h 10154"/>
              <a:gd name="connsiteX3" fmla="*/ 10092 w 10273"/>
              <a:gd name="connsiteY3" fmla="*/ 8704 h 10154"/>
              <a:gd name="connsiteX4" fmla="*/ 9861 w 10273"/>
              <a:gd name="connsiteY4" fmla="*/ 1498 h 10154"/>
              <a:gd name="connsiteX5" fmla="*/ 9532 w 10273"/>
              <a:gd name="connsiteY5" fmla="*/ 116 h 10154"/>
              <a:gd name="connsiteX6" fmla="*/ 521 w 10273"/>
              <a:gd name="connsiteY6" fmla="*/ 104 h 10154"/>
              <a:gd name="connsiteX7" fmla="*/ 0 w 10273"/>
              <a:gd name="connsiteY7" fmla="*/ 878 h 10154"/>
              <a:gd name="connsiteX8" fmla="*/ 1 w 10273"/>
              <a:gd name="connsiteY8" fmla="*/ 9356 h 10154"/>
              <a:gd name="connsiteX9" fmla="*/ 556 w 10273"/>
              <a:gd name="connsiteY9" fmla="*/ 10154 h 10154"/>
              <a:gd name="connsiteX10" fmla="*/ 9151 w 10273"/>
              <a:gd name="connsiteY10" fmla="*/ 10062 h 10154"/>
              <a:gd name="connsiteX0" fmla="*/ 9151 w 10092"/>
              <a:gd name="connsiteY0" fmla="*/ 10062 h 10154"/>
              <a:gd name="connsiteX1" fmla="*/ 9143 w 10092"/>
              <a:gd name="connsiteY1" fmla="*/ 9868 h 10154"/>
              <a:gd name="connsiteX2" fmla="*/ 9932 w 10092"/>
              <a:gd name="connsiteY2" fmla="*/ 8691 h 10154"/>
              <a:gd name="connsiteX3" fmla="*/ 10092 w 10092"/>
              <a:gd name="connsiteY3" fmla="*/ 8704 h 10154"/>
              <a:gd name="connsiteX4" fmla="*/ 9861 w 10092"/>
              <a:gd name="connsiteY4" fmla="*/ 1498 h 10154"/>
              <a:gd name="connsiteX5" fmla="*/ 9532 w 10092"/>
              <a:gd name="connsiteY5" fmla="*/ 116 h 10154"/>
              <a:gd name="connsiteX6" fmla="*/ 521 w 10092"/>
              <a:gd name="connsiteY6" fmla="*/ 104 h 10154"/>
              <a:gd name="connsiteX7" fmla="*/ 0 w 10092"/>
              <a:gd name="connsiteY7" fmla="*/ 878 h 10154"/>
              <a:gd name="connsiteX8" fmla="*/ 1 w 10092"/>
              <a:gd name="connsiteY8" fmla="*/ 9356 h 10154"/>
              <a:gd name="connsiteX9" fmla="*/ 556 w 10092"/>
              <a:gd name="connsiteY9" fmla="*/ 10154 h 10154"/>
              <a:gd name="connsiteX10" fmla="*/ 9151 w 10092"/>
              <a:gd name="connsiteY10" fmla="*/ 10062 h 10154"/>
              <a:gd name="connsiteX0" fmla="*/ 9151 w 10127"/>
              <a:gd name="connsiteY0" fmla="*/ 10052 h 10144"/>
              <a:gd name="connsiteX1" fmla="*/ 9143 w 10127"/>
              <a:gd name="connsiteY1" fmla="*/ 9858 h 10144"/>
              <a:gd name="connsiteX2" fmla="*/ 9932 w 10127"/>
              <a:gd name="connsiteY2" fmla="*/ 8681 h 10144"/>
              <a:gd name="connsiteX3" fmla="*/ 10092 w 10127"/>
              <a:gd name="connsiteY3" fmla="*/ 8694 h 10144"/>
              <a:gd name="connsiteX4" fmla="*/ 9861 w 10127"/>
              <a:gd name="connsiteY4" fmla="*/ 1488 h 10144"/>
              <a:gd name="connsiteX5" fmla="*/ 10075 w 10127"/>
              <a:gd name="connsiteY5" fmla="*/ 120 h 10144"/>
              <a:gd name="connsiteX6" fmla="*/ 521 w 10127"/>
              <a:gd name="connsiteY6" fmla="*/ 94 h 10144"/>
              <a:gd name="connsiteX7" fmla="*/ 0 w 10127"/>
              <a:gd name="connsiteY7" fmla="*/ 868 h 10144"/>
              <a:gd name="connsiteX8" fmla="*/ 1 w 10127"/>
              <a:gd name="connsiteY8" fmla="*/ 9346 h 10144"/>
              <a:gd name="connsiteX9" fmla="*/ 556 w 10127"/>
              <a:gd name="connsiteY9" fmla="*/ 10144 h 10144"/>
              <a:gd name="connsiteX10" fmla="*/ 9151 w 10127"/>
              <a:gd name="connsiteY10" fmla="*/ 10052 h 10144"/>
              <a:gd name="connsiteX0" fmla="*/ 9151 w 10092"/>
              <a:gd name="connsiteY0" fmla="*/ 10066 h 10158"/>
              <a:gd name="connsiteX1" fmla="*/ 9143 w 10092"/>
              <a:gd name="connsiteY1" fmla="*/ 9872 h 10158"/>
              <a:gd name="connsiteX2" fmla="*/ 9932 w 10092"/>
              <a:gd name="connsiteY2" fmla="*/ 8695 h 10158"/>
              <a:gd name="connsiteX3" fmla="*/ 10092 w 10092"/>
              <a:gd name="connsiteY3" fmla="*/ 8708 h 10158"/>
              <a:gd name="connsiteX4" fmla="*/ 9861 w 10092"/>
              <a:gd name="connsiteY4" fmla="*/ 1502 h 10158"/>
              <a:gd name="connsiteX5" fmla="*/ 9522 w 10092"/>
              <a:gd name="connsiteY5" fmla="*/ 113 h 10158"/>
              <a:gd name="connsiteX6" fmla="*/ 521 w 10092"/>
              <a:gd name="connsiteY6" fmla="*/ 108 h 10158"/>
              <a:gd name="connsiteX7" fmla="*/ 0 w 10092"/>
              <a:gd name="connsiteY7" fmla="*/ 882 h 10158"/>
              <a:gd name="connsiteX8" fmla="*/ 1 w 10092"/>
              <a:gd name="connsiteY8" fmla="*/ 9360 h 10158"/>
              <a:gd name="connsiteX9" fmla="*/ 556 w 10092"/>
              <a:gd name="connsiteY9" fmla="*/ 10158 h 10158"/>
              <a:gd name="connsiteX10" fmla="*/ 9151 w 10092"/>
              <a:gd name="connsiteY10" fmla="*/ 10066 h 10158"/>
              <a:gd name="connsiteX0" fmla="*/ 9151 w 10092"/>
              <a:gd name="connsiteY0" fmla="*/ 10066 h 10158"/>
              <a:gd name="connsiteX1" fmla="*/ 9143 w 10092"/>
              <a:gd name="connsiteY1" fmla="*/ 9872 h 10158"/>
              <a:gd name="connsiteX2" fmla="*/ 9932 w 10092"/>
              <a:gd name="connsiteY2" fmla="*/ 8695 h 10158"/>
              <a:gd name="connsiteX3" fmla="*/ 10092 w 10092"/>
              <a:gd name="connsiteY3" fmla="*/ 8708 h 10158"/>
              <a:gd name="connsiteX4" fmla="*/ 9538 w 10092"/>
              <a:gd name="connsiteY4" fmla="*/ 918 h 10158"/>
              <a:gd name="connsiteX5" fmla="*/ 9522 w 10092"/>
              <a:gd name="connsiteY5" fmla="*/ 113 h 10158"/>
              <a:gd name="connsiteX6" fmla="*/ 521 w 10092"/>
              <a:gd name="connsiteY6" fmla="*/ 108 h 10158"/>
              <a:gd name="connsiteX7" fmla="*/ 0 w 10092"/>
              <a:gd name="connsiteY7" fmla="*/ 882 h 10158"/>
              <a:gd name="connsiteX8" fmla="*/ 1 w 10092"/>
              <a:gd name="connsiteY8" fmla="*/ 9360 h 10158"/>
              <a:gd name="connsiteX9" fmla="*/ 556 w 10092"/>
              <a:gd name="connsiteY9" fmla="*/ 10158 h 10158"/>
              <a:gd name="connsiteX10" fmla="*/ 9151 w 10092"/>
              <a:gd name="connsiteY10" fmla="*/ 10066 h 10158"/>
              <a:gd name="connsiteX0" fmla="*/ 9151 w 10160"/>
              <a:gd name="connsiteY0" fmla="*/ 10066 h 10158"/>
              <a:gd name="connsiteX1" fmla="*/ 9143 w 10160"/>
              <a:gd name="connsiteY1" fmla="*/ 9872 h 10158"/>
              <a:gd name="connsiteX2" fmla="*/ 9932 w 10160"/>
              <a:gd name="connsiteY2" fmla="*/ 8695 h 10158"/>
              <a:gd name="connsiteX3" fmla="*/ 10092 w 10160"/>
              <a:gd name="connsiteY3" fmla="*/ 8708 h 10158"/>
              <a:gd name="connsiteX4" fmla="*/ 10081 w 10160"/>
              <a:gd name="connsiteY4" fmla="*/ 911 h 10158"/>
              <a:gd name="connsiteX5" fmla="*/ 9522 w 10160"/>
              <a:gd name="connsiteY5" fmla="*/ 113 h 10158"/>
              <a:gd name="connsiteX6" fmla="*/ 521 w 10160"/>
              <a:gd name="connsiteY6" fmla="*/ 108 h 10158"/>
              <a:gd name="connsiteX7" fmla="*/ 0 w 10160"/>
              <a:gd name="connsiteY7" fmla="*/ 882 h 10158"/>
              <a:gd name="connsiteX8" fmla="*/ 1 w 10160"/>
              <a:gd name="connsiteY8" fmla="*/ 9360 h 10158"/>
              <a:gd name="connsiteX9" fmla="*/ 556 w 10160"/>
              <a:gd name="connsiteY9" fmla="*/ 10158 h 10158"/>
              <a:gd name="connsiteX10" fmla="*/ 9151 w 10160"/>
              <a:gd name="connsiteY10" fmla="*/ 10066 h 10158"/>
              <a:gd name="connsiteX0" fmla="*/ 9151 w 10160"/>
              <a:gd name="connsiteY0" fmla="*/ 10066 h 10158"/>
              <a:gd name="connsiteX1" fmla="*/ 9143 w 10160"/>
              <a:gd name="connsiteY1" fmla="*/ 9872 h 10158"/>
              <a:gd name="connsiteX2" fmla="*/ 9932 w 10160"/>
              <a:gd name="connsiteY2" fmla="*/ 8695 h 10158"/>
              <a:gd name="connsiteX3" fmla="*/ 10092 w 10160"/>
              <a:gd name="connsiteY3" fmla="*/ 8708 h 10158"/>
              <a:gd name="connsiteX4" fmla="*/ 10081 w 10160"/>
              <a:gd name="connsiteY4" fmla="*/ 911 h 10158"/>
              <a:gd name="connsiteX5" fmla="*/ 9522 w 10160"/>
              <a:gd name="connsiteY5" fmla="*/ 113 h 10158"/>
              <a:gd name="connsiteX6" fmla="*/ 521 w 10160"/>
              <a:gd name="connsiteY6" fmla="*/ 108 h 10158"/>
              <a:gd name="connsiteX7" fmla="*/ 0 w 10160"/>
              <a:gd name="connsiteY7" fmla="*/ 882 h 10158"/>
              <a:gd name="connsiteX8" fmla="*/ 1 w 10160"/>
              <a:gd name="connsiteY8" fmla="*/ 9360 h 10158"/>
              <a:gd name="connsiteX9" fmla="*/ 556 w 10160"/>
              <a:gd name="connsiteY9" fmla="*/ 10158 h 10158"/>
              <a:gd name="connsiteX10" fmla="*/ 9151 w 10160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10092 w 10171"/>
              <a:gd name="connsiteY2" fmla="*/ 8708 h 10158"/>
              <a:gd name="connsiteX3" fmla="*/ 10096 w 10171"/>
              <a:gd name="connsiteY3" fmla="*/ 939 h 10158"/>
              <a:gd name="connsiteX4" fmla="*/ 9522 w 10171"/>
              <a:gd name="connsiteY4" fmla="*/ 113 h 10158"/>
              <a:gd name="connsiteX5" fmla="*/ 521 w 10171"/>
              <a:gd name="connsiteY5" fmla="*/ 108 h 10158"/>
              <a:gd name="connsiteX6" fmla="*/ 0 w 10171"/>
              <a:gd name="connsiteY6" fmla="*/ 882 h 10158"/>
              <a:gd name="connsiteX7" fmla="*/ 1 w 10171"/>
              <a:gd name="connsiteY7" fmla="*/ 9360 h 10158"/>
              <a:gd name="connsiteX8" fmla="*/ 556 w 10171"/>
              <a:gd name="connsiteY8" fmla="*/ 10158 h 10158"/>
              <a:gd name="connsiteX9" fmla="*/ 9151 w 10171"/>
              <a:gd name="connsiteY9" fmla="*/ 10066 h 10158"/>
              <a:gd name="connsiteX0" fmla="*/ 9151 w 10171"/>
              <a:gd name="connsiteY0" fmla="*/ 10066 h 10158"/>
              <a:gd name="connsiteX1" fmla="*/ 10092 w 10171"/>
              <a:gd name="connsiteY1" fmla="*/ 8708 h 10158"/>
              <a:gd name="connsiteX2" fmla="*/ 10096 w 10171"/>
              <a:gd name="connsiteY2" fmla="*/ 939 h 10158"/>
              <a:gd name="connsiteX3" fmla="*/ 9522 w 10171"/>
              <a:gd name="connsiteY3" fmla="*/ 113 h 10158"/>
              <a:gd name="connsiteX4" fmla="*/ 521 w 10171"/>
              <a:gd name="connsiteY4" fmla="*/ 108 h 10158"/>
              <a:gd name="connsiteX5" fmla="*/ 0 w 10171"/>
              <a:gd name="connsiteY5" fmla="*/ 882 h 10158"/>
              <a:gd name="connsiteX6" fmla="*/ 1 w 10171"/>
              <a:gd name="connsiteY6" fmla="*/ 9360 h 10158"/>
              <a:gd name="connsiteX7" fmla="*/ 556 w 10171"/>
              <a:gd name="connsiteY7" fmla="*/ 10158 h 10158"/>
              <a:gd name="connsiteX8" fmla="*/ 9151 w 10171"/>
              <a:gd name="connsiteY8" fmla="*/ 10066 h 10158"/>
              <a:gd name="connsiteX0" fmla="*/ 9151 w 10169"/>
              <a:gd name="connsiteY0" fmla="*/ 10066 h 10186"/>
              <a:gd name="connsiteX1" fmla="*/ 10082 w 10169"/>
              <a:gd name="connsiteY1" fmla="*/ 9335 h 10186"/>
              <a:gd name="connsiteX2" fmla="*/ 10096 w 10169"/>
              <a:gd name="connsiteY2" fmla="*/ 939 h 10186"/>
              <a:gd name="connsiteX3" fmla="*/ 9522 w 10169"/>
              <a:gd name="connsiteY3" fmla="*/ 113 h 10186"/>
              <a:gd name="connsiteX4" fmla="*/ 521 w 10169"/>
              <a:gd name="connsiteY4" fmla="*/ 108 h 10186"/>
              <a:gd name="connsiteX5" fmla="*/ 0 w 10169"/>
              <a:gd name="connsiteY5" fmla="*/ 882 h 10186"/>
              <a:gd name="connsiteX6" fmla="*/ 1 w 10169"/>
              <a:gd name="connsiteY6" fmla="*/ 9360 h 10186"/>
              <a:gd name="connsiteX7" fmla="*/ 556 w 10169"/>
              <a:gd name="connsiteY7" fmla="*/ 10158 h 10186"/>
              <a:gd name="connsiteX8" fmla="*/ 9151 w 10169"/>
              <a:gd name="connsiteY8" fmla="*/ 10066 h 10186"/>
              <a:gd name="connsiteX0" fmla="*/ 9151 w 10169"/>
              <a:gd name="connsiteY0" fmla="*/ 10066 h 10158"/>
              <a:gd name="connsiteX1" fmla="*/ 10082 w 10169"/>
              <a:gd name="connsiteY1" fmla="*/ 9335 h 10158"/>
              <a:gd name="connsiteX2" fmla="*/ 10096 w 10169"/>
              <a:gd name="connsiteY2" fmla="*/ 939 h 10158"/>
              <a:gd name="connsiteX3" fmla="*/ 9522 w 10169"/>
              <a:gd name="connsiteY3" fmla="*/ 113 h 10158"/>
              <a:gd name="connsiteX4" fmla="*/ 521 w 10169"/>
              <a:gd name="connsiteY4" fmla="*/ 108 h 10158"/>
              <a:gd name="connsiteX5" fmla="*/ 0 w 10169"/>
              <a:gd name="connsiteY5" fmla="*/ 882 h 10158"/>
              <a:gd name="connsiteX6" fmla="*/ 1 w 10169"/>
              <a:gd name="connsiteY6" fmla="*/ 9360 h 10158"/>
              <a:gd name="connsiteX7" fmla="*/ 556 w 10169"/>
              <a:gd name="connsiteY7" fmla="*/ 10158 h 10158"/>
              <a:gd name="connsiteX8" fmla="*/ 9151 w 10169"/>
              <a:gd name="connsiteY8" fmla="*/ 10066 h 10158"/>
              <a:gd name="connsiteX0" fmla="*/ 9518 w 10241"/>
              <a:gd name="connsiteY0" fmla="*/ 10159 h 10159"/>
              <a:gd name="connsiteX1" fmla="*/ 10082 w 10241"/>
              <a:gd name="connsiteY1" fmla="*/ 9335 h 10159"/>
              <a:gd name="connsiteX2" fmla="*/ 10096 w 10241"/>
              <a:gd name="connsiteY2" fmla="*/ 939 h 10159"/>
              <a:gd name="connsiteX3" fmla="*/ 9522 w 10241"/>
              <a:gd name="connsiteY3" fmla="*/ 113 h 10159"/>
              <a:gd name="connsiteX4" fmla="*/ 521 w 10241"/>
              <a:gd name="connsiteY4" fmla="*/ 108 h 10159"/>
              <a:gd name="connsiteX5" fmla="*/ 0 w 10241"/>
              <a:gd name="connsiteY5" fmla="*/ 882 h 10159"/>
              <a:gd name="connsiteX6" fmla="*/ 1 w 10241"/>
              <a:gd name="connsiteY6" fmla="*/ 9360 h 10159"/>
              <a:gd name="connsiteX7" fmla="*/ 556 w 10241"/>
              <a:gd name="connsiteY7" fmla="*/ 10158 h 10159"/>
              <a:gd name="connsiteX8" fmla="*/ 9518 w 10241"/>
              <a:gd name="connsiteY8" fmla="*/ 10159 h 10159"/>
              <a:gd name="connsiteX0" fmla="*/ 9518 w 10169"/>
              <a:gd name="connsiteY0" fmla="*/ 10159 h 10159"/>
              <a:gd name="connsiteX1" fmla="*/ 10082 w 10169"/>
              <a:gd name="connsiteY1" fmla="*/ 9335 h 10159"/>
              <a:gd name="connsiteX2" fmla="*/ 10096 w 10169"/>
              <a:gd name="connsiteY2" fmla="*/ 939 h 10159"/>
              <a:gd name="connsiteX3" fmla="*/ 9522 w 10169"/>
              <a:gd name="connsiteY3" fmla="*/ 113 h 10159"/>
              <a:gd name="connsiteX4" fmla="*/ 521 w 10169"/>
              <a:gd name="connsiteY4" fmla="*/ 108 h 10159"/>
              <a:gd name="connsiteX5" fmla="*/ 0 w 10169"/>
              <a:gd name="connsiteY5" fmla="*/ 882 h 10159"/>
              <a:gd name="connsiteX6" fmla="*/ 1 w 10169"/>
              <a:gd name="connsiteY6" fmla="*/ 9360 h 10159"/>
              <a:gd name="connsiteX7" fmla="*/ 556 w 10169"/>
              <a:gd name="connsiteY7" fmla="*/ 10158 h 10159"/>
              <a:gd name="connsiteX8" fmla="*/ 9518 w 10169"/>
              <a:gd name="connsiteY8" fmla="*/ 10159 h 10159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70"/>
              <a:gd name="connsiteY0" fmla="*/ 10166 h 10166"/>
              <a:gd name="connsiteX1" fmla="*/ 10082 w 10170"/>
              <a:gd name="connsiteY1" fmla="*/ 9335 h 10166"/>
              <a:gd name="connsiteX2" fmla="*/ 10096 w 10170"/>
              <a:gd name="connsiteY2" fmla="*/ 939 h 10166"/>
              <a:gd name="connsiteX3" fmla="*/ 9522 w 10170"/>
              <a:gd name="connsiteY3" fmla="*/ 113 h 10166"/>
              <a:gd name="connsiteX4" fmla="*/ 521 w 10170"/>
              <a:gd name="connsiteY4" fmla="*/ 108 h 10166"/>
              <a:gd name="connsiteX5" fmla="*/ 0 w 10170"/>
              <a:gd name="connsiteY5" fmla="*/ 882 h 10166"/>
              <a:gd name="connsiteX6" fmla="*/ 1 w 10170"/>
              <a:gd name="connsiteY6" fmla="*/ 9360 h 10166"/>
              <a:gd name="connsiteX7" fmla="*/ 556 w 10170"/>
              <a:gd name="connsiteY7" fmla="*/ 10158 h 10166"/>
              <a:gd name="connsiteX8" fmla="*/ 9528 w 10170"/>
              <a:gd name="connsiteY8" fmla="*/ 10166 h 10166"/>
              <a:gd name="connsiteX0" fmla="*/ 9528 w 10096"/>
              <a:gd name="connsiteY0" fmla="*/ 10166 h 10166"/>
              <a:gd name="connsiteX1" fmla="*/ 10082 w 10096"/>
              <a:gd name="connsiteY1" fmla="*/ 9335 h 10166"/>
              <a:gd name="connsiteX2" fmla="*/ 10096 w 10096"/>
              <a:gd name="connsiteY2" fmla="*/ 939 h 10166"/>
              <a:gd name="connsiteX3" fmla="*/ 9522 w 10096"/>
              <a:gd name="connsiteY3" fmla="*/ 113 h 10166"/>
              <a:gd name="connsiteX4" fmla="*/ 521 w 10096"/>
              <a:gd name="connsiteY4" fmla="*/ 108 h 10166"/>
              <a:gd name="connsiteX5" fmla="*/ 0 w 10096"/>
              <a:gd name="connsiteY5" fmla="*/ 882 h 10166"/>
              <a:gd name="connsiteX6" fmla="*/ 1 w 10096"/>
              <a:gd name="connsiteY6" fmla="*/ 9360 h 10166"/>
              <a:gd name="connsiteX7" fmla="*/ 556 w 10096"/>
              <a:gd name="connsiteY7" fmla="*/ 10158 h 10166"/>
              <a:gd name="connsiteX8" fmla="*/ 9528 w 10096"/>
              <a:gd name="connsiteY8" fmla="*/ 10166 h 10166"/>
              <a:gd name="connsiteX0" fmla="*/ 9528 w 10096"/>
              <a:gd name="connsiteY0" fmla="*/ 10058 h 10058"/>
              <a:gd name="connsiteX1" fmla="*/ 10082 w 10096"/>
              <a:gd name="connsiteY1" fmla="*/ 9227 h 10058"/>
              <a:gd name="connsiteX2" fmla="*/ 10096 w 10096"/>
              <a:gd name="connsiteY2" fmla="*/ 831 h 10058"/>
              <a:gd name="connsiteX3" fmla="*/ 9522 w 10096"/>
              <a:gd name="connsiteY3" fmla="*/ 5 h 10058"/>
              <a:gd name="connsiteX4" fmla="*/ 521 w 10096"/>
              <a:gd name="connsiteY4" fmla="*/ 0 h 10058"/>
              <a:gd name="connsiteX5" fmla="*/ 0 w 10096"/>
              <a:gd name="connsiteY5" fmla="*/ 774 h 10058"/>
              <a:gd name="connsiteX6" fmla="*/ 1 w 10096"/>
              <a:gd name="connsiteY6" fmla="*/ 9252 h 10058"/>
              <a:gd name="connsiteX7" fmla="*/ 556 w 10096"/>
              <a:gd name="connsiteY7" fmla="*/ 10050 h 10058"/>
              <a:gd name="connsiteX8" fmla="*/ 9528 w 10096"/>
              <a:gd name="connsiteY8" fmla="*/ 10058 h 10058"/>
              <a:gd name="connsiteX0" fmla="*/ 9829 w 10397"/>
              <a:gd name="connsiteY0" fmla="*/ 10058 h 10058"/>
              <a:gd name="connsiteX1" fmla="*/ 10383 w 10397"/>
              <a:gd name="connsiteY1" fmla="*/ 9227 h 10058"/>
              <a:gd name="connsiteX2" fmla="*/ 10397 w 10397"/>
              <a:gd name="connsiteY2" fmla="*/ 831 h 10058"/>
              <a:gd name="connsiteX3" fmla="*/ 9823 w 10397"/>
              <a:gd name="connsiteY3" fmla="*/ 5 h 10058"/>
              <a:gd name="connsiteX4" fmla="*/ 822 w 10397"/>
              <a:gd name="connsiteY4" fmla="*/ 0 h 10058"/>
              <a:gd name="connsiteX5" fmla="*/ 0 w 10397"/>
              <a:gd name="connsiteY5" fmla="*/ 774 h 10058"/>
              <a:gd name="connsiteX6" fmla="*/ 302 w 10397"/>
              <a:gd name="connsiteY6" fmla="*/ 9252 h 10058"/>
              <a:gd name="connsiteX7" fmla="*/ 857 w 10397"/>
              <a:gd name="connsiteY7" fmla="*/ 10050 h 10058"/>
              <a:gd name="connsiteX8" fmla="*/ 9829 w 10397"/>
              <a:gd name="connsiteY8" fmla="*/ 10058 h 10058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02 w 10397"/>
              <a:gd name="connsiteY6" fmla="*/ 9447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4 w 10397"/>
              <a:gd name="connsiteY6" fmla="*/ 9544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4 w 10397"/>
              <a:gd name="connsiteY6" fmla="*/ 9544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440"/>
              <a:gd name="connsiteX1" fmla="*/ 10383 w 10397"/>
              <a:gd name="connsiteY1" fmla="*/ 9422 h 10440"/>
              <a:gd name="connsiteX2" fmla="*/ 10397 w 10397"/>
              <a:gd name="connsiteY2" fmla="*/ 1026 h 10440"/>
              <a:gd name="connsiteX3" fmla="*/ 9823 w 10397"/>
              <a:gd name="connsiteY3" fmla="*/ 200 h 10440"/>
              <a:gd name="connsiteX4" fmla="*/ 632 w 10397"/>
              <a:gd name="connsiteY4" fmla="*/ 0 h 10440"/>
              <a:gd name="connsiteX5" fmla="*/ 0 w 10397"/>
              <a:gd name="connsiteY5" fmla="*/ 969 h 10440"/>
              <a:gd name="connsiteX6" fmla="*/ 34 w 10397"/>
              <a:gd name="connsiteY6" fmla="*/ 9544 h 10440"/>
              <a:gd name="connsiteX7" fmla="*/ 612 w 10397"/>
              <a:gd name="connsiteY7" fmla="*/ 10440 h 10440"/>
              <a:gd name="connsiteX8" fmla="*/ 9829 w 10397"/>
              <a:gd name="connsiteY8" fmla="*/ 10253 h 10440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18 w 10397"/>
              <a:gd name="connsiteY0" fmla="*/ 10432 h 10432"/>
              <a:gd name="connsiteX1" fmla="*/ 10383 w 10397"/>
              <a:gd name="connsiteY1" fmla="*/ 9422 h 10432"/>
              <a:gd name="connsiteX2" fmla="*/ 10397 w 10397"/>
              <a:gd name="connsiteY2" fmla="*/ 1026 h 10432"/>
              <a:gd name="connsiteX3" fmla="*/ 9823 w 10397"/>
              <a:gd name="connsiteY3" fmla="*/ 200 h 10432"/>
              <a:gd name="connsiteX4" fmla="*/ 632 w 10397"/>
              <a:gd name="connsiteY4" fmla="*/ 0 h 10432"/>
              <a:gd name="connsiteX5" fmla="*/ 0 w 10397"/>
              <a:gd name="connsiteY5" fmla="*/ 969 h 10432"/>
              <a:gd name="connsiteX6" fmla="*/ 34 w 10397"/>
              <a:gd name="connsiteY6" fmla="*/ 9544 h 10432"/>
              <a:gd name="connsiteX7" fmla="*/ 679 w 10397"/>
              <a:gd name="connsiteY7" fmla="*/ 10424 h 10432"/>
              <a:gd name="connsiteX8" fmla="*/ 9818 w 10397"/>
              <a:gd name="connsiteY8" fmla="*/ 10432 h 1043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1086 h 10492"/>
              <a:gd name="connsiteX3" fmla="*/ 98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1086 h 10492"/>
              <a:gd name="connsiteX3" fmla="*/ 97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907 h 10492"/>
              <a:gd name="connsiteX3" fmla="*/ 97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472"/>
              <a:gd name="connsiteY0" fmla="*/ 10492 h 10492"/>
              <a:gd name="connsiteX1" fmla="*/ 10472 w 10472"/>
              <a:gd name="connsiteY1" fmla="*/ 9563 h 10492"/>
              <a:gd name="connsiteX2" fmla="*/ 10397 w 10472"/>
              <a:gd name="connsiteY2" fmla="*/ 907 h 10492"/>
              <a:gd name="connsiteX3" fmla="*/ 9701 w 10472"/>
              <a:gd name="connsiteY3" fmla="*/ 0 h 10492"/>
              <a:gd name="connsiteX4" fmla="*/ 632 w 10472"/>
              <a:gd name="connsiteY4" fmla="*/ 60 h 10492"/>
              <a:gd name="connsiteX5" fmla="*/ 0 w 10472"/>
              <a:gd name="connsiteY5" fmla="*/ 1029 h 10492"/>
              <a:gd name="connsiteX6" fmla="*/ 34 w 10472"/>
              <a:gd name="connsiteY6" fmla="*/ 9604 h 10492"/>
              <a:gd name="connsiteX7" fmla="*/ 679 w 10472"/>
              <a:gd name="connsiteY7" fmla="*/ 10484 h 10492"/>
              <a:gd name="connsiteX8" fmla="*/ 9818 w 10472"/>
              <a:gd name="connsiteY8" fmla="*/ 10492 h 10492"/>
              <a:gd name="connsiteX0" fmla="*/ 9818 w 10472"/>
              <a:gd name="connsiteY0" fmla="*/ 10492 h 10492"/>
              <a:gd name="connsiteX1" fmla="*/ 10472 w 10472"/>
              <a:gd name="connsiteY1" fmla="*/ 9563 h 10492"/>
              <a:gd name="connsiteX2" fmla="*/ 10397 w 10472"/>
              <a:gd name="connsiteY2" fmla="*/ 907 h 10492"/>
              <a:gd name="connsiteX3" fmla="*/ 9701 w 10472"/>
              <a:gd name="connsiteY3" fmla="*/ 0 h 10492"/>
              <a:gd name="connsiteX4" fmla="*/ 632 w 10472"/>
              <a:gd name="connsiteY4" fmla="*/ 60 h 10492"/>
              <a:gd name="connsiteX5" fmla="*/ 0 w 10472"/>
              <a:gd name="connsiteY5" fmla="*/ 1029 h 10492"/>
              <a:gd name="connsiteX6" fmla="*/ 34 w 10472"/>
              <a:gd name="connsiteY6" fmla="*/ 9604 h 10492"/>
              <a:gd name="connsiteX7" fmla="*/ 679 w 10472"/>
              <a:gd name="connsiteY7" fmla="*/ 10484 h 10492"/>
              <a:gd name="connsiteX8" fmla="*/ 9818 w 10472"/>
              <a:gd name="connsiteY8" fmla="*/ 10492 h 10492"/>
              <a:gd name="connsiteX0" fmla="*/ 9818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18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87 w 10439"/>
              <a:gd name="connsiteY4" fmla="*/ 31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95 w 10439"/>
              <a:gd name="connsiteY4" fmla="*/ 2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439" h="10492">
                <a:moveTo>
                  <a:pt x="9851" y="10492"/>
                </a:moveTo>
                <a:cubicBezTo>
                  <a:pt x="9772" y="9895"/>
                  <a:pt x="10126" y="9428"/>
                  <a:pt x="10439" y="9531"/>
                </a:cubicBezTo>
                <a:cubicBezTo>
                  <a:pt x="10444" y="6732"/>
                  <a:pt x="10392" y="3690"/>
                  <a:pt x="10397" y="891"/>
                </a:cubicBezTo>
                <a:cubicBezTo>
                  <a:pt x="10076" y="887"/>
                  <a:pt x="9702" y="453"/>
                  <a:pt x="9701" y="0"/>
                </a:cubicBezTo>
                <a:lnTo>
                  <a:pt x="695" y="2"/>
                </a:lnTo>
                <a:cubicBezTo>
                  <a:pt x="702" y="501"/>
                  <a:pt x="529" y="1058"/>
                  <a:pt x="0" y="1029"/>
                </a:cubicBezTo>
                <a:cubicBezTo>
                  <a:pt x="11" y="3887"/>
                  <a:pt x="23" y="6746"/>
                  <a:pt x="34" y="9604"/>
                </a:cubicBezTo>
                <a:cubicBezTo>
                  <a:pt x="339" y="9463"/>
                  <a:pt x="751" y="9896"/>
                  <a:pt x="679" y="10484"/>
                </a:cubicBezTo>
                <a:lnTo>
                  <a:pt x="9851" y="10492"/>
                </a:lnTo>
                <a:close/>
              </a:path>
            </a:pathLst>
          </a:custGeom>
          <a:solidFill>
            <a:schemeClr val="accent5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6"/>
          <p:cNvSpPr>
            <a:spLocks/>
          </p:cNvSpPr>
          <p:nvPr/>
        </p:nvSpPr>
        <p:spPr bwMode="auto">
          <a:xfrm>
            <a:off x="339199" y="336434"/>
            <a:ext cx="8491766" cy="6153799"/>
          </a:xfrm>
          <a:custGeom>
            <a:avLst/>
            <a:gdLst/>
            <a:ahLst/>
            <a:cxnLst/>
            <a:rect l="l" t="t" r="r" b="b"/>
            <a:pathLst>
              <a:path w="11322355" h="6153799">
                <a:moveTo>
                  <a:pt x="763927" y="0"/>
                </a:moveTo>
                <a:lnTo>
                  <a:pt x="10479406" y="0"/>
                </a:lnTo>
                <a:cubicBezTo>
                  <a:pt x="10526144" y="265985"/>
                  <a:pt x="11033800" y="530729"/>
                  <a:pt x="11270829" y="549307"/>
                </a:cubicBezTo>
                <a:cubicBezTo>
                  <a:pt x="11279242" y="2224925"/>
                  <a:pt x="11313943" y="3891189"/>
                  <a:pt x="11322355" y="5566807"/>
                </a:cubicBezTo>
                <a:cubicBezTo>
                  <a:pt x="10954316" y="5548098"/>
                  <a:pt x="10606256" y="5874334"/>
                  <a:pt x="10656730" y="6153799"/>
                </a:cubicBezTo>
                <a:lnTo>
                  <a:pt x="778562" y="6129244"/>
                </a:lnTo>
                <a:cubicBezTo>
                  <a:pt x="761737" y="5887781"/>
                  <a:pt x="605058" y="5620595"/>
                  <a:pt x="17247" y="5584346"/>
                </a:cubicBezTo>
                <a:cubicBezTo>
                  <a:pt x="38277" y="4716720"/>
                  <a:pt x="-21660" y="1512817"/>
                  <a:pt x="8834" y="627651"/>
                </a:cubicBezTo>
                <a:cubicBezTo>
                  <a:pt x="504996" y="568288"/>
                  <a:pt x="716694" y="362929"/>
                  <a:pt x="76392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70360" y="456332"/>
            <a:ext cx="7200902" cy="1067669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70360" y="1681163"/>
            <a:ext cx="3429000" cy="823912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2400" b="0">
                <a:solidFill>
                  <a:schemeClr val="accent1">
                    <a:lumMod val="5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70360" y="2505075"/>
            <a:ext cx="3429000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742261" y="1681163"/>
            <a:ext cx="3429000" cy="823912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2400" b="0">
                <a:solidFill>
                  <a:schemeClr val="accent1">
                    <a:lumMod val="5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742261" y="2505075"/>
            <a:ext cx="3429000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16691672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/>
          <p:cNvSpPr>
            <a:spLocks/>
          </p:cNvSpPr>
          <p:nvPr/>
        </p:nvSpPr>
        <p:spPr bwMode="auto">
          <a:xfrm>
            <a:off x="274006" y="279947"/>
            <a:ext cx="8614580" cy="6279030"/>
          </a:xfrm>
          <a:custGeom>
            <a:avLst/>
            <a:gdLst>
              <a:gd name="T0" fmla="*/ 1021 w 1127"/>
              <a:gd name="T1" fmla="*/ 771 h 773"/>
              <a:gd name="T2" fmla="*/ 1020 w 1127"/>
              <a:gd name="T3" fmla="*/ 756 h 773"/>
              <a:gd name="T4" fmla="*/ 1109 w 1127"/>
              <a:gd name="T5" fmla="*/ 665 h 773"/>
              <a:gd name="T6" fmla="*/ 1127 w 1127"/>
              <a:gd name="T7" fmla="*/ 666 h 773"/>
              <a:gd name="T8" fmla="*/ 1117 w 1127"/>
              <a:gd name="T9" fmla="*/ 108 h 773"/>
              <a:gd name="T10" fmla="*/ 1101 w 1127"/>
              <a:gd name="T11" fmla="*/ 109 h 773"/>
              <a:gd name="T12" fmla="*/ 1006 w 1127"/>
              <a:gd name="T13" fmla="*/ 10 h 773"/>
              <a:gd name="T14" fmla="*/ 1006 w 1127"/>
              <a:gd name="T15" fmla="*/ 0 h 773"/>
              <a:gd name="T16" fmla="*/ 92 w 1127"/>
              <a:gd name="T17" fmla="*/ 3 h 773"/>
              <a:gd name="T18" fmla="*/ 95 w 1127"/>
              <a:gd name="T19" fmla="*/ 28 h 773"/>
              <a:gd name="T20" fmla="*/ 5 w 1127"/>
              <a:gd name="T21" fmla="*/ 119 h 773"/>
              <a:gd name="T22" fmla="*/ 0 w 1127"/>
              <a:gd name="T23" fmla="*/ 119 h 773"/>
              <a:gd name="T24" fmla="*/ 6 w 1127"/>
              <a:gd name="T25" fmla="*/ 675 h 773"/>
              <a:gd name="T26" fmla="*/ 24 w 1127"/>
              <a:gd name="T27" fmla="*/ 673 h 773"/>
              <a:gd name="T28" fmla="*/ 119 w 1127"/>
              <a:gd name="T29" fmla="*/ 765 h 773"/>
              <a:gd name="T30" fmla="*/ 119 w 1127"/>
              <a:gd name="T31" fmla="*/ 773 h 773"/>
              <a:gd name="T32" fmla="*/ 1021 w 1127"/>
              <a:gd name="T33" fmla="*/ 771 h 773"/>
              <a:gd name="connsiteX0" fmla="*/ 9133 w 10074"/>
              <a:gd name="connsiteY0" fmla="*/ 10050 h 10076"/>
              <a:gd name="connsiteX1" fmla="*/ 9125 w 10074"/>
              <a:gd name="connsiteY1" fmla="*/ 9856 h 10076"/>
              <a:gd name="connsiteX2" fmla="*/ 9914 w 10074"/>
              <a:gd name="connsiteY2" fmla="*/ 8679 h 10076"/>
              <a:gd name="connsiteX3" fmla="*/ 10074 w 10074"/>
              <a:gd name="connsiteY3" fmla="*/ 8692 h 10076"/>
              <a:gd name="connsiteX4" fmla="*/ 9985 w 10074"/>
              <a:gd name="connsiteY4" fmla="*/ 1473 h 10076"/>
              <a:gd name="connsiteX5" fmla="*/ 9843 w 10074"/>
              <a:gd name="connsiteY5" fmla="*/ 1486 h 10076"/>
              <a:gd name="connsiteX6" fmla="*/ 9000 w 10074"/>
              <a:gd name="connsiteY6" fmla="*/ 205 h 10076"/>
              <a:gd name="connsiteX7" fmla="*/ 9000 w 10074"/>
              <a:gd name="connsiteY7" fmla="*/ 76 h 10076"/>
              <a:gd name="connsiteX8" fmla="*/ 890 w 10074"/>
              <a:gd name="connsiteY8" fmla="*/ 115 h 10076"/>
              <a:gd name="connsiteX9" fmla="*/ 118 w 10074"/>
              <a:gd name="connsiteY9" fmla="*/ 1615 h 10076"/>
              <a:gd name="connsiteX10" fmla="*/ 74 w 10074"/>
              <a:gd name="connsiteY10" fmla="*/ 1615 h 10076"/>
              <a:gd name="connsiteX11" fmla="*/ 127 w 10074"/>
              <a:gd name="connsiteY11" fmla="*/ 8808 h 10076"/>
              <a:gd name="connsiteX12" fmla="*/ 287 w 10074"/>
              <a:gd name="connsiteY12" fmla="*/ 8782 h 10076"/>
              <a:gd name="connsiteX13" fmla="*/ 1130 w 10074"/>
              <a:gd name="connsiteY13" fmla="*/ 9973 h 10076"/>
              <a:gd name="connsiteX14" fmla="*/ 1130 w 10074"/>
              <a:gd name="connsiteY14" fmla="*/ 10076 h 10076"/>
              <a:gd name="connsiteX15" fmla="*/ 9133 w 10074"/>
              <a:gd name="connsiteY15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290 w 10077"/>
              <a:gd name="connsiteY11" fmla="*/ 8782 h 10076"/>
              <a:gd name="connsiteX12" fmla="*/ 1133 w 10077"/>
              <a:gd name="connsiteY12" fmla="*/ 9973 h 10076"/>
              <a:gd name="connsiteX13" fmla="*/ 1133 w 10077"/>
              <a:gd name="connsiteY13" fmla="*/ 10076 h 10076"/>
              <a:gd name="connsiteX14" fmla="*/ 9136 w 10077"/>
              <a:gd name="connsiteY14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1133 w 10077"/>
              <a:gd name="connsiteY11" fmla="*/ 9973 h 10076"/>
              <a:gd name="connsiteX12" fmla="*/ 1133 w 10077"/>
              <a:gd name="connsiteY12" fmla="*/ 10076 h 10076"/>
              <a:gd name="connsiteX13" fmla="*/ 9136 w 10077"/>
              <a:gd name="connsiteY13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1133 w 10077"/>
              <a:gd name="connsiteY11" fmla="*/ 10076 h 10076"/>
              <a:gd name="connsiteX12" fmla="*/ 9136 w 10077"/>
              <a:gd name="connsiteY12" fmla="*/ 10050 h 10076"/>
              <a:gd name="connsiteX0" fmla="*/ 9181 w 10122"/>
              <a:gd name="connsiteY0" fmla="*/ 10017 h 10043"/>
              <a:gd name="connsiteX1" fmla="*/ 9173 w 10122"/>
              <a:gd name="connsiteY1" fmla="*/ 9823 h 10043"/>
              <a:gd name="connsiteX2" fmla="*/ 9962 w 10122"/>
              <a:gd name="connsiteY2" fmla="*/ 8646 h 10043"/>
              <a:gd name="connsiteX3" fmla="*/ 10122 w 10122"/>
              <a:gd name="connsiteY3" fmla="*/ 8659 h 10043"/>
              <a:gd name="connsiteX4" fmla="*/ 10033 w 10122"/>
              <a:gd name="connsiteY4" fmla="*/ 1440 h 10043"/>
              <a:gd name="connsiteX5" fmla="*/ 9891 w 10122"/>
              <a:gd name="connsiteY5" fmla="*/ 1453 h 10043"/>
              <a:gd name="connsiteX6" fmla="*/ 9048 w 10122"/>
              <a:gd name="connsiteY6" fmla="*/ 172 h 10043"/>
              <a:gd name="connsiteX7" fmla="*/ 9048 w 10122"/>
              <a:gd name="connsiteY7" fmla="*/ 43 h 10043"/>
              <a:gd name="connsiteX8" fmla="*/ 938 w 10122"/>
              <a:gd name="connsiteY8" fmla="*/ 82 h 10043"/>
              <a:gd name="connsiteX9" fmla="*/ 87 w 10122"/>
              <a:gd name="connsiteY9" fmla="*/ 1121 h 10043"/>
              <a:gd name="connsiteX10" fmla="*/ 175 w 10122"/>
              <a:gd name="connsiteY10" fmla="*/ 8775 h 10043"/>
              <a:gd name="connsiteX11" fmla="*/ 1178 w 10122"/>
              <a:gd name="connsiteY11" fmla="*/ 10043 h 10043"/>
              <a:gd name="connsiteX12" fmla="*/ 9181 w 10122"/>
              <a:gd name="connsiteY12" fmla="*/ 10017 h 10043"/>
              <a:gd name="connsiteX0" fmla="*/ 9655 w 10596"/>
              <a:gd name="connsiteY0" fmla="*/ 10017 h 10043"/>
              <a:gd name="connsiteX1" fmla="*/ 9647 w 10596"/>
              <a:gd name="connsiteY1" fmla="*/ 9823 h 10043"/>
              <a:gd name="connsiteX2" fmla="*/ 10436 w 10596"/>
              <a:gd name="connsiteY2" fmla="*/ 8646 h 10043"/>
              <a:gd name="connsiteX3" fmla="*/ 10596 w 10596"/>
              <a:gd name="connsiteY3" fmla="*/ 8659 h 10043"/>
              <a:gd name="connsiteX4" fmla="*/ 10507 w 10596"/>
              <a:gd name="connsiteY4" fmla="*/ 1440 h 10043"/>
              <a:gd name="connsiteX5" fmla="*/ 10365 w 10596"/>
              <a:gd name="connsiteY5" fmla="*/ 1453 h 10043"/>
              <a:gd name="connsiteX6" fmla="*/ 9522 w 10596"/>
              <a:gd name="connsiteY6" fmla="*/ 172 h 10043"/>
              <a:gd name="connsiteX7" fmla="*/ 9522 w 10596"/>
              <a:gd name="connsiteY7" fmla="*/ 43 h 10043"/>
              <a:gd name="connsiteX8" fmla="*/ 1412 w 10596"/>
              <a:gd name="connsiteY8" fmla="*/ 82 h 10043"/>
              <a:gd name="connsiteX9" fmla="*/ 561 w 10596"/>
              <a:gd name="connsiteY9" fmla="*/ 1121 h 10043"/>
              <a:gd name="connsiteX10" fmla="*/ 649 w 10596"/>
              <a:gd name="connsiteY10" fmla="*/ 8775 h 10043"/>
              <a:gd name="connsiteX11" fmla="*/ 1652 w 10596"/>
              <a:gd name="connsiteY11" fmla="*/ 10043 h 10043"/>
              <a:gd name="connsiteX12" fmla="*/ 9655 w 10596"/>
              <a:gd name="connsiteY12" fmla="*/ 10017 h 10043"/>
              <a:gd name="connsiteX0" fmla="*/ 9655 w 10596"/>
              <a:gd name="connsiteY0" fmla="*/ 10017 h 10043"/>
              <a:gd name="connsiteX1" fmla="*/ 9647 w 10596"/>
              <a:gd name="connsiteY1" fmla="*/ 9823 h 10043"/>
              <a:gd name="connsiteX2" fmla="*/ 10436 w 10596"/>
              <a:gd name="connsiteY2" fmla="*/ 8646 h 10043"/>
              <a:gd name="connsiteX3" fmla="*/ 10596 w 10596"/>
              <a:gd name="connsiteY3" fmla="*/ 8659 h 10043"/>
              <a:gd name="connsiteX4" fmla="*/ 10507 w 10596"/>
              <a:gd name="connsiteY4" fmla="*/ 1440 h 10043"/>
              <a:gd name="connsiteX5" fmla="*/ 10365 w 10596"/>
              <a:gd name="connsiteY5" fmla="*/ 1453 h 10043"/>
              <a:gd name="connsiteX6" fmla="*/ 9522 w 10596"/>
              <a:gd name="connsiteY6" fmla="*/ 172 h 10043"/>
              <a:gd name="connsiteX7" fmla="*/ 9522 w 10596"/>
              <a:gd name="connsiteY7" fmla="*/ 43 h 10043"/>
              <a:gd name="connsiteX8" fmla="*/ 1412 w 10596"/>
              <a:gd name="connsiteY8" fmla="*/ 82 h 10043"/>
              <a:gd name="connsiteX9" fmla="*/ 561 w 10596"/>
              <a:gd name="connsiteY9" fmla="*/ 1121 h 10043"/>
              <a:gd name="connsiteX10" fmla="*/ 649 w 10596"/>
              <a:gd name="connsiteY10" fmla="*/ 8775 h 10043"/>
              <a:gd name="connsiteX11" fmla="*/ 1652 w 10596"/>
              <a:gd name="connsiteY11" fmla="*/ 10043 h 10043"/>
              <a:gd name="connsiteX12" fmla="*/ 9655 w 10596"/>
              <a:gd name="connsiteY12" fmla="*/ 10017 h 10043"/>
              <a:gd name="connsiteX0" fmla="*/ 9131 w 10072"/>
              <a:gd name="connsiteY0" fmla="*/ 10017 h 10043"/>
              <a:gd name="connsiteX1" fmla="*/ 9123 w 10072"/>
              <a:gd name="connsiteY1" fmla="*/ 9823 h 10043"/>
              <a:gd name="connsiteX2" fmla="*/ 9912 w 10072"/>
              <a:gd name="connsiteY2" fmla="*/ 8646 h 10043"/>
              <a:gd name="connsiteX3" fmla="*/ 10072 w 10072"/>
              <a:gd name="connsiteY3" fmla="*/ 8659 h 10043"/>
              <a:gd name="connsiteX4" fmla="*/ 9983 w 10072"/>
              <a:gd name="connsiteY4" fmla="*/ 1440 h 10043"/>
              <a:gd name="connsiteX5" fmla="*/ 9841 w 10072"/>
              <a:gd name="connsiteY5" fmla="*/ 1453 h 10043"/>
              <a:gd name="connsiteX6" fmla="*/ 8998 w 10072"/>
              <a:gd name="connsiteY6" fmla="*/ 172 h 10043"/>
              <a:gd name="connsiteX7" fmla="*/ 8998 w 10072"/>
              <a:gd name="connsiteY7" fmla="*/ 43 h 10043"/>
              <a:gd name="connsiteX8" fmla="*/ 888 w 10072"/>
              <a:gd name="connsiteY8" fmla="*/ 82 h 10043"/>
              <a:gd name="connsiteX9" fmla="*/ 37 w 10072"/>
              <a:gd name="connsiteY9" fmla="*/ 1121 h 10043"/>
              <a:gd name="connsiteX10" fmla="*/ 125 w 10072"/>
              <a:gd name="connsiteY10" fmla="*/ 8775 h 10043"/>
              <a:gd name="connsiteX11" fmla="*/ 1128 w 10072"/>
              <a:gd name="connsiteY11" fmla="*/ 10043 h 10043"/>
              <a:gd name="connsiteX12" fmla="*/ 9131 w 10072"/>
              <a:gd name="connsiteY12" fmla="*/ 10017 h 10043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888 w 10072"/>
              <a:gd name="connsiteY8" fmla="*/ 39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888 w 10072"/>
              <a:gd name="connsiteY8" fmla="*/ 39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381 w 10072"/>
              <a:gd name="connsiteY8" fmla="*/ 108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216 w 10157"/>
              <a:gd name="connsiteY0" fmla="*/ 9974 h 10000"/>
              <a:gd name="connsiteX1" fmla="*/ 9208 w 10157"/>
              <a:gd name="connsiteY1" fmla="*/ 9780 h 10000"/>
              <a:gd name="connsiteX2" fmla="*/ 9997 w 10157"/>
              <a:gd name="connsiteY2" fmla="*/ 8603 h 10000"/>
              <a:gd name="connsiteX3" fmla="*/ 10157 w 10157"/>
              <a:gd name="connsiteY3" fmla="*/ 8616 h 10000"/>
              <a:gd name="connsiteX4" fmla="*/ 10068 w 10157"/>
              <a:gd name="connsiteY4" fmla="*/ 1397 h 10000"/>
              <a:gd name="connsiteX5" fmla="*/ 9926 w 10157"/>
              <a:gd name="connsiteY5" fmla="*/ 1410 h 10000"/>
              <a:gd name="connsiteX6" fmla="*/ 9083 w 10157"/>
              <a:gd name="connsiteY6" fmla="*/ 129 h 10000"/>
              <a:gd name="connsiteX7" fmla="*/ 9083 w 10157"/>
              <a:gd name="connsiteY7" fmla="*/ 0 h 10000"/>
              <a:gd name="connsiteX8" fmla="*/ 466 w 10157"/>
              <a:gd name="connsiteY8" fmla="*/ 108 h 10000"/>
              <a:gd name="connsiteX9" fmla="*/ 11 w 10157"/>
              <a:gd name="connsiteY9" fmla="*/ 778 h 10000"/>
              <a:gd name="connsiteX10" fmla="*/ 210 w 10157"/>
              <a:gd name="connsiteY10" fmla="*/ 8732 h 10000"/>
              <a:gd name="connsiteX11" fmla="*/ 1213 w 10157"/>
              <a:gd name="connsiteY11" fmla="*/ 10000 h 10000"/>
              <a:gd name="connsiteX12" fmla="*/ 9216 w 10157"/>
              <a:gd name="connsiteY12" fmla="*/ 9974 h 10000"/>
              <a:gd name="connsiteX0" fmla="*/ 9216 w 10157"/>
              <a:gd name="connsiteY0" fmla="*/ 9974 h 10000"/>
              <a:gd name="connsiteX1" fmla="*/ 9208 w 10157"/>
              <a:gd name="connsiteY1" fmla="*/ 9780 h 10000"/>
              <a:gd name="connsiteX2" fmla="*/ 9997 w 10157"/>
              <a:gd name="connsiteY2" fmla="*/ 8603 h 10000"/>
              <a:gd name="connsiteX3" fmla="*/ 10157 w 10157"/>
              <a:gd name="connsiteY3" fmla="*/ 8616 h 10000"/>
              <a:gd name="connsiteX4" fmla="*/ 10068 w 10157"/>
              <a:gd name="connsiteY4" fmla="*/ 1397 h 10000"/>
              <a:gd name="connsiteX5" fmla="*/ 9926 w 10157"/>
              <a:gd name="connsiteY5" fmla="*/ 1410 h 10000"/>
              <a:gd name="connsiteX6" fmla="*/ 9083 w 10157"/>
              <a:gd name="connsiteY6" fmla="*/ 129 h 10000"/>
              <a:gd name="connsiteX7" fmla="*/ 9083 w 10157"/>
              <a:gd name="connsiteY7" fmla="*/ 0 h 10000"/>
              <a:gd name="connsiteX8" fmla="*/ 466 w 10157"/>
              <a:gd name="connsiteY8" fmla="*/ 108 h 10000"/>
              <a:gd name="connsiteX9" fmla="*/ 11 w 10157"/>
              <a:gd name="connsiteY9" fmla="*/ 778 h 10000"/>
              <a:gd name="connsiteX10" fmla="*/ 210 w 10157"/>
              <a:gd name="connsiteY10" fmla="*/ 8732 h 10000"/>
              <a:gd name="connsiteX11" fmla="*/ 1213 w 10157"/>
              <a:gd name="connsiteY11" fmla="*/ 10000 h 10000"/>
              <a:gd name="connsiteX12" fmla="*/ 9216 w 10157"/>
              <a:gd name="connsiteY12" fmla="*/ 9974 h 10000"/>
              <a:gd name="connsiteX0" fmla="*/ 9216 w 10157"/>
              <a:gd name="connsiteY0" fmla="*/ 9987 h 10013"/>
              <a:gd name="connsiteX1" fmla="*/ 9208 w 10157"/>
              <a:gd name="connsiteY1" fmla="*/ 9793 h 10013"/>
              <a:gd name="connsiteX2" fmla="*/ 9997 w 10157"/>
              <a:gd name="connsiteY2" fmla="*/ 8616 h 10013"/>
              <a:gd name="connsiteX3" fmla="*/ 10157 w 10157"/>
              <a:gd name="connsiteY3" fmla="*/ 8629 h 10013"/>
              <a:gd name="connsiteX4" fmla="*/ 10068 w 10157"/>
              <a:gd name="connsiteY4" fmla="*/ 1410 h 10013"/>
              <a:gd name="connsiteX5" fmla="*/ 9926 w 10157"/>
              <a:gd name="connsiteY5" fmla="*/ 1423 h 10013"/>
              <a:gd name="connsiteX6" fmla="*/ 9083 w 10157"/>
              <a:gd name="connsiteY6" fmla="*/ 142 h 10013"/>
              <a:gd name="connsiteX7" fmla="*/ 9083 w 10157"/>
              <a:gd name="connsiteY7" fmla="*/ 13 h 10013"/>
              <a:gd name="connsiteX8" fmla="*/ 466 w 10157"/>
              <a:gd name="connsiteY8" fmla="*/ 29 h 10013"/>
              <a:gd name="connsiteX9" fmla="*/ 11 w 10157"/>
              <a:gd name="connsiteY9" fmla="*/ 791 h 10013"/>
              <a:gd name="connsiteX10" fmla="*/ 210 w 10157"/>
              <a:gd name="connsiteY10" fmla="*/ 8745 h 10013"/>
              <a:gd name="connsiteX11" fmla="*/ 1213 w 10157"/>
              <a:gd name="connsiteY11" fmla="*/ 10013 h 10013"/>
              <a:gd name="connsiteX12" fmla="*/ 9216 w 10157"/>
              <a:gd name="connsiteY12" fmla="*/ 9987 h 10013"/>
              <a:gd name="connsiteX0" fmla="*/ 9164 w 10105"/>
              <a:gd name="connsiteY0" fmla="*/ 9987 h 10013"/>
              <a:gd name="connsiteX1" fmla="*/ 9156 w 10105"/>
              <a:gd name="connsiteY1" fmla="*/ 9793 h 10013"/>
              <a:gd name="connsiteX2" fmla="*/ 9945 w 10105"/>
              <a:gd name="connsiteY2" fmla="*/ 8616 h 10013"/>
              <a:gd name="connsiteX3" fmla="*/ 10105 w 10105"/>
              <a:gd name="connsiteY3" fmla="*/ 8629 h 10013"/>
              <a:gd name="connsiteX4" fmla="*/ 10016 w 10105"/>
              <a:gd name="connsiteY4" fmla="*/ 1410 h 10013"/>
              <a:gd name="connsiteX5" fmla="*/ 9874 w 10105"/>
              <a:gd name="connsiteY5" fmla="*/ 1423 h 10013"/>
              <a:gd name="connsiteX6" fmla="*/ 9031 w 10105"/>
              <a:gd name="connsiteY6" fmla="*/ 142 h 10013"/>
              <a:gd name="connsiteX7" fmla="*/ 9031 w 10105"/>
              <a:gd name="connsiteY7" fmla="*/ 13 h 10013"/>
              <a:gd name="connsiteX8" fmla="*/ 414 w 10105"/>
              <a:gd name="connsiteY8" fmla="*/ 29 h 10013"/>
              <a:gd name="connsiteX9" fmla="*/ 22 w 10105"/>
              <a:gd name="connsiteY9" fmla="*/ 629 h 10013"/>
              <a:gd name="connsiteX10" fmla="*/ 158 w 10105"/>
              <a:gd name="connsiteY10" fmla="*/ 8745 h 10013"/>
              <a:gd name="connsiteX11" fmla="*/ 1161 w 10105"/>
              <a:gd name="connsiteY11" fmla="*/ 10013 h 10013"/>
              <a:gd name="connsiteX12" fmla="*/ 9164 w 10105"/>
              <a:gd name="connsiteY12" fmla="*/ 9987 h 10013"/>
              <a:gd name="connsiteX0" fmla="*/ 9164 w 10105"/>
              <a:gd name="connsiteY0" fmla="*/ 9987 h 10013"/>
              <a:gd name="connsiteX1" fmla="*/ 9156 w 10105"/>
              <a:gd name="connsiteY1" fmla="*/ 9793 h 10013"/>
              <a:gd name="connsiteX2" fmla="*/ 9945 w 10105"/>
              <a:gd name="connsiteY2" fmla="*/ 8616 h 10013"/>
              <a:gd name="connsiteX3" fmla="*/ 10105 w 10105"/>
              <a:gd name="connsiteY3" fmla="*/ 8629 h 10013"/>
              <a:gd name="connsiteX4" fmla="*/ 10016 w 10105"/>
              <a:gd name="connsiteY4" fmla="*/ 1410 h 10013"/>
              <a:gd name="connsiteX5" fmla="*/ 9874 w 10105"/>
              <a:gd name="connsiteY5" fmla="*/ 1423 h 10013"/>
              <a:gd name="connsiteX6" fmla="*/ 9031 w 10105"/>
              <a:gd name="connsiteY6" fmla="*/ 142 h 10013"/>
              <a:gd name="connsiteX7" fmla="*/ 9031 w 10105"/>
              <a:gd name="connsiteY7" fmla="*/ 13 h 10013"/>
              <a:gd name="connsiteX8" fmla="*/ 414 w 10105"/>
              <a:gd name="connsiteY8" fmla="*/ 29 h 10013"/>
              <a:gd name="connsiteX9" fmla="*/ 22 w 10105"/>
              <a:gd name="connsiteY9" fmla="*/ 629 h 10013"/>
              <a:gd name="connsiteX10" fmla="*/ 158 w 10105"/>
              <a:gd name="connsiteY10" fmla="*/ 8745 h 10013"/>
              <a:gd name="connsiteX11" fmla="*/ 1161 w 10105"/>
              <a:gd name="connsiteY11" fmla="*/ 10013 h 10013"/>
              <a:gd name="connsiteX12" fmla="*/ 9164 w 10105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243 w 10184"/>
              <a:gd name="connsiteY0" fmla="*/ 9987 h 10134"/>
              <a:gd name="connsiteX1" fmla="*/ 9235 w 10184"/>
              <a:gd name="connsiteY1" fmla="*/ 9793 h 10134"/>
              <a:gd name="connsiteX2" fmla="*/ 10024 w 10184"/>
              <a:gd name="connsiteY2" fmla="*/ 8616 h 10134"/>
              <a:gd name="connsiteX3" fmla="*/ 10184 w 10184"/>
              <a:gd name="connsiteY3" fmla="*/ 8629 h 10134"/>
              <a:gd name="connsiteX4" fmla="*/ 10095 w 10184"/>
              <a:gd name="connsiteY4" fmla="*/ 1410 h 10134"/>
              <a:gd name="connsiteX5" fmla="*/ 9953 w 10184"/>
              <a:gd name="connsiteY5" fmla="*/ 1423 h 10134"/>
              <a:gd name="connsiteX6" fmla="*/ 9110 w 10184"/>
              <a:gd name="connsiteY6" fmla="*/ 142 h 10134"/>
              <a:gd name="connsiteX7" fmla="*/ 9110 w 10184"/>
              <a:gd name="connsiteY7" fmla="*/ 13 h 10134"/>
              <a:gd name="connsiteX8" fmla="*/ 613 w 10184"/>
              <a:gd name="connsiteY8" fmla="*/ 29 h 10134"/>
              <a:gd name="connsiteX9" fmla="*/ 92 w 10184"/>
              <a:gd name="connsiteY9" fmla="*/ 803 h 10134"/>
              <a:gd name="connsiteX10" fmla="*/ 93 w 10184"/>
              <a:gd name="connsiteY10" fmla="*/ 9253 h 10134"/>
              <a:gd name="connsiteX11" fmla="*/ 1240 w 10184"/>
              <a:gd name="connsiteY11" fmla="*/ 10013 h 10134"/>
              <a:gd name="connsiteX12" fmla="*/ 9243 w 10184"/>
              <a:gd name="connsiteY12" fmla="*/ 9987 h 10134"/>
              <a:gd name="connsiteX0" fmla="*/ 9243 w 10184"/>
              <a:gd name="connsiteY0" fmla="*/ 9987 h 10134"/>
              <a:gd name="connsiteX1" fmla="*/ 9235 w 10184"/>
              <a:gd name="connsiteY1" fmla="*/ 9793 h 10134"/>
              <a:gd name="connsiteX2" fmla="*/ 10024 w 10184"/>
              <a:gd name="connsiteY2" fmla="*/ 8616 h 10134"/>
              <a:gd name="connsiteX3" fmla="*/ 10184 w 10184"/>
              <a:gd name="connsiteY3" fmla="*/ 8629 h 10134"/>
              <a:gd name="connsiteX4" fmla="*/ 10095 w 10184"/>
              <a:gd name="connsiteY4" fmla="*/ 1410 h 10134"/>
              <a:gd name="connsiteX5" fmla="*/ 9953 w 10184"/>
              <a:gd name="connsiteY5" fmla="*/ 1423 h 10134"/>
              <a:gd name="connsiteX6" fmla="*/ 9110 w 10184"/>
              <a:gd name="connsiteY6" fmla="*/ 142 h 10134"/>
              <a:gd name="connsiteX7" fmla="*/ 9110 w 10184"/>
              <a:gd name="connsiteY7" fmla="*/ 13 h 10134"/>
              <a:gd name="connsiteX8" fmla="*/ 613 w 10184"/>
              <a:gd name="connsiteY8" fmla="*/ 29 h 10134"/>
              <a:gd name="connsiteX9" fmla="*/ 92 w 10184"/>
              <a:gd name="connsiteY9" fmla="*/ 803 h 10134"/>
              <a:gd name="connsiteX10" fmla="*/ 93 w 10184"/>
              <a:gd name="connsiteY10" fmla="*/ 9253 h 10134"/>
              <a:gd name="connsiteX11" fmla="*/ 1240 w 10184"/>
              <a:gd name="connsiteY11" fmla="*/ 10013 h 10134"/>
              <a:gd name="connsiteX12" fmla="*/ 9243 w 10184"/>
              <a:gd name="connsiteY12" fmla="*/ 9987 h 10134"/>
              <a:gd name="connsiteX0" fmla="*/ 9243 w 10184"/>
              <a:gd name="connsiteY0" fmla="*/ 9987 h 10013"/>
              <a:gd name="connsiteX1" fmla="*/ 9235 w 10184"/>
              <a:gd name="connsiteY1" fmla="*/ 9793 h 10013"/>
              <a:gd name="connsiteX2" fmla="*/ 10024 w 10184"/>
              <a:gd name="connsiteY2" fmla="*/ 8616 h 10013"/>
              <a:gd name="connsiteX3" fmla="*/ 10184 w 10184"/>
              <a:gd name="connsiteY3" fmla="*/ 8629 h 10013"/>
              <a:gd name="connsiteX4" fmla="*/ 10095 w 10184"/>
              <a:gd name="connsiteY4" fmla="*/ 1410 h 10013"/>
              <a:gd name="connsiteX5" fmla="*/ 9953 w 10184"/>
              <a:gd name="connsiteY5" fmla="*/ 1423 h 10013"/>
              <a:gd name="connsiteX6" fmla="*/ 9110 w 10184"/>
              <a:gd name="connsiteY6" fmla="*/ 142 h 10013"/>
              <a:gd name="connsiteX7" fmla="*/ 9110 w 10184"/>
              <a:gd name="connsiteY7" fmla="*/ 13 h 10013"/>
              <a:gd name="connsiteX8" fmla="*/ 613 w 10184"/>
              <a:gd name="connsiteY8" fmla="*/ 29 h 10013"/>
              <a:gd name="connsiteX9" fmla="*/ 92 w 10184"/>
              <a:gd name="connsiteY9" fmla="*/ 803 h 10013"/>
              <a:gd name="connsiteX10" fmla="*/ 93 w 10184"/>
              <a:gd name="connsiteY10" fmla="*/ 9253 h 10013"/>
              <a:gd name="connsiteX11" fmla="*/ 1240 w 10184"/>
              <a:gd name="connsiteY11" fmla="*/ 10013 h 10013"/>
              <a:gd name="connsiteX12" fmla="*/ 9243 w 10184"/>
              <a:gd name="connsiteY12" fmla="*/ 9987 h 10013"/>
              <a:gd name="connsiteX0" fmla="*/ 9355 w 10296"/>
              <a:gd name="connsiteY0" fmla="*/ 9987 h 10079"/>
              <a:gd name="connsiteX1" fmla="*/ 9347 w 10296"/>
              <a:gd name="connsiteY1" fmla="*/ 9793 h 10079"/>
              <a:gd name="connsiteX2" fmla="*/ 10136 w 10296"/>
              <a:gd name="connsiteY2" fmla="*/ 8616 h 10079"/>
              <a:gd name="connsiteX3" fmla="*/ 10296 w 10296"/>
              <a:gd name="connsiteY3" fmla="*/ 8629 h 10079"/>
              <a:gd name="connsiteX4" fmla="*/ 10207 w 10296"/>
              <a:gd name="connsiteY4" fmla="*/ 1410 h 10079"/>
              <a:gd name="connsiteX5" fmla="*/ 10065 w 10296"/>
              <a:gd name="connsiteY5" fmla="*/ 1423 h 10079"/>
              <a:gd name="connsiteX6" fmla="*/ 9222 w 10296"/>
              <a:gd name="connsiteY6" fmla="*/ 142 h 10079"/>
              <a:gd name="connsiteX7" fmla="*/ 9222 w 10296"/>
              <a:gd name="connsiteY7" fmla="*/ 13 h 10079"/>
              <a:gd name="connsiteX8" fmla="*/ 725 w 10296"/>
              <a:gd name="connsiteY8" fmla="*/ 29 h 10079"/>
              <a:gd name="connsiteX9" fmla="*/ 204 w 10296"/>
              <a:gd name="connsiteY9" fmla="*/ 803 h 10079"/>
              <a:gd name="connsiteX10" fmla="*/ 205 w 10296"/>
              <a:gd name="connsiteY10" fmla="*/ 9253 h 10079"/>
              <a:gd name="connsiteX11" fmla="*/ 760 w 10296"/>
              <a:gd name="connsiteY11" fmla="*/ 10079 h 10079"/>
              <a:gd name="connsiteX12" fmla="*/ 9355 w 10296"/>
              <a:gd name="connsiteY12" fmla="*/ 9987 h 10079"/>
              <a:gd name="connsiteX0" fmla="*/ 9361 w 10302"/>
              <a:gd name="connsiteY0" fmla="*/ 9987 h 10079"/>
              <a:gd name="connsiteX1" fmla="*/ 9353 w 10302"/>
              <a:gd name="connsiteY1" fmla="*/ 9793 h 10079"/>
              <a:gd name="connsiteX2" fmla="*/ 10142 w 10302"/>
              <a:gd name="connsiteY2" fmla="*/ 8616 h 10079"/>
              <a:gd name="connsiteX3" fmla="*/ 10302 w 10302"/>
              <a:gd name="connsiteY3" fmla="*/ 8629 h 10079"/>
              <a:gd name="connsiteX4" fmla="*/ 10213 w 10302"/>
              <a:gd name="connsiteY4" fmla="*/ 1410 h 10079"/>
              <a:gd name="connsiteX5" fmla="*/ 10071 w 10302"/>
              <a:gd name="connsiteY5" fmla="*/ 1423 h 10079"/>
              <a:gd name="connsiteX6" fmla="*/ 9228 w 10302"/>
              <a:gd name="connsiteY6" fmla="*/ 142 h 10079"/>
              <a:gd name="connsiteX7" fmla="*/ 9228 w 10302"/>
              <a:gd name="connsiteY7" fmla="*/ 13 h 10079"/>
              <a:gd name="connsiteX8" fmla="*/ 731 w 10302"/>
              <a:gd name="connsiteY8" fmla="*/ 29 h 10079"/>
              <a:gd name="connsiteX9" fmla="*/ 210 w 10302"/>
              <a:gd name="connsiteY9" fmla="*/ 803 h 10079"/>
              <a:gd name="connsiteX10" fmla="*/ 211 w 10302"/>
              <a:gd name="connsiteY10" fmla="*/ 9253 h 10079"/>
              <a:gd name="connsiteX11" fmla="*/ 766 w 10302"/>
              <a:gd name="connsiteY11" fmla="*/ 10079 h 10079"/>
              <a:gd name="connsiteX12" fmla="*/ 9361 w 10302"/>
              <a:gd name="connsiteY12" fmla="*/ 9987 h 10079"/>
              <a:gd name="connsiteX0" fmla="*/ 9361 w 10302"/>
              <a:gd name="connsiteY0" fmla="*/ 9987 h 10079"/>
              <a:gd name="connsiteX1" fmla="*/ 9353 w 10302"/>
              <a:gd name="connsiteY1" fmla="*/ 9793 h 10079"/>
              <a:gd name="connsiteX2" fmla="*/ 10142 w 10302"/>
              <a:gd name="connsiteY2" fmla="*/ 8616 h 10079"/>
              <a:gd name="connsiteX3" fmla="*/ 10302 w 10302"/>
              <a:gd name="connsiteY3" fmla="*/ 8629 h 10079"/>
              <a:gd name="connsiteX4" fmla="*/ 10213 w 10302"/>
              <a:gd name="connsiteY4" fmla="*/ 1410 h 10079"/>
              <a:gd name="connsiteX5" fmla="*/ 10071 w 10302"/>
              <a:gd name="connsiteY5" fmla="*/ 1423 h 10079"/>
              <a:gd name="connsiteX6" fmla="*/ 9228 w 10302"/>
              <a:gd name="connsiteY6" fmla="*/ 142 h 10079"/>
              <a:gd name="connsiteX7" fmla="*/ 9228 w 10302"/>
              <a:gd name="connsiteY7" fmla="*/ 13 h 10079"/>
              <a:gd name="connsiteX8" fmla="*/ 731 w 10302"/>
              <a:gd name="connsiteY8" fmla="*/ 29 h 10079"/>
              <a:gd name="connsiteX9" fmla="*/ 210 w 10302"/>
              <a:gd name="connsiteY9" fmla="*/ 803 h 10079"/>
              <a:gd name="connsiteX10" fmla="*/ 211 w 10302"/>
              <a:gd name="connsiteY10" fmla="*/ 9253 h 10079"/>
              <a:gd name="connsiteX11" fmla="*/ 766 w 10302"/>
              <a:gd name="connsiteY11" fmla="*/ 10079 h 10079"/>
              <a:gd name="connsiteX12" fmla="*/ 9361 w 10302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1 w 10182"/>
              <a:gd name="connsiteY0" fmla="*/ 9987 h 10079"/>
              <a:gd name="connsiteX1" fmla="*/ 9233 w 10182"/>
              <a:gd name="connsiteY1" fmla="*/ 9793 h 10079"/>
              <a:gd name="connsiteX2" fmla="*/ 10022 w 10182"/>
              <a:gd name="connsiteY2" fmla="*/ 8616 h 10079"/>
              <a:gd name="connsiteX3" fmla="*/ 10182 w 10182"/>
              <a:gd name="connsiteY3" fmla="*/ 8629 h 10079"/>
              <a:gd name="connsiteX4" fmla="*/ 10093 w 10182"/>
              <a:gd name="connsiteY4" fmla="*/ 1410 h 10079"/>
              <a:gd name="connsiteX5" fmla="*/ 9951 w 10182"/>
              <a:gd name="connsiteY5" fmla="*/ 1423 h 10079"/>
              <a:gd name="connsiteX6" fmla="*/ 9108 w 10182"/>
              <a:gd name="connsiteY6" fmla="*/ 142 h 10079"/>
              <a:gd name="connsiteX7" fmla="*/ 9108 w 10182"/>
              <a:gd name="connsiteY7" fmla="*/ 13 h 10079"/>
              <a:gd name="connsiteX8" fmla="*/ 611 w 10182"/>
              <a:gd name="connsiteY8" fmla="*/ 29 h 10079"/>
              <a:gd name="connsiteX9" fmla="*/ 90 w 10182"/>
              <a:gd name="connsiteY9" fmla="*/ 803 h 10079"/>
              <a:gd name="connsiteX10" fmla="*/ 95 w 10182"/>
              <a:gd name="connsiteY10" fmla="*/ 9281 h 10079"/>
              <a:gd name="connsiteX11" fmla="*/ 646 w 10182"/>
              <a:gd name="connsiteY11" fmla="*/ 10079 h 10079"/>
              <a:gd name="connsiteX12" fmla="*/ 9241 w 10182"/>
              <a:gd name="connsiteY12" fmla="*/ 9987 h 10079"/>
              <a:gd name="connsiteX0" fmla="*/ 9241 w 10182"/>
              <a:gd name="connsiteY0" fmla="*/ 9987 h 10079"/>
              <a:gd name="connsiteX1" fmla="*/ 9233 w 10182"/>
              <a:gd name="connsiteY1" fmla="*/ 9793 h 10079"/>
              <a:gd name="connsiteX2" fmla="*/ 10022 w 10182"/>
              <a:gd name="connsiteY2" fmla="*/ 8616 h 10079"/>
              <a:gd name="connsiteX3" fmla="*/ 10182 w 10182"/>
              <a:gd name="connsiteY3" fmla="*/ 8629 h 10079"/>
              <a:gd name="connsiteX4" fmla="*/ 10093 w 10182"/>
              <a:gd name="connsiteY4" fmla="*/ 1410 h 10079"/>
              <a:gd name="connsiteX5" fmla="*/ 9951 w 10182"/>
              <a:gd name="connsiteY5" fmla="*/ 1423 h 10079"/>
              <a:gd name="connsiteX6" fmla="*/ 9108 w 10182"/>
              <a:gd name="connsiteY6" fmla="*/ 142 h 10079"/>
              <a:gd name="connsiteX7" fmla="*/ 9108 w 10182"/>
              <a:gd name="connsiteY7" fmla="*/ 13 h 10079"/>
              <a:gd name="connsiteX8" fmla="*/ 611 w 10182"/>
              <a:gd name="connsiteY8" fmla="*/ 29 h 10079"/>
              <a:gd name="connsiteX9" fmla="*/ 90 w 10182"/>
              <a:gd name="connsiteY9" fmla="*/ 803 h 10079"/>
              <a:gd name="connsiteX10" fmla="*/ 95 w 10182"/>
              <a:gd name="connsiteY10" fmla="*/ 9281 h 10079"/>
              <a:gd name="connsiteX11" fmla="*/ 646 w 10182"/>
              <a:gd name="connsiteY11" fmla="*/ 10079 h 10079"/>
              <a:gd name="connsiteX12" fmla="*/ 9241 w 10182"/>
              <a:gd name="connsiteY12" fmla="*/ 9987 h 10079"/>
              <a:gd name="connsiteX0" fmla="*/ 9243 w 10184"/>
              <a:gd name="connsiteY0" fmla="*/ 9987 h 10079"/>
              <a:gd name="connsiteX1" fmla="*/ 9235 w 10184"/>
              <a:gd name="connsiteY1" fmla="*/ 9793 h 10079"/>
              <a:gd name="connsiteX2" fmla="*/ 10024 w 10184"/>
              <a:gd name="connsiteY2" fmla="*/ 8616 h 10079"/>
              <a:gd name="connsiteX3" fmla="*/ 10184 w 10184"/>
              <a:gd name="connsiteY3" fmla="*/ 8629 h 10079"/>
              <a:gd name="connsiteX4" fmla="*/ 10095 w 10184"/>
              <a:gd name="connsiteY4" fmla="*/ 1410 h 10079"/>
              <a:gd name="connsiteX5" fmla="*/ 9953 w 10184"/>
              <a:gd name="connsiteY5" fmla="*/ 1423 h 10079"/>
              <a:gd name="connsiteX6" fmla="*/ 9110 w 10184"/>
              <a:gd name="connsiteY6" fmla="*/ 142 h 10079"/>
              <a:gd name="connsiteX7" fmla="*/ 9110 w 10184"/>
              <a:gd name="connsiteY7" fmla="*/ 13 h 10079"/>
              <a:gd name="connsiteX8" fmla="*/ 613 w 10184"/>
              <a:gd name="connsiteY8" fmla="*/ 29 h 10079"/>
              <a:gd name="connsiteX9" fmla="*/ 92 w 10184"/>
              <a:gd name="connsiteY9" fmla="*/ 803 h 10079"/>
              <a:gd name="connsiteX10" fmla="*/ 93 w 10184"/>
              <a:gd name="connsiteY10" fmla="*/ 9281 h 10079"/>
              <a:gd name="connsiteX11" fmla="*/ 648 w 10184"/>
              <a:gd name="connsiteY11" fmla="*/ 10079 h 10079"/>
              <a:gd name="connsiteX12" fmla="*/ 9243 w 10184"/>
              <a:gd name="connsiteY12" fmla="*/ 9987 h 10079"/>
              <a:gd name="connsiteX0" fmla="*/ 9243 w 10184"/>
              <a:gd name="connsiteY0" fmla="*/ 9987 h 10079"/>
              <a:gd name="connsiteX1" fmla="*/ 9235 w 10184"/>
              <a:gd name="connsiteY1" fmla="*/ 9793 h 10079"/>
              <a:gd name="connsiteX2" fmla="*/ 10024 w 10184"/>
              <a:gd name="connsiteY2" fmla="*/ 8616 h 10079"/>
              <a:gd name="connsiteX3" fmla="*/ 10184 w 10184"/>
              <a:gd name="connsiteY3" fmla="*/ 8629 h 10079"/>
              <a:gd name="connsiteX4" fmla="*/ 10095 w 10184"/>
              <a:gd name="connsiteY4" fmla="*/ 1410 h 10079"/>
              <a:gd name="connsiteX5" fmla="*/ 9953 w 10184"/>
              <a:gd name="connsiteY5" fmla="*/ 1423 h 10079"/>
              <a:gd name="connsiteX6" fmla="*/ 9110 w 10184"/>
              <a:gd name="connsiteY6" fmla="*/ 142 h 10079"/>
              <a:gd name="connsiteX7" fmla="*/ 9110 w 10184"/>
              <a:gd name="connsiteY7" fmla="*/ 13 h 10079"/>
              <a:gd name="connsiteX8" fmla="*/ 613 w 10184"/>
              <a:gd name="connsiteY8" fmla="*/ 29 h 10079"/>
              <a:gd name="connsiteX9" fmla="*/ 92 w 10184"/>
              <a:gd name="connsiteY9" fmla="*/ 803 h 10079"/>
              <a:gd name="connsiteX10" fmla="*/ 93 w 10184"/>
              <a:gd name="connsiteY10" fmla="*/ 9281 h 10079"/>
              <a:gd name="connsiteX11" fmla="*/ 648 w 10184"/>
              <a:gd name="connsiteY11" fmla="*/ 10079 h 10079"/>
              <a:gd name="connsiteX12" fmla="*/ 9243 w 10184"/>
              <a:gd name="connsiteY12" fmla="*/ 9987 h 10079"/>
              <a:gd name="connsiteX0" fmla="*/ 9151 w 10092"/>
              <a:gd name="connsiteY0" fmla="*/ 9987 h 10079"/>
              <a:gd name="connsiteX1" fmla="*/ 9143 w 10092"/>
              <a:gd name="connsiteY1" fmla="*/ 9793 h 10079"/>
              <a:gd name="connsiteX2" fmla="*/ 9932 w 10092"/>
              <a:gd name="connsiteY2" fmla="*/ 8616 h 10079"/>
              <a:gd name="connsiteX3" fmla="*/ 10092 w 10092"/>
              <a:gd name="connsiteY3" fmla="*/ 8629 h 10079"/>
              <a:gd name="connsiteX4" fmla="*/ 10003 w 10092"/>
              <a:gd name="connsiteY4" fmla="*/ 1410 h 10079"/>
              <a:gd name="connsiteX5" fmla="*/ 9861 w 10092"/>
              <a:gd name="connsiteY5" fmla="*/ 1423 h 10079"/>
              <a:gd name="connsiteX6" fmla="*/ 9018 w 10092"/>
              <a:gd name="connsiteY6" fmla="*/ 142 h 10079"/>
              <a:gd name="connsiteX7" fmla="*/ 9018 w 10092"/>
              <a:gd name="connsiteY7" fmla="*/ 13 h 10079"/>
              <a:gd name="connsiteX8" fmla="*/ 521 w 10092"/>
              <a:gd name="connsiteY8" fmla="*/ 29 h 10079"/>
              <a:gd name="connsiteX9" fmla="*/ 0 w 10092"/>
              <a:gd name="connsiteY9" fmla="*/ 803 h 10079"/>
              <a:gd name="connsiteX10" fmla="*/ 1 w 10092"/>
              <a:gd name="connsiteY10" fmla="*/ 9281 h 10079"/>
              <a:gd name="connsiteX11" fmla="*/ 556 w 10092"/>
              <a:gd name="connsiteY11" fmla="*/ 10079 h 10079"/>
              <a:gd name="connsiteX12" fmla="*/ 9151 w 10092"/>
              <a:gd name="connsiteY12" fmla="*/ 9987 h 10079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9861 w 10092"/>
              <a:gd name="connsiteY4" fmla="*/ 1517 h 10173"/>
              <a:gd name="connsiteX5" fmla="*/ 9018 w 10092"/>
              <a:gd name="connsiteY5" fmla="*/ 107 h 10173"/>
              <a:gd name="connsiteX6" fmla="*/ 521 w 10092"/>
              <a:gd name="connsiteY6" fmla="*/ 123 h 10173"/>
              <a:gd name="connsiteX7" fmla="*/ 0 w 10092"/>
              <a:gd name="connsiteY7" fmla="*/ 897 h 10173"/>
              <a:gd name="connsiteX8" fmla="*/ 1 w 10092"/>
              <a:gd name="connsiteY8" fmla="*/ 9375 h 10173"/>
              <a:gd name="connsiteX9" fmla="*/ 556 w 10092"/>
              <a:gd name="connsiteY9" fmla="*/ 10173 h 10173"/>
              <a:gd name="connsiteX10" fmla="*/ 9151 w 10092"/>
              <a:gd name="connsiteY10" fmla="*/ 10081 h 10173"/>
              <a:gd name="connsiteX0" fmla="*/ 9151 w 10273"/>
              <a:gd name="connsiteY0" fmla="*/ 10062 h 10154"/>
              <a:gd name="connsiteX1" fmla="*/ 9143 w 10273"/>
              <a:gd name="connsiteY1" fmla="*/ 9868 h 10154"/>
              <a:gd name="connsiteX2" fmla="*/ 9932 w 10273"/>
              <a:gd name="connsiteY2" fmla="*/ 8691 h 10154"/>
              <a:gd name="connsiteX3" fmla="*/ 10092 w 10273"/>
              <a:gd name="connsiteY3" fmla="*/ 8704 h 10154"/>
              <a:gd name="connsiteX4" fmla="*/ 9861 w 10273"/>
              <a:gd name="connsiteY4" fmla="*/ 1498 h 10154"/>
              <a:gd name="connsiteX5" fmla="*/ 9532 w 10273"/>
              <a:gd name="connsiteY5" fmla="*/ 116 h 10154"/>
              <a:gd name="connsiteX6" fmla="*/ 521 w 10273"/>
              <a:gd name="connsiteY6" fmla="*/ 104 h 10154"/>
              <a:gd name="connsiteX7" fmla="*/ 0 w 10273"/>
              <a:gd name="connsiteY7" fmla="*/ 878 h 10154"/>
              <a:gd name="connsiteX8" fmla="*/ 1 w 10273"/>
              <a:gd name="connsiteY8" fmla="*/ 9356 h 10154"/>
              <a:gd name="connsiteX9" fmla="*/ 556 w 10273"/>
              <a:gd name="connsiteY9" fmla="*/ 10154 h 10154"/>
              <a:gd name="connsiteX10" fmla="*/ 9151 w 10273"/>
              <a:gd name="connsiteY10" fmla="*/ 10062 h 10154"/>
              <a:gd name="connsiteX0" fmla="*/ 9151 w 10092"/>
              <a:gd name="connsiteY0" fmla="*/ 10062 h 10154"/>
              <a:gd name="connsiteX1" fmla="*/ 9143 w 10092"/>
              <a:gd name="connsiteY1" fmla="*/ 9868 h 10154"/>
              <a:gd name="connsiteX2" fmla="*/ 9932 w 10092"/>
              <a:gd name="connsiteY2" fmla="*/ 8691 h 10154"/>
              <a:gd name="connsiteX3" fmla="*/ 10092 w 10092"/>
              <a:gd name="connsiteY3" fmla="*/ 8704 h 10154"/>
              <a:gd name="connsiteX4" fmla="*/ 9861 w 10092"/>
              <a:gd name="connsiteY4" fmla="*/ 1498 h 10154"/>
              <a:gd name="connsiteX5" fmla="*/ 9532 w 10092"/>
              <a:gd name="connsiteY5" fmla="*/ 116 h 10154"/>
              <a:gd name="connsiteX6" fmla="*/ 521 w 10092"/>
              <a:gd name="connsiteY6" fmla="*/ 104 h 10154"/>
              <a:gd name="connsiteX7" fmla="*/ 0 w 10092"/>
              <a:gd name="connsiteY7" fmla="*/ 878 h 10154"/>
              <a:gd name="connsiteX8" fmla="*/ 1 w 10092"/>
              <a:gd name="connsiteY8" fmla="*/ 9356 h 10154"/>
              <a:gd name="connsiteX9" fmla="*/ 556 w 10092"/>
              <a:gd name="connsiteY9" fmla="*/ 10154 h 10154"/>
              <a:gd name="connsiteX10" fmla="*/ 9151 w 10092"/>
              <a:gd name="connsiteY10" fmla="*/ 10062 h 10154"/>
              <a:gd name="connsiteX0" fmla="*/ 9151 w 10127"/>
              <a:gd name="connsiteY0" fmla="*/ 10052 h 10144"/>
              <a:gd name="connsiteX1" fmla="*/ 9143 w 10127"/>
              <a:gd name="connsiteY1" fmla="*/ 9858 h 10144"/>
              <a:gd name="connsiteX2" fmla="*/ 9932 w 10127"/>
              <a:gd name="connsiteY2" fmla="*/ 8681 h 10144"/>
              <a:gd name="connsiteX3" fmla="*/ 10092 w 10127"/>
              <a:gd name="connsiteY3" fmla="*/ 8694 h 10144"/>
              <a:gd name="connsiteX4" fmla="*/ 9861 w 10127"/>
              <a:gd name="connsiteY4" fmla="*/ 1488 h 10144"/>
              <a:gd name="connsiteX5" fmla="*/ 10075 w 10127"/>
              <a:gd name="connsiteY5" fmla="*/ 120 h 10144"/>
              <a:gd name="connsiteX6" fmla="*/ 521 w 10127"/>
              <a:gd name="connsiteY6" fmla="*/ 94 h 10144"/>
              <a:gd name="connsiteX7" fmla="*/ 0 w 10127"/>
              <a:gd name="connsiteY7" fmla="*/ 868 h 10144"/>
              <a:gd name="connsiteX8" fmla="*/ 1 w 10127"/>
              <a:gd name="connsiteY8" fmla="*/ 9346 h 10144"/>
              <a:gd name="connsiteX9" fmla="*/ 556 w 10127"/>
              <a:gd name="connsiteY9" fmla="*/ 10144 h 10144"/>
              <a:gd name="connsiteX10" fmla="*/ 9151 w 10127"/>
              <a:gd name="connsiteY10" fmla="*/ 10052 h 10144"/>
              <a:gd name="connsiteX0" fmla="*/ 9151 w 10092"/>
              <a:gd name="connsiteY0" fmla="*/ 10066 h 10158"/>
              <a:gd name="connsiteX1" fmla="*/ 9143 w 10092"/>
              <a:gd name="connsiteY1" fmla="*/ 9872 h 10158"/>
              <a:gd name="connsiteX2" fmla="*/ 9932 w 10092"/>
              <a:gd name="connsiteY2" fmla="*/ 8695 h 10158"/>
              <a:gd name="connsiteX3" fmla="*/ 10092 w 10092"/>
              <a:gd name="connsiteY3" fmla="*/ 8708 h 10158"/>
              <a:gd name="connsiteX4" fmla="*/ 9861 w 10092"/>
              <a:gd name="connsiteY4" fmla="*/ 1502 h 10158"/>
              <a:gd name="connsiteX5" fmla="*/ 9522 w 10092"/>
              <a:gd name="connsiteY5" fmla="*/ 113 h 10158"/>
              <a:gd name="connsiteX6" fmla="*/ 521 w 10092"/>
              <a:gd name="connsiteY6" fmla="*/ 108 h 10158"/>
              <a:gd name="connsiteX7" fmla="*/ 0 w 10092"/>
              <a:gd name="connsiteY7" fmla="*/ 882 h 10158"/>
              <a:gd name="connsiteX8" fmla="*/ 1 w 10092"/>
              <a:gd name="connsiteY8" fmla="*/ 9360 h 10158"/>
              <a:gd name="connsiteX9" fmla="*/ 556 w 10092"/>
              <a:gd name="connsiteY9" fmla="*/ 10158 h 10158"/>
              <a:gd name="connsiteX10" fmla="*/ 9151 w 10092"/>
              <a:gd name="connsiteY10" fmla="*/ 10066 h 10158"/>
              <a:gd name="connsiteX0" fmla="*/ 9151 w 10092"/>
              <a:gd name="connsiteY0" fmla="*/ 10066 h 10158"/>
              <a:gd name="connsiteX1" fmla="*/ 9143 w 10092"/>
              <a:gd name="connsiteY1" fmla="*/ 9872 h 10158"/>
              <a:gd name="connsiteX2" fmla="*/ 9932 w 10092"/>
              <a:gd name="connsiteY2" fmla="*/ 8695 h 10158"/>
              <a:gd name="connsiteX3" fmla="*/ 10092 w 10092"/>
              <a:gd name="connsiteY3" fmla="*/ 8708 h 10158"/>
              <a:gd name="connsiteX4" fmla="*/ 9538 w 10092"/>
              <a:gd name="connsiteY4" fmla="*/ 918 h 10158"/>
              <a:gd name="connsiteX5" fmla="*/ 9522 w 10092"/>
              <a:gd name="connsiteY5" fmla="*/ 113 h 10158"/>
              <a:gd name="connsiteX6" fmla="*/ 521 w 10092"/>
              <a:gd name="connsiteY6" fmla="*/ 108 h 10158"/>
              <a:gd name="connsiteX7" fmla="*/ 0 w 10092"/>
              <a:gd name="connsiteY7" fmla="*/ 882 h 10158"/>
              <a:gd name="connsiteX8" fmla="*/ 1 w 10092"/>
              <a:gd name="connsiteY8" fmla="*/ 9360 h 10158"/>
              <a:gd name="connsiteX9" fmla="*/ 556 w 10092"/>
              <a:gd name="connsiteY9" fmla="*/ 10158 h 10158"/>
              <a:gd name="connsiteX10" fmla="*/ 9151 w 10092"/>
              <a:gd name="connsiteY10" fmla="*/ 10066 h 10158"/>
              <a:gd name="connsiteX0" fmla="*/ 9151 w 10160"/>
              <a:gd name="connsiteY0" fmla="*/ 10066 h 10158"/>
              <a:gd name="connsiteX1" fmla="*/ 9143 w 10160"/>
              <a:gd name="connsiteY1" fmla="*/ 9872 h 10158"/>
              <a:gd name="connsiteX2" fmla="*/ 9932 w 10160"/>
              <a:gd name="connsiteY2" fmla="*/ 8695 h 10158"/>
              <a:gd name="connsiteX3" fmla="*/ 10092 w 10160"/>
              <a:gd name="connsiteY3" fmla="*/ 8708 h 10158"/>
              <a:gd name="connsiteX4" fmla="*/ 10081 w 10160"/>
              <a:gd name="connsiteY4" fmla="*/ 911 h 10158"/>
              <a:gd name="connsiteX5" fmla="*/ 9522 w 10160"/>
              <a:gd name="connsiteY5" fmla="*/ 113 h 10158"/>
              <a:gd name="connsiteX6" fmla="*/ 521 w 10160"/>
              <a:gd name="connsiteY6" fmla="*/ 108 h 10158"/>
              <a:gd name="connsiteX7" fmla="*/ 0 w 10160"/>
              <a:gd name="connsiteY7" fmla="*/ 882 h 10158"/>
              <a:gd name="connsiteX8" fmla="*/ 1 w 10160"/>
              <a:gd name="connsiteY8" fmla="*/ 9360 h 10158"/>
              <a:gd name="connsiteX9" fmla="*/ 556 w 10160"/>
              <a:gd name="connsiteY9" fmla="*/ 10158 h 10158"/>
              <a:gd name="connsiteX10" fmla="*/ 9151 w 10160"/>
              <a:gd name="connsiteY10" fmla="*/ 10066 h 10158"/>
              <a:gd name="connsiteX0" fmla="*/ 9151 w 10160"/>
              <a:gd name="connsiteY0" fmla="*/ 10066 h 10158"/>
              <a:gd name="connsiteX1" fmla="*/ 9143 w 10160"/>
              <a:gd name="connsiteY1" fmla="*/ 9872 h 10158"/>
              <a:gd name="connsiteX2" fmla="*/ 9932 w 10160"/>
              <a:gd name="connsiteY2" fmla="*/ 8695 h 10158"/>
              <a:gd name="connsiteX3" fmla="*/ 10092 w 10160"/>
              <a:gd name="connsiteY3" fmla="*/ 8708 h 10158"/>
              <a:gd name="connsiteX4" fmla="*/ 10081 w 10160"/>
              <a:gd name="connsiteY4" fmla="*/ 911 h 10158"/>
              <a:gd name="connsiteX5" fmla="*/ 9522 w 10160"/>
              <a:gd name="connsiteY5" fmla="*/ 113 h 10158"/>
              <a:gd name="connsiteX6" fmla="*/ 521 w 10160"/>
              <a:gd name="connsiteY6" fmla="*/ 108 h 10158"/>
              <a:gd name="connsiteX7" fmla="*/ 0 w 10160"/>
              <a:gd name="connsiteY7" fmla="*/ 882 h 10158"/>
              <a:gd name="connsiteX8" fmla="*/ 1 w 10160"/>
              <a:gd name="connsiteY8" fmla="*/ 9360 h 10158"/>
              <a:gd name="connsiteX9" fmla="*/ 556 w 10160"/>
              <a:gd name="connsiteY9" fmla="*/ 10158 h 10158"/>
              <a:gd name="connsiteX10" fmla="*/ 9151 w 10160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10092 w 10171"/>
              <a:gd name="connsiteY2" fmla="*/ 8708 h 10158"/>
              <a:gd name="connsiteX3" fmla="*/ 10096 w 10171"/>
              <a:gd name="connsiteY3" fmla="*/ 939 h 10158"/>
              <a:gd name="connsiteX4" fmla="*/ 9522 w 10171"/>
              <a:gd name="connsiteY4" fmla="*/ 113 h 10158"/>
              <a:gd name="connsiteX5" fmla="*/ 521 w 10171"/>
              <a:gd name="connsiteY5" fmla="*/ 108 h 10158"/>
              <a:gd name="connsiteX6" fmla="*/ 0 w 10171"/>
              <a:gd name="connsiteY6" fmla="*/ 882 h 10158"/>
              <a:gd name="connsiteX7" fmla="*/ 1 w 10171"/>
              <a:gd name="connsiteY7" fmla="*/ 9360 h 10158"/>
              <a:gd name="connsiteX8" fmla="*/ 556 w 10171"/>
              <a:gd name="connsiteY8" fmla="*/ 10158 h 10158"/>
              <a:gd name="connsiteX9" fmla="*/ 9151 w 10171"/>
              <a:gd name="connsiteY9" fmla="*/ 10066 h 10158"/>
              <a:gd name="connsiteX0" fmla="*/ 9151 w 10171"/>
              <a:gd name="connsiteY0" fmla="*/ 10066 h 10158"/>
              <a:gd name="connsiteX1" fmla="*/ 10092 w 10171"/>
              <a:gd name="connsiteY1" fmla="*/ 8708 h 10158"/>
              <a:gd name="connsiteX2" fmla="*/ 10096 w 10171"/>
              <a:gd name="connsiteY2" fmla="*/ 939 h 10158"/>
              <a:gd name="connsiteX3" fmla="*/ 9522 w 10171"/>
              <a:gd name="connsiteY3" fmla="*/ 113 h 10158"/>
              <a:gd name="connsiteX4" fmla="*/ 521 w 10171"/>
              <a:gd name="connsiteY4" fmla="*/ 108 h 10158"/>
              <a:gd name="connsiteX5" fmla="*/ 0 w 10171"/>
              <a:gd name="connsiteY5" fmla="*/ 882 h 10158"/>
              <a:gd name="connsiteX6" fmla="*/ 1 w 10171"/>
              <a:gd name="connsiteY6" fmla="*/ 9360 h 10158"/>
              <a:gd name="connsiteX7" fmla="*/ 556 w 10171"/>
              <a:gd name="connsiteY7" fmla="*/ 10158 h 10158"/>
              <a:gd name="connsiteX8" fmla="*/ 9151 w 10171"/>
              <a:gd name="connsiteY8" fmla="*/ 10066 h 10158"/>
              <a:gd name="connsiteX0" fmla="*/ 9151 w 10169"/>
              <a:gd name="connsiteY0" fmla="*/ 10066 h 10186"/>
              <a:gd name="connsiteX1" fmla="*/ 10082 w 10169"/>
              <a:gd name="connsiteY1" fmla="*/ 9335 h 10186"/>
              <a:gd name="connsiteX2" fmla="*/ 10096 w 10169"/>
              <a:gd name="connsiteY2" fmla="*/ 939 h 10186"/>
              <a:gd name="connsiteX3" fmla="*/ 9522 w 10169"/>
              <a:gd name="connsiteY3" fmla="*/ 113 h 10186"/>
              <a:gd name="connsiteX4" fmla="*/ 521 w 10169"/>
              <a:gd name="connsiteY4" fmla="*/ 108 h 10186"/>
              <a:gd name="connsiteX5" fmla="*/ 0 w 10169"/>
              <a:gd name="connsiteY5" fmla="*/ 882 h 10186"/>
              <a:gd name="connsiteX6" fmla="*/ 1 w 10169"/>
              <a:gd name="connsiteY6" fmla="*/ 9360 h 10186"/>
              <a:gd name="connsiteX7" fmla="*/ 556 w 10169"/>
              <a:gd name="connsiteY7" fmla="*/ 10158 h 10186"/>
              <a:gd name="connsiteX8" fmla="*/ 9151 w 10169"/>
              <a:gd name="connsiteY8" fmla="*/ 10066 h 10186"/>
              <a:gd name="connsiteX0" fmla="*/ 9151 w 10169"/>
              <a:gd name="connsiteY0" fmla="*/ 10066 h 10158"/>
              <a:gd name="connsiteX1" fmla="*/ 10082 w 10169"/>
              <a:gd name="connsiteY1" fmla="*/ 9335 h 10158"/>
              <a:gd name="connsiteX2" fmla="*/ 10096 w 10169"/>
              <a:gd name="connsiteY2" fmla="*/ 939 h 10158"/>
              <a:gd name="connsiteX3" fmla="*/ 9522 w 10169"/>
              <a:gd name="connsiteY3" fmla="*/ 113 h 10158"/>
              <a:gd name="connsiteX4" fmla="*/ 521 w 10169"/>
              <a:gd name="connsiteY4" fmla="*/ 108 h 10158"/>
              <a:gd name="connsiteX5" fmla="*/ 0 w 10169"/>
              <a:gd name="connsiteY5" fmla="*/ 882 h 10158"/>
              <a:gd name="connsiteX6" fmla="*/ 1 w 10169"/>
              <a:gd name="connsiteY6" fmla="*/ 9360 h 10158"/>
              <a:gd name="connsiteX7" fmla="*/ 556 w 10169"/>
              <a:gd name="connsiteY7" fmla="*/ 10158 h 10158"/>
              <a:gd name="connsiteX8" fmla="*/ 9151 w 10169"/>
              <a:gd name="connsiteY8" fmla="*/ 10066 h 10158"/>
              <a:gd name="connsiteX0" fmla="*/ 9518 w 10241"/>
              <a:gd name="connsiteY0" fmla="*/ 10159 h 10159"/>
              <a:gd name="connsiteX1" fmla="*/ 10082 w 10241"/>
              <a:gd name="connsiteY1" fmla="*/ 9335 h 10159"/>
              <a:gd name="connsiteX2" fmla="*/ 10096 w 10241"/>
              <a:gd name="connsiteY2" fmla="*/ 939 h 10159"/>
              <a:gd name="connsiteX3" fmla="*/ 9522 w 10241"/>
              <a:gd name="connsiteY3" fmla="*/ 113 h 10159"/>
              <a:gd name="connsiteX4" fmla="*/ 521 w 10241"/>
              <a:gd name="connsiteY4" fmla="*/ 108 h 10159"/>
              <a:gd name="connsiteX5" fmla="*/ 0 w 10241"/>
              <a:gd name="connsiteY5" fmla="*/ 882 h 10159"/>
              <a:gd name="connsiteX6" fmla="*/ 1 w 10241"/>
              <a:gd name="connsiteY6" fmla="*/ 9360 h 10159"/>
              <a:gd name="connsiteX7" fmla="*/ 556 w 10241"/>
              <a:gd name="connsiteY7" fmla="*/ 10158 h 10159"/>
              <a:gd name="connsiteX8" fmla="*/ 9518 w 10241"/>
              <a:gd name="connsiteY8" fmla="*/ 10159 h 10159"/>
              <a:gd name="connsiteX0" fmla="*/ 9518 w 10169"/>
              <a:gd name="connsiteY0" fmla="*/ 10159 h 10159"/>
              <a:gd name="connsiteX1" fmla="*/ 10082 w 10169"/>
              <a:gd name="connsiteY1" fmla="*/ 9335 h 10159"/>
              <a:gd name="connsiteX2" fmla="*/ 10096 w 10169"/>
              <a:gd name="connsiteY2" fmla="*/ 939 h 10159"/>
              <a:gd name="connsiteX3" fmla="*/ 9522 w 10169"/>
              <a:gd name="connsiteY3" fmla="*/ 113 h 10159"/>
              <a:gd name="connsiteX4" fmla="*/ 521 w 10169"/>
              <a:gd name="connsiteY4" fmla="*/ 108 h 10159"/>
              <a:gd name="connsiteX5" fmla="*/ 0 w 10169"/>
              <a:gd name="connsiteY5" fmla="*/ 882 h 10159"/>
              <a:gd name="connsiteX6" fmla="*/ 1 w 10169"/>
              <a:gd name="connsiteY6" fmla="*/ 9360 h 10159"/>
              <a:gd name="connsiteX7" fmla="*/ 556 w 10169"/>
              <a:gd name="connsiteY7" fmla="*/ 10158 h 10159"/>
              <a:gd name="connsiteX8" fmla="*/ 9518 w 10169"/>
              <a:gd name="connsiteY8" fmla="*/ 10159 h 10159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70"/>
              <a:gd name="connsiteY0" fmla="*/ 10166 h 10166"/>
              <a:gd name="connsiteX1" fmla="*/ 10082 w 10170"/>
              <a:gd name="connsiteY1" fmla="*/ 9335 h 10166"/>
              <a:gd name="connsiteX2" fmla="*/ 10096 w 10170"/>
              <a:gd name="connsiteY2" fmla="*/ 939 h 10166"/>
              <a:gd name="connsiteX3" fmla="*/ 9522 w 10170"/>
              <a:gd name="connsiteY3" fmla="*/ 113 h 10166"/>
              <a:gd name="connsiteX4" fmla="*/ 521 w 10170"/>
              <a:gd name="connsiteY4" fmla="*/ 108 h 10166"/>
              <a:gd name="connsiteX5" fmla="*/ 0 w 10170"/>
              <a:gd name="connsiteY5" fmla="*/ 882 h 10166"/>
              <a:gd name="connsiteX6" fmla="*/ 1 w 10170"/>
              <a:gd name="connsiteY6" fmla="*/ 9360 h 10166"/>
              <a:gd name="connsiteX7" fmla="*/ 556 w 10170"/>
              <a:gd name="connsiteY7" fmla="*/ 10158 h 10166"/>
              <a:gd name="connsiteX8" fmla="*/ 9528 w 10170"/>
              <a:gd name="connsiteY8" fmla="*/ 10166 h 10166"/>
              <a:gd name="connsiteX0" fmla="*/ 9528 w 10096"/>
              <a:gd name="connsiteY0" fmla="*/ 10166 h 10166"/>
              <a:gd name="connsiteX1" fmla="*/ 10082 w 10096"/>
              <a:gd name="connsiteY1" fmla="*/ 9335 h 10166"/>
              <a:gd name="connsiteX2" fmla="*/ 10096 w 10096"/>
              <a:gd name="connsiteY2" fmla="*/ 939 h 10166"/>
              <a:gd name="connsiteX3" fmla="*/ 9522 w 10096"/>
              <a:gd name="connsiteY3" fmla="*/ 113 h 10166"/>
              <a:gd name="connsiteX4" fmla="*/ 521 w 10096"/>
              <a:gd name="connsiteY4" fmla="*/ 108 h 10166"/>
              <a:gd name="connsiteX5" fmla="*/ 0 w 10096"/>
              <a:gd name="connsiteY5" fmla="*/ 882 h 10166"/>
              <a:gd name="connsiteX6" fmla="*/ 1 w 10096"/>
              <a:gd name="connsiteY6" fmla="*/ 9360 h 10166"/>
              <a:gd name="connsiteX7" fmla="*/ 556 w 10096"/>
              <a:gd name="connsiteY7" fmla="*/ 10158 h 10166"/>
              <a:gd name="connsiteX8" fmla="*/ 9528 w 10096"/>
              <a:gd name="connsiteY8" fmla="*/ 10166 h 10166"/>
              <a:gd name="connsiteX0" fmla="*/ 9528 w 10096"/>
              <a:gd name="connsiteY0" fmla="*/ 10058 h 10058"/>
              <a:gd name="connsiteX1" fmla="*/ 10082 w 10096"/>
              <a:gd name="connsiteY1" fmla="*/ 9227 h 10058"/>
              <a:gd name="connsiteX2" fmla="*/ 10096 w 10096"/>
              <a:gd name="connsiteY2" fmla="*/ 831 h 10058"/>
              <a:gd name="connsiteX3" fmla="*/ 9522 w 10096"/>
              <a:gd name="connsiteY3" fmla="*/ 5 h 10058"/>
              <a:gd name="connsiteX4" fmla="*/ 521 w 10096"/>
              <a:gd name="connsiteY4" fmla="*/ 0 h 10058"/>
              <a:gd name="connsiteX5" fmla="*/ 0 w 10096"/>
              <a:gd name="connsiteY5" fmla="*/ 774 h 10058"/>
              <a:gd name="connsiteX6" fmla="*/ 1 w 10096"/>
              <a:gd name="connsiteY6" fmla="*/ 9252 h 10058"/>
              <a:gd name="connsiteX7" fmla="*/ 556 w 10096"/>
              <a:gd name="connsiteY7" fmla="*/ 10050 h 10058"/>
              <a:gd name="connsiteX8" fmla="*/ 9528 w 10096"/>
              <a:gd name="connsiteY8" fmla="*/ 10058 h 10058"/>
              <a:gd name="connsiteX0" fmla="*/ 9829 w 10397"/>
              <a:gd name="connsiteY0" fmla="*/ 10058 h 10058"/>
              <a:gd name="connsiteX1" fmla="*/ 10383 w 10397"/>
              <a:gd name="connsiteY1" fmla="*/ 9227 h 10058"/>
              <a:gd name="connsiteX2" fmla="*/ 10397 w 10397"/>
              <a:gd name="connsiteY2" fmla="*/ 831 h 10058"/>
              <a:gd name="connsiteX3" fmla="*/ 9823 w 10397"/>
              <a:gd name="connsiteY3" fmla="*/ 5 h 10058"/>
              <a:gd name="connsiteX4" fmla="*/ 822 w 10397"/>
              <a:gd name="connsiteY4" fmla="*/ 0 h 10058"/>
              <a:gd name="connsiteX5" fmla="*/ 0 w 10397"/>
              <a:gd name="connsiteY5" fmla="*/ 774 h 10058"/>
              <a:gd name="connsiteX6" fmla="*/ 302 w 10397"/>
              <a:gd name="connsiteY6" fmla="*/ 9252 h 10058"/>
              <a:gd name="connsiteX7" fmla="*/ 857 w 10397"/>
              <a:gd name="connsiteY7" fmla="*/ 10050 h 10058"/>
              <a:gd name="connsiteX8" fmla="*/ 9829 w 10397"/>
              <a:gd name="connsiteY8" fmla="*/ 10058 h 10058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02 w 10397"/>
              <a:gd name="connsiteY6" fmla="*/ 9447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4 w 10397"/>
              <a:gd name="connsiteY6" fmla="*/ 9544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4 w 10397"/>
              <a:gd name="connsiteY6" fmla="*/ 9544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440"/>
              <a:gd name="connsiteX1" fmla="*/ 10383 w 10397"/>
              <a:gd name="connsiteY1" fmla="*/ 9422 h 10440"/>
              <a:gd name="connsiteX2" fmla="*/ 10397 w 10397"/>
              <a:gd name="connsiteY2" fmla="*/ 1026 h 10440"/>
              <a:gd name="connsiteX3" fmla="*/ 9823 w 10397"/>
              <a:gd name="connsiteY3" fmla="*/ 200 h 10440"/>
              <a:gd name="connsiteX4" fmla="*/ 632 w 10397"/>
              <a:gd name="connsiteY4" fmla="*/ 0 h 10440"/>
              <a:gd name="connsiteX5" fmla="*/ 0 w 10397"/>
              <a:gd name="connsiteY5" fmla="*/ 969 h 10440"/>
              <a:gd name="connsiteX6" fmla="*/ 34 w 10397"/>
              <a:gd name="connsiteY6" fmla="*/ 9544 h 10440"/>
              <a:gd name="connsiteX7" fmla="*/ 612 w 10397"/>
              <a:gd name="connsiteY7" fmla="*/ 10440 h 10440"/>
              <a:gd name="connsiteX8" fmla="*/ 9829 w 10397"/>
              <a:gd name="connsiteY8" fmla="*/ 10253 h 10440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18 w 10397"/>
              <a:gd name="connsiteY0" fmla="*/ 10432 h 10432"/>
              <a:gd name="connsiteX1" fmla="*/ 10383 w 10397"/>
              <a:gd name="connsiteY1" fmla="*/ 9422 h 10432"/>
              <a:gd name="connsiteX2" fmla="*/ 10397 w 10397"/>
              <a:gd name="connsiteY2" fmla="*/ 1026 h 10432"/>
              <a:gd name="connsiteX3" fmla="*/ 9823 w 10397"/>
              <a:gd name="connsiteY3" fmla="*/ 200 h 10432"/>
              <a:gd name="connsiteX4" fmla="*/ 632 w 10397"/>
              <a:gd name="connsiteY4" fmla="*/ 0 h 10432"/>
              <a:gd name="connsiteX5" fmla="*/ 0 w 10397"/>
              <a:gd name="connsiteY5" fmla="*/ 969 h 10432"/>
              <a:gd name="connsiteX6" fmla="*/ 34 w 10397"/>
              <a:gd name="connsiteY6" fmla="*/ 9544 h 10432"/>
              <a:gd name="connsiteX7" fmla="*/ 679 w 10397"/>
              <a:gd name="connsiteY7" fmla="*/ 10424 h 10432"/>
              <a:gd name="connsiteX8" fmla="*/ 9818 w 10397"/>
              <a:gd name="connsiteY8" fmla="*/ 10432 h 1043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1086 h 10492"/>
              <a:gd name="connsiteX3" fmla="*/ 98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1086 h 10492"/>
              <a:gd name="connsiteX3" fmla="*/ 97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907 h 10492"/>
              <a:gd name="connsiteX3" fmla="*/ 97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472"/>
              <a:gd name="connsiteY0" fmla="*/ 10492 h 10492"/>
              <a:gd name="connsiteX1" fmla="*/ 10472 w 10472"/>
              <a:gd name="connsiteY1" fmla="*/ 9563 h 10492"/>
              <a:gd name="connsiteX2" fmla="*/ 10397 w 10472"/>
              <a:gd name="connsiteY2" fmla="*/ 907 h 10492"/>
              <a:gd name="connsiteX3" fmla="*/ 9701 w 10472"/>
              <a:gd name="connsiteY3" fmla="*/ 0 h 10492"/>
              <a:gd name="connsiteX4" fmla="*/ 632 w 10472"/>
              <a:gd name="connsiteY4" fmla="*/ 60 h 10492"/>
              <a:gd name="connsiteX5" fmla="*/ 0 w 10472"/>
              <a:gd name="connsiteY5" fmla="*/ 1029 h 10492"/>
              <a:gd name="connsiteX6" fmla="*/ 34 w 10472"/>
              <a:gd name="connsiteY6" fmla="*/ 9604 h 10492"/>
              <a:gd name="connsiteX7" fmla="*/ 679 w 10472"/>
              <a:gd name="connsiteY7" fmla="*/ 10484 h 10492"/>
              <a:gd name="connsiteX8" fmla="*/ 9818 w 10472"/>
              <a:gd name="connsiteY8" fmla="*/ 10492 h 10492"/>
              <a:gd name="connsiteX0" fmla="*/ 9818 w 10472"/>
              <a:gd name="connsiteY0" fmla="*/ 10492 h 10492"/>
              <a:gd name="connsiteX1" fmla="*/ 10472 w 10472"/>
              <a:gd name="connsiteY1" fmla="*/ 9563 h 10492"/>
              <a:gd name="connsiteX2" fmla="*/ 10397 w 10472"/>
              <a:gd name="connsiteY2" fmla="*/ 907 h 10492"/>
              <a:gd name="connsiteX3" fmla="*/ 9701 w 10472"/>
              <a:gd name="connsiteY3" fmla="*/ 0 h 10492"/>
              <a:gd name="connsiteX4" fmla="*/ 632 w 10472"/>
              <a:gd name="connsiteY4" fmla="*/ 60 h 10492"/>
              <a:gd name="connsiteX5" fmla="*/ 0 w 10472"/>
              <a:gd name="connsiteY5" fmla="*/ 1029 h 10492"/>
              <a:gd name="connsiteX6" fmla="*/ 34 w 10472"/>
              <a:gd name="connsiteY6" fmla="*/ 9604 h 10492"/>
              <a:gd name="connsiteX7" fmla="*/ 679 w 10472"/>
              <a:gd name="connsiteY7" fmla="*/ 10484 h 10492"/>
              <a:gd name="connsiteX8" fmla="*/ 9818 w 10472"/>
              <a:gd name="connsiteY8" fmla="*/ 10492 h 10492"/>
              <a:gd name="connsiteX0" fmla="*/ 9818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18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87 w 10439"/>
              <a:gd name="connsiteY4" fmla="*/ 31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95 w 10439"/>
              <a:gd name="connsiteY4" fmla="*/ 2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439" h="10492">
                <a:moveTo>
                  <a:pt x="9851" y="10492"/>
                </a:moveTo>
                <a:cubicBezTo>
                  <a:pt x="9772" y="9895"/>
                  <a:pt x="10126" y="9428"/>
                  <a:pt x="10439" y="9531"/>
                </a:cubicBezTo>
                <a:cubicBezTo>
                  <a:pt x="10444" y="6732"/>
                  <a:pt x="10392" y="3690"/>
                  <a:pt x="10397" y="891"/>
                </a:cubicBezTo>
                <a:cubicBezTo>
                  <a:pt x="10076" y="887"/>
                  <a:pt x="9702" y="453"/>
                  <a:pt x="9701" y="0"/>
                </a:cubicBezTo>
                <a:lnTo>
                  <a:pt x="695" y="2"/>
                </a:lnTo>
                <a:cubicBezTo>
                  <a:pt x="702" y="501"/>
                  <a:pt x="529" y="1058"/>
                  <a:pt x="0" y="1029"/>
                </a:cubicBezTo>
                <a:cubicBezTo>
                  <a:pt x="11" y="3887"/>
                  <a:pt x="23" y="6746"/>
                  <a:pt x="34" y="9604"/>
                </a:cubicBezTo>
                <a:cubicBezTo>
                  <a:pt x="339" y="9463"/>
                  <a:pt x="751" y="9896"/>
                  <a:pt x="679" y="10484"/>
                </a:cubicBezTo>
                <a:lnTo>
                  <a:pt x="9851" y="1049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339199" y="336434"/>
            <a:ext cx="8491766" cy="6153799"/>
          </a:xfrm>
          <a:custGeom>
            <a:avLst/>
            <a:gdLst/>
            <a:ahLst/>
            <a:cxnLst/>
            <a:rect l="l" t="t" r="r" b="b"/>
            <a:pathLst>
              <a:path w="11322355" h="6153799">
                <a:moveTo>
                  <a:pt x="763927" y="0"/>
                </a:moveTo>
                <a:lnTo>
                  <a:pt x="10479406" y="0"/>
                </a:lnTo>
                <a:cubicBezTo>
                  <a:pt x="10526144" y="265985"/>
                  <a:pt x="11033800" y="530729"/>
                  <a:pt x="11270829" y="549307"/>
                </a:cubicBezTo>
                <a:cubicBezTo>
                  <a:pt x="11279242" y="2224925"/>
                  <a:pt x="11313943" y="3891189"/>
                  <a:pt x="11322355" y="5566807"/>
                </a:cubicBezTo>
                <a:cubicBezTo>
                  <a:pt x="10954316" y="5548098"/>
                  <a:pt x="10606256" y="5874334"/>
                  <a:pt x="10656730" y="6153799"/>
                </a:cubicBezTo>
                <a:lnTo>
                  <a:pt x="778562" y="6129244"/>
                </a:lnTo>
                <a:cubicBezTo>
                  <a:pt x="761737" y="5887781"/>
                  <a:pt x="605058" y="5620595"/>
                  <a:pt x="17247" y="5584346"/>
                </a:cubicBezTo>
                <a:cubicBezTo>
                  <a:pt x="38277" y="4716720"/>
                  <a:pt x="-21660" y="1512817"/>
                  <a:pt x="8834" y="627651"/>
                </a:cubicBezTo>
                <a:cubicBezTo>
                  <a:pt x="504996" y="568288"/>
                  <a:pt x="716694" y="362929"/>
                  <a:pt x="76392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03830432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161030967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57607013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Leav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59460351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5"/>
          <p:cNvSpPr>
            <a:spLocks/>
          </p:cNvSpPr>
          <p:nvPr/>
        </p:nvSpPr>
        <p:spPr bwMode="auto">
          <a:xfrm>
            <a:off x="274006" y="279947"/>
            <a:ext cx="8614580" cy="6279030"/>
          </a:xfrm>
          <a:custGeom>
            <a:avLst/>
            <a:gdLst>
              <a:gd name="T0" fmla="*/ 1021 w 1127"/>
              <a:gd name="T1" fmla="*/ 771 h 773"/>
              <a:gd name="T2" fmla="*/ 1020 w 1127"/>
              <a:gd name="T3" fmla="*/ 756 h 773"/>
              <a:gd name="T4" fmla="*/ 1109 w 1127"/>
              <a:gd name="T5" fmla="*/ 665 h 773"/>
              <a:gd name="T6" fmla="*/ 1127 w 1127"/>
              <a:gd name="T7" fmla="*/ 666 h 773"/>
              <a:gd name="T8" fmla="*/ 1117 w 1127"/>
              <a:gd name="T9" fmla="*/ 108 h 773"/>
              <a:gd name="T10" fmla="*/ 1101 w 1127"/>
              <a:gd name="T11" fmla="*/ 109 h 773"/>
              <a:gd name="T12" fmla="*/ 1006 w 1127"/>
              <a:gd name="T13" fmla="*/ 10 h 773"/>
              <a:gd name="T14" fmla="*/ 1006 w 1127"/>
              <a:gd name="T15" fmla="*/ 0 h 773"/>
              <a:gd name="T16" fmla="*/ 92 w 1127"/>
              <a:gd name="T17" fmla="*/ 3 h 773"/>
              <a:gd name="T18" fmla="*/ 95 w 1127"/>
              <a:gd name="T19" fmla="*/ 28 h 773"/>
              <a:gd name="T20" fmla="*/ 5 w 1127"/>
              <a:gd name="T21" fmla="*/ 119 h 773"/>
              <a:gd name="T22" fmla="*/ 0 w 1127"/>
              <a:gd name="T23" fmla="*/ 119 h 773"/>
              <a:gd name="T24" fmla="*/ 6 w 1127"/>
              <a:gd name="T25" fmla="*/ 675 h 773"/>
              <a:gd name="T26" fmla="*/ 24 w 1127"/>
              <a:gd name="T27" fmla="*/ 673 h 773"/>
              <a:gd name="T28" fmla="*/ 119 w 1127"/>
              <a:gd name="T29" fmla="*/ 765 h 773"/>
              <a:gd name="T30" fmla="*/ 119 w 1127"/>
              <a:gd name="T31" fmla="*/ 773 h 773"/>
              <a:gd name="T32" fmla="*/ 1021 w 1127"/>
              <a:gd name="T33" fmla="*/ 771 h 773"/>
              <a:gd name="connsiteX0" fmla="*/ 9133 w 10074"/>
              <a:gd name="connsiteY0" fmla="*/ 10050 h 10076"/>
              <a:gd name="connsiteX1" fmla="*/ 9125 w 10074"/>
              <a:gd name="connsiteY1" fmla="*/ 9856 h 10076"/>
              <a:gd name="connsiteX2" fmla="*/ 9914 w 10074"/>
              <a:gd name="connsiteY2" fmla="*/ 8679 h 10076"/>
              <a:gd name="connsiteX3" fmla="*/ 10074 w 10074"/>
              <a:gd name="connsiteY3" fmla="*/ 8692 h 10076"/>
              <a:gd name="connsiteX4" fmla="*/ 9985 w 10074"/>
              <a:gd name="connsiteY4" fmla="*/ 1473 h 10076"/>
              <a:gd name="connsiteX5" fmla="*/ 9843 w 10074"/>
              <a:gd name="connsiteY5" fmla="*/ 1486 h 10076"/>
              <a:gd name="connsiteX6" fmla="*/ 9000 w 10074"/>
              <a:gd name="connsiteY6" fmla="*/ 205 h 10076"/>
              <a:gd name="connsiteX7" fmla="*/ 9000 w 10074"/>
              <a:gd name="connsiteY7" fmla="*/ 76 h 10076"/>
              <a:gd name="connsiteX8" fmla="*/ 890 w 10074"/>
              <a:gd name="connsiteY8" fmla="*/ 115 h 10076"/>
              <a:gd name="connsiteX9" fmla="*/ 118 w 10074"/>
              <a:gd name="connsiteY9" fmla="*/ 1615 h 10076"/>
              <a:gd name="connsiteX10" fmla="*/ 74 w 10074"/>
              <a:gd name="connsiteY10" fmla="*/ 1615 h 10076"/>
              <a:gd name="connsiteX11" fmla="*/ 127 w 10074"/>
              <a:gd name="connsiteY11" fmla="*/ 8808 h 10076"/>
              <a:gd name="connsiteX12" fmla="*/ 287 w 10074"/>
              <a:gd name="connsiteY12" fmla="*/ 8782 h 10076"/>
              <a:gd name="connsiteX13" fmla="*/ 1130 w 10074"/>
              <a:gd name="connsiteY13" fmla="*/ 9973 h 10076"/>
              <a:gd name="connsiteX14" fmla="*/ 1130 w 10074"/>
              <a:gd name="connsiteY14" fmla="*/ 10076 h 10076"/>
              <a:gd name="connsiteX15" fmla="*/ 9133 w 10074"/>
              <a:gd name="connsiteY15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290 w 10077"/>
              <a:gd name="connsiteY11" fmla="*/ 8782 h 10076"/>
              <a:gd name="connsiteX12" fmla="*/ 1133 w 10077"/>
              <a:gd name="connsiteY12" fmla="*/ 9973 h 10076"/>
              <a:gd name="connsiteX13" fmla="*/ 1133 w 10077"/>
              <a:gd name="connsiteY13" fmla="*/ 10076 h 10076"/>
              <a:gd name="connsiteX14" fmla="*/ 9136 w 10077"/>
              <a:gd name="connsiteY14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1133 w 10077"/>
              <a:gd name="connsiteY11" fmla="*/ 9973 h 10076"/>
              <a:gd name="connsiteX12" fmla="*/ 1133 w 10077"/>
              <a:gd name="connsiteY12" fmla="*/ 10076 h 10076"/>
              <a:gd name="connsiteX13" fmla="*/ 9136 w 10077"/>
              <a:gd name="connsiteY13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1133 w 10077"/>
              <a:gd name="connsiteY11" fmla="*/ 10076 h 10076"/>
              <a:gd name="connsiteX12" fmla="*/ 9136 w 10077"/>
              <a:gd name="connsiteY12" fmla="*/ 10050 h 10076"/>
              <a:gd name="connsiteX0" fmla="*/ 9181 w 10122"/>
              <a:gd name="connsiteY0" fmla="*/ 10017 h 10043"/>
              <a:gd name="connsiteX1" fmla="*/ 9173 w 10122"/>
              <a:gd name="connsiteY1" fmla="*/ 9823 h 10043"/>
              <a:gd name="connsiteX2" fmla="*/ 9962 w 10122"/>
              <a:gd name="connsiteY2" fmla="*/ 8646 h 10043"/>
              <a:gd name="connsiteX3" fmla="*/ 10122 w 10122"/>
              <a:gd name="connsiteY3" fmla="*/ 8659 h 10043"/>
              <a:gd name="connsiteX4" fmla="*/ 10033 w 10122"/>
              <a:gd name="connsiteY4" fmla="*/ 1440 h 10043"/>
              <a:gd name="connsiteX5" fmla="*/ 9891 w 10122"/>
              <a:gd name="connsiteY5" fmla="*/ 1453 h 10043"/>
              <a:gd name="connsiteX6" fmla="*/ 9048 w 10122"/>
              <a:gd name="connsiteY6" fmla="*/ 172 h 10043"/>
              <a:gd name="connsiteX7" fmla="*/ 9048 w 10122"/>
              <a:gd name="connsiteY7" fmla="*/ 43 h 10043"/>
              <a:gd name="connsiteX8" fmla="*/ 938 w 10122"/>
              <a:gd name="connsiteY8" fmla="*/ 82 h 10043"/>
              <a:gd name="connsiteX9" fmla="*/ 87 w 10122"/>
              <a:gd name="connsiteY9" fmla="*/ 1121 h 10043"/>
              <a:gd name="connsiteX10" fmla="*/ 175 w 10122"/>
              <a:gd name="connsiteY10" fmla="*/ 8775 h 10043"/>
              <a:gd name="connsiteX11" fmla="*/ 1178 w 10122"/>
              <a:gd name="connsiteY11" fmla="*/ 10043 h 10043"/>
              <a:gd name="connsiteX12" fmla="*/ 9181 w 10122"/>
              <a:gd name="connsiteY12" fmla="*/ 10017 h 10043"/>
              <a:gd name="connsiteX0" fmla="*/ 9655 w 10596"/>
              <a:gd name="connsiteY0" fmla="*/ 10017 h 10043"/>
              <a:gd name="connsiteX1" fmla="*/ 9647 w 10596"/>
              <a:gd name="connsiteY1" fmla="*/ 9823 h 10043"/>
              <a:gd name="connsiteX2" fmla="*/ 10436 w 10596"/>
              <a:gd name="connsiteY2" fmla="*/ 8646 h 10043"/>
              <a:gd name="connsiteX3" fmla="*/ 10596 w 10596"/>
              <a:gd name="connsiteY3" fmla="*/ 8659 h 10043"/>
              <a:gd name="connsiteX4" fmla="*/ 10507 w 10596"/>
              <a:gd name="connsiteY4" fmla="*/ 1440 h 10043"/>
              <a:gd name="connsiteX5" fmla="*/ 10365 w 10596"/>
              <a:gd name="connsiteY5" fmla="*/ 1453 h 10043"/>
              <a:gd name="connsiteX6" fmla="*/ 9522 w 10596"/>
              <a:gd name="connsiteY6" fmla="*/ 172 h 10043"/>
              <a:gd name="connsiteX7" fmla="*/ 9522 w 10596"/>
              <a:gd name="connsiteY7" fmla="*/ 43 h 10043"/>
              <a:gd name="connsiteX8" fmla="*/ 1412 w 10596"/>
              <a:gd name="connsiteY8" fmla="*/ 82 h 10043"/>
              <a:gd name="connsiteX9" fmla="*/ 561 w 10596"/>
              <a:gd name="connsiteY9" fmla="*/ 1121 h 10043"/>
              <a:gd name="connsiteX10" fmla="*/ 649 w 10596"/>
              <a:gd name="connsiteY10" fmla="*/ 8775 h 10043"/>
              <a:gd name="connsiteX11" fmla="*/ 1652 w 10596"/>
              <a:gd name="connsiteY11" fmla="*/ 10043 h 10043"/>
              <a:gd name="connsiteX12" fmla="*/ 9655 w 10596"/>
              <a:gd name="connsiteY12" fmla="*/ 10017 h 10043"/>
              <a:gd name="connsiteX0" fmla="*/ 9655 w 10596"/>
              <a:gd name="connsiteY0" fmla="*/ 10017 h 10043"/>
              <a:gd name="connsiteX1" fmla="*/ 9647 w 10596"/>
              <a:gd name="connsiteY1" fmla="*/ 9823 h 10043"/>
              <a:gd name="connsiteX2" fmla="*/ 10436 w 10596"/>
              <a:gd name="connsiteY2" fmla="*/ 8646 h 10043"/>
              <a:gd name="connsiteX3" fmla="*/ 10596 w 10596"/>
              <a:gd name="connsiteY3" fmla="*/ 8659 h 10043"/>
              <a:gd name="connsiteX4" fmla="*/ 10507 w 10596"/>
              <a:gd name="connsiteY4" fmla="*/ 1440 h 10043"/>
              <a:gd name="connsiteX5" fmla="*/ 10365 w 10596"/>
              <a:gd name="connsiteY5" fmla="*/ 1453 h 10043"/>
              <a:gd name="connsiteX6" fmla="*/ 9522 w 10596"/>
              <a:gd name="connsiteY6" fmla="*/ 172 h 10043"/>
              <a:gd name="connsiteX7" fmla="*/ 9522 w 10596"/>
              <a:gd name="connsiteY7" fmla="*/ 43 h 10043"/>
              <a:gd name="connsiteX8" fmla="*/ 1412 w 10596"/>
              <a:gd name="connsiteY8" fmla="*/ 82 h 10043"/>
              <a:gd name="connsiteX9" fmla="*/ 561 w 10596"/>
              <a:gd name="connsiteY9" fmla="*/ 1121 h 10043"/>
              <a:gd name="connsiteX10" fmla="*/ 649 w 10596"/>
              <a:gd name="connsiteY10" fmla="*/ 8775 h 10043"/>
              <a:gd name="connsiteX11" fmla="*/ 1652 w 10596"/>
              <a:gd name="connsiteY11" fmla="*/ 10043 h 10043"/>
              <a:gd name="connsiteX12" fmla="*/ 9655 w 10596"/>
              <a:gd name="connsiteY12" fmla="*/ 10017 h 10043"/>
              <a:gd name="connsiteX0" fmla="*/ 9131 w 10072"/>
              <a:gd name="connsiteY0" fmla="*/ 10017 h 10043"/>
              <a:gd name="connsiteX1" fmla="*/ 9123 w 10072"/>
              <a:gd name="connsiteY1" fmla="*/ 9823 h 10043"/>
              <a:gd name="connsiteX2" fmla="*/ 9912 w 10072"/>
              <a:gd name="connsiteY2" fmla="*/ 8646 h 10043"/>
              <a:gd name="connsiteX3" fmla="*/ 10072 w 10072"/>
              <a:gd name="connsiteY3" fmla="*/ 8659 h 10043"/>
              <a:gd name="connsiteX4" fmla="*/ 9983 w 10072"/>
              <a:gd name="connsiteY4" fmla="*/ 1440 h 10043"/>
              <a:gd name="connsiteX5" fmla="*/ 9841 w 10072"/>
              <a:gd name="connsiteY5" fmla="*/ 1453 h 10043"/>
              <a:gd name="connsiteX6" fmla="*/ 8998 w 10072"/>
              <a:gd name="connsiteY6" fmla="*/ 172 h 10043"/>
              <a:gd name="connsiteX7" fmla="*/ 8998 w 10072"/>
              <a:gd name="connsiteY7" fmla="*/ 43 h 10043"/>
              <a:gd name="connsiteX8" fmla="*/ 888 w 10072"/>
              <a:gd name="connsiteY8" fmla="*/ 82 h 10043"/>
              <a:gd name="connsiteX9" fmla="*/ 37 w 10072"/>
              <a:gd name="connsiteY9" fmla="*/ 1121 h 10043"/>
              <a:gd name="connsiteX10" fmla="*/ 125 w 10072"/>
              <a:gd name="connsiteY10" fmla="*/ 8775 h 10043"/>
              <a:gd name="connsiteX11" fmla="*/ 1128 w 10072"/>
              <a:gd name="connsiteY11" fmla="*/ 10043 h 10043"/>
              <a:gd name="connsiteX12" fmla="*/ 9131 w 10072"/>
              <a:gd name="connsiteY12" fmla="*/ 10017 h 10043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888 w 10072"/>
              <a:gd name="connsiteY8" fmla="*/ 39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888 w 10072"/>
              <a:gd name="connsiteY8" fmla="*/ 39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381 w 10072"/>
              <a:gd name="connsiteY8" fmla="*/ 108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216 w 10157"/>
              <a:gd name="connsiteY0" fmla="*/ 9974 h 10000"/>
              <a:gd name="connsiteX1" fmla="*/ 9208 w 10157"/>
              <a:gd name="connsiteY1" fmla="*/ 9780 h 10000"/>
              <a:gd name="connsiteX2" fmla="*/ 9997 w 10157"/>
              <a:gd name="connsiteY2" fmla="*/ 8603 h 10000"/>
              <a:gd name="connsiteX3" fmla="*/ 10157 w 10157"/>
              <a:gd name="connsiteY3" fmla="*/ 8616 h 10000"/>
              <a:gd name="connsiteX4" fmla="*/ 10068 w 10157"/>
              <a:gd name="connsiteY4" fmla="*/ 1397 h 10000"/>
              <a:gd name="connsiteX5" fmla="*/ 9926 w 10157"/>
              <a:gd name="connsiteY5" fmla="*/ 1410 h 10000"/>
              <a:gd name="connsiteX6" fmla="*/ 9083 w 10157"/>
              <a:gd name="connsiteY6" fmla="*/ 129 h 10000"/>
              <a:gd name="connsiteX7" fmla="*/ 9083 w 10157"/>
              <a:gd name="connsiteY7" fmla="*/ 0 h 10000"/>
              <a:gd name="connsiteX8" fmla="*/ 466 w 10157"/>
              <a:gd name="connsiteY8" fmla="*/ 108 h 10000"/>
              <a:gd name="connsiteX9" fmla="*/ 11 w 10157"/>
              <a:gd name="connsiteY9" fmla="*/ 778 h 10000"/>
              <a:gd name="connsiteX10" fmla="*/ 210 w 10157"/>
              <a:gd name="connsiteY10" fmla="*/ 8732 h 10000"/>
              <a:gd name="connsiteX11" fmla="*/ 1213 w 10157"/>
              <a:gd name="connsiteY11" fmla="*/ 10000 h 10000"/>
              <a:gd name="connsiteX12" fmla="*/ 9216 w 10157"/>
              <a:gd name="connsiteY12" fmla="*/ 9974 h 10000"/>
              <a:gd name="connsiteX0" fmla="*/ 9216 w 10157"/>
              <a:gd name="connsiteY0" fmla="*/ 9974 h 10000"/>
              <a:gd name="connsiteX1" fmla="*/ 9208 w 10157"/>
              <a:gd name="connsiteY1" fmla="*/ 9780 h 10000"/>
              <a:gd name="connsiteX2" fmla="*/ 9997 w 10157"/>
              <a:gd name="connsiteY2" fmla="*/ 8603 h 10000"/>
              <a:gd name="connsiteX3" fmla="*/ 10157 w 10157"/>
              <a:gd name="connsiteY3" fmla="*/ 8616 h 10000"/>
              <a:gd name="connsiteX4" fmla="*/ 10068 w 10157"/>
              <a:gd name="connsiteY4" fmla="*/ 1397 h 10000"/>
              <a:gd name="connsiteX5" fmla="*/ 9926 w 10157"/>
              <a:gd name="connsiteY5" fmla="*/ 1410 h 10000"/>
              <a:gd name="connsiteX6" fmla="*/ 9083 w 10157"/>
              <a:gd name="connsiteY6" fmla="*/ 129 h 10000"/>
              <a:gd name="connsiteX7" fmla="*/ 9083 w 10157"/>
              <a:gd name="connsiteY7" fmla="*/ 0 h 10000"/>
              <a:gd name="connsiteX8" fmla="*/ 466 w 10157"/>
              <a:gd name="connsiteY8" fmla="*/ 108 h 10000"/>
              <a:gd name="connsiteX9" fmla="*/ 11 w 10157"/>
              <a:gd name="connsiteY9" fmla="*/ 778 h 10000"/>
              <a:gd name="connsiteX10" fmla="*/ 210 w 10157"/>
              <a:gd name="connsiteY10" fmla="*/ 8732 h 10000"/>
              <a:gd name="connsiteX11" fmla="*/ 1213 w 10157"/>
              <a:gd name="connsiteY11" fmla="*/ 10000 h 10000"/>
              <a:gd name="connsiteX12" fmla="*/ 9216 w 10157"/>
              <a:gd name="connsiteY12" fmla="*/ 9974 h 10000"/>
              <a:gd name="connsiteX0" fmla="*/ 9216 w 10157"/>
              <a:gd name="connsiteY0" fmla="*/ 9987 h 10013"/>
              <a:gd name="connsiteX1" fmla="*/ 9208 w 10157"/>
              <a:gd name="connsiteY1" fmla="*/ 9793 h 10013"/>
              <a:gd name="connsiteX2" fmla="*/ 9997 w 10157"/>
              <a:gd name="connsiteY2" fmla="*/ 8616 h 10013"/>
              <a:gd name="connsiteX3" fmla="*/ 10157 w 10157"/>
              <a:gd name="connsiteY3" fmla="*/ 8629 h 10013"/>
              <a:gd name="connsiteX4" fmla="*/ 10068 w 10157"/>
              <a:gd name="connsiteY4" fmla="*/ 1410 h 10013"/>
              <a:gd name="connsiteX5" fmla="*/ 9926 w 10157"/>
              <a:gd name="connsiteY5" fmla="*/ 1423 h 10013"/>
              <a:gd name="connsiteX6" fmla="*/ 9083 w 10157"/>
              <a:gd name="connsiteY6" fmla="*/ 142 h 10013"/>
              <a:gd name="connsiteX7" fmla="*/ 9083 w 10157"/>
              <a:gd name="connsiteY7" fmla="*/ 13 h 10013"/>
              <a:gd name="connsiteX8" fmla="*/ 466 w 10157"/>
              <a:gd name="connsiteY8" fmla="*/ 29 h 10013"/>
              <a:gd name="connsiteX9" fmla="*/ 11 w 10157"/>
              <a:gd name="connsiteY9" fmla="*/ 791 h 10013"/>
              <a:gd name="connsiteX10" fmla="*/ 210 w 10157"/>
              <a:gd name="connsiteY10" fmla="*/ 8745 h 10013"/>
              <a:gd name="connsiteX11" fmla="*/ 1213 w 10157"/>
              <a:gd name="connsiteY11" fmla="*/ 10013 h 10013"/>
              <a:gd name="connsiteX12" fmla="*/ 9216 w 10157"/>
              <a:gd name="connsiteY12" fmla="*/ 9987 h 10013"/>
              <a:gd name="connsiteX0" fmla="*/ 9164 w 10105"/>
              <a:gd name="connsiteY0" fmla="*/ 9987 h 10013"/>
              <a:gd name="connsiteX1" fmla="*/ 9156 w 10105"/>
              <a:gd name="connsiteY1" fmla="*/ 9793 h 10013"/>
              <a:gd name="connsiteX2" fmla="*/ 9945 w 10105"/>
              <a:gd name="connsiteY2" fmla="*/ 8616 h 10013"/>
              <a:gd name="connsiteX3" fmla="*/ 10105 w 10105"/>
              <a:gd name="connsiteY3" fmla="*/ 8629 h 10013"/>
              <a:gd name="connsiteX4" fmla="*/ 10016 w 10105"/>
              <a:gd name="connsiteY4" fmla="*/ 1410 h 10013"/>
              <a:gd name="connsiteX5" fmla="*/ 9874 w 10105"/>
              <a:gd name="connsiteY5" fmla="*/ 1423 h 10013"/>
              <a:gd name="connsiteX6" fmla="*/ 9031 w 10105"/>
              <a:gd name="connsiteY6" fmla="*/ 142 h 10013"/>
              <a:gd name="connsiteX7" fmla="*/ 9031 w 10105"/>
              <a:gd name="connsiteY7" fmla="*/ 13 h 10013"/>
              <a:gd name="connsiteX8" fmla="*/ 414 w 10105"/>
              <a:gd name="connsiteY8" fmla="*/ 29 h 10013"/>
              <a:gd name="connsiteX9" fmla="*/ 22 w 10105"/>
              <a:gd name="connsiteY9" fmla="*/ 629 h 10013"/>
              <a:gd name="connsiteX10" fmla="*/ 158 w 10105"/>
              <a:gd name="connsiteY10" fmla="*/ 8745 h 10013"/>
              <a:gd name="connsiteX11" fmla="*/ 1161 w 10105"/>
              <a:gd name="connsiteY11" fmla="*/ 10013 h 10013"/>
              <a:gd name="connsiteX12" fmla="*/ 9164 w 10105"/>
              <a:gd name="connsiteY12" fmla="*/ 9987 h 10013"/>
              <a:gd name="connsiteX0" fmla="*/ 9164 w 10105"/>
              <a:gd name="connsiteY0" fmla="*/ 9987 h 10013"/>
              <a:gd name="connsiteX1" fmla="*/ 9156 w 10105"/>
              <a:gd name="connsiteY1" fmla="*/ 9793 h 10013"/>
              <a:gd name="connsiteX2" fmla="*/ 9945 w 10105"/>
              <a:gd name="connsiteY2" fmla="*/ 8616 h 10013"/>
              <a:gd name="connsiteX3" fmla="*/ 10105 w 10105"/>
              <a:gd name="connsiteY3" fmla="*/ 8629 h 10013"/>
              <a:gd name="connsiteX4" fmla="*/ 10016 w 10105"/>
              <a:gd name="connsiteY4" fmla="*/ 1410 h 10013"/>
              <a:gd name="connsiteX5" fmla="*/ 9874 w 10105"/>
              <a:gd name="connsiteY5" fmla="*/ 1423 h 10013"/>
              <a:gd name="connsiteX6" fmla="*/ 9031 w 10105"/>
              <a:gd name="connsiteY6" fmla="*/ 142 h 10013"/>
              <a:gd name="connsiteX7" fmla="*/ 9031 w 10105"/>
              <a:gd name="connsiteY7" fmla="*/ 13 h 10013"/>
              <a:gd name="connsiteX8" fmla="*/ 414 w 10105"/>
              <a:gd name="connsiteY8" fmla="*/ 29 h 10013"/>
              <a:gd name="connsiteX9" fmla="*/ 22 w 10105"/>
              <a:gd name="connsiteY9" fmla="*/ 629 h 10013"/>
              <a:gd name="connsiteX10" fmla="*/ 158 w 10105"/>
              <a:gd name="connsiteY10" fmla="*/ 8745 h 10013"/>
              <a:gd name="connsiteX11" fmla="*/ 1161 w 10105"/>
              <a:gd name="connsiteY11" fmla="*/ 10013 h 10013"/>
              <a:gd name="connsiteX12" fmla="*/ 9164 w 10105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243 w 10184"/>
              <a:gd name="connsiteY0" fmla="*/ 9987 h 10134"/>
              <a:gd name="connsiteX1" fmla="*/ 9235 w 10184"/>
              <a:gd name="connsiteY1" fmla="*/ 9793 h 10134"/>
              <a:gd name="connsiteX2" fmla="*/ 10024 w 10184"/>
              <a:gd name="connsiteY2" fmla="*/ 8616 h 10134"/>
              <a:gd name="connsiteX3" fmla="*/ 10184 w 10184"/>
              <a:gd name="connsiteY3" fmla="*/ 8629 h 10134"/>
              <a:gd name="connsiteX4" fmla="*/ 10095 w 10184"/>
              <a:gd name="connsiteY4" fmla="*/ 1410 h 10134"/>
              <a:gd name="connsiteX5" fmla="*/ 9953 w 10184"/>
              <a:gd name="connsiteY5" fmla="*/ 1423 h 10134"/>
              <a:gd name="connsiteX6" fmla="*/ 9110 w 10184"/>
              <a:gd name="connsiteY6" fmla="*/ 142 h 10134"/>
              <a:gd name="connsiteX7" fmla="*/ 9110 w 10184"/>
              <a:gd name="connsiteY7" fmla="*/ 13 h 10134"/>
              <a:gd name="connsiteX8" fmla="*/ 613 w 10184"/>
              <a:gd name="connsiteY8" fmla="*/ 29 h 10134"/>
              <a:gd name="connsiteX9" fmla="*/ 92 w 10184"/>
              <a:gd name="connsiteY9" fmla="*/ 803 h 10134"/>
              <a:gd name="connsiteX10" fmla="*/ 93 w 10184"/>
              <a:gd name="connsiteY10" fmla="*/ 9253 h 10134"/>
              <a:gd name="connsiteX11" fmla="*/ 1240 w 10184"/>
              <a:gd name="connsiteY11" fmla="*/ 10013 h 10134"/>
              <a:gd name="connsiteX12" fmla="*/ 9243 w 10184"/>
              <a:gd name="connsiteY12" fmla="*/ 9987 h 10134"/>
              <a:gd name="connsiteX0" fmla="*/ 9243 w 10184"/>
              <a:gd name="connsiteY0" fmla="*/ 9987 h 10134"/>
              <a:gd name="connsiteX1" fmla="*/ 9235 w 10184"/>
              <a:gd name="connsiteY1" fmla="*/ 9793 h 10134"/>
              <a:gd name="connsiteX2" fmla="*/ 10024 w 10184"/>
              <a:gd name="connsiteY2" fmla="*/ 8616 h 10134"/>
              <a:gd name="connsiteX3" fmla="*/ 10184 w 10184"/>
              <a:gd name="connsiteY3" fmla="*/ 8629 h 10134"/>
              <a:gd name="connsiteX4" fmla="*/ 10095 w 10184"/>
              <a:gd name="connsiteY4" fmla="*/ 1410 h 10134"/>
              <a:gd name="connsiteX5" fmla="*/ 9953 w 10184"/>
              <a:gd name="connsiteY5" fmla="*/ 1423 h 10134"/>
              <a:gd name="connsiteX6" fmla="*/ 9110 w 10184"/>
              <a:gd name="connsiteY6" fmla="*/ 142 h 10134"/>
              <a:gd name="connsiteX7" fmla="*/ 9110 w 10184"/>
              <a:gd name="connsiteY7" fmla="*/ 13 h 10134"/>
              <a:gd name="connsiteX8" fmla="*/ 613 w 10184"/>
              <a:gd name="connsiteY8" fmla="*/ 29 h 10134"/>
              <a:gd name="connsiteX9" fmla="*/ 92 w 10184"/>
              <a:gd name="connsiteY9" fmla="*/ 803 h 10134"/>
              <a:gd name="connsiteX10" fmla="*/ 93 w 10184"/>
              <a:gd name="connsiteY10" fmla="*/ 9253 h 10134"/>
              <a:gd name="connsiteX11" fmla="*/ 1240 w 10184"/>
              <a:gd name="connsiteY11" fmla="*/ 10013 h 10134"/>
              <a:gd name="connsiteX12" fmla="*/ 9243 w 10184"/>
              <a:gd name="connsiteY12" fmla="*/ 9987 h 10134"/>
              <a:gd name="connsiteX0" fmla="*/ 9243 w 10184"/>
              <a:gd name="connsiteY0" fmla="*/ 9987 h 10013"/>
              <a:gd name="connsiteX1" fmla="*/ 9235 w 10184"/>
              <a:gd name="connsiteY1" fmla="*/ 9793 h 10013"/>
              <a:gd name="connsiteX2" fmla="*/ 10024 w 10184"/>
              <a:gd name="connsiteY2" fmla="*/ 8616 h 10013"/>
              <a:gd name="connsiteX3" fmla="*/ 10184 w 10184"/>
              <a:gd name="connsiteY3" fmla="*/ 8629 h 10013"/>
              <a:gd name="connsiteX4" fmla="*/ 10095 w 10184"/>
              <a:gd name="connsiteY4" fmla="*/ 1410 h 10013"/>
              <a:gd name="connsiteX5" fmla="*/ 9953 w 10184"/>
              <a:gd name="connsiteY5" fmla="*/ 1423 h 10013"/>
              <a:gd name="connsiteX6" fmla="*/ 9110 w 10184"/>
              <a:gd name="connsiteY6" fmla="*/ 142 h 10013"/>
              <a:gd name="connsiteX7" fmla="*/ 9110 w 10184"/>
              <a:gd name="connsiteY7" fmla="*/ 13 h 10013"/>
              <a:gd name="connsiteX8" fmla="*/ 613 w 10184"/>
              <a:gd name="connsiteY8" fmla="*/ 29 h 10013"/>
              <a:gd name="connsiteX9" fmla="*/ 92 w 10184"/>
              <a:gd name="connsiteY9" fmla="*/ 803 h 10013"/>
              <a:gd name="connsiteX10" fmla="*/ 93 w 10184"/>
              <a:gd name="connsiteY10" fmla="*/ 9253 h 10013"/>
              <a:gd name="connsiteX11" fmla="*/ 1240 w 10184"/>
              <a:gd name="connsiteY11" fmla="*/ 10013 h 10013"/>
              <a:gd name="connsiteX12" fmla="*/ 9243 w 10184"/>
              <a:gd name="connsiteY12" fmla="*/ 9987 h 10013"/>
              <a:gd name="connsiteX0" fmla="*/ 9355 w 10296"/>
              <a:gd name="connsiteY0" fmla="*/ 9987 h 10079"/>
              <a:gd name="connsiteX1" fmla="*/ 9347 w 10296"/>
              <a:gd name="connsiteY1" fmla="*/ 9793 h 10079"/>
              <a:gd name="connsiteX2" fmla="*/ 10136 w 10296"/>
              <a:gd name="connsiteY2" fmla="*/ 8616 h 10079"/>
              <a:gd name="connsiteX3" fmla="*/ 10296 w 10296"/>
              <a:gd name="connsiteY3" fmla="*/ 8629 h 10079"/>
              <a:gd name="connsiteX4" fmla="*/ 10207 w 10296"/>
              <a:gd name="connsiteY4" fmla="*/ 1410 h 10079"/>
              <a:gd name="connsiteX5" fmla="*/ 10065 w 10296"/>
              <a:gd name="connsiteY5" fmla="*/ 1423 h 10079"/>
              <a:gd name="connsiteX6" fmla="*/ 9222 w 10296"/>
              <a:gd name="connsiteY6" fmla="*/ 142 h 10079"/>
              <a:gd name="connsiteX7" fmla="*/ 9222 w 10296"/>
              <a:gd name="connsiteY7" fmla="*/ 13 h 10079"/>
              <a:gd name="connsiteX8" fmla="*/ 725 w 10296"/>
              <a:gd name="connsiteY8" fmla="*/ 29 h 10079"/>
              <a:gd name="connsiteX9" fmla="*/ 204 w 10296"/>
              <a:gd name="connsiteY9" fmla="*/ 803 h 10079"/>
              <a:gd name="connsiteX10" fmla="*/ 205 w 10296"/>
              <a:gd name="connsiteY10" fmla="*/ 9253 h 10079"/>
              <a:gd name="connsiteX11" fmla="*/ 760 w 10296"/>
              <a:gd name="connsiteY11" fmla="*/ 10079 h 10079"/>
              <a:gd name="connsiteX12" fmla="*/ 9355 w 10296"/>
              <a:gd name="connsiteY12" fmla="*/ 9987 h 10079"/>
              <a:gd name="connsiteX0" fmla="*/ 9361 w 10302"/>
              <a:gd name="connsiteY0" fmla="*/ 9987 h 10079"/>
              <a:gd name="connsiteX1" fmla="*/ 9353 w 10302"/>
              <a:gd name="connsiteY1" fmla="*/ 9793 h 10079"/>
              <a:gd name="connsiteX2" fmla="*/ 10142 w 10302"/>
              <a:gd name="connsiteY2" fmla="*/ 8616 h 10079"/>
              <a:gd name="connsiteX3" fmla="*/ 10302 w 10302"/>
              <a:gd name="connsiteY3" fmla="*/ 8629 h 10079"/>
              <a:gd name="connsiteX4" fmla="*/ 10213 w 10302"/>
              <a:gd name="connsiteY4" fmla="*/ 1410 h 10079"/>
              <a:gd name="connsiteX5" fmla="*/ 10071 w 10302"/>
              <a:gd name="connsiteY5" fmla="*/ 1423 h 10079"/>
              <a:gd name="connsiteX6" fmla="*/ 9228 w 10302"/>
              <a:gd name="connsiteY6" fmla="*/ 142 h 10079"/>
              <a:gd name="connsiteX7" fmla="*/ 9228 w 10302"/>
              <a:gd name="connsiteY7" fmla="*/ 13 h 10079"/>
              <a:gd name="connsiteX8" fmla="*/ 731 w 10302"/>
              <a:gd name="connsiteY8" fmla="*/ 29 h 10079"/>
              <a:gd name="connsiteX9" fmla="*/ 210 w 10302"/>
              <a:gd name="connsiteY9" fmla="*/ 803 h 10079"/>
              <a:gd name="connsiteX10" fmla="*/ 211 w 10302"/>
              <a:gd name="connsiteY10" fmla="*/ 9253 h 10079"/>
              <a:gd name="connsiteX11" fmla="*/ 766 w 10302"/>
              <a:gd name="connsiteY11" fmla="*/ 10079 h 10079"/>
              <a:gd name="connsiteX12" fmla="*/ 9361 w 10302"/>
              <a:gd name="connsiteY12" fmla="*/ 9987 h 10079"/>
              <a:gd name="connsiteX0" fmla="*/ 9361 w 10302"/>
              <a:gd name="connsiteY0" fmla="*/ 9987 h 10079"/>
              <a:gd name="connsiteX1" fmla="*/ 9353 w 10302"/>
              <a:gd name="connsiteY1" fmla="*/ 9793 h 10079"/>
              <a:gd name="connsiteX2" fmla="*/ 10142 w 10302"/>
              <a:gd name="connsiteY2" fmla="*/ 8616 h 10079"/>
              <a:gd name="connsiteX3" fmla="*/ 10302 w 10302"/>
              <a:gd name="connsiteY3" fmla="*/ 8629 h 10079"/>
              <a:gd name="connsiteX4" fmla="*/ 10213 w 10302"/>
              <a:gd name="connsiteY4" fmla="*/ 1410 h 10079"/>
              <a:gd name="connsiteX5" fmla="*/ 10071 w 10302"/>
              <a:gd name="connsiteY5" fmla="*/ 1423 h 10079"/>
              <a:gd name="connsiteX6" fmla="*/ 9228 w 10302"/>
              <a:gd name="connsiteY6" fmla="*/ 142 h 10079"/>
              <a:gd name="connsiteX7" fmla="*/ 9228 w 10302"/>
              <a:gd name="connsiteY7" fmla="*/ 13 h 10079"/>
              <a:gd name="connsiteX8" fmla="*/ 731 w 10302"/>
              <a:gd name="connsiteY8" fmla="*/ 29 h 10079"/>
              <a:gd name="connsiteX9" fmla="*/ 210 w 10302"/>
              <a:gd name="connsiteY9" fmla="*/ 803 h 10079"/>
              <a:gd name="connsiteX10" fmla="*/ 211 w 10302"/>
              <a:gd name="connsiteY10" fmla="*/ 9253 h 10079"/>
              <a:gd name="connsiteX11" fmla="*/ 766 w 10302"/>
              <a:gd name="connsiteY11" fmla="*/ 10079 h 10079"/>
              <a:gd name="connsiteX12" fmla="*/ 9361 w 10302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1 w 10182"/>
              <a:gd name="connsiteY0" fmla="*/ 9987 h 10079"/>
              <a:gd name="connsiteX1" fmla="*/ 9233 w 10182"/>
              <a:gd name="connsiteY1" fmla="*/ 9793 h 10079"/>
              <a:gd name="connsiteX2" fmla="*/ 10022 w 10182"/>
              <a:gd name="connsiteY2" fmla="*/ 8616 h 10079"/>
              <a:gd name="connsiteX3" fmla="*/ 10182 w 10182"/>
              <a:gd name="connsiteY3" fmla="*/ 8629 h 10079"/>
              <a:gd name="connsiteX4" fmla="*/ 10093 w 10182"/>
              <a:gd name="connsiteY4" fmla="*/ 1410 h 10079"/>
              <a:gd name="connsiteX5" fmla="*/ 9951 w 10182"/>
              <a:gd name="connsiteY5" fmla="*/ 1423 h 10079"/>
              <a:gd name="connsiteX6" fmla="*/ 9108 w 10182"/>
              <a:gd name="connsiteY6" fmla="*/ 142 h 10079"/>
              <a:gd name="connsiteX7" fmla="*/ 9108 w 10182"/>
              <a:gd name="connsiteY7" fmla="*/ 13 h 10079"/>
              <a:gd name="connsiteX8" fmla="*/ 611 w 10182"/>
              <a:gd name="connsiteY8" fmla="*/ 29 h 10079"/>
              <a:gd name="connsiteX9" fmla="*/ 90 w 10182"/>
              <a:gd name="connsiteY9" fmla="*/ 803 h 10079"/>
              <a:gd name="connsiteX10" fmla="*/ 95 w 10182"/>
              <a:gd name="connsiteY10" fmla="*/ 9281 h 10079"/>
              <a:gd name="connsiteX11" fmla="*/ 646 w 10182"/>
              <a:gd name="connsiteY11" fmla="*/ 10079 h 10079"/>
              <a:gd name="connsiteX12" fmla="*/ 9241 w 10182"/>
              <a:gd name="connsiteY12" fmla="*/ 9987 h 10079"/>
              <a:gd name="connsiteX0" fmla="*/ 9241 w 10182"/>
              <a:gd name="connsiteY0" fmla="*/ 9987 h 10079"/>
              <a:gd name="connsiteX1" fmla="*/ 9233 w 10182"/>
              <a:gd name="connsiteY1" fmla="*/ 9793 h 10079"/>
              <a:gd name="connsiteX2" fmla="*/ 10022 w 10182"/>
              <a:gd name="connsiteY2" fmla="*/ 8616 h 10079"/>
              <a:gd name="connsiteX3" fmla="*/ 10182 w 10182"/>
              <a:gd name="connsiteY3" fmla="*/ 8629 h 10079"/>
              <a:gd name="connsiteX4" fmla="*/ 10093 w 10182"/>
              <a:gd name="connsiteY4" fmla="*/ 1410 h 10079"/>
              <a:gd name="connsiteX5" fmla="*/ 9951 w 10182"/>
              <a:gd name="connsiteY5" fmla="*/ 1423 h 10079"/>
              <a:gd name="connsiteX6" fmla="*/ 9108 w 10182"/>
              <a:gd name="connsiteY6" fmla="*/ 142 h 10079"/>
              <a:gd name="connsiteX7" fmla="*/ 9108 w 10182"/>
              <a:gd name="connsiteY7" fmla="*/ 13 h 10079"/>
              <a:gd name="connsiteX8" fmla="*/ 611 w 10182"/>
              <a:gd name="connsiteY8" fmla="*/ 29 h 10079"/>
              <a:gd name="connsiteX9" fmla="*/ 90 w 10182"/>
              <a:gd name="connsiteY9" fmla="*/ 803 h 10079"/>
              <a:gd name="connsiteX10" fmla="*/ 95 w 10182"/>
              <a:gd name="connsiteY10" fmla="*/ 9281 h 10079"/>
              <a:gd name="connsiteX11" fmla="*/ 646 w 10182"/>
              <a:gd name="connsiteY11" fmla="*/ 10079 h 10079"/>
              <a:gd name="connsiteX12" fmla="*/ 9241 w 10182"/>
              <a:gd name="connsiteY12" fmla="*/ 9987 h 10079"/>
              <a:gd name="connsiteX0" fmla="*/ 9243 w 10184"/>
              <a:gd name="connsiteY0" fmla="*/ 9987 h 10079"/>
              <a:gd name="connsiteX1" fmla="*/ 9235 w 10184"/>
              <a:gd name="connsiteY1" fmla="*/ 9793 h 10079"/>
              <a:gd name="connsiteX2" fmla="*/ 10024 w 10184"/>
              <a:gd name="connsiteY2" fmla="*/ 8616 h 10079"/>
              <a:gd name="connsiteX3" fmla="*/ 10184 w 10184"/>
              <a:gd name="connsiteY3" fmla="*/ 8629 h 10079"/>
              <a:gd name="connsiteX4" fmla="*/ 10095 w 10184"/>
              <a:gd name="connsiteY4" fmla="*/ 1410 h 10079"/>
              <a:gd name="connsiteX5" fmla="*/ 9953 w 10184"/>
              <a:gd name="connsiteY5" fmla="*/ 1423 h 10079"/>
              <a:gd name="connsiteX6" fmla="*/ 9110 w 10184"/>
              <a:gd name="connsiteY6" fmla="*/ 142 h 10079"/>
              <a:gd name="connsiteX7" fmla="*/ 9110 w 10184"/>
              <a:gd name="connsiteY7" fmla="*/ 13 h 10079"/>
              <a:gd name="connsiteX8" fmla="*/ 613 w 10184"/>
              <a:gd name="connsiteY8" fmla="*/ 29 h 10079"/>
              <a:gd name="connsiteX9" fmla="*/ 92 w 10184"/>
              <a:gd name="connsiteY9" fmla="*/ 803 h 10079"/>
              <a:gd name="connsiteX10" fmla="*/ 93 w 10184"/>
              <a:gd name="connsiteY10" fmla="*/ 9281 h 10079"/>
              <a:gd name="connsiteX11" fmla="*/ 648 w 10184"/>
              <a:gd name="connsiteY11" fmla="*/ 10079 h 10079"/>
              <a:gd name="connsiteX12" fmla="*/ 9243 w 10184"/>
              <a:gd name="connsiteY12" fmla="*/ 9987 h 10079"/>
              <a:gd name="connsiteX0" fmla="*/ 9243 w 10184"/>
              <a:gd name="connsiteY0" fmla="*/ 9987 h 10079"/>
              <a:gd name="connsiteX1" fmla="*/ 9235 w 10184"/>
              <a:gd name="connsiteY1" fmla="*/ 9793 h 10079"/>
              <a:gd name="connsiteX2" fmla="*/ 10024 w 10184"/>
              <a:gd name="connsiteY2" fmla="*/ 8616 h 10079"/>
              <a:gd name="connsiteX3" fmla="*/ 10184 w 10184"/>
              <a:gd name="connsiteY3" fmla="*/ 8629 h 10079"/>
              <a:gd name="connsiteX4" fmla="*/ 10095 w 10184"/>
              <a:gd name="connsiteY4" fmla="*/ 1410 h 10079"/>
              <a:gd name="connsiteX5" fmla="*/ 9953 w 10184"/>
              <a:gd name="connsiteY5" fmla="*/ 1423 h 10079"/>
              <a:gd name="connsiteX6" fmla="*/ 9110 w 10184"/>
              <a:gd name="connsiteY6" fmla="*/ 142 h 10079"/>
              <a:gd name="connsiteX7" fmla="*/ 9110 w 10184"/>
              <a:gd name="connsiteY7" fmla="*/ 13 h 10079"/>
              <a:gd name="connsiteX8" fmla="*/ 613 w 10184"/>
              <a:gd name="connsiteY8" fmla="*/ 29 h 10079"/>
              <a:gd name="connsiteX9" fmla="*/ 92 w 10184"/>
              <a:gd name="connsiteY9" fmla="*/ 803 h 10079"/>
              <a:gd name="connsiteX10" fmla="*/ 93 w 10184"/>
              <a:gd name="connsiteY10" fmla="*/ 9281 h 10079"/>
              <a:gd name="connsiteX11" fmla="*/ 648 w 10184"/>
              <a:gd name="connsiteY11" fmla="*/ 10079 h 10079"/>
              <a:gd name="connsiteX12" fmla="*/ 9243 w 10184"/>
              <a:gd name="connsiteY12" fmla="*/ 9987 h 10079"/>
              <a:gd name="connsiteX0" fmla="*/ 9151 w 10092"/>
              <a:gd name="connsiteY0" fmla="*/ 9987 h 10079"/>
              <a:gd name="connsiteX1" fmla="*/ 9143 w 10092"/>
              <a:gd name="connsiteY1" fmla="*/ 9793 h 10079"/>
              <a:gd name="connsiteX2" fmla="*/ 9932 w 10092"/>
              <a:gd name="connsiteY2" fmla="*/ 8616 h 10079"/>
              <a:gd name="connsiteX3" fmla="*/ 10092 w 10092"/>
              <a:gd name="connsiteY3" fmla="*/ 8629 h 10079"/>
              <a:gd name="connsiteX4" fmla="*/ 10003 w 10092"/>
              <a:gd name="connsiteY4" fmla="*/ 1410 h 10079"/>
              <a:gd name="connsiteX5" fmla="*/ 9861 w 10092"/>
              <a:gd name="connsiteY5" fmla="*/ 1423 h 10079"/>
              <a:gd name="connsiteX6" fmla="*/ 9018 w 10092"/>
              <a:gd name="connsiteY6" fmla="*/ 142 h 10079"/>
              <a:gd name="connsiteX7" fmla="*/ 9018 w 10092"/>
              <a:gd name="connsiteY7" fmla="*/ 13 h 10079"/>
              <a:gd name="connsiteX8" fmla="*/ 521 w 10092"/>
              <a:gd name="connsiteY8" fmla="*/ 29 h 10079"/>
              <a:gd name="connsiteX9" fmla="*/ 0 w 10092"/>
              <a:gd name="connsiteY9" fmla="*/ 803 h 10079"/>
              <a:gd name="connsiteX10" fmla="*/ 1 w 10092"/>
              <a:gd name="connsiteY10" fmla="*/ 9281 h 10079"/>
              <a:gd name="connsiteX11" fmla="*/ 556 w 10092"/>
              <a:gd name="connsiteY11" fmla="*/ 10079 h 10079"/>
              <a:gd name="connsiteX12" fmla="*/ 9151 w 10092"/>
              <a:gd name="connsiteY12" fmla="*/ 9987 h 10079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9861 w 10092"/>
              <a:gd name="connsiteY4" fmla="*/ 1517 h 10173"/>
              <a:gd name="connsiteX5" fmla="*/ 9018 w 10092"/>
              <a:gd name="connsiteY5" fmla="*/ 107 h 10173"/>
              <a:gd name="connsiteX6" fmla="*/ 521 w 10092"/>
              <a:gd name="connsiteY6" fmla="*/ 123 h 10173"/>
              <a:gd name="connsiteX7" fmla="*/ 0 w 10092"/>
              <a:gd name="connsiteY7" fmla="*/ 897 h 10173"/>
              <a:gd name="connsiteX8" fmla="*/ 1 w 10092"/>
              <a:gd name="connsiteY8" fmla="*/ 9375 h 10173"/>
              <a:gd name="connsiteX9" fmla="*/ 556 w 10092"/>
              <a:gd name="connsiteY9" fmla="*/ 10173 h 10173"/>
              <a:gd name="connsiteX10" fmla="*/ 9151 w 10092"/>
              <a:gd name="connsiteY10" fmla="*/ 10081 h 10173"/>
              <a:gd name="connsiteX0" fmla="*/ 9151 w 10273"/>
              <a:gd name="connsiteY0" fmla="*/ 10062 h 10154"/>
              <a:gd name="connsiteX1" fmla="*/ 9143 w 10273"/>
              <a:gd name="connsiteY1" fmla="*/ 9868 h 10154"/>
              <a:gd name="connsiteX2" fmla="*/ 9932 w 10273"/>
              <a:gd name="connsiteY2" fmla="*/ 8691 h 10154"/>
              <a:gd name="connsiteX3" fmla="*/ 10092 w 10273"/>
              <a:gd name="connsiteY3" fmla="*/ 8704 h 10154"/>
              <a:gd name="connsiteX4" fmla="*/ 9861 w 10273"/>
              <a:gd name="connsiteY4" fmla="*/ 1498 h 10154"/>
              <a:gd name="connsiteX5" fmla="*/ 9532 w 10273"/>
              <a:gd name="connsiteY5" fmla="*/ 116 h 10154"/>
              <a:gd name="connsiteX6" fmla="*/ 521 w 10273"/>
              <a:gd name="connsiteY6" fmla="*/ 104 h 10154"/>
              <a:gd name="connsiteX7" fmla="*/ 0 w 10273"/>
              <a:gd name="connsiteY7" fmla="*/ 878 h 10154"/>
              <a:gd name="connsiteX8" fmla="*/ 1 w 10273"/>
              <a:gd name="connsiteY8" fmla="*/ 9356 h 10154"/>
              <a:gd name="connsiteX9" fmla="*/ 556 w 10273"/>
              <a:gd name="connsiteY9" fmla="*/ 10154 h 10154"/>
              <a:gd name="connsiteX10" fmla="*/ 9151 w 10273"/>
              <a:gd name="connsiteY10" fmla="*/ 10062 h 10154"/>
              <a:gd name="connsiteX0" fmla="*/ 9151 w 10092"/>
              <a:gd name="connsiteY0" fmla="*/ 10062 h 10154"/>
              <a:gd name="connsiteX1" fmla="*/ 9143 w 10092"/>
              <a:gd name="connsiteY1" fmla="*/ 9868 h 10154"/>
              <a:gd name="connsiteX2" fmla="*/ 9932 w 10092"/>
              <a:gd name="connsiteY2" fmla="*/ 8691 h 10154"/>
              <a:gd name="connsiteX3" fmla="*/ 10092 w 10092"/>
              <a:gd name="connsiteY3" fmla="*/ 8704 h 10154"/>
              <a:gd name="connsiteX4" fmla="*/ 9861 w 10092"/>
              <a:gd name="connsiteY4" fmla="*/ 1498 h 10154"/>
              <a:gd name="connsiteX5" fmla="*/ 9532 w 10092"/>
              <a:gd name="connsiteY5" fmla="*/ 116 h 10154"/>
              <a:gd name="connsiteX6" fmla="*/ 521 w 10092"/>
              <a:gd name="connsiteY6" fmla="*/ 104 h 10154"/>
              <a:gd name="connsiteX7" fmla="*/ 0 w 10092"/>
              <a:gd name="connsiteY7" fmla="*/ 878 h 10154"/>
              <a:gd name="connsiteX8" fmla="*/ 1 w 10092"/>
              <a:gd name="connsiteY8" fmla="*/ 9356 h 10154"/>
              <a:gd name="connsiteX9" fmla="*/ 556 w 10092"/>
              <a:gd name="connsiteY9" fmla="*/ 10154 h 10154"/>
              <a:gd name="connsiteX10" fmla="*/ 9151 w 10092"/>
              <a:gd name="connsiteY10" fmla="*/ 10062 h 10154"/>
              <a:gd name="connsiteX0" fmla="*/ 9151 w 10127"/>
              <a:gd name="connsiteY0" fmla="*/ 10052 h 10144"/>
              <a:gd name="connsiteX1" fmla="*/ 9143 w 10127"/>
              <a:gd name="connsiteY1" fmla="*/ 9858 h 10144"/>
              <a:gd name="connsiteX2" fmla="*/ 9932 w 10127"/>
              <a:gd name="connsiteY2" fmla="*/ 8681 h 10144"/>
              <a:gd name="connsiteX3" fmla="*/ 10092 w 10127"/>
              <a:gd name="connsiteY3" fmla="*/ 8694 h 10144"/>
              <a:gd name="connsiteX4" fmla="*/ 9861 w 10127"/>
              <a:gd name="connsiteY4" fmla="*/ 1488 h 10144"/>
              <a:gd name="connsiteX5" fmla="*/ 10075 w 10127"/>
              <a:gd name="connsiteY5" fmla="*/ 120 h 10144"/>
              <a:gd name="connsiteX6" fmla="*/ 521 w 10127"/>
              <a:gd name="connsiteY6" fmla="*/ 94 h 10144"/>
              <a:gd name="connsiteX7" fmla="*/ 0 w 10127"/>
              <a:gd name="connsiteY7" fmla="*/ 868 h 10144"/>
              <a:gd name="connsiteX8" fmla="*/ 1 w 10127"/>
              <a:gd name="connsiteY8" fmla="*/ 9346 h 10144"/>
              <a:gd name="connsiteX9" fmla="*/ 556 w 10127"/>
              <a:gd name="connsiteY9" fmla="*/ 10144 h 10144"/>
              <a:gd name="connsiteX10" fmla="*/ 9151 w 10127"/>
              <a:gd name="connsiteY10" fmla="*/ 10052 h 10144"/>
              <a:gd name="connsiteX0" fmla="*/ 9151 w 10092"/>
              <a:gd name="connsiteY0" fmla="*/ 10066 h 10158"/>
              <a:gd name="connsiteX1" fmla="*/ 9143 w 10092"/>
              <a:gd name="connsiteY1" fmla="*/ 9872 h 10158"/>
              <a:gd name="connsiteX2" fmla="*/ 9932 w 10092"/>
              <a:gd name="connsiteY2" fmla="*/ 8695 h 10158"/>
              <a:gd name="connsiteX3" fmla="*/ 10092 w 10092"/>
              <a:gd name="connsiteY3" fmla="*/ 8708 h 10158"/>
              <a:gd name="connsiteX4" fmla="*/ 9861 w 10092"/>
              <a:gd name="connsiteY4" fmla="*/ 1502 h 10158"/>
              <a:gd name="connsiteX5" fmla="*/ 9522 w 10092"/>
              <a:gd name="connsiteY5" fmla="*/ 113 h 10158"/>
              <a:gd name="connsiteX6" fmla="*/ 521 w 10092"/>
              <a:gd name="connsiteY6" fmla="*/ 108 h 10158"/>
              <a:gd name="connsiteX7" fmla="*/ 0 w 10092"/>
              <a:gd name="connsiteY7" fmla="*/ 882 h 10158"/>
              <a:gd name="connsiteX8" fmla="*/ 1 w 10092"/>
              <a:gd name="connsiteY8" fmla="*/ 9360 h 10158"/>
              <a:gd name="connsiteX9" fmla="*/ 556 w 10092"/>
              <a:gd name="connsiteY9" fmla="*/ 10158 h 10158"/>
              <a:gd name="connsiteX10" fmla="*/ 9151 w 10092"/>
              <a:gd name="connsiteY10" fmla="*/ 10066 h 10158"/>
              <a:gd name="connsiteX0" fmla="*/ 9151 w 10092"/>
              <a:gd name="connsiteY0" fmla="*/ 10066 h 10158"/>
              <a:gd name="connsiteX1" fmla="*/ 9143 w 10092"/>
              <a:gd name="connsiteY1" fmla="*/ 9872 h 10158"/>
              <a:gd name="connsiteX2" fmla="*/ 9932 w 10092"/>
              <a:gd name="connsiteY2" fmla="*/ 8695 h 10158"/>
              <a:gd name="connsiteX3" fmla="*/ 10092 w 10092"/>
              <a:gd name="connsiteY3" fmla="*/ 8708 h 10158"/>
              <a:gd name="connsiteX4" fmla="*/ 9538 w 10092"/>
              <a:gd name="connsiteY4" fmla="*/ 918 h 10158"/>
              <a:gd name="connsiteX5" fmla="*/ 9522 w 10092"/>
              <a:gd name="connsiteY5" fmla="*/ 113 h 10158"/>
              <a:gd name="connsiteX6" fmla="*/ 521 w 10092"/>
              <a:gd name="connsiteY6" fmla="*/ 108 h 10158"/>
              <a:gd name="connsiteX7" fmla="*/ 0 w 10092"/>
              <a:gd name="connsiteY7" fmla="*/ 882 h 10158"/>
              <a:gd name="connsiteX8" fmla="*/ 1 w 10092"/>
              <a:gd name="connsiteY8" fmla="*/ 9360 h 10158"/>
              <a:gd name="connsiteX9" fmla="*/ 556 w 10092"/>
              <a:gd name="connsiteY9" fmla="*/ 10158 h 10158"/>
              <a:gd name="connsiteX10" fmla="*/ 9151 w 10092"/>
              <a:gd name="connsiteY10" fmla="*/ 10066 h 10158"/>
              <a:gd name="connsiteX0" fmla="*/ 9151 w 10160"/>
              <a:gd name="connsiteY0" fmla="*/ 10066 h 10158"/>
              <a:gd name="connsiteX1" fmla="*/ 9143 w 10160"/>
              <a:gd name="connsiteY1" fmla="*/ 9872 h 10158"/>
              <a:gd name="connsiteX2" fmla="*/ 9932 w 10160"/>
              <a:gd name="connsiteY2" fmla="*/ 8695 h 10158"/>
              <a:gd name="connsiteX3" fmla="*/ 10092 w 10160"/>
              <a:gd name="connsiteY3" fmla="*/ 8708 h 10158"/>
              <a:gd name="connsiteX4" fmla="*/ 10081 w 10160"/>
              <a:gd name="connsiteY4" fmla="*/ 911 h 10158"/>
              <a:gd name="connsiteX5" fmla="*/ 9522 w 10160"/>
              <a:gd name="connsiteY5" fmla="*/ 113 h 10158"/>
              <a:gd name="connsiteX6" fmla="*/ 521 w 10160"/>
              <a:gd name="connsiteY6" fmla="*/ 108 h 10158"/>
              <a:gd name="connsiteX7" fmla="*/ 0 w 10160"/>
              <a:gd name="connsiteY7" fmla="*/ 882 h 10158"/>
              <a:gd name="connsiteX8" fmla="*/ 1 w 10160"/>
              <a:gd name="connsiteY8" fmla="*/ 9360 h 10158"/>
              <a:gd name="connsiteX9" fmla="*/ 556 w 10160"/>
              <a:gd name="connsiteY9" fmla="*/ 10158 h 10158"/>
              <a:gd name="connsiteX10" fmla="*/ 9151 w 10160"/>
              <a:gd name="connsiteY10" fmla="*/ 10066 h 10158"/>
              <a:gd name="connsiteX0" fmla="*/ 9151 w 10160"/>
              <a:gd name="connsiteY0" fmla="*/ 10066 h 10158"/>
              <a:gd name="connsiteX1" fmla="*/ 9143 w 10160"/>
              <a:gd name="connsiteY1" fmla="*/ 9872 h 10158"/>
              <a:gd name="connsiteX2" fmla="*/ 9932 w 10160"/>
              <a:gd name="connsiteY2" fmla="*/ 8695 h 10158"/>
              <a:gd name="connsiteX3" fmla="*/ 10092 w 10160"/>
              <a:gd name="connsiteY3" fmla="*/ 8708 h 10158"/>
              <a:gd name="connsiteX4" fmla="*/ 10081 w 10160"/>
              <a:gd name="connsiteY4" fmla="*/ 911 h 10158"/>
              <a:gd name="connsiteX5" fmla="*/ 9522 w 10160"/>
              <a:gd name="connsiteY5" fmla="*/ 113 h 10158"/>
              <a:gd name="connsiteX6" fmla="*/ 521 w 10160"/>
              <a:gd name="connsiteY6" fmla="*/ 108 h 10158"/>
              <a:gd name="connsiteX7" fmla="*/ 0 w 10160"/>
              <a:gd name="connsiteY7" fmla="*/ 882 h 10158"/>
              <a:gd name="connsiteX8" fmla="*/ 1 w 10160"/>
              <a:gd name="connsiteY8" fmla="*/ 9360 h 10158"/>
              <a:gd name="connsiteX9" fmla="*/ 556 w 10160"/>
              <a:gd name="connsiteY9" fmla="*/ 10158 h 10158"/>
              <a:gd name="connsiteX10" fmla="*/ 9151 w 10160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10092 w 10171"/>
              <a:gd name="connsiteY2" fmla="*/ 8708 h 10158"/>
              <a:gd name="connsiteX3" fmla="*/ 10096 w 10171"/>
              <a:gd name="connsiteY3" fmla="*/ 939 h 10158"/>
              <a:gd name="connsiteX4" fmla="*/ 9522 w 10171"/>
              <a:gd name="connsiteY4" fmla="*/ 113 h 10158"/>
              <a:gd name="connsiteX5" fmla="*/ 521 w 10171"/>
              <a:gd name="connsiteY5" fmla="*/ 108 h 10158"/>
              <a:gd name="connsiteX6" fmla="*/ 0 w 10171"/>
              <a:gd name="connsiteY6" fmla="*/ 882 h 10158"/>
              <a:gd name="connsiteX7" fmla="*/ 1 w 10171"/>
              <a:gd name="connsiteY7" fmla="*/ 9360 h 10158"/>
              <a:gd name="connsiteX8" fmla="*/ 556 w 10171"/>
              <a:gd name="connsiteY8" fmla="*/ 10158 h 10158"/>
              <a:gd name="connsiteX9" fmla="*/ 9151 w 10171"/>
              <a:gd name="connsiteY9" fmla="*/ 10066 h 10158"/>
              <a:gd name="connsiteX0" fmla="*/ 9151 w 10171"/>
              <a:gd name="connsiteY0" fmla="*/ 10066 h 10158"/>
              <a:gd name="connsiteX1" fmla="*/ 10092 w 10171"/>
              <a:gd name="connsiteY1" fmla="*/ 8708 h 10158"/>
              <a:gd name="connsiteX2" fmla="*/ 10096 w 10171"/>
              <a:gd name="connsiteY2" fmla="*/ 939 h 10158"/>
              <a:gd name="connsiteX3" fmla="*/ 9522 w 10171"/>
              <a:gd name="connsiteY3" fmla="*/ 113 h 10158"/>
              <a:gd name="connsiteX4" fmla="*/ 521 w 10171"/>
              <a:gd name="connsiteY4" fmla="*/ 108 h 10158"/>
              <a:gd name="connsiteX5" fmla="*/ 0 w 10171"/>
              <a:gd name="connsiteY5" fmla="*/ 882 h 10158"/>
              <a:gd name="connsiteX6" fmla="*/ 1 w 10171"/>
              <a:gd name="connsiteY6" fmla="*/ 9360 h 10158"/>
              <a:gd name="connsiteX7" fmla="*/ 556 w 10171"/>
              <a:gd name="connsiteY7" fmla="*/ 10158 h 10158"/>
              <a:gd name="connsiteX8" fmla="*/ 9151 w 10171"/>
              <a:gd name="connsiteY8" fmla="*/ 10066 h 10158"/>
              <a:gd name="connsiteX0" fmla="*/ 9151 w 10169"/>
              <a:gd name="connsiteY0" fmla="*/ 10066 h 10186"/>
              <a:gd name="connsiteX1" fmla="*/ 10082 w 10169"/>
              <a:gd name="connsiteY1" fmla="*/ 9335 h 10186"/>
              <a:gd name="connsiteX2" fmla="*/ 10096 w 10169"/>
              <a:gd name="connsiteY2" fmla="*/ 939 h 10186"/>
              <a:gd name="connsiteX3" fmla="*/ 9522 w 10169"/>
              <a:gd name="connsiteY3" fmla="*/ 113 h 10186"/>
              <a:gd name="connsiteX4" fmla="*/ 521 w 10169"/>
              <a:gd name="connsiteY4" fmla="*/ 108 h 10186"/>
              <a:gd name="connsiteX5" fmla="*/ 0 w 10169"/>
              <a:gd name="connsiteY5" fmla="*/ 882 h 10186"/>
              <a:gd name="connsiteX6" fmla="*/ 1 w 10169"/>
              <a:gd name="connsiteY6" fmla="*/ 9360 h 10186"/>
              <a:gd name="connsiteX7" fmla="*/ 556 w 10169"/>
              <a:gd name="connsiteY7" fmla="*/ 10158 h 10186"/>
              <a:gd name="connsiteX8" fmla="*/ 9151 w 10169"/>
              <a:gd name="connsiteY8" fmla="*/ 10066 h 10186"/>
              <a:gd name="connsiteX0" fmla="*/ 9151 w 10169"/>
              <a:gd name="connsiteY0" fmla="*/ 10066 h 10158"/>
              <a:gd name="connsiteX1" fmla="*/ 10082 w 10169"/>
              <a:gd name="connsiteY1" fmla="*/ 9335 h 10158"/>
              <a:gd name="connsiteX2" fmla="*/ 10096 w 10169"/>
              <a:gd name="connsiteY2" fmla="*/ 939 h 10158"/>
              <a:gd name="connsiteX3" fmla="*/ 9522 w 10169"/>
              <a:gd name="connsiteY3" fmla="*/ 113 h 10158"/>
              <a:gd name="connsiteX4" fmla="*/ 521 w 10169"/>
              <a:gd name="connsiteY4" fmla="*/ 108 h 10158"/>
              <a:gd name="connsiteX5" fmla="*/ 0 w 10169"/>
              <a:gd name="connsiteY5" fmla="*/ 882 h 10158"/>
              <a:gd name="connsiteX6" fmla="*/ 1 w 10169"/>
              <a:gd name="connsiteY6" fmla="*/ 9360 h 10158"/>
              <a:gd name="connsiteX7" fmla="*/ 556 w 10169"/>
              <a:gd name="connsiteY7" fmla="*/ 10158 h 10158"/>
              <a:gd name="connsiteX8" fmla="*/ 9151 w 10169"/>
              <a:gd name="connsiteY8" fmla="*/ 10066 h 10158"/>
              <a:gd name="connsiteX0" fmla="*/ 9518 w 10241"/>
              <a:gd name="connsiteY0" fmla="*/ 10159 h 10159"/>
              <a:gd name="connsiteX1" fmla="*/ 10082 w 10241"/>
              <a:gd name="connsiteY1" fmla="*/ 9335 h 10159"/>
              <a:gd name="connsiteX2" fmla="*/ 10096 w 10241"/>
              <a:gd name="connsiteY2" fmla="*/ 939 h 10159"/>
              <a:gd name="connsiteX3" fmla="*/ 9522 w 10241"/>
              <a:gd name="connsiteY3" fmla="*/ 113 h 10159"/>
              <a:gd name="connsiteX4" fmla="*/ 521 w 10241"/>
              <a:gd name="connsiteY4" fmla="*/ 108 h 10159"/>
              <a:gd name="connsiteX5" fmla="*/ 0 w 10241"/>
              <a:gd name="connsiteY5" fmla="*/ 882 h 10159"/>
              <a:gd name="connsiteX6" fmla="*/ 1 w 10241"/>
              <a:gd name="connsiteY6" fmla="*/ 9360 h 10159"/>
              <a:gd name="connsiteX7" fmla="*/ 556 w 10241"/>
              <a:gd name="connsiteY7" fmla="*/ 10158 h 10159"/>
              <a:gd name="connsiteX8" fmla="*/ 9518 w 10241"/>
              <a:gd name="connsiteY8" fmla="*/ 10159 h 10159"/>
              <a:gd name="connsiteX0" fmla="*/ 9518 w 10169"/>
              <a:gd name="connsiteY0" fmla="*/ 10159 h 10159"/>
              <a:gd name="connsiteX1" fmla="*/ 10082 w 10169"/>
              <a:gd name="connsiteY1" fmla="*/ 9335 h 10159"/>
              <a:gd name="connsiteX2" fmla="*/ 10096 w 10169"/>
              <a:gd name="connsiteY2" fmla="*/ 939 h 10159"/>
              <a:gd name="connsiteX3" fmla="*/ 9522 w 10169"/>
              <a:gd name="connsiteY3" fmla="*/ 113 h 10159"/>
              <a:gd name="connsiteX4" fmla="*/ 521 w 10169"/>
              <a:gd name="connsiteY4" fmla="*/ 108 h 10159"/>
              <a:gd name="connsiteX5" fmla="*/ 0 w 10169"/>
              <a:gd name="connsiteY5" fmla="*/ 882 h 10159"/>
              <a:gd name="connsiteX6" fmla="*/ 1 w 10169"/>
              <a:gd name="connsiteY6" fmla="*/ 9360 h 10159"/>
              <a:gd name="connsiteX7" fmla="*/ 556 w 10169"/>
              <a:gd name="connsiteY7" fmla="*/ 10158 h 10159"/>
              <a:gd name="connsiteX8" fmla="*/ 9518 w 10169"/>
              <a:gd name="connsiteY8" fmla="*/ 10159 h 10159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70"/>
              <a:gd name="connsiteY0" fmla="*/ 10166 h 10166"/>
              <a:gd name="connsiteX1" fmla="*/ 10082 w 10170"/>
              <a:gd name="connsiteY1" fmla="*/ 9335 h 10166"/>
              <a:gd name="connsiteX2" fmla="*/ 10096 w 10170"/>
              <a:gd name="connsiteY2" fmla="*/ 939 h 10166"/>
              <a:gd name="connsiteX3" fmla="*/ 9522 w 10170"/>
              <a:gd name="connsiteY3" fmla="*/ 113 h 10166"/>
              <a:gd name="connsiteX4" fmla="*/ 521 w 10170"/>
              <a:gd name="connsiteY4" fmla="*/ 108 h 10166"/>
              <a:gd name="connsiteX5" fmla="*/ 0 w 10170"/>
              <a:gd name="connsiteY5" fmla="*/ 882 h 10166"/>
              <a:gd name="connsiteX6" fmla="*/ 1 w 10170"/>
              <a:gd name="connsiteY6" fmla="*/ 9360 h 10166"/>
              <a:gd name="connsiteX7" fmla="*/ 556 w 10170"/>
              <a:gd name="connsiteY7" fmla="*/ 10158 h 10166"/>
              <a:gd name="connsiteX8" fmla="*/ 9528 w 10170"/>
              <a:gd name="connsiteY8" fmla="*/ 10166 h 10166"/>
              <a:gd name="connsiteX0" fmla="*/ 9528 w 10096"/>
              <a:gd name="connsiteY0" fmla="*/ 10166 h 10166"/>
              <a:gd name="connsiteX1" fmla="*/ 10082 w 10096"/>
              <a:gd name="connsiteY1" fmla="*/ 9335 h 10166"/>
              <a:gd name="connsiteX2" fmla="*/ 10096 w 10096"/>
              <a:gd name="connsiteY2" fmla="*/ 939 h 10166"/>
              <a:gd name="connsiteX3" fmla="*/ 9522 w 10096"/>
              <a:gd name="connsiteY3" fmla="*/ 113 h 10166"/>
              <a:gd name="connsiteX4" fmla="*/ 521 w 10096"/>
              <a:gd name="connsiteY4" fmla="*/ 108 h 10166"/>
              <a:gd name="connsiteX5" fmla="*/ 0 w 10096"/>
              <a:gd name="connsiteY5" fmla="*/ 882 h 10166"/>
              <a:gd name="connsiteX6" fmla="*/ 1 w 10096"/>
              <a:gd name="connsiteY6" fmla="*/ 9360 h 10166"/>
              <a:gd name="connsiteX7" fmla="*/ 556 w 10096"/>
              <a:gd name="connsiteY7" fmla="*/ 10158 h 10166"/>
              <a:gd name="connsiteX8" fmla="*/ 9528 w 10096"/>
              <a:gd name="connsiteY8" fmla="*/ 10166 h 10166"/>
              <a:gd name="connsiteX0" fmla="*/ 9528 w 10096"/>
              <a:gd name="connsiteY0" fmla="*/ 10058 h 10058"/>
              <a:gd name="connsiteX1" fmla="*/ 10082 w 10096"/>
              <a:gd name="connsiteY1" fmla="*/ 9227 h 10058"/>
              <a:gd name="connsiteX2" fmla="*/ 10096 w 10096"/>
              <a:gd name="connsiteY2" fmla="*/ 831 h 10058"/>
              <a:gd name="connsiteX3" fmla="*/ 9522 w 10096"/>
              <a:gd name="connsiteY3" fmla="*/ 5 h 10058"/>
              <a:gd name="connsiteX4" fmla="*/ 521 w 10096"/>
              <a:gd name="connsiteY4" fmla="*/ 0 h 10058"/>
              <a:gd name="connsiteX5" fmla="*/ 0 w 10096"/>
              <a:gd name="connsiteY5" fmla="*/ 774 h 10058"/>
              <a:gd name="connsiteX6" fmla="*/ 1 w 10096"/>
              <a:gd name="connsiteY6" fmla="*/ 9252 h 10058"/>
              <a:gd name="connsiteX7" fmla="*/ 556 w 10096"/>
              <a:gd name="connsiteY7" fmla="*/ 10050 h 10058"/>
              <a:gd name="connsiteX8" fmla="*/ 9528 w 10096"/>
              <a:gd name="connsiteY8" fmla="*/ 10058 h 10058"/>
              <a:gd name="connsiteX0" fmla="*/ 9829 w 10397"/>
              <a:gd name="connsiteY0" fmla="*/ 10058 h 10058"/>
              <a:gd name="connsiteX1" fmla="*/ 10383 w 10397"/>
              <a:gd name="connsiteY1" fmla="*/ 9227 h 10058"/>
              <a:gd name="connsiteX2" fmla="*/ 10397 w 10397"/>
              <a:gd name="connsiteY2" fmla="*/ 831 h 10058"/>
              <a:gd name="connsiteX3" fmla="*/ 9823 w 10397"/>
              <a:gd name="connsiteY3" fmla="*/ 5 h 10058"/>
              <a:gd name="connsiteX4" fmla="*/ 822 w 10397"/>
              <a:gd name="connsiteY4" fmla="*/ 0 h 10058"/>
              <a:gd name="connsiteX5" fmla="*/ 0 w 10397"/>
              <a:gd name="connsiteY5" fmla="*/ 774 h 10058"/>
              <a:gd name="connsiteX6" fmla="*/ 302 w 10397"/>
              <a:gd name="connsiteY6" fmla="*/ 9252 h 10058"/>
              <a:gd name="connsiteX7" fmla="*/ 857 w 10397"/>
              <a:gd name="connsiteY7" fmla="*/ 10050 h 10058"/>
              <a:gd name="connsiteX8" fmla="*/ 9829 w 10397"/>
              <a:gd name="connsiteY8" fmla="*/ 10058 h 10058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02 w 10397"/>
              <a:gd name="connsiteY6" fmla="*/ 9447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4 w 10397"/>
              <a:gd name="connsiteY6" fmla="*/ 9544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4 w 10397"/>
              <a:gd name="connsiteY6" fmla="*/ 9544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440"/>
              <a:gd name="connsiteX1" fmla="*/ 10383 w 10397"/>
              <a:gd name="connsiteY1" fmla="*/ 9422 h 10440"/>
              <a:gd name="connsiteX2" fmla="*/ 10397 w 10397"/>
              <a:gd name="connsiteY2" fmla="*/ 1026 h 10440"/>
              <a:gd name="connsiteX3" fmla="*/ 9823 w 10397"/>
              <a:gd name="connsiteY3" fmla="*/ 200 h 10440"/>
              <a:gd name="connsiteX4" fmla="*/ 632 w 10397"/>
              <a:gd name="connsiteY4" fmla="*/ 0 h 10440"/>
              <a:gd name="connsiteX5" fmla="*/ 0 w 10397"/>
              <a:gd name="connsiteY5" fmla="*/ 969 h 10440"/>
              <a:gd name="connsiteX6" fmla="*/ 34 w 10397"/>
              <a:gd name="connsiteY6" fmla="*/ 9544 h 10440"/>
              <a:gd name="connsiteX7" fmla="*/ 612 w 10397"/>
              <a:gd name="connsiteY7" fmla="*/ 10440 h 10440"/>
              <a:gd name="connsiteX8" fmla="*/ 9829 w 10397"/>
              <a:gd name="connsiteY8" fmla="*/ 10253 h 10440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18 w 10397"/>
              <a:gd name="connsiteY0" fmla="*/ 10432 h 10432"/>
              <a:gd name="connsiteX1" fmla="*/ 10383 w 10397"/>
              <a:gd name="connsiteY1" fmla="*/ 9422 h 10432"/>
              <a:gd name="connsiteX2" fmla="*/ 10397 w 10397"/>
              <a:gd name="connsiteY2" fmla="*/ 1026 h 10432"/>
              <a:gd name="connsiteX3" fmla="*/ 9823 w 10397"/>
              <a:gd name="connsiteY3" fmla="*/ 200 h 10432"/>
              <a:gd name="connsiteX4" fmla="*/ 632 w 10397"/>
              <a:gd name="connsiteY4" fmla="*/ 0 h 10432"/>
              <a:gd name="connsiteX5" fmla="*/ 0 w 10397"/>
              <a:gd name="connsiteY5" fmla="*/ 969 h 10432"/>
              <a:gd name="connsiteX6" fmla="*/ 34 w 10397"/>
              <a:gd name="connsiteY6" fmla="*/ 9544 h 10432"/>
              <a:gd name="connsiteX7" fmla="*/ 679 w 10397"/>
              <a:gd name="connsiteY7" fmla="*/ 10424 h 10432"/>
              <a:gd name="connsiteX8" fmla="*/ 9818 w 10397"/>
              <a:gd name="connsiteY8" fmla="*/ 10432 h 1043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1086 h 10492"/>
              <a:gd name="connsiteX3" fmla="*/ 98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1086 h 10492"/>
              <a:gd name="connsiteX3" fmla="*/ 97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907 h 10492"/>
              <a:gd name="connsiteX3" fmla="*/ 97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472"/>
              <a:gd name="connsiteY0" fmla="*/ 10492 h 10492"/>
              <a:gd name="connsiteX1" fmla="*/ 10472 w 10472"/>
              <a:gd name="connsiteY1" fmla="*/ 9563 h 10492"/>
              <a:gd name="connsiteX2" fmla="*/ 10397 w 10472"/>
              <a:gd name="connsiteY2" fmla="*/ 907 h 10492"/>
              <a:gd name="connsiteX3" fmla="*/ 9701 w 10472"/>
              <a:gd name="connsiteY3" fmla="*/ 0 h 10492"/>
              <a:gd name="connsiteX4" fmla="*/ 632 w 10472"/>
              <a:gd name="connsiteY4" fmla="*/ 60 h 10492"/>
              <a:gd name="connsiteX5" fmla="*/ 0 w 10472"/>
              <a:gd name="connsiteY5" fmla="*/ 1029 h 10492"/>
              <a:gd name="connsiteX6" fmla="*/ 34 w 10472"/>
              <a:gd name="connsiteY6" fmla="*/ 9604 h 10492"/>
              <a:gd name="connsiteX7" fmla="*/ 679 w 10472"/>
              <a:gd name="connsiteY7" fmla="*/ 10484 h 10492"/>
              <a:gd name="connsiteX8" fmla="*/ 9818 w 10472"/>
              <a:gd name="connsiteY8" fmla="*/ 10492 h 10492"/>
              <a:gd name="connsiteX0" fmla="*/ 9818 w 10472"/>
              <a:gd name="connsiteY0" fmla="*/ 10492 h 10492"/>
              <a:gd name="connsiteX1" fmla="*/ 10472 w 10472"/>
              <a:gd name="connsiteY1" fmla="*/ 9563 h 10492"/>
              <a:gd name="connsiteX2" fmla="*/ 10397 w 10472"/>
              <a:gd name="connsiteY2" fmla="*/ 907 h 10492"/>
              <a:gd name="connsiteX3" fmla="*/ 9701 w 10472"/>
              <a:gd name="connsiteY3" fmla="*/ 0 h 10492"/>
              <a:gd name="connsiteX4" fmla="*/ 632 w 10472"/>
              <a:gd name="connsiteY4" fmla="*/ 60 h 10492"/>
              <a:gd name="connsiteX5" fmla="*/ 0 w 10472"/>
              <a:gd name="connsiteY5" fmla="*/ 1029 h 10492"/>
              <a:gd name="connsiteX6" fmla="*/ 34 w 10472"/>
              <a:gd name="connsiteY6" fmla="*/ 9604 h 10492"/>
              <a:gd name="connsiteX7" fmla="*/ 679 w 10472"/>
              <a:gd name="connsiteY7" fmla="*/ 10484 h 10492"/>
              <a:gd name="connsiteX8" fmla="*/ 9818 w 10472"/>
              <a:gd name="connsiteY8" fmla="*/ 10492 h 10492"/>
              <a:gd name="connsiteX0" fmla="*/ 9818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18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87 w 10439"/>
              <a:gd name="connsiteY4" fmla="*/ 31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95 w 10439"/>
              <a:gd name="connsiteY4" fmla="*/ 2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439" h="10492">
                <a:moveTo>
                  <a:pt x="9851" y="10492"/>
                </a:moveTo>
                <a:cubicBezTo>
                  <a:pt x="9772" y="9895"/>
                  <a:pt x="10126" y="9428"/>
                  <a:pt x="10439" y="9531"/>
                </a:cubicBezTo>
                <a:cubicBezTo>
                  <a:pt x="10444" y="6732"/>
                  <a:pt x="10392" y="3690"/>
                  <a:pt x="10397" y="891"/>
                </a:cubicBezTo>
                <a:cubicBezTo>
                  <a:pt x="10076" y="887"/>
                  <a:pt x="9702" y="453"/>
                  <a:pt x="9701" y="0"/>
                </a:cubicBezTo>
                <a:lnTo>
                  <a:pt x="695" y="2"/>
                </a:lnTo>
                <a:cubicBezTo>
                  <a:pt x="702" y="501"/>
                  <a:pt x="529" y="1058"/>
                  <a:pt x="0" y="1029"/>
                </a:cubicBezTo>
                <a:cubicBezTo>
                  <a:pt x="11" y="3887"/>
                  <a:pt x="23" y="6746"/>
                  <a:pt x="34" y="9604"/>
                </a:cubicBezTo>
                <a:cubicBezTo>
                  <a:pt x="339" y="9463"/>
                  <a:pt x="751" y="9896"/>
                  <a:pt x="679" y="10484"/>
                </a:cubicBezTo>
                <a:lnTo>
                  <a:pt x="9851" y="1049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5"/>
          <p:cNvSpPr>
            <a:spLocks/>
          </p:cNvSpPr>
          <p:nvPr/>
        </p:nvSpPr>
        <p:spPr bwMode="auto">
          <a:custGeom>
            <a:avLst/>
            <a:gdLst>
              <a:gd name="T0" fmla="*/ 1021 w 1127"/>
              <a:gd name="T1" fmla="*/ 771 h 773"/>
              <a:gd name="T2" fmla="*/ 1020 w 1127"/>
              <a:gd name="T3" fmla="*/ 756 h 773"/>
              <a:gd name="T4" fmla="*/ 1109 w 1127"/>
              <a:gd name="T5" fmla="*/ 665 h 773"/>
              <a:gd name="T6" fmla="*/ 1127 w 1127"/>
              <a:gd name="T7" fmla="*/ 666 h 773"/>
              <a:gd name="T8" fmla="*/ 1117 w 1127"/>
              <a:gd name="T9" fmla="*/ 108 h 773"/>
              <a:gd name="T10" fmla="*/ 1101 w 1127"/>
              <a:gd name="T11" fmla="*/ 109 h 773"/>
              <a:gd name="T12" fmla="*/ 1006 w 1127"/>
              <a:gd name="T13" fmla="*/ 10 h 773"/>
              <a:gd name="T14" fmla="*/ 1006 w 1127"/>
              <a:gd name="T15" fmla="*/ 0 h 773"/>
              <a:gd name="T16" fmla="*/ 92 w 1127"/>
              <a:gd name="T17" fmla="*/ 3 h 773"/>
              <a:gd name="T18" fmla="*/ 95 w 1127"/>
              <a:gd name="T19" fmla="*/ 28 h 773"/>
              <a:gd name="T20" fmla="*/ 5 w 1127"/>
              <a:gd name="T21" fmla="*/ 119 h 773"/>
              <a:gd name="T22" fmla="*/ 0 w 1127"/>
              <a:gd name="T23" fmla="*/ 119 h 773"/>
              <a:gd name="T24" fmla="*/ 6 w 1127"/>
              <a:gd name="T25" fmla="*/ 675 h 773"/>
              <a:gd name="T26" fmla="*/ 24 w 1127"/>
              <a:gd name="T27" fmla="*/ 673 h 773"/>
              <a:gd name="T28" fmla="*/ 119 w 1127"/>
              <a:gd name="T29" fmla="*/ 765 h 773"/>
              <a:gd name="T30" fmla="*/ 119 w 1127"/>
              <a:gd name="T31" fmla="*/ 773 h 773"/>
              <a:gd name="T32" fmla="*/ 1021 w 1127"/>
              <a:gd name="T33" fmla="*/ 771 h 773"/>
              <a:gd name="connsiteX0" fmla="*/ 9133 w 10074"/>
              <a:gd name="connsiteY0" fmla="*/ 10050 h 10076"/>
              <a:gd name="connsiteX1" fmla="*/ 9125 w 10074"/>
              <a:gd name="connsiteY1" fmla="*/ 9856 h 10076"/>
              <a:gd name="connsiteX2" fmla="*/ 9914 w 10074"/>
              <a:gd name="connsiteY2" fmla="*/ 8679 h 10076"/>
              <a:gd name="connsiteX3" fmla="*/ 10074 w 10074"/>
              <a:gd name="connsiteY3" fmla="*/ 8692 h 10076"/>
              <a:gd name="connsiteX4" fmla="*/ 9985 w 10074"/>
              <a:gd name="connsiteY4" fmla="*/ 1473 h 10076"/>
              <a:gd name="connsiteX5" fmla="*/ 9843 w 10074"/>
              <a:gd name="connsiteY5" fmla="*/ 1486 h 10076"/>
              <a:gd name="connsiteX6" fmla="*/ 9000 w 10074"/>
              <a:gd name="connsiteY6" fmla="*/ 205 h 10076"/>
              <a:gd name="connsiteX7" fmla="*/ 9000 w 10074"/>
              <a:gd name="connsiteY7" fmla="*/ 76 h 10076"/>
              <a:gd name="connsiteX8" fmla="*/ 890 w 10074"/>
              <a:gd name="connsiteY8" fmla="*/ 115 h 10076"/>
              <a:gd name="connsiteX9" fmla="*/ 118 w 10074"/>
              <a:gd name="connsiteY9" fmla="*/ 1615 h 10076"/>
              <a:gd name="connsiteX10" fmla="*/ 74 w 10074"/>
              <a:gd name="connsiteY10" fmla="*/ 1615 h 10076"/>
              <a:gd name="connsiteX11" fmla="*/ 127 w 10074"/>
              <a:gd name="connsiteY11" fmla="*/ 8808 h 10076"/>
              <a:gd name="connsiteX12" fmla="*/ 287 w 10074"/>
              <a:gd name="connsiteY12" fmla="*/ 8782 h 10076"/>
              <a:gd name="connsiteX13" fmla="*/ 1130 w 10074"/>
              <a:gd name="connsiteY13" fmla="*/ 9973 h 10076"/>
              <a:gd name="connsiteX14" fmla="*/ 1130 w 10074"/>
              <a:gd name="connsiteY14" fmla="*/ 10076 h 10076"/>
              <a:gd name="connsiteX15" fmla="*/ 9133 w 10074"/>
              <a:gd name="connsiteY15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290 w 10077"/>
              <a:gd name="connsiteY11" fmla="*/ 8782 h 10076"/>
              <a:gd name="connsiteX12" fmla="*/ 1133 w 10077"/>
              <a:gd name="connsiteY12" fmla="*/ 9973 h 10076"/>
              <a:gd name="connsiteX13" fmla="*/ 1133 w 10077"/>
              <a:gd name="connsiteY13" fmla="*/ 10076 h 10076"/>
              <a:gd name="connsiteX14" fmla="*/ 9136 w 10077"/>
              <a:gd name="connsiteY14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1133 w 10077"/>
              <a:gd name="connsiteY11" fmla="*/ 9973 h 10076"/>
              <a:gd name="connsiteX12" fmla="*/ 1133 w 10077"/>
              <a:gd name="connsiteY12" fmla="*/ 10076 h 10076"/>
              <a:gd name="connsiteX13" fmla="*/ 9136 w 10077"/>
              <a:gd name="connsiteY13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1133 w 10077"/>
              <a:gd name="connsiteY11" fmla="*/ 10076 h 10076"/>
              <a:gd name="connsiteX12" fmla="*/ 9136 w 10077"/>
              <a:gd name="connsiteY12" fmla="*/ 10050 h 10076"/>
              <a:gd name="connsiteX0" fmla="*/ 9181 w 10122"/>
              <a:gd name="connsiteY0" fmla="*/ 10017 h 10043"/>
              <a:gd name="connsiteX1" fmla="*/ 9173 w 10122"/>
              <a:gd name="connsiteY1" fmla="*/ 9823 h 10043"/>
              <a:gd name="connsiteX2" fmla="*/ 9962 w 10122"/>
              <a:gd name="connsiteY2" fmla="*/ 8646 h 10043"/>
              <a:gd name="connsiteX3" fmla="*/ 10122 w 10122"/>
              <a:gd name="connsiteY3" fmla="*/ 8659 h 10043"/>
              <a:gd name="connsiteX4" fmla="*/ 10033 w 10122"/>
              <a:gd name="connsiteY4" fmla="*/ 1440 h 10043"/>
              <a:gd name="connsiteX5" fmla="*/ 9891 w 10122"/>
              <a:gd name="connsiteY5" fmla="*/ 1453 h 10043"/>
              <a:gd name="connsiteX6" fmla="*/ 9048 w 10122"/>
              <a:gd name="connsiteY6" fmla="*/ 172 h 10043"/>
              <a:gd name="connsiteX7" fmla="*/ 9048 w 10122"/>
              <a:gd name="connsiteY7" fmla="*/ 43 h 10043"/>
              <a:gd name="connsiteX8" fmla="*/ 938 w 10122"/>
              <a:gd name="connsiteY8" fmla="*/ 82 h 10043"/>
              <a:gd name="connsiteX9" fmla="*/ 87 w 10122"/>
              <a:gd name="connsiteY9" fmla="*/ 1121 h 10043"/>
              <a:gd name="connsiteX10" fmla="*/ 175 w 10122"/>
              <a:gd name="connsiteY10" fmla="*/ 8775 h 10043"/>
              <a:gd name="connsiteX11" fmla="*/ 1178 w 10122"/>
              <a:gd name="connsiteY11" fmla="*/ 10043 h 10043"/>
              <a:gd name="connsiteX12" fmla="*/ 9181 w 10122"/>
              <a:gd name="connsiteY12" fmla="*/ 10017 h 10043"/>
              <a:gd name="connsiteX0" fmla="*/ 9655 w 10596"/>
              <a:gd name="connsiteY0" fmla="*/ 10017 h 10043"/>
              <a:gd name="connsiteX1" fmla="*/ 9647 w 10596"/>
              <a:gd name="connsiteY1" fmla="*/ 9823 h 10043"/>
              <a:gd name="connsiteX2" fmla="*/ 10436 w 10596"/>
              <a:gd name="connsiteY2" fmla="*/ 8646 h 10043"/>
              <a:gd name="connsiteX3" fmla="*/ 10596 w 10596"/>
              <a:gd name="connsiteY3" fmla="*/ 8659 h 10043"/>
              <a:gd name="connsiteX4" fmla="*/ 10507 w 10596"/>
              <a:gd name="connsiteY4" fmla="*/ 1440 h 10043"/>
              <a:gd name="connsiteX5" fmla="*/ 10365 w 10596"/>
              <a:gd name="connsiteY5" fmla="*/ 1453 h 10043"/>
              <a:gd name="connsiteX6" fmla="*/ 9522 w 10596"/>
              <a:gd name="connsiteY6" fmla="*/ 172 h 10043"/>
              <a:gd name="connsiteX7" fmla="*/ 9522 w 10596"/>
              <a:gd name="connsiteY7" fmla="*/ 43 h 10043"/>
              <a:gd name="connsiteX8" fmla="*/ 1412 w 10596"/>
              <a:gd name="connsiteY8" fmla="*/ 82 h 10043"/>
              <a:gd name="connsiteX9" fmla="*/ 561 w 10596"/>
              <a:gd name="connsiteY9" fmla="*/ 1121 h 10043"/>
              <a:gd name="connsiteX10" fmla="*/ 649 w 10596"/>
              <a:gd name="connsiteY10" fmla="*/ 8775 h 10043"/>
              <a:gd name="connsiteX11" fmla="*/ 1652 w 10596"/>
              <a:gd name="connsiteY11" fmla="*/ 10043 h 10043"/>
              <a:gd name="connsiteX12" fmla="*/ 9655 w 10596"/>
              <a:gd name="connsiteY12" fmla="*/ 10017 h 10043"/>
              <a:gd name="connsiteX0" fmla="*/ 9655 w 10596"/>
              <a:gd name="connsiteY0" fmla="*/ 10017 h 10043"/>
              <a:gd name="connsiteX1" fmla="*/ 9647 w 10596"/>
              <a:gd name="connsiteY1" fmla="*/ 9823 h 10043"/>
              <a:gd name="connsiteX2" fmla="*/ 10436 w 10596"/>
              <a:gd name="connsiteY2" fmla="*/ 8646 h 10043"/>
              <a:gd name="connsiteX3" fmla="*/ 10596 w 10596"/>
              <a:gd name="connsiteY3" fmla="*/ 8659 h 10043"/>
              <a:gd name="connsiteX4" fmla="*/ 10507 w 10596"/>
              <a:gd name="connsiteY4" fmla="*/ 1440 h 10043"/>
              <a:gd name="connsiteX5" fmla="*/ 10365 w 10596"/>
              <a:gd name="connsiteY5" fmla="*/ 1453 h 10043"/>
              <a:gd name="connsiteX6" fmla="*/ 9522 w 10596"/>
              <a:gd name="connsiteY6" fmla="*/ 172 h 10043"/>
              <a:gd name="connsiteX7" fmla="*/ 9522 w 10596"/>
              <a:gd name="connsiteY7" fmla="*/ 43 h 10043"/>
              <a:gd name="connsiteX8" fmla="*/ 1412 w 10596"/>
              <a:gd name="connsiteY8" fmla="*/ 82 h 10043"/>
              <a:gd name="connsiteX9" fmla="*/ 561 w 10596"/>
              <a:gd name="connsiteY9" fmla="*/ 1121 h 10043"/>
              <a:gd name="connsiteX10" fmla="*/ 649 w 10596"/>
              <a:gd name="connsiteY10" fmla="*/ 8775 h 10043"/>
              <a:gd name="connsiteX11" fmla="*/ 1652 w 10596"/>
              <a:gd name="connsiteY11" fmla="*/ 10043 h 10043"/>
              <a:gd name="connsiteX12" fmla="*/ 9655 w 10596"/>
              <a:gd name="connsiteY12" fmla="*/ 10017 h 10043"/>
              <a:gd name="connsiteX0" fmla="*/ 9131 w 10072"/>
              <a:gd name="connsiteY0" fmla="*/ 10017 h 10043"/>
              <a:gd name="connsiteX1" fmla="*/ 9123 w 10072"/>
              <a:gd name="connsiteY1" fmla="*/ 9823 h 10043"/>
              <a:gd name="connsiteX2" fmla="*/ 9912 w 10072"/>
              <a:gd name="connsiteY2" fmla="*/ 8646 h 10043"/>
              <a:gd name="connsiteX3" fmla="*/ 10072 w 10072"/>
              <a:gd name="connsiteY3" fmla="*/ 8659 h 10043"/>
              <a:gd name="connsiteX4" fmla="*/ 9983 w 10072"/>
              <a:gd name="connsiteY4" fmla="*/ 1440 h 10043"/>
              <a:gd name="connsiteX5" fmla="*/ 9841 w 10072"/>
              <a:gd name="connsiteY5" fmla="*/ 1453 h 10043"/>
              <a:gd name="connsiteX6" fmla="*/ 8998 w 10072"/>
              <a:gd name="connsiteY6" fmla="*/ 172 h 10043"/>
              <a:gd name="connsiteX7" fmla="*/ 8998 w 10072"/>
              <a:gd name="connsiteY7" fmla="*/ 43 h 10043"/>
              <a:gd name="connsiteX8" fmla="*/ 888 w 10072"/>
              <a:gd name="connsiteY8" fmla="*/ 82 h 10043"/>
              <a:gd name="connsiteX9" fmla="*/ 37 w 10072"/>
              <a:gd name="connsiteY9" fmla="*/ 1121 h 10043"/>
              <a:gd name="connsiteX10" fmla="*/ 125 w 10072"/>
              <a:gd name="connsiteY10" fmla="*/ 8775 h 10043"/>
              <a:gd name="connsiteX11" fmla="*/ 1128 w 10072"/>
              <a:gd name="connsiteY11" fmla="*/ 10043 h 10043"/>
              <a:gd name="connsiteX12" fmla="*/ 9131 w 10072"/>
              <a:gd name="connsiteY12" fmla="*/ 10017 h 10043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888 w 10072"/>
              <a:gd name="connsiteY8" fmla="*/ 39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888 w 10072"/>
              <a:gd name="connsiteY8" fmla="*/ 39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381 w 10072"/>
              <a:gd name="connsiteY8" fmla="*/ 108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216 w 10157"/>
              <a:gd name="connsiteY0" fmla="*/ 9974 h 10000"/>
              <a:gd name="connsiteX1" fmla="*/ 9208 w 10157"/>
              <a:gd name="connsiteY1" fmla="*/ 9780 h 10000"/>
              <a:gd name="connsiteX2" fmla="*/ 9997 w 10157"/>
              <a:gd name="connsiteY2" fmla="*/ 8603 h 10000"/>
              <a:gd name="connsiteX3" fmla="*/ 10157 w 10157"/>
              <a:gd name="connsiteY3" fmla="*/ 8616 h 10000"/>
              <a:gd name="connsiteX4" fmla="*/ 10068 w 10157"/>
              <a:gd name="connsiteY4" fmla="*/ 1397 h 10000"/>
              <a:gd name="connsiteX5" fmla="*/ 9926 w 10157"/>
              <a:gd name="connsiteY5" fmla="*/ 1410 h 10000"/>
              <a:gd name="connsiteX6" fmla="*/ 9083 w 10157"/>
              <a:gd name="connsiteY6" fmla="*/ 129 h 10000"/>
              <a:gd name="connsiteX7" fmla="*/ 9083 w 10157"/>
              <a:gd name="connsiteY7" fmla="*/ 0 h 10000"/>
              <a:gd name="connsiteX8" fmla="*/ 466 w 10157"/>
              <a:gd name="connsiteY8" fmla="*/ 108 h 10000"/>
              <a:gd name="connsiteX9" fmla="*/ 11 w 10157"/>
              <a:gd name="connsiteY9" fmla="*/ 778 h 10000"/>
              <a:gd name="connsiteX10" fmla="*/ 210 w 10157"/>
              <a:gd name="connsiteY10" fmla="*/ 8732 h 10000"/>
              <a:gd name="connsiteX11" fmla="*/ 1213 w 10157"/>
              <a:gd name="connsiteY11" fmla="*/ 10000 h 10000"/>
              <a:gd name="connsiteX12" fmla="*/ 9216 w 10157"/>
              <a:gd name="connsiteY12" fmla="*/ 9974 h 10000"/>
              <a:gd name="connsiteX0" fmla="*/ 9216 w 10157"/>
              <a:gd name="connsiteY0" fmla="*/ 9974 h 10000"/>
              <a:gd name="connsiteX1" fmla="*/ 9208 w 10157"/>
              <a:gd name="connsiteY1" fmla="*/ 9780 h 10000"/>
              <a:gd name="connsiteX2" fmla="*/ 9997 w 10157"/>
              <a:gd name="connsiteY2" fmla="*/ 8603 h 10000"/>
              <a:gd name="connsiteX3" fmla="*/ 10157 w 10157"/>
              <a:gd name="connsiteY3" fmla="*/ 8616 h 10000"/>
              <a:gd name="connsiteX4" fmla="*/ 10068 w 10157"/>
              <a:gd name="connsiteY4" fmla="*/ 1397 h 10000"/>
              <a:gd name="connsiteX5" fmla="*/ 9926 w 10157"/>
              <a:gd name="connsiteY5" fmla="*/ 1410 h 10000"/>
              <a:gd name="connsiteX6" fmla="*/ 9083 w 10157"/>
              <a:gd name="connsiteY6" fmla="*/ 129 h 10000"/>
              <a:gd name="connsiteX7" fmla="*/ 9083 w 10157"/>
              <a:gd name="connsiteY7" fmla="*/ 0 h 10000"/>
              <a:gd name="connsiteX8" fmla="*/ 466 w 10157"/>
              <a:gd name="connsiteY8" fmla="*/ 108 h 10000"/>
              <a:gd name="connsiteX9" fmla="*/ 11 w 10157"/>
              <a:gd name="connsiteY9" fmla="*/ 778 h 10000"/>
              <a:gd name="connsiteX10" fmla="*/ 210 w 10157"/>
              <a:gd name="connsiteY10" fmla="*/ 8732 h 10000"/>
              <a:gd name="connsiteX11" fmla="*/ 1213 w 10157"/>
              <a:gd name="connsiteY11" fmla="*/ 10000 h 10000"/>
              <a:gd name="connsiteX12" fmla="*/ 9216 w 10157"/>
              <a:gd name="connsiteY12" fmla="*/ 9974 h 10000"/>
              <a:gd name="connsiteX0" fmla="*/ 9216 w 10157"/>
              <a:gd name="connsiteY0" fmla="*/ 9987 h 10013"/>
              <a:gd name="connsiteX1" fmla="*/ 9208 w 10157"/>
              <a:gd name="connsiteY1" fmla="*/ 9793 h 10013"/>
              <a:gd name="connsiteX2" fmla="*/ 9997 w 10157"/>
              <a:gd name="connsiteY2" fmla="*/ 8616 h 10013"/>
              <a:gd name="connsiteX3" fmla="*/ 10157 w 10157"/>
              <a:gd name="connsiteY3" fmla="*/ 8629 h 10013"/>
              <a:gd name="connsiteX4" fmla="*/ 10068 w 10157"/>
              <a:gd name="connsiteY4" fmla="*/ 1410 h 10013"/>
              <a:gd name="connsiteX5" fmla="*/ 9926 w 10157"/>
              <a:gd name="connsiteY5" fmla="*/ 1423 h 10013"/>
              <a:gd name="connsiteX6" fmla="*/ 9083 w 10157"/>
              <a:gd name="connsiteY6" fmla="*/ 142 h 10013"/>
              <a:gd name="connsiteX7" fmla="*/ 9083 w 10157"/>
              <a:gd name="connsiteY7" fmla="*/ 13 h 10013"/>
              <a:gd name="connsiteX8" fmla="*/ 466 w 10157"/>
              <a:gd name="connsiteY8" fmla="*/ 29 h 10013"/>
              <a:gd name="connsiteX9" fmla="*/ 11 w 10157"/>
              <a:gd name="connsiteY9" fmla="*/ 791 h 10013"/>
              <a:gd name="connsiteX10" fmla="*/ 210 w 10157"/>
              <a:gd name="connsiteY10" fmla="*/ 8745 h 10013"/>
              <a:gd name="connsiteX11" fmla="*/ 1213 w 10157"/>
              <a:gd name="connsiteY11" fmla="*/ 10013 h 10013"/>
              <a:gd name="connsiteX12" fmla="*/ 9216 w 10157"/>
              <a:gd name="connsiteY12" fmla="*/ 9987 h 10013"/>
              <a:gd name="connsiteX0" fmla="*/ 9164 w 10105"/>
              <a:gd name="connsiteY0" fmla="*/ 9987 h 10013"/>
              <a:gd name="connsiteX1" fmla="*/ 9156 w 10105"/>
              <a:gd name="connsiteY1" fmla="*/ 9793 h 10013"/>
              <a:gd name="connsiteX2" fmla="*/ 9945 w 10105"/>
              <a:gd name="connsiteY2" fmla="*/ 8616 h 10013"/>
              <a:gd name="connsiteX3" fmla="*/ 10105 w 10105"/>
              <a:gd name="connsiteY3" fmla="*/ 8629 h 10013"/>
              <a:gd name="connsiteX4" fmla="*/ 10016 w 10105"/>
              <a:gd name="connsiteY4" fmla="*/ 1410 h 10013"/>
              <a:gd name="connsiteX5" fmla="*/ 9874 w 10105"/>
              <a:gd name="connsiteY5" fmla="*/ 1423 h 10013"/>
              <a:gd name="connsiteX6" fmla="*/ 9031 w 10105"/>
              <a:gd name="connsiteY6" fmla="*/ 142 h 10013"/>
              <a:gd name="connsiteX7" fmla="*/ 9031 w 10105"/>
              <a:gd name="connsiteY7" fmla="*/ 13 h 10013"/>
              <a:gd name="connsiteX8" fmla="*/ 414 w 10105"/>
              <a:gd name="connsiteY8" fmla="*/ 29 h 10013"/>
              <a:gd name="connsiteX9" fmla="*/ 22 w 10105"/>
              <a:gd name="connsiteY9" fmla="*/ 629 h 10013"/>
              <a:gd name="connsiteX10" fmla="*/ 158 w 10105"/>
              <a:gd name="connsiteY10" fmla="*/ 8745 h 10013"/>
              <a:gd name="connsiteX11" fmla="*/ 1161 w 10105"/>
              <a:gd name="connsiteY11" fmla="*/ 10013 h 10013"/>
              <a:gd name="connsiteX12" fmla="*/ 9164 w 10105"/>
              <a:gd name="connsiteY12" fmla="*/ 9987 h 10013"/>
              <a:gd name="connsiteX0" fmla="*/ 9164 w 10105"/>
              <a:gd name="connsiteY0" fmla="*/ 9987 h 10013"/>
              <a:gd name="connsiteX1" fmla="*/ 9156 w 10105"/>
              <a:gd name="connsiteY1" fmla="*/ 9793 h 10013"/>
              <a:gd name="connsiteX2" fmla="*/ 9945 w 10105"/>
              <a:gd name="connsiteY2" fmla="*/ 8616 h 10013"/>
              <a:gd name="connsiteX3" fmla="*/ 10105 w 10105"/>
              <a:gd name="connsiteY3" fmla="*/ 8629 h 10013"/>
              <a:gd name="connsiteX4" fmla="*/ 10016 w 10105"/>
              <a:gd name="connsiteY4" fmla="*/ 1410 h 10013"/>
              <a:gd name="connsiteX5" fmla="*/ 9874 w 10105"/>
              <a:gd name="connsiteY5" fmla="*/ 1423 h 10013"/>
              <a:gd name="connsiteX6" fmla="*/ 9031 w 10105"/>
              <a:gd name="connsiteY6" fmla="*/ 142 h 10013"/>
              <a:gd name="connsiteX7" fmla="*/ 9031 w 10105"/>
              <a:gd name="connsiteY7" fmla="*/ 13 h 10013"/>
              <a:gd name="connsiteX8" fmla="*/ 414 w 10105"/>
              <a:gd name="connsiteY8" fmla="*/ 29 h 10013"/>
              <a:gd name="connsiteX9" fmla="*/ 22 w 10105"/>
              <a:gd name="connsiteY9" fmla="*/ 629 h 10013"/>
              <a:gd name="connsiteX10" fmla="*/ 158 w 10105"/>
              <a:gd name="connsiteY10" fmla="*/ 8745 h 10013"/>
              <a:gd name="connsiteX11" fmla="*/ 1161 w 10105"/>
              <a:gd name="connsiteY11" fmla="*/ 10013 h 10013"/>
              <a:gd name="connsiteX12" fmla="*/ 9164 w 10105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243 w 10184"/>
              <a:gd name="connsiteY0" fmla="*/ 9987 h 10134"/>
              <a:gd name="connsiteX1" fmla="*/ 9235 w 10184"/>
              <a:gd name="connsiteY1" fmla="*/ 9793 h 10134"/>
              <a:gd name="connsiteX2" fmla="*/ 10024 w 10184"/>
              <a:gd name="connsiteY2" fmla="*/ 8616 h 10134"/>
              <a:gd name="connsiteX3" fmla="*/ 10184 w 10184"/>
              <a:gd name="connsiteY3" fmla="*/ 8629 h 10134"/>
              <a:gd name="connsiteX4" fmla="*/ 10095 w 10184"/>
              <a:gd name="connsiteY4" fmla="*/ 1410 h 10134"/>
              <a:gd name="connsiteX5" fmla="*/ 9953 w 10184"/>
              <a:gd name="connsiteY5" fmla="*/ 1423 h 10134"/>
              <a:gd name="connsiteX6" fmla="*/ 9110 w 10184"/>
              <a:gd name="connsiteY6" fmla="*/ 142 h 10134"/>
              <a:gd name="connsiteX7" fmla="*/ 9110 w 10184"/>
              <a:gd name="connsiteY7" fmla="*/ 13 h 10134"/>
              <a:gd name="connsiteX8" fmla="*/ 613 w 10184"/>
              <a:gd name="connsiteY8" fmla="*/ 29 h 10134"/>
              <a:gd name="connsiteX9" fmla="*/ 92 w 10184"/>
              <a:gd name="connsiteY9" fmla="*/ 803 h 10134"/>
              <a:gd name="connsiteX10" fmla="*/ 93 w 10184"/>
              <a:gd name="connsiteY10" fmla="*/ 9253 h 10134"/>
              <a:gd name="connsiteX11" fmla="*/ 1240 w 10184"/>
              <a:gd name="connsiteY11" fmla="*/ 10013 h 10134"/>
              <a:gd name="connsiteX12" fmla="*/ 9243 w 10184"/>
              <a:gd name="connsiteY12" fmla="*/ 9987 h 10134"/>
              <a:gd name="connsiteX0" fmla="*/ 9243 w 10184"/>
              <a:gd name="connsiteY0" fmla="*/ 9987 h 10134"/>
              <a:gd name="connsiteX1" fmla="*/ 9235 w 10184"/>
              <a:gd name="connsiteY1" fmla="*/ 9793 h 10134"/>
              <a:gd name="connsiteX2" fmla="*/ 10024 w 10184"/>
              <a:gd name="connsiteY2" fmla="*/ 8616 h 10134"/>
              <a:gd name="connsiteX3" fmla="*/ 10184 w 10184"/>
              <a:gd name="connsiteY3" fmla="*/ 8629 h 10134"/>
              <a:gd name="connsiteX4" fmla="*/ 10095 w 10184"/>
              <a:gd name="connsiteY4" fmla="*/ 1410 h 10134"/>
              <a:gd name="connsiteX5" fmla="*/ 9953 w 10184"/>
              <a:gd name="connsiteY5" fmla="*/ 1423 h 10134"/>
              <a:gd name="connsiteX6" fmla="*/ 9110 w 10184"/>
              <a:gd name="connsiteY6" fmla="*/ 142 h 10134"/>
              <a:gd name="connsiteX7" fmla="*/ 9110 w 10184"/>
              <a:gd name="connsiteY7" fmla="*/ 13 h 10134"/>
              <a:gd name="connsiteX8" fmla="*/ 613 w 10184"/>
              <a:gd name="connsiteY8" fmla="*/ 29 h 10134"/>
              <a:gd name="connsiteX9" fmla="*/ 92 w 10184"/>
              <a:gd name="connsiteY9" fmla="*/ 803 h 10134"/>
              <a:gd name="connsiteX10" fmla="*/ 93 w 10184"/>
              <a:gd name="connsiteY10" fmla="*/ 9253 h 10134"/>
              <a:gd name="connsiteX11" fmla="*/ 1240 w 10184"/>
              <a:gd name="connsiteY11" fmla="*/ 10013 h 10134"/>
              <a:gd name="connsiteX12" fmla="*/ 9243 w 10184"/>
              <a:gd name="connsiteY12" fmla="*/ 9987 h 10134"/>
              <a:gd name="connsiteX0" fmla="*/ 9243 w 10184"/>
              <a:gd name="connsiteY0" fmla="*/ 9987 h 10013"/>
              <a:gd name="connsiteX1" fmla="*/ 9235 w 10184"/>
              <a:gd name="connsiteY1" fmla="*/ 9793 h 10013"/>
              <a:gd name="connsiteX2" fmla="*/ 10024 w 10184"/>
              <a:gd name="connsiteY2" fmla="*/ 8616 h 10013"/>
              <a:gd name="connsiteX3" fmla="*/ 10184 w 10184"/>
              <a:gd name="connsiteY3" fmla="*/ 8629 h 10013"/>
              <a:gd name="connsiteX4" fmla="*/ 10095 w 10184"/>
              <a:gd name="connsiteY4" fmla="*/ 1410 h 10013"/>
              <a:gd name="connsiteX5" fmla="*/ 9953 w 10184"/>
              <a:gd name="connsiteY5" fmla="*/ 1423 h 10013"/>
              <a:gd name="connsiteX6" fmla="*/ 9110 w 10184"/>
              <a:gd name="connsiteY6" fmla="*/ 142 h 10013"/>
              <a:gd name="connsiteX7" fmla="*/ 9110 w 10184"/>
              <a:gd name="connsiteY7" fmla="*/ 13 h 10013"/>
              <a:gd name="connsiteX8" fmla="*/ 613 w 10184"/>
              <a:gd name="connsiteY8" fmla="*/ 29 h 10013"/>
              <a:gd name="connsiteX9" fmla="*/ 92 w 10184"/>
              <a:gd name="connsiteY9" fmla="*/ 803 h 10013"/>
              <a:gd name="connsiteX10" fmla="*/ 93 w 10184"/>
              <a:gd name="connsiteY10" fmla="*/ 9253 h 10013"/>
              <a:gd name="connsiteX11" fmla="*/ 1240 w 10184"/>
              <a:gd name="connsiteY11" fmla="*/ 10013 h 10013"/>
              <a:gd name="connsiteX12" fmla="*/ 9243 w 10184"/>
              <a:gd name="connsiteY12" fmla="*/ 9987 h 10013"/>
              <a:gd name="connsiteX0" fmla="*/ 9355 w 10296"/>
              <a:gd name="connsiteY0" fmla="*/ 9987 h 10079"/>
              <a:gd name="connsiteX1" fmla="*/ 9347 w 10296"/>
              <a:gd name="connsiteY1" fmla="*/ 9793 h 10079"/>
              <a:gd name="connsiteX2" fmla="*/ 10136 w 10296"/>
              <a:gd name="connsiteY2" fmla="*/ 8616 h 10079"/>
              <a:gd name="connsiteX3" fmla="*/ 10296 w 10296"/>
              <a:gd name="connsiteY3" fmla="*/ 8629 h 10079"/>
              <a:gd name="connsiteX4" fmla="*/ 10207 w 10296"/>
              <a:gd name="connsiteY4" fmla="*/ 1410 h 10079"/>
              <a:gd name="connsiteX5" fmla="*/ 10065 w 10296"/>
              <a:gd name="connsiteY5" fmla="*/ 1423 h 10079"/>
              <a:gd name="connsiteX6" fmla="*/ 9222 w 10296"/>
              <a:gd name="connsiteY6" fmla="*/ 142 h 10079"/>
              <a:gd name="connsiteX7" fmla="*/ 9222 w 10296"/>
              <a:gd name="connsiteY7" fmla="*/ 13 h 10079"/>
              <a:gd name="connsiteX8" fmla="*/ 725 w 10296"/>
              <a:gd name="connsiteY8" fmla="*/ 29 h 10079"/>
              <a:gd name="connsiteX9" fmla="*/ 204 w 10296"/>
              <a:gd name="connsiteY9" fmla="*/ 803 h 10079"/>
              <a:gd name="connsiteX10" fmla="*/ 205 w 10296"/>
              <a:gd name="connsiteY10" fmla="*/ 9253 h 10079"/>
              <a:gd name="connsiteX11" fmla="*/ 760 w 10296"/>
              <a:gd name="connsiteY11" fmla="*/ 10079 h 10079"/>
              <a:gd name="connsiteX12" fmla="*/ 9355 w 10296"/>
              <a:gd name="connsiteY12" fmla="*/ 9987 h 10079"/>
              <a:gd name="connsiteX0" fmla="*/ 9361 w 10302"/>
              <a:gd name="connsiteY0" fmla="*/ 9987 h 10079"/>
              <a:gd name="connsiteX1" fmla="*/ 9353 w 10302"/>
              <a:gd name="connsiteY1" fmla="*/ 9793 h 10079"/>
              <a:gd name="connsiteX2" fmla="*/ 10142 w 10302"/>
              <a:gd name="connsiteY2" fmla="*/ 8616 h 10079"/>
              <a:gd name="connsiteX3" fmla="*/ 10302 w 10302"/>
              <a:gd name="connsiteY3" fmla="*/ 8629 h 10079"/>
              <a:gd name="connsiteX4" fmla="*/ 10213 w 10302"/>
              <a:gd name="connsiteY4" fmla="*/ 1410 h 10079"/>
              <a:gd name="connsiteX5" fmla="*/ 10071 w 10302"/>
              <a:gd name="connsiteY5" fmla="*/ 1423 h 10079"/>
              <a:gd name="connsiteX6" fmla="*/ 9228 w 10302"/>
              <a:gd name="connsiteY6" fmla="*/ 142 h 10079"/>
              <a:gd name="connsiteX7" fmla="*/ 9228 w 10302"/>
              <a:gd name="connsiteY7" fmla="*/ 13 h 10079"/>
              <a:gd name="connsiteX8" fmla="*/ 731 w 10302"/>
              <a:gd name="connsiteY8" fmla="*/ 29 h 10079"/>
              <a:gd name="connsiteX9" fmla="*/ 210 w 10302"/>
              <a:gd name="connsiteY9" fmla="*/ 803 h 10079"/>
              <a:gd name="connsiteX10" fmla="*/ 211 w 10302"/>
              <a:gd name="connsiteY10" fmla="*/ 9253 h 10079"/>
              <a:gd name="connsiteX11" fmla="*/ 766 w 10302"/>
              <a:gd name="connsiteY11" fmla="*/ 10079 h 10079"/>
              <a:gd name="connsiteX12" fmla="*/ 9361 w 10302"/>
              <a:gd name="connsiteY12" fmla="*/ 9987 h 10079"/>
              <a:gd name="connsiteX0" fmla="*/ 9361 w 10302"/>
              <a:gd name="connsiteY0" fmla="*/ 9987 h 10079"/>
              <a:gd name="connsiteX1" fmla="*/ 9353 w 10302"/>
              <a:gd name="connsiteY1" fmla="*/ 9793 h 10079"/>
              <a:gd name="connsiteX2" fmla="*/ 10142 w 10302"/>
              <a:gd name="connsiteY2" fmla="*/ 8616 h 10079"/>
              <a:gd name="connsiteX3" fmla="*/ 10302 w 10302"/>
              <a:gd name="connsiteY3" fmla="*/ 8629 h 10079"/>
              <a:gd name="connsiteX4" fmla="*/ 10213 w 10302"/>
              <a:gd name="connsiteY4" fmla="*/ 1410 h 10079"/>
              <a:gd name="connsiteX5" fmla="*/ 10071 w 10302"/>
              <a:gd name="connsiteY5" fmla="*/ 1423 h 10079"/>
              <a:gd name="connsiteX6" fmla="*/ 9228 w 10302"/>
              <a:gd name="connsiteY6" fmla="*/ 142 h 10079"/>
              <a:gd name="connsiteX7" fmla="*/ 9228 w 10302"/>
              <a:gd name="connsiteY7" fmla="*/ 13 h 10079"/>
              <a:gd name="connsiteX8" fmla="*/ 731 w 10302"/>
              <a:gd name="connsiteY8" fmla="*/ 29 h 10079"/>
              <a:gd name="connsiteX9" fmla="*/ 210 w 10302"/>
              <a:gd name="connsiteY9" fmla="*/ 803 h 10079"/>
              <a:gd name="connsiteX10" fmla="*/ 211 w 10302"/>
              <a:gd name="connsiteY10" fmla="*/ 9253 h 10079"/>
              <a:gd name="connsiteX11" fmla="*/ 766 w 10302"/>
              <a:gd name="connsiteY11" fmla="*/ 10079 h 10079"/>
              <a:gd name="connsiteX12" fmla="*/ 9361 w 10302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1 w 10182"/>
              <a:gd name="connsiteY0" fmla="*/ 9987 h 10079"/>
              <a:gd name="connsiteX1" fmla="*/ 9233 w 10182"/>
              <a:gd name="connsiteY1" fmla="*/ 9793 h 10079"/>
              <a:gd name="connsiteX2" fmla="*/ 10022 w 10182"/>
              <a:gd name="connsiteY2" fmla="*/ 8616 h 10079"/>
              <a:gd name="connsiteX3" fmla="*/ 10182 w 10182"/>
              <a:gd name="connsiteY3" fmla="*/ 8629 h 10079"/>
              <a:gd name="connsiteX4" fmla="*/ 10093 w 10182"/>
              <a:gd name="connsiteY4" fmla="*/ 1410 h 10079"/>
              <a:gd name="connsiteX5" fmla="*/ 9951 w 10182"/>
              <a:gd name="connsiteY5" fmla="*/ 1423 h 10079"/>
              <a:gd name="connsiteX6" fmla="*/ 9108 w 10182"/>
              <a:gd name="connsiteY6" fmla="*/ 142 h 10079"/>
              <a:gd name="connsiteX7" fmla="*/ 9108 w 10182"/>
              <a:gd name="connsiteY7" fmla="*/ 13 h 10079"/>
              <a:gd name="connsiteX8" fmla="*/ 611 w 10182"/>
              <a:gd name="connsiteY8" fmla="*/ 29 h 10079"/>
              <a:gd name="connsiteX9" fmla="*/ 90 w 10182"/>
              <a:gd name="connsiteY9" fmla="*/ 803 h 10079"/>
              <a:gd name="connsiteX10" fmla="*/ 95 w 10182"/>
              <a:gd name="connsiteY10" fmla="*/ 9281 h 10079"/>
              <a:gd name="connsiteX11" fmla="*/ 646 w 10182"/>
              <a:gd name="connsiteY11" fmla="*/ 10079 h 10079"/>
              <a:gd name="connsiteX12" fmla="*/ 9241 w 10182"/>
              <a:gd name="connsiteY12" fmla="*/ 9987 h 10079"/>
              <a:gd name="connsiteX0" fmla="*/ 9241 w 10182"/>
              <a:gd name="connsiteY0" fmla="*/ 9987 h 10079"/>
              <a:gd name="connsiteX1" fmla="*/ 9233 w 10182"/>
              <a:gd name="connsiteY1" fmla="*/ 9793 h 10079"/>
              <a:gd name="connsiteX2" fmla="*/ 10022 w 10182"/>
              <a:gd name="connsiteY2" fmla="*/ 8616 h 10079"/>
              <a:gd name="connsiteX3" fmla="*/ 10182 w 10182"/>
              <a:gd name="connsiteY3" fmla="*/ 8629 h 10079"/>
              <a:gd name="connsiteX4" fmla="*/ 10093 w 10182"/>
              <a:gd name="connsiteY4" fmla="*/ 1410 h 10079"/>
              <a:gd name="connsiteX5" fmla="*/ 9951 w 10182"/>
              <a:gd name="connsiteY5" fmla="*/ 1423 h 10079"/>
              <a:gd name="connsiteX6" fmla="*/ 9108 w 10182"/>
              <a:gd name="connsiteY6" fmla="*/ 142 h 10079"/>
              <a:gd name="connsiteX7" fmla="*/ 9108 w 10182"/>
              <a:gd name="connsiteY7" fmla="*/ 13 h 10079"/>
              <a:gd name="connsiteX8" fmla="*/ 611 w 10182"/>
              <a:gd name="connsiteY8" fmla="*/ 29 h 10079"/>
              <a:gd name="connsiteX9" fmla="*/ 90 w 10182"/>
              <a:gd name="connsiteY9" fmla="*/ 803 h 10079"/>
              <a:gd name="connsiteX10" fmla="*/ 95 w 10182"/>
              <a:gd name="connsiteY10" fmla="*/ 9281 h 10079"/>
              <a:gd name="connsiteX11" fmla="*/ 646 w 10182"/>
              <a:gd name="connsiteY11" fmla="*/ 10079 h 10079"/>
              <a:gd name="connsiteX12" fmla="*/ 9241 w 10182"/>
              <a:gd name="connsiteY12" fmla="*/ 9987 h 10079"/>
              <a:gd name="connsiteX0" fmla="*/ 9243 w 10184"/>
              <a:gd name="connsiteY0" fmla="*/ 9987 h 10079"/>
              <a:gd name="connsiteX1" fmla="*/ 9235 w 10184"/>
              <a:gd name="connsiteY1" fmla="*/ 9793 h 10079"/>
              <a:gd name="connsiteX2" fmla="*/ 10024 w 10184"/>
              <a:gd name="connsiteY2" fmla="*/ 8616 h 10079"/>
              <a:gd name="connsiteX3" fmla="*/ 10184 w 10184"/>
              <a:gd name="connsiteY3" fmla="*/ 8629 h 10079"/>
              <a:gd name="connsiteX4" fmla="*/ 10095 w 10184"/>
              <a:gd name="connsiteY4" fmla="*/ 1410 h 10079"/>
              <a:gd name="connsiteX5" fmla="*/ 9953 w 10184"/>
              <a:gd name="connsiteY5" fmla="*/ 1423 h 10079"/>
              <a:gd name="connsiteX6" fmla="*/ 9110 w 10184"/>
              <a:gd name="connsiteY6" fmla="*/ 142 h 10079"/>
              <a:gd name="connsiteX7" fmla="*/ 9110 w 10184"/>
              <a:gd name="connsiteY7" fmla="*/ 13 h 10079"/>
              <a:gd name="connsiteX8" fmla="*/ 613 w 10184"/>
              <a:gd name="connsiteY8" fmla="*/ 29 h 10079"/>
              <a:gd name="connsiteX9" fmla="*/ 92 w 10184"/>
              <a:gd name="connsiteY9" fmla="*/ 803 h 10079"/>
              <a:gd name="connsiteX10" fmla="*/ 93 w 10184"/>
              <a:gd name="connsiteY10" fmla="*/ 9281 h 10079"/>
              <a:gd name="connsiteX11" fmla="*/ 648 w 10184"/>
              <a:gd name="connsiteY11" fmla="*/ 10079 h 10079"/>
              <a:gd name="connsiteX12" fmla="*/ 9243 w 10184"/>
              <a:gd name="connsiteY12" fmla="*/ 9987 h 10079"/>
              <a:gd name="connsiteX0" fmla="*/ 9243 w 10184"/>
              <a:gd name="connsiteY0" fmla="*/ 9987 h 10079"/>
              <a:gd name="connsiteX1" fmla="*/ 9235 w 10184"/>
              <a:gd name="connsiteY1" fmla="*/ 9793 h 10079"/>
              <a:gd name="connsiteX2" fmla="*/ 10024 w 10184"/>
              <a:gd name="connsiteY2" fmla="*/ 8616 h 10079"/>
              <a:gd name="connsiteX3" fmla="*/ 10184 w 10184"/>
              <a:gd name="connsiteY3" fmla="*/ 8629 h 10079"/>
              <a:gd name="connsiteX4" fmla="*/ 10095 w 10184"/>
              <a:gd name="connsiteY4" fmla="*/ 1410 h 10079"/>
              <a:gd name="connsiteX5" fmla="*/ 9953 w 10184"/>
              <a:gd name="connsiteY5" fmla="*/ 1423 h 10079"/>
              <a:gd name="connsiteX6" fmla="*/ 9110 w 10184"/>
              <a:gd name="connsiteY6" fmla="*/ 142 h 10079"/>
              <a:gd name="connsiteX7" fmla="*/ 9110 w 10184"/>
              <a:gd name="connsiteY7" fmla="*/ 13 h 10079"/>
              <a:gd name="connsiteX8" fmla="*/ 613 w 10184"/>
              <a:gd name="connsiteY8" fmla="*/ 29 h 10079"/>
              <a:gd name="connsiteX9" fmla="*/ 92 w 10184"/>
              <a:gd name="connsiteY9" fmla="*/ 803 h 10079"/>
              <a:gd name="connsiteX10" fmla="*/ 93 w 10184"/>
              <a:gd name="connsiteY10" fmla="*/ 9281 h 10079"/>
              <a:gd name="connsiteX11" fmla="*/ 648 w 10184"/>
              <a:gd name="connsiteY11" fmla="*/ 10079 h 10079"/>
              <a:gd name="connsiteX12" fmla="*/ 9243 w 10184"/>
              <a:gd name="connsiteY12" fmla="*/ 9987 h 10079"/>
              <a:gd name="connsiteX0" fmla="*/ 9151 w 10092"/>
              <a:gd name="connsiteY0" fmla="*/ 9987 h 10079"/>
              <a:gd name="connsiteX1" fmla="*/ 9143 w 10092"/>
              <a:gd name="connsiteY1" fmla="*/ 9793 h 10079"/>
              <a:gd name="connsiteX2" fmla="*/ 9932 w 10092"/>
              <a:gd name="connsiteY2" fmla="*/ 8616 h 10079"/>
              <a:gd name="connsiteX3" fmla="*/ 10092 w 10092"/>
              <a:gd name="connsiteY3" fmla="*/ 8629 h 10079"/>
              <a:gd name="connsiteX4" fmla="*/ 10003 w 10092"/>
              <a:gd name="connsiteY4" fmla="*/ 1410 h 10079"/>
              <a:gd name="connsiteX5" fmla="*/ 9861 w 10092"/>
              <a:gd name="connsiteY5" fmla="*/ 1423 h 10079"/>
              <a:gd name="connsiteX6" fmla="*/ 9018 w 10092"/>
              <a:gd name="connsiteY6" fmla="*/ 142 h 10079"/>
              <a:gd name="connsiteX7" fmla="*/ 9018 w 10092"/>
              <a:gd name="connsiteY7" fmla="*/ 13 h 10079"/>
              <a:gd name="connsiteX8" fmla="*/ 521 w 10092"/>
              <a:gd name="connsiteY8" fmla="*/ 29 h 10079"/>
              <a:gd name="connsiteX9" fmla="*/ 0 w 10092"/>
              <a:gd name="connsiteY9" fmla="*/ 803 h 10079"/>
              <a:gd name="connsiteX10" fmla="*/ 1 w 10092"/>
              <a:gd name="connsiteY10" fmla="*/ 9281 h 10079"/>
              <a:gd name="connsiteX11" fmla="*/ 556 w 10092"/>
              <a:gd name="connsiteY11" fmla="*/ 10079 h 10079"/>
              <a:gd name="connsiteX12" fmla="*/ 9151 w 10092"/>
              <a:gd name="connsiteY12" fmla="*/ 9987 h 10079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9861 w 10092"/>
              <a:gd name="connsiteY4" fmla="*/ 1517 h 10173"/>
              <a:gd name="connsiteX5" fmla="*/ 9018 w 10092"/>
              <a:gd name="connsiteY5" fmla="*/ 107 h 10173"/>
              <a:gd name="connsiteX6" fmla="*/ 521 w 10092"/>
              <a:gd name="connsiteY6" fmla="*/ 123 h 10173"/>
              <a:gd name="connsiteX7" fmla="*/ 0 w 10092"/>
              <a:gd name="connsiteY7" fmla="*/ 897 h 10173"/>
              <a:gd name="connsiteX8" fmla="*/ 1 w 10092"/>
              <a:gd name="connsiteY8" fmla="*/ 9375 h 10173"/>
              <a:gd name="connsiteX9" fmla="*/ 556 w 10092"/>
              <a:gd name="connsiteY9" fmla="*/ 10173 h 10173"/>
              <a:gd name="connsiteX10" fmla="*/ 9151 w 10092"/>
              <a:gd name="connsiteY10" fmla="*/ 10081 h 10173"/>
              <a:gd name="connsiteX0" fmla="*/ 9151 w 10273"/>
              <a:gd name="connsiteY0" fmla="*/ 10062 h 10154"/>
              <a:gd name="connsiteX1" fmla="*/ 9143 w 10273"/>
              <a:gd name="connsiteY1" fmla="*/ 9868 h 10154"/>
              <a:gd name="connsiteX2" fmla="*/ 9932 w 10273"/>
              <a:gd name="connsiteY2" fmla="*/ 8691 h 10154"/>
              <a:gd name="connsiteX3" fmla="*/ 10092 w 10273"/>
              <a:gd name="connsiteY3" fmla="*/ 8704 h 10154"/>
              <a:gd name="connsiteX4" fmla="*/ 9861 w 10273"/>
              <a:gd name="connsiteY4" fmla="*/ 1498 h 10154"/>
              <a:gd name="connsiteX5" fmla="*/ 9532 w 10273"/>
              <a:gd name="connsiteY5" fmla="*/ 116 h 10154"/>
              <a:gd name="connsiteX6" fmla="*/ 521 w 10273"/>
              <a:gd name="connsiteY6" fmla="*/ 104 h 10154"/>
              <a:gd name="connsiteX7" fmla="*/ 0 w 10273"/>
              <a:gd name="connsiteY7" fmla="*/ 878 h 10154"/>
              <a:gd name="connsiteX8" fmla="*/ 1 w 10273"/>
              <a:gd name="connsiteY8" fmla="*/ 9356 h 10154"/>
              <a:gd name="connsiteX9" fmla="*/ 556 w 10273"/>
              <a:gd name="connsiteY9" fmla="*/ 10154 h 10154"/>
              <a:gd name="connsiteX10" fmla="*/ 9151 w 10273"/>
              <a:gd name="connsiteY10" fmla="*/ 10062 h 10154"/>
              <a:gd name="connsiteX0" fmla="*/ 9151 w 10092"/>
              <a:gd name="connsiteY0" fmla="*/ 10062 h 10154"/>
              <a:gd name="connsiteX1" fmla="*/ 9143 w 10092"/>
              <a:gd name="connsiteY1" fmla="*/ 9868 h 10154"/>
              <a:gd name="connsiteX2" fmla="*/ 9932 w 10092"/>
              <a:gd name="connsiteY2" fmla="*/ 8691 h 10154"/>
              <a:gd name="connsiteX3" fmla="*/ 10092 w 10092"/>
              <a:gd name="connsiteY3" fmla="*/ 8704 h 10154"/>
              <a:gd name="connsiteX4" fmla="*/ 9861 w 10092"/>
              <a:gd name="connsiteY4" fmla="*/ 1498 h 10154"/>
              <a:gd name="connsiteX5" fmla="*/ 9532 w 10092"/>
              <a:gd name="connsiteY5" fmla="*/ 116 h 10154"/>
              <a:gd name="connsiteX6" fmla="*/ 521 w 10092"/>
              <a:gd name="connsiteY6" fmla="*/ 104 h 10154"/>
              <a:gd name="connsiteX7" fmla="*/ 0 w 10092"/>
              <a:gd name="connsiteY7" fmla="*/ 878 h 10154"/>
              <a:gd name="connsiteX8" fmla="*/ 1 w 10092"/>
              <a:gd name="connsiteY8" fmla="*/ 9356 h 10154"/>
              <a:gd name="connsiteX9" fmla="*/ 556 w 10092"/>
              <a:gd name="connsiteY9" fmla="*/ 10154 h 10154"/>
              <a:gd name="connsiteX10" fmla="*/ 9151 w 10092"/>
              <a:gd name="connsiteY10" fmla="*/ 10062 h 10154"/>
              <a:gd name="connsiteX0" fmla="*/ 9151 w 10127"/>
              <a:gd name="connsiteY0" fmla="*/ 10052 h 10144"/>
              <a:gd name="connsiteX1" fmla="*/ 9143 w 10127"/>
              <a:gd name="connsiteY1" fmla="*/ 9858 h 10144"/>
              <a:gd name="connsiteX2" fmla="*/ 9932 w 10127"/>
              <a:gd name="connsiteY2" fmla="*/ 8681 h 10144"/>
              <a:gd name="connsiteX3" fmla="*/ 10092 w 10127"/>
              <a:gd name="connsiteY3" fmla="*/ 8694 h 10144"/>
              <a:gd name="connsiteX4" fmla="*/ 9861 w 10127"/>
              <a:gd name="connsiteY4" fmla="*/ 1488 h 10144"/>
              <a:gd name="connsiteX5" fmla="*/ 10075 w 10127"/>
              <a:gd name="connsiteY5" fmla="*/ 120 h 10144"/>
              <a:gd name="connsiteX6" fmla="*/ 521 w 10127"/>
              <a:gd name="connsiteY6" fmla="*/ 94 h 10144"/>
              <a:gd name="connsiteX7" fmla="*/ 0 w 10127"/>
              <a:gd name="connsiteY7" fmla="*/ 868 h 10144"/>
              <a:gd name="connsiteX8" fmla="*/ 1 w 10127"/>
              <a:gd name="connsiteY8" fmla="*/ 9346 h 10144"/>
              <a:gd name="connsiteX9" fmla="*/ 556 w 10127"/>
              <a:gd name="connsiteY9" fmla="*/ 10144 h 10144"/>
              <a:gd name="connsiteX10" fmla="*/ 9151 w 10127"/>
              <a:gd name="connsiteY10" fmla="*/ 10052 h 10144"/>
              <a:gd name="connsiteX0" fmla="*/ 9151 w 10092"/>
              <a:gd name="connsiteY0" fmla="*/ 10066 h 10158"/>
              <a:gd name="connsiteX1" fmla="*/ 9143 w 10092"/>
              <a:gd name="connsiteY1" fmla="*/ 9872 h 10158"/>
              <a:gd name="connsiteX2" fmla="*/ 9932 w 10092"/>
              <a:gd name="connsiteY2" fmla="*/ 8695 h 10158"/>
              <a:gd name="connsiteX3" fmla="*/ 10092 w 10092"/>
              <a:gd name="connsiteY3" fmla="*/ 8708 h 10158"/>
              <a:gd name="connsiteX4" fmla="*/ 9861 w 10092"/>
              <a:gd name="connsiteY4" fmla="*/ 1502 h 10158"/>
              <a:gd name="connsiteX5" fmla="*/ 9522 w 10092"/>
              <a:gd name="connsiteY5" fmla="*/ 113 h 10158"/>
              <a:gd name="connsiteX6" fmla="*/ 521 w 10092"/>
              <a:gd name="connsiteY6" fmla="*/ 108 h 10158"/>
              <a:gd name="connsiteX7" fmla="*/ 0 w 10092"/>
              <a:gd name="connsiteY7" fmla="*/ 882 h 10158"/>
              <a:gd name="connsiteX8" fmla="*/ 1 w 10092"/>
              <a:gd name="connsiteY8" fmla="*/ 9360 h 10158"/>
              <a:gd name="connsiteX9" fmla="*/ 556 w 10092"/>
              <a:gd name="connsiteY9" fmla="*/ 10158 h 10158"/>
              <a:gd name="connsiteX10" fmla="*/ 9151 w 10092"/>
              <a:gd name="connsiteY10" fmla="*/ 10066 h 10158"/>
              <a:gd name="connsiteX0" fmla="*/ 9151 w 10092"/>
              <a:gd name="connsiteY0" fmla="*/ 10066 h 10158"/>
              <a:gd name="connsiteX1" fmla="*/ 9143 w 10092"/>
              <a:gd name="connsiteY1" fmla="*/ 9872 h 10158"/>
              <a:gd name="connsiteX2" fmla="*/ 9932 w 10092"/>
              <a:gd name="connsiteY2" fmla="*/ 8695 h 10158"/>
              <a:gd name="connsiteX3" fmla="*/ 10092 w 10092"/>
              <a:gd name="connsiteY3" fmla="*/ 8708 h 10158"/>
              <a:gd name="connsiteX4" fmla="*/ 9538 w 10092"/>
              <a:gd name="connsiteY4" fmla="*/ 918 h 10158"/>
              <a:gd name="connsiteX5" fmla="*/ 9522 w 10092"/>
              <a:gd name="connsiteY5" fmla="*/ 113 h 10158"/>
              <a:gd name="connsiteX6" fmla="*/ 521 w 10092"/>
              <a:gd name="connsiteY6" fmla="*/ 108 h 10158"/>
              <a:gd name="connsiteX7" fmla="*/ 0 w 10092"/>
              <a:gd name="connsiteY7" fmla="*/ 882 h 10158"/>
              <a:gd name="connsiteX8" fmla="*/ 1 w 10092"/>
              <a:gd name="connsiteY8" fmla="*/ 9360 h 10158"/>
              <a:gd name="connsiteX9" fmla="*/ 556 w 10092"/>
              <a:gd name="connsiteY9" fmla="*/ 10158 h 10158"/>
              <a:gd name="connsiteX10" fmla="*/ 9151 w 10092"/>
              <a:gd name="connsiteY10" fmla="*/ 10066 h 10158"/>
              <a:gd name="connsiteX0" fmla="*/ 9151 w 10160"/>
              <a:gd name="connsiteY0" fmla="*/ 10066 h 10158"/>
              <a:gd name="connsiteX1" fmla="*/ 9143 w 10160"/>
              <a:gd name="connsiteY1" fmla="*/ 9872 h 10158"/>
              <a:gd name="connsiteX2" fmla="*/ 9932 w 10160"/>
              <a:gd name="connsiteY2" fmla="*/ 8695 h 10158"/>
              <a:gd name="connsiteX3" fmla="*/ 10092 w 10160"/>
              <a:gd name="connsiteY3" fmla="*/ 8708 h 10158"/>
              <a:gd name="connsiteX4" fmla="*/ 10081 w 10160"/>
              <a:gd name="connsiteY4" fmla="*/ 911 h 10158"/>
              <a:gd name="connsiteX5" fmla="*/ 9522 w 10160"/>
              <a:gd name="connsiteY5" fmla="*/ 113 h 10158"/>
              <a:gd name="connsiteX6" fmla="*/ 521 w 10160"/>
              <a:gd name="connsiteY6" fmla="*/ 108 h 10158"/>
              <a:gd name="connsiteX7" fmla="*/ 0 w 10160"/>
              <a:gd name="connsiteY7" fmla="*/ 882 h 10158"/>
              <a:gd name="connsiteX8" fmla="*/ 1 w 10160"/>
              <a:gd name="connsiteY8" fmla="*/ 9360 h 10158"/>
              <a:gd name="connsiteX9" fmla="*/ 556 w 10160"/>
              <a:gd name="connsiteY9" fmla="*/ 10158 h 10158"/>
              <a:gd name="connsiteX10" fmla="*/ 9151 w 10160"/>
              <a:gd name="connsiteY10" fmla="*/ 10066 h 10158"/>
              <a:gd name="connsiteX0" fmla="*/ 9151 w 10160"/>
              <a:gd name="connsiteY0" fmla="*/ 10066 h 10158"/>
              <a:gd name="connsiteX1" fmla="*/ 9143 w 10160"/>
              <a:gd name="connsiteY1" fmla="*/ 9872 h 10158"/>
              <a:gd name="connsiteX2" fmla="*/ 9932 w 10160"/>
              <a:gd name="connsiteY2" fmla="*/ 8695 h 10158"/>
              <a:gd name="connsiteX3" fmla="*/ 10092 w 10160"/>
              <a:gd name="connsiteY3" fmla="*/ 8708 h 10158"/>
              <a:gd name="connsiteX4" fmla="*/ 10081 w 10160"/>
              <a:gd name="connsiteY4" fmla="*/ 911 h 10158"/>
              <a:gd name="connsiteX5" fmla="*/ 9522 w 10160"/>
              <a:gd name="connsiteY5" fmla="*/ 113 h 10158"/>
              <a:gd name="connsiteX6" fmla="*/ 521 w 10160"/>
              <a:gd name="connsiteY6" fmla="*/ 108 h 10158"/>
              <a:gd name="connsiteX7" fmla="*/ 0 w 10160"/>
              <a:gd name="connsiteY7" fmla="*/ 882 h 10158"/>
              <a:gd name="connsiteX8" fmla="*/ 1 w 10160"/>
              <a:gd name="connsiteY8" fmla="*/ 9360 h 10158"/>
              <a:gd name="connsiteX9" fmla="*/ 556 w 10160"/>
              <a:gd name="connsiteY9" fmla="*/ 10158 h 10158"/>
              <a:gd name="connsiteX10" fmla="*/ 9151 w 10160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10092 w 10171"/>
              <a:gd name="connsiteY2" fmla="*/ 8708 h 10158"/>
              <a:gd name="connsiteX3" fmla="*/ 10096 w 10171"/>
              <a:gd name="connsiteY3" fmla="*/ 939 h 10158"/>
              <a:gd name="connsiteX4" fmla="*/ 9522 w 10171"/>
              <a:gd name="connsiteY4" fmla="*/ 113 h 10158"/>
              <a:gd name="connsiteX5" fmla="*/ 521 w 10171"/>
              <a:gd name="connsiteY5" fmla="*/ 108 h 10158"/>
              <a:gd name="connsiteX6" fmla="*/ 0 w 10171"/>
              <a:gd name="connsiteY6" fmla="*/ 882 h 10158"/>
              <a:gd name="connsiteX7" fmla="*/ 1 w 10171"/>
              <a:gd name="connsiteY7" fmla="*/ 9360 h 10158"/>
              <a:gd name="connsiteX8" fmla="*/ 556 w 10171"/>
              <a:gd name="connsiteY8" fmla="*/ 10158 h 10158"/>
              <a:gd name="connsiteX9" fmla="*/ 9151 w 10171"/>
              <a:gd name="connsiteY9" fmla="*/ 10066 h 10158"/>
              <a:gd name="connsiteX0" fmla="*/ 9151 w 10171"/>
              <a:gd name="connsiteY0" fmla="*/ 10066 h 10158"/>
              <a:gd name="connsiteX1" fmla="*/ 10092 w 10171"/>
              <a:gd name="connsiteY1" fmla="*/ 8708 h 10158"/>
              <a:gd name="connsiteX2" fmla="*/ 10096 w 10171"/>
              <a:gd name="connsiteY2" fmla="*/ 939 h 10158"/>
              <a:gd name="connsiteX3" fmla="*/ 9522 w 10171"/>
              <a:gd name="connsiteY3" fmla="*/ 113 h 10158"/>
              <a:gd name="connsiteX4" fmla="*/ 521 w 10171"/>
              <a:gd name="connsiteY4" fmla="*/ 108 h 10158"/>
              <a:gd name="connsiteX5" fmla="*/ 0 w 10171"/>
              <a:gd name="connsiteY5" fmla="*/ 882 h 10158"/>
              <a:gd name="connsiteX6" fmla="*/ 1 w 10171"/>
              <a:gd name="connsiteY6" fmla="*/ 9360 h 10158"/>
              <a:gd name="connsiteX7" fmla="*/ 556 w 10171"/>
              <a:gd name="connsiteY7" fmla="*/ 10158 h 10158"/>
              <a:gd name="connsiteX8" fmla="*/ 9151 w 10171"/>
              <a:gd name="connsiteY8" fmla="*/ 10066 h 10158"/>
              <a:gd name="connsiteX0" fmla="*/ 9151 w 10169"/>
              <a:gd name="connsiteY0" fmla="*/ 10066 h 10186"/>
              <a:gd name="connsiteX1" fmla="*/ 10082 w 10169"/>
              <a:gd name="connsiteY1" fmla="*/ 9335 h 10186"/>
              <a:gd name="connsiteX2" fmla="*/ 10096 w 10169"/>
              <a:gd name="connsiteY2" fmla="*/ 939 h 10186"/>
              <a:gd name="connsiteX3" fmla="*/ 9522 w 10169"/>
              <a:gd name="connsiteY3" fmla="*/ 113 h 10186"/>
              <a:gd name="connsiteX4" fmla="*/ 521 w 10169"/>
              <a:gd name="connsiteY4" fmla="*/ 108 h 10186"/>
              <a:gd name="connsiteX5" fmla="*/ 0 w 10169"/>
              <a:gd name="connsiteY5" fmla="*/ 882 h 10186"/>
              <a:gd name="connsiteX6" fmla="*/ 1 w 10169"/>
              <a:gd name="connsiteY6" fmla="*/ 9360 h 10186"/>
              <a:gd name="connsiteX7" fmla="*/ 556 w 10169"/>
              <a:gd name="connsiteY7" fmla="*/ 10158 h 10186"/>
              <a:gd name="connsiteX8" fmla="*/ 9151 w 10169"/>
              <a:gd name="connsiteY8" fmla="*/ 10066 h 10186"/>
              <a:gd name="connsiteX0" fmla="*/ 9151 w 10169"/>
              <a:gd name="connsiteY0" fmla="*/ 10066 h 10158"/>
              <a:gd name="connsiteX1" fmla="*/ 10082 w 10169"/>
              <a:gd name="connsiteY1" fmla="*/ 9335 h 10158"/>
              <a:gd name="connsiteX2" fmla="*/ 10096 w 10169"/>
              <a:gd name="connsiteY2" fmla="*/ 939 h 10158"/>
              <a:gd name="connsiteX3" fmla="*/ 9522 w 10169"/>
              <a:gd name="connsiteY3" fmla="*/ 113 h 10158"/>
              <a:gd name="connsiteX4" fmla="*/ 521 w 10169"/>
              <a:gd name="connsiteY4" fmla="*/ 108 h 10158"/>
              <a:gd name="connsiteX5" fmla="*/ 0 w 10169"/>
              <a:gd name="connsiteY5" fmla="*/ 882 h 10158"/>
              <a:gd name="connsiteX6" fmla="*/ 1 w 10169"/>
              <a:gd name="connsiteY6" fmla="*/ 9360 h 10158"/>
              <a:gd name="connsiteX7" fmla="*/ 556 w 10169"/>
              <a:gd name="connsiteY7" fmla="*/ 10158 h 10158"/>
              <a:gd name="connsiteX8" fmla="*/ 9151 w 10169"/>
              <a:gd name="connsiteY8" fmla="*/ 10066 h 10158"/>
              <a:gd name="connsiteX0" fmla="*/ 9518 w 10241"/>
              <a:gd name="connsiteY0" fmla="*/ 10159 h 10159"/>
              <a:gd name="connsiteX1" fmla="*/ 10082 w 10241"/>
              <a:gd name="connsiteY1" fmla="*/ 9335 h 10159"/>
              <a:gd name="connsiteX2" fmla="*/ 10096 w 10241"/>
              <a:gd name="connsiteY2" fmla="*/ 939 h 10159"/>
              <a:gd name="connsiteX3" fmla="*/ 9522 w 10241"/>
              <a:gd name="connsiteY3" fmla="*/ 113 h 10159"/>
              <a:gd name="connsiteX4" fmla="*/ 521 w 10241"/>
              <a:gd name="connsiteY4" fmla="*/ 108 h 10159"/>
              <a:gd name="connsiteX5" fmla="*/ 0 w 10241"/>
              <a:gd name="connsiteY5" fmla="*/ 882 h 10159"/>
              <a:gd name="connsiteX6" fmla="*/ 1 w 10241"/>
              <a:gd name="connsiteY6" fmla="*/ 9360 h 10159"/>
              <a:gd name="connsiteX7" fmla="*/ 556 w 10241"/>
              <a:gd name="connsiteY7" fmla="*/ 10158 h 10159"/>
              <a:gd name="connsiteX8" fmla="*/ 9518 w 10241"/>
              <a:gd name="connsiteY8" fmla="*/ 10159 h 10159"/>
              <a:gd name="connsiteX0" fmla="*/ 9518 w 10169"/>
              <a:gd name="connsiteY0" fmla="*/ 10159 h 10159"/>
              <a:gd name="connsiteX1" fmla="*/ 10082 w 10169"/>
              <a:gd name="connsiteY1" fmla="*/ 9335 h 10159"/>
              <a:gd name="connsiteX2" fmla="*/ 10096 w 10169"/>
              <a:gd name="connsiteY2" fmla="*/ 939 h 10159"/>
              <a:gd name="connsiteX3" fmla="*/ 9522 w 10169"/>
              <a:gd name="connsiteY3" fmla="*/ 113 h 10159"/>
              <a:gd name="connsiteX4" fmla="*/ 521 w 10169"/>
              <a:gd name="connsiteY4" fmla="*/ 108 h 10159"/>
              <a:gd name="connsiteX5" fmla="*/ 0 w 10169"/>
              <a:gd name="connsiteY5" fmla="*/ 882 h 10159"/>
              <a:gd name="connsiteX6" fmla="*/ 1 w 10169"/>
              <a:gd name="connsiteY6" fmla="*/ 9360 h 10159"/>
              <a:gd name="connsiteX7" fmla="*/ 556 w 10169"/>
              <a:gd name="connsiteY7" fmla="*/ 10158 h 10159"/>
              <a:gd name="connsiteX8" fmla="*/ 9518 w 10169"/>
              <a:gd name="connsiteY8" fmla="*/ 10159 h 10159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70"/>
              <a:gd name="connsiteY0" fmla="*/ 10166 h 10166"/>
              <a:gd name="connsiteX1" fmla="*/ 10082 w 10170"/>
              <a:gd name="connsiteY1" fmla="*/ 9335 h 10166"/>
              <a:gd name="connsiteX2" fmla="*/ 10096 w 10170"/>
              <a:gd name="connsiteY2" fmla="*/ 939 h 10166"/>
              <a:gd name="connsiteX3" fmla="*/ 9522 w 10170"/>
              <a:gd name="connsiteY3" fmla="*/ 113 h 10166"/>
              <a:gd name="connsiteX4" fmla="*/ 521 w 10170"/>
              <a:gd name="connsiteY4" fmla="*/ 108 h 10166"/>
              <a:gd name="connsiteX5" fmla="*/ 0 w 10170"/>
              <a:gd name="connsiteY5" fmla="*/ 882 h 10166"/>
              <a:gd name="connsiteX6" fmla="*/ 1 w 10170"/>
              <a:gd name="connsiteY6" fmla="*/ 9360 h 10166"/>
              <a:gd name="connsiteX7" fmla="*/ 556 w 10170"/>
              <a:gd name="connsiteY7" fmla="*/ 10158 h 10166"/>
              <a:gd name="connsiteX8" fmla="*/ 9528 w 10170"/>
              <a:gd name="connsiteY8" fmla="*/ 10166 h 10166"/>
              <a:gd name="connsiteX0" fmla="*/ 9528 w 10096"/>
              <a:gd name="connsiteY0" fmla="*/ 10166 h 10166"/>
              <a:gd name="connsiteX1" fmla="*/ 10082 w 10096"/>
              <a:gd name="connsiteY1" fmla="*/ 9335 h 10166"/>
              <a:gd name="connsiteX2" fmla="*/ 10096 w 10096"/>
              <a:gd name="connsiteY2" fmla="*/ 939 h 10166"/>
              <a:gd name="connsiteX3" fmla="*/ 9522 w 10096"/>
              <a:gd name="connsiteY3" fmla="*/ 113 h 10166"/>
              <a:gd name="connsiteX4" fmla="*/ 521 w 10096"/>
              <a:gd name="connsiteY4" fmla="*/ 108 h 10166"/>
              <a:gd name="connsiteX5" fmla="*/ 0 w 10096"/>
              <a:gd name="connsiteY5" fmla="*/ 882 h 10166"/>
              <a:gd name="connsiteX6" fmla="*/ 1 w 10096"/>
              <a:gd name="connsiteY6" fmla="*/ 9360 h 10166"/>
              <a:gd name="connsiteX7" fmla="*/ 556 w 10096"/>
              <a:gd name="connsiteY7" fmla="*/ 10158 h 10166"/>
              <a:gd name="connsiteX8" fmla="*/ 9528 w 10096"/>
              <a:gd name="connsiteY8" fmla="*/ 10166 h 10166"/>
              <a:gd name="connsiteX0" fmla="*/ 9528 w 10096"/>
              <a:gd name="connsiteY0" fmla="*/ 10058 h 10058"/>
              <a:gd name="connsiteX1" fmla="*/ 10082 w 10096"/>
              <a:gd name="connsiteY1" fmla="*/ 9227 h 10058"/>
              <a:gd name="connsiteX2" fmla="*/ 10096 w 10096"/>
              <a:gd name="connsiteY2" fmla="*/ 831 h 10058"/>
              <a:gd name="connsiteX3" fmla="*/ 9522 w 10096"/>
              <a:gd name="connsiteY3" fmla="*/ 5 h 10058"/>
              <a:gd name="connsiteX4" fmla="*/ 521 w 10096"/>
              <a:gd name="connsiteY4" fmla="*/ 0 h 10058"/>
              <a:gd name="connsiteX5" fmla="*/ 0 w 10096"/>
              <a:gd name="connsiteY5" fmla="*/ 774 h 10058"/>
              <a:gd name="connsiteX6" fmla="*/ 1 w 10096"/>
              <a:gd name="connsiteY6" fmla="*/ 9252 h 10058"/>
              <a:gd name="connsiteX7" fmla="*/ 556 w 10096"/>
              <a:gd name="connsiteY7" fmla="*/ 10050 h 10058"/>
              <a:gd name="connsiteX8" fmla="*/ 9528 w 10096"/>
              <a:gd name="connsiteY8" fmla="*/ 10058 h 10058"/>
              <a:gd name="connsiteX0" fmla="*/ 9829 w 10397"/>
              <a:gd name="connsiteY0" fmla="*/ 10058 h 10058"/>
              <a:gd name="connsiteX1" fmla="*/ 10383 w 10397"/>
              <a:gd name="connsiteY1" fmla="*/ 9227 h 10058"/>
              <a:gd name="connsiteX2" fmla="*/ 10397 w 10397"/>
              <a:gd name="connsiteY2" fmla="*/ 831 h 10058"/>
              <a:gd name="connsiteX3" fmla="*/ 9823 w 10397"/>
              <a:gd name="connsiteY3" fmla="*/ 5 h 10058"/>
              <a:gd name="connsiteX4" fmla="*/ 822 w 10397"/>
              <a:gd name="connsiteY4" fmla="*/ 0 h 10058"/>
              <a:gd name="connsiteX5" fmla="*/ 0 w 10397"/>
              <a:gd name="connsiteY5" fmla="*/ 774 h 10058"/>
              <a:gd name="connsiteX6" fmla="*/ 302 w 10397"/>
              <a:gd name="connsiteY6" fmla="*/ 9252 h 10058"/>
              <a:gd name="connsiteX7" fmla="*/ 857 w 10397"/>
              <a:gd name="connsiteY7" fmla="*/ 10050 h 10058"/>
              <a:gd name="connsiteX8" fmla="*/ 9829 w 10397"/>
              <a:gd name="connsiteY8" fmla="*/ 10058 h 10058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02 w 10397"/>
              <a:gd name="connsiteY6" fmla="*/ 9447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4 w 10397"/>
              <a:gd name="connsiteY6" fmla="*/ 9544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4 w 10397"/>
              <a:gd name="connsiteY6" fmla="*/ 9544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440"/>
              <a:gd name="connsiteX1" fmla="*/ 10383 w 10397"/>
              <a:gd name="connsiteY1" fmla="*/ 9422 h 10440"/>
              <a:gd name="connsiteX2" fmla="*/ 10397 w 10397"/>
              <a:gd name="connsiteY2" fmla="*/ 1026 h 10440"/>
              <a:gd name="connsiteX3" fmla="*/ 9823 w 10397"/>
              <a:gd name="connsiteY3" fmla="*/ 200 h 10440"/>
              <a:gd name="connsiteX4" fmla="*/ 632 w 10397"/>
              <a:gd name="connsiteY4" fmla="*/ 0 h 10440"/>
              <a:gd name="connsiteX5" fmla="*/ 0 w 10397"/>
              <a:gd name="connsiteY5" fmla="*/ 969 h 10440"/>
              <a:gd name="connsiteX6" fmla="*/ 34 w 10397"/>
              <a:gd name="connsiteY6" fmla="*/ 9544 h 10440"/>
              <a:gd name="connsiteX7" fmla="*/ 612 w 10397"/>
              <a:gd name="connsiteY7" fmla="*/ 10440 h 10440"/>
              <a:gd name="connsiteX8" fmla="*/ 9829 w 10397"/>
              <a:gd name="connsiteY8" fmla="*/ 10253 h 10440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18 w 10397"/>
              <a:gd name="connsiteY0" fmla="*/ 10432 h 10432"/>
              <a:gd name="connsiteX1" fmla="*/ 10383 w 10397"/>
              <a:gd name="connsiteY1" fmla="*/ 9422 h 10432"/>
              <a:gd name="connsiteX2" fmla="*/ 10397 w 10397"/>
              <a:gd name="connsiteY2" fmla="*/ 1026 h 10432"/>
              <a:gd name="connsiteX3" fmla="*/ 9823 w 10397"/>
              <a:gd name="connsiteY3" fmla="*/ 200 h 10432"/>
              <a:gd name="connsiteX4" fmla="*/ 632 w 10397"/>
              <a:gd name="connsiteY4" fmla="*/ 0 h 10432"/>
              <a:gd name="connsiteX5" fmla="*/ 0 w 10397"/>
              <a:gd name="connsiteY5" fmla="*/ 969 h 10432"/>
              <a:gd name="connsiteX6" fmla="*/ 34 w 10397"/>
              <a:gd name="connsiteY6" fmla="*/ 9544 h 10432"/>
              <a:gd name="connsiteX7" fmla="*/ 679 w 10397"/>
              <a:gd name="connsiteY7" fmla="*/ 10424 h 10432"/>
              <a:gd name="connsiteX8" fmla="*/ 9818 w 10397"/>
              <a:gd name="connsiteY8" fmla="*/ 10432 h 1043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1086 h 10492"/>
              <a:gd name="connsiteX3" fmla="*/ 98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1086 h 10492"/>
              <a:gd name="connsiteX3" fmla="*/ 97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907 h 10492"/>
              <a:gd name="connsiteX3" fmla="*/ 97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472"/>
              <a:gd name="connsiteY0" fmla="*/ 10492 h 10492"/>
              <a:gd name="connsiteX1" fmla="*/ 10472 w 10472"/>
              <a:gd name="connsiteY1" fmla="*/ 9563 h 10492"/>
              <a:gd name="connsiteX2" fmla="*/ 10397 w 10472"/>
              <a:gd name="connsiteY2" fmla="*/ 907 h 10492"/>
              <a:gd name="connsiteX3" fmla="*/ 9701 w 10472"/>
              <a:gd name="connsiteY3" fmla="*/ 0 h 10492"/>
              <a:gd name="connsiteX4" fmla="*/ 632 w 10472"/>
              <a:gd name="connsiteY4" fmla="*/ 60 h 10492"/>
              <a:gd name="connsiteX5" fmla="*/ 0 w 10472"/>
              <a:gd name="connsiteY5" fmla="*/ 1029 h 10492"/>
              <a:gd name="connsiteX6" fmla="*/ 34 w 10472"/>
              <a:gd name="connsiteY6" fmla="*/ 9604 h 10492"/>
              <a:gd name="connsiteX7" fmla="*/ 679 w 10472"/>
              <a:gd name="connsiteY7" fmla="*/ 10484 h 10492"/>
              <a:gd name="connsiteX8" fmla="*/ 9818 w 10472"/>
              <a:gd name="connsiteY8" fmla="*/ 10492 h 10492"/>
              <a:gd name="connsiteX0" fmla="*/ 9818 w 10472"/>
              <a:gd name="connsiteY0" fmla="*/ 10492 h 10492"/>
              <a:gd name="connsiteX1" fmla="*/ 10472 w 10472"/>
              <a:gd name="connsiteY1" fmla="*/ 9563 h 10492"/>
              <a:gd name="connsiteX2" fmla="*/ 10397 w 10472"/>
              <a:gd name="connsiteY2" fmla="*/ 907 h 10492"/>
              <a:gd name="connsiteX3" fmla="*/ 9701 w 10472"/>
              <a:gd name="connsiteY3" fmla="*/ 0 h 10492"/>
              <a:gd name="connsiteX4" fmla="*/ 632 w 10472"/>
              <a:gd name="connsiteY4" fmla="*/ 60 h 10492"/>
              <a:gd name="connsiteX5" fmla="*/ 0 w 10472"/>
              <a:gd name="connsiteY5" fmla="*/ 1029 h 10492"/>
              <a:gd name="connsiteX6" fmla="*/ 34 w 10472"/>
              <a:gd name="connsiteY6" fmla="*/ 9604 h 10492"/>
              <a:gd name="connsiteX7" fmla="*/ 679 w 10472"/>
              <a:gd name="connsiteY7" fmla="*/ 10484 h 10492"/>
              <a:gd name="connsiteX8" fmla="*/ 9818 w 10472"/>
              <a:gd name="connsiteY8" fmla="*/ 10492 h 10492"/>
              <a:gd name="connsiteX0" fmla="*/ 9818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18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87 w 10439"/>
              <a:gd name="connsiteY4" fmla="*/ 31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95 w 10439"/>
              <a:gd name="connsiteY4" fmla="*/ 2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439" h="10492">
                <a:moveTo>
                  <a:pt x="9851" y="10492"/>
                </a:moveTo>
                <a:cubicBezTo>
                  <a:pt x="9772" y="9895"/>
                  <a:pt x="10126" y="9428"/>
                  <a:pt x="10439" y="9531"/>
                </a:cubicBezTo>
                <a:cubicBezTo>
                  <a:pt x="10444" y="6732"/>
                  <a:pt x="10392" y="3690"/>
                  <a:pt x="10397" y="891"/>
                </a:cubicBezTo>
                <a:cubicBezTo>
                  <a:pt x="10076" y="887"/>
                  <a:pt x="9702" y="453"/>
                  <a:pt x="9701" y="0"/>
                </a:cubicBezTo>
                <a:lnTo>
                  <a:pt x="695" y="2"/>
                </a:lnTo>
                <a:cubicBezTo>
                  <a:pt x="702" y="501"/>
                  <a:pt x="529" y="1058"/>
                  <a:pt x="0" y="1029"/>
                </a:cubicBezTo>
                <a:cubicBezTo>
                  <a:pt x="11" y="3887"/>
                  <a:pt x="23" y="6746"/>
                  <a:pt x="34" y="9604"/>
                </a:cubicBezTo>
                <a:cubicBezTo>
                  <a:pt x="339" y="9463"/>
                  <a:pt x="751" y="9896"/>
                  <a:pt x="679" y="10484"/>
                </a:cubicBezTo>
                <a:lnTo>
                  <a:pt x="9851" y="10492"/>
                </a:lnTo>
                <a:close/>
              </a:path>
            </a:pathLst>
          </a:custGeom>
          <a:solidFill>
            <a:schemeClr val="accent5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6"/>
          <p:cNvSpPr>
            <a:spLocks/>
          </p:cNvSpPr>
          <p:nvPr/>
        </p:nvSpPr>
        <p:spPr bwMode="auto">
          <a:xfrm>
            <a:off x="339199" y="336434"/>
            <a:ext cx="8491766" cy="6153799"/>
          </a:xfrm>
          <a:custGeom>
            <a:avLst/>
            <a:gdLst/>
            <a:ahLst/>
            <a:cxnLst/>
            <a:rect l="l" t="t" r="r" b="b"/>
            <a:pathLst>
              <a:path w="11322355" h="6153799">
                <a:moveTo>
                  <a:pt x="763927" y="0"/>
                </a:moveTo>
                <a:lnTo>
                  <a:pt x="10479406" y="0"/>
                </a:lnTo>
                <a:cubicBezTo>
                  <a:pt x="10526144" y="265985"/>
                  <a:pt x="11033800" y="530729"/>
                  <a:pt x="11270829" y="549307"/>
                </a:cubicBezTo>
                <a:cubicBezTo>
                  <a:pt x="11279242" y="2224925"/>
                  <a:pt x="11313943" y="3891189"/>
                  <a:pt x="11322355" y="5566807"/>
                </a:cubicBezTo>
                <a:cubicBezTo>
                  <a:pt x="10954316" y="5548098"/>
                  <a:pt x="10606256" y="5874334"/>
                  <a:pt x="10656730" y="6153799"/>
                </a:cubicBezTo>
                <a:lnTo>
                  <a:pt x="778562" y="6129244"/>
                </a:lnTo>
                <a:cubicBezTo>
                  <a:pt x="761737" y="5887781"/>
                  <a:pt x="605058" y="5620595"/>
                  <a:pt x="17247" y="5584346"/>
                </a:cubicBezTo>
                <a:cubicBezTo>
                  <a:pt x="38277" y="4716720"/>
                  <a:pt x="-21660" y="1512817"/>
                  <a:pt x="8834" y="627651"/>
                </a:cubicBezTo>
                <a:cubicBezTo>
                  <a:pt x="504996" y="568288"/>
                  <a:pt x="716694" y="362929"/>
                  <a:pt x="76392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43300" y="1676400"/>
            <a:ext cx="4629150" cy="4572000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95759" y="1676400"/>
            <a:ext cx="2331720" cy="4572000"/>
          </a:xfrm>
        </p:spPr>
        <p:txBody>
          <a:bodyPr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32880894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274006" y="279947"/>
            <a:ext cx="8614580" cy="6279030"/>
          </a:xfrm>
          <a:custGeom>
            <a:avLst/>
            <a:gdLst>
              <a:gd name="T0" fmla="*/ 1021 w 1127"/>
              <a:gd name="T1" fmla="*/ 771 h 773"/>
              <a:gd name="T2" fmla="*/ 1020 w 1127"/>
              <a:gd name="T3" fmla="*/ 756 h 773"/>
              <a:gd name="T4" fmla="*/ 1109 w 1127"/>
              <a:gd name="T5" fmla="*/ 665 h 773"/>
              <a:gd name="T6" fmla="*/ 1127 w 1127"/>
              <a:gd name="T7" fmla="*/ 666 h 773"/>
              <a:gd name="T8" fmla="*/ 1117 w 1127"/>
              <a:gd name="T9" fmla="*/ 108 h 773"/>
              <a:gd name="T10" fmla="*/ 1101 w 1127"/>
              <a:gd name="T11" fmla="*/ 109 h 773"/>
              <a:gd name="T12" fmla="*/ 1006 w 1127"/>
              <a:gd name="T13" fmla="*/ 10 h 773"/>
              <a:gd name="T14" fmla="*/ 1006 w 1127"/>
              <a:gd name="T15" fmla="*/ 0 h 773"/>
              <a:gd name="T16" fmla="*/ 92 w 1127"/>
              <a:gd name="T17" fmla="*/ 3 h 773"/>
              <a:gd name="T18" fmla="*/ 95 w 1127"/>
              <a:gd name="T19" fmla="*/ 28 h 773"/>
              <a:gd name="T20" fmla="*/ 5 w 1127"/>
              <a:gd name="T21" fmla="*/ 119 h 773"/>
              <a:gd name="T22" fmla="*/ 0 w 1127"/>
              <a:gd name="T23" fmla="*/ 119 h 773"/>
              <a:gd name="T24" fmla="*/ 6 w 1127"/>
              <a:gd name="T25" fmla="*/ 675 h 773"/>
              <a:gd name="T26" fmla="*/ 24 w 1127"/>
              <a:gd name="T27" fmla="*/ 673 h 773"/>
              <a:gd name="T28" fmla="*/ 119 w 1127"/>
              <a:gd name="T29" fmla="*/ 765 h 773"/>
              <a:gd name="T30" fmla="*/ 119 w 1127"/>
              <a:gd name="T31" fmla="*/ 773 h 773"/>
              <a:gd name="T32" fmla="*/ 1021 w 1127"/>
              <a:gd name="T33" fmla="*/ 771 h 773"/>
              <a:gd name="connsiteX0" fmla="*/ 9133 w 10074"/>
              <a:gd name="connsiteY0" fmla="*/ 10050 h 10076"/>
              <a:gd name="connsiteX1" fmla="*/ 9125 w 10074"/>
              <a:gd name="connsiteY1" fmla="*/ 9856 h 10076"/>
              <a:gd name="connsiteX2" fmla="*/ 9914 w 10074"/>
              <a:gd name="connsiteY2" fmla="*/ 8679 h 10076"/>
              <a:gd name="connsiteX3" fmla="*/ 10074 w 10074"/>
              <a:gd name="connsiteY3" fmla="*/ 8692 h 10076"/>
              <a:gd name="connsiteX4" fmla="*/ 9985 w 10074"/>
              <a:gd name="connsiteY4" fmla="*/ 1473 h 10076"/>
              <a:gd name="connsiteX5" fmla="*/ 9843 w 10074"/>
              <a:gd name="connsiteY5" fmla="*/ 1486 h 10076"/>
              <a:gd name="connsiteX6" fmla="*/ 9000 w 10074"/>
              <a:gd name="connsiteY6" fmla="*/ 205 h 10076"/>
              <a:gd name="connsiteX7" fmla="*/ 9000 w 10074"/>
              <a:gd name="connsiteY7" fmla="*/ 76 h 10076"/>
              <a:gd name="connsiteX8" fmla="*/ 890 w 10074"/>
              <a:gd name="connsiteY8" fmla="*/ 115 h 10076"/>
              <a:gd name="connsiteX9" fmla="*/ 118 w 10074"/>
              <a:gd name="connsiteY9" fmla="*/ 1615 h 10076"/>
              <a:gd name="connsiteX10" fmla="*/ 74 w 10074"/>
              <a:gd name="connsiteY10" fmla="*/ 1615 h 10076"/>
              <a:gd name="connsiteX11" fmla="*/ 127 w 10074"/>
              <a:gd name="connsiteY11" fmla="*/ 8808 h 10076"/>
              <a:gd name="connsiteX12" fmla="*/ 287 w 10074"/>
              <a:gd name="connsiteY12" fmla="*/ 8782 h 10076"/>
              <a:gd name="connsiteX13" fmla="*/ 1130 w 10074"/>
              <a:gd name="connsiteY13" fmla="*/ 9973 h 10076"/>
              <a:gd name="connsiteX14" fmla="*/ 1130 w 10074"/>
              <a:gd name="connsiteY14" fmla="*/ 10076 h 10076"/>
              <a:gd name="connsiteX15" fmla="*/ 9133 w 10074"/>
              <a:gd name="connsiteY15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290 w 10077"/>
              <a:gd name="connsiteY11" fmla="*/ 8782 h 10076"/>
              <a:gd name="connsiteX12" fmla="*/ 1133 w 10077"/>
              <a:gd name="connsiteY12" fmla="*/ 9973 h 10076"/>
              <a:gd name="connsiteX13" fmla="*/ 1133 w 10077"/>
              <a:gd name="connsiteY13" fmla="*/ 10076 h 10076"/>
              <a:gd name="connsiteX14" fmla="*/ 9136 w 10077"/>
              <a:gd name="connsiteY14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1133 w 10077"/>
              <a:gd name="connsiteY11" fmla="*/ 9973 h 10076"/>
              <a:gd name="connsiteX12" fmla="*/ 1133 w 10077"/>
              <a:gd name="connsiteY12" fmla="*/ 10076 h 10076"/>
              <a:gd name="connsiteX13" fmla="*/ 9136 w 10077"/>
              <a:gd name="connsiteY13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1133 w 10077"/>
              <a:gd name="connsiteY11" fmla="*/ 10076 h 10076"/>
              <a:gd name="connsiteX12" fmla="*/ 9136 w 10077"/>
              <a:gd name="connsiteY12" fmla="*/ 10050 h 10076"/>
              <a:gd name="connsiteX0" fmla="*/ 9181 w 10122"/>
              <a:gd name="connsiteY0" fmla="*/ 10017 h 10043"/>
              <a:gd name="connsiteX1" fmla="*/ 9173 w 10122"/>
              <a:gd name="connsiteY1" fmla="*/ 9823 h 10043"/>
              <a:gd name="connsiteX2" fmla="*/ 9962 w 10122"/>
              <a:gd name="connsiteY2" fmla="*/ 8646 h 10043"/>
              <a:gd name="connsiteX3" fmla="*/ 10122 w 10122"/>
              <a:gd name="connsiteY3" fmla="*/ 8659 h 10043"/>
              <a:gd name="connsiteX4" fmla="*/ 10033 w 10122"/>
              <a:gd name="connsiteY4" fmla="*/ 1440 h 10043"/>
              <a:gd name="connsiteX5" fmla="*/ 9891 w 10122"/>
              <a:gd name="connsiteY5" fmla="*/ 1453 h 10043"/>
              <a:gd name="connsiteX6" fmla="*/ 9048 w 10122"/>
              <a:gd name="connsiteY6" fmla="*/ 172 h 10043"/>
              <a:gd name="connsiteX7" fmla="*/ 9048 w 10122"/>
              <a:gd name="connsiteY7" fmla="*/ 43 h 10043"/>
              <a:gd name="connsiteX8" fmla="*/ 938 w 10122"/>
              <a:gd name="connsiteY8" fmla="*/ 82 h 10043"/>
              <a:gd name="connsiteX9" fmla="*/ 87 w 10122"/>
              <a:gd name="connsiteY9" fmla="*/ 1121 h 10043"/>
              <a:gd name="connsiteX10" fmla="*/ 175 w 10122"/>
              <a:gd name="connsiteY10" fmla="*/ 8775 h 10043"/>
              <a:gd name="connsiteX11" fmla="*/ 1178 w 10122"/>
              <a:gd name="connsiteY11" fmla="*/ 10043 h 10043"/>
              <a:gd name="connsiteX12" fmla="*/ 9181 w 10122"/>
              <a:gd name="connsiteY12" fmla="*/ 10017 h 10043"/>
              <a:gd name="connsiteX0" fmla="*/ 9655 w 10596"/>
              <a:gd name="connsiteY0" fmla="*/ 10017 h 10043"/>
              <a:gd name="connsiteX1" fmla="*/ 9647 w 10596"/>
              <a:gd name="connsiteY1" fmla="*/ 9823 h 10043"/>
              <a:gd name="connsiteX2" fmla="*/ 10436 w 10596"/>
              <a:gd name="connsiteY2" fmla="*/ 8646 h 10043"/>
              <a:gd name="connsiteX3" fmla="*/ 10596 w 10596"/>
              <a:gd name="connsiteY3" fmla="*/ 8659 h 10043"/>
              <a:gd name="connsiteX4" fmla="*/ 10507 w 10596"/>
              <a:gd name="connsiteY4" fmla="*/ 1440 h 10043"/>
              <a:gd name="connsiteX5" fmla="*/ 10365 w 10596"/>
              <a:gd name="connsiteY5" fmla="*/ 1453 h 10043"/>
              <a:gd name="connsiteX6" fmla="*/ 9522 w 10596"/>
              <a:gd name="connsiteY6" fmla="*/ 172 h 10043"/>
              <a:gd name="connsiteX7" fmla="*/ 9522 w 10596"/>
              <a:gd name="connsiteY7" fmla="*/ 43 h 10043"/>
              <a:gd name="connsiteX8" fmla="*/ 1412 w 10596"/>
              <a:gd name="connsiteY8" fmla="*/ 82 h 10043"/>
              <a:gd name="connsiteX9" fmla="*/ 561 w 10596"/>
              <a:gd name="connsiteY9" fmla="*/ 1121 h 10043"/>
              <a:gd name="connsiteX10" fmla="*/ 649 w 10596"/>
              <a:gd name="connsiteY10" fmla="*/ 8775 h 10043"/>
              <a:gd name="connsiteX11" fmla="*/ 1652 w 10596"/>
              <a:gd name="connsiteY11" fmla="*/ 10043 h 10043"/>
              <a:gd name="connsiteX12" fmla="*/ 9655 w 10596"/>
              <a:gd name="connsiteY12" fmla="*/ 10017 h 10043"/>
              <a:gd name="connsiteX0" fmla="*/ 9655 w 10596"/>
              <a:gd name="connsiteY0" fmla="*/ 10017 h 10043"/>
              <a:gd name="connsiteX1" fmla="*/ 9647 w 10596"/>
              <a:gd name="connsiteY1" fmla="*/ 9823 h 10043"/>
              <a:gd name="connsiteX2" fmla="*/ 10436 w 10596"/>
              <a:gd name="connsiteY2" fmla="*/ 8646 h 10043"/>
              <a:gd name="connsiteX3" fmla="*/ 10596 w 10596"/>
              <a:gd name="connsiteY3" fmla="*/ 8659 h 10043"/>
              <a:gd name="connsiteX4" fmla="*/ 10507 w 10596"/>
              <a:gd name="connsiteY4" fmla="*/ 1440 h 10043"/>
              <a:gd name="connsiteX5" fmla="*/ 10365 w 10596"/>
              <a:gd name="connsiteY5" fmla="*/ 1453 h 10043"/>
              <a:gd name="connsiteX6" fmla="*/ 9522 w 10596"/>
              <a:gd name="connsiteY6" fmla="*/ 172 h 10043"/>
              <a:gd name="connsiteX7" fmla="*/ 9522 w 10596"/>
              <a:gd name="connsiteY7" fmla="*/ 43 h 10043"/>
              <a:gd name="connsiteX8" fmla="*/ 1412 w 10596"/>
              <a:gd name="connsiteY8" fmla="*/ 82 h 10043"/>
              <a:gd name="connsiteX9" fmla="*/ 561 w 10596"/>
              <a:gd name="connsiteY9" fmla="*/ 1121 h 10043"/>
              <a:gd name="connsiteX10" fmla="*/ 649 w 10596"/>
              <a:gd name="connsiteY10" fmla="*/ 8775 h 10043"/>
              <a:gd name="connsiteX11" fmla="*/ 1652 w 10596"/>
              <a:gd name="connsiteY11" fmla="*/ 10043 h 10043"/>
              <a:gd name="connsiteX12" fmla="*/ 9655 w 10596"/>
              <a:gd name="connsiteY12" fmla="*/ 10017 h 10043"/>
              <a:gd name="connsiteX0" fmla="*/ 9131 w 10072"/>
              <a:gd name="connsiteY0" fmla="*/ 10017 h 10043"/>
              <a:gd name="connsiteX1" fmla="*/ 9123 w 10072"/>
              <a:gd name="connsiteY1" fmla="*/ 9823 h 10043"/>
              <a:gd name="connsiteX2" fmla="*/ 9912 w 10072"/>
              <a:gd name="connsiteY2" fmla="*/ 8646 h 10043"/>
              <a:gd name="connsiteX3" fmla="*/ 10072 w 10072"/>
              <a:gd name="connsiteY3" fmla="*/ 8659 h 10043"/>
              <a:gd name="connsiteX4" fmla="*/ 9983 w 10072"/>
              <a:gd name="connsiteY4" fmla="*/ 1440 h 10043"/>
              <a:gd name="connsiteX5" fmla="*/ 9841 w 10072"/>
              <a:gd name="connsiteY5" fmla="*/ 1453 h 10043"/>
              <a:gd name="connsiteX6" fmla="*/ 8998 w 10072"/>
              <a:gd name="connsiteY6" fmla="*/ 172 h 10043"/>
              <a:gd name="connsiteX7" fmla="*/ 8998 w 10072"/>
              <a:gd name="connsiteY7" fmla="*/ 43 h 10043"/>
              <a:gd name="connsiteX8" fmla="*/ 888 w 10072"/>
              <a:gd name="connsiteY8" fmla="*/ 82 h 10043"/>
              <a:gd name="connsiteX9" fmla="*/ 37 w 10072"/>
              <a:gd name="connsiteY9" fmla="*/ 1121 h 10043"/>
              <a:gd name="connsiteX10" fmla="*/ 125 w 10072"/>
              <a:gd name="connsiteY10" fmla="*/ 8775 h 10043"/>
              <a:gd name="connsiteX11" fmla="*/ 1128 w 10072"/>
              <a:gd name="connsiteY11" fmla="*/ 10043 h 10043"/>
              <a:gd name="connsiteX12" fmla="*/ 9131 w 10072"/>
              <a:gd name="connsiteY12" fmla="*/ 10017 h 10043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888 w 10072"/>
              <a:gd name="connsiteY8" fmla="*/ 39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888 w 10072"/>
              <a:gd name="connsiteY8" fmla="*/ 39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381 w 10072"/>
              <a:gd name="connsiteY8" fmla="*/ 108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216 w 10157"/>
              <a:gd name="connsiteY0" fmla="*/ 9974 h 10000"/>
              <a:gd name="connsiteX1" fmla="*/ 9208 w 10157"/>
              <a:gd name="connsiteY1" fmla="*/ 9780 h 10000"/>
              <a:gd name="connsiteX2" fmla="*/ 9997 w 10157"/>
              <a:gd name="connsiteY2" fmla="*/ 8603 h 10000"/>
              <a:gd name="connsiteX3" fmla="*/ 10157 w 10157"/>
              <a:gd name="connsiteY3" fmla="*/ 8616 h 10000"/>
              <a:gd name="connsiteX4" fmla="*/ 10068 w 10157"/>
              <a:gd name="connsiteY4" fmla="*/ 1397 h 10000"/>
              <a:gd name="connsiteX5" fmla="*/ 9926 w 10157"/>
              <a:gd name="connsiteY5" fmla="*/ 1410 h 10000"/>
              <a:gd name="connsiteX6" fmla="*/ 9083 w 10157"/>
              <a:gd name="connsiteY6" fmla="*/ 129 h 10000"/>
              <a:gd name="connsiteX7" fmla="*/ 9083 w 10157"/>
              <a:gd name="connsiteY7" fmla="*/ 0 h 10000"/>
              <a:gd name="connsiteX8" fmla="*/ 466 w 10157"/>
              <a:gd name="connsiteY8" fmla="*/ 108 h 10000"/>
              <a:gd name="connsiteX9" fmla="*/ 11 w 10157"/>
              <a:gd name="connsiteY9" fmla="*/ 778 h 10000"/>
              <a:gd name="connsiteX10" fmla="*/ 210 w 10157"/>
              <a:gd name="connsiteY10" fmla="*/ 8732 h 10000"/>
              <a:gd name="connsiteX11" fmla="*/ 1213 w 10157"/>
              <a:gd name="connsiteY11" fmla="*/ 10000 h 10000"/>
              <a:gd name="connsiteX12" fmla="*/ 9216 w 10157"/>
              <a:gd name="connsiteY12" fmla="*/ 9974 h 10000"/>
              <a:gd name="connsiteX0" fmla="*/ 9216 w 10157"/>
              <a:gd name="connsiteY0" fmla="*/ 9974 h 10000"/>
              <a:gd name="connsiteX1" fmla="*/ 9208 w 10157"/>
              <a:gd name="connsiteY1" fmla="*/ 9780 h 10000"/>
              <a:gd name="connsiteX2" fmla="*/ 9997 w 10157"/>
              <a:gd name="connsiteY2" fmla="*/ 8603 h 10000"/>
              <a:gd name="connsiteX3" fmla="*/ 10157 w 10157"/>
              <a:gd name="connsiteY3" fmla="*/ 8616 h 10000"/>
              <a:gd name="connsiteX4" fmla="*/ 10068 w 10157"/>
              <a:gd name="connsiteY4" fmla="*/ 1397 h 10000"/>
              <a:gd name="connsiteX5" fmla="*/ 9926 w 10157"/>
              <a:gd name="connsiteY5" fmla="*/ 1410 h 10000"/>
              <a:gd name="connsiteX6" fmla="*/ 9083 w 10157"/>
              <a:gd name="connsiteY6" fmla="*/ 129 h 10000"/>
              <a:gd name="connsiteX7" fmla="*/ 9083 w 10157"/>
              <a:gd name="connsiteY7" fmla="*/ 0 h 10000"/>
              <a:gd name="connsiteX8" fmla="*/ 466 w 10157"/>
              <a:gd name="connsiteY8" fmla="*/ 108 h 10000"/>
              <a:gd name="connsiteX9" fmla="*/ 11 w 10157"/>
              <a:gd name="connsiteY9" fmla="*/ 778 h 10000"/>
              <a:gd name="connsiteX10" fmla="*/ 210 w 10157"/>
              <a:gd name="connsiteY10" fmla="*/ 8732 h 10000"/>
              <a:gd name="connsiteX11" fmla="*/ 1213 w 10157"/>
              <a:gd name="connsiteY11" fmla="*/ 10000 h 10000"/>
              <a:gd name="connsiteX12" fmla="*/ 9216 w 10157"/>
              <a:gd name="connsiteY12" fmla="*/ 9974 h 10000"/>
              <a:gd name="connsiteX0" fmla="*/ 9216 w 10157"/>
              <a:gd name="connsiteY0" fmla="*/ 9987 h 10013"/>
              <a:gd name="connsiteX1" fmla="*/ 9208 w 10157"/>
              <a:gd name="connsiteY1" fmla="*/ 9793 h 10013"/>
              <a:gd name="connsiteX2" fmla="*/ 9997 w 10157"/>
              <a:gd name="connsiteY2" fmla="*/ 8616 h 10013"/>
              <a:gd name="connsiteX3" fmla="*/ 10157 w 10157"/>
              <a:gd name="connsiteY3" fmla="*/ 8629 h 10013"/>
              <a:gd name="connsiteX4" fmla="*/ 10068 w 10157"/>
              <a:gd name="connsiteY4" fmla="*/ 1410 h 10013"/>
              <a:gd name="connsiteX5" fmla="*/ 9926 w 10157"/>
              <a:gd name="connsiteY5" fmla="*/ 1423 h 10013"/>
              <a:gd name="connsiteX6" fmla="*/ 9083 w 10157"/>
              <a:gd name="connsiteY6" fmla="*/ 142 h 10013"/>
              <a:gd name="connsiteX7" fmla="*/ 9083 w 10157"/>
              <a:gd name="connsiteY7" fmla="*/ 13 h 10013"/>
              <a:gd name="connsiteX8" fmla="*/ 466 w 10157"/>
              <a:gd name="connsiteY8" fmla="*/ 29 h 10013"/>
              <a:gd name="connsiteX9" fmla="*/ 11 w 10157"/>
              <a:gd name="connsiteY9" fmla="*/ 791 h 10013"/>
              <a:gd name="connsiteX10" fmla="*/ 210 w 10157"/>
              <a:gd name="connsiteY10" fmla="*/ 8745 h 10013"/>
              <a:gd name="connsiteX11" fmla="*/ 1213 w 10157"/>
              <a:gd name="connsiteY11" fmla="*/ 10013 h 10013"/>
              <a:gd name="connsiteX12" fmla="*/ 9216 w 10157"/>
              <a:gd name="connsiteY12" fmla="*/ 9987 h 10013"/>
              <a:gd name="connsiteX0" fmla="*/ 9164 w 10105"/>
              <a:gd name="connsiteY0" fmla="*/ 9987 h 10013"/>
              <a:gd name="connsiteX1" fmla="*/ 9156 w 10105"/>
              <a:gd name="connsiteY1" fmla="*/ 9793 h 10013"/>
              <a:gd name="connsiteX2" fmla="*/ 9945 w 10105"/>
              <a:gd name="connsiteY2" fmla="*/ 8616 h 10013"/>
              <a:gd name="connsiteX3" fmla="*/ 10105 w 10105"/>
              <a:gd name="connsiteY3" fmla="*/ 8629 h 10013"/>
              <a:gd name="connsiteX4" fmla="*/ 10016 w 10105"/>
              <a:gd name="connsiteY4" fmla="*/ 1410 h 10013"/>
              <a:gd name="connsiteX5" fmla="*/ 9874 w 10105"/>
              <a:gd name="connsiteY5" fmla="*/ 1423 h 10013"/>
              <a:gd name="connsiteX6" fmla="*/ 9031 w 10105"/>
              <a:gd name="connsiteY6" fmla="*/ 142 h 10013"/>
              <a:gd name="connsiteX7" fmla="*/ 9031 w 10105"/>
              <a:gd name="connsiteY7" fmla="*/ 13 h 10013"/>
              <a:gd name="connsiteX8" fmla="*/ 414 w 10105"/>
              <a:gd name="connsiteY8" fmla="*/ 29 h 10013"/>
              <a:gd name="connsiteX9" fmla="*/ 22 w 10105"/>
              <a:gd name="connsiteY9" fmla="*/ 629 h 10013"/>
              <a:gd name="connsiteX10" fmla="*/ 158 w 10105"/>
              <a:gd name="connsiteY10" fmla="*/ 8745 h 10013"/>
              <a:gd name="connsiteX11" fmla="*/ 1161 w 10105"/>
              <a:gd name="connsiteY11" fmla="*/ 10013 h 10013"/>
              <a:gd name="connsiteX12" fmla="*/ 9164 w 10105"/>
              <a:gd name="connsiteY12" fmla="*/ 9987 h 10013"/>
              <a:gd name="connsiteX0" fmla="*/ 9164 w 10105"/>
              <a:gd name="connsiteY0" fmla="*/ 9987 h 10013"/>
              <a:gd name="connsiteX1" fmla="*/ 9156 w 10105"/>
              <a:gd name="connsiteY1" fmla="*/ 9793 h 10013"/>
              <a:gd name="connsiteX2" fmla="*/ 9945 w 10105"/>
              <a:gd name="connsiteY2" fmla="*/ 8616 h 10013"/>
              <a:gd name="connsiteX3" fmla="*/ 10105 w 10105"/>
              <a:gd name="connsiteY3" fmla="*/ 8629 h 10013"/>
              <a:gd name="connsiteX4" fmla="*/ 10016 w 10105"/>
              <a:gd name="connsiteY4" fmla="*/ 1410 h 10013"/>
              <a:gd name="connsiteX5" fmla="*/ 9874 w 10105"/>
              <a:gd name="connsiteY5" fmla="*/ 1423 h 10013"/>
              <a:gd name="connsiteX6" fmla="*/ 9031 w 10105"/>
              <a:gd name="connsiteY6" fmla="*/ 142 h 10013"/>
              <a:gd name="connsiteX7" fmla="*/ 9031 w 10105"/>
              <a:gd name="connsiteY7" fmla="*/ 13 h 10013"/>
              <a:gd name="connsiteX8" fmla="*/ 414 w 10105"/>
              <a:gd name="connsiteY8" fmla="*/ 29 h 10013"/>
              <a:gd name="connsiteX9" fmla="*/ 22 w 10105"/>
              <a:gd name="connsiteY9" fmla="*/ 629 h 10013"/>
              <a:gd name="connsiteX10" fmla="*/ 158 w 10105"/>
              <a:gd name="connsiteY10" fmla="*/ 8745 h 10013"/>
              <a:gd name="connsiteX11" fmla="*/ 1161 w 10105"/>
              <a:gd name="connsiteY11" fmla="*/ 10013 h 10013"/>
              <a:gd name="connsiteX12" fmla="*/ 9164 w 10105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243 w 10184"/>
              <a:gd name="connsiteY0" fmla="*/ 9987 h 10134"/>
              <a:gd name="connsiteX1" fmla="*/ 9235 w 10184"/>
              <a:gd name="connsiteY1" fmla="*/ 9793 h 10134"/>
              <a:gd name="connsiteX2" fmla="*/ 10024 w 10184"/>
              <a:gd name="connsiteY2" fmla="*/ 8616 h 10134"/>
              <a:gd name="connsiteX3" fmla="*/ 10184 w 10184"/>
              <a:gd name="connsiteY3" fmla="*/ 8629 h 10134"/>
              <a:gd name="connsiteX4" fmla="*/ 10095 w 10184"/>
              <a:gd name="connsiteY4" fmla="*/ 1410 h 10134"/>
              <a:gd name="connsiteX5" fmla="*/ 9953 w 10184"/>
              <a:gd name="connsiteY5" fmla="*/ 1423 h 10134"/>
              <a:gd name="connsiteX6" fmla="*/ 9110 w 10184"/>
              <a:gd name="connsiteY6" fmla="*/ 142 h 10134"/>
              <a:gd name="connsiteX7" fmla="*/ 9110 w 10184"/>
              <a:gd name="connsiteY7" fmla="*/ 13 h 10134"/>
              <a:gd name="connsiteX8" fmla="*/ 613 w 10184"/>
              <a:gd name="connsiteY8" fmla="*/ 29 h 10134"/>
              <a:gd name="connsiteX9" fmla="*/ 92 w 10184"/>
              <a:gd name="connsiteY9" fmla="*/ 803 h 10134"/>
              <a:gd name="connsiteX10" fmla="*/ 93 w 10184"/>
              <a:gd name="connsiteY10" fmla="*/ 9253 h 10134"/>
              <a:gd name="connsiteX11" fmla="*/ 1240 w 10184"/>
              <a:gd name="connsiteY11" fmla="*/ 10013 h 10134"/>
              <a:gd name="connsiteX12" fmla="*/ 9243 w 10184"/>
              <a:gd name="connsiteY12" fmla="*/ 9987 h 10134"/>
              <a:gd name="connsiteX0" fmla="*/ 9243 w 10184"/>
              <a:gd name="connsiteY0" fmla="*/ 9987 h 10134"/>
              <a:gd name="connsiteX1" fmla="*/ 9235 w 10184"/>
              <a:gd name="connsiteY1" fmla="*/ 9793 h 10134"/>
              <a:gd name="connsiteX2" fmla="*/ 10024 w 10184"/>
              <a:gd name="connsiteY2" fmla="*/ 8616 h 10134"/>
              <a:gd name="connsiteX3" fmla="*/ 10184 w 10184"/>
              <a:gd name="connsiteY3" fmla="*/ 8629 h 10134"/>
              <a:gd name="connsiteX4" fmla="*/ 10095 w 10184"/>
              <a:gd name="connsiteY4" fmla="*/ 1410 h 10134"/>
              <a:gd name="connsiteX5" fmla="*/ 9953 w 10184"/>
              <a:gd name="connsiteY5" fmla="*/ 1423 h 10134"/>
              <a:gd name="connsiteX6" fmla="*/ 9110 w 10184"/>
              <a:gd name="connsiteY6" fmla="*/ 142 h 10134"/>
              <a:gd name="connsiteX7" fmla="*/ 9110 w 10184"/>
              <a:gd name="connsiteY7" fmla="*/ 13 h 10134"/>
              <a:gd name="connsiteX8" fmla="*/ 613 w 10184"/>
              <a:gd name="connsiteY8" fmla="*/ 29 h 10134"/>
              <a:gd name="connsiteX9" fmla="*/ 92 w 10184"/>
              <a:gd name="connsiteY9" fmla="*/ 803 h 10134"/>
              <a:gd name="connsiteX10" fmla="*/ 93 w 10184"/>
              <a:gd name="connsiteY10" fmla="*/ 9253 h 10134"/>
              <a:gd name="connsiteX11" fmla="*/ 1240 w 10184"/>
              <a:gd name="connsiteY11" fmla="*/ 10013 h 10134"/>
              <a:gd name="connsiteX12" fmla="*/ 9243 w 10184"/>
              <a:gd name="connsiteY12" fmla="*/ 9987 h 10134"/>
              <a:gd name="connsiteX0" fmla="*/ 9243 w 10184"/>
              <a:gd name="connsiteY0" fmla="*/ 9987 h 10013"/>
              <a:gd name="connsiteX1" fmla="*/ 9235 w 10184"/>
              <a:gd name="connsiteY1" fmla="*/ 9793 h 10013"/>
              <a:gd name="connsiteX2" fmla="*/ 10024 w 10184"/>
              <a:gd name="connsiteY2" fmla="*/ 8616 h 10013"/>
              <a:gd name="connsiteX3" fmla="*/ 10184 w 10184"/>
              <a:gd name="connsiteY3" fmla="*/ 8629 h 10013"/>
              <a:gd name="connsiteX4" fmla="*/ 10095 w 10184"/>
              <a:gd name="connsiteY4" fmla="*/ 1410 h 10013"/>
              <a:gd name="connsiteX5" fmla="*/ 9953 w 10184"/>
              <a:gd name="connsiteY5" fmla="*/ 1423 h 10013"/>
              <a:gd name="connsiteX6" fmla="*/ 9110 w 10184"/>
              <a:gd name="connsiteY6" fmla="*/ 142 h 10013"/>
              <a:gd name="connsiteX7" fmla="*/ 9110 w 10184"/>
              <a:gd name="connsiteY7" fmla="*/ 13 h 10013"/>
              <a:gd name="connsiteX8" fmla="*/ 613 w 10184"/>
              <a:gd name="connsiteY8" fmla="*/ 29 h 10013"/>
              <a:gd name="connsiteX9" fmla="*/ 92 w 10184"/>
              <a:gd name="connsiteY9" fmla="*/ 803 h 10013"/>
              <a:gd name="connsiteX10" fmla="*/ 93 w 10184"/>
              <a:gd name="connsiteY10" fmla="*/ 9253 h 10013"/>
              <a:gd name="connsiteX11" fmla="*/ 1240 w 10184"/>
              <a:gd name="connsiteY11" fmla="*/ 10013 h 10013"/>
              <a:gd name="connsiteX12" fmla="*/ 9243 w 10184"/>
              <a:gd name="connsiteY12" fmla="*/ 9987 h 10013"/>
              <a:gd name="connsiteX0" fmla="*/ 9355 w 10296"/>
              <a:gd name="connsiteY0" fmla="*/ 9987 h 10079"/>
              <a:gd name="connsiteX1" fmla="*/ 9347 w 10296"/>
              <a:gd name="connsiteY1" fmla="*/ 9793 h 10079"/>
              <a:gd name="connsiteX2" fmla="*/ 10136 w 10296"/>
              <a:gd name="connsiteY2" fmla="*/ 8616 h 10079"/>
              <a:gd name="connsiteX3" fmla="*/ 10296 w 10296"/>
              <a:gd name="connsiteY3" fmla="*/ 8629 h 10079"/>
              <a:gd name="connsiteX4" fmla="*/ 10207 w 10296"/>
              <a:gd name="connsiteY4" fmla="*/ 1410 h 10079"/>
              <a:gd name="connsiteX5" fmla="*/ 10065 w 10296"/>
              <a:gd name="connsiteY5" fmla="*/ 1423 h 10079"/>
              <a:gd name="connsiteX6" fmla="*/ 9222 w 10296"/>
              <a:gd name="connsiteY6" fmla="*/ 142 h 10079"/>
              <a:gd name="connsiteX7" fmla="*/ 9222 w 10296"/>
              <a:gd name="connsiteY7" fmla="*/ 13 h 10079"/>
              <a:gd name="connsiteX8" fmla="*/ 725 w 10296"/>
              <a:gd name="connsiteY8" fmla="*/ 29 h 10079"/>
              <a:gd name="connsiteX9" fmla="*/ 204 w 10296"/>
              <a:gd name="connsiteY9" fmla="*/ 803 h 10079"/>
              <a:gd name="connsiteX10" fmla="*/ 205 w 10296"/>
              <a:gd name="connsiteY10" fmla="*/ 9253 h 10079"/>
              <a:gd name="connsiteX11" fmla="*/ 760 w 10296"/>
              <a:gd name="connsiteY11" fmla="*/ 10079 h 10079"/>
              <a:gd name="connsiteX12" fmla="*/ 9355 w 10296"/>
              <a:gd name="connsiteY12" fmla="*/ 9987 h 10079"/>
              <a:gd name="connsiteX0" fmla="*/ 9361 w 10302"/>
              <a:gd name="connsiteY0" fmla="*/ 9987 h 10079"/>
              <a:gd name="connsiteX1" fmla="*/ 9353 w 10302"/>
              <a:gd name="connsiteY1" fmla="*/ 9793 h 10079"/>
              <a:gd name="connsiteX2" fmla="*/ 10142 w 10302"/>
              <a:gd name="connsiteY2" fmla="*/ 8616 h 10079"/>
              <a:gd name="connsiteX3" fmla="*/ 10302 w 10302"/>
              <a:gd name="connsiteY3" fmla="*/ 8629 h 10079"/>
              <a:gd name="connsiteX4" fmla="*/ 10213 w 10302"/>
              <a:gd name="connsiteY4" fmla="*/ 1410 h 10079"/>
              <a:gd name="connsiteX5" fmla="*/ 10071 w 10302"/>
              <a:gd name="connsiteY5" fmla="*/ 1423 h 10079"/>
              <a:gd name="connsiteX6" fmla="*/ 9228 w 10302"/>
              <a:gd name="connsiteY6" fmla="*/ 142 h 10079"/>
              <a:gd name="connsiteX7" fmla="*/ 9228 w 10302"/>
              <a:gd name="connsiteY7" fmla="*/ 13 h 10079"/>
              <a:gd name="connsiteX8" fmla="*/ 731 w 10302"/>
              <a:gd name="connsiteY8" fmla="*/ 29 h 10079"/>
              <a:gd name="connsiteX9" fmla="*/ 210 w 10302"/>
              <a:gd name="connsiteY9" fmla="*/ 803 h 10079"/>
              <a:gd name="connsiteX10" fmla="*/ 211 w 10302"/>
              <a:gd name="connsiteY10" fmla="*/ 9253 h 10079"/>
              <a:gd name="connsiteX11" fmla="*/ 766 w 10302"/>
              <a:gd name="connsiteY11" fmla="*/ 10079 h 10079"/>
              <a:gd name="connsiteX12" fmla="*/ 9361 w 10302"/>
              <a:gd name="connsiteY12" fmla="*/ 9987 h 10079"/>
              <a:gd name="connsiteX0" fmla="*/ 9361 w 10302"/>
              <a:gd name="connsiteY0" fmla="*/ 9987 h 10079"/>
              <a:gd name="connsiteX1" fmla="*/ 9353 w 10302"/>
              <a:gd name="connsiteY1" fmla="*/ 9793 h 10079"/>
              <a:gd name="connsiteX2" fmla="*/ 10142 w 10302"/>
              <a:gd name="connsiteY2" fmla="*/ 8616 h 10079"/>
              <a:gd name="connsiteX3" fmla="*/ 10302 w 10302"/>
              <a:gd name="connsiteY3" fmla="*/ 8629 h 10079"/>
              <a:gd name="connsiteX4" fmla="*/ 10213 w 10302"/>
              <a:gd name="connsiteY4" fmla="*/ 1410 h 10079"/>
              <a:gd name="connsiteX5" fmla="*/ 10071 w 10302"/>
              <a:gd name="connsiteY5" fmla="*/ 1423 h 10079"/>
              <a:gd name="connsiteX6" fmla="*/ 9228 w 10302"/>
              <a:gd name="connsiteY6" fmla="*/ 142 h 10079"/>
              <a:gd name="connsiteX7" fmla="*/ 9228 w 10302"/>
              <a:gd name="connsiteY7" fmla="*/ 13 h 10079"/>
              <a:gd name="connsiteX8" fmla="*/ 731 w 10302"/>
              <a:gd name="connsiteY8" fmla="*/ 29 h 10079"/>
              <a:gd name="connsiteX9" fmla="*/ 210 w 10302"/>
              <a:gd name="connsiteY9" fmla="*/ 803 h 10079"/>
              <a:gd name="connsiteX10" fmla="*/ 211 w 10302"/>
              <a:gd name="connsiteY10" fmla="*/ 9253 h 10079"/>
              <a:gd name="connsiteX11" fmla="*/ 766 w 10302"/>
              <a:gd name="connsiteY11" fmla="*/ 10079 h 10079"/>
              <a:gd name="connsiteX12" fmla="*/ 9361 w 10302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1 w 10182"/>
              <a:gd name="connsiteY0" fmla="*/ 9987 h 10079"/>
              <a:gd name="connsiteX1" fmla="*/ 9233 w 10182"/>
              <a:gd name="connsiteY1" fmla="*/ 9793 h 10079"/>
              <a:gd name="connsiteX2" fmla="*/ 10022 w 10182"/>
              <a:gd name="connsiteY2" fmla="*/ 8616 h 10079"/>
              <a:gd name="connsiteX3" fmla="*/ 10182 w 10182"/>
              <a:gd name="connsiteY3" fmla="*/ 8629 h 10079"/>
              <a:gd name="connsiteX4" fmla="*/ 10093 w 10182"/>
              <a:gd name="connsiteY4" fmla="*/ 1410 h 10079"/>
              <a:gd name="connsiteX5" fmla="*/ 9951 w 10182"/>
              <a:gd name="connsiteY5" fmla="*/ 1423 h 10079"/>
              <a:gd name="connsiteX6" fmla="*/ 9108 w 10182"/>
              <a:gd name="connsiteY6" fmla="*/ 142 h 10079"/>
              <a:gd name="connsiteX7" fmla="*/ 9108 w 10182"/>
              <a:gd name="connsiteY7" fmla="*/ 13 h 10079"/>
              <a:gd name="connsiteX8" fmla="*/ 611 w 10182"/>
              <a:gd name="connsiteY8" fmla="*/ 29 h 10079"/>
              <a:gd name="connsiteX9" fmla="*/ 90 w 10182"/>
              <a:gd name="connsiteY9" fmla="*/ 803 h 10079"/>
              <a:gd name="connsiteX10" fmla="*/ 95 w 10182"/>
              <a:gd name="connsiteY10" fmla="*/ 9281 h 10079"/>
              <a:gd name="connsiteX11" fmla="*/ 646 w 10182"/>
              <a:gd name="connsiteY11" fmla="*/ 10079 h 10079"/>
              <a:gd name="connsiteX12" fmla="*/ 9241 w 10182"/>
              <a:gd name="connsiteY12" fmla="*/ 9987 h 10079"/>
              <a:gd name="connsiteX0" fmla="*/ 9241 w 10182"/>
              <a:gd name="connsiteY0" fmla="*/ 9987 h 10079"/>
              <a:gd name="connsiteX1" fmla="*/ 9233 w 10182"/>
              <a:gd name="connsiteY1" fmla="*/ 9793 h 10079"/>
              <a:gd name="connsiteX2" fmla="*/ 10022 w 10182"/>
              <a:gd name="connsiteY2" fmla="*/ 8616 h 10079"/>
              <a:gd name="connsiteX3" fmla="*/ 10182 w 10182"/>
              <a:gd name="connsiteY3" fmla="*/ 8629 h 10079"/>
              <a:gd name="connsiteX4" fmla="*/ 10093 w 10182"/>
              <a:gd name="connsiteY4" fmla="*/ 1410 h 10079"/>
              <a:gd name="connsiteX5" fmla="*/ 9951 w 10182"/>
              <a:gd name="connsiteY5" fmla="*/ 1423 h 10079"/>
              <a:gd name="connsiteX6" fmla="*/ 9108 w 10182"/>
              <a:gd name="connsiteY6" fmla="*/ 142 h 10079"/>
              <a:gd name="connsiteX7" fmla="*/ 9108 w 10182"/>
              <a:gd name="connsiteY7" fmla="*/ 13 h 10079"/>
              <a:gd name="connsiteX8" fmla="*/ 611 w 10182"/>
              <a:gd name="connsiteY8" fmla="*/ 29 h 10079"/>
              <a:gd name="connsiteX9" fmla="*/ 90 w 10182"/>
              <a:gd name="connsiteY9" fmla="*/ 803 h 10079"/>
              <a:gd name="connsiteX10" fmla="*/ 95 w 10182"/>
              <a:gd name="connsiteY10" fmla="*/ 9281 h 10079"/>
              <a:gd name="connsiteX11" fmla="*/ 646 w 10182"/>
              <a:gd name="connsiteY11" fmla="*/ 10079 h 10079"/>
              <a:gd name="connsiteX12" fmla="*/ 9241 w 10182"/>
              <a:gd name="connsiteY12" fmla="*/ 9987 h 10079"/>
              <a:gd name="connsiteX0" fmla="*/ 9243 w 10184"/>
              <a:gd name="connsiteY0" fmla="*/ 9987 h 10079"/>
              <a:gd name="connsiteX1" fmla="*/ 9235 w 10184"/>
              <a:gd name="connsiteY1" fmla="*/ 9793 h 10079"/>
              <a:gd name="connsiteX2" fmla="*/ 10024 w 10184"/>
              <a:gd name="connsiteY2" fmla="*/ 8616 h 10079"/>
              <a:gd name="connsiteX3" fmla="*/ 10184 w 10184"/>
              <a:gd name="connsiteY3" fmla="*/ 8629 h 10079"/>
              <a:gd name="connsiteX4" fmla="*/ 10095 w 10184"/>
              <a:gd name="connsiteY4" fmla="*/ 1410 h 10079"/>
              <a:gd name="connsiteX5" fmla="*/ 9953 w 10184"/>
              <a:gd name="connsiteY5" fmla="*/ 1423 h 10079"/>
              <a:gd name="connsiteX6" fmla="*/ 9110 w 10184"/>
              <a:gd name="connsiteY6" fmla="*/ 142 h 10079"/>
              <a:gd name="connsiteX7" fmla="*/ 9110 w 10184"/>
              <a:gd name="connsiteY7" fmla="*/ 13 h 10079"/>
              <a:gd name="connsiteX8" fmla="*/ 613 w 10184"/>
              <a:gd name="connsiteY8" fmla="*/ 29 h 10079"/>
              <a:gd name="connsiteX9" fmla="*/ 92 w 10184"/>
              <a:gd name="connsiteY9" fmla="*/ 803 h 10079"/>
              <a:gd name="connsiteX10" fmla="*/ 93 w 10184"/>
              <a:gd name="connsiteY10" fmla="*/ 9281 h 10079"/>
              <a:gd name="connsiteX11" fmla="*/ 648 w 10184"/>
              <a:gd name="connsiteY11" fmla="*/ 10079 h 10079"/>
              <a:gd name="connsiteX12" fmla="*/ 9243 w 10184"/>
              <a:gd name="connsiteY12" fmla="*/ 9987 h 10079"/>
              <a:gd name="connsiteX0" fmla="*/ 9243 w 10184"/>
              <a:gd name="connsiteY0" fmla="*/ 9987 h 10079"/>
              <a:gd name="connsiteX1" fmla="*/ 9235 w 10184"/>
              <a:gd name="connsiteY1" fmla="*/ 9793 h 10079"/>
              <a:gd name="connsiteX2" fmla="*/ 10024 w 10184"/>
              <a:gd name="connsiteY2" fmla="*/ 8616 h 10079"/>
              <a:gd name="connsiteX3" fmla="*/ 10184 w 10184"/>
              <a:gd name="connsiteY3" fmla="*/ 8629 h 10079"/>
              <a:gd name="connsiteX4" fmla="*/ 10095 w 10184"/>
              <a:gd name="connsiteY4" fmla="*/ 1410 h 10079"/>
              <a:gd name="connsiteX5" fmla="*/ 9953 w 10184"/>
              <a:gd name="connsiteY5" fmla="*/ 1423 h 10079"/>
              <a:gd name="connsiteX6" fmla="*/ 9110 w 10184"/>
              <a:gd name="connsiteY6" fmla="*/ 142 h 10079"/>
              <a:gd name="connsiteX7" fmla="*/ 9110 w 10184"/>
              <a:gd name="connsiteY7" fmla="*/ 13 h 10079"/>
              <a:gd name="connsiteX8" fmla="*/ 613 w 10184"/>
              <a:gd name="connsiteY8" fmla="*/ 29 h 10079"/>
              <a:gd name="connsiteX9" fmla="*/ 92 w 10184"/>
              <a:gd name="connsiteY9" fmla="*/ 803 h 10079"/>
              <a:gd name="connsiteX10" fmla="*/ 93 w 10184"/>
              <a:gd name="connsiteY10" fmla="*/ 9281 h 10079"/>
              <a:gd name="connsiteX11" fmla="*/ 648 w 10184"/>
              <a:gd name="connsiteY11" fmla="*/ 10079 h 10079"/>
              <a:gd name="connsiteX12" fmla="*/ 9243 w 10184"/>
              <a:gd name="connsiteY12" fmla="*/ 9987 h 10079"/>
              <a:gd name="connsiteX0" fmla="*/ 9151 w 10092"/>
              <a:gd name="connsiteY0" fmla="*/ 9987 h 10079"/>
              <a:gd name="connsiteX1" fmla="*/ 9143 w 10092"/>
              <a:gd name="connsiteY1" fmla="*/ 9793 h 10079"/>
              <a:gd name="connsiteX2" fmla="*/ 9932 w 10092"/>
              <a:gd name="connsiteY2" fmla="*/ 8616 h 10079"/>
              <a:gd name="connsiteX3" fmla="*/ 10092 w 10092"/>
              <a:gd name="connsiteY3" fmla="*/ 8629 h 10079"/>
              <a:gd name="connsiteX4" fmla="*/ 10003 w 10092"/>
              <a:gd name="connsiteY4" fmla="*/ 1410 h 10079"/>
              <a:gd name="connsiteX5" fmla="*/ 9861 w 10092"/>
              <a:gd name="connsiteY5" fmla="*/ 1423 h 10079"/>
              <a:gd name="connsiteX6" fmla="*/ 9018 w 10092"/>
              <a:gd name="connsiteY6" fmla="*/ 142 h 10079"/>
              <a:gd name="connsiteX7" fmla="*/ 9018 w 10092"/>
              <a:gd name="connsiteY7" fmla="*/ 13 h 10079"/>
              <a:gd name="connsiteX8" fmla="*/ 521 w 10092"/>
              <a:gd name="connsiteY8" fmla="*/ 29 h 10079"/>
              <a:gd name="connsiteX9" fmla="*/ 0 w 10092"/>
              <a:gd name="connsiteY9" fmla="*/ 803 h 10079"/>
              <a:gd name="connsiteX10" fmla="*/ 1 w 10092"/>
              <a:gd name="connsiteY10" fmla="*/ 9281 h 10079"/>
              <a:gd name="connsiteX11" fmla="*/ 556 w 10092"/>
              <a:gd name="connsiteY11" fmla="*/ 10079 h 10079"/>
              <a:gd name="connsiteX12" fmla="*/ 9151 w 10092"/>
              <a:gd name="connsiteY12" fmla="*/ 9987 h 10079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9861 w 10092"/>
              <a:gd name="connsiteY4" fmla="*/ 1517 h 10173"/>
              <a:gd name="connsiteX5" fmla="*/ 9018 w 10092"/>
              <a:gd name="connsiteY5" fmla="*/ 107 h 10173"/>
              <a:gd name="connsiteX6" fmla="*/ 521 w 10092"/>
              <a:gd name="connsiteY6" fmla="*/ 123 h 10173"/>
              <a:gd name="connsiteX7" fmla="*/ 0 w 10092"/>
              <a:gd name="connsiteY7" fmla="*/ 897 h 10173"/>
              <a:gd name="connsiteX8" fmla="*/ 1 w 10092"/>
              <a:gd name="connsiteY8" fmla="*/ 9375 h 10173"/>
              <a:gd name="connsiteX9" fmla="*/ 556 w 10092"/>
              <a:gd name="connsiteY9" fmla="*/ 10173 h 10173"/>
              <a:gd name="connsiteX10" fmla="*/ 9151 w 10092"/>
              <a:gd name="connsiteY10" fmla="*/ 10081 h 10173"/>
              <a:gd name="connsiteX0" fmla="*/ 9151 w 10273"/>
              <a:gd name="connsiteY0" fmla="*/ 10062 h 10154"/>
              <a:gd name="connsiteX1" fmla="*/ 9143 w 10273"/>
              <a:gd name="connsiteY1" fmla="*/ 9868 h 10154"/>
              <a:gd name="connsiteX2" fmla="*/ 9932 w 10273"/>
              <a:gd name="connsiteY2" fmla="*/ 8691 h 10154"/>
              <a:gd name="connsiteX3" fmla="*/ 10092 w 10273"/>
              <a:gd name="connsiteY3" fmla="*/ 8704 h 10154"/>
              <a:gd name="connsiteX4" fmla="*/ 9861 w 10273"/>
              <a:gd name="connsiteY4" fmla="*/ 1498 h 10154"/>
              <a:gd name="connsiteX5" fmla="*/ 9532 w 10273"/>
              <a:gd name="connsiteY5" fmla="*/ 116 h 10154"/>
              <a:gd name="connsiteX6" fmla="*/ 521 w 10273"/>
              <a:gd name="connsiteY6" fmla="*/ 104 h 10154"/>
              <a:gd name="connsiteX7" fmla="*/ 0 w 10273"/>
              <a:gd name="connsiteY7" fmla="*/ 878 h 10154"/>
              <a:gd name="connsiteX8" fmla="*/ 1 w 10273"/>
              <a:gd name="connsiteY8" fmla="*/ 9356 h 10154"/>
              <a:gd name="connsiteX9" fmla="*/ 556 w 10273"/>
              <a:gd name="connsiteY9" fmla="*/ 10154 h 10154"/>
              <a:gd name="connsiteX10" fmla="*/ 9151 w 10273"/>
              <a:gd name="connsiteY10" fmla="*/ 10062 h 10154"/>
              <a:gd name="connsiteX0" fmla="*/ 9151 w 10092"/>
              <a:gd name="connsiteY0" fmla="*/ 10062 h 10154"/>
              <a:gd name="connsiteX1" fmla="*/ 9143 w 10092"/>
              <a:gd name="connsiteY1" fmla="*/ 9868 h 10154"/>
              <a:gd name="connsiteX2" fmla="*/ 9932 w 10092"/>
              <a:gd name="connsiteY2" fmla="*/ 8691 h 10154"/>
              <a:gd name="connsiteX3" fmla="*/ 10092 w 10092"/>
              <a:gd name="connsiteY3" fmla="*/ 8704 h 10154"/>
              <a:gd name="connsiteX4" fmla="*/ 9861 w 10092"/>
              <a:gd name="connsiteY4" fmla="*/ 1498 h 10154"/>
              <a:gd name="connsiteX5" fmla="*/ 9532 w 10092"/>
              <a:gd name="connsiteY5" fmla="*/ 116 h 10154"/>
              <a:gd name="connsiteX6" fmla="*/ 521 w 10092"/>
              <a:gd name="connsiteY6" fmla="*/ 104 h 10154"/>
              <a:gd name="connsiteX7" fmla="*/ 0 w 10092"/>
              <a:gd name="connsiteY7" fmla="*/ 878 h 10154"/>
              <a:gd name="connsiteX8" fmla="*/ 1 w 10092"/>
              <a:gd name="connsiteY8" fmla="*/ 9356 h 10154"/>
              <a:gd name="connsiteX9" fmla="*/ 556 w 10092"/>
              <a:gd name="connsiteY9" fmla="*/ 10154 h 10154"/>
              <a:gd name="connsiteX10" fmla="*/ 9151 w 10092"/>
              <a:gd name="connsiteY10" fmla="*/ 10062 h 10154"/>
              <a:gd name="connsiteX0" fmla="*/ 9151 w 10127"/>
              <a:gd name="connsiteY0" fmla="*/ 10052 h 10144"/>
              <a:gd name="connsiteX1" fmla="*/ 9143 w 10127"/>
              <a:gd name="connsiteY1" fmla="*/ 9858 h 10144"/>
              <a:gd name="connsiteX2" fmla="*/ 9932 w 10127"/>
              <a:gd name="connsiteY2" fmla="*/ 8681 h 10144"/>
              <a:gd name="connsiteX3" fmla="*/ 10092 w 10127"/>
              <a:gd name="connsiteY3" fmla="*/ 8694 h 10144"/>
              <a:gd name="connsiteX4" fmla="*/ 9861 w 10127"/>
              <a:gd name="connsiteY4" fmla="*/ 1488 h 10144"/>
              <a:gd name="connsiteX5" fmla="*/ 10075 w 10127"/>
              <a:gd name="connsiteY5" fmla="*/ 120 h 10144"/>
              <a:gd name="connsiteX6" fmla="*/ 521 w 10127"/>
              <a:gd name="connsiteY6" fmla="*/ 94 h 10144"/>
              <a:gd name="connsiteX7" fmla="*/ 0 w 10127"/>
              <a:gd name="connsiteY7" fmla="*/ 868 h 10144"/>
              <a:gd name="connsiteX8" fmla="*/ 1 w 10127"/>
              <a:gd name="connsiteY8" fmla="*/ 9346 h 10144"/>
              <a:gd name="connsiteX9" fmla="*/ 556 w 10127"/>
              <a:gd name="connsiteY9" fmla="*/ 10144 h 10144"/>
              <a:gd name="connsiteX10" fmla="*/ 9151 w 10127"/>
              <a:gd name="connsiteY10" fmla="*/ 10052 h 10144"/>
              <a:gd name="connsiteX0" fmla="*/ 9151 w 10092"/>
              <a:gd name="connsiteY0" fmla="*/ 10066 h 10158"/>
              <a:gd name="connsiteX1" fmla="*/ 9143 w 10092"/>
              <a:gd name="connsiteY1" fmla="*/ 9872 h 10158"/>
              <a:gd name="connsiteX2" fmla="*/ 9932 w 10092"/>
              <a:gd name="connsiteY2" fmla="*/ 8695 h 10158"/>
              <a:gd name="connsiteX3" fmla="*/ 10092 w 10092"/>
              <a:gd name="connsiteY3" fmla="*/ 8708 h 10158"/>
              <a:gd name="connsiteX4" fmla="*/ 9861 w 10092"/>
              <a:gd name="connsiteY4" fmla="*/ 1502 h 10158"/>
              <a:gd name="connsiteX5" fmla="*/ 9522 w 10092"/>
              <a:gd name="connsiteY5" fmla="*/ 113 h 10158"/>
              <a:gd name="connsiteX6" fmla="*/ 521 w 10092"/>
              <a:gd name="connsiteY6" fmla="*/ 108 h 10158"/>
              <a:gd name="connsiteX7" fmla="*/ 0 w 10092"/>
              <a:gd name="connsiteY7" fmla="*/ 882 h 10158"/>
              <a:gd name="connsiteX8" fmla="*/ 1 w 10092"/>
              <a:gd name="connsiteY8" fmla="*/ 9360 h 10158"/>
              <a:gd name="connsiteX9" fmla="*/ 556 w 10092"/>
              <a:gd name="connsiteY9" fmla="*/ 10158 h 10158"/>
              <a:gd name="connsiteX10" fmla="*/ 9151 w 10092"/>
              <a:gd name="connsiteY10" fmla="*/ 10066 h 10158"/>
              <a:gd name="connsiteX0" fmla="*/ 9151 w 10092"/>
              <a:gd name="connsiteY0" fmla="*/ 10066 h 10158"/>
              <a:gd name="connsiteX1" fmla="*/ 9143 w 10092"/>
              <a:gd name="connsiteY1" fmla="*/ 9872 h 10158"/>
              <a:gd name="connsiteX2" fmla="*/ 9932 w 10092"/>
              <a:gd name="connsiteY2" fmla="*/ 8695 h 10158"/>
              <a:gd name="connsiteX3" fmla="*/ 10092 w 10092"/>
              <a:gd name="connsiteY3" fmla="*/ 8708 h 10158"/>
              <a:gd name="connsiteX4" fmla="*/ 9538 w 10092"/>
              <a:gd name="connsiteY4" fmla="*/ 918 h 10158"/>
              <a:gd name="connsiteX5" fmla="*/ 9522 w 10092"/>
              <a:gd name="connsiteY5" fmla="*/ 113 h 10158"/>
              <a:gd name="connsiteX6" fmla="*/ 521 w 10092"/>
              <a:gd name="connsiteY6" fmla="*/ 108 h 10158"/>
              <a:gd name="connsiteX7" fmla="*/ 0 w 10092"/>
              <a:gd name="connsiteY7" fmla="*/ 882 h 10158"/>
              <a:gd name="connsiteX8" fmla="*/ 1 w 10092"/>
              <a:gd name="connsiteY8" fmla="*/ 9360 h 10158"/>
              <a:gd name="connsiteX9" fmla="*/ 556 w 10092"/>
              <a:gd name="connsiteY9" fmla="*/ 10158 h 10158"/>
              <a:gd name="connsiteX10" fmla="*/ 9151 w 10092"/>
              <a:gd name="connsiteY10" fmla="*/ 10066 h 10158"/>
              <a:gd name="connsiteX0" fmla="*/ 9151 w 10160"/>
              <a:gd name="connsiteY0" fmla="*/ 10066 h 10158"/>
              <a:gd name="connsiteX1" fmla="*/ 9143 w 10160"/>
              <a:gd name="connsiteY1" fmla="*/ 9872 h 10158"/>
              <a:gd name="connsiteX2" fmla="*/ 9932 w 10160"/>
              <a:gd name="connsiteY2" fmla="*/ 8695 h 10158"/>
              <a:gd name="connsiteX3" fmla="*/ 10092 w 10160"/>
              <a:gd name="connsiteY3" fmla="*/ 8708 h 10158"/>
              <a:gd name="connsiteX4" fmla="*/ 10081 w 10160"/>
              <a:gd name="connsiteY4" fmla="*/ 911 h 10158"/>
              <a:gd name="connsiteX5" fmla="*/ 9522 w 10160"/>
              <a:gd name="connsiteY5" fmla="*/ 113 h 10158"/>
              <a:gd name="connsiteX6" fmla="*/ 521 w 10160"/>
              <a:gd name="connsiteY6" fmla="*/ 108 h 10158"/>
              <a:gd name="connsiteX7" fmla="*/ 0 w 10160"/>
              <a:gd name="connsiteY7" fmla="*/ 882 h 10158"/>
              <a:gd name="connsiteX8" fmla="*/ 1 w 10160"/>
              <a:gd name="connsiteY8" fmla="*/ 9360 h 10158"/>
              <a:gd name="connsiteX9" fmla="*/ 556 w 10160"/>
              <a:gd name="connsiteY9" fmla="*/ 10158 h 10158"/>
              <a:gd name="connsiteX10" fmla="*/ 9151 w 10160"/>
              <a:gd name="connsiteY10" fmla="*/ 10066 h 10158"/>
              <a:gd name="connsiteX0" fmla="*/ 9151 w 10160"/>
              <a:gd name="connsiteY0" fmla="*/ 10066 h 10158"/>
              <a:gd name="connsiteX1" fmla="*/ 9143 w 10160"/>
              <a:gd name="connsiteY1" fmla="*/ 9872 h 10158"/>
              <a:gd name="connsiteX2" fmla="*/ 9932 w 10160"/>
              <a:gd name="connsiteY2" fmla="*/ 8695 h 10158"/>
              <a:gd name="connsiteX3" fmla="*/ 10092 w 10160"/>
              <a:gd name="connsiteY3" fmla="*/ 8708 h 10158"/>
              <a:gd name="connsiteX4" fmla="*/ 10081 w 10160"/>
              <a:gd name="connsiteY4" fmla="*/ 911 h 10158"/>
              <a:gd name="connsiteX5" fmla="*/ 9522 w 10160"/>
              <a:gd name="connsiteY5" fmla="*/ 113 h 10158"/>
              <a:gd name="connsiteX6" fmla="*/ 521 w 10160"/>
              <a:gd name="connsiteY6" fmla="*/ 108 h 10158"/>
              <a:gd name="connsiteX7" fmla="*/ 0 w 10160"/>
              <a:gd name="connsiteY7" fmla="*/ 882 h 10158"/>
              <a:gd name="connsiteX8" fmla="*/ 1 w 10160"/>
              <a:gd name="connsiteY8" fmla="*/ 9360 h 10158"/>
              <a:gd name="connsiteX9" fmla="*/ 556 w 10160"/>
              <a:gd name="connsiteY9" fmla="*/ 10158 h 10158"/>
              <a:gd name="connsiteX10" fmla="*/ 9151 w 10160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10092 w 10171"/>
              <a:gd name="connsiteY2" fmla="*/ 8708 h 10158"/>
              <a:gd name="connsiteX3" fmla="*/ 10096 w 10171"/>
              <a:gd name="connsiteY3" fmla="*/ 939 h 10158"/>
              <a:gd name="connsiteX4" fmla="*/ 9522 w 10171"/>
              <a:gd name="connsiteY4" fmla="*/ 113 h 10158"/>
              <a:gd name="connsiteX5" fmla="*/ 521 w 10171"/>
              <a:gd name="connsiteY5" fmla="*/ 108 h 10158"/>
              <a:gd name="connsiteX6" fmla="*/ 0 w 10171"/>
              <a:gd name="connsiteY6" fmla="*/ 882 h 10158"/>
              <a:gd name="connsiteX7" fmla="*/ 1 w 10171"/>
              <a:gd name="connsiteY7" fmla="*/ 9360 h 10158"/>
              <a:gd name="connsiteX8" fmla="*/ 556 w 10171"/>
              <a:gd name="connsiteY8" fmla="*/ 10158 h 10158"/>
              <a:gd name="connsiteX9" fmla="*/ 9151 w 10171"/>
              <a:gd name="connsiteY9" fmla="*/ 10066 h 10158"/>
              <a:gd name="connsiteX0" fmla="*/ 9151 w 10171"/>
              <a:gd name="connsiteY0" fmla="*/ 10066 h 10158"/>
              <a:gd name="connsiteX1" fmla="*/ 10092 w 10171"/>
              <a:gd name="connsiteY1" fmla="*/ 8708 h 10158"/>
              <a:gd name="connsiteX2" fmla="*/ 10096 w 10171"/>
              <a:gd name="connsiteY2" fmla="*/ 939 h 10158"/>
              <a:gd name="connsiteX3" fmla="*/ 9522 w 10171"/>
              <a:gd name="connsiteY3" fmla="*/ 113 h 10158"/>
              <a:gd name="connsiteX4" fmla="*/ 521 w 10171"/>
              <a:gd name="connsiteY4" fmla="*/ 108 h 10158"/>
              <a:gd name="connsiteX5" fmla="*/ 0 w 10171"/>
              <a:gd name="connsiteY5" fmla="*/ 882 h 10158"/>
              <a:gd name="connsiteX6" fmla="*/ 1 w 10171"/>
              <a:gd name="connsiteY6" fmla="*/ 9360 h 10158"/>
              <a:gd name="connsiteX7" fmla="*/ 556 w 10171"/>
              <a:gd name="connsiteY7" fmla="*/ 10158 h 10158"/>
              <a:gd name="connsiteX8" fmla="*/ 9151 w 10171"/>
              <a:gd name="connsiteY8" fmla="*/ 10066 h 10158"/>
              <a:gd name="connsiteX0" fmla="*/ 9151 w 10169"/>
              <a:gd name="connsiteY0" fmla="*/ 10066 h 10186"/>
              <a:gd name="connsiteX1" fmla="*/ 10082 w 10169"/>
              <a:gd name="connsiteY1" fmla="*/ 9335 h 10186"/>
              <a:gd name="connsiteX2" fmla="*/ 10096 w 10169"/>
              <a:gd name="connsiteY2" fmla="*/ 939 h 10186"/>
              <a:gd name="connsiteX3" fmla="*/ 9522 w 10169"/>
              <a:gd name="connsiteY3" fmla="*/ 113 h 10186"/>
              <a:gd name="connsiteX4" fmla="*/ 521 w 10169"/>
              <a:gd name="connsiteY4" fmla="*/ 108 h 10186"/>
              <a:gd name="connsiteX5" fmla="*/ 0 w 10169"/>
              <a:gd name="connsiteY5" fmla="*/ 882 h 10186"/>
              <a:gd name="connsiteX6" fmla="*/ 1 w 10169"/>
              <a:gd name="connsiteY6" fmla="*/ 9360 h 10186"/>
              <a:gd name="connsiteX7" fmla="*/ 556 w 10169"/>
              <a:gd name="connsiteY7" fmla="*/ 10158 h 10186"/>
              <a:gd name="connsiteX8" fmla="*/ 9151 w 10169"/>
              <a:gd name="connsiteY8" fmla="*/ 10066 h 10186"/>
              <a:gd name="connsiteX0" fmla="*/ 9151 w 10169"/>
              <a:gd name="connsiteY0" fmla="*/ 10066 h 10158"/>
              <a:gd name="connsiteX1" fmla="*/ 10082 w 10169"/>
              <a:gd name="connsiteY1" fmla="*/ 9335 h 10158"/>
              <a:gd name="connsiteX2" fmla="*/ 10096 w 10169"/>
              <a:gd name="connsiteY2" fmla="*/ 939 h 10158"/>
              <a:gd name="connsiteX3" fmla="*/ 9522 w 10169"/>
              <a:gd name="connsiteY3" fmla="*/ 113 h 10158"/>
              <a:gd name="connsiteX4" fmla="*/ 521 w 10169"/>
              <a:gd name="connsiteY4" fmla="*/ 108 h 10158"/>
              <a:gd name="connsiteX5" fmla="*/ 0 w 10169"/>
              <a:gd name="connsiteY5" fmla="*/ 882 h 10158"/>
              <a:gd name="connsiteX6" fmla="*/ 1 w 10169"/>
              <a:gd name="connsiteY6" fmla="*/ 9360 h 10158"/>
              <a:gd name="connsiteX7" fmla="*/ 556 w 10169"/>
              <a:gd name="connsiteY7" fmla="*/ 10158 h 10158"/>
              <a:gd name="connsiteX8" fmla="*/ 9151 w 10169"/>
              <a:gd name="connsiteY8" fmla="*/ 10066 h 10158"/>
              <a:gd name="connsiteX0" fmla="*/ 9518 w 10241"/>
              <a:gd name="connsiteY0" fmla="*/ 10159 h 10159"/>
              <a:gd name="connsiteX1" fmla="*/ 10082 w 10241"/>
              <a:gd name="connsiteY1" fmla="*/ 9335 h 10159"/>
              <a:gd name="connsiteX2" fmla="*/ 10096 w 10241"/>
              <a:gd name="connsiteY2" fmla="*/ 939 h 10159"/>
              <a:gd name="connsiteX3" fmla="*/ 9522 w 10241"/>
              <a:gd name="connsiteY3" fmla="*/ 113 h 10159"/>
              <a:gd name="connsiteX4" fmla="*/ 521 w 10241"/>
              <a:gd name="connsiteY4" fmla="*/ 108 h 10159"/>
              <a:gd name="connsiteX5" fmla="*/ 0 w 10241"/>
              <a:gd name="connsiteY5" fmla="*/ 882 h 10159"/>
              <a:gd name="connsiteX6" fmla="*/ 1 w 10241"/>
              <a:gd name="connsiteY6" fmla="*/ 9360 h 10159"/>
              <a:gd name="connsiteX7" fmla="*/ 556 w 10241"/>
              <a:gd name="connsiteY7" fmla="*/ 10158 h 10159"/>
              <a:gd name="connsiteX8" fmla="*/ 9518 w 10241"/>
              <a:gd name="connsiteY8" fmla="*/ 10159 h 10159"/>
              <a:gd name="connsiteX0" fmla="*/ 9518 w 10169"/>
              <a:gd name="connsiteY0" fmla="*/ 10159 h 10159"/>
              <a:gd name="connsiteX1" fmla="*/ 10082 w 10169"/>
              <a:gd name="connsiteY1" fmla="*/ 9335 h 10159"/>
              <a:gd name="connsiteX2" fmla="*/ 10096 w 10169"/>
              <a:gd name="connsiteY2" fmla="*/ 939 h 10159"/>
              <a:gd name="connsiteX3" fmla="*/ 9522 w 10169"/>
              <a:gd name="connsiteY3" fmla="*/ 113 h 10159"/>
              <a:gd name="connsiteX4" fmla="*/ 521 w 10169"/>
              <a:gd name="connsiteY4" fmla="*/ 108 h 10159"/>
              <a:gd name="connsiteX5" fmla="*/ 0 w 10169"/>
              <a:gd name="connsiteY5" fmla="*/ 882 h 10159"/>
              <a:gd name="connsiteX6" fmla="*/ 1 w 10169"/>
              <a:gd name="connsiteY6" fmla="*/ 9360 h 10159"/>
              <a:gd name="connsiteX7" fmla="*/ 556 w 10169"/>
              <a:gd name="connsiteY7" fmla="*/ 10158 h 10159"/>
              <a:gd name="connsiteX8" fmla="*/ 9518 w 10169"/>
              <a:gd name="connsiteY8" fmla="*/ 10159 h 10159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70"/>
              <a:gd name="connsiteY0" fmla="*/ 10166 h 10166"/>
              <a:gd name="connsiteX1" fmla="*/ 10082 w 10170"/>
              <a:gd name="connsiteY1" fmla="*/ 9335 h 10166"/>
              <a:gd name="connsiteX2" fmla="*/ 10096 w 10170"/>
              <a:gd name="connsiteY2" fmla="*/ 939 h 10166"/>
              <a:gd name="connsiteX3" fmla="*/ 9522 w 10170"/>
              <a:gd name="connsiteY3" fmla="*/ 113 h 10166"/>
              <a:gd name="connsiteX4" fmla="*/ 521 w 10170"/>
              <a:gd name="connsiteY4" fmla="*/ 108 h 10166"/>
              <a:gd name="connsiteX5" fmla="*/ 0 w 10170"/>
              <a:gd name="connsiteY5" fmla="*/ 882 h 10166"/>
              <a:gd name="connsiteX6" fmla="*/ 1 w 10170"/>
              <a:gd name="connsiteY6" fmla="*/ 9360 h 10166"/>
              <a:gd name="connsiteX7" fmla="*/ 556 w 10170"/>
              <a:gd name="connsiteY7" fmla="*/ 10158 h 10166"/>
              <a:gd name="connsiteX8" fmla="*/ 9528 w 10170"/>
              <a:gd name="connsiteY8" fmla="*/ 10166 h 10166"/>
              <a:gd name="connsiteX0" fmla="*/ 9528 w 10096"/>
              <a:gd name="connsiteY0" fmla="*/ 10166 h 10166"/>
              <a:gd name="connsiteX1" fmla="*/ 10082 w 10096"/>
              <a:gd name="connsiteY1" fmla="*/ 9335 h 10166"/>
              <a:gd name="connsiteX2" fmla="*/ 10096 w 10096"/>
              <a:gd name="connsiteY2" fmla="*/ 939 h 10166"/>
              <a:gd name="connsiteX3" fmla="*/ 9522 w 10096"/>
              <a:gd name="connsiteY3" fmla="*/ 113 h 10166"/>
              <a:gd name="connsiteX4" fmla="*/ 521 w 10096"/>
              <a:gd name="connsiteY4" fmla="*/ 108 h 10166"/>
              <a:gd name="connsiteX5" fmla="*/ 0 w 10096"/>
              <a:gd name="connsiteY5" fmla="*/ 882 h 10166"/>
              <a:gd name="connsiteX6" fmla="*/ 1 w 10096"/>
              <a:gd name="connsiteY6" fmla="*/ 9360 h 10166"/>
              <a:gd name="connsiteX7" fmla="*/ 556 w 10096"/>
              <a:gd name="connsiteY7" fmla="*/ 10158 h 10166"/>
              <a:gd name="connsiteX8" fmla="*/ 9528 w 10096"/>
              <a:gd name="connsiteY8" fmla="*/ 10166 h 10166"/>
              <a:gd name="connsiteX0" fmla="*/ 9528 w 10096"/>
              <a:gd name="connsiteY0" fmla="*/ 10058 h 10058"/>
              <a:gd name="connsiteX1" fmla="*/ 10082 w 10096"/>
              <a:gd name="connsiteY1" fmla="*/ 9227 h 10058"/>
              <a:gd name="connsiteX2" fmla="*/ 10096 w 10096"/>
              <a:gd name="connsiteY2" fmla="*/ 831 h 10058"/>
              <a:gd name="connsiteX3" fmla="*/ 9522 w 10096"/>
              <a:gd name="connsiteY3" fmla="*/ 5 h 10058"/>
              <a:gd name="connsiteX4" fmla="*/ 521 w 10096"/>
              <a:gd name="connsiteY4" fmla="*/ 0 h 10058"/>
              <a:gd name="connsiteX5" fmla="*/ 0 w 10096"/>
              <a:gd name="connsiteY5" fmla="*/ 774 h 10058"/>
              <a:gd name="connsiteX6" fmla="*/ 1 w 10096"/>
              <a:gd name="connsiteY6" fmla="*/ 9252 h 10058"/>
              <a:gd name="connsiteX7" fmla="*/ 556 w 10096"/>
              <a:gd name="connsiteY7" fmla="*/ 10050 h 10058"/>
              <a:gd name="connsiteX8" fmla="*/ 9528 w 10096"/>
              <a:gd name="connsiteY8" fmla="*/ 10058 h 10058"/>
              <a:gd name="connsiteX0" fmla="*/ 9829 w 10397"/>
              <a:gd name="connsiteY0" fmla="*/ 10058 h 10058"/>
              <a:gd name="connsiteX1" fmla="*/ 10383 w 10397"/>
              <a:gd name="connsiteY1" fmla="*/ 9227 h 10058"/>
              <a:gd name="connsiteX2" fmla="*/ 10397 w 10397"/>
              <a:gd name="connsiteY2" fmla="*/ 831 h 10058"/>
              <a:gd name="connsiteX3" fmla="*/ 9823 w 10397"/>
              <a:gd name="connsiteY3" fmla="*/ 5 h 10058"/>
              <a:gd name="connsiteX4" fmla="*/ 822 w 10397"/>
              <a:gd name="connsiteY4" fmla="*/ 0 h 10058"/>
              <a:gd name="connsiteX5" fmla="*/ 0 w 10397"/>
              <a:gd name="connsiteY5" fmla="*/ 774 h 10058"/>
              <a:gd name="connsiteX6" fmla="*/ 302 w 10397"/>
              <a:gd name="connsiteY6" fmla="*/ 9252 h 10058"/>
              <a:gd name="connsiteX7" fmla="*/ 857 w 10397"/>
              <a:gd name="connsiteY7" fmla="*/ 10050 h 10058"/>
              <a:gd name="connsiteX8" fmla="*/ 9829 w 10397"/>
              <a:gd name="connsiteY8" fmla="*/ 10058 h 10058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02 w 10397"/>
              <a:gd name="connsiteY6" fmla="*/ 9447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4 w 10397"/>
              <a:gd name="connsiteY6" fmla="*/ 9544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4 w 10397"/>
              <a:gd name="connsiteY6" fmla="*/ 9544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440"/>
              <a:gd name="connsiteX1" fmla="*/ 10383 w 10397"/>
              <a:gd name="connsiteY1" fmla="*/ 9422 h 10440"/>
              <a:gd name="connsiteX2" fmla="*/ 10397 w 10397"/>
              <a:gd name="connsiteY2" fmla="*/ 1026 h 10440"/>
              <a:gd name="connsiteX3" fmla="*/ 9823 w 10397"/>
              <a:gd name="connsiteY3" fmla="*/ 200 h 10440"/>
              <a:gd name="connsiteX4" fmla="*/ 632 w 10397"/>
              <a:gd name="connsiteY4" fmla="*/ 0 h 10440"/>
              <a:gd name="connsiteX5" fmla="*/ 0 w 10397"/>
              <a:gd name="connsiteY5" fmla="*/ 969 h 10440"/>
              <a:gd name="connsiteX6" fmla="*/ 34 w 10397"/>
              <a:gd name="connsiteY6" fmla="*/ 9544 h 10440"/>
              <a:gd name="connsiteX7" fmla="*/ 612 w 10397"/>
              <a:gd name="connsiteY7" fmla="*/ 10440 h 10440"/>
              <a:gd name="connsiteX8" fmla="*/ 9829 w 10397"/>
              <a:gd name="connsiteY8" fmla="*/ 10253 h 10440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18 w 10397"/>
              <a:gd name="connsiteY0" fmla="*/ 10432 h 10432"/>
              <a:gd name="connsiteX1" fmla="*/ 10383 w 10397"/>
              <a:gd name="connsiteY1" fmla="*/ 9422 h 10432"/>
              <a:gd name="connsiteX2" fmla="*/ 10397 w 10397"/>
              <a:gd name="connsiteY2" fmla="*/ 1026 h 10432"/>
              <a:gd name="connsiteX3" fmla="*/ 9823 w 10397"/>
              <a:gd name="connsiteY3" fmla="*/ 200 h 10432"/>
              <a:gd name="connsiteX4" fmla="*/ 632 w 10397"/>
              <a:gd name="connsiteY4" fmla="*/ 0 h 10432"/>
              <a:gd name="connsiteX5" fmla="*/ 0 w 10397"/>
              <a:gd name="connsiteY5" fmla="*/ 969 h 10432"/>
              <a:gd name="connsiteX6" fmla="*/ 34 w 10397"/>
              <a:gd name="connsiteY6" fmla="*/ 9544 h 10432"/>
              <a:gd name="connsiteX7" fmla="*/ 679 w 10397"/>
              <a:gd name="connsiteY7" fmla="*/ 10424 h 10432"/>
              <a:gd name="connsiteX8" fmla="*/ 9818 w 10397"/>
              <a:gd name="connsiteY8" fmla="*/ 10432 h 1043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1086 h 10492"/>
              <a:gd name="connsiteX3" fmla="*/ 98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1086 h 10492"/>
              <a:gd name="connsiteX3" fmla="*/ 97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907 h 10492"/>
              <a:gd name="connsiteX3" fmla="*/ 97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472"/>
              <a:gd name="connsiteY0" fmla="*/ 10492 h 10492"/>
              <a:gd name="connsiteX1" fmla="*/ 10472 w 10472"/>
              <a:gd name="connsiteY1" fmla="*/ 9563 h 10492"/>
              <a:gd name="connsiteX2" fmla="*/ 10397 w 10472"/>
              <a:gd name="connsiteY2" fmla="*/ 907 h 10492"/>
              <a:gd name="connsiteX3" fmla="*/ 9701 w 10472"/>
              <a:gd name="connsiteY3" fmla="*/ 0 h 10492"/>
              <a:gd name="connsiteX4" fmla="*/ 632 w 10472"/>
              <a:gd name="connsiteY4" fmla="*/ 60 h 10492"/>
              <a:gd name="connsiteX5" fmla="*/ 0 w 10472"/>
              <a:gd name="connsiteY5" fmla="*/ 1029 h 10492"/>
              <a:gd name="connsiteX6" fmla="*/ 34 w 10472"/>
              <a:gd name="connsiteY6" fmla="*/ 9604 h 10492"/>
              <a:gd name="connsiteX7" fmla="*/ 679 w 10472"/>
              <a:gd name="connsiteY7" fmla="*/ 10484 h 10492"/>
              <a:gd name="connsiteX8" fmla="*/ 9818 w 10472"/>
              <a:gd name="connsiteY8" fmla="*/ 10492 h 10492"/>
              <a:gd name="connsiteX0" fmla="*/ 9818 w 10472"/>
              <a:gd name="connsiteY0" fmla="*/ 10492 h 10492"/>
              <a:gd name="connsiteX1" fmla="*/ 10472 w 10472"/>
              <a:gd name="connsiteY1" fmla="*/ 9563 h 10492"/>
              <a:gd name="connsiteX2" fmla="*/ 10397 w 10472"/>
              <a:gd name="connsiteY2" fmla="*/ 907 h 10492"/>
              <a:gd name="connsiteX3" fmla="*/ 9701 w 10472"/>
              <a:gd name="connsiteY3" fmla="*/ 0 h 10492"/>
              <a:gd name="connsiteX4" fmla="*/ 632 w 10472"/>
              <a:gd name="connsiteY4" fmla="*/ 60 h 10492"/>
              <a:gd name="connsiteX5" fmla="*/ 0 w 10472"/>
              <a:gd name="connsiteY5" fmla="*/ 1029 h 10492"/>
              <a:gd name="connsiteX6" fmla="*/ 34 w 10472"/>
              <a:gd name="connsiteY6" fmla="*/ 9604 h 10492"/>
              <a:gd name="connsiteX7" fmla="*/ 679 w 10472"/>
              <a:gd name="connsiteY7" fmla="*/ 10484 h 10492"/>
              <a:gd name="connsiteX8" fmla="*/ 9818 w 10472"/>
              <a:gd name="connsiteY8" fmla="*/ 10492 h 10492"/>
              <a:gd name="connsiteX0" fmla="*/ 9818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18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87 w 10439"/>
              <a:gd name="connsiteY4" fmla="*/ 31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95 w 10439"/>
              <a:gd name="connsiteY4" fmla="*/ 2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439" h="10492">
                <a:moveTo>
                  <a:pt x="9851" y="10492"/>
                </a:moveTo>
                <a:cubicBezTo>
                  <a:pt x="9772" y="9895"/>
                  <a:pt x="10126" y="9428"/>
                  <a:pt x="10439" y="9531"/>
                </a:cubicBezTo>
                <a:cubicBezTo>
                  <a:pt x="10444" y="6732"/>
                  <a:pt x="10392" y="3690"/>
                  <a:pt x="10397" y="891"/>
                </a:cubicBezTo>
                <a:cubicBezTo>
                  <a:pt x="10076" y="887"/>
                  <a:pt x="9702" y="453"/>
                  <a:pt x="9701" y="0"/>
                </a:cubicBezTo>
                <a:lnTo>
                  <a:pt x="695" y="2"/>
                </a:lnTo>
                <a:cubicBezTo>
                  <a:pt x="702" y="501"/>
                  <a:pt x="529" y="1058"/>
                  <a:pt x="0" y="1029"/>
                </a:cubicBezTo>
                <a:cubicBezTo>
                  <a:pt x="11" y="3887"/>
                  <a:pt x="23" y="6746"/>
                  <a:pt x="34" y="9604"/>
                </a:cubicBezTo>
                <a:cubicBezTo>
                  <a:pt x="339" y="9463"/>
                  <a:pt x="751" y="9896"/>
                  <a:pt x="679" y="10484"/>
                </a:cubicBezTo>
                <a:lnTo>
                  <a:pt x="9851" y="1049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6"/>
          <p:cNvSpPr>
            <a:spLocks/>
          </p:cNvSpPr>
          <p:nvPr/>
        </p:nvSpPr>
        <p:spPr bwMode="auto">
          <a:xfrm>
            <a:off x="339199" y="336434"/>
            <a:ext cx="8491766" cy="6153799"/>
          </a:xfrm>
          <a:custGeom>
            <a:avLst/>
            <a:gdLst/>
            <a:ahLst/>
            <a:cxnLst/>
            <a:rect l="l" t="t" r="r" b="b"/>
            <a:pathLst>
              <a:path w="11322355" h="6153799">
                <a:moveTo>
                  <a:pt x="763927" y="0"/>
                </a:moveTo>
                <a:lnTo>
                  <a:pt x="10479406" y="0"/>
                </a:lnTo>
                <a:cubicBezTo>
                  <a:pt x="10526144" y="265985"/>
                  <a:pt x="11033800" y="530729"/>
                  <a:pt x="11270829" y="549307"/>
                </a:cubicBezTo>
                <a:cubicBezTo>
                  <a:pt x="11279242" y="2224925"/>
                  <a:pt x="11313943" y="3891189"/>
                  <a:pt x="11322355" y="5566807"/>
                </a:cubicBezTo>
                <a:cubicBezTo>
                  <a:pt x="10954316" y="5548098"/>
                  <a:pt x="10606256" y="5874334"/>
                  <a:pt x="10656730" y="6153799"/>
                </a:cubicBezTo>
                <a:lnTo>
                  <a:pt x="778562" y="6129244"/>
                </a:lnTo>
                <a:cubicBezTo>
                  <a:pt x="761737" y="5887781"/>
                  <a:pt x="605058" y="5620595"/>
                  <a:pt x="17247" y="5584346"/>
                </a:cubicBezTo>
                <a:cubicBezTo>
                  <a:pt x="38277" y="4716720"/>
                  <a:pt x="-21660" y="1512817"/>
                  <a:pt x="8834" y="627651"/>
                </a:cubicBezTo>
                <a:cubicBezTo>
                  <a:pt x="504996" y="568288"/>
                  <a:pt x="716694" y="362929"/>
                  <a:pt x="76392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01759563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274006" y="279947"/>
            <a:ext cx="8614580" cy="6279030"/>
          </a:xfrm>
          <a:custGeom>
            <a:avLst/>
            <a:gdLst>
              <a:gd name="T0" fmla="*/ 1021 w 1127"/>
              <a:gd name="T1" fmla="*/ 771 h 773"/>
              <a:gd name="T2" fmla="*/ 1020 w 1127"/>
              <a:gd name="T3" fmla="*/ 756 h 773"/>
              <a:gd name="T4" fmla="*/ 1109 w 1127"/>
              <a:gd name="T5" fmla="*/ 665 h 773"/>
              <a:gd name="T6" fmla="*/ 1127 w 1127"/>
              <a:gd name="T7" fmla="*/ 666 h 773"/>
              <a:gd name="T8" fmla="*/ 1117 w 1127"/>
              <a:gd name="T9" fmla="*/ 108 h 773"/>
              <a:gd name="T10" fmla="*/ 1101 w 1127"/>
              <a:gd name="T11" fmla="*/ 109 h 773"/>
              <a:gd name="T12" fmla="*/ 1006 w 1127"/>
              <a:gd name="T13" fmla="*/ 10 h 773"/>
              <a:gd name="T14" fmla="*/ 1006 w 1127"/>
              <a:gd name="T15" fmla="*/ 0 h 773"/>
              <a:gd name="T16" fmla="*/ 92 w 1127"/>
              <a:gd name="T17" fmla="*/ 3 h 773"/>
              <a:gd name="T18" fmla="*/ 95 w 1127"/>
              <a:gd name="T19" fmla="*/ 28 h 773"/>
              <a:gd name="T20" fmla="*/ 5 w 1127"/>
              <a:gd name="T21" fmla="*/ 119 h 773"/>
              <a:gd name="T22" fmla="*/ 0 w 1127"/>
              <a:gd name="T23" fmla="*/ 119 h 773"/>
              <a:gd name="T24" fmla="*/ 6 w 1127"/>
              <a:gd name="T25" fmla="*/ 675 h 773"/>
              <a:gd name="T26" fmla="*/ 24 w 1127"/>
              <a:gd name="T27" fmla="*/ 673 h 773"/>
              <a:gd name="T28" fmla="*/ 119 w 1127"/>
              <a:gd name="T29" fmla="*/ 765 h 773"/>
              <a:gd name="T30" fmla="*/ 119 w 1127"/>
              <a:gd name="T31" fmla="*/ 773 h 773"/>
              <a:gd name="T32" fmla="*/ 1021 w 1127"/>
              <a:gd name="T33" fmla="*/ 771 h 773"/>
              <a:gd name="connsiteX0" fmla="*/ 9133 w 10074"/>
              <a:gd name="connsiteY0" fmla="*/ 10050 h 10076"/>
              <a:gd name="connsiteX1" fmla="*/ 9125 w 10074"/>
              <a:gd name="connsiteY1" fmla="*/ 9856 h 10076"/>
              <a:gd name="connsiteX2" fmla="*/ 9914 w 10074"/>
              <a:gd name="connsiteY2" fmla="*/ 8679 h 10076"/>
              <a:gd name="connsiteX3" fmla="*/ 10074 w 10074"/>
              <a:gd name="connsiteY3" fmla="*/ 8692 h 10076"/>
              <a:gd name="connsiteX4" fmla="*/ 9985 w 10074"/>
              <a:gd name="connsiteY4" fmla="*/ 1473 h 10076"/>
              <a:gd name="connsiteX5" fmla="*/ 9843 w 10074"/>
              <a:gd name="connsiteY5" fmla="*/ 1486 h 10076"/>
              <a:gd name="connsiteX6" fmla="*/ 9000 w 10074"/>
              <a:gd name="connsiteY6" fmla="*/ 205 h 10076"/>
              <a:gd name="connsiteX7" fmla="*/ 9000 w 10074"/>
              <a:gd name="connsiteY7" fmla="*/ 76 h 10076"/>
              <a:gd name="connsiteX8" fmla="*/ 890 w 10074"/>
              <a:gd name="connsiteY8" fmla="*/ 115 h 10076"/>
              <a:gd name="connsiteX9" fmla="*/ 118 w 10074"/>
              <a:gd name="connsiteY9" fmla="*/ 1615 h 10076"/>
              <a:gd name="connsiteX10" fmla="*/ 74 w 10074"/>
              <a:gd name="connsiteY10" fmla="*/ 1615 h 10076"/>
              <a:gd name="connsiteX11" fmla="*/ 127 w 10074"/>
              <a:gd name="connsiteY11" fmla="*/ 8808 h 10076"/>
              <a:gd name="connsiteX12" fmla="*/ 287 w 10074"/>
              <a:gd name="connsiteY12" fmla="*/ 8782 h 10076"/>
              <a:gd name="connsiteX13" fmla="*/ 1130 w 10074"/>
              <a:gd name="connsiteY13" fmla="*/ 9973 h 10076"/>
              <a:gd name="connsiteX14" fmla="*/ 1130 w 10074"/>
              <a:gd name="connsiteY14" fmla="*/ 10076 h 10076"/>
              <a:gd name="connsiteX15" fmla="*/ 9133 w 10074"/>
              <a:gd name="connsiteY15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290 w 10077"/>
              <a:gd name="connsiteY11" fmla="*/ 8782 h 10076"/>
              <a:gd name="connsiteX12" fmla="*/ 1133 w 10077"/>
              <a:gd name="connsiteY12" fmla="*/ 9973 h 10076"/>
              <a:gd name="connsiteX13" fmla="*/ 1133 w 10077"/>
              <a:gd name="connsiteY13" fmla="*/ 10076 h 10076"/>
              <a:gd name="connsiteX14" fmla="*/ 9136 w 10077"/>
              <a:gd name="connsiteY14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1133 w 10077"/>
              <a:gd name="connsiteY11" fmla="*/ 9973 h 10076"/>
              <a:gd name="connsiteX12" fmla="*/ 1133 w 10077"/>
              <a:gd name="connsiteY12" fmla="*/ 10076 h 10076"/>
              <a:gd name="connsiteX13" fmla="*/ 9136 w 10077"/>
              <a:gd name="connsiteY13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1133 w 10077"/>
              <a:gd name="connsiteY11" fmla="*/ 10076 h 10076"/>
              <a:gd name="connsiteX12" fmla="*/ 9136 w 10077"/>
              <a:gd name="connsiteY12" fmla="*/ 10050 h 10076"/>
              <a:gd name="connsiteX0" fmla="*/ 9181 w 10122"/>
              <a:gd name="connsiteY0" fmla="*/ 10017 h 10043"/>
              <a:gd name="connsiteX1" fmla="*/ 9173 w 10122"/>
              <a:gd name="connsiteY1" fmla="*/ 9823 h 10043"/>
              <a:gd name="connsiteX2" fmla="*/ 9962 w 10122"/>
              <a:gd name="connsiteY2" fmla="*/ 8646 h 10043"/>
              <a:gd name="connsiteX3" fmla="*/ 10122 w 10122"/>
              <a:gd name="connsiteY3" fmla="*/ 8659 h 10043"/>
              <a:gd name="connsiteX4" fmla="*/ 10033 w 10122"/>
              <a:gd name="connsiteY4" fmla="*/ 1440 h 10043"/>
              <a:gd name="connsiteX5" fmla="*/ 9891 w 10122"/>
              <a:gd name="connsiteY5" fmla="*/ 1453 h 10043"/>
              <a:gd name="connsiteX6" fmla="*/ 9048 w 10122"/>
              <a:gd name="connsiteY6" fmla="*/ 172 h 10043"/>
              <a:gd name="connsiteX7" fmla="*/ 9048 w 10122"/>
              <a:gd name="connsiteY7" fmla="*/ 43 h 10043"/>
              <a:gd name="connsiteX8" fmla="*/ 938 w 10122"/>
              <a:gd name="connsiteY8" fmla="*/ 82 h 10043"/>
              <a:gd name="connsiteX9" fmla="*/ 87 w 10122"/>
              <a:gd name="connsiteY9" fmla="*/ 1121 h 10043"/>
              <a:gd name="connsiteX10" fmla="*/ 175 w 10122"/>
              <a:gd name="connsiteY10" fmla="*/ 8775 h 10043"/>
              <a:gd name="connsiteX11" fmla="*/ 1178 w 10122"/>
              <a:gd name="connsiteY11" fmla="*/ 10043 h 10043"/>
              <a:gd name="connsiteX12" fmla="*/ 9181 w 10122"/>
              <a:gd name="connsiteY12" fmla="*/ 10017 h 10043"/>
              <a:gd name="connsiteX0" fmla="*/ 9655 w 10596"/>
              <a:gd name="connsiteY0" fmla="*/ 10017 h 10043"/>
              <a:gd name="connsiteX1" fmla="*/ 9647 w 10596"/>
              <a:gd name="connsiteY1" fmla="*/ 9823 h 10043"/>
              <a:gd name="connsiteX2" fmla="*/ 10436 w 10596"/>
              <a:gd name="connsiteY2" fmla="*/ 8646 h 10043"/>
              <a:gd name="connsiteX3" fmla="*/ 10596 w 10596"/>
              <a:gd name="connsiteY3" fmla="*/ 8659 h 10043"/>
              <a:gd name="connsiteX4" fmla="*/ 10507 w 10596"/>
              <a:gd name="connsiteY4" fmla="*/ 1440 h 10043"/>
              <a:gd name="connsiteX5" fmla="*/ 10365 w 10596"/>
              <a:gd name="connsiteY5" fmla="*/ 1453 h 10043"/>
              <a:gd name="connsiteX6" fmla="*/ 9522 w 10596"/>
              <a:gd name="connsiteY6" fmla="*/ 172 h 10043"/>
              <a:gd name="connsiteX7" fmla="*/ 9522 w 10596"/>
              <a:gd name="connsiteY7" fmla="*/ 43 h 10043"/>
              <a:gd name="connsiteX8" fmla="*/ 1412 w 10596"/>
              <a:gd name="connsiteY8" fmla="*/ 82 h 10043"/>
              <a:gd name="connsiteX9" fmla="*/ 561 w 10596"/>
              <a:gd name="connsiteY9" fmla="*/ 1121 h 10043"/>
              <a:gd name="connsiteX10" fmla="*/ 649 w 10596"/>
              <a:gd name="connsiteY10" fmla="*/ 8775 h 10043"/>
              <a:gd name="connsiteX11" fmla="*/ 1652 w 10596"/>
              <a:gd name="connsiteY11" fmla="*/ 10043 h 10043"/>
              <a:gd name="connsiteX12" fmla="*/ 9655 w 10596"/>
              <a:gd name="connsiteY12" fmla="*/ 10017 h 10043"/>
              <a:gd name="connsiteX0" fmla="*/ 9655 w 10596"/>
              <a:gd name="connsiteY0" fmla="*/ 10017 h 10043"/>
              <a:gd name="connsiteX1" fmla="*/ 9647 w 10596"/>
              <a:gd name="connsiteY1" fmla="*/ 9823 h 10043"/>
              <a:gd name="connsiteX2" fmla="*/ 10436 w 10596"/>
              <a:gd name="connsiteY2" fmla="*/ 8646 h 10043"/>
              <a:gd name="connsiteX3" fmla="*/ 10596 w 10596"/>
              <a:gd name="connsiteY3" fmla="*/ 8659 h 10043"/>
              <a:gd name="connsiteX4" fmla="*/ 10507 w 10596"/>
              <a:gd name="connsiteY4" fmla="*/ 1440 h 10043"/>
              <a:gd name="connsiteX5" fmla="*/ 10365 w 10596"/>
              <a:gd name="connsiteY5" fmla="*/ 1453 h 10043"/>
              <a:gd name="connsiteX6" fmla="*/ 9522 w 10596"/>
              <a:gd name="connsiteY6" fmla="*/ 172 h 10043"/>
              <a:gd name="connsiteX7" fmla="*/ 9522 w 10596"/>
              <a:gd name="connsiteY7" fmla="*/ 43 h 10043"/>
              <a:gd name="connsiteX8" fmla="*/ 1412 w 10596"/>
              <a:gd name="connsiteY8" fmla="*/ 82 h 10043"/>
              <a:gd name="connsiteX9" fmla="*/ 561 w 10596"/>
              <a:gd name="connsiteY9" fmla="*/ 1121 h 10043"/>
              <a:gd name="connsiteX10" fmla="*/ 649 w 10596"/>
              <a:gd name="connsiteY10" fmla="*/ 8775 h 10043"/>
              <a:gd name="connsiteX11" fmla="*/ 1652 w 10596"/>
              <a:gd name="connsiteY11" fmla="*/ 10043 h 10043"/>
              <a:gd name="connsiteX12" fmla="*/ 9655 w 10596"/>
              <a:gd name="connsiteY12" fmla="*/ 10017 h 10043"/>
              <a:gd name="connsiteX0" fmla="*/ 9131 w 10072"/>
              <a:gd name="connsiteY0" fmla="*/ 10017 h 10043"/>
              <a:gd name="connsiteX1" fmla="*/ 9123 w 10072"/>
              <a:gd name="connsiteY1" fmla="*/ 9823 h 10043"/>
              <a:gd name="connsiteX2" fmla="*/ 9912 w 10072"/>
              <a:gd name="connsiteY2" fmla="*/ 8646 h 10043"/>
              <a:gd name="connsiteX3" fmla="*/ 10072 w 10072"/>
              <a:gd name="connsiteY3" fmla="*/ 8659 h 10043"/>
              <a:gd name="connsiteX4" fmla="*/ 9983 w 10072"/>
              <a:gd name="connsiteY4" fmla="*/ 1440 h 10043"/>
              <a:gd name="connsiteX5" fmla="*/ 9841 w 10072"/>
              <a:gd name="connsiteY5" fmla="*/ 1453 h 10043"/>
              <a:gd name="connsiteX6" fmla="*/ 8998 w 10072"/>
              <a:gd name="connsiteY6" fmla="*/ 172 h 10043"/>
              <a:gd name="connsiteX7" fmla="*/ 8998 w 10072"/>
              <a:gd name="connsiteY7" fmla="*/ 43 h 10043"/>
              <a:gd name="connsiteX8" fmla="*/ 888 w 10072"/>
              <a:gd name="connsiteY8" fmla="*/ 82 h 10043"/>
              <a:gd name="connsiteX9" fmla="*/ 37 w 10072"/>
              <a:gd name="connsiteY9" fmla="*/ 1121 h 10043"/>
              <a:gd name="connsiteX10" fmla="*/ 125 w 10072"/>
              <a:gd name="connsiteY10" fmla="*/ 8775 h 10043"/>
              <a:gd name="connsiteX11" fmla="*/ 1128 w 10072"/>
              <a:gd name="connsiteY11" fmla="*/ 10043 h 10043"/>
              <a:gd name="connsiteX12" fmla="*/ 9131 w 10072"/>
              <a:gd name="connsiteY12" fmla="*/ 10017 h 10043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888 w 10072"/>
              <a:gd name="connsiteY8" fmla="*/ 39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888 w 10072"/>
              <a:gd name="connsiteY8" fmla="*/ 39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381 w 10072"/>
              <a:gd name="connsiteY8" fmla="*/ 108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216 w 10157"/>
              <a:gd name="connsiteY0" fmla="*/ 9974 h 10000"/>
              <a:gd name="connsiteX1" fmla="*/ 9208 w 10157"/>
              <a:gd name="connsiteY1" fmla="*/ 9780 h 10000"/>
              <a:gd name="connsiteX2" fmla="*/ 9997 w 10157"/>
              <a:gd name="connsiteY2" fmla="*/ 8603 h 10000"/>
              <a:gd name="connsiteX3" fmla="*/ 10157 w 10157"/>
              <a:gd name="connsiteY3" fmla="*/ 8616 h 10000"/>
              <a:gd name="connsiteX4" fmla="*/ 10068 w 10157"/>
              <a:gd name="connsiteY4" fmla="*/ 1397 h 10000"/>
              <a:gd name="connsiteX5" fmla="*/ 9926 w 10157"/>
              <a:gd name="connsiteY5" fmla="*/ 1410 h 10000"/>
              <a:gd name="connsiteX6" fmla="*/ 9083 w 10157"/>
              <a:gd name="connsiteY6" fmla="*/ 129 h 10000"/>
              <a:gd name="connsiteX7" fmla="*/ 9083 w 10157"/>
              <a:gd name="connsiteY7" fmla="*/ 0 h 10000"/>
              <a:gd name="connsiteX8" fmla="*/ 466 w 10157"/>
              <a:gd name="connsiteY8" fmla="*/ 108 h 10000"/>
              <a:gd name="connsiteX9" fmla="*/ 11 w 10157"/>
              <a:gd name="connsiteY9" fmla="*/ 778 h 10000"/>
              <a:gd name="connsiteX10" fmla="*/ 210 w 10157"/>
              <a:gd name="connsiteY10" fmla="*/ 8732 h 10000"/>
              <a:gd name="connsiteX11" fmla="*/ 1213 w 10157"/>
              <a:gd name="connsiteY11" fmla="*/ 10000 h 10000"/>
              <a:gd name="connsiteX12" fmla="*/ 9216 w 10157"/>
              <a:gd name="connsiteY12" fmla="*/ 9974 h 10000"/>
              <a:gd name="connsiteX0" fmla="*/ 9216 w 10157"/>
              <a:gd name="connsiteY0" fmla="*/ 9974 h 10000"/>
              <a:gd name="connsiteX1" fmla="*/ 9208 w 10157"/>
              <a:gd name="connsiteY1" fmla="*/ 9780 h 10000"/>
              <a:gd name="connsiteX2" fmla="*/ 9997 w 10157"/>
              <a:gd name="connsiteY2" fmla="*/ 8603 h 10000"/>
              <a:gd name="connsiteX3" fmla="*/ 10157 w 10157"/>
              <a:gd name="connsiteY3" fmla="*/ 8616 h 10000"/>
              <a:gd name="connsiteX4" fmla="*/ 10068 w 10157"/>
              <a:gd name="connsiteY4" fmla="*/ 1397 h 10000"/>
              <a:gd name="connsiteX5" fmla="*/ 9926 w 10157"/>
              <a:gd name="connsiteY5" fmla="*/ 1410 h 10000"/>
              <a:gd name="connsiteX6" fmla="*/ 9083 w 10157"/>
              <a:gd name="connsiteY6" fmla="*/ 129 h 10000"/>
              <a:gd name="connsiteX7" fmla="*/ 9083 w 10157"/>
              <a:gd name="connsiteY7" fmla="*/ 0 h 10000"/>
              <a:gd name="connsiteX8" fmla="*/ 466 w 10157"/>
              <a:gd name="connsiteY8" fmla="*/ 108 h 10000"/>
              <a:gd name="connsiteX9" fmla="*/ 11 w 10157"/>
              <a:gd name="connsiteY9" fmla="*/ 778 h 10000"/>
              <a:gd name="connsiteX10" fmla="*/ 210 w 10157"/>
              <a:gd name="connsiteY10" fmla="*/ 8732 h 10000"/>
              <a:gd name="connsiteX11" fmla="*/ 1213 w 10157"/>
              <a:gd name="connsiteY11" fmla="*/ 10000 h 10000"/>
              <a:gd name="connsiteX12" fmla="*/ 9216 w 10157"/>
              <a:gd name="connsiteY12" fmla="*/ 9974 h 10000"/>
              <a:gd name="connsiteX0" fmla="*/ 9216 w 10157"/>
              <a:gd name="connsiteY0" fmla="*/ 9987 h 10013"/>
              <a:gd name="connsiteX1" fmla="*/ 9208 w 10157"/>
              <a:gd name="connsiteY1" fmla="*/ 9793 h 10013"/>
              <a:gd name="connsiteX2" fmla="*/ 9997 w 10157"/>
              <a:gd name="connsiteY2" fmla="*/ 8616 h 10013"/>
              <a:gd name="connsiteX3" fmla="*/ 10157 w 10157"/>
              <a:gd name="connsiteY3" fmla="*/ 8629 h 10013"/>
              <a:gd name="connsiteX4" fmla="*/ 10068 w 10157"/>
              <a:gd name="connsiteY4" fmla="*/ 1410 h 10013"/>
              <a:gd name="connsiteX5" fmla="*/ 9926 w 10157"/>
              <a:gd name="connsiteY5" fmla="*/ 1423 h 10013"/>
              <a:gd name="connsiteX6" fmla="*/ 9083 w 10157"/>
              <a:gd name="connsiteY6" fmla="*/ 142 h 10013"/>
              <a:gd name="connsiteX7" fmla="*/ 9083 w 10157"/>
              <a:gd name="connsiteY7" fmla="*/ 13 h 10013"/>
              <a:gd name="connsiteX8" fmla="*/ 466 w 10157"/>
              <a:gd name="connsiteY8" fmla="*/ 29 h 10013"/>
              <a:gd name="connsiteX9" fmla="*/ 11 w 10157"/>
              <a:gd name="connsiteY9" fmla="*/ 791 h 10013"/>
              <a:gd name="connsiteX10" fmla="*/ 210 w 10157"/>
              <a:gd name="connsiteY10" fmla="*/ 8745 h 10013"/>
              <a:gd name="connsiteX11" fmla="*/ 1213 w 10157"/>
              <a:gd name="connsiteY11" fmla="*/ 10013 h 10013"/>
              <a:gd name="connsiteX12" fmla="*/ 9216 w 10157"/>
              <a:gd name="connsiteY12" fmla="*/ 9987 h 10013"/>
              <a:gd name="connsiteX0" fmla="*/ 9164 w 10105"/>
              <a:gd name="connsiteY0" fmla="*/ 9987 h 10013"/>
              <a:gd name="connsiteX1" fmla="*/ 9156 w 10105"/>
              <a:gd name="connsiteY1" fmla="*/ 9793 h 10013"/>
              <a:gd name="connsiteX2" fmla="*/ 9945 w 10105"/>
              <a:gd name="connsiteY2" fmla="*/ 8616 h 10013"/>
              <a:gd name="connsiteX3" fmla="*/ 10105 w 10105"/>
              <a:gd name="connsiteY3" fmla="*/ 8629 h 10013"/>
              <a:gd name="connsiteX4" fmla="*/ 10016 w 10105"/>
              <a:gd name="connsiteY4" fmla="*/ 1410 h 10013"/>
              <a:gd name="connsiteX5" fmla="*/ 9874 w 10105"/>
              <a:gd name="connsiteY5" fmla="*/ 1423 h 10013"/>
              <a:gd name="connsiteX6" fmla="*/ 9031 w 10105"/>
              <a:gd name="connsiteY6" fmla="*/ 142 h 10013"/>
              <a:gd name="connsiteX7" fmla="*/ 9031 w 10105"/>
              <a:gd name="connsiteY7" fmla="*/ 13 h 10013"/>
              <a:gd name="connsiteX8" fmla="*/ 414 w 10105"/>
              <a:gd name="connsiteY8" fmla="*/ 29 h 10013"/>
              <a:gd name="connsiteX9" fmla="*/ 22 w 10105"/>
              <a:gd name="connsiteY9" fmla="*/ 629 h 10013"/>
              <a:gd name="connsiteX10" fmla="*/ 158 w 10105"/>
              <a:gd name="connsiteY10" fmla="*/ 8745 h 10013"/>
              <a:gd name="connsiteX11" fmla="*/ 1161 w 10105"/>
              <a:gd name="connsiteY11" fmla="*/ 10013 h 10013"/>
              <a:gd name="connsiteX12" fmla="*/ 9164 w 10105"/>
              <a:gd name="connsiteY12" fmla="*/ 9987 h 10013"/>
              <a:gd name="connsiteX0" fmla="*/ 9164 w 10105"/>
              <a:gd name="connsiteY0" fmla="*/ 9987 h 10013"/>
              <a:gd name="connsiteX1" fmla="*/ 9156 w 10105"/>
              <a:gd name="connsiteY1" fmla="*/ 9793 h 10013"/>
              <a:gd name="connsiteX2" fmla="*/ 9945 w 10105"/>
              <a:gd name="connsiteY2" fmla="*/ 8616 h 10013"/>
              <a:gd name="connsiteX3" fmla="*/ 10105 w 10105"/>
              <a:gd name="connsiteY3" fmla="*/ 8629 h 10013"/>
              <a:gd name="connsiteX4" fmla="*/ 10016 w 10105"/>
              <a:gd name="connsiteY4" fmla="*/ 1410 h 10013"/>
              <a:gd name="connsiteX5" fmla="*/ 9874 w 10105"/>
              <a:gd name="connsiteY5" fmla="*/ 1423 h 10013"/>
              <a:gd name="connsiteX6" fmla="*/ 9031 w 10105"/>
              <a:gd name="connsiteY6" fmla="*/ 142 h 10013"/>
              <a:gd name="connsiteX7" fmla="*/ 9031 w 10105"/>
              <a:gd name="connsiteY7" fmla="*/ 13 h 10013"/>
              <a:gd name="connsiteX8" fmla="*/ 414 w 10105"/>
              <a:gd name="connsiteY8" fmla="*/ 29 h 10013"/>
              <a:gd name="connsiteX9" fmla="*/ 22 w 10105"/>
              <a:gd name="connsiteY9" fmla="*/ 629 h 10013"/>
              <a:gd name="connsiteX10" fmla="*/ 158 w 10105"/>
              <a:gd name="connsiteY10" fmla="*/ 8745 h 10013"/>
              <a:gd name="connsiteX11" fmla="*/ 1161 w 10105"/>
              <a:gd name="connsiteY11" fmla="*/ 10013 h 10013"/>
              <a:gd name="connsiteX12" fmla="*/ 9164 w 10105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243 w 10184"/>
              <a:gd name="connsiteY0" fmla="*/ 9987 h 10134"/>
              <a:gd name="connsiteX1" fmla="*/ 9235 w 10184"/>
              <a:gd name="connsiteY1" fmla="*/ 9793 h 10134"/>
              <a:gd name="connsiteX2" fmla="*/ 10024 w 10184"/>
              <a:gd name="connsiteY2" fmla="*/ 8616 h 10134"/>
              <a:gd name="connsiteX3" fmla="*/ 10184 w 10184"/>
              <a:gd name="connsiteY3" fmla="*/ 8629 h 10134"/>
              <a:gd name="connsiteX4" fmla="*/ 10095 w 10184"/>
              <a:gd name="connsiteY4" fmla="*/ 1410 h 10134"/>
              <a:gd name="connsiteX5" fmla="*/ 9953 w 10184"/>
              <a:gd name="connsiteY5" fmla="*/ 1423 h 10134"/>
              <a:gd name="connsiteX6" fmla="*/ 9110 w 10184"/>
              <a:gd name="connsiteY6" fmla="*/ 142 h 10134"/>
              <a:gd name="connsiteX7" fmla="*/ 9110 w 10184"/>
              <a:gd name="connsiteY7" fmla="*/ 13 h 10134"/>
              <a:gd name="connsiteX8" fmla="*/ 613 w 10184"/>
              <a:gd name="connsiteY8" fmla="*/ 29 h 10134"/>
              <a:gd name="connsiteX9" fmla="*/ 92 w 10184"/>
              <a:gd name="connsiteY9" fmla="*/ 803 h 10134"/>
              <a:gd name="connsiteX10" fmla="*/ 93 w 10184"/>
              <a:gd name="connsiteY10" fmla="*/ 9253 h 10134"/>
              <a:gd name="connsiteX11" fmla="*/ 1240 w 10184"/>
              <a:gd name="connsiteY11" fmla="*/ 10013 h 10134"/>
              <a:gd name="connsiteX12" fmla="*/ 9243 w 10184"/>
              <a:gd name="connsiteY12" fmla="*/ 9987 h 10134"/>
              <a:gd name="connsiteX0" fmla="*/ 9243 w 10184"/>
              <a:gd name="connsiteY0" fmla="*/ 9987 h 10134"/>
              <a:gd name="connsiteX1" fmla="*/ 9235 w 10184"/>
              <a:gd name="connsiteY1" fmla="*/ 9793 h 10134"/>
              <a:gd name="connsiteX2" fmla="*/ 10024 w 10184"/>
              <a:gd name="connsiteY2" fmla="*/ 8616 h 10134"/>
              <a:gd name="connsiteX3" fmla="*/ 10184 w 10184"/>
              <a:gd name="connsiteY3" fmla="*/ 8629 h 10134"/>
              <a:gd name="connsiteX4" fmla="*/ 10095 w 10184"/>
              <a:gd name="connsiteY4" fmla="*/ 1410 h 10134"/>
              <a:gd name="connsiteX5" fmla="*/ 9953 w 10184"/>
              <a:gd name="connsiteY5" fmla="*/ 1423 h 10134"/>
              <a:gd name="connsiteX6" fmla="*/ 9110 w 10184"/>
              <a:gd name="connsiteY6" fmla="*/ 142 h 10134"/>
              <a:gd name="connsiteX7" fmla="*/ 9110 w 10184"/>
              <a:gd name="connsiteY7" fmla="*/ 13 h 10134"/>
              <a:gd name="connsiteX8" fmla="*/ 613 w 10184"/>
              <a:gd name="connsiteY8" fmla="*/ 29 h 10134"/>
              <a:gd name="connsiteX9" fmla="*/ 92 w 10184"/>
              <a:gd name="connsiteY9" fmla="*/ 803 h 10134"/>
              <a:gd name="connsiteX10" fmla="*/ 93 w 10184"/>
              <a:gd name="connsiteY10" fmla="*/ 9253 h 10134"/>
              <a:gd name="connsiteX11" fmla="*/ 1240 w 10184"/>
              <a:gd name="connsiteY11" fmla="*/ 10013 h 10134"/>
              <a:gd name="connsiteX12" fmla="*/ 9243 w 10184"/>
              <a:gd name="connsiteY12" fmla="*/ 9987 h 10134"/>
              <a:gd name="connsiteX0" fmla="*/ 9243 w 10184"/>
              <a:gd name="connsiteY0" fmla="*/ 9987 h 10013"/>
              <a:gd name="connsiteX1" fmla="*/ 9235 w 10184"/>
              <a:gd name="connsiteY1" fmla="*/ 9793 h 10013"/>
              <a:gd name="connsiteX2" fmla="*/ 10024 w 10184"/>
              <a:gd name="connsiteY2" fmla="*/ 8616 h 10013"/>
              <a:gd name="connsiteX3" fmla="*/ 10184 w 10184"/>
              <a:gd name="connsiteY3" fmla="*/ 8629 h 10013"/>
              <a:gd name="connsiteX4" fmla="*/ 10095 w 10184"/>
              <a:gd name="connsiteY4" fmla="*/ 1410 h 10013"/>
              <a:gd name="connsiteX5" fmla="*/ 9953 w 10184"/>
              <a:gd name="connsiteY5" fmla="*/ 1423 h 10013"/>
              <a:gd name="connsiteX6" fmla="*/ 9110 w 10184"/>
              <a:gd name="connsiteY6" fmla="*/ 142 h 10013"/>
              <a:gd name="connsiteX7" fmla="*/ 9110 w 10184"/>
              <a:gd name="connsiteY7" fmla="*/ 13 h 10013"/>
              <a:gd name="connsiteX8" fmla="*/ 613 w 10184"/>
              <a:gd name="connsiteY8" fmla="*/ 29 h 10013"/>
              <a:gd name="connsiteX9" fmla="*/ 92 w 10184"/>
              <a:gd name="connsiteY9" fmla="*/ 803 h 10013"/>
              <a:gd name="connsiteX10" fmla="*/ 93 w 10184"/>
              <a:gd name="connsiteY10" fmla="*/ 9253 h 10013"/>
              <a:gd name="connsiteX11" fmla="*/ 1240 w 10184"/>
              <a:gd name="connsiteY11" fmla="*/ 10013 h 10013"/>
              <a:gd name="connsiteX12" fmla="*/ 9243 w 10184"/>
              <a:gd name="connsiteY12" fmla="*/ 9987 h 10013"/>
              <a:gd name="connsiteX0" fmla="*/ 9355 w 10296"/>
              <a:gd name="connsiteY0" fmla="*/ 9987 h 10079"/>
              <a:gd name="connsiteX1" fmla="*/ 9347 w 10296"/>
              <a:gd name="connsiteY1" fmla="*/ 9793 h 10079"/>
              <a:gd name="connsiteX2" fmla="*/ 10136 w 10296"/>
              <a:gd name="connsiteY2" fmla="*/ 8616 h 10079"/>
              <a:gd name="connsiteX3" fmla="*/ 10296 w 10296"/>
              <a:gd name="connsiteY3" fmla="*/ 8629 h 10079"/>
              <a:gd name="connsiteX4" fmla="*/ 10207 w 10296"/>
              <a:gd name="connsiteY4" fmla="*/ 1410 h 10079"/>
              <a:gd name="connsiteX5" fmla="*/ 10065 w 10296"/>
              <a:gd name="connsiteY5" fmla="*/ 1423 h 10079"/>
              <a:gd name="connsiteX6" fmla="*/ 9222 w 10296"/>
              <a:gd name="connsiteY6" fmla="*/ 142 h 10079"/>
              <a:gd name="connsiteX7" fmla="*/ 9222 w 10296"/>
              <a:gd name="connsiteY7" fmla="*/ 13 h 10079"/>
              <a:gd name="connsiteX8" fmla="*/ 725 w 10296"/>
              <a:gd name="connsiteY8" fmla="*/ 29 h 10079"/>
              <a:gd name="connsiteX9" fmla="*/ 204 w 10296"/>
              <a:gd name="connsiteY9" fmla="*/ 803 h 10079"/>
              <a:gd name="connsiteX10" fmla="*/ 205 w 10296"/>
              <a:gd name="connsiteY10" fmla="*/ 9253 h 10079"/>
              <a:gd name="connsiteX11" fmla="*/ 760 w 10296"/>
              <a:gd name="connsiteY11" fmla="*/ 10079 h 10079"/>
              <a:gd name="connsiteX12" fmla="*/ 9355 w 10296"/>
              <a:gd name="connsiteY12" fmla="*/ 9987 h 10079"/>
              <a:gd name="connsiteX0" fmla="*/ 9361 w 10302"/>
              <a:gd name="connsiteY0" fmla="*/ 9987 h 10079"/>
              <a:gd name="connsiteX1" fmla="*/ 9353 w 10302"/>
              <a:gd name="connsiteY1" fmla="*/ 9793 h 10079"/>
              <a:gd name="connsiteX2" fmla="*/ 10142 w 10302"/>
              <a:gd name="connsiteY2" fmla="*/ 8616 h 10079"/>
              <a:gd name="connsiteX3" fmla="*/ 10302 w 10302"/>
              <a:gd name="connsiteY3" fmla="*/ 8629 h 10079"/>
              <a:gd name="connsiteX4" fmla="*/ 10213 w 10302"/>
              <a:gd name="connsiteY4" fmla="*/ 1410 h 10079"/>
              <a:gd name="connsiteX5" fmla="*/ 10071 w 10302"/>
              <a:gd name="connsiteY5" fmla="*/ 1423 h 10079"/>
              <a:gd name="connsiteX6" fmla="*/ 9228 w 10302"/>
              <a:gd name="connsiteY6" fmla="*/ 142 h 10079"/>
              <a:gd name="connsiteX7" fmla="*/ 9228 w 10302"/>
              <a:gd name="connsiteY7" fmla="*/ 13 h 10079"/>
              <a:gd name="connsiteX8" fmla="*/ 731 w 10302"/>
              <a:gd name="connsiteY8" fmla="*/ 29 h 10079"/>
              <a:gd name="connsiteX9" fmla="*/ 210 w 10302"/>
              <a:gd name="connsiteY9" fmla="*/ 803 h 10079"/>
              <a:gd name="connsiteX10" fmla="*/ 211 w 10302"/>
              <a:gd name="connsiteY10" fmla="*/ 9253 h 10079"/>
              <a:gd name="connsiteX11" fmla="*/ 766 w 10302"/>
              <a:gd name="connsiteY11" fmla="*/ 10079 h 10079"/>
              <a:gd name="connsiteX12" fmla="*/ 9361 w 10302"/>
              <a:gd name="connsiteY12" fmla="*/ 9987 h 10079"/>
              <a:gd name="connsiteX0" fmla="*/ 9361 w 10302"/>
              <a:gd name="connsiteY0" fmla="*/ 9987 h 10079"/>
              <a:gd name="connsiteX1" fmla="*/ 9353 w 10302"/>
              <a:gd name="connsiteY1" fmla="*/ 9793 h 10079"/>
              <a:gd name="connsiteX2" fmla="*/ 10142 w 10302"/>
              <a:gd name="connsiteY2" fmla="*/ 8616 h 10079"/>
              <a:gd name="connsiteX3" fmla="*/ 10302 w 10302"/>
              <a:gd name="connsiteY3" fmla="*/ 8629 h 10079"/>
              <a:gd name="connsiteX4" fmla="*/ 10213 w 10302"/>
              <a:gd name="connsiteY4" fmla="*/ 1410 h 10079"/>
              <a:gd name="connsiteX5" fmla="*/ 10071 w 10302"/>
              <a:gd name="connsiteY5" fmla="*/ 1423 h 10079"/>
              <a:gd name="connsiteX6" fmla="*/ 9228 w 10302"/>
              <a:gd name="connsiteY6" fmla="*/ 142 h 10079"/>
              <a:gd name="connsiteX7" fmla="*/ 9228 w 10302"/>
              <a:gd name="connsiteY7" fmla="*/ 13 h 10079"/>
              <a:gd name="connsiteX8" fmla="*/ 731 w 10302"/>
              <a:gd name="connsiteY8" fmla="*/ 29 h 10079"/>
              <a:gd name="connsiteX9" fmla="*/ 210 w 10302"/>
              <a:gd name="connsiteY9" fmla="*/ 803 h 10079"/>
              <a:gd name="connsiteX10" fmla="*/ 211 w 10302"/>
              <a:gd name="connsiteY10" fmla="*/ 9253 h 10079"/>
              <a:gd name="connsiteX11" fmla="*/ 766 w 10302"/>
              <a:gd name="connsiteY11" fmla="*/ 10079 h 10079"/>
              <a:gd name="connsiteX12" fmla="*/ 9361 w 10302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1 w 10182"/>
              <a:gd name="connsiteY0" fmla="*/ 9987 h 10079"/>
              <a:gd name="connsiteX1" fmla="*/ 9233 w 10182"/>
              <a:gd name="connsiteY1" fmla="*/ 9793 h 10079"/>
              <a:gd name="connsiteX2" fmla="*/ 10022 w 10182"/>
              <a:gd name="connsiteY2" fmla="*/ 8616 h 10079"/>
              <a:gd name="connsiteX3" fmla="*/ 10182 w 10182"/>
              <a:gd name="connsiteY3" fmla="*/ 8629 h 10079"/>
              <a:gd name="connsiteX4" fmla="*/ 10093 w 10182"/>
              <a:gd name="connsiteY4" fmla="*/ 1410 h 10079"/>
              <a:gd name="connsiteX5" fmla="*/ 9951 w 10182"/>
              <a:gd name="connsiteY5" fmla="*/ 1423 h 10079"/>
              <a:gd name="connsiteX6" fmla="*/ 9108 w 10182"/>
              <a:gd name="connsiteY6" fmla="*/ 142 h 10079"/>
              <a:gd name="connsiteX7" fmla="*/ 9108 w 10182"/>
              <a:gd name="connsiteY7" fmla="*/ 13 h 10079"/>
              <a:gd name="connsiteX8" fmla="*/ 611 w 10182"/>
              <a:gd name="connsiteY8" fmla="*/ 29 h 10079"/>
              <a:gd name="connsiteX9" fmla="*/ 90 w 10182"/>
              <a:gd name="connsiteY9" fmla="*/ 803 h 10079"/>
              <a:gd name="connsiteX10" fmla="*/ 95 w 10182"/>
              <a:gd name="connsiteY10" fmla="*/ 9281 h 10079"/>
              <a:gd name="connsiteX11" fmla="*/ 646 w 10182"/>
              <a:gd name="connsiteY11" fmla="*/ 10079 h 10079"/>
              <a:gd name="connsiteX12" fmla="*/ 9241 w 10182"/>
              <a:gd name="connsiteY12" fmla="*/ 9987 h 10079"/>
              <a:gd name="connsiteX0" fmla="*/ 9241 w 10182"/>
              <a:gd name="connsiteY0" fmla="*/ 9987 h 10079"/>
              <a:gd name="connsiteX1" fmla="*/ 9233 w 10182"/>
              <a:gd name="connsiteY1" fmla="*/ 9793 h 10079"/>
              <a:gd name="connsiteX2" fmla="*/ 10022 w 10182"/>
              <a:gd name="connsiteY2" fmla="*/ 8616 h 10079"/>
              <a:gd name="connsiteX3" fmla="*/ 10182 w 10182"/>
              <a:gd name="connsiteY3" fmla="*/ 8629 h 10079"/>
              <a:gd name="connsiteX4" fmla="*/ 10093 w 10182"/>
              <a:gd name="connsiteY4" fmla="*/ 1410 h 10079"/>
              <a:gd name="connsiteX5" fmla="*/ 9951 w 10182"/>
              <a:gd name="connsiteY5" fmla="*/ 1423 h 10079"/>
              <a:gd name="connsiteX6" fmla="*/ 9108 w 10182"/>
              <a:gd name="connsiteY6" fmla="*/ 142 h 10079"/>
              <a:gd name="connsiteX7" fmla="*/ 9108 w 10182"/>
              <a:gd name="connsiteY7" fmla="*/ 13 h 10079"/>
              <a:gd name="connsiteX8" fmla="*/ 611 w 10182"/>
              <a:gd name="connsiteY8" fmla="*/ 29 h 10079"/>
              <a:gd name="connsiteX9" fmla="*/ 90 w 10182"/>
              <a:gd name="connsiteY9" fmla="*/ 803 h 10079"/>
              <a:gd name="connsiteX10" fmla="*/ 95 w 10182"/>
              <a:gd name="connsiteY10" fmla="*/ 9281 h 10079"/>
              <a:gd name="connsiteX11" fmla="*/ 646 w 10182"/>
              <a:gd name="connsiteY11" fmla="*/ 10079 h 10079"/>
              <a:gd name="connsiteX12" fmla="*/ 9241 w 10182"/>
              <a:gd name="connsiteY12" fmla="*/ 9987 h 10079"/>
              <a:gd name="connsiteX0" fmla="*/ 9243 w 10184"/>
              <a:gd name="connsiteY0" fmla="*/ 9987 h 10079"/>
              <a:gd name="connsiteX1" fmla="*/ 9235 w 10184"/>
              <a:gd name="connsiteY1" fmla="*/ 9793 h 10079"/>
              <a:gd name="connsiteX2" fmla="*/ 10024 w 10184"/>
              <a:gd name="connsiteY2" fmla="*/ 8616 h 10079"/>
              <a:gd name="connsiteX3" fmla="*/ 10184 w 10184"/>
              <a:gd name="connsiteY3" fmla="*/ 8629 h 10079"/>
              <a:gd name="connsiteX4" fmla="*/ 10095 w 10184"/>
              <a:gd name="connsiteY4" fmla="*/ 1410 h 10079"/>
              <a:gd name="connsiteX5" fmla="*/ 9953 w 10184"/>
              <a:gd name="connsiteY5" fmla="*/ 1423 h 10079"/>
              <a:gd name="connsiteX6" fmla="*/ 9110 w 10184"/>
              <a:gd name="connsiteY6" fmla="*/ 142 h 10079"/>
              <a:gd name="connsiteX7" fmla="*/ 9110 w 10184"/>
              <a:gd name="connsiteY7" fmla="*/ 13 h 10079"/>
              <a:gd name="connsiteX8" fmla="*/ 613 w 10184"/>
              <a:gd name="connsiteY8" fmla="*/ 29 h 10079"/>
              <a:gd name="connsiteX9" fmla="*/ 92 w 10184"/>
              <a:gd name="connsiteY9" fmla="*/ 803 h 10079"/>
              <a:gd name="connsiteX10" fmla="*/ 93 w 10184"/>
              <a:gd name="connsiteY10" fmla="*/ 9281 h 10079"/>
              <a:gd name="connsiteX11" fmla="*/ 648 w 10184"/>
              <a:gd name="connsiteY11" fmla="*/ 10079 h 10079"/>
              <a:gd name="connsiteX12" fmla="*/ 9243 w 10184"/>
              <a:gd name="connsiteY12" fmla="*/ 9987 h 10079"/>
              <a:gd name="connsiteX0" fmla="*/ 9243 w 10184"/>
              <a:gd name="connsiteY0" fmla="*/ 9987 h 10079"/>
              <a:gd name="connsiteX1" fmla="*/ 9235 w 10184"/>
              <a:gd name="connsiteY1" fmla="*/ 9793 h 10079"/>
              <a:gd name="connsiteX2" fmla="*/ 10024 w 10184"/>
              <a:gd name="connsiteY2" fmla="*/ 8616 h 10079"/>
              <a:gd name="connsiteX3" fmla="*/ 10184 w 10184"/>
              <a:gd name="connsiteY3" fmla="*/ 8629 h 10079"/>
              <a:gd name="connsiteX4" fmla="*/ 10095 w 10184"/>
              <a:gd name="connsiteY4" fmla="*/ 1410 h 10079"/>
              <a:gd name="connsiteX5" fmla="*/ 9953 w 10184"/>
              <a:gd name="connsiteY5" fmla="*/ 1423 h 10079"/>
              <a:gd name="connsiteX6" fmla="*/ 9110 w 10184"/>
              <a:gd name="connsiteY6" fmla="*/ 142 h 10079"/>
              <a:gd name="connsiteX7" fmla="*/ 9110 w 10184"/>
              <a:gd name="connsiteY7" fmla="*/ 13 h 10079"/>
              <a:gd name="connsiteX8" fmla="*/ 613 w 10184"/>
              <a:gd name="connsiteY8" fmla="*/ 29 h 10079"/>
              <a:gd name="connsiteX9" fmla="*/ 92 w 10184"/>
              <a:gd name="connsiteY9" fmla="*/ 803 h 10079"/>
              <a:gd name="connsiteX10" fmla="*/ 93 w 10184"/>
              <a:gd name="connsiteY10" fmla="*/ 9281 h 10079"/>
              <a:gd name="connsiteX11" fmla="*/ 648 w 10184"/>
              <a:gd name="connsiteY11" fmla="*/ 10079 h 10079"/>
              <a:gd name="connsiteX12" fmla="*/ 9243 w 10184"/>
              <a:gd name="connsiteY12" fmla="*/ 9987 h 10079"/>
              <a:gd name="connsiteX0" fmla="*/ 9151 w 10092"/>
              <a:gd name="connsiteY0" fmla="*/ 9987 h 10079"/>
              <a:gd name="connsiteX1" fmla="*/ 9143 w 10092"/>
              <a:gd name="connsiteY1" fmla="*/ 9793 h 10079"/>
              <a:gd name="connsiteX2" fmla="*/ 9932 w 10092"/>
              <a:gd name="connsiteY2" fmla="*/ 8616 h 10079"/>
              <a:gd name="connsiteX3" fmla="*/ 10092 w 10092"/>
              <a:gd name="connsiteY3" fmla="*/ 8629 h 10079"/>
              <a:gd name="connsiteX4" fmla="*/ 10003 w 10092"/>
              <a:gd name="connsiteY4" fmla="*/ 1410 h 10079"/>
              <a:gd name="connsiteX5" fmla="*/ 9861 w 10092"/>
              <a:gd name="connsiteY5" fmla="*/ 1423 h 10079"/>
              <a:gd name="connsiteX6" fmla="*/ 9018 w 10092"/>
              <a:gd name="connsiteY6" fmla="*/ 142 h 10079"/>
              <a:gd name="connsiteX7" fmla="*/ 9018 w 10092"/>
              <a:gd name="connsiteY7" fmla="*/ 13 h 10079"/>
              <a:gd name="connsiteX8" fmla="*/ 521 w 10092"/>
              <a:gd name="connsiteY8" fmla="*/ 29 h 10079"/>
              <a:gd name="connsiteX9" fmla="*/ 0 w 10092"/>
              <a:gd name="connsiteY9" fmla="*/ 803 h 10079"/>
              <a:gd name="connsiteX10" fmla="*/ 1 w 10092"/>
              <a:gd name="connsiteY10" fmla="*/ 9281 h 10079"/>
              <a:gd name="connsiteX11" fmla="*/ 556 w 10092"/>
              <a:gd name="connsiteY11" fmla="*/ 10079 h 10079"/>
              <a:gd name="connsiteX12" fmla="*/ 9151 w 10092"/>
              <a:gd name="connsiteY12" fmla="*/ 9987 h 10079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9861 w 10092"/>
              <a:gd name="connsiteY4" fmla="*/ 1517 h 10173"/>
              <a:gd name="connsiteX5" fmla="*/ 9018 w 10092"/>
              <a:gd name="connsiteY5" fmla="*/ 107 h 10173"/>
              <a:gd name="connsiteX6" fmla="*/ 521 w 10092"/>
              <a:gd name="connsiteY6" fmla="*/ 123 h 10173"/>
              <a:gd name="connsiteX7" fmla="*/ 0 w 10092"/>
              <a:gd name="connsiteY7" fmla="*/ 897 h 10173"/>
              <a:gd name="connsiteX8" fmla="*/ 1 w 10092"/>
              <a:gd name="connsiteY8" fmla="*/ 9375 h 10173"/>
              <a:gd name="connsiteX9" fmla="*/ 556 w 10092"/>
              <a:gd name="connsiteY9" fmla="*/ 10173 h 10173"/>
              <a:gd name="connsiteX10" fmla="*/ 9151 w 10092"/>
              <a:gd name="connsiteY10" fmla="*/ 10081 h 10173"/>
              <a:gd name="connsiteX0" fmla="*/ 9151 w 10273"/>
              <a:gd name="connsiteY0" fmla="*/ 10062 h 10154"/>
              <a:gd name="connsiteX1" fmla="*/ 9143 w 10273"/>
              <a:gd name="connsiteY1" fmla="*/ 9868 h 10154"/>
              <a:gd name="connsiteX2" fmla="*/ 9932 w 10273"/>
              <a:gd name="connsiteY2" fmla="*/ 8691 h 10154"/>
              <a:gd name="connsiteX3" fmla="*/ 10092 w 10273"/>
              <a:gd name="connsiteY3" fmla="*/ 8704 h 10154"/>
              <a:gd name="connsiteX4" fmla="*/ 9861 w 10273"/>
              <a:gd name="connsiteY4" fmla="*/ 1498 h 10154"/>
              <a:gd name="connsiteX5" fmla="*/ 9532 w 10273"/>
              <a:gd name="connsiteY5" fmla="*/ 116 h 10154"/>
              <a:gd name="connsiteX6" fmla="*/ 521 w 10273"/>
              <a:gd name="connsiteY6" fmla="*/ 104 h 10154"/>
              <a:gd name="connsiteX7" fmla="*/ 0 w 10273"/>
              <a:gd name="connsiteY7" fmla="*/ 878 h 10154"/>
              <a:gd name="connsiteX8" fmla="*/ 1 w 10273"/>
              <a:gd name="connsiteY8" fmla="*/ 9356 h 10154"/>
              <a:gd name="connsiteX9" fmla="*/ 556 w 10273"/>
              <a:gd name="connsiteY9" fmla="*/ 10154 h 10154"/>
              <a:gd name="connsiteX10" fmla="*/ 9151 w 10273"/>
              <a:gd name="connsiteY10" fmla="*/ 10062 h 10154"/>
              <a:gd name="connsiteX0" fmla="*/ 9151 w 10092"/>
              <a:gd name="connsiteY0" fmla="*/ 10062 h 10154"/>
              <a:gd name="connsiteX1" fmla="*/ 9143 w 10092"/>
              <a:gd name="connsiteY1" fmla="*/ 9868 h 10154"/>
              <a:gd name="connsiteX2" fmla="*/ 9932 w 10092"/>
              <a:gd name="connsiteY2" fmla="*/ 8691 h 10154"/>
              <a:gd name="connsiteX3" fmla="*/ 10092 w 10092"/>
              <a:gd name="connsiteY3" fmla="*/ 8704 h 10154"/>
              <a:gd name="connsiteX4" fmla="*/ 9861 w 10092"/>
              <a:gd name="connsiteY4" fmla="*/ 1498 h 10154"/>
              <a:gd name="connsiteX5" fmla="*/ 9532 w 10092"/>
              <a:gd name="connsiteY5" fmla="*/ 116 h 10154"/>
              <a:gd name="connsiteX6" fmla="*/ 521 w 10092"/>
              <a:gd name="connsiteY6" fmla="*/ 104 h 10154"/>
              <a:gd name="connsiteX7" fmla="*/ 0 w 10092"/>
              <a:gd name="connsiteY7" fmla="*/ 878 h 10154"/>
              <a:gd name="connsiteX8" fmla="*/ 1 w 10092"/>
              <a:gd name="connsiteY8" fmla="*/ 9356 h 10154"/>
              <a:gd name="connsiteX9" fmla="*/ 556 w 10092"/>
              <a:gd name="connsiteY9" fmla="*/ 10154 h 10154"/>
              <a:gd name="connsiteX10" fmla="*/ 9151 w 10092"/>
              <a:gd name="connsiteY10" fmla="*/ 10062 h 10154"/>
              <a:gd name="connsiteX0" fmla="*/ 9151 w 10127"/>
              <a:gd name="connsiteY0" fmla="*/ 10052 h 10144"/>
              <a:gd name="connsiteX1" fmla="*/ 9143 w 10127"/>
              <a:gd name="connsiteY1" fmla="*/ 9858 h 10144"/>
              <a:gd name="connsiteX2" fmla="*/ 9932 w 10127"/>
              <a:gd name="connsiteY2" fmla="*/ 8681 h 10144"/>
              <a:gd name="connsiteX3" fmla="*/ 10092 w 10127"/>
              <a:gd name="connsiteY3" fmla="*/ 8694 h 10144"/>
              <a:gd name="connsiteX4" fmla="*/ 9861 w 10127"/>
              <a:gd name="connsiteY4" fmla="*/ 1488 h 10144"/>
              <a:gd name="connsiteX5" fmla="*/ 10075 w 10127"/>
              <a:gd name="connsiteY5" fmla="*/ 120 h 10144"/>
              <a:gd name="connsiteX6" fmla="*/ 521 w 10127"/>
              <a:gd name="connsiteY6" fmla="*/ 94 h 10144"/>
              <a:gd name="connsiteX7" fmla="*/ 0 w 10127"/>
              <a:gd name="connsiteY7" fmla="*/ 868 h 10144"/>
              <a:gd name="connsiteX8" fmla="*/ 1 w 10127"/>
              <a:gd name="connsiteY8" fmla="*/ 9346 h 10144"/>
              <a:gd name="connsiteX9" fmla="*/ 556 w 10127"/>
              <a:gd name="connsiteY9" fmla="*/ 10144 h 10144"/>
              <a:gd name="connsiteX10" fmla="*/ 9151 w 10127"/>
              <a:gd name="connsiteY10" fmla="*/ 10052 h 10144"/>
              <a:gd name="connsiteX0" fmla="*/ 9151 w 10092"/>
              <a:gd name="connsiteY0" fmla="*/ 10066 h 10158"/>
              <a:gd name="connsiteX1" fmla="*/ 9143 w 10092"/>
              <a:gd name="connsiteY1" fmla="*/ 9872 h 10158"/>
              <a:gd name="connsiteX2" fmla="*/ 9932 w 10092"/>
              <a:gd name="connsiteY2" fmla="*/ 8695 h 10158"/>
              <a:gd name="connsiteX3" fmla="*/ 10092 w 10092"/>
              <a:gd name="connsiteY3" fmla="*/ 8708 h 10158"/>
              <a:gd name="connsiteX4" fmla="*/ 9861 w 10092"/>
              <a:gd name="connsiteY4" fmla="*/ 1502 h 10158"/>
              <a:gd name="connsiteX5" fmla="*/ 9522 w 10092"/>
              <a:gd name="connsiteY5" fmla="*/ 113 h 10158"/>
              <a:gd name="connsiteX6" fmla="*/ 521 w 10092"/>
              <a:gd name="connsiteY6" fmla="*/ 108 h 10158"/>
              <a:gd name="connsiteX7" fmla="*/ 0 w 10092"/>
              <a:gd name="connsiteY7" fmla="*/ 882 h 10158"/>
              <a:gd name="connsiteX8" fmla="*/ 1 w 10092"/>
              <a:gd name="connsiteY8" fmla="*/ 9360 h 10158"/>
              <a:gd name="connsiteX9" fmla="*/ 556 w 10092"/>
              <a:gd name="connsiteY9" fmla="*/ 10158 h 10158"/>
              <a:gd name="connsiteX10" fmla="*/ 9151 w 10092"/>
              <a:gd name="connsiteY10" fmla="*/ 10066 h 10158"/>
              <a:gd name="connsiteX0" fmla="*/ 9151 w 10092"/>
              <a:gd name="connsiteY0" fmla="*/ 10066 h 10158"/>
              <a:gd name="connsiteX1" fmla="*/ 9143 w 10092"/>
              <a:gd name="connsiteY1" fmla="*/ 9872 h 10158"/>
              <a:gd name="connsiteX2" fmla="*/ 9932 w 10092"/>
              <a:gd name="connsiteY2" fmla="*/ 8695 h 10158"/>
              <a:gd name="connsiteX3" fmla="*/ 10092 w 10092"/>
              <a:gd name="connsiteY3" fmla="*/ 8708 h 10158"/>
              <a:gd name="connsiteX4" fmla="*/ 9538 w 10092"/>
              <a:gd name="connsiteY4" fmla="*/ 918 h 10158"/>
              <a:gd name="connsiteX5" fmla="*/ 9522 w 10092"/>
              <a:gd name="connsiteY5" fmla="*/ 113 h 10158"/>
              <a:gd name="connsiteX6" fmla="*/ 521 w 10092"/>
              <a:gd name="connsiteY6" fmla="*/ 108 h 10158"/>
              <a:gd name="connsiteX7" fmla="*/ 0 w 10092"/>
              <a:gd name="connsiteY7" fmla="*/ 882 h 10158"/>
              <a:gd name="connsiteX8" fmla="*/ 1 w 10092"/>
              <a:gd name="connsiteY8" fmla="*/ 9360 h 10158"/>
              <a:gd name="connsiteX9" fmla="*/ 556 w 10092"/>
              <a:gd name="connsiteY9" fmla="*/ 10158 h 10158"/>
              <a:gd name="connsiteX10" fmla="*/ 9151 w 10092"/>
              <a:gd name="connsiteY10" fmla="*/ 10066 h 10158"/>
              <a:gd name="connsiteX0" fmla="*/ 9151 w 10160"/>
              <a:gd name="connsiteY0" fmla="*/ 10066 h 10158"/>
              <a:gd name="connsiteX1" fmla="*/ 9143 w 10160"/>
              <a:gd name="connsiteY1" fmla="*/ 9872 h 10158"/>
              <a:gd name="connsiteX2" fmla="*/ 9932 w 10160"/>
              <a:gd name="connsiteY2" fmla="*/ 8695 h 10158"/>
              <a:gd name="connsiteX3" fmla="*/ 10092 w 10160"/>
              <a:gd name="connsiteY3" fmla="*/ 8708 h 10158"/>
              <a:gd name="connsiteX4" fmla="*/ 10081 w 10160"/>
              <a:gd name="connsiteY4" fmla="*/ 911 h 10158"/>
              <a:gd name="connsiteX5" fmla="*/ 9522 w 10160"/>
              <a:gd name="connsiteY5" fmla="*/ 113 h 10158"/>
              <a:gd name="connsiteX6" fmla="*/ 521 w 10160"/>
              <a:gd name="connsiteY6" fmla="*/ 108 h 10158"/>
              <a:gd name="connsiteX7" fmla="*/ 0 w 10160"/>
              <a:gd name="connsiteY7" fmla="*/ 882 h 10158"/>
              <a:gd name="connsiteX8" fmla="*/ 1 w 10160"/>
              <a:gd name="connsiteY8" fmla="*/ 9360 h 10158"/>
              <a:gd name="connsiteX9" fmla="*/ 556 w 10160"/>
              <a:gd name="connsiteY9" fmla="*/ 10158 h 10158"/>
              <a:gd name="connsiteX10" fmla="*/ 9151 w 10160"/>
              <a:gd name="connsiteY10" fmla="*/ 10066 h 10158"/>
              <a:gd name="connsiteX0" fmla="*/ 9151 w 10160"/>
              <a:gd name="connsiteY0" fmla="*/ 10066 h 10158"/>
              <a:gd name="connsiteX1" fmla="*/ 9143 w 10160"/>
              <a:gd name="connsiteY1" fmla="*/ 9872 h 10158"/>
              <a:gd name="connsiteX2" fmla="*/ 9932 w 10160"/>
              <a:gd name="connsiteY2" fmla="*/ 8695 h 10158"/>
              <a:gd name="connsiteX3" fmla="*/ 10092 w 10160"/>
              <a:gd name="connsiteY3" fmla="*/ 8708 h 10158"/>
              <a:gd name="connsiteX4" fmla="*/ 10081 w 10160"/>
              <a:gd name="connsiteY4" fmla="*/ 911 h 10158"/>
              <a:gd name="connsiteX5" fmla="*/ 9522 w 10160"/>
              <a:gd name="connsiteY5" fmla="*/ 113 h 10158"/>
              <a:gd name="connsiteX6" fmla="*/ 521 w 10160"/>
              <a:gd name="connsiteY6" fmla="*/ 108 h 10158"/>
              <a:gd name="connsiteX7" fmla="*/ 0 w 10160"/>
              <a:gd name="connsiteY7" fmla="*/ 882 h 10158"/>
              <a:gd name="connsiteX8" fmla="*/ 1 w 10160"/>
              <a:gd name="connsiteY8" fmla="*/ 9360 h 10158"/>
              <a:gd name="connsiteX9" fmla="*/ 556 w 10160"/>
              <a:gd name="connsiteY9" fmla="*/ 10158 h 10158"/>
              <a:gd name="connsiteX10" fmla="*/ 9151 w 10160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10092 w 10171"/>
              <a:gd name="connsiteY2" fmla="*/ 8708 h 10158"/>
              <a:gd name="connsiteX3" fmla="*/ 10096 w 10171"/>
              <a:gd name="connsiteY3" fmla="*/ 939 h 10158"/>
              <a:gd name="connsiteX4" fmla="*/ 9522 w 10171"/>
              <a:gd name="connsiteY4" fmla="*/ 113 h 10158"/>
              <a:gd name="connsiteX5" fmla="*/ 521 w 10171"/>
              <a:gd name="connsiteY5" fmla="*/ 108 h 10158"/>
              <a:gd name="connsiteX6" fmla="*/ 0 w 10171"/>
              <a:gd name="connsiteY6" fmla="*/ 882 h 10158"/>
              <a:gd name="connsiteX7" fmla="*/ 1 w 10171"/>
              <a:gd name="connsiteY7" fmla="*/ 9360 h 10158"/>
              <a:gd name="connsiteX8" fmla="*/ 556 w 10171"/>
              <a:gd name="connsiteY8" fmla="*/ 10158 h 10158"/>
              <a:gd name="connsiteX9" fmla="*/ 9151 w 10171"/>
              <a:gd name="connsiteY9" fmla="*/ 10066 h 10158"/>
              <a:gd name="connsiteX0" fmla="*/ 9151 w 10171"/>
              <a:gd name="connsiteY0" fmla="*/ 10066 h 10158"/>
              <a:gd name="connsiteX1" fmla="*/ 10092 w 10171"/>
              <a:gd name="connsiteY1" fmla="*/ 8708 h 10158"/>
              <a:gd name="connsiteX2" fmla="*/ 10096 w 10171"/>
              <a:gd name="connsiteY2" fmla="*/ 939 h 10158"/>
              <a:gd name="connsiteX3" fmla="*/ 9522 w 10171"/>
              <a:gd name="connsiteY3" fmla="*/ 113 h 10158"/>
              <a:gd name="connsiteX4" fmla="*/ 521 w 10171"/>
              <a:gd name="connsiteY4" fmla="*/ 108 h 10158"/>
              <a:gd name="connsiteX5" fmla="*/ 0 w 10171"/>
              <a:gd name="connsiteY5" fmla="*/ 882 h 10158"/>
              <a:gd name="connsiteX6" fmla="*/ 1 w 10171"/>
              <a:gd name="connsiteY6" fmla="*/ 9360 h 10158"/>
              <a:gd name="connsiteX7" fmla="*/ 556 w 10171"/>
              <a:gd name="connsiteY7" fmla="*/ 10158 h 10158"/>
              <a:gd name="connsiteX8" fmla="*/ 9151 w 10171"/>
              <a:gd name="connsiteY8" fmla="*/ 10066 h 10158"/>
              <a:gd name="connsiteX0" fmla="*/ 9151 w 10169"/>
              <a:gd name="connsiteY0" fmla="*/ 10066 h 10186"/>
              <a:gd name="connsiteX1" fmla="*/ 10082 w 10169"/>
              <a:gd name="connsiteY1" fmla="*/ 9335 h 10186"/>
              <a:gd name="connsiteX2" fmla="*/ 10096 w 10169"/>
              <a:gd name="connsiteY2" fmla="*/ 939 h 10186"/>
              <a:gd name="connsiteX3" fmla="*/ 9522 w 10169"/>
              <a:gd name="connsiteY3" fmla="*/ 113 h 10186"/>
              <a:gd name="connsiteX4" fmla="*/ 521 w 10169"/>
              <a:gd name="connsiteY4" fmla="*/ 108 h 10186"/>
              <a:gd name="connsiteX5" fmla="*/ 0 w 10169"/>
              <a:gd name="connsiteY5" fmla="*/ 882 h 10186"/>
              <a:gd name="connsiteX6" fmla="*/ 1 w 10169"/>
              <a:gd name="connsiteY6" fmla="*/ 9360 h 10186"/>
              <a:gd name="connsiteX7" fmla="*/ 556 w 10169"/>
              <a:gd name="connsiteY7" fmla="*/ 10158 h 10186"/>
              <a:gd name="connsiteX8" fmla="*/ 9151 w 10169"/>
              <a:gd name="connsiteY8" fmla="*/ 10066 h 10186"/>
              <a:gd name="connsiteX0" fmla="*/ 9151 w 10169"/>
              <a:gd name="connsiteY0" fmla="*/ 10066 h 10158"/>
              <a:gd name="connsiteX1" fmla="*/ 10082 w 10169"/>
              <a:gd name="connsiteY1" fmla="*/ 9335 h 10158"/>
              <a:gd name="connsiteX2" fmla="*/ 10096 w 10169"/>
              <a:gd name="connsiteY2" fmla="*/ 939 h 10158"/>
              <a:gd name="connsiteX3" fmla="*/ 9522 w 10169"/>
              <a:gd name="connsiteY3" fmla="*/ 113 h 10158"/>
              <a:gd name="connsiteX4" fmla="*/ 521 w 10169"/>
              <a:gd name="connsiteY4" fmla="*/ 108 h 10158"/>
              <a:gd name="connsiteX5" fmla="*/ 0 w 10169"/>
              <a:gd name="connsiteY5" fmla="*/ 882 h 10158"/>
              <a:gd name="connsiteX6" fmla="*/ 1 w 10169"/>
              <a:gd name="connsiteY6" fmla="*/ 9360 h 10158"/>
              <a:gd name="connsiteX7" fmla="*/ 556 w 10169"/>
              <a:gd name="connsiteY7" fmla="*/ 10158 h 10158"/>
              <a:gd name="connsiteX8" fmla="*/ 9151 w 10169"/>
              <a:gd name="connsiteY8" fmla="*/ 10066 h 10158"/>
              <a:gd name="connsiteX0" fmla="*/ 9518 w 10241"/>
              <a:gd name="connsiteY0" fmla="*/ 10159 h 10159"/>
              <a:gd name="connsiteX1" fmla="*/ 10082 w 10241"/>
              <a:gd name="connsiteY1" fmla="*/ 9335 h 10159"/>
              <a:gd name="connsiteX2" fmla="*/ 10096 w 10241"/>
              <a:gd name="connsiteY2" fmla="*/ 939 h 10159"/>
              <a:gd name="connsiteX3" fmla="*/ 9522 w 10241"/>
              <a:gd name="connsiteY3" fmla="*/ 113 h 10159"/>
              <a:gd name="connsiteX4" fmla="*/ 521 w 10241"/>
              <a:gd name="connsiteY4" fmla="*/ 108 h 10159"/>
              <a:gd name="connsiteX5" fmla="*/ 0 w 10241"/>
              <a:gd name="connsiteY5" fmla="*/ 882 h 10159"/>
              <a:gd name="connsiteX6" fmla="*/ 1 w 10241"/>
              <a:gd name="connsiteY6" fmla="*/ 9360 h 10159"/>
              <a:gd name="connsiteX7" fmla="*/ 556 w 10241"/>
              <a:gd name="connsiteY7" fmla="*/ 10158 h 10159"/>
              <a:gd name="connsiteX8" fmla="*/ 9518 w 10241"/>
              <a:gd name="connsiteY8" fmla="*/ 10159 h 10159"/>
              <a:gd name="connsiteX0" fmla="*/ 9518 w 10169"/>
              <a:gd name="connsiteY0" fmla="*/ 10159 h 10159"/>
              <a:gd name="connsiteX1" fmla="*/ 10082 w 10169"/>
              <a:gd name="connsiteY1" fmla="*/ 9335 h 10159"/>
              <a:gd name="connsiteX2" fmla="*/ 10096 w 10169"/>
              <a:gd name="connsiteY2" fmla="*/ 939 h 10159"/>
              <a:gd name="connsiteX3" fmla="*/ 9522 w 10169"/>
              <a:gd name="connsiteY3" fmla="*/ 113 h 10159"/>
              <a:gd name="connsiteX4" fmla="*/ 521 w 10169"/>
              <a:gd name="connsiteY4" fmla="*/ 108 h 10159"/>
              <a:gd name="connsiteX5" fmla="*/ 0 w 10169"/>
              <a:gd name="connsiteY5" fmla="*/ 882 h 10159"/>
              <a:gd name="connsiteX6" fmla="*/ 1 w 10169"/>
              <a:gd name="connsiteY6" fmla="*/ 9360 h 10159"/>
              <a:gd name="connsiteX7" fmla="*/ 556 w 10169"/>
              <a:gd name="connsiteY7" fmla="*/ 10158 h 10159"/>
              <a:gd name="connsiteX8" fmla="*/ 9518 w 10169"/>
              <a:gd name="connsiteY8" fmla="*/ 10159 h 10159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70"/>
              <a:gd name="connsiteY0" fmla="*/ 10166 h 10166"/>
              <a:gd name="connsiteX1" fmla="*/ 10082 w 10170"/>
              <a:gd name="connsiteY1" fmla="*/ 9335 h 10166"/>
              <a:gd name="connsiteX2" fmla="*/ 10096 w 10170"/>
              <a:gd name="connsiteY2" fmla="*/ 939 h 10166"/>
              <a:gd name="connsiteX3" fmla="*/ 9522 w 10170"/>
              <a:gd name="connsiteY3" fmla="*/ 113 h 10166"/>
              <a:gd name="connsiteX4" fmla="*/ 521 w 10170"/>
              <a:gd name="connsiteY4" fmla="*/ 108 h 10166"/>
              <a:gd name="connsiteX5" fmla="*/ 0 w 10170"/>
              <a:gd name="connsiteY5" fmla="*/ 882 h 10166"/>
              <a:gd name="connsiteX6" fmla="*/ 1 w 10170"/>
              <a:gd name="connsiteY6" fmla="*/ 9360 h 10166"/>
              <a:gd name="connsiteX7" fmla="*/ 556 w 10170"/>
              <a:gd name="connsiteY7" fmla="*/ 10158 h 10166"/>
              <a:gd name="connsiteX8" fmla="*/ 9528 w 10170"/>
              <a:gd name="connsiteY8" fmla="*/ 10166 h 10166"/>
              <a:gd name="connsiteX0" fmla="*/ 9528 w 10096"/>
              <a:gd name="connsiteY0" fmla="*/ 10166 h 10166"/>
              <a:gd name="connsiteX1" fmla="*/ 10082 w 10096"/>
              <a:gd name="connsiteY1" fmla="*/ 9335 h 10166"/>
              <a:gd name="connsiteX2" fmla="*/ 10096 w 10096"/>
              <a:gd name="connsiteY2" fmla="*/ 939 h 10166"/>
              <a:gd name="connsiteX3" fmla="*/ 9522 w 10096"/>
              <a:gd name="connsiteY3" fmla="*/ 113 h 10166"/>
              <a:gd name="connsiteX4" fmla="*/ 521 w 10096"/>
              <a:gd name="connsiteY4" fmla="*/ 108 h 10166"/>
              <a:gd name="connsiteX5" fmla="*/ 0 w 10096"/>
              <a:gd name="connsiteY5" fmla="*/ 882 h 10166"/>
              <a:gd name="connsiteX6" fmla="*/ 1 w 10096"/>
              <a:gd name="connsiteY6" fmla="*/ 9360 h 10166"/>
              <a:gd name="connsiteX7" fmla="*/ 556 w 10096"/>
              <a:gd name="connsiteY7" fmla="*/ 10158 h 10166"/>
              <a:gd name="connsiteX8" fmla="*/ 9528 w 10096"/>
              <a:gd name="connsiteY8" fmla="*/ 10166 h 10166"/>
              <a:gd name="connsiteX0" fmla="*/ 9528 w 10096"/>
              <a:gd name="connsiteY0" fmla="*/ 10058 h 10058"/>
              <a:gd name="connsiteX1" fmla="*/ 10082 w 10096"/>
              <a:gd name="connsiteY1" fmla="*/ 9227 h 10058"/>
              <a:gd name="connsiteX2" fmla="*/ 10096 w 10096"/>
              <a:gd name="connsiteY2" fmla="*/ 831 h 10058"/>
              <a:gd name="connsiteX3" fmla="*/ 9522 w 10096"/>
              <a:gd name="connsiteY3" fmla="*/ 5 h 10058"/>
              <a:gd name="connsiteX4" fmla="*/ 521 w 10096"/>
              <a:gd name="connsiteY4" fmla="*/ 0 h 10058"/>
              <a:gd name="connsiteX5" fmla="*/ 0 w 10096"/>
              <a:gd name="connsiteY5" fmla="*/ 774 h 10058"/>
              <a:gd name="connsiteX6" fmla="*/ 1 w 10096"/>
              <a:gd name="connsiteY6" fmla="*/ 9252 h 10058"/>
              <a:gd name="connsiteX7" fmla="*/ 556 w 10096"/>
              <a:gd name="connsiteY7" fmla="*/ 10050 h 10058"/>
              <a:gd name="connsiteX8" fmla="*/ 9528 w 10096"/>
              <a:gd name="connsiteY8" fmla="*/ 10058 h 10058"/>
              <a:gd name="connsiteX0" fmla="*/ 9829 w 10397"/>
              <a:gd name="connsiteY0" fmla="*/ 10058 h 10058"/>
              <a:gd name="connsiteX1" fmla="*/ 10383 w 10397"/>
              <a:gd name="connsiteY1" fmla="*/ 9227 h 10058"/>
              <a:gd name="connsiteX2" fmla="*/ 10397 w 10397"/>
              <a:gd name="connsiteY2" fmla="*/ 831 h 10058"/>
              <a:gd name="connsiteX3" fmla="*/ 9823 w 10397"/>
              <a:gd name="connsiteY3" fmla="*/ 5 h 10058"/>
              <a:gd name="connsiteX4" fmla="*/ 822 w 10397"/>
              <a:gd name="connsiteY4" fmla="*/ 0 h 10058"/>
              <a:gd name="connsiteX5" fmla="*/ 0 w 10397"/>
              <a:gd name="connsiteY5" fmla="*/ 774 h 10058"/>
              <a:gd name="connsiteX6" fmla="*/ 302 w 10397"/>
              <a:gd name="connsiteY6" fmla="*/ 9252 h 10058"/>
              <a:gd name="connsiteX7" fmla="*/ 857 w 10397"/>
              <a:gd name="connsiteY7" fmla="*/ 10050 h 10058"/>
              <a:gd name="connsiteX8" fmla="*/ 9829 w 10397"/>
              <a:gd name="connsiteY8" fmla="*/ 10058 h 10058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02 w 10397"/>
              <a:gd name="connsiteY6" fmla="*/ 9447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4 w 10397"/>
              <a:gd name="connsiteY6" fmla="*/ 9544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4 w 10397"/>
              <a:gd name="connsiteY6" fmla="*/ 9544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440"/>
              <a:gd name="connsiteX1" fmla="*/ 10383 w 10397"/>
              <a:gd name="connsiteY1" fmla="*/ 9422 h 10440"/>
              <a:gd name="connsiteX2" fmla="*/ 10397 w 10397"/>
              <a:gd name="connsiteY2" fmla="*/ 1026 h 10440"/>
              <a:gd name="connsiteX3" fmla="*/ 9823 w 10397"/>
              <a:gd name="connsiteY3" fmla="*/ 200 h 10440"/>
              <a:gd name="connsiteX4" fmla="*/ 632 w 10397"/>
              <a:gd name="connsiteY4" fmla="*/ 0 h 10440"/>
              <a:gd name="connsiteX5" fmla="*/ 0 w 10397"/>
              <a:gd name="connsiteY5" fmla="*/ 969 h 10440"/>
              <a:gd name="connsiteX6" fmla="*/ 34 w 10397"/>
              <a:gd name="connsiteY6" fmla="*/ 9544 h 10440"/>
              <a:gd name="connsiteX7" fmla="*/ 612 w 10397"/>
              <a:gd name="connsiteY7" fmla="*/ 10440 h 10440"/>
              <a:gd name="connsiteX8" fmla="*/ 9829 w 10397"/>
              <a:gd name="connsiteY8" fmla="*/ 10253 h 10440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18 w 10397"/>
              <a:gd name="connsiteY0" fmla="*/ 10432 h 10432"/>
              <a:gd name="connsiteX1" fmla="*/ 10383 w 10397"/>
              <a:gd name="connsiteY1" fmla="*/ 9422 h 10432"/>
              <a:gd name="connsiteX2" fmla="*/ 10397 w 10397"/>
              <a:gd name="connsiteY2" fmla="*/ 1026 h 10432"/>
              <a:gd name="connsiteX3" fmla="*/ 9823 w 10397"/>
              <a:gd name="connsiteY3" fmla="*/ 200 h 10432"/>
              <a:gd name="connsiteX4" fmla="*/ 632 w 10397"/>
              <a:gd name="connsiteY4" fmla="*/ 0 h 10432"/>
              <a:gd name="connsiteX5" fmla="*/ 0 w 10397"/>
              <a:gd name="connsiteY5" fmla="*/ 969 h 10432"/>
              <a:gd name="connsiteX6" fmla="*/ 34 w 10397"/>
              <a:gd name="connsiteY6" fmla="*/ 9544 h 10432"/>
              <a:gd name="connsiteX7" fmla="*/ 679 w 10397"/>
              <a:gd name="connsiteY7" fmla="*/ 10424 h 10432"/>
              <a:gd name="connsiteX8" fmla="*/ 9818 w 10397"/>
              <a:gd name="connsiteY8" fmla="*/ 10432 h 1043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1086 h 10492"/>
              <a:gd name="connsiteX3" fmla="*/ 98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1086 h 10492"/>
              <a:gd name="connsiteX3" fmla="*/ 97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907 h 10492"/>
              <a:gd name="connsiteX3" fmla="*/ 97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472"/>
              <a:gd name="connsiteY0" fmla="*/ 10492 h 10492"/>
              <a:gd name="connsiteX1" fmla="*/ 10472 w 10472"/>
              <a:gd name="connsiteY1" fmla="*/ 9563 h 10492"/>
              <a:gd name="connsiteX2" fmla="*/ 10397 w 10472"/>
              <a:gd name="connsiteY2" fmla="*/ 907 h 10492"/>
              <a:gd name="connsiteX3" fmla="*/ 9701 w 10472"/>
              <a:gd name="connsiteY3" fmla="*/ 0 h 10492"/>
              <a:gd name="connsiteX4" fmla="*/ 632 w 10472"/>
              <a:gd name="connsiteY4" fmla="*/ 60 h 10492"/>
              <a:gd name="connsiteX5" fmla="*/ 0 w 10472"/>
              <a:gd name="connsiteY5" fmla="*/ 1029 h 10492"/>
              <a:gd name="connsiteX6" fmla="*/ 34 w 10472"/>
              <a:gd name="connsiteY6" fmla="*/ 9604 h 10492"/>
              <a:gd name="connsiteX7" fmla="*/ 679 w 10472"/>
              <a:gd name="connsiteY7" fmla="*/ 10484 h 10492"/>
              <a:gd name="connsiteX8" fmla="*/ 9818 w 10472"/>
              <a:gd name="connsiteY8" fmla="*/ 10492 h 10492"/>
              <a:gd name="connsiteX0" fmla="*/ 9818 w 10472"/>
              <a:gd name="connsiteY0" fmla="*/ 10492 h 10492"/>
              <a:gd name="connsiteX1" fmla="*/ 10472 w 10472"/>
              <a:gd name="connsiteY1" fmla="*/ 9563 h 10492"/>
              <a:gd name="connsiteX2" fmla="*/ 10397 w 10472"/>
              <a:gd name="connsiteY2" fmla="*/ 907 h 10492"/>
              <a:gd name="connsiteX3" fmla="*/ 9701 w 10472"/>
              <a:gd name="connsiteY3" fmla="*/ 0 h 10492"/>
              <a:gd name="connsiteX4" fmla="*/ 632 w 10472"/>
              <a:gd name="connsiteY4" fmla="*/ 60 h 10492"/>
              <a:gd name="connsiteX5" fmla="*/ 0 w 10472"/>
              <a:gd name="connsiteY5" fmla="*/ 1029 h 10492"/>
              <a:gd name="connsiteX6" fmla="*/ 34 w 10472"/>
              <a:gd name="connsiteY6" fmla="*/ 9604 h 10492"/>
              <a:gd name="connsiteX7" fmla="*/ 679 w 10472"/>
              <a:gd name="connsiteY7" fmla="*/ 10484 h 10492"/>
              <a:gd name="connsiteX8" fmla="*/ 9818 w 10472"/>
              <a:gd name="connsiteY8" fmla="*/ 10492 h 10492"/>
              <a:gd name="connsiteX0" fmla="*/ 9818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18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87 w 10439"/>
              <a:gd name="connsiteY4" fmla="*/ 31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95 w 10439"/>
              <a:gd name="connsiteY4" fmla="*/ 2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439" h="10492">
                <a:moveTo>
                  <a:pt x="9851" y="10492"/>
                </a:moveTo>
                <a:cubicBezTo>
                  <a:pt x="9772" y="9895"/>
                  <a:pt x="10126" y="9428"/>
                  <a:pt x="10439" y="9531"/>
                </a:cubicBezTo>
                <a:cubicBezTo>
                  <a:pt x="10444" y="6732"/>
                  <a:pt x="10392" y="3690"/>
                  <a:pt x="10397" y="891"/>
                </a:cubicBezTo>
                <a:cubicBezTo>
                  <a:pt x="10076" y="887"/>
                  <a:pt x="9702" y="453"/>
                  <a:pt x="9701" y="0"/>
                </a:cubicBezTo>
                <a:lnTo>
                  <a:pt x="695" y="2"/>
                </a:lnTo>
                <a:cubicBezTo>
                  <a:pt x="702" y="501"/>
                  <a:pt x="529" y="1058"/>
                  <a:pt x="0" y="1029"/>
                </a:cubicBezTo>
                <a:cubicBezTo>
                  <a:pt x="11" y="3887"/>
                  <a:pt x="23" y="6746"/>
                  <a:pt x="34" y="9604"/>
                </a:cubicBezTo>
                <a:cubicBezTo>
                  <a:pt x="339" y="9463"/>
                  <a:pt x="751" y="9896"/>
                  <a:pt x="679" y="10484"/>
                </a:cubicBezTo>
                <a:lnTo>
                  <a:pt x="9851" y="1049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6"/>
          <p:cNvSpPr>
            <a:spLocks/>
          </p:cNvSpPr>
          <p:nvPr/>
        </p:nvSpPr>
        <p:spPr bwMode="auto">
          <a:xfrm>
            <a:off x="339199" y="336434"/>
            <a:ext cx="8491766" cy="6153799"/>
          </a:xfrm>
          <a:custGeom>
            <a:avLst/>
            <a:gdLst/>
            <a:ahLst/>
            <a:cxnLst/>
            <a:rect l="l" t="t" r="r" b="b"/>
            <a:pathLst>
              <a:path w="11322355" h="6153799">
                <a:moveTo>
                  <a:pt x="763927" y="0"/>
                </a:moveTo>
                <a:lnTo>
                  <a:pt x="10479406" y="0"/>
                </a:lnTo>
                <a:cubicBezTo>
                  <a:pt x="10526144" y="265985"/>
                  <a:pt x="11033800" y="530729"/>
                  <a:pt x="11270829" y="549307"/>
                </a:cubicBezTo>
                <a:cubicBezTo>
                  <a:pt x="11279242" y="2224925"/>
                  <a:pt x="11313943" y="3891189"/>
                  <a:pt x="11322355" y="5566807"/>
                </a:cubicBezTo>
                <a:cubicBezTo>
                  <a:pt x="10954316" y="5548098"/>
                  <a:pt x="10606256" y="5874334"/>
                  <a:pt x="10656730" y="6153799"/>
                </a:cubicBezTo>
                <a:lnTo>
                  <a:pt x="778562" y="6129244"/>
                </a:lnTo>
                <a:cubicBezTo>
                  <a:pt x="761737" y="5887781"/>
                  <a:pt x="605058" y="5620595"/>
                  <a:pt x="17247" y="5584346"/>
                </a:cubicBezTo>
                <a:cubicBezTo>
                  <a:pt x="38277" y="4716720"/>
                  <a:pt x="-21660" y="1512817"/>
                  <a:pt x="8834" y="627651"/>
                </a:cubicBezTo>
                <a:cubicBezTo>
                  <a:pt x="504996" y="568288"/>
                  <a:pt x="716694" y="362929"/>
                  <a:pt x="76392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372350" y="609600"/>
            <a:ext cx="800100" cy="5638800"/>
          </a:xfrm>
        </p:spPr>
        <p:txBody>
          <a:bodyPr vert="eaVert"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971550" y="609600"/>
            <a:ext cx="6242051" cy="5638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12319319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1810" y="1981201"/>
            <a:ext cx="6858000" cy="2609851"/>
          </a:xfrm>
        </p:spPr>
        <p:txBody>
          <a:bodyPr anchor="b">
            <a:normAutofit/>
          </a:bodyPr>
          <a:lstStyle>
            <a:lvl1pPr algn="l">
              <a:defRPr sz="66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1810" y="4800600"/>
            <a:ext cx="6858000" cy="1143000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accent1">
                    <a:lumMod val="50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91999449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Picture with Caption">
    <p:bg>
      <p:bgPr>
        <a:solidFill>
          <a:schemeClr val="bg2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08360" y="152400"/>
            <a:ext cx="6076949" cy="6248400"/>
            <a:chOff x="1097557" y="700499"/>
            <a:chExt cx="7498976" cy="5278764"/>
          </a:xfrm>
        </p:grpSpPr>
        <p:grpSp>
          <p:nvGrpSpPr>
            <p:cNvPr id="9" name="Group 8"/>
            <p:cNvGrpSpPr/>
            <p:nvPr/>
          </p:nvGrpSpPr>
          <p:grpSpPr>
            <a:xfrm>
              <a:off x="1097557" y="700499"/>
              <a:ext cx="7498976" cy="5278764"/>
              <a:chOff x="1097557" y="700499"/>
              <a:chExt cx="7498976" cy="5278764"/>
            </a:xfrm>
          </p:grpSpPr>
          <p:sp>
            <p:nvSpPr>
              <p:cNvPr id="11" name="Freeform 9"/>
              <p:cNvSpPr>
                <a:spLocks/>
              </p:cNvSpPr>
              <p:nvPr/>
            </p:nvSpPr>
            <p:spPr bwMode="auto">
              <a:xfrm>
                <a:off x="1674812" y="1371600"/>
                <a:ext cx="6348251" cy="3985059"/>
              </a:xfrm>
              <a:custGeom>
                <a:avLst/>
                <a:gdLst>
                  <a:gd name="T0" fmla="*/ 2466 w 2671"/>
                  <a:gd name="T1" fmla="*/ 92 h 1682"/>
                  <a:gd name="T2" fmla="*/ 200 w 2671"/>
                  <a:gd name="T3" fmla="*/ 99 h 1682"/>
                  <a:gd name="T4" fmla="*/ 169 w 2671"/>
                  <a:gd name="T5" fmla="*/ 1583 h 1682"/>
                  <a:gd name="T6" fmla="*/ 2481 w 2671"/>
                  <a:gd name="T7" fmla="*/ 1562 h 1682"/>
                  <a:gd name="T8" fmla="*/ 2466 w 2671"/>
                  <a:gd name="T9" fmla="*/ 92 h 1682"/>
                  <a:gd name="connsiteX0" fmla="*/ 9074 w 9535"/>
                  <a:gd name="connsiteY0" fmla="*/ 447 h 9722"/>
                  <a:gd name="connsiteX1" fmla="*/ 544 w 9535"/>
                  <a:gd name="connsiteY1" fmla="*/ 264 h 9722"/>
                  <a:gd name="connsiteX2" fmla="*/ 475 w 9535"/>
                  <a:gd name="connsiteY2" fmla="*/ 9311 h 9722"/>
                  <a:gd name="connsiteX3" fmla="*/ 9131 w 9535"/>
                  <a:gd name="connsiteY3" fmla="*/ 9187 h 9722"/>
                  <a:gd name="connsiteX4" fmla="*/ 9074 w 9535"/>
                  <a:gd name="connsiteY4" fmla="*/ 447 h 9722"/>
                  <a:gd name="connsiteX0" fmla="*/ 9519 w 10001"/>
                  <a:gd name="connsiteY0" fmla="*/ 986 h 10526"/>
                  <a:gd name="connsiteX1" fmla="*/ 5107 w 10001"/>
                  <a:gd name="connsiteY1" fmla="*/ 519 h 10526"/>
                  <a:gd name="connsiteX2" fmla="*/ 573 w 10001"/>
                  <a:gd name="connsiteY2" fmla="*/ 798 h 10526"/>
                  <a:gd name="connsiteX3" fmla="*/ 500 w 10001"/>
                  <a:gd name="connsiteY3" fmla="*/ 10103 h 10526"/>
                  <a:gd name="connsiteX4" fmla="*/ 9578 w 10001"/>
                  <a:gd name="connsiteY4" fmla="*/ 9976 h 10526"/>
                  <a:gd name="connsiteX5" fmla="*/ 9519 w 10001"/>
                  <a:gd name="connsiteY5" fmla="*/ 986 h 10526"/>
                  <a:gd name="connsiteX0" fmla="*/ 9561 w 10043"/>
                  <a:gd name="connsiteY0" fmla="*/ 870 h 10410"/>
                  <a:gd name="connsiteX1" fmla="*/ 5149 w 10043"/>
                  <a:gd name="connsiteY1" fmla="*/ 403 h 10410"/>
                  <a:gd name="connsiteX2" fmla="*/ 533 w 10043"/>
                  <a:gd name="connsiteY2" fmla="*/ 862 h 10410"/>
                  <a:gd name="connsiteX3" fmla="*/ 542 w 10043"/>
                  <a:gd name="connsiteY3" fmla="*/ 9987 h 10410"/>
                  <a:gd name="connsiteX4" fmla="*/ 9620 w 10043"/>
                  <a:gd name="connsiteY4" fmla="*/ 9860 h 10410"/>
                  <a:gd name="connsiteX5" fmla="*/ 9561 w 10043"/>
                  <a:gd name="connsiteY5" fmla="*/ 870 h 10410"/>
                  <a:gd name="connsiteX0" fmla="*/ 9572 w 10054"/>
                  <a:gd name="connsiteY0" fmla="*/ 835 h 10375"/>
                  <a:gd name="connsiteX1" fmla="*/ 5160 w 10054"/>
                  <a:gd name="connsiteY1" fmla="*/ 368 h 10375"/>
                  <a:gd name="connsiteX2" fmla="*/ 544 w 10054"/>
                  <a:gd name="connsiteY2" fmla="*/ 827 h 10375"/>
                  <a:gd name="connsiteX3" fmla="*/ 553 w 10054"/>
                  <a:gd name="connsiteY3" fmla="*/ 9952 h 10375"/>
                  <a:gd name="connsiteX4" fmla="*/ 9631 w 10054"/>
                  <a:gd name="connsiteY4" fmla="*/ 9825 h 10375"/>
                  <a:gd name="connsiteX5" fmla="*/ 9572 w 10054"/>
                  <a:gd name="connsiteY5" fmla="*/ 835 h 10375"/>
                  <a:gd name="connsiteX0" fmla="*/ 9532 w 10014"/>
                  <a:gd name="connsiteY0" fmla="*/ 835 h 10375"/>
                  <a:gd name="connsiteX1" fmla="*/ 5120 w 10014"/>
                  <a:gd name="connsiteY1" fmla="*/ 368 h 10375"/>
                  <a:gd name="connsiteX2" fmla="*/ 504 w 10014"/>
                  <a:gd name="connsiteY2" fmla="*/ 827 h 10375"/>
                  <a:gd name="connsiteX3" fmla="*/ 513 w 10014"/>
                  <a:gd name="connsiteY3" fmla="*/ 9952 h 10375"/>
                  <a:gd name="connsiteX4" fmla="*/ 9591 w 10014"/>
                  <a:gd name="connsiteY4" fmla="*/ 9825 h 10375"/>
                  <a:gd name="connsiteX5" fmla="*/ 9532 w 10014"/>
                  <a:gd name="connsiteY5" fmla="*/ 835 h 10375"/>
                  <a:gd name="connsiteX0" fmla="*/ 9532 w 10014"/>
                  <a:gd name="connsiteY0" fmla="*/ 653 h 10193"/>
                  <a:gd name="connsiteX1" fmla="*/ 5120 w 10014"/>
                  <a:gd name="connsiteY1" fmla="*/ 186 h 10193"/>
                  <a:gd name="connsiteX2" fmla="*/ 504 w 10014"/>
                  <a:gd name="connsiteY2" fmla="*/ 645 h 10193"/>
                  <a:gd name="connsiteX3" fmla="*/ 513 w 10014"/>
                  <a:gd name="connsiteY3" fmla="*/ 9770 h 10193"/>
                  <a:gd name="connsiteX4" fmla="*/ 9591 w 10014"/>
                  <a:gd name="connsiteY4" fmla="*/ 9643 h 10193"/>
                  <a:gd name="connsiteX5" fmla="*/ 9532 w 10014"/>
                  <a:gd name="connsiteY5" fmla="*/ 653 h 10193"/>
                  <a:gd name="connsiteX0" fmla="*/ 9532 w 10014"/>
                  <a:gd name="connsiteY0" fmla="*/ 579 h 10119"/>
                  <a:gd name="connsiteX1" fmla="*/ 5120 w 10014"/>
                  <a:gd name="connsiteY1" fmla="*/ 112 h 10119"/>
                  <a:gd name="connsiteX2" fmla="*/ 504 w 10014"/>
                  <a:gd name="connsiteY2" fmla="*/ 571 h 10119"/>
                  <a:gd name="connsiteX3" fmla="*/ 513 w 10014"/>
                  <a:gd name="connsiteY3" fmla="*/ 9696 h 10119"/>
                  <a:gd name="connsiteX4" fmla="*/ 9591 w 10014"/>
                  <a:gd name="connsiteY4" fmla="*/ 9569 h 10119"/>
                  <a:gd name="connsiteX5" fmla="*/ 9532 w 10014"/>
                  <a:gd name="connsiteY5" fmla="*/ 579 h 10119"/>
                  <a:gd name="connsiteX0" fmla="*/ 9560 w 10042"/>
                  <a:gd name="connsiteY0" fmla="*/ 783 h 10323"/>
                  <a:gd name="connsiteX1" fmla="*/ 5132 w 10042"/>
                  <a:gd name="connsiteY1" fmla="*/ 521 h 10323"/>
                  <a:gd name="connsiteX2" fmla="*/ 532 w 10042"/>
                  <a:gd name="connsiteY2" fmla="*/ 775 h 10323"/>
                  <a:gd name="connsiteX3" fmla="*/ 541 w 10042"/>
                  <a:gd name="connsiteY3" fmla="*/ 9900 h 10323"/>
                  <a:gd name="connsiteX4" fmla="*/ 9619 w 10042"/>
                  <a:gd name="connsiteY4" fmla="*/ 9773 h 10323"/>
                  <a:gd name="connsiteX5" fmla="*/ 9560 w 10042"/>
                  <a:gd name="connsiteY5" fmla="*/ 783 h 10323"/>
                  <a:gd name="connsiteX0" fmla="*/ 9562 w 10044"/>
                  <a:gd name="connsiteY0" fmla="*/ 560 h 10100"/>
                  <a:gd name="connsiteX1" fmla="*/ 5134 w 10044"/>
                  <a:gd name="connsiteY1" fmla="*/ 298 h 10100"/>
                  <a:gd name="connsiteX2" fmla="*/ 534 w 10044"/>
                  <a:gd name="connsiteY2" fmla="*/ 552 h 10100"/>
                  <a:gd name="connsiteX3" fmla="*/ 543 w 10044"/>
                  <a:gd name="connsiteY3" fmla="*/ 9677 h 10100"/>
                  <a:gd name="connsiteX4" fmla="*/ 9621 w 10044"/>
                  <a:gd name="connsiteY4" fmla="*/ 9550 h 10100"/>
                  <a:gd name="connsiteX5" fmla="*/ 9562 w 10044"/>
                  <a:gd name="connsiteY5" fmla="*/ 560 h 10100"/>
                  <a:gd name="connsiteX0" fmla="*/ 9598 w 10080"/>
                  <a:gd name="connsiteY0" fmla="*/ 482 h 10022"/>
                  <a:gd name="connsiteX1" fmla="*/ 5170 w 10080"/>
                  <a:gd name="connsiteY1" fmla="*/ 220 h 10022"/>
                  <a:gd name="connsiteX2" fmla="*/ 504 w 10080"/>
                  <a:gd name="connsiteY2" fmla="*/ 602 h 10022"/>
                  <a:gd name="connsiteX3" fmla="*/ 579 w 10080"/>
                  <a:gd name="connsiteY3" fmla="*/ 9599 h 10022"/>
                  <a:gd name="connsiteX4" fmla="*/ 9657 w 10080"/>
                  <a:gd name="connsiteY4" fmla="*/ 9472 h 10022"/>
                  <a:gd name="connsiteX5" fmla="*/ 9598 w 10080"/>
                  <a:gd name="connsiteY5" fmla="*/ 482 h 10022"/>
                  <a:gd name="connsiteX0" fmla="*/ 9553 w 10035"/>
                  <a:gd name="connsiteY0" fmla="*/ 453 h 9993"/>
                  <a:gd name="connsiteX1" fmla="*/ 5125 w 10035"/>
                  <a:gd name="connsiteY1" fmla="*/ 191 h 9993"/>
                  <a:gd name="connsiteX2" fmla="*/ 459 w 10035"/>
                  <a:gd name="connsiteY2" fmla="*/ 573 h 9993"/>
                  <a:gd name="connsiteX3" fmla="*/ 534 w 10035"/>
                  <a:gd name="connsiteY3" fmla="*/ 9570 h 9993"/>
                  <a:gd name="connsiteX4" fmla="*/ 9612 w 10035"/>
                  <a:gd name="connsiteY4" fmla="*/ 9443 h 9993"/>
                  <a:gd name="connsiteX5" fmla="*/ 9553 w 10035"/>
                  <a:gd name="connsiteY5" fmla="*/ 453 h 9993"/>
                  <a:gd name="connsiteX0" fmla="*/ 9520 w 10000"/>
                  <a:gd name="connsiteY0" fmla="*/ 453 h 10000"/>
                  <a:gd name="connsiteX1" fmla="*/ 5107 w 10000"/>
                  <a:gd name="connsiteY1" fmla="*/ 191 h 10000"/>
                  <a:gd name="connsiteX2" fmla="*/ 457 w 10000"/>
                  <a:gd name="connsiteY2" fmla="*/ 573 h 10000"/>
                  <a:gd name="connsiteX3" fmla="*/ 532 w 10000"/>
                  <a:gd name="connsiteY3" fmla="*/ 9577 h 10000"/>
                  <a:gd name="connsiteX4" fmla="*/ 9578 w 10000"/>
                  <a:gd name="connsiteY4" fmla="*/ 9450 h 10000"/>
                  <a:gd name="connsiteX5" fmla="*/ 9520 w 10000"/>
                  <a:gd name="connsiteY5" fmla="*/ 453 h 10000"/>
                  <a:gd name="connsiteX0" fmla="*/ 9520 w 10000"/>
                  <a:gd name="connsiteY0" fmla="*/ 445 h 9992"/>
                  <a:gd name="connsiteX1" fmla="*/ 5107 w 10000"/>
                  <a:gd name="connsiteY1" fmla="*/ 183 h 9992"/>
                  <a:gd name="connsiteX2" fmla="*/ 457 w 10000"/>
                  <a:gd name="connsiteY2" fmla="*/ 565 h 9992"/>
                  <a:gd name="connsiteX3" fmla="*/ 532 w 10000"/>
                  <a:gd name="connsiteY3" fmla="*/ 9569 h 9992"/>
                  <a:gd name="connsiteX4" fmla="*/ 9578 w 10000"/>
                  <a:gd name="connsiteY4" fmla="*/ 9442 h 9992"/>
                  <a:gd name="connsiteX5" fmla="*/ 9520 w 10000"/>
                  <a:gd name="connsiteY5" fmla="*/ 445 h 9992"/>
                  <a:gd name="connsiteX0" fmla="*/ 9561 w 10041"/>
                  <a:gd name="connsiteY0" fmla="*/ 695 h 10250"/>
                  <a:gd name="connsiteX1" fmla="*/ 5115 w 10041"/>
                  <a:gd name="connsiteY1" fmla="*/ 356 h 10250"/>
                  <a:gd name="connsiteX2" fmla="*/ 498 w 10041"/>
                  <a:gd name="connsiteY2" fmla="*/ 815 h 10250"/>
                  <a:gd name="connsiteX3" fmla="*/ 573 w 10041"/>
                  <a:gd name="connsiteY3" fmla="*/ 9827 h 10250"/>
                  <a:gd name="connsiteX4" fmla="*/ 9619 w 10041"/>
                  <a:gd name="connsiteY4" fmla="*/ 9700 h 10250"/>
                  <a:gd name="connsiteX5" fmla="*/ 9561 w 10041"/>
                  <a:gd name="connsiteY5" fmla="*/ 695 h 10250"/>
                  <a:gd name="connsiteX0" fmla="*/ 9561 w 9999"/>
                  <a:gd name="connsiteY0" fmla="*/ 695 h 10250"/>
                  <a:gd name="connsiteX1" fmla="*/ 5115 w 9999"/>
                  <a:gd name="connsiteY1" fmla="*/ 356 h 10250"/>
                  <a:gd name="connsiteX2" fmla="*/ 498 w 9999"/>
                  <a:gd name="connsiteY2" fmla="*/ 815 h 10250"/>
                  <a:gd name="connsiteX3" fmla="*/ 573 w 9999"/>
                  <a:gd name="connsiteY3" fmla="*/ 9827 h 10250"/>
                  <a:gd name="connsiteX4" fmla="*/ 9619 w 9999"/>
                  <a:gd name="connsiteY4" fmla="*/ 9700 h 10250"/>
                  <a:gd name="connsiteX5" fmla="*/ 9561 w 9999"/>
                  <a:gd name="connsiteY5" fmla="*/ 695 h 10250"/>
                  <a:gd name="connsiteX0" fmla="*/ 9562 w 10000"/>
                  <a:gd name="connsiteY0" fmla="*/ 678 h 10000"/>
                  <a:gd name="connsiteX1" fmla="*/ 5116 w 10000"/>
                  <a:gd name="connsiteY1" fmla="*/ 347 h 10000"/>
                  <a:gd name="connsiteX2" fmla="*/ 498 w 10000"/>
                  <a:gd name="connsiteY2" fmla="*/ 795 h 10000"/>
                  <a:gd name="connsiteX3" fmla="*/ 573 w 10000"/>
                  <a:gd name="connsiteY3" fmla="*/ 9587 h 10000"/>
                  <a:gd name="connsiteX4" fmla="*/ 9620 w 10000"/>
                  <a:gd name="connsiteY4" fmla="*/ 9463 h 10000"/>
                  <a:gd name="connsiteX5" fmla="*/ 9562 w 10000"/>
                  <a:gd name="connsiteY5" fmla="*/ 678 h 10000"/>
                  <a:gd name="connsiteX0" fmla="*/ 9598 w 10036"/>
                  <a:gd name="connsiteY0" fmla="*/ 678 h 10408"/>
                  <a:gd name="connsiteX1" fmla="*/ 5152 w 10036"/>
                  <a:gd name="connsiteY1" fmla="*/ 347 h 10408"/>
                  <a:gd name="connsiteX2" fmla="*/ 534 w 10036"/>
                  <a:gd name="connsiteY2" fmla="*/ 795 h 10408"/>
                  <a:gd name="connsiteX3" fmla="*/ 609 w 10036"/>
                  <a:gd name="connsiteY3" fmla="*/ 9587 h 10408"/>
                  <a:gd name="connsiteX4" fmla="*/ 5168 w 10036"/>
                  <a:gd name="connsiteY4" fmla="*/ 10029 h 10408"/>
                  <a:gd name="connsiteX5" fmla="*/ 9656 w 10036"/>
                  <a:gd name="connsiteY5" fmla="*/ 9463 h 10408"/>
                  <a:gd name="connsiteX6" fmla="*/ 9598 w 10036"/>
                  <a:gd name="connsiteY6" fmla="*/ 678 h 10408"/>
                  <a:gd name="connsiteX0" fmla="*/ 9598 w 10036"/>
                  <a:gd name="connsiteY0" fmla="*/ 678 h 10408"/>
                  <a:gd name="connsiteX1" fmla="*/ 5152 w 10036"/>
                  <a:gd name="connsiteY1" fmla="*/ 347 h 10408"/>
                  <a:gd name="connsiteX2" fmla="*/ 534 w 10036"/>
                  <a:gd name="connsiteY2" fmla="*/ 795 h 10408"/>
                  <a:gd name="connsiteX3" fmla="*/ 609 w 10036"/>
                  <a:gd name="connsiteY3" fmla="*/ 9587 h 10408"/>
                  <a:gd name="connsiteX4" fmla="*/ 5168 w 10036"/>
                  <a:gd name="connsiteY4" fmla="*/ 10029 h 10408"/>
                  <a:gd name="connsiteX5" fmla="*/ 9656 w 10036"/>
                  <a:gd name="connsiteY5" fmla="*/ 9463 h 10408"/>
                  <a:gd name="connsiteX6" fmla="*/ 9598 w 10036"/>
                  <a:gd name="connsiteY6" fmla="*/ 678 h 10408"/>
                  <a:gd name="connsiteX0" fmla="*/ 9598 w 10036"/>
                  <a:gd name="connsiteY0" fmla="*/ 678 h 10408"/>
                  <a:gd name="connsiteX1" fmla="*/ 5152 w 10036"/>
                  <a:gd name="connsiteY1" fmla="*/ 347 h 10408"/>
                  <a:gd name="connsiteX2" fmla="*/ 534 w 10036"/>
                  <a:gd name="connsiteY2" fmla="*/ 795 h 10408"/>
                  <a:gd name="connsiteX3" fmla="*/ 609 w 10036"/>
                  <a:gd name="connsiteY3" fmla="*/ 9587 h 10408"/>
                  <a:gd name="connsiteX4" fmla="*/ 5168 w 10036"/>
                  <a:gd name="connsiteY4" fmla="*/ 10029 h 10408"/>
                  <a:gd name="connsiteX5" fmla="*/ 9656 w 10036"/>
                  <a:gd name="connsiteY5" fmla="*/ 9463 h 10408"/>
                  <a:gd name="connsiteX6" fmla="*/ 9598 w 10036"/>
                  <a:gd name="connsiteY6" fmla="*/ 678 h 10408"/>
                  <a:gd name="connsiteX0" fmla="*/ 9604 w 10042"/>
                  <a:gd name="connsiteY0" fmla="*/ 678 h 10231"/>
                  <a:gd name="connsiteX1" fmla="*/ 5158 w 10042"/>
                  <a:gd name="connsiteY1" fmla="*/ 347 h 10231"/>
                  <a:gd name="connsiteX2" fmla="*/ 540 w 10042"/>
                  <a:gd name="connsiteY2" fmla="*/ 795 h 10231"/>
                  <a:gd name="connsiteX3" fmla="*/ 615 w 10042"/>
                  <a:gd name="connsiteY3" fmla="*/ 9587 h 10231"/>
                  <a:gd name="connsiteX4" fmla="*/ 5174 w 10042"/>
                  <a:gd name="connsiteY4" fmla="*/ 10029 h 10231"/>
                  <a:gd name="connsiteX5" fmla="*/ 9662 w 10042"/>
                  <a:gd name="connsiteY5" fmla="*/ 9463 h 10231"/>
                  <a:gd name="connsiteX6" fmla="*/ 9604 w 10042"/>
                  <a:gd name="connsiteY6" fmla="*/ 678 h 10231"/>
                  <a:gd name="connsiteX0" fmla="*/ 9631 w 10069"/>
                  <a:gd name="connsiteY0" fmla="*/ 685 h 10297"/>
                  <a:gd name="connsiteX1" fmla="*/ 5185 w 10069"/>
                  <a:gd name="connsiteY1" fmla="*/ 354 h 10297"/>
                  <a:gd name="connsiteX2" fmla="*/ 567 w 10069"/>
                  <a:gd name="connsiteY2" fmla="*/ 802 h 10297"/>
                  <a:gd name="connsiteX3" fmla="*/ 593 w 10069"/>
                  <a:gd name="connsiteY3" fmla="*/ 9694 h 10297"/>
                  <a:gd name="connsiteX4" fmla="*/ 5201 w 10069"/>
                  <a:gd name="connsiteY4" fmla="*/ 10036 h 10297"/>
                  <a:gd name="connsiteX5" fmla="*/ 9689 w 10069"/>
                  <a:gd name="connsiteY5" fmla="*/ 9470 h 10297"/>
                  <a:gd name="connsiteX6" fmla="*/ 9631 w 10069"/>
                  <a:gd name="connsiteY6" fmla="*/ 685 h 10297"/>
                  <a:gd name="connsiteX0" fmla="*/ 9642 w 10080"/>
                  <a:gd name="connsiteY0" fmla="*/ 685 h 10204"/>
                  <a:gd name="connsiteX1" fmla="*/ 5196 w 10080"/>
                  <a:gd name="connsiteY1" fmla="*/ 354 h 10204"/>
                  <a:gd name="connsiteX2" fmla="*/ 578 w 10080"/>
                  <a:gd name="connsiteY2" fmla="*/ 802 h 10204"/>
                  <a:gd name="connsiteX3" fmla="*/ 604 w 10080"/>
                  <a:gd name="connsiteY3" fmla="*/ 9694 h 10204"/>
                  <a:gd name="connsiteX4" fmla="*/ 5212 w 10080"/>
                  <a:gd name="connsiteY4" fmla="*/ 10036 h 10204"/>
                  <a:gd name="connsiteX5" fmla="*/ 9700 w 10080"/>
                  <a:gd name="connsiteY5" fmla="*/ 9470 h 10204"/>
                  <a:gd name="connsiteX6" fmla="*/ 9642 w 10080"/>
                  <a:gd name="connsiteY6" fmla="*/ 685 h 10204"/>
                  <a:gd name="connsiteX0" fmla="*/ 9642 w 10204"/>
                  <a:gd name="connsiteY0" fmla="*/ 772 h 10409"/>
                  <a:gd name="connsiteX1" fmla="*/ 5196 w 10204"/>
                  <a:gd name="connsiteY1" fmla="*/ 441 h 10409"/>
                  <a:gd name="connsiteX2" fmla="*/ 578 w 10204"/>
                  <a:gd name="connsiteY2" fmla="*/ 889 h 10409"/>
                  <a:gd name="connsiteX3" fmla="*/ 604 w 10204"/>
                  <a:gd name="connsiteY3" fmla="*/ 9781 h 10409"/>
                  <a:gd name="connsiteX4" fmla="*/ 5212 w 10204"/>
                  <a:gd name="connsiteY4" fmla="*/ 10123 h 10409"/>
                  <a:gd name="connsiteX5" fmla="*/ 9651 w 10204"/>
                  <a:gd name="connsiteY5" fmla="*/ 9758 h 10409"/>
                  <a:gd name="connsiteX6" fmla="*/ 9642 w 10204"/>
                  <a:gd name="connsiteY6" fmla="*/ 772 h 10409"/>
                  <a:gd name="connsiteX0" fmla="*/ 9642 w 10230"/>
                  <a:gd name="connsiteY0" fmla="*/ 772 h 10250"/>
                  <a:gd name="connsiteX1" fmla="*/ 5196 w 10230"/>
                  <a:gd name="connsiteY1" fmla="*/ 441 h 10250"/>
                  <a:gd name="connsiteX2" fmla="*/ 578 w 10230"/>
                  <a:gd name="connsiteY2" fmla="*/ 889 h 10250"/>
                  <a:gd name="connsiteX3" fmla="*/ 604 w 10230"/>
                  <a:gd name="connsiteY3" fmla="*/ 9781 h 10250"/>
                  <a:gd name="connsiteX4" fmla="*/ 5212 w 10230"/>
                  <a:gd name="connsiteY4" fmla="*/ 10123 h 10250"/>
                  <a:gd name="connsiteX5" fmla="*/ 9651 w 10230"/>
                  <a:gd name="connsiteY5" fmla="*/ 9758 h 10250"/>
                  <a:gd name="connsiteX6" fmla="*/ 9642 w 10230"/>
                  <a:gd name="connsiteY6" fmla="*/ 772 h 10250"/>
                  <a:gd name="connsiteX0" fmla="*/ 9642 w 10133"/>
                  <a:gd name="connsiteY0" fmla="*/ 772 h 10250"/>
                  <a:gd name="connsiteX1" fmla="*/ 5196 w 10133"/>
                  <a:gd name="connsiteY1" fmla="*/ 441 h 10250"/>
                  <a:gd name="connsiteX2" fmla="*/ 578 w 10133"/>
                  <a:gd name="connsiteY2" fmla="*/ 889 h 10250"/>
                  <a:gd name="connsiteX3" fmla="*/ 604 w 10133"/>
                  <a:gd name="connsiteY3" fmla="*/ 9781 h 10250"/>
                  <a:gd name="connsiteX4" fmla="*/ 5212 w 10133"/>
                  <a:gd name="connsiteY4" fmla="*/ 10123 h 10250"/>
                  <a:gd name="connsiteX5" fmla="*/ 9651 w 10133"/>
                  <a:gd name="connsiteY5" fmla="*/ 9758 h 10250"/>
                  <a:gd name="connsiteX6" fmla="*/ 9642 w 10133"/>
                  <a:gd name="connsiteY6" fmla="*/ 772 h 10250"/>
                  <a:gd name="connsiteX0" fmla="*/ 9642 w 10150"/>
                  <a:gd name="connsiteY0" fmla="*/ 779 h 10263"/>
                  <a:gd name="connsiteX1" fmla="*/ 5196 w 10150"/>
                  <a:gd name="connsiteY1" fmla="*/ 448 h 10263"/>
                  <a:gd name="connsiteX2" fmla="*/ 578 w 10150"/>
                  <a:gd name="connsiteY2" fmla="*/ 896 h 10263"/>
                  <a:gd name="connsiteX3" fmla="*/ 604 w 10150"/>
                  <a:gd name="connsiteY3" fmla="*/ 9788 h 10263"/>
                  <a:gd name="connsiteX4" fmla="*/ 5212 w 10150"/>
                  <a:gd name="connsiteY4" fmla="*/ 10130 h 10263"/>
                  <a:gd name="connsiteX5" fmla="*/ 9684 w 10150"/>
                  <a:gd name="connsiteY5" fmla="*/ 9865 h 10263"/>
                  <a:gd name="connsiteX6" fmla="*/ 9642 w 10150"/>
                  <a:gd name="connsiteY6" fmla="*/ 779 h 10263"/>
                  <a:gd name="connsiteX0" fmla="*/ 9642 w 10204"/>
                  <a:gd name="connsiteY0" fmla="*/ 779 h 10257"/>
                  <a:gd name="connsiteX1" fmla="*/ 5196 w 10204"/>
                  <a:gd name="connsiteY1" fmla="*/ 448 h 10257"/>
                  <a:gd name="connsiteX2" fmla="*/ 578 w 10204"/>
                  <a:gd name="connsiteY2" fmla="*/ 896 h 10257"/>
                  <a:gd name="connsiteX3" fmla="*/ 604 w 10204"/>
                  <a:gd name="connsiteY3" fmla="*/ 9788 h 10257"/>
                  <a:gd name="connsiteX4" fmla="*/ 5212 w 10204"/>
                  <a:gd name="connsiteY4" fmla="*/ 10130 h 10257"/>
                  <a:gd name="connsiteX5" fmla="*/ 9684 w 10204"/>
                  <a:gd name="connsiteY5" fmla="*/ 9865 h 10257"/>
                  <a:gd name="connsiteX6" fmla="*/ 9642 w 10204"/>
                  <a:gd name="connsiteY6" fmla="*/ 779 h 10257"/>
                  <a:gd name="connsiteX0" fmla="*/ 9642 w 10206"/>
                  <a:gd name="connsiteY0" fmla="*/ 686 h 10205"/>
                  <a:gd name="connsiteX1" fmla="*/ 5196 w 10206"/>
                  <a:gd name="connsiteY1" fmla="*/ 355 h 10205"/>
                  <a:gd name="connsiteX2" fmla="*/ 578 w 10206"/>
                  <a:gd name="connsiteY2" fmla="*/ 803 h 10205"/>
                  <a:gd name="connsiteX3" fmla="*/ 604 w 10206"/>
                  <a:gd name="connsiteY3" fmla="*/ 9695 h 10205"/>
                  <a:gd name="connsiteX4" fmla="*/ 5212 w 10206"/>
                  <a:gd name="connsiteY4" fmla="*/ 10037 h 10205"/>
                  <a:gd name="connsiteX5" fmla="*/ 9684 w 10206"/>
                  <a:gd name="connsiteY5" fmla="*/ 9772 h 10205"/>
                  <a:gd name="connsiteX6" fmla="*/ 10111 w 10206"/>
                  <a:gd name="connsiteY6" fmla="*/ 5246 h 10205"/>
                  <a:gd name="connsiteX7" fmla="*/ 9642 w 10206"/>
                  <a:gd name="connsiteY7" fmla="*/ 686 h 10205"/>
                  <a:gd name="connsiteX0" fmla="*/ 9642 w 10206"/>
                  <a:gd name="connsiteY0" fmla="*/ 686 h 10205"/>
                  <a:gd name="connsiteX1" fmla="*/ 5196 w 10206"/>
                  <a:gd name="connsiteY1" fmla="*/ 355 h 10205"/>
                  <a:gd name="connsiteX2" fmla="*/ 578 w 10206"/>
                  <a:gd name="connsiteY2" fmla="*/ 803 h 10205"/>
                  <a:gd name="connsiteX3" fmla="*/ 604 w 10206"/>
                  <a:gd name="connsiteY3" fmla="*/ 9695 h 10205"/>
                  <a:gd name="connsiteX4" fmla="*/ 5212 w 10206"/>
                  <a:gd name="connsiteY4" fmla="*/ 10037 h 10205"/>
                  <a:gd name="connsiteX5" fmla="*/ 9684 w 10206"/>
                  <a:gd name="connsiteY5" fmla="*/ 9772 h 10205"/>
                  <a:gd name="connsiteX6" fmla="*/ 10111 w 10206"/>
                  <a:gd name="connsiteY6" fmla="*/ 5246 h 10205"/>
                  <a:gd name="connsiteX7" fmla="*/ 9642 w 10206"/>
                  <a:gd name="connsiteY7" fmla="*/ 686 h 10205"/>
                  <a:gd name="connsiteX0" fmla="*/ 9642 w 10223"/>
                  <a:gd name="connsiteY0" fmla="*/ 686 h 10164"/>
                  <a:gd name="connsiteX1" fmla="*/ 5196 w 10223"/>
                  <a:gd name="connsiteY1" fmla="*/ 355 h 10164"/>
                  <a:gd name="connsiteX2" fmla="*/ 578 w 10223"/>
                  <a:gd name="connsiteY2" fmla="*/ 803 h 10164"/>
                  <a:gd name="connsiteX3" fmla="*/ 604 w 10223"/>
                  <a:gd name="connsiteY3" fmla="*/ 9695 h 10164"/>
                  <a:gd name="connsiteX4" fmla="*/ 5212 w 10223"/>
                  <a:gd name="connsiteY4" fmla="*/ 10037 h 10164"/>
                  <a:gd name="connsiteX5" fmla="*/ 9684 w 10223"/>
                  <a:gd name="connsiteY5" fmla="*/ 9772 h 10164"/>
                  <a:gd name="connsiteX6" fmla="*/ 10111 w 10223"/>
                  <a:gd name="connsiteY6" fmla="*/ 5246 h 10164"/>
                  <a:gd name="connsiteX7" fmla="*/ 9642 w 10223"/>
                  <a:gd name="connsiteY7" fmla="*/ 686 h 10164"/>
                  <a:gd name="connsiteX0" fmla="*/ 9642 w 10136"/>
                  <a:gd name="connsiteY0" fmla="*/ 686 h 10164"/>
                  <a:gd name="connsiteX1" fmla="*/ 5196 w 10136"/>
                  <a:gd name="connsiteY1" fmla="*/ 355 h 10164"/>
                  <a:gd name="connsiteX2" fmla="*/ 578 w 10136"/>
                  <a:gd name="connsiteY2" fmla="*/ 803 h 10164"/>
                  <a:gd name="connsiteX3" fmla="*/ 604 w 10136"/>
                  <a:gd name="connsiteY3" fmla="*/ 9695 h 10164"/>
                  <a:gd name="connsiteX4" fmla="*/ 5212 w 10136"/>
                  <a:gd name="connsiteY4" fmla="*/ 10037 h 10164"/>
                  <a:gd name="connsiteX5" fmla="*/ 9684 w 10136"/>
                  <a:gd name="connsiteY5" fmla="*/ 9772 h 10164"/>
                  <a:gd name="connsiteX6" fmla="*/ 10111 w 10136"/>
                  <a:gd name="connsiteY6" fmla="*/ 5246 h 10164"/>
                  <a:gd name="connsiteX7" fmla="*/ 9642 w 10136"/>
                  <a:gd name="connsiteY7" fmla="*/ 686 h 10164"/>
                  <a:gd name="connsiteX0" fmla="*/ 9642 w 10236"/>
                  <a:gd name="connsiteY0" fmla="*/ 686 h 10203"/>
                  <a:gd name="connsiteX1" fmla="*/ 5196 w 10236"/>
                  <a:gd name="connsiteY1" fmla="*/ 355 h 10203"/>
                  <a:gd name="connsiteX2" fmla="*/ 578 w 10236"/>
                  <a:gd name="connsiteY2" fmla="*/ 803 h 10203"/>
                  <a:gd name="connsiteX3" fmla="*/ 604 w 10236"/>
                  <a:gd name="connsiteY3" fmla="*/ 9695 h 10203"/>
                  <a:gd name="connsiteX4" fmla="*/ 5212 w 10236"/>
                  <a:gd name="connsiteY4" fmla="*/ 10037 h 10203"/>
                  <a:gd name="connsiteX5" fmla="*/ 9684 w 10236"/>
                  <a:gd name="connsiteY5" fmla="*/ 9772 h 10203"/>
                  <a:gd name="connsiteX6" fmla="*/ 10160 w 10236"/>
                  <a:gd name="connsiteY6" fmla="*/ 5271 h 10203"/>
                  <a:gd name="connsiteX7" fmla="*/ 9642 w 10236"/>
                  <a:gd name="connsiteY7" fmla="*/ 686 h 10203"/>
                  <a:gd name="connsiteX0" fmla="*/ 9642 w 10236"/>
                  <a:gd name="connsiteY0" fmla="*/ 686 h 10203"/>
                  <a:gd name="connsiteX1" fmla="*/ 5196 w 10236"/>
                  <a:gd name="connsiteY1" fmla="*/ 355 h 10203"/>
                  <a:gd name="connsiteX2" fmla="*/ 578 w 10236"/>
                  <a:gd name="connsiteY2" fmla="*/ 803 h 10203"/>
                  <a:gd name="connsiteX3" fmla="*/ 604 w 10236"/>
                  <a:gd name="connsiteY3" fmla="*/ 9695 h 10203"/>
                  <a:gd name="connsiteX4" fmla="*/ 5212 w 10236"/>
                  <a:gd name="connsiteY4" fmla="*/ 10037 h 10203"/>
                  <a:gd name="connsiteX5" fmla="*/ 9684 w 10236"/>
                  <a:gd name="connsiteY5" fmla="*/ 9772 h 10203"/>
                  <a:gd name="connsiteX6" fmla="*/ 10160 w 10236"/>
                  <a:gd name="connsiteY6" fmla="*/ 5271 h 10203"/>
                  <a:gd name="connsiteX7" fmla="*/ 9642 w 10236"/>
                  <a:gd name="connsiteY7" fmla="*/ 686 h 10203"/>
                  <a:gd name="connsiteX0" fmla="*/ 9642 w 10182"/>
                  <a:gd name="connsiteY0" fmla="*/ 686 h 10202"/>
                  <a:gd name="connsiteX1" fmla="*/ 5196 w 10182"/>
                  <a:gd name="connsiteY1" fmla="*/ 355 h 10202"/>
                  <a:gd name="connsiteX2" fmla="*/ 578 w 10182"/>
                  <a:gd name="connsiteY2" fmla="*/ 803 h 10202"/>
                  <a:gd name="connsiteX3" fmla="*/ 604 w 10182"/>
                  <a:gd name="connsiteY3" fmla="*/ 9695 h 10202"/>
                  <a:gd name="connsiteX4" fmla="*/ 5212 w 10182"/>
                  <a:gd name="connsiteY4" fmla="*/ 10037 h 10202"/>
                  <a:gd name="connsiteX5" fmla="*/ 9684 w 10182"/>
                  <a:gd name="connsiteY5" fmla="*/ 9772 h 10202"/>
                  <a:gd name="connsiteX6" fmla="*/ 10160 w 10182"/>
                  <a:gd name="connsiteY6" fmla="*/ 5271 h 10202"/>
                  <a:gd name="connsiteX7" fmla="*/ 9642 w 10182"/>
                  <a:gd name="connsiteY7" fmla="*/ 686 h 10202"/>
                  <a:gd name="connsiteX0" fmla="*/ 9642 w 10190"/>
                  <a:gd name="connsiteY0" fmla="*/ 686 h 10164"/>
                  <a:gd name="connsiteX1" fmla="*/ 5196 w 10190"/>
                  <a:gd name="connsiteY1" fmla="*/ 355 h 10164"/>
                  <a:gd name="connsiteX2" fmla="*/ 578 w 10190"/>
                  <a:gd name="connsiteY2" fmla="*/ 803 h 10164"/>
                  <a:gd name="connsiteX3" fmla="*/ 604 w 10190"/>
                  <a:gd name="connsiteY3" fmla="*/ 9695 h 10164"/>
                  <a:gd name="connsiteX4" fmla="*/ 5212 w 10190"/>
                  <a:gd name="connsiteY4" fmla="*/ 10037 h 10164"/>
                  <a:gd name="connsiteX5" fmla="*/ 9684 w 10190"/>
                  <a:gd name="connsiteY5" fmla="*/ 9772 h 10164"/>
                  <a:gd name="connsiteX6" fmla="*/ 10160 w 10190"/>
                  <a:gd name="connsiteY6" fmla="*/ 5271 h 10164"/>
                  <a:gd name="connsiteX7" fmla="*/ 9642 w 10190"/>
                  <a:gd name="connsiteY7" fmla="*/ 686 h 10164"/>
                  <a:gd name="connsiteX0" fmla="*/ 9642 w 10161"/>
                  <a:gd name="connsiteY0" fmla="*/ 686 h 10164"/>
                  <a:gd name="connsiteX1" fmla="*/ 5196 w 10161"/>
                  <a:gd name="connsiteY1" fmla="*/ 355 h 10164"/>
                  <a:gd name="connsiteX2" fmla="*/ 578 w 10161"/>
                  <a:gd name="connsiteY2" fmla="*/ 803 h 10164"/>
                  <a:gd name="connsiteX3" fmla="*/ 604 w 10161"/>
                  <a:gd name="connsiteY3" fmla="*/ 9695 h 10164"/>
                  <a:gd name="connsiteX4" fmla="*/ 5212 w 10161"/>
                  <a:gd name="connsiteY4" fmla="*/ 10037 h 10164"/>
                  <a:gd name="connsiteX5" fmla="*/ 9684 w 10161"/>
                  <a:gd name="connsiteY5" fmla="*/ 9772 h 10164"/>
                  <a:gd name="connsiteX6" fmla="*/ 10160 w 10161"/>
                  <a:gd name="connsiteY6" fmla="*/ 5271 h 10164"/>
                  <a:gd name="connsiteX7" fmla="*/ 9642 w 10161"/>
                  <a:gd name="connsiteY7" fmla="*/ 686 h 10164"/>
                  <a:gd name="connsiteX0" fmla="*/ 9625 w 10144"/>
                  <a:gd name="connsiteY0" fmla="*/ 684 h 10149"/>
                  <a:gd name="connsiteX1" fmla="*/ 5179 w 10144"/>
                  <a:gd name="connsiteY1" fmla="*/ 353 h 10149"/>
                  <a:gd name="connsiteX2" fmla="*/ 561 w 10144"/>
                  <a:gd name="connsiteY2" fmla="*/ 801 h 10149"/>
                  <a:gd name="connsiteX3" fmla="*/ 620 w 10144"/>
                  <a:gd name="connsiteY3" fmla="*/ 9668 h 10149"/>
                  <a:gd name="connsiteX4" fmla="*/ 5195 w 10144"/>
                  <a:gd name="connsiteY4" fmla="*/ 10035 h 10149"/>
                  <a:gd name="connsiteX5" fmla="*/ 9667 w 10144"/>
                  <a:gd name="connsiteY5" fmla="*/ 9770 h 10149"/>
                  <a:gd name="connsiteX6" fmla="*/ 10143 w 10144"/>
                  <a:gd name="connsiteY6" fmla="*/ 5269 h 10149"/>
                  <a:gd name="connsiteX7" fmla="*/ 9625 w 10144"/>
                  <a:gd name="connsiteY7" fmla="*/ 684 h 10149"/>
                  <a:gd name="connsiteX0" fmla="*/ 9625 w 10144"/>
                  <a:gd name="connsiteY0" fmla="*/ 684 h 10122"/>
                  <a:gd name="connsiteX1" fmla="*/ 5179 w 10144"/>
                  <a:gd name="connsiteY1" fmla="*/ 353 h 10122"/>
                  <a:gd name="connsiteX2" fmla="*/ 561 w 10144"/>
                  <a:gd name="connsiteY2" fmla="*/ 801 h 10122"/>
                  <a:gd name="connsiteX3" fmla="*/ 620 w 10144"/>
                  <a:gd name="connsiteY3" fmla="*/ 9668 h 10122"/>
                  <a:gd name="connsiteX4" fmla="*/ 5195 w 10144"/>
                  <a:gd name="connsiteY4" fmla="*/ 10035 h 10122"/>
                  <a:gd name="connsiteX5" fmla="*/ 9667 w 10144"/>
                  <a:gd name="connsiteY5" fmla="*/ 9770 h 10122"/>
                  <a:gd name="connsiteX6" fmla="*/ 10143 w 10144"/>
                  <a:gd name="connsiteY6" fmla="*/ 5269 h 10122"/>
                  <a:gd name="connsiteX7" fmla="*/ 9625 w 10144"/>
                  <a:gd name="connsiteY7" fmla="*/ 684 h 10122"/>
                  <a:gd name="connsiteX0" fmla="*/ 9601 w 10120"/>
                  <a:gd name="connsiteY0" fmla="*/ 684 h 10446"/>
                  <a:gd name="connsiteX1" fmla="*/ 5155 w 10120"/>
                  <a:gd name="connsiteY1" fmla="*/ 353 h 10446"/>
                  <a:gd name="connsiteX2" fmla="*/ 553 w 10120"/>
                  <a:gd name="connsiteY2" fmla="*/ 801 h 10446"/>
                  <a:gd name="connsiteX3" fmla="*/ 596 w 10120"/>
                  <a:gd name="connsiteY3" fmla="*/ 9668 h 10446"/>
                  <a:gd name="connsiteX4" fmla="*/ 5171 w 10120"/>
                  <a:gd name="connsiteY4" fmla="*/ 10035 h 10446"/>
                  <a:gd name="connsiteX5" fmla="*/ 9643 w 10120"/>
                  <a:gd name="connsiteY5" fmla="*/ 9770 h 10446"/>
                  <a:gd name="connsiteX6" fmla="*/ 10119 w 10120"/>
                  <a:gd name="connsiteY6" fmla="*/ 5269 h 10446"/>
                  <a:gd name="connsiteX7" fmla="*/ 9601 w 10120"/>
                  <a:gd name="connsiteY7" fmla="*/ 684 h 10446"/>
                  <a:gd name="connsiteX0" fmla="*/ 9599 w 10118"/>
                  <a:gd name="connsiteY0" fmla="*/ 430 h 9905"/>
                  <a:gd name="connsiteX1" fmla="*/ 5153 w 10118"/>
                  <a:gd name="connsiteY1" fmla="*/ 99 h 9905"/>
                  <a:gd name="connsiteX2" fmla="*/ 551 w 10118"/>
                  <a:gd name="connsiteY2" fmla="*/ 547 h 9905"/>
                  <a:gd name="connsiteX3" fmla="*/ 89 w 10118"/>
                  <a:gd name="connsiteY3" fmla="*/ 4589 h 9905"/>
                  <a:gd name="connsiteX4" fmla="*/ 594 w 10118"/>
                  <a:gd name="connsiteY4" fmla="*/ 9414 h 9905"/>
                  <a:gd name="connsiteX5" fmla="*/ 5169 w 10118"/>
                  <a:gd name="connsiteY5" fmla="*/ 9781 h 9905"/>
                  <a:gd name="connsiteX6" fmla="*/ 9641 w 10118"/>
                  <a:gd name="connsiteY6" fmla="*/ 9516 h 9905"/>
                  <a:gd name="connsiteX7" fmla="*/ 10117 w 10118"/>
                  <a:gd name="connsiteY7" fmla="*/ 5015 h 9905"/>
                  <a:gd name="connsiteX8" fmla="*/ 9599 w 10118"/>
                  <a:gd name="connsiteY8" fmla="*/ 430 h 9905"/>
                  <a:gd name="connsiteX0" fmla="*/ 9464 w 9977"/>
                  <a:gd name="connsiteY0" fmla="*/ 434 h 10000"/>
                  <a:gd name="connsiteX1" fmla="*/ 5070 w 9977"/>
                  <a:gd name="connsiteY1" fmla="*/ 100 h 10000"/>
                  <a:gd name="connsiteX2" fmla="*/ 522 w 9977"/>
                  <a:gd name="connsiteY2" fmla="*/ 552 h 10000"/>
                  <a:gd name="connsiteX3" fmla="*/ 65 w 9977"/>
                  <a:gd name="connsiteY3" fmla="*/ 4633 h 10000"/>
                  <a:gd name="connsiteX4" fmla="*/ 564 w 9977"/>
                  <a:gd name="connsiteY4" fmla="*/ 9504 h 10000"/>
                  <a:gd name="connsiteX5" fmla="*/ 5086 w 9977"/>
                  <a:gd name="connsiteY5" fmla="*/ 9875 h 10000"/>
                  <a:gd name="connsiteX6" fmla="*/ 9506 w 9977"/>
                  <a:gd name="connsiteY6" fmla="*/ 9607 h 10000"/>
                  <a:gd name="connsiteX7" fmla="*/ 9976 w 9977"/>
                  <a:gd name="connsiteY7" fmla="*/ 5063 h 10000"/>
                  <a:gd name="connsiteX8" fmla="*/ 9464 w 9977"/>
                  <a:gd name="connsiteY8" fmla="*/ 434 h 10000"/>
                  <a:gd name="connsiteX0" fmla="*/ 9486 w 10000"/>
                  <a:gd name="connsiteY0" fmla="*/ 436 h 10002"/>
                  <a:gd name="connsiteX1" fmla="*/ 5082 w 10000"/>
                  <a:gd name="connsiteY1" fmla="*/ 102 h 10002"/>
                  <a:gd name="connsiteX2" fmla="*/ 572 w 10000"/>
                  <a:gd name="connsiteY2" fmla="*/ 377 h 10002"/>
                  <a:gd name="connsiteX3" fmla="*/ 65 w 10000"/>
                  <a:gd name="connsiteY3" fmla="*/ 4635 h 10002"/>
                  <a:gd name="connsiteX4" fmla="*/ 565 w 10000"/>
                  <a:gd name="connsiteY4" fmla="*/ 9506 h 10002"/>
                  <a:gd name="connsiteX5" fmla="*/ 5098 w 10000"/>
                  <a:gd name="connsiteY5" fmla="*/ 9877 h 10002"/>
                  <a:gd name="connsiteX6" fmla="*/ 9528 w 10000"/>
                  <a:gd name="connsiteY6" fmla="*/ 9609 h 10002"/>
                  <a:gd name="connsiteX7" fmla="*/ 9999 w 10000"/>
                  <a:gd name="connsiteY7" fmla="*/ 5065 h 10002"/>
                  <a:gd name="connsiteX8" fmla="*/ 9486 w 10000"/>
                  <a:gd name="connsiteY8" fmla="*/ 436 h 10002"/>
                  <a:gd name="connsiteX0" fmla="*/ 9422 w 9936"/>
                  <a:gd name="connsiteY0" fmla="*/ 436 h 9996"/>
                  <a:gd name="connsiteX1" fmla="*/ 5018 w 9936"/>
                  <a:gd name="connsiteY1" fmla="*/ 102 h 9996"/>
                  <a:gd name="connsiteX2" fmla="*/ 508 w 9936"/>
                  <a:gd name="connsiteY2" fmla="*/ 377 h 9996"/>
                  <a:gd name="connsiteX3" fmla="*/ 1 w 9936"/>
                  <a:gd name="connsiteY3" fmla="*/ 4635 h 9996"/>
                  <a:gd name="connsiteX4" fmla="*/ 501 w 9936"/>
                  <a:gd name="connsiteY4" fmla="*/ 9506 h 9996"/>
                  <a:gd name="connsiteX5" fmla="*/ 5034 w 9936"/>
                  <a:gd name="connsiteY5" fmla="*/ 9877 h 9996"/>
                  <a:gd name="connsiteX6" fmla="*/ 9464 w 9936"/>
                  <a:gd name="connsiteY6" fmla="*/ 9609 h 9996"/>
                  <a:gd name="connsiteX7" fmla="*/ 9935 w 9936"/>
                  <a:gd name="connsiteY7" fmla="*/ 5065 h 9996"/>
                  <a:gd name="connsiteX8" fmla="*/ 9422 w 9936"/>
                  <a:gd name="connsiteY8" fmla="*/ 436 h 9996"/>
                  <a:gd name="connsiteX0" fmla="*/ 9549 w 10066"/>
                  <a:gd name="connsiteY0" fmla="*/ 397 h 9961"/>
                  <a:gd name="connsiteX1" fmla="*/ 5116 w 10066"/>
                  <a:gd name="connsiteY1" fmla="*/ 209 h 9961"/>
                  <a:gd name="connsiteX2" fmla="*/ 577 w 10066"/>
                  <a:gd name="connsiteY2" fmla="*/ 338 h 9961"/>
                  <a:gd name="connsiteX3" fmla="*/ 67 w 10066"/>
                  <a:gd name="connsiteY3" fmla="*/ 4598 h 9961"/>
                  <a:gd name="connsiteX4" fmla="*/ 570 w 10066"/>
                  <a:gd name="connsiteY4" fmla="*/ 9471 h 9961"/>
                  <a:gd name="connsiteX5" fmla="*/ 5132 w 10066"/>
                  <a:gd name="connsiteY5" fmla="*/ 9842 h 9961"/>
                  <a:gd name="connsiteX6" fmla="*/ 9591 w 10066"/>
                  <a:gd name="connsiteY6" fmla="*/ 9574 h 9961"/>
                  <a:gd name="connsiteX7" fmla="*/ 10065 w 10066"/>
                  <a:gd name="connsiteY7" fmla="*/ 5028 h 9961"/>
                  <a:gd name="connsiteX8" fmla="*/ 9549 w 10066"/>
                  <a:gd name="connsiteY8" fmla="*/ 397 h 9961"/>
                  <a:gd name="connsiteX0" fmla="*/ 9449 w 10000"/>
                  <a:gd name="connsiteY0" fmla="*/ 575 h 10000"/>
                  <a:gd name="connsiteX1" fmla="*/ 5082 w 10000"/>
                  <a:gd name="connsiteY1" fmla="*/ 210 h 10000"/>
                  <a:gd name="connsiteX2" fmla="*/ 573 w 10000"/>
                  <a:gd name="connsiteY2" fmla="*/ 339 h 10000"/>
                  <a:gd name="connsiteX3" fmla="*/ 67 w 10000"/>
                  <a:gd name="connsiteY3" fmla="*/ 4616 h 10000"/>
                  <a:gd name="connsiteX4" fmla="*/ 566 w 10000"/>
                  <a:gd name="connsiteY4" fmla="*/ 9508 h 10000"/>
                  <a:gd name="connsiteX5" fmla="*/ 5098 w 10000"/>
                  <a:gd name="connsiteY5" fmla="*/ 9881 h 10000"/>
                  <a:gd name="connsiteX6" fmla="*/ 9528 w 10000"/>
                  <a:gd name="connsiteY6" fmla="*/ 9611 h 10000"/>
                  <a:gd name="connsiteX7" fmla="*/ 9999 w 10000"/>
                  <a:gd name="connsiteY7" fmla="*/ 5048 h 10000"/>
                  <a:gd name="connsiteX8" fmla="*/ 9449 w 10000"/>
                  <a:gd name="connsiteY8" fmla="*/ 575 h 10000"/>
                  <a:gd name="connsiteX0" fmla="*/ 9399 w 9950"/>
                  <a:gd name="connsiteY0" fmla="*/ 450 h 9875"/>
                  <a:gd name="connsiteX1" fmla="*/ 5032 w 9950"/>
                  <a:gd name="connsiteY1" fmla="*/ 85 h 9875"/>
                  <a:gd name="connsiteX2" fmla="*/ 634 w 9950"/>
                  <a:gd name="connsiteY2" fmla="*/ 477 h 9875"/>
                  <a:gd name="connsiteX3" fmla="*/ 17 w 9950"/>
                  <a:gd name="connsiteY3" fmla="*/ 4491 h 9875"/>
                  <a:gd name="connsiteX4" fmla="*/ 516 w 9950"/>
                  <a:gd name="connsiteY4" fmla="*/ 9383 h 9875"/>
                  <a:gd name="connsiteX5" fmla="*/ 5048 w 9950"/>
                  <a:gd name="connsiteY5" fmla="*/ 9756 h 9875"/>
                  <a:gd name="connsiteX6" fmla="*/ 9478 w 9950"/>
                  <a:gd name="connsiteY6" fmla="*/ 9486 h 9875"/>
                  <a:gd name="connsiteX7" fmla="*/ 9949 w 9950"/>
                  <a:gd name="connsiteY7" fmla="*/ 4923 h 9875"/>
                  <a:gd name="connsiteX8" fmla="*/ 9399 w 9950"/>
                  <a:gd name="connsiteY8" fmla="*/ 450 h 9875"/>
                  <a:gd name="connsiteX0" fmla="*/ 9439 w 9993"/>
                  <a:gd name="connsiteY0" fmla="*/ 455 h 10005"/>
                  <a:gd name="connsiteX1" fmla="*/ 5050 w 9993"/>
                  <a:gd name="connsiteY1" fmla="*/ 85 h 10005"/>
                  <a:gd name="connsiteX2" fmla="*/ 630 w 9993"/>
                  <a:gd name="connsiteY2" fmla="*/ 482 h 10005"/>
                  <a:gd name="connsiteX3" fmla="*/ 122 w 9993"/>
                  <a:gd name="connsiteY3" fmla="*/ 4547 h 10005"/>
                  <a:gd name="connsiteX4" fmla="*/ 512 w 9993"/>
                  <a:gd name="connsiteY4" fmla="*/ 9501 h 10005"/>
                  <a:gd name="connsiteX5" fmla="*/ 5066 w 9993"/>
                  <a:gd name="connsiteY5" fmla="*/ 9878 h 10005"/>
                  <a:gd name="connsiteX6" fmla="*/ 9519 w 9993"/>
                  <a:gd name="connsiteY6" fmla="*/ 9605 h 10005"/>
                  <a:gd name="connsiteX7" fmla="*/ 9992 w 9993"/>
                  <a:gd name="connsiteY7" fmla="*/ 4984 h 10005"/>
                  <a:gd name="connsiteX8" fmla="*/ 9439 w 9993"/>
                  <a:gd name="connsiteY8" fmla="*/ 455 h 10005"/>
                  <a:gd name="connsiteX0" fmla="*/ 9363 w 9917"/>
                  <a:gd name="connsiteY0" fmla="*/ 455 h 10008"/>
                  <a:gd name="connsiteX1" fmla="*/ 4971 w 9917"/>
                  <a:gd name="connsiteY1" fmla="*/ 85 h 10008"/>
                  <a:gd name="connsiteX2" fmla="*/ 547 w 9917"/>
                  <a:gd name="connsiteY2" fmla="*/ 482 h 10008"/>
                  <a:gd name="connsiteX3" fmla="*/ 207 w 9917"/>
                  <a:gd name="connsiteY3" fmla="*/ 4427 h 10008"/>
                  <a:gd name="connsiteX4" fmla="*/ 429 w 9917"/>
                  <a:gd name="connsiteY4" fmla="*/ 9496 h 10008"/>
                  <a:gd name="connsiteX5" fmla="*/ 4987 w 9917"/>
                  <a:gd name="connsiteY5" fmla="*/ 9873 h 10008"/>
                  <a:gd name="connsiteX6" fmla="*/ 9443 w 9917"/>
                  <a:gd name="connsiteY6" fmla="*/ 9600 h 10008"/>
                  <a:gd name="connsiteX7" fmla="*/ 9916 w 9917"/>
                  <a:gd name="connsiteY7" fmla="*/ 4982 h 10008"/>
                  <a:gd name="connsiteX8" fmla="*/ 9363 w 9917"/>
                  <a:gd name="connsiteY8" fmla="*/ 455 h 10008"/>
                  <a:gd name="connsiteX0" fmla="*/ 9437 w 9996"/>
                  <a:gd name="connsiteY0" fmla="*/ 456 h 10001"/>
                  <a:gd name="connsiteX1" fmla="*/ 5009 w 9996"/>
                  <a:gd name="connsiteY1" fmla="*/ 86 h 10001"/>
                  <a:gd name="connsiteX2" fmla="*/ 473 w 9996"/>
                  <a:gd name="connsiteY2" fmla="*/ 394 h 10001"/>
                  <a:gd name="connsiteX3" fmla="*/ 205 w 9996"/>
                  <a:gd name="connsiteY3" fmla="*/ 4424 h 10001"/>
                  <a:gd name="connsiteX4" fmla="*/ 429 w 9996"/>
                  <a:gd name="connsiteY4" fmla="*/ 9489 h 10001"/>
                  <a:gd name="connsiteX5" fmla="*/ 5025 w 9996"/>
                  <a:gd name="connsiteY5" fmla="*/ 9866 h 10001"/>
                  <a:gd name="connsiteX6" fmla="*/ 9518 w 9996"/>
                  <a:gd name="connsiteY6" fmla="*/ 9593 h 10001"/>
                  <a:gd name="connsiteX7" fmla="*/ 9995 w 9996"/>
                  <a:gd name="connsiteY7" fmla="*/ 4979 h 10001"/>
                  <a:gd name="connsiteX8" fmla="*/ 9437 w 9996"/>
                  <a:gd name="connsiteY8" fmla="*/ 456 h 10001"/>
                  <a:gd name="connsiteX0" fmla="*/ 9441 w 10000"/>
                  <a:gd name="connsiteY0" fmla="*/ 455 h 9999"/>
                  <a:gd name="connsiteX1" fmla="*/ 5011 w 10000"/>
                  <a:gd name="connsiteY1" fmla="*/ 85 h 9999"/>
                  <a:gd name="connsiteX2" fmla="*/ 473 w 10000"/>
                  <a:gd name="connsiteY2" fmla="*/ 393 h 9999"/>
                  <a:gd name="connsiteX3" fmla="*/ 205 w 10000"/>
                  <a:gd name="connsiteY3" fmla="*/ 4423 h 9999"/>
                  <a:gd name="connsiteX4" fmla="*/ 429 w 10000"/>
                  <a:gd name="connsiteY4" fmla="*/ 9487 h 9999"/>
                  <a:gd name="connsiteX5" fmla="*/ 5027 w 10000"/>
                  <a:gd name="connsiteY5" fmla="*/ 9864 h 9999"/>
                  <a:gd name="connsiteX6" fmla="*/ 9522 w 10000"/>
                  <a:gd name="connsiteY6" fmla="*/ 9591 h 9999"/>
                  <a:gd name="connsiteX7" fmla="*/ 9999 w 10000"/>
                  <a:gd name="connsiteY7" fmla="*/ 4978 h 9999"/>
                  <a:gd name="connsiteX8" fmla="*/ 9441 w 10000"/>
                  <a:gd name="connsiteY8" fmla="*/ 455 h 9999"/>
                  <a:gd name="connsiteX0" fmla="*/ 9453 w 10012"/>
                  <a:gd name="connsiteY0" fmla="*/ 455 h 10013"/>
                  <a:gd name="connsiteX1" fmla="*/ 5023 w 10012"/>
                  <a:gd name="connsiteY1" fmla="*/ 85 h 10013"/>
                  <a:gd name="connsiteX2" fmla="*/ 485 w 10012"/>
                  <a:gd name="connsiteY2" fmla="*/ 393 h 10013"/>
                  <a:gd name="connsiteX3" fmla="*/ 217 w 10012"/>
                  <a:gd name="connsiteY3" fmla="*/ 4423 h 10013"/>
                  <a:gd name="connsiteX4" fmla="*/ 422 w 10012"/>
                  <a:gd name="connsiteY4" fmla="*/ 9488 h 10013"/>
                  <a:gd name="connsiteX5" fmla="*/ 5039 w 10012"/>
                  <a:gd name="connsiteY5" fmla="*/ 9865 h 10013"/>
                  <a:gd name="connsiteX6" fmla="*/ 9534 w 10012"/>
                  <a:gd name="connsiteY6" fmla="*/ 9592 h 10013"/>
                  <a:gd name="connsiteX7" fmla="*/ 10011 w 10012"/>
                  <a:gd name="connsiteY7" fmla="*/ 4978 h 10013"/>
                  <a:gd name="connsiteX8" fmla="*/ 9453 w 10012"/>
                  <a:gd name="connsiteY8" fmla="*/ 455 h 10013"/>
                  <a:gd name="connsiteX0" fmla="*/ 9453 w 10012"/>
                  <a:gd name="connsiteY0" fmla="*/ 455 h 9957"/>
                  <a:gd name="connsiteX1" fmla="*/ 5023 w 10012"/>
                  <a:gd name="connsiteY1" fmla="*/ 85 h 9957"/>
                  <a:gd name="connsiteX2" fmla="*/ 485 w 10012"/>
                  <a:gd name="connsiteY2" fmla="*/ 393 h 9957"/>
                  <a:gd name="connsiteX3" fmla="*/ 217 w 10012"/>
                  <a:gd name="connsiteY3" fmla="*/ 4423 h 9957"/>
                  <a:gd name="connsiteX4" fmla="*/ 422 w 10012"/>
                  <a:gd name="connsiteY4" fmla="*/ 9488 h 9957"/>
                  <a:gd name="connsiteX5" fmla="*/ 5020 w 10012"/>
                  <a:gd name="connsiteY5" fmla="*/ 9747 h 9957"/>
                  <a:gd name="connsiteX6" fmla="*/ 9534 w 10012"/>
                  <a:gd name="connsiteY6" fmla="*/ 9592 h 9957"/>
                  <a:gd name="connsiteX7" fmla="*/ 10011 w 10012"/>
                  <a:gd name="connsiteY7" fmla="*/ 4978 h 9957"/>
                  <a:gd name="connsiteX8" fmla="*/ 9453 w 10012"/>
                  <a:gd name="connsiteY8" fmla="*/ 455 h 9957"/>
                  <a:gd name="connsiteX0" fmla="*/ 9442 w 10000"/>
                  <a:gd name="connsiteY0" fmla="*/ 457 h 9959"/>
                  <a:gd name="connsiteX1" fmla="*/ 5017 w 10000"/>
                  <a:gd name="connsiteY1" fmla="*/ 85 h 9959"/>
                  <a:gd name="connsiteX2" fmla="*/ 484 w 10000"/>
                  <a:gd name="connsiteY2" fmla="*/ 395 h 9959"/>
                  <a:gd name="connsiteX3" fmla="*/ 217 w 10000"/>
                  <a:gd name="connsiteY3" fmla="*/ 4442 h 9959"/>
                  <a:gd name="connsiteX4" fmla="*/ 421 w 10000"/>
                  <a:gd name="connsiteY4" fmla="*/ 9529 h 9959"/>
                  <a:gd name="connsiteX5" fmla="*/ 5014 w 10000"/>
                  <a:gd name="connsiteY5" fmla="*/ 9789 h 9959"/>
                  <a:gd name="connsiteX6" fmla="*/ 9523 w 10000"/>
                  <a:gd name="connsiteY6" fmla="*/ 9633 h 9959"/>
                  <a:gd name="connsiteX7" fmla="*/ 9999 w 10000"/>
                  <a:gd name="connsiteY7" fmla="*/ 4999 h 9959"/>
                  <a:gd name="connsiteX8" fmla="*/ 9442 w 10000"/>
                  <a:gd name="connsiteY8" fmla="*/ 457 h 9959"/>
                  <a:gd name="connsiteX0" fmla="*/ 9442 w 9999"/>
                  <a:gd name="connsiteY0" fmla="*/ 459 h 10046"/>
                  <a:gd name="connsiteX1" fmla="*/ 5017 w 9999"/>
                  <a:gd name="connsiteY1" fmla="*/ 85 h 10046"/>
                  <a:gd name="connsiteX2" fmla="*/ 484 w 9999"/>
                  <a:gd name="connsiteY2" fmla="*/ 397 h 10046"/>
                  <a:gd name="connsiteX3" fmla="*/ 217 w 9999"/>
                  <a:gd name="connsiteY3" fmla="*/ 4460 h 10046"/>
                  <a:gd name="connsiteX4" fmla="*/ 421 w 9999"/>
                  <a:gd name="connsiteY4" fmla="*/ 9568 h 10046"/>
                  <a:gd name="connsiteX5" fmla="*/ 5014 w 9999"/>
                  <a:gd name="connsiteY5" fmla="*/ 9829 h 10046"/>
                  <a:gd name="connsiteX6" fmla="*/ 9448 w 9999"/>
                  <a:gd name="connsiteY6" fmla="*/ 9583 h 10046"/>
                  <a:gd name="connsiteX7" fmla="*/ 9999 w 9999"/>
                  <a:gd name="connsiteY7" fmla="*/ 5020 h 10046"/>
                  <a:gd name="connsiteX8" fmla="*/ 9442 w 9999"/>
                  <a:gd name="connsiteY8" fmla="*/ 459 h 10046"/>
                  <a:gd name="connsiteX0" fmla="*/ 9471 w 10028"/>
                  <a:gd name="connsiteY0" fmla="*/ 457 h 9900"/>
                  <a:gd name="connsiteX1" fmla="*/ 5046 w 10028"/>
                  <a:gd name="connsiteY1" fmla="*/ 85 h 9900"/>
                  <a:gd name="connsiteX2" fmla="*/ 512 w 10028"/>
                  <a:gd name="connsiteY2" fmla="*/ 395 h 9900"/>
                  <a:gd name="connsiteX3" fmla="*/ 245 w 10028"/>
                  <a:gd name="connsiteY3" fmla="*/ 4440 h 9900"/>
                  <a:gd name="connsiteX4" fmla="*/ 449 w 10028"/>
                  <a:gd name="connsiteY4" fmla="*/ 9524 h 9900"/>
                  <a:gd name="connsiteX5" fmla="*/ 5043 w 10028"/>
                  <a:gd name="connsiteY5" fmla="*/ 9784 h 9900"/>
                  <a:gd name="connsiteX6" fmla="*/ 9477 w 10028"/>
                  <a:gd name="connsiteY6" fmla="*/ 9539 h 9900"/>
                  <a:gd name="connsiteX7" fmla="*/ 10028 w 10028"/>
                  <a:gd name="connsiteY7" fmla="*/ 4997 h 9900"/>
                  <a:gd name="connsiteX8" fmla="*/ 9471 w 10028"/>
                  <a:gd name="connsiteY8" fmla="*/ 457 h 9900"/>
                  <a:gd name="connsiteX0" fmla="*/ 9374 w 9929"/>
                  <a:gd name="connsiteY0" fmla="*/ 462 h 10063"/>
                  <a:gd name="connsiteX1" fmla="*/ 4961 w 9929"/>
                  <a:gd name="connsiteY1" fmla="*/ 86 h 10063"/>
                  <a:gd name="connsiteX2" fmla="*/ 440 w 9929"/>
                  <a:gd name="connsiteY2" fmla="*/ 399 h 10063"/>
                  <a:gd name="connsiteX3" fmla="*/ 173 w 9929"/>
                  <a:gd name="connsiteY3" fmla="*/ 4485 h 10063"/>
                  <a:gd name="connsiteX4" fmla="*/ 377 w 9929"/>
                  <a:gd name="connsiteY4" fmla="*/ 9620 h 10063"/>
                  <a:gd name="connsiteX5" fmla="*/ 4358 w 9929"/>
                  <a:gd name="connsiteY5" fmla="*/ 9793 h 10063"/>
                  <a:gd name="connsiteX6" fmla="*/ 9380 w 9929"/>
                  <a:gd name="connsiteY6" fmla="*/ 9635 h 10063"/>
                  <a:gd name="connsiteX7" fmla="*/ 9929 w 9929"/>
                  <a:gd name="connsiteY7" fmla="*/ 5047 h 10063"/>
                  <a:gd name="connsiteX8" fmla="*/ 9374 w 9929"/>
                  <a:gd name="connsiteY8" fmla="*/ 462 h 10063"/>
                  <a:gd name="connsiteX0" fmla="*/ 9479 w 10038"/>
                  <a:gd name="connsiteY0" fmla="*/ 459 h 9988"/>
                  <a:gd name="connsiteX1" fmla="*/ 5034 w 10038"/>
                  <a:gd name="connsiteY1" fmla="*/ 85 h 9988"/>
                  <a:gd name="connsiteX2" fmla="*/ 481 w 10038"/>
                  <a:gd name="connsiteY2" fmla="*/ 397 h 9988"/>
                  <a:gd name="connsiteX3" fmla="*/ 212 w 10038"/>
                  <a:gd name="connsiteY3" fmla="*/ 4457 h 9988"/>
                  <a:gd name="connsiteX4" fmla="*/ 418 w 10038"/>
                  <a:gd name="connsiteY4" fmla="*/ 9560 h 9988"/>
                  <a:gd name="connsiteX5" fmla="*/ 4975 w 10038"/>
                  <a:gd name="connsiteY5" fmla="*/ 9702 h 9988"/>
                  <a:gd name="connsiteX6" fmla="*/ 9485 w 10038"/>
                  <a:gd name="connsiteY6" fmla="*/ 9575 h 9988"/>
                  <a:gd name="connsiteX7" fmla="*/ 10038 w 10038"/>
                  <a:gd name="connsiteY7" fmla="*/ 5015 h 9988"/>
                  <a:gd name="connsiteX8" fmla="*/ 9479 w 10038"/>
                  <a:gd name="connsiteY8" fmla="*/ 459 h 9988"/>
                  <a:gd name="connsiteX0" fmla="*/ 9443 w 10000"/>
                  <a:gd name="connsiteY0" fmla="*/ 460 h 9971"/>
                  <a:gd name="connsiteX1" fmla="*/ 5015 w 10000"/>
                  <a:gd name="connsiteY1" fmla="*/ 85 h 9971"/>
                  <a:gd name="connsiteX2" fmla="*/ 479 w 10000"/>
                  <a:gd name="connsiteY2" fmla="*/ 397 h 9971"/>
                  <a:gd name="connsiteX3" fmla="*/ 211 w 10000"/>
                  <a:gd name="connsiteY3" fmla="*/ 4462 h 9971"/>
                  <a:gd name="connsiteX4" fmla="*/ 416 w 10000"/>
                  <a:gd name="connsiteY4" fmla="*/ 9571 h 9971"/>
                  <a:gd name="connsiteX5" fmla="*/ 4956 w 10000"/>
                  <a:gd name="connsiteY5" fmla="*/ 9714 h 9971"/>
                  <a:gd name="connsiteX6" fmla="*/ 9449 w 10000"/>
                  <a:gd name="connsiteY6" fmla="*/ 9587 h 9971"/>
                  <a:gd name="connsiteX7" fmla="*/ 10000 w 10000"/>
                  <a:gd name="connsiteY7" fmla="*/ 5021 h 9971"/>
                  <a:gd name="connsiteX8" fmla="*/ 9443 w 10000"/>
                  <a:gd name="connsiteY8" fmla="*/ 460 h 9971"/>
                  <a:gd name="connsiteX0" fmla="*/ 9477 w 10034"/>
                  <a:gd name="connsiteY0" fmla="*/ 470 h 10000"/>
                  <a:gd name="connsiteX1" fmla="*/ 5049 w 10034"/>
                  <a:gd name="connsiteY1" fmla="*/ 94 h 10000"/>
                  <a:gd name="connsiteX2" fmla="*/ 513 w 10034"/>
                  <a:gd name="connsiteY2" fmla="*/ 407 h 10000"/>
                  <a:gd name="connsiteX3" fmla="*/ 170 w 10034"/>
                  <a:gd name="connsiteY3" fmla="*/ 4604 h 10000"/>
                  <a:gd name="connsiteX4" fmla="*/ 450 w 10034"/>
                  <a:gd name="connsiteY4" fmla="*/ 9608 h 10000"/>
                  <a:gd name="connsiteX5" fmla="*/ 4990 w 10034"/>
                  <a:gd name="connsiteY5" fmla="*/ 9751 h 10000"/>
                  <a:gd name="connsiteX6" fmla="*/ 9483 w 10034"/>
                  <a:gd name="connsiteY6" fmla="*/ 9624 h 10000"/>
                  <a:gd name="connsiteX7" fmla="*/ 10034 w 10034"/>
                  <a:gd name="connsiteY7" fmla="*/ 5045 h 10000"/>
                  <a:gd name="connsiteX8" fmla="*/ 9477 w 10034"/>
                  <a:gd name="connsiteY8" fmla="*/ 470 h 10000"/>
                  <a:gd name="connsiteX0" fmla="*/ 9477 w 10034"/>
                  <a:gd name="connsiteY0" fmla="*/ 408 h 9938"/>
                  <a:gd name="connsiteX1" fmla="*/ 5030 w 10034"/>
                  <a:gd name="connsiteY1" fmla="*/ 182 h 9938"/>
                  <a:gd name="connsiteX2" fmla="*/ 513 w 10034"/>
                  <a:gd name="connsiteY2" fmla="*/ 345 h 9938"/>
                  <a:gd name="connsiteX3" fmla="*/ 170 w 10034"/>
                  <a:gd name="connsiteY3" fmla="*/ 4542 h 9938"/>
                  <a:gd name="connsiteX4" fmla="*/ 450 w 10034"/>
                  <a:gd name="connsiteY4" fmla="*/ 9546 h 9938"/>
                  <a:gd name="connsiteX5" fmla="*/ 4990 w 10034"/>
                  <a:gd name="connsiteY5" fmla="*/ 9689 h 9938"/>
                  <a:gd name="connsiteX6" fmla="*/ 9483 w 10034"/>
                  <a:gd name="connsiteY6" fmla="*/ 9562 h 9938"/>
                  <a:gd name="connsiteX7" fmla="*/ 10034 w 10034"/>
                  <a:gd name="connsiteY7" fmla="*/ 4983 h 9938"/>
                  <a:gd name="connsiteX8" fmla="*/ 9477 w 10034"/>
                  <a:gd name="connsiteY8" fmla="*/ 408 h 9938"/>
                  <a:gd name="connsiteX0" fmla="*/ 9445 w 10000"/>
                  <a:gd name="connsiteY0" fmla="*/ 487 h 10076"/>
                  <a:gd name="connsiteX1" fmla="*/ 5013 w 10000"/>
                  <a:gd name="connsiteY1" fmla="*/ 78 h 10076"/>
                  <a:gd name="connsiteX2" fmla="*/ 511 w 10000"/>
                  <a:gd name="connsiteY2" fmla="*/ 423 h 10076"/>
                  <a:gd name="connsiteX3" fmla="*/ 169 w 10000"/>
                  <a:gd name="connsiteY3" fmla="*/ 4646 h 10076"/>
                  <a:gd name="connsiteX4" fmla="*/ 448 w 10000"/>
                  <a:gd name="connsiteY4" fmla="*/ 9682 h 10076"/>
                  <a:gd name="connsiteX5" fmla="*/ 4973 w 10000"/>
                  <a:gd name="connsiteY5" fmla="*/ 9825 h 10076"/>
                  <a:gd name="connsiteX6" fmla="*/ 9451 w 10000"/>
                  <a:gd name="connsiteY6" fmla="*/ 9698 h 10076"/>
                  <a:gd name="connsiteX7" fmla="*/ 10000 w 10000"/>
                  <a:gd name="connsiteY7" fmla="*/ 5090 h 10076"/>
                  <a:gd name="connsiteX8" fmla="*/ 9445 w 10000"/>
                  <a:gd name="connsiteY8" fmla="*/ 487 h 10076"/>
                  <a:gd name="connsiteX0" fmla="*/ 9445 w 10000"/>
                  <a:gd name="connsiteY0" fmla="*/ 487 h 10085"/>
                  <a:gd name="connsiteX1" fmla="*/ 5013 w 10000"/>
                  <a:gd name="connsiteY1" fmla="*/ 78 h 10085"/>
                  <a:gd name="connsiteX2" fmla="*/ 511 w 10000"/>
                  <a:gd name="connsiteY2" fmla="*/ 423 h 10085"/>
                  <a:gd name="connsiteX3" fmla="*/ 169 w 10000"/>
                  <a:gd name="connsiteY3" fmla="*/ 4646 h 10085"/>
                  <a:gd name="connsiteX4" fmla="*/ 448 w 10000"/>
                  <a:gd name="connsiteY4" fmla="*/ 9682 h 10085"/>
                  <a:gd name="connsiteX5" fmla="*/ 4973 w 10000"/>
                  <a:gd name="connsiteY5" fmla="*/ 9825 h 10085"/>
                  <a:gd name="connsiteX6" fmla="*/ 9451 w 10000"/>
                  <a:gd name="connsiteY6" fmla="*/ 9698 h 10085"/>
                  <a:gd name="connsiteX7" fmla="*/ 10000 w 10000"/>
                  <a:gd name="connsiteY7" fmla="*/ 5090 h 10085"/>
                  <a:gd name="connsiteX8" fmla="*/ 9445 w 10000"/>
                  <a:gd name="connsiteY8" fmla="*/ 487 h 10085"/>
                  <a:gd name="connsiteX0" fmla="*/ 9445 w 10000"/>
                  <a:gd name="connsiteY0" fmla="*/ 487 h 10085"/>
                  <a:gd name="connsiteX1" fmla="*/ 5013 w 10000"/>
                  <a:gd name="connsiteY1" fmla="*/ 78 h 10085"/>
                  <a:gd name="connsiteX2" fmla="*/ 511 w 10000"/>
                  <a:gd name="connsiteY2" fmla="*/ 423 h 10085"/>
                  <a:gd name="connsiteX3" fmla="*/ 169 w 10000"/>
                  <a:gd name="connsiteY3" fmla="*/ 4646 h 10085"/>
                  <a:gd name="connsiteX4" fmla="*/ 448 w 10000"/>
                  <a:gd name="connsiteY4" fmla="*/ 9682 h 10085"/>
                  <a:gd name="connsiteX5" fmla="*/ 4973 w 10000"/>
                  <a:gd name="connsiteY5" fmla="*/ 9825 h 10085"/>
                  <a:gd name="connsiteX6" fmla="*/ 9451 w 10000"/>
                  <a:gd name="connsiteY6" fmla="*/ 9698 h 10085"/>
                  <a:gd name="connsiteX7" fmla="*/ 10000 w 10000"/>
                  <a:gd name="connsiteY7" fmla="*/ 5090 h 10085"/>
                  <a:gd name="connsiteX8" fmla="*/ 9445 w 10000"/>
                  <a:gd name="connsiteY8" fmla="*/ 487 h 10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00" h="10085">
                    <a:moveTo>
                      <a:pt x="9445" y="487"/>
                    </a:moveTo>
                    <a:cubicBezTo>
                      <a:pt x="8557" y="-301"/>
                      <a:pt x="6682" y="136"/>
                      <a:pt x="5013" y="78"/>
                    </a:cubicBezTo>
                    <a:cubicBezTo>
                      <a:pt x="3360" y="179"/>
                      <a:pt x="1318" y="-338"/>
                      <a:pt x="511" y="423"/>
                    </a:cubicBezTo>
                    <a:cubicBezTo>
                      <a:pt x="-296" y="1184"/>
                      <a:pt x="179" y="3105"/>
                      <a:pt x="169" y="4646"/>
                    </a:cubicBezTo>
                    <a:cubicBezTo>
                      <a:pt x="159" y="6190"/>
                      <a:pt x="-352" y="8818"/>
                      <a:pt x="448" y="9682"/>
                    </a:cubicBezTo>
                    <a:cubicBezTo>
                      <a:pt x="1249" y="10545"/>
                      <a:pt x="3079" y="9704"/>
                      <a:pt x="4973" y="9825"/>
                    </a:cubicBezTo>
                    <a:cubicBezTo>
                      <a:pt x="6470" y="9923"/>
                      <a:pt x="8536" y="10426"/>
                      <a:pt x="9451" y="9698"/>
                    </a:cubicBezTo>
                    <a:cubicBezTo>
                      <a:pt x="9906" y="9167"/>
                      <a:pt x="10007" y="6673"/>
                      <a:pt x="10000" y="5090"/>
                    </a:cubicBezTo>
                    <a:cubicBezTo>
                      <a:pt x="9993" y="3509"/>
                      <a:pt x="10024" y="1001"/>
                      <a:pt x="9445" y="487"/>
                    </a:cubicBezTo>
                    <a:close/>
                  </a:path>
                </a:pathLst>
              </a:custGeom>
              <a:solidFill>
                <a:schemeClr val="bg1"/>
              </a:solidFill>
              <a:ln w="22225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12" name="Group 11"/>
              <p:cNvGrpSpPr/>
              <p:nvPr/>
            </p:nvGrpSpPr>
            <p:grpSpPr>
              <a:xfrm>
                <a:off x="1097557" y="700499"/>
                <a:ext cx="7498976" cy="5278764"/>
                <a:chOff x="220266" y="267321"/>
                <a:chExt cx="8471454" cy="5963322"/>
              </a:xfrm>
            </p:grpSpPr>
            <p:sp>
              <p:nvSpPr>
                <p:cNvPr id="13" name="Freeform 5"/>
                <p:cNvSpPr>
                  <a:spLocks/>
                </p:cNvSpPr>
                <p:nvPr/>
              </p:nvSpPr>
              <p:spPr bwMode="auto">
                <a:xfrm rot="17654373" flipH="1" flipV="1">
                  <a:off x="1730411" y="678404"/>
                  <a:ext cx="552565" cy="4851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lvl="0"/>
                  <a:endParaRPr lang="en-US"/>
                </a:p>
              </p:txBody>
            </p:sp>
            <p:sp>
              <p:nvSpPr>
                <p:cNvPr id="14" name="Freeform 5"/>
                <p:cNvSpPr>
                  <a:spLocks/>
                </p:cNvSpPr>
                <p:nvPr/>
              </p:nvSpPr>
              <p:spPr bwMode="auto">
                <a:xfrm rot="16907243">
                  <a:off x="4216632" y="5557959"/>
                  <a:ext cx="786306" cy="559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" name="Freeform 5"/>
                <p:cNvSpPr>
                  <a:spLocks/>
                </p:cNvSpPr>
                <p:nvPr/>
              </p:nvSpPr>
              <p:spPr bwMode="auto">
                <a:xfrm rot="13080071" flipV="1">
                  <a:off x="5621285" y="5498834"/>
                  <a:ext cx="1174339" cy="7090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" name="Freeform 5"/>
                <p:cNvSpPr>
                  <a:spLocks/>
                </p:cNvSpPr>
                <p:nvPr/>
              </p:nvSpPr>
              <p:spPr bwMode="auto">
                <a:xfrm rot="802933">
                  <a:off x="452500" y="3018241"/>
                  <a:ext cx="786307" cy="559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" name="Freeform 5"/>
                <p:cNvSpPr>
                  <a:spLocks/>
                </p:cNvSpPr>
                <p:nvPr/>
              </p:nvSpPr>
              <p:spPr bwMode="auto">
                <a:xfrm rot="7653227">
                  <a:off x="1269784" y="613926"/>
                  <a:ext cx="786306" cy="559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" name="Freeform 5"/>
                <p:cNvSpPr>
                  <a:spLocks/>
                </p:cNvSpPr>
                <p:nvPr/>
              </p:nvSpPr>
              <p:spPr bwMode="auto">
                <a:xfrm rot="8519929">
                  <a:off x="5066513" y="489735"/>
                  <a:ext cx="1042336" cy="628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" name="Freeform 5"/>
                <p:cNvSpPr>
                  <a:spLocks/>
                </p:cNvSpPr>
                <p:nvPr/>
              </p:nvSpPr>
              <p:spPr bwMode="auto">
                <a:xfrm rot="8136384">
                  <a:off x="6770669" y="759154"/>
                  <a:ext cx="715114" cy="4234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" name="Freeform 5"/>
                <p:cNvSpPr>
                  <a:spLocks/>
                </p:cNvSpPr>
                <p:nvPr/>
              </p:nvSpPr>
              <p:spPr bwMode="auto">
                <a:xfrm rot="19575269">
                  <a:off x="6528700" y="5355523"/>
                  <a:ext cx="884347" cy="6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" name="Freeform 5"/>
                <p:cNvSpPr>
                  <a:spLocks/>
                </p:cNvSpPr>
                <p:nvPr/>
              </p:nvSpPr>
              <p:spPr bwMode="auto">
                <a:xfrm rot="12242146">
                  <a:off x="7749041" y="2862888"/>
                  <a:ext cx="786307" cy="559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" name="Freeform 5"/>
                <p:cNvSpPr>
                  <a:spLocks/>
                </p:cNvSpPr>
                <p:nvPr/>
              </p:nvSpPr>
              <p:spPr bwMode="auto">
                <a:xfrm rot="8134128" flipH="1" flipV="1">
                  <a:off x="1910905" y="5360499"/>
                  <a:ext cx="997753" cy="70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" name="Freeform 5"/>
                <p:cNvSpPr>
                  <a:spLocks/>
                </p:cNvSpPr>
                <p:nvPr/>
              </p:nvSpPr>
              <p:spPr bwMode="auto">
                <a:xfrm rot="520332">
                  <a:off x="403478" y="3946184"/>
                  <a:ext cx="884348" cy="628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" name="Freeform 5"/>
                <p:cNvSpPr>
                  <a:spLocks/>
                </p:cNvSpPr>
                <p:nvPr/>
              </p:nvSpPr>
              <p:spPr bwMode="auto">
                <a:xfrm rot="9318673" flipH="1" flipV="1">
                  <a:off x="3828499" y="5314049"/>
                  <a:ext cx="818562" cy="581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bg2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lvl="0"/>
                  <a:endParaRPr lang="en-US"/>
                </a:p>
              </p:txBody>
            </p:sp>
            <p:sp>
              <p:nvSpPr>
                <p:cNvPr id="25" name="Freeform 5"/>
                <p:cNvSpPr>
                  <a:spLocks/>
                </p:cNvSpPr>
                <p:nvPr/>
              </p:nvSpPr>
              <p:spPr bwMode="auto">
                <a:xfrm rot="10163464" flipH="1" flipV="1">
                  <a:off x="5030370" y="5370507"/>
                  <a:ext cx="904032" cy="7980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bg2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" name="Freeform 5"/>
                <p:cNvSpPr>
                  <a:spLocks/>
                </p:cNvSpPr>
                <p:nvPr/>
              </p:nvSpPr>
              <p:spPr bwMode="auto">
                <a:xfrm rot="11893978" flipV="1">
                  <a:off x="2518724" y="5335164"/>
                  <a:ext cx="1221912" cy="8687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bg2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" name="Freeform 5"/>
                <p:cNvSpPr>
                  <a:spLocks/>
                </p:cNvSpPr>
                <p:nvPr/>
              </p:nvSpPr>
              <p:spPr bwMode="auto">
                <a:xfrm rot="13517811" flipH="1" flipV="1">
                  <a:off x="274478" y="2395212"/>
                  <a:ext cx="1089753" cy="7748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bg2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lvl="0"/>
                  <a:endParaRPr lang="en-US"/>
                </a:p>
              </p:txBody>
            </p:sp>
            <p:sp>
              <p:nvSpPr>
                <p:cNvPr id="28" name="Freeform 5"/>
                <p:cNvSpPr>
                  <a:spLocks/>
                </p:cNvSpPr>
                <p:nvPr/>
              </p:nvSpPr>
              <p:spPr bwMode="auto">
                <a:xfrm rot="18295897" flipH="1" flipV="1">
                  <a:off x="2023764" y="595233"/>
                  <a:ext cx="818562" cy="581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bg2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lvl="0"/>
                  <a:endParaRPr lang="en-US"/>
                </a:p>
              </p:txBody>
            </p:sp>
            <p:sp>
              <p:nvSpPr>
                <p:cNvPr id="29" name="Freeform 5"/>
                <p:cNvSpPr>
                  <a:spLocks/>
                </p:cNvSpPr>
                <p:nvPr/>
              </p:nvSpPr>
              <p:spPr bwMode="auto">
                <a:xfrm rot="14161704" flipH="1" flipV="1">
                  <a:off x="514834" y="1048516"/>
                  <a:ext cx="904032" cy="7980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bg2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" name="Freeform 5"/>
                <p:cNvSpPr>
                  <a:spLocks/>
                </p:cNvSpPr>
                <p:nvPr/>
              </p:nvSpPr>
              <p:spPr bwMode="auto">
                <a:xfrm rot="5674495">
                  <a:off x="2944478" y="393486"/>
                  <a:ext cx="987176" cy="734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bg2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" name="Freeform 5"/>
                <p:cNvSpPr>
                  <a:spLocks/>
                </p:cNvSpPr>
                <p:nvPr/>
              </p:nvSpPr>
              <p:spPr bwMode="auto">
                <a:xfrm rot="15232529" flipH="1">
                  <a:off x="4001659" y="574621"/>
                  <a:ext cx="790357" cy="5619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bg2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" name="Freeform 5"/>
                <p:cNvSpPr>
                  <a:spLocks/>
                </p:cNvSpPr>
                <p:nvPr/>
              </p:nvSpPr>
              <p:spPr bwMode="auto">
                <a:xfrm rot="19151294" flipH="1" flipV="1">
                  <a:off x="7094644" y="663837"/>
                  <a:ext cx="941754" cy="7224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bg2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lvl="0"/>
                  <a:endParaRPr lang="en-US"/>
                </a:p>
              </p:txBody>
            </p:sp>
            <p:sp>
              <p:nvSpPr>
                <p:cNvPr id="33" name="Freeform 5"/>
                <p:cNvSpPr>
                  <a:spLocks/>
                </p:cNvSpPr>
                <p:nvPr/>
              </p:nvSpPr>
              <p:spPr bwMode="auto">
                <a:xfrm rot="9232592">
                  <a:off x="5488591" y="603133"/>
                  <a:ext cx="843396" cy="6020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bg2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" name="Freeform 5"/>
                <p:cNvSpPr>
                  <a:spLocks/>
                </p:cNvSpPr>
                <p:nvPr/>
              </p:nvSpPr>
              <p:spPr bwMode="auto">
                <a:xfrm rot="15229593">
                  <a:off x="7374785" y="4914437"/>
                  <a:ext cx="1093540" cy="7775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bg2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" name="Freeform 5"/>
                <p:cNvSpPr>
                  <a:spLocks/>
                </p:cNvSpPr>
                <p:nvPr/>
              </p:nvSpPr>
              <p:spPr bwMode="auto">
                <a:xfrm rot="2738730" flipH="1" flipV="1">
                  <a:off x="7634503" y="3336401"/>
                  <a:ext cx="1053784" cy="7492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bg2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lvl="0"/>
                  <a:endParaRPr lang="en-US"/>
                </a:p>
              </p:txBody>
            </p:sp>
            <p:sp>
              <p:nvSpPr>
                <p:cNvPr id="36" name="Freeform 5"/>
                <p:cNvSpPr>
                  <a:spLocks/>
                </p:cNvSpPr>
                <p:nvPr/>
              </p:nvSpPr>
              <p:spPr bwMode="auto">
                <a:xfrm flipH="1" flipV="1">
                  <a:off x="7664260" y="1672256"/>
                  <a:ext cx="1027460" cy="73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bg2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" name="Freeform 5"/>
                <p:cNvSpPr>
                  <a:spLocks/>
                </p:cNvSpPr>
                <p:nvPr/>
              </p:nvSpPr>
              <p:spPr bwMode="auto">
                <a:xfrm rot="18641654">
                  <a:off x="1231687" y="5382426"/>
                  <a:ext cx="951926" cy="6768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bg2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" name="Freeform 5"/>
                <p:cNvSpPr>
                  <a:spLocks/>
                </p:cNvSpPr>
                <p:nvPr/>
              </p:nvSpPr>
              <p:spPr bwMode="auto">
                <a:xfrm rot="288769">
                  <a:off x="325495" y="4900178"/>
                  <a:ext cx="1093540" cy="7775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bg2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" name="Freeform 5"/>
                <p:cNvSpPr>
                  <a:spLocks/>
                </p:cNvSpPr>
                <p:nvPr/>
              </p:nvSpPr>
              <p:spPr bwMode="auto">
                <a:xfrm rot="13614573" flipV="1">
                  <a:off x="3401554" y="5306543"/>
                  <a:ext cx="862596" cy="7408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" name="Freeform 5"/>
                <p:cNvSpPr>
                  <a:spLocks/>
                </p:cNvSpPr>
                <p:nvPr/>
              </p:nvSpPr>
              <p:spPr bwMode="auto">
                <a:xfrm rot="13959425" flipV="1">
                  <a:off x="6170122" y="5416928"/>
                  <a:ext cx="812391" cy="577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lvl="0"/>
                  <a:endParaRPr lang="en-US"/>
                </a:p>
              </p:txBody>
            </p:sp>
            <p:sp>
              <p:nvSpPr>
                <p:cNvPr id="41" name="Freeform 5"/>
                <p:cNvSpPr>
                  <a:spLocks/>
                </p:cNvSpPr>
                <p:nvPr/>
              </p:nvSpPr>
              <p:spPr bwMode="auto">
                <a:xfrm rot="21446840" flipV="1">
                  <a:off x="220266" y="3400249"/>
                  <a:ext cx="990172" cy="7040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" name="Freeform 5"/>
                <p:cNvSpPr>
                  <a:spLocks/>
                </p:cNvSpPr>
                <p:nvPr/>
              </p:nvSpPr>
              <p:spPr bwMode="auto">
                <a:xfrm rot="10375952" flipH="1" flipV="1">
                  <a:off x="302058" y="1672949"/>
                  <a:ext cx="968497" cy="688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" name="Freeform 5"/>
                <p:cNvSpPr>
                  <a:spLocks/>
                </p:cNvSpPr>
                <p:nvPr/>
              </p:nvSpPr>
              <p:spPr bwMode="auto">
                <a:xfrm rot="19978554" flipH="1" flipV="1">
                  <a:off x="2488376" y="546068"/>
                  <a:ext cx="968496" cy="68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lvl="0"/>
                  <a:endParaRPr lang="en-US"/>
                </a:p>
              </p:txBody>
            </p:sp>
            <p:sp>
              <p:nvSpPr>
                <p:cNvPr id="44" name="Freeform 5"/>
                <p:cNvSpPr>
                  <a:spLocks/>
                </p:cNvSpPr>
                <p:nvPr/>
              </p:nvSpPr>
              <p:spPr bwMode="auto">
                <a:xfrm flipH="1" flipV="1">
                  <a:off x="7521878" y="993299"/>
                  <a:ext cx="851973" cy="6148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" name="Freeform 5"/>
                <p:cNvSpPr>
                  <a:spLocks/>
                </p:cNvSpPr>
                <p:nvPr/>
              </p:nvSpPr>
              <p:spPr bwMode="auto">
                <a:xfrm rot="16578489" flipH="1" flipV="1">
                  <a:off x="5861446" y="468363"/>
                  <a:ext cx="812302" cy="6314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" name="Freeform 5"/>
                <p:cNvSpPr>
                  <a:spLocks/>
                </p:cNvSpPr>
                <p:nvPr/>
              </p:nvSpPr>
              <p:spPr bwMode="auto">
                <a:xfrm rot="2029097" flipH="1" flipV="1">
                  <a:off x="7720748" y="4700129"/>
                  <a:ext cx="710145" cy="5049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" name="Freeform 5"/>
                <p:cNvSpPr>
                  <a:spLocks/>
                </p:cNvSpPr>
                <p:nvPr/>
              </p:nvSpPr>
              <p:spPr bwMode="auto">
                <a:xfrm rot="8904122" flipV="1">
                  <a:off x="7684177" y="2232075"/>
                  <a:ext cx="883639" cy="7229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lvl="0"/>
                  <a:endParaRPr lang="en-US"/>
                </a:p>
              </p:txBody>
            </p:sp>
            <p:sp>
              <p:nvSpPr>
                <p:cNvPr id="48" name="Freeform 5"/>
                <p:cNvSpPr>
                  <a:spLocks/>
                </p:cNvSpPr>
                <p:nvPr/>
              </p:nvSpPr>
              <p:spPr bwMode="auto">
                <a:xfrm rot="215165" flipH="1" flipV="1">
                  <a:off x="7615679" y="4129513"/>
                  <a:ext cx="968497" cy="688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" name="Freeform 5"/>
                <p:cNvSpPr>
                  <a:spLocks/>
                </p:cNvSpPr>
                <p:nvPr/>
              </p:nvSpPr>
              <p:spPr bwMode="auto">
                <a:xfrm rot="7322407" flipH="1" flipV="1">
                  <a:off x="871530" y="5329756"/>
                  <a:ext cx="856126" cy="60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lvl="0"/>
                  <a:endParaRPr lang="en-US"/>
                </a:p>
              </p:txBody>
            </p:sp>
            <p:sp>
              <p:nvSpPr>
                <p:cNvPr id="50" name="Freeform 5"/>
                <p:cNvSpPr>
                  <a:spLocks/>
                </p:cNvSpPr>
                <p:nvPr/>
              </p:nvSpPr>
              <p:spPr bwMode="auto">
                <a:xfrm rot="18894776" flipH="1" flipV="1">
                  <a:off x="4599487" y="503572"/>
                  <a:ext cx="981154" cy="6975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" name="Freeform 5"/>
                <p:cNvSpPr>
                  <a:spLocks/>
                </p:cNvSpPr>
                <p:nvPr/>
              </p:nvSpPr>
              <p:spPr bwMode="auto">
                <a:xfrm rot="12028755" flipV="1">
                  <a:off x="4654719" y="5281351"/>
                  <a:ext cx="1015025" cy="721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bg2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" name="Freeform 5"/>
                <p:cNvSpPr>
                  <a:spLocks/>
                </p:cNvSpPr>
                <p:nvPr/>
              </p:nvSpPr>
              <p:spPr bwMode="auto">
                <a:xfrm rot="631892" flipH="1">
                  <a:off x="7460485" y="5215473"/>
                  <a:ext cx="473742" cy="3368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" name="Freeform 5"/>
                <p:cNvSpPr>
                  <a:spLocks/>
                </p:cNvSpPr>
                <p:nvPr/>
              </p:nvSpPr>
              <p:spPr bwMode="auto">
                <a:xfrm rot="12749872" flipH="1" flipV="1">
                  <a:off x="496730" y="2126067"/>
                  <a:ext cx="820273" cy="4308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lvl="0"/>
                  <a:endParaRPr lang="en-US"/>
                </a:p>
              </p:txBody>
            </p:sp>
            <p:sp>
              <p:nvSpPr>
                <p:cNvPr id="54" name="Freeform 5"/>
                <p:cNvSpPr>
                  <a:spLocks/>
                </p:cNvSpPr>
                <p:nvPr/>
              </p:nvSpPr>
              <p:spPr bwMode="auto">
                <a:xfrm rot="652517" flipV="1">
                  <a:off x="542325" y="563408"/>
                  <a:ext cx="1015025" cy="721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bg2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" name="Freeform 5"/>
                <p:cNvSpPr>
                  <a:spLocks/>
                </p:cNvSpPr>
                <p:nvPr/>
              </p:nvSpPr>
              <p:spPr bwMode="auto">
                <a:xfrm rot="8411794">
                  <a:off x="3574967" y="449596"/>
                  <a:ext cx="884403" cy="7416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bg2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" name="Freeform 5"/>
                <p:cNvSpPr>
                  <a:spLocks/>
                </p:cNvSpPr>
                <p:nvPr/>
              </p:nvSpPr>
              <p:spPr bwMode="auto">
                <a:xfrm rot="3532265" flipV="1">
                  <a:off x="6258480" y="474630"/>
                  <a:ext cx="876340" cy="7480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bg2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" name="Freeform 5"/>
                <p:cNvSpPr>
                  <a:spLocks/>
                </p:cNvSpPr>
                <p:nvPr/>
              </p:nvSpPr>
              <p:spPr bwMode="auto">
                <a:xfrm rot="832578" flipH="1" flipV="1">
                  <a:off x="7676145" y="1409292"/>
                  <a:ext cx="680526" cy="49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bg2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" name="Freeform 5"/>
                <p:cNvSpPr>
                  <a:spLocks/>
                </p:cNvSpPr>
                <p:nvPr/>
              </p:nvSpPr>
              <p:spPr bwMode="auto">
                <a:xfrm rot="5605333" flipH="1" flipV="1">
                  <a:off x="6986635" y="5388119"/>
                  <a:ext cx="727968" cy="517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lvl="0"/>
                  <a:endParaRPr lang="en-US"/>
                </a:p>
              </p:txBody>
            </p:sp>
            <p:sp>
              <p:nvSpPr>
                <p:cNvPr id="59" name="Freeform 5"/>
                <p:cNvSpPr>
                  <a:spLocks/>
                </p:cNvSpPr>
                <p:nvPr/>
              </p:nvSpPr>
              <p:spPr bwMode="auto">
                <a:xfrm rot="2400631" flipH="1" flipV="1">
                  <a:off x="7677424" y="3960565"/>
                  <a:ext cx="820274" cy="4308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bg2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" name="Freeform 5"/>
                <p:cNvSpPr>
                  <a:spLocks/>
                </p:cNvSpPr>
                <p:nvPr/>
              </p:nvSpPr>
              <p:spPr bwMode="auto">
                <a:xfrm rot="12575299" flipH="1" flipV="1">
                  <a:off x="273820" y="4333697"/>
                  <a:ext cx="1025132" cy="728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bg2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" name="Freeform 5"/>
                <p:cNvSpPr>
                  <a:spLocks/>
                </p:cNvSpPr>
                <p:nvPr/>
              </p:nvSpPr>
              <p:spPr bwMode="auto">
                <a:xfrm rot="6368658" flipH="1" flipV="1">
                  <a:off x="2965875" y="5360017"/>
                  <a:ext cx="727968" cy="517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bg2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" name="Freeform 5"/>
                <p:cNvSpPr>
                  <a:spLocks/>
                </p:cNvSpPr>
                <p:nvPr/>
              </p:nvSpPr>
              <p:spPr bwMode="auto">
                <a:xfrm rot="16098538" flipH="1" flipV="1">
                  <a:off x="4461152" y="510598"/>
                  <a:ext cx="727968" cy="517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lvl="0"/>
                  <a:endParaRPr lang="en-US"/>
                </a:p>
              </p:txBody>
            </p:sp>
            <p:sp>
              <p:nvSpPr>
                <p:cNvPr id="63" name="Freeform 5"/>
                <p:cNvSpPr>
                  <a:spLocks/>
                </p:cNvSpPr>
                <p:nvPr/>
              </p:nvSpPr>
              <p:spPr bwMode="auto">
                <a:xfrm rot="6367471" flipH="1" flipV="1">
                  <a:off x="1770822" y="5440879"/>
                  <a:ext cx="691435" cy="491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400" h="1177702">
                      <a:moveTo>
                        <a:pt x="158552" y="1038001"/>
                      </a:moveTo>
                      <a:cubicBezTo>
                        <a:pt x="139700" y="1053241"/>
                        <a:pt x="124619" y="1064671"/>
                        <a:pt x="109538" y="1076101"/>
                      </a:cubicBezTo>
                      <a:lnTo>
                        <a:pt x="124619" y="1095151"/>
                      </a:lnTo>
                      <a:cubicBezTo>
                        <a:pt x="139700" y="1079911"/>
                        <a:pt x="154782" y="1068481"/>
                        <a:pt x="169863" y="1053241"/>
                      </a:cubicBezTo>
                      <a:close/>
                      <a:moveTo>
                        <a:pt x="687388" y="966563"/>
                      </a:moveTo>
                      <a:lnTo>
                        <a:pt x="681038" y="1026888"/>
                      </a:lnTo>
                      <a:lnTo>
                        <a:pt x="698501" y="1030063"/>
                      </a:lnTo>
                      <a:lnTo>
                        <a:pt x="711201" y="966563"/>
                      </a:lnTo>
                      <a:close/>
                      <a:moveTo>
                        <a:pt x="287898" y="936401"/>
                      </a:moveTo>
                      <a:cubicBezTo>
                        <a:pt x="272583" y="951369"/>
                        <a:pt x="257269" y="962595"/>
                        <a:pt x="240039" y="975692"/>
                      </a:cubicBezTo>
                      <a:lnTo>
                        <a:pt x="253440" y="988789"/>
                      </a:lnTo>
                      <a:cubicBezTo>
                        <a:pt x="268755" y="977563"/>
                        <a:pt x="284070" y="966337"/>
                        <a:pt x="301299" y="949498"/>
                      </a:cubicBezTo>
                      <a:close/>
                      <a:moveTo>
                        <a:pt x="1216026" y="912588"/>
                      </a:moveTo>
                      <a:lnTo>
                        <a:pt x="1204913" y="974501"/>
                      </a:lnTo>
                      <a:lnTo>
                        <a:pt x="1223963" y="977676"/>
                      </a:lnTo>
                      <a:lnTo>
                        <a:pt x="1235076" y="917351"/>
                      </a:lnTo>
                      <a:close/>
                      <a:moveTo>
                        <a:pt x="356177" y="830038"/>
                      </a:moveTo>
                      <a:cubicBezTo>
                        <a:pt x="356177" y="830038"/>
                        <a:pt x="356177" y="830038"/>
                        <a:pt x="352425" y="852660"/>
                      </a:cubicBezTo>
                      <a:cubicBezTo>
                        <a:pt x="352425" y="852660"/>
                        <a:pt x="352425" y="852660"/>
                        <a:pt x="386196" y="863971"/>
                      </a:cubicBezTo>
                      <a:cubicBezTo>
                        <a:pt x="382443" y="867741"/>
                        <a:pt x="378691" y="871512"/>
                        <a:pt x="373063" y="877167"/>
                      </a:cubicBezTo>
                      <a:lnTo>
                        <a:pt x="386196" y="890363"/>
                      </a:lnTo>
                      <a:cubicBezTo>
                        <a:pt x="401205" y="879052"/>
                        <a:pt x="416214" y="867741"/>
                        <a:pt x="433568" y="854074"/>
                      </a:cubicBezTo>
                      <a:lnTo>
                        <a:pt x="423718" y="837579"/>
                      </a:lnTo>
                      <a:cubicBezTo>
                        <a:pt x="416214" y="841349"/>
                        <a:pt x="412461" y="845119"/>
                        <a:pt x="408709" y="848890"/>
                      </a:cubicBezTo>
                      <a:cubicBezTo>
                        <a:pt x="408709" y="848890"/>
                        <a:pt x="408709" y="848890"/>
                        <a:pt x="356177" y="830038"/>
                      </a:cubicBezTo>
                      <a:close/>
                      <a:moveTo>
                        <a:pt x="717551" y="803051"/>
                      </a:moveTo>
                      <a:lnTo>
                        <a:pt x="706438" y="863377"/>
                      </a:lnTo>
                      <a:lnTo>
                        <a:pt x="725488" y="868139"/>
                      </a:lnTo>
                      <a:lnTo>
                        <a:pt x="736601" y="807814"/>
                      </a:lnTo>
                      <a:close/>
                      <a:moveTo>
                        <a:pt x="200025" y="777651"/>
                      </a:moveTo>
                      <a:lnTo>
                        <a:pt x="193675" y="796701"/>
                      </a:lnTo>
                      <a:lnTo>
                        <a:pt x="254000" y="818926"/>
                      </a:lnTo>
                      <a:lnTo>
                        <a:pt x="260350" y="799876"/>
                      </a:lnTo>
                      <a:close/>
                      <a:moveTo>
                        <a:pt x="1243013" y="750663"/>
                      </a:moveTo>
                      <a:lnTo>
                        <a:pt x="1231900" y="810988"/>
                      </a:lnTo>
                      <a:lnTo>
                        <a:pt x="1254125" y="814163"/>
                      </a:lnTo>
                      <a:lnTo>
                        <a:pt x="1265238" y="753838"/>
                      </a:lnTo>
                      <a:close/>
                      <a:moveTo>
                        <a:pt x="560015" y="747488"/>
                      </a:moveTo>
                      <a:cubicBezTo>
                        <a:pt x="540871" y="758845"/>
                        <a:pt x="525557" y="770202"/>
                        <a:pt x="507849" y="783451"/>
                      </a:cubicBezTo>
                      <a:lnTo>
                        <a:pt x="517899" y="796701"/>
                      </a:lnTo>
                      <a:cubicBezTo>
                        <a:pt x="537043" y="785344"/>
                        <a:pt x="552358" y="773987"/>
                        <a:pt x="570065" y="760738"/>
                      </a:cubicBezTo>
                      <a:close/>
                      <a:moveTo>
                        <a:pt x="744538" y="655413"/>
                      </a:moveTo>
                      <a:lnTo>
                        <a:pt x="736600" y="701451"/>
                      </a:lnTo>
                      <a:lnTo>
                        <a:pt x="755650" y="704626"/>
                      </a:lnTo>
                      <a:lnTo>
                        <a:pt x="763588" y="660175"/>
                      </a:lnTo>
                      <a:close/>
                      <a:moveTo>
                        <a:pt x="1273176" y="587151"/>
                      </a:moveTo>
                      <a:lnTo>
                        <a:pt x="1262063" y="647476"/>
                      </a:lnTo>
                      <a:lnTo>
                        <a:pt x="1281113" y="652239"/>
                      </a:lnTo>
                      <a:lnTo>
                        <a:pt x="1292226" y="591913"/>
                      </a:lnTo>
                      <a:close/>
                      <a:moveTo>
                        <a:pt x="839415" y="572863"/>
                      </a:moveTo>
                      <a:cubicBezTo>
                        <a:pt x="820271" y="580434"/>
                        <a:pt x="804957" y="591791"/>
                        <a:pt x="785813" y="603148"/>
                      </a:cubicBezTo>
                      <a:lnTo>
                        <a:pt x="797299" y="622076"/>
                      </a:lnTo>
                      <a:cubicBezTo>
                        <a:pt x="812614" y="610719"/>
                        <a:pt x="831758" y="599362"/>
                        <a:pt x="849465" y="589425"/>
                      </a:cubicBezTo>
                      <a:close/>
                      <a:moveTo>
                        <a:pt x="936346" y="466501"/>
                      </a:moveTo>
                      <a:lnTo>
                        <a:pt x="928688" y="485300"/>
                      </a:lnTo>
                      <a:cubicBezTo>
                        <a:pt x="928688" y="485300"/>
                        <a:pt x="928688" y="485300"/>
                        <a:pt x="963146" y="504100"/>
                      </a:cubicBezTo>
                      <a:cubicBezTo>
                        <a:pt x="951660" y="511620"/>
                        <a:pt x="940174" y="515380"/>
                        <a:pt x="930124" y="524779"/>
                      </a:cubicBezTo>
                      <a:lnTo>
                        <a:pt x="940174" y="537939"/>
                      </a:lnTo>
                      <a:cubicBezTo>
                        <a:pt x="959318" y="530419"/>
                        <a:pt x="974633" y="519139"/>
                        <a:pt x="993298" y="510210"/>
                      </a:cubicBezTo>
                      <a:lnTo>
                        <a:pt x="989947" y="500340"/>
                      </a:lnTo>
                      <a:lnTo>
                        <a:pt x="992819" y="496110"/>
                      </a:lnTo>
                      <a:lnTo>
                        <a:pt x="986119" y="492820"/>
                      </a:lnTo>
                      <a:cubicBezTo>
                        <a:pt x="986119" y="492820"/>
                        <a:pt x="986119" y="492820"/>
                        <a:pt x="936346" y="466501"/>
                      </a:cubicBezTo>
                      <a:close/>
                      <a:moveTo>
                        <a:pt x="1303338" y="425226"/>
                      </a:moveTo>
                      <a:lnTo>
                        <a:pt x="1292225" y="485551"/>
                      </a:lnTo>
                      <a:lnTo>
                        <a:pt x="1311275" y="488726"/>
                      </a:lnTo>
                      <a:lnTo>
                        <a:pt x="1322388" y="428401"/>
                      </a:lnTo>
                      <a:close/>
                      <a:moveTo>
                        <a:pt x="1133756" y="420463"/>
                      </a:moveTo>
                      <a:cubicBezTo>
                        <a:pt x="1114612" y="428136"/>
                        <a:pt x="1095469" y="439645"/>
                        <a:pt x="1077761" y="449716"/>
                      </a:cubicBezTo>
                      <a:lnTo>
                        <a:pt x="1087811" y="466501"/>
                      </a:lnTo>
                      <a:cubicBezTo>
                        <a:pt x="1103126" y="458828"/>
                        <a:pt x="1122270" y="447318"/>
                        <a:pt x="1140456" y="437248"/>
                      </a:cubicBezTo>
                      <a:close/>
                      <a:moveTo>
                        <a:pt x="793751" y="387126"/>
                      </a:moveTo>
                      <a:lnTo>
                        <a:pt x="785813" y="406176"/>
                      </a:lnTo>
                      <a:lnTo>
                        <a:pt x="838201" y="436339"/>
                      </a:lnTo>
                      <a:lnTo>
                        <a:pt x="850901" y="417289"/>
                      </a:lnTo>
                      <a:close/>
                      <a:moveTo>
                        <a:pt x="1287816" y="356963"/>
                      </a:moveTo>
                      <a:cubicBezTo>
                        <a:pt x="1265062" y="364467"/>
                        <a:pt x="1246100" y="371972"/>
                        <a:pt x="1228086" y="381822"/>
                      </a:cubicBezTo>
                      <a:lnTo>
                        <a:pt x="1234723" y="398238"/>
                      </a:lnTo>
                      <a:cubicBezTo>
                        <a:pt x="1253685" y="390733"/>
                        <a:pt x="1272647" y="383229"/>
                        <a:pt x="1294453" y="373379"/>
                      </a:cubicBezTo>
                      <a:close/>
                      <a:moveTo>
                        <a:pt x="649288" y="307751"/>
                      </a:moveTo>
                      <a:lnTo>
                        <a:pt x="642938" y="322038"/>
                      </a:lnTo>
                      <a:lnTo>
                        <a:pt x="695326" y="352201"/>
                      </a:lnTo>
                      <a:lnTo>
                        <a:pt x="703263" y="337913"/>
                      </a:lnTo>
                      <a:close/>
                      <a:moveTo>
                        <a:pt x="1443391" y="302988"/>
                      </a:moveTo>
                      <a:cubicBezTo>
                        <a:pt x="1424429" y="310608"/>
                        <a:pt x="1405467" y="314418"/>
                        <a:pt x="1383661" y="324419"/>
                      </a:cubicBezTo>
                      <a:lnTo>
                        <a:pt x="1390298" y="341088"/>
                      </a:lnTo>
                      <a:cubicBezTo>
                        <a:pt x="1409260" y="333468"/>
                        <a:pt x="1428222" y="329658"/>
                        <a:pt x="1450028" y="319657"/>
                      </a:cubicBezTo>
                      <a:close/>
                      <a:moveTo>
                        <a:pt x="1420813" y="253776"/>
                      </a:moveTo>
                      <a:lnTo>
                        <a:pt x="1409700" y="269651"/>
                      </a:lnTo>
                      <a:lnTo>
                        <a:pt x="1457325" y="307751"/>
                      </a:lnTo>
                      <a:lnTo>
                        <a:pt x="1470025" y="291876"/>
                      </a:lnTo>
                      <a:close/>
                      <a:moveTo>
                        <a:pt x="1287463" y="152176"/>
                      </a:moveTo>
                      <a:lnTo>
                        <a:pt x="1276350" y="171226"/>
                      </a:lnTo>
                      <a:lnTo>
                        <a:pt x="1325563" y="209326"/>
                      </a:lnTo>
                      <a:lnTo>
                        <a:pt x="1336675" y="190276"/>
                      </a:lnTo>
                      <a:close/>
                      <a:moveTo>
                        <a:pt x="793751" y="102963"/>
                      </a:moveTo>
                      <a:lnTo>
                        <a:pt x="782638" y="117250"/>
                      </a:lnTo>
                      <a:lnTo>
                        <a:pt x="1193801" y="417288"/>
                      </a:lnTo>
                      <a:lnTo>
                        <a:pt x="1209676" y="398238"/>
                      </a:lnTo>
                      <a:close/>
                      <a:moveTo>
                        <a:pt x="1160463" y="53751"/>
                      </a:moveTo>
                      <a:lnTo>
                        <a:pt x="1147763" y="68039"/>
                      </a:lnTo>
                      <a:lnTo>
                        <a:pt x="1196976" y="106139"/>
                      </a:lnTo>
                      <a:lnTo>
                        <a:pt x="1209676" y="91851"/>
                      </a:lnTo>
                      <a:close/>
                      <a:moveTo>
                        <a:pt x="1108370" y="51"/>
                      </a:moveTo>
                      <a:cubicBezTo>
                        <a:pt x="1260695" y="2313"/>
                        <a:pt x="1414614" y="81114"/>
                        <a:pt x="1560562" y="272792"/>
                      </a:cubicBezTo>
                      <a:cubicBezTo>
                        <a:pt x="1553005" y="272792"/>
                        <a:pt x="1549226" y="272792"/>
                        <a:pt x="1541669" y="276579"/>
                      </a:cubicBezTo>
                      <a:cubicBezTo>
                        <a:pt x="1541669" y="276579"/>
                        <a:pt x="1541669" y="276579"/>
                        <a:pt x="1542614" y="278945"/>
                      </a:cubicBezTo>
                      <a:lnTo>
                        <a:pt x="1549226" y="295510"/>
                      </a:lnTo>
                      <a:cubicBezTo>
                        <a:pt x="1556783" y="291724"/>
                        <a:pt x="1564341" y="291724"/>
                        <a:pt x="1575676" y="287937"/>
                      </a:cubicBezTo>
                      <a:cubicBezTo>
                        <a:pt x="1583234" y="303082"/>
                        <a:pt x="1594569" y="318227"/>
                        <a:pt x="1602127" y="329586"/>
                      </a:cubicBezTo>
                      <a:cubicBezTo>
                        <a:pt x="1719263" y="609767"/>
                        <a:pt x="1636134" y="795293"/>
                        <a:pt x="1454761" y="920238"/>
                      </a:cubicBezTo>
                      <a:cubicBezTo>
                        <a:pt x="1454761" y="920238"/>
                        <a:pt x="1454761" y="920238"/>
                        <a:pt x="1568119" y="340945"/>
                      </a:cubicBezTo>
                      <a:cubicBezTo>
                        <a:pt x="1568119" y="340945"/>
                        <a:pt x="1568119" y="340945"/>
                        <a:pt x="1545448" y="337158"/>
                      </a:cubicBezTo>
                      <a:lnTo>
                        <a:pt x="1432090" y="935383"/>
                      </a:lnTo>
                      <a:cubicBezTo>
                        <a:pt x="1299839" y="1014894"/>
                        <a:pt x="1122244" y="1067901"/>
                        <a:pt x="937093" y="1101978"/>
                      </a:cubicBezTo>
                      <a:cubicBezTo>
                        <a:pt x="937093" y="1101978"/>
                        <a:pt x="937093" y="1101978"/>
                        <a:pt x="1050451" y="518898"/>
                      </a:cubicBezTo>
                      <a:cubicBezTo>
                        <a:pt x="1050451" y="518898"/>
                        <a:pt x="1050451" y="518898"/>
                        <a:pt x="1027779" y="515111"/>
                      </a:cubicBezTo>
                      <a:cubicBezTo>
                        <a:pt x="1027779" y="515111"/>
                        <a:pt x="1027779" y="515111"/>
                        <a:pt x="914421" y="1109550"/>
                      </a:cubicBezTo>
                      <a:cubicBezTo>
                        <a:pt x="835071" y="1120909"/>
                        <a:pt x="759499" y="1132267"/>
                        <a:pt x="680148" y="1139840"/>
                      </a:cubicBezTo>
                      <a:cubicBezTo>
                        <a:pt x="680148" y="1139840"/>
                        <a:pt x="680148" y="1139840"/>
                        <a:pt x="680148" y="1138420"/>
                      </a:cubicBezTo>
                      <a:lnTo>
                        <a:pt x="680148" y="1128481"/>
                      </a:lnTo>
                      <a:cubicBezTo>
                        <a:pt x="680148" y="1128481"/>
                        <a:pt x="680148" y="1128481"/>
                        <a:pt x="677786" y="1128481"/>
                      </a:cubicBezTo>
                      <a:lnTo>
                        <a:pt x="661255" y="1128481"/>
                      </a:lnTo>
                      <a:cubicBezTo>
                        <a:pt x="661255" y="1128481"/>
                        <a:pt x="661255" y="1128481"/>
                        <a:pt x="660783" y="1130374"/>
                      </a:cubicBezTo>
                      <a:lnTo>
                        <a:pt x="657477" y="1143626"/>
                      </a:lnTo>
                      <a:cubicBezTo>
                        <a:pt x="578126" y="1151199"/>
                        <a:pt x="498775" y="1158771"/>
                        <a:pt x="423203" y="1162557"/>
                      </a:cubicBezTo>
                      <a:cubicBezTo>
                        <a:pt x="423203" y="1162557"/>
                        <a:pt x="423203" y="1162557"/>
                        <a:pt x="491218" y="821796"/>
                      </a:cubicBezTo>
                      <a:cubicBezTo>
                        <a:pt x="491218" y="821796"/>
                        <a:pt x="491218" y="821796"/>
                        <a:pt x="488856" y="821323"/>
                      </a:cubicBezTo>
                      <a:lnTo>
                        <a:pt x="472325" y="818010"/>
                      </a:lnTo>
                      <a:cubicBezTo>
                        <a:pt x="472325" y="818010"/>
                        <a:pt x="472325" y="818010"/>
                        <a:pt x="400532" y="1162557"/>
                      </a:cubicBezTo>
                      <a:cubicBezTo>
                        <a:pt x="253166" y="1173916"/>
                        <a:pt x="117137" y="1173916"/>
                        <a:pt x="22672" y="1177702"/>
                      </a:cubicBezTo>
                      <a:lnTo>
                        <a:pt x="45343" y="1158771"/>
                      </a:lnTo>
                      <a:cubicBezTo>
                        <a:pt x="45343" y="1158771"/>
                        <a:pt x="45343" y="1158771"/>
                        <a:pt x="43454" y="1156878"/>
                      </a:cubicBezTo>
                      <a:lnTo>
                        <a:pt x="30229" y="1143626"/>
                      </a:lnTo>
                      <a:cubicBezTo>
                        <a:pt x="18893" y="1154985"/>
                        <a:pt x="7557" y="1162557"/>
                        <a:pt x="0" y="1170130"/>
                      </a:cubicBezTo>
                      <a:cubicBezTo>
                        <a:pt x="22672" y="1109550"/>
                        <a:pt x="52900" y="1037612"/>
                        <a:pt x="90686" y="958101"/>
                      </a:cubicBezTo>
                      <a:cubicBezTo>
                        <a:pt x="90686" y="958101"/>
                        <a:pt x="90686" y="958101"/>
                        <a:pt x="241830" y="1022467"/>
                      </a:cubicBezTo>
                      <a:cubicBezTo>
                        <a:pt x="241830" y="1022467"/>
                        <a:pt x="241830" y="1022467"/>
                        <a:pt x="242775" y="1020100"/>
                      </a:cubicBezTo>
                      <a:lnTo>
                        <a:pt x="249388" y="1003536"/>
                      </a:lnTo>
                      <a:cubicBezTo>
                        <a:pt x="249388" y="1003536"/>
                        <a:pt x="249388" y="1003536"/>
                        <a:pt x="98244" y="939170"/>
                      </a:cubicBezTo>
                      <a:cubicBezTo>
                        <a:pt x="170037" y="795293"/>
                        <a:pt x="272059" y="628698"/>
                        <a:pt x="392974" y="473463"/>
                      </a:cubicBezTo>
                      <a:cubicBezTo>
                        <a:pt x="392974" y="473463"/>
                        <a:pt x="392974" y="473463"/>
                        <a:pt x="683927" y="662775"/>
                      </a:cubicBezTo>
                      <a:cubicBezTo>
                        <a:pt x="668812" y="674133"/>
                        <a:pt x="657477" y="681706"/>
                        <a:pt x="646141" y="689278"/>
                      </a:cubicBezTo>
                      <a:cubicBezTo>
                        <a:pt x="646141" y="689278"/>
                        <a:pt x="646141" y="689278"/>
                        <a:pt x="647558" y="691171"/>
                      </a:cubicBezTo>
                      <a:lnTo>
                        <a:pt x="657477" y="704423"/>
                      </a:lnTo>
                      <a:cubicBezTo>
                        <a:pt x="672591" y="693064"/>
                        <a:pt x="691484" y="685492"/>
                        <a:pt x="706598" y="674133"/>
                      </a:cubicBezTo>
                      <a:cubicBezTo>
                        <a:pt x="706598" y="674133"/>
                        <a:pt x="706598" y="674133"/>
                        <a:pt x="706126" y="673187"/>
                      </a:cubicBezTo>
                      <a:lnTo>
                        <a:pt x="702820" y="666561"/>
                      </a:lnTo>
                      <a:cubicBezTo>
                        <a:pt x="702820" y="666561"/>
                        <a:pt x="702820" y="666561"/>
                        <a:pt x="703764" y="665141"/>
                      </a:cubicBezTo>
                      <a:lnTo>
                        <a:pt x="710377" y="655202"/>
                      </a:lnTo>
                      <a:cubicBezTo>
                        <a:pt x="710377" y="655202"/>
                        <a:pt x="710377" y="655202"/>
                        <a:pt x="404310" y="458318"/>
                      </a:cubicBezTo>
                      <a:cubicBezTo>
                        <a:pt x="605049" y="205114"/>
                        <a:pt x="854495" y="-3721"/>
                        <a:pt x="1108370" y="51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2118370" y="1658032"/>
              <a:ext cx="5511403" cy="3429588"/>
            </a:xfrm>
            <a:custGeom>
              <a:avLst/>
              <a:gdLst>
                <a:gd name="T0" fmla="*/ 2466 w 2671"/>
                <a:gd name="T1" fmla="*/ 92 h 1682"/>
                <a:gd name="T2" fmla="*/ 200 w 2671"/>
                <a:gd name="T3" fmla="*/ 99 h 1682"/>
                <a:gd name="T4" fmla="*/ 169 w 2671"/>
                <a:gd name="T5" fmla="*/ 1583 h 1682"/>
                <a:gd name="T6" fmla="*/ 2481 w 2671"/>
                <a:gd name="T7" fmla="*/ 1562 h 1682"/>
                <a:gd name="T8" fmla="*/ 2466 w 2671"/>
                <a:gd name="T9" fmla="*/ 92 h 1682"/>
                <a:gd name="connsiteX0" fmla="*/ 9074 w 9535"/>
                <a:gd name="connsiteY0" fmla="*/ 447 h 9722"/>
                <a:gd name="connsiteX1" fmla="*/ 544 w 9535"/>
                <a:gd name="connsiteY1" fmla="*/ 264 h 9722"/>
                <a:gd name="connsiteX2" fmla="*/ 475 w 9535"/>
                <a:gd name="connsiteY2" fmla="*/ 9311 h 9722"/>
                <a:gd name="connsiteX3" fmla="*/ 9131 w 9535"/>
                <a:gd name="connsiteY3" fmla="*/ 9187 h 9722"/>
                <a:gd name="connsiteX4" fmla="*/ 9074 w 9535"/>
                <a:gd name="connsiteY4" fmla="*/ 447 h 9722"/>
                <a:gd name="connsiteX0" fmla="*/ 9519 w 10001"/>
                <a:gd name="connsiteY0" fmla="*/ 986 h 10526"/>
                <a:gd name="connsiteX1" fmla="*/ 5107 w 10001"/>
                <a:gd name="connsiteY1" fmla="*/ 519 h 10526"/>
                <a:gd name="connsiteX2" fmla="*/ 573 w 10001"/>
                <a:gd name="connsiteY2" fmla="*/ 798 h 10526"/>
                <a:gd name="connsiteX3" fmla="*/ 500 w 10001"/>
                <a:gd name="connsiteY3" fmla="*/ 10103 h 10526"/>
                <a:gd name="connsiteX4" fmla="*/ 9578 w 10001"/>
                <a:gd name="connsiteY4" fmla="*/ 9976 h 10526"/>
                <a:gd name="connsiteX5" fmla="*/ 9519 w 10001"/>
                <a:gd name="connsiteY5" fmla="*/ 986 h 10526"/>
                <a:gd name="connsiteX0" fmla="*/ 9561 w 10043"/>
                <a:gd name="connsiteY0" fmla="*/ 870 h 10410"/>
                <a:gd name="connsiteX1" fmla="*/ 5149 w 10043"/>
                <a:gd name="connsiteY1" fmla="*/ 403 h 10410"/>
                <a:gd name="connsiteX2" fmla="*/ 533 w 10043"/>
                <a:gd name="connsiteY2" fmla="*/ 862 h 10410"/>
                <a:gd name="connsiteX3" fmla="*/ 542 w 10043"/>
                <a:gd name="connsiteY3" fmla="*/ 9987 h 10410"/>
                <a:gd name="connsiteX4" fmla="*/ 9620 w 10043"/>
                <a:gd name="connsiteY4" fmla="*/ 9860 h 10410"/>
                <a:gd name="connsiteX5" fmla="*/ 9561 w 10043"/>
                <a:gd name="connsiteY5" fmla="*/ 870 h 10410"/>
                <a:gd name="connsiteX0" fmla="*/ 9572 w 10054"/>
                <a:gd name="connsiteY0" fmla="*/ 835 h 10375"/>
                <a:gd name="connsiteX1" fmla="*/ 5160 w 10054"/>
                <a:gd name="connsiteY1" fmla="*/ 368 h 10375"/>
                <a:gd name="connsiteX2" fmla="*/ 544 w 10054"/>
                <a:gd name="connsiteY2" fmla="*/ 827 h 10375"/>
                <a:gd name="connsiteX3" fmla="*/ 553 w 10054"/>
                <a:gd name="connsiteY3" fmla="*/ 9952 h 10375"/>
                <a:gd name="connsiteX4" fmla="*/ 9631 w 10054"/>
                <a:gd name="connsiteY4" fmla="*/ 9825 h 10375"/>
                <a:gd name="connsiteX5" fmla="*/ 9572 w 10054"/>
                <a:gd name="connsiteY5" fmla="*/ 835 h 10375"/>
                <a:gd name="connsiteX0" fmla="*/ 9532 w 10014"/>
                <a:gd name="connsiteY0" fmla="*/ 835 h 10375"/>
                <a:gd name="connsiteX1" fmla="*/ 5120 w 10014"/>
                <a:gd name="connsiteY1" fmla="*/ 368 h 10375"/>
                <a:gd name="connsiteX2" fmla="*/ 504 w 10014"/>
                <a:gd name="connsiteY2" fmla="*/ 827 h 10375"/>
                <a:gd name="connsiteX3" fmla="*/ 513 w 10014"/>
                <a:gd name="connsiteY3" fmla="*/ 9952 h 10375"/>
                <a:gd name="connsiteX4" fmla="*/ 9591 w 10014"/>
                <a:gd name="connsiteY4" fmla="*/ 9825 h 10375"/>
                <a:gd name="connsiteX5" fmla="*/ 9532 w 10014"/>
                <a:gd name="connsiteY5" fmla="*/ 835 h 10375"/>
                <a:gd name="connsiteX0" fmla="*/ 9532 w 10014"/>
                <a:gd name="connsiteY0" fmla="*/ 653 h 10193"/>
                <a:gd name="connsiteX1" fmla="*/ 5120 w 10014"/>
                <a:gd name="connsiteY1" fmla="*/ 186 h 10193"/>
                <a:gd name="connsiteX2" fmla="*/ 504 w 10014"/>
                <a:gd name="connsiteY2" fmla="*/ 645 h 10193"/>
                <a:gd name="connsiteX3" fmla="*/ 513 w 10014"/>
                <a:gd name="connsiteY3" fmla="*/ 9770 h 10193"/>
                <a:gd name="connsiteX4" fmla="*/ 9591 w 10014"/>
                <a:gd name="connsiteY4" fmla="*/ 9643 h 10193"/>
                <a:gd name="connsiteX5" fmla="*/ 9532 w 10014"/>
                <a:gd name="connsiteY5" fmla="*/ 653 h 10193"/>
                <a:gd name="connsiteX0" fmla="*/ 9532 w 10014"/>
                <a:gd name="connsiteY0" fmla="*/ 579 h 10119"/>
                <a:gd name="connsiteX1" fmla="*/ 5120 w 10014"/>
                <a:gd name="connsiteY1" fmla="*/ 112 h 10119"/>
                <a:gd name="connsiteX2" fmla="*/ 504 w 10014"/>
                <a:gd name="connsiteY2" fmla="*/ 571 h 10119"/>
                <a:gd name="connsiteX3" fmla="*/ 513 w 10014"/>
                <a:gd name="connsiteY3" fmla="*/ 9696 h 10119"/>
                <a:gd name="connsiteX4" fmla="*/ 9591 w 10014"/>
                <a:gd name="connsiteY4" fmla="*/ 9569 h 10119"/>
                <a:gd name="connsiteX5" fmla="*/ 9532 w 10014"/>
                <a:gd name="connsiteY5" fmla="*/ 579 h 10119"/>
                <a:gd name="connsiteX0" fmla="*/ 9560 w 10042"/>
                <a:gd name="connsiteY0" fmla="*/ 783 h 10323"/>
                <a:gd name="connsiteX1" fmla="*/ 5132 w 10042"/>
                <a:gd name="connsiteY1" fmla="*/ 521 h 10323"/>
                <a:gd name="connsiteX2" fmla="*/ 532 w 10042"/>
                <a:gd name="connsiteY2" fmla="*/ 775 h 10323"/>
                <a:gd name="connsiteX3" fmla="*/ 541 w 10042"/>
                <a:gd name="connsiteY3" fmla="*/ 9900 h 10323"/>
                <a:gd name="connsiteX4" fmla="*/ 9619 w 10042"/>
                <a:gd name="connsiteY4" fmla="*/ 9773 h 10323"/>
                <a:gd name="connsiteX5" fmla="*/ 9560 w 10042"/>
                <a:gd name="connsiteY5" fmla="*/ 783 h 10323"/>
                <a:gd name="connsiteX0" fmla="*/ 9562 w 10044"/>
                <a:gd name="connsiteY0" fmla="*/ 560 h 10100"/>
                <a:gd name="connsiteX1" fmla="*/ 5134 w 10044"/>
                <a:gd name="connsiteY1" fmla="*/ 298 h 10100"/>
                <a:gd name="connsiteX2" fmla="*/ 534 w 10044"/>
                <a:gd name="connsiteY2" fmla="*/ 552 h 10100"/>
                <a:gd name="connsiteX3" fmla="*/ 543 w 10044"/>
                <a:gd name="connsiteY3" fmla="*/ 9677 h 10100"/>
                <a:gd name="connsiteX4" fmla="*/ 9621 w 10044"/>
                <a:gd name="connsiteY4" fmla="*/ 9550 h 10100"/>
                <a:gd name="connsiteX5" fmla="*/ 9562 w 10044"/>
                <a:gd name="connsiteY5" fmla="*/ 560 h 10100"/>
                <a:gd name="connsiteX0" fmla="*/ 9598 w 10080"/>
                <a:gd name="connsiteY0" fmla="*/ 482 h 10022"/>
                <a:gd name="connsiteX1" fmla="*/ 5170 w 10080"/>
                <a:gd name="connsiteY1" fmla="*/ 220 h 10022"/>
                <a:gd name="connsiteX2" fmla="*/ 504 w 10080"/>
                <a:gd name="connsiteY2" fmla="*/ 602 h 10022"/>
                <a:gd name="connsiteX3" fmla="*/ 579 w 10080"/>
                <a:gd name="connsiteY3" fmla="*/ 9599 h 10022"/>
                <a:gd name="connsiteX4" fmla="*/ 9657 w 10080"/>
                <a:gd name="connsiteY4" fmla="*/ 9472 h 10022"/>
                <a:gd name="connsiteX5" fmla="*/ 9598 w 10080"/>
                <a:gd name="connsiteY5" fmla="*/ 482 h 10022"/>
                <a:gd name="connsiteX0" fmla="*/ 9553 w 10035"/>
                <a:gd name="connsiteY0" fmla="*/ 453 h 9993"/>
                <a:gd name="connsiteX1" fmla="*/ 5125 w 10035"/>
                <a:gd name="connsiteY1" fmla="*/ 191 h 9993"/>
                <a:gd name="connsiteX2" fmla="*/ 459 w 10035"/>
                <a:gd name="connsiteY2" fmla="*/ 573 h 9993"/>
                <a:gd name="connsiteX3" fmla="*/ 534 w 10035"/>
                <a:gd name="connsiteY3" fmla="*/ 9570 h 9993"/>
                <a:gd name="connsiteX4" fmla="*/ 9612 w 10035"/>
                <a:gd name="connsiteY4" fmla="*/ 9443 h 9993"/>
                <a:gd name="connsiteX5" fmla="*/ 9553 w 10035"/>
                <a:gd name="connsiteY5" fmla="*/ 453 h 9993"/>
                <a:gd name="connsiteX0" fmla="*/ 9520 w 10000"/>
                <a:gd name="connsiteY0" fmla="*/ 453 h 10000"/>
                <a:gd name="connsiteX1" fmla="*/ 5107 w 10000"/>
                <a:gd name="connsiteY1" fmla="*/ 191 h 10000"/>
                <a:gd name="connsiteX2" fmla="*/ 457 w 10000"/>
                <a:gd name="connsiteY2" fmla="*/ 573 h 10000"/>
                <a:gd name="connsiteX3" fmla="*/ 532 w 10000"/>
                <a:gd name="connsiteY3" fmla="*/ 9577 h 10000"/>
                <a:gd name="connsiteX4" fmla="*/ 9578 w 10000"/>
                <a:gd name="connsiteY4" fmla="*/ 9450 h 10000"/>
                <a:gd name="connsiteX5" fmla="*/ 9520 w 10000"/>
                <a:gd name="connsiteY5" fmla="*/ 453 h 10000"/>
                <a:gd name="connsiteX0" fmla="*/ 9520 w 10000"/>
                <a:gd name="connsiteY0" fmla="*/ 445 h 9992"/>
                <a:gd name="connsiteX1" fmla="*/ 5107 w 10000"/>
                <a:gd name="connsiteY1" fmla="*/ 183 h 9992"/>
                <a:gd name="connsiteX2" fmla="*/ 457 w 10000"/>
                <a:gd name="connsiteY2" fmla="*/ 565 h 9992"/>
                <a:gd name="connsiteX3" fmla="*/ 532 w 10000"/>
                <a:gd name="connsiteY3" fmla="*/ 9569 h 9992"/>
                <a:gd name="connsiteX4" fmla="*/ 9578 w 10000"/>
                <a:gd name="connsiteY4" fmla="*/ 9442 h 9992"/>
                <a:gd name="connsiteX5" fmla="*/ 9520 w 10000"/>
                <a:gd name="connsiteY5" fmla="*/ 445 h 9992"/>
                <a:gd name="connsiteX0" fmla="*/ 9561 w 10041"/>
                <a:gd name="connsiteY0" fmla="*/ 695 h 10250"/>
                <a:gd name="connsiteX1" fmla="*/ 5115 w 10041"/>
                <a:gd name="connsiteY1" fmla="*/ 356 h 10250"/>
                <a:gd name="connsiteX2" fmla="*/ 498 w 10041"/>
                <a:gd name="connsiteY2" fmla="*/ 815 h 10250"/>
                <a:gd name="connsiteX3" fmla="*/ 573 w 10041"/>
                <a:gd name="connsiteY3" fmla="*/ 9827 h 10250"/>
                <a:gd name="connsiteX4" fmla="*/ 9619 w 10041"/>
                <a:gd name="connsiteY4" fmla="*/ 9700 h 10250"/>
                <a:gd name="connsiteX5" fmla="*/ 9561 w 10041"/>
                <a:gd name="connsiteY5" fmla="*/ 695 h 10250"/>
                <a:gd name="connsiteX0" fmla="*/ 9561 w 9999"/>
                <a:gd name="connsiteY0" fmla="*/ 695 h 10250"/>
                <a:gd name="connsiteX1" fmla="*/ 5115 w 9999"/>
                <a:gd name="connsiteY1" fmla="*/ 356 h 10250"/>
                <a:gd name="connsiteX2" fmla="*/ 498 w 9999"/>
                <a:gd name="connsiteY2" fmla="*/ 815 h 10250"/>
                <a:gd name="connsiteX3" fmla="*/ 573 w 9999"/>
                <a:gd name="connsiteY3" fmla="*/ 9827 h 10250"/>
                <a:gd name="connsiteX4" fmla="*/ 9619 w 9999"/>
                <a:gd name="connsiteY4" fmla="*/ 9700 h 10250"/>
                <a:gd name="connsiteX5" fmla="*/ 9561 w 9999"/>
                <a:gd name="connsiteY5" fmla="*/ 695 h 10250"/>
                <a:gd name="connsiteX0" fmla="*/ 9562 w 10000"/>
                <a:gd name="connsiteY0" fmla="*/ 678 h 10000"/>
                <a:gd name="connsiteX1" fmla="*/ 5116 w 10000"/>
                <a:gd name="connsiteY1" fmla="*/ 347 h 10000"/>
                <a:gd name="connsiteX2" fmla="*/ 498 w 10000"/>
                <a:gd name="connsiteY2" fmla="*/ 795 h 10000"/>
                <a:gd name="connsiteX3" fmla="*/ 573 w 10000"/>
                <a:gd name="connsiteY3" fmla="*/ 9587 h 10000"/>
                <a:gd name="connsiteX4" fmla="*/ 9620 w 10000"/>
                <a:gd name="connsiteY4" fmla="*/ 9463 h 10000"/>
                <a:gd name="connsiteX5" fmla="*/ 9562 w 10000"/>
                <a:gd name="connsiteY5" fmla="*/ 678 h 10000"/>
                <a:gd name="connsiteX0" fmla="*/ 9598 w 10036"/>
                <a:gd name="connsiteY0" fmla="*/ 678 h 10408"/>
                <a:gd name="connsiteX1" fmla="*/ 5152 w 10036"/>
                <a:gd name="connsiteY1" fmla="*/ 347 h 10408"/>
                <a:gd name="connsiteX2" fmla="*/ 534 w 10036"/>
                <a:gd name="connsiteY2" fmla="*/ 795 h 10408"/>
                <a:gd name="connsiteX3" fmla="*/ 609 w 10036"/>
                <a:gd name="connsiteY3" fmla="*/ 9587 h 10408"/>
                <a:gd name="connsiteX4" fmla="*/ 5168 w 10036"/>
                <a:gd name="connsiteY4" fmla="*/ 10029 h 10408"/>
                <a:gd name="connsiteX5" fmla="*/ 9656 w 10036"/>
                <a:gd name="connsiteY5" fmla="*/ 9463 h 10408"/>
                <a:gd name="connsiteX6" fmla="*/ 9598 w 10036"/>
                <a:gd name="connsiteY6" fmla="*/ 678 h 10408"/>
                <a:gd name="connsiteX0" fmla="*/ 9598 w 10036"/>
                <a:gd name="connsiteY0" fmla="*/ 678 h 10408"/>
                <a:gd name="connsiteX1" fmla="*/ 5152 w 10036"/>
                <a:gd name="connsiteY1" fmla="*/ 347 h 10408"/>
                <a:gd name="connsiteX2" fmla="*/ 534 w 10036"/>
                <a:gd name="connsiteY2" fmla="*/ 795 h 10408"/>
                <a:gd name="connsiteX3" fmla="*/ 609 w 10036"/>
                <a:gd name="connsiteY3" fmla="*/ 9587 h 10408"/>
                <a:gd name="connsiteX4" fmla="*/ 5168 w 10036"/>
                <a:gd name="connsiteY4" fmla="*/ 10029 h 10408"/>
                <a:gd name="connsiteX5" fmla="*/ 9656 w 10036"/>
                <a:gd name="connsiteY5" fmla="*/ 9463 h 10408"/>
                <a:gd name="connsiteX6" fmla="*/ 9598 w 10036"/>
                <a:gd name="connsiteY6" fmla="*/ 678 h 10408"/>
                <a:gd name="connsiteX0" fmla="*/ 9598 w 10036"/>
                <a:gd name="connsiteY0" fmla="*/ 678 h 10408"/>
                <a:gd name="connsiteX1" fmla="*/ 5152 w 10036"/>
                <a:gd name="connsiteY1" fmla="*/ 347 h 10408"/>
                <a:gd name="connsiteX2" fmla="*/ 534 w 10036"/>
                <a:gd name="connsiteY2" fmla="*/ 795 h 10408"/>
                <a:gd name="connsiteX3" fmla="*/ 609 w 10036"/>
                <a:gd name="connsiteY3" fmla="*/ 9587 h 10408"/>
                <a:gd name="connsiteX4" fmla="*/ 5168 w 10036"/>
                <a:gd name="connsiteY4" fmla="*/ 10029 h 10408"/>
                <a:gd name="connsiteX5" fmla="*/ 9656 w 10036"/>
                <a:gd name="connsiteY5" fmla="*/ 9463 h 10408"/>
                <a:gd name="connsiteX6" fmla="*/ 9598 w 10036"/>
                <a:gd name="connsiteY6" fmla="*/ 678 h 10408"/>
                <a:gd name="connsiteX0" fmla="*/ 9604 w 10042"/>
                <a:gd name="connsiteY0" fmla="*/ 678 h 10231"/>
                <a:gd name="connsiteX1" fmla="*/ 5158 w 10042"/>
                <a:gd name="connsiteY1" fmla="*/ 347 h 10231"/>
                <a:gd name="connsiteX2" fmla="*/ 540 w 10042"/>
                <a:gd name="connsiteY2" fmla="*/ 795 h 10231"/>
                <a:gd name="connsiteX3" fmla="*/ 615 w 10042"/>
                <a:gd name="connsiteY3" fmla="*/ 9587 h 10231"/>
                <a:gd name="connsiteX4" fmla="*/ 5174 w 10042"/>
                <a:gd name="connsiteY4" fmla="*/ 10029 h 10231"/>
                <a:gd name="connsiteX5" fmla="*/ 9662 w 10042"/>
                <a:gd name="connsiteY5" fmla="*/ 9463 h 10231"/>
                <a:gd name="connsiteX6" fmla="*/ 9604 w 10042"/>
                <a:gd name="connsiteY6" fmla="*/ 678 h 10231"/>
                <a:gd name="connsiteX0" fmla="*/ 9631 w 10069"/>
                <a:gd name="connsiteY0" fmla="*/ 685 h 10297"/>
                <a:gd name="connsiteX1" fmla="*/ 5185 w 10069"/>
                <a:gd name="connsiteY1" fmla="*/ 354 h 10297"/>
                <a:gd name="connsiteX2" fmla="*/ 567 w 10069"/>
                <a:gd name="connsiteY2" fmla="*/ 802 h 10297"/>
                <a:gd name="connsiteX3" fmla="*/ 593 w 10069"/>
                <a:gd name="connsiteY3" fmla="*/ 9694 h 10297"/>
                <a:gd name="connsiteX4" fmla="*/ 5201 w 10069"/>
                <a:gd name="connsiteY4" fmla="*/ 10036 h 10297"/>
                <a:gd name="connsiteX5" fmla="*/ 9689 w 10069"/>
                <a:gd name="connsiteY5" fmla="*/ 9470 h 10297"/>
                <a:gd name="connsiteX6" fmla="*/ 9631 w 10069"/>
                <a:gd name="connsiteY6" fmla="*/ 685 h 10297"/>
                <a:gd name="connsiteX0" fmla="*/ 9642 w 10080"/>
                <a:gd name="connsiteY0" fmla="*/ 685 h 10204"/>
                <a:gd name="connsiteX1" fmla="*/ 5196 w 10080"/>
                <a:gd name="connsiteY1" fmla="*/ 354 h 10204"/>
                <a:gd name="connsiteX2" fmla="*/ 578 w 10080"/>
                <a:gd name="connsiteY2" fmla="*/ 802 h 10204"/>
                <a:gd name="connsiteX3" fmla="*/ 604 w 10080"/>
                <a:gd name="connsiteY3" fmla="*/ 9694 h 10204"/>
                <a:gd name="connsiteX4" fmla="*/ 5212 w 10080"/>
                <a:gd name="connsiteY4" fmla="*/ 10036 h 10204"/>
                <a:gd name="connsiteX5" fmla="*/ 9700 w 10080"/>
                <a:gd name="connsiteY5" fmla="*/ 9470 h 10204"/>
                <a:gd name="connsiteX6" fmla="*/ 9642 w 10080"/>
                <a:gd name="connsiteY6" fmla="*/ 685 h 10204"/>
                <a:gd name="connsiteX0" fmla="*/ 9642 w 10204"/>
                <a:gd name="connsiteY0" fmla="*/ 772 h 10409"/>
                <a:gd name="connsiteX1" fmla="*/ 5196 w 10204"/>
                <a:gd name="connsiteY1" fmla="*/ 441 h 10409"/>
                <a:gd name="connsiteX2" fmla="*/ 578 w 10204"/>
                <a:gd name="connsiteY2" fmla="*/ 889 h 10409"/>
                <a:gd name="connsiteX3" fmla="*/ 604 w 10204"/>
                <a:gd name="connsiteY3" fmla="*/ 9781 h 10409"/>
                <a:gd name="connsiteX4" fmla="*/ 5212 w 10204"/>
                <a:gd name="connsiteY4" fmla="*/ 10123 h 10409"/>
                <a:gd name="connsiteX5" fmla="*/ 9651 w 10204"/>
                <a:gd name="connsiteY5" fmla="*/ 9758 h 10409"/>
                <a:gd name="connsiteX6" fmla="*/ 9642 w 10204"/>
                <a:gd name="connsiteY6" fmla="*/ 772 h 10409"/>
                <a:gd name="connsiteX0" fmla="*/ 9642 w 10230"/>
                <a:gd name="connsiteY0" fmla="*/ 772 h 10250"/>
                <a:gd name="connsiteX1" fmla="*/ 5196 w 10230"/>
                <a:gd name="connsiteY1" fmla="*/ 441 h 10250"/>
                <a:gd name="connsiteX2" fmla="*/ 578 w 10230"/>
                <a:gd name="connsiteY2" fmla="*/ 889 h 10250"/>
                <a:gd name="connsiteX3" fmla="*/ 604 w 10230"/>
                <a:gd name="connsiteY3" fmla="*/ 9781 h 10250"/>
                <a:gd name="connsiteX4" fmla="*/ 5212 w 10230"/>
                <a:gd name="connsiteY4" fmla="*/ 10123 h 10250"/>
                <a:gd name="connsiteX5" fmla="*/ 9651 w 10230"/>
                <a:gd name="connsiteY5" fmla="*/ 9758 h 10250"/>
                <a:gd name="connsiteX6" fmla="*/ 9642 w 10230"/>
                <a:gd name="connsiteY6" fmla="*/ 772 h 10250"/>
                <a:gd name="connsiteX0" fmla="*/ 9642 w 10133"/>
                <a:gd name="connsiteY0" fmla="*/ 772 h 10250"/>
                <a:gd name="connsiteX1" fmla="*/ 5196 w 10133"/>
                <a:gd name="connsiteY1" fmla="*/ 441 h 10250"/>
                <a:gd name="connsiteX2" fmla="*/ 578 w 10133"/>
                <a:gd name="connsiteY2" fmla="*/ 889 h 10250"/>
                <a:gd name="connsiteX3" fmla="*/ 604 w 10133"/>
                <a:gd name="connsiteY3" fmla="*/ 9781 h 10250"/>
                <a:gd name="connsiteX4" fmla="*/ 5212 w 10133"/>
                <a:gd name="connsiteY4" fmla="*/ 10123 h 10250"/>
                <a:gd name="connsiteX5" fmla="*/ 9651 w 10133"/>
                <a:gd name="connsiteY5" fmla="*/ 9758 h 10250"/>
                <a:gd name="connsiteX6" fmla="*/ 9642 w 10133"/>
                <a:gd name="connsiteY6" fmla="*/ 772 h 10250"/>
                <a:gd name="connsiteX0" fmla="*/ 9642 w 10150"/>
                <a:gd name="connsiteY0" fmla="*/ 779 h 10263"/>
                <a:gd name="connsiteX1" fmla="*/ 5196 w 10150"/>
                <a:gd name="connsiteY1" fmla="*/ 448 h 10263"/>
                <a:gd name="connsiteX2" fmla="*/ 578 w 10150"/>
                <a:gd name="connsiteY2" fmla="*/ 896 h 10263"/>
                <a:gd name="connsiteX3" fmla="*/ 604 w 10150"/>
                <a:gd name="connsiteY3" fmla="*/ 9788 h 10263"/>
                <a:gd name="connsiteX4" fmla="*/ 5212 w 10150"/>
                <a:gd name="connsiteY4" fmla="*/ 10130 h 10263"/>
                <a:gd name="connsiteX5" fmla="*/ 9684 w 10150"/>
                <a:gd name="connsiteY5" fmla="*/ 9865 h 10263"/>
                <a:gd name="connsiteX6" fmla="*/ 9642 w 10150"/>
                <a:gd name="connsiteY6" fmla="*/ 779 h 10263"/>
                <a:gd name="connsiteX0" fmla="*/ 9642 w 10204"/>
                <a:gd name="connsiteY0" fmla="*/ 779 h 10257"/>
                <a:gd name="connsiteX1" fmla="*/ 5196 w 10204"/>
                <a:gd name="connsiteY1" fmla="*/ 448 h 10257"/>
                <a:gd name="connsiteX2" fmla="*/ 578 w 10204"/>
                <a:gd name="connsiteY2" fmla="*/ 896 h 10257"/>
                <a:gd name="connsiteX3" fmla="*/ 604 w 10204"/>
                <a:gd name="connsiteY3" fmla="*/ 9788 h 10257"/>
                <a:gd name="connsiteX4" fmla="*/ 5212 w 10204"/>
                <a:gd name="connsiteY4" fmla="*/ 10130 h 10257"/>
                <a:gd name="connsiteX5" fmla="*/ 9684 w 10204"/>
                <a:gd name="connsiteY5" fmla="*/ 9865 h 10257"/>
                <a:gd name="connsiteX6" fmla="*/ 9642 w 10204"/>
                <a:gd name="connsiteY6" fmla="*/ 779 h 10257"/>
                <a:gd name="connsiteX0" fmla="*/ 9642 w 10206"/>
                <a:gd name="connsiteY0" fmla="*/ 686 h 10205"/>
                <a:gd name="connsiteX1" fmla="*/ 5196 w 10206"/>
                <a:gd name="connsiteY1" fmla="*/ 355 h 10205"/>
                <a:gd name="connsiteX2" fmla="*/ 578 w 10206"/>
                <a:gd name="connsiteY2" fmla="*/ 803 h 10205"/>
                <a:gd name="connsiteX3" fmla="*/ 604 w 10206"/>
                <a:gd name="connsiteY3" fmla="*/ 9695 h 10205"/>
                <a:gd name="connsiteX4" fmla="*/ 5212 w 10206"/>
                <a:gd name="connsiteY4" fmla="*/ 10037 h 10205"/>
                <a:gd name="connsiteX5" fmla="*/ 9684 w 10206"/>
                <a:gd name="connsiteY5" fmla="*/ 9772 h 10205"/>
                <a:gd name="connsiteX6" fmla="*/ 10111 w 10206"/>
                <a:gd name="connsiteY6" fmla="*/ 5246 h 10205"/>
                <a:gd name="connsiteX7" fmla="*/ 9642 w 10206"/>
                <a:gd name="connsiteY7" fmla="*/ 686 h 10205"/>
                <a:gd name="connsiteX0" fmla="*/ 9642 w 10206"/>
                <a:gd name="connsiteY0" fmla="*/ 686 h 10205"/>
                <a:gd name="connsiteX1" fmla="*/ 5196 w 10206"/>
                <a:gd name="connsiteY1" fmla="*/ 355 h 10205"/>
                <a:gd name="connsiteX2" fmla="*/ 578 w 10206"/>
                <a:gd name="connsiteY2" fmla="*/ 803 h 10205"/>
                <a:gd name="connsiteX3" fmla="*/ 604 w 10206"/>
                <a:gd name="connsiteY3" fmla="*/ 9695 h 10205"/>
                <a:gd name="connsiteX4" fmla="*/ 5212 w 10206"/>
                <a:gd name="connsiteY4" fmla="*/ 10037 h 10205"/>
                <a:gd name="connsiteX5" fmla="*/ 9684 w 10206"/>
                <a:gd name="connsiteY5" fmla="*/ 9772 h 10205"/>
                <a:gd name="connsiteX6" fmla="*/ 10111 w 10206"/>
                <a:gd name="connsiteY6" fmla="*/ 5246 h 10205"/>
                <a:gd name="connsiteX7" fmla="*/ 9642 w 10206"/>
                <a:gd name="connsiteY7" fmla="*/ 686 h 10205"/>
                <a:gd name="connsiteX0" fmla="*/ 9642 w 10223"/>
                <a:gd name="connsiteY0" fmla="*/ 686 h 10164"/>
                <a:gd name="connsiteX1" fmla="*/ 5196 w 10223"/>
                <a:gd name="connsiteY1" fmla="*/ 355 h 10164"/>
                <a:gd name="connsiteX2" fmla="*/ 578 w 10223"/>
                <a:gd name="connsiteY2" fmla="*/ 803 h 10164"/>
                <a:gd name="connsiteX3" fmla="*/ 604 w 10223"/>
                <a:gd name="connsiteY3" fmla="*/ 9695 h 10164"/>
                <a:gd name="connsiteX4" fmla="*/ 5212 w 10223"/>
                <a:gd name="connsiteY4" fmla="*/ 10037 h 10164"/>
                <a:gd name="connsiteX5" fmla="*/ 9684 w 10223"/>
                <a:gd name="connsiteY5" fmla="*/ 9772 h 10164"/>
                <a:gd name="connsiteX6" fmla="*/ 10111 w 10223"/>
                <a:gd name="connsiteY6" fmla="*/ 5246 h 10164"/>
                <a:gd name="connsiteX7" fmla="*/ 9642 w 10223"/>
                <a:gd name="connsiteY7" fmla="*/ 686 h 10164"/>
                <a:gd name="connsiteX0" fmla="*/ 9642 w 10136"/>
                <a:gd name="connsiteY0" fmla="*/ 686 h 10164"/>
                <a:gd name="connsiteX1" fmla="*/ 5196 w 10136"/>
                <a:gd name="connsiteY1" fmla="*/ 355 h 10164"/>
                <a:gd name="connsiteX2" fmla="*/ 578 w 10136"/>
                <a:gd name="connsiteY2" fmla="*/ 803 h 10164"/>
                <a:gd name="connsiteX3" fmla="*/ 604 w 10136"/>
                <a:gd name="connsiteY3" fmla="*/ 9695 h 10164"/>
                <a:gd name="connsiteX4" fmla="*/ 5212 w 10136"/>
                <a:gd name="connsiteY4" fmla="*/ 10037 h 10164"/>
                <a:gd name="connsiteX5" fmla="*/ 9684 w 10136"/>
                <a:gd name="connsiteY5" fmla="*/ 9772 h 10164"/>
                <a:gd name="connsiteX6" fmla="*/ 10111 w 10136"/>
                <a:gd name="connsiteY6" fmla="*/ 5246 h 10164"/>
                <a:gd name="connsiteX7" fmla="*/ 9642 w 10136"/>
                <a:gd name="connsiteY7" fmla="*/ 686 h 10164"/>
                <a:gd name="connsiteX0" fmla="*/ 9642 w 10236"/>
                <a:gd name="connsiteY0" fmla="*/ 686 h 10203"/>
                <a:gd name="connsiteX1" fmla="*/ 5196 w 10236"/>
                <a:gd name="connsiteY1" fmla="*/ 355 h 10203"/>
                <a:gd name="connsiteX2" fmla="*/ 578 w 10236"/>
                <a:gd name="connsiteY2" fmla="*/ 803 h 10203"/>
                <a:gd name="connsiteX3" fmla="*/ 604 w 10236"/>
                <a:gd name="connsiteY3" fmla="*/ 9695 h 10203"/>
                <a:gd name="connsiteX4" fmla="*/ 5212 w 10236"/>
                <a:gd name="connsiteY4" fmla="*/ 10037 h 10203"/>
                <a:gd name="connsiteX5" fmla="*/ 9684 w 10236"/>
                <a:gd name="connsiteY5" fmla="*/ 9772 h 10203"/>
                <a:gd name="connsiteX6" fmla="*/ 10160 w 10236"/>
                <a:gd name="connsiteY6" fmla="*/ 5271 h 10203"/>
                <a:gd name="connsiteX7" fmla="*/ 9642 w 10236"/>
                <a:gd name="connsiteY7" fmla="*/ 686 h 10203"/>
                <a:gd name="connsiteX0" fmla="*/ 9642 w 10236"/>
                <a:gd name="connsiteY0" fmla="*/ 686 h 10203"/>
                <a:gd name="connsiteX1" fmla="*/ 5196 w 10236"/>
                <a:gd name="connsiteY1" fmla="*/ 355 h 10203"/>
                <a:gd name="connsiteX2" fmla="*/ 578 w 10236"/>
                <a:gd name="connsiteY2" fmla="*/ 803 h 10203"/>
                <a:gd name="connsiteX3" fmla="*/ 604 w 10236"/>
                <a:gd name="connsiteY3" fmla="*/ 9695 h 10203"/>
                <a:gd name="connsiteX4" fmla="*/ 5212 w 10236"/>
                <a:gd name="connsiteY4" fmla="*/ 10037 h 10203"/>
                <a:gd name="connsiteX5" fmla="*/ 9684 w 10236"/>
                <a:gd name="connsiteY5" fmla="*/ 9772 h 10203"/>
                <a:gd name="connsiteX6" fmla="*/ 10160 w 10236"/>
                <a:gd name="connsiteY6" fmla="*/ 5271 h 10203"/>
                <a:gd name="connsiteX7" fmla="*/ 9642 w 10236"/>
                <a:gd name="connsiteY7" fmla="*/ 686 h 10203"/>
                <a:gd name="connsiteX0" fmla="*/ 9642 w 10182"/>
                <a:gd name="connsiteY0" fmla="*/ 686 h 10202"/>
                <a:gd name="connsiteX1" fmla="*/ 5196 w 10182"/>
                <a:gd name="connsiteY1" fmla="*/ 355 h 10202"/>
                <a:gd name="connsiteX2" fmla="*/ 578 w 10182"/>
                <a:gd name="connsiteY2" fmla="*/ 803 h 10202"/>
                <a:gd name="connsiteX3" fmla="*/ 604 w 10182"/>
                <a:gd name="connsiteY3" fmla="*/ 9695 h 10202"/>
                <a:gd name="connsiteX4" fmla="*/ 5212 w 10182"/>
                <a:gd name="connsiteY4" fmla="*/ 10037 h 10202"/>
                <a:gd name="connsiteX5" fmla="*/ 9684 w 10182"/>
                <a:gd name="connsiteY5" fmla="*/ 9772 h 10202"/>
                <a:gd name="connsiteX6" fmla="*/ 10160 w 10182"/>
                <a:gd name="connsiteY6" fmla="*/ 5271 h 10202"/>
                <a:gd name="connsiteX7" fmla="*/ 9642 w 10182"/>
                <a:gd name="connsiteY7" fmla="*/ 686 h 10202"/>
                <a:gd name="connsiteX0" fmla="*/ 9642 w 10190"/>
                <a:gd name="connsiteY0" fmla="*/ 686 h 10164"/>
                <a:gd name="connsiteX1" fmla="*/ 5196 w 10190"/>
                <a:gd name="connsiteY1" fmla="*/ 355 h 10164"/>
                <a:gd name="connsiteX2" fmla="*/ 578 w 10190"/>
                <a:gd name="connsiteY2" fmla="*/ 803 h 10164"/>
                <a:gd name="connsiteX3" fmla="*/ 604 w 10190"/>
                <a:gd name="connsiteY3" fmla="*/ 9695 h 10164"/>
                <a:gd name="connsiteX4" fmla="*/ 5212 w 10190"/>
                <a:gd name="connsiteY4" fmla="*/ 10037 h 10164"/>
                <a:gd name="connsiteX5" fmla="*/ 9684 w 10190"/>
                <a:gd name="connsiteY5" fmla="*/ 9772 h 10164"/>
                <a:gd name="connsiteX6" fmla="*/ 10160 w 10190"/>
                <a:gd name="connsiteY6" fmla="*/ 5271 h 10164"/>
                <a:gd name="connsiteX7" fmla="*/ 9642 w 10190"/>
                <a:gd name="connsiteY7" fmla="*/ 686 h 10164"/>
                <a:gd name="connsiteX0" fmla="*/ 9642 w 10161"/>
                <a:gd name="connsiteY0" fmla="*/ 686 h 10164"/>
                <a:gd name="connsiteX1" fmla="*/ 5196 w 10161"/>
                <a:gd name="connsiteY1" fmla="*/ 355 h 10164"/>
                <a:gd name="connsiteX2" fmla="*/ 578 w 10161"/>
                <a:gd name="connsiteY2" fmla="*/ 803 h 10164"/>
                <a:gd name="connsiteX3" fmla="*/ 604 w 10161"/>
                <a:gd name="connsiteY3" fmla="*/ 9695 h 10164"/>
                <a:gd name="connsiteX4" fmla="*/ 5212 w 10161"/>
                <a:gd name="connsiteY4" fmla="*/ 10037 h 10164"/>
                <a:gd name="connsiteX5" fmla="*/ 9684 w 10161"/>
                <a:gd name="connsiteY5" fmla="*/ 9772 h 10164"/>
                <a:gd name="connsiteX6" fmla="*/ 10160 w 10161"/>
                <a:gd name="connsiteY6" fmla="*/ 5271 h 10164"/>
                <a:gd name="connsiteX7" fmla="*/ 9642 w 10161"/>
                <a:gd name="connsiteY7" fmla="*/ 686 h 10164"/>
                <a:gd name="connsiteX0" fmla="*/ 9625 w 10144"/>
                <a:gd name="connsiteY0" fmla="*/ 684 h 10149"/>
                <a:gd name="connsiteX1" fmla="*/ 5179 w 10144"/>
                <a:gd name="connsiteY1" fmla="*/ 353 h 10149"/>
                <a:gd name="connsiteX2" fmla="*/ 561 w 10144"/>
                <a:gd name="connsiteY2" fmla="*/ 801 h 10149"/>
                <a:gd name="connsiteX3" fmla="*/ 620 w 10144"/>
                <a:gd name="connsiteY3" fmla="*/ 9668 h 10149"/>
                <a:gd name="connsiteX4" fmla="*/ 5195 w 10144"/>
                <a:gd name="connsiteY4" fmla="*/ 10035 h 10149"/>
                <a:gd name="connsiteX5" fmla="*/ 9667 w 10144"/>
                <a:gd name="connsiteY5" fmla="*/ 9770 h 10149"/>
                <a:gd name="connsiteX6" fmla="*/ 10143 w 10144"/>
                <a:gd name="connsiteY6" fmla="*/ 5269 h 10149"/>
                <a:gd name="connsiteX7" fmla="*/ 9625 w 10144"/>
                <a:gd name="connsiteY7" fmla="*/ 684 h 10149"/>
                <a:gd name="connsiteX0" fmla="*/ 9625 w 10144"/>
                <a:gd name="connsiteY0" fmla="*/ 684 h 10122"/>
                <a:gd name="connsiteX1" fmla="*/ 5179 w 10144"/>
                <a:gd name="connsiteY1" fmla="*/ 353 h 10122"/>
                <a:gd name="connsiteX2" fmla="*/ 561 w 10144"/>
                <a:gd name="connsiteY2" fmla="*/ 801 h 10122"/>
                <a:gd name="connsiteX3" fmla="*/ 620 w 10144"/>
                <a:gd name="connsiteY3" fmla="*/ 9668 h 10122"/>
                <a:gd name="connsiteX4" fmla="*/ 5195 w 10144"/>
                <a:gd name="connsiteY4" fmla="*/ 10035 h 10122"/>
                <a:gd name="connsiteX5" fmla="*/ 9667 w 10144"/>
                <a:gd name="connsiteY5" fmla="*/ 9770 h 10122"/>
                <a:gd name="connsiteX6" fmla="*/ 10143 w 10144"/>
                <a:gd name="connsiteY6" fmla="*/ 5269 h 10122"/>
                <a:gd name="connsiteX7" fmla="*/ 9625 w 10144"/>
                <a:gd name="connsiteY7" fmla="*/ 684 h 10122"/>
                <a:gd name="connsiteX0" fmla="*/ 9601 w 10120"/>
                <a:gd name="connsiteY0" fmla="*/ 684 h 10446"/>
                <a:gd name="connsiteX1" fmla="*/ 5155 w 10120"/>
                <a:gd name="connsiteY1" fmla="*/ 353 h 10446"/>
                <a:gd name="connsiteX2" fmla="*/ 553 w 10120"/>
                <a:gd name="connsiteY2" fmla="*/ 801 h 10446"/>
                <a:gd name="connsiteX3" fmla="*/ 596 w 10120"/>
                <a:gd name="connsiteY3" fmla="*/ 9668 h 10446"/>
                <a:gd name="connsiteX4" fmla="*/ 5171 w 10120"/>
                <a:gd name="connsiteY4" fmla="*/ 10035 h 10446"/>
                <a:gd name="connsiteX5" fmla="*/ 9643 w 10120"/>
                <a:gd name="connsiteY5" fmla="*/ 9770 h 10446"/>
                <a:gd name="connsiteX6" fmla="*/ 10119 w 10120"/>
                <a:gd name="connsiteY6" fmla="*/ 5269 h 10446"/>
                <a:gd name="connsiteX7" fmla="*/ 9601 w 10120"/>
                <a:gd name="connsiteY7" fmla="*/ 684 h 10446"/>
                <a:gd name="connsiteX0" fmla="*/ 9599 w 10118"/>
                <a:gd name="connsiteY0" fmla="*/ 430 h 9905"/>
                <a:gd name="connsiteX1" fmla="*/ 5153 w 10118"/>
                <a:gd name="connsiteY1" fmla="*/ 99 h 9905"/>
                <a:gd name="connsiteX2" fmla="*/ 551 w 10118"/>
                <a:gd name="connsiteY2" fmla="*/ 547 h 9905"/>
                <a:gd name="connsiteX3" fmla="*/ 89 w 10118"/>
                <a:gd name="connsiteY3" fmla="*/ 4589 h 9905"/>
                <a:gd name="connsiteX4" fmla="*/ 594 w 10118"/>
                <a:gd name="connsiteY4" fmla="*/ 9414 h 9905"/>
                <a:gd name="connsiteX5" fmla="*/ 5169 w 10118"/>
                <a:gd name="connsiteY5" fmla="*/ 9781 h 9905"/>
                <a:gd name="connsiteX6" fmla="*/ 9641 w 10118"/>
                <a:gd name="connsiteY6" fmla="*/ 9516 h 9905"/>
                <a:gd name="connsiteX7" fmla="*/ 10117 w 10118"/>
                <a:gd name="connsiteY7" fmla="*/ 5015 h 9905"/>
                <a:gd name="connsiteX8" fmla="*/ 9599 w 10118"/>
                <a:gd name="connsiteY8" fmla="*/ 430 h 9905"/>
                <a:gd name="connsiteX0" fmla="*/ 9464 w 9977"/>
                <a:gd name="connsiteY0" fmla="*/ 434 h 10000"/>
                <a:gd name="connsiteX1" fmla="*/ 5070 w 9977"/>
                <a:gd name="connsiteY1" fmla="*/ 100 h 10000"/>
                <a:gd name="connsiteX2" fmla="*/ 522 w 9977"/>
                <a:gd name="connsiteY2" fmla="*/ 552 h 10000"/>
                <a:gd name="connsiteX3" fmla="*/ 65 w 9977"/>
                <a:gd name="connsiteY3" fmla="*/ 4633 h 10000"/>
                <a:gd name="connsiteX4" fmla="*/ 564 w 9977"/>
                <a:gd name="connsiteY4" fmla="*/ 9504 h 10000"/>
                <a:gd name="connsiteX5" fmla="*/ 5086 w 9977"/>
                <a:gd name="connsiteY5" fmla="*/ 9875 h 10000"/>
                <a:gd name="connsiteX6" fmla="*/ 9506 w 9977"/>
                <a:gd name="connsiteY6" fmla="*/ 9607 h 10000"/>
                <a:gd name="connsiteX7" fmla="*/ 9976 w 9977"/>
                <a:gd name="connsiteY7" fmla="*/ 5063 h 10000"/>
                <a:gd name="connsiteX8" fmla="*/ 9464 w 9977"/>
                <a:gd name="connsiteY8" fmla="*/ 434 h 10000"/>
                <a:gd name="connsiteX0" fmla="*/ 9486 w 10000"/>
                <a:gd name="connsiteY0" fmla="*/ 436 h 10002"/>
                <a:gd name="connsiteX1" fmla="*/ 5082 w 10000"/>
                <a:gd name="connsiteY1" fmla="*/ 102 h 10002"/>
                <a:gd name="connsiteX2" fmla="*/ 572 w 10000"/>
                <a:gd name="connsiteY2" fmla="*/ 377 h 10002"/>
                <a:gd name="connsiteX3" fmla="*/ 65 w 10000"/>
                <a:gd name="connsiteY3" fmla="*/ 4635 h 10002"/>
                <a:gd name="connsiteX4" fmla="*/ 565 w 10000"/>
                <a:gd name="connsiteY4" fmla="*/ 9506 h 10002"/>
                <a:gd name="connsiteX5" fmla="*/ 5098 w 10000"/>
                <a:gd name="connsiteY5" fmla="*/ 9877 h 10002"/>
                <a:gd name="connsiteX6" fmla="*/ 9528 w 10000"/>
                <a:gd name="connsiteY6" fmla="*/ 9609 h 10002"/>
                <a:gd name="connsiteX7" fmla="*/ 9999 w 10000"/>
                <a:gd name="connsiteY7" fmla="*/ 5065 h 10002"/>
                <a:gd name="connsiteX8" fmla="*/ 9486 w 10000"/>
                <a:gd name="connsiteY8" fmla="*/ 436 h 10002"/>
                <a:gd name="connsiteX0" fmla="*/ 9422 w 9936"/>
                <a:gd name="connsiteY0" fmla="*/ 436 h 9996"/>
                <a:gd name="connsiteX1" fmla="*/ 5018 w 9936"/>
                <a:gd name="connsiteY1" fmla="*/ 102 h 9996"/>
                <a:gd name="connsiteX2" fmla="*/ 508 w 9936"/>
                <a:gd name="connsiteY2" fmla="*/ 377 h 9996"/>
                <a:gd name="connsiteX3" fmla="*/ 1 w 9936"/>
                <a:gd name="connsiteY3" fmla="*/ 4635 h 9996"/>
                <a:gd name="connsiteX4" fmla="*/ 501 w 9936"/>
                <a:gd name="connsiteY4" fmla="*/ 9506 h 9996"/>
                <a:gd name="connsiteX5" fmla="*/ 5034 w 9936"/>
                <a:gd name="connsiteY5" fmla="*/ 9877 h 9996"/>
                <a:gd name="connsiteX6" fmla="*/ 9464 w 9936"/>
                <a:gd name="connsiteY6" fmla="*/ 9609 h 9996"/>
                <a:gd name="connsiteX7" fmla="*/ 9935 w 9936"/>
                <a:gd name="connsiteY7" fmla="*/ 5065 h 9996"/>
                <a:gd name="connsiteX8" fmla="*/ 9422 w 9936"/>
                <a:gd name="connsiteY8" fmla="*/ 436 h 9996"/>
                <a:gd name="connsiteX0" fmla="*/ 9483 w 9971"/>
                <a:gd name="connsiteY0" fmla="*/ 436 h 10000"/>
                <a:gd name="connsiteX1" fmla="*/ 5050 w 9971"/>
                <a:gd name="connsiteY1" fmla="*/ 102 h 10000"/>
                <a:gd name="connsiteX2" fmla="*/ 511 w 9971"/>
                <a:gd name="connsiteY2" fmla="*/ 377 h 10000"/>
                <a:gd name="connsiteX3" fmla="*/ 1 w 9971"/>
                <a:gd name="connsiteY3" fmla="*/ 4637 h 10000"/>
                <a:gd name="connsiteX4" fmla="*/ 504 w 9971"/>
                <a:gd name="connsiteY4" fmla="*/ 9510 h 10000"/>
                <a:gd name="connsiteX5" fmla="*/ 5066 w 9971"/>
                <a:gd name="connsiteY5" fmla="*/ 9881 h 10000"/>
                <a:gd name="connsiteX6" fmla="*/ 9525 w 9971"/>
                <a:gd name="connsiteY6" fmla="*/ 9613 h 10000"/>
                <a:gd name="connsiteX7" fmla="*/ 9968 w 9971"/>
                <a:gd name="connsiteY7" fmla="*/ 5067 h 10000"/>
                <a:gd name="connsiteX8" fmla="*/ 9483 w 9971"/>
                <a:gd name="connsiteY8" fmla="*/ 436 h 10000"/>
                <a:gd name="connsiteX0" fmla="*/ 9511 w 9999"/>
                <a:gd name="connsiteY0" fmla="*/ 436 h 10012"/>
                <a:gd name="connsiteX1" fmla="*/ 5065 w 9999"/>
                <a:gd name="connsiteY1" fmla="*/ 102 h 10012"/>
                <a:gd name="connsiteX2" fmla="*/ 512 w 9999"/>
                <a:gd name="connsiteY2" fmla="*/ 377 h 10012"/>
                <a:gd name="connsiteX3" fmla="*/ 1 w 9999"/>
                <a:gd name="connsiteY3" fmla="*/ 4637 h 10012"/>
                <a:gd name="connsiteX4" fmla="*/ 505 w 9999"/>
                <a:gd name="connsiteY4" fmla="*/ 9510 h 10012"/>
                <a:gd name="connsiteX5" fmla="*/ 5081 w 9999"/>
                <a:gd name="connsiteY5" fmla="*/ 9881 h 10012"/>
                <a:gd name="connsiteX6" fmla="*/ 9522 w 9999"/>
                <a:gd name="connsiteY6" fmla="*/ 9637 h 10012"/>
                <a:gd name="connsiteX7" fmla="*/ 9997 w 9999"/>
                <a:gd name="connsiteY7" fmla="*/ 5067 h 10012"/>
                <a:gd name="connsiteX8" fmla="*/ 9511 w 9999"/>
                <a:gd name="connsiteY8" fmla="*/ 436 h 10012"/>
                <a:gd name="connsiteX0" fmla="*/ 9512 w 10003"/>
                <a:gd name="connsiteY0" fmla="*/ 435 h 10000"/>
                <a:gd name="connsiteX1" fmla="*/ 5066 w 10003"/>
                <a:gd name="connsiteY1" fmla="*/ 102 h 10000"/>
                <a:gd name="connsiteX2" fmla="*/ 512 w 10003"/>
                <a:gd name="connsiteY2" fmla="*/ 377 h 10000"/>
                <a:gd name="connsiteX3" fmla="*/ 1 w 10003"/>
                <a:gd name="connsiteY3" fmla="*/ 4631 h 10000"/>
                <a:gd name="connsiteX4" fmla="*/ 505 w 10003"/>
                <a:gd name="connsiteY4" fmla="*/ 9499 h 10000"/>
                <a:gd name="connsiteX5" fmla="*/ 5082 w 10003"/>
                <a:gd name="connsiteY5" fmla="*/ 9869 h 10000"/>
                <a:gd name="connsiteX6" fmla="*/ 9523 w 10003"/>
                <a:gd name="connsiteY6" fmla="*/ 9625 h 10000"/>
                <a:gd name="connsiteX7" fmla="*/ 9998 w 10003"/>
                <a:gd name="connsiteY7" fmla="*/ 5061 h 10000"/>
                <a:gd name="connsiteX8" fmla="*/ 9512 w 10003"/>
                <a:gd name="connsiteY8" fmla="*/ 435 h 10000"/>
                <a:gd name="connsiteX0" fmla="*/ 9512 w 10003"/>
                <a:gd name="connsiteY0" fmla="*/ 435 h 10000"/>
                <a:gd name="connsiteX1" fmla="*/ 5066 w 10003"/>
                <a:gd name="connsiteY1" fmla="*/ 102 h 10000"/>
                <a:gd name="connsiteX2" fmla="*/ 512 w 10003"/>
                <a:gd name="connsiteY2" fmla="*/ 377 h 10000"/>
                <a:gd name="connsiteX3" fmla="*/ 1 w 10003"/>
                <a:gd name="connsiteY3" fmla="*/ 4631 h 10000"/>
                <a:gd name="connsiteX4" fmla="*/ 505 w 10003"/>
                <a:gd name="connsiteY4" fmla="*/ 9499 h 10000"/>
                <a:gd name="connsiteX5" fmla="*/ 5082 w 10003"/>
                <a:gd name="connsiteY5" fmla="*/ 9869 h 10000"/>
                <a:gd name="connsiteX6" fmla="*/ 9523 w 10003"/>
                <a:gd name="connsiteY6" fmla="*/ 9625 h 10000"/>
                <a:gd name="connsiteX7" fmla="*/ 9998 w 10003"/>
                <a:gd name="connsiteY7" fmla="*/ 5061 h 10000"/>
                <a:gd name="connsiteX8" fmla="*/ 9512 w 10003"/>
                <a:gd name="connsiteY8" fmla="*/ 435 h 10000"/>
                <a:gd name="connsiteX0" fmla="*/ 9577 w 10068"/>
                <a:gd name="connsiteY0" fmla="*/ 435 h 9994"/>
                <a:gd name="connsiteX1" fmla="*/ 5131 w 10068"/>
                <a:gd name="connsiteY1" fmla="*/ 102 h 9994"/>
                <a:gd name="connsiteX2" fmla="*/ 577 w 10068"/>
                <a:gd name="connsiteY2" fmla="*/ 377 h 9994"/>
                <a:gd name="connsiteX3" fmla="*/ 66 w 10068"/>
                <a:gd name="connsiteY3" fmla="*/ 4631 h 9994"/>
                <a:gd name="connsiteX4" fmla="*/ 570 w 10068"/>
                <a:gd name="connsiteY4" fmla="*/ 9499 h 9994"/>
                <a:gd name="connsiteX5" fmla="*/ 5162 w 10068"/>
                <a:gd name="connsiteY5" fmla="*/ 9845 h 9994"/>
                <a:gd name="connsiteX6" fmla="*/ 9588 w 10068"/>
                <a:gd name="connsiteY6" fmla="*/ 9625 h 9994"/>
                <a:gd name="connsiteX7" fmla="*/ 10063 w 10068"/>
                <a:gd name="connsiteY7" fmla="*/ 5061 h 9994"/>
                <a:gd name="connsiteX8" fmla="*/ 9577 w 10068"/>
                <a:gd name="connsiteY8" fmla="*/ 435 h 9994"/>
                <a:gd name="connsiteX0" fmla="*/ 9447 w 9935"/>
                <a:gd name="connsiteY0" fmla="*/ 435 h 10084"/>
                <a:gd name="connsiteX1" fmla="*/ 5031 w 9935"/>
                <a:gd name="connsiteY1" fmla="*/ 102 h 10084"/>
                <a:gd name="connsiteX2" fmla="*/ 508 w 9935"/>
                <a:gd name="connsiteY2" fmla="*/ 377 h 10084"/>
                <a:gd name="connsiteX3" fmla="*/ 1 w 9935"/>
                <a:gd name="connsiteY3" fmla="*/ 4634 h 10084"/>
                <a:gd name="connsiteX4" fmla="*/ 501 w 9935"/>
                <a:gd name="connsiteY4" fmla="*/ 9505 h 10084"/>
                <a:gd name="connsiteX5" fmla="*/ 5062 w 9935"/>
                <a:gd name="connsiteY5" fmla="*/ 9851 h 10084"/>
                <a:gd name="connsiteX6" fmla="*/ 9458 w 9935"/>
                <a:gd name="connsiteY6" fmla="*/ 9631 h 10084"/>
                <a:gd name="connsiteX7" fmla="*/ 9930 w 9935"/>
                <a:gd name="connsiteY7" fmla="*/ 5064 h 10084"/>
                <a:gd name="connsiteX8" fmla="*/ 9447 w 9935"/>
                <a:gd name="connsiteY8" fmla="*/ 435 h 10084"/>
                <a:gd name="connsiteX0" fmla="*/ 9509 w 10000"/>
                <a:gd name="connsiteY0" fmla="*/ 431 h 10000"/>
                <a:gd name="connsiteX1" fmla="*/ 5064 w 10000"/>
                <a:gd name="connsiteY1" fmla="*/ 101 h 10000"/>
                <a:gd name="connsiteX2" fmla="*/ 511 w 10000"/>
                <a:gd name="connsiteY2" fmla="*/ 374 h 10000"/>
                <a:gd name="connsiteX3" fmla="*/ 1 w 10000"/>
                <a:gd name="connsiteY3" fmla="*/ 4595 h 10000"/>
                <a:gd name="connsiteX4" fmla="*/ 504 w 10000"/>
                <a:gd name="connsiteY4" fmla="*/ 9426 h 10000"/>
                <a:gd name="connsiteX5" fmla="*/ 5095 w 10000"/>
                <a:gd name="connsiteY5" fmla="*/ 9769 h 10000"/>
                <a:gd name="connsiteX6" fmla="*/ 9520 w 10000"/>
                <a:gd name="connsiteY6" fmla="*/ 9551 h 10000"/>
                <a:gd name="connsiteX7" fmla="*/ 9995 w 10000"/>
                <a:gd name="connsiteY7" fmla="*/ 5022 h 10000"/>
                <a:gd name="connsiteX8" fmla="*/ 9509 w 10000"/>
                <a:gd name="connsiteY8" fmla="*/ 431 h 10000"/>
                <a:gd name="connsiteX0" fmla="*/ 9509 w 10000"/>
                <a:gd name="connsiteY0" fmla="*/ 431 h 9855"/>
                <a:gd name="connsiteX1" fmla="*/ 5064 w 10000"/>
                <a:gd name="connsiteY1" fmla="*/ 101 h 9855"/>
                <a:gd name="connsiteX2" fmla="*/ 511 w 10000"/>
                <a:gd name="connsiteY2" fmla="*/ 374 h 9855"/>
                <a:gd name="connsiteX3" fmla="*/ 1 w 10000"/>
                <a:gd name="connsiteY3" fmla="*/ 4595 h 9855"/>
                <a:gd name="connsiteX4" fmla="*/ 504 w 10000"/>
                <a:gd name="connsiteY4" fmla="*/ 9426 h 9855"/>
                <a:gd name="connsiteX5" fmla="*/ 5095 w 10000"/>
                <a:gd name="connsiteY5" fmla="*/ 9769 h 9855"/>
                <a:gd name="connsiteX6" fmla="*/ 9520 w 10000"/>
                <a:gd name="connsiteY6" fmla="*/ 9551 h 9855"/>
                <a:gd name="connsiteX7" fmla="*/ 9995 w 10000"/>
                <a:gd name="connsiteY7" fmla="*/ 5022 h 9855"/>
                <a:gd name="connsiteX8" fmla="*/ 9509 w 10000"/>
                <a:gd name="connsiteY8" fmla="*/ 431 h 9855"/>
                <a:gd name="connsiteX0" fmla="*/ 9509 w 10000"/>
                <a:gd name="connsiteY0" fmla="*/ 437 h 10097"/>
                <a:gd name="connsiteX1" fmla="*/ 5064 w 10000"/>
                <a:gd name="connsiteY1" fmla="*/ 102 h 10097"/>
                <a:gd name="connsiteX2" fmla="*/ 511 w 10000"/>
                <a:gd name="connsiteY2" fmla="*/ 380 h 10097"/>
                <a:gd name="connsiteX3" fmla="*/ 1 w 10000"/>
                <a:gd name="connsiteY3" fmla="*/ 4663 h 10097"/>
                <a:gd name="connsiteX4" fmla="*/ 504 w 10000"/>
                <a:gd name="connsiteY4" fmla="*/ 9565 h 10097"/>
                <a:gd name="connsiteX5" fmla="*/ 5095 w 10000"/>
                <a:gd name="connsiteY5" fmla="*/ 9913 h 10097"/>
                <a:gd name="connsiteX6" fmla="*/ 9520 w 10000"/>
                <a:gd name="connsiteY6" fmla="*/ 9692 h 10097"/>
                <a:gd name="connsiteX7" fmla="*/ 9995 w 10000"/>
                <a:gd name="connsiteY7" fmla="*/ 5096 h 10097"/>
                <a:gd name="connsiteX8" fmla="*/ 9509 w 10000"/>
                <a:gd name="connsiteY8" fmla="*/ 437 h 10097"/>
                <a:gd name="connsiteX0" fmla="*/ 9518 w 10009"/>
                <a:gd name="connsiteY0" fmla="*/ 437 h 10052"/>
                <a:gd name="connsiteX1" fmla="*/ 5073 w 10009"/>
                <a:gd name="connsiteY1" fmla="*/ 102 h 10052"/>
                <a:gd name="connsiteX2" fmla="*/ 520 w 10009"/>
                <a:gd name="connsiteY2" fmla="*/ 380 h 10052"/>
                <a:gd name="connsiteX3" fmla="*/ 10 w 10009"/>
                <a:gd name="connsiteY3" fmla="*/ 4663 h 10052"/>
                <a:gd name="connsiteX4" fmla="*/ 391 w 10009"/>
                <a:gd name="connsiteY4" fmla="*/ 9493 h 10052"/>
                <a:gd name="connsiteX5" fmla="*/ 5104 w 10009"/>
                <a:gd name="connsiteY5" fmla="*/ 9913 h 10052"/>
                <a:gd name="connsiteX6" fmla="*/ 9529 w 10009"/>
                <a:gd name="connsiteY6" fmla="*/ 9692 h 10052"/>
                <a:gd name="connsiteX7" fmla="*/ 10004 w 10009"/>
                <a:gd name="connsiteY7" fmla="*/ 5096 h 10052"/>
                <a:gd name="connsiteX8" fmla="*/ 9518 w 10009"/>
                <a:gd name="connsiteY8" fmla="*/ 437 h 10052"/>
                <a:gd name="connsiteX0" fmla="*/ 9518 w 10009"/>
                <a:gd name="connsiteY0" fmla="*/ 437 h 10052"/>
                <a:gd name="connsiteX1" fmla="*/ 5073 w 10009"/>
                <a:gd name="connsiteY1" fmla="*/ 102 h 10052"/>
                <a:gd name="connsiteX2" fmla="*/ 520 w 10009"/>
                <a:gd name="connsiteY2" fmla="*/ 380 h 10052"/>
                <a:gd name="connsiteX3" fmla="*/ 10 w 10009"/>
                <a:gd name="connsiteY3" fmla="*/ 4663 h 10052"/>
                <a:gd name="connsiteX4" fmla="*/ 391 w 10009"/>
                <a:gd name="connsiteY4" fmla="*/ 9493 h 10052"/>
                <a:gd name="connsiteX5" fmla="*/ 5104 w 10009"/>
                <a:gd name="connsiteY5" fmla="*/ 9913 h 10052"/>
                <a:gd name="connsiteX6" fmla="*/ 9529 w 10009"/>
                <a:gd name="connsiteY6" fmla="*/ 9692 h 10052"/>
                <a:gd name="connsiteX7" fmla="*/ 10004 w 10009"/>
                <a:gd name="connsiteY7" fmla="*/ 5096 h 10052"/>
                <a:gd name="connsiteX8" fmla="*/ 9518 w 10009"/>
                <a:gd name="connsiteY8" fmla="*/ 437 h 10052"/>
                <a:gd name="connsiteX0" fmla="*/ 9518 w 10009"/>
                <a:gd name="connsiteY0" fmla="*/ 437 h 10052"/>
                <a:gd name="connsiteX1" fmla="*/ 5073 w 10009"/>
                <a:gd name="connsiteY1" fmla="*/ 102 h 10052"/>
                <a:gd name="connsiteX2" fmla="*/ 520 w 10009"/>
                <a:gd name="connsiteY2" fmla="*/ 380 h 10052"/>
                <a:gd name="connsiteX3" fmla="*/ 10 w 10009"/>
                <a:gd name="connsiteY3" fmla="*/ 4663 h 10052"/>
                <a:gd name="connsiteX4" fmla="*/ 391 w 10009"/>
                <a:gd name="connsiteY4" fmla="*/ 9493 h 10052"/>
                <a:gd name="connsiteX5" fmla="*/ 5104 w 10009"/>
                <a:gd name="connsiteY5" fmla="*/ 9913 h 10052"/>
                <a:gd name="connsiteX6" fmla="*/ 9529 w 10009"/>
                <a:gd name="connsiteY6" fmla="*/ 9692 h 10052"/>
                <a:gd name="connsiteX7" fmla="*/ 10004 w 10009"/>
                <a:gd name="connsiteY7" fmla="*/ 5096 h 10052"/>
                <a:gd name="connsiteX8" fmla="*/ 9518 w 10009"/>
                <a:gd name="connsiteY8" fmla="*/ 437 h 10052"/>
                <a:gd name="connsiteX0" fmla="*/ 9518 w 10009"/>
                <a:gd name="connsiteY0" fmla="*/ 484 h 10099"/>
                <a:gd name="connsiteX1" fmla="*/ 5073 w 10009"/>
                <a:gd name="connsiteY1" fmla="*/ 149 h 10099"/>
                <a:gd name="connsiteX2" fmla="*/ 520 w 10009"/>
                <a:gd name="connsiteY2" fmla="*/ 355 h 10099"/>
                <a:gd name="connsiteX3" fmla="*/ 10 w 10009"/>
                <a:gd name="connsiteY3" fmla="*/ 4710 h 10099"/>
                <a:gd name="connsiteX4" fmla="*/ 391 w 10009"/>
                <a:gd name="connsiteY4" fmla="*/ 9540 h 10099"/>
                <a:gd name="connsiteX5" fmla="*/ 5104 w 10009"/>
                <a:gd name="connsiteY5" fmla="*/ 9960 h 10099"/>
                <a:gd name="connsiteX6" fmla="*/ 9529 w 10009"/>
                <a:gd name="connsiteY6" fmla="*/ 9739 h 10099"/>
                <a:gd name="connsiteX7" fmla="*/ 10004 w 10009"/>
                <a:gd name="connsiteY7" fmla="*/ 5143 h 10099"/>
                <a:gd name="connsiteX8" fmla="*/ 9518 w 10009"/>
                <a:gd name="connsiteY8" fmla="*/ 484 h 10099"/>
                <a:gd name="connsiteX0" fmla="*/ 9518 w 10009"/>
                <a:gd name="connsiteY0" fmla="*/ 436 h 10051"/>
                <a:gd name="connsiteX1" fmla="*/ 5073 w 10009"/>
                <a:gd name="connsiteY1" fmla="*/ 101 h 10051"/>
                <a:gd name="connsiteX2" fmla="*/ 520 w 10009"/>
                <a:gd name="connsiteY2" fmla="*/ 307 h 10051"/>
                <a:gd name="connsiteX3" fmla="*/ 10 w 10009"/>
                <a:gd name="connsiteY3" fmla="*/ 4662 h 10051"/>
                <a:gd name="connsiteX4" fmla="*/ 391 w 10009"/>
                <a:gd name="connsiteY4" fmla="*/ 9492 h 10051"/>
                <a:gd name="connsiteX5" fmla="*/ 5104 w 10009"/>
                <a:gd name="connsiteY5" fmla="*/ 9912 h 10051"/>
                <a:gd name="connsiteX6" fmla="*/ 9529 w 10009"/>
                <a:gd name="connsiteY6" fmla="*/ 9691 h 10051"/>
                <a:gd name="connsiteX7" fmla="*/ 10004 w 10009"/>
                <a:gd name="connsiteY7" fmla="*/ 5095 h 10051"/>
                <a:gd name="connsiteX8" fmla="*/ 9518 w 10009"/>
                <a:gd name="connsiteY8" fmla="*/ 436 h 10051"/>
                <a:gd name="connsiteX0" fmla="*/ 9518 w 10009"/>
                <a:gd name="connsiteY0" fmla="*/ 541 h 10156"/>
                <a:gd name="connsiteX1" fmla="*/ 5056 w 10009"/>
                <a:gd name="connsiteY1" fmla="*/ 7 h 10156"/>
                <a:gd name="connsiteX2" fmla="*/ 520 w 10009"/>
                <a:gd name="connsiteY2" fmla="*/ 412 h 10156"/>
                <a:gd name="connsiteX3" fmla="*/ 10 w 10009"/>
                <a:gd name="connsiteY3" fmla="*/ 4767 h 10156"/>
                <a:gd name="connsiteX4" fmla="*/ 391 w 10009"/>
                <a:gd name="connsiteY4" fmla="*/ 9597 h 10156"/>
                <a:gd name="connsiteX5" fmla="*/ 5104 w 10009"/>
                <a:gd name="connsiteY5" fmla="*/ 10017 h 10156"/>
                <a:gd name="connsiteX6" fmla="*/ 9529 w 10009"/>
                <a:gd name="connsiteY6" fmla="*/ 9796 h 10156"/>
                <a:gd name="connsiteX7" fmla="*/ 10004 w 10009"/>
                <a:gd name="connsiteY7" fmla="*/ 5200 h 10156"/>
                <a:gd name="connsiteX8" fmla="*/ 9518 w 10009"/>
                <a:gd name="connsiteY8" fmla="*/ 541 h 10156"/>
                <a:gd name="connsiteX0" fmla="*/ 9535 w 10009"/>
                <a:gd name="connsiteY0" fmla="*/ 506 h 10178"/>
                <a:gd name="connsiteX1" fmla="*/ 5056 w 10009"/>
                <a:gd name="connsiteY1" fmla="*/ 29 h 10178"/>
                <a:gd name="connsiteX2" fmla="*/ 520 w 10009"/>
                <a:gd name="connsiteY2" fmla="*/ 434 h 10178"/>
                <a:gd name="connsiteX3" fmla="*/ 10 w 10009"/>
                <a:gd name="connsiteY3" fmla="*/ 4789 h 10178"/>
                <a:gd name="connsiteX4" fmla="*/ 391 w 10009"/>
                <a:gd name="connsiteY4" fmla="*/ 9619 h 10178"/>
                <a:gd name="connsiteX5" fmla="*/ 5104 w 10009"/>
                <a:gd name="connsiteY5" fmla="*/ 10039 h 10178"/>
                <a:gd name="connsiteX6" fmla="*/ 9529 w 10009"/>
                <a:gd name="connsiteY6" fmla="*/ 9818 h 10178"/>
                <a:gd name="connsiteX7" fmla="*/ 10004 w 10009"/>
                <a:gd name="connsiteY7" fmla="*/ 5222 h 10178"/>
                <a:gd name="connsiteX8" fmla="*/ 9535 w 10009"/>
                <a:gd name="connsiteY8" fmla="*/ 506 h 10178"/>
                <a:gd name="connsiteX0" fmla="*/ 9533 w 10007"/>
                <a:gd name="connsiteY0" fmla="*/ 506 h 10178"/>
                <a:gd name="connsiteX1" fmla="*/ 5054 w 10007"/>
                <a:gd name="connsiteY1" fmla="*/ 29 h 10178"/>
                <a:gd name="connsiteX2" fmla="*/ 466 w 10007"/>
                <a:gd name="connsiteY2" fmla="*/ 292 h 10178"/>
                <a:gd name="connsiteX3" fmla="*/ 8 w 10007"/>
                <a:gd name="connsiteY3" fmla="*/ 4789 h 10178"/>
                <a:gd name="connsiteX4" fmla="*/ 389 w 10007"/>
                <a:gd name="connsiteY4" fmla="*/ 9619 h 10178"/>
                <a:gd name="connsiteX5" fmla="*/ 5102 w 10007"/>
                <a:gd name="connsiteY5" fmla="*/ 10039 h 10178"/>
                <a:gd name="connsiteX6" fmla="*/ 9527 w 10007"/>
                <a:gd name="connsiteY6" fmla="*/ 9818 h 10178"/>
                <a:gd name="connsiteX7" fmla="*/ 10002 w 10007"/>
                <a:gd name="connsiteY7" fmla="*/ 5222 h 10178"/>
                <a:gd name="connsiteX8" fmla="*/ 9533 w 10007"/>
                <a:gd name="connsiteY8" fmla="*/ 506 h 10178"/>
                <a:gd name="connsiteX0" fmla="*/ 9533 w 10007"/>
                <a:gd name="connsiteY0" fmla="*/ 506 h 10178"/>
                <a:gd name="connsiteX1" fmla="*/ 5054 w 10007"/>
                <a:gd name="connsiteY1" fmla="*/ 29 h 10178"/>
                <a:gd name="connsiteX2" fmla="*/ 466 w 10007"/>
                <a:gd name="connsiteY2" fmla="*/ 292 h 10178"/>
                <a:gd name="connsiteX3" fmla="*/ 8 w 10007"/>
                <a:gd name="connsiteY3" fmla="*/ 4789 h 10178"/>
                <a:gd name="connsiteX4" fmla="*/ 389 w 10007"/>
                <a:gd name="connsiteY4" fmla="*/ 9619 h 10178"/>
                <a:gd name="connsiteX5" fmla="*/ 5102 w 10007"/>
                <a:gd name="connsiteY5" fmla="*/ 10039 h 10178"/>
                <a:gd name="connsiteX6" fmla="*/ 9527 w 10007"/>
                <a:gd name="connsiteY6" fmla="*/ 9818 h 10178"/>
                <a:gd name="connsiteX7" fmla="*/ 10002 w 10007"/>
                <a:gd name="connsiteY7" fmla="*/ 5222 h 10178"/>
                <a:gd name="connsiteX8" fmla="*/ 9533 w 10007"/>
                <a:gd name="connsiteY8" fmla="*/ 506 h 10178"/>
                <a:gd name="connsiteX0" fmla="*/ 9533 w 10007"/>
                <a:gd name="connsiteY0" fmla="*/ 506 h 10178"/>
                <a:gd name="connsiteX1" fmla="*/ 5054 w 10007"/>
                <a:gd name="connsiteY1" fmla="*/ 29 h 10178"/>
                <a:gd name="connsiteX2" fmla="*/ 466 w 10007"/>
                <a:gd name="connsiteY2" fmla="*/ 292 h 10178"/>
                <a:gd name="connsiteX3" fmla="*/ 8 w 10007"/>
                <a:gd name="connsiteY3" fmla="*/ 4789 h 10178"/>
                <a:gd name="connsiteX4" fmla="*/ 389 w 10007"/>
                <a:gd name="connsiteY4" fmla="*/ 9619 h 10178"/>
                <a:gd name="connsiteX5" fmla="*/ 5102 w 10007"/>
                <a:gd name="connsiteY5" fmla="*/ 10039 h 10178"/>
                <a:gd name="connsiteX6" fmla="*/ 9527 w 10007"/>
                <a:gd name="connsiteY6" fmla="*/ 9818 h 10178"/>
                <a:gd name="connsiteX7" fmla="*/ 10002 w 10007"/>
                <a:gd name="connsiteY7" fmla="*/ 5222 h 10178"/>
                <a:gd name="connsiteX8" fmla="*/ 9533 w 10007"/>
                <a:gd name="connsiteY8" fmla="*/ 506 h 10178"/>
                <a:gd name="connsiteX0" fmla="*/ 9533 w 10007"/>
                <a:gd name="connsiteY0" fmla="*/ 589 h 10261"/>
                <a:gd name="connsiteX1" fmla="*/ 5054 w 10007"/>
                <a:gd name="connsiteY1" fmla="*/ 112 h 10261"/>
                <a:gd name="connsiteX2" fmla="*/ 466 w 10007"/>
                <a:gd name="connsiteY2" fmla="*/ 375 h 10261"/>
                <a:gd name="connsiteX3" fmla="*/ 8 w 10007"/>
                <a:gd name="connsiteY3" fmla="*/ 4872 h 10261"/>
                <a:gd name="connsiteX4" fmla="*/ 389 w 10007"/>
                <a:gd name="connsiteY4" fmla="*/ 9702 h 10261"/>
                <a:gd name="connsiteX5" fmla="*/ 5102 w 10007"/>
                <a:gd name="connsiteY5" fmla="*/ 10122 h 10261"/>
                <a:gd name="connsiteX6" fmla="*/ 9527 w 10007"/>
                <a:gd name="connsiteY6" fmla="*/ 9901 h 10261"/>
                <a:gd name="connsiteX7" fmla="*/ 10002 w 10007"/>
                <a:gd name="connsiteY7" fmla="*/ 5305 h 10261"/>
                <a:gd name="connsiteX8" fmla="*/ 9533 w 10007"/>
                <a:gd name="connsiteY8" fmla="*/ 589 h 10261"/>
                <a:gd name="connsiteX0" fmla="*/ 9533 w 10007"/>
                <a:gd name="connsiteY0" fmla="*/ 589 h 10261"/>
                <a:gd name="connsiteX1" fmla="*/ 5054 w 10007"/>
                <a:gd name="connsiteY1" fmla="*/ 112 h 10261"/>
                <a:gd name="connsiteX2" fmla="*/ 466 w 10007"/>
                <a:gd name="connsiteY2" fmla="*/ 375 h 10261"/>
                <a:gd name="connsiteX3" fmla="*/ 8 w 10007"/>
                <a:gd name="connsiteY3" fmla="*/ 4872 h 10261"/>
                <a:gd name="connsiteX4" fmla="*/ 389 w 10007"/>
                <a:gd name="connsiteY4" fmla="*/ 9702 h 10261"/>
                <a:gd name="connsiteX5" fmla="*/ 5102 w 10007"/>
                <a:gd name="connsiteY5" fmla="*/ 10122 h 10261"/>
                <a:gd name="connsiteX6" fmla="*/ 9527 w 10007"/>
                <a:gd name="connsiteY6" fmla="*/ 9901 h 10261"/>
                <a:gd name="connsiteX7" fmla="*/ 10002 w 10007"/>
                <a:gd name="connsiteY7" fmla="*/ 5305 h 10261"/>
                <a:gd name="connsiteX8" fmla="*/ 9533 w 10007"/>
                <a:gd name="connsiteY8" fmla="*/ 589 h 10261"/>
                <a:gd name="connsiteX0" fmla="*/ 9546 w 10020"/>
                <a:gd name="connsiteY0" fmla="*/ 626 h 10298"/>
                <a:gd name="connsiteX1" fmla="*/ 5067 w 10020"/>
                <a:gd name="connsiteY1" fmla="*/ 149 h 10298"/>
                <a:gd name="connsiteX2" fmla="*/ 427 w 10020"/>
                <a:gd name="connsiteY2" fmla="*/ 355 h 10298"/>
                <a:gd name="connsiteX3" fmla="*/ 21 w 10020"/>
                <a:gd name="connsiteY3" fmla="*/ 4909 h 10298"/>
                <a:gd name="connsiteX4" fmla="*/ 402 w 10020"/>
                <a:gd name="connsiteY4" fmla="*/ 9739 h 10298"/>
                <a:gd name="connsiteX5" fmla="*/ 5115 w 10020"/>
                <a:gd name="connsiteY5" fmla="*/ 10159 h 10298"/>
                <a:gd name="connsiteX6" fmla="*/ 9540 w 10020"/>
                <a:gd name="connsiteY6" fmla="*/ 9938 h 10298"/>
                <a:gd name="connsiteX7" fmla="*/ 10015 w 10020"/>
                <a:gd name="connsiteY7" fmla="*/ 5342 h 10298"/>
                <a:gd name="connsiteX8" fmla="*/ 9546 w 10020"/>
                <a:gd name="connsiteY8" fmla="*/ 626 h 10298"/>
                <a:gd name="connsiteX0" fmla="*/ 9546 w 10020"/>
                <a:gd name="connsiteY0" fmla="*/ 600 h 10272"/>
                <a:gd name="connsiteX1" fmla="*/ 4876 w 10020"/>
                <a:gd name="connsiteY1" fmla="*/ 208 h 10272"/>
                <a:gd name="connsiteX2" fmla="*/ 427 w 10020"/>
                <a:gd name="connsiteY2" fmla="*/ 329 h 10272"/>
                <a:gd name="connsiteX3" fmla="*/ 21 w 10020"/>
                <a:gd name="connsiteY3" fmla="*/ 4883 h 10272"/>
                <a:gd name="connsiteX4" fmla="*/ 402 w 10020"/>
                <a:gd name="connsiteY4" fmla="*/ 9713 h 10272"/>
                <a:gd name="connsiteX5" fmla="*/ 5115 w 10020"/>
                <a:gd name="connsiteY5" fmla="*/ 10133 h 10272"/>
                <a:gd name="connsiteX6" fmla="*/ 9540 w 10020"/>
                <a:gd name="connsiteY6" fmla="*/ 9912 h 10272"/>
                <a:gd name="connsiteX7" fmla="*/ 10015 w 10020"/>
                <a:gd name="connsiteY7" fmla="*/ 5316 h 10272"/>
                <a:gd name="connsiteX8" fmla="*/ 9546 w 10020"/>
                <a:gd name="connsiteY8" fmla="*/ 600 h 10272"/>
                <a:gd name="connsiteX0" fmla="*/ 9546 w 10020"/>
                <a:gd name="connsiteY0" fmla="*/ 594 h 10266"/>
                <a:gd name="connsiteX1" fmla="*/ 4876 w 10020"/>
                <a:gd name="connsiteY1" fmla="*/ 202 h 10266"/>
                <a:gd name="connsiteX2" fmla="*/ 427 w 10020"/>
                <a:gd name="connsiteY2" fmla="*/ 323 h 10266"/>
                <a:gd name="connsiteX3" fmla="*/ 21 w 10020"/>
                <a:gd name="connsiteY3" fmla="*/ 4877 h 10266"/>
                <a:gd name="connsiteX4" fmla="*/ 402 w 10020"/>
                <a:gd name="connsiteY4" fmla="*/ 9707 h 10266"/>
                <a:gd name="connsiteX5" fmla="*/ 5115 w 10020"/>
                <a:gd name="connsiteY5" fmla="*/ 10127 h 10266"/>
                <a:gd name="connsiteX6" fmla="*/ 9540 w 10020"/>
                <a:gd name="connsiteY6" fmla="*/ 9906 h 10266"/>
                <a:gd name="connsiteX7" fmla="*/ 10015 w 10020"/>
                <a:gd name="connsiteY7" fmla="*/ 5310 h 10266"/>
                <a:gd name="connsiteX8" fmla="*/ 9546 w 10020"/>
                <a:gd name="connsiteY8" fmla="*/ 594 h 10266"/>
                <a:gd name="connsiteX0" fmla="*/ 9477 w 10020"/>
                <a:gd name="connsiteY0" fmla="*/ 481 h 10266"/>
                <a:gd name="connsiteX1" fmla="*/ 4876 w 10020"/>
                <a:gd name="connsiteY1" fmla="*/ 202 h 10266"/>
                <a:gd name="connsiteX2" fmla="*/ 427 w 10020"/>
                <a:gd name="connsiteY2" fmla="*/ 323 h 10266"/>
                <a:gd name="connsiteX3" fmla="*/ 21 w 10020"/>
                <a:gd name="connsiteY3" fmla="*/ 4877 h 10266"/>
                <a:gd name="connsiteX4" fmla="*/ 402 w 10020"/>
                <a:gd name="connsiteY4" fmla="*/ 9707 h 10266"/>
                <a:gd name="connsiteX5" fmla="*/ 5115 w 10020"/>
                <a:gd name="connsiteY5" fmla="*/ 10127 h 10266"/>
                <a:gd name="connsiteX6" fmla="*/ 9540 w 10020"/>
                <a:gd name="connsiteY6" fmla="*/ 9906 h 10266"/>
                <a:gd name="connsiteX7" fmla="*/ 10015 w 10020"/>
                <a:gd name="connsiteY7" fmla="*/ 5310 h 10266"/>
                <a:gd name="connsiteX8" fmla="*/ 9477 w 10020"/>
                <a:gd name="connsiteY8" fmla="*/ 481 h 10266"/>
                <a:gd name="connsiteX0" fmla="*/ 9477 w 10015"/>
                <a:gd name="connsiteY0" fmla="*/ 481 h 10282"/>
                <a:gd name="connsiteX1" fmla="*/ 4876 w 10015"/>
                <a:gd name="connsiteY1" fmla="*/ 202 h 10282"/>
                <a:gd name="connsiteX2" fmla="*/ 427 w 10015"/>
                <a:gd name="connsiteY2" fmla="*/ 323 h 10282"/>
                <a:gd name="connsiteX3" fmla="*/ 21 w 10015"/>
                <a:gd name="connsiteY3" fmla="*/ 4877 h 10282"/>
                <a:gd name="connsiteX4" fmla="*/ 402 w 10015"/>
                <a:gd name="connsiteY4" fmla="*/ 9707 h 10282"/>
                <a:gd name="connsiteX5" fmla="*/ 5115 w 10015"/>
                <a:gd name="connsiteY5" fmla="*/ 10127 h 10282"/>
                <a:gd name="connsiteX6" fmla="*/ 9436 w 10015"/>
                <a:gd name="connsiteY6" fmla="*/ 10076 h 10282"/>
                <a:gd name="connsiteX7" fmla="*/ 10015 w 10015"/>
                <a:gd name="connsiteY7" fmla="*/ 5310 h 10282"/>
                <a:gd name="connsiteX8" fmla="*/ 9477 w 10015"/>
                <a:gd name="connsiteY8" fmla="*/ 481 h 10282"/>
                <a:gd name="connsiteX0" fmla="*/ 9477 w 10031"/>
                <a:gd name="connsiteY0" fmla="*/ 481 h 10282"/>
                <a:gd name="connsiteX1" fmla="*/ 4876 w 10031"/>
                <a:gd name="connsiteY1" fmla="*/ 202 h 10282"/>
                <a:gd name="connsiteX2" fmla="*/ 427 w 10031"/>
                <a:gd name="connsiteY2" fmla="*/ 323 h 10282"/>
                <a:gd name="connsiteX3" fmla="*/ 21 w 10031"/>
                <a:gd name="connsiteY3" fmla="*/ 4877 h 10282"/>
                <a:gd name="connsiteX4" fmla="*/ 402 w 10031"/>
                <a:gd name="connsiteY4" fmla="*/ 9707 h 10282"/>
                <a:gd name="connsiteX5" fmla="*/ 5115 w 10031"/>
                <a:gd name="connsiteY5" fmla="*/ 10127 h 10282"/>
                <a:gd name="connsiteX6" fmla="*/ 9436 w 10031"/>
                <a:gd name="connsiteY6" fmla="*/ 10076 h 10282"/>
                <a:gd name="connsiteX7" fmla="*/ 10015 w 10031"/>
                <a:gd name="connsiteY7" fmla="*/ 5310 h 10282"/>
                <a:gd name="connsiteX8" fmla="*/ 9477 w 10031"/>
                <a:gd name="connsiteY8" fmla="*/ 481 h 10282"/>
                <a:gd name="connsiteX0" fmla="*/ 9486 w 10040"/>
                <a:gd name="connsiteY0" fmla="*/ 481 h 10390"/>
                <a:gd name="connsiteX1" fmla="*/ 4885 w 10040"/>
                <a:gd name="connsiteY1" fmla="*/ 202 h 10390"/>
                <a:gd name="connsiteX2" fmla="*/ 436 w 10040"/>
                <a:gd name="connsiteY2" fmla="*/ 323 h 10390"/>
                <a:gd name="connsiteX3" fmla="*/ 30 w 10040"/>
                <a:gd name="connsiteY3" fmla="*/ 4877 h 10390"/>
                <a:gd name="connsiteX4" fmla="*/ 324 w 10040"/>
                <a:gd name="connsiteY4" fmla="*/ 9906 h 10390"/>
                <a:gd name="connsiteX5" fmla="*/ 5124 w 10040"/>
                <a:gd name="connsiteY5" fmla="*/ 10127 h 10390"/>
                <a:gd name="connsiteX6" fmla="*/ 9445 w 10040"/>
                <a:gd name="connsiteY6" fmla="*/ 10076 h 10390"/>
                <a:gd name="connsiteX7" fmla="*/ 10024 w 10040"/>
                <a:gd name="connsiteY7" fmla="*/ 5310 h 10390"/>
                <a:gd name="connsiteX8" fmla="*/ 9486 w 10040"/>
                <a:gd name="connsiteY8" fmla="*/ 481 h 10390"/>
                <a:gd name="connsiteX0" fmla="*/ 9486 w 10040"/>
                <a:gd name="connsiteY0" fmla="*/ 481 h 10405"/>
                <a:gd name="connsiteX1" fmla="*/ 4885 w 10040"/>
                <a:gd name="connsiteY1" fmla="*/ 202 h 10405"/>
                <a:gd name="connsiteX2" fmla="*/ 436 w 10040"/>
                <a:gd name="connsiteY2" fmla="*/ 323 h 10405"/>
                <a:gd name="connsiteX3" fmla="*/ 30 w 10040"/>
                <a:gd name="connsiteY3" fmla="*/ 4877 h 10405"/>
                <a:gd name="connsiteX4" fmla="*/ 324 w 10040"/>
                <a:gd name="connsiteY4" fmla="*/ 9906 h 10405"/>
                <a:gd name="connsiteX5" fmla="*/ 5124 w 10040"/>
                <a:gd name="connsiteY5" fmla="*/ 10127 h 10405"/>
                <a:gd name="connsiteX6" fmla="*/ 9445 w 10040"/>
                <a:gd name="connsiteY6" fmla="*/ 10246 h 10405"/>
                <a:gd name="connsiteX7" fmla="*/ 10024 w 10040"/>
                <a:gd name="connsiteY7" fmla="*/ 5310 h 10405"/>
                <a:gd name="connsiteX8" fmla="*/ 9486 w 10040"/>
                <a:gd name="connsiteY8" fmla="*/ 481 h 10405"/>
                <a:gd name="connsiteX0" fmla="*/ 9486 w 10025"/>
                <a:gd name="connsiteY0" fmla="*/ 481 h 10405"/>
                <a:gd name="connsiteX1" fmla="*/ 4885 w 10025"/>
                <a:gd name="connsiteY1" fmla="*/ 202 h 10405"/>
                <a:gd name="connsiteX2" fmla="*/ 436 w 10025"/>
                <a:gd name="connsiteY2" fmla="*/ 323 h 10405"/>
                <a:gd name="connsiteX3" fmla="*/ 30 w 10025"/>
                <a:gd name="connsiteY3" fmla="*/ 4877 h 10405"/>
                <a:gd name="connsiteX4" fmla="*/ 324 w 10025"/>
                <a:gd name="connsiteY4" fmla="*/ 9906 h 10405"/>
                <a:gd name="connsiteX5" fmla="*/ 5124 w 10025"/>
                <a:gd name="connsiteY5" fmla="*/ 10127 h 10405"/>
                <a:gd name="connsiteX6" fmla="*/ 9445 w 10025"/>
                <a:gd name="connsiteY6" fmla="*/ 10246 h 10405"/>
                <a:gd name="connsiteX7" fmla="*/ 10024 w 10025"/>
                <a:gd name="connsiteY7" fmla="*/ 5310 h 10405"/>
                <a:gd name="connsiteX8" fmla="*/ 9486 w 10025"/>
                <a:gd name="connsiteY8" fmla="*/ 481 h 10405"/>
                <a:gd name="connsiteX0" fmla="*/ 9486 w 10025"/>
                <a:gd name="connsiteY0" fmla="*/ 481 h 10405"/>
                <a:gd name="connsiteX1" fmla="*/ 4885 w 10025"/>
                <a:gd name="connsiteY1" fmla="*/ 202 h 10405"/>
                <a:gd name="connsiteX2" fmla="*/ 436 w 10025"/>
                <a:gd name="connsiteY2" fmla="*/ 323 h 10405"/>
                <a:gd name="connsiteX3" fmla="*/ 30 w 10025"/>
                <a:gd name="connsiteY3" fmla="*/ 4877 h 10405"/>
                <a:gd name="connsiteX4" fmla="*/ 324 w 10025"/>
                <a:gd name="connsiteY4" fmla="*/ 9906 h 10405"/>
                <a:gd name="connsiteX5" fmla="*/ 5124 w 10025"/>
                <a:gd name="connsiteY5" fmla="*/ 10127 h 10405"/>
                <a:gd name="connsiteX6" fmla="*/ 9445 w 10025"/>
                <a:gd name="connsiteY6" fmla="*/ 10246 h 10405"/>
                <a:gd name="connsiteX7" fmla="*/ 10024 w 10025"/>
                <a:gd name="connsiteY7" fmla="*/ 5310 h 10405"/>
                <a:gd name="connsiteX8" fmla="*/ 9486 w 10025"/>
                <a:gd name="connsiteY8" fmla="*/ 481 h 10405"/>
                <a:gd name="connsiteX0" fmla="*/ 9486 w 10025"/>
                <a:gd name="connsiteY0" fmla="*/ 481 h 10322"/>
                <a:gd name="connsiteX1" fmla="*/ 4885 w 10025"/>
                <a:gd name="connsiteY1" fmla="*/ 202 h 10322"/>
                <a:gd name="connsiteX2" fmla="*/ 436 w 10025"/>
                <a:gd name="connsiteY2" fmla="*/ 323 h 10322"/>
                <a:gd name="connsiteX3" fmla="*/ 30 w 10025"/>
                <a:gd name="connsiteY3" fmla="*/ 4877 h 10322"/>
                <a:gd name="connsiteX4" fmla="*/ 324 w 10025"/>
                <a:gd name="connsiteY4" fmla="*/ 9906 h 10322"/>
                <a:gd name="connsiteX5" fmla="*/ 5124 w 10025"/>
                <a:gd name="connsiteY5" fmla="*/ 10127 h 10322"/>
                <a:gd name="connsiteX6" fmla="*/ 9445 w 10025"/>
                <a:gd name="connsiteY6" fmla="*/ 10142 h 10322"/>
                <a:gd name="connsiteX7" fmla="*/ 10024 w 10025"/>
                <a:gd name="connsiteY7" fmla="*/ 5310 h 10322"/>
                <a:gd name="connsiteX8" fmla="*/ 9486 w 10025"/>
                <a:gd name="connsiteY8" fmla="*/ 481 h 10322"/>
                <a:gd name="connsiteX0" fmla="*/ 9454 w 10025"/>
                <a:gd name="connsiteY0" fmla="*/ 559 h 10322"/>
                <a:gd name="connsiteX1" fmla="*/ 4885 w 10025"/>
                <a:gd name="connsiteY1" fmla="*/ 202 h 10322"/>
                <a:gd name="connsiteX2" fmla="*/ 436 w 10025"/>
                <a:gd name="connsiteY2" fmla="*/ 323 h 10322"/>
                <a:gd name="connsiteX3" fmla="*/ 30 w 10025"/>
                <a:gd name="connsiteY3" fmla="*/ 4877 h 10322"/>
                <a:gd name="connsiteX4" fmla="*/ 324 w 10025"/>
                <a:gd name="connsiteY4" fmla="*/ 9906 h 10322"/>
                <a:gd name="connsiteX5" fmla="*/ 5124 w 10025"/>
                <a:gd name="connsiteY5" fmla="*/ 10127 h 10322"/>
                <a:gd name="connsiteX6" fmla="*/ 9445 w 10025"/>
                <a:gd name="connsiteY6" fmla="*/ 10142 h 10322"/>
                <a:gd name="connsiteX7" fmla="*/ 10024 w 10025"/>
                <a:gd name="connsiteY7" fmla="*/ 5310 h 10322"/>
                <a:gd name="connsiteX8" fmla="*/ 9454 w 10025"/>
                <a:gd name="connsiteY8" fmla="*/ 559 h 10322"/>
                <a:gd name="connsiteX0" fmla="*/ 9457 w 10028"/>
                <a:gd name="connsiteY0" fmla="*/ 504 h 10267"/>
                <a:gd name="connsiteX1" fmla="*/ 4888 w 10028"/>
                <a:gd name="connsiteY1" fmla="*/ 147 h 10267"/>
                <a:gd name="connsiteX2" fmla="*/ 487 w 10028"/>
                <a:gd name="connsiteY2" fmla="*/ 346 h 10267"/>
                <a:gd name="connsiteX3" fmla="*/ 33 w 10028"/>
                <a:gd name="connsiteY3" fmla="*/ 4822 h 10267"/>
                <a:gd name="connsiteX4" fmla="*/ 327 w 10028"/>
                <a:gd name="connsiteY4" fmla="*/ 9851 h 10267"/>
                <a:gd name="connsiteX5" fmla="*/ 5127 w 10028"/>
                <a:gd name="connsiteY5" fmla="*/ 10072 h 10267"/>
                <a:gd name="connsiteX6" fmla="*/ 9448 w 10028"/>
                <a:gd name="connsiteY6" fmla="*/ 10087 h 10267"/>
                <a:gd name="connsiteX7" fmla="*/ 10027 w 10028"/>
                <a:gd name="connsiteY7" fmla="*/ 5255 h 10267"/>
                <a:gd name="connsiteX8" fmla="*/ 9457 w 10028"/>
                <a:gd name="connsiteY8" fmla="*/ 504 h 10267"/>
                <a:gd name="connsiteX0" fmla="*/ 9455 w 10026"/>
                <a:gd name="connsiteY0" fmla="*/ 452 h 10215"/>
                <a:gd name="connsiteX1" fmla="*/ 4886 w 10026"/>
                <a:gd name="connsiteY1" fmla="*/ 95 h 10215"/>
                <a:gd name="connsiteX2" fmla="*/ 453 w 10026"/>
                <a:gd name="connsiteY2" fmla="*/ 372 h 10215"/>
                <a:gd name="connsiteX3" fmla="*/ 31 w 10026"/>
                <a:gd name="connsiteY3" fmla="*/ 4770 h 10215"/>
                <a:gd name="connsiteX4" fmla="*/ 325 w 10026"/>
                <a:gd name="connsiteY4" fmla="*/ 9799 h 10215"/>
                <a:gd name="connsiteX5" fmla="*/ 5125 w 10026"/>
                <a:gd name="connsiteY5" fmla="*/ 10020 h 10215"/>
                <a:gd name="connsiteX6" fmla="*/ 9446 w 10026"/>
                <a:gd name="connsiteY6" fmla="*/ 10035 h 10215"/>
                <a:gd name="connsiteX7" fmla="*/ 10025 w 10026"/>
                <a:gd name="connsiteY7" fmla="*/ 5203 h 10215"/>
                <a:gd name="connsiteX8" fmla="*/ 9455 w 10026"/>
                <a:gd name="connsiteY8" fmla="*/ 452 h 10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26" h="10215">
                  <a:moveTo>
                    <a:pt x="9455" y="452"/>
                  </a:moveTo>
                  <a:cubicBezTo>
                    <a:pt x="8567" y="-312"/>
                    <a:pt x="6552" y="152"/>
                    <a:pt x="4886" y="95"/>
                  </a:cubicBezTo>
                  <a:cubicBezTo>
                    <a:pt x="2993" y="211"/>
                    <a:pt x="1029" y="-340"/>
                    <a:pt x="453" y="372"/>
                  </a:cubicBezTo>
                  <a:cubicBezTo>
                    <a:pt x="-123" y="1201"/>
                    <a:pt x="52" y="3199"/>
                    <a:pt x="31" y="4770"/>
                  </a:cubicBezTo>
                  <a:cubicBezTo>
                    <a:pt x="10" y="6341"/>
                    <a:pt x="-110" y="8972"/>
                    <a:pt x="325" y="9799"/>
                  </a:cubicBezTo>
                  <a:cubicBezTo>
                    <a:pt x="706" y="10550"/>
                    <a:pt x="3605" y="9981"/>
                    <a:pt x="5125" y="10020"/>
                  </a:cubicBezTo>
                  <a:cubicBezTo>
                    <a:pt x="6645" y="10059"/>
                    <a:pt x="8433" y="10430"/>
                    <a:pt x="9446" y="10035"/>
                  </a:cubicBezTo>
                  <a:cubicBezTo>
                    <a:pt x="10021" y="9633"/>
                    <a:pt x="10032" y="6741"/>
                    <a:pt x="10025" y="5203"/>
                  </a:cubicBezTo>
                  <a:cubicBezTo>
                    <a:pt x="10018" y="3666"/>
                    <a:pt x="10033" y="955"/>
                    <a:pt x="9455" y="452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tx1"/>
              </a:solidFill>
              <a:prstDash val="dash"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99609" y="1828800"/>
            <a:ext cx="2457451" cy="2057400"/>
          </a:xfrm>
        </p:spPr>
        <p:txBody>
          <a:bodyPr anchor="b">
            <a:normAutofit/>
          </a:bodyPr>
          <a:lstStyle>
            <a:lvl1pPr>
              <a:defRPr sz="36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68" name="Picture Placeholder 67"/>
          <p:cNvSpPr>
            <a:spLocks noGrp="1"/>
          </p:cNvSpPr>
          <p:nvPr>
            <p:ph type="pic" idx="1"/>
          </p:nvPr>
        </p:nvSpPr>
        <p:spPr>
          <a:xfrm>
            <a:off x="1086947" y="1357284"/>
            <a:ext cx="4367129" cy="3907865"/>
          </a:xfrm>
          <a:custGeom>
            <a:avLst/>
            <a:gdLst>
              <a:gd name="connsiteX0" fmla="*/ 1094057 w 5822838"/>
              <a:gd name="connsiteY0" fmla="*/ 370 h 3907865"/>
              <a:gd name="connsiteX1" fmla="*/ 2837631 w 5822838"/>
              <a:gd name="connsiteY1" fmla="*/ 36284 h 3907865"/>
              <a:gd name="connsiteX2" fmla="*/ 5491183 w 5822838"/>
              <a:gd name="connsiteY2" fmla="*/ 172856 h 3907865"/>
              <a:gd name="connsiteX3" fmla="*/ 5822223 w 5822838"/>
              <a:gd name="connsiteY3" fmla="*/ 1990359 h 3907865"/>
              <a:gd name="connsiteX4" fmla="*/ 5485956 w 5822838"/>
              <a:gd name="connsiteY4" fmla="*/ 3838850 h 3907865"/>
              <a:gd name="connsiteX5" fmla="*/ 2976436 w 5822838"/>
              <a:gd name="connsiteY5" fmla="*/ 3833112 h 3907865"/>
              <a:gd name="connsiteX6" fmla="*/ 188726 w 5822838"/>
              <a:gd name="connsiteY6" fmla="*/ 3748568 h 3907865"/>
              <a:gd name="connsiteX7" fmla="*/ 17979 w 5822838"/>
              <a:gd name="connsiteY7" fmla="*/ 1824715 h 3907865"/>
              <a:gd name="connsiteX8" fmla="*/ 263065 w 5822838"/>
              <a:gd name="connsiteY8" fmla="*/ 142251 h 3907865"/>
              <a:gd name="connsiteX9" fmla="*/ 1094057 w 5822838"/>
              <a:gd name="connsiteY9" fmla="*/ 370 h 39078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822838" h="3907865">
                <a:moveTo>
                  <a:pt x="1094057" y="370"/>
                </a:moveTo>
                <a:cubicBezTo>
                  <a:pt x="1587756" y="5473"/>
                  <a:pt x="2219217" y="61246"/>
                  <a:pt x="2837631" y="36284"/>
                </a:cubicBezTo>
                <a:cubicBezTo>
                  <a:pt x="3805199" y="58090"/>
                  <a:pt x="4975457" y="-119414"/>
                  <a:pt x="5491183" y="172856"/>
                </a:cubicBezTo>
                <a:cubicBezTo>
                  <a:pt x="5826870" y="365279"/>
                  <a:pt x="5818158" y="1402377"/>
                  <a:pt x="5822223" y="1990359"/>
                </a:cubicBezTo>
                <a:cubicBezTo>
                  <a:pt x="5826289" y="2578724"/>
                  <a:pt x="5819900" y="3685064"/>
                  <a:pt x="5485956" y="3838850"/>
                </a:cubicBezTo>
                <a:cubicBezTo>
                  <a:pt x="4897633" y="3989958"/>
                  <a:pt x="3859211" y="3848031"/>
                  <a:pt x="2976436" y="3833112"/>
                </a:cubicBezTo>
                <a:cubicBezTo>
                  <a:pt x="2093661" y="3818192"/>
                  <a:pt x="410001" y="4035864"/>
                  <a:pt x="188726" y="3748568"/>
                </a:cubicBezTo>
                <a:cubicBezTo>
                  <a:pt x="-63910" y="3432197"/>
                  <a:pt x="5783" y="2425703"/>
                  <a:pt x="17979" y="1824715"/>
                </a:cubicBezTo>
                <a:cubicBezTo>
                  <a:pt x="30175" y="1223726"/>
                  <a:pt x="-71460" y="459387"/>
                  <a:pt x="263065" y="142251"/>
                </a:cubicBezTo>
                <a:cubicBezTo>
                  <a:pt x="409420" y="23086"/>
                  <a:pt x="710070" y="-3598"/>
                  <a:pt x="1094057" y="370"/>
                </a:cubicBezTo>
                <a:close/>
              </a:path>
            </a:pathLst>
          </a:custGeom>
          <a:ln>
            <a:solidFill>
              <a:schemeClr val="tx1">
                <a:lumMod val="20000"/>
                <a:lumOff val="80000"/>
              </a:schemeClr>
            </a:solidFill>
          </a:ln>
        </p:spPr>
        <p:txBody>
          <a:bodyPr wrap="square" tIns="365760">
            <a:noAutofit/>
          </a:bodyPr>
          <a:lstStyle>
            <a:lvl1pPr marL="0" indent="0" algn="ctr">
              <a:buNone/>
              <a:defRPr sz="20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99609" y="3962399"/>
            <a:ext cx="2457451" cy="1828800"/>
          </a:xfrm>
        </p:spPr>
        <p:txBody>
          <a:bodyPr>
            <a:normAutofit/>
          </a:bodyPr>
          <a:lstStyle>
            <a:lvl1pPr marL="0" indent="0">
              <a:buNone/>
              <a:defRPr sz="1800">
                <a:solidFill>
                  <a:schemeClr val="accent1">
                    <a:lumMod val="50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xmlns="" val="108669818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Wide Picture with Caption">
    <p:bg>
      <p:bgPr>
        <a:solidFill>
          <a:schemeClr val="bg2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Freeform 63"/>
          <p:cNvSpPr>
            <a:spLocks/>
          </p:cNvSpPr>
          <p:nvPr/>
        </p:nvSpPr>
        <p:spPr bwMode="auto">
          <a:xfrm>
            <a:off x="889299" y="336530"/>
            <a:ext cx="7362874" cy="4933971"/>
          </a:xfrm>
          <a:custGeom>
            <a:avLst/>
            <a:gdLst/>
            <a:ahLst/>
            <a:cxnLst/>
            <a:rect l="l" t="t" r="r" b="b"/>
            <a:pathLst>
              <a:path w="9817165" h="4933971">
                <a:moveTo>
                  <a:pt x="9123310" y="0"/>
                </a:moveTo>
                <a:cubicBezTo>
                  <a:pt x="9124250" y="244577"/>
                  <a:pt x="9475979" y="478897"/>
                  <a:pt x="9777863" y="481056"/>
                </a:cubicBezTo>
                <a:cubicBezTo>
                  <a:pt x="9773380" y="1921904"/>
                  <a:pt x="9817627" y="3482019"/>
                  <a:pt x="9817162" y="4933971"/>
                </a:cubicBezTo>
                <a:lnTo>
                  <a:pt x="30240" y="4933971"/>
                </a:lnTo>
                <a:lnTo>
                  <a:pt x="0" y="555563"/>
                </a:lnTo>
                <a:cubicBezTo>
                  <a:pt x="497498" y="571221"/>
                  <a:pt x="660196" y="270493"/>
                  <a:pt x="653613" y="108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Freeform 64"/>
          <p:cNvSpPr>
            <a:spLocks/>
          </p:cNvSpPr>
          <p:nvPr/>
        </p:nvSpPr>
        <p:spPr bwMode="auto">
          <a:xfrm>
            <a:off x="909200" y="4253488"/>
            <a:ext cx="849695" cy="1256308"/>
          </a:xfrm>
          <a:custGeom>
            <a:avLst/>
            <a:gdLst>
              <a:gd name="connsiteX0" fmla="*/ 0 w 1132927"/>
              <a:gd name="connsiteY0" fmla="*/ 0 h 1262658"/>
              <a:gd name="connsiteX1" fmla="*/ 89483 w 1132927"/>
              <a:gd name="connsiteY1" fmla="*/ 72705 h 1262658"/>
              <a:gd name="connsiteX2" fmla="*/ 1132927 w 1132927"/>
              <a:gd name="connsiteY2" fmla="*/ 1259752 h 1262658"/>
              <a:gd name="connsiteX3" fmla="*/ 612030 w 1132927"/>
              <a:gd name="connsiteY3" fmla="*/ 1262658 h 1262658"/>
              <a:gd name="connsiteX4" fmla="*/ 5439 w 1132927"/>
              <a:gd name="connsiteY4" fmla="*/ 787541 h 1262658"/>
              <a:gd name="connsiteX5" fmla="*/ 0 w 1132927"/>
              <a:gd name="connsiteY5" fmla="*/ 0 h 1262658"/>
              <a:gd name="connsiteX0" fmla="*/ 0 w 1132927"/>
              <a:gd name="connsiteY0" fmla="*/ 0 h 1262658"/>
              <a:gd name="connsiteX1" fmla="*/ 118058 w 1132927"/>
              <a:gd name="connsiteY1" fmla="*/ 85405 h 1262658"/>
              <a:gd name="connsiteX2" fmla="*/ 1132927 w 1132927"/>
              <a:gd name="connsiteY2" fmla="*/ 1259752 h 1262658"/>
              <a:gd name="connsiteX3" fmla="*/ 612030 w 1132927"/>
              <a:gd name="connsiteY3" fmla="*/ 1262658 h 1262658"/>
              <a:gd name="connsiteX4" fmla="*/ 5439 w 1132927"/>
              <a:gd name="connsiteY4" fmla="*/ 787541 h 1262658"/>
              <a:gd name="connsiteX5" fmla="*/ 0 w 1132927"/>
              <a:gd name="connsiteY5" fmla="*/ 0 h 1262658"/>
              <a:gd name="connsiteX0" fmla="*/ 0 w 1136102"/>
              <a:gd name="connsiteY0" fmla="*/ 0 h 1249958"/>
              <a:gd name="connsiteX1" fmla="*/ 121233 w 1136102"/>
              <a:gd name="connsiteY1" fmla="*/ 72705 h 1249958"/>
              <a:gd name="connsiteX2" fmla="*/ 1136102 w 1136102"/>
              <a:gd name="connsiteY2" fmla="*/ 1247052 h 1249958"/>
              <a:gd name="connsiteX3" fmla="*/ 615205 w 1136102"/>
              <a:gd name="connsiteY3" fmla="*/ 1249958 h 1249958"/>
              <a:gd name="connsiteX4" fmla="*/ 8614 w 1136102"/>
              <a:gd name="connsiteY4" fmla="*/ 774841 h 1249958"/>
              <a:gd name="connsiteX5" fmla="*/ 0 w 1136102"/>
              <a:gd name="connsiteY5" fmla="*/ 0 h 1249958"/>
              <a:gd name="connsiteX0" fmla="*/ 0 w 1132927"/>
              <a:gd name="connsiteY0" fmla="*/ 0 h 1256308"/>
              <a:gd name="connsiteX1" fmla="*/ 118058 w 1132927"/>
              <a:gd name="connsiteY1" fmla="*/ 79055 h 1256308"/>
              <a:gd name="connsiteX2" fmla="*/ 1132927 w 1132927"/>
              <a:gd name="connsiteY2" fmla="*/ 1253402 h 1256308"/>
              <a:gd name="connsiteX3" fmla="*/ 612030 w 1132927"/>
              <a:gd name="connsiteY3" fmla="*/ 1256308 h 1256308"/>
              <a:gd name="connsiteX4" fmla="*/ 5439 w 1132927"/>
              <a:gd name="connsiteY4" fmla="*/ 781191 h 1256308"/>
              <a:gd name="connsiteX5" fmla="*/ 0 w 1132927"/>
              <a:gd name="connsiteY5" fmla="*/ 0 h 125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32927" h="1256308">
                <a:moveTo>
                  <a:pt x="0" y="0"/>
                </a:moveTo>
                <a:lnTo>
                  <a:pt x="118058" y="79055"/>
                </a:lnTo>
                <a:cubicBezTo>
                  <a:pt x="289729" y="270141"/>
                  <a:pt x="927035" y="1022529"/>
                  <a:pt x="1132927" y="1253402"/>
                </a:cubicBezTo>
                <a:lnTo>
                  <a:pt x="612030" y="1256308"/>
                </a:lnTo>
                <a:cubicBezTo>
                  <a:pt x="679742" y="938843"/>
                  <a:pt x="292277" y="705064"/>
                  <a:pt x="5439" y="781191"/>
                </a:cubicBezTo>
                <a:cubicBezTo>
                  <a:pt x="3680" y="518691"/>
                  <a:pt x="1892" y="262526"/>
                  <a:pt x="0" y="0"/>
                </a:cubicBezTo>
                <a:close/>
              </a:path>
            </a:pathLst>
          </a:custGeom>
          <a:solidFill>
            <a:schemeClr val="bg2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Freeform 65"/>
          <p:cNvSpPr>
            <a:spLocks/>
          </p:cNvSpPr>
          <p:nvPr/>
        </p:nvSpPr>
        <p:spPr bwMode="auto">
          <a:xfrm>
            <a:off x="941784" y="391886"/>
            <a:ext cx="7256754" cy="4802414"/>
          </a:xfrm>
          <a:custGeom>
            <a:avLst/>
            <a:gdLst/>
            <a:ahLst/>
            <a:cxnLst/>
            <a:rect l="l" t="t" r="r" b="b"/>
            <a:pathLst>
              <a:path w="9675672" h="4802414">
                <a:moveTo>
                  <a:pt x="652941" y="0"/>
                </a:moveTo>
                <a:lnTo>
                  <a:pt x="8956918" y="0"/>
                </a:lnTo>
                <a:cubicBezTo>
                  <a:pt x="8996866" y="239961"/>
                  <a:pt x="9430767" y="478803"/>
                  <a:pt x="9633360" y="495563"/>
                </a:cubicBezTo>
                <a:cubicBezTo>
                  <a:pt x="9640202" y="1933973"/>
                  <a:pt x="9667388" y="3364742"/>
                  <a:pt x="9675672" y="4802414"/>
                </a:cubicBezTo>
                <a:lnTo>
                  <a:pt x="17820" y="4802414"/>
                </a:lnTo>
                <a:cubicBezTo>
                  <a:pt x="24758" y="3790656"/>
                  <a:pt x="-16354" y="1298643"/>
                  <a:pt x="7551" y="566242"/>
                </a:cubicBezTo>
                <a:cubicBezTo>
                  <a:pt x="431628" y="512687"/>
                  <a:pt x="612570" y="327420"/>
                  <a:pt x="6529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Picture Placeholder 2"/>
          <p:cNvSpPr>
            <a:spLocks noGrp="1"/>
          </p:cNvSpPr>
          <p:nvPr>
            <p:ph type="pic" idx="1"/>
          </p:nvPr>
        </p:nvSpPr>
        <p:spPr>
          <a:xfrm>
            <a:off x="986712" y="447870"/>
            <a:ext cx="7137919" cy="4638481"/>
          </a:xfrm>
          <a:custGeom>
            <a:avLst/>
            <a:gdLst/>
            <a:ahLst/>
            <a:cxnLst/>
            <a:rect l="l" t="t" r="r" b="b"/>
            <a:pathLst>
              <a:path w="9517225" h="4638481">
                <a:moveTo>
                  <a:pt x="650308" y="0"/>
                </a:moveTo>
                <a:lnTo>
                  <a:pt x="8849738" y="0"/>
                </a:lnTo>
                <a:cubicBezTo>
                  <a:pt x="8935848" y="228854"/>
                  <a:pt x="9150331" y="417824"/>
                  <a:pt x="9517225" y="492179"/>
                </a:cubicBezTo>
                <a:lnTo>
                  <a:pt x="9517225" y="3845897"/>
                </a:lnTo>
                <a:cubicBezTo>
                  <a:pt x="9449723" y="3889986"/>
                  <a:pt x="9385532" y="3939747"/>
                  <a:pt x="9323528" y="3999732"/>
                </a:cubicBezTo>
                <a:lnTo>
                  <a:pt x="9257247" y="3818831"/>
                </a:lnTo>
                <a:cubicBezTo>
                  <a:pt x="9052131" y="3981677"/>
                  <a:pt x="8945205" y="4121717"/>
                  <a:pt x="8857627" y="4294672"/>
                </a:cubicBezTo>
                <a:cubicBezTo>
                  <a:pt x="8681319" y="4204825"/>
                  <a:pt x="8419981" y="4168498"/>
                  <a:pt x="8212559" y="4152775"/>
                </a:cubicBezTo>
                <a:cubicBezTo>
                  <a:pt x="8260718" y="4342348"/>
                  <a:pt x="8331516" y="4508578"/>
                  <a:pt x="8411811" y="4638481"/>
                </a:cubicBezTo>
                <a:lnTo>
                  <a:pt x="1128444" y="4638481"/>
                </a:lnTo>
                <a:cubicBezTo>
                  <a:pt x="1210679" y="4506349"/>
                  <a:pt x="1283466" y="4334276"/>
                  <a:pt x="1332334" y="4136900"/>
                </a:cubicBezTo>
                <a:cubicBezTo>
                  <a:pt x="1130179" y="4152623"/>
                  <a:pt x="875476" y="4188950"/>
                  <a:pt x="703644" y="4278797"/>
                </a:cubicBezTo>
                <a:cubicBezTo>
                  <a:pt x="618290" y="4105842"/>
                  <a:pt x="514079" y="3965802"/>
                  <a:pt x="314171" y="3802956"/>
                </a:cubicBezTo>
                <a:lnTo>
                  <a:pt x="249572" y="3983857"/>
                </a:lnTo>
                <a:cubicBezTo>
                  <a:pt x="171021" y="3905882"/>
                  <a:pt x="88868" y="3845185"/>
                  <a:pt x="0" y="3792938"/>
                </a:cubicBezTo>
                <a:lnTo>
                  <a:pt x="0" y="570289"/>
                </a:lnTo>
                <a:cubicBezTo>
                  <a:pt x="434266" y="535567"/>
                  <a:pt x="600379" y="266359"/>
                  <a:pt x="650308" y="0"/>
                </a:cubicBezTo>
                <a:close/>
              </a:path>
            </a:pathLst>
          </a:custGeom>
          <a:ln w="9525">
            <a:solidFill>
              <a:schemeClr val="tx1">
                <a:lumMod val="20000"/>
                <a:lumOff val="80000"/>
              </a:schemeClr>
            </a:solidFill>
          </a:ln>
        </p:spPr>
        <p:txBody>
          <a:bodyPr wrap="none" tIns="640080">
            <a:normAutofit/>
          </a:bodyPr>
          <a:lstStyle>
            <a:lvl1pPr marL="0" indent="0" algn="ctr">
              <a:buNone/>
              <a:defRPr sz="20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69" name="Freeform 68"/>
          <p:cNvSpPr/>
          <p:nvPr/>
        </p:nvSpPr>
        <p:spPr>
          <a:xfrm>
            <a:off x="7225903" y="4279106"/>
            <a:ext cx="1042988" cy="1059656"/>
          </a:xfrm>
          <a:custGeom>
            <a:avLst/>
            <a:gdLst>
              <a:gd name="connsiteX0" fmla="*/ 1366837 w 1381125"/>
              <a:gd name="connsiteY0" fmla="*/ 0 h 1085850"/>
              <a:gd name="connsiteX1" fmla="*/ 981075 w 1381125"/>
              <a:gd name="connsiteY1" fmla="*/ 309562 h 1085850"/>
              <a:gd name="connsiteX2" fmla="*/ 919162 w 1381125"/>
              <a:gd name="connsiteY2" fmla="*/ 114300 h 1085850"/>
              <a:gd name="connsiteX3" fmla="*/ 576262 w 1381125"/>
              <a:gd name="connsiteY3" fmla="*/ 566737 h 1085850"/>
              <a:gd name="connsiteX4" fmla="*/ 0 w 1381125"/>
              <a:gd name="connsiteY4" fmla="*/ 428625 h 1085850"/>
              <a:gd name="connsiteX5" fmla="*/ 400050 w 1381125"/>
              <a:gd name="connsiteY5" fmla="*/ 1085850 h 1085850"/>
              <a:gd name="connsiteX6" fmla="*/ 1381125 w 1381125"/>
              <a:gd name="connsiteY6" fmla="*/ 1023937 h 1085850"/>
              <a:gd name="connsiteX7" fmla="*/ 1366837 w 1381125"/>
              <a:gd name="connsiteY7" fmla="*/ 0 h 1085850"/>
              <a:gd name="connsiteX0" fmla="*/ 1366837 w 1381125"/>
              <a:gd name="connsiteY0" fmla="*/ 21666 h 1107516"/>
              <a:gd name="connsiteX1" fmla="*/ 981075 w 1381125"/>
              <a:gd name="connsiteY1" fmla="*/ 331228 h 1107516"/>
              <a:gd name="connsiteX2" fmla="*/ 919162 w 1381125"/>
              <a:gd name="connsiteY2" fmla="*/ 135966 h 1107516"/>
              <a:gd name="connsiteX3" fmla="*/ 576262 w 1381125"/>
              <a:gd name="connsiteY3" fmla="*/ 588403 h 1107516"/>
              <a:gd name="connsiteX4" fmla="*/ 0 w 1381125"/>
              <a:gd name="connsiteY4" fmla="*/ 450291 h 1107516"/>
              <a:gd name="connsiteX5" fmla="*/ 400050 w 1381125"/>
              <a:gd name="connsiteY5" fmla="*/ 1107516 h 1107516"/>
              <a:gd name="connsiteX6" fmla="*/ 1381125 w 1381125"/>
              <a:gd name="connsiteY6" fmla="*/ 1045603 h 1107516"/>
              <a:gd name="connsiteX7" fmla="*/ 1366837 w 1381125"/>
              <a:gd name="connsiteY7" fmla="*/ 21666 h 1107516"/>
              <a:gd name="connsiteX0" fmla="*/ 1366837 w 1381125"/>
              <a:gd name="connsiteY0" fmla="*/ 21666 h 1107516"/>
              <a:gd name="connsiteX1" fmla="*/ 981075 w 1381125"/>
              <a:gd name="connsiteY1" fmla="*/ 331228 h 1107516"/>
              <a:gd name="connsiteX2" fmla="*/ 919162 w 1381125"/>
              <a:gd name="connsiteY2" fmla="*/ 135966 h 1107516"/>
              <a:gd name="connsiteX3" fmla="*/ 576262 w 1381125"/>
              <a:gd name="connsiteY3" fmla="*/ 588403 h 1107516"/>
              <a:gd name="connsiteX4" fmla="*/ 0 w 1381125"/>
              <a:gd name="connsiteY4" fmla="*/ 450291 h 1107516"/>
              <a:gd name="connsiteX5" fmla="*/ 400050 w 1381125"/>
              <a:gd name="connsiteY5" fmla="*/ 1107516 h 1107516"/>
              <a:gd name="connsiteX6" fmla="*/ 1381125 w 1381125"/>
              <a:gd name="connsiteY6" fmla="*/ 1045603 h 1107516"/>
              <a:gd name="connsiteX7" fmla="*/ 1366837 w 1381125"/>
              <a:gd name="connsiteY7" fmla="*/ 21666 h 1107516"/>
              <a:gd name="connsiteX0" fmla="*/ 1366837 w 1381125"/>
              <a:gd name="connsiteY0" fmla="*/ 21666 h 1107516"/>
              <a:gd name="connsiteX1" fmla="*/ 981075 w 1381125"/>
              <a:gd name="connsiteY1" fmla="*/ 331228 h 1107516"/>
              <a:gd name="connsiteX2" fmla="*/ 919162 w 1381125"/>
              <a:gd name="connsiteY2" fmla="*/ 135966 h 1107516"/>
              <a:gd name="connsiteX3" fmla="*/ 576262 w 1381125"/>
              <a:gd name="connsiteY3" fmla="*/ 588403 h 1107516"/>
              <a:gd name="connsiteX4" fmla="*/ 0 w 1381125"/>
              <a:gd name="connsiteY4" fmla="*/ 450291 h 1107516"/>
              <a:gd name="connsiteX5" fmla="*/ 400050 w 1381125"/>
              <a:gd name="connsiteY5" fmla="*/ 1107516 h 1107516"/>
              <a:gd name="connsiteX6" fmla="*/ 1381125 w 1381125"/>
              <a:gd name="connsiteY6" fmla="*/ 1045603 h 1107516"/>
              <a:gd name="connsiteX7" fmla="*/ 1366837 w 1381125"/>
              <a:gd name="connsiteY7" fmla="*/ 21666 h 1107516"/>
              <a:gd name="connsiteX0" fmla="*/ 1366837 w 1381125"/>
              <a:gd name="connsiteY0" fmla="*/ 21666 h 1107516"/>
              <a:gd name="connsiteX1" fmla="*/ 981075 w 1381125"/>
              <a:gd name="connsiteY1" fmla="*/ 331228 h 1107516"/>
              <a:gd name="connsiteX2" fmla="*/ 919162 w 1381125"/>
              <a:gd name="connsiteY2" fmla="*/ 135966 h 1107516"/>
              <a:gd name="connsiteX3" fmla="*/ 576262 w 1381125"/>
              <a:gd name="connsiteY3" fmla="*/ 588403 h 1107516"/>
              <a:gd name="connsiteX4" fmla="*/ 0 w 1381125"/>
              <a:gd name="connsiteY4" fmla="*/ 450291 h 1107516"/>
              <a:gd name="connsiteX5" fmla="*/ 400050 w 1381125"/>
              <a:gd name="connsiteY5" fmla="*/ 1107516 h 1107516"/>
              <a:gd name="connsiteX6" fmla="*/ 1381125 w 1381125"/>
              <a:gd name="connsiteY6" fmla="*/ 1045603 h 1107516"/>
              <a:gd name="connsiteX7" fmla="*/ 1366837 w 1381125"/>
              <a:gd name="connsiteY7" fmla="*/ 21666 h 1107516"/>
              <a:gd name="connsiteX0" fmla="*/ 1369721 w 1384009"/>
              <a:gd name="connsiteY0" fmla="*/ 21666 h 1107516"/>
              <a:gd name="connsiteX1" fmla="*/ 983959 w 1384009"/>
              <a:gd name="connsiteY1" fmla="*/ 331228 h 1107516"/>
              <a:gd name="connsiteX2" fmla="*/ 922046 w 1384009"/>
              <a:gd name="connsiteY2" fmla="*/ 135966 h 1107516"/>
              <a:gd name="connsiteX3" fmla="*/ 579146 w 1384009"/>
              <a:gd name="connsiteY3" fmla="*/ 588403 h 1107516"/>
              <a:gd name="connsiteX4" fmla="*/ 2884 w 1384009"/>
              <a:gd name="connsiteY4" fmla="*/ 450291 h 1107516"/>
              <a:gd name="connsiteX5" fmla="*/ 402934 w 1384009"/>
              <a:gd name="connsiteY5" fmla="*/ 1107516 h 1107516"/>
              <a:gd name="connsiteX6" fmla="*/ 1384009 w 1384009"/>
              <a:gd name="connsiteY6" fmla="*/ 1045603 h 1107516"/>
              <a:gd name="connsiteX7" fmla="*/ 1369721 w 1384009"/>
              <a:gd name="connsiteY7" fmla="*/ 21666 h 1107516"/>
              <a:gd name="connsiteX0" fmla="*/ 1369721 w 1384009"/>
              <a:gd name="connsiteY0" fmla="*/ 21666 h 1107516"/>
              <a:gd name="connsiteX1" fmla="*/ 983959 w 1384009"/>
              <a:gd name="connsiteY1" fmla="*/ 331228 h 1107516"/>
              <a:gd name="connsiteX2" fmla="*/ 922046 w 1384009"/>
              <a:gd name="connsiteY2" fmla="*/ 135966 h 1107516"/>
              <a:gd name="connsiteX3" fmla="*/ 579146 w 1384009"/>
              <a:gd name="connsiteY3" fmla="*/ 588403 h 1107516"/>
              <a:gd name="connsiteX4" fmla="*/ 2884 w 1384009"/>
              <a:gd name="connsiteY4" fmla="*/ 450291 h 1107516"/>
              <a:gd name="connsiteX5" fmla="*/ 402934 w 1384009"/>
              <a:gd name="connsiteY5" fmla="*/ 1107516 h 1107516"/>
              <a:gd name="connsiteX6" fmla="*/ 1384009 w 1384009"/>
              <a:gd name="connsiteY6" fmla="*/ 1045603 h 1107516"/>
              <a:gd name="connsiteX7" fmla="*/ 1369721 w 1384009"/>
              <a:gd name="connsiteY7" fmla="*/ 21666 h 1107516"/>
              <a:gd name="connsiteX0" fmla="*/ 1369721 w 1384009"/>
              <a:gd name="connsiteY0" fmla="*/ 21666 h 1107516"/>
              <a:gd name="connsiteX1" fmla="*/ 983959 w 1384009"/>
              <a:gd name="connsiteY1" fmla="*/ 331228 h 1107516"/>
              <a:gd name="connsiteX2" fmla="*/ 922046 w 1384009"/>
              <a:gd name="connsiteY2" fmla="*/ 135966 h 1107516"/>
              <a:gd name="connsiteX3" fmla="*/ 579146 w 1384009"/>
              <a:gd name="connsiteY3" fmla="*/ 588403 h 1107516"/>
              <a:gd name="connsiteX4" fmla="*/ 2884 w 1384009"/>
              <a:gd name="connsiteY4" fmla="*/ 450291 h 1107516"/>
              <a:gd name="connsiteX5" fmla="*/ 402934 w 1384009"/>
              <a:gd name="connsiteY5" fmla="*/ 1107516 h 1107516"/>
              <a:gd name="connsiteX6" fmla="*/ 1384009 w 1384009"/>
              <a:gd name="connsiteY6" fmla="*/ 1045603 h 1107516"/>
              <a:gd name="connsiteX7" fmla="*/ 1369721 w 1384009"/>
              <a:gd name="connsiteY7" fmla="*/ 21666 h 1107516"/>
              <a:gd name="connsiteX0" fmla="*/ 1369721 w 1384009"/>
              <a:gd name="connsiteY0" fmla="*/ 21666 h 1107516"/>
              <a:gd name="connsiteX1" fmla="*/ 983959 w 1384009"/>
              <a:gd name="connsiteY1" fmla="*/ 331228 h 1107516"/>
              <a:gd name="connsiteX2" fmla="*/ 922046 w 1384009"/>
              <a:gd name="connsiteY2" fmla="*/ 135966 h 1107516"/>
              <a:gd name="connsiteX3" fmla="*/ 579146 w 1384009"/>
              <a:gd name="connsiteY3" fmla="*/ 588403 h 1107516"/>
              <a:gd name="connsiteX4" fmla="*/ 2884 w 1384009"/>
              <a:gd name="connsiteY4" fmla="*/ 450291 h 1107516"/>
              <a:gd name="connsiteX5" fmla="*/ 402934 w 1384009"/>
              <a:gd name="connsiteY5" fmla="*/ 1107516 h 1107516"/>
              <a:gd name="connsiteX6" fmla="*/ 1384009 w 1384009"/>
              <a:gd name="connsiteY6" fmla="*/ 1045603 h 1107516"/>
              <a:gd name="connsiteX7" fmla="*/ 1369721 w 1384009"/>
              <a:gd name="connsiteY7" fmla="*/ 21666 h 1107516"/>
              <a:gd name="connsiteX0" fmla="*/ 1369721 w 1384009"/>
              <a:gd name="connsiteY0" fmla="*/ 21666 h 1107516"/>
              <a:gd name="connsiteX1" fmla="*/ 983959 w 1384009"/>
              <a:gd name="connsiteY1" fmla="*/ 331228 h 1107516"/>
              <a:gd name="connsiteX2" fmla="*/ 922046 w 1384009"/>
              <a:gd name="connsiteY2" fmla="*/ 135966 h 1107516"/>
              <a:gd name="connsiteX3" fmla="*/ 579146 w 1384009"/>
              <a:gd name="connsiteY3" fmla="*/ 588403 h 1107516"/>
              <a:gd name="connsiteX4" fmla="*/ 2884 w 1384009"/>
              <a:gd name="connsiteY4" fmla="*/ 450291 h 1107516"/>
              <a:gd name="connsiteX5" fmla="*/ 402934 w 1384009"/>
              <a:gd name="connsiteY5" fmla="*/ 1107516 h 1107516"/>
              <a:gd name="connsiteX6" fmla="*/ 1384009 w 1384009"/>
              <a:gd name="connsiteY6" fmla="*/ 1045603 h 1107516"/>
              <a:gd name="connsiteX7" fmla="*/ 1369721 w 1384009"/>
              <a:gd name="connsiteY7" fmla="*/ 21666 h 1107516"/>
              <a:gd name="connsiteX0" fmla="*/ 1369721 w 1384009"/>
              <a:gd name="connsiteY0" fmla="*/ 21666 h 1107516"/>
              <a:gd name="connsiteX1" fmla="*/ 983959 w 1384009"/>
              <a:gd name="connsiteY1" fmla="*/ 331228 h 1107516"/>
              <a:gd name="connsiteX2" fmla="*/ 922046 w 1384009"/>
              <a:gd name="connsiteY2" fmla="*/ 135966 h 1107516"/>
              <a:gd name="connsiteX3" fmla="*/ 579146 w 1384009"/>
              <a:gd name="connsiteY3" fmla="*/ 588403 h 1107516"/>
              <a:gd name="connsiteX4" fmla="*/ 2884 w 1384009"/>
              <a:gd name="connsiteY4" fmla="*/ 450291 h 1107516"/>
              <a:gd name="connsiteX5" fmla="*/ 402934 w 1384009"/>
              <a:gd name="connsiteY5" fmla="*/ 1107516 h 1107516"/>
              <a:gd name="connsiteX6" fmla="*/ 1384009 w 1384009"/>
              <a:gd name="connsiteY6" fmla="*/ 1045603 h 1107516"/>
              <a:gd name="connsiteX7" fmla="*/ 1369721 w 1384009"/>
              <a:gd name="connsiteY7" fmla="*/ 21666 h 1107516"/>
              <a:gd name="connsiteX0" fmla="*/ 1369721 w 1384009"/>
              <a:gd name="connsiteY0" fmla="*/ 0 h 1085850"/>
              <a:gd name="connsiteX1" fmla="*/ 983959 w 1384009"/>
              <a:gd name="connsiteY1" fmla="*/ 309562 h 1085850"/>
              <a:gd name="connsiteX2" fmla="*/ 922046 w 1384009"/>
              <a:gd name="connsiteY2" fmla="*/ 114300 h 1085850"/>
              <a:gd name="connsiteX3" fmla="*/ 579146 w 1384009"/>
              <a:gd name="connsiteY3" fmla="*/ 566737 h 1085850"/>
              <a:gd name="connsiteX4" fmla="*/ 2884 w 1384009"/>
              <a:gd name="connsiteY4" fmla="*/ 428625 h 1085850"/>
              <a:gd name="connsiteX5" fmla="*/ 402934 w 1384009"/>
              <a:gd name="connsiteY5" fmla="*/ 1085850 h 1085850"/>
              <a:gd name="connsiteX6" fmla="*/ 1384009 w 1384009"/>
              <a:gd name="connsiteY6" fmla="*/ 1023937 h 1085850"/>
              <a:gd name="connsiteX7" fmla="*/ 1369721 w 1384009"/>
              <a:gd name="connsiteY7" fmla="*/ 0 h 1085850"/>
              <a:gd name="connsiteX0" fmla="*/ 1369721 w 1384009"/>
              <a:gd name="connsiteY0" fmla="*/ 0 h 1085850"/>
              <a:gd name="connsiteX1" fmla="*/ 983959 w 1384009"/>
              <a:gd name="connsiteY1" fmla="*/ 309562 h 1085850"/>
              <a:gd name="connsiteX2" fmla="*/ 922046 w 1384009"/>
              <a:gd name="connsiteY2" fmla="*/ 114300 h 1085850"/>
              <a:gd name="connsiteX3" fmla="*/ 579146 w 1384009"/>
              <a:gd name="connsiteY3" fmla="*/ 566737 h 1085850"/>
              <a:gd name="connsiteX4" fmla="*/ 2884 w 1384009"/>
              <a:gd name="connsiteY4" fmla="*/ 428625 h 1085850"/>
              <a:gd name="connsiteX5" fmla="*/ 402934 w 1384009"/>
              <a:gd name="connsiteY5" fmla="*/ 1085850 h 1085850"/>
              <a:gd name="connsiteX6" fmla="*/ 1384009 w 1384009"/>
              <a:gd name="connsiteY6" fmla="*/ 1023937 h 1085850"/>
              <a:gd name="connsiteX7" fmla="*/ 1369721 w 1384009"/>
              <a:gd name="connsiteY7" fmla="*/ 0 h 1085850"/>
              <a:gd name="connsiteX0" fmla="*/ 1369721 w 1384009"/>
              <a:gd name="connsiteY0" fmla="*/ 0 h 1085850"/>
              <a:gd name="connsiteX1" fmla="*/ 983959 w 1384009"/>
              <a:gd name="connsiteY1" fmla="*/ 309562 h 1085850"/>
              <a:gd name="connsiteX2" fmla="*/ 922046 w 1384009"/>
              <a:gd name="connsiteY2" fmla="*/ 114300 h 1085850"/>
              <a:gd name="connsiteX3" fmla="*/ 579146 w 1384009"/>
              <a:gd name="connsiteY3" fmla="*/ 557212 h 1085850"/>
              <a:gd name="connsiteX4" fmla="*/ 2884 w 1384009"/>
              <a:gd name="connsiteY4" fmla="*/ 428625 h 1085850"/>
              <a:gd name="connsiteX5" fmla="*/ 402934 w 1384009"/>
              <a:gd name="connsiteY5" fmla="*/ 1085850 h 1085850"/>
              <a:gd name="connsiteX6" fmla="*/ 1384009 w 1384009"/>
              <a:gd name="connsiteY6" fmla="*/ 1023937 h 1085850"/>
              <a:gd name="connsiteX7" fmla="*/ 1369721 w 1384009"/>
              <a:gd name="connsiteY7" fmla="*/ 0 h 1085850"/>
              <a:gd name="connsiteX0" fmla="*/ 1367340 w 1384009"/>
              <a:gd name="connsiteY0" fmla="*/ 0 h 1069182"/>
              <a:gd name="connsiteX1" fmla="*/ 983959 w 1384009"/>
              <a:gd name="connsiteY1" fmla="*/ 292894 h 1069182"/>
              <a:gd name="connsiteX2" fmla="*/ 922046 w 1384009"/>
              <a:gd name="connsiteY2" fmla="*/ 97632 h 1069182"/>
              <a:gd name="connsiteX3" fmla="*/ 579146 w 1384009"/>
              <a:gd name="connsiteY3" fmla="*/ 540544 h 1069182"/>
              <a:gd name="connsiteX4" fmla="*/ 2884 w 1384009"/>
              <a:gd name="connsiteY4" fmla="*/ 411957 h 1069182"/>
              <a:gd name="connsiteX5" fmla="*/ 402934 w 1384009"/>
              <a:gd name="connsiteY5" fmla="*/ 1069182 h 1069182"/>
              <a:gd name="connsiteX6" fmla="*/ 1384009 w 1384009"/>
              <a:gd name="connsiteY6" fmla="*/ 1007269 h 1069182"/>
              <a:gd name="connsiteX7" fmla="*/ 1367340 w 1384009"/>
              <a:gd name="connsiteY7" fmla="*/ 0 h 1069182"/>
              <a:gd name="connsiteX0" fmla="*/ 1367340 w 1384009"/>
              <a:gd name="connsiteY0" fmla="*/ 0 h 1069182"/>
              <a:gd name="connsiteX1" fmla="*/ 983959 w 1384009"/>
              <a:gd name="connsiteY1" fmla="*/ 292894 h 1069182"/>
              <a:gd name="connsiteX2" fmla="*/ 922046 w 1384009"/>
              <a:gd name="connsiteY2" fmla="*/ 97632 h 1069182"/>
              <a:gd name="connsiteX3" fmla="*/ 579146 w 1384009"/>
              <a:gd name="connsiteY3" fmla="*/ 540544 h 1069182"/>
              <a:gd name="connsiteX4" fmla="*/ 2884 w 1384009"/>
              <a:gd name="connsiteY4" fmla="*/ 411957 h 1069182"/>
              <a:gd name="connsiteX5" fmla="*/ 402934 w 1384009"/>
              <a:gd name="connsiteY5" fmla="*/ 1069182 h 1069182"/>
              <a:gd name="connsiteX6" fmla="*/ 1384009 w 1384009"/>
              <a:gd name="connsiteY6" fmla="*/ 1007269 h 1069182"/>
              <a:gd name="connsiteX7" fmla="*/ 1367340 w 1384009"/>
              <a:gd name="connsiteY7" fmla="*/ 0 h 1069182"/>
              <a:gd name="connsiteX0" fmla="*/ 1367340 w 1384009"/>
              <a:gd name="connsiteY0" fmla="*/ 0 h 1069182"/>
              <a:gd name="connsiteX1" fmla="*/ 983959 w 1384009"/>
              <a:gd name="connsiteY1" fmla="*/ 292894 h 1069182"/>
              <a:gd name="connsiteX2" fmla="*/ 914902 w 1384009"/>
              <a:gd name="connsiteY2" fmla="*/ 97632 h 1069182"/>
              <a:gd name="connsiteX3" fmla="*/ 579146 w 1384009"/>
              <a:gd name="connsiteY3" fmla="*/ 540544 h 1069182"/>
              <a:gd name="connsiteX4" fmla="*/ 2884 w 1384009"/>
              <a:gd name="connsiteY4" fmla="*/ 411957 h 1069182"/>
              <a:gd name="connsiteX5" fmla="*/ 402934 w 1384009"/>
              <a:gd name="connsiteY5" fmla="*/ 1069182 h 1069182"/>
              <a:gd name="connsiteX6" fmla="*/ 1384009 w 1384009"/>
              <a:gd name="connsiteY6" fmla="*/ 1007269 h 1069182"/>
              <a:gd name="connsiteX7" fmla="*/ 1367340 w 1384009"/>
              <a:gd name="connsiteY7" fmla="*/ 0 h 1069182"/>
              <a:gd name="connsiteX0" fmla="*/ 1367070 w 1383739"/>
              <a:gd name="connsiteY0" fmla="*/ 0 h 1033463"/>
              <a:gd name="connsiteX1" fmla="*/ 983689 w 1383739"/>
              <a:gd name="connsiteY1" fmla="*/ 292894 h 1033463"/>
              <a:gd name="connsiteX2" fmla="*/ 914632 w 1383739"/>
              <a:gd name="connsiteY2" fmla="*/ 97632 h 1033463"/>
              <a:gd name="connsiteX3" fmla="*/ 578876 w 1383739"/>
              <a:gd name="connsiteY3" fmla="*/ 540544 h 1033463"/>
              <a:gd name="connsiteX4" fmla="*/ 2614 w 1383739"/>
              <a:gd name="connsiteY4" fmla="*/ 411957 h 1033463"/>
              <a:gd name="connsiteX5" fmla="*/ 426476 w 1383739"/>
              <a:gd name="connsiteY5" fmla="*/ 1033463 h 1033463"/>
              <a:gd name="connsiteX6" fmla="*/ 1383739 w 1383739"/>
              <a:gd name="connsiteY6" fmla="*/ 1007269 h 1033463"/>
              <a:gd name="connsiteX7" fmla="*/ 1367070 w 1383739"/>
              <a:gd name="connsiteY7" fmla="*/ 0 h 1033463"/>
              <a:gd name="connsiteX0" fmla="*/ 1367282 w 1383951"/>
              <a:gd name="connsiteY0" fmla="*/ 0 h 1059656"/>
              <a:gd name="connsiteX1" fmla="*/ 983901 w 1383951"/>
              <a:gd name="connsiteY1" fmla="*/ 292894 h 1059656"/>
              <a:gd name="connsiteX2" fmla="*/ 914844 w 1383951"/>
              <a:gd name="connsiteY2" fmla="*/ 97632 h 1059656"/>
              <a:gd name="connsiteX3" fmla="*/ 579088 w 1383951"/>
              <a:gd name="connsiteY3" fmla="*/ 540544 h 1059656"/>
              <a:gd name="connsiteX4" fmla="*/ 2826 w 1383951"/>
              <a:gd name="connsiteY4" fmla="*/ 411957 h 1059656"/>
              <a:gd name="connsiteX5" fmla="*/ 407638 w 1383951"/>
              <a:gd name="connsiteY5" fmla="*/ 1059656 h 1059656"/>
              <a:gd name="connsiteX6" fmla="*/ 1383951 w 1383951"/>
              <a:gd name="connsiteY6" fmla="*/ 1007269 h 1059656"/>
              <a:gd name="connsiteX7" fmla="*/ 1367282 w 1383951"/>
              <a:gd name="connsiteY7" fmla="*/ 0 h 1059656"/>
              <a:gd name="connsiteX0" fmla="*/ 1364456 w 1381125"/>
              <a:gd name="connsiteY0" fmla="*/ 0 h 1059656"/>
              <a:gd name="connsiteX1" fmla="*/ 981075 w 1381125"/>
              <a:gd name="connsiteY1" fmla="*/ 292894 h 1059656"/>
              <a:gd name="connsiteX2" fmla="*/ 912018 w 1381125"/>
              <a:gd name="connsiteY2" fmla="*/ 97632 h 1059656"/>
              <a:gd name="connsiteX3" fmla="*/ 576262 w 1381125"/>
              <a:gd name="connsiteY3" fmla="*/ 540544 h 1059656"/>
              <a:gd name="connsiteX4" fmla="*/ 0 w 1381125"/>
              <a:gd name="connsiteY4" fmla="*/ 411957 h 1059656"/>
              <a:gd name="connsiteX5" fmla="*/ 404812 w 1381125"/>
              <a:gd name="connsiteY5" fmla="*/ 1059656 h 1059656"/>
              <a:gd name="connsiteX6" fmla="*/ 1381125 w 1381125"/>
              <a:gd name="connsiteY6" fmla="*/ 1007269 h 1059656"/>
              <a:gd name="connsiteX7" fmla="*/ 1364456 w 1381125"/>
              <a:gd name="connsiteY7" fmla="*/ 0 h 1059656"/>
              <a:gd name="connsiteX0" fmla="*/ 1364456 w 1381125"/>
              <a:gd name="connsiteY0" fmla="*/ 0 h 1059656"/>
              <a:gd name="connsiteX1" fmla="*/ 981075 w 1381125"/>
              <a:gd name="connsiteY1" fmla="*/ 292894 h 1059656"/>
              <a:gd name="connsiteX2" fmla="*/ 912018 w 1381125"/>
              <a:gd name="connsiteY2" fmla="*/ 97632 h 1059656"/>
              <a:gd name="connsiteX3" fmla="*/ 576262 w 1381125"/>
              <a:gd name="connsiteY3" fmla="*/ 540544 h 1059656"/>
              <a:gd name="connsiteX4" fmla="*/ 0 w 1381125"/>
              <a:gd name="connsiteY4" fmla="*/ 411957 h 1059656"/>
              <a:gd name="connsiteX5" fmla="*/ 404812 w 1381125"/>
              <a:gd name="connsiteY5" fmla="*/ 1059656 h 1059656"/>
              <a:gd name="connsiteX6" fmla="*/ 1381125 w 1381125"/>
              <a:gd name="connsiteY6" fmla="*/ 1007269 h 1059656"/>
              <a:gd name="connsiteX7" fmla="*/ 1364456 w 1381125"/>
              <a:gd name="connsiteY7" fmla="*/ 0 h 1059656"/>
              <a:gd name="connsiteX0" fmla="*/ 1373981 w 1390650"/>
              <a:gd name="connsiteY0" fmla="*/ 0 h 1059656"/>
              <a:gd name="connsiteX1" fmla="*/ 990600 w 1390650"/>
              <a:gd name="connsiteY1" fmla="*/ 292894 h 1059656"/>
              <a:gd name="connsiteX2" fmla="*/ 921543 w 1390650"/>
              <a:gd name="connsiteY2" fmla="*/ 97632 h 1059656"/>
              <a:gd name="connsiteX3" fmla="*/ 585787 w 1390650"/>
              <a:gd name="connsiteY3" fmla="*/ 540544 h 1059656"/>
              <a:gd name="connsiteX4" fmla="*/ 0 w 1390650"/>
              <a:gd name="connsiteY4" fmla="*/ 409575 h 1059656"/>
              <a:gd name="connsiteX5" fmla="*/ 414337 w 1390650"/>
              <a:gd name="connsiteY5" fmla="*/ 1059656 h 1059656"/>
              <a:gd name="connsiteX6" fmla="*/ 1390650 w 1390650"/>
              <a:gd name="connsiteY6" fmla="*/ 1007269 h 1059656"/>
              <a:gd name="connsiteX7" fmla="*/ 1373981 w 1390650"/>
              <a:gd name="connsiteY7" fmla="*/ 0 h 1059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90650" h="1059656">
                <a:moveTo>
                  <a:pt x="1373981" y="0"/>
                </a:moveTo>
                <a:cubicBezTo>
                  <a:pt x="1283493" y="47625"/>
                  <a:pt x="1072356" y="192882"/>
                  <a:pt x="990600" y="292894"/>
                </a:cubicBezTo>
                <a:cubicBezTo>
                  <a:pt x="977900" y="235744"/>
                  <a:pt x="955674" y="154782"/>
                  <a:pt x="921543" y="97632"/>
                </a:cubicBezTo>
                <a:cubicBezTo>
                  <a:pt x="854074" y="140495"/>
                  <a:pt x="677069" y="316706"/>
                  <a:pt x="585787" y="540544"/>
                </a:cubicBezTo>
                <a:cubicBezTo>
                  <a:pt x="456405" y="497682"/>
                  <a:pt x="105569" y="399256"/>
                  <a:pt x="0" y="409575"/>
                </a:cubicBezTo>
                <a:cubicBezTo>
                  <a:pt x="25400" y="567531"/>
                  <a:pt x="184150" y="960437"/>
                  <a:pt x="414337" y="1059656"/>
                </a:cubicBezTo>
                <a:lnTo>
                  <a:pt x="1390650" y="1007269"/>
                </a:lnTo>
                <a:cubicBezTo>
                  <a:pt x="1389062" y="669132"/>
                  <a:pt x="1385094" y="347662"/>
                  <a:pt x="1373981" y="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Freeform 69"/>
          <p:cNvSpPr/>
          <p:nvPr/>
        </p:nvSpPr>
        <p:spPr>
          <a:xfrm flipH="1">
            <a:off x="897788" y="4245769"/>
            <a:ext cx="1021826" cy="1073944"/>
          </a:xfrm>
          <a:custGeom>
            <a:avLst/>
            <a:gdLst>
              <a:gd name="connsiteX0" fmla="*/ 1366837 w 1381125"/>
              <a:gd name="connsiteY0" fmla="*/ 0 h 1085850"/>
              <a:gd name="connsiteX1" fmla="*/ 981075 w 1381125"/>
              <a:gd name="connsiteY1" fmla="*/ 309562 h 1085850"/>
              <a:gd name="connsiteX2" fmla="*/ 919162 w 1381125"/>
              <a:gd name="connsiteY2" fmla="*/ 114300 h 1085850"/>
              <a:gd name="connsiteX3" fmla="*/ 576262 w 1381125"/>
              <a:gd name="connsiteY3" fmla="*/ 566737 h 1085850"/>
              <a:gd name="connsiteX4" fmla="*/ 0 w 1381125"/>
              <a:gd name="connsiteY4" fmla="*/ 428625 h 1085850"/>
              <a:gd name="connsiteX5" fmla="*/ 400050 w 1381125"/>
              <a:gd name="connsiteY5" fmla="*/ 1085850 h 1085850"/>
              <a:gd name="connsiteX6" fmla="*/ 1381125 w 1381125"/>
              <a:gd name="connsiteY6" fmla="*/ 1023937 h 1085850"/>
              <a:gd name="connsiteX7" fmla="*/ 1366837 w 1381125"/>
              <a:gd name="connsiteY7" fmla="*/ 0 h 1085850"/>
              <a:gd name="connsiteX0" fmla="*/ 1366837 w 1381125"/>
              <a:gd name="connsiteY0" fmla="*/ 21666 h 1107516"/>
              <a:gd name="connsiteX1" fmla="*/ 981075 w 1381125"/>
              <a:gd name="connsiteY1" fmla="*/ 331228 h 1107516"/>
              <a:gd name="connsiteX2" fmla="*/ 919162 w 1381125"/>
              <a:gd name="connsiteY2" fmla="*/ 135966 h 1107516"/>
              <a:gd name="connsiteX3" fmla="*/ 576262 w 1381125"/>
              <a:gd name="connsiteY3" fmla="*/ 588403 h 1107516"/>
              <a:gd name="connsiteX4" fmla="*/ 0 w 1381125"/>
              <a:gd name="connsiteY4" fmla="*/ 450291 h 1107516"/>
              <a:gd name="connsiteX5" fmla="*/ 400050 w 1381125"/>
              <a:gd name="connsiteY5" fmla="*/ 1107516 h 1107516"/>
              <a:gd name="connsiteX6" fmla="*/ 1381125 w 1381125"/>
              <a:gd name="connsiteY6" fmla="*/ 1045603 h 1107516"/>
              <a:gd name="connsiteX7" fmla="*/ 1366837 w 1381125"/>
              <a:gd name="connsiteY7" fmla="*/ 21666 h 1107516"/>
              <a:gd name="connsiteX0" fmla="*/ 1366837 w 1381125"/>
              <a:gd name="connsiteY0" fmla="*/ 21666 h 1107516"/>
              <a:gd name="connsiteX1" fmla="*/ 981075 w 1381125"/>
              <a:gd name="connsiteY1" fmla="*/ 331228 h 1107516"/>
              <a:gd name="connsiteX2" fmla="*/ 919162 w 1381125"/>
              <a:gd name="connsiteY2" fmla="*/ 135966 h 1107516"/>
              <a:gd name="connsiteX3" fmla="*/ 576262 w 1381125"/>
              <a:gd name="connsiteY3" fmla="*/ 588403 h 1107516"/>
              <a:gd name="connsiteX4" fmla="*/ 0 w 1381125"/>
              <a:gd name="connsiteY4" fmla="*/ 450291 h 1107516"/>
              <a:gd name="connsiteX5" fmla="*/ 400050 w 1381125"/>
              <a:gd name="connsiteY5" fmla="*/ 1107516 h 1107516"/>
              <a:gd name="connsiteX6" fmla="*/ 1381125 w 1381125"/>
              <a:gd name="connsiteY6" fmla="*/ 1045603 h 1107516"/>
              <a:gd name="connsiteX7" fmla="*/ 1366837 w 1381125"/>
              <a:gd name="connsiteY7" fmla="*/ 21666 h 1107516"/>
              <a:gd name="connsiteX0" fmla="*/ 1366837 w 1381125"/>
              <a:gd name="connsiteY0" fmla="*/ 21666 h 1107516"/>
              <a:gd name="connsiteX1" fmla="*/ 981075 w 1381125"/>
              <a:gd name="connsiteY1" fmla="*/ 331228 h 1107516"/>
              <a:gd name="connsiteX2" fmla="*/ 919162 w 1381125"/>
              <a:gd name="connsiteY2" fmla="*/ 135966 h 1107516"/>
              <a:gd name="connsiteX3" fmla="*/ 576262 w 1381125"/>
              <a:gd name="connsiteY3" fmla="*/ 588403 h 1107516"/>
              <a:gd name="connsiteX4" fmla="*/ 0 w 1381125"/>
              <a:gd name="connsiteY4" fmla="*/ 450291 h 1107516"/>
              <a:gd name="connsiteX5" fmla="*/ 400050 w 1381125"/>
              <a:gd name="connsiteY5" fmla="*/ 1107516 h 1107516"/>
              <a:gd name="connsiteX6" fmla="*/ 1381125 w 1381125"/>
              <a:gd name="connsiteY6" fmla="*/ 1045603 h 1107516"/>
              <a:gd name="connsiteX7" fmla="*/ 1366837 w 1381125"/>
              <a:gd name="connsiteY7" fmla="*/ 21666 h 1107516"/>
              <a:gd name="connsiteX0" fmla="*/ 1366837 w 1381125"/>
              <a:gd name="connsiteY0" fmla="*/ 21666 h 1107516"/>
              <a:gd name="connsiteX1" fmla="*/ 981075 w 1381125"/>
              <a:gd name="connsiteY1" fmla="*/ 331228 h 1107516"/>
              <a:gd name="connsiteX2" fmla="*/ 919162 w 1381125"/>
              <a:gd name="connsiteY2" fmla="*/ 135966 h 1107516"/>
              <a:gd name="connsiteX3" fmla="*/ 576262 w 1381125"/>
              <a:gd name="connsiteY3" fmla="*/ 588403 h 1107516"/>
              <a:gd name="connsiteX4" fmla="*/ 0 w 1381125"/>
              <a:gd name="connsiteY4" fmla="*/ 450291 h 1107516"/>
              <a:gd name="connsiteX5" fmla="*/ 400050 w 1381125"/>
              <a:gd name="connsiteY5" fmla="*/ 1107516 h 1107516"/>
              <a:gd name="connsiteX6" fmla="*/ 1381125 w 1381125"/>
              <a:gd name="connsiteY6" fmla="*/ 1045603 h 1107516"/>
              <a:gd name="connsiteX7" fmla="*/ 1366837 w 1381125"/>
              <a:gd name="connsiteY7" fmla="*/ 21666 h 1107516"/>
              <a:gd name="connsiteX0" fmla="*/ 1369721 w 1384009"/>
              <a:gd name="connsiteY0" fmla="*/ 21666 h 1107516"/>
              <a:gd name="connsiteX1" fmla="*/ 983959 w 1384009"/>
              <a:gd name="connsiteY1" fmla="*/ 331228 h 1107516"/>
              <a:gd name="connsiteX2" fmla="*/ 922046 w 1384009"/>
              <a:gd name="connsiteY2" fmla="*/ 135966 h 1107516"/>
              <a:gd name="connsiteX3" fmla="*/ 579146 w 1384009"/>
              <a:gd name="connsiteY3" fmla="*/ 588403 h 1107516"/>
              <a:gd name="connsiteX4" fmla="*/ 2884 w 1384009"/>
              <a:gd name="connsiteY4" fmla="*/ 450291 h 1107516"/>
              <a:gd name="connsiteX5" fmla="*/ 402934 w 1384009"/>
              <a:gd name="connsiteY5" fmla="*/ 1107516 h 1107516"/>
              <a:gd name="connsiteX6" fmla="*/ 1384009 w 1384009"/>
              <a:gd name="connsiteY6" fmla="*/ 1045603 h 1107516"/>
              <a:gd name="connsiteX7" fmla="*/ 1369721 w 1384009"/>
              <a:gd name="connsiteY7" fmla="*/ 21666 h 1107516"/>
              <a:gd name="connsiteX0" fmla="*/ 1369721 w 1384009"/>
              <a:gd name="connsiteY0" fmla="*/ 21666 h 1107516"/>
              <a:gd name="connsiteX1" fmla="*/ 983959 w 1384009"/>
              <a:gd name="connsiteY1" fmla="*/ 331228 h 1107516"/>
              <a:gd name="connsiteX2" fmla="*/ 922046 w 1384009"/>
              <a:gd name="connsiteY2" fmla="*/ 135966 h 1107516"/>
              <a:gd name="connsiteX3" fmla="*/ 579146 w 1384009"/>
              <a:gd name="connsiteY3" fmla="*/ 588403 h 1107516"/>
              <a:gd name="connsiteX4" fmla="*/ 2884 w 1384009"/>
              <a:gd name="connsiteY4" fmla="*/ 450291 h 1107516"/>
              <a:gd name="connsiteX5" fmla="*/ 402934 w 1384009"/>
              <a:gd name="connsiteY5" fmla="*/ 1107516 h 1107516"/>
              <a:gd name="connsiteX6" fmla="*/ 1384009 w 1384009"/>
              <a:gd name="connsiteY6" fmla="*/ 1045603 h 1107516"/>
              <a:gd name="connsiteX7" fmla="*/ 1369721 w 1384009"/>
              <a:gd name="connsiteY7" fmla="*/ 21666 h 1107516"/>
              <a:gd name="connsiteX0" fmla="*/ 1369721 w 1384009"/>
              <a:gd name="connsiteY0" fmla="*/ 21666 h 1107516"/>
              <a:gd name="connsiteX1" fmla="*/ 983959 w 1384009"/>
              <a:gd name="connsiteY1" fmla="*/ 331228 h 1107516"/>
              <a:gd name="connsiteX2" fmla="*/ 922046 w 1384009"/>
              <a:gd name="connsiteY2" fmla="*/ 135966 h 1107516"/>
              <a:gd name="connsiteX3" fmla="*/ 579146 w 1384009"/>
              <a:gd name="connsiteY3" fmla="*/ 588403 h 1107516"/>
              <a:gd name="connsiteX4" fmla="*/ 2884 w 1384009"/>
              <a:gd name="connsiteY4" fmla="*/ 450291 h 1107516"/>
              <a:gd name="connsiteX5" fmla="*/ 402934 w 1384009"/>
              <a:gd name="connsiteY5" fmla="*/ 1107516 h 1107516"/>
              <a:gd name="connsiteX6" fmla="*/ 1384009 w 1384009"/>
              <a:gd name="connsiteY6" fmla="*/ 1045603 h 1107516"/>
              <a:gd name="connsiteX7" fmla="*/ 1369721 w 1384009"/>
              <a:gd name="connsiteY7" fmla="*/ 21666 h 1107516"/>
              <a:gd name="connsiteX0" fmla="*/ 1369721 w 1384009"/>
              <a:gd name="connsiteY0" fmla="*/ 21666 h 1107516"/>
              <a:gd name="connsiteX1" fmla="*/ 983959 w 1384009"/>
              <a:gd name="connsiteY1" fmla="*/ 331228 h 1107516"/>
              <a:gd name="connsiteX2" fmla="*/ 922046 w 1384009"/>
              <a:gd name="connsiteY2" fmla="*/ 135966 h 1107516"/>
              <a:gd name="connsiteX3" fmla="*/ 579146 w 1384009"/>
              <a:gd name="connsiteY3" fmla="*/ 588403 h 1107516"/>
              <a:gd name="connsiteX4" fmla="*/ 2884 w 1384009"/>
              <a:gd name="connsiteY4" fmla="*/ 450291 h 1107516"/>
              <a:gd name="connsiteX5" fmla="*/ 402934 w 1384009"/>
              <a:gd name="connsiteY5" fmla="*/ 1107516 h 1107516"/>
              <a:gd name="connsiteX6" fmla="*/ 1384009 w 1384009"/>
              <a:gd name="connsiteY6" fmla="*/ 1045603 h 1107516"/>
              <a:gd name="connsiteX7" fmla="*/ 1369721 w 1384009"/>
              <a:gd name="connsiteY7" fmla="*/ 21666 h 1107516"/>
              <a:gd name="connsiteX0" fmla="*/ 1369721 w 1384009"/>
              <a:gd name="connsiteY0" fmla="*/ 21666 h 1107516"/>
              <a:gd name="connsiteX1" fmla="*/ 983959 w 1384009"/>
              <a:gd name="connsiteY1" fmla="*/ 331228 h 1107516"/>
              <a:gd name="connsiteX2" fmla="*/ 922046 w 1384009"/>
              <a:gd name="connsiteY2" fmla="*/ 135966 h 1107516"/>
              <a:gd name="connsiteX3" fmla="*/ 579146 w 1384009"/>
              <a:gd name="connsiteY3" fmla="*/ 588403 h 1107516"/>
              <a:gd name="connsiteX4" fmla="*/ 2884 w 1384009"/>
              <a:gd name="connsiteY4" fmla="*/ 450291 h 1107516"/>
              <a:gd name="connsiteX5" fmla="*/ 402934 w 1384009"/>
              <a:gd name="connsiteY5" fmla="*/ 1107516 h 1107516"/>
              <a:gd name="connsiteX6" fmla="*/ 1384009 w 1384009"/>
              <a:gd name="connsiteY6" fmla="*/ 1045603 h 1107516"/>
              <a:gd name="connsiteX7" fmla="*/ 1369721 w 1384009"/>
              <a:gd name="connsiteY7" fmla="*/ 21666 h 1107516"/>
              <a:gd name="connsiteX0" fmla="*/ 1369721 w 1384009"/>
              <a:gd name="connsiteY0" fmla="*/ 21666 h 1107516"/>
              <a:gd name="connsiteX1" fmla="*/ 983959 w 1384009"/>
              <a:gd name="connsiteY1" fmla="*/ 331228 h 1107516"/>
              <a:gd name="connsiteX2" fmla="*/ 922046 w 1384009"/>
              <a:gd name="connsiteY2" fmla="*/ 135966 h 1107516"/>
              <a:gd name="connsiteX3" fmla="*/ 579146 w 1384009"/>
              <a:gd name="connsiteY3" fmla="*/ 588403 h 1107516"/>
              <a:gd name="connsiteX4" fmla="*/ 2884 w 1384009"/>
              <a:gd name="connsiteY4" fmla="*/ 450291 h 1107516"/>
              <a:gd name="connsiteX5" fmla="*/ 402934 w 1384009"/>
              <a:gd name="connsiteY5" fmla="*/ 1107516 h 1107516"/>
              <a:gd name="connsiteX6" fmla="*/ 1384009 w 1384009"/>
              <a:gd name="connsiteY6" fmla="*/ 1045603 h 1107516"/>
              <a:gd name="connsiteX7" fmla="*/ 1369721 w 1384009"/>
              <a:gd name="connsiteY7" fmla="*/ 21666 h 1107516"/>
              <a:gd name="connsiteX0" fmla="*/ 1369721 w 1384009"/>
              <a:gd name="connsiteY0" fmla="*/ 0 h 1085850"/>
              <a:gd name="connsiteX1" fmla="*/ 983959 w 1384009"/>
              <a:gd name="connsiteY1" fmla="*/ 309562 h 1085850"/>
              <a:gd name="connsiteX2" fmla="*/ 922046 w 1384009"/>
              <a:gd name="connsiteY2" fmla="*/ 114300 h 1085850"/>
              <a:gd name="connsiteX3" fmla="*/ 579146 w 1384009"/>
              <a:gd name="connsiteY3" fmla="*/ 566737 h 1085850"/>
              <a:gd name="connsiteX4" fmla="*/ 2884 w 1384009"/>
              <a:gd name="connsiteY4" fmla="*/ 428625 h 1085850"/>
              <a:gd name="connsiteX5" fmla="*/ 402934 w 1384009"/>
              <a:gd name="connsiteY5" fmla="*/ 1085850 h 1085850"/>
              <a:gd name="connsiteX6" fmla="*/ 1384009 w 1384009"/>
              <a:gd name="connsiteY6" fmla="*/ 1023937 h 1085850"/>
              <a:gd name="connsiteX7" fmla="*/ 1369721 w 1384009"/>
              <a:gd name="connsiteY7" fmla="*/ 0 h 1085850"/>
              <a:gd name="connsiteX0" fmla="*/ 1369721 w 1384009"/>
              <a:gd name="connsiteY0" fmla="*/ 0 h 1085850"/>
              <a:gd name="connsiteX1" fmla="*/ 983959 w 1384009"/>
              <a:gd name="connsiteY1" fmla="*/ 309562 h 1085850"/>
              <a:gd name="connsiteX2" fmla="*/ 922046 w 1384009"/>
              <a:gd name="connsiteY2" fmla="*/ 114300 h 1085850"/>
              <a:gd name="connsiteX3" fmla="*/ 579146 w 1384009"/>
              <a:gd name="connsiteY3" fmla="*/ 566737 h 1085850"/>
              <a:gd name="connsiteX4" fmla="*/ 2884 w 1384009"/>
              <a:gd name="connsiteY4" fmla="*/ 428625 h 1085850"/>
              <a:gd name="connsiteX5" fmla="*/ 402934 w 1384009"/>
              <a:gd name="connsiteY5" fmla="*/ 1085850 h 1085850"/>
              <a:gd name="connsiteX6" fmla="*/ 1384009 w 1384009"/>
              <a:gd name="connsiteY6" fmla="*/ 1023937 h 1085850"/>
              <a:gd name="connsiteX7" fmla="*/ 1369721 w 1384009"/>
              <a:gd name="connsiteY7" fmla="*/ 0 h 1085850"/>
              <a:gd name="connsiteX0" fmla="*/ 1369721 w 1384009"/>
              <a:gd name="connsiteY0" fmla="*/ 0 h 1085850"/>
              <a:gd name="connsiteX1" fmla="*/ 983959 w 1384009"/>
              <a:gd name="connsiteY1" fmla="*/ 309562 h 1085850"/>
              <a:gd name="connsiteX2" fmla="*/ 922046 w 1384009"/>
              <a:gd name="connsiteY2" fmla="*/ 114300 h 1085850"/>
              <a:gd name="connsiteX3" fmla="*/ 579146 w 1384009"/>
              <a:gd name="connsiteY3" fmla="*/ 557212 h 1085850"/>
              <a:gd name="connsiteX4" fmla="*/ 2884 w 1384009"/>
              <a:gd name="connsiteY4" fmla="*/ 428625 h 1085850"/>
              <a:gd name="connsiteX5" fmla="*/ 402934 w 1384009"/>
              <a:gd name="connsiteY5" fmla="*/ 1085850 h 1085850"/>
              <a:gd name="connsiteX6" fmla="*/ 1384009 w 1384009"/>
              <a:gd name="connsiteY6" fmla="*/ 1023937 h 1085850"/>
              <a:gd name="connsiteX7" fmla="*/ 1369721 w 1384009"/>
              <a:gd name="connsiteY7" fmla="*/ 0 h 1085850"/>
              <a:gd name="connsiteX0" fmla="*/ 1394808 w 1397803"/>
              <a:gd name="connsiteY0" fmla="*/ 0 h 1073944"/>
              <a:gd name="connsiteX1" fmla="*/ 983959 w 1397803"/>
              <a:gd name="connsiteY1" fmla="*/ 297656 h 1073944"/>
              <a:gd name="connsiteX2" fmla="*/ 922046 w 1397803"/>
              <a:gd name="connsiteY2" fmla="*/ 102394 h 1073944"/>
              <a:gd name="connsiteX3" fmla="*/ 579146 w 1397803"/>
              <a:gd name="connsiteY3" fmla="*/ 545306 h 1073944"/>
              <a:gd name="connsiteX4" fmla="*/ 2884 w 1397803"/>
              <a:gd name="connsiteY4" fmla="*/ 416719 h 1073944"/>
              <a:gd name="connsiteX5" fmla="*/ 402934 w 1397803"/>
              <a:gd name="connsiteY5" fmla="*/ 1073944 h 1073944"/>
              <a:gd name="connsiteX6" fmla="*/ 1384009 w 1397803"/>
              <a:gd name="connsiteY6" fmla="*/ 1012031 h 1073944"/>
              <a:gd name="connsiteX7" fmla="*/ 1394808 w 1397803"/>
              <a:gd name="connsiteY7" fmla="*/ 0 h 1073944"/>
              <a:gd name="connsiteX0" fmla="*/ 1394808 w 1397803"/>
              <a:gd name="connsiteY0" fmla="*/ 0 h 1073944"/>
              <a:gd name="connsiteX1" fmla="*/ 991486 w 1397803"/>
              <a:gd name="connsiteY1" fmla="*/ 295275 h 1073944"/>
              <a:gd name="connsiteX2" fmla="*/ 922046 w 1397803"/>
              <a:gd name="connsiteY2" fmla="*/ 102394 h 1073944"/>
              <a:gd name="connsiteX3" fmla="*/ 579146 w 1397803"/>
              <a:gd name="connsiteY3" fmla="*/ 545306 h 1073944"/>
              <a:gd name="connsiteX4" fmla="*/ 2884 w 1397803"/>
              <a:gd name="connsiteY4" fmla="*/ 416719 h 1073944"/>
              <a:gd name="connsiteX5" fmla="*/ 402934 w 1397803"/>
              <a:gd name="connsiteY5" fmla="*/ 1073944 h 1073944"/>
              <a:gd name="connsiteX6" fmla="*/ 1384009 w 1397803"/>
              <a:gd name="connsiteY6" fmla="*/ 1012031 h 1073944"/>
              <a:gd name="connsiteX7" fmla="*/ 1394808 w 1397803"/>
              <a:gd name="connsiteY7" fmla="*/ 0 h 1073944"/>
              <a:gd name="connsiteX0" fmla="*/ 1394808 w 1397803"/>
              <a:gd name="connsiteY0" fmla="*/ 0 h 1073944"/>
              <a:gd name="connsiteX1" fmla="*/ 991486 w 1397803"/>
              <a:gd name="connsiteY1" fmla="*/ 295275 h 1073944"/>
              <a:gd name="connsiteX2" fmla="*/ 922046 w 1397803"/>
              <a:gd name="connsiteY2" fmla="*/ 102394 h 1073944"/>
              <a:gd name="connsiteX3" fmla="*/ 539006 w 1397803"/>
              <a:gd name="connsiteY3" fmla="*/ 590550 h 1073944"/>
              <a:gd name="connsiteX4" fmla="*/ 2884 w 1397803"/>
              <a:gd name="connsiteY4" fmla="*/ 416719 h 1073944"/>
              <a:gd name="connsiteX5" fmla="*/ 402934 w 1397803"/>
              <a:gd name="connsiteY5" fmla="*/ 1073944 h 1073944"/>
              <a:gd name="connsiteX6" fmla="*/ 1384009 w 1397803"/>
              <a:gd name="connsiteY6" fmla="*/ 1012031 h 1073944"/>
              <a:gd name="connsiteX7" fmla="*/ 1394808 w 1397803"/>
              <a:gd name="connsiteY7" fmla="*/ 0 h 1073944"/>
              <a:gd name="connsiteX0" fmla="*/ 1394808 w 1397803"/>
              <a:gd name="connsiteY0" fmla="*/ 0 h 1073944"/>
              <a:gd name="connsiteX1" fmla="*/ 991486 w 1397803"/>
              <a:gd name="connsiteY1" fmla="*/ 295275 h 1073944"/>
              <a:gd name="connsiteX2" fmla="*/ 922046 w 1397803"/>
              <a:gd name="connsiteY2" fmla="*/ 102394 h 1073944"/>
              <a:gd name="connsiteX3" fmla="*/ 586672 w 1397803"/>
              <a:gd name="connsiteY3" fmla="*/ 588169 h 1073944"/>
              <a:gd name="connsiteX4" fmla="*/ 2884 w 1397803"/>
              <a:gd name="connsiteY4" fmla="*/ 416719 h 1073944"/>
              <a:gd name="connsiteX5" fmla="*/ 402934 w 1397803"/>
              <a:gd name="connsiteY5" fmla="*/ 1073944 h 1073944"/>
              <a:gd name="connsiteX6" fmla="*/ 1384009 w 1397803"/>
              <a:gd name="connsiteY6" fmla="*/ 1012031 h 1073944"/>
              <a:gd name="connsiteX7" fmla="*/ 1394808 w 1397803"/>
              <a:gd name="connsiteY7" fmla="*/ 0 h 1073944"/>
              <a:gd name="connsiteX0" fmla="*/ 1394808 w 1397803"/>
              <a:gd name="connsiteY0" fmla="*/ 0 h 1073944"/>
              <a:gd name="connsiteX1" fmla="*/ 991486 w 1397803"/>
              <a:gd name="connsiteY1" fmla="*/ 295275 h 1073944"/>
              <a:gd name="connsiteX2" fmla="*/ 922046 w 1397803"/>
              <a:gd name="connsiteY2" fmla="*/ 102394 h 1073944"/>
              <a:gd name="connsiteX3" fmla="*/ 571618 w 1397803"/>
              <a:gd name="connsiteY3" fmla="*/ 550069 h 1073944"/>
              <a:gd name="connsiteX4" fmla="*/ 2884 w 1397803"/>
              <a:gd name="connsiteY4" fmla="*/ 416719 h 1073944"/>
              <a:gd name="connsiteX5" fmla="*/ 402934 w 1397803"/>
              <a:gd name="connsiteY5" fmla="*/ 1073944 h 1073944"/>
              <a:gd name="connsiteX6" fmla="*/ 1384009 w 1397803"/>
              <a:gd name="connsiteY6" fmla="*/ 1012031 h 1073944"/>
              <a:gd name="connsiteX7" fmla="*/ 1394808 w 1397803"/>
              <a:gd name="connsiteY7" fmla="*/ 0 h 1073944"/>
              <a:gd name="connsiteX0" fmla="*/ 1394808 w 1397803"/>
              <a:gd name="connsiteY0" fmla="*/ 0 h 1073944"/>
              <a:gd name="connsiteX1" fmla="*/ 991486 w 1397803"/>
              <a:gd name="connsiteY1" fmla="*/ 295275 h 1073944"/>
              <a:gd name="connsiteX2" fmla="*/ 922046 w 1397803"/>
              <a:gd name="connsiteY2" fmla="*/ 102394 h 1073944"/>
              <a:gd name="connsiteX3" fmla="*/ 571618 w 1397803"/>
              <a:gd name="connsiteY3" fmla="*/ 550069 h 1073944"/>
              <a:gd name="connsiteX4" fmla="*/ 2884 w 1397803"/>
              <a:gd name="connsiteY4" fmla="*/ 416719 h 1073944"/>
              <a:gd name="connsiteX5" fmla="*/ 402934 w 1397803"/>
              <a:gd name="connsiteY5" fmla="*/ 1073944 h 1073944"/>
              <a:gd name="connsiteX6" fmla="*/ 1384009 w 1397803"/>
              <a:gd name="connsiteY6" fmla="*/ 1012031 h 1073944"/>
              <a:gd name="connsiteX7" fmla="*/ 1394808 w 1397803"/>
              <a:gd name="connsiteY7" fmla="*/ 0 h 1073944"/>
              <a:gd name="connsiteX0" fmla="*/ 1394808 w 1397803"/>
              <a:gd name="connsiteY0" fmla="*/ 0 h 1073944"/>
              <a:gd name="connsiteX1" fmla="*/ 991486 w 1397803"/>
              <a:gd name="connsiteY1" fmla="*/ 295275 h 1073944"/>
              <a:gd name="connsiteX2" fmla="*/ 922046 w 1397803"/>
              <a:gd name="connsiteY2" fmla="*/ 102394 h 1073944"/>
              <a:gd name="connsiteX3" fmla="*/ 571618 w 1397803"/>
              <a:gd name="connsiteY3" fmla="*/ 550069 h 1073944"/>
              <a:gd name="connsiteX4" fmla="*/ 2884 w 1397803"/>
              <a:gd name="connsiteY4" fmla="*/ 416719 h 1073944"/>
              <a:gd name="connsiteX5" fmla="*/ 402934 w 1397803"/>
              <a:gd name="connsiteY5" fmla="*/ 1073944 h 1073944"/>
              <a:gd name="connsiteX6" fmla="*/ 1384009 w 1397803"/>
              <a:gd name="connsiteY6" fmla="*/ 1012031 h 1073944"/>
              <a:gd name="connsiteX7" fmla="*/ 1394808 w 1397803"/>
              <a:gd name="connsiteY7" fmla="*/ 0 h 1073944"/>
              <a:gd name="connsiteX0" fmla="*/ 1432032 w 1435027"/>
              <a:gd name="connsiteY0" fmla="*/ 0 h 1073944"/>
              <a:gd name="connsiteX1" fmla="*/ 1028710 w 1435027"/>
              <a:gd name="connsiteY1" fmla="*/ 295275 h 1073944"/>
              <a:gd name="connsiteX2" fmla="*/ 959270 w 1435027"/>
              <a:gd name="connsiteY2" fmla="*/ 102394 h 1073944"/>
              <a:gd name="connsiteX3" fmla="*/ 608842 w 1435027"/>
              <a:gd name="connsiteY3" fmla="*/ 550069 h 1073944"/>
              <a:gd name="connsiteX4" fmla="*/ 2477 w 1435027"/>
              <a:gd name="connsiteY4" fmla="*/ 409575 h 1073944"/>
              <a:gd name="connsiteX5" fmla="*/ 440158 w 1435027"/>
              <a:gd name="connsiteY5" fmla="*/ 1073944 h 1073944"/>
              <a:gd name="connsiteX6" fmla="*/ 1421233 w 1435027"/>
              <a:gd name="connsiteY6" fmla="*/ 1012031 h 1073944"/>
              <a:gd name="connsiteX7" fmla="*/ 1432032 w 1435027"/>
              <a:gd name="connsiteY7" fmla="*/ 0 h 1073944"/>
              <a:gd name="connsiteX0" fmla="*/ 1429555 w 1432550"/>
              <a:gd name="connsiteY0" fmla="*/ 0 h 1073944"/>
              <a:gd name="connsiteX1" fmla="*/ 1026233 w 1432550"/>
              <a:gd name="connsiteY1" fmla="*/ 295275 h 1073944"/>
              <a:gd name="connsiteX2" fmla="*/ 956793 w 1432550"/>
              <a:gd name="connsiteY2" fmla="*/ 102394 h 1073944"/>
              <a:gd name="connsiteX3" fmla="*/ 606365 w 1432550"/>
              <a:gd name="connsiteY3" fmla="*/ 550069 h 1073944"/>
              <a:gd name="connsiteX4" fmla="*/ 0 w 1432550"/>
              <a:gd name="connsiteY4" fmla="*/ 409575 h 1073944"/>
              <a:gd name="connsiteX5" fmla="*/ 437681 w 1432550"/>
              <a:gd name="connsiteY5" fmla="*/ 1073944 h 1073944"/>
              <a:gd name="connsiteX6" fmla="*/ 1418756 w 1432550"/>
              <a:gd name="connsiteY6" fmla="*/ 1012031 h 1073944"/>
              <a:gd name="connsiteX7" fmla="*/ 1429555 w 1432550"/>
              <a:gd name="connsiteY7" fmla="*/ 0 h 1073944"/>
              <a:gd name="connsiteX0" fmla="*/ 1429555 w 1432550"/>
              <a:gd name="connsiteY0" fmla="*/ 0 h 1073944"/>
              <a:gd name="connsiteX1" fmla="*/ 1026233 w 1432550"/>
              <a:gd name="connsiteY1" fmla="*/ 295275 h 1073944"/>
              <a:gd name="connsiteX2" fmla="*/ 956793 w 1432550"/>
              <a:gd name="connsiteY2" fmla="*/ 102394 h 1073944"/>
              <a:gd name="connsiteX3" fmla="*/ 606365 w 1432550"/>
              <a:gd name="connsiteY3" fmla="*/ 550069 h 1073944"/>
              <a:gd name="connsiteX4" fmla="*/ 0 w 1432550"/>
              <a:gd name="connsiteY4" fmla="*/ 409575 h 1073944"/>
              <a:gd name="connsiteX5" fmla="*/ 437681 w 1432550"/>
              <a:gd name="connsiteY5" fmla="*/ 1073944 h 1073944"/>
              <a:gd name="connsiteX6" fmla="*/ 1418756 w 1432550"/>
              <a:gd name="connsiteY6" fmla="*/ 1012031 h 1073944"/>
              <a:gd name="connsiteX7" fmla="*/ 1429555 w 1432550"/>
              <a:gd name="connsiteY7" fmla="*/ 0 h 1073944"/>
              <a:gd name="connsiteX0" fmla="*/ 1429555 w 1435399"/>
              <a:gd name="connsiteY0" fmla="*/ 0 h 1073944"/>
              <a:gd name="connsiteX1" fmla="*/ 1026233 w 1435399"/>
              <a:gd name="connsiteY1" fmla="*/ 295275 h 1073944"/>
              <a:gd name="connsiteX2" fmla="*/ 956793 w 1435399"/>
              <a:gd name="connsiteY2" fmla="*/ 102394 h 1073944"/>
              <a:gd name="connsiteX3" fmla="*/ 606365 w 1435399"/>
              <a:gd name="connsiteY3" fmla="*/ 550069 h 1073944"/>
              <a:gd name="connsiteX4" fmla="*/ 0 w 1435399"/>
              <a:gd name="connsiteY4" fmla="*/ 409575 h 1073944"/>
              <a:gd name="connsiteX5" fmla="*/ 437681 w 1435399"/>
              <a:gd name="connsiteY5" fmla="*/ 1073944 h 1073944"/>
              <a:gd name="connsiteX6" fmla="*/ 1433809 w 1435399"/>
              <a:gd name="connsiteY6" fmla="*/ 1047749 h 1073944"/>
              <a:gd name="connsiteX7" fmla="*/ 1429555 w 1435399"/>
              <a:gd name="connsiteY7" fmla="*/ 0 h 1073944"/>
              <a:gd name="connsiteX0" fmla="*/ 1429555 w 1435399"/>
              <a:gd name="connsiteY0" fmla="*/ 0 h 1073944"/>
              <a:gd name="connsiteX1" fmla="*/ 1026233 w 1435399"/>
              <a:gd name="connsiteY1" fmla="*/ 295275 h 1073944"/>
              <a:gd name="connsiteX2" fmla="*/ 956793 w 1435399"/>
              <a:gd name="connsiteY2" fmla="*/ 102394 h 1073944"/>
              <a:gd name="connsiteX3" fmla="*/ 606365 w 1435399"/>
              <a:gd name="connsiteY3" fmla="*/ 550069 h 1073944"/>
              <a:gd name="connsiteX4" fmla="*/ 0 w 1435399"/>
              <a:gd name="connsiteY4" fmla="*/ 409575 h 1073944"/>
              <a:gd name="connsiteX5" fmla="*/ 437681 w 1435399"/>
              <a:gd name="connsiteY5" fmla="*/ 1073944 h 1073944"/>
              <a:gd name="connsiteX6" fmla="*/ 1433809 w 1435399"/>
              <a:gd name="connsiteY6" fmla="*/ 1047749 h 1073944"/>
              <a:gd name="connsiteX7" fmla="*/ 1429555 w 1435399"/>
              <a:gd name="connsiteY7" fmla="*/ 0 h 1073944"/>
              <a:gd name="connsiteX0" fmla="*/ 1429555 w 1435399"/>
              <a:gd name="connsiteY0" fmla="*/ 0 h 1073944"/>
              <a:gd name="connsiteX1" fmla="*/ 1026233 w 1435399"/>
              <a:gd name="connsiteY1" fmla="*/ 295275 h 1073944"/>
              <a:gd name="connsiteX2" fmla="*/ 956793 w 1435399"/>
              <a:gd name="connsiteY2" fmla="*/ 102394 h 1073944"/>
              <a:gd name="connsiteX3" fmla="*/ 606365 w 1435399"/>
              <a:gd name="connsiteY3" fmla="*/ 550069 h 1073944"/>
              <a:gd name="connsiteX4" fmla="*/ 0 w 1435399"/>
              <a:gd name="connsiteY4" fmla="*/ 409575 h 1073944"/>
              <a:gd name="connsiteX5" fmla="*/ 437681 w 1435399"/>
              <a:gd name="connsiteY5" fmla="*/ 1073944 h 1073944"/>
              <a:gd name="connsiteX6" fmla="*/ 1433809 w 1435399"/>
              <a:gd name="connsiteY6" fmla="*/ 1047749 h 1073944"/>
              <a:gd name="connsiteX7" fmla="*/ 1429555 w 1435399"/>
              <a:gd name="connsiteY7" fmla="*/ 0 h 1073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35399" h="1073944">
                <a:moveTo>
                  <a:pt x="1429555" y="0"/>
                </a:moveTo>
                <a:cubicBezTo>
                  <a:pt x="1339067" y="47625"/>
                  <a:pt x="1105607" y="223838"/>
                  <a:pt x="1026233" y="295275"/>
                </a:cubicBezTo>
                <a:cubicBezTo>
                  <a:pt x="1013533" y="238125"/>
                  <a:pt x="990924" y="159544"/>
                  <a:pt x="956793" y="102394"/>
                </a:cubicBezTo>
                <a:cubicBezTo>
                  <a:pt x="889324" y="145257"/>
                  <a:pt x="695138" y="304799"/>
                  <a:pt x="606365" y="550069"/>
                </a:cubicBezTo>
                <a:cubicBezTo>
                  <a:pt x="471966" y="495301"/>
                  <a:pt x="105569" y="399256"/>
                  <a:pt x="0" y="409575"/>
                </a:cubicBezTo>
                <a:cubicBezTo>
                  <a:pt x="25825" y="596106"/>
                  <a:pt x="202477" y="946150"/>
                  <a:pt x="437681" y="1073944"/>
                </a:cubicBezTo>
                <a:lnTo>
                  <a:pt x="1433809" y="1047749"/>
                </a:lnTo>
                <a:cubicBezTo>
                  <a:pt x="1432221" y="709612"/>
                  <a:pt x="1440668" y="347662"/>
                  <a:pt x="1429555" y="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1" name="Group 70"/>
          <p:cNvGrpSpPr/>
          <p:nvPr/>
        </p:nvGrpSpPr>
        <p:grpSpPr>
          <a:xfrm rot="20401737" flipH="1">
            <a:off x="7096061" y="4368335"/>
            <a:ext cx="1817549" cy="1402268"/>
            <a:chOff x="4391996" y="2365975"/>
            <a:chExt cx="1978494" cy="1144830"/>
          </a:xfrm>
        </p:grpSpPr>
        <p:sp>
          <p:nvSpPr>
            <p:cNvPr id="72" name="Freeform 5"/>
            <p:cNvSpPr>
              <a:spLocks/>
            </p:cNvSpPr>
            <p:nvPr/>
          </p:nvSpPr>
          <p:spPr bwMode="auto">
            <a:xfrm flipV="1">
              <a:off x="4391996" y="2390015"/>
              <a:ext cx="1021084" cy="725992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5"/>
            <p:cNvSpPr>
              <a:spLocks/>
            </p:cNvSpPr>
            <p:nvPr/>
          </p:nvSpPr>
          <p:spPr bwMode="auto">
            <a:xfrm rot="19947145" flipH="1" flipV="1">
              <a:off x="5525866" y="2486752"/>
              <a:ext cx="699600" cy="497414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/>
            </a:p>
          </p:txBody>
        </p:sp>
        <p:sp>
          <p:nvSpPr>
            <p:cNvPr id="74" name="Freeform 5"/>
            <p:cNvSpPr>
              <a:spLocks/>
            </p:cNvSpPr>
            <p:nvPr/>
          </p:nvSpPr>
          <p:spPr bwMode="auto">
            <a:xfrm rot="10800000" flipH="1" flipV="1">
              <a:off x="4423915" y="2864083"/>
              <a:ext cx="1273667" cy="646722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5"/>
            <p:cNvSpPr>
              <a:spLocks/>
            </p:cNvSpPr>
            <p:nvPr/>
          </p:nvSpPr>
          <p:spPr bwMode="auto">
            <a:xfrm rot="5400000">
              <a:off x="5173515" y="2467068"/>
              <a:ext cx="699600" cy="497414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5"/>
            <p:cNvSpPr>
              <a:spLocks/>
            </p:cNvSpPr>
            <p:nvPr/>
          </p:nvSpPr>
          <p:spPr bwMode="auto">
            <a:xfrm rot="2155393" flipH="1" flipV="1">
              <a:off x="5545320" y="2975266"/>
              <a:ext cx="825170" cy="433401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7" name="Group 76"/>
          <p:cNvGrpSpPr/>
          <p:nvPr/>
        </p:nvGrpSpPr>
        <p:grpSpPr>
          <a:xfrm rot="1198789">
            <a:off x="238090" y="4334226"/>
            <a:ext cx="1817549" cy="1402268"/>
            <a:chOff x="4391996" y="2365975"/>
            <a:chExt cx="1978494" cy="1144830"/>
          </a:xfrm>
        </p:grpSpPr>
        <p:sp>
          <p:nvSpPr>
            <p:cNvPr id="78" name="Freeform 5"/>
            <p:cNvSpPr>
              <a:spLocks/>
            </p:cNvSpPr>
            <p:nvPr/>
          </p:nvSpPr>
          <p:spPr bwMode="auto">
            <a:xfrm flipV="1">
              <a:off x="4391996" y="2390015"/>
              <a:ext cx="1021084" cy="725992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5"/>
            <p:cNvSpPr>
              <a:spLocks/>
            </p:cNvSpPr>
            <p:nvPr/>
          </p:nvSpPr>
          <p:spPr bwMode="auto">
            <a:xfrm rot="19947145" flipH="1" flipV="1">
              <a:off x="5525866" y="2486752"/>
              <a:ext cx="699600" cy="497414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/>
            </a:p>
          </p:txBody>
        </p:sp>
        <p:sp>
          <p:nvSpPr>
            <p:cNvPr id="80" name="Freeform 5"/>
            <p:cNvSpPr>
              <a:spLocks/>
            </p:cNvSpPr>
            <p:nvPr/>
          </p:nvSpPr>
          <p:spPr bwMode="auto">
            <a:xfrm rot="10800000" flipH="1" flipV="1">
              <a:off x="4423915" y="2864083"/>
              <a:ext cx="1273667" cy="646722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5"/>
            <p:cNvSpPr>
              <a:spLocks/>
            </p:cNvSpPr>
            <p:nvPr/>
          </p:nvSpPr>
          <p:spPr bwMode="auto">
            <a:xfrm rot="5400000">
              <a:off x="5173515" y="2467068"/>
              <a:ext cx="699600" cy="497414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5"/>
            <p:cNvSpPr>
              <a:spLocks/>
            </p:cNvSpPr>
            <p:nvPr/>
          </p:nvSpPr>
          <p:spPr bwMode="auto">
            <a:xfrm rot="2155393" flipH="1" flipV="1">
              <a:off x="5545320" y="2975266"/>
              <a:ext cx="825170" cy="433401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999060" y="5410200"/>
            <a:ext cx="5143500" cy="914400"/>
          </a:xfrm>
        </p:spPr>
        <p:txBody>
          <a:bodyPr>
            <a:normAutofit/>
          </a:bodyPr>
          <a:lstStyle>
            <a:lvl1pPr marL="0" indent="0" algn="ctr">
              <a:buNone/>
              <a:defRPr sz="1800">
                <a:solidFill>
                  <a:schemeClr val="accent1">
                    <a:lumMod val="50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38561853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On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5" name="Freeform 4"/>
          <p:cNvSpPr>
            <a:spLocks/>
          </p:cNvSpPr>
          <p:nvPr/>
        </p:nvSpPr>
        <p:spPr bwMode="auto">
          <a:xfrm>
            <a:off x="877126" y="488128"/>
            <a:ext cx="7381049" cy="5783072"/>
          </a:xfrm>
          <a:custGeom>
            <a:avLst/>
            <a:gdLst>
              <a:gd name="T0" fmla="*/ 1799 w 2742"/>
              <a:gd name="T1" fmla="*/ 84 h 1839"/>
              <a:gd name="T2" fmla="*/ 1572 w 2742"/>
              <a:gd name="T3" fmla="*/ 78 h 1839"/>
              <a:gd name="T4" fmla="*/ 1365 w 2742"/>
              <a:gd name="T5" fmla="*/ 80 h 1839"/>
              <a:gd name="T6" fmla="*/ 1123 w 2742"/>
              <a:gd name="T7" fmla="*/ 99 h 1839"/>
              <a:gd name="T8" fmla="*/ 921 w 2742"/>
              <a:gd name="T9" fmla="*/ 95 h 1839"/>
              <a:gd name="T10" fmla="*/ 638 w 2742"/>
              <a:gd name="T11" fmla="*/ 81 h 1839"/>
              <a:gd name="T12" fmla="*/ 530 w 2742"/>
              <a:gd name="T13" fmla="*/ 95 h 1839"/>
              <a:gd name="T14" fmla="*/ 305 w 2742"/>
              <a:gd name="T15" fmla="*/ 83 h 1839"/>
              <a:gd name="T16" fmla="*/ 299 w 2742"/>
              <a:gd name="T17" fmla="*/ 109 h 1839"/>
              <a:gd name="T18" fmla="*/ 165 w 2742"/>
              <a:gd name="T19" fmla="*/ 254 h 1839"/>
              <a:gd name="T20" fmla="*/ 90 w 2742"/>
              <a:gd name="T21" fmla="*/ 490 h 1839"/>
              <a:gd name="T22" fmla="*/ 70 w 2742"/>
              <a:gd name="T23" fmla="*/ 743 h 1839"/>
              <a:gd name="T24" fmla="*/ 83 w 2742"/>
              <a:gd name="T25" fmla="*/ 1064 h 1839"/>
              <a:gd name="T26" fmla="*/ 80 w 2742"/>
              <a:gd name="T27" fmla="*/ 1289 h 1839"/>
              <a:gd name="T28" fmla="*/ 116 w 2742"/>
              <a:gd name="T29" fmla="*/ 1526 h 1839"/>
              <a:gd name="T30" fmla="*/ 182 w 2742"/>
              <a:gd name="T31" fmla="*/ 1690 h 1839"/>
              <a:gd name="T32" fmla="*/ 347 w 2742"/>
              <a:gd name="T33" fmla="*/ 1772 h 1839"/>
              <a:gd name="T34" fmla="*/ 544 w 2742"/>
              <a:gd name="T35" fmla="*/ 1761 h 1839"/>
              <a:gd name="T36" fmla="*/ 706 w 2742"/>
              <a:gd name="T37" fmla="*/ 1784 h 1839"/>
              <a:gd name="T38" fmla="*/ 830 w 2742"/>
              <a:gd name="T39" fmla="*/ 1758 h 1839"/>
              <a:gd name="T40" fmla="*/ 1063 w 2742"/>
              <a:gd name="T41" fmla="*/ 1749 h 1839"/>
              <a:gd name="T42" fmla="*/ 1326 w 2742"/>
              <a:gd name="T43" fmla="*/ 1756 h 1839"/>
              <a:gd name="T44" fmla="*/ 1554 w 2742"/>
              <a:gd name="T45" fmla="*/ 1762 h 1839"/>
              <a:gd name="T46" fmla="*/ 1761 w 2742"/>
              <a:gd name="T47" fmla="*/ 1760 h 1839"/>
              <a:gd name="T48" fmla="*/ 2002 w 2742"/>
              <a:gd name="T49" fmla="*/ 1742 h 1839"/>
              <a:gd name="T50" fmla="*/ 2205 w 2742"/>
              <a:gd name="T51" fmla="*/ 1745 h 1839"/>
              <a:gd name="T52" fmla="*/ 2376 w 2742"/>
              <a:gd name="T53" fmla="*/ 1792 h 1839"/>
              <a:gd name="T54" fmla="*/ 2534 w 2742"/>
              <a:gd name="T55" fmla="*/ 1714 h 1839"/>
              <a:gd name="T56" fmla="*/ 2652 w 2742"/>
              <a:gd name="T57" fmla="*/ 1475 h 1839"/>
              <a:gd name="T58" fmla="*/ 2661 w 2742"/>
              <a:gd name="T59" fmla="*/ 1224 h 1839"/>
              <a:gd name="T60" fmla="*/ 2667 w 2742"/>
              <a:gd name="T61" fmla="*/ 931 h 1839"/>
              <a:gd name="T62" fmla="*/ 2672 w 2742"/>
              <a:gd name="T63" fmla="*/ 678 h 1839"/>
              <a:gd name="T64" fmla="*/ 2652 w 2742"/>
              <a:gd name="T65" fmla="*/ 451 h 1839"/>
              <a:gd name="T66" fmla="*/ 2606 w 2742"/>
              <a:gd name="T67" fmla="*/ 228 h 1839"/>
              <a:gd name="T68" fmla="*/ 2477 w 2742"/>
              <a:gd name="T69" fmla="*/ 117 h 1839"/>
              <a:gd name="T70" fmla="*/ 2394 w 2742"/>
              <a:gd name="T71" fmla="*/ 77 h 1839"/>
              <a:gd name="T72" fmla="*/ 2191 w 2742"/>
              <a:gd name="T73" fmla="*/ 80 h 1839"/>
              <a:gd name="T74" fmla="*/ 1956 w 2742"/>
              <a:gd name="T75" fmla="*/ 79 h 1839"/>
              <a:gd name="connsiteX0" fmla="*/ 7021 w 9786"/>
              <a:gd name="connsiteY0" fmla="*/ 270 h 9652"/>
              <a:gd name="connsiteX1" fmla="*/ 6449 w 9786"/>
              <a:gd name="connsiteY1" fmla="*/ 297 h 9652"/>
              <a:gd name="connsiteX2" fmla="*/ 5971 w 9786"/>
              <a:gd name="connsiteY2" fmla="*/ 346 h 9652"/>
              <a:gd name="connsiteX3" fmla="*/ 5621 w 9786"/>
              <a:gd name="connsiteY3" fmla="*/ 264 h 9652"/>
              <a:gd name="connsiteX4" fmla="*/ 5231 w 9786"/>
              <a:gd name="connsiteY4" fmla="*/ 329 h 9652"/>
              <a:gd name="connsiteX5" fmla="*/ 4866 w 9786"/>
              <a:gd name="connsiteY5" fmla="*/ 275 h 9652"/>
              <a:gd name="connsiteX6" fmla="*/ 4414 w 9786"/>
              <a:gd name="connsiteY6" fmla="*/ 264 h 9652"/>
              <a:gd name="connsiteX7" fmla="*/ 3984 w 9786"/>
              <a:gd name="connsiteY7" fmla="*/ 378 h 9652"/>
              <a:gd name="connsiteX8" fmla="*/ 3637 w 9786"/>
              <a:gd name="connsiteY8" fmla="*/ 297 h 9652"/>
              <a:gd name="connsiteX9" fmla="*/ 3247 w 9786"/>
              <a:gd name="connsiteY9" fmla="*/ 357 h 9652"/>
              <a:gd name="connsiteX10" fmla="*/ 2879 w 9786"/>
              <a:gd name="connsiteY10" fmla="*/ 302 h 9652"/>
              <a:gd name="connsiteX11" fmla="*/ 2215 w 9786"/>
              <a:gd name="connsiteY11" fmla="*/ 280 h 9652"/>
              <a:gd name="connsiteX12" fmla="*/ 2204 w 9786"/>
              <a:gd name="connsiteY12" fmla="*/ 286 h 9652"/>
              <a:gd name="connsiteX13" fmla="*/ 1821 w 9786"/>
              <a:gd name="connsiteY13" fmla="*/ 357 h 9652"/>
              <a:gd name="connsiteX14" fmla="*/ 1453 w 9786"/>
              <a:gd name="connsiteY14" fmla="*/ 302 h 9652"/>
              <a:gd name="connsiteX15" fmla="*/ 1000 w 9786"/>
              <a:gd name="connsiteY15" fmla="*/ 291 h 9652"/>
              <a:gd name="connsiteX16" fmla="*/ 1000 w 9786"/>
              <a:gd name="connsiteY16" fmla="*/ 297 h 9652"/>
              <a:gd name="connsiteX17" fmla="*/ 978 w 9786"/>
              <a:gd name="connsiteY17" fmla="*/ 433 h 9652"/>
              <a:gd name="connsiteX18" fmla="*/ 647 w 9786"/>
              <a:gd name="connsiteY18" fmla="*/ 569 h 9652"/>
              <a:gd name="connsiteX19" fmla="*/ 490 w 9786"/>
              <a:gd name="connsiteY19" fmla="*/ 1221 h 9652"/>
              <a:gd name="connsiteX20" fmla="*/ 264 w 9786"/>
              <a:gd name="connsiteY20" fmla="*/ 2048 h 9652"/>
              <a:gd name="connsiteX21" fmla="*/ 216 w 9786"/>
              <a:gd name="connsiteY21" fmla="*/ 2504 h 9652"/>
              <a:gd name="connsiteX22" fmla="*/ 183 w 9786"/>
              <a:gd name="connsiteY22" fmla="*/ 3239 h 9652"/>
              <a:gd name="connsiteX23" fmla="*/ 143 w 9786"/>
              <a:gd name="connsiteY23" fmla="*/ 3880 h 9652"/>
              <a:gd name="connsiteX24" fmla="*/ 162 w 9786"/>
              <a:gd name="connsiteY24" fmla="*/ 4826 h 9652"/>
              <a:gd name="connsiteX25" fmla="*/ 240 w 9786"/>
              <a:gd name="connsiteY25" fmla="*/ 5610 h 9652"/>
              <a:gd name="connsiteX26" fmla="*/ 143 w 9786"/>
              <a:gd name="connsiteY26" fmla="*/ 6202 h 9652"/>
              <a:gd name="connsiteX27" fmla="*/ 180 w 9786"/>
              <a:gd name="connsiteY27" fmla="*/ 6849 h 9652"/>
              <a:gd name="connsiteX28" fmla="*/ 216 w 9786"/>
              <a:gd name="connsiteY28" fmla="*/ 7437 h 9652"/>
              <a:gd name="connsiteX29" fmla="*/ 311 w 9786"/>
              <a:gd name="connsiteY29" fmla="*/ 8138 h 9652"/>
              <a:gd name="connsiteX30" fmla="*/ 384 w 9786"/>
              <a:gd name="connsiteY30" fmla="*/ 8649 h 9652"/>
              <a:gd name="connsiteX31" fmla="*/ 552 w 9786"/>
              <a:gd name="connsiteY31" fmla="*/ 9030 h 9652"/>
              <a:gd name="connsiteX32" fmla="*/ 862 w 9786"/>
              <a:gd name="connsiteY32" fmla="*/ 9253 h 9652"/>
              <a:gd name="connsiteX33" fmla="*/ 1153 w 9786"/>
              <a:gd name="connsiteY33" fmla="*/ 9476 h 9652"/>
              <a:gd name="connsiteX34" fmla="*/ 1489 w 9786"/>
              <a:gd name="connsiteY34" fmla="*/ 9400 h 9652"/>
              <a:gd name="connsiteX35" fmla="*/ 1872 w 9786"/>
              <a:gd name="connsiteY35" fmla="*/ 9416 h 9652"/>
              <a:gd name="connsiteX36" fmla="*/ 2299 w 9786"/>
              <a:gd name="connsiteY36" fmla="*/ 9416 h 9652"/>
              <a:gd name="connsiteX37" fmla="*/ 2463 w 9786"/>
              <a:gd name="connsiteY37" fmla="*/ 9541 h 9652"/>
              <a:gd name="connsiteX38" fmla="*/ 2598 w 9786"/>
              <a:gd name="connsiteY38" fmla="*/ 9508 h 9652"/>
              <a:gd name="connsiteX39" fmla="*/ 2915 w 9786"/>
              <a:gd name="connsiteY39" fmla="*/ 9400 h 9652"/>
              <a:gd name="connsiteX40" fmla="*/ 3294 w 9786"/>
              <a:gd name="connsiteY40" fmla="*/ 9416 h 9652"/>
              <a:gd name="connsiteX41" fmla="*/ 3765 w 9786"/>
              <a:gd name="connsiteY41" fmla="*/ 9351 h 9652"/>
              <a:gd name="connsiteX42" fmla="*/ 4155 w 9786"/>
              <a:gd name="connsiteY42" fmla="*/ 9416 h 9652"/>
              <a:gd name="connsiteX43" fmla="*/ 4724 w 9786"/>
              <a:gd name="connsiteY43" fmla="*/ 9389 h 9652"/>
              <a:gd name="connsiteX44" fmla="*/ 5205 w 9786"/>
              <a:gd name="connsiteY44" fmla="*/ 9340 h 9652"/>
              <a:gd name="connsiteX45" fmla="*/ 5555 w 9786"/>
              <a:gd name="connsiteY45" fmla="*/ 9421 h 9652"/>
              <a:gd name="connsiteX46" fmla="*/ 5942 w 9786"/>
              <a:gd name="connsiteY46" fmla="*/ 9356 h 9652"/>
              <a:gd name="connsiteX47" fmla="*/ 6310 w 9786"/>
              <a:gd name="connsiteY47" fmla="*/ 9410 h 9652"/>
              <a:gd name="connsiteX48" fmla="*/ 6763 w 9786"/>
              <a:gd name="connsiteY48" fmla="*/ 9421 h 9652"/>
              <a:gd name="connsiteX49" fmla="*/ 7189 w 9786"/>
              <a:gd name="connsiteY49" fmla="*/ 9313 h 9652"/>
              <a:gd name="connsiteX50" fmla="*/ 7539 w 9786"/>
              <a:gd name="connsiteY50" fmla="*/ 9389 h 9652"/>
              <a:gd name="connsiteX51" fmla="*/ 7930 w 9786"/>
              <a:gd name="connsiteY51" fmla="*/ 9329 h 9652"/>
              <a:gd name="connsiteX52" fmla="*/ 8298 w 9786"/>
              <a:gd name="connsiteY52" fmla="*/ 9383 h 9652"/>
              <a:gd name="connsiteX53" fmla="*/ 8553 w 9786"/>
              <a:gd name="connsiteY53" fmla="*/ 9584 h 9652"/>
              <a:gd name="connsiteX54" fmla="*/ 8798 w 9786"/>
              <a:gd name="connsiteY54" fmla="*/ 9302 h 9652"/>
              <a:gd name="connsiteX55" fmla="*/ 9129 w 9786"/>
              <a:gd name="connsiteY55" fmla="*/ 9160 h 9652"/>
              <a:gd name="connsiteX56" fmla="*/ 9403 w 9786"/>
              <a:gd name="connsiteY56" fmla="*/ 8551 h 9652"/>
              <a:gd name="connsiteX57" fmla="*/ 9560 w 9786"/>
              <a:gd name="connsiteY57" fmla="*/ 7861 h 9652"/>
              <a:gd name="connsiteX58" fmla="*/ 9629 w 9786"/>
              <a:gd name="connsiteY58" fmla="*/ 7273 h 9652"/>
              <a:gd name="connsiteX59" fmla="*/ 9593 w 9786"/>
              <a:gd name="connsiteY59" fmla="*/ 6496 h 9652"/>
              <a:gd name="connsiteX60" fmla="*/ 9633 w 9786"/>
              <a:gd name="connsiteY60" fmla="*/ 5849 h 9652"/>
              <a:gd name="connsiteX61" fmla="*/ 9614 w 9786"/>
              <a:gd name="connsiteY61" fmla="*/ 4903 h 9652"/>
              <a:gd name="connsiteX62" fmla="*/ 9585 w 9786"/>
              <a:gd name="connsiteY62" fmla="*/ 4103 h 9652"/>
              <a:gd name="connsiteX63" fmla="*/ 9633 w 9786"/>
              <a:gd name="connsiteY63" fmla="*/ 3527 h 9652"/>
              <a:gd name="connsiteX64" fmla="*/ 9596 w 9786"/>
              <a:gd name="connsiteY64" fmla="*/ 2885 h 9652"/>
              <a:gd name="connsiteX65" fmla="*/ 9560 w 9786"/>
              <a:gd name="connsiteY65" fmla="*/ 2292 h 9652"/>
              <a:gd name="connsiteX66" fmla="*/ 9465 w 9786"/>
              <a:gd name="connsiteY66" fmla="*/ 1591 h 9652"/>
              <a:gd name="connsiteX67" fmla="*/ 9392 w 9786"/>
              <a:gd name="connsiteY67" fmla="*/ 1080 h 9652"/>
              <a:gd name="connsiteX68" fmla="*/ 9228 w 9786"/>
              <a:gd name="connsiteY68" fmla="*/ 699 h 9652"/>
              <a:gd name="connsiteX69" fmla="*/ 8922 w 9786"/>
              <a:gd name="connsiteY69" fmla="*/ 476 h 9652"/>
              <a:gd name="connsiteX70" fmla="*/ 8918 w 9786"/>
              <a:gd name="connsiteY70" fmla="*/ 471 h 9652"/>
              <a:gd name="connsiteX71" fmla="*/ 8619 w 9786"/>
              <a:gd name="connsiteY71" fmla="*/ 259 h 9652"/>
              <a:gd name="connsiteX72" fmla="*/ 8261 w 9786"/>
              <a:gd name="connsiteY72" fmla="*/ 286 h 9652"/>
              <a:gd name="connsiteX73" fmla="*/ 7879 w 9786"/>
              <a:gd name="connsiteY73" fmla="*/ 275 h 9652"/>
              <a:gd name="connsiteX74" fmla="*/ 7412 w 9786"/>
              <a:gd name="connsiteY74" fmla="*/ 335 h 9652"/>
              <a:gd name="connsiteX75" fmla="*/ 7021 w 9786"/>
              <a:gd name="connsiteY75" fmla="*/ 270 h 9652"/>
              <a:gd name="connsiteX0" fmla="*/ 7175 w 10000"/>
              <a:gd name="connsiteY0" fmla="*/ 280 h 10000"/>
              <a:gd name="connsiteX1" fmla="*/ 6590 w 10000"/>
              <a:gd name="connsiteY1" fmla="*/ 308 h 10000"/>
              <a:gd name="connsiteX2" fmla="*/ 6102 w 10000"/>
              <a:gd name="connsiteY2" fmla="*/ 358 h 10000"/>
              <a:gd name="connsiteX3" fmla="*/ 5744 w 10000"/>
              <a:gd name="connsiteY3" fmla="*/ 274 h 10000"/>
              <a:gd name="connsiteX4" fmla="*/ 5345 w 10000"/>
              <a:gd name="connsiteY4" fmla="*/ 341 h 10000"/>
              <a:gd name="connsiteX5" fmla="*/ 4972 w 10000"/>
              <a:gd name="connsiteY5" fmla="*/ 285 h 10000"/>
              <a:gd name="connsiteX6" fmla="*/ 4511 w 10000"/>
              <a:gd name="connsiteY6" fmla="*/ 274 h 10000"/>
              <a:gd name="connsiteX7" fmla="*/ 4071 w 10000"/>
              <a:gd name="connsiteY7" fmla="*/ 392 h 10000"/>
              <a:gd name="connsiteX8" fmla="*/ 3717 w 10000"/>
              <a:gd name="connsiteY8" fmla="*/ 308 h 10000"/>
              <a:gd name="connsiteX9" fmla="*/ 3318 w 10000"/>
              <a:gd name="connsiteY9" fmla="*/ 370 h 10000"/>
              <a:gd name="connsiteX10" fmla="*/ 2942 w 10000"/>
              <a:gd name="connsiteY10" fmla="*/ 313 h 10000"/>
              <a:gd name="connsiteX11" fmla="*/ 2263 w 10000"/>
              <a:gd name="connsiteY11" fmla="*/ 290 h 10000"/>
              <a:gd name="connsiteX12" fmla="*/ 2252 w 10000"/>
              <a:gd name="connsiteY12" fmla="*/ 296 h 10000"/>
              <a:gd name="connsiteX13" fmla="*/ 1861 w 10000"/>
              <a:gd name="connsiteY13" fmla="*/ 370 h 10000"/>
              <a:gd name="connsiteX14" fmla="*/ 1485 w 10000"/>
              <a:gd name="connsiteY14" fmla="*/ 313 h 10000"/>
              <a:gd name="connsiteX15" fmla="*/ 1022 w 10000"/>
              <a:gd name="connsiteY15" fmla="*/ 301 h 10000"/>
              <a:gd name="connsiteX16" fmla="*/ 1022 w 10000"/>
              <a:gd name="connsiteY16" fmla="*/ 308 h 10000"/>
              <a:gd name="connsiteX17" fmla="*/ 999 w 10000"/>
              <a:gd name="connsiteY17" fmla="*/ 449 h 10000"/>
              <a:gd name="connsiteX18" fmla="*/ 661 w 10000"/>
              <a:gd name="connsiteY18" fmla="*/ 590 h 10000"/>
              <a:gd name="connsiteX19" fmla="*/ 501 w 10000"/>
              <a:gd name="connsiteY19" fmla="*/ 1265 h 10000"/>
              <a:gd name="connsiteX20" fmla="*/ 270 w 10000"/>
              <a:gd name="connsiteY20" fmla="*/ 2122 h 10000"/>
              <a:gd name="connsiteX21" fmla="*/ 221 w 10000"/>
              <a:gd name="connsiteY21" fmla="*/ 2594 h 10000"/>
              <a:gd name="connsiteX22" fmla="*/ 187 w 10000"/>
              <a:gd name="connsiteY22" fmla="*/ 3356 h 10000"/>
              <a:gd name="connsiteX23" fmla="*/ 146 w 10000"/>
              <a:gd name="connsiteY23" fmla="*/ 4020 h 10000"/>
              <a:gd name="connsiteX24" fmla="*/ 166 w 10000"/>
              <a:gd name="connsiteY24" fmla="*/ 5000 h 10000"/>
              <a:gd name="connsiteX25" fmla="*/ 215 w 10000"/>
              <a:gd name="connsiteY25" fmla="*/ 5795 h 10000"/>
              <a:gd name="connsiteX26" fmla="*/ 146 w 10000"/>
              <a:gd name="connsiteY26" fmla="*/ 6426 h 10000"/>
              <a:gd name="connsiteX27" fmla="*/ 184 w 10000"/>
              <a:gd name="connsiteY27" fmla="*/ 7096 h 10000"/>
              <a:gd name="connsiteX28" fmla="*/ 221 w 10000"/>
              <a:gd name="connsiteY28" fmla="*/ 7705 h 10000"/>
              <a:gd name="connsiteX29" fmla="*/ 318 w 10000"/>
              <a:gd name="connsiteY29" fmla="*/ 8431 h 10000"/>
              <a:gd name="connsiteX30" fmla="*/ 392 w 10000"/>
              <a:gd name="connsiteY30" fmla="*/ 8961 h 10000"/>
              <a:gd name="connsiteX31" fmla="*/ 564 w 10000"/>
              <a:gd name="connsiteY31" fmla="*/ 9356 h 10000"/>
              <a:gd name="connsiteX32" fmla="*/ 881 w 10000"/>
              <a:gd name="connsiteY32" fmla="*/ 9587 h 10000"/>
              <a:gd name="connsiteX33" fmla="*/ 1178 w 10000"/>
              <a:gd name="connsiteY33" fmla="*/ 9818 h 10000"/>
              <a:gd name="connsiteX34" fmla="*/ 1522 w 10000"/>
              <a:gd name="connsiteY34" fmla="*/ 9739 h 10000"/>
              <a:gd name="connsiteX35" fmla="*/ 1913 w 10000"/>
              <a:gd name="connsiteY35" fmla="*/ 9755 h 10000"/>
              <a:gd name="connsiteX36" fmla="*/ 2349 w 10000"/>
              <a:gd name="connsiteY36" fmla="*/ 9755 h 10000"/>
              <a:gd name="connsiteX37" fmla="*/ 2517 w 10000"/>
              <a:gd name="connsiteY37" fmla="*/ 9885 h 10000"/>
              <a:gd name="connsiteX38" fmla="*/ 2655 w 10000"/>
              <a:gd name="connsiteY38" fmla="*/ 9851 h 10000"/>
              <a:gd name="connsiteX39" fmla="*/ 2979 w 10000"/>
              <a:gd name="connsiteY39" fmla="*/ 9739 h 10000"/>
              <a:gd name="connsiteX40" fmla="*/ 3366 w 10000"/>
              <a:gd name="connsiteY40" fmla="*/ 9755 h 10000"/>
              <a:gd name="connsiteX41" fmla="*/ 3847 w 10000"/>
              <a:gd name="connsiteY41" fmla="*/ 9688 h 10000"/>
              <a:gd name="connsiteX42" fmla="*/ 4246 w 10000"/>
              <a:gd name="connsiteY42" fmla="*/ 9755 h 10000"/>
              <a:gd name="connsiteX43" fmla="*/ 4827 w 10000"/>
              <a:gd name="connsiteY43" fmla="*/ 9728 h 10000"/>
              <a:gd name="connsiteX44" fmla="*/ 5319 w 10000"/>
              <a:gd name="connsiteY44" fmla="*/ 9677 h 10000"/>
              <a:gd name="connsiteX45" fmla="*/ 5676 w 10000"/>
              <a:gd name="connsiteY45" fmla="*/ 9761 h 10000"/>
              <a:gd name="connsiteX46" fmla="*/ 6072 w 10000"/>
              <a:gd name="connsiteY46" fmla="*/ 9693 h 10000"/>
              <a:gd name="connsiteX47" fmla="*/ 6448 w 10000"/>
              <a:gd name="connsiteY47" fmla="*/ 9749 h 10000"/>
              <a:gd name="connsiteX48" fmla="*/ 6911 w 10000"/>
              <a:gd name="connsiteY48" fmla="*/ 9761 h 10000"/>
              <a:gd name="connsiteX49" fmla="*/ 7346 w 10000"/>
              <a:gd name="connsiteY49" fmla="*/ 9649 h 10000"/>
              <a:gd name="connsiteX50" fmla="*/ 7704 w 10000"/>
              <a:gd name="connsiteY50" fmla="*/ 9728 h 10000"/>
              <a:gd name="connsiteX51" fmla="*/ 8103 w 10000"/>
              <a:gd name="connsiteY51" fmla="*/ 9665 h 10000"/>
              <a:gd name="connsiteX52" fmla="*/ 8479 w 10000"/>
              <a:gd name="connsiteY52" fmla="*/ 9721 h 10000"/>
              <a:gd name="connsiteX53" fmla="*/ 8740 w 10000"/>
              <a:gd name="connsiteY53" fmla="*/ 9930 h 10000"/>
              <a:gd name="connsiteX54" fmla="*/ 8990 w 10000"/>
              <a:gd name="connsiteY54" fmla="*/ 9637 h 10000"/>
              <a:gd name="connsiteX55" fmla="*/ 9329 w 10000"/>
              <a:gd name="connsiteY55" fmla="*/ 9490 h 10000"/>
              <a:gd name="connsiteX56" fmla="*/ 9609 w 10000"/>
              <a:gd name="connsiteY56" fmla="*/ 8859 h 10000"/>
              <a:gd name="connsiteX57" fmla="*/ 9769 w 10000"/>
              <a:gd name="connsiteY57" fmla="*/ 8144 h 10000"/>
              <a:gd name="connsiteX58" fmla="*/ 9840 w 10000"/>
              <a:gd name="connsiteY58" fmla="*/ 7535 h 10000"/>
              <a:gd name="connsiteX59" fmla="*/ 9803 w 10000"/>
              <a:gd name="connsiteY59" fmla="*/ 6730 h 10000"/>
              <a:gd name="connsiteX60" fmla="*/ 9844 w 10000"/>
              <a:gd name="connsiteY60" fmla="*/ 6060 h 10000"/>
              <a:gd name="connsiteX61" fmla="*/ 9824 w 10000"/>
              <a:gd name="connsiteY61" fmla="*/ 5080 h 10000"/>
              <a:gd name="connsiteX62" fmla="*/ 9795 w 10000"/>
              <a:gd name="connsiteY62" fmla="*/ 4251 h 10000"/>
              <a:gd name="connsiteX63" fmla="*/ 9844 w 10000"/>
              <a:gd name="connsiteY63" fmla="*/ 3654 h 10000"/>
              <a:gd name="connsiteX64" fmla="*/ 9806 w 10000"/>
              <a:gd name="connsiteY64" fmla="*/ 2989 h 10000"/>
              <a:gd name="connsiteX65" fmla="*/ 9769 w 10000"/>
              <a:gd name="connsiteY65" fmla="*/ 2375 h 10000"/>
              <a:gd name="connsiteX66" fmla="*/ 9672 w 10000"/>
              <a:gd name="connsiteY66" fmla="*/ 1648 h 10000"/>
              <a:gd name="connsiteX67" fmla="*/ 9597 w 10000"/>
              <a:gd name="connsiteY67" fmla="*/ 1119 h 10000"/>
              <a:gd name="connsiteX68" fmla="*/ 9430 w 10000"/>
              <a:gd name="connsiteY68" fmla="*/ 724 h 10000"/>
              <a:gd name="connsiteX69" fmla="*/ 9117 w 10000"/>
              <a:gd name="connsiteY69" fmla="*/ 493 h 10000"/>
              <a:gd name="connsiteX70" fmla="*/ 9113 w 10000"/>
              <a:gd name="connsiteY70" fmla="*/ 488 h 10000"/>
              <a:gd name="connsiteX71" fmla="*/ 8807 w 10000"/>
              <a:gd name="connsiteY71" fmla="*/ 268 h 10000"/>
              <a:gd name="connsiteX72" fmla="*/ 8442 w 10000"/>
              <a:gd name="connsiteY72" fmla="*/ 296 h 10000"/>
              <a:gd name="connsiteX73" fmla="*/ 8051 w 10000"/>
              <a:gd name="connsiteY73" fmla="*/ 285 h 10000"/>
              <a:gd name="connsiteX74" fmla="*/ 7574 w 10000"/>
              <a:gd name="connsiteY74" fmla="*/ 347 h 10000"/>
              <a:gd name="connsiteX75" fmla="*/ 7175 w 10000"/>
              <a:gd name="connsiteY75" fmla="*/ 280 h 10000"/>
              <a:gd name="connsiteX0" fmla="*/ 7175 w 10000"/>
              <a:gd name="connsiteY0" fmla="*/ 280 h 10000"/>
              <a:gd name="connsiteX1" fmla="*/ 6590 w 10000"/>
              <a:gd name="connsiteY1" fmla="*/ 308 h 10000"/>
              <a:gd name="connsiteX2" fmla="*/ 6102 w 10000"/>
              <a:gd name="connsiteY2" fmla="*/ 358 h 10000"/>
              <a:gd name="connsiteX3" fmla="*/ 5744 w 10000"/>
              <a:gd name="connsiteY3" fmla="*/ 274 h 10000"/>
              <a:gd name="connsiteX4" fmla="*/ 5345 w 10000"/>
              <a:gd name="connsiteY4" fmla="*/ 341 h 10000"/>
              <a:gd name="connsiteX5" fmla="*/ 4972 w 10000"/>
              <a:gd name="connsiteY5" fmla="*/ 285 h 10000"/>
              <a:gd name="connsiteX6" fmla="*/ 4511 w 10000"/>
              <a:gd name="connsiteY6" fmla="*/ 274 h 10000"/>
              <a:gd name="connsiteX7" fmla="*/ 4071 w 10000"/>
              <a:gd name="connsiteY7" fmla="*/ 392 h 10000"/>
              <a:gd name="connsiteX8" fmla="*/ 3717 w 10000"/>
              <a:gd name="connsiteY8" fmla="*/ 308 h 10000"/>
              <a:gd name="connsiteX9" fmla="*/ 3318 w 10000"/>
              <a:gd name="connsiteY9" fmla="*/ 370 h 10000"/>
              <a:gd name="connsiteX10" fmla="*/ 2942 w 10000"/>
              <a:gd name="connsiteY10" fmla="*/ 313 h 10000"/>
              <a:gd name="connsiteX11" fmla="*/ 2263 w 10000"/>
              <a:gd name="connsiteY11" fmla="*/ 290 h 10000"/>
              <a:gd name="connsiteX12" fmla="*/ 2252 w 10000"/>
              <a:gd name="connsiteY12" fmla="*/ 296 h 10000"/>
              <a:gd name="connsiteX13" fmla="*/ 1861 w 10000"/>
              <a:gd name="connsiteY13" fmla="*/ 370 h 10000"/>
              <a:gd name="connsiteX14" fmla="*/ 1485 w 10000"/>
              <a:gd name="connsiteY14" fmla="*/ 313 h 10000"/>
              <a:gd name="connsiteX15" fmla="*/ 1022 w 10000"/>
              <a:gd name="connsiteY15" fmla="*/ 301 h 10000"/>
              <a:gd name="connsiteX16" fmla="*/ 1022 w 10000"/>
              <a:gd name="connsiteY16" fmla="*/ 308 h 10000"/>
              <a:gd name="connsiteX17" fmla="*/ 999 w 10000"/>
              <a:gd name="connsiteY17" fmla="*/ 449 h 10000"/>
              <a:gd name="connsiteX18" fmla="*/ 661 w 10000"/>
              <a:gd name="connsiteY18" fmla="*/ 590 h 10000"/>
              <a:gd name="connsiteX19" fmla="*/ 501 w 10000"/>
              <a:gd name="connsiteY19" fmla="*/ 1265 h 10000"/>
              <a:gd name="connsiteX20" fmla="*/ 270 w 10000"/>
              <a:gd name="connsiteY20" fmla="*/ 2122 h 10000"/>
              <a:gd name="connsiteX21" fmla="*/ 221 w 10000"/>
              <a:gd name="connsiteY21" fmla="*/ 2594 h 10000"/>
              <a:gd name="connsiteX22" fmla="*/ 187 w 10000"/>
              <a:gd name="connsiteY22" fmla="*/ 3356 h 10000"/>
              <a:gd name="connsiteX23" fmla="*/ 146 w 10000"/>
              <a:gd name="connsiteY23" fmla="*/ 4020 h 10000"/>
              <a:gd name="connsiteX24" fmla="*/ 166 w 10000"/>
              <a:gd name="connsiteY24" fmla="*/ 5000 h 10000"/>
              <a:gd name="connsiteX25" fmla="*/ 215 w 10000"/>
              <a:gd name="connsiteY25" fmla="*/ 5795 h 10000"/>
              <a:gd name="connsiteX26" fmla="*/ 146 w 10000"/>
              <a:gd name="connsiteY26" fmla="*/ 6426 h 10000"/>
              <a:gd name="connsiteX27" fmla="*/ 184 w 10000"/>
              <a:gd name="connsiteY27" fmla="*/ 7096 h 10000"/>
              <a:gd name="connsiteX28" fmla="*/ 221 w 10000"/>
              <a:gd name="connsiteY28" fmla="*/ 7705 h 10000"/>
              <a:gd name="connsiteX29" fmla="*/ 318 w 10000"/>
              <a:gd name="connsiteY29" fmla="*/ 8431 h 10000"/>
              <a:gd name="connsiteX30" fmla="*/ 392 w 10000"/>
              <a:gd name="connsiteY30" fmla="*/ 8961 h 10000"/>
              <a:gd name="connsiteX31" fmla="*/ 564 w 10000"/>
              <a:gd name="connsiteY31" fmla="*/ 9356 h 10000"/>
              <a:gd name="connsiteX32" fmla="*/ 881 w 10000"/>
              <a:gd name="connsiteY32" fmla="*/ 9587 h 10000"/>
              <a:gd name="connsiteX33" fmla="*/ 1178 w 10000"/>
              <a:gd name="connsiteY33" fmla="*/ 9818 h 10000"/>
              <a:gd name="connsiteX34" fmla="*/ 1522 w 10000"/>
              <a:gd name="connsiteY34" fmla="*/ 9739 h 10000"/>
              <a:gd name="connsiteX35" fmla="*/ 1913 w 10000"/>
              <a:gd name="connsiteY35" fmla="*/ 9755 h 10000"/>
              <a:gd name="connsiteX36" fmla="*/ 2349 w 10000"/>
              <a:gd name="connsiteY36" fmla="*/ 9755 h 10000"/>
              <a:gd name="connsiteX37" fmla="*/ 2517 w 10000"/>
              <a:gd name="connsiteY37" fmla="*/ 9885 h 10000"/>
              <a:gd name="connsiteX38" fmla="*/ 2655 w 10000"/>
              <a:gd name="connsiteY38" fmla="*/ 9851 h 10000"/>
              <a:gd name="connsiteX39" fmla="*/ 2979 w 10000"/>
              <a:gd name="connsiteY39" fmla="*/ 9739 h 10000"/>
              <a:gd name="connsiteX40" fmla="*/ 3366 w 10000"/>
              <a:gd name="connsiteY40" fmla="*/ 9755 h 10000"/>
              <a:gd name="connsiteX41" fmla="*/ 3847 w 10000"/>
              <a:gd name="connsiteY41" fmla="*/ 9688 h 10000"/>
              <a:gd name="connsiteX42" fmla="*/ 4246 w 10000"/>
              <a:gd name="connsiteY42" fmla="*/ 9755 h 10000"/>
              <a:gd name="connsiteX43" fmla="*/ 4827 w 10000"/>
              <a:gd name="connsiteY43" fmla="*/ 9728 h 10000"/>
              <a:gd name="connsiteX44" fmla="*/ 5319 w 10000"/>
              <a:gd name="connsiteY44" fmla="*/ 9677 h 10000"/>
              <a:gd name="connsiteX45" fmla="*/ 5676 w 10000"/>
              <a:gd name="connsiteY45" fmla="*/ 9761 h 10000"/>
              <a:gd name="connsiteX46" fmla="*/ 6072 w 10000"/>
              <a:gd name="connsiteY46" fmla="*/ 9693 h 10000"/>
              <a:gd name="connsiteX47" fmla="*/ 6448 w 10000"/>
              <a:gd name="connsiteY47" fmla="*/ 9749 h 10000"/>
              <a:gd name="connsiteX48" fmla="*/ 6911 w 10000"/>
              <a:gd name="connsiteY48" fmla="*/ 9761 h 10000"/>
              <a:gd name="connsiteX49" fmla="*/ 7346 w 10000"/>
              <a:gd name="connsiteY49" fmla="*/ 9649 h 10000"/>
              <a:gd name="connsiteX50" fmla="*/ 7704 w 10000"/>
              <a:gd name="connsiteY50" fmla="*/ 9728 h 10000"/>
              <a:gd name="connsiteX51" fmla="*/ 8103 w 10000"/>
              <a:gd name="connsiteY51" fmla="*/ 9665 h 10000"/>
              <a:gd name="connsiteX52" fmla="*/ 8479 w 10000"/>
              <a:gd name="connsiteY52" fmla="*/ 9721 h 10000"/>
              <a:gd name="connsiteX53" fmla="*/ 8740 w 10000"/>
              <a:gd name="connsiteY53" fmla="*/ 9930 h 10000"/>
              <a:gd name="connsiteX54" fmla="*/ 8990 w 10000"/>
              <a:gd name="connsiteY54" fmla="*/ 9637 h 10000"/>
              <a:gd name="connsiteX55" fmla="*/ 9329 w 10000"/>
              <a:gd name="connsiteY55" fmla="*/ 9490 h 10000"/>
              <a:gd name="connsiteX56" fmla="*/ 9609 w 10000"/>
              <a:gd name="connsiteY56" fmla="*/ 8859 h 10000"/>
              <a:gd name="connsiteX57" fmla="*/ 9769 w 10000"/>
              <a:gd name="connsiteY57" fmla="*/ 8144 h 10000"/>
              <a:gd name="connsiteX58" fmla="*/ 9840 w 10000"/>
              <a:gd name="connsiteY58" fmla="*/ 7535 h 10000"/>
              <a:gd name="connsiteX59" fmla="*/ 9803 w 10000"/>
              <a:gd name="connsiteY59" fmla="*/ 6730 h 10000"/>
              <a:gd name="connsiteX60" fmla="*/ 9844 w 10000"/>
              <a:gd name="connsiteY60" fmla="*/ 6060 h 10000"/>
              <a:gd name="connsiteX61" fmla="*/ 9824 w 10000"/>
              <a:gd name="connsiteY61" fmla="*/ 5080 h 10000"/>
              <a:gd name="connsiteX62" fmla="*/ 9795 w 10000"/>
              <a:gd name="connsiteY62" fmla="*/ 4251 h 10000"/>
              <a:gd name="connsiteX63" fmla="*/ 9844 w 10000"/>
              <a:gd name="connsiteY63" fmla="*/ 3654 h 10000"/>
              <a:gd name="connsiteX64" fmla="*/ 9806 w 10000"/>
              <a:gd name="connsiteY64" fmla="*/ 2989 h 10000"/>
              <a:gd name="connsiteX65" fmla="*/ 9769 w 10000"/>
              <a:gd name="connsiteY65" fmla="*/ 2375 h 10000"/>
              <a:gd name="connsiteX66" fmla="*/ 9672 w 10000"/>
              <a:gd name="connsiteY66" fmla="*/ 1648 h 10000"/>
              <a:gd name="connsiteX67" fmla="*/ 9597 w 10000"/>
              <a:gd name="connsiteY67" fmla="*/ 1119 h 10000"/>
              <a:gd name="connsiteX68" fmla="*/ 9430 w 10000"/>
              <a:gd name="connsiteY68" fmla="*/ 724 h 10000"/>
              <a:gd name="connsiteX69" fmla="*/ 9117 w 10000"/>
              <a:gd name="connsiteY69" fmla="*/ 493 h 10000"/>
              <a:gd name="connsiteX70" fmla="*/ 9113 w 10000"/>
              <a:gd name="connsiteY70" fmla="*/ 488 h 10000"/>
              <a:gd name="connsiteX71" fmla="*/ 8807 w 10000"/>
              <a:gd name="connsiteY71" fmla="*/ 268 h 10000"/>
              <a:gd name="connsiteX72" fmla="*/ 8442 w 10000"/>
              <a:gd name="connsiteY72" fmla="*/ 296 h 10000"/>
              <a:gd name="connsiteX73" fmla="*/ 8051 w 10000"/>
              <a:gd name="connsiteY73" fmla="*/ 285 h 10000"/>
              <a:gd name="connsiteX74" fmla="*/ 7574 w 10000"/>
              <a:gd name="connsiteY74" fmla="*/ 347 h 10000"/>
              <a:gd name="connsiteX75" fmla="*/ 7175 w 10000"/>
              <a:gd name="connsiteY75" fmla="*/ 280 h 10000"/>
              <a:gd name="connsiteX0" fmla="*/ 7175 w 10000"/>
              <a:gd name="connsiteY0" fmla="*/ 280 h 10000"/>
              <a:gd name="connsiteX1" fmla="*/ 6590 w 10000"/>
              <a:gd name="connsiteY1" fmla="*/ 308 h 10000"/>
              <a:gd name="connsiteX2" fmla="*/ 6102 w 10000"/>
              <a:gd name="connsiteY2" fmla="*/ 358 h 10000"/>
              <a:gd name="connsiteX3" fmla="*/ 5744 w 10000"/>
              <a:gd name="connsiteY3" fmla="*/ 274 h 10000"/>
              <a:gd name="connsiteX4" fmla="*/ 5345 w 10000"/>
              <a:gd name="connsiteY4" fmla="*/ 341 h 10000"/>
              <a:gd name="connsiteX5" fmla="*/ 4972 w 10000"/>
              <a:gd name="connsiteY5" fmla="*/ 285 h 10000"/>
              <a:gd name="connsiteX6" fmla="*/ 4511 w 10000"/>
              <a:gd name="connsiteY6" fmla="*/ 274 h 10000"/>
              <a:gd name="connsiteX7" fmla="*/ 4071 w 10000"/>
              <a:gd name="connsiteY7" fmla="*/ 392 h 10000"/>
              <a:gd name="connsiteX8" fmla="*/ 3717 w 10000"/>
              <a:gd name="connsiteY8" fmla="*/ 308 h 10000"/>
              <a:gd name="connsiteX9" fmla="*/ 3318 w 10000"/>
              <a:gd name="connsiteY9" fmla="*/ 370 h 10000"/>
              <a:gd name="connsiteX10" fmla="*/ 2942 w 10000"/>
              <a:gd name="connsiteY10" fmla="*/ 313 h 10000"/>
              <a:gd name="connsiteX11" fmla="*/ 2263 w 10000"/>
              <a:gd name="connsiteY11" fmla="*/ 290 h 10000"/>
              <a:gd name="connsiteX12" fmla="*/ 2252 w 10000"/>
              <a:gd name="connsiteY12" fmla="*/ 296 h 10000"/>
              <a:gd name="connsiteX13" fmla="*/ 1861 w 10000"/>
              <a:gd name="connsiteY13" fmla="*/ 370 h 10000"/>
              <a:gd name="connsiteX14" fmla="*/ 1485 w 10000"/>
              <a:gd name="connsiteY14" fmla="*/ 313 h 10000"/>
              <a:gd name="connsiteX15" fmla="*/ 1022 w 10000"/>
              <a:gd name="connsiteY15" fmla="*/ 301 h 10000"/>
              <a:gd name="connsiteX16" fmla="*/ 1022 w 10000"/>
              <a:gd name="connsiteY16" fmla="*/ 308 h 10000"/>
              <a:gd name="connsiteX17" fmla="*/ 999 w 10000"/>
              <a:gd name="connsiteY17" fmla="*/ 449 h 10000"/>
              <a:gd name="connsiteX18" fmla="*/ 661 w 10000"/>
              <a:gd name="connsiteY18" fmla="*/ 590 h 10000"/>
              <a:gd name="connsiteX19" fmla="*/ 501 w 10000"/>
              <a:gd name="connsiteY19" fmla="*/ 1265 h 10000"/>
              <a:gd name="connsiteX20" fmla="*/ 270 w 10000"/>
              <a:gd name="connsiteY20" fmla="*/ 2122 h 10000"/>
              <a:gd name="connsiteX21" fmla="*/ 221 w 10000"/>
              <a:gd name="connsiteY21" fmla="*/ 2594 h 10000"/>
              <a:gd name="connsiteX22" fmla="*/ 187 w 10000"/>
              <a:gd name="connsiteY22" fmla="*/ 3356 h 10000"/>
              <a:gd name="connsiteX23" fmla="*/ 146 w 10000"/>
              <a:gd name="connsiteY23" fmla="*/ 4020 h 10000"/>
              <a:gd name="connsiteX24" fmla="*/ 166 w 10000"/>
              <a:gd name="connsiteY24" fmla="*/ 5000 h 10000"/>
              <a:gd name="connsiteX25" fmla="*/ 215 w 10000"/>
              <a:gd name="connsiteY25" fmla="*/ 5795 h 10000"/>
              <a:gd name="connsiteX26" fmla="*/ 146 w 10000"/>
              <a:gd name="connsiteY26" fmla="*/ 6426 h 10000"/>
              <a:gd name="connsiteX27" fmla="*/ 184 w 10000"/>
              <a:gd name="connsiteY27" fmla="*/ 7096 h 10000"/>
              <a:gd name="connsiteX28" fmla="*/ 221 w 10000"/>
              <a:gd name="connsiteY28" fmla="*/ 7705 h 10000"/>
              <a:gd name="connsiteX29" fmla="*/ 318 w 10000"/>
              <a:gd name="connsiteY29" fmla="*/ 8431 h 10000"/>
              <a:gd name="connsiteX30" fmla="*/ 392 w 10000"/>
              <a:gd name="connsiteY30" fmla="*/ 8961 h 10000"/>
              <a:gd name="connsiteX31" fmla="*/ 564 w 10000"/>
              <a:gd name="connsiteY31" fmla="*/ 9356 h 10000"/>
              <a:gd name="connsiteX32" fmla="*/ 881 w 10000"/>
              <a:gd name="connsiteY32" fmla="*/ 9587 h 10000"/>
              <a:gd name="connsiteX33" fmla="*/ 1178 w 10000"/>
              <a:gd name="connsiteY33" fmla="*/ 9818 h 10000"/>
              <a:gd name="connsiteX34" fmla="*/ 1522 w 10000"/>
              <a:gd name="connsiteY34" fmla="*/ 9739 h 10000"/>
              <a:gd name="connsiteX35" fmla="*/ 1913 w 10000"/>
              <a:gd name="connsiteY35" fmla="*/ 9755 h 10000"/>
              <a:gd name="connsiteX36" fmla="*/ 2349 w 10000"/>
              <a:gd name="connsiteY36" fmla="*/ 9755 h 10000"/>
              <a:gd name="connsiteX37" fmla="*/ 2517 w 10000"/>
              <a:gd name="connsiteY37" fmla="*/ 9885 h 10000"/>
              <a:gd name="connsiteX38" fmla="*/ 2655 w 10000"/>
              <a:gd name="connsiteY38" fmla="*/ 9851 h 10000"/>
              <a:gd name="connsiteX39" fmla="*/ 2979 w 10000"/>
              <a:gd name="connsiteY39" fmla="*/ 9739 h 10000"/>
              <a:gd name="connsiteX40" fmla="*/ 3366 w 10000"/>
              <a:gd name="connsiteY40" fmla="*/ 9755 h 10000"/>
              <a:gd name="connsiteX41" fmla="*/ 3847 w 10000"/>
              <a:gd name="connsiteY41" fmla="*/ 9688 h 10000"/>
              <a:gd name="connsiteX42" fmla="*/ 4246 w 10000"/>
              <a:gd name="connsiteY42" fmla="*/ 9755 h 10000"/>
              <a:gd name="connsiteX43" fmla="*/ 4827 w 10000"/>
              <a:gd name="connsiteY43" fmla="*/ 9728 h 10000"/>
              <a:gd name="connsiteX44" fmla="*/ 5319 w 10000"/>
              <a:gd name="connsiteY44" fmla="*/ 9677 h 10000"/>
              <a:gd name="connsiteX45" fmla="*/ 5676 w 10000"/>
              <a:gd name="connsiteY45" fmla="*/ 9761 h 10000"/>
              <a:gd name="connsiteX46" fmla="*/ 6072 w 10000"/>
              <a:gd name="connsiteY46" fmla="*/ 9693 h 10000"/>
              <a:gd name="connsiteX47" fmla="*/ 6448 w 10000"/>
              <a:gd name="connsiteY47" fmla="*/ 9749 h 10000"/>
              <a:gd name="connsiteX48" fmla="*/ 6911 w 10000"/>
              <a:gd name="connsiteY48" fmla="*/ 9761 h 10000"/>
              <a:gd name="connsiteX49" fmla="*/ 7346 w 10000"/>
              <a:gd name="connsiteY49" fmla="*/ 9649 h 10000"/>
              <a:gd name="connsiteX50" fmla="*/ 7704 w 10000"/>
              <a:gd name="connsiteY50" fmla="*/ 9728 h 10000"/>
              <a:gd name="connsiteX51" fmla="*/ 8103 w 10000"/>
              <a:gd name="connsiteY51" fmla="*/ 9665 h 10000"/>
              <a:gd name="connsiteX52" fmla="*/ 8479 w 10000"/>
              <a:gd name="connsiteY52" fmla="*/ 9721 h 10000"/>
              <a:gd name="connsiteX53" fmla="*/ 8740 w 10000"/>
              <a:gd name="connsiteY53" fmla="*/ 9930 h 10000"/>
              <a:gd name="connsiteX54" fmla="*/ 8990 w 10000"/>
              <a:gd name="connsiteY54" fmla="*/ 9637 h 10000"/>
              <a:gd name="connsiteX55" fmla="*/ 9329 w 10000"/>
              <a:gd name="connsiteY55" fmla="*/ 9490 h 10000"/>
              <a:gd name="connsiteX56" fmla="*/ 9609 w 10000"/>
              <a:gd name="connsiteY56" fmla="*/ 8859 h 10000"/>
              <a:gd name="connsiteX57" fmla="*/ 9769 w 10000"/>
              <a:gd name="connsiteY57" fmla="*/ 8144 h 10000"/>
              <a:gd name="connsiteX58" fmla="*/ 9840 w 10000"/>
              <a:gd name="connsiteY58" fmla="*/ 7535 h 10000"/>
              <a:gd name="connsiteX59" fmla="*/ 9803 w 10000"/>
              <a:gd name="connsiteY59" fmla="*/ 6730 h 10000"/>
              <a:gd name="connsiteX60" fmla="*/ 9844 w 10000"/>
              <a:gd name="connsiteY60" fmla="*/ 6060 h 10000"/>
              <a:gd name="connsiteX61" fmla="*/ 9824 w 10000"/>
              <a:gd name="connsiteY61" fmla="*/ 5080 h 10000"/>
              <a:gd name="connsiteX62" fmla="*/ 9795 w 10000"/>
              <a:gd name="connsiteY62" fmla="*/ 4251 h 10000"/>
              <a:gd name="connsiteX63" fmla="*/ 9844 w 10000"/>
              <a:gd name="connsiteY63" fmla="*/ 3654 h 10000"/>
              <a:gd name="connsiteX64" fmla="*/ 9806 w 10000"/>
              <a:gd name="connsiteY64" fmla="*/ 2989 h 10000"/>
              <a:gd name="connsiteX65" fmla="*/ 9769 w 10000"/>
              <a:gd name="connsiteY65" fmla="*/ 2375 h 10000"/>
              <a:gd name="connsiteX66" fmla="*/ 9672 w 10000"/>
              <a:gd name="connsiteY66" fmla="*/ 1648 h 10000"/>
              <a:gd name="connsiteX67" fmla="*/ 9597 w 10000"/>
              <a:gd name="connsiteY67" fmla="*/ 1119 h 10000"/>
              <a:gd name="connsiteX68" fmla="*/ 9430 w 10000"/>
              <a:gd name="connsiteY68" fmla="*/ 724 h 10000"/>
              <a:gd name="connsiteX69" fmla="*/ 9117 w 10000"/>
              <a:gd name="connsiteY69" fmla="*/ 493 h 10000"/>
              <a:gd name="connsiteX70" fmla="*/ 9113 w 10000"/>
              <a:gd name="connsiteY70" fmla="*/ 488 h 10000"/>
              <a:gd name="connsiteX71" fmla="*/ 8807 w 10000"/>
              <a:gd name="connsiteY71" fmla="*/ 268 h 10000"/>
              <a:gd name="connsiteX72" fmla="*/ 8442 w 10000"/>
              <a:gd name="connsiteY72" fmla="*/ 296 h 10000"/>
              <a:gd name="connsiteX73" fmla="*/ 8051 w 10000"/>
              <a:gd name="connsiteY73" fmla="*/ 285 h 10000"/>
              <a:gd name="connsiteX74" fmla="*/ 7574 w 10000"/>
              <a:gd name="connsiteY74" fmla="*/ 347 h 10000"/>
              <a:gd name="connsiteX75" fmla="*/ 7175 w 10000"/>
              <a:gd name="connsiteY75" fmla="*/ 280 h 10000"/>
              <a:gd name="connsiteX0" fmla="*/ 7175 w 10000"/>
              <a:gd name="connsiteY0" fmla="*/ 280 h 10000"/>
              <a:gd name="connsiteX1" fmla="*/ 6590 w 10000"/>
              <a:gd name="connsiteY1" fmla="*/ 308 h 10000"/>
              <a:gd name="connsiteX2" fmla="*/ 6102 w 10000"/>
              <a:gd name="connsiteY2" fmla="*/ 358 h 10000"/>
              <a:gd name="connsiteX3" fmla="*/ 5744 w 10000"/>
              <a:gd name="connsiteY3" fmla="*/ 274 h 10000"/>
              <a:gd name="connsiteX4" fmla="*/ 5345 w 10000"/>
              <a:gd name="connsiteY4" fmla="*/ 341 h 10000"/>
              <a:gd name="connsiteX5" fmla="*/ 4972 w 10000"/>
              <a:gd name="connsiteY5" fmla="*/ 285 h 10000"/>
              <a:gd name="connsiteX6" fmla="*/ 4511 w 10000"/>
              <a:gd name="connsiteY6" fmla="*/ 274 h 10000"/>
              <a:gd name="connsiteX7" fmla="*/ 4071 w 10000"/>
              <a:gd name="connsiteY7" fmla="*/ 392 h 10000"/>
              <a:gd name="connsiteX8" fmla="*/ 3717 w 10000"/>
              <a:gd name="connsiteY8" fmla="*/ 308 h 10000"/>
              <a:gd name="connsiteX9" fmla="*/ 3318 w 10000"/>
              <a:gd name="connsiteY9" fmla="*/ 370 h 10000"/>
              <a:gd name="connsiteX10" fmla="*/ 2942 w 10000"/>
              <a:gd name="connsiteY10" fmla="*/ 313 h 10000"/>
              <a:gd name="connsiteX11" fmla="*/ 2263 w 10000"/>
              <a:gd name="connsiteY11" fmla="*/ 290 h 10000"/>
              <a:gd name="connsiteX12" fmla="*/ 2252 w 10000"/>
              <a:gd name="connsiteY12" fmla="*/ 296 h 10000"/>
              <a:gd name="connsiteX13" fmla="*/ 1861 w 10000"/>
              <a:gd name="connsiteY13" fmla="*/ 370 h 10000"/>
              <a:gd name="connsiteX14" fmla="*/ 1485 w 10000"/>
              <a:gd name="connsiteY14" fmla="*/ 313 h 10000"/>
              <a:gd name="connsiteX15" fmla="*/ 1022 w 10000"/>
              <a:gd name="connsiteY15" fmla="*/ 301 h 10000"/>
              <a:gd name="connsiteX16" fmla="*/ 1022 w 10000"/>
              <a:gd name="connsiteY16" fmla="*/ 308 h 10000"/>
              <a:gd name="connsiteX17" fmla="*/ 999 w 10000"/>
              <a:gd name="connsiteY17" fmla="*/ 449 h 10000"/>
              <a:gd name="connsiteX18" fmla="*/ 661 w 10000"/>
              <a:gd name="connsiteY18" fmla="*/ 590 h 10000"/>
              <a:gd name="connsiteX19" fmla="*/ 421 w 10000"/>
              <a:gd name="connsiteY19" fmla="*/ 1265 h 10000"/>
              <a:gd name="connsiteX20" fmla="*/ 270 w 10000"/>
              <a:gd name="connsiteY20" fmla="*/ 2122 h 10000"/>
              <a:gd name="connsiteX21" fmla="*/ 221 w 10000"/>
              <a:gd name="connsiteY21" fmla="*/ 2594 h 10000"/>
              <a:gd name="connsiteX22" fmla="*/ 187 w 10000"/>
              <a:gd name="connsiteY22" fmla="*/ 3356 h 10000"/>
              <a:gd name="connsiteX23" fmla="*/ 146 w 10000"/>
              <a:gd name="connsiteY23" fmla="*/ 4020 h 10000"/>
              <a:gd name="connsiteX24" fmla="*/ 166 w 10000"/>
              <a:gd name="connsiteY24" fmla="*/ 5000 h 10000"/>
              <a:gd name="connsiteX25" fmla="*/ 215 w 10000"/>
              <a:gd name="connsiteY25" fmla="*/ 5795 h 10000"/>
              <a:gd name="connsiteX26" fmla="*/ 146 w 10000"/>
              <a:gd name="connsiteY26" fmla="*/ 6426 h 10000"/>
              <a:gd name="connsiteX27" fmla="*/ 184 w 10000"/>
              <a:gd name="connsiteY27" fmla="*/ 7096 h 10000"/>
              <a:gd name="connsiteX28" fmla="*/ 221 w 10000"/>
              <a:gd name="connsiteY28" fmla="*/ 7705 h 10000"/>
              <a:gd name="connsiteX29" fmla="*/ 318 w 10000"/>
              <a:gd name="connsiteY29" fmla="*/ 8431 h 10000"/>
              <a:gd name="connsiteX30" fmla="*/ 392 w 10000"/>
              <a:gd name="connsiteY30" fmla="*/ 8961 h 10000"/>
              <a:gd name="connsiteX31" fmla="*/ 564 w 10000"/>
              <a:gd name="connsiteY31" fmla="*/ 9356 h 10000"/>
              <a:gd name="connsiteX32" fmla="*/ 881 w 10000"/>
              <a:gd name="connsiteY32" fmla="*/ 9587 h 10000"/>
              <a:gd name="connsiteX33" fmla="*/ 1178 w 10000"/>
              <a:gd name="connsiteY33" fmla="*/ 9818 h 10000"/>
              <a:gd name="connsiteX34" fmla="*/ 1522 w 10000"/>
              <a:gd name="connsiteY34" fmla="*/ 9739 h 10000"/>
              <a:gd name="connsiteX35" fmla="*/ 1913 w 10000"/>
              <a:gd name="connsiteY35" fmla="*/ 9755 h 10000"/>
              <a:gd name="connsiteX36" fmla="*/ 2349 w 10000"/>
              <a:gd name="connsiteY36" fmla="*/ 9755 h 10000"/>
              <a:gd name="connsiteX37" fmla="*/ 2517 w 10000"/>
              <a:gd name="connsiteY37" fmla="*/ 9885 h 10000"/>
              <a:gd name="connsiteX38" fmla="*/ 2655 w 10000"/>
              <a:gd name="connsiteY38" fmla="*/ 9851 h 10000"/>
              <a:gd name="connsiteX39" fmla="*/ 2979 w 10000"/>
              <a:gd name="connsiteY39" fmla="*/ 9739 h 10000"/>
              <a:gd name="connsiteX40" fmla="*/ 3366 w 10000"/>
              <a:gd name="connsiteY40" fmla="*/ 9755 h 10000"/>
              <a:gd name="connsiteX41" fmla="*/ 3847 w 10000"/>
              <a:gd name="connsiteY41" fmla="*/ 9688 h 10000"/>
              <a:gd name="connsiteX42" fmla="*/ 4246 w 10000"/>
              <a:gd name="connsiteY42" fmla="*/ 9755 h 10000"/>
              <a:gd name="connsiteX43" fmla="*/ 4827 w 10000"/>
              <a:gd name="connsiteY43" fmla="*/ 9728 h 10000"/>
              <a:gd name="connsiteX44" fmla="*/ 5319 w 10000"/>
              <a:gd name="connsiteY44" fmla="*/ 9677 h 10000"/>
              <a:gd name="connsiteX45" fmla="*/ 5676 w 10000"/>
              <a:gd name="connsiteY45" fmla="*/ 9761 h 10000"/>
              <a:gd name="connsiteX46" fmla="*/ 6072 w 10000"/>
              <a:gd name="connsiteY46" fmla="*/ 9693 h 10000"/>
              <a:gd name="connsiteX47" fmla="*/ 6448 w 10000"/>
              <a:gd name="connsiteY47" fmla="*/ 9749 h 10000"/>
              <a:gd name="connsiteX48" fmla="*/ 6911 w 10000"/>
              <a:gd name="connsiteY48" fmla="*/ 9761 h 10000"/>
              <a:gd name="connsiteX49" fmla="*/ 7346 w 10000"/>
              <a:gd name="connsiteY49" fmla="*/ 9649 h 10000"/>
              <a:gd name="connsiteX50" fmla="*/ 7704 w 10000"/>
              <a:gd name="connsiteY50" fmla="*/ 9728 h 10000"/>
              <a:gd name="connsiteX51" fmla="*/ 8103 w 10000"/>
              <a:gd name="connsiteY51" fmla="*/ 9665 h 10000"/>
              <a:gd name="connsiteX52" fmla="*/ 8479 w 10000"/>
              <a:gd name="connsiteY52" fmla="*/ 9721 h 10000"/>
              <a:gd name="connsiteX53" fmla="*/ 8740 w 10000"/>
              <a:gd name="connsiteY53" fmla="*/ 9930 h 10000"/>
              <a:gd name="connsiteX54" fmla="*/ 8990 w 10000"/>
              <a:gd name="connsiteY54" fmla="*/ 9637 h 10000"/>
              <a:gd name="connsiteX55" fmla="*/ 9329 w 10000"/>
              <a:gd name="connsiteY55" fmla="*/ 9490 h 10000"/>
              <a:gd name="connsiteX56" fmla="*/ 9609 w 10000"/>
              <a:gd name="connsiteY56" fmla="*/ 8859 h 10000"/>
              <a:gd name="connsiteX57" fmla="*/ 9769 w 10000"/>
              <a:gd name="connsiteY57" fmla="*/ 8144 h 10000"/>
              <a:gd name="connsiteX58" fmla="*/ 9840 w 10000"/>
              <a:gd name="connsiteY58" fmla="*/ 7535 h 10000"/>
              <a:gd name="connsiteX59" fmla="*/ 9803 w 10000"/>
              <a:gd name="connsiteY59" fmla="*/ 6730 h 10000"/>
              <a:gd name="connsiteX60" fmla="*/ 9844 w 10000"/>
              <a:gd name="connsiteY60" fmla="*/ 6060 h 10000"/>
              <a:gd name="connsiteX61" fmla="*/ 9824 w 10000"/>
              <a:gd name="connsiteY61" fmla="*/ 5080 h 10000"/>
              <a:gd name="connsiteX62" fmla="*/ 9795 w 10000"/>
              <a:gd name="connsiteY62" fmla="*/ 4251 h 10000"/>
              <a:gd name="connsiteX63" fmla="*/ 9844 w 10000"/>
              <a:gd name="connsiteY63" fmla="*/ 3654 h 10000"/>
              <a:gd name="connsiteX64" fmla="*/ 9806 w 10000"/>
              <a:gd name="connsiteY64" fmla="*/ 2989 h 10000"/>
              <a:gd name="connsiteX65" fmla="*/ 9769 w 10000"/>
              <a:gd name="connsiteY65" fmla="*/ 2375 h 10000"/>
              <a:gd name="connsiteX66" fmla="*/ 9672 w 10000"/>
              <a:gd name="connsiteY66" fmla="*/ 1648 h 10000"/>
              <a:gd name="connsiteX67" fmla="*/ 9597 w 10000"/>
              <a:gd name="connsiteY67" fmla="*/ 1119 h 10000"/>
              <a:gd name="connsiteX68" fmla="*/ 9430 w 10000"/>
              <a:gd name="connsiteY68" fmla="*/ 724 h 10000"/>
              <a:gd name="connsiteX69" fmla="*/ 9117 w 10000"/>
              <a:gd name="connsiteY69" fmla="*/ 493 h 10000"/>
              <a:gd name="connsiteX70" fmla="*/ 9113 w 10000"/>
              <a:gd name="connsiteY70" fmla="*/ 488 h 10000"/>
              <a:gd name="connsiteX71" fmla="*/ 8807 w 10000"/>
              <a:gd name="connsiteY71" fmla="*/ 268 h 10000"/>
              <a:gd name="connsiteX72" fmla="*/ 8442 w 10000"/>
              <a:gd name="connsiteY72" fmla="*/ 296 h 10000"/>
              <a:gd name="connsiteX73" fmla="*/ 8051 w 10000"/>
              <a:gd name="connsiteY73" fmla="*/ 285 h 10000"/>
              <a:gd name="connsiteX74" fmla="*/ 7574 w 10000"/>
              <a:gd name="connsiteY74" fmla="*/ 347 h 10000"/>
              <a:gd name="connsiteX75" fmla="*/ 7175 w 10000"/>
              <a:gd name="connsiteY75" fmla="*/ 280 h 10000"/>
              <a:gd name="connsiteX0" fmla="*/ 7175 w 10000"/>
              <a:gd name="connsiteY0" fmla="*/ 280 h 10000"/>
              <a:gd name="connsiteX1" fmla="*/ 6590 w 10000"/>
              <a:gd name="connsiteY1" fmla="*/ 308 h 10000"/>
              <a:gd name="connsiteX2" fmla="*/ 6102 w 10000"/>
              <a:gd name="connsiteY2" fmla="*/ 358 h 10000"/>
              <a:gd name="connsiteX3" fmla="*/ 5744 w 10000"/>
              <a:gd name="connsiteY3" fmla="*/ 274 h 10000"/>
              <a:gd name="connsiteX4" fmla="*/ 5345 w 10000"/>
              <a:gd name="connsiteY4" fmla="*/ 341 h 10000"/>
              <a:gd name="connsiteX5" fmla="*/ 4972 w 10000"/>
              <a:gd name="connsiteY5" fmla="*/ 285 h 10000"/>
              <a:gd name="connsiteX6" fmla="*/ 4511 w 10000"/>
              <a:gd name="connsiteY6" fmla="*/ 274 h 10000"/>
              <a:gd name="connsiteX7" fmla="*/ 4071 w 10000"/>
              <a:gd name="connsiteY7" fmla="*/ 392 h 10000"/>
              <a:gd name="connsiteX8" fmla="*/ 3717 w 10000"/>
              <a:gd name="connsiteY8" fmla="*/ 308 h 10000"/>
              <a:gd name="connsiteX9" fmla="*/ 3318 w 10000"/>
              <a:gd name="connsiteY9" fmla="*/ 370 h 10000"/>
              <a:gd name="connsiteX10" fmla="*/ 2942 w 10000"/>
              <a:gd name="connsiteY10" fmla="*/ 313 h 10000"/>
              <a:gd name="connsiteX11" fmla="*/ 2263 w 10000"/>
              <a:gd name="connsiteY11" fmla="*/ 290 h 10000"/>
              <a:gd name="connsiteX12" fmla="*/ 2252 w 10000"/>
              <a:gd name="connsiteY12" fmla="*/ 296 h 10000"/>
              <a:gd name="connsiteX13" fmla="*/ 1861 w 10000"/>
              <a:gd name="connsiteY13" fmla="*/ 370 h 10000"/>
              <a:gd name="connsiteX14" fmla="*/ 1485 w 10000"/>
              <a:gd name="connsiteY14" fmla="*/ 313 h 10000"/>
              <a:gd name="connsiteX15" fmla="*/ 1022 w 10000"/>
              <a:gd name="connsiteY15" fmla="*/ 301 h 10000"/>
              <a:gd name="connsiteX16" fmla="*/ 1022 w 10000"/>
              <a:gd name="connsiteY16" fmla="*/ 308 h 10000"/>
              <a:gd name="connsiteX17" fmla="*/ 999 w 10000"/>
              <a:gd name="connsiteY17" fmla="*/ 449 h 10000"/>
              <a:gd name="connsiteX18" fmla="*/ 661 w 10000"/>
              <a:gd name="connsiteY18" fmla="*/ 590 h 10000"/>
              <a:gd name="connsiteX19" fmla="*/ 421 w 10000"/>
              <a:gd name="connsiteY19" fmla="*/ 1265 h 10000"/>
              <a:gd name="connsiteX20" fmla="*/ 270 w 10000"/>
              <a:gd name="connsiteY20" fmla="*/ 2122 h 10000"/>
              <a:gd name="connsiteX21" fmla="*/ 221 w 10000"/>
              <a:gd name="connsiteY21" fmla="*/ 2594 h 10000"/>
              <a:gd name="connsiteX22" fmla="*/ 187 w 10000"/>
              <a:gd name="connsiteY22" fmla="*/ 3356 h 10000"/>
              <a:gd name="connsiteX23" fmla="*/ 146 w 10000"/>
              <a:gd name="connsiteY23" fmla="*/ 4020 h 10000"/>
              <a:gd name="connsiteX24" fmla="*/ 166 w 10000"/>
              <a:gd name="connsiteY24" fmla="*/ 5000 h 10000"/>
              <a:gd name="connsiteX25" fmla="*/ 215 w 10000"/>
              <a:gd name="connsiteY25" fmla="*/ 5795 h 10000"/>
              <a:gd name="connsiteX26" fmla="*/ 146 w 10000"/>
              <a:gd name="connsiteY26" fmla="*/ 6426 h 10000"/>
              <a:gd name="connsiteX27" fmla="*/ 184 w 10000"/>
              <a:gd name="connsiteY27" fmla="*/ 7096 h 10000"/>
              <a:gd name="connsiteX28" fmla="*/ 221 w 10000"/>
              <a:gd name="connsiteY28" fmla="*/ 7705 h 10000"/>
              <a:gd name="connsiteX29" fmla="*/ 318 w 10000"/>
              <a:gd name="connsiteY29" fmla="*/ 8431 h 10000"/>
              <a:gd name="connsiteX30" fmla="*/ 392 w 10000"/>
              <a:gd name="connsiteY30" fmla="*/ 8961 h 10000"/>
              <a:gd name="connsiteX31" fmla="*/ 564 w 10000"/>
              <a:gd name="connsiteY31" fmla="*/ 9356 h 10000"/>
              <a:gd name="connsiteX32" fmla="*/ 881 w 10000"/>
              <a:gd name="connsiteY32" fmla="*/ 9587 h 10000"/>
              <a:gd name="connsiteX33" fmla="*/ 1178 w 10000"/>
              <a:gd name="connsiteY33" fmla="*/ 9818 h 10000"/>
              <a:gd name="connsiteX34" fmla="*/ 1522 w 10000"/>
              <a:gd name="connsiteY34" fmla="*/ 9739 h 10000"/>
              <a:gd name="connsiteX35" fmla="*/ 1913 w 10000"/>
              <a:gd name="connsiteY35" fmla="*/ 9755 h 10000"/>
              <a:gd name="connsiteX36" fmla="*/ 2349 w 10000"/>
              <a:gd name="connsiteY36" fmla="*/ 9755 h 10000"/>
              <a:gd name="connsiteX37" fmla="*/ 2517 w 10000"/>
              <a:gd name="connsiteY37" fmla="*/ 9885 h 10000"/>
              <a:gd name="connsiteX38" fmla="*/ 2655 w 10000"/>
              <a:gd name="connsiteY38" fmla="*/ 9851 h 10000"/>
              <a:gd name="connsiteX39" fmla="*/ 2979 w 10000"/>
              <a:gd name="connsiteY39" fmla="*/ 9739 h 10000"/>
              <a:gd name="connsiteX40" fmla="*/ 3366 w 10000"/>
              <a:gd name="connsiteY40" fmla="*/ 9755 h 10000"/>
              <a:gd name="connsiteX41" fmla="*/ 3847 w 10000"/>
              <a:gd name="connsiteY41" fmla="*/ 9688 h 10000"/>
              <a:gd name="connsiteX42" fmla="*/ 4246 w 10000"/>
              <a:gd name="connsiteY42" fmla="*/ 9755 h 10000"/>
              <a:gd name="connsiteX43" fmla="*/ 4827 w 10000"/>
              <a:gd name="connsiteY43" fmla="*/ 9728 h 10000"/>
              <a:gd name="connsiteX44" fmla="*/ 5319 w 10000"/>
              <a:gd name="connsiteY44" fmla="*/ 9677 h 10000"/>
              <a:gd name="connsiteX45" fmla="*/ 5676 w 10000"/>
              <a:gd name="connsiteY45" fmla="*/ 9761 h 10000"/>
              <a:gd name="connsiteX46" fmla="*/ 6072 w 10000"/>
              <a:gd name="connsiteY46" fmla="*/ 9693 h 10000"/>
              <a:gd name="connsiteX47" fmla="*/ 6448 w 10000"/>
              <a:gd name="connsiteY47" fmla="*/ 9749 h 10000"/>
              <a:gd name="connsiteX48" fmla="*/ 6911 w 10000"/>
              <a:gd name="connsiteY48" fmla="*/ 9761 h 10000"/>
              <a:gd name="connsiteX49" fmla="*/ 7346 w 10000"/>
              <a:gd name="connsiteY49" fmla="*/ 9649 h 10000"/>
              <a:gd name="connsiteX50" fmla="*/ 7704 w 10000"/>
              <a:gd name="connsiteY50" fmla="*/ 9728 h 10000"/>
              <a:gd name="connsiteX51" fmla="*/ 8103 w 10000"/>
              <a:gd name="connsiteY51" fmla="*/ 9665 h 10000"/>
              <a:gd name="connsiteX52" fmla="*/ 8479 w 10000"/>
              <a:gd name="connsiteY52" fmla="*/ 9721 h 10000"/>
              <a:gd name="connsiteX53" fmla="*/ 8740 w 10000"/>
              <a:gd name="connsiteY53" fmla="*/ 9930 h 10000"/>
              <a:gd name="connsiteX54" fmla="*/ 8990 w 10000"/>
              <a:gd name="connsiteY54" fmla="*/ 9637 h 10000"/>
              <a:gd name="connsiteX55" fmla="*/ 9329 w 10000"/>
              <a:gd name="connsiteY55" fmla="*/ 9490 h 10000"/>
              <a:gd name="connsiteX56" fmla="*/ 9609 w 10000"/>
              <a:gd name="connsiteY56" fmla="*/ 8859 h 10000"/>
              <a:gd name="connsiteX57" fmla="*/ 9769 w 10000"/>
              <a:gd name="connsiteY57" fmla="*/ 8144 h 10000"/>
              <a:gd name="connsiteX58" fmla="*/ 9840 w 10000"/>
              <a:gd name="connsiteY58" fmla="*/ 7535 h 10000"/>
              <a:gd name="connsiteX59" fmla="*/ 9803 w 10000"/>
              <a:gd name="connsiteY59" fmla="*/ 6730 h 10000"/>
              <a:gd name="connsiteX60" fmla="*/ 9844 w 10000"/>
              <a:gd name="connsiteY60" fmla="*/ 6060 h 10000"/>
              <a:gd name="connsiteX61" fmla="*/ 9824 w 10000"/>
              <a:gd name="connsiteY61" fmla="*/ 5080 h 10000"/>
              <a:gd name="connsiteX62" fmla="*/ 9795 w 10000"/>
              <a:gd name="connsiteY62" fmla="*/ 4251 h 10000"/>
              <a:gd name="connsiteX63" fmla="*/ 9844 w 10000"/>
              <a:gd name="connsiteY63" fmla="*/ 3654 h 10000"/>
              <a:gd name="connsiteX64" fmla="*/ 9806 w 10000"/>
              <a:gd name="connsiteY64" fmla="*/ 2989 h 10000"/>
              <a:gd name="connsiteX65" fmla="*/ 9769 w 10000"/>
              <a:gd name="connsiteY65" fmla="*/ 2375 h 10000"/>
              <a:gd name="connsiteX66" fmla="*/ 9672 w 10000"/>
              <a:gd name="connsiteY66" fmla="*/ 1648 h 10000"/>
              <a:gd name="connsiteX67" fmla="*/ 9597 w 10000"/>
              <a:gd name="connsiteY67" fmla="*/ 1119 h 10000"/>
              <a:gd name="connsiteX68" fmla="*/ 9430 w 10000"/>
              <a:gd name="connsiteY68" fmla="*/ 724 h 10000"/>
              <a:gd name="connsiteX69" fmla="*/ 9117 w 10000"/>
              <a:gd name="connsiteY69" fmla="*/ 493 h 10000"/>
              <a:gd name="connsiteX70" fmla="*/ 9113 w 10000"/>
              <a:gd name="connsiteY70" fmla="*/ 488 h 10000"/>
              <a:gd name="connsiteX71" fmla="*/ 8807 w 10000"/>
              <a:gd name="connsiteY71" fmla="*/ 268 h 10000"/>
              <a:gd name="connsiteX72" fmla="*/ 8442 w 10000"/>
              <a:gd name="connsiteY72" fmla="*/ 296 h 10000"/>
              <a:gd name="connsiteX73" fmla="*/ 8051 w 10000"/>
              <a:gd name="connsiteY73" fmla="*/ 285 h 10000"/>
              <a:gd name="connsiteX74" fmla="*/ 7574 w 10000"/>
              <a:gd name="connsiteY74" fmla="*/ 347 h 10000"/>
              <a:gd name="connsiteX75" fmla="*/ 7175 w 10000"/>
              <a:gd name="connsiteY75" fmla="*/ 280 h 10000"/>
              <a:gd name="connsiteX0" fmla="*/ 7175 w 10000"/>
              <a:gd name="connsiteY0" fmla="*/ 280 h 10000"/>
              <a:gd name="connsiteX1" fmla="*/ 6590 w 10000"/>
              <a:gd name="connsiteY1" fmla="*/ 308 h 10000"/>
              <a:gd name="connsiteX2" fmla="*/ 6102 w 10000"/>
              <a:gd name="connsiteY2" fmla="*/ 358 h 10000"/>
              <a:gd name="connsiteX3" fmla="*/ 5744 w 10000"/>
              <a:gd name="connsiteY3" fmla="*/ 274 h 10000"/>
              <a:gd name="connsiteX4" fmla="*/ 5345 w 10000"/>
              <a:gd name="connsiteY4" fmla="*/ 341 h 10000"/>
              <a:gd name="connsiteX5" fmla="*/ 4972 w 10000"/>
              <a:gd name="connsiteY5" fmla="*/ 285 h 10000"/>
              <a:gd name="connsiteX6" fmla="*/ 4511 w 10000"/>
              <a:gd name="connsiteY6" fmla="*/ 274 h 10000"/>
              <a:gd name="connsiteX7" fmla="*/ 4071 w 10000"/>
              <a:gd name="connsiteY7" fmla="*/ 392 h 10000"/>
              <a:gd name="connsiteX8" fmla="*/ 3717 w 10000"/>
              <a:gd name="connsiteY8" fmla="*/ 308 h 10000"/>
              <a:gd name="connsiteX9" fmla="*/ 3318 w 10000"/>
              <a:gd name="connsiteY9" fmla="*/ 370 h 10000"/>
              <a:gd name="connsiteX10" fmla="*/ 2942 w 10000"/>
              <a:gd name="connsiteY10" fmla="*/ 313 h 10000"/>
              <a:gd name="connsiteX11" fmla="*/ 2263 w 10000"/>
              <a:gd name="connsiteY11" fmla="*/ 290 h 10000"/>
              <a:gd name="connsiteX12" fmla="*/ 2252 w 10000"/>
              <a:gd name="connsiteY12" fmla="*/ 296 h 10000"/>
              <a:gd name="connsiteX13" fmla="*/ 1871 w 10000"/>
              <a:gd name="connsiteY13" fmla="*/ 218 h 10000"/>
              <a:gd name="connsiteX14" fmla="*/ 1485 w 10000"/>
              <a:gd name="connsiteY14" fmla="*/ 313 h 10000"/>
              <a:gd name="connsiteX15" fmla="*/ 1022 w 10000"/>
              <a:gd name="connsiteY15" fmla="*/ 301 h 10000"/>
              <a:gd name="connsiteX16" fmla="*/ 1022 w 10000"/>
              <a:gd name="connsiteY16" fmla="*/ 308 h 10000"/>
              <a:gd name="connsiteX17" fmla="*/ 999 w 10000"/>
              <a:gd name="connsiteY17" fmla="*/ 449 h 10000"/>
              <a:gd name="connsiteX18" fmla="*/ 661 w 10000"/>
              <a:gd name="connsiteY18" fmla="*/ 590 h 10000"/>
              <a:gd name="connsiteX19" fmla="*/ 421 w 10000"/>
              <a:gd name="connsiteY19" fmla="*/ 1265 h 10000"/>
              <a:gd name="connsiteX20" fmla="*/ 270 w 10000"/>
              <a:gd name="connsiteY20" fmla="*/ 2122 h 10000"/>
              <a:gd name="connsiteX21" fmla="*/ 221 w 10000"/>
              <a:gd name="connsiteY21" fmla="*/ 2594 h 10000"/>
              <a:gd name="connsiteX22" fmla="*/ 187 w 10000"/>
              <a:gd name="connsiteY22" fmla="*/ 3356 h 10000"/>
              <a:gd name="connsiteX23" fmla="*/ 146 w 10000"/>
              <a:gd name="connsiteY23" fmla="*/ 4020 h 10000"/>
              <a:gd name="connsiteX24" fmla="*/ 166 w 10000"/>
              <a:gd name="connsiteY24" fmla="*/ 5000 h 10000"/>
              <a:gd name="connsiteX25" fmla="*/ 215 w 10000"/>
              <a:gd name="connsiteY25" fmla="*/ 5795 h 10000"/>
              <a:gd name="connsiteX26" fmla="*/ 146 w 10000"/>
              <a:gd name="connsiteY26" fmla="*/ 6426 h 10000"/>
              <a:gd name="connsiteX27" fmla="*/ 184 w 10000"/>
              <a:gd name="connsiteY27" fmla="*/ 7096 h 10000"/>
              <a:gd name="connsiteX28" fmla="*/ 221 w 10000"/>
              <a:gd name="connsiteY28" fmla="*/ 7705 h 10000"/>
              <a:gd name="connsiteX29" fmla="*/ 318 w 10000"/>
              <a:gd name="connsiteY29" fmla="*/ 8431 h 10000"/>
              <a:gd name="connsiteX30" fmla="*/ 392 w 10000"/>
              <a:gd name="connsiteY30" fmla="*/ 8961 h 10000"/>
              <a:gd name="connsiteX31" fmla="*/ 564 w 10000"/>
              <a:gd name="connsiteY31" fmla="*/ 9356 h 10000"/>
              <a:gd name="connsiteX32" fmla="*/ 881 w 10000"/>
              <a:gd name="connsiteY32" fmla="*/ 9587 h 10000"/>
              <a:gd name="connsiteX33" fmla="*/ 1178 w 10000"/>
              <a:gd name="connsiteY33" fmla="*/ 9818 h 10000"/>
              <a:gd name="connsiteX34" fmla="*/ 1522 w 10000"/>
              <a:gd name="connsiteY34" fmla="*/ 9739 h 10000"/>
              <a:gd name="connsiteX35" fmla="*/ 1913 w 10000"/>
              <a:gd name="connsiteY35" fmla="*/ 9755 h 10000"/>
              <a:gd name="connsiteX36" fmla="*/ 2349 w 10000"/>
              <a:gd name="connsiteY36" fmla="*/ 9755 h 10000"/>
              <a:gd name="connsiteX37" fmla="*/ 2517 w 10000"/>
              <a:gd name="connsiteY37" fmla="*/ 9885 h 10000"/>
              <a:gd name="connsiteX38" fmla="*/ 2655 w 10000"/>
              <a:gd name="connsiteY38" fmla="*/ 9851 h 10000"/>
              <a:gd name="connsiteX39" fmla="*/ 2979 w 10000"/>
              <a:gd name="connsiteY39" fmla="*/ 9739 h 10000"/>
              <a:gd name="connsiteX40" fmla="*/ 3366 w 10000"/>
              <a:gd name="connsiteY40" fmla="*/ 9755 h 10000"/>
              <a:gd name="connsiteX41" fmla="*/ 3847 w 10000"/>
              <a:gd name="connsiteY41" fmla="*/ 9688 h 10000"/>
              <a:gd name="connsiteX42" fmla="*/ 4246 w 10000"/>
              <a:gd name="connsiteY42" fmla="*/ 9755 h 10000"/>
              <a:gd name="connsiteX43" fmla="*/ 4827 w 10000"/>
              <a:gd name="connsiteY43" fmla="*/ 9728 h 10000"/>
              <a:gd name="connsiteX44" fmla="*/ 5319 w 10000"/>
              <a:gd name="connsiteY44" fmla="*/ 9677 h 10000"/>
              <a:gd name="connsiteX45" fmla="*/ 5676 w 10000"/>
              <a:gd name="connsiteY45" fmla="*/ 9761 h 10000"/>
              <a:gd name="connsiteX46" fmla="*/ 6072 w 10000"/>
              <a:gd name="connsiteY46" fmla="*/ 9693 h 10000"/>
              <a:gd name="connsiteX47" fmla="*/ 6448 w 10000"/>
              <a:gd name="connsiteY47" fmla="*/ 9749 h 10000"/>
              <a:gd name="connsiteX48" fmla="*/ 6911 w 10000"/>
              <a:gd name="connsiteY48" fmla="*/ 9761 h 10000"/>
              <a:gd name="connsiteX49" fmla="*/ 7346 w 10000"/>
              <a:gd name="connsiteY49" fmla="*/ 9649 h 10000"/>
              <a:gd name="connsiteX50" fmla="*/ 7704 w 10000"/>
              <a:gd name="connsiteY50" fmla="*/ 9728 h 10000"/>
              <a:gd name="connsiteX51" fmla="*/ 8103 w 10000"/>
              <a:gd name="connsiteY51" fmla="*/ 9665 h 10000"/>
              <a:gd name="connsiteX52" fmla="*/ 8479 w 10000"/>
              <a:gd name="connsiteY52" fmla="*/ 9721 h 10000"/>
              <a:gd name="connsiteX53" fmla="*/ 8740 w 10000"/>
              <a:gd name="connsiteY53" fmla="*/ 9930 h 10000"/>
              <a:gd name="connsiteX54" fmla="*/ 8990 w 10000"/>
              <a:gd name="connsiteY54" fmla="*/ 9637 h 10000"/>
              <a:gd name="connsiteX55" fmla="*/ 9329 w 10000"/>
              <a:gd name="connsiteY55" fmla="*/ 9490 h 10000"/>
              <a:gd name="connsiteX56" fmla="*/ 9609 w 10000"/>
              <a:gd name="connsiteY56" fmla="*/ 8859 h 10000"/>
              <a:gd name="connsiteX57" fmla="*/ 9769 w 10000"/>
              <a:gd name="connsiteY57" fmla="*/ 8144 h 10000"/>
              <a:gd name="connsiteX58" fmla="*/ 9840 w 10000"/>
              <a:gd name="connsiteY58" fmla="*/ 7535 h 10000"/>
              <a:gd name="connsiteX59" fmla="*/ 9803 w 10000"/>
              <a:gd name="connsiteY59" fmla="*/ 6730 h 10000"/>
              <a:gd name="connsiteX60" fmla="*/ 9844 w 10000"/>
              <a:gd name="connsiteY60" fmla="*/ 6060 h 10000"/>
              <a:gd name="connsiteX61" fmla="*/ 9824 w 10000"/>
              <a:gd name="connsiteY61" fmla="*/ 5080 h 10000"/>
              <a:gd name="connsiteX62" fmla="*/ 9795 w 10000"/>
              <a:gd name="connsiteY62" fmla="*/ 4251 h 10000"/>
              <a:gd name="connsiteX63" fmla="*/ 9844 w 10000"/>
              <a:gd name="connsiteY63" fmla="*/ 3654 h 10000"/>
              <a:gd name="connsiteX64" fmla="*/ 9806 w 10000"/>
              <a:gd name="connsiteY64" fmla="*/ 2989 h 10000"/>
              <a:gd name="connsiteX65" fmla="*/ 9769 w 10000"/>
              <a:gd name="connsiteY65" fmla="*/ 2375 h 10000"/>
              <a:gd name="connsiteX66" fmla="*/ 9672 w 10000"/>
              <a:gd name="connsiteY66" fmla="*/ 1648 h 10000"/>
              <a:gd name="connsiteX67" fmla="*/ 9597 w 10000"/>
              <a:gd name="connsiteY67" fmla="*/ 1119 h 10000"/>
              <a:gd name="connsiteX68" fmla="*/ 9430 w 10000"/>
              <a:gd name="connsiteY68" fmla="*/ 724 h 10000"/>
              <a:gd name="connsiteX69" fmla="*/ 9117 w 10000"/>
              <a:gd name="connsiteY69" fmla="*/ 493 h 10000"/>
              <a:gd name="connsiteX70" fmla="*/ 9113 w 10000"/>
              <a:gd name="connsiteY70" fmla="*/ 488 h 10000"/>
              <a:gd name="connsiteX71" fmla="*/ 8807 w 10000"/>
              <a:gd name="connsiteY71" fmla="*/ 268 h 10000"/>
              <a:gd name="connsiteX72" fmla="*/ 8442 w 10000"/>
              <a:gd name="connsiteY72" fmla="*/ 296 h 10000"/>
              <a:gd name="connsiteX73" fmla="*/ 8051 w 10000"/>
              <a:gd name="connsiteY73" fmla="*/ 285 h 10000"/>
              <a:gd name="connsiteX74" fmla="*/ 7574 w 10000"/>
              <a:gd name="connsiteY74" fmla="*/ 347 h 10000"/>
              <a:gd name="connsiteX75" fmla="*/ 7175 w 10000"/>
              <a:gd name="connsiteY75" fmla="*/ 28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10000" h="10000">
                <a:moveTo>
                  <a:pt x="7175" y="280"/>
                </a:moveTo>
                <a:cubicBezTo>
                  <a:pt x="7018" y="-64"/>
                  <a:pt x="6710" y="82"/>
                  <a:pt x="6590" y="308"/>
                </a:cubicBezTo>
                <a:cubicBezTo>
                  <a:pt x="6486" y="-70"/>
                  <a:pt x="6154" y="-30"/>
                  <a:pt x="6102" y="358"/>
                </a:cubicBezTo>
                <a:cubicBezTo>
                  <a:pt x="6038" y="93"/>
                  <a:pt x="5826" y="-59"/>
                  <a:pt x="5744" y="274"/>
                </a:cubicBezTo>
                <a:cubicBezTo>
                  <a:pt x="5502" y="-161"/>
                  <a:pt x="5345" y="341"/>
                  <a:pt x="5345" y="341"/>
                </a:cubicBezTo>
                <a:cubicBezTo>
                  <a:pt x="5212" y="82"/>
                  <a:pt x="5077" y="26"/>
                  <a:pt x="4972" y="285"/>
                </a:cubicBezTo>
                <a:cubicBezTo>
                  <a:pt x="4834" y="26"/>
                  <a:pt x="4570" y="-13"/>
                  <a:pt x="4511" y="274"/>
                </a:cubicBezTo>
                <a:cubicBezTo>
                  <a:pt x="4354" y="3"/>
                  <a:pt x="4101" y="172"/>
                  <a:pt x="4071" y="392"/>
                </a:cubicBezTo>
                <a:cubicBezTo>
                  <a:pt x="4011" y="121"/>
                  <a:pt x="3798" y="-30"/>
                  <a:pt x="3717" y="308"/>
                </a:cubicBezTo>
                <a:cubicBezTo>
                  <a:pt x="3474" y="-132"/>
                  <a:pt x="3318" y="370"/>
                  <a:pt x="3318" y="370"/>
                </a:cubicBezTo>
                <a:cubicBezTo>
                  <a:pt x="3180" y="116"/>
                  <a:pt x="3042" y="60"/>
                  <a:pt x="2942" y="313"/>
                </a:cubicBezTo>
                <a:cubicBezTo>
                  <a:pt x="2830" y="-166"/>
                  <a:pt x="2361" y="-30"/>
                  <a:pt x="2263" y="290"/>
                </a:cubicBezTo>
                <a:cubicBezTo>
                  <a:pt x="2259" y="290"/>
                  <a:pt x="2255" y="290"/>
                  <a:pt x="2252" y="296"/>
                </a:cubicBezTo>
                <a:cubicBezTo>
                  <a:pt x="2013" y="-120"/>
                  <a:pt x="1871" y="218"/>
                  <a:pt x="1871" y="218"/>
                </a:cubicBezTo>
                <a:cubicBezTo>
                  <a:pt x="1733" y="-36"/>
                  <a:pt x="1589" y="60"/>
                  <a:pt x="1485" y="313"/>
                </a:cubicBezTo>
                <a:cubicBezTo>
                  <a:pt x="1347" y="60"/>
                  <a:pt x="1085" y="20"/>
                  <a:pt x="1022" y="301"/>
                </a:cubicBezTo>
                <a:lnTo>
                  <a:pt x="1022" y="308"/>
                </a:lnTo>
                <a:cubicBezTo>
                  <a:pt x="1008" y="347"/>
                  <a:pt x="999" y="392"/>
                  <a:pt x="999" y="449"/>
                </a:cubicBezTo>
                <a:cubicBezTo>
                  <a:pt x="999" y="223"/>
                  <a:pt x="672" y="183"/>
                  <a:pt x="661" y="590"/>
                </a:cubicBezTo>
                <a:cubicBezTo>
                  <a:pt x="396" y="510"/>
                  <a:pt x="191" y="961"/>
                  <a:pt x="421" y="1265"/>
                </a:cubicBezTo>
                <a:cubicBezTo>
                  <a:pt x="231" y="1181"/>
                  <a:pt x="-4" y="1536"/>
                  <a:pt x="270" y="2122"/>
                </a:cubicBezTo>
                <a:cubicBezTo>
                  <a:pt x="157" y="2194"/>
                  <a:pt x="121" y="2476"/>
                  <a:pt x="221" y="2594"/>
                </a:cubicBezTo>
                <a:cubicBezTo>
                  <a:pt x="72" y="2702"/>
                  <a:pt x="24" y="3125"/>
                  <a:pt x="187" y="3356"/>
                </a:cubicBezTo>
                <a:cubicBezTo>
                  <a:pt x="1" y="3350"/>
                  <a:pt x="-99" y="3897"/>
                  <a:pt x="146" y="4020"/>
                </a:cubicBezTo>
                <a:cubicBezTo>
                  <a:pt x="-36" y="4268"/>
                  <a:pt x="-47" y="4798"/>
                  <a:pt x="166" y="5000"/>
                </a:cubicBezTo>
                <a:cubicBezTo>
                  <a:pt x="-62" y="5180"/>
                  <a:pt x="-16" y="5705"/>
                  <a:pt x="215" y="5795"/>
                </a:cubicBezTo>
                <a:cubicBezTo>
                  <a:pt x="55" y="5902"/>
                  <a:pt x="-55" y="6291"/>
                  <a:pt x="146" y="6426"/>
                </a:cubicBezTo>
                <a:cubicBezTo>
                  <a:pt x="-114" y="6832"/>
                  <a:pt x="184" y="7096"/>
                  <a:pt x="184" y="7096"/>
                </a:cubicBezTo>
                <a:cubicBezTo>
                  <a:pt x="31" y="7322"/>
                  <a:pt x="68" y="7535"/>
                  <a:pt x="221" y="7705"/>
                </a:cubicBezTo>
                <a:cubicBezTo>
                  <a:pt x="57" y="7953"/>
                  <a:pt x="102" y="8381"/>
                  <a:pt x="318" y="8431"/>
                </a:cubicBezTo>
                <a:cubicBezTo>
                  <a:pt x="195" y="8730"/>
                  <a:pt x="232" y="8961"/>
                  <a:pt x="392" y="8961"/>
                </a:cubicBezTo>
                <a:cubicBezTo>
                  <a:pt x="344" y="9203"/>
                  <a:pt x="392" y="9412"/>
                  <a:pt x="564" y="9356"/>
                </a:cubicBezTo>
                <a:cubicBezTo>
                  <a:pt x="526" y="9513"/>
                  <a:pt x="709" y="9693"/>
                  <a:pt x="881" y="9587"/>
                </a:cubicBezTo>
                <a:cubicBezTo>
                  <a:pt x="843" y="9806"/>
                  <a:pt x="1015" y="9998"/>
                  <a:pt x="1178" y="9818"/>
                </a:cubicBezTo>
                <a:cubicBezTo>
                  <a:pt x="1272" y="10003"/>
                  <a:pt x="1458" y="10082"/>
                  <a:pt x="1522" y="9739"/>
                </a:cubicBezTo>
                <a:cubicBezTo>
                  <a:pt x="1600" y="10088"/>
                  <a:pt x="1886" y="9975"/>
                  <a:pt x="1913" y="9755"/>
                </a:cubicBezTo>
                <a:cubicBezTo>
                  <a:pt x="1969" y="9975"/>
                  <a:pt x="2207" y="9969"/>
                  <a:pt x="2349" y="9755"/>
                </a:cubicBezTo>
                <a:cubicBezTo>
                  <a:pt x="2382" y="9839"/>
                  <a:pt x="2445" y="9896"/>
                  <a:pt x="2517" y="9885"/>
                </a:cubicBezTo>
                <a:cubicBezTo>
                  <a:pt x="2562" y="9890"/>
                  <a:pt x="2610" y="9879"/>
                  <a:pt x="2655" y="9851"/>
                </a:cubicBezTo>
                <a:cubicBezTo>
                  <a:pt x="2755" y="10009"/>
                  <a:pt x="2919" y="10059"/>
                  <a:pt x="2979" y="9739"/>
                </a:cubicBezTo>
                <a:cubicBezTo>
                  <a:pt x="3057" y="10088"/>
                  <a:pt x="3344" y="9975"/>
                  <a:pt x="3366" y="9755"/>
                </a:cubicBezTo>
                <a:cubicBezTo>
                  <a:pt x="3429" y="9998"/>
                  <a:pt x="3709" y="9964"/>
                  <a:pt x="3847" y="9688"/>
                </a:cubicBezTo>
                <a:cubicBezTo>
                  <a:pt x="3843" y="10003"/>
                  <a:pt x="4171" y="10167"/>
                  <a:pt x="4246" y="9755"/>
                </a:cubicBezTo>
                <a:cubicBezTo>
                  <a:pt x="4402" y="10099"/>
                  <a:pt x="4708" y="9952"/>
                  <a:pt x="4827" y="9728"/>
                </a:cubicBezTo>
                <a:cubicBezTo>
                  <a:pt x="4936" y="10110"/>
                  <a:pt x="5267" y="10065"/>
                  <a:pt x="5319" y="9677"/>
                </a:cubicBezTo>
                <a:cubicBezTo>
                  <a:pt x="5382" y="9947"/>
                  <a:pt x="5595" y="10093"/>
                  <a:pt x="5676" y="9761"/>
                </a:cubicBezTo>
                <a:cubicBezTo>
                  <a:pt x="5916" y="10195"/>
                  <a:pt x="6072" y="9693"/>
                  <a:pt x="6072" y="9693"/>
                </a:cubicBezTo>
                <a:cubicBezTo>
                  <a:pt x="6210" y="9952"/>
                  <a:pt x="6344" y="10009"/>
                  <a:pt x="6448" y="9749"/>
                </a:cubicBezTo>
                <a:cubicBezTo>
                  <a:pt x="6586" y="10009"/>
                  <a:pt x="6848" y="10049"/>
                  <a:pt x="6911" y="9761"/>
                </a:cubicBezTo>
                <a:cubicBezTo>
                  <a:pt x="7067" y="10037"/>
                  <a:pt x="7317" y="9868"/>
                  <a:pt x="7346" y="9649"/>
                </a:cubicBezTo>
                <a:cubicBezTo>
                  <a:pt x="7410" y="9913"/>
                  <a:pt x="7622" y="10065"/>
                  <a:pt x="7704" y="9728"/>
                </a:cubicBezTo>
                <a:cubicBezTo>
                  <a:pt x="7946" y="10167"/>
                  <a:pt x="8103" y="9665"/>
                  <a:pt x="8103" y="9665"/>
                </a:cubicBezTo>
                <a:cubicBezTo>
                  <a:pt x="8241" y="9919"/>
                  <a:pt x="8375" y="9980"/>
                  <a:pt x="8479" y="9721"/>
                </a:cubicBezTo>
                <a:cubicBezTo>
                  <a:pt x="8547" y="9846"/>
                  <a:pt x="8647" y="9924"/>
                  <a:pt x="8740" y="9930"/>
                </a:cubicBezTo>
                <a:cubicBezTo>
                  <a:pt x="8860" y="9947"/>
                  <a:pt x="8998" y="9846"/>
                  <a:pt x="8990" y="9637"/>
                </a:cubicBezTo>
                <a:cubicBezTo>
                  <a:pt x="8990" y="9857"/>
                  <a:pt x="9317" y="9902"/>
                  <a:pt x="9329" y="9490"/>
                </a:cubicBezTo>
                <a:cubicBezTo>
                  <a:pt x="9597" y="9615"/>
                  <a:pt x="9803" y="9248"/>
                  <a:pt x="9609" y="8859"/>
                </a:cubicBezTo>
                <a:cubicBezTo>
                  <a:pt x="9799" y="8944"/>
                  <a:pt x="10007" y="8538"/>
                  <a:pt x="9769" y="8144"/>
                </a:cubicBezTo>
                <a:cubicBezTo>
                  <a:pt x="9877" y="8076"/>
                  <a:pt x="9941" y="7654"/>
                  <a:pt x="9840" y="7535"/>
                </a:cubicBezTo>
                <a:cubicBezTo>
                  <a:pt x="9989" y="7429"/>
                  <a:pt x="9966" y="6955"/>
                  <a:pt x="9803" y="6730"/>
                </a:cubicBezTo>
                <a:cubicBezTo>
                  <a:pt x="9989" y="6735"/>
                  <a:pt x="10089" y="6183"/>
                  <a:pt x="9844" y="6060"/>
                </a:cubicBezTo>
                <a:cubicBezTo>
                  <a:pt x="10048" y="5801"/>
                  <a:pt x="10063" y="5270"/>
                  <a:pt x="9824" y="5080"/>
                </a:cubicBezTo>
                <a:cubicBezTo>
                  <a:pt x="10052" y="4905"/>
                  <a:pt x="10030" y="4341"/>
                  <a:pt x="9795" y="4251"/>
                </a:cubicBezTo>
                <a:cubicBezTo>
                  <a:pt x="9955" y="4149"/>
                  <a:pt x="10045" y="3795"/>
                  <a:pt x="9844" y="3654"/>
                </a:cubicBezTo>
                <a:cubicBezTo>
                  <a:pt x="10104" y="3248"/>
                  <a:pt x="9806" y="2989"/>
                  <a:pt x="9806" y="2989"/>
                </a:cubicBezTo>
                <a:cubicBezTo>
                  <a:pt x="9959" y="2758"/>
                  <a:pt x="9921" y="2550"/>
                  <a:pt x="9769" y="2375"/>
                </a:cubicBezTo>
                <a:cubicBezTo>
                  <a:pt x="9933" y="2127"/>
                  <a:pt x="9888" y="1704"/>
                  <a:pt x="9672" y="1648"/>
                </a:cubicBezTo>
                <a:cubicBezTo>
                  <a:pt x="9795" y="1350"/>
                  <a:pt x="9758" y="1119"/>
                  <a:pt x="9597" y="1119"/>
                </a:cubicBezTo>
                <a:cubicBezTo>
                  <a:pt x="9649" y="877"/>
                  <a:pt x="9597" y="668"/>
                  <a:pt x="9430" y="724"/>
                </a:cubicBezTo>
                <a:cubicBezTo>
                  <a:pt x="9464" y="567"/>
                  <a:pt x="9285" y="398"/>
                  <a:pt x="9117" y="493"/>
                </a:cubicBezTo>
                <a:cubicBezTo>
                  <a:pt x="9117" y="488"/>
                  <a:pt x="9113" y="488"/>
                  <a:pt x="9113" y="488"/>
                </a:cubicBezTo>
                <a:cubicBezTo>
                  <a:pt x="9139" y="268"/>
                  <a:pt x="8968" y="88"/>
                  <a:pt x="8807" y="268"/>
                </a:cubicBezTo>
                <a:cubicBezTo>
                  <a:pt x="8726" y="49"/>
                  <a:pt x="8509" y="-76"/>
                  <a:pt x="8442" y="296"/>
                </a:cubicBezTo>
                <a:cubicBezTo>
                  <a:pt x="8364" y="-53"/>
                  <a:pt x="8077" y="60"/>
                  <a:pt x="8051" y="285"/>
                </a:cubicBezTo>
                <a:cubicBezTo>
                  <a:pt x="7988" y="37"/>
                  <a:pt x="7708" y="70"/>
                  <a:pt x="7574" y="347"/>
                </a:cubicBezTo>
                <a:cubicBezTo>
                  <a:pt x="7577" y="31"/>
                  <a:pt x="7249" y="-132"/>
                  <a:pt x="7175" y="280"/>
                </a:cubicBezTo>
                <a:close/>
              </a:path>
            </a:pathLst>
          </a:custGeom>
          <a:solidFill>
            <a:schemeClr val="tx1"/>
          </a:solidFill>
          <a:ln w="19050"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Freeform 9"/>
          <p:cNvSpPr>
            <a:spLocks/>
          </p:cNvSpPr>
          <p:nvPr/>
        </p:nvSpPr>
        <p:spPr bwMode="auto">
          <a:xfrm>
            <a:off x="1019427" y="681199"/>
            <a:ext cx="7096569" cy="5379058"/>
          </a:xfrm>
          <a:custGeom>
            <a:avLst/>
            <a:gdLst>
              <a:gd name="T0" fmla="*/ 2466 w 2671"/>
              <a:gd name="T1" fmla="*/ 92 h 1682"/>
              <a:gd name="T2" fmla="*/ 200 w 2671"/>
              <a:gd name="T3" fmla="*/ 99 h 1682"/>
              <a:gd name="T4" fmla="*/ 169 w 2671"/>
              <a:gd name="T5" fmla="*/ 1583 h 1682"/>
              <a:gd name="T6" fmla="*/ 2481 w 2671"/>
              <a:gd name="T7" fmla="*/ 1562 h 1682"/>
              <a:gd name="T8" fmla="*/ 2466 w 2671"/>
              <a:gd name="T9" fmla="*/ 92 h 1682"/>
              <a:gd name="connsiteX0" fmla="*/ 9074 w 9535"/>
              <a:gd name="connsiteY0" fmla="*/ 447 h 9722"/>
              <a:gd name="connsiteX1" fmla="*/ 544 w 9535"/>
              <a:gd name="connsiteY1" fmla="*/ 264 h 9722"/>
              <a:gd name="connsiteX2" fmla="*/ 475 w 9535"/>
              <a:gd name="connsiteY2" fmla="*/ 9311 h 9722"/>
              <a:gd name="connsiteX3" fmla="*/ 9131 w 9535"/>
              <a:gd name="connsiteY3" fmla="*/ 9187 h 9722"/>
              <a:gd name="connsiteX4" fmla="*/ 9074 w 9535"/>
              <a:gd name="connsiteY4" fmla="*/ 447 h 9722"/>
              <a:gd name="connsiteX0" fmla="*/ 9519 w 10001"/>
              <a:gd name="connsiteY0" fmla="*/ 986 h 10526"/>
              <a:gd name="connsiteX1" fmla="*/ 5107 w 10001"/>
              <a:gd name="connsiteY1" fmla="*/ 519 h 10526"/>
              <a:gd name="connsiteX2" fmla="*/ 573 w 10001"/>
              <a:gd name="connsiteY2" fmla="*/ 798 h 10526"/>
              <a:gd name="connsiteX3" fmla="*/ 500 w 10001"/>
              <a:gd name="connsiteY3" fmla="*/ 10103 h 10526"/>
              <a:gd name="connsiteX4" fmla="*/ 9578 w 10001"/>
              <a:gd name="connsiteY4" fmla="*/ 9976 h 10526"/>
              <a:gd name="connsiteX5" fmla="*/ 9519 w 10001"/>
              <a:gd name="connsiteY5" fmla="*/ 986 h 10526"/>
              <a:gd name="connsiteX0" fmla="*/ 9561 w 10043"/>
              <a:gd name="connsiteY0" fmla="*/ 870 h 10410"/>
              <a:gd name="connsiteX1" fmla="*/ 5149 w 10043"/>
              <a:gd name="connsiteY1" fmla="*/ 403 h 10410"/>
              <a:gd name="connsiteX2" fmla="*/ 533 w 10043"/>
              <a:gd name="connsiteY2" fmla="*/ 862 h 10410"/>
              <a:gd name="connsiteX3" fmla="*/ 542 w 10043"/>
              <a:gd name="connsiteY3" fmla="*/ 9987 h 10410"/>
              <a:gd name="connsiteX4" fmla="*/ 9620 w 10043"/>
              <a:gd name="connsiteY4" fmla="*/ 9860 h 10410"/>
              <a:gd name="connsiteX5" fmla="*/ 9561 w 10043"/>
              <a:gd name="connsiteY5" fmla="*/ 870 h 10410"/>
              <a:gd name="connsiteX0" fmla="*/ 9572 w 10054"/>
              <a:gd name="connsiteY0" fmla="*/ 835 h 10375"/>
              <a:gd name="connsiteX1" fmla="*/ 5160 w 10054"/>
              <a:gd name="connsiteY1" fmla="*/ 368 h 10375"/>
              <a:gd name="connsiteX2" fmla="*/ 544 w 10054"/>
              <a:gd name="connsiteY2" fmla="*/ 827 h 10375"/>
              <a:gd name="connsiteX3" fmla="*/ 553 w 10054"/>
              <a:gd name="connsiteY3" fmla="*/ 9952 h 10375"/>
              <a:gd name="connsiteX4" fmla="*/ 9631 w 10054"/>
              <a:gd name="connsiteY4" fmla="*/ 9825 h 10375"/>
              <a:gd name="connsiteX5" fmla="*/ 9572 w 10054"/>
              <a:gd name="connsiteY5" fmla="*/ 835 h 10375"/>
              <a:gd name="connsiteX0" fmla="*/ 9532 w 10014"/>
              <a:gd name="connsiteY0" fmla="*/ 835 h 10375"/>
              <a:gd name="connsiteX1" fmla="*/ 5120 w 10014"/>
              <a:gd name="connsiteY1" fmla="*/ 368 h 10375"/>
              <a:gd name="connsiteX2" fmla="*/ 504 w 10014"/>
              <a:gd name="connsiteY2" fmla="*/ 827 h 10375"/>
              <a:gd name="connsiteX3" fmla="*/ 513 w 10014"/>
              <a:gd name="connsiteY3" fmla="*/ 9952 h 10375"/>
              <a:gd name="connsiteX4" fmla="*/ 9591 w 10014"/>
              <a:gd name="connsiteY4" fmla="*/ 9825 h 10375"/>
              <a:gd name="connsiteX5" fmla="*/ 9532 w 10014"/>
              <a:gd name="connsiteY5" fmla="*/ 835 h 10375"/>
              <a:gd name="connsiteX0" fmla="*/ 9532 w 10014"/>
              <a:gd name="connsiteY0" fmla="*/ 653 h 10193"/>
              <a:gd name="connsiteX1" fmla="*/ 5120 w 10014"/>
              <a:gd name="connsiteY1" fmla="*/ 186 h 10193"/>
              <a:gd name="connsiteX2" fmla="*/ 504 w 10014"/>
              <a:gd name="connsiteY2" fmla="*/ 645 h 10193"/>
              <a:gd name="connsiteX3" fmla="*/ 513 w 10014"/>
              <a:gd name="connsiteY3" fmla="*/ 9770 h 10193"/>
              <a:gd name="connsiteX4" fmla="*/ 9591 w 10014"/>
              <a:gd name="connsiteY4" fmla="*/ 9643 h 10193"/>
              <a:gd name="connsiteX5" fmla="*/ 9532 w 10014"/>
              <a:gd name="connsiteY5" fmla="*/ 653 h 10193"/>
              <a:gd name="connsiteX0" fmla="*/ 9532 w 10014"/>
              <a:gd name="connsiteY0" fmla="*/ 579 h 10119"/>
              <a:gd name="connsiteX1" fmla="*/ 5120 w 10014"/>
              <a:gd name="connsiteY1" fmla="*/ 112 h 10119"/>
              <a:gd name="connsiteX2" fmla="*/ 504 w 10014"/>
              <a:gd name="connsiteY2" fmla="*/ 571 h 10119"/>
              <a:gd name="connsiteX3" fmla="*/ 513 w 10014"/>
              <a:gd name="connsiteY3" fmla="*/ 9696 h 10119"/>
              <a:gd name="connsiteX4" fmla="*/ 9591 w 10014"/>
              <a:gd name="connsiteY4" fmla="*/ 9569 h 10119"/>
              <a:gd name="connsiteX5" fmla="*/ 9532 w 10014"/>
              <a:gd name="connsiteY5" fmla="*/ 579 h 10119"/>
              <a:gd name="connsiteX0" fmla="*/ 9560 w 10042"/>
              <a:gd name="connsiteY0" fmla="*/ 783 h 10323"/>
              <a:gd name="connsiteX1" fmla="*/ 5132 w 10042"/>
              <a:gd name="connsiteY1" fmla="*/ 521 h 10323"/>
              <a:gd name="connsiteX2" fmla="*/ 532 w 10042"/>
              <a:gd name="connsiteY2" fmla="*/ 775 h 10323"/>
              <a:gd name="connsiteX3" fmla="*/ 541 w 10042"/>
              <a:gd name="connsiteY3" fmla="*/ 9900 h 10323"/>
              <a:gd name="connsiteX4" fmla="*/ 9619 w 10042"/>
              <a:gd name="connsiteY4" fmla="*/ 9773 h 10323"/>
              <a:gd name="connsiteX5" fmla="*/ 9560 w 10042"/>
              <a:gd name="connsiteY5" fmla="*/ 783 h 10323"/>
              <a:gd name="connsiteX0" fmla="*/ 9562 w 10044"/>
              <a:gd name="connsiteY0" fmla="*/ 560 h 10100"/>
              <a:gd name="connsiteX1" fmla="*/ 5134 w 10044"/>
              <a:gd name="connsiteY1" fmla="*/ 298 h 10100"/>
              <a:gd name="connsiteX2" fmla="*/ 534 w 10044"/>
              <a:gd name="connsiteY2" fmla="*/ 552 h 10100"/>
              <a:gd name="connsiteX3" fmla="*/ 543 w 10044"/>
              <a:gd name="connsiteY3" fmla="*/ 9677 h 10100"/>
              <a:gd name="connsiteX4" fmla="*/ 9621 w 10044"/>
              <a:gd name="connsiteY4" fmla="*/ 9550 h 10100"/>
              <a:gd name="connsiteX5" fmla="*/ 9562 w 10044"/>
              <a:gd name="connsiteY5" fmla="*/ 560 h 10100"/>
              <a:gd name="connsiteX0" fmla="*/ 9598 w 10080"/>
              <a:gd name="connsiteY0" fmla="*/ 482 h 10022"/>
              <a:gd name="connsiteX1" fmla="*/ 5170 w 10080"/>
              <a:gd name="connsiteY1" fmla="*/ 220 h 10022"/>
              <a:gd name="connsiteX2" fmla="*/ 504 w 10080"/>
              <a:gd name="connsiteY2" fmla="*/ 602 h 10022"/>
              <a:gd name="connsiteX3" fmla="*/ 579 w 10080"/>
              <a:gd name="connsiteY3" fmla="*/ 9599 h 10022"/>
              <a:gd name="connsiteX4" fmla="*/ 9657 w 10080"/>
              <a:gd name="connsiteY4" fmla="*/ 9472 h 10022"/>
              <a:gd name="connsiteX5" fmla="*/ 9598 w 10080"/>
              <a:gd name="connsiteY5" fmla="*/ 482 h 10022"/>
              <a:gd name="connsiteX0" fmla="*/ 9553 w 10035"/>
              <a:gd name="connsiteY0" fmla="*/ 453 h 9993"/>
              <a:gd name="connsiteX1" fmla="*/ 5125 w 10035"/>
              <a:gd name="connsiteY1" fmla="*/ 191 h 9993"/>
              <a:gd name="connsiteX2" fmla="*/ 459 w 10035"/>
              <a:gd name="connsiteY2" fmla="*/ 573 h 9993"/>
              <a:gd name="connsiteX3" fmla="*/ 534 w 10035"/>
              <a:gd name="connsiteY3" fmla="*/ 9570 h 9993"/>
              <a:gd name="connsiteX4" fmla="*/ 9612 w 10035"/>
              <a:gd name="connsiteY4" fmla="*/ 9443 h 9993"/>
              <a:gd name="connsiteX5" fmla="*/ 9553 w 10035"/>
              <a:gd name="connsiteY5" fmla="*/ 453 h 9993"/>
              <a:gd name="connsiteX0" fmla="*/ 9520 w 10000"/>
              <a:gd name="connsiteY0" fmla="*/ 453 h 10000"/>
              <a:gd name="connsiteX1" fmla="*/ 5107 w 10000"/>
              <a:gd name="connsiteY1" fmla="*/ 191 h 10000"/>
              <a:gd name="connsiteX2" fmla="*/ 457 w 10000"/>
              <a:gd name="connsiteY2" fmla="*/ 573 h 10000"/>
              <a:gd name="connsiteX3" fmla="*/ 532 w 10000"/>
              <a:gd name="connsiteY3" fmla="*/ 9577 h 10000"/>
              <a:gd name="connsiteX4" fmla="*/ 9578 w 10000"/>
              <a:gd name="connsiteY4" fmla="*/ 9450 h 10000"/>
              <a:gd name="connsiteX5" fmla="*/ 9520 w 10000"/>
              <a:gd name="connsiteY5" fmla="*/ 453 h 10000"/>
              <a:gd name="connsiteX0" fmla="*/ 9520 w 10000"/>
              <a:gd name="connsiteY0" fmla="*/ 445 h 9992"/>
              <a:gd name="connsiteX1" fmla="*/ 5107 w 10000"/>
              <a:gd name="connsiteY1" fmla="*/ 183 h 9992"/>
              <a:gd name="connsiteX2" fmla="*/ 457 w 10000"/>
              <a:gd name="connsiteY2" fmla="*/ 565 h 9992"/>
              <a:gd name="connsiteX3" fmla="*/ 532 w 10000"/>
              <a:gd name="connsiteY3" fmla="*/ 9569 h 9992"/>
              <a:gd name="connsiteX4" fmla="*/ 9578 w 10000"/>
              <a:gd name="connsiteY4" fmla="*/ 9442 h 9992"/>
              <a:gd name="connsiteX5" fmla="*/ 9520 w 10000"/>
              <a:gd name="connsiteY5" fmla="*/ 445 h 9992"/>
              <a:gd name="connsiteX0" fmla="*/ 9561 w 10041"/>
              <a:gd name="connsiteY0" fmla="*/ 695 h 10250"/>
              <a:gd name="connsiteX1" fmla="*/ 5115 w 10041"/>
              <a:gd name="connsiteY1" fmla="*/ 356 h 10250"/>
              <a:gd name="connsiteX2" fmla="*/ 498 w 10041"/>
              <a:gd name="connsiteY2" fmla="*/ 815 h 10250"/>
              <a:gd name="connsiteX3" fmla="*/ 573 w 10041"/>
              <a:gd name="connsiteY3" fmla="*/ 9827 h 10250"/>
              <a:gd name="connsiteX4" fmla="*/ 9619 w 10041"/>
              <a:gd name="connsiteY4" fmla="*/ 9700 h 10250"/>
              <a:gd name="connsiteX5" fmla="*/ 9561 w 10041"/>
              <a:gd name="connsiteY5" fmla="*/ 695 h 10250"/>
              <a:gd name="connsiteX0" fmla="*/ 9561 w 9999"/>
              <a:gd name="connsiteY0" fmla="*/ 695 h 10250"/>
              <a:gd name="connsiteX1" fmla="*/ 5115 w 9999"/>
              <a:gd name="connsiteY1" fmla="*/ 356 h 10250"/>
              <a:gd name="connsiteX2" fmla="*/ 498 w 9999"/>
              <a:gd name="connsiteY2" fmla="*/ 815 h 10250"/>
              <a:gd name="connsiteX3" fmla="*/ 573 w 9999"/>
              <a:gd name="connsiteY3" fmla="*/ 9827 h 10250"/>
              <a:gd name="connsiteX4" fmla="*/ 9619 w 9999"/>
              <a:gd name="connsiteY4" fmla="*/ 9700 h 10250"/>
              <a:gd name="connsiteX5" fmla="*/ 9561 w 9999"/>
              <a:gd name="connsiteY5" fmla="*/ 695 h 10250"/>
              <a:gd name="connsiteX0" fmla="*/ 9562 w 10000"/>
              <a:gd name="connsiteY0" fmla="*/ 678 h 10000"/>
              <a:gd name="connsiteX1" fmla="*/ 5116 w 10000"/>
              <a:gd name="connsiteY1" fmla="*/ 347 h 10000"/>
              <a:gd name="connsiteX2" fmla="*/ 498 w 10000"/>
              <a:gd name="connsiteY2" fmla="*/ 795 h 10000"/>
              <a:gd name="connsiteX3" fmla="*/ 573 w 10000"/>
              <a:gd name="connsiteY3" fmla="*/ 9587 h 10000"/>
              <a:gd name="connsiteX4" fmla="*/ 9620 w 10000"/>
              <a:gd name="connsiteY4" fmla="*/ 9463 h 10000"/>
              <a:gd name="connsiteX5" fmla="*/ 9562 w 10000"/>
              <a:gd name="connsiteY5" fmla="*/ 678 h 10000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604 w 10042"/>
              <a:gd name="connsiteY0" fmla="*/ 678 h 10231"/>
              <a:gd name="connsiteX1" fmla="*/ 5158 w 10042"/>
              <a:gd name="connsiteY1" fmla="*/ 347 h 10231"/>
              <a:gd name="connsiteX2" fmla="*/ 540 w 10042"/>
              <a:gd name="connsiteY2" fmla="*/ 795 h 10231"/>
              <a:gd name="connsiteX3" fmla="*/ 615 w 10042"/>
              <a:gd name="connsiteY3" fmla="*/ 9587 h 10231"/>
              <a:gd name="connsiteX4" fmla="*/ 5174 w 10042"/>
              <a:gd name="connsiteY4" fmla="*/ 10029 h 10231"/>
              <a:gd name="connsiteX5" fmla="*/ 9662 w 10042"/>
              <a:gd name="connsiteY5" fmla="*/ 9463 h 10231"/>
              <a:gd name="connsiteX6" fmla="*/ 9604 w 10042"/>
              <a:gd name="connsiteY6" fmla="*/ 678 h 10231"/>
              <a:gd name="connsiteX0" fmla="*/ 9631 w 10069"/>
              <a:gd name="connsiteY0" fmla="*/ 685 h 10297"/>
              <a:gd name="connsiteX1" fmla="*/ 5185 w 10069"/>
              <a:gd name="connsiteY1" fmla="*/ 354 h 10297"/>
              <a:gd name="connsiteX2" fmla="*/ 567 w 10069"/>
              <a:gd name="connsiteY2" fmla="*/ 802 h 10297"/>
              <a:gd name="connsiteX3" fmla="*/ 593 w 10069"/>
              <a:gd name="connsiteY3" fmla="*/ 9694 h 10297"/>
              <a:gd name="connsiteX4" fmla="*/ 5201 w 10069"/>
              <a:gd name="connsiteY4" fmla="*/ 10036 h 10297"/>
              <a:gd name="connsiteX5" fmla="*/ 9689 w 10069"/>
              <a:gd name="connsiteY5" fmla="*/ 9470 h 10297"/>
              <a:gd name="connsiteX6" fmla="*/ 9631 w 10069"/>
              <a:gd name="connsiteY6" fmla="*/ 685 h 10297"/>
              <a:gd name="connsiteX0" fmla="*/ 9642 w 10080"/>
              <a:gd name="connsiteY0" fmla="*/ 685 h 10204"/>
              <a:gd name="connsiteX1" fmla="*/ 5196 w 10080"/>
              <a:gd name="connsiteY1" fmla="*/ 354 h 10204"/>
              <a:gd name="connsiteX2" fmla="*/ 578 w 10080"/>
              <a:gd name="connsiteY2" fmla="*/ 802 h 10204"/>
              <a:gd name="connsiteX3" fmla="*/ 604 w 10080"/>
              <a:gd name="connsiteY3" fmla="*/ 9694 h 10204"/>
              <a:gd name="connsiteX4" fmla="*/ 5212 w 10080"/>
              <a:gd name="connsiteY4" fmla="*/ 10036 h 10204"/>
              <a:gd name="connsiteX5" fmla="*/ 9700 w 10080"/>
              <a:gd name="connsiteY5" fmla="*/ 9470 h 10204"/>
              <a:gd name="connsiteX6" fmla="*/ 9642 w 10080"/>
              <a:gd name="connsiteY6" fmla="*/ 685 h 10204"/>
              <a:gd name="connsiteX0" fmla="*/ 9642 w 10204"/>
              <a:gd name="connsiteY0" fmla="*/ 772 h 10409"/>
              <a:gd name="connsiteX1" fmla="*/ 5196 w 10204"/>
              <a:gd name="connsiteY1" fmla="*/ 441 h 10409"/>
              <a:gd name="connsiteX2" fmla="*/ 578 w 10204"/>
              <a:gd name="connsiteY2" fmla="*/ 889 h 10409"/>
              <a:gd name="connsiteX3" fmla="*/ 604 w 10204"/>
              <a:gd name="connsiteY3" fmla="*/ 9781 h 10409"/>
              <a:gd name="connsiteX4" fmla="*/ 5212 w 10204"/>
              <a:gd name="connsiteY4" fmla="*/ 10123 h 10409"/>
              <a:gd name="connsiteX5" fmla="*/ 9651 w 10204"/>
              <a:gd name="connsiteY5" fmla="*/ 9758 h 10409"/>
              <a:gd name="connsiteX6" fmla="*/ 9642 w 10204"/>
              <a:gd name="connsiteY6" fmla="*/ 772 h 10409"/>
              <a:gd name="connsiteX0" fmla="*/ 9642 w 10230"/>
              <a:gd name="connsiteY0" fmla="*/ 772 h 10250"/>
              <a:gd name="connsiteX1" fmla="*/ 5196 w 10230"/>
              <a:gd name="connsiteY1" fmla="*/ 441 h 10250"/>
              <a:gd name="connsiteX2" fmla="*/ 578 w 10230"/>
              <a:gd name="connsiteY2" fmla="*/ 889 h 10250"/>
              <a:gd name="connsiteX3" fmla="*/ 604 w 10230"/>
              <a:gd name="connsiteY3" fmla="*/ 9781 h 10250"/>
              <a:gd name="connsiteX4" fmla="*/ 5212 w 10230"/>
              <a:gd name="connsiteY4" fmla="*/ 10123 h 10250"/>
              <a:gd name="connsiteX5" fmla="*/ 9651 w 10230"/>
              <a:gd name="connsiteY5" fmla="*/ 9758 h 10250"/>
              <a:gd name="connsiteX6" fmla="*/ 9642 w 10230"/>
              <a:gd name="connsiteY6" fmla="*/ 772 h 10250"/>
              <a:gd name="connsiteX0" fmla="*/ 9642 w 10133"/>
              <a:gd name="connsiteY0" fmla="*/ 772 h 10250"/>
              <a:gd name="connsiteX1" fmla="*/ 5196 w 10133"/>
              <a:gd name="connsiteY1" fmla="*/ 441 h 10250"/>
              <a:gd name="connsiteX2" fmla="*/ 578 w 10133"/>
              <a:gd name="connsiteY2" fmla="*/ 889 h 10250"/>
              <a:gd name="connsiteX3" fmla="*/ 604 w 10133"/>
              <a:gd name="connsiteY3" fmla="*/ 9781 h 10250"/>
              <a:gd name="connsiteX4" fmla="*/ 5212 w 10133"/>
              <a:gd name="connsiteY4" fmla="*/ 10123 h 10250"/>
              <a:gd name="connsiteX5" fmla="*/ 9651 w 10133"/>
              <a:gd name="connsiteY5" fmla="*/ 9758 h 10250"/>
              <a:gd name="connsiteX6" fmla="*/ 9642 w 10133"/>
              <a:gd name="connsiteY6" fmla="*/ 772 h 10250"/>
              <a:gd name="connsiteX0" fmla="*/ 9642 w 10150"/>
              <a:gd name="connsiteY0" fmla="*/ 779 h 10263"/>
              <a:gd name="connsiteX1" fmla="*/ 5196 w 10150"/>
              <a:gd name="connsiteY1" fmla="*/ 448 h 10263"/>
              <a:gd name="connsiteX2" fmla="*/ 578 w 10150"/>
              <a:gd name="connsiteY2" fmla="*/ 896 h 10263"/>
              <a:gd name="connsiteX3" fmla="*/ 604 w 10150"/>
              <a:gd name="connsiteY3" fmla="*/ 9788 h 10263"/>
              <a:gd name="connsiteX4" fmla="*/ 5212 w 10150"/>
              <a:gd name="connsiteY4" fmla="*/ 10130 h 10263"/>
              <a:gd name="connsiteX5" fmla="*/ 9684 w 10150"/>
              <a:gd name="connsiteY5" fmla="*/ 9865 h 10263"/>
              <a:gd name="connsiteX6" fmla="*/ 9642 w 10150"/>
              <a:gd name="connsiteY6" fmla="*/ 779 h 10263"/>
              <a:gd name="connsiteX0" fmla="*/ 9642 w 10204"/>
              <a:gd name="connsiteY0" fmla="*/ 779 h 10257"/>
              <a:gd name="connsiteX1" fmla="*/ 5196 w 10204"/>
              <a:gd name="connsiteY1" fmla="*/ 448 h 10257"/>
              <a:gd name="connsiteX2" fmla="*/ 578 w 10204"/>
              <a:gd name="connsiteY2" fmla="*/ 896 h 10257"/>
              <a:gd name="connsiteX3" fmla="*/ 604 w 10204"/>
              <a:gd name="connsiteY3" fmla="*/ 9788 h 10257"/>
              <a:gd name="connsiteX4" fmla="*/ 5212 w 10204"/>
              <a:gd name="connsiteY4" fmla="*/ 10130 h 10257"/>
              <a:gd name="connsiteX5" fmla="*/ 9684 w 10204"/>
              <a:gd name="connsiteY5" fmla="*/ 9865 h 10257"/>
              <a:gd name="connsiteX6" fmla="*/ 9642 w 10204"/>
              <a:gd name="connsiteY6" fmla="*/ 779 h 10257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23"/>
              <a:gd name="connsiteY0" fmla="*/ 686 h 10164"/>
              <a:gd name="connsiteX1" fmla="*/ 5196 w 10223"/>
              <a:gd name="connsiteY1" fmla="*/ 355 h 10164"/>
              <a:gd name="connsiteX2" fmla="*/ 578 w 10223"/>
              <a:gd name="connsiteY2" fmla="*/ 803 h 10164"/>
              <a:gd name="connsiteX3" fmla="*/ 604 w 10223"/>
              <a:gd name="connsiteY3" fmla="*/ 9695 h 10164"/>
              <a:gd name="connsiteX4" fmla="*/ 5212 w 10223"/>
              <a:gd name="connsiteY4" fmla="*/ 10037 h 10164"/>
              <a:gd name="connsiteX5" fmla="*/ 9684 w 10223"/>
              <a:gd name="connsiteY5" fmla="*/ 9772 h 10164"/>
              <a:gd name="connsiteX6" fmla="*/ 10111 w 10223"/>
              <a:gd name="connsiteY6" fmla="*/ 5246 h 10164"/>
              <a:gd name="connsiteX7" fmla="*/ 9642 w 10223"/>
              <a:gd name="connsiteY7" fmla="*/ 686 h 10164"/>
              <a:gd name="connsiteX0" fmla="*/ 9642 w 10136"/>
              <a:gd name="connsiteY0" fmla="*/ 686 h 10164"/>
              <a:gd name="connsiteX1" fmla="*/ 5196 w 10136"/>
              <a:gd name="connsiteY1" fmla="*/ 355 h 10164"/>
              <a:gd name="connsiteX2" fmla="*/ 578 w 10136"/>
              <a:gd name="connsiteY2" fmla="*/ 803 h 10164"/>
              <a:gd name="connsiteX3" fmla="*/ 604 w 10136"/>
              <a:gd name="connsiteY3" fmla="*/ 9695 h 10164"/>
              <a:gd name="connsiteX4" fmla="*/ 5212 w 10136"/>
              <a:gd name="connsiteY4" fmla="*/ 10037 h 10164"/>
              <a:gd name="connsiteX5" fmla="*/ 9684 w 10136"/>
              <a:gd name="connsiteY5" fmla="*/ 9772 h 10164"/>
              <a:gd name="connsiteX6" fmla="*/ 10111 w 10136"/>
              <a:gd name="connsiteY6" fmla="*/ 5246 h 10164"/>
              <a:gd name="connsiteX7" fmla="*/ 9642 w 10136"/>
              <a:gd name="connsiteY7" fmla="*/ 686 h 10164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182"/>
              <a:gd name="connsiteY0" fmla="*/ 686 h 10202"/>
              <a:gd name="connsiteX1" fmla="*/ 5196 w 10182"/>
              <a:gd name="connsiteY1" fmla="*/ 355 h 10202"/>
              <a:gd name="connsiteX2" fmla="*/ 578 w 10182"/>
              <a:gd name="connsiteY2" fmla="*/ 803 h 10202"/>
              <a:gd name="connsiteX3" fmla="*/ 604 w 10182"/>
              <a:gd name="connsiteY3" fmla="*/ 9695 h 10202"/>
              <a:gd name="connsiteX4" fmla="*/ 5212 w 10182"/>
              <a:gd name="connsiteY4" fmla="*/ 10037 h 10202"/>
              <a:gd name="connsiteX5" fmla="*/ 9684 w 10182"/>
              <a:gd name="connsiteY5" fmla="*/ 9772 h 10202"/>
              <a:gd name="connsiteX6" fmla="*/ 10160 w 10182"/>
              <a:gd name="connsiteY6" fmla="*/ 5271 h 10202"/>
              <a:gd name="connsiteX7" fmla="*/ 9642 w 10182"/>
              <a:gd name="connsiteY7" fmla="*/ 686 h 10202"/>
              <a:gd name="connsiteX0" fmla="*/ 9642 w 10190"/>
              <a:gd name="connsiteY0" fmla="*/ 686 h 10164"/>
              <a:gd name="connsiteX1" fmla="*/ 5196 w 10190"/>
              <a:gd name="connsiteY1" fmla="*/ 355 h 10164"/>
              <a:gd name="connsiteX2" fmla="*/ 578 w 10190"/>
              <a:gd name="connsiteY2" fmla="*/ 803 h 10164"/>
              <a:gd name="connsiteX3" fmla="*/ 604 w 10190"/>
              <a:gd name="connsiteY3" fmla="*/ 9695 h 10164"/>
              <a:gd name="connsiteX4" fmla="*/ 5212 w 10190"/>
              <a:gd name="connsiteY4" fmla="*/ 10037 h 10164"/>
              <a:gd name="connsiteX5" fmla="*/ 9684 w 10190"/>
              <a:gd name="connsiteY5" fmla="*/ 9772 h 10164"/>
              <a:gd name="connsiteX6" fmla="*/ 10160 w 10190"/>
              <a:gd name="connsiteY6" fmla="*/ 5271 h 10164"/>
              <a:gd name="connsiteX7" fmla="*/ 9642 w 10190"/>
              <a:gd name="connsiteY7" fmla="*/ 686 h 10164"/>
              <a:gd name="connsiteX0" fmla="*/ 9642 w 10161"/>
              <a:gd name="connsiteY0" fmla="*/ 686 h 10164"/>
              <a:gd name="connsiteX1" fmla="*/ 5196 w 10161"/>
              <a:gd name="connsiteY1" fmla="*/ 355 h 10164"/>
              <a:gd name="connsiteX2" fmla="*/ 578 w 10161"/>
              <a:gd name="connsiteY2" fmla="*/ 803 h 10164"/>
              <a:gd name="connsiteX3" fmla="*/ 604 w 10161"/>
              <a:gd name="connsiteY3" fmla="*/ 9695 h 10164"/>
              <a:gd name="connsiteX4" fmla="*/ 5212 w 10161"/>
              <a:gd name="connsiteY4" fmla="*/ 10037 h 10164"/>
              <a:gd name="connsiteX5" fmla="*/ 9684 w 10161"/>
              <a:gd name="connsiteY5" fmla="*/ 9772 h 10164"/>
              <a:gd name="connsiteX6" fmla="*/ 10160 w 10161"/>
              <a:gd name="connsiteY6" fmla="*/ 5271 h 10164"/>
              <a:gd name="connsiteX7" fmla="*/ 9642 w 10161"/>
              <a:gd name="connsiteY7" fmla="*/ 686 h 10164"/>
              <a:gd name="connsiteX0" fmla="*/ 9625 w 10144"/>
              <a:gd name="connsiteY0" fmla="*/ 684 h 10149"/>
              <a:gd name="connsiteX1" fmla="*/ 5179 w 10144"/>
              <a:gd name="connsiteY1" fmla="*/ 353 h 10149"/>
              <a:gd name="connsiteX2" fmla="*/ 561 w 10144"/>
              <a:gd name="connsiteY2" fmla="*/ 801 h 10149"/>
              <a:gd name="connsiteX3" fmla="*/ 620 w 10144"/>
              <a:gd name="connsiteY3" fmla="*/ 9668 h 10149"/>
              <a:gd name="connsiteX4" fmla="*/ 5195 w 10144"/>
              <a:gd name="connsiteY4" fmla="*/ 10035 h 10149"/>
              <a:gd name="connsiteX5" fmla="*/ 9667 w 10144"/>
              <a:gd name="connsiteY5" fmla="*/ 9770 h 10149"/>
              <a:gd name="connsiteX6" fmla="*/ 10143 w 10144"/>
              <a:gd name="connsiteY6" fmla="*/ 5269 h 10149"/>
              <a:gd name="connsiteX7" fmla="*/ 9625 w 10144"/>
              <a:gd name="connsiteY7" fmla="*/ 684 h 10149"/>
              <a:gd name="connsiteX0" fmla="*/ 9625 w 10144"/>
              <a:gd name="connsiteY0" fmla="*/ 684 h 10122"/>
              <a:gd name="connsiteX1" fmla="*/ 5179 w 10144"/>
              <a:gd name="connsiteY1" fmla="*/ 353 h 10122"/>
              <a:gd name="connsiteX2" fmla="*/ 561 w 10144"/>
              <a:gd name="connsiteY2" fmla="*/ 801 h 10122"/>
              <a:gd name="connsiteX3" fmla="*/ 620 w 10144"/>
              <a:gd name="connsiteY3" fmla="*/ 9668 h 10122"/>
              <a:gd name="connsiteX4" fmla="*/ 5195 w 10144"/>
              <a:gd name="connsiteY4" fmla="*/ 10035 h 10122"/>
              <a:gd name="connsiteX5" fmla="*/ 9667 w 10144"/>
              <a:gd name="connsiteY5" fmla="*/ 9770 h 10122"/>
              <a:gd name="connsiteX6" fmla="*/ 10143 w 10144"/>
              <a:gd name="connsiteY6" fmla="*/ 5269 h 10122"/>
              <a:gd name="connsiteX7" fmla="*/ 9625 w 10144"/>
              <a:gd name="connsiteY7" fmla="*/ 684 h 10122"/>
              <a:gd name="connsiteX0" fmla="*/ 9601 w 10120"/>
              <a:gd name="connsiteY0" fmla="*/ 684 h 10446"/>
              <a:gd name="connsiteX1" fmla="*/ 5155 w 10120"/>
              <a:gd name="connsiteY1" fmla="*/ 353 h 10446"/>
              <a:gd name="connsiteX2" fmla="*/ 553 w 10120"/>
              <a:gd name="connsiteY2" fmla="*/ 801 h 10446"/>
              <a:gd name="connsiteX3" fmla="*/ 596 w 10120"/>
              <a:gd name="connsiteY3" fmla="*/ 9668 h 10446"/>
              <a:gd name="connsiteX4" fmla="*/ 5171 w 10120"/>
              <a:gd name="connsiteY4" fmla="*/ 10035 h 10446"/>
              <a:gd name="connsiteX5" fmla="*/ 9643 w 10120"/>
              <a:gd name="connsiteY5" fmla="*/ 9770 h 10446"/>
              <a:gd name="connsiteX6" fmla="*/ 10119 w 10120"/>
              <a:gd name="connsiteY6" fmla="*/ 5269 h 10446"/>
              <a:gd name="connsiteX7" fmla="*/ 9601 w 10120"/>
              <a:gd name="connsiteY7" fmla="*/ 684 h 10446"/>
              <a:gd name="connsiteX0" fmla="*/ 9599 w 10118"/>
              <a:gd name="connsiteY0" fmla="*/ 430 h 9905"/>
              <a:gd name="connsiteX1" fmla="*/ 5153 w 10118"/>
              <a:gd name="connsiteY1" fmla="*/ 99 h 9905"/>
              <a:gd name="connsiteX2" fmla="*/ 551 w 10118"/>
              <a:gd name="connsiteY2" fmla="*/ 547 h 9905"/>
              <a:gd name="connsiteX3" fmla="*/ 89 w 10118"/>
              <a:gd name="connsiteY3" fmla="*/ 4589 h 9905"/>
              <a:gd name="connsiteX4" fmla="*/ 594 w 10118"/>
              <a:gd name="connsiteY4" fmla="*/ 9414 h 9905"/>
              <a:gd name="connsiteX5" fmla="*/ 5169 w 10118"/>
              <a:gd name="connsiteY5" fmla="*/ 9781 h 9905"/>
              <a:gd name="connsiteX6" fmla="*/ 9641 w 10118"/>
              <a:gd name="connsiteY6" fmla="*/ 9516 h 9905"/>
              <a:gd name="connsiteX7" fmla="*/ 10117 w 10118"/>
              <a:gd name="connsiteY7" fmla="*/ 5015 h 9905"/>
              <a:gd name="connsiteX8" fmla="*/ 9599 w 10118"/>
              <a:gd name="connsiteY8" fmla="*/ 430 h 9905"/>
              <a:gd name="connsiteX0" fmla="*/ 9464 w 9977"/>
              <a:gd name="connsiteY0" fmla="*/ 434 h 10000"/>
              <a:gd name="connsiteX1" fmla="*/ 5070 w 9977"/>
              <a:gd name="connsiteY1" fmla="*/ 100 h 10000"/>
              <a:gd name="connsiteX2" fmla="*/ 522 w 9977"/>
              <a:gd name="connsiteY2" fmla="*/ 552 h 10000"/>
              <a:gd name="connsiteX3" fmla="*/ 65 w 9977"/>
              <a:gd name="connsiteY3" fmla="*/ 4633 h 10000"/>
              <a:gd name="connsiteX4" fmla="*/ 564 w 9977"/>
              <a:gd name="connsiteY4" fmla="*/ 9504 h 10000"/>
              <a:gd name="connsiteX5" fmla="*/ 5086 w 9977"/>
              <a:gd name="connsiteY5" fmla="*/ 9875 h 10000"/>
              <a:gd name="connsiteX6" fmla="*/ 9506 w 9977"/>
              <a:gd name="connsiteY6" fmla="*/ 9607 h 10000"/>
              <a:gd name="connsiteX7" fmla="*/ 9976 w 9977"/>
              <a:gd name="connsiteY7" fmla="*/ 5063 h 10000"/>
              <a:gd name="connsiteX8" fmla="*/ 9464 w 9977"/>
              <a:gd name="connsiteY8" fmla="*/ 434 h 10000"/>
              <a:gd name="connsiteX0" fmla="*/ 9486 w 10000"/>
              <a:gd name="connsiteY0" fmla="*/ 436 h 10002"/>
              <a:gd name="connsiteX1" fmla="*/ 5082 w 10000"/>
              <a:gd name="connsiteY1" fmla="*/ 102 h 10002"/>
              <a:gd name="connsiteX2" fmla="*/ 572 w 10000"/>
              <a:gd name="connsiteY2" fmla="*/ 377 h 10002"/>
              <a:gd name="connsiteX3" fmla="*/ 65 w 10000"/>
              <a:gd name="connsiteY3" fmla="*/ 4635 h 10002"/>
              <a:gd name="connsiteX4" fmla="*/ 565 w 10000"/>
              <a:gd name="connsiteY4" fmla="*/ 9506 h 10002"/>
              <a:gd name="connsiteX5" fmla="*/ 5098 w 10000"/>
              <a:gd name="connsiteY5" fmla="*/ 9877 h 10002"/>
              <a:gd name="connsiteX6" fmla="*/ 9528 w 10000"/>
              <a:gd name="connsiteY6" fmla="*/ 9609 h 10002"/>
              <a:gd name="connsiteX7" fmla="*/ 9999 w 10000"/>
              <a:gd name="connsiteY7" fmla="*/ 5065 h 10002"/>
              <a:gd name="connsiteX8" fmla="*/ 9486 w 10000"/>
              <a:gd name="connsiteY8" fmla="*/ 436 h 10002"/>
              <a:gd name="connsiteX0" fmla="*/ 9422 w 9936"/>
              <a:gd name="connsiteY0" fmla="*/ 436 h 9996"/>
              <a:gd name="connsiteX1" fmla="*/ 5018 w 9936"/>
              <a:gd name="connsiteY1" fmla="*/ 102 h 9996"/>
              <a:gd name="connsiteX2" fmla="*/ 508 w 9936"/>
              <a:gd name="connsiteY2" fmla="*/ 377 h 9996"/>
              <a:gd name="connsiteX3" fmla="*/ 1 w 9936"/>
              <a:gd name="connsiteY3" fmla="*/ 4635 h 9996"/>
              <a:gd name="connsiteX4" fmla="*/ 501 w 9936"/>
              <a:gd name="connsiteY4" fmla="*/ 9506 h 9996"/>
              <a:gd name="connsiteX5" fmla="*/ 5034 w 9936"/>
              <a:gd name="connsiteY5" fmla="*/ 9877 h 9996"/>
              <a:gd name="connsiteX6" fmla="*/ 9464 w 9936"/>
              <a:gd name="connsiteY6" fmla="*/ 9609 h 9996"/>
              <a:gd name="connsiteX7" fmla="*/ 9935 w 9936"/>
              <a:gd name="connsiteY7" fmla="*/ 5065 h 9996"/>
              <a:gd name="connsiteX8" fmla="*/ 9422 w 9936"/>
              <a:gd name="connsiteY8" fmla="*/ 436 h 9996"/>
              <a:gd name="connsiteX0" fmla="*/ 9625 w 10142"/>
              <a:gd name="connsiteY0" fmla="*/ 459 h 10025"/>
              <a:gd name="connsiteX1" fmla="*/ 5192 w 10142"/>
              <a:gd name="connsiteY1" fmla="*/ 125 h 10025"/>
              <a:gd name="connsiteX2" fmla="*/ 653 w 10142"/>
              <a:gd name="connsiteY2" fmla="*/ 400 h 10025"/>
              <a:gd name="connsiteX3" fmla="*/ 33 w 10142"/>
              <a:gd name="connsiteY3" fmla="*/ 4722 h 10025"/>
              <a:gd name="connsiteX4" fmla="*/ 646 w 10142"/>
              <a:gd name="connsiteY4" fmla="*/ 9533 h 10025"/>
              <a:gd name="connsiteX5" fmla="*/ 5208 w 10142"/>
              <a:gd name="connsiteY5" fmla="*/ 9904 h 10025"/>
              <a:gd name="connsiteX6" fmla="*/ 9667 w 10142"/>
              <a:gd name="connsiteY6" fmla="*/ 9636 h 10025"/>
              <a:gd name="connsiteX7" fmla="*/ 10141 w 10142"/>
              <a:gd name="connsiteY7" fmla="*/ 5090 h 10025"/>
              <a:gd name="connsiteX8" fmla="*/ 9625 w 10142"/>
              <a:gd name="connsiteY8" fmla="*/ 459 h 10025"/>
              <a:gd name="connsiteX0" fmla="*/ 9625 w 10273"/>
              <a:gd name="connsiteY0" fmla="*/ 459 h 10025"/>
              <a:gd name="connsiteX1" fmla="*/ 5192 w 10273"/>
              <a:gd name="connsiteY1" fmla="*/ 125 h 10025"/>
              <a:gd name="connsiteX2" fmla="*/ 653 w 10273"/>
              <a:gd name="connsiteY2" fmla="*/ 400 h 10025"/>
              <a:gd name="connsiteX3" fmla="*/ 33 w 10273"/>
              <a:gd name="connsiteY3" fmla="*/ 4722 h 10025"/>
              <a:gd name="connsiteX4" fmla="*/ 646 w 10273"/>
              <a:gd name="connsiteY4" fmla="*/ 9533 h 10025"/>
              <a:gd name="connsiteX5" fmla="*/ 5208 w 10273"/>
              <a:gd name="connsiteY5" fmla="*/ 9904 h 10025"/>
              <a:gd name="connsiteX6" fmla="*/ 9667 w 10273"/>
              <a:gd name="connsiteY6" fmla="*/ 9636 h 10025"/>
              <a:gd name="connsiteX7" fmla="*/ 10273 w 10273"/>
              <a:gd name="connsiteY7" fmla="*/ 4967 h 10025"/>
              <a:gd name="connsiteX8" fmla="*/ 9625 w 10273"/>
              <a:gd name="connsiteY8" fmla="*/ 459 h 10025"/>
              <a:gd name="connsiteX0" fmla="*/ 9625 w 10279"/>
              <a:gd name="connsiteY0" fmla="*/ 459 h 10040"/>
              <a:gd name="connsiteX1" fmla="*/ 5192 w 10279"/>
              <a:gd name="connsiteY1" fmla="*/ 125 h 10040"/>
              <a:gd name="connsiteX2" fmla="*/ 653 w 10279"/>
              <a:gd name="connsiteY2" fmla="*/ 400 h 10040"/>
              <a:gd name="connsiteX3" fmla="*/ 33 w 10279"/>
              <a:gd name="connsiteY3" fmla="*/ 4722 h 10040"/>
              <a:gd name="connsiteX4" fmla="*/ 646 w 10279"/>
              <a:gd name="connsiteY4" fmla="*/ 9533 h 10040"/>
              <a:gd name="connsiteX5" fmla="*/ 5208 w 10279"/>
              <a:gd name="connsiteY5" fmla="*/ 9904 h 10040"/>
              <a:gd name="connsiteX6" fmla="*/ 9854 w 10279"/>
              <a:gd name="connsiteY6" fmla="*/ 9595 h 10040"/>
              <a:gd name="connsiteX7" fmla="*/ 10273 w 10279"/>
              <a:gd name="connsiteY7" fmla="*/ 4967 h 10040"/>
              <a:gd name="connsiteX8" fmla="*/ 9625 w 10279"/>
              <a:gd name="connsiteY8" fmla="*/ 459 h 10040"/>
              <a:gd name="connsiteX0" fmla="*/ 9663 w 10317"/>
              <a:gd name="connsiteY0" fmla="*/ 459 h 10148"/>
              <a:gd name="connsiteX1" fmla="*/ 5230 w 10317"/>
              <a:gd name="connsiteY1" fmla="*/ 125 h 10148"/>
              <a:gd name="connsiteX2" fmla="*/ 691 w 10317"/>
              <a:gd name="connsiteY2" fmla="*/ 400 h 10148"/>
              <a:gd name="connsiteX3" fmla="*/ 71 w 10317"/>
              <a:gd name="connsiteY3" fmla="*/ 4722 h 10148"/>
              <a:gd name="connsiteX4" fmla="*/ 596 w 10317"/>
              <a:gd name="connsiteY4" fmla="*/ 9697 h 10148"/>
              <a:gd name="connsiteX5" fmla="*/ 5246 w 10317"/>
              <a:gd name="connsiteY5" fmla="*/ 9904 h 10148"/>
              <a:gd name="connsiteX6" fmla="*/ 9892 w 10317"/>
              <a:gd name="connsiteY6" fmla="*/ 9595 h 10148"/>
              <a:gd name="connsiteX7" fmla="*/ 10311 w 10317"/>
              <a:gd name="connsiteY7" fmla="*/ 4967 h 10148"/>
              <a:gd name="connsiteX8" fmla="*/ 9663 w 10317"/>
              <a:gd name="connsiteY8" fmla="*/ 459 h 10148"/>
              <a:gd name="connsiteX0" fmla="*/ 9663 w 10317"/>
              <a:gd name="connsiteY0" fmla="*/ 459 h 10148"/>
              <a:gd name="connsiteX1" fmla="*/ 5230 w 10317"/>
              <a:gd name="connsiteY1" fmla="*/ 125 h 10148"/>
              <a:gd name="connsiteX2" fmla="*/ 691 w 10317"/>
              <a:gd name="connsiteY2" fmla="*/ 400 h 10148"/>
              <a:gd name="connsiteX3" fmla="*/ 71 w 10317"/>
              <a:gd name="connsiteY3" fmla="*/ 4722 h 10148"/>
              <a:gd name="connsiteX4" fmla="*/ 596 w 10317"/>
              <a:gd name="connsiteY4" fmla="*/ 9697 h 10148"/>
              <a:gd name="connsiteX5" fmla="*/ 5246 w 10317"/>
              <a:gd name="connsiteY5" fmla="*/ 9904 h 10148"/>
              <a:gd name="connsiteX6" fmla="*/ 9892 w 10317"/>
              <a:gd name="connsiteY6" fmla="*/ 9595 h 10148"/>
              <a:gd name="connsiteX7" fmla="*/ 10311 w 10317"/>
              <a:gd name="connsiteY7" fmla="*/ 4967 h 10148"/>
              <a:gd name="connsiteX8" fmla="*/ 9663 w 10317"/>
              <a:gd name="connsiteY8" fmla="*/ 459 h 10148"/>
              <a:gd name="connsiteX0" fmla="*/ 9663 w 10317"/>
              <a:gd name="connsiteY0" fmla="*/ 459 h 10026"/>
              <a:gd name="connsiteX1" fmla="*/ 5230 w 10317"/>
              <a:gd name="connsiteY1" fmla="*/ 125 h 10026"/>
              <a:gd name="connsiteX2" fmla="*/ 691 w 10317"/>
              <a:gd name="connsiteY2" fmla="*/ 400 h 10026"/>
              <a:gd name="connsiteX3" fmla="*/ 71 w 10317"/>
              <a:gd name="connsiteY3" fmla="*/ 4722 h 10026"/>
              <a:gd name="connsiteX4" fmla="*/ 596 w 10317"/>
              <a:gd name="connsiteY4" fmla="*/ 9697 h 10026"/>
              <a:gd name="connsiteX5" fmla="*/ 5246 w 10317"/>
              <a:gd name="connsiteY5" fmla="*/ 9904 h 10026"/>
              <a:gd name="connsiteX6" fmla="*/ 9892 w 10317"/>
              <a:gd name="connsiteY6" fmla="*/ 9595 h 10026"/>
              <a:gd name="connsiteX7" fmla="*/ 10311 w 10317"/>
              <a:gd name="connsiteY7" fmla="*/ 4967 h 10026"/>
              <a:gd name="connsiteX8" fmla="*/ 9663 w 10317"/>
              <a:gd name="connsiteY8" fmla="*/ 459 h 10026"/>
              <a:gd name="connsiteX0" fmla="*/ 9616 w 10270"/>
              <a:gd name="connsiteY0" fmla="*/ 459 h 10026"/>
              <a:gd name="connsiteX1" fmla="*/ 5183 w 10270"/>
              <a:gd name="connsiteY1" fmla="*/ 125 h 10026"/>
              <a:gd name="connsiteX2" fmla="*/ 644 w 10270"/>
              <a:gd name="connsiteY2" fmla="*/ 400 h 10026"/>
              <a:gd name="connsiteX3" fmla="*/ 24 w 10270"/>
              <a:gd name="connsiteY3" fmla="*/ 4722 h 10026"/>
              <a:gd name="connsiteX4" fmla="*/ 549 w 10270"/>
              <a:gd name="connsiteY4" fmla="*/ 9697 h 10026"/>
              <a:gd name="connsiteX5" fmla="*/ 5199 w 10270"/>
              <a:gd name="connsiteY5" fmla="*/ 9904 h 10026"/>
              <a:gd name="connsiteX6" fmla="*/ 9845 w 10270"/>
              <a:gd name="connsiteY6" fmla="*/ 9595 h 10026"/>
              <a:gd name="connsiteX7" fmla="*/ 10264 w 10270"/>
              <a:gd name="connsiteY7" fmla="*/ 4967 h 10026"/>
              <a:gd name="connsiteX8" fmla="*/ 9616 w 10270"/>
              <a:gd name="connsiteY8" fmla="*/ 459 h 10026"/>
              <a:gd name="connsiteX0" fmla="*/ 9616 w 10270"/>
              <a:gd name="connsiteY0" fmla="*/ 459 h 10026"/>
              <a:gd name="connsiteX1" fmla="*/ 5183 w 10270"/>
              <a:gd name="connsiteY1" fmla="*/ 125 h 10026"/>
              <a:gd name="connsiteX2" fmla="*/ 644 w 10270"/>
              <a:gd name="connsiteY2" fmla="*/ 400 h 10026"/>
              <a:gd name="connsiteX3" fmla="*/ 24 w 10270"/>
              <a:gd name="connsiteY3" fmla="*/ 4722 h 10026"/>
              <a:gd name="connsiteX4" fmla="*/ 549 w 10270"/>
              <a:gd name="connsiteY4" fmla="*/ 9697 h 10026"/>
              <a:gd name="connsiteX5" fmla="*/ 5199 w 10270"/>
              <a:gd name="connsiteY5" fmla="*/ 9904 h 10026"/>
              <a:gd name="connsiteX6" fmla="*/ 9845 w 10270"/>
              <a:gd name="connsiteY6" fmla="*/ 9595 h 10026"/>
              <a:gd name="connsiteX7" fmla="*/ 10264 w 10270"/>
              <a:gd name="connsiteY7" fmla="*/ 4967 h 10026"/>
              <a:gd name="connsiteX8" fmla="*/ 9616 w 10270"/>
              <a:gd name="connsiteY8" fmla="*/ 459 h 10026"/>
              <a:gd name="connsiteX0" fmla="*/ 9616 w 10270"/>
              <a:gd name="connsiteY0" fmla="*/ 571 h 10138"/>
              <a:gd name="connsiteX1" fmla="*/ 5183 w 10270"/>
              <a:gd name="connsiteY1" fmla="*/ 237 h 10138"/>
              <a:gd name="connsiteX2" fmla="*/ 644 w 10270"/>
              <a:gd name="connsiteY2" fmla="*/ 348 h 10138"/>
              <a:gd name="connsiteX3" fmla="*/ 24 w 10270"/>
              <a:gd name="connsiteY3" fmla="*/ 4834 h 10138"/>
              <a:gd name="connsiteX4" fmla="*/ 549 w 10270"/>
              <a:gd name="connsiteY4" fmla="*/ 9809 h 10138"/>
              <a:gd name="connsiteX5" fmla="*/ 5199 w 10270"/>
              <a:gd name="connsiteY5" fmla="*/ 10016 h 10138"/>
              <a:gd name="connsiteX6" fmla="*/ 9845 w 10270"/>
              <a:gd name="connsiteY6" fmla="*/ 9707 h 10138"/>
              <a:gd name="connsiteX7" fmla="*/ 10264 w 10270"/>
              <a:gd name="connsiteY7" fmla="*/ 5079 h 10138"/>
              <a:gd name="connsiteX8" fmla="*/ 9616 w 10270"/>
              <a:gd name="connsiteY8" fmla="*/ 571 h 10138"/>
              <a:gd name="connsiteX0" fmla="*/ 9616 w 10270"/>
              <a:gd name="connsiteY0" fmla="*/ 571 h 10138"/>
              <a:gd name="connsiteX1" fmla="*/ 5183 w 10270"/>
              <a:gd name="connsiteY1" fmla="*/ 237 h 10138"/>
              <a:gd name="connsiteX2" fmla="*/ 644 w 10270"/>
              <a:gd name="connsiteY2" fmla="*/ 348 h 10138"/>
              <a:gd name="connsiteX3" fmla="*/ 24 w 10270"/>
              <a:gd name="connsiteY3" fmla="*/ 4834 h 10138"/>
              <a:gd name="connsiteX4" fmla="*/ 549 w 10270"/>
              <a:gd name="connsiteY4" fmla="*/ 9809 h 10138"/>
              <a:gd name="connsiteX5" fmla="*/ 5199 w 10270"/>
              <a:gd name="connsiteY5" fmla="*/ 10016 h 10138"/>
              <a:gd name="connsiteX6" fmla="*/ 9845 w 10270"/>
              <a:gd name="connsiteY6" fmla="*/ 9707 h 10138"/>
              <a:gd name="connsiteX7" fmla="*/ 10264 w 10270"/>
              <a:gd name="connsiteY7" fmla="*/ 5079 h 10138"/>
              <a:gd name="connsiteX8" fmla="*/ 9616 w 10270"/>
              <a:gd name="connsiteY8" fmla="*/ 571 h 10138"/>
              <a:gd name="connsiteX0" fmla="*/ 9616 w 10270"/>
              <a:gd name="connsiteY0" fmla="*/ 435 h 10002"/>
              <a:gd name="connsiteX1" fmla="*/ 5183 w 10270"/>
              <a:gd name="connsiteY1" fmla="*/ 101 h 10002"/>
              <a:gd name="connsiteX2" fmla="*/ 644 w 10270"/>
              <a:gd name="connsiteY2" fmla="*/ 212 h 10002"/>
              <a:gd name="connsiteX3" fmla="*/ 24 w 10270"/>
              <a:gd name="connsiteY3" fmla="*/ 4698 h 10002"/>
              <a:gd name="connsiteX4" fmla="*/ 549 w 10270"/>
              <a:gd name="connsiteY4" fmla="*/ 9673 h 10002"/>
              <a:gd name="connsiteX5" fmla="*/ 5199 w 10270"/>
              <a:gd name="connsiteY5" fmla="*/ 9880 h 10002"/>
              <a:gd name="connsiteX6" fmla="*/ 9845 w 10270"/>
              <a:gd name="connsiteY6" fmla="*/ 9571 h 10002"/>
              <a:gd name="connsiteX7" fmla="*/ 10264 w 10270"/>
              <a:gd name="connsiteY7" fmla="*/ 4943 h 10002"/>
              <a:gd name="connsiteX8" fmla="*/ 9616 w 10270"/>
              <a:gd name="connsiteY8" fmla="*/ 435 h 10002"/>
              <a:gd name="connsiteX0" fmla="*/ 9660 w 10270"/>
              <a:gd name="connsiteY0" fmla="*/ 386 h 10076"/>
              <a:gd name="connsiteX1" fmla="*/ 5183 w 10270"/>
              <a:gd name="connsiteY1" fmla="*/ 175 h 10076"/>
              <a:gd name="connsiteX2" fmla="*/ 644 w 10270"/>
              <a:gd name="connsiteY2" fmla="*/ 286 h 10076"/>
              <a:gd name="connsiteX3" fmla="*/ 24 w 10270"/>
              <a:gd name="connsiteY3" fmla="*/ 4772 h 10076"/>
              <a:gd name="connsiteX4" fmla="*/ 549 w 10270"/>
              <a:gd name="connsiteY4" fmla="*/ 9747 h 10076"/>
              <a:gd name="connsiteX5" fmla="*/ 5199 w 10270"/>
              <a:gd name="connsiteY5" fmla="*/ 9954 h 10076"/>
              <a:gd name="connsiteX6" fmla="*/ 9845 w 10270"/>
              <a:gd name="connsiteY6" fmla="*/ 9645 h 10076"/>
              <a:gd name="connsiteX7" fmla="*/ 10264 w 10270"/>
              <a:gd name="connsiteY7" fmla="*/ 5017 h 10076"/>
              <a:gd name="connsiteX8" fmla="*/ 9660 w 10270"/>
              <a:gd name="connsiteY8" fmla="*/ 386 h 10076"/>
              <a:gd name="connsiteX0" fmla="*/ 9660 w 10270"/>
              <a:gd name="connsiteY0" fmla="*/ 386 h 10076"/>
              <a:gd name="connsiteX1" fmla="*/ 5183 w 10270"/>
              <a:gd name="connsiteY1" fmla="*/ 175 h 10076"/>
              <a:gd name="connsiteX2" fmla="*/ 644 w 10270"/>
              <a:gd name="connsiteY2" fmla="*/ 286 h 10076"/>
              <a:gd name="connsiteX3" fmla="*/ 24 w 10270"/>
              <a:gd name="connsiteY3" fmla="*/ 4772 h 10076"/>
              <a:gd name="connsiteX4" fmla="*/ 549 w 10270"/>
              <a:gd name="connsiteY4" fmla="*/ 9747 h 10076"/>
              <a:gd name="connsiteX5" fmla="*/ 5199 w 10270"/>
              <a:gd name="connsiteY5" fmla="*/ 9954 h 10076"/>
              <a:gd name="connsiteX6" fmla="*/ 9845 w 10270"/>
              <a:gd name="connsiteY6" fmla="*/ 9645 h 10076"/>
              <a:gd name="connsiteX7" fmla="*/ 10264 w 10270"/>
              <a:gd name="connsiteY7" fmla="*/ 5017 h 10076"/>
              <a:gd name="connsiteX8" fmla="*/ 9660 w 10270"/>
              <a:gd name="connsiteY8" fmla="*/ 386 h 10076"/>
              <a:gd name="connsiteX0" fmla="*/ 9660 w 10270"/>
              <a:gd name="connsiteY0" fmla="*/ 370 h 10060"/>
              <a:gd name="connsiteX1" fmla="*/ 5183 w 10270"/>
              <a:gd name="connsiteY1" fmla="*/ 159 h 10060"/>
              <a:gd name="connsiteX2" fmla="*/ 644 w 10270"/>
              <a:gd name="connsiteY2" fmla="*/ 270 h 10060"/>
              <a:gd name="connsiteX3" fmla="*/ 24 w 10270"/>
              <a:gd name="connsiteY3" fmla="*/ 4756 h 10060"/>
              <a:gd name="connsiteX4" fmla="*/ 549 w 10270"/>
              <a:gd name="connsiteY4" fmla="*/ 9731 h 10060"/>
              <a:gd name="connsiteX5" fmla="*/ 5199 w 10270"/>
              <a:gd name="connsiteY5" fmla="*/ 9938 h 10060"/>
              <a:gd name="connsiteX6" fmla="*/ 9845 w 10270"/>
              <a:gd name="connsiteY6" fmla="*/ 9629 h 10060"/>
              <a:gd name="connsiteX7" fmla="*/ 10264 w 10270"/>
              <a:gd name="connsiteY7" fmla="*/ 5001 h 10060"/>
              <a:gd name="connsiteX8" fmla="*/ 9660 w 10270"/>
              <a:gd name="connsiteY8" fmla="*/ 370 h 10060"/>
              <a:gd name="connsiteX0" fmla="*/ 9660 w 10270"/>
              <a:gd name="connsiteY0" fmla="*/ 408 h 10098"/>
              <a:gd name="connsiteX1" fmla="*/ 5183 w 10270"/>
              <a:gd name="connsiteY1" fmla="*/ 94 h 10098"/>
              <a:gd name="connsiteX2" fmla="*/ 644 w 10270"/>
              <a:gd name="connsiteY2" fmla="*/ 308 h 10098"/>
              <a:gd name="connsiteX3" fmla="*/ 24 w 10270"/>
              <a:gd name="connsiteY3" fmla="*/ 4794 h 10098"/>
              <a:gd name="connsiteX4" fmla="*/ 549 w 10270"/>
              <a:gd name="connsiteY4" fmla="*/ 9769 h 10098"/>
              <a:gd name="connsiteX5" fmla="*/ 5199 w 10270"/>
              <a:gd name="connsiteY5" fmla="*/ 9976 h 10098"/>
              <a:gd name="connsiteX6" fmla="*/ 9845 w 10270"/>
              <a:gd name="connsiteY6" fmla="*/ 9667 h 10098"/>
              <a:gd name="connsiteX7" fmla="*/ 10264 w 10270"/>
              <a:gd name="connsiteY7" fmla="*/ 5039 h 10098"/>
              <a:gd name="connsiteX8" fmla="*/ 9660 w 10270"/>
              <a:gd name="connsiteY8" fmla="*/ 408 h 10098"/>
              <a:gd name="connsiteX0" fmla="*/ 9660 w 10270"/>
              <a:gd name="connsiteY0" fmla="*/ 408 h 10196"/>
              <a:gd name="connsiteX1" fmla="*/ 5183 w 10270"/>
              <a:gd name="connsiteY1" fmla="*/ 94 h 10196"/>
              <a:gd name="connsiteX2" fmla="*/ 644 w 10270"/>
              <a:gd name="connsiteY2" fmla="*/ 308 h 10196"/>
              <a:gd name="connsiteX3" fmla="*/ 24 w 10270"/>
              <a:gd name="connsiteY3" fmla="*/ 4794 h 10196"/>
              <a:gd name="connsiteX4" fmla="*/ 549 w 10270"/>
              <a:gd name="connsiteY4" fmla="*/ 9769 h 10196"/>
              <a:gd name="connsiteX5" fmla="*/ 5265 w 10270"/>
              <a:gd name="connsiteY5" fmla="*/ 10161 h 10196"/>
              <a:gd name="connsiteX6" fmla="*/ 9845 w 10270"/>
              <a:gd name="connsiteY6" fmla="*/ 9667 h 10196"/>
              <a:gd name="connsiteX7" fmla="*/ 10264 w 10270"/>
              <a:gd name="connsiteY7" fmla="*/ 5039 h 10196"/>
              <a:gd name="connsiteX8" fmla="*/ 9660 w 10270"/>
              <a:gd name="connsiteY8" fmla="*/ 408 h 10196"/>
              <a:gd name="connsiteX0" fmla="*/ 9660 w 10270"/>
              <a:gd name="connsiteY0" fmla="*/ 408 h 10235"/>
              <a:gd name="connsiteX1" fmla="*/ 5183 w 10270"/>
              <a:gd name="connsiteY1" fmla="*/ 94 h 10235"/>
              <a:gd name="connsiteX2" fmla="*/ 644 w 10270"/>
              <a:gd name="connsiteY2" fmla="*/ 308 h 10235"/>
              <a:gd name="connsiteX3" fmla="*/ 24 w 10270"/>
              <a:gd name="connsiteY3" fmla="*/ 4794 h 10235"/>
              <a:gd name="connsiteX4" fmla="*/ 549 w 10270"/>
              <a:gd name="connsiteY4" fmla="*/ 9769 h 10235"/>
              <a:gd name="connsiteX5" fmla="*/ 5265 w 10270"/>
              <a:gd name="connsiteY5" fmla="*/ 10161 h 10235"/>
              <a:gd name="connsiteX6" fmla="*/ 9845 w 10270"/>
              <a:gd name="connsiteY6" fmla="*/ 9667 h 10235"/>
              <a:gd name="connsiteX7" fmla="*/ 10264 w 10270"/>
              <a:gd name="connsiteY7" fmla="*/ 5039 h 10235"/>
              <a:gd name="connsiteX8" fmla="*/ 9660 w 10270"/>
              <a:gd name="connsiteY8" fmla="*/ 408 h 10235"/>
              <a:gd name="connsiteX0" fmla="*/ 9660 w 10270"/>
              <a:gd name="connsiteY0" fmla="*/ 408 h 10193"/>
              <a:gd name="connsiteX1" fmla="*/ 5183 w 10270"/>
              <a:gd name="connsiteY1" fmla="*/ 94 h 10193"/>
              <a:gd name="connsiteX2" fmla="*/ 644 w 10270"/>
              <a:gd name="connsiteY2" fmla="*/ 308 h 10193"/>
              <a:gd name="connsiteX3" fmla="*/ 24 w 10270"/>
              <a:gd name="connsiteY3" fmla="*/ 4794 h 10193"/>
              <a:gd name="connsiteX4" fmla="*/ 549 w 10270"/>
              <a:gd name="connsiteY4" fmla="*/ 9769 h 10193"/>
              <a:gd name="connsiteX5" fmla="*/ 5232 w 10270"/>
              <a:gd name="connsiteY5" fmla="*/ 10079 h 10193"/>
              <a:gd name="connsiteX6" fmla="*/ 9845 w 10270"/>
              <a:gd name="connsiteY6" fmla="*/ 9667 h 10193"/>
              <a:gd name="connsiteX7" fmla="*/ 10264 w 10270"/>
              <a:gd name="connsiteY7" fmla="*/ 5039 h 10193"/>
              <a:gd name="connsiteX8" fmla="*/ 9660 w 10270"/>
              <a:gd name="connsiteY8" fmla="*/ 408 h 10193"/>
              <a:gd name="connsiteX0" fmla="*/ 9660 w 10270"/>
              <a:gd name="connsiteY0" fmla="*/ 408 h 10193"/>
              <a:gd name="connsiteX1" fmla="*/ 5183 w 10270"/>
              <a:gd name="connsiteY1" fmla="*/ 94 h 10193"/>
              <a:gd name="connsiteX2" fmla="*/ 644 w 10270"/>
              <a:gd name="connsiteY2" fmla="*/ 308 h 10193"/>
              <a:gd name="connsiteX3" fmla="*/ 24 w 10270"/>
              <a:gd name="connsiteY3" fmla="*/ 4794 h 10193"/>
              <a:gd name="connsiteX4" fmla="*/ 549 w 10270"/>
              <a:gd name="connsiteY4" fmla="*/ 9769 h 10193"/>
              <a:gd name="connsiteX5" fmla="*/ 5232 w 10270"/>
              <a:gd name="connsiteY5" fmla="*/ 10079 h 10193"/>
              <a:gd name="connsiteX6" fmla="*/ 9845 w 10270"/>
              <a:gd name="connsiteY6" fmla="*/ 9667 h 10193"/>
              <a:gd name="connsiteX7" fmla="*/ 10264 w 10270"/>
              <a:gd name="connsiteY7" fmla="*/ 5039 h 10193"/>
              <a:gd name="connsiteX8" fmla="*/ 9660 w 10270"/>
              <a:gd name="connsiteY8" fmla="*/ 408 h 10193"/>
              <a:gd name="connsiteX0" fmla="*/ 9660 w 10265"/>
              <a:gd name="connsiteY0" fmla="*/ 408 h 10193"/>
              <a:gd name="connsiteX1" fmla="*/ 5183 w 10265"/>
              <a:gd name="connsiteY1" fmla="*/ 94 h 10193"/>
              <a:gd name="connsiteX2" fmla="*/ 644 w 10265"/>
              <a:gd name="connsiteY2" fmla="*/ 308 h 10193"/>
              <a:gd name="connsiteX3" fmla="*/ 24 w 10265"/>
              <a:gd name="connsiteY3" fmla="*/ 4794 h 10193"/>
              <a:gd name="connsiteX4" fmla="*/ 549 w 10265"/>
              <a:gd name="connsiteY4" fmla="*/ 9769 h 10193"/>
              <a:gd name="connsiteX5" fmla="*/ 5232 w 10265"/>
              <a:gd name="connsiteY5" fmla="*/ 10079 h 10193"/>
              <a:gd name="connsiteX6" fmla="*/ 9845 w 10265"/>
              <a:gd name="connsiteY6" fmla="*/ 9667 h 10193"/>
              <a:gd name="connsiteX7" fmla="*/ 10264 w 10265"/>
              <a:gd name="connsiteY7" fmla="*/ 5039 h 10193"/>
              <a:gd name="connsiteX8" fmla="*/ 9660 w 10265"/>
              <a:gd name="connsiteY8" fmla="*/ 408 h 10193"/>
              <a:gd name="connsiteX0" fmla="*/ 9660 w 10265"/>
              <a:gd name="connsiteY0" fmla="*/ 408 h 10193"/>
              <a:gd name="connsiteX1" fmla="*/ 5183 w 10265"/>
              <a:gd name="connsiteY1" fmla="*/ 94 h 10193"/>
              <a:gd name="connsiteX2" fmla="*/ 644 w 10265"/>
              <a:gd name="connsiteY2" fmla="*/ 308 h 10193"/>
              <a:gd name="connsiteX3" fmla="*/ 24 w 10265"/>
              <a:gd name="connsiteY3" fmla="*/ 4794 h 10193"/>
              <a:gd name="connsiteX4" fmla="*/ 549 w 10265"/>
              <a:gd name="connsiteY4" fmla="*/ 9769 h 10193"/>
              <a:gd name="connsiteX5" fmla="*/ 5232 w 10265"/>
              <a:gd name="connsiteY5" fmla="*/ 10079 h 10193"/>
              <a:gd name="connsiteX6" fmla="*/ 9845 w 10265"/>
              <a:gd name="connsiteY6" fmla="*/ 9667 h 10193"/>
              <a:gd name="connsiteX7" fmla="*/ 10264 w 10265"/>
              <a:gd name="connsiteY7" fmla="*/ 5039 h 10193"/>
              <a:gd name="connsiteX8" fmla="*/ 9660 w 10265"/>
              <a:gd name="connsiteY8" fmla="*/ 408 h 10193"/>
              <a:gd name="connsiteX0" fmla="*/ 9658 w 10263"/>
              <a:gd name="connsiteY0" fmla="*/ 408 h 10193"/>
              <a:gd name="connsiteX1" fmla="*/ 5181 w 10263"/>
              <a:gd name="connsiteY1" fmla="*/ 94 h 10193"/>
              <a:gd name="connsiteX2" fmla="*/ 620 w 10263"/>
              <a:gd name="connsiteY2" fmla="*/ 411 h 10193"/>
              <a:gd name="connsiteX3" fmla="*/ 22 w 10263"/>
              <a:gd name="connsiteY3" fmla="*/ 4794 h 10193"/>
              <a:gd name="connsiteX4" fmla="*/ 547 w 10263"/>
              <a:gd name="connsiteY4" fmla="*/ 9769 h 10193"/>
              <a:gd name="connsiteX5" fmla="*/ 5230 w 10263"/>
              <a:gd name="connsiteY5" fmla="*/ 10079 h 10193"/>
              <a:gd name="connsiteX6" fmla="*/ 9843 w 10263"/>
              <a:gd name="connsiteY6" fmla="*/ 9667 h 10193"/>
              <a:gd name="connsiteX7" fmla="*/ 10262 w 10263"/>
              <a:gd name="connsiteY7" fmla="*/ 5039 h 10193"/>
              <a:gd name="connsiteX8" fmla="*/ 9658 w 10263"/>
              <a:gd name="connsiteY8" fmla="*/ 408 h 10193"/>
              <a:gd name="connsiteX0" fmla="*/ 9658 w 10263"/>
              <a:gd name="connsiteY0" fmla="*/ 408 h 10193"/>
              <a:gd name="connsiteX1" fmla="*/ 5181 w 10263"/>
              <a:gd name="connsiteY1" fmla="*/ 94 h 10193"/>
              <a:gd name="connsiteX2" fmla="*/ 620 w 10263"/>
              <a:gd name="connsiteY2" fmla="*/ 411 h 10193"/>
              <a:gd name="connsiteX3" fmla="*/ 22 w 10263"/>
              <a:gd name="connsiteY3" fmla="*/ 4794 h 10193"/>
              <a:gd name="connsiteX4" fmla="*/ 547 w 10263"/>
              <a:gd name="connsiteY4" fmla="*/ 9769 h 10193"/>
              <a:gd name="connsiteX5" fmla="*/ 5230 w 10263"/>
              <a:gd name="connsiteY5" fmla="*/ 10079 h 10193"/>
              <a:gd name="connsiteX6" fmla="*/ 9843 w 10263"/>
              <a:gd name="connsiteY6" fmla="*/ 9667 h 10193"/>
              <a:gd name="connsiteX7" fmla="*/ 10262 w 10263"/>
              <a:gd name="connsiteY7" fmla="*/ 5039 h 10193"/>
              <a:gd name="connsiteX8" fmla="*/ 9658 w 10263"/>
              <a:gd name="connsiteY8" fmla="*/ 408 h 10193"/>
              <a:gd name="connsiteX0" fmla="*/ 9654 w 10259"/>
              <a:gd name="connsiteY0" fmla="*/ 408 h 10193"/>
              <a:gd name="connsiteX1" fmla="*/ 5177 w 10259"/>
              <a:gd name="connsiteY1" fmla="*/ 94 h 10193"/>
              <a:gd name="connsiteX2" fmla="*/ 550 w 10259"/>
              <a:gd name="connsiteY2" fmla="*/ 308 h 10193"/>
              <a:gd name="connsiteX3" fmla="*/ 18 w 10259"/>
              <a:gd name="connsiteY3" fmla="*/ 4794 h 10193"/>
              <a:gd name="connsiteX4" fmla="*/ 543 w 10259"/>
              <a:gd name="connsiteY4" fmla="*/ 9769 h 10193"/>
              <a:gd name="connsiteX5" fmla="*/ 5226 w 10259"/>
              <a:gd name="connsiteY5" fmla="*/ 10079 h 10193"/>
              <a:gd name="connsiteX6" fmla="*/ 9839 w 10259"/>
              <a:gd name="connsiteY6" fmla="*/ 9667 h 10193"/>
              <a:gd name="connsiteX7" fmla="*/ 10258 w 10259"/>
              <a:gd name="connsiteY7" fmla="*/ 5039 h 10193"/>
              <a:gd name="connsiteX8" fmla="*/ 9654 w 10259"/>
              <a:gd name="connsiteY8" fmla="*/ 408 h 10193"/>
              <a:gd name="connsiteX0" fmla="*/ 9654 w 10259"/>
              <a:gd name="connsiteY0" fmla="*/ 376 h 10243"/>
              <a:gd name="connsiteX1" fmla="*/ 5177 w 10259"/>
              <a:gd name="connsiteY1" fmla="*/ 144 h 10243"/>
              <a:gd name="connsiteX2" fmla="*/ 550 w 10259"/>
              <a:gd name="connsiteY2" fmla="*/ 358 h 10243"/>
              <a:gd name="connsiteX3" fmla="*/ 18 w 10259"/>
              <a:gd name="connsiteY3" fmla="*/ 4844 h 10243"/>
              <a:gd name="connsiteX4" fmla="*/ 543 w 10259"/>
              <a:gd name="connsiteY4" fmla="*/ 9819 h 10243"/>
              <a:gd name="connsiteX5" fmla="*/ 5226 w 10259"/>
              <a:gd name="connsiteY5" fmla="*/ 10129 h 10243"/>
              <a:gd name="connsiteX6" fmla="*/ 9839 w 10259"/>
              <a:gd name="connsiteY6" fmla="*/ 9717 h 10243"/>
              <a:gd name="connsiteX7" fmla="*/ 10258 w 10259"/>
              <a:gd name="connsiteY7" fmla="*/ 5089 h 10243"/>
              <a:gd name="connsiteX8" fmla="*/ 9654 w 10259"/>
              <a:gd name="connsiteY8" fmla="*/ 376 h 10243"/>
              <a:gd name="connsiteX0" fmla="*/ 9654 w 10346"/>
              <a:gd name="connsiteY0" fmla="*/ 376 h 10243"/>
              <a:gd name="connsiteX1" fmla="*/ 5177 w 10346"/>
              <a:gd name="connsiteY1" fmla="*/ 144 h 10243"/>
              <a:gd name="connsiteX2" fmla="*/ 550 w 10346"/>
              <a:gd name="connsiteY2" fmla="*/ 358 h 10243"/>
              <a:gd name="connsiteX3" fmla="*/ 18 w 10346"/>
              <a:gd name="connsiteY3" fmla="*/ 4844 h 10243"/>
              <a:gd name="connsiteX4" fmla="*/ 543 w 10346"/>
              <a:gd name="connsiteY4" fmla="*/ 9819 h 10243"/>
              <a:gd name="connsiteX5" fmla="*/ 5226 w 10346"/>
              <a:gd name="connsiteY5" fmla="*/ 10129 h 10243"/>
              <a:gd name="connsiteX6" fmla="*/ 9839 w 10346"/>
              <a:gd name="connsiteY6" fmla="*/ 9717 h 10243"/>
              <a:gd name="connsiteX7" fmla="*/ 10346 w 10346"/>
              <a:gd name="connsiteY7" fmla="*/ 4945 h 10243"/>
              <a:gd name="connsiteX8" fmla="*/ 9654 w 10346"/>
              <a:gd name="connsiteY8" fmla="*/ 376 h 10243"/>
              <a:gd name="connsiteX0" fmla="*/ 9654 w 10324"/>
              <a:gd name="connsiteY0" fmla="*/ 376 h 10243"/>
              <a:gd name="connsiteX1" fmla="*/ 5177 w 10324"/>
              <a:gd name="connsiteY1" fmla="*/ 144 h 10243"/>
              <a:gd name="connsiteX2" fmla="*/ 550 w 10324"/>
              <a:gd name="connsiteY2" fmla="*/ 358 h 10243"/>
              <a:gd name="connsiteX3" fmla="*/ 18 w 10324"/>
              <a:gd name="connsiteY3" fmla="*/ 4844 h 10243"/>
              <a:gd name="connsiteX4" fmla="*/ 543 w 10324"/>
              <a:gd name="connsiteY4" fmla="*/ 9819 h 10243"/>
              <a:gd name="connsiteX5" fmla="*/ 5226 w 10324"/>
              <a:gd name="connsiteY5" fmla="*/ 10129 h 10243"/>
              <a:gd name="connsiteX6" fmla="*/ 9839 w 10324"/>
              <a:gd name="connsiteY6" fmla="*/ 9717 h 10243"/>
              <a:gd name="connsiteX7" fmla="*/ 10324 w 10324"/>
              <a:gd name="connsiteY7" fmla="*/ 4904 h 10243"/>
              <a:gd name="connsiteX8" fmla="*/ 9654 w 10324"/>
              <a:gd name="connsiteY8" fmla="*/ 376 h 10243"/>
              <a:gd name="connsiteX0" fmla="*/ 9654 w 10325"/>
              <a:gd name="connsiteY0" fmla="*/ 376 h 10250"/>
              <a:gd name="connsiteX1" fmla="*/ 5177 w 10325"/>
              <a:gd name="connsiteY1" fmla="*/ 144 h 10250"/>
              <a:gd name="connsiteX2" fmla="*/ 550 w 10325"/>
              <a:gd name="connsiteY2" fmla="*/ 358 h 10250"/>
              <a:gd name="connsiteX3" fmla="*/ 18 w 10325"/>
              <a:gd name="connsiteY3" fmla="*/ 4844 h 10250"/>
              <a:gd name="connsiteX4" fmla="*/ 543 w 10325"/>
              <a:gd name="connsiteY4" fmla="*/ 9819 h 10250"/>
              <a:gd name="connsiteX5" fmla="*/ 5226 w 10325"/>
              <a:gd name="connsiteY5" fmla="*/ 10129 h 10250"/>
              <a:gd name="connsiteX6" fmla="*/ 9905 w 10325"/>
              <a:gd name="connsiteY6" fmla="*/ 9594 h 10250"/>
              <a:gd name="connsiteX7" fmla="*/ 10324 w 10325"/>
              <a:gd name="connsiteY7" fmla="*/ 4904 h 10250"/>
              <a:gd name="connsiteX8" fmla="*/ 9654 w 10325"/>
              <a:gd name="connsiteY8" fmla="*/ 376 h 10250"/>
              <a:gd name="connsiteX0" fmla="*/ 9654 w 10325"/>
              <a:gd name="connsiteY0" fmla="*/ 376 h 10250"/>
              <a:gd name="connsiteX1" fmla="*/ 5177 w 10325"/>
              <a:gd name="connsiteY1" fmla="*/ 144 h 10250"/>
              <a:gd name="connsiteX2" fmla="*/ 550 w 10325"/>
              <a:gd name="connsiteY2" fmla="*/ 358 h 10250"/>
              <a:gd name="connsiteX3" fmla="*/ 18 w 10325"/>
              <a:gd name="connsiteY3" fmla="*/ 4844 h 10250"/>
              <a:gd name="connsiteX4" fmla="*/ 543 w 10325"/>
              <a:gd name="connsiteY4" fmla="*/ 9819 h 10250"/>
              <a:gd name="connsiteX5" fmla="*/ 5226 w 10325"/>
              <a:gd name="connsiteY5" fmla="*/ 10129 h 10250"/>
              <a:gd name="connsiteX6" fmla="*/ 9905 w 10325"/>
              <a:gd name="connsiteY6" fmla="*/ 9594 h 10250"/>
              <a:gd name="connsiteX7" fmla="*/ 10324 w 10325"/>
              <a:gd name="connsiteY7" fmla="*/ 4904 h 10250"/>
              <a:gd name="connsiteX8" fmla="*/ 9654 w 10325"/>
              <a:gd name="connsiteY8" fmla="*/ 376 h 10250"/>
              <a:gd name="connsiteX0" fmla="*/ 9654 w 10324"/>
              <a:gd name="connsiteY0" fmla="*/ 376 h 10250"/>
              <a:gd name="connsiteX1" fmla="*/ 5177 w 10324"/>
              <a:gd name="connsiteY1" fmla="*/ 144 h 10250"/>
              <a:gd name="connsiteX2" fmla="*/ 550 w 10324"/>
              <a:gd name="connsiteY2" fmla="*/ 358 h 10250"/>
              <a:gd name="connsiteX3" fmla="*/ 18 w 10324"/>
              <a:gd name="connsiteY3" fmla="*/ 4844 h 10250"/>
              <a:gd name="connsiteX4" fmla="*/ 543 w 10324"/>
              <a:gd name="connsiteY4" fmla="*/ 9819 h 10250"/>
              <a:gd name="connsiteX5" fmla="*/ 5226 w 10324"/>
              <a:gd name="connsiteY5" fmla="*/ 10129 h 10250"/>
              <a:gd name="connsiteX6" fmla="*/ 9905 w 10324"/>
              <a:gd name="connsiteY6" fmla="*/ 9594 h 10250"/>
              <a:gd name="connsiteX7" fmla="*/ 10324 w 10324"/>
              <a:gd name="connsiteY7" fmla="*/ 4904 h 10250"/>
              <a:gd name="connsiteX8" fmla="*/ 9654 w 10324"/>
              <a:gd name="connsiteY8" fmla="*/ 376 h 10250"/>
              <a:gd name="connsiteX0" fmla="*/ 9654 w 10324"/>
              <a:gd name="connsiteY0" fmla="*/ 376 h 10254"/>
              <a:gd name="connsiteX1" fmla="*/ 5177 w 10324"/>
              <a:gd name="connsiteY1" fmla="*/ 144 h 10254"/>
              <a:gd name="connsiteX2" fmla="*/ 550 w 10324"/>
              <a:gd name="connsiteY2" fmla="*/ 358 h 10254"/>
              <a:gd name="connsiteX3" fmla="*/ 18 w 10324"/>
              <a:gd name="connsiteY3" fmla="*/ 4844 h 10254"/>
              <a:gd name="connsiteX4" fmla="*/ 543 w 10324"/>
              <a:gd name="connsiteY4" fmla="*/ 9819 h 10254"/>
              <a:gd name="connsiteX5" fmla="*/ 5226 w 10324"/>
              <a:gd name="connsiteY5" fmla="*/ 10129 h 10254"/>
              <a:gd name="connsiteX6" fmla="*/ 9993 w 10324"/>
              <a:gd name="connsiteY6" fmla="*/ 9532 h 10254"/>
              <a:gd name="connsiteX7" fmla="*/ 10324 w 10324"/>
              <a:gd name="connsiteY7" fmla="*/ 4904 h 10254"/>
              <a:gd name="connsiteX8" fmla="*/ 9654 w 10324"/>
              <a:gd name="connsiteY8" fmla="*/ 376 h 10254"/>
              <a:gd name="connsiteX0" fmla="*/ 9654 w 10324"/>
              <a:gd name="connsiteY0" fmla="*/ 376 h 10246"/>
              <a:gd name="connsiteX1" fmla="*/ 5177 w 10324"/>
              <a:gd name="connsiteY1" fmla="*/ 144 h 10246"/>
              <a:gd name="connsiteX2" fmla="*/ 550 w 10324"/>
              <a:gd name="connsiteY2" fmla="*/ 358 h 10246"/>
              <a:gd name="connsiteX3" fmla="*/ 18 w 10324"/>
              <a:gd name="connsiteY3" fmla="*/ 4844 h 10246"/>
              <a:gd name="connsiteX4" fmla="*/ 543 w 10324"/>
              <a:gd name="connsiteY4" fmla="*/ 9819 h 10246"/>
              <a:gd name="connsiteX5" fmla="*/ 5226 w 10324"/>
              <a:gd name="connsiteY5" fmla="*/ 10129 h 10246"/>
              <a:gd name="connsiteX6" fmla="*/ 10004 w 10324"/>
              <a:gd name="connsiteY6" fmla="*/ 9655 h 10246"/>
              <a:gd name="connsiteX7" fmla="*/ 10324 w 10324"/>
              <a:gd name="connsiteY7" fmla="*/ 4904 h 10246"/>
              <a:gd name="connsiteX8" fmla="*/ 9654 w 10324"/>
              <a:gd name="connsiteY8" fmla="*/ 376 h 10246"/>
              <a:gd name="connsiteX0" fmla="*/ 9654 w 10324"/>
              <a:gd name="connsiteY0" fmla="*/ 376 h 10246"/>
              <a:gd name="connsiteX1" fmla="*/ 5177 w 10324"/>
              <a:gd name="connsiteY1" fmla="*/ 144 h 10246"/>
              <a:gd name="connsiteX2" fmla="*/ 550 w 10324"/>
              <a:gd name="connsiteY2" fmla="*/ 358 h 10246"/>
              <a:gd name="connsiteX3" fmla="*/ 18 w 10324"/>
              <a:gd name="connsiteY3" fmla="*/ 4844 h 10246"/>
              <a:gd name="connsiteX4" fmla="*/ 543 w 10324"/>
              <a:gd name="connsiteY4" fmla="*/ 9819 h 10246"/>
              <a:gd name="connsiteX5" fmla="*/ 5226 w 10324"/>
              <a:gd name="connsiteY5" fmla="*/ 10129 h 10246"/>
              <a:gd name="connsiteX6" fmla="*/ 10004 w 10324"/>
              <a:gd name="connsiteY6" fmla="*/ 9655 h 10246"/>
              <a:gd name="connsiteX7" fmla="*/ 10324 w 10324"/>
              <a:gd name="connsiteY7" fmla="*/ 4904 h 10246"/>
              <a:gd name="connsiteX8" fmla="*/ 9654 w 10324"/>
              <a:gd name="connsiteY8" fmla="*/ 376 h 10246"/>
              <a:gd name="connsiteX0" fmla="*/ 9654 w 10332"/>
              <a:gd name="connsiteY0" fmla="*/ 376 h 10246"/>
              <a:gd name="connsiteX1" fmla="*/ 5177 w 10332"/>
              <a:gd name="connsiteY1" fmla="*/ 144 h 10246"/>
              <a:gd name="connsiteX2" fmla="*/ 550 w 10332"/>
              <a:gd name="connsiteY2" fmla="*/ 358 h 10246"/>
              <a:gd name="connsiteX3" fmla="*/ 18 w 10332"/>
              <a:gd name="connsiteY3" fmla="*/ 4844 h 10246"/>
              <a:gd name="connsiteX4" fmla="*/ 543 w 10332"/>
              <a:gd name="connsiteY4" fmla="*/ 9819 h 10246"/>
              <a:gd name="connsiteX5" fmla="*/ 5226 w 10332"/>
              <a:gd name="connsiteY5" fmla="*/ 10129 h 10246"/>
              <a:gd name="connsiteX6" fmla="*/ 10004 w 10332"/>
              <a:gd name="connsiteY6" fmla="*/ 9655 h 10246"/>
              <a:gd name="connsiteX7" fmla="*/ 10324 w 10332"/>
              <a:gd name="connsiteY7" fmla="*/ 4904 h 10246"/>
              <a:gd name="connsiteX8" fmla="*/ 9654 w 10332"/>
              <a:gd name="connsiteY8" fmla="*/ 376 h 10246"/>
              <a:gd name="connsiteX0" fmla="*/ 9654 w 10325"/>
              <a:gd name="connsiteY0" fmla="*/ 376 h 10246"/>
              <a:gd name="connsiteX1" fmla="*/ 5177 w 10325"/>
              <a:gd name="connsiteY1" fmla="*/ 144 h 10246"/>
              <a:gd name="connsiteX2" fmla="*/ 550 w 10325"/>
              <a:gd name="connsiteY2" fmla="*/ 358 h 10246"/>
              <a:gd name="connsiteX3" fmla="*/ 18 w 10325"/>
              <a:gd name="connsiteY3" fmla="*/ 4844 h 10246"/>
              <a:gd name="connsiteX4" fmla="*/ 543 w 10325"/>
              <a:gd name="connsiteY4" fmla="*/ 9819 h 10246"/>
              <a:gd name="connsiteX5" fmla="*/ 5226 w 10325"/>
              <a:gd name="connsiteY5" fmla="*/ 10129 h 10246"/>
              <a:gd name="connsiteX6" fmla="*/ 10004 w 10325"/>
              <a:gd name="connsiteY6" fmla="*/ 9655 h 10246"/>
              <a:gd name="connsiteX7" fmla="*/ 10324 w 10325"/>
              <a:gd name="connsiteY7" fmla="*/ 4904 h 10246"/>
              <a:gd name="connsiteX8" fmla="*/ 9654 w 10325"/>
              <a:gd name="connsiteY8" fmla="*/ 376 h 10246"/>
              <a:gd name="connsiteX0" fmla="*/ 9742 w 10325"/>
              <a:gd name="connsiteY0" fmla="*/ 409 h 10197"/>
              <a:gd name="connsiteX1" fmla="*/ 5177 w 10325"/>
              <a:gd name="connsiteY1" fmla="*/ 95 h 10197"/>
              <a:gd name="connsiteX2" fmla="*/ 550 w 10325"/>
              <a:gd name="connsiteY2" fmla="*/ 309 h 10197"/>
              <a:gd name="connsiteX3" fmla="*/ 18 w 10325"/>
              <a:gd name="connsiteY3" fmla="*/ 4795 h 10197"/>
              <a:gd name="connsiteX4" fmla="*/ 543 w 10325"/>
              <a:gd name="connsiteY4" fmla="*/ 9770 h 10197"/>
              <a:gd name="connsiteX5" fmla="*/ 5226 w 10325"/>
              <a:gd name="connsiteY5" fmla="*/ 10080 h 10197"/>
              <a:gd name="connsiteX6" fmla="*/ 10004 w 10325"/>
              <a:gd name="connsiteY6" fmla="*/ 9606 h 10197"/>
              <a:gd name="connsiteX7" fmla="*/ 10324 w 10325"/>
              <a:gd name="connsiteY7" fmla="*/ 4855 h 10197"/>
              <a:gd name="connsiteX8" fmla="*/ 9742 w 10325"/>
              <a:gd name="connsiteY8" fmla="*/ 409 h 10197"/>
              <a:gd name="connsiteX0" fmla="*/ 9742 w 10325"/>
              <a:gd name="connsiteY0" fmla="*/ 409 h 10197"/>
              <a:gd name="connsiteX1" fmla="*/ 5177 w 10325"/>
              <a:gd name="connsiteY1" fmla="*/ 95 h 10197"/>
              <a:gd name="connsiteX2" fmla="*/ 550 w 10325"/>
              <a:gd name="connsiteY2" fmla="*/ 309 h 10197"/>
              <a:gd name="connsiteX3" fmla="*/ 18 w 10325"/>
              <a:gd name="connsiteY3" fmla="*/ 4795 h 10197"/>
              <a:gd name="connsiteX4" fmla="*/ 543 w 10325"/>
              <a:gd name="connsiteY4" fmla="*/ 9770 h 10197"/>
              <a:gd name="connsiteX5" fmla="*/ 5226 w 10325"/>
              <a:gd name="connsiteY5" fmla="*/ 10080 h 10197"/>
              <a:gd name="connsiteX6" fmla="*/ 10004 w 10325"/>
              <a:gd name="connsiteY6" fmla="*/ 9606 h 10197"/>
              <a:gd name="connsiteX7" fmla="*/ 10324 w 10325"/>
              <a:gd name="connsiteY7" fmla="*/ 4855 h 10197"/>
              <a:gd name="connsiteX8" fmla="*/ 9742 w 10325"/>
              <a:gd name="connsiteY8" fmla="*/ 409 h 10197"/>
              <a:gd name="connsiteX0" fmla="*/ 9749 w 10332"/>
              <a:gd name="connsiteY0" fmla="*/ 409 h 10197"/>
              <a:gd name="connsiteX1" fmla="*/ 5184 w 10332"/>
              <a:gd name="connsiteY1" fmla="*/ 95 h 10197"/>
              <a:gd name="connsiteX2" fmla="*/ 557 w 10332"/>
              <a:gd name="connsiteY2" fmla="*/ 309 h 10197"/>
              <a:gd name="connsiteX3" fmla="*/ 14 w 10332"/>
              <a:gd name="connsiteY3" fmla="*/ 4836 h 10197"/>
              <a:gd name="connsiteX4" fmla="*/ 550 w 10332"/>
              <a:gd name="connsiteY4" fmla="*/ 9770 h 10197"/>
              <a:gd name="connsiteX5" fmla="*/ 5233 w 10332"/>
              <a:gd name="connsiteY5" fmla="*/ 10080 h 10197"/>
              <a:gd name="connsiteX6" fmla="*/ 10011 w 10332"/>
              <a:gd name="connsiteY6" fmla="*/ 9606 h 10197"/>
              <a:gd name="connsiteX7" fmla="*/ 10331 w 10332"/>
              <a:gd name="connsiteY7" fmla="*/ 4855 h 10197"/>
              <a:gd name="connsiteX8" fmla="*/ 9749 w 10332"/>
              <a:gd name="connsiteY8" fmla="*/ 409 h 10197"/>
              <a:gd name="connsiteX0" fmla="*/ 9745 w 10328"/>
              <a:gd name="connsiteY0" fmla="*/ 409 h 10197"/>
              <a:gd name="connsiteX1" fmla="*/ 5180 w 10328"/>
              <a:gd name="connsiteY1" fmla="*/ 95 h 10197"/>
              <a:gd name="connsiteX2" fmla="*/ 553 w 10328"/>
              <a:gd name="connsiteY2" fmla="*/ 309 h 10197"/>
              <a:gd name="connsiteX3" fmla="*/ 10 w 10328"/>
              <a:gd name="connsiteY3" fmla="*/ 4836 h 10197"/>
              <a:gd name="connsiteX4" fmla="*/ 546 w 10328"/>
              <a:gd name="connsiteY4" fmla="*/ 9770 h 10197"/>
              <a:gd name="connsiteX5" fmla="*/ 5229 w 10328"/>
              <a:gd name="connsiteY5" fmla="*/ 10080 h 10197"/>
              <a:gd name="connsiteX6" fmla="*/ 10007 w 10328"/>
              <a:gd name="connsiteY6" fmla="*/ 9606 h 10197"/>
              <a:gd name="connsiteX7" fmla="*/ 10327 w 10328"/>
              <a:gd name="connsiteY7" fmla="*/ 4855 h 10197"/>
              <a:gd name="connsiteX8" fmla="*/ 9745 w 10328"/>
              <a:gd name="connsiteY8" fmla="*/ 409 h 10197"/>
              <a:gd name="connsiteX0" fmla="*/ 9745 w 10328"/>
              <a:gd name="connsiteY0" fmla="*/ 473 h 10261"/>
              <a:gd name="connsiteX1" fmla="*/ 5180 w 10328"/>
              <a:gd name="connsiteY1" fmla="*/ 159 h 10261"/>
              <a:gd name="connsiteX2" fmla="*/ 553 w 10328"/>
              <a:gd name="connsiteY2" fmla="*/ 373 h 10261"/>
              <a:gd name="connsiteX3" fmla="*/ 10 w 10328"/>
              <a:gd name="connsiteY3" fmla="*/ 4900 h 10261"/>
              <a:gd name="connsiteX4" fmla="*/ 546 w 10328"/>
              <a:gd name="connsiteY4" fmla="*/ 9834 h 10261"/>
              <a:gd name="connsiteX5" fmla="*/ 5229 w 10328"/>
              <a:gd name="connsiteY5" fmla="*/ 10144 h 10261"/>
              <a:gd name="connsiteX6" fmla="*/ 10007 w 10328"/>
              <a:gd name="connsiteY6" fmla="*/ 9670 h 10261"/>
              <a:gd name="connsiteX7" fmla="*/ 10327 w 10328"/>
              <a:gd name="connsiteY7" fmla="*/ 4919 h 10261"/>
              <a:gd name="connsiteX8" fmla="*/ 9745 w 10328"/>
              <a:gd name="connsiteY8" fmla="*/ 473 h 10261"/>
              <a:gd name="connsiteX0" fmla="*/ 9745 w 10328"/>
              <a:gd name="connsiteY0" fmla="*/ 495 h 10283"/>
              <a:gd name="connsiteX1" fmla="*/ 5180 w 10328"/>
              <a:gd name="connsiteY1" fmla="*/ 181 h 10283"/>
              <a:gd name="connsiteX2" fmla="*/ 553 w 10328"/>
              <a:gd name="connsiteY2" fmla="*/ 395 h 10283"/>
              <a:gd name="connsiteX3" fmla="*/ 10 w 10328"/>
              <a:gd name="connsiteY3" fmla="*/ 4922 h 10283"/>
              <a:gd name="connsiteX4" fmla="*/ 546 w 10328"/>
              <a:gd name="connsiteY4" fmla="*/ 9856 h 10283"/>
              <a:gd name="connsiteX5" fmla="*/ 5229 w 10328"/>
              <a:gd name="connsiteY5" fmla="*/ 10166 h 10283"/>
              <a:gd name="connsiteX6" fmla="*/ 10007 w 10328"/>
              <a:gd name="connsiteY6" fmla="*/ 9692 h 10283"/>
              <a:gd name="connsiteX7" fmla="*/ 10327 w 10328"/>
              <a:gd name="connsiteY7" fmla="*/ 4941 h 10283"/>
              <a:gd name="connsiteX8" fmla="*/ 9745 w 10328"/>
              <a:gd name="connsiteY8" fmla="*/ 495 h 10283"/>
              <a:gd name="connsiteX0" fmla="*/ 9745 w 10328"/>
              <a:gd name="connsiteY0" fmla="*/ 447 h 10235"/>
              <a:gd name="connsiteX1" fmla="*/ 5180 w 10328"/>
              <a:gd name="connsiteY1" fmla="*/ 133 h 10235"/>
              <a:gd name="connsiteX2" fmla="*/ 553 w 10328"/>
              <a:gd name="connsiteY2" fmla="*/ 347 h 10235"/>
              <a:gd name="connsiteX3" fmla="*/ 10 w 10328"/>
              <a:gd name="connsiteY3" fmla="*/ 4874 h 10235"/>
              <a:gd name="connsiteX4" fmla="*/ 546 w 10328"/>
              <a:gd name="connsiteY4" fmla="*/ 9808 h 10235"/>
              <a:gd name="connsiteX5" fmla="*/ 5229 w 10328"/>
              <a:gd name="connsiteY5" fmla="*/ 10118 h 10235"/>
              <a:gd name="connsiteX6" fmla="*/ 10007 w 10328"/>
              <a:gd name="connsiteY6" fmla="*/ 9644 h 10235"/>
              <a:gd name="connsiteX7" fmla="*/ 10327 w 10328"/>
              <a:gd name="connsiteY7" fmla="*/ 4893 h 10235"/>
              <a:gd name="connsiteX8" fmla="*/ 9745 w 10328"/>
              <a:gd name="connsiteY8" fmla="*/ 447 h 10235"/>
              <a:gd name="connsiteX0" fmla="*/ 9745 w 10328"/>
              <a:gd name="connsiteY0" fmla="*/ 390 h 10235"/>
              <a:gd name="connsiteX1" fmla="*/ 5180 w 10328"/>
              <a:gd name="connsiteY1" fmla="*/ 133 h 10235"/>
              <a:gd name="connsiteX2" fmla="*/ 553 w 10328"/>
              <a:gd name="connsiteY2" fmla="*/ 347 h 10235"/>
              <a:gd name="connsiteX3" fmla="*/ 10 w 10328"/>
              <a:gd name="connsiteY3" fmla="*/ 4874 h 10235"/>
              <a:gd name="connsiteX4" fmla="*/ 546 w 10328"/>
              <a:gd name="connsiteY4" fmla="*/ 9808 h 10235"/>
              <a:gd name="connsiteX5" fmla="*/ 5229 w 10328"/>
              <a:gd name="connsiteY5" fmla="*/ 10118 h 10235"/>
              <a:gd name="connsiteX6" fmla="*/ 10007 w 10328"/>
              <a:gd name="connsiteY6" fmla="*/ 9644 h 10235"/>
              <a:gd name="connsiteX7" fmla="*/ 10327 w 10328"/>
              <a:gd name="connsiteY7" fmla="*/ 4893 h 10235"/>
              <a:gd name="connsiteX8" fmla="*/ 9745 w 10328"/>
              <a:gd name="connsiteY8" fmla="*/ 390 h 10235"/>
              <a:gd name="connsiteX0" fmla="*/ 9745 w 10337"/>
              <a:gd name="connsiteY0" fmla="*/ 390 h 10235"/>
              <a:gd name="connsiteX1" fmla="*/ 5180 w 10337"/>
              <a:gd name="connsiteY1" fmla="*/ 133 h 10235"/>
              <a:gd name="connsiteX2" fmla="*/ 553 w 10337"/>
              <a:gd name="connsiteY2" fmla="*/ 347 h 10235"/>
              <a:gd name="connsiteX3" fmla="*/ 10 w 10337"/>
              <a:gd name="connsiteY3" fmla="*/ 4874 h 10235"/>
              <a:gd name="connsiteX4" fmla="*/ 546 w 10337"/>
              <a:gd name="connsiteY4" fmla="*/ 9808 h 10235"/>
              <a:gd name="connsiteX5" fmla="*/ 5229 w 10337"/>
              <a:gd name="connsiteY5" fmla="*/ 10118 h 10235"/>
              <a:gd name="connsiteX6" fmla="*/ 10007 w 10337"/>
              <a:gd name="connsiteY6" fmla="*/ 9644 h 10235"/>
              <a:gd name="connsiteX7" fmla="*/ 10327 w 10337"/>
              <a:gd name="connsiteY7" fmla="*/ 4893 h 10235"/>
              <a:gd name="connsiteX8" fmla="*/ 9745 w 10337"/>
              <a:gd name="connsiteY8" fmla="*/ 390 h 10235"/>
              <a:gd name="connsiteX0" fmla="*/ 9745 w 10337"/>
              <a:gd name="connsiteY0" fmla="*/ 390 h 10254"/>
              <a:gd name="connsiteX1" fmla="*/ 5180 w 10337"/>
              <a:gd name="connsiteY1" fmla="*/ 133 h 10254"/>
              <a:gd name="connsiteX2" fmla="*/ 553 w 10337"/>
              <a:gd name="connsiteY2" fmla="*/ 347 h 10254"/>
              <a:gd name="connsiteX3" fmla="*/ 10 w 10337"/>
              <a:gd name="connsiteY3" fmla="*/ 4874 h 10254"/>
              <a:gd name="connsiteX4" fmla="*/ 546 w 10337"/>
              <a:gd name="connsiteY4" fmla="*/ 9808 h 10254"/>
              <a:gd name="connsiteX5" fmla="*/ 5196 w 10337"/>
              <a:gd name="connsiteY5" fmla="*/ 10156 h 10254"/>
              <a:gd name="connsiteX6" fmla="*/ 10007 w 10337"/>
              <a:gd name="connsiteY6" fmla="*/ 9644 h 10254"/>
              <a:gd name="connsiteX7" fmla="*/ 10327 w 10337"/>
              <a:gd name="connsiteY7" fmla="*/ 4893 h 10254"/>
              <a:gd name="connsiteX8" fmla="*/ 9745 w 10337"/>
              <a:gd name="connsiteY8" fmla="*/ 390 h 10254"/>
              <a:gd name="connsiteX0" fmla="*/ 9752 w 10344"/>
              <a:gd name="connsiteY0" fmla="*/ 390 h 10299"/>
              <a:gd name="connsiteX1" fmla="*/ 5187 w 10344"/>
              <a:gd name="connsiteY1" fmla="*/ 133 h 10299"/>
              <a:gd name="connsiteX2" fmla="*/ 560 w 10344"/>
              <a:gd name="connsiteY2" fmla="*/ 347 h 10299"/>
              <a:gd name="connsiteX3" fmla="*/ 17 w 10344"/>
              <a:gd name="connsiteY3" fmla="*/ 4874 h 10299"/>
              <a:gd name="connsiteX4" fmla="*/ 542 w 10344"/>
              <a:gd name="connsiteY4" fmla="*/ 9884 h 10299"/>
              <a:gd name="connsiteX5" fmla="*/ 5203 w 10344"/>
              <a:gd name="connsiteY5" fmla="*/ 10156 h 10299"/>
              <a:gd name="connsiteX6" fmla="*/ 10014 w 10344"/>
              <a:gd name="connsiteY6" fmla="*/ 9644 h 10299"/>
              <a:gd name="connsiteX7" fmla="*/ 10334 w 10344"/>
              <a:gd name="connsiteY7" fmla="*/ 4893 h 10299"/>
              <a:gd name="connsiteX8" fmla="*/ 9752 w 10344"/>
              <a:gd name="connsiteY8" fmla="*/ 390 h 10299"/>
              <a:gd name="connsiteX0" fmla="*/ 9752 w 10344"/>
              <a:gd name="connsiteY0" fmla="*/ 390 h 10337"/>
              <a:gd name="connsiteX1" fmla="*/ 5187 w 10344"/>
              <a:gd name="connsiteY1" fmla="*/ 133 h 10337"/>
              <a:gd name="connsiteX2" fmla="*/ 560 w 10344"/>
              <a:gd name="connsiteY2" fmla="*/ 347 h 10337"/>
              <a:gd name="connsiteX3" fmla="*/ 17 w 10344"/>
              <a:gd name="connsiteY3" fmla="*/ 4874 h 10337"/>
              <a:gd name="connsiteX4" fmla="*/ 542 w 10344"/>
              <a:gd name="connsiteY4" fmla="*/ 9884 h 10337"/>
              <a:gd name="connsiteX5" fmla="*/ 5203 w 10344"/>
              <a:gd name="connsiteY5" fmla="*/ 10156 h 10337"/>
              <a:gd name="connsiteX6" fmla="*/ 10014 w 10344"/>
              <a:gd name="connsiteY6" fmla="*/ 9644 h 10337"/>
              <a:gd name="connsiteX7" fmla="*/ 10334 w 10344"/>
              <a:gd name="connsiteY7" fmla="*/ 4893 h 10337"/>
              <a:gd name="connsiteX8" fmla="*/ 9752 w 10344"/>
              <a:gd name="connsiteY8" fmla="*/ 390 h 10337"/>
              <a:gd name="connsiteX0" fmla="*/ 9752 w 10344"/>
              <a:gd name="connsiteY0" fmla="*/ 390 h 10279"/>
              <a:gd name="connsiteX1" fmla="*/ 5187 w 10344"/>
              <a:gd name="connsiteY1" fmla="*/ 133 h 10279"/>
              <a:gd name="connsiteX2" fmla="*/ 560 w 10344"/>
              <a:gd name="connsiteY2" fmla="*/ 347 h 10279"/>
              <a:gd name="connsiteX3" fmla="*/ 17 w 10344"/>
              <a:gd name="connsiteY3" fmla="*/ 4874 h 10279"/>
              <a:gd name="connsiteX4" fmla="*/ 542 w 10344"/>
              <a:gd name="connsiteY4" fmla="*/ 9789 h 10279"/>
              <a:gd name="connsiteX5" fmla="*/ 5203 w 10344"/>
              <a:gd name="connsiteY5" fmla="*/ 10156 h 10279"/>
              <a:gd name="connsiteX6" fmla="*/ 10014 w 10344"/>
              <a:gd name="connsiteY6" fmla="*/ 9644 h 10279"/>
              <a:gd name="connsiteX7" fmla="*/ 10334 w 10344"/>
              <a:gd name="connsiteY7" fmla="*/ 4893 h 10279"/>
              <a:gd name="connsiteX8" fmla="*/ 9752 w 10344"/>
              <a:gd name="connsiteY8" fmla="*/ 390 h 10279"/>
              <a:gd name="connsiteX0" fmla="*/ 9750 w 10342"/>
              <a:gd name="connsiteY0" fmla="*/ 467 h 10356"/>
              <a:gd name="connsiteX1" fmla="*/ 5185 w 10342"/>
              <a:gd name="connsiteY1" fmla="*/ 210 h 10356"/>
              <a:gd name="connsiteX2" fmla="*/ 558 w 10342"/>
              <a:gd name="connsiteY2" fmla="*/ 424 h 10356"/>
              <a:gd name="connsiteX3" fmla="*/ 81 w 10342"/>
              <a:gd name="connsiteY3" fmla="*/ 5424 h 10356"/>
              <a:gd name="connsiteX4" fmla="*/ 540 w 10342"/>
              <a:gd name="connsiteY4" fmla="*/ 9866 h 10356"/>
              <a:gd name="connsiteX5" fmla="*/ 5201 w 10342"/>
              <a:gd name="connsiteY5" fmla="*/ 10233 h 10356"/>
              <a:gd name="connsiteX6" fmla="*/ 10012 w 10342"/>
              <a:gd name="connsiteY6" fmla="*/ 9721 h 10356"/>
              <a:gd name="connsiteX7" fmla="*/ 10332 w 10342"/>
              <a:gd name="connsiteY7" fmla="*/ 4970 h 10356"/>
              <a:gd name="connsiteX8" fmla="*/ 9750 w 10342"/>
              <a:gd name="connsiteY8" fmla="*/ 467 h 10356"/>
              <a:gd name="connsiteX0" fmla="*/ 9798 w 10390"/>
              <a:gd name="connsiteY0" fmla="*/ 469 h 10358"/>
              <a:gd name="connsiteX1" fmla="*/ 5233 w 10390"/>
              <a:gd name="connsiteY1" fmla="*/ 212 h 10358"/>
              <a:gd name="connsiteX2" fmla="*/ 606 w 10390"/>
              <a:gd name="connsiteY2" fmla="*/ 426 h 10358"/>
              <a:gd name="connsiteX3" fmla="*/ 52 w 10390"/>
              <a:gd name="connsiteY3" fmla="*/ 5464 h 10358"/>
              <a:gd name="connsiteX4" fmla="*/ 588 w 10390"/>
              <a:gd name="connsiteY4" fmla="*/ 9868 h 10358"/>
              <a:gd name="connsiteX5" fmla="*/ 5249 w 10390"/>
              <a:gd name="connsiteY5" fmla="*/ 10235 h 10358"/>
              <a:gd name="connsiteX6" fmla="*/ 10060 w 10390"/>
              <a:gd name="connsiteY6" fmla="*/ 9723 h 10358"/>
              <a:gd name="connsiteX7" fmla="*/ 10380 w 10390"/>
              <a:gd name="connsiteY7" fmla="*/ 4972 h 10358"/>
              <a:gd name="connsiteX8" fmla="*/ 9798 w 10390"/>
              <a:gd name="connsiteY8" fmla="*/ 469 h 10358"/>
              <a:gd name="connsiteX0" fmla="*/ 9762 w 10354"/>
              <a:gd name="connsiteY0" fmla="*/ 469 h 10358"/>
              <a:gd name="connsiteX1" fmla="*/ 5197 w 10354"/>
              <a:gd name="connsiteY1" fmla="*/ 212 h 10358"/>
              <a:gd name="connsiteX2" fmla="*/ 570 w 10354"/>
              <a:gd name="connsiteY2" fmla="*/ 426 h 10358"/>
              <a:gd name="connsiteX3" fmla="*/ 16 w 10354"/>
              <a:gd name="connsiteY3" fmla="*/ 5464 h 10358"/>
              <a:gd name="connsiteX4" fmla="*/ 552 w 10354"/>
              <a:gd name="connsiteY4" fmla="*/ 9868 h 10358"/>
              <a:gd name="connsiteX5" fmla="*/ 5213 w 10354"/>
              <a:gd name="connsiteY5" fmla="*/ 10235 h 10358"/>
              <a:gd name="connsiteX6" fmla="*/ 10024 w 10354"/>
              <a:gd name="connsiteY6" fmla="*/ 9723 h 10358"/>
              <a:gd name="connsiteX7" fmla="*/ 10344 w 10354"/>
              <a:gd name="connsiteY7" fmla="*/ 4972 h 10358"/>
              <a:gd name="connsiteX8" fmla="*/ 9762 w 10354"/>
              <a:gd name="connsiteY8" fmla="*/ 469 h 10358"/>
              <a:gd name="connsiteX0" fmla="*/ 9758 w 10350"/>
              <a:gd name="connsiteY0" fmla="*/ 469 h 10393"/>
              <a:gd name="connsiteX1" fmla="*/ 5193 w 10350"/>
              <a:gd name="connsiteY1" fmla="*/ 212 h 10393"/>
              <a:gd name="connsiteX2" fmla="*/ 566 w 10350"/>
              <a:gd name="connsiteY2" fmla="*/ 426 h 10393"/>
              <a:gd name="connsiteX3" fmla="*/ 12 w 10350"/>
              <a:gd name="connsiteY3" fmla="*/ 5464 h 10393"/>
              <a:gd name="connsiteX4" fmla="*/ 603 w 10350"/>
              <a:gd name="connsiteY4" fmla="*/ 9925 h 10393"/>
              <a:gd name="connsiteX5" fmla="*/ 5209 w 10350"/>
              <a:gd name="connsiteY5" fmla="*/ 10235 h 10393"/>
              <a:gd name="connsiteX6" fmla="*/ 10020 w 10350"/>
              <a:gd name="connsiteY6" fmla="*/ 9723 h 10393"/>
              <a:gd name="connsiteX7" fmla="*/ 10340 w 10350"/>
              <a:gd name="connsiteY7" fmla="*/ 4972 h 10393"/>
              <a:gd name="connsiteX8" fmla="*/ 9758 w 10350"/>
              <a:gd name="connsiteY8" fmla="*/ 469 h 10393"/>
              <a:gd name="connsiteX0" fmla="*/ 9759 w 10351"/>
              <a:gd name="connsiteY0" fmla="*/ 469 h 10325"/>
              <a:gd name="connsiteX1" fmla="*/ 5194 w 10351"/>
              <a:gd name="connsiteY1" fmla="*/ 212 h 10325"/>
              <a:gd name="connsiteX2" fmla="*/ 567 w 10351"/>
              <a:gd name="connsiteY2" fmla="*/ 426 h 10325"/>
              <a:gd name="connsiteX3" fmla="*/ 13 w 10351"/>
              <a:gd name="connsiteY3" fmla="*/ 5464 h 10325"/>
              <a:gd name="connsiteX4" fmla="*/ 638 w 10351"/>
              <a:gd name="connsiteY4" fmla="*/ 9808 h 10325"/>
              <a:gd name="connsiteX5" fmla="*/ 5210 w 10351"/>
              <a:gd name="connsiteY5" fmla="*/ 10235 h 10325"/>
              <a:gd name="connsiteX6" fmla="*/ 10021 w 10351"/>
              <a:gd name="connsiteY6" fmla="*/ 9723 h 10325"/>
              <a:gd name="connsiteX7" fmla="*/ 10341 w 10351"/>
              <a:gd name="connsiteY7" fmla="*/ 4972 h 10325"/>
              <a:gd name="connsiteX8" fmla="*/ 9759 w 10351"/>
              <a:gd name="connsiteY8" fmla="*/ 469 h 10325"/>
              <a:gd name="connsiteX0" fmla="*/ 9759 w 10351"/>
              <a:gd name="connsiteY0" fmla="*/ 469 h 10269"/>
              <a:gd name="connsiteX1" fmla="*/ 5194 w 10351"/>
              <a:gd name="connsiteY1" fmla="*/ 212 h 10269"/>
              <a:gd name="connsiteX2" fmla="*/ 567 w 10351"/>
              <a:gd name="connsiteY2" fmla="*/ 426 h 10269"/>
              <a:gd name="connsiteX3" fmla="*/ 13 w 10351"/>
              <a:gd name="connsiteY3" fmla="*/ 5464 h 10269"/>
              <a:gd name="connsiteX4" fmla="*/ 638 w 10351"/>
              <a:gd name="connsiteY4" fmla="*/ 9808 h 10269"/>
              <a:gd name="connsiteX5" fmla="*/ 5176 w 10351"/>
              <a:gd name="connsiteY5" fmla="*/ 10118 h 10269"/>
              <a:gd name="connsiteX6" fmla="*/ 10021 w 10351"/>
              <a:gd name="connsiteY6" fmla="*/ 9723 h 10269"/>
              <a:gd name="connsiteX7" fmla="*/ 10341 w 10351"/>
              <a:gd name="connsiteY7" fmla="*/ 4972 h 10269"/>
              <a:gd name="connsiteX8" fmla="*/ 9759 w 10351"/>
              <a:gd name="connsiteY8" fmla="*/ 469 h 10269"/>
              <a:gd name="connsiteX0" fmla="*/ 9759 w 10351"/>
              <a:gd name="connsiteY0" fmla="*/ 469 h 10260"/>
              <a:gd name="connsiteX1" fmla="*/ 5194 w 10351"/>
              <a:gd name="connsiteY1" fmla="*/ 212 h 10260"/>
              <a:gd name="connsiteX2" fmla="*/ 567 w 10351"/>
              <a:gd name="connsiteY2" fmla="*/ 426 h 10260"/>
              <a:gd name="connsiteX3" fmla="*/ 13 w 10351"/>
              <a:gd name="connsiteY3" fmla="*/ 5464 h 10260"/>
              <a:gd name="connsiteX4" fmla="*/ 638 w 10351"/>
              <a:gd name="connsiteY4" fmla="*/ 9808 h 10260"/>
              <a:gd name="connsiteX5" fmla="*/ 5176 w 10351"/>
              <a:gd name="connsiteY5" fmla="*/ 10118 h 10260"/>
              <a:gd name="connsiteX6" fmla="*/ 10021 w 10351"/>
              <a:gd name="connsiteY6" fmla="*/ 9723 h 10260"/>
              <a:gd name="connsiteX7" fmla="*/ 10341 w 10351"/>
              <a:gd name="connsiteY7" fmla="*/ 4972 h 10260"/>
              <a:gd name="connsiteX8" fmla="*/ 9759 w 10351"/>
              <a:gd name="connsiteY8" fmla="*/ 469 h 10260"/>
              <a:gd name="connsiteX0" fmla="*/ 9759 w 10341"/>
              <a:gd name="connsiteY0" fmla="*/ 469 h 10225"/>
              <a:gd name="connsiteX1" fmla="*/ 5194 w 10341"/>
              <a:gd name="connsiteY1" fmla="*/ 212 h 10225"/>
              <a:gd name="connsiteX2" fmla="*/ 567 w 10341"/>
              <a:gd name="connsiteY2" fmla="*/ 426 h 10225"/>
              <a:gd name="connsiteX3" fmla="*/ 13 w 10341"/>
              <a:gd name="connsiteY3" fmla="*/ 5464 h 10225"/>
              <a:gd name="connsiteX4" fmla="*/ 638 w 10341"/>
              <a:gd name="connsiteY4" fmla="*/ 9808 h 10225"/>
              <a:gd name="connsiteX5" fmla="*/ 5176 w 10341"/>
              <a:gd name="connsiteY5" fmla="*/ 10118 h 10225"/>
              <a:gd name="connsiteX6" fmla="*/ 9853 w 10341"/>
              <a:gd name="connsiteY6" fmla="*/ 9665 h 10225"/>
              <a:gd name="connsiteX7" fmla="*/ 10341 w 10341"/>
              <a:gd name="connsiteY7" fmla="*/ 4972 h 10225"/>
              <a:gd name="connsiteX8" fmla="*/ 9759 w 10341"/>
              <a:gd name="connsiteY8" fmla="*/ 469 h 10225"/>
              <a:gd name="connsiteX0" fmla="*/ 9759 w 10341"/>
              <a:gd name="connsiteY0" fmla="*/ 469 h 10170"/>
              <a:gd name="connsiteX1" fmla="*/ 5194 w 10341"/>
              <a:gd name="connsiteY1" fmla="*/ 212 h 10170"/>
              <a:gd name="connsiteX2" fmla="*/ 567 w 10341"/>
              <a:gd name="connsiteY2" fmla="*/ 426 h 10170"/>
              <a:gd name="connsiteX3" fmla="*/ 13 w 10341"/>
              <a:gd name="connsiteY3" fmla="*/ 5464 h 10170"/>
              <a:gd name="connsiteX4" fmla="*/ 638 w 10341"/>
              <a:gd name="connsiteY4" fmla="*/ 9808 h 10170"/>
              <a:gd name="connsiteX5" fmla="*/ 5176 w 10341"/>
              <a:gd name="connsiteY5" fmla="*/ 10118 h 10170"/>
              <a:gd name="connsiteX6" fmla="*/ 9853 w 10341"/>
              <a:gd name="connsiteY6" fmla="*/ 9665 h 10170"/>
              <a:gd name="connsiteX7" fmla="*/ 10341 w 10341"/>
              <a:gd name="connsiteY7" fmla="*/ 4972 h 10170"/>
              <a:gd name="connsiteX8" fmla="*/ 9759 w 10341"/>
              <a:gd name="connsiteY8" fmla="*/ 469 h 10170"/>
              <a:gd name="connsiteX0" fmla="*/ 9759 w 10341"/>
              <a:gd name="connsiteY0" fmla="*/ 469 h 10170"/>
              <a:gd name="connsiteX1" fmla="*/ 5194 w 10341"/>
              <a:gd name="connsiteY1" fmla="*/ 212 h 10170"/>
              <a:gd name="connsiteX2" fmla="*/ 567 w 10341"/>
              <a:gd name="connsiteY2" fmla="*/ 426 h 10170"/>
              <a:gd name="connsiteX3" fmla="*/ 13 w 10341"/>
              <a:gd name="connsiteY3" fmla="*/ 5464 h 10170"/>
              <a:gd name="connsiteX4" fmla="*/ 638 w 10341"/>
              <a:gd name="connsiteY4" fmla="*/ 9808 h 10170"/>
              <a:gd name="connsiteX5" fmla="*/ 5176 w 10341"/>
              <a:gd name="connsiteY5" fmla="*/ 10118 h 10170"/>
              <a:gd name="connsiteX6" fmla="*/ 9853 w 10341"/>
              <a:gd name="connsiteY6" fmla="*/ 9665 h 10170"/>
              <a:gd name="connsiteX7" fmla="*/ 10341 w 10341"/>
              <a:gd name="connsiteY7" fmla="*/ 4972 h 10170"/>
              <a:gd name="connsiteX8" fmla="*/ 9759 w 10341"/>
              <a:gd name="connsiteY8" fmla="*/ 469 h 10170"/>
              <a:gd name="connsiteX0" fmla="*/ 9759 w 10341"/>
              <a:gd name="connsiteY0" fmla="*/ 469 h 10170"/>
              <a:gd name="connsiteX1" fmla="*/ 5194 w 10341"/>
              <a:gd name="connsiteY1" fmla="*/ 212 h 10170"/>
              <a:gd name="connsiteX2" fmla="*/ 567 w 10341"/>
              <a:gd name="connsiteY2" fmla="*/ 426 h 10170"/>
              <a:gd name="connsiteX3" fmla="*/ 13 w 10341"/>
              <a:gd name="connsiteY3" fmla="*/ 5464 h 10170"/>
              <a:gd name="connsiteX4" fmla="*/ 638 w 10341"/>
              <a:gd name="connsiteY4" fmla="*/ 9808 h 10170"/>
              <a:gd name="connsiteX5" fmla="*/ 5176 w 10341"/>
              <a:gd name="connsiteY5" fmla="*/ 10118 h 10170"/>
              <a:gd name="connsiteX6" fmla="*/ 9853 w 10341"/>
              <a:gd name="connsiteY6" fmla="*/ 9665 h 10170"/>
              <a:gd name="connsiteX7" fmla="*/ 10341 w 10341"/>
              <a:gd name="connsiteY7" fmla="*/ 4972 h 10170"/>
              <a:gd name="connsiteX8" fmla="*/ 9759 w 10341"/>
              <a:gd name="connsiteY8" fmla="*/ 469 h 10170"/>
              <a:gd name="connsiteX0" fmla="*/ 9759 w 10341"/>
              <a:gd name="connsiteY0" fmla="*/ 469 h 10170"/>
              <a:gd name="connsiteX1" fmla="*/ 5194 w 10341"/>
              <a:gd name="connsiteY1" fmla="*/ 212 h 10170"/>
              <a:gd name="connsiteX2" fmla="*/ 567 w 10341"/>
              <a:gd name="connsiteY2" fmla="*/ 426 h 10170"/>
              <a:gd name="connsiteX3" fmla="*/ 13 w 10341"/>
              <a:gd name="connsiteY3" fmla="*/ 5464 h 10170"/>
              <a:gd name="connsiteX4" fmla="*/ 638 w 10341"/>
              <a:gd name="connsiteY4" fmla="*/ 9808 h 10170"/>
              <a:gd name="connsiteX5" fmla="*/ 5176 w 10341"/>
              <a:gd name="connsiteY5" fmla="*/ 10118 h 10170"/>
              <a:gd name="connsiteX6" fmla="*/ 9853 w 10341"/>
              <a:gd name="connsiteY6" fmla="*/ 9665 h 10170"/>
              <a:gd name="connsiteX7" fmla="*/ 10341 w 10341"/>
              <a:gd name="connsiteY7" fmla="*/ 4972 h 10170"/>
              <a:gd name="connsiteX8" fmla="*/ 9759 w 10341"/>
              <a:gd name="connsiteY8" fmla="*/ 469 h 10170"/>
              <a:gd name="connsiteX0" fmla="*/ 9759 w 10343"/>
              <a:gd name="connsiteY0" fmla="*/ 469 h 10170"/>
              <a:gd name="connsiteX1" fmla="*/ 5194 w 10343"/>
              <a:gd name="connsiteY1" fmla="*/ 212 h 10170"/>
              <a:gd name="connsiteX2" fmla="*/ 567 w 10343"/>
              <a:gd name="connsiteY2" fmla="*/ 426 h 10170"/>
              <a:gd name="connsiteX3" fmla="*/ 13 w 10343"/>
              <a:gd name="connsiteY3" fmla="*/ 5464 h 10170"/>
              <a:gd name="connsiteX4" fmla="*/ 638 w 10343"/>
              <a:gd name="connsiteY4" fmla="*/ 9808 h 10170"/>
              <a:gd name="connsiteX5" fmla="*/ 5176 w 10343"/>
              <a:gd name="connsiteY5" fmla="*/ 10118 h 10170"/>
              <a:gd name="connsiteX6" fmla="*/ 9853 w 10343"/>
              <a:gd name="connsiteY6" fmla="*/ 9665 h 10170"/>
              <a:gd name="connsiteX7" fmla="*/ 10341 w 10343"/>
              <a:gd name="connsiteY7" fmla="*/ 4972 h 10170"/>
              <a:gd name="connsiteX8" fmla="*/ 9759 w 10343"/>
              <a:gd name="connsiteY8" fmla="*/ 469 h 10170"/>
              <a:gd name="connsiteX0" fmla="*/ 9759 w 10344"/>
              <a:gd name="connsiteY0" fmla="*/ 469 h 10166"/>
              <a:gd name="connsiteX1" fmla="*/ 5194 w 10344"/>
              <a:gd name="connsiteY1" fmla="*/ 212 h 10166"/>
              <a:gd name="connsiteX2" fmla="*/ 567 w 10344"/>
              <a:gd name="connsiteY2" fmla="*/ 426 h 10166"/>
              <a:gd name="connsiteX3" fmla="*/ 13 w 10344"/>
              <a:gd name="connsiteY3" fmla="*/ 5464 h 10166"/>
              <a:gd name="connsiteX4" fmla="*/ 638 w 10344"/>
              <a:gd name="connsiteY4" fmla="*/ 9808 h 10166"/>
              <a:gd name="connsiteX5" fmla="*/ 5176 w 10344"/>
              <a:gd name="connsiteY5" fmla="*/ 10118 h 10166"/>
              <a:gd name="connsiteX6" fmla="*/ 9875 w 10344"/>
              <a:gd name="connsiteY6" fmla="*/ 9723 h 10166"/>
              <a:gd name="connsiteX7" fmla="*/ 10341 w 10344"/>
              <a:gd name="connsiteY7" fmla="*/ 4972 h 10166"/>
              <a:gd name="connsiteX8" fmla="*/ 9759 w 10344"/>
              <a:gd name="connsiteY8" fmla="*/ 469 h 10166"/>
              <a:gd name="connsiteX0" fmla="*/ 9759 w 10341"/>
              <a:gd name="connsiteY0" fmla="*/ 469 h 10166"/>
              <a:gd name="connsiteX1" fmla="*/ 5194 w 10341"/>
              <a:gd name="connsiteY1" fmla="*/ 212 h 10166"/>
              <a:gd name="connsiteX2" fmla="*/ 567 w 10341"/>
              <a:gd name="connsiteY2" fmla="*/ 426 h 10166"/>
              <a:gd name="connsiteX3" fmla="*/ 13 w 10341"/>
              <a:gd name="connsiteY3" fmla="*/ 5464 h 10166"/>
              <a:gd name="connsiteX4" fmla="*/ 638 w 10341"/>
              <a:gd name="connsiteY4" fmla="*/ 9808 h 10166"/>
              <a:gd name="connsiteX5" fmla="*/ 5176 w 10341"/>
              <a:gd name="connsiteY5" fmla="*/ 10118 h 10166"/>
              <a:gd name="connsiteX6" fmla="*/ 9875 w 10341"/>
              <a:gd name="connsiteY6" fmla="*/ 9723 h 10166"/>
              <a:gd name="connsiteX7" fmla="*/ 10341 w 10341"/>
              <a:gd name="connsiteY7" fmla="*/ 4972 h 10166"/>
              <a:gd name="connsiteX8" fmla="*/ 9759 w 10341"/>
              <a:gd name="connsiteY8" fmla="*/ 469 h 10166"/>
              <a:gd name="connsiteX0" fmla="*/ 9759 w 10414"/>
              <a:gd name="connsiteY0" fmla="*/ 469 h 10224"/>
              <a:gd name="connsiteX1" fmla="*/ 5194 w 10414"/>
              <a:gd name="connsiteY1" fmla="*/ 212 h 10224"/>
              <a:gd name="connsiteX2" fmla="*/ 567 w 10414"/>
              <a:gd name="connsiteY2" fmla="*/ 426 h 10224"/>
              <a:gd name="connsiteX3" fmla="*/ 13 w 10414"/>
              <a:gd name="connsiteY3" fmla="*/ 5464 h 10224"/>
              <a:gd name="connsiteX4" fmla="*/ 638 w 10414"/>
              <a:gd name="connsiteY4" fmla="*/ 9808 h 10224"/>
              <a:gd name="connsiteX5" fmla="*/ 5176 w 10414"/>
              <a:gd name="connsiteY5" fmla="*/ 10118 h 10224"/>
              <a:gd name="connsiteX6" fmla="*/ 9875 w 10414"/>
              <a:gd name="connsiteY6" fmla="*/ 9723 h 10224"/>
              <a:gd name="connsiteX7" fmla="*/ 10307 w 10414"/>
              <a:gd name="connsiteY7" fmla="*/ 5166 h 10224"/>
              <a:gd name="connsiteX8" fmla="*/ 9759 w 10414"/>
              <a:gd name="connsiteY8" fmla="*/ 469 h 10224"/>
              <a:gd name="connsiteX0" fmla="*/ 9759 w 10336"/>
              <a:gd name="connsiteY0" fmla="*/ 469 h 10166"/>
              <a:gd name="connsiteX1" fmla="*/ 5194 w 10336"/>
              <a:gd name="connsiteY1" fmla="*/ 212 h 10166"/>
              <a:gd name="connsiteX2" fmla="*/ 567 w 10336"/>
              <a:gd name="connsiteY2" fmla="*/ 426 h 10166"/>
              <a:gd name="connsiteX3" fmla="*/ 13 w 10336"/>
              <a:gd name="connsiteY3" fmla="*/ 5464 h 10166"/>
              <a:gd name="connsiteX4" fmla="*/ 638 w 10336"/>
              <a:gd name="connsiteY4" fmla="*/ 9808 h 10166"/>
              <a:gd name="connsiteX5" fmla="*/ 5176 w 10336"/>
              <a:gd name="connsiteY5" fmla="*/ 10118 h 10166"/>
              <a:gd name="connsiteX6" fmla="*/ 9875 w 10336"/>
              <a:gd name="connsiteY6" fmla="*/ 9723 h 10166"/>
              <a:gd name="connsiteX7" fmla="*/ 10307 w 10336"/>
              <a:gd name="connsiteY7" fmla="*/ 5166 h 10166"/>
              <a:gd name="connsiteX8" fmla="*/ 9759 w 10336"/>
              <a:gd name="connsiteY8" fmla="*/ 469 h 10166"/>
              <a:gd name="connsiteX0" fmla="*/ 9759 w 10315"/>
              <a:gd name="connsiteY0" fmla="*/ 469 h 10166"/>
              <a:gd name="connsiteX1" fmla="*/ 5194 w 10315"/>
              <a:gd name="connsiteY1" fmla="*/ 212 h 10166"/>
              <a:gd name="connsiteX2" fmla="*/ 567 w 10315"/>
              <a:gd name="connsiteY2" fmla="*/ 426 h 10166"/>
              <a:gd name="connsiteX3" fmla="*/ 13 w 10315"/>
              <a:gd name="connsiteY3" fmla="*/ 5464 h 10166"/>
              <a:gd name="connsiteX4" fmla="*/ 638 w 10315"/>
              <a:gd name="connsiteY4" fmla="*/ 9808 h 10166"/>
              <a:gd name="connsiteX5" fmla="*/ 5176 w 10315"/>
              <a:gd name="connsiteY5" fmla="*/ 10118 h 10166"/>
              <a:gd name="connsiteX6" fmla="*/ 9875 w 10315"/>
              <a:gd name="connsiteY6" fmla="*/ 9723 h 10166"/>
              <a:gd name="connsiteX7" fmla="*/ 10307 w 10315"/>
              <a:gd name="connsiteY7" fmla="*/ 5166 h 10166"/>
              <a:gd name="connsiteX8" fmla="*/ 9759 w 10315"/>
              <a:gd name="connsiteY8" fmla="*/ 469 h 10166"/>
              <a:gd name="connsiteX0" fmla="*/ 9759 w 10309"/>
              <a:gd name="connsiteY0" fmla="*/ 469 h 10158"/>
              <a:gd name="connsiteX1" fmla="*/ 5194 w 10309"/>
              <a:gd name="connsiteY1" fmla="*/ 212 h 10158"/>
              <a:gd name="connsiteX2" fmla="*/ 567 w 10309"/>
              <a:gd name="connsiteY2" fmla="*/ 426 h 10158"/>
              <a:gd name="connsiteX3" fmla="*/ 13 w 10309"/>
              <a:gd name="connsiteY3" fmla="*/ 5464 h 10158"/>
              <a:gd name="connsiteX4" fmla="*/ 638 w 10309"/>
              <a:gd name="connsiteY4" fmla="*/ 9808 h 10158"/>
              <a:gd name="connsiteX5" fmla="*/ 5176 w 10309"/>
              <a:gd name="connsiteY5" fmla="*/ 10118 h 10158"/>
              <a:gd name="connsiteX6" fmla="*/ 9819 w 10309"/>
              <a:gd name="connsiteY6" fmla="*/ 9840 h 10158"/>
              <a:gd name="connsiteX7" fmla="*/ 10307 w 10309"/>
              <a:gd name="connsiteY7" fmla="*/ 5166 h 10158"/>
              <a:gd name="connsiteX8" fmla="*/ 9759 w 10309"/>
              <a:gd name="connsiteY8" fmla="*/ 469 h 10158"/>
              <a:gd name="connsiteX0" fmla="*/ 9759 w 10307"/>
              <a:gd name="connsiteY0" fmla="*/ 469 h 10158"/>
              <a:gd name="connsiteX1" fmla="*/ 5194 w 10307"/>
              <a:gd name="connsiteY1" fmla="*/ 212 h 10158"/>
              <a:gd name="connsiteX2" fmla="*/ 567 w 10307"/>
              <a:gd name="connsiteY2" fmla="*/ 426 h 10158"/>
              <a:gd name="connsiteX3" fmla="*/ 13 w 10307"/>
              <a:gd name="connsiteY3" fmla="*/ 5464 h 10158"/>
              <a:gd name="connsiteX4" fmla="*/ 638 w 10307"/>
              <a:gd name="connsiteY4" fmla="*/ 9808 h 10158"/>
              <a:gd name="connsiteX5" fmla="*/ 5176 w 10307"/>
              <a:gd name="connsiteY5" fmla="*/ 10118 h 10158"/>
              <a:gd name="connsiteX6" fmla="*/ 9819 w 10307"/>
              <a:gd name="connsiteY6" fmla="*/ 9840 h 10158"/>
              <a:gd name="connsiteX7" fmla="*/ 10307 w 10307"/>
              <a:gd name="connsiteY7" fmla="*/ 5166 h 10158"/>
              <a:gd name="connsiteX8" fmla="*/ 9759 w 10307"/>
              <a:gd name="connsiteY8" fmla="*/ 469 h 10158"/>
              <a:gd name="connsiteX0" fmla="*/ 9765 w 10313"/>
              <a:gd name="connsiteY0" fmla="*/ 469 h 10158"/>
              <a:gd name="connsiteX1" fmla="*/ 5200 w 10313"/>
              <a:gd name="connsiteY1" fmla="*/ 212 h 10158"/>
              <a:gd name="connsiteX2" fmla="*/ 573 w 10313"/>
              <a:gd name="connsiteY2" fmla="*/ 426 h 10158"/>
              <a:gd name="connsiteX3" fmla="*/ 19 w 10313"/>
              <a:gd name="connsiteY3" fmla="*/ 5464 h 10158"/>
              <a:gd name="connsiteX4" fmla="*/ 722 w 10313"/>
              <a:gd name="connsiteY4" fmla="*/ 9808 h 10158"/>
              <a:gd name="connsiteX5" fmla="*/ 5182 w 10313"/>
              <a:gd name="connsiteY5" fmla="*/ 10118 h 10158"/>
              <a:gd name="connsiteX6" fmla="*/ 9825 w 10313"/>
              <a:gd name="connsiteY6" fmla="*/ 9840 h 10158"/>
              <a:gd name="connsiteX7" fmla="*/ 10313 w 10313"/>
              <a:gd name="connsiteY7" fmla="*/ 5166 h 10158"/>
              <a:gd name="connsiteX8" fmla="*/ 9765 w 10313"/>
              <a:gd name="connsiteY8" fmla="*/ 469 h 10158"/>
              <a:gd name="connsiteX0" fmla="*/ 9765 w 10313"/>
              <a:gd name="connsiteY0" fmla="*/ 469 h 10189"/>
              <a:gd name="connsiteX1" fmla="*/ 5200 w 10313"/>
              <a:gd name="connsiteY1" fmla="*/ 212 h 10189"/>
              <a:gd name="connsiteX2" fmla="*/ 573 w 10313"/>
              <a:gd name="connsiteY2" fmla="*/ 426 h 10189"/>
              <a:gd name="connsiteX3" fmla="*/ 19 w 10313"/>
              <a:gd name="connsiteY3" fmla="*/ 5464 h 10189"/>
              <a:gd name="connsiteX4" fmla="*/ 722 w 10313"/>
              <a:gd name="connsiteY4" fmla="*/ 9866 h 10189"/>
              <a:gd name="connsiteX5" fmla="*/ 5182 w 10313"/>
              <a:gd name="connsiteY5" fmla="*/ 10118 h 10189"/>
              <a:gd name="connsiteX6" fmla="*/ 9825 w 10313"/>
              <a:gd name="connsiteY6" fmla="*/ 9840 h 10189"/>
              <a:gd name="connsiteX7" fmla="*/ 10313 w 10313"/>
              <a:gd name="connsiteY7" fmla="*/ 5166 h 10189"/>
              <a:gd name="connsiteX8" fmla="*/ 9765 w 10313"/>
              <a:gd name="connsiteY8" fmla="*/ 469 h 10189"/>
              <a:gd name="connsiteX0" fmla="*/ 9765 w 10313"/>
              <a:gd name="connsiteY0" fmla="*/ 469 h 10154"/>
              <a:gd name="connsiteX1" fmla="*/ 5200 w 10313"/>
              <a:gd name="connsiteY1" fmla="*/ 212 h 10154"/>
              <a:gd name="connsiteX2" fmla="*/ 573 w 10313"/>
              <a:gd name="connsiteY2" fmla="*/ 426 h 10154"/>
              <a:gd name="connsiteX3" fmla="*/ 19 w 10313"/>
              <a:gd name="connsiteY3" fmla="*/ 5464 h 10154"/>
              <a:gd name="connsiteX4" fmla="*/ 722 w 10313"/>
              <a:gd name="connsiteY4" fmla="*/ 9866 h 10154"/>
              <a:gd name="connsiteX5" fmla="*/ 5182 w 10313"/>
              <a:gd name="connsiteY5" fmla="*/ 10118 h 10154"/>
              <a:gd name="connsiteX6" fmla="*/ 9825 w 10313"/>
              <a:gd name="connsiteY6" fmla="*/ 9840 h 10154"/>
              <a:gd name="connsiteX7" fmla="*/ 10313 w 10313"/>
              <a:gd name="connsiteY7" fmla="*/ 5166 h 10154"/>
              <a:gd name="connsiteX8" fmla="*/ 9765 w 10313"/>
              <a:gd name="connsiteY8" fmla="*/ 469 h 10154"/>
              <a:gd name="connsiteX0" fmla="*/ 9765 w 10313"/>
              <a:gd name="connsiteY0" fmla="*/ 469 h 10154"/>
              <a:gd name="connsiteX1" fmla="*/ 5200 w 10313"/>
              <a:gd name="connsiteY1" fmla="*/ 212 h 10154"/>
              <a:gd name="connsiteX2" fmla="*/ 573 w 10313"/>
              <a:gd name="connsiteY2" fmla="*/ 426 h 10154"/>
              <a:gd name="connsiteX3" fmla="*/ 19 w 10313"/>
              <a:gd name="connsiteY3" fmla="*/ 5464 h 10154"/>
              <a:gd name="connsiteX4" fmla="*/ 722 w 10313"/>
              <a:gd name="connsiteY4" fmla="*/ 9866 h 10154"/>
              <a:gd name="connsiteX5" fmla="*/ 5182 w 10313"/>
              <a:gd name="connsiteY5" fmla="*/ 10118 h 10154"/>
              <a:gd name="connsiteX6" fmla="*/ 9825 w 10313"/>
              <a:gd name="connsiteY6" fmla="*/ 9840 h 10154"/>
              <a:gd name="connsiteX7" fmla="*/ 10313 w 10313"/>
              <a:gd name="connsiteY7" fmla="*/ 5166 h 10154"/>
              <a:gd name="connsiteX8" fmla="*/ 9765 w 10313"/>
              <a:gd name="connsiteY8" fmla="*/ 469 h 10154"/>
              <a:gd name="connsiteX0" fmla="*/ 9765 w 10313"/>
              <a:gd name="connsiteY0" fmla="*/ 469 h 10154"/>
              <a:gd name="connsiteX1" fmla="*/ 5200 w 10313"/>
              <a:gd name="connsiteY1" fmla="*/ 212 h 10154"/>
              <a:gd name="connsiteX2" fmla="*/ 573 w 10313"/>
              <a:gd name="connsiteY2" fmla="*/ 426 h 10154"/>
              <a:gd name="connsiteX3" fmla="*/ 19 w 10313"/>
              <a:gd name="connsiteY3" fmla="*/ 5464 h 10154"/>
              <a:gd name="connsiteX4" fmla="*/ 722 w 10313"/>
              <a:gd name="connsiteY4" fmla="*/ 9866 h 10154"/>
              <a:gd name="connsiteX5" fmla="*/ 5182 w 10313"/>
              <a:gd name="connsiteY5" fmla="*/ 10118 h 10154"/>
              <a:gd name="connsiteX6" fmla="*/ 9825 w 10313"/>
              <a:gd name="connsiteY6" fmla="*/ 9840 h 10154"/>
              <a:gd name="connsiteX7" fmla="*/ 10313 w 10313"/>
              <a:gd name="connsiteY7" fmla="*/ 5166 h 10154"/>
              <a:gd name="connsiteX8" fmla="*/ 9765 w 10313"/>
              <a:gd name="connsiteY8" fmla="*/ 469 h 10154"/>
              <a:gd name="connsiteX0" fmla="*/ 9747 w 10295"/>
              <a:gd name="connsiteY0" fmla="*/ 469 h 10293"/>
              <a:gd name="connsiteX1" fmla="*/ 5182 w 10295"/>
              <a:gd name="connsiteY1" fmla="*/ 212 h 10293"/>
              <a:gd name="connsiteX2" fmla="*/ 555 w 10295"/>
              <a:gd name="connsiteY2" fmla="*/ 426 h 10293"/>
              <a:gd name="connsiteX3" fmla="*/ 102 w 10295"/>
              <a:gd name="connsiteY3" fmla="*/ 5445 h 10293"/>
              <a:gd name="connsiteX4" fmla="*/ 704 w 10295"/>
              <a:gd name="connsiteY4" fmla="*/ 9866 h 10293"/>
              <a:gd name="connsiteX5" fmla="*/ 5164 w 10295"/>
              <a:gd name="connsiteY5" fmla="*/ 10118 h 10293"/>
              <a:gd name="connsiteX6" fmla="*/ 9807 w 10295"/>
              <a:gd name="connsiteY6" fmla="*/ 9840 h 10293"/>
              <a:gd name="connsiteX7" fmla="*/ 10295 w 10295"/>
              <a:gd name="connsiteY7" fmla="*/ 5166 h 10293"/>
              <a:gd name="connsiteX8" fmla="*/ 9747 w 10295"/>
              <a:gd name="connsiteY8" fmla="*/ 469 h 10293"/>
              <a:gd name="connsiteX0" fmla="*/ 9708 w 10256"/>
              <a:gd name="connsiteY0" fmla="*/ 386 h 10210"/>
              <a:gd name="connsiteX1" fmla="*/ 5143 w 10256"/>
              <a:gd name="connsiteY1" fmla="*/ 129 h 10210"/>
              <a:gd name="connsiteX2" fmla="*/ 594 w 10256"/>
              <a:gd name="connsiteY2" fmla="*/ 479 h 10210"/>
              <a:gd name="connsiteX3" fmla="*/ 63 w 10256"/>
              <a:gd name="connsiteY3" fmla="*/ 5362 h 10210"/>
              <a:gd name="connsiteX4" fmla="*/ 665 w 10256"/>
              <a:gd name="connsiteY4" fmla="*/ 9783 h 10210"/>
              <a:gd name="connsiteX5" fmla="*/ 5125 w 10256"/>
              <a:gd name="connsiteY5" fmla="*/ 10035 h 10210"/>
              <a:gd name="connsiteX6" fmla="*/ 9768 w 10256"/>
              <a:gd name="connsiteY6" fmla="*/ 9757 h 10210"/>
              <a:gd name="connsiteX7" fmla="*/ 10256 w 10256"/>
              <a:gd name="connsiteY7" fmla="*/ 5083 h 10210"/>
              <a:gd name="connsiteX8" fmla="*/ 9708 w 10256"/>
              <a:gd name="connsiteY8" fmla="*/ 386 h 10210"/>
              <a:gd name="connsiteX0" fmla="*/ 9672 w 10220"/>
              <a:gd name="connsiteY0" fmla="*/ 386 h 10210"/>
              <a:gd name="connsiteX1" fmla="*/ 5107 w 10220"/>
              <a:gd name="connsiteY1" fmla="*/ 129 h 10210"/>
              <a:gd name="connsiteX2" fmla="*/ 558 w 10220"/>
              <a:gd name="connsiteY2" fmla="*/ 479 h 10210"/>
              <a:gd name="connsiteX3" fmla="*/ 27 w 10220"/>
              <a:gd name="connsiteY3" fmla="*/ 5362 h 10210"/>
              <a:gd name="connsiteX4" fmla="*/ 629 w 10220"/>
              <a:gd name="connsiteY4" fmla="*/ 9783 h 10210"/>
              <a:gd name="connsiteX5" fmla="*/ 5089 w 10220"/>
              <a:gd name="connsiteY5" fmla="*/ 10035 h 10210"/>
              <a:gd name="connsiteX6" fmla="*/ 9732 w 10220"/>
              <a:gd name="connsiteY6" fmla="*/ 9757 h 10210"/>
              <a:gd name="connsiteX7" fmla="*/ 10220 w 10220"/>
              <a:gd name="connsiteY7" fmla="*/ 5083 h 10210"/>
              <a:gd name="connsiteX8" fmla="*/ 9672 w 10220"/>
              <a:gd name="connsiteY8" fmla="*/ 386 h 10210"/>
              <a:gd name="connsiteX0" fmla="*/ 9672 w 10220"/>
              <a:gd name="connsiteY0" fmla="*/ 386 h 10210"/>
              <a:gd name="connsiteX1" fmla="*/ 5107 w 10220"/>
              <a:gd name="connsiteY1" fmla="*/ 129 h 10210"/>
              <a:gd name="connsiteX2" fmla="*/ 558 w 10220"/>
              <a:gd name="connsiteY2" fmla="*/ 479 h 10210"/>
              <a:gd name="connsiteX3" fmla="*/ 27 w 10220"/>
              <a:gd name="connsiteY3" fmla="*/ 5362 h 10210"/>
              <a:gd name="connsiteX4" fmla="*/ 629 w 10220"/>
              <a:gd name="connsiteY4" fmla="*/ 9783 h 10210"/>
              <a:gd name="connsiteX5" fmla="*/ 5089 w 10220"/>
              <a:gd name="connsiteY5" fmla="*/ 10035 h 10210"/>
              <a:gd name="connsiteX6" fmla="*/ 9732 w 10220"/>
              <a:gd name="connsiteY6" fmla="*/ 9757 h 10210"/>
              <a:gd name="connsiteX7" fmla="*/ 10220 w 10220"/>
              <a:gd name="connsiteY7" fmla="*/ 5083 h 10210"/>
              <a:gd name="connsiteX8" fmla="*/ 9672 w 10220"/>
              <a:gd name="connsiteY8" fmla="*/ 386 h 10210"/>
              <a:gd name="connsiteX0" fmla="*/ 9616 w 10220"/>
              <a:gd name="connsiteY0" fmla="*/ 410 h 10176"/>
              <a:gd name="connsiteX1" fmla="*/ 5107 w 10220"/>
              <a:gd name="connsiteY1" fmla="*/ 95 h 10176"/>
              <a:gd name="connsiteX2" fmla="*/ 558 w 10220"/>
              <a:gd name="connsiteY2" fmla="*/ 445 h 10176"/>
              <a:gd name="connsiteX3" fmla="*/ 27 w 10220"/>
              <a:gd name="connsiteY3" fmla="*/ 5328 h 10176"/>
              <a:gd name="connsiteX4" fmla="*/ 629 w 10220"/>
              <a:gd name="connsiteY4" fmla="*/ 9749 h 10176"/>
              <a:gd name="connsiteX5" fmla="*/ 5089 w 10220"/>
              <a:gd name="connsiteY5" fmla="*/ 10001 h 10176"/>
              <a:gd name="connsiteX6" fmla="*/ 9732 w 10220"/>
              <a:gd name="connsiteY6" fmla="*/ 9723 h 10176"/>
              <a:gd name="connsiteX7" fmla="*/ 10220 w 10220"/>
              <a:gd name="connsiteY7" fmla="*/ 5049 h 10176"/>
              <a:gd name="connsiteX8" fmla="*/ 9616 w 10220"/>
              <a:gd name="connsiteY8" fmla="*/ 410 h 10176"/>
              <a:gd name="connsiteX0" fmla="*/ 9616 w 10255"/>
              <a:gd name="connsiteY0" fmla="*/ 410 h 10177"/>
              <a:gd name="connsiteX1" fmla="*/ 5107 w 10255"/>
              <a:gd name="connsiteY1" fmla="*/ 95 h 10177"/>
              <a:gd name="connsiteX2" fmla="*/ 558 w 10255"/>
              <a:gd name="connsiteY2" fmla="*/ 445 h 10177"/>
              <a:gd name="connsiteX3" fmla="*/ 27 w 10255"/>
              <a:gd name="connsiteY3" fmla="*/ 5328 h 10177"/>
              <a:gd name="connsiteX4" fmla="*/ 629 w 10255"/>
              <a:gd name="connsiteY4" fmla="*/ 9749 h 10177"/>
              <a:gd name="connsiteX5" fmla="*/ 5089 w 10255"/>
              <a:gd name="connsiteY5" fmla="*/ 10001 h 10177"/>
              <a:gd name="connsiteX6" fmla="*/ 9732 w 10255"/>
              <a:gd name="connsiteY6" fmla="*/ 9723 h 10177"/>
              <a:gd name="connsiteX7" fmla="*/ 10142 w 10255"/>
              <a:gd name="connsiteY7" fmla="*/ 5049 h 10177"/>
              <a:gd name="connsiteX8" fmla="*/ 9616 w 10255"/>
              <a:gd name="connsiteY8" fmla="*/ 410 h 10177"/>
              <a:gd name="connsiteX0" fmla="*/ 9616 w 10233"/>
              <a:gd name="connsiteY0" fmla="*/ 410 h 10183"/>
              <a:gd name="connsiteX1" fmla="*/ 5107 w 10233"/>
              <a:gd name="connsiteY1" fmla="*/ 95 h 10183"/>
              <a:gd name="connsiteX2" fmla="*/ 558 w 10233"/>
              <a:gd name="connsiteY2" fmla="*/ 445 h 10183"/>
              <a:gd name="connsiteX3" fmla="*/ 27 w 10233"/>
              <a:gd name="connsiteY3" fmla="*/ 5328 h 10183"/>
              <a:gd name="connsiteX4" fmla="*/ 629 w 10233"/>
              <a:gd name="connsiteY4" fmla="*/ 9749 h 10183"/>
              <a:gd name="connsiteX5" fmla="*/ 5089 w 10233"/>
              <a:gd name="connsiteY5" fmla="*/ 10001 h 10183"/>
              <a:gd name="connsiteX6" fmla="*/ 9687 w 10233"/>
              <a:gd name="connsiteY6" fmla="*/ 9587 h 10183"/>
              <a:gd name="connsiteX7" fmla="*/ 10142 w 10233"/>
              <a:gd name="connsiteY7" fmla="*/ 5049 h 10183"/>
              <a:gd name="connsiteX8" fmla="*/ 9616 w 10233"/>
              <a:gd name="connsiteY8" fmla="*/ 410 h 10183"/>
              <a:gd name="connsiteX0" fmla="*/ 9616 w 10157"/>
              <a:gd name="connsiteY0" fmla="*/ 410 h 10183"/>
              <a:gd name="connsiteX1" fmla="*/ 5107 w 10157"/>
              <a:gd name="connsiteY1" fmla="*/ 95 h 10183"/>
              <a:gd name="connsiteX2" fmla="*/ 558 w 10157"/>
              <a:gd name="connsiteY2" fmla="*/ 445 h 10183"/>
              <a:gd name="connsiteX3" fmla="*/ 27 w 10157"/>
              <a:gd name="connsiteY3" fmla="*/ 5328 h 10183"/>
              <a:gd name="connsiteX4" fmla="*/ 629 w 10157"/>
              <a:gd name="connsiteY4" fmla="*/ 9749 h 10183"/>
              <a:gd name="connsiteX5" fmla="*/ 5089 w 10157"/>
              <a:gd name="connsiteY5" fmla="*/ 10001 h 10183"/>
              <a:gd name="connsiteX6" fmla="*/ 9687 w 10157"/>
              <a:gd name="connsiteY6" fmla="*/ 9587 h 10183"/>
              <a:gd name="connsiteX7" fmla="*/ 10142 w 10157"/>
              <a:gd name="connsiteY7" fmla="*/ 5049 h 10183"/>
              <a:gd name="connsiteX8" fmla="*/ 9616 w 10157"/>
              <a:gd name="connsiteY8" fmla="*/ 410 h 10183"/>
              <a:gd name="connsiteX0" fmla="*/ 9616 w 10146"/>
              <a:gd name="connsiteY0" fmla="*/ 410 h 10183"/>
              <a:gd name="connsiteX1" fmla="*/ 5107 w 10146"/>
              <a:gd name="connsiteY1" fmla="*/ 95 h 10183"/>
              <a:gd name="connsiteX2" fmla="*/ 558 w 10146"/>
              <a:gd name="connsiteY2" fmla="*/ 445 h 10183"/>
              <a:gd name="connsiteX3" fmla="*/ 27 w 10146"/>
              <a:gd name="connsiteY3" fmla="*/ 5328 h 10183"/>
              <a:gd name="connsiteX4" fmla="*/ 629 w 10146"/>
              <a:gd name="connsiteY4" fmla="*/ 9749 h 10183"/>
              <a:gd name="connsiteX5" fmla="*/ 5089 w 10146"/>
              <a:gd name="connsiteY5" fmla="*/ 10001 h 10183"/>
              <a:gd name="connsiteX6" fmla="*/ 9687 w 10146"/>
              <a:gd name="connsiteY6" fmla="*/ 9587 h 10183"/>
              <a:gd name="connsiteX7" fmla="*/ 10142 w 10146"/>
              <a:gd name="connsiteY7" fmla="*/ 5049 h 10183"/>
              <a:gd name="connsiteX8" fmla="*/ 9616 w 10146"/>
              <a:gd name="connsiteY8" fmla="*/ 410 h 10183"/>
              <a:gd name="connsiteX0" fmla="*/ 9616 w 10180"/>
              <a:gd name="connsiteY0" fmla="*/ 410 h 10186"/>
              <a:gd name="connsiteX1" fmla="*/ 5107 w 10180"/>
              <a:gd name="connsiteY1" fmla="*/ 95 h 10186"/>
              <a:gd name="connsiteX2" fmla="*/ 558 w 10180"/>
              <a:gd name="connsiteY2" fmla="*/ 445 h 10186"/>
              <a:gd name="connsiteX3" fmla="*/ 27 w 10180"/>
              <a:gd name="connsiteY3" fmla="*/ 5328 h 10186"/>
              <a:gd name="connsiteX4" fmla="*/ 629 w 10180"/>
              <a:gd name="connsiteY4" fmla="*/ 9749 h 10186"/>
              <a:gd name="connsiteX5" fmla="*/ 5089 w 10180"/>
              <a:gd name="connsiteY5" fmla="*/ 10001 h 10186"/>
              <a:gd name="connsiteX6" fmla="*/ 9822 w 10180"/>
              <a:gd name="connsiteY6" fmla="*/ 9529 h 10186"/>
              <a:gd name="connsiteX7" fmla="*/ 10142 w 10180"/>
              <a:gd name="connsiteY7" fmla="*/ 5049 h 10186"/>
              <a:gd name="connsiteX8" fmla="*/ 9616 w 10180"/>
              <a:gd name="connsiteY8" fmla="*/ 410 h 10186"/>
              <a:gd name="connsiteX0" fmla="*/ 9616 w 10153"/>
              <a:gd name="connsiteY0" fmla="*/ 410 h 10186"/>
              <a:gd name="connsiteX1" fmla="*/ 5107 w 10153"/>
              <a:gd name="connsiteY1" fmla="*/ 95 h 10186"/>
              <a:gd name="connsiteX2" fmla="*/ 558 w 10153"/>
              <a:gd name="connsiteY2" fmla="*/ 445 h 10186"/>
              <a:gd name="connsiteX3" fmla="*/ 27 w 10153"/>
              <a:gd name="connsiteY3" fmla="*/ 5328 h 10186"/>
              <a:gd name="connsiteX4" fmla="*/ 629 w 10153"/>
              <a:gd name="connsiteY4" fmla="*/ 9749 h 10186"/>
              <a:gd name="connsiteX5" fmla="*/ 5089 w 10153"/>
              <a:gd name="connsiteY5" fmla="*/ 10001 h 10186"/>
              <a:gd name="connsiteX6" fmla="*/ 9822 w 10153"/>
              <a:gd name="connsiteY6" fmla="*/ 9529 h 10186"/>
              <a:gd name="connsiteX7" fmla="*/ 10142 w 10153"/>
              <a:gd name="connsiteY7" fmla="*/ 5049 h 10186"/>
              <a:gd name="connsiteX8" fmla="*/ 9616 w 10153"/>
              <a:gd name="connsiteY8" fmla="*/ 410 h 10186"/>
              <a:gd name="connsiteX0" fmla="*/ 9612 w 10149"/>
              <a:gd name="connsiteY0" fmla="*/ 410 h 10094"/>
              <a:gd name="connsiteX1" fmla="*/ 5103 w 10149"/>
              <a:gd name="connsiteY1" fmla="*/ 95 h 10094"/>
              <a:gd name="connsiteX2" fmla="*/ 554 w 10149"/>
              <a:gd name="connsiteY2" fmla="*/ 445 h 10094"/>
              <a:gd name="connsiteX3" fmla="*/ 23 w 10149"/>
              <a:gd name="connsiteY3" fmla="*/ 5328 h 10094"/>
              <a:gd name="connsiteX4" fmla="*/ 636 w 10149"/>
              <a:gd name="connsiteY4" fmla="*/ 9594 h 10094"/>
              <a:gd name="connsiteX5" fmla="*/ 5085 w 10149"/>
              <a:gd name="connsiteY5" fmla="*/ 10001 h 10094"/>
              <a:gd name="connsiteX6" fmla="*/ 9818 w 10149"/>
              <a:gd name="connsiteY6" fmla="*/ 9529 h 10094"/>
              <a:gd name="connsiteX7" fmla="*/ 10138 w 10149"/>
              <a:gd name="connsiteY7" fmla="*/ 5049 h 10094"/>
              <a:gd name="connsiteX8" fmla="*/ 9612 w 10149"/>
              <a:gd name="connsiteY8" fmla="*/ 410 h 10094"/>
              <a:gd name="connsiteX0" fmla="*/ 9621 w 10158"/>
              <a:gd name="connsiteY0" fmla="*/ 410 h 10013"/>
              <a:gd name="connsiteX1" fmla="*/ 5112 w 10158"/>
              <a:gd name="connsiteY1" fmla="*/ 95 h 10013"/>
              <a:gd name="connsiteX2" fmla="*/ 563 w 10158"/>
              <a:gd name="connsiteY2" fmla="*/ 445 h 10013"/>
              <a:gd name="connsiteX3" fmla="*/ 32 w 10158"/>
              <a:gd name="connsiteY3" fmla="*/ 5328 h 10013"/>
              <a:gd name="connsiteX4" fmla="*/ 645 w 10158"/>
              <a:gd name="connsiteY4" fmla="*/ 9594 h 10013"/>
              <a:gd name="connsiteX5" fmla="*/ 5094 w 10158"/>
              <a:gd name="connsiteY5" fmla="*/ 10001 h 10013"/>
              <a:gd name="connsiteX6" fmla="*/ 9827 w 10158"/>
              <a:gd name="connsiteY6" fmla="*/ 9529 h 10013"/>
              <a:gd name="connsiteX7" fmla="*/ 10147 w 10158"/>
              <a:gd name="connsiteY7" fmla="*/ 5049 h 10013"/>
              <a:gd name="connsiteX8" fmla="*/ 9621 w 10158"/>
              <a:gd name="connsiteY8" fmla="*/ 410 h 10013"/>
              <a:gd name="connsiteX0" fmla="*/ 9606 w 10143"/>
              <a:gd name="connsiteY0" fmla="*/ 410 h 10033"/>
              <a:gd name="connsiteX1" fmla="*/ 5097 w 10143"/>
              <a:gd name="connsiteY1" fmla="*/ 95 h 10033"/>
              <a:gd name="connsiteX2" fmla="*/ 548 w 10143"/>
              <a:gd name="connsiteY2" fmla="*/ 445 h 10033"/>
              <a:gd name="connsiteX3" fmla="*/ 17 w 10143"/>
              <a:gd name="connsiteY3" fmla="*/ 5328 h 10033"/>
              <a:gd name="connsiteX4" fmla="*/ 675 w 10143"/>
              <a:gd name="connsiteY4" fmla="*/ 9652 h 10033"/>
              <a:gd name="connsiteX5" fmla="*/ 5079 w 10143"/>
              <a:gd name="connsiteY5" fmla="*/ 10001 h 10033"/>
              <a:gd name="connsiteX6" fmla="*/ 9812 w 10143"/>
              <a:gd name="connsiteY6" fmla="*/ 9529 h 10033"/>
              <a:gd name="connsiteX7" fmla="*/ 10132 w 10143"/>
              <a:gd name="connsiteY7" fmla="*/ 5049 h 10033"/>
              <a:gd name="connsiteX8" fmla="*/ 9606 w 10143"/>
              <a:gd name="connsiteY8" fmla="*/ 410 h 10033"/>
              <a:gd name="connsiteX0" fmla="*/ 9604 w 10292"/>
              <a:gd name="connsiteY0" fmla="*/ 410 h 10068"/>
              <a:gd name="connsiteX1" fmla="*/ 5095 w 10292"/>
              <a:gd name="connsiteY1" fmla="*/ 95 h 10068"/>
              <a:gd name="connsiteX2" fmla="*/ 546 w 10292"/>
              <a:gd name="connsiteY2" fmla="*/ 445 h 10068"/>
              <a:gd name="connsiteX3" fmla="*/ 15 w 10292"/>
              <a:gd name="connsiteY3" fmla="*/ 5328 h 10068"/>
              <a:gd name="connsiteX4" fmla="*/ 673 w 10292"/>
              <a:gd name="connsiteY4" fmla="*/ 9652 h 10068"/>
              <a:gd name="connsiteX5" fmla="*/ 5077 w 10292"/>
              <a:gd name="connsiteY5" fmla="*/ 9884 h 10068"/>
              <a:gd name="connsiteX6" fmla="*/ 9810 w 10292"/>
              <a:gd name="connsiteY6" fmla="*/ 9529 h 10068"/>
              <a:gd name="connsiteX7" fmla="*/ 10130 w 10292"/>
              <a:gd name="connsiteY7" fmla="*/ 5049 h 10068"/>
              <a:gd name="connsiteX8" fmla="*/ 9604 w 10292"/>
              <a:gd name="connsiteY8" fmla="*/ 410 h 10068"/>
              <a:gd name="connsiteX0" fmla="*/ 9604 w 10130"/>
              <a:gd name="connsiteY0" fmla="*/ 410 h 10068"/>
              <a:gd name="connsiteX1" fmla="*/ 5095 w 10130"/>
              <a:gd name="connsiteY1" fmla="*/ 95 h 10068"/>
              <a:gd name="connsiteX2" fmla="*/ 546 w 10130"/>
              <a:gd name="connsiteY2" fmla="*/ 445 h 10068"/>
              <a:gd name="connsiteX3" fmla="*/ 15 w 10130"/>
              <a:gd name="connsiteY3" fmla="*/ 5328 h 10068"/>
              <a:gd name="connsiteX4" fmla="*/ 673 w 10130"/>
              <a:gd name="connsiteY4" fmla="*/ 9652 h 10068"/>
              <a:gd name="connsiteX5" fmla="*/ 5077 w 10130"/>
              <a:gd name="connsiteY5" fmla="*/ 9884 h 10068"/>
              <a:gd name="connsiteX6" fmla="*/ 9810 w 10130"/>
              <a:gd name="connsiteY6" fmla="*/ 9529 h 10068"/>
              <a:gd name="connsiteX7" fmla="*/ 10130 w 10130"/>
              <a:gd name="connsiteY7" fmla="*/ 5049 h 10068"/>
              <a:gd name="connsiteX8" fmla="*/ 9604 w 10130"/>
              <a:gd name="connsiteY8" fmla="*/ 410 h 10068"/>
              <a:gd name="connsiteX0" fmla="*/ 9604 w 10130"/>
              <a:gd name="connsiteY0" fmla="*/ 410 h 10068"/>
              <a:gd name="connsiteX1" fmla="*/ 5095 w 10130"/>
              <a:gd name="connsiteY1" fmla="*/ 95 h 10068"/>
              <a:gd name="connsiteX2" fmla="*/ 546 w 10130"/>
              <a:gd name="connsiteY2" fmla="*/ 445 h 10068"/>
              <a:gd name="connsiteX3" fmla="*/ 15 w 10130"/>
              <a:gd name="connsiteY3" fmla="*/ 5328 h 10068"/>
              <a:gd name="connsiteX4" fmla="*/ 673 w 10130"/>
              <a:gd name="connsiteY4" fmla="*/ 9652 h 10068"/>
              <a:gd name="connsiteX5" fmla="*/ 5077 w 10130"/>
              <a:gd name="connsiteY5" fmla="*/ 9884 h 10068"/>
              <a:gd name="connsiteX6" fmla="*/ 9810 w 10130"/>
              <a:gd name="connsiteY6" fmla="*/ 9529 h 10068"/>
              <a:gd name="connsiteX7" fmla="*/ 10130 w 10130"/>
              <a:gd name="connsiteY7" fmla="*/ 5049 h 10068"/>
              <a:gd name="connsiteX8" fmla="*/ 9604 w 10130"/>
              <a:gd name="connsiteY8" fmla="*/ 410 h 10068"/>
              <a:gd name="connsiteX0" fmla="*/ 9604 w 10130"/>
              <a:gd name="connsiteY0" fmla="*/ 410 h 10068"/>
              <a:gd name="connsiteX1" fmla="*/ 5095 w 10130"/>
              <a:gd name="connsiteY1" fmla="*/ 95 h 10068"/>
              <a:gd name="connsiteX2" fmla="*/ 546 w 10130"/>
              <a:gd name="connsiteY2" fmla="*/ 445 h 10068"/>
              <a:gd name="connsiteX3" fmla="*/ 15 w 10130"/>
              <a:gd name="connsiteY3" fmla="*/ 5328 h 10068"/>
              <a:gd name="connsiteX4" fmla="*/ 673 w 10130"/>
              <a:gd name="connsiteY4" fmla="*/ 9652 h 10068"/>
              <a:gd name="connsiteX5" fmla="*/ 5077 w 10130"/>
              <a:gd name="connsiteY5" fmla="*/ 9884 h 10068"/>
              <a:gd name="connsiteX6" fmla="*/ 9810 w 10130"/>
              <a:gd name="connsiteY6" fmla="*/ 9529 h 10068"/>
              <a:gd name="connsiteX7" fmla="*/ 10130 w 10130"/>
              <a:gd name="connsiteY7" fmla="*/ 5049 h 10068"/>
              <a:gd name="connsiteX8" fmla="*/ 9604 w 10130"/>
              <a:gd name="connsiteY8" fmla="*/ 410 h 10068"/>
              <a:gd name="connsiteX0" fmla="*/ 9604 w 10132"/>
              <a:gd name="connsiteY0" fmla="*/ 410 h 10068"/>
              <a:gd name="connsiteX1" fmla="*/ 5095 w 10132"/>
              <a:gd name="connsiteY1" fmla="*/ 95 h 10068"/>
              <a:gd name="connsiteX2" fmla="*/ 546 w 10132"/>
              <a:gd name="connsiteY2" fmla="*/ 445 h 10068"/>
              <a:gd name="connsiteX3" fmla="*/ 15 w 10132"/>
              <a:gd name="connsiteY3" fmla="*/ 5328 h 10068"/>
              <a:gd name="connsiteX4" fmla="*/ 673 w 10132"/>
              <a:gd name="connsiteY4" fmla="*/ 9652 h 10068"/>
              <a:gd name="connsiteX5" fmla="*/ 5077 w 10132"/>
              <a:gd name="connsiteY5" fmla="*/ 9884 h 10068"/>
              <a:gd name="connsiteX6" fmla="*/ 9810 w 10132"/>
              <a:gd name="connsiteY6" fmla="*/ 9529 h 10068"/>
              <a:gd name="connsiteX7" fmla="*/ 10130 w 10132"/>
              <a:gd name="connsiteY7" fmla="*/ 5049 h 10068"/>
              <a:gd name="connsiteX8" fmla="*/ 9604 w 10132"/>
              <a:gd name="connsiteY8" fmla="*/ 410 h 10068"/>
              <a:gd name="connsiteX0" fmla="*/ 9604 w 10132"/>
              <a:gd name="connsiteY0" fmla="*/ 410 h 10004"/>
              <a:gd name="connsiteX1" fmla="*/ 5095 w 10132"/>
              <a:gd name="connsiteY1" fmla="*/ 95 h 10004"/>
              <a:gd name="connsiteX2" fmla="*/ 546 w 10132"/>
              <a:gd name="connsiteY2" fmla="*/ 445 h 10004"/>
              <a:gd name="connsiteX3" fmla="*/ 15 w 10132"/>
              <a:gd name="connsiteY3" fmla="*/ 5328 h 10004"/>
              <a:gd name="connsiteX4" fmla="*/ 673 w 10132"/>
              <a:gd name="connsiteY4" fmla="*/ 9652 h 10004"/>
              <a:gd name="connsiteX5" fmla="*/ 5077 w 10132"/>
              <a:gd name="connsiteY5" fmla="*/ 9884 h 10004"/>
              <a:gd name="connsiteX6" fmla="*/ 9810 w 10132"/>
              <a:gd name="connsiteY6" fmla="*/ 9529 h 10004"/>
              <a:gd name="connsiteX7" fmla="*/ 10130 w 10132"/>
              <a:gd name="connsiteY7" fmla="*/ 5049 h 10004"/>
              <a:gd name="connsiteX8" fmla="*/ 9604 w 10132"/>
              <a:gd name="connsiteY8" fmla="*/ 410 h 10004"/>
              <a:gd name="connsiteX0" fmla="*/ 9604 w 10132"/>
              <a:gd name="connsiteY0" fmla="*/ 410 h 9972"/>
              <a:gd name="connsiteX1" fmla="*/ 5095 w 10132"/>
              <a:gd name="connsiteY1" fmla="*/ 95 h 9972"/>
              <a:gd name="connsiteX2" fmla="*/ 546 w 10132"/>
              <a:gd name="connsiteY2" fmla="*/ 445 h 9972"/>
              <a:gd name="connsiteX3" fmla="*/ 15 w 10132"/>
              <a:gd name="connsiteY3" fmla="*/ 5328 h 9972"/>
              <a:gd name="connsiteX4" fmla="*/ 673 w 10132"/>
              <a:gd name="connsiteY4" fmla="*/ 9652 h 9972"/>
              <a:gd name="connsiteX5" fmla="*/ 5077 w 10132"/>
              <a:gd name="connsiteY5" fmla="*/ 9884 h 9972"/>
              <a:gd name="connsiteX6" fmla="*/ 9810 w 10132"/>
              <a:gd name="connsiteY6" fmla="*/ 9529 h 9972"/>
              <a:gd name="connsiteX7" fmla="*/ 10130 w 10132"/>
              <a:gd name="connsiteY7" fmla="*/ 5049 h 9972"/>
              <a:gd name="connsiteX8" fmla="*/ 9604 w 10132"/>
              <a:gd name="connsiteY8" fmla="*/ 410 h 9972"/>
              <a:gd name="connsiteX0" fmla="*/ 9479 w 10000"/>
              <a:gd name="connsiteY0" fmla="*/ 411 h 10031"/>
              <a:gd name="connsiteX1" fmla="*/ 5029 w 10000"/>
              <a:gd name="connsiteY1" fmla="*/ 95 h 10031"/>
              <a:gd name="connsiteX2" fmla="*/ 539 w 10000"/>
              <a:gd name="connsiteY2" fmla="*/ 446 h 10031"/>
              <a:gd name="connsiteX3" fmla="*/ 15 w 10000"/>
              <a:gd name="connsiteY3" fmla="*/ 5343 h 10031"/>
              <a:gd name="connsiteX4" fmla="*/ 664 w 10000"/>
              <a:gd name="connsiteY4" fmla="*/ 9679 h 10031"/>
              <a:gd name="connsiteX5" fmla="*/ 5011 w 10000"/>
              <a:gd name="connsiteY5" fmla="*/ 9912 h 10031"/>
              <a:gd name="connsiteX6" fmla="*/ 9682 w 10000"/>
              <a:gd name="connsiteY6" fmla="*/ 9556 h 10031"/>
              <a:gd name="connsiteX7" fmla="*/ 9998 w 10000"/>
              <a:gd name="connsiteY7" fmla="*/ 5063 h 10031"/>
              <a:gd name="connsiteX8" fmla="*/ 9479 w 10000"/>
              <a:gd name="connsiteY8" fmla="*/ 411 h 10031"/>
              <a:gd name="connsiteX0" fmla="*/ 9472 w 9993"/>
              <a:gd name="connsiteY0" fmla="*/ 411 h 10019"/>
              <a:gd name="connsiteX1" fmla="*/ 5022 w 9993"/>
              <a:gd name="connsiteY1" fmla="*/ 95 h 10019"/>
              <a:gd name="connsiteX2" fmla="*/ 532 w 9993"/>
              <a:gd name="connsiteY2" fmla="*/ 446 h 10019"/>
              <a:gd name="connsiteX3" fmla="*/ 8 w 9993"/>
              <a:gd name="connsiteY3" fmla="*/ 5343 h 10019"/>
              <a:gd name="connsiteX4" fmla="*/ 557 w 9993"/>
              <a:gd name="connsiteY4" fmla="*/ 9660 h 10019"/>
              <a:gd name="connsiteX5" fmla="*/ 5004 w 9993"/>
              <a:gd name="connsiteY5" fmla="*/ 9912 h 10019"/>
              <a:gd name="connsiteX6" fmla="*/ 9675 w 9993"/>
              <a:gd name="connsiteY6" fmla="*/ 9556 h 10019"/>
              <a:gd name="connsiteX7" fmla="*/ 9991 w 9993"/>
              <a:gd name="connsiteY7" fmla="*/ 5063 h 10019"/>
              <a:gd name="connsiteX8" fmla="*/ 9472 w 9993"/>
              <a:gd name="connsiteY8" fmla="*/ 411 h 10019"/>
              <a:gd name="connsiteX0" fmla="*/ 9472 w 9993"/>
              <a:gd name="connsiteY0" fmla="*/ 410 h 10000"/>
              <a:gd name="connsiteX1" fmla="*/ 5019 w 9993"/>
              <a:gd name="connsiteY1" fmla="*/ 95 h 10000"/>
              <a:gd name="connsiteX2" fmla="*/ 569 w 9993"/>
              <a:gd name="connsiteY2" fmla="*/ 523 h 10000"/>
              <a:gd name="connsiteX3" fmla="*/ 1 w 9993"/>
              <a:gd name="connsiteY3" fmla="*/ 5333 h 10000"/>
              <a:gd name="connsiteX4" fmla="*/ 550 w 9993"/>
              <a:gd name="connsiteY4" fmla="*/ 9642 h 10000"/>
              <a:gd name="connsiteX5" fmla="*/ 5001 w 9993"/>
              <a:gd name="connsiteY5" fmla="*/ 9893 h 10000"/>
              <a:gd name="connsiteX6" fmla="*/ 9675 w 9993"/>
              <a:gd name="connsiteY6" fmla="*/ 9538 h 10000"/>
              <a:gd name="connsiteX7" fmla="*/ 9991 w 9993"/>
              <a:gd name="connsiteY7" fmla="*/ 5053 h 10000"/>
              <a:gd name="connsiteX8" fmla="*/ 9472 w 9993"/>
              <a:gd name="connsiteY8" fmla="*/ 410 h 10000"/>
              <a:gd name="connsiteX0" fmla="*/ 9401 w 10000"/>
              <a:gd name="connsiteY0" fmla="*/ 436 h 9968"/>
              <a:gd name="connsiteX1" fmla="*/ 5023 w 10000"/>
              <a:gd name="connsiteY1" fmla="*/ 63 h 9968"/>
              <a:gd name="connsiteX2" fmla="*/ 569 w 10000"/>
              <a:gd name="connsiteY2" fmla="*/ 491 h 9968"/>
              <a:gd name="connsiteX3" fmla="*/ 1 w 10000"/>
              <a:gd name="connsiteY3" fmla="*/ 5301 h 9968"/>
              <a:gd name="connsiteX4" fmla="*/ 550 w 10000"/>
              <a:gd name="connsiteY4" fmla="*/ 9610 h 9968"/>
              <a:gd name="connsiteX5" fmla="*/ 5005 w 10000"/>
              <a:gd name="connsiteY5" fmla="*/ 9861 h 9968"/>
              <a:gd name="connsiteX6" fmla="*/ 9682 w 10000"/>
              <a:gd name="connsiteY6" fmla="*/ 9506 h 9968"/>
              <a:gd name="connsiteX7" fmla="*/ 9998 w 10000"/>
              <a:gd name="connsiteY7" fmla="*/ 5021 h 9968"/>
              <a:gd name="connsiteX8" fmla="*/ 9401 w 10000"/>
              <a:gd name="connsiteY8" fmla="*/ 436 h 9968"/>
              <a:gd name="connsiteX0" fmla="*/ 9456 w 10000"/>
              <a:gd name="connsiteY0" fmla="*/ 427 h 10010"/>
              <a:gd name="connsiteX1" fmla="*/ 5023 w 10000"/>
              <a:gd name="connsiteY1" fmla="*/ 73 h 10010"/>
              <a:gd name="connsiteX2" fmla="*/ 569 w 10000"/>
              <a:gd name="connsiteY2" fmla="*/ 503 h 10010"/>
              <a:gd name="connsiteX3" fmla="*/ 1 w 10000"/>
              <a:gd name="connsiteY3" fmla="*/ 5328 h 10010"/>
              <a:gd name="connsiteX4" fmla="*/ 550 w 10000"/>
              <a:gd name="connsiteY4" fmla="*/ 9651 h 10010"/>
              <a:gd name="connsiteX5" fmla="*/ 5005 w 10000"/>
              <a:gd name="connsiteY5" fmla="*/ 9903 h 10010"/>
              <a:gd name="connsiteX6" fmla="*/ 9682 w 10000"/>
              <a:gd name="connsiteY6" fmla="*/ 9547 h 10010"/>
              <a:gd name="connsiteX7" fmla="*/ 9998 w 10000"/>
              <a:gd name="connsiteY7" fmla="*/ 5047 h 10010"/>
              <a:gd name="connsiteX8" fmla="*/ 9456 w 10000"/>
              <a:gd name="connsiteY8" fmla="*/ 427 h 10010"/>
              <a:gd name="connsiteX0" fmla="*/ 9458 w 10002"/>
              <a:gd name="connsiteY0" fmla="*/ 427 h 10010"/>
              <a:gd name="connsiteX1" fmla="*/ 5025 w 10002"/>
              <a:gd name="connsiteY1" fmla="*/ 73 h 10010"/>
              <a:gd name="connsiteX2" fmla="*/ 549 w 10002"/>
              <a:gd name="connsiteY2" fmla="*/ 444 h 10010"/>
              <a:gd name="connsiteX3" fmla="*/ 3 w 10002"/>
              <a:gd name="connsiteY3" fmla="*/ 5328 h 10010"/>
              <a:gd name="connsiteX4" fmla="*/ 552 w 10002"/>
              <a:gd name="connsiteY4" fmla="*/ 9651 h 10010"/>
              <a:gd name="connsiteX5" fmla="*/ 5007 w 10002"/>
              <a:gd name="connsiteY5" fmla="*/ 9903 h 10010"/>
              <a:gd name="connsiteX6" fmla="*/ 9684 w 10002"/>
              <a:gd name="connsiteY6" fmla="*/ 9547 h 10010"/>
              <a:gd name="connsiteX7" fmla="*/ 10000 w 10002"/>
              <a:gd name="connsiteY7" fmla="*/ 5047 h 10010"/>
              <a:gd name="connsiteX8" fmla="*/ 9458 w 10002"/>
              <a:gd name="connsiteY8" fmla="*/ 427 h 10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002" h="10010">
                <a:moveTo>
                  <a:pt x="9458" y="427"/>
                </a:moveTo>
                <a:cubicBezTo>
                  <a:pt x="8572" y="-295"/>
                  <a:pt x="6666" y="129"/>
                  <a:pt x="5025" y="73"/>
                </a:cubicBezTo>
                <a:cubicBezTo>
                  <a:pt x="3396" y="171"/>
                  <a:pt x="1083" y="-233"/>
                  <a:pt x="549" y="444"/>
                </a:cubicBezTo>
                <a:cubicBezTo>
                  <a:pt x="-74" y="1234"/>
                  <a:pt x="3" y="3794"/>
                  <a:pt x="3" y="5328"/>
                </a:cubicBezTo>
                <a:cubicBezTo>
                  <a:pt x="3" y="6862"/>
                  <a:pt x="97" y="9146"/>
                  <a:pt x="552" y="9651"/>
                </a:cubicBezTo>
                <a:cubicBezTo>
                  <a:pt x="1098" y="10255"/>
                  <a:pt x="3483" y="9920"/>
                  <a:pt x="5007" y="9903"/>
                </a:cubicBezTo>
                <a:cubicBezTo>
                  <a:pt x="6529" y="9886"/>
                  <a:pt x="9205" y="10083"/>
                  <a:pt x="9684" y="9547"/>
                </a:cubicBezTo>
                <a:cubicBezTo>
                  <a:pt x="10021" y="9168"/>
                  <a:pt x="10007" y="6583"/>
                  <a:pt x="10000" y="5047"/>
                </a:cubicBezTo>
                <a:cubicBezTo>
                  <a:pt x="9993" y="3512"/>
                  <a:pt x="10017" y="949"/>
                  <a:pt x="9458" y="427"/>
                </a:cubicBezTo>
                <a:close/>
              </a:path>
            </a:pathLst>
          </a:custGeom>
          <a:solidFill>
            <a:schemeClr val="bg1"/>
          </a:solidFill>
          <a:ln w="22225"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>
            <a:off x="1097313" y="770297"/>
            <a:ext cx="6950538" cy="5188862"/>
          </a:xfrm>
          <a:custGeom>
            <a:avLst/>
            <a:gdLst>
              <a:gd name="T0" fmla="*/ 2466 w 2671"/>
              <a:gd name="T1" fmla="*/ 92 h 1682"/>
              <a:gd name="T2" fmla="*/ 200 w 2671"/>
              <a:gd name="T3" fmla="*/ 99 h 1682"/>
              <a:gd name="T4" fmla="*/ 169 w 2671"/>
              <a:gd name="T5" fmla="*/ 1583 h 1682"/>
              <a:gd name="T6" fmla="*/ 2481 w 2671"/>
              <a:gd name="T7" fmla="*/ 1562 h 1682"/>
              <a:gd name="T8" fmla="*/ 2466 w 2671"/>
              <a:gd name="T9" fmla="*/ 92 h 1682"/>
              <a:gd name="connsiteX0" fmla="*/ 9074 w 9535"/>
              <a:gd name="connsiteY0" fmla="*/ 447 h 9722"/>
              <a:gd name="connsiteX1" fmla="*/ 544 w 9535"/>
              <a:gd name="connsiteY1" fmla="*/ 264 h 9722"/>
              <a:gd name="connsiteX2" fmla="*/ 475 w 9535"/>
              <a:gd name="connsiteY2" fmla="*/ 9311 h 9722"/>
              <a:gd name="connsiteX3" fmla="*/ 9131 w 9535"/>
              <a:gd name="connsiteY3" fmla="*/ 9187 h 9722"/>
              <a:gd name="connsiteX4" fmla="*/ 9074 w 9535"/>
              <a:gd name="connsiteY4" fmla="*/ 447 h 9722"/>
              <a:gd name="connsiteX0" fmla="*/ 9519 w 10001"/>
              <a:gd name="connsiteY0" fmla="*/ 986 h 10526"/>
              <a:gd name="connsiteX1" fmla="*/ 5107 w 10001"/>
              <a:gd name="connsiteY1" fmla="*/ 519 h 10526"/>
              <a:gd name="connsiteX2" fmla="*/ 573 w 10001"/>
              <a:gd name="connsiteY2" fmla="*/ 798 h 10526"/>
              <a:gd name="connsiteX3" fmla="*/ 500 w 10001"/>
              <a:gd name="connsiteY3" fmla="*/ 10103 h 10526"/>
              <a:gd name="connsiteX4" fmla="*/ 9578 w 10001"/>
              <a:gd name="connsiteY4" fmla="*/ 9976 h 10526"/>
              <a:gd name="connsiteX5" fmla="*/ 9519 w 10001"/>
              <a:gd name="connsiteY5" fmla="*/ 986 h 10526"/>
              <a:gd name="connsiteX0" fmla="*/ 9561 w 10043"/>
              <a:gd name="connsiteY0" fmla="*/ 870 h 10410"/>
              <a:gd name="connsiteX1" fmla="*/ 5149 w 10043"/>
              <a:gd name="connsiteY1" fmla="*/ 403 h 10410"/>
              <a:gd name="connsiteX2" fmla="*/ 533 w 10043"/>
              <a:gd name="connsiteY2" fmla="*/ 862 h 10410"/>
              <a:gd name="connsiteX3" fmla="*/ 542 w 10043"/>
              <a:gd name="connsiteY3" fmla="*/ 9987 h 10410"/>
              <a:gd name="connsiteX4" fmla="*/ 9620 w 10043"/>
              <a:gd name="connsiteY4" fmla="*/ 9860 h 10410"/>
              <a:gd name="connsiteX5" fmla="*/ 9561 w 10043"/>
              <a:gd name="connsiteY5" fmla="*/ 870 h 10410"/>
              <a:gd name="connsiteX0" fmla="*/ 9572 w 10054"/>
              <a:gd name="connsiteY0" fmla="*/ 835 h 10375"/>
              <a:gd name="connsiteX1" fmla="*/ 5160 w 10054"/>
              <a:gd name="connsiteY1" fmla="*/ 368 h 10375"/>
              <a:gd name="connsiteX2" fmla="*/ 544 w 10054"/>
              <a:gd name="connsiteY2" fmla="*/ 827 h 10375"/>
              <a:gd name="connsiteX3" fmla="*/ 553 w 10054"/>
              <a:gd name="connsiteY3" fmla="*/ 9952 h 10375"/>
              <a:gd name="connsiteX4" fmla="*/ 9631 w 10054"/>
              <a:gd name="connsiteY4" fmla="*/ 9825 h 10375"/>
              <a:gd name="connsiteX5" fmla="*/ 9572 w 10054"/>
              <a:gd name="connsiteY5" fmla="*/ 835 h 10375"/>
              <a:gd name="connsiteX0" fmla="*/ 9532 w 10014"/>
              <a:gd name="connsiteY0" fmla="*/ 835 h 10375"/>
              <a:gd name="connsiteX1" fmla="*/ 5120 w 10014"/>
              <a:gd name="connsiteY1" fmla="*/ 368 h 10375"/>
              <a:gd name="connsiteX2" fmla="*/ 504 w 10014"/>
              <a:gd name="connsiteY2" fmla="*/ 827 h 10375"/>
              <a:gd name="connsiteX3" fmla="*/ 513 w 10014"/>
              <a:gd name="connsiteY3" fmla="*/ 9952 h 10375"/>
              <a:gd name="connsiteX4" fmla="*/ 9591 w 10014"/>
              <a:gd name="connsiteY4" fmla="*/ 9825 h 10375"/>
              <a:gd name="connsiteX5" fmla="*/ 9532 w 10014"/>
              <a:gd name="connsiteY5" fmla="*/ 835 h 10375"/>
              <a:gd name="connsiteX0" fmla="*/ 9532 w 10014"/>
              <a:gd name="connsiteY0" fmla="*/ 653 h 10193"/>
              <a:gd name="connsiteX1" fmla="*/ 5120 w 10014"/>
              <a:gd name="connsiteY1" fmla="*/ 186 h 10193"/>
              <a:gd name="connsiteX2" fmla="*/ 504 w 10014"/>
              <a:gd name="connsiteY2" fmla="*/ 645 h 10193"/>
              <a:gd name="connsiteX3" fmla="*/ 513 w 10014"/>
              <a:gd name="connsiteY3" fmla="*/ 9770 h 10193"/>
              <a:gd name="connsiteX4" fmla="*/ 9591 w 10014"/>
              <a:gd name="connsiteY4" fmla="*/ 9643 h 10193"/>
              <a:gd name="connsiteX5" fmla="*/ 9532 w 10014"/>
              <a:gd name="connsiteY5" fmla="*/ 653 h 10193"/>
              <a:gd name="connsiteX0" fmla="*/ 9532 w 10014"/>
              <a:gd name="connsiteY0" fmla="*/ 579 h 10119"/>
              <a:gd name="connsiteX1" fmla="*/ 5120 w 10014"/>
              <a:gd name="connsiteY1" fmla="*/ 112 h 10119"/>
              <a:gd name="connsiteX2" fmla="*/ 504 w 10014"/>
              <a:gd name="connsiteY2" fmla="*/ 571 h 10119"/>
              <a:gd name="connsiteX3" fmla="*/ 513 w 10014"/>
              <a:gd name="connsiteY3" fmla="*/ 9696 h 10119"/>
              <a:gd name="connsiteX4" fmla="*/ 9591 w 10014"/>
              <a:gd name="connsiteY4" fmla="*/ 9569 h 10119"/>
              <a:gd name="connsiteX5" fmla="*/ 9532 w 10014"/>
              <a:gd name="connsiteY5" fmla="*/ 579 h 10119"/>
              <a:gd name="connsiteX0" fmla="*/ 9560 w 10042"/>
              <a:gd name="connsiteY0" fmla="*/ 783 h 10323"/>
              <a:gd name="connsiteX1" fmla="*/ 5132 w 10042"/>
              <a:gd name="connsiteY1" fmla="*/ 521 h 10323"/>
              <a:gd name="connsiteX2" fmla="*/ 532 w 10042"/>
              <a:gd name="connsiteY2" fmla="*/ 775 h 10323"/>
              <a:gd name="connsiteX3" fmla="*/ 541 w 10042"/>
              <a:gd name="connsiteY3" fmla="*/ 9900 h 10323"/>
              <a:gd name="connsiteX4" fmla="*/ 9619 w 10042"/>
              <a:gd name="connsiteY4" fmla="*/ 9773 h 10323"/>
              <a:gd name="connsiteX5" fmla="*/ 9560 w 10042"/>
              <a:gd name="connsiteY5" fmla="*/ 783 h 10323"/>
              <a:gd name="connsiteX0" fmla="*/ 9562 w 10044"/>
              <a:gd name="connsiteY0" fmla="*/ 560 h 10100"/>
              <a:gd name="connsiteX1" fmla="*/ 5134 w 10044"/>
              <a:gd name="connsiteY1" fmla="*/ 298 h 10100"/>
              <a:gd name="connsiteX2" fmla="*/ 534 w 10044"/>
              <a:gd name="connsiteY2" fmla="*/ 552 h 10100"/>
              <a:gd name="connsiteX3" fmla="*/ 543 w 10044"/>
              <a:gd name="connsiteY3" fmla="*/ 9677 h 10100"/>
              <a:gd name="connsiteX4" fmla="*/ 9621 w 10044"/>
              <a:gd name="connsiteY4" fmla="*/ 9550 h 10100"/>
              <a:gd name="connsiteX5" fmla="*/ 9562 w 10044"/>
              <a:gd name="connsiteY5" fmla="*/ 560 h 10100"/>
              <a:gd name="connsiteX0" fmla="*/ 9598 w 10080"/>
              <a:gd name="connsiteY0" fmla="*/ 482 h 10022"/>
              <a:gd name="connsiteX1" fmla="*/ 5170 w 10080"/>
              <a:gd name="connsiteY1" fmla="*/ 220 h 10022"/>
              <a:gd name="connsiteX2" fmla="*/ 504 w 10080"/>
              <a:gd name="connsiteY2" fmla="*/ 602 h 10022"/>
              <a:gd name="connsiteX3" fmla="*/ 579 w 10080"/>
              <a:gd name="connsiteY3" fmla="*/ 9599 h 10022"/>
              <a:gd name="connsiteX4" fmla="*/ 9657 w 10080"/>
              <a:gd name="connsiteY4" fmla="*/ 9472 h 10022"/>
              <a:gd name="connsiteX5" fmla="*/ 9598 w 10080"/>
              <a:gd name="connsiteY5" fmla="*/ 482 h 10022"/>
              <a:gd name="connsiteX0" fmla="*/ 9553 w 10035"/>
              <a:gd name="connsiteY0" fmla="*/ 453 h 9993"/>
              <a:gd name="connsiteX1" fmla="*/ 5125 w 10035"/>
              <a:gd name="connsiteY1" fmla="*/ 191 h 9993"/>
              <a:gd name="connsiteX2" fmla="*/ 459 w 10035"/>
              <a:gd name="connsiteY2" fmla="*/ 573 h 9993"/>
              <a:gd name="connsiteX3" fmla="*/ 534 w 10035"/>
              <a:gd name="connsiteY3" fmla="*/ 9570 h 9993"/>
              <a:gd name="connsiteX4" fmla="*/ 9612 w 10035"/>
              <a:gd name="connsiteY4" fmla="*/ 9443 h 9993"/>
              <a:gd name="connsiteX5" fmla="*/ 9553 w 10035"/>
              <a:gd name="connsiteY5" fmla="*/ 453 h 9993"/>
              <a:gd name="connsiteX0" fmla="*/ 9520 w 10000"/>
              <a:gd name="connsiteY0" fmla="*/ 453 h 10000"/>
              <a:gd name="connsiteX1" fmla="*/ 5107 w 10000"/>
              <a:gd name="connsiteY1" fmla="*/ 191 h 10000"/>
              <a:gd name="connsiteX2" fmla="*/ 457 w 10000"/>
              <a:gd name="connsiteY2" fmla="*/ 573 h 10000"/>
              <a:gd name="connsiteX3" fmla="*/ 532 w 10000"/>
              <a:gd name="connsiteY3" fmla="*/ 9577 h 10000"/>
              <a:gd name="connsiteX4" fmla="*/ 9578 w 10000"/>
              <a:gd name="connsiteY4" fmla="*/ 9450 h 10000"/>
              <a:gd name="connsiteX5" fmla="*/ 9520 w 10000"/>
              <a:gd name="connsiteY5" fmla="*/ 453 h 10000"/>
              <a:gd name="connsiteX0" fmla="*/ 9520 w 10000"/>
              <a:gd name="connsiteY0" fmla="*/ 445 h 9992"/>
              <a:gd name="connsiteX1" fmla="*/ 5107 w 10000"/>
              <a:gd name="connsiteY1" fmla="*/ 183 h 9992"/>
              <a:gd name="connsiteX2" fmla="*/ 457 w 10000"/>
              <a:gd name="connsiteY2" fmla="*/ 565 h 9992"/>
              <a:gd name="connsiteX3" fmla="*/ 532 w 10000"/>
              <a:gd name="connsiteY3" fmla="*/ 9569 h 9992"/>
              <a:gd name="connsiteX4" fmla="*/ 9578 w 10000"/>
              <a:gd name="connsiteY4" fmla="*/ 9442 h 9992"/>
              <a:gd name="connsiteX5" fmla="*/ 9520 w 10000"/>
              <a:gd name="connsiteY5" fmla="*/ 445 h 9992"/>
              <a:gd name="connsiteX0" fmla="*/ 9561 w 10041"/>
              <a:gd name="connsiteY0" fmla="*/ 695 h 10250"/>
              <a:gd name="connsiteX1" fmla="*/ 5115 w 10041"/>
              <a:gd name="connsiteY1" fmla="*/ 356 h 10250"/>
              <a:gd name="connsiteX2" fmla="*/ 498 w 10041"/>
              <a:gd name="connsiteY2" fmla="*/ 815 h 10250"/>
              <a:gd name="connsiteX3" fmla="*/ 573 w 10041"/>
              <a:gd name="connsiteY3" fmla="*/ 9827 h 10250"/>
              <a:gd name="connsiteX4" fmla="*/ 9619 w 10041"/>
              <a:gd name="connsiteY4" fmla="*/ 9700 h 10250"/>
              <a:gd name="connsiteX5" fmla="*/ 9561 w 10041"/>
              <a:gd name="connsiteY5" fmla="*/ 695 h 10250"/>
              <a:gd name="connsiteX0" fmla="*/ 9561 w 9999"/>
              <a:gd name="connsiteY0" fmla="*/ 695 h 10250"/>
              <a:gd name="connsiteX1" fmla="*/ 5115 w 9999"/>
              <a:gd name="connsiteY1" fmla="*/ 356 h 10250"/>
              <a:gd name="connsiteX2" fmla="*/ 498 w 9999"/>
              <a:gd name="connsiteY2" fmla="*/ 815 h 10250"/>
              <a:gd name="connsiteX3" fmla="*/ 573 w 9999"/>
              <a:gd name="connsiteY3" fmla="*/ 9827 h 10250"/>
              <a:gd name="connsiteX4" fmla="*/ 9619 w 9999"/>
              <a:gd name="connsiteY4" fmla="*/ 9700 h 10250"/>
              <a:gd name="connsiteX5" fmla="*/ 9561 w 9999"/>
              <a:gd name="connsiteY5" fmla="*/ 695 h 10250"/>
              <a:gd name="connsiteX0" fmla="*/ 9562 w 10000"/>
              <a:gd name="connsiteY0" fmla="*/ 678 h 10000"/>
              <a:gd name="connsiteX1" fmla="*/ 5116 w 10000"/>
              <a:gd name="connsiteY1" fmla="*/ 347 h 10000"/>
              <a:gd name="connsiteX2" fmla="*/ 498 w 10000"/>
              <a:gd name="connsiteY2" fmla="*/ 795 h 10000"/>
              <a:gd name="connsiteX3" fmla="*/ 573 w 10000"/>
              <a:gd name="connsiteY3" fmla="*/ 9587 h 10000"/>
              <a:gd name="connsiteX4" fmla="*/ 9620 w 10000"/>
              <a:gd name="connsiteY4" fmla="*/ 9463 h 10000"/>
              <a:gd name="connsiteX5" fmla="*/ 9562 w 10000"/>
              <a:gd name="connsiteY5" fmla="*/ 678 h 10000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604 w 10042"/>
              <a:gd name="connsiteY0" fmla="*/ 678 h 10231"/>
              <a:gd name="connsiteX1" fmla="*/ 5158 w 10042"/>
              <a:gd name="connsiteY1" fmla="*/ 347 h 10231"/>
              <a:gd name="connsiteX2" fmla="*/ 540 w 10042"/>
              <a:gd name="connsiteY2" fmla="*/ 795 h 10231"/>
              <a:gd name="connsiteX3" fmla="*/ 615 w 10042"/>
              <a:gd name="connsiteY3" fmla="*/ 9587 h 10231"/>
              <a:gd name="connsiteX4" fmla="*/ 5174 w 10042"/>
              <a:gd name="connsiteY4" fmla="*/ 10029 h 10231"/>
              <a:gd name="connsiteX5" fmla="*/ 9662 w 10042"/>
              <a:gd name="connsiteY5" fmla="*/ 9463 h 10231"/>
              <a:gd name="connsiteX6" fmla="*/ 9604 w 10042"/>
              <a:gd name="connsiteY6" fmla="*/ 678 h 10231"/>
              <a:gd name="connsiteX0" fmla="*/ 9631 w 10069"/>
              <a:gd name="connsiteY0" fmla="*/ 685 h 10297"/>
              <a:gd name="connsiteX1" fmla="*/ 5185 w 10069"/>
              <a:gd name="connsiteY1" fmla="*/ 354 h 10297"/>
              <a:gd name="connsiteX2" fmla="*/ 567 w 10069"/>
              <a:gd name="connsiteY2" fmla="*/ 802 h 10297"/>
              <a:gd name="connsiteX3" fmla="*/ 593 w 10069"/>
              <a:gd name="connsiteY3" fmla="*/ 9694 h 10297"/>
              <a:gd name="connsiteX4" fmla="*/ 5201 w 10069"/>
              <a:gd name="connsiteY4" fmla="*/ 10036 h 10297"/>
              <a:gd name="connsiteX5" fmla="*/ 9689 w 10069"/>
              <a:gd name="connsiteY5" fmla="*/ 9470 h 10297"/>
              <a:gd name="connsiteX6" fmla="*/ 9631 w 10069"/>
              <a:gd name="connsiteY6" fmla="*/ 685 h 10297"/>
              <a:gd name="connsiteX0" fmla="*/ 9642 w 10080"/>
              <a:gd name="connsiteY0" fmla="*/ 685 h 10204"/>
              <a:gd name="connsiteX1" fmla="*/ 5196 w 10080"/>
              <a:gd name="connsiteY1" fmla="*/ 354 h 10204"/>
              <a:gd name="connsiteX2" fmla="*/ 578 w 10080"/>
              <a:gd name="connsiteY2" fmla="*/ 802 h 10204"/>
              <a:gd name="connsiteX3" fmla="*/ 604 w 10080"/>
              <a:gd name="connsiteY3" fmla="*/ 9694 h 10204"/>
              <a:gd name="connsiteX4" fmla="*/ 5212 w 10080"/>
              <a:gd name="connsiteY4" fmla="*/ 10036 h 10204"/>
              <a:gd name="connsiteX5" fmla="*/ 9700 w 10080"/>
              <a:gd name="connsiteY5" fmla="*/ 9470 h 10204"/>
              <a:gd name="connsiteX6" fmla="*/ 9642 w 10080"/>
              <a:gd name="connsiteY6" fmla="*/ 685 h 10204"/>
              <a:gd name="connsiteX0" fmla="*/ 9642 w 10204"/>
              <a:gd name="connsiteY0" fmla="*/ 772 h 10409"/>
              <a:gd name="connsiteX1" fmla="*/ 5196 w 10204"/>
              <a:gd name="connsiteY1" fmla="*/ 441 h 10409"/>
              <a:gd name="connsiteX2" fmla="*/ 578 w 10204"/>
              <a:gd name="connsiteY2" fmla="*/ 889 h 10409"/>
              <a:gd name="connsiteX3" fmla="*/ 604 w 10204"/>
              <a:gd name="connsiteY3" fmla="*/ 9781 h 10409"/>
              <a:gd name="connsiteX4" fmla="*/ 5212 w 10204"/>
              <a:gd name="connsiteY4" fmla="*/ 10123 h 10409"/>
              <a:gd name="connsiteX5" fmla="*/ 9651 w 10204"/>
              <a:gd name="connsiteY5" fmla="*/ 9758 h 10409"/>
              <a:gd name="connsiteX6" fmla="*/ 9642 w 10204"/>
              <a:gd name="connsiteY6" fmla="*/ 772 h 10409"/>
              <a:gd name="connsiteX0" fmla="*/ 9642 w 10230"/>
              <a:gd name="connsiteY0" fmla="*/ 772 h 10250"/>
              <a:gd name="connsiteX1" fmla="*/ 5196 w 10230"/>
              <a:gd name="connsiteY1" fmla="*/ 441 h 10250"/>
              <a:gd name="connsiteX2" fmla="*/ 578 w 10230"/>
              <a:gd name="connsiteY2" fmla="*/ 889 h 10250"/>
              <a:gd name="connsiteX3" fmla="*/ 604 w 10230"/>
              <a:gd name="connsiteY3" fmla="*/ 9781 h 10250"/>
              <a:gd name="connsiteX4" fmla="*/ 5212 w 10230"/>
              <a:gd name="connsiteY4" fmla="*/ 10123 h 10250"/>
              <a:gd name="connsiteX5" fmla="*/ 9651 w 10230"/>
              <a:gd name="connsiteY5" fmla="*/ 9758 h 10250"/>
              <a:gd name="connsiteX6" fmla="*/ 9642 w 10230"/>
              <a:gd name="connsiteY6" fmla="*/ 772 h 10250"/>
              <a:gd name="connsiteX0" fmla="*/ 9642 w 10133"/>
              <a:gd name="connsiteY0" fmla="*/ 772 h 10250"/>
              <a:gd name="connsiteX1" fmla="*/ 5196 w 10133"/>
              <a:gd name="connsiteY1" fmla="*/ 441 h 10250"/>
              <a:gd name="connsiteX2" fmla="*/ 578 w 10133"/>
              <a:gd name="connsiteY2" fmla="*/ 889 h 10250"/>
              <a:gd name="connsiteX3" fmla="*/ 604 w 10133"/>
              <a:gd name="connsiteY3" fmla="*/ 9781 h 10250"/>
              <a:gd name="connsiteX4" fmla="*/ 5212 w 10133"/>
              <a:gd name="connsiteY4" fmla="*/ 10123 h 10250"/>
              <a:gd name="connsiteX5" fmla="*/ 9651 w 10133"/>
              <a:gd name="connsiteY5" fmla="*/ 9758 h 10250"/>
              <a:gd name="connsiteX6" fmla="*/ 9642 w 10133"/>
              <a:gd name="connsiteY6" fmla="*/ 772 h 10250"/>
              <a:gd name="connsiteX0" fmla="*/ 9642 w 10150"/>
              <a:gd name="connsiteY0" fmla="*/ 779 h 10263"/>
              <a:gd name="connsiteX1" fmla="*/ 5196 w 10150"/>
              <a:gd name="connsiteY1" fmla="*/ 448 h 10263"/>
              <a:gd name="connsiteX2" fmla="*/ 578 w 10150"/>
              <a:gd name="connsiteY2" fmla="*/ 896 h 10263"/>
              <a:gd name="connsiteX3" fmla="*/ 604 w 10150"/>
              <a:gd name="connsiteY3" fmla="*/ 9788 h 10263"/>
              <a:gd name="connsiteX4" fmla="*/ 5212 w 10150"/>
              <a:gd name="connsiteY4" fmla="*/ 10130 h 10263"/>
              <a:gd name="connsiteX5" fmla="*/ 9684 w 10150"/>
              <a:gd name="connsiteY5" fmla="*/ 9865 h 10263"/>
              <a:gd name="connsiteX6" fmla="*/ 9642 w 10150"/>
              <a:gd name="connsiteY6" fmla="*/ 779 h 10263"/>
              <a:gd name="connsiteX0" fmla="*/ 9642 w 10204"/>
              <a:gd name="connsiteY0" fmla="*/ 779 h 10257"/>
              <a:gd name="connsiteX1" fmla="*/ 5196 w 10204"/>
              <a:gd name="connsiteY1" fmla="*/ 448 h 10257"/>
              <a:gd name="connsiteX2" fmla="*/ 578 w 10204"/>
              <a:gd name="connsiteY2" fmla="*/ 896 h 10257"/>
              <a:gd name="connsiteX3" fmla="*/ 604 w 10204"/>
              <a:gd name="connsiteY3" fmla="*/ 9788 h 10257"/>
              <a:gd name="connsiteX4" fmla="*/ 5212 w 10204"/>
              <a:gd name="connsiteY4" fmla="*/ 10130 h 10257"/>
              <a:gd name="connsiteX5" fmla="*/ 9684 w 10204"/>
              <a:gd name="connsiteY5" fmla="*/ 9865 h 10257"/>
              <a:gd name="connsiteX6" fmla="*/ 9642 w 10204"/>
              <a:gd name="connsiteY6" fmla="*/ 779 h 10257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23"/>
              <a:gd name="connsiteY0" fmla="*/ 686 h 10164"/>
              <a:gd name="connsiteX1" fmla="*/ 5196 w 10223"/>
              <a:gd name="connsiteY1" fmla="*/ 355 h 10164"/>
              <a:gd name="connsiteX2" fmla="*/ 578 w 10223"/>
              <a:gd name="connsiteY2" fmla="*/ 803 h 10164"/>
              <a:gd name="connsiteX3" fmla="*/ 604 w 10223"/>
              <a:gd name="connsiteY3" fmla="*/ 9695 h 10164"/>
              <a:gd name="connsiteX4" fmla="*/ 5212 w 10223"/>
              <a:gd name="connsiteY4" fmla="*/ 10037 h 10164"/>
              <a:gd name="connsiteX5" fmla="*/ 9684 w 10223"/>
              <a:gd name="connsiteY5" fmla="*/ 9772 h 10164"/>
              <a:gd name="connsiteX6" fmla="*/ 10111 w 10223"/>
              <a:gd name="connsiteY6" fmla="*/ 5246 h 10164"/>
              <a:gd name="connsiteX7" fmla="*/ 9642 w 10223"/>
              <a:gd name="connsiteY7" fmla="*/ 686 h 10164"/>
              <a:gd name="connsiteX0" fmla="*/ 9642 w 10136"/>
              <a:gd name="connsiteY0" fmla="*/ 686 h 10164"/>
              <a:gd name="connsiteX1" fmla="*/ 5196 w 10136"/>
              <a:gd name="connsiteY1" fmla="*/ 355 h 10164"/>
              <a:gd name="connsiteX2" fmla="*/ 578 w 10136"/>
              <a:gd name="connsiteY2" fmla="*/ 803 h 10164"/>
              <a:gd name="connsiteX3" fmla="*/ 604 w 10136"/>
              <a:gd name="connsiteY3" fmla="*/ 9695 h 10164"/>
              <a:gd name="connsiteX4" fmla="*/ 5212 w 10136"/>
              <a:gd name="connsiteY4" fmla="*/ 10037 h 10164"/>
              <a:gd name="connsiteX5" fmla="*/ 9684 w 10136"/>
              <a:gd name="connsiteY5" fmla="*/ 9772 h 10164"/>
              <a:gd name="connsiteX6" fmla="*/ 10111 w 10136"/>
              <a:gd name="connsiteY6" fmla="*/ 5246 h 10164"/>
              <a:gd name="connsiteX7" fmla="*/ 9642 w 10136"/>
              <a:gd name="connsiteY7" fmla="*/ 686 h 10164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182"/>
              <a:gd name="connsiteY0" fmla="*/ 686 h 10202"/>
              <a:gd name="connsiteX1" fmla="*/ 5196 w 10182"/>
              <a:gd name="connsiteY1" fmla="*/ 355 h 10202"/>
              <a:gd name="connsiteX2" fmla="*/ 578 w 10182"/>
              <a:gd name="connsiteY2" fmla="*/ 803 h 10202"/>
              <a:gd name="connsiteX3" fmla="*/ 604 w 10182"/>
              <a:gd name="connsiteY3" fmla="*/ 9695 h 10202"/>
              <a:gd name="connsiteX4" fmla="*/ 5212 w 10182"/>
              <a:gd name="connsiteY4" fmla="*/ 10037 h 10202"/>
              <a:gd name="connsiteX5" fmla="*/ 9684 w 10182"/>
              <a:gd name="connsiteY5" fmla="*/ 9772 h 10202"/>
              <a:gd name="connsiteX6" fmla="*/ 10160 w 10182"/>
              <a:gd name="connsiteY6" fmla="*/ 5271 h 10202"/>
              <a:gd name="connsiteX7" fmla="*/ 9642 w 10182"/>
              <a:gd name="connsiteY7" fmla="*/ 686 h 10202"/>
              <a:gd name="connsiteX0" fmla="*/ 9642 w 10190"/>
              <a:gd name="connsiteY0" fmla="*/ 686 h 10164"/>
              <a:gd name="connsiteX1" fmla="*/ 5196 w 10190"/>
              <a:gd name="connsiteY1" fmla="*/ 355 h 10164"/>
              <a:gd name="connsiteX2" fmla="*/ 578 w 10190"/>
              <a:gd name="connsiteY2" fmla="*/ 803 h 10164"/>
              <a:gd name="connsiteX3" fmla="*/ 604 w 10190"/>
              <a:gd name="connsiteY3" fmla="*/ 9695 h 10164"/>
              <a:gd name="connsiteX4" fmla="*/ 5212 w 10190"/>
              <a:gd name="connsiteY4" fmla="*/ 10037 h 10164"/>
              <a:gd name="connsiteX5" fmla="*/ 9684 w 10190"/>
              <a:gd name="connsiteY5" fmla="*/ 9772 h 10164"/>
              <a:gd name="connsiteX6" fmla="*/ 10160 w 10190"/>
              <a:gd name="connsiteY6" fmla="*/ 5271 h 10164"/>
              <a:gd name="connsiteX7" fmla="*/ 9642 w 10190"/>
              <a:gd name="connsiteY7" fmla="*/ 686 h 10164"/>
              <a:gd name="connsiteX0" fmla="*/ 9642 w 10161"/>
              <a:gd name="connsiteY0" fmla="*/ 686 h 10164"/>
              <a:gd name="connsiteX1" fmla="*/ 5196 w 10161"/>
              <a:gd name="connsiteY1" fmla="*/ 355 h 10164"/>
              <a:gd name="connsiteX2" fmla="*/ 578 w 10161"/>
              <a:gd name="connsiteY2" fmla="*/ 803 h 10164"/>
              <a:gd name="connsiteX3" fmla="*/ 604 w 10161"/>
              <a:gd name="connsiteY3" fmla="*/ 9695 h 10164"/>
              <a:gd name="connsiteX4" fmla="*/ 5212 w 10161"/>
              <a:gd name="connsiteY4" fmla="*/ 10037 h 10164"/>
              <a:gd name="connsiteX5" fmla="*/ 9684 w 10161"/>
              <a:gd name="connsiteY5" fmla="*/ 9772 h 10164"/>
              <a:gd name="connsiteX6" fmla="*/ 10160 w 10161"/>
              <a:gd name="connsiteY6" fmla="*/ 5271 h 10164"/>
              <a:gd name="connsiteX7" fmla="*/ 9642 w 10161"/>
              <a:gd name="connsiteY7" fmla="*/ 686 h 10164"/>
              <a:gd name="connsiteX0" fmla="*/ 9625 w 10144"/>
              <a:gd name="connsiteY0" fmla="*/ 684 h 10149"/>
              <a:gd name="connsiteX1" fmla="*/ 5179 w 10144"/>
              <a:gd name="connsiteY1" fmla="*/ 353 h 10149"/>
              <a:gd name="connsiteX2" fmla="*/ 561 w 10144"/>
              <a:gd name="connsiteY2" fmla="*/ 801 h 10149"/>
              <a:gd name="connsiteX3" fmla="*/ 620 w 10144"/>
              <a:gd name="connsiteY3" fmla="*/ 9668 h 10149"/>
              <a:gd name="connsiteX4" fmla="*/ 5195 w 10144"/>
              <a:gd name="connsiteY4" fmla="*/ 10035 h 10149"/>
              <a:gd name="connsiteX5" fmla="*/ 9667 w 10144"/>
              <a:gd name="connsiteY5" fmla="*/ 9770 h 10149"/>
              <a:gd name="connsiteX6" fmla="*/ 10143 w 10144"/>
              <a:gd name="connsiteY6" fmla="*/ 5269 h 10149"/>
              <a:gd name="connsiteX7" fmla="*/ 9625 w 10144"/>
              <a:gd name="connsiteY7" fmla="*/ 684 h 10149"/>
              <a:gd name="connsiteX0" fmla="*/ 9625 w 10144"/>
              <a:gd name="connsiteY0" fmla="*/ 684 h 10122"/>
              <a:gd name="connsiteX1" fmla="*/ 5179 w 10144"/>
              <a:gd name="connsiteY1" fmla="*/ 353 h 10122"/>
              <a:gd name="connsiteX2" fmla="*/ 561 w 10144"/>
              <a:gd name="connsiteY2" fmla="*/ 801 h 10122"/>
              <a:gd name="connsiteX3" fmla="*/ 620 w 10144"/>
              <a:gd name="connsiteY3" fmla="*/ 9668 h 10122"/>
              <a:gd name="connsiteX4" fmla="*/ 5195 w 10144"/>
              <a:gd name="connsiteY4" fmla="*/ 10035 h 10122"/>
              <a:gd name="connsiteX5" fmla="*/ 9667 w 10144"/>
              <a:gd name="connsiteY5" fmla="*/ 9770 h 10122"/>
              <a:gd name="connsiteX6" fmla="*/ 10143 w 10144"/>
              <a:gd name="connsiteY6" fmla="*/ 5269 h 10122"/>
              <a:gd name="connsiteX7" fmla="*/ 9625 w 10144"/>
              <a:gd name="connsiteY7" fmla="*/ 684 h 10122"/>
              <a:gd name="connsiteX0" fmla="*/ 9601 w 10120"/>
              <a:gd name="connsiteY0" fmla="*/ 684 h 10446"/>
              <a:gd name="connsiteX1" fmla="*/ 5155 w 10120"/>
              <a:gd name="connsiteY1" fmla="*/ 353 h 10446"/>
              <a:gd name="connsiteX2" fmla="*/ 553 w 10120"/>
              <a:gd name="connsiteY2" fmla="*/ 801 h 10446"/>
              <a:gd name="connsiteX3" fmla="*/ 596 w 10120"/>
              <a:gd name="connsiteY3" fmla="*/ 9668 h 10446"/>
              <a:gd name="connsiteX4" fmla="*/ 5171 w 10120"/>
              <a:gd name="connsiteY4" fmla="*/ 10035 h 10446"/>
              <a:gd name="connsiteX5" fmla="*/ 9643 w 10120"/>
              <a:gd name="connsiteY5" fmla="*/ 9770 h 10446"/>
              <a:gd name="connsiteX6" fmla="*/ 10119 w 10120"/>
              <a:gd name="connsiteY6" fmla="*/ 5269 h 10446"/>
              <a:gd name="connsiteX7" fmla="*/ 9601 w 10120"/>
              <a:gd name="connsiteY7" fmla="*/ 684 h 10446"/>
              <a:gd name="connsiteX0" fmla="*/ 9599 w 10118"/>
              <a:gd name="connsiteY0" fmla="*/ 430 h 9905"/>
              <a:gd name="connsiteX1" fmla="*/ 5153 w 10118"/>
              <a:gd name="connsiteY1" fmla="*/ 99 h 9905"/>
              <a:gd name="connsiteX2" fmla="*/ 551 w 10118"/>
              <a:gd name="connsiteY2" fmla="*/ 547 h 9905"/>
              <a:gd name="connsiteX3" fmla="*/ 89 w 10118"/>
              <a:gd name="connsiteY3" fmla="*/ 4589 h 9905"/>
              <a:gd name="connsiteX4" fmla="*/ 594 w 10118"/>
              <a:gd name="connsiteY4" fmla="*/ 9414 h 9905"/>
              <a:gd name="connsiteX5" fmla="*/ 5169 w 10118"/>
              <a:gd name="connsiteY5" fmla="*/ 9781 h 9905"/>
              <a:gd name="connsiteX6" fmla="*/ 9641 w 10118"/>
              <a:gd name="connsiteY6" fmla="*/ 9516 h 9905"/>
              <a:gd name="connsiteX7" fmla="*/ 10117 w 10118"/>
              <a:gd name="connsiteY7" fmla="*/ 5015 h 9905"/>
              <a:gd name="connsiteX8" fmla="*/ 9599 w 10118"/>
              <a:gd name="connsiteY8" fmla="*/ 430 h 9905"/>
              <a:gd name="connsiteX0" fmla="*/ 9464 w 9977"/>
              <a:gd name="connsiteY0" fmla="*/ 434 h 10000"/>
              <a:gd name="connsiteX1" fmla="*/ 5070 w 9977"/>
              <a:gd name="connsiteY1" fmla="*/ 100 h 10000"/>
              <a:gd name="connsiteX2" fmla="*/ 522 w 9977"/>
              <a:gd name="connsiteY2" fmla="*/ 552 h 10000"/>
              <a:gd name="connsiteX3" fmla="*/ 65 w 9977"/>
              <a:gd name="connsiteY3" fmla="*/ 4633 h 10000"/>
              <a:gd name="connsiteX4" fmla="*/ 564 w 9977"/>
              <a:gd name="connsiteY4" fmla="*/ 9504 h 10000"/>
              <a:gd name="connsiteX5" fmla="*/ 5086 w 9977"/>
              <a:gd name="connsiteY5" fmla="*/ 9875 h 10000"/>
              <a:gd name="connsiteX6" fmla="*/ 9506 w 9977"/>
              <a:gd name="connsiteY6" fmla="*/ 9607 h 10000"/>
              <a:gd name="connsiteX7" fmla="*/ 9976 w 9977"/>
              <a:gd name="connsiteY7" fmla="*/ 5063 h 10000"/>
              <a:gd name="connsiteX8" fmla="*/ 9464 w 9977"/>
              <a:gd name="connsiteY8" fmla="*/ 434 h 10000"/>
              <a:gd name="connsiteX0" fmla="*/ 9486 w 10000"/>
              <a:gd name="connsiteY0" fmla="*/ 436 h 10002"/>
              <a:gd name="connsiteX1" fmla="*/ 5082 w 10000"/>
              <a:gd name="connsiteY1" fmla="*/ 102 h 10002"/>
              <a:gd name="connsiteX2" fmla="*/ 572 w 10000"/>
              <a:gd name="connsiteY2" fmla="*/ 377 h 10002"/>
              <a:gd name="connsiteX3" fmla="*/ 65 w 10000"/>
              <a:gd name="connsiteY3" fmla="*/ 4635 h 10002"/>
              <a:gd name="connsiteX4" fmla="*/ 565 w 10000"/>
              <a:gd name="connsiteY4" fmla="*/ 9506 h 10002"/>
              <a:gd name="connsiteX5" fmla="*/ 5098 w 10000"/>
              <a:gd name="connsiteY5" fmla="*/ 9877 h 10002"/>
              <a:gd name="connsiteX6" fmla="*/ 9528 w 10000"/>
              <a:gd name="connsiteY6" fmla="*/ 9609 h 10002"/>
              <a:gd name="connsiteX7" fmla="*/ 9999 w 10000"/>
              <a:gd name="connsiteY7" fmla="*/ 5065 h 10002"/>
              <a:gd name="connsiteX8" fmla="*/ 9486 w 10000"/>
              <a:gd name="connsiteY8" fmla="*/ 436 h 10002"/>
              <a:gd name="connsiteX0" fmla="*/ 9422 w 9936"/>
              <a:gd name="connsiteY0" fmla="*/ 436 h 9996"/>
              <a:gd name="connsiteX1" fmla="*/ 5018 w 9936"/>
              <a:gd name="connsiteY1" fmla="*/ 102 h 9996"/>
              <a:gd name="connsiteX2" fmla="*/ 508 w 9936"/>
              <a:gd name="connsiteY2" fmla="*/ 377 h 9996"/>
              <a:gd name="connsiteX3" fmla="*/ 1 w 9936"/>
              <a:gd name="connsiteY3" fmla="*/ 4635 h 9996"/>
              <a:gd name="connsiteX4" fmla="*/ 501 w 9936"/>
              <a:gd name="connsiteY4" fmla="*/ 9506 h 9996"/>
              <a:gd name="connsiteX5" fmla="*/ 5034 w 9936"/>
              <a:gd name="connsiteY5" fmla="*/ 9877 h 9996"/>
              <a:gd name="connsiteX6" fmla="*/ 9464 w 9936"/>
              <a:gd name="connsiteY6" fmla="*/ 9609 h 9996"/>
              <a:gd name="connsiteX7" fmla="*/ 9935 w 9936"/>
              <a:gd name="connsiteY7" fmla="*/ 5065 h 9996"/>
              <a:gd name="connsiteX8" fmla="*/ 9422 w 9936"/>
              <a:gd name="connsiteY8" fmla="*/ 436 h 9996"/>
              <a:gd name="connsiteX0" fmla="*/ 9483 w 9971"/>
              <a:gd name="connsiteY0" fmla="*/ 436 h 10000"/>
              <a:gd name="connsiteX1" fmla="*/ 5050 w 9971"/>
              <a:gd name="connsiteY1" fmla="*/ 102 h 10000"/>
              <a:gd name="connsiteX2" fmla="*/ 511 w 9971"/>
              <a:gd name="connsiteY2" fmla="*/ 377 h 10000"/>
              <a:gd name="connsiteX3" fmla="*/ 1 w 9971"/>
              <a:gd name="connsiteY3" fmla="*/ 4637 h 10000"/>
              <a:gd name="connsiteX4" fmla="*/ 504 w 9971"/>
              <a:gd name="connsiteY4" fmla="*/ 9510 h 10000"/>
              <a:gd name="connsiteX5" fmla="*/ 5066 w 9971"/>
              <a:gd name="connsiteY5" fmla="*/ 9881 h 10000"/>
              <a:gd name="connsiteX6" fmla="*/ 9525 w 9971"/>
              <a:gd name="connsiteY6" fmla="*/ 9613 h 10000"/>
              <a:gd name="connsiteX7" fmla="*/ 9968 w 9971"/>
              <a:gd name="connsiteY7" fmla="*/ 5067 h 10000"/>
              <a:gd name="connsiteX8" fmla="*/ 9483 w 9971"/>
              <a:gd name="connsiteY8" fmla="*/ 436 h 10000"/>
              <a:gd name="connsiteX0" fmla="*/ 9511 w 9999"/>
              <a:gd name="connsiteY0" fmla="*/ 436 h 10012"/>
              <a:gd name="connsiteX1" fmla="*/ 5065 w 9999"/>
              <a:gd name="connsiteY1" fmla="*/ 102 h 10012"/>
              <a:gd name="connsiteX2" fmla="*/ 512 w 9999"/>
              <a:gd name="connsiteY2" fmla="*/ 377 h 10012"/>
              <a:gd name="connsiteX3" fmla="*/ 1 w 9999"/>
              <a:gd name="connsiteY3" fmla="*/ 4637 h 10012"/>
              <a:gd name="connsiteX4" fmla="*/ 505 w 9999"/>
              <a:gd name="connsiteY4" fmla="*/ 9510 h 10012"/>
              <a:gd name="connsiteX5" fmla="*/ 5081 w 9999"/>
              <a:gd name="connsiteY5" fmla="*/ 9881 h 10012"/>
              <a:gd name="connsiteX6" fmla="*/ 9522 w 9999"/>
              <a:gd name="connsiteY6" fmla="*/ 9637 h 10012"/>
              <a:gd name="connsiteX7" fmla="*/ 9997 w 9999"/>
              <a:gd name="connsiteY7" fmla="*/ 5067 h 10012"/>
              <a:gd name="connsiteX8" fmla="*/ 9511 w 9999"/>
              <a:gd name="connsiteY8" fmla="*/ 436 h 10012"/>
              <a:gd name="connsiteX0" fmla="*/ 9512 w 10003"/>
              <a:gd name="connsiteY0" fmla="*/ 435 h 10000"/>
              <a:gd name="connsiteX1" fmla="*/ 5066 w 10003"/>
              <a:gd name="connsiteY1" fmla="*/ 102 h 10000"/>
              <a:gd name="connsiteX2" fmla="*/ 512 w 10003"/>
              <a:gd name="connsiteY2" fmla="*/ 377 h 10000"/>
              <a:gd name="connsiteX3" fmla="*/ 1 w 10003"/>
              <a:gd name="connsiteY3" fmla="*/ 4631 h 10000"/>
              <a:gd name="connsiteX4" fmla="*/ 505 w 10003"/>
              <a:gd name="connsiteY4" fmla="*/ 9499 h 10000"/>
              <a:gd name="connsiteX5" fmla="*/ 5082 w 10003"/>
              <a:gd name="connsiteY5" fmla="*/ 9869 h 10000"/>
              <a:gd name="connsiteX6" fmla="*/ 9523 w 10003"/>
              <a:gd name="connsiteY6" fmla="*/ 9625 h 10000"/>
              <a:gd name="connsiteX7" fmla="*/ 9998 w 10003"/>
              <a:gd name="connsiteY7" fmla="*/ 5061 h 10000"/>
              <a:gd name="connsiteX8" fmla="*/ 9512 w 10003"/>
              <a:gd name="connsiteY8" fmla="*/ 435 h 10000"/>
              <a:gd name="connsiteX0" fmla="*/ 9512 w 10003"/>
              <a:gd name="connsiteY0" fmla="*/ 435 h 10000"/>
              <a:gd name="connsiteX1" fmla="*/ 5066 w 10003"/>
              <a:gd name="connsiteY1" fmla="*/ 102 h 10000"/>
              <a:gd name="connsiteX2" fmla="*/ 512 w 10003"/>
              <a:gd name="connsiteY2" fmla="*/ 377 h 10000"/>
              <a:gd name="connsiteX3" fmla="*/ 1 w 10003"/>
              <a:gd name="connsiteY3" fmla="*/ 4631 h 10000"/>
              <a:gd name="connsiteX4" fmla="*/ 505 w 10003"/>
              <a:gd name="connsiteY4" fmla="*/ 9499 h 10000"/>
              <a:gd name="connsiteX5" fmla="*/ 5082 w 10003"/>
              <a:gd name="connsiteY5" fmla="*/ 9869 h 10000"/>
              <a:gd name="connsiteX6" fmla="*/ 9523 w 10003"/>
              <a:gd name="connsiteY6" fmla="*/ 9625 h 10000"/>
              <a:gd name="connsiteX7" fmla="*/ 9998 w 10003"/>
              <a:gd name="connsiteY7" fmla="*/ 5061 h 10000"/>
              <a:gd name="connsiteX8" fmla="*/ 9512 w 10003"/>
              <a:gd name="connsiteY8" fmla="*/ 435 h 10000"/>
              <a:gd name="connsiteX0" fmla="*/ 9577 w 10068"/>
              <a:gd name="connsiteY0" fmla="*/ 435 h 9994"/>
              <a:gd name="connsiteX1" fmla="*/ 5131 w 10068"/>
              <a:gd name="connsiteY1" fmla="*/ 102 h 9994"/>
              <a:gd name="connsiteX2" fmla="*/ 577 w 10068"/>
              <a:gd name="connsiteY2" fmla="*/ 377 h 9994"/>
              <a:gd name="connsiteX3" fmla="*/ 66 w 10068"/>
              <a:gd name="connsiteY3" fmla="*/ 4631 h 9994"/>
              <a:gd name="connsiteX4" fmla="*/ 570 w 10068"/>
              <a:gd name="connsiteY4" fmla="*/ 9499 h 9994"/>
              <a:gd name="connsiteX5" fmla="*/ 5162 w 10068"/>
              <a:gd name="connsiteY5" fmla="*/ 9845 h 9994"/>
              <a:gd name="connsiteX6" fmla="*/ 9588 w 10068"/>
              <a:gd name="connsiteY6" fmla="*/ 9625 h 9994"/>
              <a:gd name="connsiteX7" fmla="*/ 10063 w 10068"/>
              <a:gd name="connsiteY7" fmla="*/ 5061 h 9994"/>
              <a:gd name="connsiteX8" fmla="*/ 9577 w 10068"/>
              <a:gd name="connsiteY8" fmla="*/ 435 h 9994"/>
              <a:gd name="connsiteX0" fmla="*/ 9447 w 9935"/>
              <a:gd name="connsiteY0" fmla="*/ 435 h 10084"/>
              <a:gd name="connsiteX1" fmla="*/ 5031 w 9935"/>
              <a:gd name="connsiteY1" fmla="*/ 102 h 10084"/>
              <a:gd name="connsiteX2" fmla="*/ 508 w 9935"/>
              <a:gd name="connsiteY2" fmla="*/ 377 h 10084"/>
              <a:gd name="connsiteX3" fmla="*/ 1 w 9935"/>
              <a:gd name="connsiteY3" fmla="*/ 4634 h 10084"/>
              <a:gd name="connsiteX4" fmla="*/ 501 w 9935"/>
              <a:gd name="connsiteY4" fmla="*/ 9505 h 10084"/>
              <a:gd name="connsiteX5" fmla="*/ 5062 w 9935"/>
              <a:gd name="connsiteY5" fmla="*/ 9851 h 10084"/>
              <a:gd name="connsiteX6" fmla="*/ 9458 w 9935"/>
              <a:gd name="connsiteY6" fmla="*/ 9631 h 10084"/>
              <a:gd name="connsiteX7" fmla="*/ 9930 w 9935"/>
              <a:gd name="connsiteY7" fmla="*/ 5064 h 10084"/>
              <a:gd name="connsiteX8" fmla="*/ 9447 w 9935"/>
              <a:gd name="connsiteY8" fmla="*/ 435 h 10084"/>
              <a:gd name="connsiteX0" fmla="*/ 9509 w 10000"/>
              <a:gd name="connsiteY0" fmla="*/ 431 h 10000"/>
              <a:gd name="connsiteX1" fmla="*/ 5064 w 10000"/>
              <a:gd name="connsiteY1" fmla="*/ 101 h 10000"/>
              <a:gd name="connsiteX2" fmla="*/ 511 w 10000"/>
              <a:gd name="connsiteY2" fmla="*/ 374 h 10000"/>
              <a:gd name="connsiteX3" fmla="*/ 1 w 10000"/>
              <a:gd name="connsiteY3" fmla="*/ 4595 h 10000"/>
              <a:gd name="connsiteX4" fmla="*/ 504 w 10000"/>
              <a:gd name="connsiteY4" fmla="*/ 9426 h 10000"/>
              <a:gd name="connsiteX5" fmla="*/ 5095 w 10000"/>
              <a:gd name="connsiteY5" fmla="*/ 9769 h 10000"/>
              <a:gd name="connsiteX6" fmla="*/ 9520 w 10000"/>
              <a:gd name="connsiteY6" fmla="*/ 9551 h 10000"/>
              <a:gd name="connsiteX7" fmla="*/ 9995 w 10000"/>
              <a:gd name="connsiteY7" fmla="*/ 5022 h 10000"/>
              <a:gd name="connsiteX8" fmla="*/ 9509 w 10000"/>
              <a:gd name="connsiteY8" fmla="*/ 431 h 10000"/>
              <a:gd name="connsiteX0" fmla="*/ 9509 w 10000"/>
              <a:gd name="connsiteY0" fmla="*/ 431 h 9855"/>
              <a:gd name="connsiteX1" fmla="*/ 5064 w 10000"/>
              <a:gd name="connsiteY1" fmla="*/ 101 h 9855"/>
              <a:gd name="connsiteX2" fmla="*/ 511 w 10000"/>
              <a:gd name="connsiteY2" fmla="*/ 374 h 9855"/>
              <a:gd name="connsiteX3" fmla="*/ 1 w 10000"/>
              <a:gd name="connsiteY3" fmla="*/ 4595 h 9855"/>
              <a:gd name="connsiteX4" fmla="*/ 504 w 10000"/>
              <a:gd name="connsiteY4" fmla="*/ 9426 h 9855"/>
              <a:gd name="connsiteX5" fmla="*/ 5095 w 10000"/>
              <a:gd name="connsiteY5" fmla="*/ 9769 h 9855"/>
              <a:gd name="connsiteX6" fmla="*/ 9520 w 10000"/>
              <a:gd name="connsiteY6" fmla="*/ 9551 h 9855"/>
              <a:gd name="connsiteX7" fmla="*/ 9995 w 10000"/>
              <a:gd name="connsiteY7" fmla="*/ 5022 h 9855"/>
              <a:gd name="connsiteX8" fmla="*/ 9509 w 10000"/>
              <a:gd name="connsiteY8" fmla="*/ 431 h 9855"/>
              <a:gd name="connsiteX0" fmla="*/ 9509 w 10000"/>
              <a:gd name="connsiteY0" fmla="*/ 437 h 10097"/>
              <a:gd name="connsiteX1" fmla="*/ 5064 w 10000"/>
              <a:gd name="connsiteY1" fmla="*/ 102 h 10097"/>
              <a:gd name="connsiteX2" fmla="*/ 511 w 10000"/>
              <a:gd name="connsiteY2" fmla="*/ 380 h 10097"/>
              <a:gd name="connsiteX3" fmla="*/ 1 w 10000"/>
              <a:gd name="connsiteY3" fmla="*/ 4663 h 10097"/>
              <a:gd name="connsiteX4" fmla="*/ 504 w 10000"/>
              <a:gd name="connsiteY4" fmla="*/ 9565 h 10097"/>
              <a:gd name="connsiteX5" fmla="*/ 5095 w 10000"/>
              <a:gd name="connsiteY5" fmla="*/ 9913 h 10097"/>
              <a:gd name="connsiteX6" fmla="*/ 9520 w 10000"/>
              <a:gd name="connsiteY6" fmla="*/ 9692 h 10097"/>
              <a:gd name="connsiteX7" fmla="*/ 9995 w 10000"/>
              <a:gd name="connsiteY7" fmla="*/ 5096 h 10097"/>
              <a:gd name="connsiteX8" fmla="*/ 9509 w 10000"/>
              <a:gd name="connsiteY8" fmla="*/ 437 h 10097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84 h 10099"/>
              <a:gd name="connsiteX1" fmla="*/ 5073 w 10009"/>
              <a:gd name="connsiteY1" fmla="*/ 149 h 10099"/>
              <a:gd name="connsiteX2" fmla="*/ 520 w 10009"/>
              <a:gd name="connsiteY2" fmla="*/ 355 h 10099"/>
              <a:gd name="connsiteX3" fmla="*/ 10 w 10009"/>
              <a:gd name="connsiteY3" fmla="*/ 4710 h 10099"/>
              <a:gd name="connsiteX4" fmla="*/ 391 w 10009"/>
              <a:gd name="connsiteY4" fmla="*/ 9540 h 10099"/>
              <a:gd name="connsiteX5" fmla="*/ 5104 w 10009"/>
              <a:gd name="connsiteY5" fmla="*/ 9960 h 10099"/>
              <a:gd name="connsiteX6" fmla="*/ 9529 w 10009"/>
              <a:gd name="connsiteY6" fmla="*/ 9739 h 10099"/>
              <a:gd name="connsiteX7" fmla="*/ 10004 w 10009"/>
              <a:gd name="connsiteY7" fmla="*/ 5143 h 10099"/>
              <a:gd name="connsiteX8" fmla="*/ 9518 w 10009"/>
              <a:gd name="connsiteY8" fmla="*/ 484 h 10099"/>
              <a:gd name="connsiteX0" fmla="*/ 9518 w 10009"/>
              <a:gd name="connsiteY0" fmla="*/ 436 h 10051"/>
              <a:gd name="connsiteX1" fmla="*/ 5073 w 10009"/>
              <a:gd name="connsiteY1" fmla="*/ 101 h 10051"/>
              <a:gd name="connsiteX2" fmla="*/ 520 w 10009"/>
              <a:gd name="connsiteY2" fmla="*/ 307 h 10051"/>
              <a:gd name="connsiteX3" fmla="*/ 10 w 10009"/>
              <a:gd name="connsiteY3" fmla="*/ 4662 h 10051"/>
              <a:gd name="connsiteX4" fmla="*/ 391 w 10009"/>
              <a:gd name="connsiteY4" fmla="*/ 9492 h 10051"/>
              <a:gd name="connsiteX5" fmla="*/ 5104 w 10009"/>
              <a:gd name="connsiteY5" fmla="*/ 9912 h 10051"/>
              <a:gd name="connsiteX6" fmla="*/ 9529 w 10009"/>
              <a:gd name="connsiteY6" fmla="*/ 9691 h 10051"/>
              <a:gd name="connsiteX7" fmla="*/ 10004 w 10009"/>
              <a:gd name="connsiteY7" fmla="*/ 5095 h 10051"/>
              <a:gd name="connsiteX8" fmla="*/ 9518 w 10009"/>
              <a:gd name="connsiteY8" fmla="*/ 436 h 10051"/>
              <a:gd name="connsiteX0" fmla="*/ 9646 w 10137"/>
              <a:gd name="connsiteY0" fmla="*/ 436 h 10051"/>
              <a:gd name="connsiteX1" fmla="*/ 5201 w 10137"/>
              <a:gd name="connsiteY1" fmla="*/ 101 h 10051"/>
              <a:gd name="connsiteX2" fmla="*/ 648 w 10137"/>
              <a:gd name="connsiteY2" fmla="*/ 307 h 10051"/>
              <a:gd name="connsiteX3" fmla="*/ 2 w 10137"/>
              <a:gd name="connsiteY3" fmla="*/ 4855 h 10051"/>
              <a:gd name="connsiteX4" fmla="*/ 519 w 10137"/>
              <a:gd name="connsiteY4" fmla="*/ 9492 h 10051"/>
              <a:gd name="connsiteX5" fmla="*/ 5232 w 10137"/>
              <a:gd name="connsiteY5" fmla="*/ 9912 h 10051"/>
              <a:gd name="connsiteX6" fmla="*/ 9657 w 10137"/>
              <a:gd name="connsiteY6" fmla="*/ 9691 h 10051"/>
              <a:gd name="connsiteX7" fmla="*/ 10132 w 10137"/>
              <a:gd name="connsiteY7" fmla="*/ 5095 h 10051"/>
              <a:gd name="connsiteX8" fmla="*/ 9646 w 10137"/>
              <a:gd name="connsiteY8" fmla="*/ 436 h 10051"/>
              <a:gd name="connsiteX0" fmla="*/ 9647 w 10138"/>
              <a:gd name="connsiteY0" fmla="*/ 436 h 10051"/>
              <a:gd name="connsiteX1" fmla="*/ 5202 w 10138"/>
              <a:gd name="connsiteY1" fmla="*/ 101 h 10051"/>
              <a:gd name="connsiteX2" fmla="*/ 479 w 10138"/>
              <a:gd name="connsiteY2" fmla="*/ 350 h 10051"/>
              <a:gd name="connsiteX3" fmla="*/ 3 w 10138"/>
              <a:gd name="connsiteY3" fmla="*/ 4855 h 10051"/>
              <a:gd name="connsiteX4" fmla="*/ 520 w 10138"/>
              <a:gd name="connsiteY4" fmla="*/ 9492 h 10051"/>
              <a:gd name="connsiteX5" fmla="*/ 5233 w 10138"/>
              <a:gd name="connsiteY5" fmla="*/ 9912 h 10051"/>
              <a:gd name="connsiteX6" fmla="*/ 9658 w 10138"/>
              <a:gd name="connsiteY6" fmla="*/ 9691 h 10051"/>
              <a:gd name="connsiteX7" fmla="*/ 10133 w 10138"/>
              <a:gd name="connsiteY7" fmla="*/ 5095 h 10051"/>
              <a:gd name="connsiteX8" fmla="*/ 9647 w 10138"/>
              <a:gd name="connsiteY8" fmla="*/ 436 h 10051"/>
              <a:gd name="connsiteX0" fmla="*/ 9647 w 10138"/>
              <a:gd name="connsiteY0" fmla="*/ 444 h 10059"/>
              <a:gd name="connsiteX1" fmla="*/ 5202 w 10138"/>
              <a:gd name="connsiteY1" fmla="*/ 109 h 10059"/>
              <a:gd name="connsiteX2" fmla="*/ 479 w 10138"/>
              <a:gd name="connsiteY2" fmla="*/ 358 h 10059"/>
              <a:gd name="connsiteX3" fmla="*/ 3 w 10138"/>
              <a:gd name="connsiteY3" fmla="*/ 4863 h 10059"/>
              <a:gd name="connsiteX4" fmla="*/ 520 w 10138"/>
              <a:gd name="connsiteY4" fmla="*/ 9500 h 10059"/>
              <a:gd name="connsiteX5" fmla="*/ 5233 w 10138"/>
              <a:gd name="connsiteY5" fmla="*/ 9920 h 10059"/>
              <a:gd name="connsiteX6" fmla="*/ 9658 w 10138"/>
              <a:gd name="connsiteY6" fmla="*/ 9699 h 10059"/>
              <a:gd name="connsiteX7" fmla="*/ 10133 w 10138"/>
              <a:gd name="connsiteY7" fmla="*/ 5103 h 10059"/>
              <a:gd name="connsiteX8" fmla="*/ 9647 w 10138"/>
              <a:gd name="connsiteY8" fmla="*/ 444 h 10059"/>
              <a:gd name="connsiteX0" fmla="*/ 9647 w 10138"/>
              <a:gd name="connsiteY0" fmla="*/ 444 h 10059"/>
              <a:gd name="connsiteX1" fmla="*/ 5202 w 10138"/>
              <a:gd name="connsiteY1" fmla="*/ 109 h 10059"/>
              <a:gd name="connsiteX2" fmla="*/ 479 w 10138"/>
              <a:gd name="connsiteY2" fmla="*/ 358 h 10059"/>
              <a:gd name="connsiteX3" fmla="*/ 3 w 10138"/>
              <a:gd name="connsiteY3" fmla="*/ 4863 h 10059"/>
              <a:gd name="connsiteX4" fmla="*/ 520 w 10138"/>
              <a:gd name="connsiteY4" fmla="*/ 9500 h 10059"/>
              <a:gd name="connsiteX5" fmla="*/ 5233 w 10138"/>
              <a:gd name="connsiteY5" fmla="*/ 9920 h 10059"/>
              <a:gd name="connsiteX6" fmla="*/ 9658 w 10138"/>
              <a:gd name="connsiteY6" fmla="*/ 9699 h 10059"/>
              <a:gd name="connsiteX7" fmla="*/ 10133 w 10138"/>
              <a:gd name="connsiteY7" fmla="*/ 5103 h 10059"/>
              <a:gd name="connsiteX8" fmla="*/ 9647 w 10138"/>
              <a:gd name="connsiteY8" fmla="*/ 444 h 10059"/>
              <a:gd name="connsiteX0" fmla="*/ 9647 w 10138"/>
              <a:gd name="connsiteY0" fmla="*/ 489 h 10104"/>
              <a:gd name="connsiteX1" fmla="*/ 4976 w 10138"/>
              <a:gd name="connsiteY1" fmla="*/ 47 h 10104"/>
              <a:gd name="connsiteX2" fmla="*/ 479 w 10138"/>
              <a:gd name="connsiteY2" fmla="*/ 403 h 10104"/>
              <a:gd name="connsiteX3" fmla="*/ 3 w 10138"/>
              <a:gd name="connsiteY3" fmla="*/ 4908 h 10104"/>
              <a:gd name="connsiteX4" fmla="*/ 520 w 10138"/>
              <a:gd name="connsiteY4" fmla="*/ 9545 h 10104"/>
              <a:gd name="connsiteX5" fmla="*/ 5233 w 10138"/>
              <a:gd name="connsiteY5" fmla="*/ 9965 h 10104"/>
              <a:gd name="connsiteX6" fmla="*/ 9658 w 10138"/>
              <a:gd name="connsiteY6" fmla="*/ 9744 h 10104"/>
              <a:gd name="connsiteX7" fmla="*/ 10133 w 10138"/>
              <a:gd name="connsiteY7" fmla="*/ 5148 h 10104"/>
              <a:gd name="connsiteX8" fmla="*/ 9647 w 10138"/>
              <a:gd name="connsiteY8" fmla="*/ 489 h 10104"/>
              <a:gd name="connsiteX0" fmla="*/ 9783 w 10174"/>
              <a:gd name="connsiteY0" fmla="*/ 464 h 10122"/>
              <a:gd name="connsiteX1" fmla="*/ 4976 w 10174"/>
              <a:gd name="connsiteY1" fmla="*/ 65 h 10122"/>
              <a:gd name="connsiteX2" fmla="*/ 479 w 10174"/>
              <a:gd name="connsiteY2" fmla="*/ 421 h 10122"/>
              <a:gd name="connsiteX3" fmla="*/ 3 w 10174"/>
              <a:gd name="connsiteY3" fmla="*/ 4926 h 10122"/>
              <a:gd name="connsiteX4" fmla="*/ 520 w 10174"/>
              <a:gd name="connsiteY4" fmla="*/ 9563 h 10122"/>
              <a:gd name="connsiteX5" fmla="*/ 5233 w 10174"/>
              <a:gd name="connsiteY5" fmla="*/ 9983 h 10122"/>
              <a:gd name="connsiteX6" fmla="*/ 9658 w 10174"/>
              <a:gd name="connsiteY6" fmla="*/ 9762 h 10122"/>
              <a:gd name="connsiteX7" fmla="*/ 10133 w 10174"/>
              <a:gd name="connsiteY7" fmla="*/ 5166 h 10122"/>
              <a:gd name="connsiteX8" fmla="*/ 9783 w 10174"/>
              <a:gd name="connsiteY8" fmla="*/ 464 h 10122"/>
              <a:gd name="connsiteX0" fmla="*/ 9783 w 10325"/>
              <a:gd name="connsiteY0" fmla="*/ 464 h 10122"/>
              <a:gd name="connsiteX1" fmla="*/ 4976 w 10325"/>
              <a:gd name="connsiteY1" fmla="*/ 65 h 10122"/>
              <a:gd name="connsiteX2" fmla="*/ 479 w 10325"/>
              <a:gd name="connsiteY2" fmla="*/ 421 h 10122"/>
              <a:gd name="connsiteX3" fmla="*/ 3 w 10325"/>
              <a:gd name="connsiteY3" fmla="*/ 4926 h 10122"/>
              <a:gd name="connsiteX4" fmla="*/ 520 w 10325"/>
              <a:gd name="connsiteY4" fmla="*/ 9563 h 10122"/>
              <a:gd name="connsiteX5" fmla="*/ 5233 w 10325"/>
              <a:gd name="connsiteY5" fmla="*/ 9983 h 10122"/>
              <a:gd name="connsiteX6" fmla="*/ 9658 w 10325"/>
              <a:gd name="connsiteY6" fmla="*/ 9762 h 10122"/>
              <a:gd name="connsiteX7" fmla="*/ 10325 w 10325"/>
              <a:gd name="connsiteY7" fmla="*/ 4952 h 10122"/>
              <a:gd name="connsiteX8" fmla="*/ 9783 w 10325"/>
              <a:gd name="connsiteY8" fmla="*/ 464 h 10122"/>
              <a:gd name="connsiteX0" fmla="*/ 9783 w 10364"/>
              <a:gd name="connsiteY0" fmla="*/ 464 h 10136"/>
              <a:gd name="connsiteX1" fmla="*/ 4976 w 10364"/>
              <a:gd name="connsiteY1" fmla="*/ 65 h 10136"/>
              <a:gd name="connsiteX2" fmla="*/ 479 w 10364"/>
              <a:gd name="connsiteY2" fmla="*/ 421 h 10136"/>
              <a:gd name="connsiteX3" fmla="*/ 3 w 10364"/>
              <a:gd name="connsiteY3" fmla="*/ 4926 h 10136"/>
              <a:gd name="connsiteX4" fmla="*/ 520 w 10364"/>
              <a:gd name="connsiteY4" fmla="*/ 9563 h 10136"/>
              <a:gd name="connsiteX5" fmla="*/ 5233 w 10364"/>
              <a:gd name="connsiteY5" fmla="*/ 9983 h 10136"/>
              <a:gd name="connsiteX6" fmla="*/ 9986 w 10364"/>
              <a:gd name="connsiteY6" fmla="*/ 9527 h 10136"/>
              <a:gd name="connsiteX7" fmla="*/ 10325 w 10364"/>
              <a:gd name="connsiteY7" fmla="*/ 4952 h 10136"/>
              <a:gd name="connsiteX8" fmla="*/ 9783 w 10364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467"/>
              <a:gd name="connsiteY0" fmla="*/ 464 h 10099"/>
              <a:gd name="connsiteX1" fmla="*/ 4976 w 10467"/>
              <a:gd name="connsiteY1" fmla="*/ 65 h 10099"/>
              <a:gd name="connsiteX2" fmla="*/ 479 w 10467"/>
              <a:gd name="connsiteY2" fmla="*/ 421 h 10099"/>
              <a:gd name="connsiteX3" fmla="*/ 3 w 10467"/>
              <a:gd name="connsiteY3" fmla="*/ 4926 h 10099"/>
              <a:gd name="connsiteX4" fmla="*/ 520 w 10467"/>
              <a:gd name="connsiteY4" fmla="*/ 9563 h 10099"/>
              <a:gd name="connsiteX5" fmla="*/ 5403 w 10467"/>
              <a:gd name="connsiteY5" fmla="*/ 9897 h 10099"/>
              <a:gd name="connsiteX6" fmla="*/ 9986 w 10467"/>
              <a:gd name="connsiteY6" fmla="*/ 9527 h 10099"/>
              <a:gd name="connsiteX7" fmla="*/ 10325 w 10467"/>
              <a:gd name="connsiteY7" fmla="*/ 4952 h 10099"/>
              <a:gd name="connsiteX8" fmla="*/ 9783 w 10467"/>
              <a:gd name="connsiteY8" fmla="*/ 464 h 10099"/>
              <a:gd name="connsiteX0" fmla="*/ 9783 w 10467"/>
              <a:gd name="connsiteY0" fmla="*/ 464 h 10112"/>
              <a:gd name="connsiteX1" fmla="*/ 4976 w 10467"/>
              <a:gd name="connsiteY1" fmla="*/ 65 h 10112"/>
              <a:gd name="connsiteX2" fmla="*/ 479 w 10467"/>
              <a:gd name="connsiteY2" fmla="*/ 421 h 10112"/>
              <a:gd name="connsiteX3" fmla="*/ 3 w 10467"/>
              <a:gd name="connsiteY3" fmla="*/ 4926 h 10112"/>
              <a:gd name="connsiteX4" fmla="*/ 418 w 10467"/>
              <a:gd name="connsiteY4" fmla="*/ 9584 h 10112"/>
              <a:gd name="connsiteX5" fmla="*/ 5403 w 10467"/>
              <a:gd name="connsiteY5" fmla="*/ 9897 h 10112"/>
              <a:gd name="connsiteX6" fmla="*/ 9986 w 10467"/>
              <a:gd name="connsiteY6" fmla="*/ 9527 h 10112"/>
              <a:gd name="connsiteX7" fmla="*/ 10325 w 10467"/>
              <a:gd name="connsiteY7" fmla="*/ 4952 h 10112"/>
              <a:gd name="connsiteX8" fmla="*/ 9783 w 10467"/>
              <a:gd name="connsiteY8" fmla="*/ 464 h 10112"/>
              <a:gd name="connsiteX0" fmla="*/ 9783 w 10467"/>
              <a:gd name="connsiteY0" fmla="*/ 464 h 10168"/>
              <a:gd name="connsiteX1" fmla="*/ 4976 w 10467"/>
              <a:gd name="connsiteY1" fmla="*/ 65 h 10168"/>
              <a:gd name="connsiteX2" fmla="*/ 479 w 10467"/>
              <a:gd name="connsiteY2" fmla="*/ 421 h 10168"/>
              <a:gd name="connsiteX3" fmla="*/ 3 w 10467"/>
              <a:gd name="connsiteY3" fmla="*/ 4926 h 10168"/>
              <a:gd name="connsiteX4" fmla="*/ 418 w 10467"/>
              <a:gd name="connsiteY4" fmla="*/ 9584 h 10168"/>
              <a:gd name="connsiteX5" fmla="*/ 5403 w 10467"/>
              <a:gd name="connsiteY5" fmla="*/ 10025 h 10168"/>
              <a:gd name="connsiteX6" fmla="*/ 9986 w 10467"/>
              <a:gd name="connsiteY6" fmla="*/ 9527 h 10168"/>
              <a:gd name="connsiteX7" fmla="*/ 10325 w 10467"/>
              <a:gd name="connsiteY7" fmla="*/ 4952 h 10168"/>
              <a:gd name="connsiteX8" fmla="*/ 9783 w 10467"/>
              <a:gd name="connsiteY8" fmla="*/ 464 h 10168"/>
              <a:gd name="connsiteX0" fmla="*/ 9783 w 10467"/>
              <a:gd name="connsiteY0" fmla="*/ 464 h 10168"/>
              <a:gd name="connsiteX1" fmla="*/ 4976 w 10467"/>
              <a:gd name="connsiteY1" fmla="*/ 65 h 10168"/>
              <a:gd name="connsiteX2" fmla="*/ 479 w 10467"/>
              <a:gd name="connsiteY2" fmla="*/ 421 h 10168"/>
              <a:gd name="connsiteX3" fmla="*/ 3 w 10467"/>
              <a:gd name="connsiteY3" fmla="*/ 4926 h 10168"/>
              <a:gd name="connsiteX4" fmla="*/ 418 w 10467"/>
              <a:gd name="connsiteY4" fmla="*/ 9584 h 10168"/>
              <a:gd name="connsiteX5" fmla="*/ 5403 w 10467"/>
              <a:gd name="connsiteY5" fmla="*/ 10025 h 10168"/>
              <a:gd name="connsiteX6" fmla="*/ 9986 w 10467"/>
              <a:gd name="connsiteY6" fmla="*/ 9527 h 10168"/>
              <a:gd name="connsiteX7" fmla="*/ 10325 w 10467"/>
              <a:gd name="connsiteY7" fmla="*/ 4952 h 10168"/>
              <a:gd name="connsiteX8" fmla="*/ 9783 w 10467"/>
              <a:gd name="connsiteY8" fmla="*/ 464 h 10168"/>
              <a:gd name="connsiteX0" fmla="*/ 9783 w 10399"/>
              <a:gd name="connsiteY0" fmla="*/ 464 h 10244"/>
              <a:gd name="connsiteX1" fmla="*/ 4976 w 10399"/>
              <a:gd name="connsiteY1" fmla="*/ 65 h 10244"/>
              <a:gd name="connsiteX2" fmla="*/ 479 w 10399"/>
              <a:gd name="connsiteY2" fmla="*/ 421 h 10244"/>
              <a:gd name="connsiteX3" fmla="*/ 3 w 10399"/>
              <a:gd name="connsiteY3" fmla="*/ 4926 h 10244"/>
              <a:gd name="connsiteX4" fmla="*/ 418 w 10399"/>
              <a:gd name="connsiteY4" fmla="*/ 9584 h 10244"/>
              <a:gd name="connsiteX5" fmla="*/ 5403 w 10399"/>
              <a:gd name="connsiteY5" fmla="*/ 10025 h 10244"/>
              <a:gd name="connsiteX6" fmla="*/ 9850 w 10399"/>
              <a:gd name="connsiteY6" fmla="*/ 9784 h 10244"/>
              <a:gd name="connsiteX7" fmla="*/ 10325 w 10399"/>
              <a:gd name="connsiteY7" fmla="*/ 4952 h 10244"/>
              <a:gd name="connsiteX8" fmla="*/ 9783 w 10399"/>
              <a:gd name="connsiteY8" fmla="*/ 464 h 10244"/>
              <a:gd name="connsiteX0" fmla="*/ 9783 w 10399"/>
              <a:gd name="connsiteY0" fmla="*/ 464 h 10152"/>
              <a:gd name="connsiteX1" fmla="*/ 4976 w 10399"/>
              <a:gd name="connsiteY1" fmla="*/ 65 h 10152"/>
              <a:gd name="connsiteX2" fmla="*/ 479 w 10399"/>
              <a:gd name="connsiteY2" fmla="*/ 421 h 10152"/>
              <a:gd name="connsiteX3" fmla="*/ 3 w 10399"/>
              <a:gd name="connsiteY3" fmla="*/ 4926 h 10152"/>
              <a:gd name="connsiteX4" fmla="*/ 418 w 10399"/>
              <a:gd name="connsiteY4" fmla="*/ 9584 h 10152"/>
              <a:gd name="connsiteX5" fmla="*/ 5403 w 10399"/>
              <a:gd name="connsiteY5" fmla="*/ 10025 h 10152"/>
              <a:gd name="connsiteX6" fmla="*/ 9850 w 10399"/>
              <a:gd name="connsiteY6" fmla="*/ 9784 h 10152"/>
              <a:gd name="connsiteX7" fmla="*/ 10325 w 10399"/>
              <a:gd name="connsiteY7" fmla="*/ 4952 h 10152"/>
              <a:gd name="connsiteX8" fmla="*/ 9783 w 10399"/>
              <a:gd name="connsiteY8" fmla="*/ 464 h 10152"/>
              <a:gd name="connsiteX0" fmla="*/ 9783 w 10326"/>
              <a:gd name="connsiteY0" fmla="*/ 464 h 10152"/>
              <a:gd name="connsiteX1" fmla="*/ 4976 w 10326"/>
              <a:gd name="connsiteY1" fmla="*/ 65 h 10152"/>
              <a:gd name="connsiteX2" fmla="*/ 479 w 10326"/>
              <a:gd name="connsiteY2" fmla="*/ 421 h 10152"/>
              <a:gd name="connsiteX3" fmla="*/ 3 w 10326"/>
              <a:gd name="connsiteY3" fmla="*/ 4926 h 10152"/>
              <a:gd name="connsiteX4" fmla="*/ 418 w 10326"/>
              <a:gd name="connsiteY4" fmla="*/ 9584 h 10152"/>
              <a:gd name="connsiteX5" fmla="*/ 5403 w 10326"/>
              <a:gd name="connsiteY5" fmla="*/ 10025 h 10152"/>
              <a:gd name="connsiteX6" fmla="*/ 9850 w 10326"/>
              <a:gd name="connsiteY6" fmla="*/ 9784 h 10152"/>
              <a:gd name="connsiteX7" fmla="*/ 10325 w 10326"/>
              <a:gd name="connsiteY7" fmla="*/ 4952 h 10152"/>
              <a:gd name="connsiteX8" fmla="*/ 9783 w 10326"/>
              <a:gd name="connsiteY8" fmla="*/ 464 h 10152"/>
              <a:gd name="connsiteX0" fmla="*/ 9783 w 10334"/>
              <a:gd name="connsiteY0" fmla="*/ 464 h 10151"/>
              <a:gd name="connsiteX1" fmla="*/ 4976 w 10334"/>
              <a:gd name="connsiteY1" fmla="*/ 65 h 10151"/>
              <a:gd name="connsiteX2" fmla="*/ 479 w 10334"/>
              <a:gd name="connsiteY2" fmla="*/ 421 h 10151"/>
              <a:gd name="connsiteX3" fmla="*/ 3 w 10334"/>
              <a:gd name="connsiteY3" fmla="*/ 4926 h 10151"/>
              <a:gd name="connsiteX4" fmla="*/ 418 w 10334"/>
              <a:gd name="connsiteY4" fmla="*/ 9584 h 10151"/>
              <a:gd name="connsiteX5" fmla="*/ 5403 w 10334"/>
              <a:gd name="connsiteY5" fmla="*/ 10025 h 10151"/>
              <a:gd name="connsiteX6" fmla="*/ 9941 w 10334"/>
              <a:gd name="connsiteY6" fmla="*/ 9805 h 10151"/>
              <a:gd name="connsiteX7" fmla="*/ 10325 w 10334"/>
              <a:gd name="connsiteY7" fmla="*/ 4952 h 10151"/>
              <a:gd name="connsiteX8" fmla="*/ 9783 w 10334"/>
              <a:gd name="connsiteY8" fmla="*/ 464 h 10151"/>
              <a:gd name="connsiteX0" fmla="*/ 9783 w 10353"/>
              <a:gd name="connsiteY0" fmla="*/ 464 h 10151"/>
              <a:gd name="connsiteX1" fmla="*/ 4976 w 10353"/>
              <a:gd name="connsiteY1" fmla="*/ 65 h 10151"/>
              <a:gd name="connsiteX2" fmla="*/ 479 w 10353"/>
              <a:gd name="connsiteY2" fmla="*/ 421 h 10151"/>
              <a:gd name="connsiteX3" fmla="*/ 3 w 10353"/>
              <a:gd name="connsiteY3" fmla="*/ 4926 h 10151"/>
              <a:gd name="connsiteX4" fmla="*/ 418 w 10353"/>
              <a:gd name="connsiteY4" fmla="*/ 9584 h 10151"/>
              <a:gd name="connsiteX5" fmla="*/ 5403 w 10353"/>
              <a:gd name="connsiteY5" fmla="*/ 10025 h 10151"/>
              <a:gd name="connsiteX6" fmla="*/ 9941 w 10353"/>
              <a:gd name="connsiteY6" fmla="*/ 9805 h 10151"/>
              <a:gd name="connsiteX7" fmla="*/ 10348 w 10353"/>
              <a:gd name="connsiteY7" fmla="*/ 5038 h 10151"/>
              <a:gd name="connsiteX8" fmla="*/ 9783 w 10353"/>
              <a:gd name="connsiteY8" fmla="*/ 464 h 10151"/>
              <a:gd name="connsiteX0" fmla="*/ 9817 w 10353"/>
              <a:gd name="connsiteY0" fmla="*/ 454 h 10162"/>
              <a:gd name="connsiteX1" fmla="*/ 4976 w 10353"/>
              <a:gd name="connsiteY1" fmla="*/ 76 h 10162"/>
              <a:gd name="connsiteX2" fmla="*/ 479 w 10353"/>
              <a:gd name="connsiteY2" fmla="*/ 432 h 10162"/>
              <a:gd name="connsiteX3" fmla="*/ 3 w 10353"/>
              <a:gd name="connsiteY3" fmla="*/ 4937 h 10162"/>
              <a:gd name="connsiteX4" fmla="*/ 418 w 10353"/>
              <a:gd name="connsiteY4" fmla="*/ 9595 h 10162"/>
              <a:gd name="connsiteX5" fmla="*/ 5403 w 10353"/>
              <a:gd name="connsiteY5" fmla="*/ 10036 h 10162"/>
              <a:gd name="connsiteX6" fmla="*/ 9941 w 10353"/>
              <a:gd name="connsiteY6" fmla="*/ 9816 h 10162"/>
              <a:gd name="connsiteX7" fmla="*/ 10348 w 10353"/>
              <a:gd name="connsiteY7" fmla="*/ 5049 h 10162"/>
              <a:gd name="connsiteX8" fmla="*/ 9817 w 10353"/>
              <a:gd name="connsiteY8" fmla="*/ 454 h 10162"/>
              <a:gd name="connsiteX0" fmla="*/ 9817 w 10353"/>
              <a:gd name="connsiteY0" fmla="*/ 446 h 10154"/>
              <a:gd name="connsiteX1" fmla="*/ 5010 w 10353"/>
              <a:gd name="connsiteY1" fmla="*/ 89 h 10154"/>
              <a:gd name="connsiteX2" fmla="*/ 479 w 10353"/>
              <a:gd name="connsiteY2" fmla="*/ 424 h 10154"/>
              <a:gd name="connsiteX3" fmla="*/ 3 w 10353"/>
              <a:gd name="connsiteY3" fmla="*/ 4929 h 10154"/>
              <a:gd name="connsiteX4" fmla="*/ 418 w 10353"/>
              <a:gd name="connsiteY4" fmla="*/ 9587 h 10154"/>
              <a:gd name="connsiteX5" fmla="*/ 5403 w 10353"/>
              <a:gd name="connsiteY5" fmla="*/ 10028 h 10154"/>
              <a:gd name="connsiteX6" fmla="*/ 9941 w 10353"/>
              <a:gd name="connsiteY6" fmla="*/ 9808 h 10154"/>
              <a:gd name="connsiteX7" fmla="*/ 10348 w 10353"/>
              <a:gd name="connsiteY7" fmla="*/ 5041 h 10154"/>
              <a:gd name="connsiteX8" fmla="*/ 9817 w 10353"/>
              <a:gd name="connsiteY8" fmla="*/ 446 h 10154"/>
              <a:gd name="connsiteX0" fmla="*/ 9817 w 10353"/>
              <a:gd name="connsiteY0" fmla="*/ 446 h 10154"/>
              <a:gd name="connsiteX1" fmla="*/ 5010 w 10353"/>
              <a:gd name="connsiteY1" fmla="*/ 89 h 10154"/>
              <a:gd name="connsiteX2" fmla="*/ 479 w 10353"/>
              <a:gd name="connsiteY2" fmla="*/ 424 h 10154"/>
              <a:gd name="connsiteX3" fmla="*/ 3 w 10353"/>
              <a:gd name="connsiteY3" fmla="*/ 4929 h 10154"/>
              <a:gd name="connsiteX4" fmla="*/ 418 w 10353"/>
              <a:gd name="connsiteY4" fmla="*/ 9587 h 10154"/>
              <a:gd name="connsiteX5" fmla="*/ 5403 w 10353"/>
              <a:gd name="connsiteY5" fmla="*/ 10028 h 10154"/>
              <a:gd name="connsiteX6" fmla="*/ 9941 w 10353"/>
              <a:gd name="connsiteY6" fmla="*/ 9808 h 10154"/>
              <a:gd name="connsiteX7" fmla="*/ 10348 w 10353"/>
              <a:gd name="connsiteY7" fmla="*/ 5041 h 10154"/>
              <a:gd name="connsiteX8" fmla="*/ 9817 w 10353"/>
              <a:gd name="connsiteY8" fmla="*/ 446 h 10154"/>
              <a:gd name="connsiteX0" fmla="*/ 9817 w 10353"/>
              <a:gd name="connsiteY0" fmla="*/ 466 h 10174"/>
              <a:gd name="connsiteX1" fmla="*/ 5010 w 10353"/>
              <a:gd name="connsiteY1" fmla="*/ 109 h 10174"/>
              <a:gd name="connsiteX2" fmla="*/ 377 w 10353"/>
              <a:gd name="connsiteY2" fmla="*/ 358 h 10174"/>
              <a:gd name="connsiteX3" fmla="*/ 3 w 10353"/>
              <a:gd name="connsiteY3" fmla="*/ 4949 h 10174"/>
              <a:gd name="connsiteX4" fmla="*/ 418 w 10353"/>
              <a:gd name="connsiteY4" fmla="*/ 9607 h 10174"/>
              <a:gd name="connsiteX5" fmla="*/ 5403 w 10353"/>
              <a:gd name="connsiteY5" fmla="*/ 10048 h 10174"/>
              <a:gd name="connsiteX6" fmla="*/ 9941 w 10353"/>
              <a:gd name="connsiteY6" fmla="*/ 9828 h 10174"/>
              <a:gd name="connsiteX7" fmla="*/ 10348 w 10353"/>
              <a:gd name="connsiteY7" fmla="*/ 5061 h 10174"/>
              <a:gd name="connsiteX8" fmla="*/ 9817 w 10353"/>
              <a:gd name="connsiteY8" fmla="*/ 466 h 10174"/>
              <a:gd name="connsiteX0" fmla="*/ 9817 w 10353"/>
              <a:gd name="connsiteY0" fmla="*/ 565 h 10273"/>
              <a:gd name="connsiteX1" fmla="*/ 5010 w 10353"/>
              <a:gd name="connsiteY1" fmla="*/ 208 h 10273"/>
              <a:gd name="connsiteX2" fmla="*/ 377 w 10353"/>
              <a:gd name="connsiteY2" fmla="*/ 457 h 10273"/>
              <a:gd name="connsiteX3" fmla="*/ 3 w 10353"/>
              <a:gd name="connsiteY3" fmla="*/ 5048 h 10273"/>
              <a:gd name="connsiteX4" fmla="*/ 418 w 10353"/>
              <a:gd name="connsiteY4" fmla="*/ 9706 h 10273"/>
              <a:gd name="connsiteX5" fmla="*/ 5403 w 10353"/>
              <a:gd name="connsiteY5" fmla="*/ 10147 h 10273"/>
              <a:gd name="connsiteX6" fmla="*/ 9941 w 10353"/>
              <a:gd name="connsiteY6" fmla="*/ 9927 h 10273"/>
              <a:gd name="connsiteX7" fmla="*/ 10348 w 10353"/>
              <a:gd name="connsiteY7" fmla="*/ 5160 h 10273"/>
              <a:gd name="connsiteX8" fmla="*/ 9817 w 10353"/>
              <a:gd name="connsiteY8" fmla="*/ 565 h 10273"/>
              <a:gd name="connsiteX0" fmla="*/ 9817 w 10353"/>
              <a:gd name="connsiteY0" fmla="*/ 565 h 10273"/>
              <a:gd name="connsiteX1" fmla="*/ 5010 w 10353"/>
              <a:gd name="connsiteY1" fmla="*/ 208 h 10273"/>
              <a:gd name="connsiteX2" fmla="*/ 377 w 10353"/>
              <a:gd name="connsiteY2" fmla="*/ 457 h 10273"/>
              <a:gd name="connsiteX3" fmla="*/ 3 w 10353"/>
              <a:gd name="connsiteY3" fmla="*/ 5048 h 10273"/>
              <a:gd name="connsiteX4" fmla="*/ 418 w 10353"/>
              <a:gd name="connsiteY4" fmla="*/ 9706 h 10273"/>
              <a:gd name="connsiteX5" fmla="*/ 5403 w 10353"/>
              <a:gd name="connsiteY5" fmla="*/ 10147 h 10273"/>
              <a:gd name="connsiteX6" fmla="*/ 9941 w 10353"/>
              <a:gd name="connsiteY6" fmla="*/ 9927 h 10273"/>
              <a:gd name="connsiteX7" fmla="*/ 10348 w 10353"/>
              <a:gd name="connsiteY7" fmla="*/ 5160 h 10273"/>
              <a:gd name="connsiteX8" fmla="*/ 9817 w 10353"/>
              <a:gd name="connsiteY8" fmla="*/ 565 h 10273"/>
              <a:gd name="connsiteX0" fmla="*/ 9817 w 10353"/>
              <a:gd name="connsiteY0" fmla="*/ 482 h 10190"/>
              <a:gd name="connsiteX1" fmla="*/ 5010 w 10353"/>
              <a:gd name="connsiteY1" fmla="*/ 125 h 10190"/>
              <a:gd name="connsiteX2" fmla="*/ 377 w 10353"/>
              <a:gd name="connsiteY2" fmla="*/ 374 h 10190"/>
              <a:gd name="connsiteX3" fmla="*/ 3 w 10353"/>
              <a:gd name="connsiteY3" fmla="*/ 4965 h 10190"/>
              <a:gd name="connsiteX4" fmla="*/ 418 w 10353"/>
              <a:gd name="connsiteY4" fmla="*/ 9623 h 10190"/>
              <a:gd name="connsiteX5" fmla="*/ 5403 w 10353"/>
              <a:gd name="connsiteY5" fmla="*/ 10064 h 10190"/>
              <a:gd name="connsiteX6" fmla="*/ 9941 w 10353"/>
              <a:gd name="connsiteY6" fmla="*/ 9844 h 10190"/>
              <a:gd name="connsiteX7" fmla="*/ 10348 w 10353"/>
              <a:gd name="connsiteY7" fmla="*/ 5077 h 10190"/>
              <a:gd name="connsiteX8" fmla="*/ 9817 w 10353"/>
              <a:gd name="connsiteY8" fmla="*/ 482 h 10190"/>
              <a:gd name="connsiteX0" fmla="*/ 9815 w 10351"/>
              <a:gd name="connsiteY0" fmla="*/ 495 h 10203"/>
              <a:gd name="connsiteX1" fmla="*/ 5008 w 10351"/>
              <a:gd name="connsiteY1" fmla="*/ 138 h 10203"/>
              <a:gd name="connsiteX2" fmla="*/ 420 w 10351"/>
              <a:gd name="connsiteY2" fmla="*/ 366 h 10203"/>
              <a:gd name="connsiteX3" fmla="*/ 1 w 10351"/>
              <a:gd name="connsiteY3" fmla="*/ 4978 h 10203"/>
              <a:gd name="connsiteX4" fmla="*/ 416 w 10351"/>
              <a:gd name="connsiteY4" fmla="*/ 9636 h 10203"/>
              <a:gd name="connsiteX5" fmla="*/ 5401 w 10351"/>
              <a:gd name="connsiteY5" fmla="*/ 10077 h 10203"/>
              <a:gd name="connsiteX6" fmla="*/ 9939 w 10351"/>
              <a:gd name="connsiteY6" fmla="*/ 9857 h 10203"/>
              <a:gd name="connsiteX7" fmla="*/ 10346 w 10351"/>
              <a:gd name="connsiteY7" fmla="*/ 5090 h 10203"/>
              <a:gd name="connsiteX8" fmla="*/ 9815 w 10351"/>
              <a:gd name="connsiteY8" fmla="*/ 495 h 10203"/>
              <a:gd name="connsiteX0" fmla="*/ 9816 w 10352"/>
              <a:gd name="connsiteY0" fmla="*/ 495 h 10203"/>
              <a:gd name="connsiteX1" fmla="*/ 5009 w 10352"/>
              <a:gd name="connsiteY1" fmla="*/ 138 h 10203"/>
              <a:gd name="connsiteX2" fmla="*/ 421 w 10352"/>
              <a:gd name="connsiteY2" fmla="*/ 366 h 10203"/>
              <a:gd name="connsiteX3" fmla="*/ 2 w 10352"/>
              <a:gd name="connsiteY3" fmla="*/ 4978 h 10203"/>
              <a:gd name="connsiteX4" fmla="*/ 417 w 10352"/>
              <a:gd name="connsiteY4" fmla="*/ 9636 h 10203"/>
              <a:gd name="connsiteX5" fmla="*/ 5402 w 10352"/>
              <a:gd name="connsiteY5" fmla="*/ 10077 h 10203"/>
              <a:gd name="connsiteX6" fmla="*/ 9940 w 10352"/>
              <a:gd name="connsiteY6" fmla="*/ 9857 h 10203"/>
              <a:gd name="connsiteX7" fmla="*/ 10347 w 10352"/>
              <a:gd name="connsiteY7" fmla="*/ 5090 h 10203"/>
              <a:gd name="connsiteX8" fmla="*/ 9816 w 10352"/>
              <a:gd name="connsiteY8" fmla="*/ 495 h 10203"/>
              <a:gd name="connsiteX0" fmla="*/ 9818 w 10354"/>
              <a:gd name="connsiteY0" fmla="*/ 495 h 10198"/>
              <a:gd name="connsiteX1" fmla="*/ 5011 w 10354"/>
              <a:gd name="connsiteY1" fmla="*/ 138 h 10198"/>
              <a:gd name="connsiteX2" fmla="*/ 423 w 10354"/>
              <a:gd name="connsiteY2" fmla="*/ 366 h 10198"/>
              <a:gd name="connsiteX3" fmla="*/ 4 w 10354"/>
              <a:gd name="connsiteY3" fmla="*/ 4978 h 10198"/>
              <a:gd name="connsiteX4" fmla="*/ 385 w 10354"/>
              <a:gd name="connsiteY4" fmla="*/ 9572 h 10198"/>
              <a:gd name="connsiteX5" fmla="*/ 5404 w 10354"/>
              <a:gd name="connsiteY5" fmla="*/ 10077 h 10198"/>
              <a:gd name="connsiteX6" fmla="*/ 9942 w 10354"/>
              <a:gd name="connsiteY6" fmla="*/ 9857 h 10198"/>
              <a:gd name="connsiteX7" fmla="*/ 10349 w 10354"/>
              <a:gd name="connsiteY7" fmla="*/ 5090 h 10198"/>
              <a:gd name="connsiteX8" fmla="*/ 9818 w 10354"/>
              <a:gd name="connsiteY8" fmla="*/ 495 h 10198"/>
              <a:gd name="connsiteX0" fmla="*/ 9823 w 10359"/>
              <a:gd name="connsiteY0" fmla="*/ 495 h 10257"/>
              <a:gd name="connsiteX1" fmla="*/ 5016 w 10359"/>
              <a:gd name="connsiteY1" fmla="*/ 138 h 10257"/>
              <a:gd name="connsiteX2" fmla="*/ 428 w 10359"/>
              <a:gd name="connsiteY2" fmla="*/ 366 h 10257"/>
              <a:gd name="connsiteX3" fmla="*/ 9 w 10359"/>
              <a:gd name="connsiteY3" fmla="*/ 4978 h 10257"/>
              <a:gd name="connsiteX4" fmla="*/ 367 w 10359"/>
              <a:gd name="connsiteY4" fmla="*/ 9722 h 10257"/>
              <a:gd name="connsiteX5" fmla="*/ 5409 w 10359"/>
              <a:gd name="connsiteY5" fmla="*/ 10077 h 10257"/>
              <a:gd name="connsiteX6" fmla="*/ 9947 w 10359"/>
              <a:gd name="connsiteY6" fmla="*/ 9857 h 10257"/>
              <a:gd name="connsiteX7" fmla="*/ 10354 w 10359"/>
              <a:gd name="connsiteY7" fmla="*/ 5090 h 10257"/>
              <a:gd name="connsiteX8" fmla="*/ 9823 w 10359"/>
              <a:gd name="connsiteY8" fmla="*/ 495 h 10257"/>
              <a:gd name="connsiteX0" fmla="*/ 9817 w 10353"/>
              <a:gd name="connsiteY0" fmla="*/ 495 h 10285"/>
              <a:gd name="connsiteX1" fmla="*/ 5010 w 10353"/>
              <a:gd name="connsiteY1" fmla="*/ 138 h 10285"/>
              <a:gd name="connsiteX2" fmla="*/ 422 w 10353"/>
              <a:gd name="connsiteY2" fmla="*/ 366 h 10285"/>
              <a:gd name="connsiteX3" fmla="*/ 3 w 10353"/>
              <a:gd name="connsiteY3" fmla="*/ 4978 h 10285"/>
              <a:gd name="connsiteX4" fmla="*/ 395 w 10353"/>
              <a:gd name="connsiteY4" fmla="*/ 9765 h 10285"/>
              <a:gd name="connsiteX5" fmla="*/ 5403 w 10353"/>
              <a:gd name="connsiteY5" fmla="*/ 10077 h 10285"/>
              <a:gd name="connsiteX6" fmla="*/ 9941 w 10353"/>
              <a:gd name="connsiteY6" fmla="*/ 9857 h 10285"/>
              <a:gd name="connsiteX7" fmla="*/ 10348 w 10353"/>
              <a:gd name="connsiteY7" fmla="*/ 5090 h 10285"/>
              <a:gd name="connsiteX8" fmla="*/ 9817 w 10353"/>
              <a:gd name="connsiteY8" fmla="*/ 495 h 10285"/>
              <a:gd name="connsiteX0" fmla="*/ 9817 w 10353"/>
              <a:gd name="connsiteY0" fmla="*/ 495 h 10223"/>
              <a:gd name="connsiteX1" fmla="*/ 5010 w 10353"/>
              <a:gd name="connsiteY1" fmla="*/ 138 h 10223"/>
              <a:gd name="connsiteX2" fmla="*/ 422 w 10353"/>
              <a:gd name="connsiteY2" fmla="*/ 366 h 10223"/>
              <a:gd name="connsiteX3" fmla="*/ 3 w 10353"/>
              <a:gd name="connsiteY3" fmla="*/ 4978 h 10223"/>
              <a:gd name="connsiteX4" fmla="*/ 395 w 10353"/>
              <a:gd name="connsiteY4" fmla="*/ 9765 h 10223"/>
              <a:gd name="connsiteX5" fmla="*/ 5403 w 10353"/>
              <a:gd name="connsiteY5" fmla="*/ 10077 h 10223"/>
              <a:gd name="connsiteX6" fmla="*/ 9941 w 10353"/>
              <a:gd name="connsiteY6" fmla="*/ 9857 h 10223"/>
              <a:gd name="connsiteX7" fmla="*/ 10348 w 10353"/>
              <a:gd name="connsiteY7" fmla="*/ 5090 h 10223"/>
              <a:gd name="connsiteX8" fmla="*/ 9817 w 10353"/>
              <a:gd name="connsiteY8" fmla="*/ 495 h 10223"/>
              <a:gd name="connsiteX0" fmla="*/ 9818 w 10354"/>
              <a:gd name="connsiteY0" fmla="*/ 495 h 10209"/>
              <a:gd name="connsiteX1" fmla="*/ 5011 w 10354"/>
              <a:gd name="connsiteY1" fmla="*/ 138 h 10209"/>
              <a:gd name="connsiteX2" fmla="*/ 423 w 10354"/>
              <a:gd name="connsiteY2" fmla="*/ 366 h 10209"/>
              <a:gd name="connsiteX3" fmla="*/ 4 w 10354"/>
              <a:gd name="connsiteY3" fmla="*/ 4978 h 10209"/>
              <a:gd name="connsiteX4" fmla="*/ 385 w 10354"/>
              <a:gd name="connsiteY4" fmla="*/ 9744 h 10209"/>
              <a:gd name="connsiteX5" fmla="*/ 5404 w 10354"/>
              <a:gd name="connsiteY5" fmla="*/ 10077 h 10209"/>
              <a:gd name="connsiteX6" fmla="*/ 9942 w 10354"/>
              <a:gd name="connsiteY6" fmla="*/ 9857 h 10209"/>
              <a:gd name="connsiteX7" fmla="*/ 10349 w 10354"/>
              <a:gd name="connsiteY7" fmla="*/ 5090 h 10209"/>
              <a:gd name="connsiteX8" fmla="*/ 9818 w 10354"/>
              <a:gd name="connsiteY8" fmla="*/ 495 h 10209"/>
              <a:gd name="connsiteX0" fmla="*/ 9782 w 10318"/>
              <a:gd name="connsiteY0" fmla="*/ 495 h 10209"/>
              <a:gd name="connsiteX1" fmla="*/ 4975 w 10318"/>
              <a:gd name="connsiteY1" fmla="*/ 138 h 10209"/>
              <a:gd name="connsiteX2" fmla="*/ 387 w 10318"/>
              <a:gd name="connsiteY2" fmla="*/ 366 h 10209"/>
              <a:gd name="connsiteX3" fmla="*/ 13 w 10318"/>
              <a:gd name="connsiteY3" fmla="*/ 4958 h 10209"/>
              <a:gd name="connsiteX4" fmla="*/ 349 w 10318"/>
              <a:gd name="connsiteY4" fmla="*/ 9744 h 10209"/>
              <a:gd name="connsiteX5" fmla="*/ 5368 w 10318"/>
              <a:gd name="connsiteY5" fmla="*/ 10077 h 10209"/>
              <a:gd name="connsiteX6" fmla="*/ 9906 w 10318"/>
              <a:gd name="connsiteY6" fmla="*/ 9857 h 10209"/>
              <a:gd name="connsiteX7" fmla="*/ 10313 w 10318"/>
              <a:gd name="connsiteY7" fmla="*/ 5090 h 10209"/>
              <a:gd name="connsiteX8" fmla="*/ 9782 w 10318"/>
              <a:gd name="connsiteY8" fmla="*/ 495 h 10209"/>
              <a:gd name="connsiteX0" fmla="*/ 9779 w 10315"/>
              <a:gd name="connsiteY0" fmla="*/ 495 h 10197"/>
              <a:gd name="connsiteX1" fmla="*/ 4972 w 10315"/>
              <a:gd name="connsiteY1" fmla="*/ 138 h 10197"/>
              <a:gd name="connsiteX2" fmla="*/ 384 w 10315"/>
              <a:gd name="connsiteY2" fmla="*/ 366 h 10197"/>
              <a:gd name="connsiteX3" fmla="*/ 10 w 10315"/>
              <a:gd name="connsiteY3" fmla="*/ 4958 h 10197"/>
              <a:gd name="connsiteX4" fmla="*/ 369 w 10315"/>
              <a:gd name="connsiteY4" fmla="*/ 9586 h 10197"/>
              <a:gd name="connsiteX5" fmla="*/ 5365 w 10315"/>
              <a:gd name="connsiteY5" fmla="*/ 10077 h 10197"/>
              <a:gd name="connsiteX6" fmla="*/ 9903 w 10315"/>
              <a:gd name="connsiteY6" fmla="*/ 9857 h 10197"/>
              <a:gd name="connsiteX7" fmla="*/ 10310 w 10315"/>
              <a:gd name="connsiteY7" fmla="*/ 5090 h 10197"/>
              <a:gd name="connsiteX8" fmla="*/ 9779 w 10315"/>
              <a:gd name="connsiteY8" fmla="*/ 495 h 10197"/>
              <a:gd name="connsiteX0" fmla="*/ 9779 w 10315"/>
              <a:gd name="connsiteY0" fmla="*/ 495 h 10197"/>
              <a:gd name="connsiteX1" fmla="*/ 4972 w 10315"/>
              <a:gd name="connsiteY1" fmla="*/ 138 h 10197"/>
              <a:gd name="connsiteX2" fmla="*/ 384 w 10315"/>
              <a:gd name="connsiteY2" fmla="*/ 366 h 10197"/>
              <a:gd name="connsiteX3" fmla="*/ 10 w 10315"/>
              <a:gd name="connsiteY3" fmla="*/ 4958 h 10197"/>
              <a:gd name="connsiteX4" fmla="*/ 369 w 10315"/>
              <a:gd name="connsiteY4" fmla="*/ 9586 h 10197"/>
              <a:gd name="connsiteX5" fmla="*/ 5105 w 10315"/>
              <a:gd name="connsiteY5" fmla="*/ 10077 h 10197"/>
              <a:gd name="connsiteX6" fmla="*/ 9903 w 10315"/>
              <a:gd name="connsiteY6" fmla="*/ 9857 h 10197"/>
              <a:gd name="connsiteX7" fmla="*/ 10310 w 10315"/>
              <a:gd name="connsiteY7" fmla="*/ 5090 h 10197"/>
              <a:gd name="connsiteX8" fmla="*/ 9779 w 10315"/>
              <a:gd name="connsiteY8" fmla="*/ 495 h 10197"/>
              <a:gd name="connsiteX0" fmla="*/ 9779 w 10315"/>
              <a:gd name="connsiteY0" fmla="*/ 495 h 10231"/>
              <a:gd name="connsiteX1" fmla="*/ 4972 w 10315"/>
              <a:gd name="connsiteY1" fmla="*/ 138 h 10231"/>
              <a:gd name="connsiteX2" fmla="*/ 384 w 10315"/>
              <a:gd name="connsiteY2" fmla="*/ 366 h 10231"/>
              <a:gd name="connsiteX3" fmla="*/ 10 w 10315"/>
              <a:gd name="connsiteY3" fmla="*/ 4958 h 10231"/>
              <a:gd name="connsiteX4" fmla="*/ 369 w 10315"/>
              <a:gd name="connsiteY4" fmla="*/ 9586 h 10231"/>
              <a:gd name="connsiteX5" fmla="*/ 5105 w 10315"/>
              <a:gd name="connsiteY5" fmla="*/ 10077 h 10231"/>
              <a:gd name="connsiteX6" fmla="*/ 9903 w 10315"/>
              <a:gd name="connsiteY6" fmla="*/ 9857 h 10231"/>
              <a:gd name="connsiteX7" fmla="*/ 10310 w 10315"/>
              <a:gd name="connsiteY7" fmla="*/ 5090 h 10231"/>
              <a:gd name="connsiteX8" fmla="*/ 9779 w 10315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384 w 10310"/>
              <a:gd name="connsiteY2" fmla="*/ 366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71 h 10207"/>
              <a:gd name="connsiteX1" fmla="*/ 4972 w 10310"/>
              <a:gd name="connsiteY1" fmla="*/ 114 h 10207"/>
              <a:gd name="connsiteX2" fmla="*/ 441 w 10310"/>
              <a:gd name="connsiteY2" fmla="*/ 381 h 10207"/>
              <a:gd name="connsiteX3" fmla="*/ 10 w 10310"/>
              <a:gd name="connsiteY3" fmla="*/ 4934 h 10207"/>
              <a:gd name="connsiteX4" fmla="*/ 369 w 10310"/>
              <a:gd name="connsiteY4" fmla="*/ 9562 h 10207"/>
              <a:gd name="connsiteX5" fmla="*/ 5105 w 10310"/>
              <a:gd name="connsiteY5" fmla="*/ 10053 h 10207"/>
              <a:gd name="connsiteX6" fmla="*/ 9812 w 10310"/>
              <a:gd name="connsiteY6" fmla="*/ 9833 h 10207"/>
              <a:gd name="connsiteX7" fmla="*/ 10310 w 10310"/>
              <a:gd name="connsiteY7" fmla="*/ 5066 h 10207"/>
              <a:gd name="connsiteX8" fmla="*/ 9779 w 10310"/>
              <a:gd name="connsiteY8" fmla="*/ 471 h 10207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88 w 10319"/>
              <a:gd name="connsiteY0" fmla="*/ 495 h 10231"/>
              <a:gd name="connsiteX1" fmla="*/ 4981 w 10319"/>
              <a:gd name="connsiteY1" fmla="*/ 138 h 10231"/>
              <a:gd name="connsiteX2" fmla="*/ 450 w 10319"/>
              <a:gd name="connsiteY2" fmla="*/ 405 h 10231"/>
              <a:gd name="connsiteX3" fmla="*/ 8 w 10319"/>
              <a:gd name="connsiteY3" fmla="*/ 4780 h 10231"/>
              <a:gd name="connsiteX4" fmla="*/ 378 w 10319"/>
              <a:gd name="connsiteY4" fmla="*/ 9586 h 10231"/>
              <a:gd name="connsiteX5" fmla="*/ 5114 w 10319"/>
              <a:gd name="connsiteY5" fmla="*/ 10077 h 10231"/>
              <a:gd name="connsiteX6" fmla="*/ 9821 w 10319"/>
              <a:gd name="connsiteY6" fmla="*/ 9857 h 10231"/>
              <a:gd name="connsiteX7" fmla="*/ 10319 w 10319"/>
              <a:gd name="connsiteY7" fmla="*/ 5090 h 10231"/>
              <a:gd name="connsiteX8" fmla="*/ 9788 w 10319"/>
              <a:gd name="connsiteY8" fmla="*/ 495 h 10231"/>
              <a:gd name="connsiteX0" fmla="*/ 9790 w 10321"/>
              <a:gd name="connsiteY0" fmla="*/ 495 h 10231"/>
              <a:gd name="connsiteX1" fmla="*/ 4983 w 10321"/>
              <a:gd name="connsiteY1" fmla="*/ 138 h 10231"/>
              <a:gd name="connsiteX2" fmla="*/ 452 w 10321"/>
              <a:gd name="connsiteY2" fmla="*/ 405 h 10231"/>
              <a:gd name="connsiteX3" fmla="*/ 10 w 10321"/>
              <a:gd name="connsiteY3" fmla="*/ 4780 h 10231"/>
              <a:gd name="connsiteX4" fmla="*/ 380 w 10321"/>
              <a:gd name="connsiteY4" fmla="*/ 9586 h 10231"/>
              <a:gd name="connsiteX5" fmla="*/ 5116 w 10321"/>
              <a:gd name="connsiteY5" fmla="*/ 10077 h 10231"/>
              <a:gd name="connsiteX6" fmla="*/ 9823 w 10321"/>
              <a:gd name="connsiteY6" fmla="*/ 9857 h 10231"/>
              <a:gd name="connsiteX7" fmla="*/ 10321 w 10321"/>
              <a:gd name="connsiteY7" fmla="*/ 5090 h 10231"/>
              <a:gd name="connsiteX8" fmla="*/ 9790 w 10321"/>
              <a:gd name="connsiteY8" fmla="*/ 495 h 10231"/>
              <a:gd name="connsiteX0" fmla="*/ 9707 w 10321"/>
              <a:gd name="connsiteY0" fmla="*/ 365 h 10316"/>
              <a:gd name="connsiteX1" fmla="*/ 4983 w 10321"/>
              <a:gd name="connsiteY1" fmla="*/ 223 h 10316"/>
              <a:gd name="connsiteX2" fmla="*/ 452 w 10321"/>
              <a:gd name="connsiteY2" fmla="*/ 490 h 10316"/>
              <a:gd name="connsiteX3" fmla="*/ 10 w 10321"/>
              <a:gd name="connsiteY3" fmla="*/ 4865 h 10316"/>
              <a:gd name="connsiteX4" fmla="*/ 380 w 10321"/>
              <a:gd name="connsiteY4" fmla="*/ 9671 h 10316"/>
              <a:gd name="connsiteX5" fmla="*/ 5116 w 10321"/>
              <a:gd name="connsiteY5" fmla="*/ 10162 h 10316"/>
              <a:gd name="connsiteX6" fmla="*/ 9823 w 10321"/>
              <a:gd name="connsiteY6" fmla="*/ 9942 h 10316"/>
              <a:gd name="connsiteX7" fmla="*/ 10321 w 10321"/>
              <a:gd name="connsiteY7" fmla="*/ 5175 h 10316"/>
              <a:gd name="connsiteX8" fmla="*/ 9707 w 10321"/>
              <a:gd name="connsiteY8" fmla="*/ 365 h 10316"/>
              <a:gd name="connsiteX0" fmla="*/ 9707 w 10327"/>
              <a:gd name="connsiteY0" fmla="*/ 365 h 10327"/>
              <a:gd name="connsiteX1" fmla="*/ 4983 w 10327"/>
              <a:gd name="connsiteY1" fmla="*/ 223 h 10327"/>
              <a:gd name="connsiteX2" fmla="*/ 452 w 10327"/>
              <a:gd name="connsiteY2" fmla="*/ 490 h 10327"/>
              <a:gd name="connsiteX3" fmla="*/ 10 w 10327"/>
              <a:gd name="connsiteY3" fmla="*/ 4865 h 10327"/>
              <a:gd name="connsiteX4" fmla="*/ 380 w 10327"/>
              <a:gd name="connsiteY4" fmla="*/ 9671 h 10327"/>
              <a:gd name="connsiteX5" fmla="*/ 5116 w 10327"/>
              <a:gd name="connsiteY5" fmla="*/ 10162 h 10327"/>
              <a:gd name="connsiteX6" fmla="*/ 9918 w 10327"/>
              <a:gd name="connsiteY6" fmla="*/ 9749 h 10327"/>
              <a:gd name="connsiteX7" fmla="*/ 10321 w 10327"/>
              <a:gd name="connsiteY7" fmla="*/ 5175 h 10327"/>
              <a:gd name="connsiteX8" fmla="*/ 9707 w 10327"/>
              <a:gd name="connsiteY8" fmla="*/ 365 h 10327"/>
              <a:gd name="connsiteX0" fmla="*/ 9707 w 10327"/>
              <a:gd name="connsiteY0" fmla="*/ 365 h 10265"/>
              <a:gd name="connsiteX1" fmla="*/ 4983 w 10327"/>
              <a:gd name="connsiteY1" fmla="*/ 223 h 10265"/>
              <a:gd name="connsiteX2" fmla="*/ 452 w 10327"/>
              <a:gd name="connsiteY2" fmla="*/ 490 h 10265"/>
              <a:gd name="connsiteX3" fmla="*/ 10 w 10327"/>
              <a:gd name="connsiteY3" fmla="*/ 4865 h 10265"/>
              <a:gd name="connsiteX4" fmla="*/ 380 w 10327"/>
              <a:gd name="connsiteY4" fmla="*/ 9671 h 10265"/>
              <a:gd name="connsiteX5" fmla="*/ 5188 w 10327"/>
              <a:gd name="connsiteY5" fmla="*/ 10012 h 10265"/>
              <a:gd name="connsiteX6" fmla="*/ 9918 w 10327"/>
              <a:gd name="connsiteY6" fmla="*/ 9749 h 10265"/>
              <a:gd name="connsiteX7" fmla="*/ 10321 w 10327"/>
              <a:gd name="connsiteY7" fmla="*/ 5175 h 10265"/>
              <a:gd name="connsiteX8" fmla="*/ 9707 w 10327"/>
              <a:gd name="connsiteY8" fmla="*/ 365 h 10265"/>
              <a:gd name="connsiteX0" fmla="*/ 9710 w 10330"/>
              <a:gd name="connsiteY0" fmla="*/ 365 h 10251"/>
              <a:gd name="connsiteX1" fmla="*/ 4986 w 10330"/>
              <a:gd name="connsiteY1" fmla="*/ 223 h 10251"/>
              <a:gd name="connsiteX2" fmla="*/ 455 w 10330"/>
              <a:gd name="connsiteY2" fmla="*/ 490 h 10251"/>
              <a:gd name="connsiteX3" fmla="*/ 13 w 10330"/>
              <a:gd name="connsiteY3" fmla="*/ 4865 h 10251"/>
              <a:gd name="connsiteX4" fmla="*/ 562 w 10330"/>
              <a:gd name="connsiteY4" fmla="*/ 9650 h 10251"/>
              <a:gd name="connsiteX5" fmla="*/ 5191 w 10330"/>
              <a:gd name="connsiteY5" fmla="*/ 10012 h 10251"/>
              <a:gd name="connsiteX6" fmla="*/ 9921 w 10330"/>
              <a:gd name="connsiteY6" fmla="*/ 9749 h 10251"/>
              <a:gd name="connsiteX7" fmla="*/ 10324 w 10330"/>
              <a:gd name="connsiteY7" fmla="*/ 5175 h 10251"/>
              <a:gd name="connsiteX8" fmla="*/ 9710 w 10330"/>
              <a:gd name="connsiteY8" fmla="*/ 365 h 10251"/>
              <a:gd name="connsiteX0" fmla="*/ 9710 w 10330"/>
              <a:gd name="connsiteY0" fmla="*/ 365 h 10127"/>
              <a:gd name="connsiteX1" fmla="*/ 4986 w 10330"/>
              <a:gd name="connsiteY1" fmla="*/ 223 h 10127"/>
              <a:gd name="connsiteX2" fmla="*/ 455 w 10330"/>
              <a:gd name="connsiteY2" fmla="*/ 490 h 10127"/>
              <a:gd name="connsiteX3" fmla="*/ 13 w 10330"/>
              <a:gd name="connsiteY3" fmla="*/ 4865 h 10127"/>
              <a:gd name="connsiteX4" fmla="*/ 562 w 10330"/>
              <a:gd name="connsiteY4" fmla="*/ 9650 h 10127"/>
              <a:gd name="connsiteX5" fmla="*/ 5191 w 10330"/>
              <a:gd name="connsiteY5" fmla="*/ 10012 h 10127"/>
              <a:gd name="connsiteX6" fmla="*/ 9921 w 10330"/>
              <a:gd name="connsiteY6" fmla="*/ 9749 h 10127"/>
              <a:gd name="connsiteX7" fmla="*/ 10324 w 10330"/>
              <a:gd name="connsiteY7" fmla="*/ 5175 h 10127"/>
              <a:gd name="connsiteX8" fmla="*/ 9710 w 10330"/>
              <a:gd name="connsiteY8" fmla="*/ 365 h 10127"/>
              <a:gd name="connsiteX0" fmla="*/ 9710 w 10330"/>
              <a:gd name="connsiteY0" fmla="*/ 365 h 10127"/>
              <a:gd name="connsiteX1" fmla="*/ 4986 w 10330"/>
              <a:gd name="connsiteY1" fmla="*/ 223 h 10127"/>
              <a:gd name="connsiteX2" fmla="*/ 455 w 10330"/>
              <a:gd name="connsiteY2" fmla="*/ 490 h 10127"/>
              <a:gd name="connsiteX3" fmla="*/ 13 w 10330"/>
              <a:gd name="connsiteY3" fmla="*/ 4865 h 10127"/>
              <a:gd name="connsiteX4" fmla="*/ 562 w 10330"/>
              <a:gd name="connsiteY4" fmla="*/ 9650 h 10127"/>
              <a:gd name="connsiteX5" fmla="*/ 5191 w 10330"/>
              <a:gd name="connsiteY5" fmla="*/ 10012 h 10127"/>
              <a:gd name="connsiteX6" fmla="*/ 9921 w 10330"/>
              <a:gd name="connsiteY6" fmla="*/ 9749 h 10127"/>
              <a:gd name="connsiteX7" fmla="*/ 10324 w 10330"/>
              <a:gd name="connsiteY7" fmla="*/ 5175 h 10127"/>
              <a:gd name="connsiteX8" fmla="*/ 9710 w 10330"/>
              <a:gd name="connsiteY8" fmla="*/ 365 h 10127"/>
              <a:gd name="connsiteX0" fmla="*/ 9712 w 10332"/>
              <a:gd name="connsiteY0" fmla="*/ 365 h 10317"/>
              <a:gd name="connsiteX1" fmla="*/ 4988 w 10332"/>
              <a:gd name="connsiteY1" fmla="*/ 223 h 10317"/>
              <a:gd name="connsiteX2" fmla="*/ 457 w 10332"/>
              <a:gd name="connsiteY2" fmla="*/ 490 h 10317"/>
              <a:gd name="connsiteX3" fmla="*/ 15 w 10332"/>
              <a:gd name="connsiteY3" fmla="*/ 4865 h 10317"/>
              <a:gd name="connsiteX4" fmla="*/ 588 w 10332"/>
              <a:gd name="connsiteY4" fmla="*/ 9929 h 10317"/>
              <a:gd name="connsiteX5" fmla="*/ 5193 w 10332"/>
              <a:gd name="connsiteY5" fmla="*/ 10012 h 10317"/>
              <a:gd name="connsiteX6" fmla="*/ 9923 w 10332"/>
              <a:gd name="connsiteY6" fmla="*/ 9749 h 10317"/>
              <a:gd name="connsiteX7" fmla="*/ 10326 w 10332"/>
              <a:gd name="connsiteY7" fmla="*/ 5175 h 10317"/>
              <a:gd name="connsiteX8" fmla="*/ 9712 w 10332"/>
              <a:gd name="connsiteY8" fmla="*/ 365 h 10317"/>
              <a:gd name="connsiteX0" fmla="*/ 9712 w 10332"/>
              <a:gd name="connsiteY0" fmla="*/ 365 h 10185"/>
              <a:gd name="connsiteX1" fmla="*/ 4988 w 10332"/>
              <a:gd name="connsiteY1" fmla="*/ 223 h 10185"/>
              <a:gd name="connsiteX2" fmla="*/ 457 w 10332"/>
              <a:gd name="connsiteY2" fmla="*/ 490 h 10185"/>
              <a:gd name="connsiteX3" fmla="*/ 15 w 10332"/>
              <a:gd name="connsiteY3" fmla="*/ 4865 h 10185"/>
              <a:gd name="connsiteX4" fmla="*/ 588 w 10332"/>
              <a:gd name="connsiteY4" fmla="*/ 9929 h 10185"/>
              <a:gd name="connsiteX5" fmla="*/ 5193 w 10332"/>
              <a:gd name="connsiteY5" fmla="*/ 10012 h 10185"/>
              <a:gd name="connsiteX6" fmla="*/ 9923 w 10332"/>
              <a:gd name="connsiteY6" fmla="*/ 9749 h 10185"/>
              <a:gd name="connsiteX7" fmla="*/ 10326 w 10332"/>
              <a:gd name="connsiteY7" fmla="*/ 5175 h 10185"/>
              <a:gd name="connsiteX8" fmla="*/ 9712 w 10332"/>
              <a:gd name="connsiteY8" fmla="*/ 365 h 10185"/>
              <a:gd name="connsiteX0" fmla="*/ 9712 w 10326"/>
              <a:gd name="connsiteY0" fmla="*/ 365 h 10183"/>
              <a:gd name="connsiteX1" fmla="*/ 4988 w 10326"/>
              <a:gd name="connsiteY1" fmla="*/ 223 h 10183"/>
              <a:gd name="connsiteX2" fmla="*/ 457 w 10326"/>
              <a:gd name="connsiteY2" fmla="*/ 490 h 10183"/>
              <a:gd name="connsiteX3" fmla="*/ 15 w 10326"/>
              <a:gd name="connsiteY3" fmla="*/ 4865 h 10183"/>
              <a:gd name="connsiteX4" fmla="*/ 588 w 10326"/>
              <a:gd name="connsiteY4" fmla="*/ 9929 h 10183"/>
              <a:gd name="connsiteX5" fmla="*/ 5193 w 10326"/>
              <a:gd name="connsiteY5" fmla="*/ 10012 h 10183"/>
              <a:gd name="connsiteX6" fmla="*/ 9792 w 10326"/>
              <a:gd name="connsiteY6" fmla="*/ 9792 h 10183"/>
              <a:gd name="connsiteX7" fmla="*/ 10326 w 10326"/>
              <a:gd name="connsiteY7" fmla="*/ 5175 h 10183"/>
              <a:gd name="connsiteX8" fmla="*/ 9712 w 10326"/>
              <a:gd name="connsiteY8" fmla="*/ 365 h 10183"/>
              <a:gd name="connsiteX0" fmla="*/ 9712 w 10326"/>
              <a:gd name="connsiteY0" fmla="*/ 365 h 10183"/>
              <a:gd name="connsiteX1" fmla="*/ 4988 w 10326"/>
              <a:gd name="connsiteY1" fmla="*/ 223 h 10183"/>
              <a:gd name="connsiteX2" fmla="*/ 457 w 10326"/>
              <a:gd name="connsiteY2" fmla="*/ 490 h 10183"/>
              <a:gd name="connsiteX3" fmla="*/ 15 w 10326"/>
              <a:gd name="connsiteY3" fmla="*/ 4865 h 10183"/>
              <a:gd name="connsiteX4" fmla="*/ 588 w 10326"/>
              <a:gd name="connsiteY4" fmla="*/ 9929 h 10183"/>
              <a:gd name="connsiteX5" fmla="*/ 5193 w 10326"/>
              <a:gd name="connsiteY5" fmla="*/ 10012 h 10183"/>
              <a:gd name="connsiteX6" fmla="*/ 9792 w 10326"/>
              <a:gd name="connsiteY6" fmla="*/ 9792 h 10183"/>
              <a:gd name="connsiteX7" fmla="*/ 10326 w 10326"/>
              <a:gd name="connsiteY7" fmla="*/ 5175 h 10183"/>
              <a:gd name="connsiteX8" fmla="*/ 9712 w 10326"/>
              <a:gd name="connsiteY8" fmla="*/ 365 h 10183"/>
              <a:gd name="connsiteX0" fmla="*/ 9712 w 10267"/>
              <a:gd name="connsiteY0" fmla="*/ 365 h 10183"/>
              <a:gd name="connsiteX1" fmla="*/ 4988 w 10267"/>
              <a:gd name="connsiteY1" fmla="*/ 223 h 10183"/>
              <a:gd name="connsiteX2" fmla="*/ 457 w 10267"/>
              <a:gd name="connsiteY2" fmla="*/ 490 h 10183"/>
              <a:gd name="connsiteX3" fmla="*/ 15 w 10267"/>
              <a:gd name="connsiteY3" fmla="*/ 4865 h 10183"/>
              <a:gd name="connsiteX4" fmla="*/ 588 w 10267"/>
              <a:gd name="connsiteY4" fmla="*/ 9929 h 10183"/>
              <a:gd name="connsiteX5" fmla="*/ 5193 w 10267"/>
              <a:gd name="connsiteY5" fmla="*/ 10012 h 10183"/>
              <a:gd name="connsiteX6" fmla="*/ 9792 w 10267"/>
              <a:gd name="connsiteY6" fmla="*/ 9792 h 10183"/>
              <a:gd name="connsiteX7" fmla="*/ 10266 w 10267"/>
              <a:gd name="connsiteY7" fmla="*/ 5175 h 10183"/>
              <a:gd name="connsiteX8" fmla="*/ 9712 w 10267"/>
              <a:gd name="connsiteY8" fmla="*/ 365 h 10183"/>
              <a:gd name="connsiteX0" fmla="*/ 9712 w 10288"/>
              <a:gd name="connsiteY0" fmla="*/ 365 h 10186"/>
              <a:gd name="connsiteX1" fmla="*/ 4988 w 10288"/>
              <a:gd name="connsiteY1" fmla="*/ 223 h 10186"/>
              <a:gd name="connsiteX2" fmla="*/ 457 w 10288"/>
              <a:gd name="connsiteY2" fmla="*/ 490 h 10186"/>
              <a:gd name="connsiteX3" fmla="*/ 15 w 10288"/>
              <a:gd name="connsiteY3" fmla="*/ 4865 h 10186"/>
              <a:gd name="connsiteX4" fmla="*/ 588 w 10288"/>
              <a:gd name="connsiteY4" fmla="*/ 9929 h 10186"/>
              <a:gd name="connsiteX5" fmla="*/ 5193 w 10288"/>
              <a:gd name="connsiteY5" fmla="*/ 10012 h 10186"/>
              <a:gd name="connsiteX6" fmla="*/ 9935 w 10288"/>
              <a:gd name="connsiteY6" fmla="*/ 9728 h 10186"/>
              <a:gd name="connsiteX7" fmla="*/ 10266 w 10288"/>
              <a:gd name="connsiteY7" fmla="*/ 5175 h 10186"/>
              <a:gd name="connsiteX8" fmla="*/ 9712 w 10288"/>
              <a:gd name="connsiteY8" fmla="*/ 365 h 10186"/>
              <a:gd name="connsiteX0" fmla="*/ 9712 w 10288"/>
              <a:gd name="connsiteY0" fmla="*/ 435 h 10256"/>
              <a:gd name="connsiteX1" fmla="*/ 4988 w 10288"/>
              <a:gd name="connsiteY1" fmla="*/ 100 h 10256"/>
              <a:gd name="connsiteX2" fmla="*/ 457 w 10288"/>
              <a:gd name="connsiteY2" fmla="*/ 560 h 10256"/>
              <a:gd name="connsiteX3" fmla="*/ 15 w 10288"/>
              <a:gd name="connsiteY3" fmla="*/ 4935 h 10256"/>
              <a:gd name="connsiteX4" fmla="*/ 588 w 10288"/>
              <a:gd name="connsiteY4" fmla="*/ 9999 h 10256"/>
              <a:gd name="connsiteX5" fmla="*/ 5193 w 10288"/>
              <a:gd name="connsiteY5" fmla="*/ 10082 h 10256"/>
              <a:gd name="connsiteX6" fmla="*/ 9935 w 10288"/>
              <a:gd name="connsiteY6" fmla="*/ 9798 h 10256"/>
              <a:gd name="connsiteX7" fmla="*/ 10266 w 10288"/>
              <a:gd name="connsiteY7" fmla="*/ 5245 h 10256"/>
              <a:gd name="connsiteX8" fmla="*/ 9712 w 10288"/>
              <a:gd name="connsiteY8" fmla="*/ 435 h 10256"/>
              <a:gd name="connsiteX0" fmla="*/ 9749 w 10325"/>
              <a:gd name="connsiteY0" fmla="*/ 435 h 10256"/>
              <a:gd name="connsiteX1" fmla="*/ 5025 w 10325"/>
              <a:gd name="connsiteY1" fmla="*/ 100 h 10256"/>
              <a:gd name="connsiteX2" fmla="*/ 387 w 10325"/>
              <a:gd name="connsiteY2" fmla="*/ 431 h 10256"/>
              <a:gd name="connsiteX3" fmla="*/ 52 w 10325"/>
              <a:gd name="connsiteY3" fmla="*/ 4935 h 10256"/>
              <a:gd name="connsiteX4" fmla="*/ 625 w 10325"/>
              <a:gd name="connsiteY4" fmla="*/ 9999 h 10256"/>
              <a:gd name="connsiteX5" fmla="*/ 5230 w 10325"/>
              <a:gd name="connsiteY5" fmla="*/ 10082 h 10256"/>
              <a:gd name="connsiteX6" fmla="*/ 9972 w 10325"/>
              <a:gd name="connsiteY6" fmla="*/ 9798 h 10256"/>
              <a:gd name="connsiteX7" fmla="*/ 10303 w 10325"/>
              <a:gd name="connsiteY7" fmla="*/ 5245 h 10256"/>
              <a:gd name="connsiteX8" fmla="*/ 9749 w 10325"/>
              <a:gd name="connsiteY8" fmla="*/ 435 h 10256"/>
              <a:gd name="connsiteX0" fmla="*/ 9821 w 10325"/>
              <a:gd name="connsiteY0" fmla="*/ 401 h 10308"/>
              <a:gd name="connsiteX1" fmla="*/ 5025 w 10325"/>
              <a:gd name="connsiteY1" fmla="*/ 152 h 10308"/>
              <a:gd name="connsiteX2" fmla="*/ 387 w 10325"/>
              <a:gd name="connsiteY2" fmla="*/ 483 h 10308"/>
              <a:gd name="connsiteX3" fmla="*/ 52 w 10325"/>
              <a:gd name="connsiteY3" fmla="*/ 4987 h 10308"/>
              <a:gd name="connsiteX4" fmla="*/ 625 w 10325"/>
              <a:gd name="connsiteY4" fmla="*/ 10051 h 10308"/>
              <a:gd name="connsiteX5" fmla="*/ 5230 w 10325"/>
              <a:gd name="connsiteY5" fmla="*/ 10134 h 10308"/>
              <a:gd name="connsiteX6" fmla="*/ 9972 w 10325"/>
              <a:gd name="connsiteY6" fmla="*/ 9850 h 10308"/>
              <a:gd name="connsiteX7" fmla="*/ 10303 w 10325"/>
              <a:gd name="connsiteY7" fmla="*/ 5297 h 10308"/>
              <a:gd name="connsiteX8" fmla="*/ 9821 w 10325"/>
              <a:gd name="connsiteY8" fmla="*/ 401 h 10308"/>
              <a:gd name="connsiteX0" fmla="*/ 9821 w 10325"/>
              <a:gd name="connsiteY0" fmla="*/ 444 h 10351"/>
              <a:gd name="connsiteX1" fmla="*/ 5120 w 10325"/>
              <a:gd name="connsiteY1" fmla="*/ 88 h 10351"/>
              <a:gd name="connsiteX2" fmla="*/ 387 w 10325"/>
              <a:gd name="connsiteY2" fmla="*/ 526 h 10351"/>
              <a:gd name="connsiteX3" fmla="*/ 52 w 10325"/>
              <a:gd name="connsiteY3" fmla="*/ 5030 h 10351"/>
              <a:gd name="connsiteX4" fmla="*/ 625 w 10325"/>
              <a:gd name="connsiteY4" fmla="*/ 10094 h 10351"/>
              <a:gd name="connsiteX5" fmla="*/ 5230 w 10325"/>
              <a:gd name="connsiteY5" fmla="*/ 10177 h 10351"/>
              <a:gd name="connsiteX6" fmla="*/ 9972 w 10325"/>
              <a:gd name="connsiteY6" fmla="*/ 9893 h 10351"/>
              <a:gd name="connsiteX7" fmla="*/ 10303 w 10325"/>
              <a:gd name="connsiteY7" fmla="*/ 5340 h 10351"/>
              <a:gd name="connsiteX8" fmla="*/ 9821 w 10325"/>
              <a:gd name="connsiteY8" fmla="*/ 444 h 10351"/>
              <a:gd name="connsiteX0" fmla="*/ 9939 w 10443"/>
              <a:gd name="connsiteY0" fmla="*/ 444 h 10504"/>
              <a:gd name="connsiteX1" fmla="*/ 5238 w 10443"/>
              <a:gd name="connsiteY1" fmla="*/ 88 h 10504"/>
              <a:gd name="connsiteX2" fmla="*/ 505 w 10443"/>
              <a:gd name="connsiteY2" fmla="*/ 526 h 10504"/>
              <a:gd name="connsiteX3" fmla="*/ 15 w 10443"/>
              <a:gd name="connsiteY3" fmla="*/ 5051 h 10504"/>
              <a:gd name="connsiteX4" fmla="*/ 743 w 10443"/>
              <a:gd name="connsiteY4" fmla="*/ 10094 h 10504"/>
              <a:gd name="connsiteX5" fmla="*/ 5348 w 10443"/>
              <a:gd name="connsiteY5" fmla="*/ 10177 h 10504"/>
              <a:gd name="connsiteX6" fmla="*/ 10090 w 10443"/>
              <a:gd name="connsiteY6" fmla="*/ 9893 h 10504"/>
              <a:gd name="connsiteX7" fmla="*/ 10421 w 10443"/>
              <a:gd name="connsiteY7" fmla="*/ 5340 h 10504"/>
              <a:gd name="connsiteX8" fmla="*/ 9939 w 10443"/>
              <a:gd name="connsiteY8" fmla="*/ 444 h 10504"/>
              <a:gd name="connsiteX0" fmla="*/ 9989 w 10493"/>
              <a:gd name="connsiteY0" fmla="*/ 444 h 10473"/>
              <a:gd name="connsiteX1" fmla="*/ 5288 w 10493"/>
              <a:gd name="connsiteY1" fmla="*/ 88 h 10473"/>
              <a:gd name="connsiteX2" fmla="*/ 555 w 10493"/>
              <a:gd name="connsiteY2" fmla="*/ 526 h 10473"/>
              <a:gd name="connsiteX3" fmla="*/ 65 w 10493"/>
              <a:gd name="connsiteY3" fmla="*/ 5051 h 10473"/>
              <a:gd name="connsiteX4" fmla="*/ 602 w 10493"/>
              <a:gd name="connsiteY4" fmla="*/ 10051 h 10473"/>
              <a:gd name="connsiteX5" fmla="*/ 5398 w 10493"/>
              <a:gd name="connsiteY5" fmla="*/ 10177 h 10473"/>
              <a:gd name="connsiteX6" fmla="*/ 10140 w 10493"/>
              <a:gd name="connsiteY6" fmla="*/ 9893 h 10473"/>
              <a:gd name="connsiteX7" fmla="*/ 10471 w 10493"/>
              <a:gd name="connsiteY7" fmla="*/ 5340 h 10473"/>
              <a:gd name="connsiteX8" fmla="*/ 9989 w 10493"/>
              <a:gd name="connsiteY8" fmla="*/ 444 h 10473"/>
              <a:gd name="connsiteX0" fmla="*/ 9928 w 10432"/>
              <a:gd name="connsiteY0" fmla="*/ 444 h 10484"/>
              <a:gd name="connsiteX1" fmla="*/ 5227 w 10432"/>
              <a:gd name="connsiteY1" fmla="*/ 88 h 10484"/>
              <a:gd name="connsiteX2" fmla="*/ 494 w 10432"/>
              <a:gd name="connsiteY2" fmla="*/ 526 h 10484"/>
              <a:gd name="connsiteX3" fmla="*/ 4 w 10432"/>
              <a:gd name="connsiteY3" fmla="*/ 5051 h 10484"/>
              <a:gd name="connsiteX4" fmla="*/ 541 w 10432"/>
              <a:gd name="connsiteY4" fmla="*/ 10051 h 10484"/>
              <a:gd name="connsiteX5" fmla="*/ 5337 w 10432"/>
              <a:gd name="connsiteY5" fmla="*/ 10177 h 10484"/>
              <a:gd name="connsiteX6" fmla="*/ 10079 w 10432"/>
              <a:gd name="connsiteY6" fmla="*/ 9893 h 10484"/>
              <a:gd name="connsiteX7" fmla="*/ 10410 w 10432"/>
              <a:gd name="connsiteY7" fmla="*/ 5340 h 10484"/>
              <a:gd name="connsiteX8" fmla="*/ 9928 w 10432"/>
              <a:gd name="connsiteY8" fmla="*/ 444 h 10484"/>
              <a:gd name="connsiteX0" fmla="*/ 9988 w 10492"/>
              <a:gd name="connsiteY0" fmla="*/ 444 h 10557"/>
              <a:gd name="connsiteX1" fmla="*/ 5287 w 10492"/>
              <a:gd name="connsiteY1" fmla="*/ 88 h 10557"/>
              <a:gd name="connsiteX2" fmla="*/ 554 w 10492"/>
              <a:gd name="connsiteY2" fmla="*/ 526 h 10557"/>
              <a:gd name="connsiteX3" fmla="*/ 64 w 10492"/>
              <a:gd name="connsiteY3" fmla="*/ 5051 h 10557"/>
              <a:gd name="connsiteX4" fmla="*/ 601 w 10492"/>
              <a:gd name="connsiteY4" fmla="*/ 10051 h 10557"/>
              <a:gd name="connsiteX5" fmla="*/ 5385 w 10492"/>
              <a:gd name="connsiteY5" fmla="*/ 10370 h 10557"/>
              <a:gd name="connsiteX6" fmla="*/ 10139 w 10492"/>
              <a:gd name="connsiteY6" fmla="*/ 9893 h 10557"/>
              <a:gd name="connsiteX7" fmla="*/ 10470 w 10492"/>
              <a:gd name="connsiteY7" fmla="*/ 5340 h 10557"/>
              <a:gd name="connsiteX8" fmla="*/ 9988 w 10492"/>
              <a:gd name="connsiteY8" fmla="*/ 444 h 10557"/>
              <a:gd name="connsiteX0" fmla="*/ 9928 w 10432"/>
              <a:gd name="connsiteY0" fmla="*/ 444 h 10515"/>
              <a:gd name="connsiteX1" fmla="*/ 5227 w 10432"/>
              <a:gd name="connsiteY1" fmla="*/ 88 h 10515"/>
              <a:gd name="connsiteX2" fmla="*/ 494 w 10432"/>
              <a:gd name="connsiteY2" fmla="*/ 526 h 10515"/>
              <a:gd name="connsiteX3" fmla="*/ 4 w 10432"/>
              <a:gd name="connsiteY3" fmla="*/ 5051 h 10515"/>
              <a:gd name="connsiteX4" fmla="*/ 541 w 10432"/>
              <a:gd name="connsiteY4" fmla="*/ 10051 h 10515"/>
              <a:gd name="connsiteX5" fmla="*/ 5325 w 10432"/>
              <a:gd name="connsiteY5" fmla="*/ 10370 h 10515"/>
              <a:gd name="connsiteX6" fmla="*/ 10079 w 10432"/>
              <a:gd name="connsiteY6" fmla="*/ 9893 h 10515"/>
              <a:gd name="connsiteX7" fmla="*/ 10410 w 10432"/>
              <a:gd name="connsiteY7" fmla="*/ 5340 h 10515"/>
              <a:gd name="connsiteX8" fmla="*/ 9928 w 10432"/>
              <a:gd name="connsiteY8" fmla="*/ 444 h 10515"/>
              <a:gd name="connsiteX0" fmla="*/ 9934 w 10438"/>
              <a:gd name="connsiteY0" fmla="*/ 444 h 10584"/>
              <a:gd name="connsiteX1" fmla="*/ 5233 w 10438"/>
              <a:gd name="connsiteY1" fmla="*/ 88 h 10584"/>
              <a:gd name="connsiteX2" fmla="*/ 500 w 10438"/>
              <a:gd name="connsiteY2" fmla="*/ 526 h 10584"/>
              <a:gd name="connsiteX3" fmla="*/ 10 w 10438"/>
              <a:gd name="connsiteY3" fmla="*/ 5051 h 10584"/>
              <a:gd name="connsiteX4" fmla="*/ 666 w 10438"/>
              <a:gd name="connsiteY4" fmla="*/ 10158 h 10584"/>
              <a:gd name="connsiteX5" fmla="*/ 5331 w 10438"/>
              <a:gd name="connsiteY5" fmla="*/ 10370 h 10584"/>
              <a:gd name="connsiteX6" fmla="*/ 10085 w 10438"/>
              <a:gd name="connsiteY6" fmla="*/ 9893 h 10584"/>
              <a:gd name="connsiteX7" fmla="*/ 10416 w 10438"/>
              <a:gd name="connsiteY7" fmla="*/ 5340 h 10584"/>
              <a:gd name="connsiteX8" fmla="*/ 9934 w 10438"/>
              <a:gd name="connsiteY8" fmla="*/ 444 h 10584"/>
              <a:gd name="connsiteX0" fmla="*/ 9934 w 10438"/>
              <a:gd name="connsiteY0" fmla="*/ 444 h 10605"/>
              <a:gd name="connsiteX1" fmla="*/ 5233 w 10438"/>
              <a:gd name="connsiteY1" fmla="*/ 88 h 10605"/>
              <a:gd name="connsiteX2" fmla="*/ 500 w 10438"/>
              <a:gd name="connsiteY2" fmla="*/ 526 h 10605"/>
              <a:gd name="connsiteX3" fmla="*/ 10 w 10438"/>
              <a:gd name="connsiteY3" fmla="*/ 5051 h 10605"/>
              <a:gd name="connsiteX4" fmla="*/ 666 w 10438"/>
              <a:gd name="connsiteY4" fmla="*/ 10158 h 10605"/>
              <a:gd name="connsiteX5" fmla="*/ 5331 w 10438"/>
              <a:gd name="connsiteY5" fmla="*/ 10370 h 10605"/>
              <a:gd name="connsiteX6" fmla="*/ 10085 w 10438"/>
              <a:gd name="connsiteY6" fmla="*/ 9893 h 10605"/>
              <a:gd name="connsiteX7" fmla="*/ 10416 w 10438"/>
              <a:gd name="connsiteY7" fmla="*/ 5340 h 10605"/>
              <a:gd name="connsiteX8" fmla="*/ 9934 w 10438"/>
              <a:gd name="connsiteY8" fmla="*/ 444 h 10605"/>
              <a:gd name="connsiteX0" fmla="*/ 9934 w 10438"/>
              <a:gd name="connsiteY0" fmla="*/ 444 h 10497"/>
              <a:gd name="connsiteX1" fmla="*/ 5233 w 10438"/>
              <a:gd name="connsiteY1" fmla="*/ 88 h 10497"/>
              <a:gd name="connsiteX2" fmla="*/ 500 w 10438"/>
              <a:gd name="connsiteY2" fmla="*/ 526 h 10497"/>
              <a:gd name="connsiteX3" fmla="*/ 10 w 10438"/>
              <a:gd name="connsiteY3" fmla="*/ 5051 h 10497"/>
              <a:gd name="connsiteX4" fmla="*/ 666 w 10438"/>
              <a:gd name="connsiteY4" fmla="*/ 10158 h 10497"/>
              <a:gd name="connsiteX5" fmla="*/ 5331 w 10438"/>
              <a:gd name="connsiteY5" fmla="*/ 10370 h 10497"/>
              <a:gd name="connsiteX6" fmla="*/ 10085 w 10438"/>
              <a:gd name="connsiteY6" fmla="*/ 9893 h 10497"/>
              <a:gd name="connsiteX7" fmla="*/ 10416 w 10438"/>
              <a:gd name="connsiteY7" fmla="*/ 5340 h 10497"/>
              <a:gd name="connsiteX8" fmla="*/ 9934 w 10438"/>
              <a:gd name="connsiteY8" fmla="*/ 444 h 10497"/>
              <a:gd name="connsiteX0" fmla="*/ 9934 w 10455"/>
              <a:gd name="connsiteY0" fmla="*/ 444 h 10491"/>
              <a:gd name="connsiteX1" fmla="*/ 5233 w 10455"/>
              <a:gd name="connsiteY1" fmla="*/ 88 h 10491"/>
              <a:gd name="connsiteX2" fmla="*/ 500 w 10455"/>
              <a:gd name="connsiteY2" fmla="*/ 526 h 10491"/>
              <a:gd name="connsiteX3" fmla="*/ 10 w 10455"/>
              <a:gd name="connsiteY3" fmla="*/ 5051 h 10491"/>
              <a:gd name="connsiteX4" fmla="*/ 666 w 10455"/>
              <a:gd name="connsiteY4" fmla="*/ 10158 h 10491"/>
              <a:gd name="connsiteX5" fmla="*/ 5331 w 10455"/>
              <a:gd name="connsiteY5" fmla="*/ 10370 h 10491"/>
              <a:gd name="connsiteX6" fmla="*/ 10133 w 10455"/>
              <a:gd name="connsiteY6" fmla="*/ 10000 h 10491"/>
              <a:gd name="connsiteX7" fmla="*/ 10416 w 10455"/>
              <a:gd name="connsiteY7" fmla="*/ 5340 h 10491"/>
              <a:gd name="connsiteX8" fmla="*/ 9934 w 10455"/>
              <a:gd name="connsiteY8" fmla="*/ 444 h 10491"/>
              <a:gd name="connsiteX0" fmla="*/ 9994 w 10455"/>
              <a:gd name="connsiteY0" fmla="*/ 435 h 10503"/>
              <a:gd name="connsiteX1" fmla="*/ 5233 w 10455"/>
              <a:gd name="connsiteY1" fmla="*/ 100 h 10503"/>
              <a:gd name="connsiteX2" fmla="*/ 500 w 10455"/>
              <a:gd name="connsiteY2" fmla="*/ 538 h 10503"/>
              <a:gd name="connsiteX3" fmla="*/ 10 w 10455"/>
              <a:gd name="connsiteY3" fmla="*/ 5063 h 10503"/>
              <a:gd name="connsiteX4" fmla="*/ 666 w 10455"/>
              <a:gd name="connsiteY4" fmla="*/ 10170 h 10503"/>
              <a:gd name="connsiteX5" fmla="*/ 5331 w 10455"/>
              <a:gd name="connsiteY5" fmla="*/ 10382 h 10503"/>
              <a:gd name="connsiteX6" fmla="*/ 10133 w 10455"/>
              <a:gd name="connsiteY6" fmla="*/ 10012 h 10503"/>
              <a:gd name="connsiteX7" fmla="*/ 10416 w 10455"/>
              <a:gd name="connsiteY7" fmla="*/ 5352 h 10503"/>
              <a:gd name="connsiteX8" fmla="*/ 9994 w 10455"/>
              <a:gd name="connsiteY8" fmla="*/ 435 h 10503"/>
              <a:gd name="connsiteX0" fmla="*/ 9994 w 10541"/>
              <a:gd name="connsiteY0" fmla="*/ 435 h 10503"/>
              <a:gd name="connsiteX1" fmla="*/ 5233 w 10541"/>
              <a:gd name="connsiteY1" fmla="*/ 100 h 10503"/>
              <a:gd name="connsiteX2" fmla="*/ 500 w 10541"/>
              <a:gd name="connsiteY2" fmla="*/ 538 h 10503"/>
              <a:gd name="connsiteX3" fmla="*/ 10 w 10541"/>
              <a:gd name="connsiteY3" fmla="*/ 5063 h 10503"/>
              <a:gd name="connsiteX4" fmla="*/ 666 w 10541"/>
              <a:gd name="connsiteY4" fmla="*/ 10170 h 10503"/>
              <a:gd name="connsiteX5" fmla="*/ 5331 w 10541"/>
              <a:gd name="connsiteY5" fmla="*/ 10382 h 10503"/>
              <a:gd name="connsiteX6" fmla="*/ 10133 w 10541"/>
              <a:gd name="connsiteY6" fmla="*/ 10012 h 10503"/>
              <a:gd name="connsiteX7" fmla="*/ 10535 w 10541"/>
              <a:gd name="connsiteY7" fmla="*/ 5331 h 10503"/>
              <a:gd name="connsiteX8" fmla="*/ 9994 w 10541"/>
              <a:gd name="connsiteY8" fmla="*/ 435 h 10503"/>
              <a:gd name="connsiteX0" fmla="*/ 9994 w 10550"/>
              <a:gd name="connsiteY0" fmla="*/ 435 h 10500"/>
              <a:gd name="connsiteX1" fmla="*/ 5233 w 10550"/>
              <a:gd name="connsiteY1" fmla="*/ 100 h 10500"/>
              <a:gd name="connsiteX2" fmla="*/ 500 w 10550"/>
              <a:gd name="connsiteY2" fmla="*/ 538 h 10500"/>
              <a:gd name="connsiteX3" fmla="*/ 10 w 10550"/>
              <a:gd name="connsiteY3" fmla="*/ 5063 h 10500"/>
              <a:gd name="connsiteX4" fmla="*/ 666 w 10550"/>
              <a:gd name="connsiteY4" fmla="*/ 10170 h 10500"/>
              <a:gd name="connsiteX5" fmla="*/ 5331 w 10550"/>
              <a:gd name="connsiteY5" fmla="*/ 10382 h 10500"/>
              <a:gd name="connsiteX6" fmla="*/ 10181 w 10550"/>
              <a:gd name="connsiteY6" fmla="*/ 10055 h 10500"/>
              <a:gd name="connsiteX7" fmla="*/ 10535 w 10550"/>
              <a:gd name="connsiteY7" fmla="*/ 5331 h 10500"/>
              <a:gd name="connsiteX8" fmla="*/ 9994 w 10550"/>
              <a:gd name="connsiteY8" fmla="*/ 435 h 10500"/>
              <a:gd name="connsiteX0" fmla="*/ 9994 w 10550"/>
              <a:gd name="connsiteY0" fmla="*/ 435 h 10528"/>
              <a:gd name="connsiteX1" fmla="*/ 5233 w 10550"/>
              <a:gd name="connsiteY1" fmla="*/ 100 h 10528"/>
              <a:gd name="connsiteX2" fmla="*/ 500 w 10550"/>
              <a:gd name="connsiteY2" fmla="*/ 538 h 10528"/>
              <a:gd name="connsiteX3" fmla="*/ 10 w 10550"/>
              <a:gd name="connsiteY3" fmla="*/ 5063 h 10528"/>
              <a:gd name="connsiteX4" fmla="*/ 666 w 10550"/>
              <a:gd name="connsiteY4" fmla="*/ 10213 h 10528"/>
              <a:gd name="connsiteX5" fmla="*/ 5331 w 10550"/>
              <a:gd name="connsiteY5" fmla="*/ 10382 h 10528"/>
              <a:gd name="connsiteX6" fmla="*/ 10181 w 10550"/>
              <a:gd name="connsiteY6" fmla="*/ 10055 h 10528"/>
              <a:gd name="connsiteX7" fmla="*/ 10535 w 10550"/>
              <a:gd name="connsiteY7" fmla="*/ 5331 h 10528"/>
              <a:gd name="connsiteX8" fmla="*/ 9994 w 10550"/>
              <a:gd name="connsiteY8" fmla="*/ 435 h 10528"/>
              <a:gd name="connsiteX0" fmla="*/ 9991 w 10547"/>
              <a:gd name="connsiteY0" fmla="*/ 435 h 10528"/>
              <a:gd name="connsiteX1" fmla="*/ 5230 w 10547"/>
              <a:gd name="connsiteY1" fmla="*/ 100 h 10528"/>
              <a:gd name="connsiteX2" fmla="*/ 497 w 10547"/>
              <a:gd name="connsiteY2" fmla="*/ 538 h 10528"/>
              <a:gd name="connsiteX3" fmla="*/ 7 w 10547"/>
              <a:gd name="connsiteY3" fmla="*/ 5063 h 10528"/>
              <a:gd name="connsiteX4" fmla="*/ 663 w 10547"/>
              <a:gd name="connsiteY4" fmla="*/ 10213 h 10528"/>
              <a:gd name="connsiteX5" fmla="*/ 5328 w 10547"/>
              <a:gd name="connsiteY5" fmla="*/ 10382 h 10528"/>
              <a:gd name="connsiteX6" fmla="*/ 10178 w 10547"/>
              <a:gd name="connsiteY6" fmla="*/ 10055 h 10528"/>
              <a:gd name="connsiteX7" fmla="*/ 10532 w 10547"/>
              <a:gd name="connsiteY7" fmla="*/ 5331 h 10528"/>
              <a:gd name="connsiteX8" fmla="*/ 9991 w 10547"/>
              <a:gd name="connsiteY8" fmla="*/ 435 h 10528"/>
              <a:gd name="connsiteX0" fmla="*/ 9999 w 10555"/>
              <a:gd name="connsiteY0" fmla="*/ 435 h 10528"/>
              <a:gd name="connsiteX1" fmla="*/ 5238 w 10555"/>
              <a:gd name="connsiteY1" fmla="*/ 100 h 10528"/>
              <a:gd name="connsiteX2" fmla="*/ 481 w 10555"/>
              <a:gd name="connsiteY2" fmla="*/ 559 h 10528"/>
              <a:gd name="connsiteX3" fmla="*/ 15 w 10555"/>
              <a:gd name="connsiteY3" fmla="*/ 5063 h 10528"/>
              <a:gd name="connsiteX4" fmla="*/ 671 w 10555"/>
              <a:gd name="connsiteY4" fmla="*/ 10213 h 10528"/>
              <a:gd name="connsiteX5" fmla="*/ 5336 w 10555"/>
              <a:gd name="connsiteY5" fmla="*/ 10382 h 10528"/>
              <a:gd name="connsiteX6" fmla="*/ 10186 w 10555"/>
              <a:gd name="connsiteY6" fmla="*/ 10055 h 10528"/>
              <a:gd name="connsiteX7" fmla="*/ 10540 w 10555"/>
              <a:gd name="connsiteY7" fmla="*/ 5331 h 10528"/>
              <a:gd name="connsiteX8" fmla="*/ 9999 w 10555"/>
              <a:gd name="connsiteY8" fmla="*/ 435 h 10528"/>
              <a:gd name="connsiteX0" fmla="*/ 9999 w 10555"/>
              <a:gd name="connsiteY0" fmla="*/ 457 h 10550"/>
              <a:gd name="connsiteX1" fmla="*/ 5238 w 10555"/>
              <a:gd name="connsiteY1" fmla="*/ 122 h 10550"/>
              <a:gd name="connsiteX2" fmla="*/ 481 w 10555"/>
              <a:gd name="connsiteY2" fmla="*/ 581 h 10550"/>
              <a:gd name="connsiteX3" fmla="*/ 15 w 10555"/>
              <a:gd name="connsiteY3" fmla="*/ 5085 h 10550"/>
              <a:gd name="connsiteX4" fmla="*/ 671 w 10555"/>
              <a:gd name="connsiteY4" fmla="*/ 10235 h 10550"/>
              <a:gd name="connsiteX5" fmla="*/ 5336 w 10555"/>
              <a:gd name="connsiteY5" fmla="*/ 10404 h 10550"/>
              <a:gd name="connsiteX6" fmla="*/ 10186 w 10555"/>
              <a:gd name="connsiteY6" fmla="*/ 10077 h 10550"/>
              <a:gd name="connsiteX7" fmla="*/ 10540 w 10555"/>
              <a:gd name="connsiteY7" fmla="*/ 5353 h 10550"/>
              <a:gd name="connsiteX8" fmla="*/ 9999 w 10555"/>
              <a:gd name="connsiteY8" fmla="*/ 457 h 10550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47"/>
              <a:gd name="connsiteY0" fmla="*/ 409 h 10564"/>
              <a:gd name="connsiteX1" fmla="*/ 5238 w 10547"/>
              <a:gd name="connsiteY1" fmla="*/ 138 h 10564"/>
              <a:gd name="connsiteX2" fmla="*/ 481 w 10547"/>
              <a:gd name="connsiteY2" fmla="*/ 597 h 10564"/>
              <a:gd name="connsiteX3" fmla="*/ 15 w 10547"/>
              <a:gd name="connsiteY3" fmla="*/ 5101 h 10564"/>
              <a:gd name="connsiteX4" fmla="*/ 671 w 10547"/>
              <a:gd name="connsiteY4" fmla="*/ 10251 h 10564"/>
              <a:gd name="connsiteX5" fmla="*/ 5336 w 10547"/>
              <a:gd name="connsiteY5" fmla="*/ 10420 h 10564"/>
              <a:gd name="connsiteX6" fmla="*/ 10150 w 10547"/>
              <a:gd name="connsiteY6" fmla="*/ 10136 h 10564"/>
              <a:gd name="connsiteX7" fmla="*/ 10540 w 10547"/>
              <a:gd name="connsiteY7" fmla="*/ 5369 h 10564"/>
              <a:gd name="connsiteX8" fmla="*/ 9987 w 10547"/>
              <a:gd name="connsiteY8" fmla="*/ 409 h 10564"/>
              <a:gd name="connsiteX0" fmla="*/ 9987 w 10547"/>
              <a:gd name="connsiteY0" fmla="*/ 454 h 10609"/>
              <a:gd name="connsiteX1" fmla="*/ 5238 w 10547"/>
              <a:gd name="connsiteY1" fmla="*/ 76 h 10609"/>
              <a:gd name="connsiteX2" fmla="*/ 481 w 10547"/>
              <a:gd name="connsiteY2" fmla="*/ 642 h 10609"/>
              <a:gd name="connsiteX3" fmla="*/ 15 w 10547"/>
              <a:gd name="connsiteY3" fmla="*/ 5146 h 10609"/>
              <a:gd name="connsiteX4" fmla="*/ 671 w 10547"/>
              <a:gd name="connsiteY4" fmla="*/ 10296 h 10609"/>
              <a:gd name="connsiteX5" fmla="*/ 5336 w 10547"/>
              <a:gd name="connsiteY5" fmla="*/ 10465 h 10609"/>
              <a:gd name="connsiteX6" fmla="*/ 10150 w 10547"/>
              <a:gd name="connsiteY6" fmla="*/ 10181 h 10609"/>
              <a:gd name="connsiteX7" fmla="*/ 10540 w 10547"/>
              <a:gd name="connsiteY7" fmla="*/ 5414 h 10609"/>
              <a:gd name="connsiteX8" fmla="*/ 9987 w 10547"/>
              <a:gd name="connsiteY8" fmla="*/ 454 h 10609"/>
              <a:gd name="connsiteX0" fmla="*/ 9981 w 10541"/>
              <a:gd name="connsiteY0" fmla="*/ 454 h 10623"/>
              <a:gd name="connsiteX1" fmla="*/ 5232 w 10541"/>
              <a:gd name="connsiteY1" fmla="*/ 76 h 10623"/>
              <a:gd name="connsiteX2" fmla="*/ 475 w 10541"/>
              <a:gd name="connsiteY2" fmla="*/ 642 h 10623"/>
              <a:gd name="connsiteX3" fmla="*/ 9 w 10541"/>
              <a:gd name="connsiteY3" fmla="*/ 5146 h 10623"/>
              <a:gd name="connsiteX4" fmla="*/ 570 w 10541"/>
              <a:gd name="connsiteY4" fmla="*/ 10317 h 10623"/>
              <a:gd name="connsiteX5" fmla="*/ 5330 w 10541"/>
              <a:gd name="connsiteY5" fmla="*/ 10465 h 10623"/>
              <a:gd name="connsiteX6" fmla="*/ 10144 w 10541"/>
              <a:gd name="connsiteY6" fmla="*/ 10181 h 10623"/>
              <a:gd name="connsiteX7" fmla="*/ 10534 w 10541"/>
              <a:gd name="connsiteY7" fmla="*/ 5414 h 10623"/>
              <a:gd name="connsiteX8" fmla="*/ 9981 w 10541"/>
              <a:gd name="connsiteY8" fmla="*/ 454 h 10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541" h="10623">
                <a:moveTo>
                  <a:pt x="9981" y="454"/>
                </a:moveTo>
                <a:cubicBezTo>
                  <a:pt x="9093" y="-310"/>
                  <a:pt x="6898" y="133"/>
                  <a:pt x="5232" y="76"/>
                </a:cubicBezTo>
                <a:cubicBezTo>
                  <a:pt x="3658" y="159"/>
                  <a:pt x="953" y="-371"/>
                  <a:pt x="475" y="642"/>
                </a:cubicBezTo>
                <a:cubicBezTo>
                  <a:pt x="-56" y="1496"/>
                  <a:pt x="-7" y="3534"/>
                  <a:pt x="9" y="5146"/>
                </a:cubicBezTo>
                <a:cubicBezTo>
                  <a:pt x="25" y="6758"/>
                  <a:pt x="-40" y="9771"/>
                  <a:pt x="570" y="10317"/>
                </a:cubicBezTo>
                <a:cubicBezTo>
                  <a:pt x="1211" y="10891"/>
                  <a:pt x="3734" y="10488"/>
                  <a:pt x="5330" y="10465"/>
                </a:cubicBezTo>
                <a:cubicBezTo>
                  <a:pt x="6926" y="10442"/>
                  <a:pt x="9763" y="10642"/>
                  <a:pt x="10144" y="10181"/>
                </a:cubicBezTo>
                <a:cubicBezTo>
                  <a:pt x="10613" y="9764"/>
                  <a:pt x="10541" y="6952"/>
                  <a:pt x="10534" y="5414"/>
                </a:cubicBezTo>
                <a:cubicBezTo>
                  <a:pt x="10527" y="3877"/>
                  <a:pt x="10549" y="989"/>
                  <a:pt x="9981" y="454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prstDash val="dash"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Picture Placeholder 56"/>
          <p:cNvSpPr>
            <a:spLocks noGrp="1"/>
          </p:cNvSpPr>
          <p:nvPr>
            <p:ph type="pic" sz="quarter" idx="15"/>
          </p:nvPr>
        </p:nvSpPr>
        <p:spPr>
          <a:xfrm>
            <a:off x="1188438" y="848633"/>
            <a:ext cx="6786099" cy="5017062"/>
          </a:xfrm>
          <a:custGeom>
            <a:avLst/>
            <a:gdLst>
              <a:gd name="connsiteX0" fmla="*/ 2389153 w 3731924"/>
              <a:gd name="connsiteY0" fmla="*/ 0 h 2485130"/>
              <a:gd name="connsiteX1" fmla="*/ 3321804 w 3731924"/>
              <a:gd name="connsiteY1" fmla="*/ 28889 h 2485130"/>
              <a:gd name="connsiteX2" fmla="*/ 3320819 w 3731924"/>
              <a:gd name="connsiteY2" fmla="*/ 38659 h 2485130"/>
              <a:gd name="connsiteX3" fmla="*/ 3685944 w 3731924"/>
              <a:gd name="connsiteY3" fmla="*/ 403784 h 2485130"/>
              <a:gd name="connsiteX4" fmla="*/ 3692477 w 3731924"/>
              <a:gd name="connsiteY4" fmla="*/ 403125 h 2485130"/>
              <a:gd name="connsiteX5" fmla="*/ 3731924 w 3731924"/>
              <a:gd name="connsiteY5" fmla="*/ 2107659 h 2485130"/>
              <a:gd name="connsiteX6" fmla="*/ 3711344 w 3731924"/>
              <a:gd name="connsiteY6" fmla="*/ 2105584 h 2485130"/>
              <a:gd name="connsiteX7" fmla="*/ 3346219 w 3731924"/>
              <a:gd name="connsiteY7" fmla="*/ 2470709 h 2485130"/>
              <a:gd name="connsiteX8" fmla="*/ 3347673 w 3731924"/>
              <a:gd name="connsiteY8" fmla="*/ 2485130 h 2485130"/>
              <a:gd name="connsiteX9" fmla="*/ 1867821 w 3731924"/>
              <a:gd name="connsiteY9" fmla="*/ 2481801 h 2485130"/>
              <a:gd name="connsiteX10" fmla="*/ 1867821 w 3731924"/>
              <a:gd name="connsiteY10" fmla="*/ 2481801 h 2485130"/>
              <a:gd name="connsiteX11" fmla="*/ 412027 w 3731924"/>
              <a:gd name="connsiteY11" fmla="*/ 2478526 h 2485130"/>
              <a:gd name="connsiteX12" fmla="*/ 28344 w 3731924"/>
              <a:gd name="connsiteY12" fmla="*/ 2099234 h 2485130"/>
              <a:gd name="connsiteX13" fmla="*/ 86283 w 3731924"/>
              <a:gd name="connsiteY13" fmla="*/ 1989336 h 2485130"/>
              <a:gd name="connsiteX14" fmla="*/ 0 w 3731924"/>
              <a:gd name="connsiteY14" fmla="*/ 427561 h 2485130"/>
              <a:gd name="connsiteX15" fmla="*/ 349020 w 3731924"/>
              <a:gd name="connsiteY15" fmla="*/ 64059 h 2485130"/>
              <a:gd name="connsiteX16" fmla="*/ 343992 w 3731924"/>
              <a:gd name="connsiteY16" fmla="*/ 14183 h 2485130"/>
              <a:gd name="connsiteX17" fmla="*/ 1543613 w 3731924"/>
              <a:gd name="connsiteY17" fmla="*/ 5863 h 2485130"/>
              <a:gd name="connsiteX18" fmla="*/ 1543613 w 3731924"/>
              <a:gd name="connsiteY18" fmla="*/ 5920 h 2485130"/>
              <a:gd name="connsiteX19" fmla="*/ 2389153 w 3731924"/>
              <a:gd name="connsiteY19" fmla="*/ 0 h 2485130"/>
              <a:gd name="connsiteX0" fmla="*/ 2389153 w 3731924"/>
              <a:gd name="connsiteY0" fmla="*/ 0 h 2485130"/>
              <a:gd name="connsiteX1" fmla="*/ 3321804 w 3731924"/>
              <a:gd name="connsiteY1" fmla="*/ 28889 h 2485130"/>
              <a:gd name="connsiteX2" fmla="*/ 3320819 w 3731924"/>
              <a:gd name="connsiteY2" fmla="*/ 38659 h 2485130"/>
              <a:gd name="connsiteX3" fmla="*/ 3685944 w 3731924"/>
              <a:gd name="connsiteY3" fmla="*/ 403784 h 2485130"/>
              <a:gd name="connsiteX4" fmla="*/ 3692477 w 3731924"/>
              <a:gd name="connsiteY4" fmla="*/ 403125 h 2485130"/>
              <a:gd name="connsiteX5" fmla="*/ 3731924 w 3731924"/>
              <a:gd name="connsiteY5" fmla="*/ 2107659 h 2485130"/>
              <a:gd name="connsiteX6" fmla="*/ 3711344 w 3731924"/>
              <a:gd name="connsiteY6" fmla="*/ 2105584 h 2485130"/>
              <a:gd name="connsiteX7" fmla="*/ 3346219 w 3731924"/>
              <a:gd name="connsiteY7" fmla="*/ 2470709 h 2485130"/>
              <a:gd name="connsiteX8" fmla="*/ 3347673 w 3731924"/>
              <a:gd name="connsiteY8" fmla="*/ 2485130 h 2485130"/>
              <a:gd name="connsiteX9" fmla="*/ 1867821 w 3731924"/>
              <a:gd name="connsiteY9" fmla="*/ 2481801 h 2485130"/>
              <a:gd name="connsiteX10" fmla="*/ 1867821 w 3731924"/>
              <a:gd name="connsiteY10" fmla="*/ 2481801 h 2485130"/>
              <a:gd name="connsiteX11" fmla="*/ 412027 w 3731924"/>
              <a:gd name="connsiteY11" fmla="*/ 2478526 h 2485130"/>
              <a:gd name="connsiteX12" fmla="*/ 412297 w 3731924"/>
              <a:gd name="connsiteY12" fmla="*/ 2062315 h 2485130"/>
              <a:gd name="connsiteX13" fmla="*/ 86283 w 3731924"/>
              <a:gd name="connsiteY13" fmla="*/ 1989336 h 2485130"/>
              <a:gd name="connsiteX14" fmla="*/ 0 w 3731924"/>
              <a:gd name="connsiteY14" fmla="*/ 427561 h 2485130"/>
              <a:gd name="connsiteX15" fmla="*/ 349020 w 3731924"/>
              <a:gd name="connsiteY15" fmla="*/ 64059 h 2485130"/>
              <a:gd name="connsiteX16" fmla="*/ 343992 w 3731924"/>
              <a:gd name="connsiteY16" fmla="*/ 14183 h 2485130"/>
              <a:gd name="connsiteX17" fmla="*/ 1543613 w 3731924"/>
              <a:gd name="connsiteY17" fmla="*/ 5863 h 2485130"/>
              <a:gd name="connsiteX18" fmla="*/ 1543613 w 3731924"/>
              <a:gd name="connsiteY18" fmla="*/ 5920 h 2485130"/>
              <a:gd name="connsiteX19" fmla="*/ 2389153 w 3731924"/>
              <a:gd name="connsiteY19" fmla="*/ 0 h 2485130"/>
              <a:gd name="connsiteX0" fmla="*/ 2389153 w 3731924"/>
              <a:gd name="connsiteY0" fmla="*/ 0 h 2485130"/>
              <a:gd name="connsiteX1" fmla="*/ 3321804 w 3731924"/>
              <a:gd name="connsiteY1" fmla="*/ 28889 h 2485130"/>
              <a:gd name="connsiteX2" fmla="*/ 3320819 w 3731924"/>
              <a:gd name="connsiteY2" fmla="*/ 38659 h 2485130"/>
              <a:gd name="connsiteX3" fmla="*/ 3685944 w 3731924"/>
              <a:gd name="connsiteY3" fmla="*/ 403784 h 2485130"/>
              <a:gd name="connsiteX4" fmla="*/ 3692477 w 3731924"/>
              <a:gd name="connsiteY4" fmla="*/ 403125 h 2485130"/>
              <a:gd name="connsiteX5" fmla="*/ 3731924 w 3731924"/>
              <a:gd name="connsiteY5" fmla="*/ 2107659 h 2485130"/>
              <a:gd name="connsiteX6" fmla="*/ 3711344 w 3731924"/>
              <a:gd name="connsiteY6" fmla="*/ 2105584 h 2485130"/>
              <a:gd name="connsiteX7" fmla="*/ 3346219 w 3731924"/>
              <a:gd name="connsiteY7" fmla="*/ 2470709 h 2485130"/>
              <a:gd name="connsiteX8" fmla="*/ 3347673 w 3731924"/>
              <a:gd name="connsiteY8" fmla="*/ 2485130 h 2485130"/>
              <a:gd name="connsiteX9" fmla="*/ 1867821 w 3731924"/>
              <a:gd name="connsiteY9" fmla="*/ 2481801 h 2485130"/>
              <a:gd name="connsiteX10" fmla="*/ 1867821 w 3731924"/>
              <a:gd name="connsiteY10" fmla="*/ 2481801 h 2485130"/>
              <a:gd name="connsiteX11" fmla="*/ 412027 w 3731924"/>
              <a:gd name="connsiteY11" fmla="*/ 2478526 h 2485130"/>
              <a:gd name="connsiteX12" fmla="*/ 412297 w 3731924"/>
              <a:gd name="connsiteY12" fmla="*/ 2062315 h 2485130"/>
              <a:gd name="connsiteX13" fmla="*/ 86283 w 3731924"/>
              <a:gd name="connsiteY13" fmla="*/ 1989336 h 2485130"/>
              <a:gd name="connsiteX14" fmla="*/ 0 w 3731924"/>
              <a:gd name="connsiteY14" fmla="*/ 427561 h 2485130"/>
              <a:gd name="connsiteX15" fmla="*/ 349020 w 3731924"/>
              <a:gd name="connsiteY15" fmla="*/ 64059 h 2485130"/>
              <a:gd name="connsiteX16" fmla="*/ 343992 w 3731924"/>
              <a:gd name="connsiteY16" fmla="*/ 14183 h 2485130"/>
              <a:gd name="connsiteX17" fmla="*/ 1543613 w 3731924"/>
              <a:gd name="connsiteY17" fmla="*/ 5863 h 2485130"/>
              <a:gd name="connsiteX18" fmla="*/ 2389153 w 3731924"/>
              <a:gd name="connsiteY18" fmla="*/ 0 h 2485130"/>
              <a:gd name="connsiteX0" fmla="*/ 1543613 w 3731924"/>
              <a:gd name="connsiteY0" fmla="*/ 0 h 2479267"/>
              <a:gd name="connsiteX1" fmla="*/ 3321804 w 3731924"/>
              <a:gd name="connsiteY1" fmla="*/ 23026 h 2479267"/>
              <a:gd name="connsiteX2" fmla="*/ 3320819 w 3731924"/>
              <a:gd name="connsiteY2" fmla="*/ 32796 h 2479267"/>
              <a:gd name="connsiteX3" fmla="*/ 3685944 w 3731924"/>
              <a:gd name="connsiteY3" fmla="*/ 397921 h 2479267"/>
              <a:gd name="connsiteX4" fmla="*/ 3692477 w 3731924"/>
              <a:gd name="connsiteY4" fmla="*/ 397262 h 2479267"/>
              <a:gd name="connsiteX5" fmla="*/ 3731924 w 3731924"/>
              <a:gd name="connsiteY5" fmla="*/ 2101796 h 2479267"/>
              <a:gd name="connsiteX6" fmla="*/ 3711344 w 3731924"/>
              <a:gd name="connsiteY6" fmla="*/ 2099721 h 2479267"/>
              <a:gd name="connsiteX7" fmla="*/ 3346219 w 3731924"/>
              <a:gd name="connsiteY7" fmla="*/ 2464846 h 2479267"/>
              <a:gd name="connsiteX8" fmla="*/ 3347673 w 3731924"/>
              <a:gd name="connsiteY8" fmla="*/ 2479267 h 2479267"/>
              <a:gd name="connsiteX9" fmla="*/ 1867821 w 3731924"/>
              <a:gd name="connsiteY9" fmla="*/ 2475938 h 2479267"/>
              <a:gd name="connsiteX10" fmla="*/ 1867821 w 3731924"/>
              <a:gd name="connsiteY10" fmla="*/ 2475938 h 2479267"/>
              <a:gd name="connsiteX11" fmla="*/ 412027 w 3731924"/>
              <a:gd name="connsiteY11" fmla="*/ 2472663 h 2479267"/>
              <a:gd name="connsiteX12" fmla="*/ 412297 w 3731924"/>
              <a:gd name="connsiteY12" fmla="*/ 2056452 h 2479267"/>
              <a:gd name="connsiteX13" fmla="*/ 86283 w 3731924"/>
              <a:gd name="connsiteY13" fmla="*/ 1983473 h 2479267"/>
              <a:gd name="connsiteX14" fmla="*/ 0 w 3731924"/>
              <a:gd name="connsiteY14" fmla="*/ 421698 h 2479267"/>
              <a:gd name="connsiteX15" fmla="*/ 349020 w 3731924"/>
              <a:gd name="connsiteY15" fmla="*/ 58196 h 2479267"/>
              <a:gd name="connsiteX16" fmla="*/ 343992 w 3731924"/>
              <a:gd name="connsiteY16" fmla="*/ 8320 h 2479267"/>
              <a:gd name="connsiteX17" fmla="*/ 1543613 w 3731924"/>
              <a:gd name="connsiteY17" fmla="*/ 0 h 2479267"/>
              <a:gd name="connsiteX0" fmla="*/ 343992 w 3731924"/>
              <a:gd name="connsiteY0" fmla="*/ 0 h 2470947"/>
              <a:gd name="connsiteX1" fmla="*/ 3321804 w 3731924"/>
              <a:gd name="connsiteY1" fmla="*/ 14706 h 2470947"/>
              <a:gd name="connsiteX2" fmla="*/ 3320819 w 3731924"/>
              <a:gd name="connsiteY2" fmla="*/ 24476 h 2470947"/>
              <a:gd name="connsiteX3" fmla="*/ 3685944 w 3731924"/>
              <a:gd name="connsiteY3" fmla="*/ 389601 h 2470947"/>
              <a:gd name="connsiteX4" fmla="*/ 3692477 w 3731924"/>
              <a:gd name="connsiteY4" fmla="*/ 388942 h 2470947"/>
              <a:gd name="connsiteX5" fmla="*/ 3731924 w 3731924"/>
              <a:gd name="connsiteY5" fmla="*/ 2093476 h 2470947"/>
              <a:gd name="connsiteX6" fmla="*/ 3711344 w 3731924"/>
              <a:gd name="connsiteY6" fmla="*/ 2091401 h 2470947"/>
              <a:gd name="connsiteX7" fmla="*/ 3346219 w 3731924"/>
              <a:gd name="connsiteY7" fmla="*/ 2456526 h 2470947"/>
              <a:gd name="connsiteX8" fmla="*/ 3347673 w 3731924"/>
              <a:gd name="connsiteY8" fmla="*/ 2470947 h 2470947"/>
              <a:gd name="connsiteX9" fmla="*/ 1867821 w 3731924"/>
              <a:gd name="connsiteY9" fmla="*/ 2467618 h 2470947"/>
              <a:gd name="connsiteX10" fmla="*/ 1867821 w 3731924"/>
              <a:gd name="connsiteY10" fmla="*/ 2467618 h 2470947"/>
              <a:gd name="connsiteX11" fmla="*/ 412027 w 3731924"/>
              <a:gd name="connsiteY11" fmla="*/ 2464343 h 2470947"/>
              <a:gd name="connsiteX12" fmla="*/ 412297 w 3731924"/>
              <a:gd name="connsiteY12" fmla="*/ 2048132 h 2470947"/>
              <a:gd name="connsiteX13" fmla="*/ 86283 w 3731924"/>
              <a:gd name="connsiteY13" fmla="*/ 1975153 h 2470947"/>
              <a:gd name="connsiteX14" fmla="*/ 0 w 3731924"/>
              <a:gd name="connsiteY14" fmla="*/ 413378 h 2470947"/>
              <a:gd name="connsiteX15" fmla="*/ 349020 w 3731924"/>
              <a:gd name="connsiteY15" fmla="*/ 49876 h 2470947"/>
              <a:gd name="connsiteX16" fmla="*/ 343992 w 3731924"/>
              <a:gd name="connsiteY16" fmla="*/ 0 h 2470947"/>
              <a:gd name="connsiteX0" fmla="*/ 349020 w 3731924"/>
              <a:gd name="connsiteY0" fmla="*/ 40915 h 2461986"/>
              <a:gd name="connsiteX1" fmla="*/ 3321804 w 3731924"/>
              <a:gd name="connsiteY1" fmla="*/ 5745 h 2461986"/>
              <a:gd name="connsiteX2" fmla="*/ 3320819 w 3731924"/>
              <a:gd name="connsiteY2" fmla="*/ 15515 h 2461986"/>
              <a:gd name="connsiteX3" fmla="*/ 3685944 w 3731924"/>
              <a:gd name="connsiteY3" fmla="*/ 380640 h 2461986"/>
              <a:gd name="connsiteX4" fmla="*/ 3692477 w 3731924"/>
              <a:gd name="connsiteY4" fmla="*/ 379981 h 2461986"/>
              <a:gd name="connsiteX5" fmla="*/ 3731924 w 3731924"/>
              <a:gd name="connsiteY5" fmla="*/ 2084515 h 2461986"/>
              <a:gd name="connsiteX6" fmla="*/ 3711344 w 3731924"/>
              <a:gd name="connsiteY6" fmla="*/ 2082440 h 2461986"/>
              <a:gd name="connsiteX7" fmla="*/ 3346219 w 3731924"/>
              <a:gd name="connsiteY7" fmla="*/ 2447565 h 2461986"/>
              <a:gd name="connsiteX8" fmla="*/ 3347673 w 3731924"/>
              <a:gd name="connsiteY8" fmla="*/ 2461986 h 2461986"/>
              <a:gd name="connsiteX9" fmla="*/ 1867821 w 3731924"/>
              <a:gd name="connsiteY9" fmla="*/ 2458657 h 2461986"/>
              <a:gd name="connsiteX10" fmla="*/ 1867821 w 3731924"/>
              <a:gd name="connsiteY10" fmla="*/ 2458657 h 2461986"/>
              <a:gd name="connsiteX11" fmla="*/ 412027 w 3731924"/>
              <a:gd name="connsiteY11" fmla="*/ 2455382 h 2461986"/>
              <a:gd name="connsiteX12" fmla="*/ 412297 w 3731924"/>
              <a:gd name="connsiteY12" fmla="*/ 2039171 h 2461986"/>
              <a:gd name="connsiteX13" fmla="*/ 86283 w 3731924"/>
              <a:gd name="connsiteY13" fmla="*/ 1966192 h 2461986"/>
              <a:gd name="connsiteX14" fmla="*/ 0 w 3731924"/>
              <a:gd name="connsiteY14" fmla="*/ 404417 h 2461986"/>
              <a:gd name="connsiteX15" fmla="*/ 349020 w 3731924"/>
              <a:gd name="connsiteY15" fmla="*/ 40915 h 2461986"/>
              <a:gd name="connsiteX0" fmla="*/ 349020 w 3731924"/>
              <a:gd name="connsiteY0" fmla="*/ 40915 h 2461986"/>
              <a:gd name="connsiteX1" fmla="*/ 3321804 w 3731924"/>
              <a:gd name="connsiteY1" fmla="*/ 5745 h 2461986"/>
              <a:gd name="connsiteX2" fmla="*/ 3320819 w 3731924"/>
              <a:gd name="connsiteY2" fmla="*/ 15515 h 2461986"/>
              <a:gd name="connsiteX3" fmla="*/ 3685944 w 3731924"/>
              <a:gd name="connsiteY3" fmla="*/ 380640 h 2461986"/>
              <a:gd name="connsiteX4" fmla="*/ 3692477 w 3731924"/>
              <a:gd name="connsiteY4" fmla="*/ 379981 h 2461986"/>
              <a:gd name="connsiteX5" fmla="*/ 3731924 w 3731924"/>
              <a:gd name="connsiteY5" fmla="*/ 2084515 h 2461986"/>
              <a:gd name="connsiteX6" fmla="*/ 3711344 w 3731924"/>
              <a:gd name="connsiteY6" fmla="*/ 2082440 h 2461986"/>
              <a:gd name="connsiteX7" fmla="*/ 3346219 w 3731924"/>
              <a:gd name="connsiteY7" fmla="*/ 2447565 h 2461986"/>
              <a:gd name="connsiteX8" fmla="*/ 3347673 w 3731924"/>
              <a:gd name="connsiteY8" fmla="*/ 2461986 h 2461986"/>
              <a:gd name="connsiteX9" fmla="*/ 1867821 w 3731924"/>
              <a:gd name="connsiteY9" fmla="*/ 2458657 h 2461986"/>
              <a:gd name="connsiteX10" fmla="*/ 1867821 w 3731924"/>
              <a:gd name="connsiteY10" fmla="*/ 2458657 h 2461986"/>
              <a:gd name="connsiteX11" fmla="*/ 412027 w 3731924"/>
              <a:gd name="connsiteY11" fmla="*/ 2455382 h 2461986"/>
              <a:gd name="connsiteX12" fmla="*/ 86283 w 3731924"/>
              <a:gd name="connsiteY12" fmla="*/ 1966192 h 2461986"/>
              <a:gd name="connsiteX13" fmla="*/ 0 w 3731924"/>
              <a:gd name="connsiteY13" fmla="*/ 404417 h 2461986"/>
              <a:gd name="connsiteX14" fmla="*/ 349020 w 3731924"/>
              <a:gd name="connsiteY14" fmla="*/ 40915 h 2461986"/>
              <a:gd name="connsiteX0" fmla="*/ 349020 w 3731924"/>
              <a:gd name="connsiteY0" fmla="*/ 40915 h 2461986"/>
              <a:gd name="connsiteX1" fmla="*/ 3321804 w 3731924"/>
              <a:gd name="connsiteY1" fmla="*/ 5745 h 2461986"/>
              <a:gd name="connsiteX2" fmla="*/ 3320819 w 3731924"/>
              <a:gd name="connsiteY2" fmla="*/ 15515 h 2461986"/>
              <a:gd name="connsiteX3" fmla="*/ 3685944 w 3731924"/>
              <a:gd name="connsiteY3" fmla="*/ 380640 h 2461986"/>
              <a:gd name="connsiteX4" fmla="*/ 3692477 w 3731924"/>
              <a:gd name="connsiteY4" fmla="*/ 379981 h 2461986"/>
              <a:gd name="connsiteX5" fmla="*/ 3731924 w 3731924"/>
              <a:gd name="connsiteY5" fmla="*/ 2084515 h 2461986"/>
              <a:gd name="connsiteX6" fmla="*/ 3711344 w 3731924"/>
              <a:gd name="connsiteY6" fmla="*/ 2082440 h 2461986"/>
              <a:gd name="connsiteX7" fmla="*/ 3346219 w 3731924"/>
              <a:gd name="connsiteY7" fmla="*/ 2447565 h 2461986"/>
              <a:gd name="connsiteX8" fmla="*/ 3347673 w 3731924"/>
              <a:gd name="connsiteY8" fmla="*/ 2461986 h 2461986"/>
              <a:gd name="connsiteX9" fmla="*/ 1867821 w 3731924"/>
              <a:gd name="connsiteY9" fmla="*/ 2458657 h 2461986"/>
              <a:gd name="connsiteX10" fmla="*/ 412027 w 3731924"/>
              <a:gd name="connsiteY10" fmla="*/ 2455382 h 2461986"/>
              <a:gd name="connsiteX11" fmla="*/ 86283 w 3731924"/>
              <a:gd name="connsiteY11" fmla="*/ 1966192 h 2461986"/>
              <a:gd name="connsiteX12" fmla="*/ 0 w 3731924"/>
              <a:gd name="connsiteY12" fmla="*/ 404417 h 2461986"/>
              <a:gd name="connsiteX13" fmla="*/ 349020 w 3731924"/>
              <a:gd name="connsiteY13" fmla="*/ 40915 h 2461986"/>
              <a:gd name="connsiteX0" fmla="*/ 349020 w 3731924"/>
              <a:gd name="connsiteY0" fmla="*/ 40915 h 2461986"/>
              <a:gd name="connsiteX1" fmla="*/ 3321804 w 3731924"/>
              <a:gd name="connsiteY1" fmla="*/ 5745 h 2461986"/>
              <a:gd name="connsiteX2" fmla="*/ 3320819 w 3731924"/>
              <a:gd name="connsiteY2" fmla="*/ 15515 h 2461986"/>
              <a:gd name="connsiteX3" fmla="*/ 3685944 w 3731924"/>
              <a:gd name="connsiteY3" fmla="*/ 380640 h 2461986"/>
              <a:gd name="connsiteX4" fmla="*/ 3692477 w 3731924"/>
              <a:gd name="connsiteY4" fmla="*/ 379981 h 2461986"/>
              <a:gd name="connsiteX5" fmla="*/ 3731924 w 3731924"/>
              <a:gd name="connsiteY5" fmla="*/ 2084515 h 2461986"/>
              <a:gd name="connsiteX6" fmla="*/ 3711344 w 3731924"/>
              <a:gd name="connsiteY6" fmla="*/ 2082440 h 2461986"/>
              <a:gd name="connsiteX7" fmla="*/ 3346219 w 3731924"/>
              <a:gd name="connsiteY7" fmla="*/ 2447565 h 2461986"/>
              <a:gd name="connsiteX8" fmla="*/ 3347673 w 3731924"/>
              <a:gd name="connsiteY8" fmla="*/ 2461986 h 2461986"/>
              <a:gd name="connsiteX9" fmla="*/ 412027 w 3731924"/>
              <a:gd name="connsiteY9" fmla="*/ 2455382 h 2461986"/>
              <a:gd name="connsiteX10" fmla="*/ 86283 w 3731924"/>
              <a:gd name="connsiteY10" fmla="*/ 1966192 h 2461986"/>
              <a:gd name="connsiteX11" fmla="*/ 0 w 3731924"/>
              <a:gd name="connsiteY11" fmla="*/ 404417 h 2461986"/>
              <a:gd name="connsiteX12" fmla="*/ 349020 w 3731924"/>
              <a:gd name="connsiteY12" fmla="*/ 40915 h 2461986"/>
              <a:gd name="connsiteX0" fmla="*/ 349020 w 3731924"/>
              <a:gd name="connsiteY0" fmla="*/ 40915 h 2461986"/>
              <a:gd name="connsiteX1" fmla="*/ 3321804 w 3731924"/>
              <a:gd name="connsiteY1" fmla="*/ 5745 h 2461986"/>
              <a:gd name="connsiteX2" fmla="*/ 3320819 w 3731924"/>
              <a:gd name="connsiteY2" fmla="*/ 15515 h 2461986"/>
              <a:gd name="connsiteX3" fmla="*/ 3685944 w 3731924"/>
              <a:gd name="connsiteY3" fmla="*/ 380640 h 2461986"/>
              <a:gd name="connsiteX4" fmla="*/ 3692477 w 3731924"/>
              <a:gd name="connsiteY4" fmla="*/ 379981 h 2461986"/>
              <a:gd name="connsiteX5" fmla="*/ 3731924 w 3731924"/>
              <a:gd name="connsiteY5" fmla="*/ 2084515 h 2461986"/>
              <a:gd name="connsiteX6" fmla="*/ 3346219 w 3731924"/>
              <a:gd name="connsiteY6" fmla="*/ 2447565 h 2461986"/>
              <a:gd name="connsiteX7" fmla="*/ 3347673 w 3731924"/>
              <a:gd name="connsiteY7" fmla="*/ 2461986 h 2461986"/>
              <a:gd name="connsiteX8" fmla="*/ 412027 w 3731924"/>
              <a:gd name="connsiteY8" fmla="*/ 2455382 h 2461986"/>
              <a:gd name="connsiteX9" fmla="*/ 86283 w 3731924"/>
              <a:gd name="connsiteY9" fmla="*/ 1966192 h 2461986"/>
              <a:gd name="connsiteX10" fmla="*/ 0 w 3731924"/>
              <a:gd name="connsiteY10" fmla="*/ 404417 h 2461986"/>
              <a:gd name="connsiteX11" fmla="*/ 349020 w 3731924"/>
              <a:gd name="connsiteY11" fmla="*/ 40915 h 2461986"/>
              <a:gd name="connsiteX0" fmla="*/ 349020 w 3731924"/>
              <a:gd name="connsiteY0" fmla="*/ 40915 h 2461986"/>
              <a:gd name="connsiteX1" fmla="*/ 3321804 w 3731924"/>
              <a:gd name="connsiteY1" fmla="*/ 5745 h 2461986"/>
              <a:gd name="connsiteX2" fmla="*/ 3685944 w 3731924"/>
              <a:gd name="connsiteY2" fmla="*/ 380640 h 2461986"/>
              <a:gd name="connsiteX3" fmla="*/ 3692477 w 3731924"/>
              <a:gd name="connsiteY3" fmla="*/ 379981 h 2461986"/>
              <a:gd name="connsiteX4" fmla="*/ 3731924 w 3731924"/>
              <a:gd name="connsiteY4" fmla="*/ 2084515 h 2461986"/>
              <a:gd name="connsiteX5" fmla="*/ 3346219 w 3731924"/>
              <a:gd name="connsiteY5" fmla="*/ 2447565 h 2461986"/>
              <a:gd name="connsiteX6" fmla="*/ 3347673 w 3731924"/>
              <a:gd name="connsiteY6" fmla="*/ 2461986 h 2461986"/>
              <a:gd name="connsiteX7" fmla="*/ 412027 w 3731924"/>
              <a:gd name="connsiteY7" fmla="*/ 2455382 h 2461986"/>
              <a:gd name="connsiteX8" fmla="*/ 86283 w 3731924"/>
              <a:gd name="connsiteY8" fmla="*/ 1966192 h 2461986"/>
              <a:gd name="connsiteX9" fmla="*/ 0 w 3731924"/>
              <a:gd name="connsiteY9" fmla="*/ 404417 h 2461986"/>
              <a:gd name="connsiteX10" fmla="*/ 349020 w 3731924"/>
              <a:gd name="connsiteY10" fmla="*/ 40915 h 2461986"/>
              <a:gd name="connsiteX0" fmla="*/ 349020 w 3731924"/>
              <a:gd name="connsiteY0" fmla="*/ 40915 h 2505489"/>
              <a:gd name="connsiteX1" fmla="*/ 3321804 w 3731924"/>
              <a:gd name="connsiteY1" fmla="*/ 5745 h 2505489"/>
              <a:gd name="connsiteX2" fmla="*/ 3685944 w 3731924"/>
              <a:gd name="connsiteY2" fmla="*/ 380640 h 2505489"/>
              <a:gd name="connsiteX3" fmla="*/ 3692477 w 3731924"/>
              <a:gd name="connsiteY3" fmla="*/ 379981 h 2505489"/>
              <a:gd name="connsiteX4" fmla="*/ 3731924 w 3731924"/>
              <a:gd name="connsiteY4" fmla="*/ 2084515 h 2505489"/>
              <a:gd name="connsiteX5" fmla="*/ 3346219 w 3731924"/>
              <a:gd name="connsiteY5" fmla="*/ 2447565 h 2505489"/>
              <a:gd name="connsiteX6" fmla="*/ 412027 w 3731924"/>
              <a:gd name="connsiteY6" fmla="*/ 2455382 h 2505489"/>
              <a:gd name="connsiteX7" fmla="*/ 86283 w 3731924"/>
              <a:gd name="connsiteY7" fmla="*/ 1966192 h 2505489"/>
              <a:gd name="connsiteX8" fmla="*/ 0 w 3731924"/>
              <a:gd name="connsiteY8" fmla="*/ 404417 h 2505489"/>
              <a:gd name="connsiteX9" fmla="*/ 349020 w 3731924"/>
              <a:gd name="connsiteY9" fmla="*/ 40915 h 2505489"/>
              <a:gd name="connsiteX0" fmla="*/ 349020 w 3760415"/>
              <a:gd name="connsiteY0" fmla="*/ 40915 h 2505489"/>
              <a:gd name="connsiteX1" fmla="*/ 3321804 w 3760415"/>
              <a:gd name="connsiteY1" fmla="*/ 5745 h 2505489"/>
              <a:gd name="connsiteX2" fmla="*/ 3685944 w 3760415"/>
              <a:gd name="connsiteY2" fmla="*/ 380640 h 2505489"/>
              <a:gd name="connsiteX3" fmla="*/ 3731924 w 3760415"/>
              <a:gd name="connsiteY3" fmla="*/ 2084515 h 2505489"/>
              <a:gd name="connsiteX4" fmla="*/ 3346219 w 3760415"/>
              <a:gd name="connsiteY4" fmla="*/ 2447565 h 2505489"/>
              <a:gd name="connsiteX5" fmla="*/ 412027 w 3760415"/>
              <a:gd name="connsiteY5" fmla="*/ 2455382 h 2505489"/>
              <a:gd name="connsiteX6" fmla="*/ 86283 w 3760415"/>
              <a:gd name="connsiteY6" fmla="*/ 1966192 h 2505489"/>
              <a:gd name="connsiteX7" fmla="*/ 0 w 3760415"/>
              <a:gd name="connsiteY7" fmla="*/ 404417 h 2505489"/>
              <a:gd name="connsiteX8" fmla="*/ 349020 w 3760415"/>
              <a:gd name="connsiteY8" fmla="*/ 40915 h 2505489"/>
              <a:gd name="connsiteX0" fmla="*/ 349020 w 3836324"/>
              <a:gd name="connsiteY0" fmla="*/ 40915 h 2505489"/>
              <a:gd name="connsiteX1" fmla="*/ 3321804 w 3836324"/>
              <a:gd name="connsiteY1" fmla="*/ 5745 h 2505489"/>
              <a:gd name="connsiteX2" fmla="*/ 3685944 w 3836324"/>
              <a:gd name="connsiteY2" fmla="*/ 380640 h 2505489"/>
              <a:gd name="connsiteX3" fmla="*/ 3731924 w 3836324"/>
              <a:gd name="connsiteY3" fmla="*/ 2084515 h 2505489"/>
              <a:gd name="connsiteX4" fmla="*/ 3346219 w 3836324"/>
              <a:gd name="connsiteY4" fmla="*/ 2447565 h 2505489"/>
              <a:gd name="connsiteX5" fmla="*/ 412027 w 3836324"/>
              <a:gd name="connsiteY5" fmla="*/ 2455382 h 2505489"/>
              <a:gd name="connsiteX6" fmla="*/ 86283 w 3836324"/>
              <a:gd name="connsiteY6" fmla="*/ 1966192 h 2505489"/>
              <a:gd name="connsiteX7" fmla="*/ 0 w 3836324"/>
              <a:gd name="connsiteY7" fmla="*/ 404417 h 2505489"/>
              <a:gd name="connsiteX8" fmla="*/ 349020 w 3836324"/>
              <a:gd name="connsiteY8" fmla="*/ 40915 h 2505489"/>
              <a:gd name="connsiteX0" fmla="*/ 349020 w 3922433"/>
              <a:gd name="connsiteY0" fmla="*/ 40915 h 2503784"/>
              <a:gd name="connsiteX1" fmla="*/ 3321804 w 3922433"/>
              <a:gd name="connsiteY1" fmla="*/ 5745 h 2503784"/>
              <a:gd name="connsiteX2" fmla="*/ 3685944 w 3922433"/>
              <a:gd name="connsiteY2" fmla="*/ 380640 h 2503784"/>
              <a:gd name="connsiteX3" fmla="*/ 3911841 w 3922433"/>
              <a:gd name="connsiteY3" fmla="*/ 2116265 h 2503784"/>
              <a:gd name="connsiteX4" fmla="*/ 3346219 w 3922433"/>
              <a:gd name="connsiteY4" fmla="*/ 2447565 h 2503784"/>
              <a:gd name="connsiteX5" fmla="*/ 412027 w 3922433"/>
              <a:gd name="connsiteY5" fmla="*/ 2455382 h 2503784"/>
              <a:gd name="connsiteX6" fmla="*/ 86283 w 3922433"/>
              <a:gd name="connsiteY6" fmla="*/ 1966192 h 2503784"/>
              <a:gd name="connsiteX7" fmla="*/ 0 w 3922433"/>
              <a:gd name="connsiteY7" fmla="*/ 404417 h 2503784"/>
              <a:gd name="connsiteX8" fmla="*/ 349020 w 3922433"/>
              <a:gd name="connsiteY8" fmla="*/ 40915 h 2503784"/>
              <a:gd name="connsiteX0" fmla="*/ 349020 w 3922433"/>
              <a:gd name="connsiteY0" fmla="*/ 40915 h 2731150"/>
              <a:gd name="connsiteX1" fmla="*/ 3321804 w 3922433"/>
              <a:gd name="connsiteY1" fmla="*/ 5745 h 2731150"/>
              <a:gd name="connsiteX2" fmla="*/ 3685944 w 3922433"/>
              <a:gd name="connsiteY2" fmla="*/ 380640 h 2731150"/>
              <a:gd name="connsiteX3" fmla="*/ 3911841 w 3922433"/>
              <a:gd name="connsiteY3" fmla="*/ 2116265 h 2731150"/>
              <a:gd name="connsiteX4" fmla="*/ 3314469 w 3922433"/>
              <a:gd name="connsiteY4" fmla="*/ 2722732 h 2731150"/>
              <a:gd name="connsiteX5" fmla="*/ 412027 w 3922433"/>
              <a:gd name="connsiteY5" fmla="*/ 2455382 h 2731150"/>
              <a:gd name="connsiteX6" fmla="*/ 86283 w 3922433"/>
              <a:gd name="connsiteY6" fmla="*/ 1966192 h 2731150"/>
              <a:gd name="connsiteX7" fmla="*/ 0 w 3922433"/>
              <a:gd name="connsiteY7" fmla="*/ 404417 h 2731150"/>
              <a:gd name="connsiteX8" fmla="*/ 349020 w 3922433"/>
              <a:gd name="connsiteY8" fmla="*/ 40915 h 2731150"/>
              <a:gd name="connsiteX0" fmla="*/ 349020 w 3922433"/>
              <a:gd name="connsiteY0" fmla="*/ 40915 h 3196990"/>
              <a:gd name="connsiteX1" fmla="*/ 3321804 w 3922433"/>
              <a:gd name="connsiteY1" fmla="*/ 5745 h 3196990"/>
              <a:gd name="connsiteX2" fmla="*/ 3685944 w 3922433"/>
              <a:gd name="connsiteY2" fmla="*/ 380640 h 3196990"/>
              <a:gd name="connsiteX3" fmla="*/ 3911841 w 3922433"/>
              <a:gd name="connsiteY3" fmla="*/ 2116265 h 3196990"/>
              <a:gd name="connsiteX4" fmla="*/ 3314469 w 3922433"/>
              <a:gd name="connsiteY4" fmla="*/ 2722732 h 3196990"/>
              <a:gd name="connsiteX5" fmla="*/ 253277 w 3922433"/>
              <a:gd name="connsiteY5" fmla="*/ 3185632 h 3196990"/>
              <a:gd name="connsiteX6" fmla="*/ 86283 w 3922433"/>
              <a:gd name="connsiteY6" fmla="*/ 1966192 h 3196990"/>
              <a:gd name="connsiteX7" fmla="*/ 0 w 3922433"/>
              <a:gd name="connsiteY7" fmla="*/ 404417 h 3196990"/>
              <a:gd name="connsiteX8" fmla="*/ 349020 w 3922433"/>
              <a:gd name="connsiteY8" fmla="*/ 40915 h 3196990"/>
              <a:gd name="connsiteX0" fmla="*/ 707324 w 4280737"/>
              <a:gd name="connsiteY0" fmla="*/ 40915 h 3196990"/>
              <a:gd name="connsiteX1" fmla="*/ 3680108 w 4280737"/>
              <a:gd name="connsiteY1" fmla="*/ 5745 h 3196990"/>
              <a:gd name="connsiteX2" fmla="*/ 4044248 w 4280737"/>
              <a:gd name="connsiteY2" fmla="*/ 380640 h 3196990"/>
              <a:gd name="connsiteX3" fmla="*/ 4270145 w 4280737"/>
              <a:gd name="connsiteY3" fmla="*/ 2116265 h 3196990"/>
              <a:gd name="connsiteX4" fmla="*/ 3672773 w 4280737"/>
              <a:gd name="connsiteY4" fmla="*/ 2722732 h 3196990"/>
              <a:gd name="connsiteX5" fmla="*/ 611581 w 4280737"/>
              <a:gd name="connsiteY5" fmla="*/ 3185632 h 3196990"/>
              <a:gd name="connsiteX6" fmla="*/ 87 w 4280737"/>
              <a:gd name="connsiteY6" fmla="*/ 2019109 h 3196990"/>
              <a:gd name="connsiteX7" fmla="*/ 358304 w 4280737"/>
              <a:gd name="connsiteY7" fmla="*/ 404417 h 3196990"/>
              <a:gd name="connsiteX8" fmla="*/ 707324 w 4280737"/>
              <a:gd name="connsiteY8" fmla="*/ 40915 h 3196990"/>
              <a:gd name="connsiteX0" fmla="*/ 707237 w 4280650"/>
              <a:gd name="connsiteY0" fmla="*/ 40915 h 3196990"/>
              <a:gd name="connsiteX1" fmla="*/ 3680021 w 4280650"/>
              <a:gd name="connsiteY1" fmla="*/ 5745 h 3196990"/>
              <a:gd name="connsiteX2" fmla="*/ 4044161 w 4280650"/>
              <a:gd name="connsiteY2" fmla="*/ 380640 h 3196990"/>
              <a:gd name="connsiteX3" fmla="*/ 4270058 w 4280650"/>
              <a:gd name="connsiteY3" fmla="*/ 2116265 h 3196990"/>
              <a:gd name="connsiteX4" fmla="*/ 3672686 w 4280650"/>
              <a:gd name="connsiteY4" fmla="*/ 2722732 h 3196990"/>
              <a:gd name="connsiteX5" fmla="*/ 611494 w 4280650"/>
              <a:gd name="connsiteY5" fmla="*/ 3185632 h 3196990"/>
              <a:gd name="connsiteX6" fmla="*/ 0 w 4280650"/>
              <a:gd name="connsiteY6" fmla="*/ 2019109 h 3196990"/>
              <a:gd name="connsiteX7" fmla="*/ 707237 w 4280650"/>
              <a:gd name="connsiteY7" fmla="*/ 40915 h 3196990"/>
              <a:gd name="connsiteX0" fmla="*/ 381844 w 4346841"/>
              <a:gd name="connsiteY0" fmla="*/ 12236 h 3358811"/>
              <a:gd name="connsiteX1" fmla="*/ 3746212 w 4346841"/>
              <a:gd name="connsiteY1" fmla="*/ 167566 h 3358811"/>
              <a:gd name="connsiteX2" fmla="*/ 4110352 w 4346841"/>
              <a:gd name="connsiteY2" fmla="*/ 542461 h 3358811"/>
              <a:gd name="connsiteX3" fmla="*/ 4336249 w 4346841"/>
              <a:gd name="connsiteY3" fmla="*/ 2278086 h 3358811"/>
              <a:gd name="connsiteX4" fmla="*/ 3738877 w 4346841"/>
              <a:gd name="connsiteY4" fmla="*/ 2884553 h 3358811"/>
              <a:gd name="connsiteX5" fmla="*/ 677685 w 4346841"/>
              <a:gd name="connsiteY5" fmla="*/ 3347453 h 3358811"/>
              <a:gd name="connsiteX6" fmla="*/ 66191 w 4346841"/>
              <a:gd name="connsiteY6" fmla="*/ 2180930 h 3358811"/>
              <a:gd name="connsiteX7" fmla="*/ 381844 w 4346841"/>
              <a:gd name="connsiteY7" fmla="*/ 12236 h 3358811"/>
              <a:gd name="connsiteX0" fmla="*/ 381844 w 4338756"/>
              <a:gd name="connsiteY0" fmla="*/ 12236 h 3358811"/>
              <a:gd name="connsiteX1" fmla="*/ 3746212 w 4338756"/>
              <a:gd name="connsiteY1" fmla="*/ 167566 h 3358811"/>
              <a:gd name="connsiteX2" fmla="*/ 4336249 w 4338756"/>
              <a:gd name="connsiteY2" fmla="*/ 2278086 h 3358811"/>
              <a:gd name="connsiteX3" fmla="*/ 3738877 w 4338756"/>
              <a:gd name="connsiteY3" fmla="*/ 2884553 h 3358811"/>
              <a:gd name="connsiteX4" fmla="*/ 677685 w 4338756"/>
              <a:gd name="connsiteY4" fmla="*/ 3347453 h 3358811"/>
              <a:gd name="connsiteX5" fmla="*/ 66191 w 4338756"/>
              <a:gd name="connsiteY5" fmla="*/ 2180930 h 3358811"/>
              <a:gd name="connsiteX6" fmla="*/ 381844 w 4338756"/>
              <a:gd name="connsiteY6" fmla="*/ 12236 h 3358811"/>
              <a:gd name="connsiteX0" fmla="*/ 381844 w 4558932"/>
              <a:gd name="connsiteY0" fmla="*/ 12236 h 3347798"/>
              <a:gd name="connsiteX1" fmla="*/ 3746212 w 4558932"/>
              <a:gd name="connsiteY1" fmla="*/ 167566 h 3347798"/>
              <a:gd name="connsiteX2" fmla="*/ 4336249 w 4558932"/>
              <a:gd name="connsiteY2" fmla="*/ 2278086 h 3347798"/>
              <a:gd name="connsiteX3" fmla="*/ 677685 w 4558932"/>
              <a:gd name="connsiteY3" fmla="*/ 3347453 h 3347798"/>
              <a:gd name="connsiteX4" fmla="*/ 66191 w 4558932"/>
              <a:gd name="connsiteY4" fmla="*/ 2180930 h 3347798"/>
              <a:gd name="connsiteX5" fmla="*/ 381844 w 4558932"/>
              <a:gd name="connsiteY5" fmla="*/ 12236 h 3347798"/>
              <a:gd name="connsiteX0" fmla="*/ 381844 w 4603988"/>
              <a:gd name="connsiteY0" fmla="*/ 12236 h 2499995"/>
              <a:gd name="connsiteX1" fmla="*/ 3746212 w 4603988"/>
              <a:gd name="connsiteY1" fmla="*/ 167566 h 2499995"/>
              <a:gd name="connsiteX2" fmla="*/ 4336249 w 4603988"/>
              <a:gd name="connsiteY2" fmla="*/ 2278086 h 2499995"/>
              <a:gd name="connsiteX3" fmla="*/ 66191 w 4603988"/>
              <a:gd name="connsiteY3" fmla="*/ 2180930 h 2499995"/>
              <a:gd name="connsiteX4" fmla="*/ 381844 w 4603988"/>
              <a:gd name="connsiteY4" fmla="*/ 12236 h 2499995"/>
              <a:gd name="connsiteX0" fmla="*/ 441349 w 5065942"/>
              <a:gd name="connsiteY0" fmla="*/ 67024 h 2554783"/>
              <a:gd name="connsiteX1" fmla="*/ 4715884 w 5065942"/>
              <a:gd name="connsiteY1" fmla="*/ 508104 h 2554783"/>
              <a:gd name="connsiteX2" fmla="*/ 4395754 w 5065942"/>
              <a:gd name="connsiteY2" fmla="*/ 2332874 h 2554783"/>
              <a:gd name="connsiteX3" fmla="*/ 125696 w 5065942"/>
              <a:gd name="connsiteY3" fmla="*/ 2235718 h 2554783"/>
              <a:gd name="connsiteX4" fmla="*/ 441349 w 5065942"/>
              <a:gd name="connsiteY4" fmla="*/ 67024 h 2554783"/>
              <a:gd name="connsiteX0" fmla="*/ 441349 w 5065942"/>
              <a:gd name="connsiteY0" fmla="*/ 81560 h 2569319"/>
              <a:gd name="connsiteX1" fmla="*/ 4715884 w 5065942"/>
              <a:gd name="connsiteY1" fmla="*/ 522640 h 2569319"/>
              <a:gd name="connsiteX2" fmla="*/ 4395754 w 5065942"/>
              <a:gd name="connsiteY2" fmla="*/ 2347410 h 2569319"/>
              <a:gd name="connsiteX3" fmla="*/ 125696 w 5065942"/>
              <a:gd name="connsiteY3" fmla="*/ 2250254 h 2569319"/>
              <a:gd name="connsiteX4" fmla="*/ 441349 w 5065942"/>
              <a:gd name="connsiteY4" fmla="*/ 81560 h 2569319"/>
              <a:gd name="connsiteX0" fmla="*/ 441349 w 5139384"/>
              <a:gd name="connsiteY0" fmla="*/ 81560 h 3528722"/>
              <a:gd name="connsiteX1" fmla="*/ 4715884 w 5139384"/>
              <a:gd name="connsiteY1" fmla="*/ 522640 h 3528722"/>
              <a:gd name="connsiteX2" fmla="*/ 4596837 w 5139384"/>
              <a:gd name="connsiteY2" fmla="*/ 3469244 h 3528722"/>
              <a:gd name="connsiteX3" fmla="*/ 125696 w 5139384"/>
              <a:gd name="connsiteY3" fmla="*/ 2250254 h 3528722"/>
              <a:gd name="connsiteX4" fmla="*/ 441349 w 5139384"/>
              <a:gd name="connsiteY4" fmla="*/ 81560 h 3528722"/>
              <a:gd name="connsiteX0" fmla="*/ 441349 w 4990904"/>
              <a:gd name="connsiteY0" fmla="*/ 81560 h 3528722"/>
              <a:gd name="connsiteX1" fmla="*/ 4715884 w 4990904"/>
              <a:gd name="connsiteY1" fmla="*/ 522640 h 3528722"/>
              <a:gd name="connsiteX2" fmla="*/ 4596837 w 4990904"/>
              <a:gd name="connsiteY2" fmla="*/ 3469244 h 3528722"/>
              <a:gd name="connsiteX3" fmla="*/ 125696 w 4990904"/>
              <a:gd name="connsiteY3" fmla="*/ 2250254 h 3528722"/>
              <a:gd name="connsiteX4" fmla="*/ 441349 w 4990904"/>
              <a:gd name="connsiteY4" fmla="*/ 81560 h 3528722"/>
              <a:gd name="connsiteX0" fmla="*/ 441349 w 4864781"/>
              <a:gd name="connsiteY0" fmla="*/ 81560 h 3528722"/>
              <a:gd name="connsiteX1" fmla="*/ 4715884 w 4864781"/>
              <a:gd name="connsiteY1" fmla="*/ 522640 h 3528722"/>
              <a:gd name="connsiteX2" fmla="*/ 4596837 w 4864781"/>
              <a:gd name="connsiteY2" fmla="*/ 3469244 h 3528722"/>
              <a:gd name="connsiteX3" fmla="*/ 125696 w 4864781"/>
              <a:gd name="connsiteY3" fmla="*/ 2250254 h 3528722"/>
              <a:gd name="connsiteX4" fmla="*/ 441349 w 4864781"/>
              <a:gd name="connsiteY4" fmla="*/ 81560 h 3528722"/>
              <a:gd name="connsiteX0" fmla="*/ 441349 w 4858478"/>
              <a:gd name="connsiteY0" fmla="*/ 81560 h 3447763"/>
              <a:gd name="connsiteX1" fmla="*/ 4715884 w 4858478"/>
              <a:gd name="connsiteY1" fmla="*/ 522640 h 3447763"/>
              <a:gd name="connsiteX2" fmla="*/ 4565087 w 4858478"/>
              <a:gd name="connsiteY2" fmla="*/ 3384577 h 3447763"/>
              <a:gd name="connsiteX3" fmla="*/ 125696 w 4858478"/>
              <a:gd name="connsiteY3" fmla="*/ 2250254 h 3447763"/>
              <a:gd name="connsiteX4" fmla="*/ 441349 w 4858478"/>
              <a:gd name="connsiteY4" fmla="*/ 81560 h 3447763"/>
              <a:gd name="connsiteX0" fmla="*/ 441349 w 4887282"/>
              <a:gd name="connsiteY0" fmla="*/ 81560 h 3447763"/>
              <a:gd name="connsiteX1" fmla="*/ 4715884 w 4887282"/>
              <a:gd name="connsiteY1" fmla="*/ 522640 h 3447763"/>
              <a:gd name="connsiteX2" fmla="*/ 4565087 w 4887282"/>
              <a:gd name="connsiteY2" fmla="*/ 3384577 h 3447763"/>
              <a:gd name="connsiteX3" fmla="*/ 125696 w 4887282"/>
              <a:gd name="connsiteY3" fmla="*/ 2250254 h 3447763"/>
              <a:gd name="connsiteX4" fmla="*/ 441349 w 4887282"/>
              <a:gd name="connsiteY4" fmla="*/ 81560 h 3447763"/>
              <a:gd name="connsiteX0" fmla="*/ 463165 w 4909098"/>
              <a:gd name="connsiteY0" fmla="*/ 131253 h 3571167"/>
              <a:gd name="connsiteX1" fmla="*/ 4737700 w 4909098"/>
              <a:gd name="connsiteY1" fmla="*/ 572333 h 3571167"/>
              <a:gd name="connsiteX2" fmla="*/ 4586903 w 4909098"/>
              <a:gd name="connsiteY2" fmla="*/ 3434270 h 3571167"/>
              <a:gd name="connsiteX3" fmla="*/ 105179 w 4909098"/>
              <a:gd name="connsiteY3" fmla="*/ 3051364 h 3571167"/>
              <a:gd name="connsiteX4" fmla="*/ 463165 w 4909098"/>
              <a:gd name="connsiteY4" fmla="*/ 131253 h 3571167"/>
              <a:gd name="connsiteX0" fmla="*/ 552371 w 4998304"/>
              <a:gd name="connsiteY0" fmla="*/ 131253 h 3571167"/>
              <a:gd name="connsiteX1" fmla="*/ 4826906 w 4998304"/>
              <a:gd name="connsiteY1" fmla="*/ 572333 h 3571167"/>
              <a:gd name="connsiteX2" fmla="*/ 4676109 w 4998304"/>
              <a:gd name="connsiteY2" fmla="*/ 3434270 h 3571167"/>
              <a:gd name="connsiteX3" fmla="*/ 194385 w 4998304"/>
              <a:gd name="connsiteY3" fmla="*/ 3051364 h 3571167"/>
              <a:gd name="connsiteX4" fmla="*/ 552371 w 4998304"/>
              <a:gd name="connsiteY4" fmla="*/ 131253 h 3571167"/>
              <a:gd name="connsiteX0" fmla="*/ 552371 w 4998304"/>
              <a:gd name="connsiteY0" fmla="*/ 131253 h 3574970"/>
              <a:gd name="connsiteX1" fmla="*/ 4826906 w 4998304"/>
              <a:gd name="connsiteY1" fmla="*/ 572333 h 3574970"/>
              <a:gd name="connsiteX2" fmla="*/ 4676109 w 4998304"/>
              <a:gd name="connsiteY2" fmla="*/ 3434270 h 3574970"/>
              <a:gd name="connsiteX3" fmla="*/ 194385 w 4998304"/>
              <a:gd name="connsiteY3" fmla="*/ 3051364 h 3574970"/>
              <a:gd name="connsiteX4" fmla="*/ 552371 w 4998304"/>
              <a:gd name="connsiteY4" fmla="*/ 131253 h 3574970"/>
              <a:gd name="connsiteX0" fmla="*/ 552371 w 4998304"/>
              <a:gd name="connsiteY0" fmla="*/ 131253 h 3652754"/>
              <a:gd name="connsiteX1" fmla="*/ 4826906 w 4998304"/>
              <a:gd name="connsiteY1" fmla="*/ 572333 h 3652754"/>
              <a:gd name="connsiteX2" fmla="*/ 4676109 w 4998304"/>
              <a:gd name="connsiteY2" fmla="*/ 3434270 h 3652754"/>
              <a:gd name="connsiteX3" fmla="*/ 2299966 w 4998304"/>
              <a:gd name="connsiteY3" fmla="*/ 3380587 h 3652754"/>
              <a:gd name="connsiteX4" fmla="*/ 194385 w 4998304"/>
              <a:gd name="connsiteY4" fmla="*/ 3051364 h 3652754"/>
              <a:gd name="connsiteX5" fmla="*/ 552371 w 4998304"/>
              <a:gd name="connsiteY5" fmla="*/ 131253 h 3652754"/>
              <a:gd name="connsiteX0" fmla="*/ 552371 w 4998304"/>
              <a:gd name="connsiteY0" fmla="*/ 131253 h 3652754"/>
              <a:gd name="connsiteX1" fmla="*/ 4826906 w 4998304"/>
              <a:gd name="connsiteY1" fmla="*/ 572333 h 3652754"/>
              <a:gd name="connsiteX2" fmla="*/ 4676109 w 4998304"/>
              <a:gd name="connsiteY2" fmla="*/ 3434270 h 3652754"/>
              <a:gd name="connsiteX3" fmla="*/ 2299966 w 4998304"/>
              <a:gd name="connsiteY3" fmla="*/ 3380587 h 3652754"/>
              <a:gd name="connsiteX4" fmla="*/ 194385 w 4998304"/>
              <a:gd name="connsiteY4" fmla="*/ 3051364 h 3652754"/>
              <a:gd name="connsiteX5" fmla="*/ 552371 w 4998304"/>
              <a:gd name="connsiteY5" fmla="*/ 131253 h 3652754"/>
              <a:gd name="connsiteX0" fmla="*/ 552371 w 4998304"/>
              <a:gd name="connsiteY0" fmla="*/ 131253 h 3568093"/>
              <a:gd name="connsiteX1" fmla="*/ 4826906 w 4998304"/>
              <a:gd name="connsiteY1" fmla="*/ 572333 h 3568093"/>
              <a:gd name="connsiteX2" fmla="*/ 4676109 w 4998304"/>
              <a:gd name="connsiteY2" fmla="*/ 3434270 h 3568093"/>
              <a:gd name="connsiteX3" fmla="*/ 2299966 w 4998304"/>
              <a:gd name="connsiteY3" fmla="*/ 3380587 h 3568093"/>
              <a:gd name="connsiteX4" fmla="*/ 194385 w 4998304"/>
              <a:gd name="connsiteY4" fmla="*/ 3051364 h 3568093"/>
              <a:gd name="connsiteX5" fmla="*/ 552371 w 4998304"/>
              <a:gd name="connsiteY5" fmla="*/ 131253 h 3568093"/>
              <a:gd name="connsiteX0" fmla="*/ 586120 w 5032053"/>
              <a:gd name="connsiteY0" fmla="*/ 133407 h 3570247"/>
              <a:gd name="connsiteX1" fmla="*/ 4860655 w 5032053"/>
              <a:gd name="connsiteY1" fmla="*/ 574487 h 3570247"/>
              <a:gd name="connsiteX2" fmla="*/ 4709858 w 5032053"/>
              <a:gd name="connsiteY2" fmla="*/ 3436424 h 3570247"/>
              <a:gd name="connsiteX3" fmla="*/ 2333715 w 5032053"/>
              <a:gd name="connsiteY3" fmla="*/ 3382741 h 3570247"/>
              <a:gd name="connsiteX4" fmla="*/ 175217 w 5032053"/>
              <a:gd name="connsiteY4" fmla="*/ 3085268 h 3570247"/>
              <a:gd name="connsiteX5" fmla="*/ 586120 w 5032053"/>
              <a:gd name="connsiteY5" fmla="*/ 133407 h 3570247"/>
              <a:gd name="connsiteX0" fmla="*/ 607257 w 5053190"/>
              <a:gd name="connsiteY0" fmla="*/ 129104 h 3565944"/>
              <a:gd name="connsiteX1" fmla="*/ 4881792 w 5053190"/>
              <a:gd name="connsiteY1" fmla="*/ 570184 h 3565944"/>
              <a:gd name="connsiteX2" fmla="*/ 4730995 w 5053190"/>
              <a:gd name="connsiteY2" fmla="*/ 3432121 h 3565944"/>
              <a:gd name="connsiteX3" fmla="*/ 2354852 w 5053190"/>
              <a:gd name="connsiteY3" fmla="*/ 3378438 h 3565944"/>
              <a:gd name="connsiteX4" fmla="*/ 164604 w 5053190"/>
              <a:gd name="connsiteY4" fmla="*/ 3017465 h 3565944"/>
              <a:gd name="connsiteX5" fmla="*/ 607257 w 5053190"/>
              <a:gd name="connsiteY5" fmla="*/ 129104 h 3565944"/>
              <a:gd name="connsiteX0" fmla="*/ 593774 w 5039707"/>
              <a:gd name="connsiteY0" fmla="*/ 129104 h 3565944"/>
              <a:gd name="connsiteX1" fmla="*/ 4868309 w 5039707"/>
              <a:gd name="connsiteY1" fmla="*/ 570184 h 3565944"/>
              <a:gd name="connsiteX2" fmla="*/ 4717512 w 5039707"/>
              <a:gd name="connsiteY2" fmla="*/ 3432121 h 3565944"/>
              <a:gd name="connsiteX3" fmla="*/ 2341369 w 5039707"/>
              <a:gd name="connsiteY3" fmla="*/ 3378438 h 3565944"/>
              <a:gd name="connsiteX4" fmla="*/ 151121 w 5039707"/>
              <a:gd name="connsiteY4" fmla="*/ 3017465 h 3565944"/>
              <a:gd name="connsiteX5" fmla="*/ 593774 w 5039707"/>
              <a:gd name="connsiteY5" fmla="*/ 129104 h 3565944"/>
              <a:gd name="connsiteX0" fmla="*/ 550367 w 5070383"/>
              <a:gd name="connsiteY0" fmla="*/ 129104 h 3565944"/>
              <a:gd name="connsiteX1" fmla="*/ 4898985 w 5070383"/>
              <a:gd name="connsiteY1" fmla="*/ 570184 h 3565944"/>
              <a:gd name="connsiteX2" fmla="*/ 4748188 w 5070383"/>
              <a:gd name="connsiteY2" fmla="*/ 3432121 h 3565944"/>
              <a:gd name="connsiteX3" fmla="*/ 2372045 w 5070383"/>
              <a:gd name="connsiteY3" fmla="*/ 3378438 h 3565944"/>
              <a:gd name="connsiteX4" fmla="*/ 181797 w 5070383"/>
              <a:gd name="connsiteY4" fmla="*/ 3017465 h 3565944"/>
              <a:gd name="connsiteX5" fmla="*/ 550367 w 5070383"/>
              <a:gd name="connsiteY5" fmla="*/ 129104 h 3565944"/>
              <a:gd name="connsiteX0" fmla="*/ 582606 w 5102622"/>
              <a:gd name="connsiteY0" fmla="*/ 32804 h 3469644"/>
              <a:gd name="connsiteX1" fmla="*/ 4931224 w 5102622"/>
              <a:gd name="connsiteY1" fmla="*/ 473884 h 3469644"/>
              <a:gd name="connsiteX2" fmla="*/ 4780427 w 5102622"/>
              <a:gd name="connsiteY2" fmla="*/ 3335821 h 3469644"/>
              <a:gd name="connsiteX3" fmla="*/ 2404284 w 5102622"/>
              <a:gd name="connsiteY3" fmla="*/ 3282138 h 3469644"/>
              <a:gd name="connsiteX4" fmla="*/ 214036 w 5102622"/>
              <a:gd name="connsiteY4" fmla="*/ 2921165 h 3469644"/>
              <a:gd name="connsiteX5" fmla="*/ 139452 w 5102622"/>
              <a:gd name="connsiteY5" fmla="*/ 1387722 h 3469644"/>
              <a:gd name="connsiteX6" fmla="*/ 582606 w 5102622"/>
              <a:gd name="connsiteY6" fmla="*/ 32804 h 3469644"/>
              <a:gd name="connsiteX0" fmla="*/ 582606 w 5102622"/>
              <a:gd name="connsiteY0" fmla="*/ 22914 h 3459754"/>
              <a:gd name="connsiteX1" fmla="*/ 4931224 w 5102622"/>
              <a:gd name="connsiteY1" fmla="*/ 463994 h 3459754"/>
              <a:gd name="connsiteX2" fmla="*/ 4780427 w 5102622"/>
              <a:gd name="connsiteY2" fmla="*/ 3325931 h 3459754"/>
              <a:gd name="connsiteX3" fmla="*/ 2404284 w 5102622"/>
              <a:gd name="connsiteY3" fmla="*/ 3272248 h 3459754"/>
              <a:gd name="connsiteX4" fmla="*/ 214036 w 5102622"/>
              <a:gd name="connsiteY4" fmla="*/ 2911275 h 3459754"/>
              <a:gd name="connsiteX5" fmla="*/ 139452 w 5102622"/>
              <a:gd name="connsiteY5" fmla="*/ 1377832 h 3459754"/>
              <a:gd name="connsiteX6" fmla="*/ 582606 w 5102622"/>
              <a:gd name="connsiteY6" fmla="*/ 22914 h 3459754"/>
              <a:gd name="connsiteX0" fmla="*/ 635522 w 5102622"/>
              <a:gd name="connsiteY0" fmla="*/ 22425 h 3469848"/>
              <a:gd name="connsiteX1" fmla="*/ 4931224 w 5102622"/>
              <a:gd name="connsiteY1" fmla="*/ 474088 h 3469848"/>
              <a:gd name="connsiteX2" fmla="*/ 4780427 w 5102622"/>
              <a:gd name="connsiteY2" fmla="*/ 3336025 h 3469848"/>
              <a:gd name="connsiteX3" fmla="*/ 2404284 w 5102622"/>
              <a:gd name="connsiteY3" fmla="*/ 3282342 h 3469848"/>
              <a:gd name="connsiteX4" fmla="*/ 214036 w 5102622"/>
              <a:gd name="connsiteY4" fmla="*/ 2921369 h 3469848"/>
              <a:gd name="connsiteX5" fmla="*/ 139452 w 5102622"/>
              <a:gd name="connsiteY5" fmla="*/ 1387926 h 3469848"/>
              <a:gd name="connsiteX6" fmla="*/ 635522 w 5102622"/>
              <a:gd name="connsiteY6" fmla="*/ 22425 h 3469848"/>
              <a:gd name="connsiteX0" fmla="*/ 536502 w 5003602"/>
              <a:gd name="connsiteY0" fmla="*/ 22425 h 3469848"/>
              <a:gd name="connsiteX1" fmla="*/ 4832204 w 5003602"/>
              <a:gd name="connsiteY1" fmla="*/ 474088 h 3469848"/>
              <a:gd name="connsiteX2" fmla="*/ 4681407 w 5003602"/>
              <a:gd name="connsiteY2" fmla="*/ 3336025 h 3469848"/>
              <a:gd name="connsiteX3" fmla="*/ 2305264 w 5003602"/>
              <a:gd name="connsiteY3" fmla="*/ 3282342 h 3469848"/>
              <a:gd name="connsiteX4" fmla="*/ 115016 w 5003602"/>
              <a:gd name="connsiteY4" fmla="*/ 2921369 h 3469848"/>
              <a:gd name="connsiteX5" fmla="*/ 40432 w 5003602"/>
              <a:gd name="connsiteY5" fmla="*/ 1387926 h 3469848"/>
              <a:gd name="connsiteX6" fmla="*/ 536502 w 5003602"/>
              <a:gd name="connsiteY6" fmla="*/ 22425 h 3469848"/>
              <a:gd name="connsiteX0" fmla="*/ 536502 w 5003602"/>
              <a:gd name="connsiteY0" fmla="*/ 70579 h 3518002"/>
              <a:gd name="connsiteX1" fmla="*/ 2453432 w 5003602"/>
              <a:gd name="connsiteY1" fmla="*/ 229580 h 3518002"/>
              <a:gd name="connsiteX2" fmla="*/ 4832204 w 5003602"/>
              <a:gd name="connsiteY2" fmla="*/ 522242 h 3518002"/>
              <a:gd name="connsiteX3" fmla="*/ 4681407 w 5003602"/>
              <a:gd name="connsiteY3" fmla="*/ 3384179 h 3518002"/>
              <a:gd name="connsiteX4" fmla="*/ 2305264 w 5003602"/>
              <a:gd name="connsiteY4" fmla="*/ 3330496 h 3518002"/>
              <a:gd name="connsiteX5" fmla="*/ 115016 w 5003602"/>
              <a:gd name="connsiteY5" fmla="*/ 2969523 h 3518002"/>
              <a:gd name="connsiteX6" fmla="*/ 40432 w 5003602"/>
              <a:gd name="connsiteY6" fmla="*/ 1436080 h 3518002"/>
              <a:gd name="connsiteX7" fmla="*/ 536502 w 5003602"/>
              <a:gd name="connsiteY7" fmla="*/ 70579 h 3518002"/>
              <a:gd name="connsiteX0" fmla="*/ 536502 w 5027468"/>
              <a:gd name="connsiteY0" fmla="*/ 70579 h 3518002"/>
              <a:gd name="connsiteX1" fmla="*/ 2453432 w 5027468"/>
              <a:gd name="connsiteY1" fmla="*/ 229580 h 3518002"/>
              <a:gd name="connsiteX2" fmla="*/ 4863954 w 5027468"/>
              <a:gd name="connsiteY2" fmla="*/ 606908 h 3518002"/>
              <a:gd name="connsiteX3" fmla="*/ 4681407 w 5027468"/>
              <a:gd name="connsiteY3" fmla="*/ 3384179 h 3518002"/>
              <a:gd name="connsiteX4" fmla="*/ 2305264 w 5027468"/>
              <a:gd name="connsiteY4" fmla="*/ 3330496 h 3518002"/>
              <a:gd name="connsiteX5" fmla="*/ 115016 w 5027468"/>
              <a:gd name="connsiteY5" fmla="*/ 2969523 h 3518002"/>
              <a:gd name="connsiteX6" fmla="*/ 40432 w 5027468"/>
              <a:gd name="connsiteY6" fmla="*/ 1436080 h 3518002"/>
              <a:gd name="connsiteX7" fmla="*/ 536502 w 5027468"/>
              <a:gd name="connsiteY7" fmla="*/ 70579 h 3518002"/>
              <a:gd name="connsiteX0" fmla="*/ 536502 w 5027468"/>
              <a:gd name="connsiteY0" fmla="*/ 70579 h 3518002"/>
              <a:gd name="connsiteX1" fmla="*/ 2453432 w 5027468"/>
              <a:gd name="connsiteY1" fmla="*/ 229580 h 3518002"/>
              <a:gd name="connsiteX2" fmla="*/ 4863954 w 5027468"/>
              <a:gd name="connsiteY2" fmla="*/ 606908 h 3518002"/>
              <a:gd name="connsiteX3" fmla="*/ 4681407 w 5027468"/>
              <a:gd name="connsiteY3" fmla="*/ 3384179 h 3518002"/>
              <a:gd name="connsiteX4" fmla="*/ 2305264 w 5027468"/>
              <a:gd name="connsiteY4" fmla="*/ 3330496 h 3518002"/>
              <a:gd name="connsiteX5" fmla="*/ 115016 w 5027468"/>
              <a:gd name="connsiteY5" fmla="*/ 2969523 h 3518002"/>
              <a:gd name="connsiteX6" fmla="*/ 40432 w 5027468"/>
              <a:gd name="connsiteY6" fmla="*/ 1436080 h 3518002"/>
              <a:gd name="connsiteX7" fmla="*/ 536502 w 5027468"/>
              <a:gd name="connsiteY7" fmla="*/ 70579 h 3518002"/>
              <a:gd name="connsiteX0" fmla="*/ 536502 w 5068621"/>
              <a:gd name="connsiteY0" fmla="*/ 70579 h 3518002"/>
              <a:gd name="connsiteX1" fmla="*/ 2453432 w 5068621"/>
              <a:gd name="connsiteY1" fmla="*/ 229580 h 3518002"/>
              <a:gd name="connsiteX2" fmla="*/ 4916871 w 5068621"/>
              <a:gd name="connsiteY2" fmla="*/ 585742 h 3518002"/>
              <a:gd name="connsiteX3" fmla="*/ 4681407 w 5068621"/>
              <a:gd name="connsiteY3" fmla="*/ 3384179 h 3518002"/>
              <a:gd name="connsiteX4" fmla="*/ 2305264 w 5068621"/>
              <a:gd name="connsiteY4" fmla="*/ 3330496 h 3518002"/>
              <a:gd name="connsiteX5" fmla="*/ 115016 w 5068621"/>
              <a:gd name="connsiteY5" fmla="*/ 2969523 h 3518002"/>
              <a:gd name="connsiteX6" fmla="*/ 40432 w 5068621"/>
              <a:gd name="connsiteY6" fmla="*/ 1436080 h 3518002"/>
              <a:gd name="connsiteX7" fmla="*/ 536502 w 5068621"/>
              <a:gd name="connsiteY7" fmla="*/ 70579 h 3518002"/>
              <a:gd name="connsiteX0" fmla="*/ 536502 w 5003872"/>
              <a:gd name="connsiteY0" fmla="*/ 70579 h 3518002"/>
              <a:gd name="connsiteX1" fmla="*/ 2453432 w 5003872"/>
              <a:gd name="connsiteY1" fmla="*/ 229580 h 3518002"/>
              <a:gd name="connsiteX2" fmla="*/ 4916871 w 5003872"/>
              <a:gd name="connsiteY2" fmla="*/ 585742 h 3518002"/>
              <a:gd name="connsiteX3" fmla="*/ 4681407 w 5003872"/>
              <a:gd name="connsiteY3" fmla="*/ 3384179 h 3518002"/>
              <a:gd name="connsiteX4" fmla="*/ 2305264 w 5003872"/>
              <a:gd name="connsiteY4" fmla="*/ 3330496 h 3518002"/>
              <a:gd name="connsiteX5" fmla="*/ 115016 w 5003872"/>
              <a:gd name="connsiteY5" fmla="*/ 2969523 h 3518002"/>
              <a:gd name="connsiteX6" fmla="*/ 40432 w 5003872"/>
              <a:gd name="connsiteY6" fmla="*/ 1436080 h 3518002"/>
              <a:gd name="connsiteX7" fmla="*/ 536502 w 5003872"/>
              <a:gd name="connsiteY7" fmla="*/ 70579 h 3518002"/>
              <a:gd name="connsiteX0" fmla="*/ 536502 w 5003872"/>
              <a:gd name="connsiteY0" fmla="*/ 70579 h 3508015"/>
              <a:gd name="connsiteX1" fmla="*/ 2453432 w 5003872"/>
              <a:gd name="connsiteY1" fmla="*/ 229580 h 3508015"/>
              <a:gd name="connsiteX2" fmla="*/ 4916871 w 5003872"/>
              <a:gd name="connsiteY2" fmla="*/ 585742 h 3508015"/>
              <a:gd name="connsiteX3" fmla="*/ 4681407 w 5003872"/>
              <a:gd name="connsiteY3" fmla="*/ 3384179 h 3508015"/>
              <a:gd name="connsiteX4" fmla="*/ 2326431 w 5003872"/>
              <a:gd name="connsiteY4" fmla="*/ 3288162 h 3508015"/>
              <a:gd name="connsiteX5" fmla="*/ 115016 w 5003872"/>
              <a:gd name="connsiteY5" fmla="*/ 2969523 h 3508015"/>
              <a:gd name="connsiteX6" fmla="*/ 40432 w 5003872"/>
              <a:gd name="connsiteY6" fmla="*/ 1436080 h 3508015"/>
              <a:gd name="connsiteX7" fmla="*/ 536502 w 5003872"/>
              <a:gd name="connsiteY7" fmla="*/ 70579 h 3508015"/>
              <a:gd name="connsiteX0" fmla="*/ 536502 w 5003872"/>
              <a:gd name="connsiteY0" fmla="*/ 70579 h 3475369"/>
              <a:gd name="connsiteX1" fmla="*/ 2453432 w 5003872"/>
              <a:gd name="connsiteY1" fmla="*/ 229580 h 3475369"/>
              <a:gd name="connsiteX2" fmla="*/ 4916871 w 5003872"/>
              <a:gd name="connsiteY2" fmla="*/ 585742 h 3475369"/>
              <a:gd name="connsiteX3" fmla="*/ 4681407 w 5003872"/>
              <a:gd name="connsiteY3" fmla="*/ 3384179 h 3475369"/>
              <a:gd name="connsiteX4" fmla="*/ 2326431 w 5003872"/>
              <a:gd name="connsiteY4" fmla="*/ 3288162 h 3475369"/>
              <a:gd name="connsiteX5" fmla="*/ 115016 w 5003872"/>
              <a:gd name="connsiteY5" fmla="*/ 2969523 h 3475369"/>
              <a:gd name="connsiteX6" fmla="*/ 40432 w 5003872"/>
              <a:gd name="connsiteY6" fmla="*/ 1436080 h 3475369"/>
              <a:gd name="connsiteX7" fmla="*/ 536502 w 5003872"/>
              <a:gd name="connsiteY7" fmla="*/ 70579 h 3475369"/>
              <a:gd name="connsiteX0" fmla="*/ 515480 w 4982850"/>
              <a:gd name="connsiteY0" fmla="*/ 70579 h 3475369"/>
              <a:gd name="connsiteX1" fmla="*/ 2432410 w 4982850"/>
              <a:gd name="connsiteY1" fmla="*/ 229580 h 3475369"/>
              <a:gd name="connsiteX2" fmla="*/ 4895849 w 4982850"/>
              <a:gd name="connsiteY2" fmla="*/ 585742 h 3475369"/>
              <a:gd name="connsiteX3" fmla="*/ 4660385 w 4982850"/>
              <a:gd name="connsiteY3" fmla="*/ 3384179 h 3475369"/>
              <a:gd name="connsiteX4" fmla="*/ 2305409 w 4982850"/>
              <a:gd name="connsiteY4" fmla="*/ 3288162 h 3475369"/>
              <a:gd name="connsiteX5" fmla="*/ 189244 w 4982850"/>
              <a:gd name="connsiteY5" fmla="*/ 3022440 h 3475369"/>
              <a:gd name="connsiteX6" fmla="*/ 19410 w 4982850"/>
              <a:gd name="connsiteY6" fmla="*/ 1436080 h 3475369"/>
              <a:gd name="connsiteX7" fmla="*/ 515480 w 4982850"/>
              <a:gd name="connsiteY7" fmla="*/ 70579 h 3475369"/>
              <a:gd name="connsiteX0" fmla="*/ 515480 w 4982850"/>
              <a:gd name="connsiteY0" fmla="*/ 70579 h 3475369"/>
              <a:gd name="connsiteX1" fmla="*/ 2432410 w 4982850"/>
              <a:gd name="connsiteY1" fmla="*/ 229580 h 3475369"/>
              <a:gd name="connsiteX2" fmla="*/ 4895849 w 4982850"/>
              <a:gd name="connsiteY2" fmla="*/ 585742 h 3475369"/>
              <a:gd name="connsiteX3" fmla="*/ 4660385 w 4982850"/>
              <a:gd name="connsiteY3" fmla="*/ 3384179 h 3475369"/>
              <a:gd name="connsiteX4" fmla="*/ 2305409 w 4982850"/>
              <a:gd name="connsiteY4" fmla="*/ 3288162 h 3475369"/>
              <a:gd name="connsiteX5" fmla="*/ 189244 w 4982850"/>
              <a:gd name="connsiteY5" fmla="*/ 3022440 h 3475369"/>
              <a:gd name="connsiteX6" fmla="*/ 19410 w 4982850"/>
              <a:gd name="connsiteY6" fmla="*/ 1436080 h 3475369"/>
              <a:gd name="connsiteX7" fmla="*/ 515480 w 4982850"/>
              <a:gd name="connsiteY7" fmla="*/ 70579 h 3475369"/>
              <a:gd name="connsiteX0" fmla="*/ 455552 w 4922922"/>
              <a:gd name="connsiteY0" fmla="*/ 73570 h 3478360"/>
              <a:gd name="connsiteX1" fmla="*/ 2372482 w 4922922"/>
              <a:gd name="connsiteY1" fmla="*/ 232571 h 3478360"/>
              <a:gd name="connsiteX2" fmla="*/ 4835921 w 4922922"/>
              <a:gd name="connsiteY2" fmla="*/ 588733 h 3478360"/>
              <a:gd name="connsiteX3" fmla="*/ 4600457 w 4922922"/>
              <a:gd name="connsiteY3" fmla="*/ 3387170 h 3478360"/>
              <a:gd name="connsiteX4" fmla="*/ 2245481 w 4922922"/>
              <a:gd name="connsiteY4" fmla="*/ 3291153 h 3478360"/>
              <a:gd name="connsiteX5" fmla="*/ 129316 w 4922922"/>
              <a:gd name="connsiteY5" fmla="*/ 3025431 h 3478360"/>
              <a:gd name="connsiteX6" fmla="*/ 33565 w 4922922"/>
              <a:gd name="connsiteY6" fmla="*/ 1481405 h 3478360"/>
              <a:gd name="connsiteX7" fmla="*/ 455552 w 4922922"/>
              <a:gd name="connsiteY7" fmla="*/ 73570 h 3478360"/>
              <a:gd name="connsiteX0" fmla="*/ 485228 w 4952598"/>
              <a:gd name="connsiteY0" fmla="*/ 73570 h 3478360"/>
              <a:gd name="connsiteX1" fmla="*/ 2402158 w 4952598"/>
              <a:gd name="connsiteY1" fmla="*/ 232571 h 3478360"/>
              <a:gd name="connsiteX2" fmla="*/ 4865597 w 4952598"/>
              <a:gd name="connsiteY2" fmla="*/ 588733 h 3478360"/>
              <a:gd name="connsiteX3" fmla="*/ 4630133 w 4952598"/>
              <a:gd name="connsiteY3" fmla="*/ 3387170 h 3478360"/>
              <a:gd name="connsiteX4" fmla="*/ 2275157 w 4952598"/>
              <a:gd name="connsiteY4" fmla="*/ 3291153 h 3478360"/>
              <a:gd name="connsiteX5" fmla="*/ 158992 w 4952598"/>
              <a:gd name="connsiteY5" fmla="*/ 3025431 h 3478360"/>
              <a:gd name="connsiteX6" fmla="*/ 63241 w 4952598"/>
              <a:gd name="connsiteY6" fmla="*/ 1481405 h 3478360"/>
              <a:gd name="connsiteX7" fmla="*/ 485228 w 4952598"/>
              <a:gd name="connsiteY7" fmla="*/ 73570 h 3478360"/>
              <a:gd name="connsiteX0" fmla="*/ 495883 w 4963253"/>
              <a:gd name="connsiteY0" fmla="*/ 73570 h 3478360"/>
              <a:gd name="connsiteX1" fmla="*/ 2412813 w 4963253"/>
              <a:gd name="connsiteY1" fmla="*/ 232571 h 3478360"/>
              <a:gd name="connsiteX2" fmla="*/ 4876252 w 4963253"/>
              <a:gd name="connsiteY2" fmla="*/ 588733 h 3478360"/>
              <a:gd name="connsiteX3" fmla="*/ 4640788 w 4963253"/>
              <a:gd name="connsiteY3" fmla="*/ 3387170 h 3478360"/>
              <a:gd name="connsiteX4" fmla="*/ 2285812 w 4963253"/>
              <a:gd name="connsiteY4" fmla="*/ 3291153 h 3478360"/>
              <a:gd name="connsiteX5" fmla="*/ 148480 w 4963253"/>
              <a:gd name="connsiteY5" fmla="*/ 3067764 h 3478360"/>
              <a:gd name="connsiteX6" fmla="*/ 73896 w 4963253"/>
              <a:gd name="connsiteY6" fmla="*/ 1481405 h 3478360"/>
              <a:gd name="connsiteX7" fmla="*/ 495883 w 4963253"/>
              <a:gd name="connsiteY7" fmla="*/ 73570 h 3478360"/>
              <a:gd name="connsiteX0" fmla="*/ 495883 w 4963253"/>
              <a:gd name="connsiteY0" fmla="*/ 73570 h 3478360"/>
              <a:gd name="connsiteX1" fmla="*/ 2412813 w 4963253"/>
              <a:gd name="connsiteY1" fmla="*/ 232571 h 3478360"/>
              <a:gd name="connsiteX2" fmla="*/ 4876252 w 4963253"/>
              <a:gd name="connsiteY2" fmla="*/ 588733 h 3478360"/>
              <a:gd name="connsiteX3" fmla="*/ 4640788 w 4963253"/>
              <a:gd name="connsiteY3" fmla="*/ 3387170 h 3478360"/>
              <a:gd name="connsiteX4" fmla="*/ 2285812 w 4963253"/>
              <a:gd name="connsiteY4" fmla="*/ 3291153 h 3478360"/>
              <a:gd name="connsiteX5" fmla="*/ 148480 w 4963253"/>
              <a:gd name="connsiteY5" fmla="*/ 3067764 h 3478360"/>
              <a:gd name="connsiteX6" fmla="*/ 73896 w 4963253"/>
              <a:gd name="connsiteY6" fmla="*/ 1481405 h 3478360"/>
              <a:gd name="connsiteX7" fmla="*/ 495883 w 4963253"/>
              <a:gd name="connsiteY7" fmla="*/ 73570 h 3478360"/>
              <a:gd name="connsiteX0" fmla="*/ 501621 w 4968991"/>
              <a:gd name="connsiteY0" fmla="*/ 73570 h 3478360"/>
              <a:gd name="connsiteX1" fmla="*/ 2418551 w 4968991"/>
              <a:gd name="connsiteY1" fmla="*/ 232571 h 3478360"/>
              <a:gd name="connsiteX2" fmla="*/ 4881990 w 4968991"/>
              <a:gd name="connsiteY2" fmla="*/ 588733 h 3478360"/>
              <a:gd name="connsiteX3" fmla="*/ 4646526 w 4968991"/>
              <a:gd name="connsiteY3" fmla="*/ 3387170 h 3478360"/>
              <a:gd name="connsiteX4" fmla="*/ 2291550 w 4968991"/>
              <a:gd name="connsiteY4" fmla="*/ 3291153 h 3478360"/>
              <a:gd name="connsiteX5" fmla="*/ 143635 w 4968991"/>
              <a:gd name="connsiteY5" fmla="*/ 3036014 h 3478360"/>
              <a:gd name="connsiteX6" fmla="*/ 79634 w 4968991"/>
              <a:gd name="connsiteY6" fmla="*/ 1481405 h 3478360"/>
              <a:gd name="connsiteX7" fmla="*/ 501621 w 4968991"/>
              <a:gd name="connsiteY7" fmla="*/ 73570 h 3478360"/>
              <a:gd name="connsiteX0" fmla="*/ 501621 w 4968991"/>
              <a:gd name="connsiteY0" fmla="*/ 73570 h 3478360"/>
              <a:gd name="connsiteX1" fmla="*/ 2418551 w 4968991"/>
              <a:gd name="connsiteY1" fmla="*/ 232571 h 3478360"/>
              <a:gd name="connsiteX2" fmla="*/ 4881990 w 4968991"/>
              <a:gd name="connsiteY2" fmla="*/ 588733 h 3478360"/>
              <a:gd name="connsiteX3" fmla="*/ 4646526 w 4968991"/>
              <a:gd name="connsiteY3" fmla="*/ 3387170 h 3478360"/>
              <a:gd name="connsiteX4" fmla="*/ 2291550 w 4968991"/>
              <a:gd name="connsiteY4" fmla="*/ 3291153 h 3478360"/>
              <a:gd name="connsiteX5" fmla="*/ 143635 w 4968991"/>
              <a:gd name="connsiteY5" fmla="*/ 3036014 h 3478360"/>
              <a:gd name="connsiteX6" fmla="*/ 79634 w 4968991"/>
              <a:gd name="connsiteY6" fmla="*/ 1481405 h 3478360"/>
              <a:gd name="connsiteX7" fmla="*/ 501621 w 4968991"/>
              <a:gd name="connsiteY7" fmla="*/ 73570 h 3478360"/>
              <a:gd name="connsiteX0" fmla="*/ 501621 w 4968991"/>
              <a:gd name="connsiteY0" fmla="*/ 21910 h 3426700"/>
              <a:gd name="connsiteX1" fmla="*/ 2418551 w 4968991"/>
              <a:gd name="connsiteY1" fmla="*/ 180911 h 3426700"/>
              <a:gd name="connsiteX2" fmla="*/ 4881990 w 4968991"/>
              <a:gd name="connsiteY2" fmla="*/ 537073 h 3426700"/>
              <a:gd name="connsiteX3" fmla="*/ 4646526 w 4968991"/>
              <a:gd name="connsiteY3" fmla="*/ 3335510 h 3426700"/>
              <a:gd name="connsiteX4" fmla="*/ 2291550 w 4968991"/>
              <a:gd name="connsiteY4" fmla="*/ 3239493 h 3426700"/>
              <a:gd name="connsiteX5" fmla="*/ 143635 w 4968991"/>
              <a:gd name="connsiteY5" fmla="*/ 2984354 h 3426700"/>
              <a:gd name="connsiteX6" fmla="*/ 79634 w 4968991"/>
              <a:gd name="connsiteY6" fmla="*/ 1429745 h 3426700"/>
              <a:gd name="connsiteX7" fmla="*/ 501621 w 4968991"/>
              <a:gd name="connsiteY7" fmla="*/ 21910 h 3426700"/>
              <a:gd name="connsiteX0" fmla="*/ 501621 w 4968991"/>
              <a:gd name="connsiteY0" fmla="*/ 21910 h 3426700"/>
              <a:gd name="connsiteX1" fmla="*/ 2418551 w 4968991"/>
              <a:gd name="connsiteY1" fmla="*/ 180911 h 3426700"/>
              <a:gd name="connsiteX2" fmla="*/ 4881990 w 4968991"/>
              <a:gd name="connsiteY2" fmla="*/ 537073 h 3426700"/>
              <a:gd name="connsiteX3" fmla="*/ 4646526 w 4968991"/>
              <a:gd name="connsiteY3" fmla="*/ 3335510 h 3426700"/>
              <a:gd name="connsiteX4" fmla="*/ 2291550 w 4968991"/>
              <a:gd name="connsiteY4" fmla="*/ 3239493 h 3426700"/>
              <a:gd name="connsiteX5" fmla="*/ 143635 w 4968991"/>
              <a:gd name="connsiteY5" fmla="*/ 2984354 h 3426700"/>
              <a:gd name="connsiteX6" fmla="*/ 79634 w 4968991"/>
              <a:gd name="connsiteY6" fmla="*/ 1429745 h 3426700"/>
              <a:gd name="connsiteX7" fmla="*/ 501621 w 4968991"/>
              <a:gd name="connsiteY7" fmla="*/ 21910 h 3426700"/>
              <a:gd name="connsiteX0" fmla="*/ 501621 w 4968991"/>
              <a:gd name="connsiteY0" fmla="*/ 21910 h 3426700"/>
              <a:gd name="connsiteX1" fmla="*/ 2418551 w 4968991"/>
              <a:gd name="connsiteY1" fmla="*/ 180911 h 3426700"/>
              <a:gd name="connsiteX2" fmla="*/ 4881990 w 4968991"/>
              <a:gd name="connsiteY2" fmla="*/ 537073 h 3426700"/>
              <a:gd name="connsiteX3" fmla="*/ 4646526 w 4968991"/>
              <a:gd name="connsiteY3" fmla="*/ 3335510 h 3426700"/>
              <a:gd name="connsiteX4" fmla="*/ 2291550 w 4968991"/>
              <a:gd name="connsiteY4" fmla="*/ 3239493 h 3426700"/>
              <a:gd name="connsiteX5" fmla="*/ 143635 w 4968991"/>
              <a:gd name="connsiteY5" fmla="*/ 2984354 h 3426700"/>
              <a:gd name="connsiteX6" fmla="*/ 79634 w 4968991"/>
              <a:gd name="connsiteY6" fmla="*/ 1429745 h 3426700"/>
              <a:gd name="connsiteX7" fmla="*/ 501621 w 4968991"/>
              <a:gd name="connsiteY7" fmla="*/ 21910 h 3426700"/>
              <a:gd name="connsiteX0" fmla="*/ 501621 w 4955274"/>
              <a:gd name="connsiteY0" fmla="*/ 21910 h 3426700"/>
              <a:gd name="connsiteX1" fmla="*/ 2418551 w 4955274"/>
              <a:gd name="connsiteY1" fmla="*/ 180911 h 3426700"/>
              <a:gd name="connsiteX2" fmla="*/ 4881990 w 4955274"/>
              <a:gd name="connsiteY2" fmla="*/ 537073 h 3426700"/>
              <a:gd name="connsiteX3" fmla="*/ 4646526 w 4955274"/>
              <a:gd name="connsiteY3" fmla="*/ 3335510 h 3426700"/>
              <a:gd name="connsiteX4" fmla="*/ 2291550 w 4955274"/>
              <a:gd name="connsiteY4" fmla="*/ 3239493 h 3426700"/>
              <a:gd name="connsiteX5" fmla="*/ 143635 w 4955274"/>
              <a:gd name="connsiteY5" fmla="*/ 2984354 h 3426700"/>
              <a:gd name="connsiteX6" fmla="*/ 79634 w 4955274"/>
              <a:gd name="connsiteY6" fmla="*/ 1429745 h 3426700"/>
              <a:gd name="connsiteX7" fmla="*/ 501621 w 4955274"/>
              <a:gd name="connsiteY7" fmla="*/ 21910 h 3426700"/>
              <a:gd name="connsiteX0" fmla="*/ 501621 w 4955274"/>
              <a:gd name="connsiteY0" fmla="*/ 21910 h 3426700"/>
              <a:gd name="connsiteX1" fmla="*/ 2418551 w 4955274"/>
              <a:gd name="connsiteY1" fmla="*/ 180911 h 3426700"/>
              <a:gd name="connsiteX2" fmla="*/ 4881990 w 4955274"/>
              <a:gd name="connsiteY2" fmla="*/ 537073 h 3426700"/>
              <a:gd name="connsiteX3" fmla="*/ 4646526 w 4955274"/>
              <a:gd name="connsiteY3" fmla="*/ 3335510 h 3426700"/>
              <a:gd name="connsiteX4" fmla="*/ 2291550 w 4955274"/>
              <a:gd name="connsiteY4" fmla="*/ 3239493 h 3426700"/>
              <a:gd name="connsiteX5" fmla="*/ 143635 w 4955274"/>
              <a:gd name="connsiteY5" fmla="*/ 2984354 h 3426700"/>
              <a:gd name="connsiteX6" fmla="*/ 79634 w 4955274"/>
              <a:gd name="connsiteY6" fmla="*/ 1429745 h 3426700"/>
              <a:gd name="connsiteX7" fmla="*/ 501621 w 4955274"/>
              <a:gd name="connsiteY7" fmla="*/ 21910 h 3426700"/>
              <a:gd name="connsiteX0" fmla="*/ 501621 w 4978179"/>
              <a:gd name="connsiteY0" fmla="*/ 21910 h 3426700"/>
              <a:gd name="connsiteX1" fmla="*/ 2418551 w 4978179"/>
              <a:gd name="connsiteY1" fmla="*/ 180911 h 3426700"/>
              <a:gd name="connsiteX2" fmla="*/ 4881990 w 4978179"/>
              <a:gd name="connsiteY2" fmla="*/ 537073 h 3426700"/>
              <a:gd name="connsiteX3" fmla="*/ 4646526 w 4978179"/>
              <a:gd name="connsiteY3" fmla="*/ 3335510 h 3426700"/>
              <a:gd name="connsiteX4" fmla="*/ 2291550 w 4978179"/>
              <a:gd name="connsiteY4" fmla="*/ 3239493 h 3426700"/>
              <a:gd name="connsiteX5" fmla="*/ 143635 w 4978179"/>
              <a:gd name="connsiteY5" fmla="*/ 2984354 h 3426700"/>
              <a:gd name="connsiteX6" fmla="*/ 79634 w 4978179"/>
              <a:gd name="connsiteY6" fmla="*/ 1429745 h 3426700"/>
              <a:gd name="connsiteX7" fmla="*/ 501621 w 4978179"/>
              <a:gd name="connsiteY7" fmla="*/ 21910 h 3426700"/>
              <a:gd name="connsiteX0" fmla="*/ 501621 w 4981328"/>
              <a:gd name="connsiteY0" fmla="*/ 21910 h 3426700"/>
              <a:gd name="connsiteX1" fmla="*/ 2418551 w 4981328"/>
              <a:gd name="connsiteY1" fmla="*/ 180911 h 3426700"/>
              <a:gd name="connsiteX2" fmla="*/ 4881990 w 4981328"/>
              <a:gd name="connsiteY2" fmla="*/ 537073 h 3426700"/>
              <a:gd name="connsiteX3" fmla="*/ 4646526 w 4981328"/>
              <a:gd name="connsiteY3" fmla="*/ 3335510 h 3426700"/>
              <a:gd name="connsiteX4" fmla="*/ 2291550 w 4981328"/>
              <a:gd name="connsiteY4" fmla="*/ 3239493 h 3426700"/>
              <a:gd name="connsiteX5" fmla="*/ 143635 w 4981328"/>
              <a:gd name="connsiteY5" fmla="*/ 2984354 h 3426700"/>
              <a:gd name="connsiteX6" fmla="*/ 79634 w 4981328"/>
              <a:gd name="connsiteY6" fmla="*/ 1429745 h 3426700"/>
              <a:gd name="connsiteX7" fmla="*/ 501621 w 4981328"/>
              <a:gd name="connsiteY7" fmla="*/ 21910 h 3426700"/>
              <a:gd name="connsiteX0" fmla="*/ 501621 w 5007354"/>
              <a:gd name="connsiteY0" fmla="*/ 21910 h 3426700"/>
              <a:gd name="connsiteX1" fmla="*/ 2418551 w 5007354"/>
              <a:gd name="connsiteY1" fmla="*/ 180911 h 3426700"/>
              <a:gd name="connsiteX2" fmla="*/ 4913740 w 5007354"/>
              <a:gd name="connsiteY2" fmla="*/ 505323 h 3426700"/>
              <a:gd name="connsiteX3" fmla="*/ 4646526 w 5007354"/>
              <a:gd name="connsiteY3" fmla="*/ 3335510 h 3426700"/>
              <a:gd name="connsiteX4" fmla="*/ 2291550 w 5007354"/>
              <a:gd name="connsiteY4" fmla="*/ 3239493 h 3426700"/>
              <a:gd name="connsiteX5" fmla="*/ 143635 w 5007354"/>
              <a:gd name="connsiteY5" fmla="*/ 2984354 h 3426700"/>
              <a:gd name="connsiteX6" fmla="*/ 79634 w 5007354"/>
              <a:gd name="connsiteY6" fmla="*/ 1429745 h 3426700"/>
              <a:gd name="connsiteX7" fmla="*/ 501621 w 5007354"/>
              <a:gd name="connsiteY7" fmla="*/ 21910 h 3426700"/>
              <a:gd name="connsiteX0" fmla="*/ 501621 w 4995732"/>
              <a:gd name="connsiteY0" fmla="*/ 21910 h 3426700"/>
              <a:gd name="connsiteX1" fmla="*/ 2418551 w 4995732"/>
              <a:gd name="connsiteY1" fmla="*/ 180911 h 3426700"/>
              <a:gd name="connsiteX2" fmla="*/ 4913740 w 4995732"/>
              <a:gd name="connsiteY2" fmla="*/ 505323 h 3426700"/>
              <a:gd name="connsiteX3" fmla="*/ 4646526 w 4995732"/>
              <a:gd name="connsiteY3" fmla="*/ 3335510 h 3426700"/>
              <a:gd name="connsiteX4" fmla="*/ 2291550 w 4995732"/>
              <a:gd name="connsiteY4" fmla="*/ 3239493 h 3426700"/>
              <a:gd name="connsiteX5" fmla="*/ 143635 w 4995732"/>
              <a:gd name="connsiteY5" fmla="*/ 2984354 h 3426700"/>
              <a:gd name="connsiteX6" fmla="*/ 79634 w 4995732"/>
              <a:gd name="connsiteY6" fmla="*/ 1429745 h 3426700"/>
              <a:gd name="connsiteX7" fmla="*/ 501621 w 4995732"/>
              <a:gd name="connsiteY7" fmla="*/ 21910 h 3426700"/>
              <a:gd name="connsiteX0" fmla="*/ 501621 w 5004209"/>
              <a:gd name="connsiteY0" fmla="*/ 21910 h 3426700"/>
              <a:gd name="connsiteX1" fmla="*/ 2418551 w 5004209"/>
              <a:gd name="connsiteY1" fmla="*/ 180911 h 3426700"/>
              <a:gd name="connsiteX2" fmla="*/ 4913740 w 5004209"/>
              <a:gd name="connsiteY2" fmla="*/ 505323 h 3426700"/>
              <a:gd name="connsiteX3" fmla="*/ 4646526 w 5004209"/>
              <a:gd name="connsiteY3" fmla="*/ 3335510 h 3426700"/>
              <a:gd name="connsiteX4" fmla="*/ 2291550 w 5004209"/>
              <a:gd name="connsiteY4" fmla="*/ 3239493 h 3426700"/>
              <a:gd name="connsiteX5" fmla="*/ 143635 w 5004209"/>
              <a:gd name="connsiteY5" fmla="*/ 2984354 h 3426700"/>
              <a:gd name="connsiteX6" fmla="*/ 79634 w 5004209"/>
              <a:gd name="connsiteY6" fmla="*/ 1429745 h 3426700"/>
              <a:gd name="connsiteX7" fmla="*/ 501621 w 5004209"/>
              <a:gd name="connsiteY7" fmla="*/ 21910 h 3426700"/>
              <a:gd name="connsiteX0" fmla="*/ 501621 w 5225166"/>
              <a:gd name="connsiteY0" fmla="*/ 21910 h 3256334"/>
              <a:gd name="connsiteX1" fmla="*/ 2418551 w 5225166"/>
              <a:gd name="connsiteY1" fmla="*/ 180911 h 3256334"/>
              <a:gd name="connsiteX2" fmla="*/ 4913740 w 5225166"/>
              <a:gd name="connsiteY2" fmla="*/ 505323 h 3256334"/>
              <a:gd name="connsiteX3" fmla="*/ 5069859 w 5225166"/>
              <a:gd name="connsiteY3" fmla="*/ 2954510 h 3256334"/>
              <a:gd name="connsiteX4" fmla="*/ 2291550 w 5225166"/>
              <a:gd name="connsiteY4" fmla="*/ 3239493 h 3256334"/>
              <a:gd name="connsiteX5" fmla="*/ 143635 w 5225166"/>
              <a:gd name="connsiteY5" fmla="*/ 2984354 h 3256334"/>
              <a:gd name="connsiteX6" fmla="*/ 79634 w 5225166"/>
              <a:gd name="connsiteY6" fmla="*/ 1429745 h 3256334"/>
              <a:gd name="connsiteX7" fmla="*/ 501621 w 5225166"/>
              <a:gd name="connsiteY7" fmla="*/ 21910 h 3256334"/>
              <a:gd name="connsiteX0" fmla="*/ 430264 w 5153809"/>
              <a:gd name="connsiteY0" fmla="*/ 21910 h 3435316"/>
              <a:gd name="connsiteX1" fmla="*/ 2347194 w 5153809"/>
              <a:gd name="connsiteY1" fmla="*/ 180911 h 3435316"/>
              <a:gd name="connsiteX2" fmla="*/ 4842383 w 5153809"/>
              <a:gd name="connsiteY2" fmla="*/ 505323 h 3435316"/>
              <a:gd name="connsiteX3" fmla="*/ 4998502 w 5153809"/>
              <a:gd name="connsiteY3" fmla="*/ 2954510 h 3435316"/>
              <a:gd name="connsiteX4" fmla="*/ 2220193 w 5153809"/>
              <a:gd name="connsiteY4" fmla="*/ 3239493 h 3435316"/>
              <a:gd name="connsiteX5" fmla="*/ 474445 w 5153809"/>
              <a:gd name="connsiteY5" fmla="*/ 3365354 h 3435316"/>
              <a:gd name="connsiteX6" fmla="*/ 8277 w 5153809"/>
              <a:gd name="connsiteY6" fmla="*/ 1429745 h 3435316"/>
              <a:gd name="connsiteX7" fmla="*/ 430264 w 5153809"/>
              <a:gd name="connsiteY7" fmla="*/ 21910 h 3435316"/>
              <a:gd name="connsiteX0" fmla="*/ 430264 w 5153809"/>
              <a:gd name="connsiteY0" fmla="*/ 21910 h 3430473"/>
              <a:gd name="connsiteX1" fmla="*/ 2347194 w 5153809"/>
              <a:gd name="connsiteY1" fmla="*/ 180911 h 3430473"/>
              <a:gd name="connsiteX2" fmla="*/ 4842383 w 5153809"/>
              <a:gd name="connsiteY2" fmla="*/ 505323 h 3430473"/>
              <a:gd name="connsiteX3" fmla="*/ 4998502 w 5153809"/>
              <a:gd name="connsiteY3" fmla="*/ 2954510 h 3430473"/>
              <a:gd name="connsiteX4" fmla="*/ 2781110 w 5153809"/>
              <a:gd name="connsiteY4" fmla="*/ 3197159 h 3430473"/>
              <a:gd name="connsiteX5" fmla="*/ 474445 w 5153809"/>
              <a:gd name="connsiteY5" fmla="*/ 3365354 h 3430473"/>
              <a:gd name="connsiteX6" fmla="*/ 8277 w 5153809"/>
              <a:gd name="connsiteY6" fmla="*/ 1429745 h 3430473"/>
              <a:gd name="connsiteX7" fmla="*/ 430264 w 5153809"/>
              <a:gd name="connsiteY7" fmla="*/ 21910 h 3430473"/>
              <a:gd name="connsiteX0" fmla="*/ 430264 w 5153809"/>
              <a:gd name="connsiteY0" fmla="*/ 21910 h 3430473"/>
              <a:gd name="connsiteX1" fmla="*/ 2347194 w 5153809"/>
              <a:gd name="connsiteY1" fmla="*/ 180911 h 3430473"/>
              <a:gd name="connsiteX2" fmla="*/ 4842383 w 5153809"/>
              <a:gd name="connsiteY2" fmla="*/ 505323 h 3430473"/>
              <a:gd name="connsiteX3" fmla="*/ 4998502 w 5153809"/>
              <a:gd name="connsiteY3" fmla="*/ 2954510 h 3430473"/>
              <a:gd name="connsiteX4" fmla="*/ 2781110 w 5153809"/>
              <a:gd name="connsiteY4" fmla="*/ 3197159 h 3430473"/>
              <a:gd name="connsiteX5" fmla="*/ 474445 w 5153809"/>
              <a:gd name="connsiteY5" fmla="*/ 3365354 h 3430473"/>
              <a:gd name="connsiteX6" fmla="*/ 8277 w 5153809"/>
              <a:gd name="connsiteY6" fmla="*/ 1429745 h 3430473"/>
              <a:gd name="connsiteX7" fmla="*/ 430264 w 5153809"/>
              <a:gd name="connsiteY7" fmla="*/ 21910 h 3430473"/>
              <a:gd name="connsiteX0" fmla="*/ 430264 w 5153809"/>
              <a:gd name="connsiteY0" fmla="*/ 21910 h 3437284"/>
              <a:gd name="connsiteX1" fmla="*/ 2347194 w 5153809"/>
              <a:gd name="connsiteY1" fmla="*/ 180911 h 3437284"/>
              <a:gd name="connsiteX2" fmla="*/ 4842383 w 5153809"/>
              <a:gd name="connsiteY2" fmla="*/ 505323 h 3437284"/>
              <a:gd name="connsiteX3" fmla="*/ 4998502 w 5153809"/>
              <a:gd name="connsiteY3" fmla="*/ 2954510 h 3437284"/>
              <a:gd name="connsiteX4" fmla="*/ 2781110 w 5153809"/>
              <a:gd name="connsiteY4" fmla="*/ 3197159 h 3437284"/>
              <a:gd name="connsiteX5" fmla="*/ 474445 w 5153809"/>
              <a:gd name="connsiteY5" fmla="*/ 3365354 h 3437284"/>
              <a:gd name="connsiteX6" fmla="*/ 8277 w 5153809"/>
              <a:gd name="connsiteY6" fmla="*/ 1429745 h 3437284"/>
              <a:gd name="connsiteX7" fmla="*/ 430264 w 5153809"/>
              <a:gd name="connsiteY7" fmla="*/ 21910 h 3437284"/>
              <a:gd name="connsiteX0" fmla="*/ 430264 w 5153809"/>
              <a:gd name="connsiteY0" fmla="*/ 21910 h 3450066"/>
              <a:gd name="connsiteX1" fmla="*/ 2347194 w 5153809"/>
              <a:gd name="connsiteY1" fmla="*/ 180911 h 3450066"/>
              <a:gd name="connsiteX2" fmla="*/ 4842383 w 5153809"/>
              <a:gd name="connsiteY2" fmla="*/ 505323 h 3450066"/>
              <a:gd name="connsiteX3" fmla="*/ 4998502 w 5153809"/>
              <a:gd name="connsiteY3" fmla="*/ 2954510 h 3450066"/>
              <a:gd name="connsiteX4" fmla="*/ 2770527 w 5153809"/>
              <a:gd name="connsiteY4" fmla="*/ 3281826 h 3450066"/>
              <a:gd name="connsiteX5" fmla="*/ 474445 w 5153809"/>
              <a:gd name="connsiteY5" fmla="*/ 3365354 h 3450066"/>
              <a:gd name="connsiteX6" fmla="*/ 8277 w 5153809"/>
              <a:gd name="connsiteY6" fmla="*/ 1429745 h 3450066"/>
              <a:gd name="connsiteX7" fmla="*/ 430264 w 5153809"/>
              <a:gd name="connsiteY7" fmla="*/ 21910 h 3450066"/>
              <a:gd name="connsiteX0" fmla="*/ 430264 w 5118566"/>
              <a:gd name="connsiteY0" fmla="*/ 33561 h 3461717"/>
              <a:gd name="connsiteX1" fmla="*/ 2347194 w 5118566"/>
              <a:gd name="connsiteY1" fmla="*/ 192562 h 3461717"/>
              <a:gd name="connsiteX2" fmla="*/ 4757716 w 5118566"/>
              <a:gd name="connsiteY2" fmla="*/ 188890 h 3461717"/>
              <a:gd name="connsiteX3" fmla="*/ 4998502 w 5118566"/>
              <a:gd name="connsiteY3" fmla="*/ 2966161 h 3461717"/>
              <a:gd name="connsiteX4" fmla="*/ 2770527 w 5118566"/>
              <a:gd name="connsiteY4" fmla="*/ 3293477 h 3461717"/>
              <a:gd name="connsiteX5" fmla="*/ 474445 w 5118566"/>
              <a:gd name="connsiteY5" fmla="*/ 3377005 h 3461717"/>
              <a:gd name="connsiteX6" fmla="*/ 8277 w 5118566"/>
              <a:gd name="connsiteY6" fmla="*/ 1441396 h 3461717"/>
              <a:gd name="connsiteX7" fmla="*/ 430264 w 5118566"/>
              <a:gd name="connsiteY7" fmla="*/ 33561 h 3461717"/>
              <a:gd name="connsiteX0" fmla="*/ 313847 w 5118566"/>
              <a:gd name="connsiteY0" fmla="*/ 435728 h 3461717"/>
              <a:gd name="connsiteX1" fmla="*/ 2347194 w 5118566"/>
              <a:gd name="connsiteY1" fmla="*/ 192562 h 3461717"/>
              <a:gd name="connsiteX2" fmla="*/ 4757716 w 5118566"/>
              <a:gd name="connsiteY2" fmla="*/ 188890 h 3461717"/>
              <a:gd name="connsiteX3" fmla="*/ 4998502 w 5118566"/>
              <a:gd name="connsiteY3" fmla="*/ 2966161 h 3461717"/>
              <a:gd name="connsiteX4" fmla="*/ 2770527 w 5118566"/>
              <a:gd name="connsiteY4" fmla="*/ 3293477 h 3461717"/>
              <a:gd name="connsiteX5" fmla="*/ 474445 w 5118566"/>
              <a:gd name="connsiteY5" fmla="*/ 3377005 h 3461717"/>
              <a:gd name="connsiteX6" fmla="*/ 8277 w 5118566"/>
              <a:gd name="connsiteY6" fmla="*/ 1441396 h 3461717"/>
              <a:gd name="connsiteX7" fmla="*/ 313847 w 5118566"/>
              <a:gd name="connsiteY7" fmla="*/ 435728 h 3461717"/>
              <a:gd name="connsiteX0" fmla="*/ 241961 w 5046680"/>
              <a:gd name="connsiteY0" fmla="*/ 435728 h 3461717"/>
              <a:gd name="connsiteX1" fmla="*/ 2275308 w 5046680"/>
              <a:gd name="connsiteY1" fmla="*/ 192562 h 3461717"/>
              <a:gd name="connsiteX2" fmla="*/ 4685830 w 5046680"/>
              <a:gd name="connsiteY2" fmla="*/ 188890 h 3461717"/>
              <a:gd name="connsiteX3" fmla="*/ 4926616 w 5046680"/>
              <a:gd name="connsiteY3" fmla="*/ 2966161 h 3461717"/>
              <a:gd name="connsiteX4" fmla="*/ 2698641 w 5046680"/>
              <a:gd name="connsiteY4" fmla="*/ 3293477 h 3461717"/>
              <a:gd name="connsiteX5" fmla="*/ 402559 w 5046680"/>
              <a:gd name="connsiteY5" fmla="*/ 3377005 h 3461717"/>
              <a:gd name="connsiteX6" fmla="*/ 10474 w 5046680"/>
              <a:gd name="connsiteY6" fmla="*/ 1737729 h 3461717"/>
              <a:gd name="connsiteX7" fmla="*/ 241961 w 5046680"/>
              <a:gd name="connsiteY7" fmla="*/ 435728 h 3461717"/>
              <a:gd name="connsiteX0" fmla="*/ 260118 w 5064837"/>
              <a:gd name="connsiteY0" fmla="*/ 435728 h 3461717"/>
              <a:gd name="connsiteX1" fmla="*/ 2293465 w 5064837"/>
              <a:gd name="connsiteY1" fmla="*/ 192562 h 3461717"/>
              <a:gd name="connsiteX2" fmla="*/ 4703987 w 5064837"/>
              <a:gd name="connsiteY2" fmla="*/ 188890 h 3461717"/>
              <a:gd name="connsiteX3" fmla="*/ 4944773 w 5064837"/>
              <a:gd name="connsiteY3" fmla="*/ 2966161 h 3461717"/>
              <a:gd name="connsiteX4" fmla="*/ 2716798 w 5064837"/>
              <a:gd name="connsiteY4" fmla="*/ 3293477 h 3461717"/>
              <a:gd name="connsiteX5" fmla="*/ 420716 w 5064837"/>
              <a:gd name="connsiteY5" fmla="*/ 3377005 h 3461717"/>
              <a:gd name="connsiteX6" fmla="*/ 28631 w 5064837"/>
              <a:gd name="connsiteY6" fmla="*/ 1737729 h 3461717"/>
              <a:gd name="connsiteX7" fmla="*/ 260118 w 5064837"/>
              <a:gd name="connsiteY7" fmla="*/ 435728 h 3461717"/>
              <a:gd name="connsiteX0" fmla="*/ 260118 w 5064837"/>
              <a:gd name="connsiteY0" fmla="*/ 435728 h 3461717"/>
              <a:gd name="connsiteX1" fmla="*/ 2293465 w 5064837"/>
              <a:gd name="connsiteY1" fmla="*/ 192562 h 3461717"/>
              <a:gd name="connsiteX2" fmla="*/ 4703987 w 5064837"/>
              <a:gd name="connsiteY2" fmla="*/ 188890 h 3461717"/>
              <a:gd name="connsiteX3" fmla="*/ 4944773 w 5064837"/>
              <a:gd name="connsiteY3" fmla="*/ 2966161 h 3461717"/>
              <a:gd name="connsiteX4" fmla="*/ 2716798 w 5064837"/>
              <a:gd name="connsiteY4" fmla="*/ 3293477 h 3461717"/>
              <a:gd name="connsiteX5" fmla="*/ 420716 w 5064837"/>
              <a:gd name="connsiteY5" fmla="*/ 3377005 h 3461717"/>
              <a:gd name="connsiteX6" fmla="*/ 28631 w 5064837"/>
              <a:gd name="connsiteY6" fmla="*/ 1737729 h 3461717"/>
              <a:gd name="connsiteX7" fmla="*/ 260118 w 5064837"/>
              <a:gd name="connsiteY7" fmla="*/ 435728 h 3461717"/>
              <a:gd name="connsiteX0" fmla="*/ 208581 w 5119133"/>
              <a:gd name="connsiteY0" fmla="*/ 414562 h 3461717"/>
              <a:gd name="connsiteX1" fmla="*/ 2347761 w 5119133"/>
              <a:gd name="connsiteY1" fmla="*/ 192562 h 3461717"/>
              <a:gd name="connsiteX2" fmla="*/ 4758283 w 5119133"/>
              <a:gd name="connsiteY2" fmla="*/ 188890 h 3461717"/>
              <a:gd name="connsiteX3" fmla="*/ 4999069 w 5119133"/>
              <a:gd name="connsiteY3" fmla="*/ 2966161 h 3461717"/>
              <a:gd name="connsiteX4" fmla="*/ 2771094 w 5119133"/>
              <a:gd name="connsiteY4" fmla="*/ 3293477 h 3461717"/>
              <a:gd name="connsiteX5" fmla="*/ 475012 w 5119133"/>
              <a:gd name="connsiteY5" fmla="*/ 3377005 h 3461717"/>
              <a:gd name="connsiteX6" fmla="*/ 82927 w 5119133"/>
              <a:gd name="connsiteY6" fmla="*/ 1737729 h 3461717"/>
              <a:gd name="connsiteX7" fmla="*/ 208581 w 5119133"/>
              <a:gd name="connsiteY7" fmla="*/ 414562 h 3461717"/>
              <a:gd name="connsiteX0" fmla="*/ 165580 w 5076132"/>
              <a:gd name="connsiteY0" fmla="*/ 414562 h 3461717"/>
              <a:gd name="connsiteX1" fmla="*/ 2304760 w 5076132"/>
              <a:gd name="connsiteY1" fmla="*/ 192562 h 3461717"/>
              <a:gd name="connsiteX2" fmla="*/ 4715282 w 5076132"/>
              <a:gd name="connsiteY2" fmla="*/ 188890 h 3461717"/>
              <a:gd name="connsiteX3" fmla="*/ 4956068 w 5076132"/>
              <a:gd name="connsiteY3" fmla="*/ 2966161 h 3461717"/>
              <a:gd name="connsiteX4" fmla="*/ 2728093 w 5076132"/>
              <a:gd name="connsiteY4" fmla="*/ 3293477 h 3461717"/>
              <a:gd name="connsiteX5" fmla="*/ 432011 w 5076132"/>
              <a:gd name="connsiteY5" fmla="*/ 3377005 h 3461717"/>
              <a:gd name="connsiteX6" fmla="*/ 39926 w 5076132"/>
              <a:gd name="connsiteY6" fmla="*/ 1737729 h 3461717"/>
              <a:gd name="connsiteX7" fmla="*/ 165580 w 5076132"/>
              <a:gd name="connsiteY7" fmla="*/ 414562 h 3461717"/>
              <a:gd name="connsiteX0" fmla="*/ 128806 w 5039358"/>
              <a:gd name="connsiteY0" fmla="*/ 414562 h 3461717"/>
              <a:gd name="connsiteX1" fmla="*/ 2267986 w 5039358"/>
              <a:gd name="connsiteY1" fmla="*/ 192562 h 3461717"/>
              <a:gd name="connsiteX2" fmla="*/ 4678508 w 5039358"/>
              <a:gd name="connsiteY2" fmla="*/ 188890 h 3461717"/>
              <a:gd name="connsiteX3" fmla="*/ 4919294 w 5039358"/>
              <a:gd name="connsiteY3" fmla="*/ 2966161 h 3461717"/>
              <a:gd name="connsiteX4" fmla="*/ 2691319 w 5039358"/>
              <a:gd name="connsiteY4" fmla="*/ 3293477 h 3461717"/>
              <a:gd name="connsiteX5" fmla="*/ 395237 w 5039358"/>
              <a:gd name="connsiteY5" fmla="*/ 3377005 h 3461717"/>
              <a:gd name="connsiteX6" fmla="*/ 3152 w 5039358"/>
              <a:gd name="connsiteY6" fmla="*/ 1737729 h 3461717"/>
              <a:gd name="connsiteX7" fmla="*/ 128806 w 5039358"/>
              <a:gd name="connsiteY7" fmla="*/ 414562 h 3461717"/>
              <a:gd name="connsiteX0" fmla="*/ 128806 w 5039358"/>
              <a:gd name="connsiteY0" fmla="*/ 414562 h 3461717"/>
              <a:gd name="connsiteX1" fmla="*/ 2267986 w 5039358"/>
              <a:gd name="connsiteY1" fmla="*/ 192562 h 3461717"/>
              <a:gd name="connsiteX2" fmla="*/ 4678508 w 5039358"/>
              <a:gd name="connsiteY2" fmla="*/ 188890 h 3461717"/>
              <a:gd name="connsiteX3" fmla="*/ 4919294 w 5039358"/>
              <a:gd name="connsiteY3" fmla="*/ 2966161 h 3461717"/>
              <a:gd name="connsiteX4" fmla="*/ 2691319 w 5039358"/>
              <a:gd name="connsiteY4" fmla="*/ 3293477 h 3461717"/>
              <a:gd name="connsiteX5" fmla="*/ 395237 w 5039358"/>
              <a:gd name="connsiteY5" fmla="*/ 3377005 h 3461717"/>
              <a:gd name="connsiteX6" fmla="*/ 3152 w 5039358"/>
              <a:gd name="connsiteY6" fmla="*/ 1737729 h 3461717"/>
              <a:gd name="connsiteX7" fmla="*/ 128806 w 5039358"/>
              <a:gd name="connsiteY7" fmla="*/ 414562 h 3461717"/>
              <a:gd name="connsiteX0" fmla="*/ 128806 w 5039358"/>
              <a:gd name="connsiteY0" fmla="*/ 444620 h 3491775"/>
              <a:gd name="connsiteX1" fmla="*/ 2267986 w 5039358"/>
              <a:gd name="connsiteY1" fmla="*/ 222620 h 3491775"/>
              <a:gd name="connsiteX2" fmla="*/ 4678508 w 5039358"/>
              <a:gd name="connsiteY2" fmla="*/ 218948 h 3491775"/>
              <a:gd name="connsiteX3" fmla="*/ 4919294 w 5039358"/>
              <a:gd name="connsiteY3" fmla="*/ 2996219 h 3491775"/>
              <a:gd name="connsiteX4" fmla="*/ 2691319 w 5039358"/>
              <a:gd name="connsiteY4" fmla="*/ 3323535 h 3491775"/>
              <a:gd name="connsiteX5" fmla="*/ 395237 w 5039358"/>
              <a:gd name="connsiteY5" fmla="*/ 3407063 h 3491775"/>
              <a:gd name="connsiteX6" fmla="*/ 3152 w 5039358"/>
              <a:gd name="connsiteY6" fmla="*/ 1767787 h 3491775"/>
              <a:gd name="connsiteX7" fmla="*/ 128806 w 5039358"/>
              <a:gd name="connsiteY7" fmla="*/ 444620 h 3491775"/>
              <a:gd name="connsiteX0" fmla="*/ 128806 w 5070258"/>
              <a:gd name="connsiteY0" fmla="*/ 365051 h 3412206"/>
              <a:gd name="connsiteX1" fmla="*/ 2267986 w 5070258"/>
              <a:gd name="connsiteY1" fmla="*/ 143051 h 3412206"/>
              <a:gd name="connsiteX2" fmla="*/ 4678508 w 5070258"/>
              <a:gd name="connsiteY2" fmla="*/ 139379 h 3412206"/>
              <a:gd name="connsiteX3" fmla="*/ 4919294 w 5070258"/>
              <a:gd name="connsiteY3" fmla="*/ 2916650 h 3412206"/>
              <a:gd name="connsiteX4" fmla="*/ 2691319 w 5070258"/>
              <a:gd name="connsiteY4" fmla="*/ 3243966 h 3412206"/>
              <a:gd name="connsiteX5" fmla="*/ 395237 w 5070258"/>
              <a:gd name="connsiteY5" fmla="*/ 3327494 h 3412206"/>
              <a:gd name="connsiteX6" fmla="*/ 3152 w 5070258"/>
              <a:gd name="connsiteY6" fmla="*/ 1688218 h 3412206"/>
              <a:gd name="connsiteX7" fmla="*/ 128806 w 5070258"/>
              <a:gd name="connsiteY7" fmla="*/ 365051 h 3412206"/>
              <a:gd name="connsiteX0" fmla="*/ 128806 w 5070258"/>
              <a:gd name="connsiteY0" fmla="*/ 365051 h 3412206"/>
              <a:gd name="connsiteX1" fmla="*/ 2267986 w 5070258"/>
              <a:gd name="connsiteY1" fmla="*/ 143051 h 3412206"/>
              <a:gd name="connsiteX2" fmla="*/ 4678508 w 5070258"/>
              <a:gd name="connsiteY2" fmla="*/ 139379 h 3412206"/>
              <a:gd name="connsiteX3" fmla="*/ 4919294 w 5070258"/>
              <a:gd name="connsiteY3" fmla="*/ 2916650 h 3412206"/>
              <a:gd name="connsiteX4" fmla="*/ 2691319 w 5070258"/>
              <a:gd name="connsiteY4" fmla="*/ 3243966 h 3412206"/>
              <a:gd name="connsiteX5" fmla="*/ 395237 w 5070258"/>
              <a:gd name="connsiteY5" fmla="*/ 3327494 h 3412206"/>
              <a:gd name="connsiteX6" fmla="*/ 3152 w 5070258"/>
              <a:gd name="connsiteY6" fmla="*/ 1688218 h 3412206"/>
              <a:gd name="connsiteX7" fmla="*/ 128806 w 5070258"/>
              <a:gd name="connsiteY7" fmla="*/ 365051 h 3412206"/>
              <a:gd name="connsiteX0" fmla="*/ 128806 w 5070258"/>
              <a:gd name="connsiteY0" fmla="*/ 365051 h 3380638"/>
              <a:gd name="connsiteX1" fmla="*/ 2267986 w 5070258"/>
              <a:gd name="connsiteY1" fmla="*/ 143051 h 3380638"/>
              <a:gd name="connsiteX2" fmla="*/ 4678508 w 5070258"/>
              <a:gd name="connsiteY2" fmla="*/ 139379 h 3380638"/>
              <a:gd name="connsiteX3" fmla="*/ 4919294 w 5070258"/>
              <a:gd name="connsiteY3" fmla="*/ 2916650 h 3380638"/>
              <a:gd name="connsiteX4" fmla="*/ 2691319 w 5070258"/>
              <a:gd name="connsiteY4" fmla="*/ 3243966 h 3380638"/>
              <a:gd name="connsiteX5" fmla="*/ 395237 w 5070258"/>
              <a:gd name="connsiteY5" fmla="*/ 3327494 h 3380638"/>
              <a:gd name="connsiteX6" fmla="*/ 3152 w 5070258"/>
              <a:gd name="connsiteY6" fmla="*/ 1688218 h 3380638"/>
              <a:gd name="connsiteX7" fmla="*/ 128806 w 5070258"/>
              <a:gd name="connsiteY7" fmla="*/ 365051 h 3380638"/>
              <a:gd name="connsiteX0" fmla="*/ 128806 w 5070258"/>
              <a:gd name="connsiteY0" fmla="*/ 365051 h 3379080"/>
              <a:gd name="connsiteX1" fmla="*/ 2267986 w 5070258"/>
              <a:gd name="connsiteY1" fmla="*/ 143051 h 3379080"/>
              <a:gd name="connsiteX2" fmla="*/ 4678508 w 5070258"/>
              <a:gd name="connsiteY2" fmla="*/ 139379 h 3379080"/>
              <a:gd name="connsiteX3" fmla="*/ 4919294 w 5070258"/>
              <a:gd name="connsiteY3" fmla="*/ 2916650 h 3379080"/>
              <a:gd name="connsiteX4" fmla="*/ 2691319 w 5070258"/>
              <a:gd name="connsiteY4" fmla="*/ 3233383 h 3379080"/>
              <a:gd name="connsiteX5" fmla="*/ 395237 w 5070258"/>
              <a:gd name="connsiteY5" fmla="*/ 3327494 h 3379080"/>
              <a:gd name="connsiteX6" fmla="*/ 3152 w 5070258"/>
              <a:gd name="connsiteY6" fmla="*/ 1688218 h 3379080"/>
              <a:gd name="connsiteX7" fmla="*/ 128806 w 5070258"/>
              <a:gd name="connsiteY7" fmla="*/ 365051 h 3379080"/>
              <a:gd name="connsiteX0" fmla="*/ 128806 w 5004455"/>
              <a:gd name="connsiteY0" fmla="*/ 446966 h 3460995"/>
              <a:gd name="connsiteX1" fmla="*/ 2267986 w 5004455"/>
              <a:gd name="connsiteY1" fmla="*/ 224966 h 3460995"/>
              <a:gd name="connsiteX2" fmla="*/ 4678508 w 5004455"/>
              <a:gd name="connsiteY2" fmla="*/ 221294 h 3460995"/>
              <a:gd name="connsiteX3" fmla="*/ 4866377 w 5004455"/>
              <a:gd name="connsiteY3" fmla="*/ 3030315 h 3460995"/>
              <a:gd name="connsiteX4" fmla="*/ 2691319 w 5004455"/>
              <a:gd name="connsiteY4" fmla="*/ 3315298 h 3460995"/>
              <a:gd name="connsiteX5" fmla="*/ 395237 w 5004455"/>
              <a:gd name="connsiteY5" fmla="*/ 3409409 h 3460995"/>
              <a:gd name="connsiteX6" fmla="*/ 3152 w 5004455"/>
              <a:gd name="connsiteY6" fmla="*/ 1770133 h 3460995"/>
              <a:gd name="connsiteX7" fmla="*/ 128806 w 5004455"/>
              <a:gd name="connsiteY7" fmla="*/ 446966 h 3460995"/>
              <a:gd name="connsiteX0" fmla="*/ 128806 w 5057230"/>
              <a:gd name="connsiteY0" fmla="*/ 334132 h 3348161"/>
              <a:gd name="connsiteX1" fmla="*/ 2267986 w 5057230"/>
              <a:gd name="connsiteY1" fmla="*/ 112132 h 3348161"/>
              <a:gd name="connsiteX2" fmla="*/ 4678508 w 5057230"/>
              <a:gd name="connsiteY2" fmla="*/ 108460 h 3348161"/>
              <a:gd name="connsiteX3" fmla="*/ 4910759 w 5057230"/>
              <a:gd name="connsiteY3" fmla="*/ 1384283 h 3348161"/>
              <a:gd name="connsiteX4" fmla="*/ 4866377 w 5057230"/>
              <a:gd name="connsiteY4" fmla="*/ 2917481 h 3348161"/>
              <a:gd name="connsiteX5" fmla="*/ 2691319 w 5057230"/>
              <a:gd name="connsiteY5" fmla="*/ 3202464 h 3348161"/>
              <a:gd name="connsiteX6" fmla="*/ 395237 w 5057230"/>
              <a:gd name="connsiteY6" fmla="*/ 3296575 h 3348161"/>
              <a:gd name="connsiteX7" fmla="*/ 3152 w 5057230"/>
              <a:gd name="connsiteY7" fmla="*/ 1657299 h 3348161"/>
              <a:gd name="connsiteX8" fmla="*/ 128806 w 5057230"/>
              <a:gd name="connsiteY8" fmla="*/ 334132 h 3348161"/>
              <a:gd name="connsiteX0" fmla="*/ 128806 w 5037643"/>
              <a:gd name="connsiteY0" fmla="*/ 334132 h 3348161"/>
              <a:gd name="connsiteX1" fmla="*/ 2267986 w 5037643"/>
              <a:gd name="connsiteY1" fmla="*/ 112132 h 3348161"/>
              <a:gd name="connsiteX2" fmla="*/ 4678508 w 5037643"/>
              <a:gd name="connsiteY2" fmla="*/ 108460 h 3348161"/>
              <a:gd name="connsiteX3" fmla="*/ 4910759 w 5037643"/>
              <a:gd name="connsiteY3" fmla="*/ 1384283 h 3348161"/>
              <a:gd name="connsiteX4" fmla="*/ 4880993 w 5037643"/>
              <a:gd name="connsiteY4" fmla="*/ 1763795 h 3348161"/>
              <a:gd name="connsiteX5" fmla="*/ 4866377 w 5037643"/>
              <a:gd name="connsiteY5" fmla="*/ 2917481 h 3348161"/>
              <a:gd name="connsiteX6" fmla="*/ 2691319 w 5037643"/>
              <a:gd name="connsiteY6" fmla="*/ 3202464 h 3348161"/>
              <a:gd name="connsiteX7" fmla="*/ 395237 w 5037643"/>
              <a:gd name="connsiteY7" fmla="*/ 3296575 h 3348161"/>
              <a:gd name="connsiteX8" fmla="*/ 3152 w 5037643"/>
              <a:gd name="connsiteY8" fmla="*/ 1657299 h 3348161"/>
              <a:gd name="connsiteX9" fmla="*/ 128806 w 5037643"/>
              <a:gd name="connsiteY9" fmla="*/ 334132 h 3348161"/>
              <a:gd name="connsiteX0" fmla="*/ 128806 w 5040463"/>
              <a:gd name="connsiteY0" fmla="*/ 334132 h 3348161"/>
              <a:gd name="connsiteX1" fmla="*/ 2267986 w 5040463"/>
              <a:gd name="connsiteY1" fmla="*/ 112132 h 3348161"/>
              <a:gd name="connsiteX2" fmla="*/ 4678508 w 5040463"/>
              <a:gd name="connsiteY2" fmla="*/ 108460 h 3348161"/>
              <a:gd name="connsiteX3" fmla="*/ 4910759 w 5040463"/>
              <a:gd name="connsiteY3" fmla="*/ 1384283 h 3348161"/>
              <a:gd name="connsiteX4" fmla="*/ 4880993 w 5040463"/>
              <a:gd name="connsiteY4" fmla="*/ 1763795 h 3348161"/>
              <a:gd name="connsiteX5" fmla="*/ 4892156 w 5040463"/>
              <a:gd name="connsiteY5" fmla="*/ 2143307 h 3348161"/>
              <a:gd name="connsiteX6" fmla="*/ 4866377 w 5040463"/>
              <a:gd name="connsiteY6" fmla="*/ 2917481 h 3348161"/>
              <a:gd name="connsiteX7" fmla="*/ 2691319 w 5040463"/>
              <a:gd name="connsiteY7" fmla="*/ 3202464 h 3348161"/>
              <a:gd name="connsiteX8" fmla="*/ 395237 w 5040463"/>
              <a:gd name="connsiteY8" fmla="*/ 3296575 h 3348161"/>
              <a:gd name="connsiteX9" fmla="*/ 3152 w 5040463"/>
              <a:gd name="connsiteY9" fmla="*/ 1657299 h 3348161"/>
              <a:gd name="connsiteX10" fmla="*/ 128806 w 5040463"/>
              <a:gd name="connsiteY10" fmla="*/ 334132 h 3348161"/>
              <a:gd name="connsiteX0" fmla="*/ 128806 w 5045965"/>
              <a:gd name="connsiteY0" fmla="*/ 334132 h 3348161"/>
              <a:gd name="connsiteX1" fmla="*/ 2267986 w 5045965"/>
              <a:gd name="connsiteY1" fmla="*/ 112132 h 3348161"/>
              <a:gd name="connsiteX2" fmla="*/ 4678508 w 5045965"/>
              <a:gd name="connsiteY2" fmla="*/ 108460 h 3348161"/>
              <a:gd name="connsiteX3" fmla="*/ 4910759 w 5045965"/>
              <a:gd name="connsiteY3" fmla="*/ 1384283 h 3348161"/>
              <a:gd name="connsiteX4" fmla="*/ 4880993 w 5045965"/>
              <a:gd name="connsiteY4" fmla="*/ 1763795 h 3348161"/>
              <a:gd name="connsiteX5" fmla="*/ 4892156 w 5045965"/>
              <a:gd name="connsiteY5" fmla="*/ 2143307 h 3348161"/>
              <a:gd name="connsiteX6" fmla="*/ 4899597 w 5045965"/>
              <a:gd name="connsiteY6" fmla="*/ 2519098 h 3348161"/>
              <a:gd name="connsiteX7" fmla="*/ 4866377 w 5045965"/>
              <a:gd name="connsiteY7" fmla="*/ 2917481 h 3348161"/>
              <a:gd name="connsiteX8" fmla="*/ 2691319 w 5045965"/>
              <a:gd name="connsiteY8" fmla="*/ 3202464 h 3348161"/>
              <a:gd name="connsiteX9" fmla="*/ 395237 w 5045965"/>
              <a:gd name="connsiteY9" fmla="*/ 3296575 h 3348161"/>
              <a:gd name="connsiteX10" fmla="*/ 3152 w 5045965"/>
              <a:gd name="connsiteY10" fmla="*/ 1657299 h 3348161"/>
              <a:gd name="connsiteX11" fmla="*/ 128806 w 5045965"/>
              <a:gd name="connsiteY11" fmla="*/ 334132 h 3348161"/>
              <a:gd name="connsiteX0" fmla="*/ 128806 w 5045965"/>
              <a:gd name="connsiteY0" fmla="*/ 334132 h 3348161"/>
              <a:gd name="connsiteX1" fmla="*/ 2267986 w 5045965"/>
              <a:gd name="connsiteY1" fmla="*/ 112132 h 3348161"/>
              <a:gd name="connsiteX2" fmla="*/ 4678508 w 5045965"/>
              <a:gd name="connsiteY2" fmla="*/ 108460 h 3348161"/>
              <a:gd name="connsiteX3" fmla="*/ 4910759 w 5045965"/>
              <a:gd name="connsiteY3" fmla="*/ 1384283 h 3348161"/>
              <a:gd name="connsiteX4" fmla="*/ 4880993 w 5045965"/>
              <a:gd name="connsiteY4" fmla="*/ 1763795 h 3348161"/>
              <a:gd name="connsiteX5" fmla="*/ 4892156 w 5045965"/>
              <a:gd name="connsiteY5" fmla="*/ 2143307 h 3348161"/>
              <a:gd name="connsiteX6" fmla="*/ 4899597 w 5045965"/>
              <a:gd name="connsiteY6" fmla="*/ 2519098 h 3348161"/>
              <a:gd name="connsiteX7" fmla="*/ 4866377 w 5045965"/>
              <a:gd name="connsiteY7" fmla="*/ 2917481 h 3348161"/>
              <a:gd name="connsiteX8" fmla="*/ 2691319 w 5045965"/>
              <a:gd name="connsiteY8" fmla="*/ 3202464 h 3348161"/>
              <a:gd name="connsiteX9" fmla="*/ 395237 w 5045965"/>
              <a:gd name="connsiteY9" fmla="*/ 3296575 h 3348161"/>
              <a:gd name="connsiteX10" fmla="*/ 3152 w 5045965"/>
              <a:gd name="connsiteY10" fmla="*/ 1657299 h 3348161"/>
              <a:gd name="connsiteX11" fmla="*/ 128806 w 5045965"/>
              <a:gd name="connsiteY11" fmla="*/ 334132 h 3348161"/>
              <a:gd name="connsiteX0" fmla="*/ 128806 w 5087408"/>
              <a:gd name="connsiteY0" fmla="*/ 334132 h 3348161"/>
              <a:gd name="connsiteX1" fmla="*/ 2267986 w 5087408"/>
              <a:gd name="connsiteY1" fmla="*/ 112132 h 3348161"/>
              <a:gd name="connsiteX2" fmla="*/ 4678508 w 5087408"/>
              <a:gd name="connsiteY2" fmla="*/ 108460 h 3348161"/>
              <a:gd name="connsiteX3" fmla="*/ 4910759 w 5087408"/>
              <a:gd name="connsiteY3" fmla="*/ 1384283 h 3348161"/>
              <a:gd name="connsiteX4" fmla="*/ 4880993 w 5087408"/>
              <a:gd name="connsiteY4" fmla="*/ 1763795 h 3348161"/>
              <a:gd name="connsiteX5" fmla="*/ 4892156 w 5087408"/>
              <a:gd name="connsiteY5" fmla="*/ 2143307 h 3348161"/>
              <a:gd name="connsiteX6" fmla="*/ 4899597 w 5087408"/>
              <a:gd name="connsiteY6" fmla="*/ 2519098 h 3348161"/>
              <a:gd name="connsiteX7" fmla="*/ 5014939 w 5087408"/>
              <a:gd name="connsiteY7" fmla="*/ 2731178 h 3348161"/>
              <a:gd name="connsiteX8" fmla="*/ 4866377 w 5087408"/>
              <a:gd name="connsiteY8" fmla="*/ 2917481 h 3348161"/>
              <a:gd name="connsiteX9" fmla="*/ 2691319 w 5087408"/>
              <a:gd name="connsiteY9" fmla="*/ 3202464 h 3348161"/>
              <a:gd name="connsiteX10" fmla="*/ 395237 w 5087408"/>
              <a:gd name="connsiteY10" fmla="*/ 3296575 h 3348161"/>
              <a:gd name="connsiteX11" fmla="*/ 3152 w 5087408"/>
              <a:gd name="connsiteY11" fmla="*/ 1657299 h 3348161"/>
              <a:gd name="connsiteX12" fmla="*/ 128806 w 5087408"/>
              <a:gd name="connsiteY12" fmla="*/ 334132 h 3348161"/>
              <a:gd name="connsiteX0" fmla="*/ 128806 w 5127121"/>
              <a:gd name="connsiteY0" fmla="*/ 334132 h 3348161"/>
              <a:gd name="connsiteX1" fmla="*/ 2267986 w 5127121"/>
              <a:gd name="connsiteY1" fmla="*/ 112132 h 3348161"/>
              <a:gd name="connsiteX2" fmla="*/ 4678508 w 5127121"/>
              <a:gd name="connsiteY2" fmla="*/ 108460 h 3348161"/>
              <a:gd name="connsiteX3" fmla="*/ 4910759 w 5127121"/>
              <a:gd name="connsiteY3" fmla="*/ 1384283 h 3348161"/>
              <a:gd name="connsiteX4" fmla="*/ 4880993 w 5127121"/>
              <a:gd name="connsiteY4" fmla="*/ 1763795 h 3348161"/>
              <a:gd name="connsiteX5" fmla="*/ 4892156 w 5127121"/>
              <a:gd name="connsiteY5" fmla="*/ 2143307 h 3348161"/>
              <a:gd name="connsiteX6" fmla="*/ 4899597 w 5127121"/>
              <a:gd name="connsiteY6" fmla="*/ 2519098 h 3348161"/>
              <a:gd name="connsiteX7" fmla="*/ 5014939 w 5127121"/>
              <a:gd name="connsiteY7" fmla="*/ 2731178 h 3348161"/>
              <a:gd name="connsiteX8" fmla="*/ 4929629 w 5127121"/>
              <a:gd name="connsiteY8" fmla="*/ 2932364 h 3348161"/>
              <a:gd name="connsiteX9" fmla="*/ 2691319 w 5127121"/>
              <a:gd name="connsiteY9" fmla="*/ 3202464 h 3348161"/>
              <a:gd name="connsiteX10" fmla="*/ 395237 w 5127121"/>
              <a:gd name="connsiteY10" fmla="*/ 3296575 h 3348161"/>
              <a:gd name="connsiteX11" fmla="*/ 3152 w 5127121"/>
              <a:gd name="connsiteY11" fmla="*/ 1657299 h 3348161"/>
              <a:gd name="connsiteX12" fmla="*/ 128806 w 5127121"/>
              <a:gd name="connsiteY12" fmla="*/ 334132 h 3348161"/>
              <a:gd name="connsiteX0" fmla="*/ 128806 w 5015167"/>
              <a:gd name="connsiteY0" fmla="*/ 334132 h 3348161"/>
              <a:gd name="connsiteX1" fmla="*/ 2267986 w 5015167"/>
              <a:gd name="connsiteY1" fmla="*/ 112132 h 3348161"/>
              <a:gd name="connsiteX2" fmla="*/ 4678508 w 5015167"/>
              <a:gd name="connsiteY2" fmla="*/ 108460 h 3348161"/>
              <a:gd name="connsiteX3" fmla="*/ 4910759 w 5015167"/>
              <a:gd name="connsiteY3" fmla="*/ 1384283 h 3348161"/>
              <a:gd name="connsiteX4" fmla="*/ 4880993 w 5015167"/>
              <a:gd name="connsiteY4" fmla="*/ 1763795 h 3348161"/>
              <a:gd name="connsiteX5" fmla="*/ 4892156 w 5015167"/>
              <a:gd name="connsiteY5" fmla="*/ 2143307 h 3348161"/>
              <a:gd name="connsiteX6" fmla="*/ 4899597 w 5015167"/>
              <a:gd name="connsiteY6" fmla="*/ 2519098 h 3348161"/>
              <a:gd name="connsiteX7" fmla="*/ 5014939 w 5015167"/>
              <a:gd name="connsiteY7" fmla="*/ 2731178 h 3348161"/>
              <a:gd name="connsiteX8" fmla="*/ 4929629 w 5015167"/>
              <a:gd name="connsiteY8" fmla="*/ 2932364 h 3348161"/>
              <a:gd name="connsiteX9" fmla="*/ 2691319 w 5015167"/>
              <a:gd name="connsiteY9" fmla="*/ 3202464 h 3348161"/>
              <a:gd name="connsiteX10" fmla="*/ 395237 w 5015167"/>
              <a:gd name="connsiteY10" fmla="*/ 3296575 h 3348161"/>
              <a:gd name="connsiteX11" fmla="*/ 3152 w 5015167"/>
              <a:gd name="connsiteY11" fmla="*/ 1657299 h 3348161"/>
              <a:gd name="connsiteX12" fmla="*/ 128806 w 5015167"/>
              <a:gd name="connsiteY12" fmla="*/ 334132 h 3348161"/>
              <a:gd name="connsiteX0" fmla="*/ 128806 w 5015167"/>
              <a:gd name="connsiteY0" fmla="*/ 334132 h 3348161"/>
              <a:gd name="connsiteX1" fmla="*/ 2267986 w 5015167"/>
              <a:gd name="connsiteY1" fmla="*/ 112132 h 3348161"/>
              <a:gd name="connsiteX2" fmla="*/ 4678508 w 5015167"/>
              <a:gd name="connsiteY2" fmla="*/ 108460 h 3348161"/>
              <a:gd name="connsiteX3" fmla="*/ 4910759 w 5015167"/>
              <a:gd name="connsiteY3" fmla="*/ 1384283 h 3348161"/>
              <a:gd name="connsiteX4" fmla="*/ 4880993 w 5015167"/>
              <a:gd name="connsiteY4" fmla="*/ 1763795 h 3348161"/>
              <a:gd name="connsiteX5" fmla="*/ 4892156 w 5015167"/>
              <a:gd name="connsiteY5" fmla="*/ 2143307 h 3348161"/>
              <a:gd name="connsiteX6" fmla="*/ 4899597 w 5015167"/>
              <a:gd name="connsiteY6" fmla="*/ 2519098 h 3348161"/>
              <a:gd name="connsiteX7" fmla="*/ 5014939 w 5015167"/>
              <a:gd name="connsiteY7" fmla="*/ 2731178 h 3348161"/>
              <a:gd name="connsiteX8" fmla="*/ 4929629 w 5015167"/>
              <a:gd name="connsiteY8" fmla="*/ 2932364 h 3348161"/>
              <a:gd name="connsiteX9" fmla="*/ 2691319 w 5015167"/>
              <a:gd name="connsiteY9" fmla="*/ 3202464 h 3348161"/>
              <a:gd name="connsiteX10" fmla="*/ 395237 w 5015167"/>
              <a:gd name="connsiteY10" fmla="*/ 3296575 h 3348161"/>
              <a:gd name="connsiteX11" fmla="*/ 3152 w 5015167"/>
              <a:gd name="connsiteY11" fmla="*/ 1657299 h 3348161"/>
              <a:gd name="connsiteX12" fmla="*/ 128806 w 5015167"/>
              <a:gd name="connsiteY12" fmla="*/ 334132 h 3348161"/>
              <a:gd name="connsiteX0" fmla="*/ 128806 w 5014939"/>
              <a:gd name="connsiteY0" fmla="*/ 334132 h 3348161"/>
              <a:gd name="connsiteX1" fmla="*/ 2267986 w 5014939"/>
              <a:gd name="connsiteY1" fmla="*/ 112132 h 3348161"/>
              <a:gd name="connsiteX2" fmla="*/ 4678508 w 5014939"/>
              <a:gd name="connsiteY2" fmla="*/ 108460 h 3348161"/>
              <a:gd name="connsiteX3" fmla="*/ 4910759 w 5014939"/>
              <a:gd name="connsiteY3" fmla="*/ 1384283 h 3348161"/>
              <a:gd name="connsiteX4" fmla="*/ 4880993 w 5014939"/>
              <a:gd name="connsiteY4" fmla="*/ 1763795 h 3348161"/>
              <a:gd name="connsiteX5" fmla="*/ 4892156 w 5014939"/>
              <a:gd name="connsiteY5" fmla="*/ 2143307 h 3348161"/>
              <a:gd name="connsiteX6" fmla="*/ 4899597 w 5014939"/>
              <a:gd name="connsiteY6" fmla="*/ 2519098 h 3348161"/>
              <a:gd name="connsiteX7" fmla="*/ 5014939 w 5014939"/>
              <a:gd name="connsiteY7" fmla="*/ 2731178 h 3348161"/>
              <a:gd name="connsiteX8" fmla="*/ 4929629 w 5014939"/>
              <a:gd name="connsiteY8" fmla="*/ 2932364 h 3348161"/>
              <a:gd name="connsiteX9" fmla="*/ 2691319 w 5014939"/>
              <a:gd name="connsiteY9" fmla="*/ 3202464 h 3348161"/>
              <a:gd name="connsiteX10" fmla="*/ 395237 w 5014939"/>
              <a:gd name="connsiteY10" fmla="*/ 3296575 h 3348161"/>
              <a:gd name="connsiteX11" fmla="*/ 3152 w 5014939"/>
              <a:gd name="connsiteY11" fmla="*/ 1657299 h 3348161"/>
              <a:gd name="connsiteX12" fmla="*/ 128806 w 5014939"/>
              <a:gd name="connsiteY12" fmla="*/ 334132 h 3348161"/>
              <a:gd name="connsiteX0" fmla="*/ 128806 w 5014939"/>
              <a:gd name="connsiteY0" fmla="*/ 334132 h 3348161"/>
              <a:gd name="connsiteX1" fmla="*/ 2267986 w 5014939"/>
              <a:gd name="connsiteY1" fmla="*/ 112132 h 3348161"/>
              <a:gd name="connsiteX2" fmla="*/ 4678508 w 5014939"/>
              <a:gd name="connsiteY2" fmla="*/ 108460 h 3348161"/>
              <a:gd name="connsiteX3" fmla="*/ 4910759 w 5014939"/>
              <a:gd name="connsiteY3" fmla="*/ 1384283 h 3348161"/>
              <a:gd name="connsiteX4" fmla="*/ 4880993 w 5014939"/>
              <a:gd name="connsiteY4" fmla="*/ 1763795 h 3348161"/>
              <a:gd name="connsiteX5" fmla="*/ 4892156 w 5014939"/>
              <a:gd name="connsiteY5" fmla="*/ 2143307 h 3348161"/>
              <a:gd name="connsiteX6" fmla="*/ 4974011 w 5014939"/>
              <a:gd name="connsiteY6" fmla="*/ 2433522 h 3348161"/>
              <a:gd name="connsiteX7" fmla="*/ 5014939 w 5014939"/>
              <a:gd name="connsiteY7" fmla="*/ 2731178 h 3348161"/>
              <a:gd name="connsiteX8" fmla="*/ 4929629 w 5014939"/>
              <a:gd name="connsiteY8" fmla="*/ 2932364 h 3348161"/>
              <a:gd name="connsiteX9" fmla="*/ 2691319 w 5014939"/>
              <a:gd name="connsiteY9" fmla="*/ 3202464 h 3348161"/>
              <a:gd name="connsiteX10" fmla="*/ 395237 w 5014939"/>
              <a:gd name="connsiteY10" fmla="*/ 3296575 h 3348161"/>
              <a:gd name="connsiteX11" fmla="*/ 3152 w 5014939"/>
              <a:gd name="connsiteY11" fmla="*/ 1657299 h 3348161"/>
              <a:gd name="connsiteX12" fmla="*/ 128806 w 5014939"/>
              <a:gd name="connsiteY12" fmla="*/ 334132 h 3348161"/>
              <a:gd name="connsiteX0" fmla="*/ 128806 w 5014939"/>
              <a:gd name="connsiteY0" fmla="*/ 334132 h 3348161"/>
              <a:gd name="connsiteX1" fmla="*/ 2267986 w 5014939"/>
              <a:gd name="connsiteY1" fmla="*/ 112132 h 3348161"/>
              <a:gd name="connsiteX2" fmla="*/ 4678508 w 5014939"/>
              <a:gd name="connsiteY2" fmla="*/ 108460 h 3348161"/>
              <a:gd name="connsiteX3" fmla="*/ 4910759 w 5014939"/>
              <a:gd name="connsiteY3" fmla="*/ 1384283 h 3348161"/>
              <a:gd name="connsiteX4" fmla="*/ 4880993 w 5014939"/>
              <a:gd name="connsiteY4" fmla="*/ 1763795 h 3348161"/>
              <a:gd name="connsiteX5" fmla="*/ 4892156 w 5014939"/>
              <a:gd name="connsiteY5" fmla="*/ 2143307 h 3348161"/>
              <a:gd name="connsiteX6" fmla="*/ 4974011 w 5014939"/>
              <a:gd name="connsiteY6" fmla="*/ 2433522 h 3348161"/>
              <a:gd name="connsiteX7" fmla="*/ 5014939 w 5014939"/>
              <a:gd name="connsiteY7" fmla="*/ 2731178 h 3348161"/>
              <a:gd name="connsiteX8" fmla="*/ 4929629 w 5014939"/>
              <a:gd name="connsiteY8" fmla="*/ 2932364 h 3348161"/>
              <a:gd name="connsiteX9" fmla="*/ 2691319 w 5014939"/>
              <a:gd name="connsiteY9" fmla="*/ 3202464 h 3348161"/>
              <a:gd name="connsiteX10" fmla="*/ 395237 w 5014939"/>
              <a:gd name="connsiteY10" fmla="*/ 3296575 h 3348161"/>
              <a:gd name="connsiteX11" fmla="*/ 3152 w 5014939"/>
              <a:gd name="connsiteY11" fmla="*/ 1657299 h 3348161"/>
              <a:gd name="connsiteX12" fmla="*/ 128806 w 5014939"/>
              <a:gd name="connsiteY12" fmla="*/ 334132 h 3348161"/>
              <a:gd name="connsiteX0" fmla="*/ 128806 w 5014939"/>
              <a:gd name="connsiteY0" fmla="*/ 334132 h 3348161"/>
              <a:gd name="connsiteX1" fmla="*/ 2267986 w 5014939"/>
              <a:gd name="connsiteY1" fmla="*/ 112132 h 3348161"/>
              <a:gd name="connsiteX2" fmla="*/ 4678508 w 5014939"/>
              <a:gd name="connsiteY2" fmla="*/ 108460 h 3348161"/>
              <a:gd name="connsiteX3" fmla="*/ 4910759 w 5014939"/>
              <a:gd name="connsiteY3" fmla="*/ 1384283 h 3348161"/>
              <a:gd name="connsiteX4" fmla="*/ 4880993 w 5014939"/>
              <a:gd name="connsiteY4" fmla="*/ 1763795 h 3348161"/>
              <a:gd name="connsiteX5" fmla="*/ 4892156 w 5014939"/>
              <a:gd name="connsiteY5" fmla="*/ 2143307 h 3348161"/>
              <a:gd name="connsiteX6" fmla="*/ 4974011 w 5014939"/>
              <a:gd name="connsiteY6" fmla="*/ 2433522 h 3348161"/>
              <a:gd name="connsiteX7" fmla="*/ 5014939 w 5014939"/>
              <a:gd name="connsiteY7" fmla="*/ 2731178 h 3348161"/>
              <a:gd name="connsiteX8" fmla="*/ 4966836 w 5014939"/>
              <a:gd name="connsiteY8" fmla="*/ 2898878 h 3348161"/>
              <a:gd name="connsiteX9" fmla="*/ 2691319 w 5014939"/>
              <a:gd name="connsiteY9" fmla="*/ 3202464 h 3348161"/>
              <a:gd name="connsiteX10" fmla="*/ 395237 w 5014939"/>
              <a:gd name="connsiteY10" fmla="*/ 3296575 h 3348161"/>
              <a:gd name="connsiteX11" fmla="*/ 3152 w 5014939"/>
              <a:gd name="connsiteY11" fmla="*/ 1657299 h 3348161"/>
              <a:gd name="connsiteX12" fmla="*/ 128806 w 5014939"/>
              <a:gd name="connsiteY12" fmla="*/ 334132 h 3348161"/>
              <a:gd name="connsiteX0" fmla="*/ 128806 w 5014939"/>
              <a:gd name="connsiteY0" fmla="*/ 334132 h 3348161"/>
              <a:gd name="connsiteX1" fmla="*/ 2267986 w 5014939"/>
              <a:gd name="connsiteY1" fmla="*/ 112132 h 3348161"/>
              <a:gd name="connsiteX2" fmla="*/ 4678508 w 5014939"/>
              <a:gd name="connsiteY2" fmla="*/ 108460 h 3348161"/>
              <a:gd name="connsiteX3" fmla="*/ 4910759 w 5014939"/>
              <a:gd name="connsiteY3" fmla="*/ 1384283 h 3348161"/>
              <a:gd name="connsiteX4" fmla="*/ 4880993 w 5014939"/>
              <a:gd name="connsiteY4" fmla="*/ 1763795 h 3348161"/>
              <a:gd name="connsiteX5" fmla="*/ 4892156 w 5014939"/>
              <a:gd name="connsiteY5" fmla="*/ 2143307 h 3348161"/>
              <a:gd name="connsiteX6" fmla="*/ 4974011 w 5014939"/>
              <a:gd name="connsiteY6" fmla="*/ 2433522 h 3348161"/>
              <a:gd name="connsiteX7" fmla="*/ 5014939 w 5014939"/>
              <a:gd name="connsiteY7" fmla="*/ 2731178 h 3348161"/>
              <a:gd name="connsiteX8" fmla="*/ 4966836 w 5014939"/>
              <a:gd name="connsiteY8" fmla="*/ 2898878 h 3348161"/>
              <a:gd name="connsiteX9" fmla="*/ 2691319 w 5014939"/>
              <a:gd name="connsiteY9" fmla="*/ 3202464 h 3348161"/>
              <a:gd name="connsiteX10" fmla="*/ 395237 w 5014939"/>
              <a:gd name="connsiteY10" fmla="*/ 3296575 h 3348161"/>
              <a:gd name="connsiteX11" fmla="*/ 3152 w 5014939"/>
              <a:gd name="connsiteY11" fmla="*/ 1657299 h 3348161"/>
              <a:gd name="connsiteX12" fmla="*/ 128806 w 5014939"/>
              <a:gd name="connsiteY12" fmla="*/ 334132 h 3348161"/>
              <a:gd name="connsiteX0" fmla="*/ 128806 w 5014939"/>
              <a:gd name="connsiteY0" fmla="*/ 334132 h 3348161"/>
              <a:gd name="connsiteX1" fmla="*/ 2267986 w 5014939"/>
              <a:gd name="connsiteY1" fmla="*/ 112132 h 3348161"/>
              <a:gd name="connsiteX2" fmla="*/ 4678508 w 5014939"/>
              <a:gd name="connsiteY2" fmla="*/ 108460 h 3348161"/>
              <a:gd name="connsiteX3" fmla="*/ 4910759 w 5014939"/>
              <a:gd name="connsiteY3" fmla="*/ 1384283 h 3348161"/>
              <a:gd name="connsiteX4" fmla="*/ 4880993 w 5014939"/>
              <a:gd name="connsiteY4" fmla="*/ 1763795 h 3348161"/>
              <a:gd name="connsiteX5" fmla="*/ 4981453 w 5014939"/>
              <a:gd name="connsiteY5" fmla="*/ 2210280 h 3348161"/>
              <a:gd name="connsiteX6" fmla="*/ 4974011 w 5014939"/>
              <a:gd name="connsiteY6" fmla="*/ 2433522 h 3348161"/>
              <a:gd name="connsiteX7" fmla="*/ 5014939 w 5014939"/>
              <a:gd name="connsiteY7" fmla="*/ 2731178 h 3348161"/>
              <a:gd name="connsiteX8" fmla="*/ 4966836 w 5014939"/>
              <a:gd name="connsiteY8" fmla="*/ 2898878 h 3348161"/>
              <a:gd name="connsiteX9" fmla="*/ 2691319 w 5014939"/>
              <a:gd name="connsiteY9" fmla="*/ 3202464 h 3348161"/>
              <a:gd name="connsiteX10" fmla="*/ 395237 w 5014939"/>
              <a:gd name="connsiteY10" fmla="*/ 3296575 h 3348161"/>
              <a:gd name="connsiteX11" fmla="*/ 3152 w 5014939"/>
              <a:gd name="connsiteY11" fmla="*/ 1657299 h 3348161"/>
              <a:gd name="connsiteX12" fmla="*/ 128806 w 5014939"/>
              <a:gd name="connsiteY12" fmla="*/ 334132 h 3348161"/>
              <a:gd name="connsiteX0" fmla="*/ 128806 w 5014939"/>
              <a:gd name="connsiteY0" fmla="*/ 334132 h 3348161"/>
              <a:gd name="connsiteX1" fmla="*/ 2267986 w 5014939"/>
              <a:gd name="connsiteY1" fmla="*/ 112132 h 3348161"/>
              <a:gd name="connsiteX2" fmla="*/ 4678508 w 5014939"/>
              <a:gd name="connsiteY2" fmla="*/ 108460 h 3348161"/>
              <a:gd name="connsiteX3" fmla="*/ 4910759 w 5014939"/>
              <a:gd name="connsiteY3" fmla="*/ 1384283 h 3348161"/>
              <a:gd name="connsiteX4" fmla="*/ 4880993 w 5014939"/>
              <a:gd name="connsiteY4" fmla="*/ 1763795 h 3348161"/>
              <a:gd name="connsiteX5" fmla="*/ 4981453 w 5014939"/>
              <a:gd name="connsiteY5" fmla="*/ 2210280 h 3348161"/>
              <a:gd name="connsiteX6" fmla="*/ 4974011 w 5014939"/>
              <a:gd name="connsiteY6" fmla="*/ 2433522 h 3348161"/>
              <a:gd name="connsiteX7" fmla="*/ 5014939 w 5014939"/>
              <a:gd name="connsiteY7" fmla="*/ 2731178 h 3348161"/>
              <a:gd name="connsiteX8" fmla="*/ 4966836 w 5014939"/>
              <a:gd name="connsiteY8" fmla="*/ 2898878 h 3348161"/>
              <a:gd name="connsiteX9" fmla="*/ 2691319 w 5014939"/>
              <a:gd name="connsiteY9" fmla="*/ 3202464 h 3348161"/>
              <a:gd name="connsiteX10" fmla="*/ 395237 w 5014939"/>
              <a:gd name="connsiteY10" fmla="*/ 3296575 h 3348161"/>
              <a:gd name="connsiteX11" fmla="*/ 3152 w 5014939"/>
              <a:gd name="connsiteY11" fmla="*/ 1657299 h 3348161"/>
              <a:gd name="connsiteX12" fmla="*/ 128806 w 5014939"/>
              <a:gd name="connsiteY12" fmla="*/ 334132 h 3348161"/>
              <a:gd name="connsiteX0" fmla="*/ 128806 w 5014939"/>
              <a:gd name="connsiteY0" fmla="*/ 334132 h 3348161"/>
              <a:gd name="connsiteX1" fmla="*/ 2267986 w 5014939"/>
              <a:gd name="connsiteY1" fmla="*/ 112132 h 3348161"/>
              <a:gd name="connsiteX2" fmla="*/ 4678508 w 5014939"/>
              <a:gd name="connsiteY2" fmla="*/ 108460 h 3348161"/>
              <a:gd name="connsiteX3" fmla="*/ 4910759 w 5014939"/>
              <a:gd name="connsiteY3" fmla="*/ 1384283 h 3348161"/>
              <a:gd name="connsiteX4" fmla="*/ 4880993 w 5014939"/>
              <a:gd name="connsiteY4" fmla="*/ 1763795 h 3348161"/>
              <a:gd name="connsiteX5" fmla="*/ 4981453 w 5014939"/>
              <a:gd name="connsiteY5" fmla="*/ 2210280 h 3348161"/>
              <a:gd name="connsiteX6" fmla="*/ 4974011 w 5014939"/>
              <a:gd name="connsiteY6" fmla="*/ 2433522 h 3348161"/>
              <a:gd name="connsiteX7" fmla="*/ 5014939 w 5014939"/>
              <a:gd name="connsiteY7" fmla="*/ 2731178 h 3348161"/>
              <a:gd name="connsiteX8" fmla="*/ 4966836 w 5014939"/>
              <a:gd name="connsiteY8" fmla="*/ 2898878 h 3348161"/>
              <a:gd name="connsiteX9" fmla="*/ 2691319 w 5014939"/>
              <a:gd name="connsiteY9" fmla="*/ 3202464 h 3348161"/>
              <a:gd name="connsiteX10" fmla="*/ 395237 w 5014939"/>
              <a:gd name="connsiteY10" fmla="*/ 3296575 h 3348161"/>
              <a:gd name="connsiteX11" fmla="*/ 3152 w 5014939"/>
              <a:gd name="connsiteY11" fmla="*/ 1657299 h 3348161"/>
              <a:gd name="connsiteX12" fmla="*/ 128806 w 5014939"/>
              <a:gd name="connsiteY12" fmla="*/ 334132 h 3348161"/>
              <a:gd name="connsiteX0" fmla="*/ 128806 w 5014939"/>
              <a:gd name="connsiteY0" fmla="*/ 334132 h 3348161"/>
              <a:gd name="connsiteX1" fmla="*/ 2267986 w 5014939"/>
              <a:gd name="connsiteY1" fmla="*/ 112132 h 3348161"/>
              <a:gd name="connsiteX2" fmla="*/ 4678508 w 5014939"/>
              <a:gd name="connsiteY2" fmla="*/ 108460 h 3348161"/>
              <a:gd name="connsiteX3" fmla="*/ 4910759 w 5014939"/>
              <a:gd name="connsiteY3" fmla="*/ 1384283 h 3348161"/>
              <a:gd name="connsiteX4" fmla="*/ 4880993 w 5014939"/>
              <a:gd name="connsiteY4" fmla="*/ 1763795 h 3348161"/>
              <a:gd name="connsiteX5" fmla="*/ 4981453 w 5014939"/>
              <a:gd name="connsiteY5" fmla="*/ 2210280 h 3348161"/>
              <a:gd name="connsiteX6" fmla="*/ 4974011 w 5014939"/>
              <a:gd name="connsiteY6" fmla="*/ 2433522 h 3348161"/>
              <a:gd name="connsiteX7" fmla="*/ 5014939 w 5014939"/>
              <a:gd name="connsiteY7" fmla="*/ 2731178 h 3348161"/>
              <a:gd name="connsiteX8" fmla="*/ 4966836 w 5014939"/>
              <a:gd name="connsiteY8" fmla="*/ 2898878 h 3348161"/>
              <a:gd name="connsiteX9" fmla="*/ 2691319 w 5014939"/>
              <a:gd name="connsiteY9" fmla="*/ 3202464 h 3348161"/>
              <a:gd name="connsiteX10" fmla="*/ 395237 w 5014939"/>
              <a:gd name="connsiteY10" fmla="*/ 3296575 h 3348161"/>
              <a:gd name="connsiteX11" fmla="*/ 3152 w 5014939"/>
              <a:gd name="connsiteY11" fmla="*/ 1657299 h 3348161"/>
              <a:gd name="connsiteX12" fmla="*/ 128806 w 5014939"/>
              <a:gd name="connsiteY12" fmla="*/ 334132 h 3348161"/>
              <a:gd name="connsiteX0" fmla="*/ 128806 w 5014939"/>
              <a:gd name="connsiteY0" fmla="*/ 334132 h 3348161"/>
              <a:gd name="connsiteX1" fmla="*/ 2267986 w 5014939"/>
              <a:gd name="connsiteY1" fmla="*/ 112132 h 3348161"/>
              <a:gd name="connsiteX2" fmla="*/ 4678508 w 5014939"/>
              <a:gd name="connsiteY2" fmla="*/ 108460 h 3348161"/>
              <a:gd name="connsiteX3" fmla="*/ 4910759 w 5014939"/>
              <a:gd name="connsiteY3" fmla="*/ 1384283 h 3348161"/>
              <a:gd name="connsiteX4" fmla="*/ 4880993 w 5014939"/>
              <a:gd name="connsiteY4" fmla="*/ 1763795 h 3348161"/>
              <a:gd name="connsiteX5" fmla="*/ 4981453 w 5014939"/>
              <a:gd name="connsiteY5" fmla="*/ 2210280 h 3348161"/>
              <a:gd name="connsiteX6" fmla="*/ 4974011 w 5014939"/>
              <a:gd name="connsiteY6" fmla="*/ 2433522 h 3348161"/>
              <a:gd name="connsiteX7" fmla="*/ 5014939 w 5014939"/>
              <a:gd name="connsiteY7" fmla="*/ 2731178 h 3348161"/>
              <a:gd name="connsiteX8" fmla="*/ 4966836 w 5014939"/>
              <a:gd name="connsiteY8" fmla="*/ 2898878 h 3348161"/>
              <a:gd name="connsiteX9" fmla="*/ 2691319 w 5014939"/>
              <a:gd name="connsiteY9" fmla="*/ 3202464 h 3348161"/>
              <a:gd name="connsiteX10" fmla="*/ 395237 w 5014939"/>
              <a:gd name="connsiteY10" fmla="*/ 3296575 h 3348161"/>
              <a:gd name="connsiteX11" fmla="*/ 3152 w 5014939"/>
              <a:gd name="connsiteY11" fmla="*/ 1657299 h 3348161"/>
              <a:gd name="connsiteX12" fmla="*/ 128806 w 5014939"/>
              <a:gd name="connsiteY12" fmla="*/ 334132 h 3348161"/>
              <a:gd name="connsiteX0" fmla="*/ 128806 w 5014939"/>
              <a:gd name="connsiteY0" fmla="*/ 334132 h 3348161"/>
              <a:gd name="connsiteX1" fmla="*/ 2267986 w 5014939"/>
              <a:gd name="connsiteY1" fmla="*/ 112132 h 3348161"/>
              <a:gd name="connsiteX2" fmla="*/ 4678508 w 5014939"/>
              <a:gd name="connsiteY2" fmla="*/ 108460 h 3348161"/>
              <a:gd name="connsiteX3" fmla="*/ 4910759 w 5014939"/>
              <a:gd name="connsiteY3" fmla="*/ 1384283 h 3348161"/>
              <a:gd name="connsiteX4" fmla="*/ 4880993 w 5014939"/>
              <a:gd name="connsiteY4" fmla="*/ 1763795 h 3348161"/>
              <a:gd name="connsiteX5" fmla="*/ 4992614 w 5014939"/>
              <a:gd name="connsiteY5" fmla="*/ 1931227 h 3348161"/>
              <a:gd name="connsiteX6" fmla="*/ 4981453 w 5014939"/>
              <a:gd name="connsiteY6" fmla="*/ 2210280 h 3348161"/>
              <a:gd name="connsiteX7" fmla="*/ 4974011 w 5014939"/>
              <a:gd name="connsiteY7" fmla="*/ 2433522 h 3348161"/>
              <a:gd name="connsiteX8" fmla="*/ 5014939 w 5014939"/>
              <a:gd name="connsiteY8" fmla="*/ 2731178 h 3348161"/>
              <a:gd name="connsiteX9" fmla="*/ 4966836 w 5014939"/>
              <a:gd name="connsiteY9" fmla="*/ 2898878 h 3348161"/>
              <a:gd name="connsiteX10" fmla="*/ 2691319 w 5014939"/>
              <a:gd name="connsiteY10" fmla="*/ 3202464 h 3348161"/>
              <a:gd name="connsiteX11" fmla="*/ 395237 w 5014939"/>
              <a:gd name="connsiteY11" fmla="*/ 3296575 h 3348161"/>
              <a:gd name="connsiteX12" fmla="*/ 3152 w 5014939"/>
              <a:gd name="connsiteY12" fmla="*/ 1657299 h 3348161"/>
              <a:gd name="connsiteX13" fmla="*/ 128806 w 5014939"/>
              <a:gd name="connsiteY13" fmla="*/ 334132 h 3348161"/>
              <a:gd name="connsiteX0" fmla="*/ 128806 w 5014939"/>
              <a:gd name="connsiteY0" fmla="*/ 334132 h 3348161"/>
              <a:gd name="connsiteX1" fmla="*/ 2267986 w 5014939"/>
              <a:gd name="connsiteY1" fmla="*/ 112132 h 3348161"/>
              <a:gd name="connsiteX2" fmla="*/ 4678508 w 5014939"/>
              <a:gd name="connsiteY2" fmla="*/ 108460 h 3348161"/>
              <a:gd name="connsiteX3" fmla="*/ 4910759 w 5014939"/>
              <a:gd name="connsiteY3" fmla="*/ 1384283 h 3348161"/>
              <a:gd name="connsiteX4" fmla="*/ 4880993 w 5014939"/>
              <a:gd name="connsiteY4" fmla="*/ 1763795 h 3348161"/>
              <a:gd name="connsiteX5" fmla="*/ 4992614 w 5014939"/>
              <a:gd name="connsiteY5" fmla="*/ 1931227 h 3348161"/>
              <a:gd name="connsiteX6" fmla="*/ 4981453 w 5014939"/>
              <a:gd name="connsiteY6" fmla="*/ 2210280 h 3348161"/>
              <a:gd name="connsiteX7" fmla="*/ 4974011 w 5014939"/>
              <a:gd name="connsiteY7" fmla="*/ 2433522 h 3348161"/>
              <a:gd name="connsiteX8" fmla="*/ 5014939 w 5014939"/>
              <a:gd name="connsiteY8" fmla="*/ 2731178 h 3348161"/>
              <a:gd name="connsiteX9" fmla="*/ 4966836 w 5014939"/>
              <a:gd name="connsiteY9" fmla="*/ 2898878 h 3348161"/>
              <a:gd name="connsiteX10" fmla="*/ 2691319 w 5014939"/>
              <a:gd name="connsiteY10" fmla="*/ 3202464 h 3348161"/>
              <a:gd name="connsiteX11" fmla="*/ 395237 w 5014939"/>
              <a:gd name="connsiteY11" fmla="*/ 3296575 h 3348161"/>
              <a:gd name="connsiteX12" fmla="*/ 3152 w 5014939"/>
              <a:gd name="connsiteY12" fmla="*/ 1657299 h 3348161"/>
              <a:gd name="connsiteX13" fmla="*/ 128806 w 5014939"/>
              <a:gd name="connsiteY13" fmla="*/ 334132 h 3348161"/>
              <a:gd name="connsiteX0" fmla="*/ 128806 w 5014939"/>
              <a:gd name="connsiteY0" fmla="*/ 334132 h 3348161"/>
              <a:gd name="connsiteX1" fmla="*/ 2267986 w 5014939"/>
              <a:gd name="connsiteY1" fmla="*/ 112132 h 3348161"/>
              <a:gd name="connsiteX2" fmla="*/ 4678508 w 5014939"/>
              <a:gd name="connsiteY2" fmla="*/ 108460 h 3348161"/>
              <a:gd name="connsiteX3" fmla="*/ 4910759 w 5014939"/>
              <a:gd name="connsiteY3" fmla="*/ 1384283 h 3348161"/>
              <a:gd name="connsiteX4" fmla="*/ 4880993 w 5014939"/>
              <a:gd name="connsiteY4" fmla="*/ 1763795 h 3348161"/>
              <a:gd name="connsiteX5" fmla="*/ 4992614 w 5014939"/>
              <a:gd name="connsiteY5" fmla="*/ 1931227 h 3348161"/>
              <a:gd name="connsiteX6" fmla="*/ 4981453 w 5014939"/>
              <a:gd name="connsiteY6" fmla="*/ 2210280 h 3348161"/>
              <a:gd name="connsiteX7" fmla="*/ 4974011 w 5014939"/>
              <a:gd name="connsiteY7" fmla="*/ 2433522 h 3348161"/>
              <a:gd name="connsiteX8" fmla="*/ 5014939 w 5014939"/>
              <a:gd name="connsiteY8" fmla="*/ 2731178 h 3348161"/>
              <a:gd name="connsiteX9" fmla="*/ 4966836 w 5014939"/>
              <a:gd name="connsiteY9" fmla="*/ 2898878 h 3348161"/>
              <a:gd name="connsiteX10" fmla="*/ 2691319 w 5014939"/>
              <a:gd name="connsiteY10" fmla="*/ 3202464 h 3348161"/>
              <a:gd name="connsiteX11" fmla="*/ 395237 w 5014939"/>
              <a:gd name="connsiteY11" fmla="*/ 3296575 h 3348161"/>
              <a:gd name="connsiteX12" fmla="*/ 3152 w 5014939"/>
              <a:gd name="connsiteY12" fmla="*/ 1657299 h 3348161"/>
              <a:gd name="connsiteX13" fmla="*/ 128806 w 5014939"/>
              <a:gd name="connsiteY13" fmla="*/ 334132 h 3348161"/>
              <a:gd name="connsiteX0" fmla="*/ 128806 w 5014939"/>
              <a:gd name="connsiteY0" fmla="*/ 334132 h 3348161"/>
              <a:gd name="connsiteX1" fmla="*/ 2267986 w 5014939"/>
              <a:gd name="connsiteY1" fmla="*/ 112132 h 3348161"/>
              <a:gd name="connsiteX2" fmla="*/ 4678508 w 5014939"/>
              <a:gd name="connsiteY2" fmla="*/ 108460 h 3348161"/>
              <a:gd name="connsiteX3" fmla="*/ 4910759 w 5014939"/>
              <a:gd name="connsiteY3" fmla="*/ 1384283 h 3348161"/>
              <a:gd name="connsiteX4" fmla="*/ 5007497 w 5014939"/>
              <a:gd name="connsiteY4" fmla="*/ 1704264 h 3348161"/>
              <a:gd name="connsiteX5" fmla="*/ 4992614 w 5014939"/>
              <a:gd name="connsiteY5" fmla="*/ 1931227 h 3348161"/>
              <a:gd name="connsiteX6" fmla="*/ 4981453 w 5014939"/>
              <a:gd name="connsiteY6" fmla="*/ 2210280 h 3348161"/>
              <a:gd name="connsiteX7" fmla="*/ 4974011 w 5014939"/>
              <a:gd name="connsiteY7" fmla="*/ 2433522 h 3348161"/>
              <a:gd name="connsiteX8" fmla="*/ 5014939 w 5014939"/>
              <a:gd name="connsiteY8" fmla="*/ 2731178 h 3348161"/>
              <a:gd name="connsiteX9" fmla="*/ 4966836 w 5014939"/>
              <a:gd name="connsiteY9" fmla="*/ 2898878 h 3348161"/>
              <a:gd name="connsiteX10" fmla="*/ 2691319 w 5014939"/>
              <a:gd name="connsiteY10" fmla="*/ 3202464 h 3348161"/>
              <a:gd name="connsiteX11" fmla="*/ 395237 w 5014939"/>
              <a:gd name="connsiteY11" fmla="*/ 3296575 h 3348161"/>
              <a:gd name="connsiteX12" fmla="*/ 3152 w 5014939"/>
              <a:gd name="connsiteY12" fmla="*/ 1657299 h 3348161"/>
              <a:gd name="connsiteX13" fmla="*/ 128806 w 5014939"/>
              <a:gd name="connsiteY13" fmla="*/ 334132 h 3348161"/>
              <a:gd name="connsiteX0" fmla="*/ 128806 w 5014939"/>
              <a:gd name="connsiteY0" fmla="*/ 334132 h 3348161"/>
              <a:gd name="connsiteX1" fmla="*/ 2267986 w 5014939"/>
              <a:gd name="connsiteY1" fmla="*/ 112132 h 3348161"/>
              <a:gd name="connsiteX2" fmla="*/ 4678508 w 5014939"/>
              <a:gd name="connsiteY2" fmla="*/ 108460 h 3348161"/>
              <a:gd name="connsiteX3" fmla="*/ 4910759 w 5014939"/>
              <a:gd name="connsiteY3" fmla="*/ 1384283 h 3348161"/>
              <a:gd name="connsiteX4" fmla="*/ 5007497 w 5014939"/>
              <a:gd name="connsiteY4" fmla="*/ 1704264 h 3348161"/>
              <a:gd name="connsiteX5" fmla="*/ 4992614 w 5014939"/>
              <a:gd name="connsiteY5" fmla="*/ 1931227 h 3348161"/>
              <a:gd name="connsiteX6" fmla="*/ 4981453 w 5014939"/>
              <a:gd name="connsiteY6" fmla="*/ 2210280 h 3348161"/>
              <a:gd name="connsiteX7" fmla="*/ 4974011 w 5014939"/>
              <a:gd name="connsiteY7" fmla="*/ 2433522 h 3348161"/>
              <a:gd name="connsiteX8" fmla="*/ 5014939 w 5014939"/>
              <a:gd name="connsiteY8" fmla="*/ 2731178 h 3348161"/>
              <a:gd name="connsiteX9" fmla="*/ 4966836 w 5014939"/>
              <a:gd name="connsiteY9" fmla="*/ 2898878 h 3348161"/>
              <a:gd name="connsiteX10" fmla="*/ 2691319 w 5014939"/>
              <a:gd name="connsiteY10" fmla="*/ 3202464 h 3348161"/>
              <a:gd name="connsiteX11" fmla="*/ 395237 w 5014939"/>
              <a:gd name="connsiteY11" fmla="*/ 3296575 h 3348161"/>
              <a:gd name="connsiteX12" fmla="*/ 3152 w 5014939"/>
              <a:gd name="connsiteY12" fmla="*/ 1657299 h 3348161"/>
              <a:gd name="connsiteX13" fmla="*/ 128806 w 5014939"/>
              <a:gd name="connsiteY13" fmla="*/ 334132 h 3348161"/>
              <a:gd name="connsiteX0" fmla="*/ 128806 w 5029825"/>
              <a:gd name="connsiteY0" fmla="*/ 334132 h 3348161"/>
              <a:gd name="connsiteX1" fmla="*/ 2267986 w 5029825"/>
              <a:gd name="connsiteY1" fmla="*/ 112132 h 3348161"/>
              <a:gd name="connsiteX2" fmla="*/ 4678508 w 5029825"/>
              <a:gd name="connsiteY2" fmla="*/ 108460 h 3348161"/>
              <a:gd name="connsiteX3" fmla="*/ 4910759 w 5029825"/>
              <a:gd name="connsiteY3" fmla="*/ 1384283 h 3348161"/>
              <a:gd name="connsiteX4" fmla="*/ 5029821 w 5029825"/>
              <a:gd name="connsiteY4" fmla="*/ 1707985 h 3348161"/>
              <a:gd name="connsiteX5" fmla="*/ 4992614 w 5029825"/>
              <a:gd name="connsiteY5" fmla="*/ 1931227 h 3348161"/>
              <a:gd name="connsiteX6" fmla="*/ 4981453 w 5029825"/>
              <a:gd name="connsiteY6" fmla="*/ 2210280 h 3348161"/>
              <a:gd name="connsiteX7" fmla="*/ 4974011 w 5029825"/>
              <a:gd name="connsiteY7" fmla="*/ 2433522 h 3348161"/>
              <a:gd name="connsiteX8" fmla="*/ 5014939 w 5029825"/>
              <a:gd name="connsiteY8" fmla="*/ 2731178 h 3348161"/>
              <a:gd name="connsiteX9" fmla="*/ 4966836 w 5029825"/>
              <a:gd name="connsiteY9" fmla="*/ 2898878 h 3348161"/>
              <a:gd name="connsiteX10" fmla="*/ 2691319 w 5029825"/>
              <a:gd name="connsiteY10" fmla="*/ 3202464 h 3348161"/>
              <a:gd name="connsiteX11" fmla="*/ 395237 w 5029825"/>
              <a:gd name="connsiteY11" fmla="*/ 3296575 h 3348161"/>
              <a:gd name="connsiteX12" fmla="*/ 3152 w 5029825"/>
              <a:gd name="connsiteY12" fmla="*/ 1657299 h 3348161"/>
              <a:gd name="connsiteX13" fmla="*/ 128806 w 5029825"/>
              <a:gd name="connsiteY13" fmla="*/ 334132 h 3348161"/>
              <a:gd name="connsiteX0" fmla="*/ 128806 w 5029825"/>
              <a:gd name="connsiteY0" fmla="*/ 334132 h 3348161"/>
              <a:gd name="connsiteX1" fmla="*/ 2267986 w 5029825"/>
              <a:gd name="connsiteY1" fmla="*/ 112132 h 3348161"/>
              <a:gd name="connsiteX2" fmla="*/ 4678508 w 5029825"/>
              <a:gd name="connsiteY2" fmla="*/ 108460 h 3348161"/>
              <a:gd name="connsiteX3" fmla="*/ 4910759 w 5029825"/>
              <a:gd name="connsiteY3" fmla="*/ 1384283 h 3348161"/>
              <a:gd name="connsiteX4" fmla="*/ 5029821 w 5029825"/>
              <a:gd name="connsiteY4" fmla="*/ 1707985 h 3348161"/>
              <a:gd name="connsiteX5" fmla="*/ 4992614 w 5029825"/>
              <a:gd name="connsiteY5" fmla="*/ 1931227 h 3348161"/>
              <a:gd name="connsiteX6" fmla="*/ 4981453 w 5029825"/>
              <a:gd name="connsiteY6" fmla="*/ 2210280 h 3348161"/>
              <a:gd name="connsiteX7" fmla="*/ 4974011 w 5029825"/>
              <a:gd name="connsiteY7" fmla="*/ 2433522 h 3348161"/>
              <a:gd name="connsiteX8" fmla="*/ 5014939 w 5029825"/>
              <a:gd name="connsiteY8" fmla="*/ 2731178 h 3348161"/>
              <a:gd name="connsiteX9" fmla="*/ 4966836 w 5029825"/>
              <a:gd name="connsiteY9" fmla="*/ 2898878 h 3348161"/>
              <a:gd name="connsiteX10" fmla="*/ 2691319 w 5029825"/>
              <a:gd name="connsiteY10" fmla="*/ 3202464 h 3348161"/>
              <a:gd name="connsiteX11" fmla="*/ 395237 w 5029825"/>
              <a:gd name="connsiteY11" fmla="*/ 3296575 h 3348161"/>
              <a:gd name="connsiteX12" fmla="*/ 3152 w 5029825"/>
              <a:gd name="connsiteY12" fmla="*/ 1657299 h 3348161"/>
              <a:gd name="connsiteX13" fmla="*/ 128806 w 5029825"/>
              <a:gd name="connsiteY13" fmla="*/ 334132 h 3348161"/>
              <a:gd name="connsiteX0" fmla="*/ 128806 w 5037266"/>
              <a:gd name="connsiteY0" fmla="*/ 334132 h 3348161"/>
              <a:gd name="connsiteX1" fmla="*/ 2267986 w 5037266"/>
              <a:gd name="connsiteY1" fmla="*/ 112132 h 3348161"/>
              <a:gd name="connsiteX2" fmla="*/ 4678508 w 5037266"/>
              <a:gd name="connsiteY2" fmla="*/ 108460 h 3348161"/>
              <a:gd name="connsiteX3" fmla="*/ 4910759 w 5037266"/>
              <a:gd name="connsiteY3" fmla="*/ 1384283 h 3348161"/>
              <a:gd name="connsiteX4" fmla="*/ 5037263 w 5037266"/>
              <a:gd name="connsiteY4" fmla="*/ 1707985 h 3348161"/>
              <a:gd name="connsiteX5" fmla="*/ 4992614 w 5037266"/>
              <a:gd name="connsiteY5" fmla="*/ 1931227 h 3348161"/>
              <a:gd name="connsiteX6" fmla="*/ 4981453 w 5037266"/>
              <a:gd name="connsiteY6" fmla="*/ 2210280 h 3348161"/>
              <a:gd name="connsiteX7" fmla="*/ 4974011 w 5037266"/>
              <a:gd name="connsiteY7" fmla="*/ 2433522 h 3348161"/>
              <a:gd name="connsiteX8" fmla="*/ 5014939 w 5037266"/>
              <a:gd name="connsiteY8" fmla="*/ 2731178 h 3348161"/>
              <a:gd name="connsiteX9" fmla="*/ 4966836 w 5037266"/>
              <a:gd name="connsiteY9" fmla="*/ 2898878 h 3348161"/>
              <a:gd name="connsiteX10" fmla="*/ 2691319 w 5037266"/>
              <a:gd name="connsiteY10" fmla="*/ 3202464 h 3348161"/>
              <a:gd name="connsiteX11" fmla="*/ 395237 w 5037266"/>
              <a:gd name="connsiteY11" fmla="*/ 3296575 h 3348161"/>
              <a:gd name="connsiteX12" fmla="*/ 3152 w 5037266"/>
              <a:gd name="connsiteY12" fmla="*/ 1657299 h 3348161"/>
              <a:gd name="connsiteX13" fmla="*/ 128806 w 5037266"/>
              <a:gd name="connsiteY13" fmla="*/ 334132 h 3348161"/>
              <a:gd name="connsiteX0" fmla="*/ 128806 w 5037266"/>
              <a:gd name="connsiteY0" fmla="*/ 334132 h 3348161"/>
              <a:gd name="connsiteX1" fmla="*/ 2267986 w 5037266"/>
              <a:gd name="connsiteY1" fmla="*/ 112132 h 3348161"/>
              <a:gd name="connsiteX2" fmla="*/ 4678508 w 5037266"/>
              <a:gd name="connsiteY2" fmla="*/ 108460 h 3348161"/>
              <a:gd name="connsiteX3" fmla="*/ 4910759 w 5037266"/>
              <a:gd name="connsiteY3" fmla="*/ 1384283 h 3348161"/>
              <a:gd name="connsiteX4" fmla="*/ 5037263 w 5037266"/>
              <a:gd name="connsiteY4" fmla="*/ 1707985 h 3348161"/>
              <a:gd name="connsiteX5" fmla="*/ 4992614 w 5037266"/>
              <a:gd name="connsiteY5" fmla="*/ 1931227 h 3348161"/>
              <a:gd name="connsiteX6" fmla="*/ 4981453 w 5037266"/>
              <a:gd name="connsiteY6" fmla="*/ 2210280 h 3348161"/>
              <a:gd name="connsiteX7" fmla="*/ 4974011 w 5037266"/>
              <a:gd name="connsiteY7" fmla="*/ 2433522 h 3348161"/>
              <a:gd name="connsiteX8" fmla="*/ 5014939 w 5037266"/>
              <a:gd name="connsiteY8" fmla="*/ 2731178 h 3348161"/>
              <a:gd name="connsiteX9" fmla="*/ 4966836 w 5037266"/>
              <a:gd name="connsiteY9" fmla="*/ 2898878 h 3348161"/>
              <a:gd name="connsiteX10" fmla="*/ 2691319 w 5037266"/>
              <a:gd name="connsiteY10" fmla="*/ 3202464 h 3348161"/>
              <a:gd name="connsiteX11" fmla="*/ 395237 w 5037266"/>
              <a:gd name="connsiteY11" fmla="*/ 3296575 h 3348161"/>
              <a:gd name="connsiteX12" fmla="*/ 3152 w 5037266"/>
              <a:gd name="connsiteY12" fmla="*/ 1657299 h 3348161"/>
              <a:gd name="connsiteX13" fmla="*/ 128806 w 5037266"/>
              <a:gd name="connsiteY13" fmla="*/ 334132 h 3348161"/>
              <a:gd name="connsiteX0" fmla="*/ 128806 w 5033545"/>
              <a:gd name="connsiteY0" fmla="*/ 334132 h 3348161"/>
              <a:gd name="connsiteX1" fmla="*/ 2267986 w 5033545"/>
              <a:gd name="connsiteY1" fmla="*/ 112132 h 3348161"/>
              <a:gd name="connsiteX2" fmla="*/ 4678508 w 5033545"/>
              <a:gd name="connsiteY2" fmla="*/ 108460 h 3348161"/>
              <a:gd name="connsiteX3" fmla="*/ 4910759 w 5033545"/>
              <a:gd name="connsiteY3" fmla="*/ 1384283 h 3348161"/>
              <a:gd name="connsiteX4" fmla="*/ 5033542 w 5033545"/>
              <a:gd name="connsiteY4" fmla="*/ 1704264 h 3348161"/>
              <a:gd name="connsiteX5" fmla="*/ 4992614 w 5033545"/>
              <a:gd name="connsiteY5" fmla="*/ 1931227 h 3348161"/>
              <a:gd name="connsiteX6" fmla="*/ 4981453 w 5033545"/>
              <a:gd name="connsiteY6" fmla="*/ 2210280 h 3348161"/>
              <a:gd name="connsiteX7" fmla="*/ 4974011 w 5033545"/>
              <a:gd name="connsiteY7" fmla="*/ 2433522 h 3348161"/>
              <a:gd name="connsiteX8" fmla="*/ 5014939 w 5033545"/>
              <a:gd name="connsiteY8" fmla="*/ 2731178 h 3348161"/>
              <a:gd name="connsiteX9" fmla="*/ 4966836 w 5033545"/>
              <a:gd name="connsiteY9" fmla="*/ 2898878 h 3348161"/>
              <a:gd name="connsiteX10" fmla="*/ 2691319 w 5033545"/>
              <a:gd name="connsiteY10" fmla="*/ 3202464 h 3348161"/>
              <a:gd name="connsiteX11" fmla="*/ 395237 w 5033545"/>
              <a:gd name="connsiteY11" fmla="*/ 3296575 h 3348161"/>
              <a:gd name="connsiteX12" fmla="*/ 3152 w 5033545"/>
              <a:gd name="connsiteY12" fmla="*/ 1657299 h 3348161"/>
              <a:gd name="connsiteX13" fmla="*/ 128806 w 5033545"/>
              <a:gd name="connsiteY13" fmla="*/ 334132 h 3348161"/>
              <a:gd name="connsiteX0" fmla="*/ 128806 w 5061215"/>
              <a:gd name="connsiteY0" fmla="*/ 334132 h 3348161"/>
              <a:gd name="connsiteX1" fmla="*/ 2267986 w 5061215"/>
              <a:gd name="connsiteY1" fmla="*/ 112132 h 3348161"/>
              <a:gd name="connsiteX2" fmla="*/ 4678508 w 5061215"/>
              <a:gd name="connsiteY2" fmla="*/ 108460 h 3348161"/>
              <a:gd name="connsiteX3" fmla="*/ 5040983 w 5061215"/>
              <a:gd name="connsiteY3" fmla="*/ 1384283 h 3348161"/>
              <a:gd name="connsiteX4" fmla="*/ 5033542 w 5061215"/>
              <a:gd name="connsiteY4" fmla="*/ 1704264 h 3348161"/>
              <a:gd name="connsiteX5" fmla="*/ 4992614 w 5061215"/>
              <a:gd name="connsiteY5" fmla="*/ 1931227 h 3348161"/>
              <a:gd name="connsiteX6" fmla="*/ 4981453 w 5061215"/>
              <a:gd name="connsiteY6" fmla="*/ 2210280 h 3348161"/>
              <a:gd name="connsiteX7" fmla="*/ 4974011 w 5061215"/>
              <a:gd name="connsiteY7" fmla="*/ 2433522 h 3348161"/>
              <a:gd name="connsiteX8" fmla="*/ 5014939 w 5061215"/>
              <a:gd name="connsiteY8" fmla="*/ 2731178 h 3348161"/>
              <a:gd name="connsiteX9" fmla="*/ 4966836 w 5061215"/>
              <a:gd name="connsiteY9" fmla="*/ 2898878 h 3348161"/>
              <a:gd name="connsiteX10" fmla="*/ 2691319 w 5061215"/>
              <a:gd name="connsiteY10" fmla="*/ 3202464 h 3348161"/>
              <a:gd name="connsiteX11" fmla="*/ 395237 w 5061215"/>
              <a:gd name="connsiteY11" fmla="*/ 3296575 h 3348161"/>
              <a:gd name="connsiteX12" fmla="*/ 3152 w 5061215"/>
              <a:gd name="connsiteY12" fmla="*/ 1657299 h 3348161"/>
              <a:gd name="connsiteX13" fmla="*/ 128806 w 5061215"/>
              <a:gd name="connsiteY13" fmla="*/ 334132 h 3348161"/>
              <a:gd name="connsiteX0" fmla="*/ 128806 w 5040983"/>
              <a:gd name="connsiteY0" fmla="*/ 334132 h 3348161"/>
              <a:gd name="connsiteX1" fmla="*/ 2267986 w 5040983"/>
              <a:gd name="connsiteY1" fmla="*/ 112132 h 3348161"/>
              <a:gd name="connsiteX2" fmla="*/ 4678508 w 5040983"/>
              <a:gd name="connsiteY2" fmla="*/ 108460 h 3348161"/>
              <a:gd name="connsiteX3" fmla="*/ 5040983 w 5040983"/>
              <a:gd name="connsiteY3" fmla="*/ 1384283 h 3348161"/>
              <a:gd name="connsiteX4" fmla="*/ 5033542 w 5040983"/>
              <a:gd name="connsiteY4" fmla="*/ 1704264 h 3348161"/>
              <a:gd name="connsiteX5" fmla="*/ 4992614 w 5040983"/>
              <a:gd name="connsiteY5" fmla="*/ 1931227 h 3348161"/>
              <a:gd name="connsiteX6" fmla="*/ 4981453 w 5040983"/>
              <a:gd name="connsiteY6" fmla="*/ 2210280 h 3348161"/>
              <a:gd name="connsiteX7" fmla="*/ 4974011 w 5040983"/>
              <a:gd name="connsiteY7" fmla="*/ 2433522 h 3348161"/>
              <a:gd name="connsiteX8" fmla="*/ 5014939 w 5040983"/>
              <a:gd name="connsiteY8" fmla="*/ 2731178 h 3348161"/>
              <a:gd name="connsiteX9" fmla="*/ 4966836 w 5040983"/>
              <a:gd name="connsiteY9" fmla="*/ 2898878 h 3348161"/>
              <a:gd name="connsiteX10" fmla="*/ 2691319 w 5040983"/>
              <a:gd name="connsiteY10" fmla="*/ 3202464 h 3348161"/>
              <a:gd name="connsiteX11" fmla="*/ 395237 w 5040983"/>
              <a:gd name="connsiteY11" fmla="*/ 3296575 h 3348161"/>
              <a:gd name="connsiteX12" fmla="*/ 3152 w 5040983"/>
              <a:gd name="connsiteY12" fmla="*/ 1657299 h 3348161"/>
              <a:gd name="connsiteX13" fmla="*/ 128806 w 5040983"/>
              <a:gd name="connsiteY13" fmla="*/ 334132 h 3348161"/>
              <a:gd name="connsiteX0" fmla="*/ 128806 w 5044705"/>
              <a:gd name="connsiteY0" fmla="*/ 334132 h 3348161"/>
              <a:gd name="connsiteX1" fmla="*/ 2267986 w 5044705"/>
              <a:gd name="connsiteY1" fmla="*/ 112132 h 3348161"/>
              <a:gd name="connsiteX2" fmla="*/ 4678508 w 5044705"/>
              <a:gd name="connsiteY2" fmla="*/ 108460 h 3348161"/>
              <a:gd name="connsiteX3" fmla="*/ 5040983 w 5044705"/>
              <a:gd name="connsiteY3" fmla="*/ 1384283 h 3348161"/>
              <a:gd name="connsiteX4" fmla="*/ 5044704 w 5044705"/>
              <a:gd name="connsiteY4" fmla="*/ 1704264 h 3348161"/>
              <a:gd name="connsiteX5" fmla="*/ 4992614 w 5044705"/>
              <a:gd name="connsiteY5" fmla="*/ 1931227 h 3348161"/>
              <a:gd name="connsiteX6" fmla="*/ 4981453 w 5044705"/>
              <a:gd name="connsiteY6" fmla="*/ 2210280 h 3348161"/>
              <a:gd name="connsiteX7" fmla="*/ 4974011 w 5044705"/>
              <a:gd name="connsiteY7" fmla="*/ 2433522 h 3348161"/>
              <a:gd name="connsiteX8" fmla="*/ 5014939 w 5044705"/>
              <a:gd name="connsiteY8" fmla="*/ 2731178 h 3348161"/>
              <a:gd name="connsiteX9" fmla="*/ 4966836 w 5044705"/>
              <a:gd name="connsiteY9" fmla="*/ 2898878 h 3348161"/>
              <a:gd name="connsiteX10" fmla="*/ 2691319 w 5044705"/>
              <a:gd name="connsiteY10" fmla="*/ 3202464 h 3348161"/>
              <a:gd name="connsiteX11" fmla="*/ 395237 w 5044705"/>
              <a:gd name="connsiteY11" fmla="*/ 3296575 h 3348161"/>
              <a:gd name="connsiteX12" fmla="*/ 3152 w 5044705"/>
              <a:gd name="connsiteY12" fmla="*/ 1657299 h 3348161"/>
              <a:gd name="connsiteX13" fmla="*/ 128806 w 5044705"/>
              <a:gd name="connsiteY13" fmla="*/ 334132 h 3348161"/>
              <a:gd name="connsiteX0" fmla="*/ 128806 w 5044704"/>
              <a:gd name="connsiteY0" fmla="*/ 334132 h 3348161"/>
              <a:gd name="connsiteX1" fmla="*/ 2267986 w 5044704"/>
              <a:gd name="connsiteY1" fmla="*/ 112132 h 3348161"/>
              <a:gd name="connsiteX2" fmla="*/ 4678508 w 5044704"/>
              <a:gd name="connsiteY2" fmla="*/ 108460 h 3348161"/>
              <a:gd name="connsiteX3" fmla="*/ 5040983 w 5044704"/>
              <a:gd name="connsiteY3" fmla="*/ 1384283 h 3348161"/>
              <a:gd name="connsiteX4" fmla="*/ 5044704 w 5044704"/>
              <a:gd name="connsiteY4" fmla="*/ 1704264 h 3348161"/>
              <a:gd name="connsiteX5" fmla="*/ 4992614 w 5044704"/>
              <a:gd name="connsiteY5" fmla="*/ 1931227 h 3348161"/>
              <a:gd name="connsiteX6" fmla="*/ 4981453 w 5044704"/>
              <a:gd name="connsiteY6" fmla="*/ 2210280 h 3348161"/>
              <a:gd name="connsiteX7" fmla="*/ 4974011 w 5044704"/>
              <a:gd name="connsiteY7" fmla="*/ 2433522 h 3348161"/>
              <a:gd name="connsiteX8" fmla="*/ 5014939 w 5044704"/>
              <a:gd name="connsiteY8" fmla="*/ 2731178 h 3348161"/>
              <a:gd name="connsiteX9" fmla="*/ 4966836 w 5044704"/>
              <a:gd name="connsiteY9" fmla="*/ 2898878 h 3348161"/>
              <a:gd name="connsiteX10" fmla="*/ 2691319 w 5044704"/>
              <a:gd name="connsiteY10" fmla="*/ 3202464 h 3348161"/>
              <a:gd name="connsiteX11" fmla="*/ 395237 w 5044704"/>
              <a:gd name="connsiteY11" fmla="*/ 3296575 h 3348161"/>
              <a:gd name="connsiteX12" fmla="*/ 3152 w 5044704"/>
              <a:gd name="connsiteY12" fmla="*/ 1657299 h 3348161"/>
              <a:gd name="connsiteX13" fmla="*/ 128806 w 5044704"/>
              <a:gd name="connsiteY13" fmla="*/ 334132 h 3348161"/>
              <a:gd name="connsiteX0" fmla="*/ 128806 w 5044704"/>
              <a:gd name="connsiteY0" fmla="*/ 334132 h 3348161"/>
              <a:gd name="connsiteX1" fmla="*/ 2267986 w 5044704"/>
              <a:gd name="connsiteY1" fmla="*/ 112132 h 3348161"/>
              <a:gd name="connsiteX2" fmla="*/ 4678508 w 5044704"/>
              <a:gd name="connsiteY2" fmla="*/ 108460 h 3348161"/>
              <a:gd name="connsiteX3" fmla="*/ 5040983 w 5044704"/>
              <a:gd name="connsiteY3" fmla="*/ 1384283 h 3348161"/>
              <a:gd name="connsiteX4" fmla="*/ 5044704 w 5044704"/>
              <a:gd name="connsiteY4" fmla="*/ 1704264 h 3348161"/>
              <a:gd name="connsiteX5" fmla="*/ 4992614 w 5044704"/>
              <a:gd name="connsiteY5" fmla="*/ 1931227 h 3348161"/>
              <a:gd name="connsiteX6" fmla="*/ 4981453 w 5044704"/>
              <a:gd name="connsiteY6" fmla="*/ 2210280 h 3348161"/>
              <a:gd name="connsiteX7" fmla="*/ 4974011 w 5044704"/>
              <a:gd name="connsiteY7" fmla="*/ 2433522 h 3348161"/>
              <a:gd name="connsiteX8" fmla="*/ 5014939 w 5044704"/>
              <a:gd name="connsiteY8" fmla="*/ 2731178 h 3348161"/>
              <a:gd name="connsiteX9" fmla="*/ 4966836 w 5044704"/>
              <a:gd name="connsiteY9" fmla="*/ 2898878 h 3348161"/>
              <a:gd name="connsiteX10" fmla="*/ 2691319 w 5044704"/>
              <a:gd name="connsiteY10" fmla="*/ 3202464 h 3348161"/>
              <a:gd name="connsiteX11" fmla="*/ 395237 w 5044704"/>
              <a:gd name="connsiteY11" fmla="*/ 3296575 h 3348161"/>
              <a:gd name="connsiteX12" fmla="*/ 3152 w 5044704"/>
              <a:gd name="connsiteY12" fmla="*/ 1657299 h 3348161"/>
              <a:gd name="connsiteX13" fmla="*/ 128806 w 5044704"/>
              <a:gd name="connsiteY13" fmla="*/ 334132 h 3348161"/>
              <a:gd name="connsiteX0" fmla="*/ 128806 w 5068109"/>
              <a:gd name="connsiteY0" fmla="*/ 307130 h 3321159"/>
              <a:gd name="connsiteX1" fmla="*/ 2267986 w 5068109"/>
              <a:gd name="connsiteY1" fmla="*/ 85130 h 3321159"/>
              <a:gd name="connsiteX2" fmla="*/ 4678508 w 5068109"/>
              <a:gd name="connsiteY2" fmla="*/ 81458 h 3321159"/>
              <a:gd name="connsiteX3" fmla="*/ 5044704 w 5068109"/>
              <a:gd name="connsiteY3" fmla="*/ 985211 h 3321159"/>
              <a:gd name="connsiteX4" fmla="*/ 5040983 w 5068109"/>
              <a:gd name="connsiteY4" fmla="*/ 1357281 h 3321159"/>
              <a:gd name="connsiteX5" fmla="*/ 5044704 w 5068109"/>
              <a:gd name="connsiteY5" fmla="*/ 1677262 h 3321159"/>
              <a:gd name="connsiteX6" fmla="*/ 4992614 w 5068109"/>
              <a:gd name="connsiteY6" fmla="*/ 1904225 h 3321159"/>
              <a:gd name="connsiteX7" fmla="*/ 4981453 w 5068109"/>
              <a:gd name="connsiteY7" fmla="*/ 2183278 h 3321159"/>
              <a:gd name="connsiteX8" fmla="*/ 4974011 w 5068109"/>
              <a:gd name="connsiteY8" fmla="*/ 2406520 h 3321159"/>
              <a:gd name="connsiteX9" fmla="*/ 5014939 w 5068109"/>
              <a:gd name="connsiteY9" fmla="*/ 2704176 h 3321159"/>
              <a:gd name="connsiteX10" fmla="*/ 4966836 w 5068109"/>
              <a:gd name="connsiteY10" fmla="*/ 2871876 h 3321159"/>
              <a:gd name="connsiteX11" fmla="*/ 2691319 w 5068109"/>
              <a:gd name="connsiteY11" fmla="*/ 3175462 h 3321159"/>
              <a:gd name="connsiteX12" fmla="*/ 395237 w 5068109"/>
              <a:gd name="connsiteY12" fmla="*/ 3269573 h 3321159"/>
              <a:gd name="connsiteX13" fmla="*/ 3152 w 5068109"/>
              <a:gd name="connsiteY13" fmla="*/ 1630297 h 3321159"/>
              <a:gd name="connsiteX14" fmla="*/ 128806 w 5068109"/>
              <a:gd name="connsiteY14" fmla="*/ 307130 h 3321159"/>
              <a:gd name="connsiteX0" fmla="*/ 128806 w 5044704"/>
              <a:gd name="connsiteY0" fmla="*/ 307130 h 3321159"/>
              <a:gd name="connsiteX1" fmla="*/ 2267986 w 5044704"/>
              <a:gd name="connsiteY1" fmla="*/ 85130 h 3321159"/>
              <a:gd name="connsiteX2" fmla="*/ 4678508 w 5044704"/>
              <a:gd name="connsiteY2" fmla="*/ 81458 h 3321159"/>
              <a:gd name="connsiteX3" fmla="*/ 5044704 w 5044704"/>
              <a:gd name="connsiteY3" fmla="*/ 985211 h 3321159"/>
              <a:gd name="connsiteX4" fmla="*/ 5040983 w 5044704"/>
              <a:gd name="connsiteY4" fmla="*/ 1357281 h 3321159"/>
              <a:gd name="connsiteX5" fmla="*/ 5044704 w 5044704"/>
              <a:gd name="connsiteY5" fmla="*/ 1677262 h 3321159"/>
              <a:gd name="connsiteX6" fmla="*/ 4992614 w 5044704"/>
              <a:gd name="connsiteY6" fmla="*/ 1904225 h 3321159"/>
              <a:gd name="connsiteX7" fmla="*/ 4981453 w 5044704"/>
              <a:gd name="connsiteY7" fmla="*/ 2183278 h 3321159"/>
              <a:gd name="connsiteX8" fmla="*/ 4974011 w 5044704"/>
              <a:gd name="connsiteY8" fmla="*/ 2406520 h 3321159"/>
              <a:gd name="connsiteX9" fmla="*/ 5014939 w 5044704"/>
              <a:gd name="connsiteY9" fmla="*/ 2704176 h 3321159"/>
              <a:gd name="connsiteX10" fmla="*/ 4966836 w 5044704"/>
              <a:gd name="connsiteY10" fmla="*/ 2871876 h 3321159"/>
              <a:gd name="connsiteX11" fmla="*/ 2691319 w 5044704"/>
              <a:gd name="connsiteY11" fmla="*/ 3175462 h 3321159"/>
              <a:gd name="connsiteX12" fmla="*/ 395237 w 5044704"/>
              <a:gd name="connsiteY12" fmla="*/ 3269573 h 3321159"/>
              <a:gd name="connsiteX13" fmla="*/ 3152 w 5044704"/>
              <a:gd name="connsiteY13" fmla="*/ 1630297 h 3321159"/>
              <a:gd name="connsiteX14" fmla="*/ 128806 w 5044704"/>
              <a:gd name="connsiteY14" fmla="*/ 307130 h 3321159"/>
              <a:gd name="connsiteX0" fmla="*/ 128806 w 5044704"/>
              <a:gd name="connsiteY0" fmla="*/ 307130 h 3321159"/>
              <a:gd name="connsiteX1" fmla="*/ 2267986 w 5044704"/>
              <a:gd name="connsiteY1" fmla="*/ 85130 h 3321159"/>
              <a:gd name="connsiteX2" fmla="*/ 4678508 w 5044704"/>
              <a:gd name="connsiteY2" fmla="*/ 81458 h 3321159"/>
              <a:gd name="connsiteX3" fmla="*/ 5044704 w 5044704"/>
              <a:gd name="connsiteY3" fmla="*/ 985211 h 3321159"/>
              <a:gd name="connsiteX4" fmla="*/ 5040983 w 5044704"/>
              <a:gd name="connsiteY4" fmla="*/ 1357281 h 3321159"/>
              <a:gd name="connsiteX5" fmla="*/ 5044704 w 5044704"/>
              <a:gd name="connsiteY5" fmla="*/ 1677262 h 3321159"/>
              <a:gd name="connsiteX6" fmla="*/ 4992614 w 5044704"/>
              <a:gd name="connsiteY6" fmla="*/ 1904225 h 3321159"/>
              <a:gd name="connsiteX7" fmla="*/ 4981453 w 5044704"/>
              <a:gd name="connsiteY7" fmla="*/ 2183278 h 3321159"/>
              <a:gd name="connsiteX8" fmla="*/ 4974011 w 5044704"/>
              <a:gd name="connsiteY8" fmla="*/ 2406520 h 3321159"/>
              <a:gd name="connsiteX9" fmla="*/ 5014939 w 5044704"/>
              <a:gd name="connsiteY9" fmla="*/ 2704176 h 3321159"/>
              <a:gd name="connsiteX10" fmla="*/ 4966836 w 5044704"/>
              <a:gd name="connsiteY10" fmla="*/ 2871876 h 3321159"/>
              <a:gd name="connsiteX11" fmla="*/ 2691319 w 5044704"/>
              <a:gd name="connsiteY11" fmla="*/ 3175462 h 3321159"/>
              <a:gd name="connsiteX12" fmla="*/ 395237 w 5044704"/>
              <a:gd name="connsiteY12" fmla="*/ 3269573 h 3321159"/>
              <a:gd name="connsiteX13" fmla="*/ 3152 w 5044704"/>
              <a:gd name="connsiteY13" fmla="*/ 1630297 h 3321159"/>
              <a:gd name="connsiteX14" fmla="*/ 128806 w 5044704"/>
              <a:gd name="connsiteY14" fmla="*/ 307130 h 3321159"/>
              <a:gd name="connsiteX0" fmla="*/ 128806 w 5044704"/>
              <a:gd name="connsiteY0" fmla="*/ 288080 h 3302109"/>
              <a:gd name="connsiteX1" fmla="*/ 2267986 w 5044704"/>
              <a:gd name="connsiteY1" fmla="*/ 66080 h 3302109"/>
              <a:gd name="connsiteX2" fmla="*/ 4678508 w 5044704"/>
              <a:gd name="connsiteY2" fmla="*/ 62408 h 3302109"/>
              <a:gd name="connsiteX3" fmla="*/ 4974010 w 5044704"/>
              <a:gd name="connsiteY3" fmla="*/ 698270 h 3302109"/>
              <a:gd name="connsiteX4" fmla="*/ 5044704 w 5044704"/>
              <a:gd name="connsiteY4" fmla="*/ 966161 h 3302109"/>
              <a:gd name="connsiteX5" fmla="*/ 5040983 w 5044704"/>
              <a:gd name="connsiteY5" fmla="*/ 1338231 h 3302109"/>
              <a:gd name="connsiteX6" fmla="*/ 5044704 w 5044704"/>
              <a:gd name="connsiteY6" fmla="*/ 1658212 h 3302109"/>
              <a:gd name="connsiteX7" fmla="*/ 4992614 w 5044704"/>
              <a:gd name="connsiteY7" fmla="*/ 1885175 h 3302109"/>
              <a:gd name="connsiteX8" fmla="*/ 4981453 w 5044704"/>
              <a:gd name="connsiteY8" fmla="*/ 2164228 h 3302109"/>
              <a:gd name="connsiteX9" fmla="*/ 4974011 w 5044704"/>
              <a:gd name="connsiteY9" fmla="*/ 2387470 h 3302109"/>
              <a:gd name="connsiteX10" fmla="*/ 5014939 w 5044704"/>
              <a:gd name="connsiteY10" fmla="*/ 2685126 h 3302109"/>
              <a:gd name="connsiteX11" fmla="*/ 4966836 w 5044704"/>
              <a:gd name="connsiteY11" fmla="*/ 2852826 h 3302109"/>
              <a:gd name="connsiteX12" fmla="*/ 2691319 w 5044704"/>
              <a:gd name="connsiteY12" fmla="*/ 3156412 h 3302109"/>
              <a:gd name="connsiteX13" fmla="*/ 395237 w 5044704"/>
              <a:gd name="connsiteY13" fmla="*/ 3250523 h 3302109"/>
              <a:gd name="connsiteX14" fmla="*/ 3152 w 5044704"/>
              <a:gd name="connsiteY14" fmla="*/ 1611247 h 3302109"/>
              <a:gd name="connsiteX15" fmla="*/ 128806 w 5044704"/>
              <a:gd name="connsiteY15" fmla="*/ 288080 h 3302109"/>
              <a:gd name="connsiteX0" fmla="*/ 128806 w 5044704"/>
              <a:gd name="connsiteY0" fmla="*/ 288080 h 3302109"/>
              <a:gd name="connsiteX1" fmla="*/ 2267986 w 5044704"/>
              <a:gd name="connsiteY1" fmla="*/ 66080 h 3302109"/>
              <a:gd name="connsiteX2" fmla="*/ 4678508 w 5044704"/>
              <a:gd name="connsiteY2" fmla="*/ 62408 h 3302109"/>
              <a:gd name="connsiteX3" fmla="*/ 4974010 w 5044704"/>
              <a:gd name="connsiteY3" fmla="*/ 698270 h 3302109"/>
              <a:gd name="connsiteX4" fmla="*/ 5044704 w 5044704"/>
              <a:gd name="connsiteY4" fmla="*/ 966161 h 3302109"/>
              <a:gd name="connsiteX5" fmla="*/ 5040983 w 5044704"/>
              <a:gd name="connsiteY5" fmla="*/ 1338231 h 3302109"/>
              <a:gd name="connsiteX6" fmla="*/ 5044704 w 5044704"/>
              <a:gd name="connsiteY6" fmla="*/ 1658212 h 3302109"/>
              <a:gd name="connsiteX7" fmla="*/ 4992614 w 5044704"/>
              <a:gd name="connsiteY7" fmla="*/ 1885175 h 3302109"/>
              <a:gd name="connsiteX8" fmla="*/ 4981453 w 5044704"/>
              <a:gd name="connsiteY8" fmla="*/ 2164228 h 3302109"/>
              <a:gd name="connsiteX9" fmla="*/ 4974011 w 5044704"/>
              <a:gd name="connsiteY9" fmla="*/ 2387470 h 3302109"/>
              <a:gd name="connsiteX10" fmla="*/ 5014939 w 5044704"/>
              <a:gd name="connsiteY10" fmla="*/ 2685126 h 3302109"/>
              <a:gd name="connsiteX11" fmla="*/ 4966836 w 5044704"/>
              <a:gd name="connsiteY11" fmla="*/ 2852826 h 3302109"/>
              <a:gd name="connsiteX12" fmla="*/ 2691319 w 5044704"/>
              <a:gd name="connsiteY12" fmla="*/ 3156412 h 3302109"/>
              <a:gd name="connsiteX13" fmla="*/ 395237 w 5044704"/>
              <a:gd name="connsiteY13" fmla="*/ 3250523 h 3302109"/>
              <a:gd name="connsiteX14" fmla="*/ 3152 w 5044704"/>
              <a:gd name="connsiteY14" fmla="*/ 1611247 h 3302109"/>
              <a:gd name="connsiteX15" fmla="*/ 128806 w 5044704"/>
              <a:gd name="connsiteY15" fmla="*/ 288080 h 3302109"/>
              <a:gd name="connsiteX0" fmla="*/ 128806 w 5044704"/>
              <a:gd name="connsiteY0" fmla="*/ 292525 h 3306554"/>
              <a:gd name="connsiteX1" fmla="*/ 2267986 w 5044704"/>
              <a:gd name="connsiteY1" fmla="*/ 70525 h 3306554"/>
              <a:gd name="connsiteX2" fmla="*/ 4678508 w 5044704"/>
              <a:gd name="connsiteY2" fmla="*/ 66853 h 3306554"/>
              <a:gd name="connsiteX3" fmla="*/ 5029821 w 5044704"/>
              <a:gd name="connsiteY3" fmla="*/ 765967 h 3306554"/>
              <a:gd name="connsiteX4" fmla="*/ 5044704 w 5044704"/>
              <a:gd name="connsiteY4" fmla="*/ 970606 h 3306554"/>
              <a:gd name="connsiteX5" fmla="*/ 5040983 w 5044704"/>
              <a:gd name="connsiteY5" fmla="*/ 1342676 h 3306554"/>
              <a:gd name="connsiteX6" fmla="*/ 5044704 w 5044704"/>
              <a:gd name="connsiteY6" fmla="*/ 1662657 h 3306554"/>
              <a:gd name="connsiteX7" fmla="*/ 4992614 w 5044704"/>
              <a:gd name="connsiteY7" fmla="*/ 1889620 h 3306554"/>
              <a:gd name="connsiteX8" fmla="*/ 4981453 w 5044704"/>
              <a:gd name="connsiteY8" fmla="*/ 2168673 h 3306554"/>
              <a:gd name="connsiteX9" fmla="*/ 4974011 w 5044704"/>
              <a:gd name="connsiteY9" fmla="*/ 2391915 h 3306554"/>
              <a:gd name="connsiteX10" fmla="*/ 5014939 w 5044704"/>
              <a:gd name="connsiteY10" fmla="*/ 2689571 h 3306554"/>
              <a:gd name="connsiteX11" fmla="*/ 4966836 w 5044704"/>
              <a:gd name="connsiteY11" fmla="*/ 2857271 h 3306554"/>
              <a:gd name="connsiteX12" fmla="*/ 2691319 w 5044704"/>
              <a:gd name="connsiteY12" fmla="*/ 3160857 h 3306554"/>
              <a:gd name="connsiteX13" fmla="*/ 395237 w 5044704"/>
              <a:gd name="connsiteY13" fmla="*/ 3254968 h 3306554"/>
              <a:gd name="connsiteX14" fmla="*/ 3152 w 5044704"/>
              <a:gd name="connsiteY14" fmla="*/ 1615692 h 3306554"/>
              <a:gd name="connsiteX15" fmla="*/ 128806 w 5044704"/>
              <a:gd name="connsiteY15" fmla="*/ 292525 h 3306554"/>
              <a:gd name="connsiteX0" fmla="*/ 128806 w 5044704"/>
              <a:gd name="connsiteY0" fmla="*/ 292525 h 3306554"/>
              <a:gd name="connsiteX1" fmla="*/ 2267986 w 5044704"/>
              <a:gd name="connsiteY1" fmla="*/ 70525 h 3306554"/>
              <a:gd name="connsiteX2" fmla="*/ 4678508 w 5044704"/>
              <a:gd name="connsiteY2" fmla="*/ 66853 h 3306554"/>
              <a:gd name="connsiteX3" fmla="*/ 5029821 w 5044704"/>
              <a:gd name="connsiteY3" fmla="*/ 765967 h 3306554"/>
              <a:gd name="connsiteX4" fmla="*/ 5044704 w 5044704"/>
              <a:gd name="connsiteY4" fmla="*/ 970606 h 3306554"/>
              <a:gd name="connsiteX5" fmla="*/ 5040983 w 5044704"/>
              <a:gd name="connsiteY5" fmla="*/ 1342676 h 3306554"/>
              <a:gd name="connsiteX6" fmla="*/ 5044704 w 5044704"/>
              <a:gd name="connsiteY6" fmla="*/ 1662657 h 3306554"/>
              <a:gd name="connsiteX7" fmla="*/ 4992614 w 5044704"/>
              <a:gd name="connsiteY7" fmla="*/ 1889620 h 3306554"/>
              <a:gd name="connsiteX8" fmla="*/ 4981453 w 5044704"/>
              <a:gd name="connsiteY8" fmla="*/ 2168673 h 3306554"/>
              <a:gd name="connsiteX9" fmla="*/ 4974011 w 5044704"/>
              <a:gd name="connsiteY9" fmla="*/ 2391915 h 3306554"/>
              <a:gd name="connsiteX10" fmla="*/ 5014939 w 5044704"/>
              <a:gd name="connsiteY10" fmla="*/ 2689571 h 3306554"/>
              <a:gd name="connsiteX11" fmla="*/ 4966836 w 5044704"/>
              <a:gd name="connsiteY11" fmla="*/ 2857271 h 3306554"/>
              <a:gd name="connsiteX12" fmla="*/ 2691319 w 5044704"/>
              <a:gd name="connsiteY12" fmla="*/ 3160857 h 3306554"/>
              <a:gd name="connsiteX13" fmla="*/ 395237 w 5044704"/>
              <a:gd name="connsiteY13" fmla="*/ 3254968 h 3306554"/>
              <a:gd name="connsiteX14" fmla="*/ 3152 w 5044704"/>
              <a:gd name="connsiteY14" fmla="*/ 1615692 h 3306554"/>
              <a:gd name="connsiteX15" fmla="*/ 128806 w 5044704"/>
              <a:gd name="connsiteY15" fmla="*/ 292525 h 3306554"/>
              <a:gd name="connsiteX0" fmla="*/ 128806 w 5044704"/>
              <a:gd name="connsiteY0" fmla="*/ 292525 h 3306554"/>
              <a:gd name="connsiteX1" fmla="*/ 2267986 w 5044704"/>
              <a:gd name="connsiteY1" fmla="*/ 70525 h 3306554"/>
              <a:gd name="connsiteX2" fmla="*/ 4678508 w 5044704"/>
              <a:gd name="connsiteY2" fmla="*/ 66853 h 3306554"/>
              <a:gd name="connsiteX3" fmla="*/ 5029821 w 5044704"/>
              <a:gd name="connsiteY3" fmla="*/ 765967 h 3306554"/>
              <a:gd name="connsiteX4" fmla="*/ 5044704 w 5044704"/>
              <a:gd name="connsiteY4" fmla="*/ 970606 h 3306554"/>
              <a:gd name="connsiteX5" fmla="*/ 5040983 w 5044704"/>
              <a:gd name="connsiteY5" fmla="*/ 1342676 h 3306554"/>
              <a:gd name="connsiteX6" fmla="*/ 5044704 w 5044704"/>
              <a:gd name="connsiteY6" fmla="*/ 1662657 h 3306554"/>
              <a:gd name="connsiteX7" fmla="*/ 4992614 w 5044704"/>
              <a:gd name="connsiteY7" fmla="*/ 1889620 h 3306554"/>
              <a:gd name="connsiteX8" fmla="*/ 4981453 w 5044704"/>
              <a:gd name="connsiteY8" fmla="*/ 2168673 h 3306554"/>
              <a:gd name="connsiteX9" fmla="*/ 4974011 w 5044704"/>
              <a:gd name="connsiteY9" fmla="*/ 2391915 h 3306554"/>
              <a:gd name="connsiteX10" fmla="*/ 5014939 w 5044704"/>
              <a:gd name="connsiteY10" fmla="*/ 2689571 h 3306554"/>
              <a:gd name="connsiteX11" fmla="*/ 4966836 w 5044704"/>
              <a:gd name="connsiteY11" fmla="*/ 2857271 h 3306554"/>
              <a:gd name="connsiteX12" fmla="*/ 2691319 w 5044704"/>
              <a:gd name="connsiteY12" fmla="*/ 3160857 h 3306554"/>
              <a:gd name="connsiteX13" fmla="*/ 395237 w 5044704"/>
              <a:gd name="connsiteY13" fmla="*/ 3254968 h 3306554"/>
              <a:gd name="connsiteX14" fmla="*/ 3152 w 5044704"/>
              <a:gd name="connsiteY14" fmla="*/ 1615692 h 3306554"/>
              <a:gd name="connsiteX15" fmla="*/ 128806 w 5044704"/>
              <a:gd name="connsiteY15" fmla="*/ 292525 h 3306554"/>
              <a:gd name="connsiteX0" fmla="*/ 128806 w 5044704"/>
              <a:gd name="connsiteY0" fmla="*/ 293314 h 3307343"/>
              <a:gd name="connsiteX1" fmla="*/ 2267986 w 5044704"/>
              <a:gd name="connsiteY1" fmla="*/ 71314 h 3307343"/>
              <a:gd name="connsiteX2" fmla="*/ 4678508 w 5044704"/>
              <a:gd name="connsiteY2" fmla="*/ 67642 h 3307343"/>
              <a:gd name="connsiteX3" fmla="*/ 4921921 w 5044704"/>
              <a:gd name="connsiteY3" fmla="*/ 777918 h 3307343"/>
              <a:gd name="connsiteX4" fmla="*/ 5044704 w 5044704"/>
              <a:gd name="connsiteY4" fmla="*/ 971395 h 3307343"/>
              <a:gd name="connsiteX5" fmla="*/ 5040983 w 5044704"/>
              <a:gd name="connsiteY5" fmla="*/ 1343465 h 3307343"/>
              <a:gd name="connsiteX6" fmla="*/ 5044704 w 5044704"/>
              <a:gd name="connsiteY6" fmla="*/ 1663446 h 3307343"/>
              <a:gd name="connsiteX7" fmla="*/ 4992614 w 5044704"/>
              <a:gd name="connsiteY7" fmla="*/ 1890409 h 3307343"/>
              <a:gd name="connsiteX8" fmla="*/ 4981453 w 5044704"/>
              <a:gd name="connsiteY8" fmla="*/ 2169462 h 3307343"/>
              <a:gd name="connsiteX9" fmla="*/ 4974011 w 5044704"/>
              <a:gd name="connsiteY9" fmla="*/ 2392704 h 3307343"/>
              <a:gd name="connsiteX10" fmla="*/ 5014939 w 5044704"/>
              <a:gd name="connsiteY10" fmla="*/ 2690360 h 3307343"/>
              <a:gd name="connsiteX11" fmla="*/ 4966836 w 5044704"/>
              <a:gd name="connsiteY11" fmla="*/ 2858060 h 3307343"/>
              <a:gd name="connsiteX12" fmla="*/ 2691319 w 5044704"/>
              <a:gd name="connsiteY12" fmla="*/ 3161646 h 3307343"/>
              <a:gd name="connsiteX13" fmla="*/ 395237 w 5044704"/>
              <a:gd name="connsiteY13" fmla="*/ 3255757 h 3307343"/>
              <a:gd name="connsiteX14" fmla="*/ 3152 w 5044704"/>
              <a:gd name="connsiteY14" fmla="*/ 1616481 h 3307343"/>
              <a:gd name="connsiteX15" fmla="*/ 128806 w 5044704"/>
              <a:gd name="connsiteY15" fmla="*/ 293314 h 3307343"/>
              <a:gd name="connsiteX0" fmla="*/ 128806 w 5044704"/>
              <a:gd name="connsiteY0" fmla="*/ 293314 h 3307343"/>
              <a:gd name="connsiteX1" fmla="*/ 2267986 w 5044704"/>
              <a:gd name="connsiteY1" fmla="*/ 71314 h 3307343"/>
              <a:gd name="connsiteX2" fmla="*/ 4678508 w 5044704"/>
              <a:gd name="connsiteY2" fmla="*/ 67642 h 3307343"/>
              <a:gd name="connsiteX3" fmla="*/ 4921921 w 5044704"/>
              <a:gd name="connsiteY3" fmla="*/ 777918 h 3307343"/>
              <a:gd name="connsiteX4" fmla="*/ 4907038 w 5044704"/>
              <a:gd name="connsiteY4" fmla="*/ 978836 h 3307343"/>
              <a:gd name="connsiteX5" fmla="*/ 5040983 w 5044704"/>
              <a:gd name="connsiteY5" fmla="*/ 1343465 h 3307343"/>
              <a:gd name="connsiteX6" fmla="*/ 5044704 w 5044704"/>
              <a:gd name="connsiteY6" fmla="*/ 1663446 h 3307343"/>
              <a:gd name="connsiteX7" fmla="*/ 4992614 w 5044704"/>
              <a:gd name="connsiteY7" fmla="*/ 1890409 h 3307343"/>
              <a:gd name="connsiteX8" fmla="*/ 4981453 w 5044704"/>
              <a:gd name="connsiteY8" fmla="*/ 2169462 h 3307343"/>
              <a:gd name="connsiteX9" fmla="*/ 4974011 w 5044704"/>
              <a:gd name="connsiteY9" fmla="*/ 2392704 h 3307343"/>
              <a:gd name="connsiteX10" fmla="*/ 5014939 w 5044704"/>
              <a:gd name="connsiteY10" fmla="*/ 2690360 h 3307343"/>
              <a:gd name="connsiteX11" fmla="*/ 4966836 w 5044704"/>
              <a:gd name="connsiteY11" fmla="*/ 2858060 h 3307343"/>
              <a:gd name="connsiteX12" fmla="*/ 2691319 w 5044704"/>
              <a:gd name="connsiteY12" fmla="*/ 3161646 h 3307343"/>
              <a:gd name="connsiteX13" fmla="*/ 395237 w 5044704"/>
              <a:gd name="connsiteY13" fmla="*/ 3255757 h 3307343"/>
              <a:gd name="connsiteX14" fmla="*/ 3152 w 5044704"/>
              <a:gd name="connsiteY14" fmla="*/ 1616481 h 3307343"/>
              <a:gd name="connsiteX15" fmla="*/ 128806 w 5044704"/>
              <a:gd name="connsiteY15" fmla="*/ 293314 h 3307343"/>
              <a:gd name="connsiteX0" fmla="*/ 128806 w 5044704"/>
              <a:gd name="connsiteY0" fmla="*/ 293314 h 3307343"/>
              <a:gd name="connsiteX1" fmla="*/ 2267986 w 5044704"/>
              <a:gd name="connsiteY1" fmla="*/ 71314 h 3307343"/>
              <a:gd name="connsiteX2" fmla="*/ 4678508 w 5044704"/>
              <a:gd name="connsiteY2" fmla="*/ 67642 h 3307343"/>
              <a:gd name="connsiteX3" fmla="*/ 4921921 w 5044704"/>
              <a:gd name="connsiteY3" fmla="*/ 777918 h 3307343"/>
              <a:gd name="connsiteX4" fmla="*/ 5040983 w 5044704"/>
              <a:gd name="connsiteY4" fmla="*/ 1343465 h 3307343"/>
              <a:gd name="connsiteX5" fmla="*/ 5044704 w 5044704"/>
              <a:gd name="connsiteY5" fmla="*/ 1663446 h 3307343"/>
              <a:gd name="connsiteX6" fmla="*/ 4992614 w 5044704"/>
              <a:gd name="connsiteY6" fmla="*/ 1890409 h 3307343"/>
              <a:gd name="connsiteX7" fmla="*/ 4981453 w 5044704"/>
              <a:gd name="connsiteY7" fmla="*/ 2169462 h 3307343"/>
              <a:gd name="connsiteX8" fmla="*/ 4974011 w 5044704"/>
              <a:gd name="connsiteY8" fmla="*/ 2392704 h 3307343"/>
              <a:gd name="connsiteX9" fmla="*/ 5014939 w 5044704"/>
              <a:gd name="connsiteY9" fmla="*/ 2690360 h 3307343"/>
              <a:gd name="connsiteX10" fmla="*/ 4966836 w 5044704"/>
              <a:gd name="connsiteY10" fmla="*/ 2858060 h 3307343"/>
              <a:gd name="connsiteX11" fmla="*/ 2691319 w 5044704"/>
              <a:gd name="connsiteY11" fmla="*/ 3161646 h 3307343"/>
              <a:gd name="connsiteX12" fmla="*/ 395237 w 5044704"/>
              <a:gd name="connsiteY12" fmla="*/ 3255757 h 3307343"/>
              <a:gd name="connsiteX13" fmla="*/ 3152 w 5044704"/>
              <a:gd name="connsiteY13" fmla="*/ 1616481 h 3307343"/>
              <a:gd name="connsiteX14" fmla="*/ 128806 w 5044704"/>
              <a:gd name="connsiteY14" fmla="*/ 293314 h 3307343"/>
              <a:gd name="connsiteX0" fmla="*/ 128806 w 5044704"/>
              <a:gd name="connsiteY0" fmla="*/ 334131 h 3348160"/>
              <a:gd name="connsiteX1" fmla="*/ 2267986 w 5044704"/>
              <a:gd name="connsiteY1" fmla="*/ 112131 h 3348160"/>
              <a:gd name="connsiteX2" fmla="*/ 4678508 w 5044704"/>
              <a:gd name="connsiteY2" fmla="*/ 108459 h 3348160"/>
              <a:gd name="connsiteX3" fmla="*/ 5040983 w 5044704"/>
              <a:gd name="connsiteY3" fmla="*/ 1384282 h 3348160"/>
              <a:gd name="connsiteX4" fmla="*/ 5044704 w 5044704"/>
              <a:gd name="connsiteY4" fmla="*/ 1704263 h 3348160"/>
              <a:gd name="connsiteX5" fmla="*/ 4992614 w 5044704"/>
              <a:gd name="connsiteY5" fmla="*/ 1931226 h 3348160"/>
              <a:gd name="connsiteX6" fmla="*/ 4981453 w 5044704"/>
              <a:gd name="connsiteY6" fmla="*/ 2210279 h 3348160"/>
              <a:gd name="connsiteX7" fmla="*/ 4974011 w 5044704"/>
              <a:gd name="connsiteY7" fmla="*/ 2433521 h 3348160"/>
              <a:gd name="connsiteX8" fmla="*/ 5014939 w 5044704"/>
              <a:gd name="connsiteY8" fmla="*/ 2731177 h 3348160"/>
              <a:gd name="connsiteX9" fmla="*/ 4966836 w 5044704"/>
              <a:gd name="connsiteY9" fmla="*/ 2898877 h 3348160"/>
              <a:gd name="connsiteX10" fmla="*/ 2691319 w 5044704"/>
              <a:gd name="connsiteY10" fmla="*/ 3202463 h 3348160"/>
              <a:gd name="connsiteX11" fmla="*/ 395237 w 5044704"/>
              <a:gd name="connsiteY11" fmla="*/ 3296574 h 3348160"/>
              <a:gd name="connsiteX12" fmla="*/ 3152 w 5044704"/>
              <a:gd name="connsiteY12" fmla="*/ 1657298 h 3348160"/>
              <a:gd name="connsiteX13" fmla="*/ 128806 w 5044704"/>
              <a:gd name="connsiteY13" fmla="*/ 334131 h 3348160"/>
              <a:gd name="connsiteX0" fmla="*/ 128806 w 5044704"/>
              <a:gd name="connsiteY0" fmla="*/ 334131 h 3348160"/>
              <a:gd name="connsiteX1" fmla="*/ 2267986 w 5044704"/>
              <a:gd name="connsiteY1" fmla="*/ 112131 h 3348160"/>
              <a:gd name="connsiteX2" fmla="*/ 4678508 w 5044704"/>
              <a:gd name="connsiteY2" fmla="*/ 108459 h 3348160"/>
              <a:gd name="connsiteX3" fmla="*/ 5040983 w 5044704"/>
              <a:gd name="connsiteY3" fmla="*/ 1384282 h 3348160"/>
              <a:gd name="connsiteX4" fmla="*/ 5044704 w 5044704"/>
              <a:gd name="connsiteY4" fmla="*/ 1704263 h 3348160"/>
              <a:gd name="connsiteX5" fmla="*/ 4992614 w 5044704"/>
              <a:gd name="connsiteY5" fmla="*/ 1931226 h 3348160"/>
              <a:gd name="connsiteX6" fmla="*/ 4981453 w 5044704"/>
              <a:gd name="connsiteY6" fmla="*/ 2210279 h 3348160"/>
              <a:gd name="connsiteX7" fmla="*/ 4974011 w 5044704"/>
              <a:gd name="connsiteY7" fmla="*/ 2433521 h 3348160"/>
              <a:gd name="connsiteX8" fmla="*/ 5014939 w 5044704"/>
              <a:gd name="connsiteY8" fmla="*/ 2731177 h 3348160"/>
              <a:gd name="connsiteX9" fmla="*/ 4966836 w 5044704"/>
              <a:gd name="connsiteY9" fmla="*/ 2898877 h 3348160"/>
              <a:gd name="connsiteX10" fmla="*/ 2691319 w 5044704"/>
              <a:gd name="connsiteY10" fmla="*/ 3202463 h 3348160"/>
              <a:gd name="connsiteX11" fmla="*/ 395237 w 5044704"/>
              <a:gd name="connsiteY11" fmla="*/ 3296574 h 3348160"/>
              <a:gd name="connsiteX12" fmla="*/ 3152 w 5044704"/>
              <a:gd name="connsiteY12" fmla="*/ 1657298 h 3348160"/>
              <a:gd name="connsiteX13" fmla="*/ 128806 w 5044704"/>
              <a:gd name="connsiteY13" fmla="*/ 334131 h 3348160"/>
              <a:gd name="connsiteX0" fmla="*/ 128806 w 5044704"/>
              <a:gd name="connsiteY0" fmla="*/ 382761 h 3396790"/>
              <a:gd name="connsiteX1" fmla="*/ 2267986 w 5044704"/>
              <a:gd name="connsiteY1" fmla="*/ 160761 h 3396790"/>
              <a:gd name="connsiteX2" fmla="*/ 4589211 w 5044704"/>
              <a:gd name="connsiteY2" fmla="*/ 90116 h 3396790"/>
              <a:gd name="connsiteX3" fmla="*/ 5040983 w 5044704"/>
              <a:gd name="connsiteY3" fmla="*/ 1432912 h 3396790"/>
              <a:gd name="connsiteX4" fmla="*/ 5044704 w 5044704"/>
              <a:gd name="connsiteY4" fmla="*/ 1752893 h 3396790"/>
              <a:gd name="connsiteX5" fmla="*/ 4992614 w 5044704"/>
              <a:gd name="connsiteY5" fmla="*/ 1979856 h 3396790"/>
              <a:gd name="connsiteX6" fmla="*/ 4981453 w 5044704"/>
              <a:gd name="connsiteY6" fmla="*/ 2258909 h 3396790"/>
              <a:gd name="connsiteX7" fmla="*/ 4974011 w 5044704"/>
              <a:gd name="connsiteY7" fmla="*/ 2482151 h 3396790"/>
              <a:gd name="connsiteX8" fmla="*/ 5014939 w 5044704"/>
              <a:gd name="connsiteY8" fmla="*/ 2779807 h 3396790"/>
              <a:gd name="connsiteX9" fmla="*/ 4966836 w 5044704"/>
              <a:gd name="connsiteY9" fmla="*/ 2947507 h 3396790"/>
              <a:gd name="connsiteX10" fmla="*/ 2691319 w 5044704"/>
              <a:gd name="connsiteY10" fmla="*/ 3251093 h 3396790"/>
              <a:gd name="connsiteX11" fmla="*/ 395237 w 5044704"/>
              <a:gd name="connsiteY11" fmla="*/ 3345204 h 3396790"/>
              <a:gd name="connsiteX12" fmla="*/ 3152 w 5044704"/>
              <a:gd name="connsiteY12" fmla="*/ 1705928 h 3396790"/>
              <a:gd name="connsiteX13" fmla="*/ 128806 w 5044704"/>
              <a:gd name="connsiteY13" fmla="*/ 382761 h 3396790"/>
              <a:gd name="connsiteX0" fmla="*/ 128806 w 5044704"/>
              <a:gd name="connsiteY0" fmla="*/ 391750 h 3405779"/>
              <a:gd name="connsiteX1" fmla="*/ 2267986 w 5044704"/>
              <a:gd name="connsiteY1" fmla="*/ 169750 h 3405779"/>
              <a:gd name="connsiteX2" fmla="*/ 4589211 w 5044704"/>
              <a:gd name="connsiteY2" fmla="*/ 99105 h 3405779"/>
              <a:gd name="connsiteX3" fmla="*/ 5040983 w 5044704"/>
              <a:gd name="connsiteY3" fmla="*/ 1441901 h 3405779"/>
              <a:gd name="connsiteX4" fmla="*/ 5044704 w 5044704"/>
              <a:gd name="connsiteY4" fmla="*/ 1761882 h 3405779"/>
              <a:gd name="connsiteX5" fmla="*/ 4992614 w 5044704"/>
              <a:gd name="connsiteY5" fmla="*/ 1988845 h 3405779"/>
              <a:gd name="connsiteX6" fmla="*/ 4981453 w 5044704"/>
              <a:gd name="connsiteY6" fmla="*/ 2267898 h 3405779"/>
              <a:gd name="connsiteX7" fmla="*/ 4974011 w 5044704"/>
              <a:gd name="connsiteY7" fmla="*/ 2491140 h 3405779"/>
              <a:gd name="connsiteX8" fmla="*/ 5014939 w 5044704"/>
              <a:gd name="connsiteY8" fmla="*/ 2788796 h 3405779"/>
              <a:gd name="connsiteX9" fmla="*/ 4966836 w 5044704"/>
              <a:gd name="connsiteY9" fmla="*/ 2956496 h 3405779"/>
              <a:gd name="connsiteX10" fmla="*/ 2691319 w 5044704"/>
              <a:gd name="connsiteY10" fmla="*/ 3260082 h 3405779"/>
              <a:gd name="connsiteX11" fmla="*/ 395237 w 5044704"/>
              <a:gd name="connsiteY11" fmla="*/ 3354193 h 3405779"/>
              <a:gd name="connsiteX12" fmla="*/ 3152 w 5044704"/>
              <a:gd name="connsiteY12" fmla="*/ 1714917 h 3405779"/>
              <a:gd name="connsiteX13" fmla="*/ 128806 w 5044704"/>
              <a:gd name="connsiteY13" fmla="*/ 391750 h 3405779"/>
              <a:gd name="connsiteX0" fmla="*/ 128806 w 5044704"/>
              <a:gd name="connsiteY0" fmla="*/ 394612 h 3408641"/>
              <a:gd name="connsiteX1" fmla="*/ 2267986 w 5044704"/>
              <a:gd name="connsiteY1" fmla="*/ 172612 h 3408641"/>
              <a:gd name="connsiteX2" fmla="*/ 4626418 w 5044704"/>
              <a:gd name="connsiteY2" fmla="*/ 98246 h 3408641"/>
              <a:gd name="connsiteX3" fmla="*/ 5040983 w 5044704"/>
              <a:gd name="connsiteY3" fmla="*/ 1444763 h 3408641"/>
              <a:gd name="connsiteX4" fmla="*/ 5044704 w 5044704"/>
              <a:gd name="connsiteY4" fmla="*/ 1764744 h 3408641"/>
              <a:gd name="connsiteX5" fmla="*/ 4992614 w 5044704"/>
              <a:gd name="connsiteY5" fmla="*/ 1991707 h 3408641"/>
              <a:gd name="connsiteX6" fmla="*/ 4981453 w 5044704"/>
              <a:gd name="connsiteY6" fmla="*/ 2270760 h 3408641"/>
              <a:gd name="connsiteX7" fmla="*/ 4974011 w 5044704"/>
              <a:gd name="connsiteY7" fmla="*/ 2494002 h 3408641"/>
              <a:gd name="connsiteX8" fmla="*/ 5014939 w 5044704"/>
              <a:gd name="connsiteY8" fmla="*/ 2791658 h 3408641"/>
              <a:gd name="connsiteX9" fmla="*/ 4966836 w 5044704"/>
              <a:gd name="connsiteY9" fmla="*/ 2959358 h 3408641"/>
              <a:gd name="connsiteX10" fmla="*/ 2691319 w 5044704"/>
              <a:gd name="connsiteY10" fmla="*/ 3262944 h 3408641"/>
              <a:gd name="connsiteX11" fmla="*/ 395237 w 5044704"/>
              <a:gd name="connsiteY11" fmla="*/ 3357055 h 3408641"/>
              <a:gd name="connsiteX12" fmla="*/ 3152 w 5044704"/>
              <a:gd name="connsiteY12" fmla="*/ 1717779 h 3408641"/>
              <a:gd name="connsiteX13" fmla="*/ 128806 w 5044704"/>
              <a:gd name="connsiteY13" fmla="*/ 394612 h 3408641"/>
              <a:gd name="connsiteX0" fmla="*/ 128806 w 5044704"/>
              <a:gd name="connsiteY0" fmla="*/ 394612 h 3408641"/>
              <a:gd name="connsiteX1" fmla="*/ 2267986 w 5044704"/>
              <a:gd name="connsiteY1" fmla="*/ 172612 h 3408641"/>
              <a:gd name="connsiteX2" fmla="*/ 4626418 w 5044704"/>
              <a:gd name="connsiteY2" fmla="*/ 98246 h 3408641"/>
              <a:gd name="connsiteX3" fmla="*/ 5040983 w 5044704"/>
              <a:gd name="connsiteY3" fmla="*/ 1444763 h 3408641"/>
              <a:gd name="connsiteX4" fmla="*/ 5044704 w 5044704"/>
              <a:gd name="connsiteY4" fmla="*/ 1764744 h 3408641"/>
              <a:gd name="connsiteX5" fmla="*/ 4992614 w 5044704"/>
              <a:gd name="connsiteY5" fmla="*/ 1991707 h 3408641"/>
              <a:gd name="connsiteX6" fmla="*/ 4981453 w 5044704"/>
              <a:gd name="connsiteY6" fmla="*/ 2270760 h 3408641"/>
              <a:gd name="connsiteX7" fmla="*/ 4974011 w 5044704"/>
              <a:gd name="connsiteY7" fmla="*/ 2494002 h 3408641"/>
              <a:gd name="connsiteX8" fmla="*/ 5014939 w 5044704"/>
              <a:gd name="connsiteY8" fmla="*/ 2791658 h 3408641"/>
              <a:gd name="connsiteX9" fmla="*/ 4966836 w 5044704"/>
              <a:gd name="connsiteY9" fmla="*/ 2959358 h 3408641"/>
              <a:gd name="connsiteX10" fmla="*/ 2691319 w 5044704"/>
              <a:gd name="connsiteY10" fmla="*/ 3262944 h 3408641"/>
              <a:gd name="connsiteX11" fmla="*/ 395237 w 5044704"/>
              <a:gd name="connsiteY11" fmla="*/ 3357055 h 3408641"/>
              <a:gd name="connsiteX12" fmla="*/ 3152 w 5044704"/>
              <a:gd name="connsiteY12" fmla="*/ 1717779 h 3408641"/>
              <a:gd name="connsiteX13" fmla="*/ 128806 w 5044704"/>
              <a:gd name="connsiteY13" fmla="*/ 394612 h 3408641"/>
              <a:gd name="connsiteX0" fmla="*/ 212227 w 5128125"/>
              <a:gd name="connsiteY0" fmla="*/ 391418 h 3405447"/>
              <a:gd name="connsiteX1" fmla="*/ 2403496 w 5128125"/>
              <a:gd name="connsiteY1" fmla="*/ 150814 h 3405447"/>
              <a:gd name="connsiteX2" fmla="*/ 4709839 w 5128125"/>
              <a:gd name="connsiteY2" fmla="*/ 95052 h 3405447"/>
              <a:gd name="connsiteX3" fmla="*/ 5124404 w 5128125"/>
              <a:gd name="connsiteY3" fmla="*/ 1441569 h 3405447"/>
              <a:gd name="connsiteX4" fmla="*/ 5128125 w 5128125"/>
              <a:gd name="connsiteY4" fmla="*/ 1761550 h 3405447"/>
              <a:gd name="connsiteX5" fmla="*/ 5076035 w 5128125"/>
              <a:gd name="connsiteY5" fmla="*/ 1988513 h 3405447"/>
              <a:gd name="connsiteX6" fmla="*/ 5064874 w 5128125"/>
              <a:gd name="connsiteY6" fmla="*/ 2267566 h 3405447"/>
              <a:gd name="connsiteX7" fmla="*/ 5057432 w 5128125"/>
              <a:gd name="connsiteY7" fmla="*/ 2490808 h 3405447"/>
              <a:gd name="connsiteX8" fmla="*/ 5098360 w 5128125"/>
              <a:gd name="connsiteY8" fmla="*/ 2788464 h 3405447"/>
              <a:gd name="connsiteX9" fmla="*/ 5050257 w 5128125"/>
              <a:gd name="connsiteY9" fmla="*/ 2956164 h 3405447"/>
              <a:gd name="connsiteX10" fmla="*/ 2774740 w 5128125"/>
              <a:gd name="connsiteY10" fmla="*/ 3259750 h 3405447"/>
              <a:gd name="connsiteX11" fmla="*/ 478658 w 5128125"/>
              <a:gd name="connsiteY11" fmla="*/ 3353861 h 3405447"/>
              <a:gd name="connsiteX12" fmla="*/ 86573 w 5128125"/>
              <a:gd name="connsiteY12" fmla="*/ 1714585 h 3405447"/>
              <a:gd name="connsiteX13" fmla="*/ 212227 w 5128125"/>
              <a:gd name="connsiteY13" fmla="*/ 391418 h 3405447"/>
              <a:gd name="connsiteX0" fmla="*/ 212227 w 5128125"/>
              <a:gd name="connsiteY0" fmla="*/ 391418 h 3405447"/>
              <a:gd name="connsiteX1" fmla="*/ 2403496 w 5128125"/>
              <a:gd name="connsiteY1" fmla="*/ 150814 h 3405447"/>
              <a:gd name="connsiteX2" fmla="*/ 4709839 w 5128125"/>
              <a:gd name="connsiteY2" fmla="*/ 95052 h 3405447"/>
              <a:gd name="connsiteX3" fmla="*/ 5124404 w 5128125"/>
              <a:gd name="connsiteY3" fmla="*/ 1441569 h 3405447"/>
              <a:gd name="connsiteX4" fmla="*/ 5128125 w 5128125"/>
              <a:gd name="connsiteY4" fmla="*/ 1761550 h 3405447"/>
              <a:gd name="connsiteX5" fmla="*/ 5076035 w 5128125"/>
              <a:gd name="connsiteY5" fmla="*/ 1988513 h 3405447"/>
              <a:gd name="connsiteX6" fmla="*/ 5064874 w 5128125"/>
              <a:gd name="connsiteY6" fmla="*/ 2267566 h 3405447"/>
              <a:gd name="connsiteX7" fmla="*/ 5057432 w 5128125"/>
              <a:gd name="connsiteY7" fmla="*/ 2490808 h 3405447"/>
              <a:gd name="connsiteX8" fmla="*/ 5098360 w 5128125"/>
              <a:gd name="connsiteY8" fmla="*/ 2788464 h 3405447"/>
              <a:gd name="connsiteX9" fmla="*/ 5050257 w 5128125"/>
              <a:gd name="connsiteY9" fmla="*/ 2956164 h 3405447"/>
              <a:gd name="connsiteX10" fmla="*/ 2774740 w 5128125"/>
              <a:gd name="connsiteY10" fmla="*/ 3259750 h 3405447"/>
              <a:gd name="connsiteX11" fmla="*/ 478658 w 5128125"/>
              <a:gd name="connsiteY11" fmla="*/ 3353861 h 3405447"/>
              <a:gd name="connsiteX12" fmla="*/ 86573 w 5128125"/>
              <a:gd name="connsiteY12" fmla="*/ 1714585 h 3405447"/>
              <a:gd name="connsiteX13" fmla="*/ 212227 w 5128125"/>
              <a:gd name="connsiteY13" fmla="*/ 391418 h 3405447"/>
              <a:gd name="connsiteX0" fmla="*/ 136739 w 5052637"/>
              <a:gd name="connsiteY0" fmla="*/ 391418 h 3405447"/>
              <a:gd name="connsiteX1" fmla="*/ 2328008 w 5052637"/>
              <a:gd name="connsiteY1" fmla="*/ 150814 h 3405447"/>
              <a:gd name="connsiteX2" fmla="*/ 4634351 w 5052637"/>
              <a:gd name="connsiteY2" fmla="*/ 95052 h 3405447"/>
              <a:gd name="connsiteX3" fmla="*/ 5048916 w 5052637"/>
              <a:gd name="connsiteY3" fmla="*/ 1441569 h 3405447"/>
              <a:gd name="connsiteX4" fmla="*/ 5052637 w 5052637"/>
              <a:gd name="connsiteY4" fmla="*/ 1761550 h 3405447"/>
              <a:gd name="connsiteX5" fmla="*/ 5000547 w 5052637"/>
              <a:gd name="connsiteY5" fmla="*/ 1988513 h 3405447"/>
              <a:gd name="connsiteX6" fmla="*/ 4989386 w 5052637"/>
              <a:gd name="connsiteY6" fmla="*/ 2267566 h 3405447"/>
              <a:gd name="connsiteX7" fmla="*/ 4981944 w 5052637"/>
              <a:gd name="connsiteY7" fmla="*/ 2490808 h 3405447"/>
              <a:gd name="connsiteX8" fmla="*/ 5022872 w 5052637"/>
              <a:gd name="connsiteY8" fmla="*/ 2788464 h 3405447"/>
              <a:gd name="connsiteX9" fmla="*/ 4974769 w 5052637"/>
              <a:gd name="connsiteY9" fmla="*/ 2956164 h 3405447"/>
              <a:gd name="connsiteX10" fmla="*/ 2699252 w 5052637"/>
              <a:gd name="connsiteY10" fmla="*/ 3259750 h 3405447"/>
              <a:gd name="connsiteX11" fmla="*/ 403170 w 5052637"/>
              <a:gd name="connsiteY11" fmla="*/ 3353861 h 3405447"/>
              <a:gd name="connsiteX12" fmla="*/ 11085 w 5052637"/>
              <a:gd name="connsiteY12" fmla="*/ 1714585 h 3405447"/>
              <a:gd name="connsiteX13" fmla="*/ 136739 w 5052637"/>
              <a:gd name="connsiteY13" fmla="*/ 391418 h 3405447"/>
              <a:gd name="connsiteX0" fmla="*/ 136739 w 5052637"/>
              <a:gd name="connsiteY0" fmla="*/ 365374 h 3405447"/>
              <a:gd name="connsiteX1" fmla="*/ 2328008 w 5052637"/>
              <a:gd name="connsiteY1" fmla="*/ 150814 h 3405447"/>
              <a:gd name="connsiteX2" fmla="*/ 4634351 w 5052637"/>
              <a:gd name="connsiteY2" fmla="*/ 95052 h 3405447"/>
              <a:gd name="connsiteX3" fmla="*/ 5048916 w 5052637"/>
              <a:gd name="connsiteY3" fmla="*/ 1441569 h 3405447"/>
              <a:gd name="connsiteX4" fmla="*/ 5052637 w 5052637"/>
              <a:gd name="connsiteY4" fmla="*/ 1761550 h 3405447"/>
              <a:gd name="connsiteX5" fmla="*/ 5000547 w 5052637"/>
              <a:gd name="connsiteY5" fmla="*/ 1988513 h 3405447"/>
              <a:gd name="connsiteX6" fmla="*/ 4989386 w 5052637"/>
              <a:gd name="connsiteY6" fmla="*/ 2267566 h 3405447"/>
              <a:gd name="connsiteX7" fmla="*/ 4981944 w 5052637"/>
              <a:gd name="connsiteY7" fmla="*/ 2490808 h 3405447"/>
              <a:gd name="connsiteX8" fmla="*/ 5022872 w 5052637"/>
              <a:gd name="connsiteY8" fmla="*/ 2788464 h 3405447"/>
              <a:gd name="connsiteX9" fmla="*/ 4974769 w 5052637"/>
              <a:gd name="connsiteY9" fmla="*/ 2956164 h 3405447"/>
              <a:gd name="connsiteX10" fmla="*/ 2699252 w 5052637"/>
              <a:gd name="connsiteY10" fmla="*/ 3259750 h 3405447"/>
              <a:gd name="connsiteX11" fmla="*/ 403170 w 5052637"/>
              <a:gd name="connsiteY11" fmla="*/ 3353861 h 3405447"/>
              <a:gd name="connsiteX12" fmla="*/ 11085 w 5052637"/>
              <a:gd name="connsiteY12" fmla="*/ 1714585 h 3405447"/>
              <a:gd name="connsiteX13" fmla="*/ 136739 w 5052637"/>
              <a:gd name="connsiteY13" fmla="*/ 365374 h 3405447"/>
              <a:gd name="connsiteX0" fmla="*/ 136739 w 5052637"/>
              <a:gd name="connsiteY0" fmla="*/ 365374 h 3431281"/>
              <a:gd name="connsiteX1" fmla="*/ 2328008 w 5052637"/>
              <a:gd name="connsiteY1" fmla="*/ 150814 h 3431281"/>
              <a:gd name="connsiteX2" fmla="*/ 4634351 w 5052637"/>
              <a:gd name="connsiteY2" fmla="*/ 95052 h 3431281"/>
              <a:gd name="connsiteX3" fmla="*/ 5048916 w 5052637"/>
              <a:gd name="connsiteY3" fmla="*/ 1441569 h 3431281"/>
              <a:gd name="connsiteX4" fmla="*/ 5052637 w 5052637"/>
              <a:gd name="connsiteY4" fmla="*/ 1761550 h 3431281"/>
              <a:gd name="connsiteX5" fmla="*/ 5000547 w 5052637"/>
              <a:gd name="connsiteY5" fmla="*/ 1988513 h 3431281"/>
              <a:gd name="connsiteX6" fmla="*/ 4989386 w 5052637"/>
              <a:gd name="connsiteY6" fmla="*/ 2267566 h 3431281"/>
              <a:gd name="connsiteX7" fmla="*/ 4981944 w 5052637"/>
              <a:gd name="connsiteY7" fmla="*/ 2490808 h 3431281"/>
              <a:gd name="connsiteX8" fmla="*/ 5022872 w 5052637"/>
              <a:gd name="connsiteY8" fmla="*/ 2788464 h 3431281"/>
              <a:gd name="connsiteX9" fmla="*/ 4974769 w 5052637"/>
              <a:gd name="connsiteY9" fmla="*/ 2956164 h 3431281"/>
              <a:gd name="connsiteX10" fmla="*/ 2699252 w 5052637"/>
              <a:gd name="connsiteY10" fmla="*/ 3259750 h 3431281"/>
              <a:gd name="connsiteX11" fmla="*/ 395728 w 5052637"/>
              <a:gd name="connsiteY11" fmla="*/ 3383627 h 3431281"/>
              <a:gd name="connsiteX12" fmla="*/ 11085 w 5052637"/>
              <a:gd name="connsiteY12" fmla="*/ 1714585 h 3431281"/>
              <a:gd name="connsiteX13" fmla="*/ 136739 w 5052637"/>
              <a:gd name="connsiteY13" fmla="*/ 365374 h 3431281"/>
              <a:gd name="connsiteX0" fmla="*/ 136739 w 5052637"/>
              <a:gd name="connsiteY0" fmla="*/ 365374 h 3431281"/>
              <a:gd name="connsiteX1" fmla="*/ 2328008 w 5052637"/>
              <a:gd name="connsiteY1" fmla="*/ 150814 h 3431281"/>
              <a:gd name="connsiteX2" fmla="*/ 4634351 w 5052637"/>
              <a:gd name="connsiteY2" fmla="*/ 95052 h 3431281"/>
              <a:gd name="connsiteX3" fmla="*/ 5048916 w 5052637"/>
              <a:gd name="connsiteY3" fmla="*/ 1441569 h 3431281"/>
              <a:gd name="connsiteX4" fmla="*/ 5052637 w 5052637"/>
              <a:gd name="connsiteY4" fmla="*/ 1761550 h 3431281"/>
              <a:gd name="connsiteX5" fmla="*/ 5000547 w 5052637"/>
              <a:gd name="connsiteY5" fmla="*/ 1988513 h 3431281"/>
              <a:gd name="connsiteX6" fmla="*/ 4989386 w 5052637"/>
              <a:gd name="connsiteY6" fmla="*/ 2267566 h 3431281"/>
              <a:gd name="connsiteX7" fmla="*/ 4981944 w 5052637"/>
              <a:gd name="connsiteY7" fmla="*/ 2490808 h 3431281"/>
              <a:gd name="connsiteX8" fmla="*/ 5022872 w 5052637"/>
              <a:gd name="connsiteY8" fmla="*/ 2788464 h 3431281"/>
              <a:gd name="connsiteX9" fmla="*/ 4974769 w 5052637"/>
              <a:gd name="connsiteY9" fmla="*/ 2956164 h 3431281"/>
              <a:gd name="connsiteX10" fmla="*/ 2699252 w 5052637"/>
              <a:gd name="connsiteY10" fmla="*/ 3259750 h 3431281"/>
              <a:gd name="connsiteX11" fmla="*/ 395728 w 5052637"/>
              <a:gd name="connsiteY11" fmla="*/ 3383627 h 3431281"/>
              <a:gd name="connsiteX12" fmla="*/ 11085 w 5052637"/>
              <a:gd name="connsiteY12" fmla="*/ 1714585 h 3431281"/>
              <a:gd name="connsiteX13" fmla="*/ 136739 w 5052637"/>
              <a:gd name="connsiteY13" fmla="*/ 365374 h 3431281"/>
              <a:gd name="connsiteX0" fmla="*/ 136739 w 5052637"/>
              <a:gd name="connsiteY0" fmla="*/ 365374 h 3441627"/>
              <a:gd name="connsiteX1" fmla="*/ 2328008 w 5052637"/>
              <a:gd name="connsiteY1" fmla="*/ 150814 h 3441627"/>
              <a:gd name="connsiteX2" fmla="*/ 4634351 w 5052637"/>
              <a:gd name="connsiteY2" fmla="*/ 95052 h 3441627"/>
              <a:gd name="connsiteX3" fmla="*/ 5048916 w 5052637"/>
              <a:gd name="connsiteY3" fmla="*/ 1441569 h 3441627"/>
              <a:gd name="connsiteX4" fmla="*/ 5052637 w 5052637"/>
              <a:gd name="connsiteY4" fmla="*/ 1761550 h 3441627"/>
              <a:gd name="connsiteX5" fmla="*/ 5000547 w 5052637"/>
              <a:gd name="connsiteY5" fmla="*/ 1988513 h 3441627"/>
              <a:gd name="connsiteX6" fmla="*/ 4989386 w 5052637"/>
              <a:gd name="connsiteY6" fmla="*/ 2267566 h 3441627"/>
              <a:gd name="connsiteX7" fmla="*/ 4981944 w 5052637"/>
              <a:gd name="connsiteY7" fmla="*/ 2490808 h 3441627"/>
              <a:gd name="connsiteX8" fmla="*/ 5022872 w 5052637"/>
              <a:gd name="connsiteY8" fmla="*/ 2788464 h 3441627"/>
              <a:gd name="connsiteX9" fmla="*/ 4974769 w 5052637"/>
              <a:gd name="connsiteY9" fmla="*/ 2956164 h 3441627"/>
              <a:gd name="connsiteX10" fmla="*/ 2699252 w 5052637"/>
              <a:gd name="connsiteY10" fmla="*/ 3259750 h 3441627"/>
              <a:gd name="connsiteX11" fmla="*/ 395728 w 5052637"/>
              <a:gd name="connsiteY11" fmla="*/ 3383627 h 3441627"/>
              <a:gd name="connsiteX12" fmla="*/ 11085 w 5052637"/>
              <a:gd name="connsiteY12" fmla="*/ 1714585 h 3441627"/>
              <a:gd name="connsiteX13" fmla="*/ 136739 w 5052637"/>
              <a:gd name="connsiteY13" fmla="*/ 365374 h 3441627"/>
              <a:gd name="connsiteX0" fmla="*/ 136739 w 5052637"/>
              <a:gd name="connsiteY0" fmla="*/ 371072 h 3447325"/>
              <a:gd name="connsiteX1" fmla="*/ 2328008 w 5052637"/>
              <a:gd name="connsiteY1" fmla="*/ 156512 h 3447325"/>
              <a:gd name="connsiteX2" fmla="*/ 4634351 w 5052637"/>
              <a:gd name="connsiteY2" fmla="*/ 100750 h 3447325"/>
              <a:gd name="connsiteX3" fmla="*/ 5048916 w 5052637"/>
              <a:gd name="connsiteY3" fmla="*/ 1447267 h 3447325"/>
              <a:gd name="connsiteX4" fmla="*/ 5052637 w 5052637"/>
              <a:gd name="connsiteY4" fmla="*/ 1767248 h 3447325"/>
              <a:gd name="connsiteX5" fmla="*/ 5000547 w 5052637"/>
              <a:gd name="connsiteY5" fmla="*/ 1994211 h 3447325"/>
              <a:gd name="connsiteX6" fmla="*/ 4989386 w 5052637"/>
              <a:gd name="connsiteY6" fmla="*/ 2273264 h 3447325"/>
              <a:gd name="connsiteX7" fmla="*/ 4981944 w 5052637"/>
              <a:gd name="connsiteY7" fmla="*/ 2496506 h 3447325"/>
              <a:gd name="connsiteX8" fmla="*/ 5022872 w 5052637"/>
              <a:gd name="connsiteY8" fmla="*/ 2794162 h 3447325"/>
              <a:gd name="connsiteX9" fmla="*/ 4974769 w 5052637"/>
              <a:gd name="connsiteY9" fmla="*/ 2961862 h 3447325"/>
              <a:gd name="connsiteX10" fmla="*/ 2699252 w 5052637"/>
              <a:gd name="connsiteY10" fmla="*/ 3265448 h 3447325"/>
              <a:gd name="connsiteX11" fmla="*/ 395728 w 5052637"/>
              <a:gd name="connsiteY11" fmla="*/ 3389325 h 3447325"/>
              <a:gd name="connsiteX12" fmla="*/ 11085 w 5052637"/>
              <a:gd name="connsiteY12" fmla="*/ 1720283 h 3447325"/>
              <a:gd name="connsiteX13" fmla="*/ 136739 w 5052637"/>
              <a:gd name="connsiteY13" fmla="*/ 371072 h 3447325"/>
              <a:gd name="connsiteX0" fmla="*/ 136739 w 5052637"/>
              <a:gd name="connsiteY0" fmla="*/ 365092 h 3441345"/>
              <a:gd name="connsiteX1" fmla="*/ 2328008 w 5052637"/>
              <a:gd name="connsiteY1" fmla="*/ 150532 h 3441345"/>
              <a:gd name="connsiteX2" fmla="*/ 4634351 w 5052637"/>
              <a:gd name="connsiteY2" fmla="*/ 94770 h 3441345"/>
              <a:gd name="connsiteX3" fmla="*/ 5033676 w 5052637"/>
              <a:gd name="connsiteY3" fmla="*/ 1437477 h 3441345"/>
              <a:gd name="connsiteX4" fmla="*/ 5052637 w 5052637"/>
              <a:gd name="connsiteY4" fmla="*/ 1761268 h 3441345"/>
              <a:gd name="connsiteX5" fmla="*/ 5000547 w 5052637"/>
              <a:gd name="connsiteY5" fmla="*/ 1988231 h 3441345"/>
              <a:gd name="connsiteX6" fmla="*/ 4989386 w 5052637"/>
              <a:gd name="connsiteY6" fmla="*/ 2267284 h 3441345"/>
              <a:gd name="connsiteX7" fmla="*/ 4981944 w 5052637"/>
              <a:gd name="connsiteY7" fmla="*/ 2490526 h 3441345"/>
              <a:gd name="connsiteX8" fmla="*/ 5022872 w 5052637"/>
              <a:gd name="connsiteY8" fmla="*/ 2788182 h 3441345"/>
              <a:gd name="connsiteX9" fmla="*/ 4974769 w 5052637"/>
              <a:gd name="connsiteY9" fmla="*/ 2955882 h 3441345"/>
              <a:gd name="connsiteX10" fmla="*/ 2699252 w 5052637"/>
              <a:gd name="connsiteY10" fmla="*/ 3259468 h 3441345"/>
              <a:gd name="connsiteX11" fmla="*/ 395728 w 5052637"/>
              <a:gd name="connsiteY11" fmla="*/ 3383345 h 3441345"/>
              <a:gd name="connsiteX12" fmla="*/ 11085 w 5052637"/>
              <a:gd name="connsiteY12" fmla="*/ 1714303 h 3441345"/>
              <a:gd name="connsiteX13" fmla="*/ 136739 w 5052637"/>
              <a:gd name="connsiteY13" fmla="*/ 365092 h 3441345"/>
              <a:gd name="connsiteX0" fmla="*/ 136739 w 5033676"/>
              <a:gd name="connsiteY0" fmla="*/ 365092 h 3441345"/>
              <a:gd name="connsiteX1" fmla="*/ 2328008 w 5033676"/>
              <a:gd name="connsiteY1" fmla="*/ 150532 h 3441345"/>
              <a:gd name="connsiteX2" fmla="*/ 4634351 w 5033676"/>
              <a:gd name="connsiteY2" fmla="*/ 94770 h 3441345"/>
              <a:gd name="connsiteX3" fmla="*/ 5033676 w 5033676"/>
              <a:gd name="connsiteY3" fmla="*/ 1437477 h 3441345"/>
              <a:gd name="connsiteX4" fmla="*/ 5033587 w 5033676"/>
              <a:gd name="connsiteY4" fmla="*/ 1761268 h 3441345"/>
              <a:gd name="connsiteX5" fmla="*/ 5000547 w 5033676"/>
              <a:gd name="connsiteY5" fmla="*/ 1988231 h 3441345"/>
              <a:gd name="connsiteX6" fmla="*/ 4989386 w 5033676"/>
              <a:gd name="connsiteY6" fmla="*/ 2267284 h 3441345"/>
              <a:gd name="connsiteX7" fmla="*/ 4981944 w 5033676"/>
              <a:gd name="connsiteY7" fmla="*/ 2490526 h 3441345"/>
              <a:gd name="connsiteX8" fmla="*/ 5022872 w 5033676"/>
              <a:gd name="connsiteY8" fmla="*/ 2788182 h 3441345"/>
              <a:gd name="connsiteX9" fmla="*/ 4974769 w 5033676"/>
              <a:gd name="connsiteY9" fmla="*/ 2955882 h 3441345"/>
              <a:gd name="connsiteX10" fmla="*/ 2699252 w 5033676"/>
              <a:gd name="connsiteY10" fmla="*/ 3259468 h 3441345"/>
              <a:gd name="connsiteX11" fmla="*/ 395728 w 5033676"/>
              <a:gd name="connsiteY11" fmla="*/ 3383345 h 3441345"/>
              <a:gd name="connsiteX12" fmla="*/ 11085 w 5033676"/>
              <a:gd name="connsiteY12" fmla="*/ 1714303 h 3441345"/>
              <a:gd name="connsiteX13" fmla="*/ 136739 w 5033676"/>
              <a:gd name="connsiteY13" fmla="*/ 365092 h 3441345"/>
              <a:gd name="connsiteX0" fmla="*/ 136739 w 5033676"/>
              <a:gd name="connsiteY0" fmla="*/ 365092 h 3441345"/>
              <a:gd name="connsiteX1" fmla="*/ 2328008 w 5033676"/>
              <a:gd name="connsiteY1" fmla="*/ 150532 h 3441345"/>
              <a:gd name="connsiteX2" fmla="*/ 4634351 w 5033676"/>
              <a:gd name="connsiteY2" fmla="*/ 94770 h 3441345"/>
              <a:gd name="connsiteX3" fmla="*/ 5033676 w 5033676"/>
              <a:gd name="connsiteY3" fmla="*/ 1437477 h 3441345"/>
              <a:gd name="connsiteX4" fmla="*/ 5033587 w 5033676"/>
              <a:gd name="connsiteY4" fmla="*/ 1761268 h 3441345"/>
              <a:gd name="connsiteX5" fmla="*/ 4981497 w 5033676"/>
              <a:gd name="connsiteY5" fmla="*/ 1984421 h 3441345"/>
              <a:gd name="connsiteX6" fmla="*/ 4989386 w 5033676"/>
              <a:gd name="connsiteY6" fmla="*/ 2267284 h 3441345"/>
              <a:gd name="connsiteX7" fmla="*/ 4981944 w 5033676"/>
              <a:gd name="connsiteY7" fmla="*/ 2490526 h 3441345"/>
              <a:gd name="connsiteX8" fmla="*/ 5022872 w 5033676"/>
              <a:gd name="connsiteY8" fmla="*/ 2788182 h 3441345"/>
              <a:gd name="connsiteX9" fmla="*/ 4974769 w 5033676"/>
              <a:gd name="connsiteY9" fmla="*/ 2955882 h 3441345"/>
              <a:gd name="connsiteX10" fmla="*/ 2699252 w 5033676"/>
              <a:gd name="connsiteY10" fmla="*/ 3259468 h 3441345"/>
              <a:gd name="connsiteX11" fmla="*/ 395728 w 5033676"/>
              <a:gd name="connsiteY11" fmla="*/ 3383345 h 3441345"/>
              <a:gd name="connsiteX12" fmla="*/ 11085 w 5033676"/>
              <a:gd name="connsiteY12" fmla="*/ 1714303 h 3441345"/>
              <a:gd name="connsiteX13" fmla="*/ 136739 w 5033676"/>
              <a:gd name="connsiteY13" fmla="*/ 365092 h 3441345"/>
              <a:gd name="connsiteX0" fmla="*/ 136739 w 5033676"/>
              <a:gd name="connsiteY0" fmla="*/ 365092 h 3441345"/>
              <a:gd name="connsiteX1" fmla="*/ 2328008 w 5033676"/>
              <a:gd name="connsiteY1" fmla="*/ 150532 h 3441345"/>
              <a:gd name="connsiteX2" fmla="*/ 4634351 w 5033676"/>
              <a:gd name="connsiteY2" fmla="*/ 94770 h 3441345"/>
              <a:gd name="connsiteX3" fmla="*/ 5033676 w 5033676"/>
              <a:gd name="connsiteY3" fmla="*/ 1437477 h 3441345"/>
              <a:gd name="connsiteX4" fmla="*/ 5033587 w 5033676"/>
              <a:gd name="connsiteY4" fmla="*/ 1761268 h 3441345"/>
              <a:gd name="connsiteX5" fmla="*/ 4981497 w 5033676"/>
              <a:gd name="connsiteY5" fmla="*/ 1984421 h 3441345"/>
              <a:gd name="connsiteX6" fmla="*/ 4981766 w 5033676"/>
              <a:gd name="connsiteY6" fmla="*/ 2267284 h 3441345"/>
              <a:gd name="connsiteX7" fmla="*/ 4981944 w 5033676"/>
              <a:gd name="connsiteY7" fmla="*/ 2490526 h 3441345"/>
              <a:gd name="connsiteX8" fmla="*/ 5022872 w 5033676"/>
              <a:gd name="connsiteY8" fmla="*/ 2788182 h 3441345"/>
              <a:gd name="connsiteX9" fmla="*/ 4974769 w 5033676"/>
              <a:gd name="connsiteY9" fmla="*/ 2955882 h 3441345"/>
              <a:gd name="connsiteX10" fmla="*/ 2699252 w 5033676"/>
              <a:gd name="connsiteY10" fmla="*/ 3259468 h 3441345"/>
              <a:gd name="connsiteX11" fmla="*/ 395728 w 5033676"/>
              <a:gd name="connsiteY11" fmla="*/ 3383345 h 3441345"/>
              <a:gd name="connsiteX12" fmla="*/ 11085 w 5033676"/>
              <a:gd name="connsiteY12" fmla="*/ 1714303 h 3441345"/>
              <a:gd name="connsiteX13" fmla="*/ 136739 w 5033676"/>
              <a:gd name="connsiteY13" fmla="*/ 365092 h 3441345"/>
              <a:gd name="connsiteX0" fmla="*/ 136739 w 5033676"/>
              <a:gd name="connsiteY0" fmla="*/ 365092 h 3441345"/>
              <a:gd name="connsiteX1" fmla="*/ 2328008 w 5033676"/>
              <a:gd name="connsiteY1" fmla="*/ 150532 h 3441345"/>
              <a:gd name="connsiteX2" fmla="*/ 4634351 w 5033676"/>
              <a:gd name="connsiteY2" fmla="*/ 94770 h 3441345"/>
              <a:gd name="connsiteX3" fmla="*/ 5033676 w 5033676"/>
              <a:gd name="connsiteY3" fmla="*/ 1437477 h 3441345"/>
              <a:gd name="connsiteX4" fmla="*/ 5033587 w 5033676"/>
              <a:gd name="connsiteY4" fmla="*/ 1761268 h 3441345"/>
              <a:gd name="connsiteX5" fmla="*/ 4981497 w 5033676"/>
              <a:gd name="connsiteY5" fmla="*/ 1984421 h 3441345"/>
              <a:gd name="connsiteX6" fmla="*/ 4981766 w 5033676"/>
              <a:gd name="connsiteY6" fmla="*/ 2267284 h 3441345"/>
              <a:gd name="connsiteX7" fmla="*/ 4955274 w 5033676"/>
              <a:gd name="connsiteY7" fmla="*/ 2490526 h 3441345"/>
              <a:gd name="connsiteX8" fmla="*/ 5022872 w 5033676"/>
              <a:gd name="connsiteY8" fmla="*/ 2788182 h 3441345"/>
              <a:gd name="connsiteX9" fmla="*/ 4974769 w 5033676"/>
              <a:gd name="connsiteY9" fmla="*/ 2955882 h 3441345"/>
              <a:gd name="connsiteX10" fmla="*/ 2699252 w 5033676"/>
              <a:gd name="connsiteY10" fmla="*/ 3259468 h 3441345"/>
              <a:gd name="connsiteX11" fmla="*/ 395728 w 5033676"/>
              <a:gd name="connsiteY11" fmla="*/ 3383345 h 3441345"/>
              <a:gd name="connsiteX12" fmla="*/ 11085 w 5033676"/>
              <a:gd name="connsiteY12" fmla="*/ 1714303 h 3441345"/>
              <a:gd name="connsiteX13" fmla="*/ 136739 w 5033676"/>
              <a:gd name="connsiteY13" fmla="*/ 365092 h 3441345"/>
              <a:gd name="connsiteX0" fmla="*/ 136739 w 5033676"/>
              <a:gd name="connsiteY0" fmla="*/ 365092 h 3441345"/>
              <a:gd name="connsiteX1" fmla="*/ 2328008 w 5033676"/>
              <a:gd name="connsiteY1" fmla="*/ 150532 h 3441345"/>
              <a:gd name="connsiteX2" fmla="*/ 4634351 w 5033676"/>
              <a:gd name="connsiteY2" fmla="*/ 94770 h 3441345"/>
              <a:gd name="connsiteX3" fmla="*/ 5033676 w 5033676"/>
              <a:gd name="connsiteY3" fmla="*/ 1437477 h 3441345"/>
              <a:gd name="connsiteX4" fmla="*/ 5033587 w 5033676"/>
              <a:gd name="connsiteY4" fmla="*/ 1761268 h 3441345"/>
              <a:gd name="connsiteX5" fmla="*/ 4981497 w 5033676"/>
              <a:gd name="connsiteY5" fmla="*/ 1984421 h 3441345"/>
              <a:gd name="connsiteX6" fmla="*/ 4966526 w 5033676"/>
              <a:gd name="connsiteY6" fmla="*/ 2259664 h 3441345"/>
              <a:gd name="connsiteX7" fmla="*/ 4955274 w 5033676"/>
              <a:gd name="connsiteY7" fmla="*/ 2490526 h 3441345"/>
              <a:gd name="connsiteX8" fmla="*/ 5022872 w 5033676"/>
              <a:gd name="connsiteY8" fmla="*/ 2788182 h 3441345"/>
              <a:gd name="connsiteX9" fmla="*/ 4974769 w 5033676"/>
              <a:gd name="connsiteY9" fmla="*/ 2955882 h 3441345"/>
              <a:gd name="connsiteX10" fmla="*/ 2699252 w 5033676"/>
              <a:gd name="connsiteY10" fmla="*/ 3259468 h 3441345"/>
              <a:gd name="connsiteX11" fmla="*/ 395728 w 5033676"/>
              <a:gd name="connsiteY11" fmla="*/ 3383345 h 3441345"/>
              <a:gd name="connsiteX12" fmla="*/ 11085 w 5033676"/>
              <a:gd name="connsiteY12" fmla="*/ 1714303 h 3441345"/>
              <a:gd name="connsiteX13" fmla="*/ 136739 w 5033676"/>
              <a:gd name="connsiteY13" fmla="*/ 365092 h 3441345"/>
              <a:gd name="connsiteX0" fmla="*/ 136739 w 5033676"/>
              <a:gd name="connsiteY0" fmla="*/ 365092 h 3441345"/>
              <a:gd name="connsiteX1" fmla="*/ 2328008 w 5033676"/>
              <a:gd name="connsiteY1" fmla="*/ 150532 h 3441345"/>
              <a:gd name="connsiteX2" fmla="*/ 4634351 w 5033676"/>
              <a:gd name="connsiteY2" fmla="*/ 94770 h 3441345"/>
              <a:gd name="connsiteX3" fmla="*/ 5033676 w 5033676"/>
              <a:gd name="connsiteY3" fmla="*/ 1437477 h 3441345"/>
              <a:gd name="connsiteX4" fmla="*/ 5033587 w 5033676"/>
              <a:gd name="connsiteY4" fmla="*/ 1761268 h 3441345"/>
              <a:gd name="connsiteX5" fmla="*/ 4981497 w 5033676"/>
              <a:gd name="connsiteY5" fmla="*/ 1984421 h 3441345"/>
              <a:gd name="connsiteX6" fmla="*/ 4966526 w 5033676"/>
              <a:gd name="connsiteY6" fmla="*/ 2259664 h 3441345"/>
              <a:gd name="connsiteX7" fmla="*/ 4955274 w 5033676"/>
              <a:gd name="connsiteY7" fmla="*/ 2490526 h 3441345"/>
              <a:gd name="connsiteX8" fmla="*/ 5022872 w 5033676"/>
              <a:gd name="connsiteY8" fmla="*/ 2788182 h 3441345"/>
              <a:gd name="connsiteX9" fmla="*/ 4974769 w 5033676"/>
              <a:gd name="connsiteY9" fmla="*/ 2955882 h 3441345"/>
              <a:gd name="connsiteX10" fmla="*/ 2699252 w 5033676"/>
              <a:gd name="connsiteY10" fmla="*/ 3259468 h 3441345"/>
              <a:gd name="connsiteX11" fmla="*/ 395728 w 5033676"/>
              <a:gd name="connsiteY11" fmla="*/ 3383345 h 3441345"/>
              <a:gd name="connsiteX12" fmla="*/ 11085 w 5033676"/>
              <a:gd name="connsiteY12" fmla="*/ 1714303 h 3441345"/>
              <a:gd name="connsiteX13" fmla="*/ 136739 w 5033676"/>
              <a:gd name="connsiteY13" fmla="*/ 365092 h 3441345"/>
              <a:gd name="connsiteX0" fmla="*/ 136739 w 5033676"/>
              <a:gd name="connsiteY0" fmla="*/ 365092 h 3441345"/>
              <a:gd name="connsiteX1" fmla="*/ 2328008 w 5033676"/>
              <a:gd name="connsiteY1" fmla="*/ 150532 h 3441345"/>
              <a:gd name="connsiteX2" fmla="*/ 4634351 w 5033676"/>
              <a:gd name="connsiteY2" fmla="*/ 94770 h 3441345"/>
              <a:gd name="connsiteX3" fmla="*/ 5033676 w 5033676"/>
              <a:gd name="connsiteY3" fmla="*/ 1437477 h 3441345"/>
              <a:gd name="connsiteX4" fmla="*/ 5033587 w 5033676"/>
              <a:gd name="connsiteY4" fmla="*/ 1761268 h 3441345"/>
              <a:gd name="connsiteX5" fmla="*/ 4981497 w 5033676"/>
              <a:gd name="connsiteY5" fmla="*/ 1984421 h 3441345"/>
              <a:gd name="connsiteX6" fmla="*/ 4966526 w 5033676"/>
              <a:gd name="connsiteY6" fmla="*/ 2259664 h 3441345"/>
              <a:gd name="connsiteX7" fmla="*/ 4955274 w 5033676"/>
              <a:gd name="connsiteY7" fmla="*/ 2490526 h 3441345"/>
              <a:gd name="connsiteX8" fmla="*/ 4988582 w 5033676"/>
              <a:gd name="connsiteY8" fmla="*/ 2788182 h 3441345"/>
              <a:gd name="connsiteX9" fmla="*/ 4974769 w 5033676"/>
              <a:gd name="connsiteY9" fmla="*/ 2955882 h 3441345"/>
              <a:gd name="connsiteX10" fmla="*/ 2699252 w 5033676"/>
              <a:gd name="connsiteY10" fmla="*/ 3259468 h 3441345"/>
              <a:gd name="connsiteX11" fmla="*/ 395728 w 5033676"/>
              <a:gd name="connsiteY11" fmla="*/ 3383345 h 3441345"/>
              <a:gd name="connsiteX12" fmla="*/ 11085 w 5033676"/>
              <a:gd name="connsiteY12" fmla="*/ 1714303 h 3441345"/>
              <a:gd name="connsiteX13" fmla="*/ 136739 w 5033676"/>
              <a:gd name="connsiteY13" fmla="*/ 365092 h 3441345"/>
              <a:gd name="connsiteX0" fmla="*/ 136739 w 5033676"/>
              <a:gd name="connsiteY0" fmla="*/ 365092 h 3441345"/>
              <a:gd name="connsiteX1" fmla="*/ 2328008 w 5033676"/>
              <a:gd name="connsiteY1" fmla="*/ 150532 h 3441345"/>
              <a:gd name="connsiteX2" fmla="*/ 4634351 w 5033676"/>
              <a:gd name="connsiteY2" fmla="*/ 94770 h 3441345"/>
              <a:gd name="connsiteX3" fmla="*/ 5033676 w 5033676"/>
              <a:gd name="connsiteY3" fmla="*/ 1437477 h 3441345"/>
              <a:gd name="connsiteX4" fmla="*/ 5033587 w 5033676"/>
              <a:gd name="connsiteY4" fmla="*/ 1761268 h 3441345"/>
              <a:gd name="connsiteX5" fmla="*/ 4981497 w 5033676"/>
              <a:gd name="connsiteY5" fmla="*/ 1984421 h 3441345"/>
              <a:gd name="connsiteX6" fmla="*/ 4966526 w 5033676"/>
              <a:gd name="connsiteY6" fmla="*/ 2259664 h 3441345"/>
              <a:gd name="connsiteX7" fmla="*/ 4955274 w 5033676"/>
              <a:gd name="connsiteY7" fmla="*/ 2490526 h 3441345"/>
              <a:gd name="connsiteX8" fmla="*/ 4988582 w 5033676"/>
              <a:gd name="connsiteY8" fmla="*/ 2788182 h 3441345"/>
              <a:gd name="connsiteX9" fmla="*/ 4974769 w 5033676"/>
              <a:gd name="connsiteY9" fmla="*/ 2955882 h 3441345"/>
              <a:gd name="connsiteX10" fmla="*/ 2699252 w 5033676"/>
              <a:gd name="connsiteY10" fmla="*/ 3259468 h 3441345"/>
              <a:gd name="connsiteX11" fmla="*/ 395728 w 5033676"/>
              <a:gd name="connsiteY11" fmla="*/ 3383345 h 3441345"/>
              <a:gd name="connsiteX12" fmla="*/ 11085 w 5033676"/>
              <a:gd name="connsiteY12" fmla="*/ 1714303 h 3441345"/>
              <a:gd name="connsiteX13" fmla="*/ 136739 w 5033676"/>
              <a:gd name="connsiteY13" fmla="*/ 365092 h 3441345"/>
              <a:gd name="connsiteX0" fmla="*/ 136739 w 5033676"/>
              <a:gd name="connsiteY0" fmla="*/ 365092 h 3441345"/>
              <a:gd name="connsiteX1" fmla="*/ 2328008 w 5033676"/>
              <a:gd name="connsiteY1" fmla="*/ 150532 h 3441345"/>
              <a:gd name="connsiteX2" fmla="*/ 4634351 w 5033676"/>
              <a:gd name="connsiteY2" fmla="*/ 94770 h 3441345"/>
              <a:gd name="connsiteX3" fmla="*/ 5033676 w 5033676"/>
              <a:gd name="connsiteY3" fmla="*/ 1437477 h 3441345"/>
              <a:gd name="connsiteX4" fmla="*/ 5033587 w 5033676"/>
              <a:gd name="connsiteY4" fmla="*/ 1761268 h 3441345"/>
              <a:gd name="connsiteX5" fmla="*/ 4981497 w 5033676"/>
              <a:gd name="connsiteY5" fmla="*/ 1984421 h 3441345"/>
              <a:gd name="connsiteX6" fmla="*/ 4966526 w 5033676"/>
              <a:gd name="connsiteY6" fmla="*/ 2259664 h 3441345"/>
              <a:gd name="connsiteX7" fmla="*/ 4955274 w 5033676"/>
              <a:gd name="connsiteY7" fmla="*/ 2490526 h 3441345"/>
              <a:gd name="connsiteX8" fmla="*/ 4988582 w 5033676"/>
              <a:gd name="connsiteY8" fmla="*/ 2788182 h 3441345"/>
              <a:gd name="connsiteX9" fmla="*/ 4974769 w 5033676"/>
              <a:gd name="connsiteY9" fmla="*/ 2955882 h 3441345"/>
              <a:gd name="connsiteX10" fmla="*/ 2699252 w 5033676"/>
              <a:gd name="connsiteY10" fmla="*/ 3259468 h 3441345"/>
              <a:gd name="connsiteX11" fmla="*/ 395728 w 5033676"/>
              <a:gd name="connsiteY11" fmla="*/ 3383345 h 3441345"/>
              <a:gd name="connsiteX12" fmla="*/ 11085 w 5033676"/>
              <a:gd name="connsiteY12" fmla="*/ 1714303 h 3441345"/>
              <a:gd name="connsiteX13" fmla="*/ 136739 w 5033676"/>
              <a:gd name="connsiteY13" fmla="*/ 365092 h 3441345"/>
              <a:gd name="connsiteX0" fmla="*/ 136739 w 5033676"/>
              <a:gd name="connsiteY0" fmla="*/ 365092 h 3440035"/>
              <a:gd name="connsiteX1" fmla="*/ 2328008 w 5033676"/>
              <a:gd name="connsiteY1" fmla="*/ 150532 h 3440035"/>
              <a:gd name="connsiteX2" fmla="*/ 4634351 w 5033676"/>
              <a:gd name="connsiteY2" fmla="*/ 94770 h 3440035"/>
              <a:gd name="connsiteX3" fmla="*/ 5033676 w 5033676"/>
              <a:gd name="connsiteY3" fmla="*/ 1437477 h 3440035"/>
              <a:gd name="connsiteX4" fmla="*/ 5033587 w 5033676"/>
              <a:gd name="connsiteY4" fmla="*/ 1761268 h 3440035"/>
              <a:gd name="connsiteX5" fmla="*/ 4981497 w 5033676"/>
              <a:gd name="connsiteY5" fmla="*/ 1984421 h 3440035"/>
              <a:gd name="connsiteX6" fmla="*/ 4966526 w 5033676"/>
              <a:gd name="connsiteY6" fmla="*/ 2259664 h 3440035"/>
              <a:gd name="connsiteX7" fmla="*/ 4955274 w 5033676"/>
              <a:gd name="connsiteY7" fmla="*/ 2490526 h 3440035"/>
              <a:gd name="connsiteX8" fmla="*/ 4988582 w 5033676"/>
              <a:gd name="connsiteY8" fmla="*/ 2788182 h 3440035"/>
              <a:gd name="connsiteX9" fmla="*/ 4944289 w 5033676"/>
              <a:gd name="connsiteY9" fmla="*/ 2967312 h 3440035"/>
              <a:gd name="connsiteX10" fmla="*/ 2699252 w 5033676"/>
              <a:gd name="connsiteY10" fmla="*/ 3259468 h 3440035"/>
              <a:gd name="connsiteX11" fmla="*/ 395728 w 5033676"/>
              <a:gd name="connsiteY11" fmla="*/ 3383345 h 3440035"/>
              <a:gd name="connsiteX12" fmla="*/ 11085 w 5033676"/>
              <a:gd name="connsiteY12" fmla="*/ 1714303 h 3440035"/>
              <a:gd name="connsiteX13" fmla="*/ 136739 w 5033676"/>
              <a:gd name="connsiteY13" fmla="*/ 365092 h 3440035"/>
              <a:gd name="connsiteX0" fmla="*/ 136739 w 5033676"/>
              <a:gd name="connsiteY0" fmla="*/ 365092 h 3440035"/>
              <a:gd name="connsiteX1" fmla="*/ 2328008 w 5033676"/>
              <a:gd name="connsiteY1" fmla="*/ 150532 h 3440035"/>
              <a:gd name="connsiteX2" fmla="*/ 4634351 w 5033676"/>
              <a:gd name="connsiteY2" fmla="*/ 94770 h 3440035"/>
              <a:gd name="connsiteX3" fmla="*/ 5033676 w 5033676"/>
              <a:gd name="connsiteY3" fmla="*/ 1437477 h 3440035"/>
              <a:gd name="connsiteX4" fmla="*/ 5033587 w 5033676"/>
              <a:gd name="connsiteY4" fmla="*/ 1761268 h 3440035"/>
              <a:gd name="connsiteX5" fmla="*/ 4981497 w 5033676"/>
              <a:gd name="connsiteY5" fmla="*/ 1984421 h 3440035"/>
              <a:gd name="connsiteX6" fmla="*/ 4966526 w 5033676"/>
              <a:gd name="connsiteY6" fmla="*/ 2244424 h 3440035"/>
              <a:gd name="connsiteX7" fmla="*/ 4955274 w 5033676"/>
              <a:gd name="connsiteY7" fmla="*/ 2490526 h 3440035"/>
              <a:gd name="connsiteX8" fmla="*/ 4988582 w 5033676"/>
              <a:gd name="connsiteY8" fmla="*/ 2788182 h 3440035"/>
              <a:gd name="connsiteX9" fmla="*/ 4944289 w 5033676"/>
              <a:gd name="connsiteY9" fmla="*/ 2967312 h 3440035"/>
              <a:gd name="connsiteX10" fmla="*/ 2699252 w 5033676"/>
              <a:gd name="connsiteY10" fmla="*/ 3259468 h 3440035"/>
              <a:gd name="connsiteX11" fmla="*/ 395728 w 5033676"/>
              <a:gd name="connsiteY11" fmla="*/ 3383345 h 3440035"/>
              <a:gd name="connsiteX12" fmla="*/ 11085 w 5033676"/>
              <a:gd name="connsiteY12" fmla="*/ 1714303 h 3440035"/>
              <a:gd name="connsiteX13" fmla="*/ 136739 w 5033676"/>
              <a:gd name="connsiteY13" fmla="*/ 365092 h 3440035"/>
              <a:gd name="connsiteX0" fmla="*/ 136739 w 5033676"/>
              <a:gd name="connsiteY0" fmla="*/ 365092 h 3440035"/>
              <a:gd name="connsiteX1" fmla="*/ 2328008 w 5033676"/>
              <a:gd name="connsiteY1" fmla="*/ 150532 h 3440035"/>
              <a:gd name="connsiteX2" fmla="*/ 4634351 w 5033676"/>
              <a:gd name="connsiteY2" fmla="*/ 94770 h 3440035"/>
              <a:gd name="connsiteX3" fmla="*/ 5033676 w 5033676"/>
              <a:gd name="connsiteY3" fmla="*/ 1437477 h 3440035"/>
              <a:gd name="connsiteX4" fmla="*/ 5033587 w 5033676"/>
              <a:gd name="connsiteY4" fmla="*/ 1761268 h 3440035"/>
              <a:gd name="connsiteX5" fmla="*/ 4966257 w 5033676"/>
              <a:gd name="connsiteY5" fmla="*/ 1984421 h 3440035"/>
              <a:gd name="connsiteX6" fmla="*/ 4966526 w 5033676"/>
              <a:gd name="connsiteY6" fmla="*/ 2244424 h 3440035"/>
              <a:gd name="connsiteX7" fmla="*/ 4955274 w 5033676"/>
              <a:gd name="connsiteY7" fmla="*/ 2490526 h 3440035"/>
              <a:gd name="connsiteX8" fmla="*/ 4988582 w 5033676"/>
              <a:gd name="connsiteY8" fmla="*/ 2788182 h 3440035"/>
              <a:gd name="connsiteX9" fmla="*/ 4944289 w 5033676"/>
              <a:gd name="connsiteY9" fmla="*/ 2967312 h 3440035"/>
              <a:gd name="connsiteX10" fmla="*/ 2699252 w 5033676"/>
              <a:gd name="connsiteY10" fmla="*/ 3259468 h 3440035"/>
              <a:gd name="connsiteX11" fmla="*/ 395728 w 5033676"/>
              <a:gd name="connsiteY11" fmla="*/ 3383345 h 3440035"/>
              <a:gd name="connsiteX12" fmla="*/ 11085 w 5033676"/>
              <a:gd name="connsiteY12" fmla="*/ 1714303 h 3440035"/>
              <a:gd name="connsiteX13" fmla="*/ 136739 w 5033676"/>
              <a:gd name="connsiteY13" fmla="*/ 365092 h 3440035"/>
              <a:gd name="connsiteX0" fmla="*/ 136739 w 5033676"/>
              <a:gd name="connsiteY0" fmla="*/ 365092 h 3440035"/>
              <a:gd name="connsiteX1" fmla="*/ 2328008 w 5033676"/>
              <a:gd name="connsiteY1" fmla="*/ 150532 h 3440035"/>
              <a:gd name="connsiteX2" fmla="*/ 4634351 w 5033676"/>
              <a:gd name="connsiteY2" fmla="*/ 94770 h 3440035"/>
              <a:gd name="connsiteX3" fmla="*/ 5033676 w 5033676"/>
              <a:gd name="connsiteY3" fmla="*/ 1437477 h 3440035"/>
              <a:gd name="connsiteX4" fmla="*/ 5033587 w 5033676"/>
              <a:gd name="connsiteY4" fmla="*/ 1761268 h 3440035"/>
              <a:gd name="connsiteX5" fmla="*/ 4966257 w 5033676"/>
              <a:gd name="connsiteY5" fmla="*/ 1984421 h 3440035"/>
              <a:gd name="connsiteX6" fmla="*/ 4966526 w 5033676"/>
              <a:gd name="connsiteY6" fmla="*/ 2244424 h 3440035"/>
              <a:gd name="connsiteX7" fmla="*/ 4955274 w 5033676"/>
              <a:gd name="connsiteY7" fmla="*/ 2490526 h 3440035"/>
              <a:gd name="connsiteX8" fmla="*/ 4988582 w 5033676"/>
              <a:gd name="connsiteY8" fmla="*/ 2788182 h 3440035"/>
              <a:gd name="connsiteX9" fmla="*/ 4944289 w 5033676"/>
              <a:gd name="connsiteY9" fmla="*/ 2967312 h 3440035"/>
              <a:gd name="connsiteX10" fmla="*/ 2699252 w 5033676"/>
              <a:gd name="connsiteY10" fmla="*/ 3259468 h 3440035"/>
              <a:gd name="connsiteX11" fmla="*/ 395728 w 5033676"/>
              <a:gd name="connsiteY11" fmla="*/ 3383345 h 3440035"/>
              <a:gd name="connsiteX12" fmla="*/ 11085 w 5033676"/>
              <a:gd name="connsiteY12" fmla="*/ 1714303 h 3440035"/>
              <a:gd name="connsiteX13" fmla="*/ 136739 w 5033676"/>
              <a:gd name="connsiteY13" fmla="*/ 365092 h 3440035"/>
              <a:gd name="connsiteX0" fmla="*/ 136739 w 5033676"/>
              <a:gd name="connsiteY0" fmla="*/ 365092 h 3440035"/>
              <a:gd name="connsiteX1" fmla="*/ 2328008 w 5033676"/>
              <a:gd name="connsiteY1" fmla="*/ 150532 h 3440035"/>
              <a:gd name="connsiteX2" fmla="*/ 4634351 w 5033676"/>
              <a:gd name="connsiteY2" fmla="*/ 94770 h 3440035"/>
              <a:gd name="connsiteX3" fmla="*/ 5033676 w 5033676"/>
              <a:gd name="connsiteY3" fmla="*/ 1437477 h 3440035"/>
              <a:gd name="connsiteX4" fmla="*/ 5033587 w 5033676"/>
              <a:gd name="connsiteY4" fmla="*/ 1761268 h 3440035"/>
              <a:gd name="connsiteX5" fmla="*/ 4966257 w 5033676"/>
              <a:gd name="connsiteY5" fmla="*/ 1984421 h 3440035"/>
              <a:gd name="connsiteX6" fmla="*/ 4966526 w 5033676"/>
              <a:gd name="connsiteY6" fmla="*/ 2244424 h 3440035"/>
              <a:gd name="connsiteX7" fmla="*/ 4955274 w 5033676"/>
              <a:gd name="connsiteY7" fmla="*/ 2490526 h 3440035"/>
              <a:gd name="connsiteX8" fmla="*/ 4988582 w 5033676"/>
              <a:gd name="connsiteY8" fmla="*/ 2788182 h 3440035"/>
              <a:gd name="connsiteX9" fmla="*/ 4944289 w 5033676"/>
              <a:gd name="connsiteY9" fmla="*/ 2967312 h 3440035"/>
              <a:gd name="connsiteX10" fmla="*/ 2699252 w 5033676"/>
              <a:gd name="connsiteY10" fmla="*/ 3259468 h 3440035"/>
              <a:gd name="connsiteX11" fmla="*/ 395728 w 5033676"/>
              <a:gd name="connsiteY11" fmla="*/ 3383345 h 3440035"/>
              <a:gd name="connsiteX12" fmla="*/ 11085 w 5033676"/>
              <a:gd name="connsiteY12" fmla="*/ 1714303 h 3440035"/>
              <a:gd name="connsiteX13" fmla="*/ 136739 w 5033676"/>
              <a:gd name="connsiteY13" fmla="*/ 365092 h 3440035"/>
              <a:gd name="connsiteX0" fmla="*/ 136739 w 5033676"/>
              <a:gd name="connsiteY0" fmla="*/ 365092 h 3440035"/>
              <a:gd name="connsiteX1" fmla="*/ 2328008 w 5033676"/>
              <a:gd name="connsiteY1" fmla="*/ 150532 h 3440035"/>
              <a:gd name="connsiteX2" fmla="*/ 4634351 w 5033676"/>
              <a:gd name="connsiteY2" fmla="*/ 94770 h 3440035"/>
              <a:gd name="connsiteX3" fmla="*/ 5033676 w 5033676"/>
              <a:gd name="connsiteY3" fmla="*/ 1437477 h 3440035"/>
              <a:gd name="connsiteX4" fmla="*/ 5010727 w 5033676"/>
              <a:gd name="connsiteY4" fmla="*/ 1761268 h 3440035"/>
              <a:gd name="connsiteX5" fmla="*/ 4966257 w 5033676"/>
              <a:gd name="connsiteY5" fmla="*/ 1984421 h 3440035"/>
              <a:gd name="connsiteX6" fmla="*/ 4966526 w 5033676"/>
              <a:gd name="connsiteY6" fmla="*/ 2244424 h 3440035"/>
              <a:gd name="connsiteX7" fmla="*/ 4955274 w 5033676"/>
              <a:gd name="connsiteY7" fmla="*/ 2490526 h 3440035"/>
              <a:gd name="connsiteX8" fmla="*/ 4988582 w 5033676"/>
              <a:gd name="connsiteY8" fmla="*/ 2788182 h 3440035"/>
              <a:gd name="connsiteX9" fmla="*/ 4944289 w 5033676"/>
              <a:gd name="connsiteY9" fmla="*/ 2967312 h 3440035"/>
              <a:gd name="connsiteX10" fmla="*/ 2699252 w 5033676"/>
              <a:gd name="connsiteY10" fmla="*/ 3259468 h 3440035"/>
              <a:gd name="connsiteX11" fmla="*/ 395728 w 5033676"/>
              <a:gd name="connsiteY11" fmla="*/ 3383345 h 3440035"/>
              <a:gd name="connsiteX12" fmla="*/ 11085 w 5033676"/>
              <a:gd name="connsiteY12" fmla="*/ 1714303 h 3440035"/>
              <a:gd name="connsiteX13" fmla="*/ 136739 w 5033676"/>
              <a:gd name="connsiteY13" fmla="*/ 365092 h 3440035"/>
              <a:gd name="connsiteX0" fmla="*/ 136739 w 5033676"/>
              <a:gd name="connsiteY0" fmla="*/ 365092 h 3440035"/>
              <a:gd name="connsiteX1" fmla="*/ 2328008 w 5033676"/>
              <a:gd name="connsiteY1" fmla="*/ 150532 h 3440035"/>
              <a:gd name="connsiteX2" fmla="*/ 4634351 w 5033676"/>
              <a:gd name="connsiteY2" fmla="*/ 94770 h 3440035"/>
              <a:gd name="connsiteX3" fmla="*/ 5033676 w 5033676"/>
              <a:gd name="connsiteY3" fmla="*/ 1437477 h 3440035"/>
              <a:gd name="connsiteX4" fmla="*/ 5010727 w 5033676"/>
              <a:gd name="connsiteY4" fmla="*/ 1761268 h 3440035"/>
              <a:gd name="connsiteX5" fmla="*/ 4966257 w 5033676"/>
              <a:gd name="connsiteY5" fmla="*/ 1984421 h 3440035"/>
              <a:gd name="connsiteX6" fmla="*/ 4966526 w 5033676"/>
              <a:gd name="connsiteY6" fmla="*/ 2244424 h 3440035"/>
              <a:gd name="connsiteX7" fmla="*/ 4955274 w 5033676"/>
              <a:gd name="connsiteY7" fmla="*/ 2490526 h 3440035"/>
              <a:gd name="connsiteX8" fmla="*/ 4988582 w 5033676"/>
              <a:gd name="connsiteY8" fmla="*/ 2788182 h 3440035"/>
              <a:gd name="connsiteX9" fmla="*/ 4944289 w 5033676"/>
              <a:gd name="connsiteY9" fmla="*/ 2967312 h 3440035"/>
              <a:gd name="connsiteX10" fmla="*/ 2699252 w 5033676"/>
              <a:gd name="connsiteY10" fmla="*/ 3259468 h 3440035"/>
              <a:gd name="connsiteX11" fmla="*/ 395728 w 5033676"/>
              <a:gd name="connsiteY11" fmla="*/ 3383345 h 3440035"/>
              <a:gd name="connsiteX12" fmla="*/ 11085 w 5033676"/>
              <a:gd name="connsiteY12" fmla="*/ 1714303 h 3440035"/>
              <a:gd name="connsiteX13" fmla="*/ 136739 w 5033676"/>
              <a:gd name="connsiteY13" fmla="*/ 365092 h 3440035"/>
              <a:gd name="connsiteX0" fmla="*/ 136739 w 5033676"/>
              <a:gd name="connsiteY0" fmla="*/ 365092 h 3440035"/>
              <a:gd name="connsiteX1" fmla="*/ 2328008 w 5033676"/>
              <a:gd name="connsiteY1" fmla="*/ 150532 h 3440035"/>
              <a:gd name="connsiteX2" fmla="*/ 4634351 w 5033676"/>
              <a:gd name="connsiteY2" fmla="*/ 94770 h 3440035"/>
              <a:gd name="connsiteX3" fmla="*/ 5033676 w 5033676"/>
              <a:gd name="connsiteY3" fmla="*/ 1437477 h 3440035"/>
              <a:gd name="connsiteX4" fmla="*/ 5010727 w 5033676"/>
              <a:gd name="connsiteY4" fmla="*/ 1761268 h 3440035"/>
              <a:gd name="connsiteX5" fmla="*/ 4966257 w 5033676"/>
              <a:gd name="connsiteY5" fmla="*/ 1984421 h 3440035"/>
              <a:gd name="connsiteX6" fmla="*/ 4966526 w 5033676"/>
              <a:gd name="connsiteY6" fmla="*/ 2244424 h 3440035"/>
              <a:gd name="connsiteX7" fmla="*/ 4955274 w 5033676"/>
              <a:gd name="connsiteY7" fmla="*/ 2490526 h 3440035"/>
              <a:gd name="connsiteX8" fmla="*/ 4988582 w 5033676"/>
              <a:gd name="connsiteY8" fmla="*/ 2788182 h 3440035"/>
              <a:gd name="connsiteX9" fmla="*/ 4944289 w 5033676"/>
              <a:gd name="connsiteY9" fmla="*/ 2967312 h 3440035"/>
              <a:gd name="connsiteX10" fmla="*/ 2699252 w 5033676"/>
              <a:gd name="connsiteY10" fmla="*/ 3259468 h 3440035"/>
              <a:gd name="connsiteX11" fmla="*/ 395728 w 5033676"/>
              <a:gd name="connsiteY11" fmla="*/ 3383345 h 3440035"/>
              <a:gd name="connsiteX12" fmla="*/ 11085 w 5033676"/>
              <a:gd name="connsiteY12" fmla="*/ 1714303 h 3440035"/>
              <a:gd name="connsiteX13" fmla="*/ 136739 w 5033676"/>
              <a:gd name="connsiteY13" fmla="*/ 365092 h 3440035"/>
              <a:gd name="connsiteX0" fmla="*/ 136739 w 5018436"/>
              <a:gd name="connsiteY0" fmla="*/ 365092 h 3440035"/>
              <a:gd name="connsiteX1" fmla="*/ 2328008 w 5018436"/>
              <a:gd name="connsiteY1" fmla="*/ 150532 h 3440035"/>
              <a:gd name="connsiteX2" fmla="*/ 4634351 w 5018436"/>
              <a:gd name="connsiteY2" fmla="*/ 94770 h 3440035"/>
              <a:gd name="connsiteX3" fmla="*/ 5018436 w 5018436"/>
              <a:gd name="connsiteY3" fmla="*/ 1437477 h 3440035"/>
              <a:gd name="connsiteX4" fmla="*/ 5010727 w 5018436"/>
              <a:gd name="connsiteY4" fmla="*/ 1761268 h 3440035"/>
              <a:gd name="connsiteX5" fmla="*/ 4966257 w 5018436"/>
              <a:gd name="connsiteY5" fmla="*/ 1984421 h 3440035"/>
              <a:gd name="connsiteX6" fmla="*/ 4966526 w 5018436"/>
              <a:gd name="connsiteY6" fmla="*/ 2244424 h 3440035"/>
              <a:gd name="connsiteX7" fmla="*/ 4955274 w 5018436"/>
              <a:gd name="connsiteY7" fmla="*/ 2490526 h 3440035"/>
              <a:gd name="connsiteX8" fmla="*/ 4988582 w 5018436"/>
              <a:gd name="connsiteY8" fmla="*/ 2788182 h 3440035"/>
              <a:gd name="connsiteX9" fmla="*/ 4944289 w 5018436"/>
              <a:gd name="connsiteY9" fmla="*/ 2967312 h 3440035"/>
              <a:gd name="connsiteX10" fmla="*/ 2699252 w 5018436"/>
              <a:gd name="connsiteY10" fmla="*/ 3259468 h 3440035"/>
              <a:gd name="connsiteX11" fmla="*/ 395728 w 5018436"/>
              <a:gd name="connsiteY11" fmla="*/ 3383345 h 3440035"/>
              <a:gd name="connsiteX12" fmla="*/ 11085 w 5018436"/>
              <a:gd name="connsiteY12" fmla="*/ 1714303 h 3440035"/>
              <a:gd name="connsiteX13" fmla="*/ 136739 w 5018436"/>
              <a:gd name="connsiteY13" fmla="*/ 365092 h 3440035"/>
              <a:gd name="connsiteX0" fmla="*/ 136739 w 5113453"/>
              <a:gd name="connsiteY0" fmla="*/ 365092 h 3440035"/>
              <a:gd name="connsiteX1" fmla="*/ 2328008 w 5113453"/>
              <a:gd name="connsiteY1" fmla="*/ 150532 h 3440035"/>
              <a:gd name="connsiteX2" fmla="*/ 4634351 w 5113453"/>
              <a:gd name="connsiteY2" fmla="*/ 94770 h 3440035"/>
              <a:gd name="connsiteX3" fmla="*/ 5018436 w 5113453"/>
              <a:gd name="connsiteY3" fmla="*/ 1437477 h 3440035"/>
              <a:gd name="connsiteX4" fmla="*/ 5010727 w 5113453"/>
              <a:gd name="connsiteY4" fmla="*/ 1761268 h 3440035"/>
              <a:gd name="connsiteX5" fmla="*/ 4966257 w 5113453"/>
              <a:gd name="connsiteY5" fmla="*/ 1984421 h 3440035"/>
              <a:gd name="connsiteX6" fmla="*/ 4966526 w 5113453"/>
              <a:gd name="connsiteY6" fmla="*/ 2244424 h 3440035"/>
              <a:gd name="connsiteX7" fmla="*/ 4955274 w 5113453"/>
              <a:gd name="connsiteY7" fmla="*/ 2490526 h 3440035"/>
              <a:gd name="connsiteX8" fmla="*/ 4944289 w 5113453"/>
              <a:gd name="connsiteY8" fmla="*/ 2967312 h 3440035"/>
              <a:gd name="connsiteX9" fmla="*/ 2699252 w 5113453"/>
              <a:gd name="connsiteY9" fmla="*/ 3259468 h 3440035"/>
              <a:gd name="connsiteX10" fmla="*/ 395728 w 5113453"/>
              <a:gd name="connsiteY10" fmla="*/ 3383345 h 3440035"/>
              <a:gd name="connsiteX11" fmla="*/ 11085 w 5113453"/>
              <a:gd name="connsiteY11" fmla="*/ 1714303 h 3440035"/>
              <a:gd name="connsiteX12" fmla="*/ 136739 w 5113453"/>
              <a:gd name="connsiteY12" fmla="*/ 365092 h 3440035"/>
              <a:gd name="connsiteX0" fmla="*/ 136739 w 5117340"/>
              <a:gd name="connsiteY0" fmla="*/ 365092 h 3440035"/>
              <a:gd name="connsiteX1" fmla="*/ 2328008 w 5117340"/>
              <a:gd name="connsiteY1" fmla="*/ 150532 h 3440035"/>
              <a:gd name="connsiteX2" fmla="*/ 4634351 w 5117340"/>
              <a:gd name="connsiteY2" fmla="*/ 94770 h 3440035"/>
              <a:gd name="connsiteX3" fmla="*/ 5018436 w 5117340"/>
              <a:gd name="connsiteY3" fmla="*/ 1437477 h 3440035"/>
              <a:gd name="connsiteX4" fmla="*/ 5010727 w 5117340"/>
              <a:gd name="connsiteY4" fmla="*/ 1761268 h 3440035"/>
              <a:gd name="connsiteX5" fmla="*/ 4966257 w 5117340"/>
              <a:gd name="connsiteY5" fmla="*/ 1984421 h 3440035"/>
              <a:gd name="connsiteX6" fmla="*/ 4966526 w 5117340"/>
              <a:gd name="connsiteY6" fmla="*/ 2244424 h 3440035"/>
              <a:gd name="connsiteX7" fmla="*/ 4944289 w 5117340"/>
              <a:gd name="connsiteY7" fmla="*/ 2967312 h 3440035"/>
              <a:gd name="connsiteX8" fmla="*/ 2699252 w 5117340"/>
              <a:gd name="connsiteY8" fmla="*/ 3259468 h 3440035"/>
              <a:gd name="connsiteX9" fmla="*/ 395728 w 5117340"/>
              <a:gd name="connsiteY9" fmla="*/ 3383345 h 3440035"/>
              <a:gd name="connsiteX10" fmla="*/ 11085 w 5117340"/>
              <a:gd name="connsiteY10" fmla="*/ 1714303 h 3440035"/>
              <a:gd name="connsiteX11" fmla="*/ 136739 w 5117340"/>
              <a:gd name="connsiteY11" fmla="*/ 365092 h 3440035"/>
              <a:gd name="connsiteX0" fmla="*/ 136739 w 5115525"/>
              <a:gd name="connsiteY0" fmla="*/ 365092 h 3440035"/>
              <a:gd name="connsiteX1" fmla="*/ 2328008 w 5115525"/>
              <a:gd name="connsiteY1" fmla="*/ 150532 h 3440035"/>
              <a:gd name="connsiteX2" fmla="*/ 4634351 w 5115525"/>
              <a:gd name="connsiteY2" fmla="*/ 94770 h 3440035"/>
              <a:gd name="connsiteX3" fmla="*/ 5018436 w 5115525"/>
              <a:gd name="connsiteY3" fmla="*/ 1437477 h 3440035"/>
              <a:gd name="connsiteX4" fmla="*/ 5010727 w 5115525"/>
              <a:gd name="connsiteY4" fmla="*/ 1761268 h 3440035"/>
              <a:gd name="connsiteX5" fmla="*/ 4966257 w 5115525"/>
              <a:gd name="connsiteY5" fmla="*/ 1984421 h 3440035"/>
              <a:gd name="connsiteX6" fmla="*/ 4944289 w 5115525"/>
              <a:gd name="connsiteY6" fmla="*/ 2967312 h 3440035"/>
              <a:gd name="connsiteX7" fmla="*/ 2699252 w 5115525"/>
              <a:gd name="connsiteY7" fmla="*/ 3259468 h 3440035"/>
              <a:gd name="connsiteX8" fmla="*/ 395728 w 5115525"/>
              <a:gd name="connsiteY8" fmla="*/ 3383345 h 3440035"/>
              <a:gd name="connsiteX9" fmla="*/ 11085 w 5115525"/>
              <a:gd name="connsiteY9" fmla="*/ 1714303 h 3440035"/>
              <a:gd name="connsiteX10" fmla="*/ 136739 w 5115525"/>
              <a:gd name="connsiteY10" fmla="*/ 365092 h 3440035"/>
              <a:gd name="connsiteX0" fmla="*/ 136739 w 5131370"/>
              <a:gd name="connsiteY0" fmla="*/ 365092 h 3440035"/>
              <a:gd name="connsiteX1" fmla="*/ 2328008 w 5131370"/>
              <a:gd name="connsiteY1" fmla="*/ 150532 h 3440035"/>
              <a:gd name="connsiteX2" fmla="*/ 4634351 w 5131370"/>
              <a:gd name="connsiteY2" fmla="*/ 94770 h 3440035"/>
              <a:gd name="connsiteX3" fmla="*/ 5018436 w 5131370"/>
              <a:gd name="connsiteY3" fmla="*/ 1437477 h 3440035"/>
              <a:gd name="connsiteX4" fmla="*/ 5010727 w 5131370"/>
              <a:gd name="connsiteY4" fmla="*/ 1761268 h 3440035"/>
              <a:gd name="connsiteX5" fmla="*/ 4944289 w 5131370"/>
              <a:gd name="connsiteY5" fmla="*/ 2967312 h 3440035"/>
              <a:gd name="connsiteX6" fmla="*/ 2699252 w 5131370"/>
              <a:gd name="connsiteY6" fmla="*/ 3259468 h 3440035"/>
              <a:gd name="connsiteX7" fmla="*/ 395728 w 5131370"/>
              <a:gd name="connsiteY7" fmla="*/ 3383345 h 3440035"/>
              <a:gd name="connsiteX8" fmla="*/ 11085 w 5131370"/>
              <a:gd name="connsiteY8" fmla="*/ 1714303 h 3440035"/>
              <a:gd name="connsiteX9" fmla="*/ 136739 w 5131370"/>
              <a:gd name="connsiteY9" fmla="*/ 365092 h 3440035"/>
              <a:gd name="connsiteX0" fmla="*/ 136739 w 5152328"/>
              <a:gd name="connsiteY0" fmla="*/ 365092 h 3440035"/>
              <a:gd name="connsiteX1" fmla="*/ 2328008 w 5152328"/>
              <a:gd name="connsiteY1" fmla="*/ 150532 h 3440035"/>
              <a:gd name="connsiteX2" fmla="*/ 4634351 w 5152328"/>
              <a:gd name="connsiteY2" fmla="*/ 94770 h 3440035"/>
              <a:gd name="connsiteX3" fmla="*/ 5018436 w 5152328"/>
              <a:gd name="connsiteY3" fmla="*/ 1437477 h 3440035"/>
              <a:gd name="connsiteX4" fmla="*/ 4944289 w 5152328"/>
              <a:gd name="connsiteY4" fmla="*/ 2967312 h 3440035"/>
              <a:gd name="connsiteX5" fmla="*/ 2699252 w 5152328"/>
              <a:gd name="connsiteY5" fmla="*/ 3259468 h 3440035"/>
              <a:gd name="connsiteX6" fmla="*/ 395728 w 5152328"/>
              <a:gd name="connsiteY6" fmla="*/ 3383345 h 3440035"/>
              <a:gd name="connsiteX7" fmla="*/ 11085 w 5152328"/>
              <a:gd name="connsiteY7" fmla="*/ 1714303 h 3440035"/>
              <a:gd name="connsiteX8" fmla="*/ 136739 w 5152328"/>
              <a:gd name="connsiteY8" fmla="*/ 365092 h 3440035"/>
              <a:gd name="connsiteX0" fmla="*/ 136739 w 5104276"/>
              <a:gd name="connsiteY0" fmla="*/ 478385 h 3553328"/>
              <a:gd name="connsiteX1" fmla="*/ 2328008 w 5104276"/>
              <a:gd name="connsiteY1" fmla="*/ 263825 h 3553328"/>
              <a:gd name="connsiteX2" fmla="*/ 4634351 w 5104276"/>
              <a:gd name="connsiteY2" fmla="*/ 208063 h 3553328"/>
              <a:gd name="connsiteX3" fmla="*/ 4944289 w 5104276"/>
              <a:gd name="connsiteY3" fmla="*/ 3080605 h 3553328"/>
              <a:gd name="connsiteX4" fmla="*/ 2699252 w 5104276"/>
              <a:gd name="connsiteY4" fmla="*/ 3372761 h 3553328"/>
              <a:gd name="connsiteX5" fmla="*/ 395728 w 5104276"/>
              <a:gd name="connsiteY5" fmla="*/ 3496638 h 3553328"/>
              <a:gd name="connsiteX6" fmla="*/ 11085 w 5104276"/>
              <a:gd name="connsiteY6" fmla="*/ 1827596 h 3553328"/>
              <a:gd name="connsiteX7" fmla="*/ 136739 w 5104276"/>
              <a:gd name="connsiteY7" fmla="*/ 478385 h 3553328"/>
              <a:gd name="connsiteX0" fmla="*/ 136739 w 7044262"/>
              <a:gd name="connsiteY0" fmla="*/ 598321 h 4923090"/>
              <a:gd name="connsiteX1" fmla="*/ 2328008 w 7044262"/>
              <a:gd name="connsiteY1" fmla="*/ 383761 h 4923090"/>
              <a:gd name="connsiteX2" fmla="*/ 4634351 w 7044262"/>
              <a:gd name="connsiteY2" fmla="*/ 327999 h 4923090"/>
              <a:gd name="connsiteX3" fmla="*/ 7008039 w 7044262"/>
              <a:gd name="connsiteY3" fmla="*/ 4819791 h 4923090"/>
              <a:gd name="connsiteX4" fmla="*/ 2699252 w 7044262"/>
              <a:gd name="connsiteY4" fmla="*/ 3492697 h 4923090"/>
              <a:gd name="connsiteX5" fmla="*/ 395728 w 7044262"/>
              <a:gd name="connsiteY5" fmla="*/ 3616574 h 4923090"/>
              <a:gd name="connsiteX6" fmla="*/ 11085 w 7044262"/>
              <a:gd name="connsiteY6" fmla="*/ 1947532 h 4923090"/>
              <a:gd name="connsiteX7" fmla="*/ 136739 w 7044262"/>
              <a:gd name="connsiteY7" fmla="*/ 598321 h 4923090"/>
              <a:gd name="connsiteX0" fmla="*/ 136739 w 7319637"/>
              <a:gd name="connsiteY0" fmla="*/ 405283 h 4730052"/>
              <a:gd name="connsiteX1" fmla="*/ 2328008 w 7319637"/>
              <a:gd name="connsiteY1" fmla="*/ 190723 h 4730052"/>
              <a:gd name="connsiteX2" fmla="*/ 6803935 w 7319637"/>
              <a:gd name="connsiteY2" fmla="*/ 420711 h 4730052"/>
              <a:gd name="connsiteX3" fmla="*/ 7008039 w 7319637"/>
              <a:gd name="connsiteY3" fmla="*/ 4626753 h 4730052"/>
              <a:gd name="connsiteX4" fmla="*/ 2699252 w 7319637"/>
              <a:gd name="connsiteY4" fmla="*/ 3299659 h 4730052"/>
              <a:gd name="connsiteX5" fmla="*/ 395728 w 7319637"/>
              <a:gd name="connsiteY5" fmla="*/ 3423536 h 4730052"/>
              <a:gd name="connsiteX6" fmla="*/ 11085 w 7319637"/>
              <a:gd name="connsiteY6" fmla="*/ 1754494 h 4730052"/>
              <a:gd name="connsiteX7" fmla="*/ 136739 w 7319637"/>
              <a:gd name="connsiteY7" fmla="*/ 405283 h 4730052"/>
              <a:gd name="connsiteX0" fmla="*/ 136739 w 7232306"/>
              <a:gd name="connsiteY0" fmla="*/ 297613 h 4622382"/>
              <a:gd name="connsiteX1" fmla="*/ 2328008 w 7232306"/>
              <a:gd name="connsiteY1" fmla="*/ 83053 h 4622382"/>
              <a:gd name="connsiteX2" fmla="*/ 6803935 w 7232306"/>
              <a:gd name="connsiteY2" fmla="*/ 313041 h 4622382"/>
              <a:gd name="connsiteX3" fmla="*/ 7008039 w 7232306"/>
              <a:gd name="connsiteY3" fmla="*/ 4519083 h 4622382"/>
              <a:gd name="connsiteX4" fmla="*/ 2699252 w 7232306"/>
              <a:gd name="connsiteY4" fmla="*/ 3191989 h 4622382"/>
              <a:gd name="connsiteX5" fmla="*/ 395728 w 7232306"/>
              <a:gd name="connsiteY5" fmla="*/ 3315866 h 4622382"/>
              <a:gd name="connsiteX6" fmla="*/ 11085 w 7232306"/>
              <a:gd name="connsiteY6" fmla="*/ 1646824 h 4622382"/>
              <a:gd name="connsiteX7" fmla="*/ 136739 w 7232306"/>
              <a:gd name="connsiteY7" fmla="*/ 297613 h 4622382"/>
              <a:gd name="connsiteX0" fmla="*/ 136739 w 7554299"/>
              <a:gd name="connsiteY0" fmla="*/ 297613 h 4636994"/>
              <a:gd name="connsiteX1" fmla="*/ 2328008 w 7554299"/>
              <a:gd name="connsiteY1" fmla="*/ 83053 h 4636994"/>
              <a:gd name="connsiteX2" fmla="*/ 6803935 w 7554299"/>
              <a:gd name="connsiteY2" fmla="*/ 313041 h 4636994"/>
              <a:gd name="connsiteX3" fmla="*/ 7008039 w 7554299"/>
              <a:gd name="connsiteY3" fmla="*/ 4519083 h 4636994"/>
              <a:gd name="connsiteX4" fmla="*/ 395728 w 7554299"/>
              <a:gd name="connsiteY4" fmla="*/ 3315866 h 4636994"/>
              <a:gd name="connsiteX5" fmla="*/ 11085 w 7554299"/>
              <a:gd name="connsiteY5" fmla="*/ 1646824 h 4636994"/>
              <a:gd name="connsiteX6" fmla="*/ 136739 w 7554299"/>
              <a:gd name="connsiteY6" fmla="*/ 297613 h 4636994"/>
              <a:gd name="connsiteX0" fmla="*/ 426431 w 7843991"/>
              <a:gd name="connsiteY0" fmla="*/ 297613 h 4636994"/>
              <a:gd name="connsiteX1" fmla="*/ 2617700 w 7843991"/>
              <a:gd name="connsiteY1" fmla="*/ 83053 h 4636994"/>
              <a:gd name="connsiteX2" fmla="*/ 7093627 w 7843991"/>
              <a:gd name="connsiteY2" fmla="*/ 313041 h 4636994"/>
              <a:gd name="connsiteX3" fmla="*/ 7297731 w 7843991"/>
              <a:gd name="connsiteY3" fmla="*/ 4519083 h 4636994"/>
              <a:gd name="connsiteX4" fmla="*/ 685420 w 7843991"/>
              <a:gd name="connsiteY4" fmla="*/ 3315866 h 4636994"/>
              <a:gd name="connsiteX5" fmla="*/ 426431 w 7843991"/>
              <a:gd name="connsiteY5" fmla="*/ 297613 h 4636994"/>
              <a:gd name="connsiteX0" fmla="*/ 426431 w 7843991"/>
              <a:gd name="connsiteY0" fmla="*/ 446088 h 4785469"/>
              <a:gd name="connsiteX1" fmla="*/ 7093627 w 7843991"/>
              <a:gd name="connsiteY1" fmla="*/ 461516 h 4785469"/>
              <a:gd name="connsiteX2" fmla="*/ 7297731 w 7843991"/>
              <a:gd name="connsiteY2" fmla="*/ 4667558 h 4785469"/>
              <a:gd name="connsiteX3" fmla="*/ 685420 w 7843991"/>
              <a:gd name="connsiteY3" fmla="*/ 3464341 h 4785469"/>
              <a:gd name="connsiteX4" fmla="*/ 426431 w 7843991"/>
              <a:gd name="connsiteY4" fmla="*/ 446088 h 4785469"/>
              <a:gd name="connsiteX0" fmla="*/ 807980 w 8225540"/>
              <a:gd name="connsiteY0" fmla="*/ 516596 h 5086685"/>
              <a:gd name="connsiteX1" fmla="*/ 7475176 w 8225540"/>
              <a:gd name="connsiteY1" fmla="*/ 532024 h 5086685"/>
              <a:gd name="connsiteX2" fmla="*/ 7679280 w 8225540"/>
              <a:gd name="connsiteY2" fmla="*/ 4738066 h 5086685"/>
              <a:gd name="connsiteX3" fmla="*/ 876469 w 8225540"/>
              <a:gd name="connsiteY3" fmla="*/ 4699015 h 5086685"/>
              <a:gd name="connsiteX4" fmla="*/ 807980 w 8225540"/>
              <a:gd name="connsiteY4" fmla="*/ 516596 h 5086685"/>
              <a:gd name="connsiteX0" fmla="*/ 514993 w 7932553"/>
              <a:gd name="connsiteY0" fmla="*/ 350950 h 4921039"/>
              <a:gd name="connsiteX1" fmla="*/ 7182189 w 7932553"/>
              <a:gd name="connsiteY1" fmla="*/ 366378 h 4921039"/>
              <a:gd name="connsiteX2" fmla="*/ 7386293 w 7932553"/>
              <a:gd name="connsiteY2" fmla="*/ 4572420 h 4921039"/>
              <a:gd name="connsiteX3" fmla="*/ 583482 w 7932553"/>
              <a:gd name="connsiteY3" fmla="*/ 4533369 h 4921039"/>
              <a:gd name="connsiteX4" fmla="*/ 514993 w 7932553"/>
              <a:gd name="connsiteY4" fmla="*/ 350950 h 4921039"/>
              <a:gd name="connsiteX0" fmla="*/ 247287 w 7664847"/>
              <a:gd name="connsiteY0" fmla="*/ 350950 h 4921039"/>
              <a:gd name="connsiteX1" fmla="*/ 6914483 w 7664847"/>
              <a:gd name="connsiteY1" fmla="*/ 366378 h 4921039"/>
              <a:gd name="connsiteX2" fmla="*/ 7118587 w 7664847"/>
              <a:gd name="connsiteY2" fmla="*/ 4572420 h 4921039"/>
              <a:gd name="connsiteX3" fmla="*/ 315776 w 7664847"/>
              <a:gd name="connsiteY3" fmla="*/ 4533369 h 4921039"/>
              <a:gd name="connsiteX4" fmla="*/ 247287 w 7664847"/>
              <a:gd name="connsiteY4" fmla="*/ 350950 h 4921039"/>
              <a:gd name="connsiteX0" fmla="*/ 247287 w 7664847"/>
              <a:gd name="connsiteY0" fmla="*/ 350950 h 4877978"/>
              <a:gd name="connsiteX1" fmla="*/ 6914483 w 7664847"/>
              <a:gd name="connsiteY1" fmla="*/ 366378 h 4877978"/>
              <a:gd name="connsiteX2" fmla="*/ 7118587 w 7664847"/>
              <a:gd name="connsiteY2" fmla="*/ 4572420 h 4877978"/>
              <a:gd name="connsiteX3" fmla="*/ 315776 w 7664847"/>
              <a:gd name="connsiteY3" fmla="*/ 4533369 h 4877978"/>
              <a:gd name="connsiteX4" fmla="*/ 247287 w 7664847"/>
              <a:gd name="connsiteY4" fmla="*/ 350950 h 4877978"/>
              <a:gd name="connsiteX0" fmla="*/ 592061 w 8009621"/>
              <a:gd name="connsiteY0" fmla="*/ 526639 h 5128434"/>
              <a:gd name="connsiteX1" fmla="*/ 7259257 w 8009621"/>
              <a:gd name="connsiteY1" fmla="*/ 542067 h 5128434"/>
              <a:gd name="connsiteX2" fmla="*/ 7463361 w 8009621"/>
              <a:gd name="connsiteY2" fmla="*/ 4748109 h 5128434"/>
              <a:gd name="connsiteX3" fmla="*/ 681717 w 8009621"/>
              <a:gd name="connsiteY3" fmla="*/ 4867808 h 5128434"/>
              <a:gd name="connsiteX4" fmla="*/ 592061 w 8009621"/>
              <a:gd name="connsiteY4" fmla="*/ 526639 h 5128434"/>
              <a:gd name="connsiteX0" fmla="*/ 592061 w 8009621"/>
              <a:gd name="connsiteY0" fmla="*/ 526639 h 5249946"/>
              <a:gd name="connsiteX1" fmla="*/ 7259257 w 8009621"/>
              <a:gd name="connsiteY1" fmla="*/ 542067 h 5249946"/>
              <a:gd name="connsiteX2" fmla="*/ 7463361 w 8009621"/>
              <a:gd name="connsiteY2" fmla="*/ 4748109 h 5249946"/>
              <a:gd name="connsiteX3" fmla="*/ 3818524 w 8009621"/>
              <a:gd name="connsiteY3" fmla="*/ 4989152 h 5249946"/>
              <a:gd name="connsiteX4" fmla="*/ 681717 w 8009621"/>
              <a:gd name="connsiteY4" fmla="*/ 4867808 h 5249946"/>
              <a:gd name="connsiteX5" fmla="*/ 592061 w 8009621"/>
              <a:gd name="connsiteY5" fmla="*/ 526639 h 5249946"/>
              <a:gd name="connsiteX0" fmla="*/ 592061 w 8009621"/>
              <a:gd name="connsiteY0" fmla="*/ 526639 h 5159232"/>
              <a:gd name="connsiteX1" fmla="*/ 7259257 w 8009621"/>
              <a:gd name="connsiteY1" fmla="*/ 542067 h 5159232"/>
              <a:gd name="connsiteX2" fmla="*/ 7463361 w 8009621"/>
              <a:gd name="connsiteY2" fmla="*/ 4748109 h 5159232"/>
              <a:gd name="connsiteX3" fmla="*/ 3818524 w 8009621"/>
              <a:gd name="connsiteY3" fmla="*/ 4989152 h 5159232"/>
              <a:gd name="connsiteX4" fmla="*/ 681717 w 8009621"/>
              <a:gd name="connsiteY4" fmla="*/ 4867808 h 5159232"/>
              <a:gd name="connsiteX5" fmla="*/ 592061 w 8009621"/>
              <a:gd name="connsiteY5" fmla="*/ 526639 h 5159232"/>
              <a:gd name="connsiteX0" fmla="*/ 592061 w 8009621"/>
              <a:gd name="connsiteY0" fmla="*/ 526639 h 5054869"/>
              <a:gd name="connsiteX1" fmla="*/ 7259257 w 8009621"/>
              <a:gd name="connsiteY1" fmla="*/ 542067 h 5054869"/>
              <a:gd name="connsiteX2" fmla="*/ 7463361 w 8009621"/>
              <a:gd name="connsiteY2" fmla="*/ 4748109 h 5054869"/>
              <a:gd name="connsiteX3" fmla="*/ 3818524 w 8009621"/>
              <a:gd name="connsiteY3" fmla="*/ 4989152 h 5054869"/>
              <a:gd name="connsiteX4" fmla="*/ 681717 w 8009621"/>
              <a:gd name="connsiteY4" fmla="*/ 4867808 h 5054869"/>
              <a:gd name="connsiteX5" fmla="*/ 592061 w 8009621"/>
              <a:gd name="connsiteY5" fmla="*/ 526639 h 5054869"/>
              <a:gd name="connsiteX0" fmla="*/ 592061 w 7655071"/>
              <a:gd name="connsiteY0" fmla="*/ 526639 h 5054869"/>
              <a:gd name="connsiteX1" fmla="*/ 7259257 w 7655071"/>
              <a:gd name="connsiteY1" fmla="*/ 542067 h 5054869"/>
              <a:gd name="connsiteX2" fmla="*/ 7463361 w 7655071"/>
              <a:gd name="connsiteY2" fmla="*/ 4748109 h 5054869"/>
              <a:gd name="connsiteX3" fmla="*/ 3818524 w 7655071"/>
              <a:gd name="connsiteY3" fmla="*/ 4989152 h 5054869"/>
              <a:gd name="connsiteX4" fmla="*/ 681717 w 7655071"/>
              <a:gd name="connsiteY4" fmla="*/ 4867808 h 5054869"/>
              <a:gd name="connsiteX5" fmla="*/ 592061 w 7655071"/>
              <a:gd name="connsiteY5" fmla="*/ 526639 h 5054869"/>
              <a:gd name="connsiteX0" fmla="*/ 346612 w 7437402"/>
              <a:gd name="connsiteY0" fmla="*/ 391142 h 4919372"/>
              <a:gd name="connsiteX1" fmla="*/ 3530742 w 7437402"/>
              <a:gd name="connsiteY1" fmla="*/ 207573 h 4919372"/>
              <a:gd name="connsiteX2" fmla="*/ 7013808 w 7437402"/>
              <a:gd name="connsiteY2" fmla="*/ 406570 h 4919372"/>
              <a:gd name="connsiteX3" fmla="*/ 7217912 w 7437402"/>
              <a:gd name="connsiteY3" fmla="*/ 4612612 h 4919372"/>
              <a:gd name="connsiteX4" fmla="*/ 3573075 w 7437402"/>
              <a:gd name="connsiteY4" fmla="*/ 4853655 h 4919372"/>
              <a:gd name="connsiteX5" fmla="*/ 436268 w 7437402"/>
              <a:gd name="connsiteY5" fmla="*/ 4732311 h 4919372"/>
              <a:gd name="connsiteX6" fmla="*/ 346612 w 7437402"/>
              <a:gd name="connsiteY6" fmla="*/ 391142 h 4919372"/>
              <a:gd name="connsiteX0" fmla="*/ 288387 w 7379177"/>
              <a:gd name="connsiteY0" fmla="*/ 371102 h 4899332"/>
              <a:gd name="connsiteX1" fmla="*/ 3472517 w 7379177"/>
              <a:gd name="connsiteY1" fmla="*/ 187533 h 4899332"/>
              <a:gd name="connsiteX2" fmla="*/ 6955583 w 7379177"/>
              <a:gd name="connsiteY2" fmla="*/ 386530 h 4899332"/>
              <a:gd name="connsiteX3" fmla="*/ 7159687 w 7379177"/>
              <a:gd name="connsiteY3" fmla="*/ 4592572 h 4899332"/>
              <a:gd name="connsiteX4" fmla="*/ 3514850 w 7379177"/>
              <a:gd name="connsiteY4" fmla="*/ 4833615 h 4899332"/>
              <a:gd name="connsiteX5" fmla="*/ 378043 w 7379177"/>
              <a:gd name="connsiteY5" fmla="*/ 4712271 h 4899332"/>
              <a:gd name="connsiteX6" fmla="*/ 288387 w 7379177"/>
              <a:gd name="connsiteY6" fmla="*/ 371102 h 4899332"/>
              <a:gd name="connsiteX0" fmla="*/ 288387 w 7429185"/>
              <a:gd name="connsiteY0" fmla="*/ 377902 h 4906132"/>
              <a:gd name="connsiteX1" fmla="*/ 3472517 w 7429185"/>
              <a:gd name="connsiteY1" fmla="*/ 194333 h 4906132"/>
              <a:gd name="connsiteX2" fmla="*/ 7050833 w 7429185"/>
              <a:gd name="connsiteY2" fmla="*/ 382747 h 4906132"/>
              <a:gd name="connsiteX3" fmla="*/ 7159687 w 7429185"/>
              <a:gd name="connsiteY3" fmla="*/ 4599372 h 4906132"/>
              <a:gd name="connsiteX4" fmla="*/ 3514850 w 7429185"/>
              <a:gd name="connsiteY4" fmla="*/ 4840415 h 4906132"/>
              <a:gd name="connsiteX5" fmla="*/ 378043 w 7429185"/>
              <a:gd name="connsiteY5" fmla="*/ 4719071 h 4906132"/>
              <a:gd name="connsiteX6" fmla="*/ 288387 w 7429185"/>
              <a:gd name="connsiteY6" fmla="*/ 377902 h 4906132"/>
              <a:gd name="connsiteX0" fmla="*/ 288387 w 7325835"/>
              <a:gd name="connsiteY0" fmla="*/ 274517 h 4802747"/>
              <a:gd name="connsiteX1" fmla="*/ 3472517 w 7325835"/>
              <a:gd name="connsiteY1" fmla="*/ 90948 h 4802747"/>
              <a:gd name="connsiteX2" fmla="*/ 7050833 w 7325835"/>
              <a:gd name="connsiteY2" fmla="*/ 279362 h 4802747"/>
              <a:gd name="connsiteX3" fmla="*/ 7159687 w 7325835"/>
              <a:gd name="connsiteY3" fmla="*/ 4495987 h 4802747"/>
              <a:gd name="connsiteX4" fmla="*/ 3514850 w 7325835"/>
              <a:gd name="connsiteY4" fmla="*/ 4737030 h 4802747"/>
              <a:gd name="connsiteX5" fmla="*/ 378043 w 7325835"/>
              <a:gd name="connsiteY5" fmla="*/ 4615686 h 4802747"/>
              <a:gd name="connsiteX6" fmla="*/ 288387 w 7325835"/>
              <a:gd name="connsiteY6" fmla="*/ 274517 h 4802747"/>
              <a:gd name="connsiteX0" fmla="*/ 288387 w 7315527"/>
              <a:gd name="connsiteY0" fmla="*/ 274517 h 4802747"/>
              <a:gd name="connsiteX1" fmla="*/ 3472517 w 7315527"/>
              <a:gd name="connsiteY1" fmla="*/ 90948 h 4802747"/>
              <a:gd name="connsiteX2" fmla="*/ 7050833 w 7315527"/>
              <a:gd name="connsiteY2" fmla="*/ 279362 h 4802747"/>
              <a:gd name="connsiteX3" fmla="*/ 7159687 w 7315527"/>
              <a:gd name="connsiteY3" fmla="*/ 4495987 h 4802747"/>
              <a:gd name="connsiteX4" fmla="*/ 3514850 w 7315527"/>
              <a:gd name="connsiteY4" fmla="*/ 4737030 h 4802747"/>
              <a:gd name="connsiteX5" fmla="*/ 378043 w 7315527"/>
              <a:gd name="connsiteY5" fmla="*/ 4615686 h 4802747"/>
              <a:gd name="connsiteX6" fmla="*/ 288387 w 7315527"/>
              <a:gd name="connsiteY6" fmla="*/ 274517 h 4802747"/>
              <a:gd name="connsiteX0" fmla="*/ 288387 w 7333520"/>
              <a:gd name="connsiteY0" fmla="*/ 274517 h 4802747"/>
              <a:gd name="connsiteX1" fmla="*/ 3472517 w 7333520"/>
              <a:gd name="connsiteY1" fmla="*/ 90948 h 4802747"/>
              <a:gd name="connsiteX2" fmla="*/ 7093166 w 7333520"/>
              <a:gd name="connsiteY2" fmla="*/ 237029 h 4802747"/>
              <a:gd name="connsiteX3" fmla="*/ 7159687 w 7333520"/>
              <a:gd name="connsiteY3" fmla="*/ 4495987 h 4802747"/>
              <a:gd name="connsiteX4" fmla="*/ 3514850 w 7333520"/>
              <a:gd name="connsiteY4" fmla="*/ 4737030 h 4802747"/>
              <a:gd name="connsiteX5" fmla="*/ 378043 w 7333520"/>
              <a:gd name="connsiteY5" fmla="*/ 4615686 h 4802747"/>
              <a:gd name="connsiteX6" fmla="*/ 288387 w 7333520"/>
              <a:gd name="connsiteY6" fmla="*/ 274517 h 4802747"/>
              <a:gd name="connsiteX0" fmla="*/ 288387 w 7380834"/>
              <a:gd name="connsiteY0" fmla="*/ 274517 h 4802747"/>
              <a:gd name="connsiteX1" fmla="*/ 3472517 w 7380834"/>
              <a:gd name="connsiteY1" fmla="*/ 90948 h 4802747"/>
              <a:gd name="connsiteX2" fmla="*/ 7093166 w 7380834"/>
              <a:gd name="connsiteY2" fmla="*/ 237029 h 4802747"/>
              <a:gd name="connsiteX3" fmla="*/ 7159687 w 7380834"/>
              <a:gd name="connsiteY3" fmla="*/ 4495987 h 4802747"/>
              <a:gd name="connsiteX4" fmla="*/ 3514850 w 7380834"/>
              <a:gd name="connsiteY4" fmla="*/ 4737030 h 4802747"/>
              <a:gd name="connsiteX5" fmla="*/ 378043 w 7380834"/>
              <a:gd name="connsiteY5" fmla="*/ 4615686 h 4802747"/>
              <a:gd name="connsiteX6" fmla="*/ 288387 w 7380834"/>
              <a:gd name="connsiteY6" fmla="*/ 274517 h 4802747"/>
              <a:gd name="connsiteX0" fmla="*/ 288387 w 7398765"/>
              <a:gd name="connsiteY0" fmla="*/ 414285 h 4942515"/>
              <a:gd name="connsiteX1" fmla="*/ 3472517 w 7398765"/>
              <a:gd name="connsiteY1" fmla="*/ 230716 h 4942515"/>
              <a:gd name="connsiteX2" fmla="*/ 7093166 w 7398765"/>
              <a:gd name="connsiteY2" fmla="*/ 376797 h 4942515"/>
              <a:gd name="connsiteX3" fmla="*/ 7032687 w 7398765"/>
              <a:gd name="connsiteY3" fmla="*/ 4752172 h 4942515"/>
              <a:gd name="connsiteX4" fmla="*/ 3514850 w 7398765"/>
              <a:gd name="connsiteY4" fmla="*/ 4876798 h 4942515"/>
              <a:gd name="connsiteX5" fmla="*/ 378043 w 7398765"/>
              <a:gd name="connsiteY5" fmla="*/ 4755454 h 4942515"/>
              <a:gd name="connsiteX6" fmla="*/ 288387 w 7398765"/>
              <a:gd name="connsiteY6" fmla="*/ 414285 h 4942515"/>
              <a:gd name="connsiteX0" fmla="*/ 288387 w 7448154"/>
              <a:gd name="connsiteY0" fmla="*/ 414285 h 4942515"/>
              <a:gd name="connsiteX1" fmla="*/ 3472517 w 7448154"/>
              <a:gd name="connsiteY1" fmla="*/ 230716 h 4942515"/>
              <a:gd name="connsiteX2" fmla="*/ 7093166 w 7448154"/>
              <a:gd name="connsiteY2" fmla="*/ 376797 h 4942515"/>
              <a:gd name="connsiteX3" fmla="*/ 7032687 w 7448154"/>
              <a:gd name="connsiteY3" fmla="*/ 4752172 h 4942515"/>
              <a:gd name="connsiteX4" fmla="*/ 3514850 w 7448154"/>
              <a:gd name="connsiteY4" fmla="*/ 4876798 h 4942515"/>
              <a:gd name="connsiteX5" fmla="*/ 378043 w 7448154"/>
              <a:gd name="connsiteY5" fmla="*/ 4755454 h 4942515"/>
              <a:gd name="connsiteX6" fmla="*/ 288387 w 7448154"/>
              <a:gd name="connsiteY6" fmla="*/ 414285 h 4942515"/>
              <a:gd name="connsiteX0" fmla="*/ 288387 w 7467725"/>
              <a:gd name="connsiteY0" fmla="*/ 274517 h 4802747"/>
              <a:gd name="connsiteX1" fmla="*/ 3472517 w 7467725"/>
              <a:gd name="connsiteY1" fmla="*/ 90948 h 4802747"/>
              <a:gd name="connsiteX2" fmla="*/ 7093166 w 7467725"/>
              <a:gd name="connsiteY2" fmla="*/ 237029 h 4802747"/>
              <a:gd name="connsiteX3" fmla="*/ 7346014 w 7467725"/>
              <a:gd name="connsiteY3" fmla="*/ 2482780 h 4802747"/>
              <a:gd name="connsiteX4" fmla="*/ 7032687 w 7467725"/>
              <a:gd name="connsiteY4" fmla="*/ 4612404 h 4802747"/>
              <a:gd name="connsiteX5" fmla="*/ 3514850 w 7467725"/>
              <a:gd name="connsiteY5" fmla="*/ 4737030 h 4802747"/>
              <a:gd name="connsiteX6" fmla="*/ 378043 w 7467725"/>
              <a:gd name="connsiteY6" fmla="*/ 4615686 h 4802747"/>
              <a:gd name="connsiteX7" fmla="*/ 288387 w 7467725"/>
              <a:gd name="connsiteY7" fmla="*/ 274517 h 4802747"/>
              <a:gd name="connsiteX0" fmla="*/ 288387 w 7431855"/>
              <a:gd name="connsiteY0" fmla="*/ 274517 h 4802747"/>
              <a:gd name="connsiteX1" fmla="*/ 3472517 w 7431855"/>
              <a:gd name="connsiteY1" fmla="*/ 90948 h 4802747"/>
              <a:gd name="connsiteX2" fmla="*/ 7093166 w 7431855"/>
              <a:gd name="connsiteY2" fmla="*/ 237029 h 4802747"/>
              <a:gd name="connsiteX3" fmla="*/ 7346014 w 7431855"/>
              <a:gd name="connsiteY3" fmla="*/ 2482780 h 4802747"/>
              <a:gd name="connsiteX4" fmla="*/ 7032687 w 7431855"/>
              <a:gd name="connsiteY4" fmla="*/ 4612404 h 4802747"/>
              <a:gd name="connsiteX5" fmla="*/ 3514850 w 7431855"/>
              <a:gd name="connsiteY5" fmla="*/ 4737030 h 4802747"/>
              <a:gd name="connsiteX6" fmla="*/ 378043 w 7431855"/>
              <a:gd name="connsiteY6" fmla="*/ 4615686 h 4802747"/>
              <a:gd name="connsiteX7" fmla="*/ 288387 w 7431855"/>
              <a:gd name="connsiteY7" fmla="*/ 274517 h 4802747"/>
              <a:gd name="connsiteX0" fmla="*/ 288387 w 7355856"/>
              <a:gd name="connsiteY0" fmla="*/ 274517 h 4802747"/>
              <a:gd name="connsiteX1" fmla="*/ 3472517 w 7355856"/>
              <a:gd name="connsiteY1" fmla="*/ 90948 h 4802747"/>
              <a:gd name="connsiteX2" fmla="*/ 7093166 w 7355856"/>
              <a:gd name="connsiteY2" fmla="*/ 237029 h 4802747"/>
              <a:gd name="connsiteX3" fmla="*/ 7346014 w 7355856"/>
              <a:gd name="connsiteY3" fmla="*/ 2482780 h 4802747"/>
              <a:gd name="connsiteX4" fmla="*/ 7032687 w 7355856"/>
              <a:gd name="connsiteY4" fmla="*/ 4612404 h 4802747"/>
              <a:gd name="connsiteX5" fmla="*/ 3514850 w 7355856"/>
              <a:gd name="connsiteY5" fmla="*/ 4737030 h 4802747"/>
              <a:gd name="connsiteX6" fmla="*/ 378043 w 7355856"/>
              <a:gd name="connsiteY6" fmla="*/ 4615686 h 4802747"/>
              <a:gd name="connsiteX7" fmla="*/ 288387 w 7355856"/>
              <a:gd name="connsiteY7" fmla="*/ 274517 h 4802747"/>
              <a:gd name="connsiteX0" fmla="*/ 288387 w 7355856"/>
              <a:gd name="connsiteY0" fmla="*/ 274517 h 4789536"/>
              <a:gd name="connsiteX1" fmla="*/ 3472517 w 7355856"/>
              <a:gd name="connsiteY1" fmla="*/ 90948 h 4789536"/>
              <a:gd name="connsiteX2" fmla="*/ 7093166 w 7355856"/>
              <a:gd name="connsiteY2" fmla="*/ 237029 h 4789536"/>
              <a:gd name="connsiteX3" fmla="*/ 7346014 w 7355856"/>
              <a:gd name="connsiteY3" fmla="*/ 2482780 h 4789536"/>
              <a:gd name="connsiteX4" fmla="*/ 7032687 w 7355856"/>
              <a:gd name="connsiteY4" fmla="*/ 4612404 h 4789536"/>
              <a:gd name="connsiteX5" fmla="*/ 3673600 w 7355856"/>
              <a:gd name="connsiteY5" fmla="*/ 4705280 h 4789536"/>
              <a:gd name="connsiteX6" fmla="*/ 378043 w 7355856"/>
              <a:gd name="connsiteY6" fmla="*/ 4615686 h 4789536"/>
              <a:gd name="connsiteX7" fmla="*/ 288387 w 7355856"/>
              <a:gd name="connsiteY7" fmla="*/ 274517 h 4789536"/>
              <a:gd name="connsiteX0" fmla="*/ 288387 w 7355856"/>
              <a:gd name="connsiteY0" fmla="*/ 274517 h 4789536"/>
              <a:gd name="connsiteX1" fmla="*/ 3472517 w 7355856"/>
              <a:gd name="connsiteY1" fmla="*/ 90948 h 4789536"/>
              <a:gd name="connsiteX2" fmla="*/ 7093166 w 7355856"/>
              <a:gd name="connsiteY2" fmla="*/ 237029 h 4789536"/>
              <a:gd name="connsiteX3" fmla="*/ 7346014 w 7355856"/>
              <a:gd name="connsiteY3" fmla="*/ 2482780 h 4789536"/>
              <a:gd name="connsiteX4" fmla="*/ 7032687 w 7355856"/>
              <a:gd name="connsiteY4" fmla="*/ 4612404 h 4789536"/>
              <a:gd name="connsiteX5" fmla="*/ 3673600 w 7355856"/>
              <a:gd name="connsiteY5" fmla="*/ 4705280 h 4789536"/>
              <a:gd name="connsiteX6" fmla="*/ 378043 w 7355856"/>
              <a:gd name="connsiteY6" fmla="*/ 4615686 h 4789536"/>
              <a:gd name="connsiteX7" fmla="*/ 288387 w 7355856"/>
              <a:gd name="connsiteY7" fmla="*/ 274517 h 4789536"/>
              <a:gd name="connsiteX0" fmla="*/ 288387 w 7352045"/>
              <a:gd name="connsiteY0" fmla="*/ 277514 h 4792533"/>
              <a:gd name="connsiteX1" fmla="*/ 3472517 w 7352045"/>
              <a:gd name="connsiteY1" fmla="*/ 93945 h 4792533"/>
              <a:gd name="connsiteX2" fmla="*/ 6944999 w 7352045"/>
              <a:gd name="connsiteY2" fmla="*/ 123609 h 4792533"/>
              <a:gd name="connsiteX3" fmla="*/ 7346014 w 7352045"/>
              <a:gd name="connsiteY3" fmla="*/ 2485777 h 4792533"/>
              <a:gd name="connsiteX4" fmla="*/ 7032687 w 7352045"/>
              <a:gd name="connsiteY4" fmla="*/ 4615401 h 4792533"/>
              <a:gd name="connsiteX5" fmla="*/ 3673600 w 7352045"/>
              <a:gd name="connsiteY5" fmla="*/ 4708277 h 4792533"/>
              <a:gd name="connsiteX6" fmla="*/ 378043 w 7352045"/>
              <a:gd name="connsiteY6" fmla="*/ 4618683 h 4792533"/>
              <a:gd name="connsiteX7" fmla="*/ 288387 w 7352045"/>
              <a:gd name="connsiteY7" fmla="*/ 277514 h 4792533"/>
              <a:gd name="connsiteX0" fmla="*/ 288387 w 7359852"/>
              <a:gd name="connsiteY0" fmla="*/ 305640 h 4820659"/>
              <a:gd name="connsiteX1" fmla="*/ 3472517 w 7359852"/>
              <a:gd name="connsiteY1" fmla="*/ 122071 h 4820659"/>
              <a:gd name="connsiteX2" fmla="*/ 6944999 w 7359852"/>
              <a:gd name="connsiteY2" fmla="*/ 151735 h 4820659"/>
              <a:gd name="connsiteX3" fmla="*/ 7346014 w 7359852"/>
              <a:gd name="connsiteY3" fmla="*/ 2513903 h 4820659"/>
              <a:gd name="connsiteX4" fmla="*/ 7032687 w 7359852"/>
              <a:gd name="connsiteY4" fmla="*/ 4643527 h 4820659"/>
              <a:gd name="connsiteX5" fmla="*/ 3673600 w 7359852"/>
              <a:gd name="connsiteY5" fmla="*/ 4736403 h 4820659"/>
              <a:gd name="connsiteX6" fmla="*/ 378043 w 7359852"/>
              <a:gd name="connsiteY6" fmla="*/ 4646809 h 4820659"/>
              <a:gd name="connsiteX7" fmla="*/ 288387 w 7359852"/>
              <a:gd name="connsiteY7" fmla="*/ 305640 h 4820659"/>
              <a:gd name="connsiteX0" fmla="*/ 288387 w 7374282"/>
              <a:gd name="connsiteY0" fmla="*/ 274517 h 4789536"/>
              <a:gd name="connsiteX1" fmla="*/ 3472517 w 7374282"/>
              <a:gd name="connsiteY1" fmla="*/ 90948 h 4789536"/>
              <a:gd name="connsiteX2" fmla="*/ 6997915 w 7374282"/>
              <a:gd name="connsiteY2" fmla="*/ 205279 h 4789536"/>
              <a:gd name="connsiteX3" fmla="*/ 7346014 w 7374282"/>
              <a:gd name="connsiteY3" fmla="*/ 2482780 h 4789536"/>
              <a:gd name="connsiteX4" fmla="*/ 7032687 w 7374282"/>
              <a:gd name="connsiteY4" fmla="*/ 4612404 h 4789536"/>
              <a:gd name="connsiteX5" fmla="*/ 3673600 w 7374282"/>
              <a:gd name="connsiteY5" fmla="*/ 4705280 h 4789536"/>
              <a:gd name="connsiteX6" fmla="*/ 378043 w 7374282"/>
              <a:gd name="connsiteY6" fmla="*/ 4615686 h 4789536"/>
              <a:gd name="connsiteX7" fmla="*/ 288387 w 7374282"/>
              <a:gd name="connsiteY7" fmla="*/ 274517 h 4789536"/>
              <a:gd name="connsiteX0" fmla="*/ 350887 w 7436782"/>
              <a:gd name="connsiteY0" fmla="*/ 249702 h 4764721"/>
              <a:gd name="connsiteX1" fmla="*/ 3535017 w 7436782"/>
              <a:gd name="connsiteY1" fmla="*/ 66133 h 4764721"/>
              <a:gd name="connsiteX2" fmla="*/ 7060415 w 7436782"/>
              <a:gd name="connsiteY2" fmla="*/ 180464 h 4764721"/>
              <a:gd name="connsiteX3" fmla="*/ 7408514 w 7436782"/>
              <a:gd name="connsiteY3" fmla="*/ 2457965 h 4764721"/>
              <a:gd name="connsiteX4" fmla="*/ 7095187 w 7436782"/>
              <a:gd name="connsiteY4" fmla="*/ 4587589 h 4764721"/>
              <a:gd name="connsiteX5" fmla="*/ 3736100 w 7436782"/>
              <a:gd name="connsiteY5" fmla="*/ 4680465 h 4764721"/>
              <a:gd name="connsiteX6" fmla="*/ 440543 w 7436782"/>
              <a:gd name="connsiteY6" fmla="*/ 4590871 h 4764721"/>
              <a:gd name="connsiteX7" fmla="*/ 350887 w 7436782"/>
              <a:gd name="connsiteY7" fmla="*/ 249702 h 4764721"/>
              <a:gd name="connsiteX0" fmla="*/ 360242 w 7424970"/>
              <a:gd name="connsiteY0" fmla="*/ 187224 h 4776326"/>
              <a:gd name="connsiteX1" fmla="*/ 3523205 w 7424970"/>
              <a:gd name="connsiteY1" fmla="*/ 77738 h 4776326"/>
              <a:gd name="connsiteX2" fmla="*/ 7048603 w 7424970"/>
              <a:gd name="connsiteY2" fmla="*/ 192069 h 4776326"/>
              <a:gd name="connsiteX3" fmla="*/ 7396702 w 7424970"/>
              <a:gd name="connsiteY3" fmla="*/ 2469570 h 4776326"/>
              <a:gd name="connsiteX4" fmla="*/ 7083375 w 7424970"/>
              <a:gd name="connsiteY4" fmla="*/ 4599194 h 4776326"/>
              <a:gd name="connsiteX5" fmla="*/ 3724288 w 7424970"/>
              <a:gd name="connsiteY5" fmla="*/ 4692070 h 4776326"/>
              <a:gd name="connsiteX6" fmla="*/ 428731 w 7424970"/>
              <a:gd name="connsiteY6" fmla="*/ 4602476 h 4776326"/>
              <a:gd name="connsiteX7" fmla="*/ 360242 w 7424970"/>
              <a:gd name="connsiteY7" fmla="*/ 187224 h 4776326"/>
              <a:gd name="connsiteX0" fmla="*/ 356732 w 7464931"/>
              <a:gd name="connsiteY0" fmla="*/ 366775 h 4955877"/>
              <a:gd name="connsiteX1" fmla="*/ 3530279 w 7464931"/>
              <a:gd name="connsiteY1" fmla="*/ 257289 h 4955877"/>
              <a:gd name="connsiteX2" fmla="*/ 7045093 w 7464931"/>
              <a:gd name="connsiteY2" fmla="*/ 371620 h 4955877"/>
              <a:gd name="connsiteX3" fmla="*/ 7393192 w 7464931"/>
              <a:gd name="connsiteY3" fmla="*/ 2649121 h 4955877"/>
              <a:gd name="connsiteX4" fmla="*/ 7079865 w 7464931"/>
              <a:gd name="connsiteY4" fmla="*/ 4778745 h 4955877"/>
              <a:gd name="connsiteX5" fmla="*/ 3720778 w 7464931"/>
              <a:gd name="connsiteY5" fmla="*/ 4871621 h 4955877"/>
              <a:gd name="connsiteX6" fmla="*/ 425221 w 7464931"/>
              <a:gd name="connsiteY6" fmla="*/ 4782027 h 4955877"/>
              <a:gd name="connsiteX7" fmla="*/ 356732 w 7464931"/>
              <a:gd name="connsiteY7" fmla="*/ 366775 h 4955877"/>
              <a:gd name="connsiteX0" fmla="*/ 280221 w 7388420"/>
              <a:gd name="connsiteY0" fmla="*/ 206971 h 4796073"/>
              <a:gd name="connsiteX1" fmla="*/ 3453768 w 7388420"/>
              <a:gd name="connsiteY1" fmla="*/ 97485 h 4796073"/>
              <a:gd name="connsiteX2" fmla="*/ 6968582 w 7388420"/>
              <a:gd name="connsiteY2" fmla="*/ 211816 h 4796073"/>
              <a:gd name="connsiteX3" fmla="*/ 7316681 w 7388420"/>
              <a:gd name="connsiteY3" fmla="*/ 2489317 h 4796073"/>
              <a:gd name="connsiteX4" fmla="*/ 7003354 w 7388420"/>
              <a:gd name="connsiteY4" fmla="*/ 4618941 h 4796073"/>
              <a:gd name="connsiteX5" fmla="*/ 3644267 w 7388420"/>
              <a:gd name="connsiteY5" fmla="*/ 4711817 h 4796073"/>
              <a:gd name="connsiteX6" fmla="*/ 348710 w 7388420"/>
              <a:gd name="connsiteY6" fmla="*/ 4622223 h 4796073"/>
              <a:gd name="connsiteX7" fmla="*/ 280221 w 7388420"/>
              <a:gd name="connsiteY7" fmla="*/ 206971 h 4796073"/>
              <a:gd name="connsiteX0" fmla="*/ 280221 w 7322712"/>
              <a:gd name="connsiteY0" fmla="*/ 165218 h 4754320"/>
              <a:gd name="connsiteX1" fmla="*/ 3453768 w 7322712"/>
              <a:gd name="connsiteY1" fmla="*/ 55732 h 4754320"/>
              <a:gd name="connsiteX2" fmla="*/ 6968582 w 7322712"/>
              <a:gd name="connsiteY2" fmla="*/ 170063 h 4754320"/>
              <a:gd name="connsiteX3" fmla="*/ 7316681 w 7322712"/>
              <a:gd name="connsiteY3" fmla="*/ 2447564 h 4754320"/>
              <a:gd name="connsiteX4" fmla="*/ 7003354 w 7322712"/>
              <a:gd name="connsiteY4" fmla="*/ 4577188 h 4754320"/>
              <a:gd name="connsiteX5" fmla="*/ 3644267 w 7322712"/>
              <a:gd name="connsiteY5" fmla="*/ 4670064 h 4754320"/>
              <a:gd name="connsiteX6" fmla="*/ 348710 w 7322712"/>
              <a:gd name="connsiteY6" fmla="*/ 4580470 h 4754320"/>
              <a:gd name="connsiteX7" fmla="*/ 280221 w 7322712"/>
              <a:gd name="connsiteY7" fmla="*/ 165218 h 4754320"/>
              <a:gd name="connsiteX0" fmla="*/ 280221 w 7353503"/>
              <a:gd name="connsiteY0" fmla="*/ 184492 h 4773594"/>
              <a:gd name="connsiteX1" fmla="*/ 3453768 w 7353503"/>
              <a:gd name="connsiteY1" fmla="*/ 75006 h 4773594"/>
              <a:gd name="connsiteX2" fmla="*/ 6968582 w 7353503"/>
              <a:gd name="connsiteY2" fmla="*/ 189337 h 4773594"/>
              <a:gd name="connsiteX3" fmla="*/ 7316681 w 7353503"/>
              <a:gd name="connsiteY3" fmla="*/ 2466838 h 4773594"/>
              <a:gd name="connsiteX4" fmla="*/ 7003354 w 7353503"/>
              <a:gd name="connsiteY4" fmla="*/ 4596462 h 4773594"/>
              <a:gd name="connsiteX5" fmla="*/ 3644267 w 7353503"/>
              <a:gd name="connsiteY5" fmla="*/ 4689338 h 4773594"/>
              <a:gd name="connsiteX6" fmla="*/ 348710 w 7353503"/>
              <a:gd name="connsiteY6" fmla="*/ 4599744 h 4773594"/>
              <a:gd name="connsiteX7" fmla="*/ 280221 w 7353503"/>
              <a:gd name="connsiteY7" fmla="*/ 184492 h 4773594"/>
              <a:gd name="connsiteX0" fmla="*/ 280221 w 7353503"/>
              <a:gd name="connsiteY0" fmla="*/ 184492 h 4773594"/>
              <a:gd name="connsiteX1" fmla="*/ 3453768 w 7353503"/>
              <a:gd name="connsiteY1" fmla="*/ 75006 h 4773594"/>
              <a:gd name="connsiteX2" fmla="*/ 6968582 w 7353503"/>
              <a:gd name="connsiteY2" fmla="*/ 189337 h 4773594"/>
              <a:gd name="connsiteX3" fmla="*/ 7316681 w 7353503"/>
              <a:gd name="connsiteY3" fmla="*/ 2466838 h 4773594"/>
              <a:gd name="connsiteX4" fmla="*/ 7003354 w 7353503"/>
              <a:gd name="connsiteY4" fmla="*/ 4596462 h 4773594"/>
              <a:gd name="connsiteX5" fmla="*/ 3644267 w 7353503"/>
              <a:gd name="connsiteY5" fmla="*/ 4689338 h 4773594"/>
              <a:gd name="connsiteX6" fmla="*/ 348710 w 7353503"/>
              <a:gd name="connsiteY6" fmla="*/ 4599744 h 4773594"/>
              <a:gd name="connsiteX7" fmla="*/ 280221 w 7353503"/>
              <a:gd name="connsiteY7" fmla="*/ 184492 h 4773594"/>
              <a:gd name="connsiteX0" fmla="*/ 280221 w 7322712"/>
              <a:gd name="connsiteY0" fmla="*/ 184492 h 4773594"/>
              <a:gd name="connsiteX1" fmla="*/ 3453768 w 7322712"/>
              <a:gd name="connsiteY1" fmla="*/ 75006 h 4773594"/>
              <a:gd name="connsiteX2" fmla="*/ 6968582 w 7322712"/>
              <a:gd name="connsiteY2" fmla="*/ 189337 h 4773594"/>
              <a:gd name="connsiteX3" fmla="*/ 7316681 w 7322712"/>
              <a:gd name="connsiteY3" fmla="*/ 2466838 h 4773594"/>
              <a:gd name="connsiteX4" fmla="*/ 7003354 w 7322712"/>
              <a:gd name="connsiteY4" fmla="*/ 4596462 h 4773594"/>
              <a:gd name="connsiteX5" fmla="*/ 3644267 w 7322712"/>
              <a:gd name="connsiteY5" fmla="*/ 4689338 h 4773594"/>
              <a:gd name="connsiteX6" fmla="*/ 348710 w 7322712"/>
              <a:gd name="connsiteY6" fmla="*/ 4599744 h 4773594"/>
              <a:gd name="connsiteX7" fmla="*/ 280221 w 7322712"/>
              <a:gd name="connsiteY7" fmla="*/ 184492 h 4773594"/>
              <a:gd name="connsiteX0" fmla="*/ 280221 w 7322712"/>
              <a:gd name="connsiteY0" fmla="*/ 184492 h 4773594"/>
              <a:gd name="connsiteX1" fmla="*/ 3453768 w 7322712"/>
              <a:gd name="connsiteY1" fmla="*/ 75006 h 4773594"/>
              <a:gd name="connsiteX2" fmla="*/ 6968582 w 7322712"/>
              <a:gd name="connsiteY2" fmla="*/ 189337 h 4773594"/>
              <a:gd name="connsiteX3" fmla="*/ 7316681 w 7322712"/>
              <a:gd name="connsiteY3" fmla="*/ 2466838 h 4773594"/>
              <a:gd name="connsiteX4" fmla="*/ 7003354 w 7322712"/>
              <a:gd name="connsiteY4" fmla="*/ 4596462 h 4773594"/>
              <a:gd name="connsiteX5" fmla="*/ 3644267 w 7322712"/>
              <a:gd name="connsiteY5" fmla="*/ 4689338 h 4773594"/>
              <a:gd name="connsiteX6" fmla="*/ 348710 w 7322712"/>
              <a:gd name="connsiteY6" fmla="*/ 4599744 h 4773594"/>
              <a:gd name="connsiteX7" fmla="*/ 280221 w 7322712"/>
              <a:gd name="connsiteY7" fmla="*/ 184492 h 4773594"/>
              <a:gd name="connsiteX0" fmla="*/ 280221 w 7325261"/>
              <a:gd name="connsiteY0" fmla="*/ 165218 h 4754320"/>
              <a:gd name="connsiteX1" fmla="*/ 3453768 w 7325261"/>
              <a:gd name="connsiteY1" fmla="*/ 55732 h 4754320"/>
              <a:gd name="connsiteX2" fmla="*/ 7021499 w 7325261"/>
              <a:gd name="connsiteY2" fmla="*/ 212397 h 4754320"/>
              <a:gd name="connsiteX3" fmla="*/ 7316681 w 7325261"/>
              <a:gd name="connsiteY3" fmla="*/ 2447564 h 4754320"/>
              <a:gd name="connsiteX4" fmla="*/ 7003354 w 7325261"/>
              <a:gd name="connsiteY4" fmla="*/ 4577188 h 4754320"/>
              <a:gd name="connsiteX5" fmla="*/ 3644267 w 7325261"/>
              <a:gd name="connsiteY5" fmla="*/ 4670064 h 4754320"/>
              <a:gd name="connsiteX6" fmla="*/ 348710 w 7325261"/>
              <a:gd name="connsiteY6" fmla="*/ 4580470 h 4754320"/>
              <a:gd name="connsiteX7" fmla="*/ 280221 w 7325261"/>
              <a:gd name="connsiteY7" fmla="*/ 165218 h 4754320"/>
              <a:gd name="connsiteX0" fmla="*/ 280221 w 7325261"/>
              <a:gd name="connsiteY0" fmla="*/ 207690 h 4796792"/>
              <a:gd name="connsiteX1" fmla="*/ 3453768 w 7325261"/>
              <a:gd name="connsiteY1" fmla="*/ 98204 h 4796792"/>
              <a:gd name="connsiteX2" fmla="*/ 7021499 w 7325261"/>
              <a:gd name="connsiteY2" fmla="*/ 254869 h 4796792"/>
              <a:gd name="connsiteX3" fmla="*/ 7316681 w 7325261"/>
              <a:gd name="connsiteY3" fmla="*/ 2490036 h 4796792"/>
              <a:gd name="connsiteX4" fmla="*/ 7003354 w 7325261"/>
              <a:gd name="connsiteY4" fmla="*/ 4619660 h 4796792"/>
              <a:gd name="connsiteX5" fmla="*/ 3644267 w 7325261"/>
              <a:gd name="connsiteY5" fmla="*/ 4712536 h 4796792"/>
              <a:gd name="connsiteX6" fmla="*/ 348710 w 7325261"/>
              <a:gd name="connsiteY6" fmla="*/ 4622942 h 4796792"/>
              <a:gd name="connsiteX7" fmla="*/ 280221 w 7325261"/>
              <a:gd name="connsiteY7" fmla="*/ 207690 h 4796792"/>
              <a:gd name="connsiteX0" fmla="*/ 280221 w 7325261"/>
              <a:gd name="connsiteY0" fmla="*/ 207690 h 4796792"/>
              <a:gd name="connsiteX1" fmla="*/ 3453768 w 7325261"/>
              <a:gd name="connsiteY1" fmla="*/ 98204 h 4796792"/>
              <a:gd name="connsiteX2" fmla="*/ 7021499 w 7325261"/>
              <a:gd name="connsiteY2" fmla="*/ 254869 h 4796792"/>
              <a:gd name="connsiteX3" fmla="*/ 7316681 w 7325261"/>
              <a:gd name="connsiteY3" fmla="*/ 2490036 h 4796792"/>
              <a:gd name="connsiteX4" fmla="*/ 7003354 w 7325261"/>
              <a:gd name="connsiteY4" fmla="*/ 4619660 h 4796792"/>
              <a:gd name="connsiteX5" fmla="*/ 3644267 w 7325261"/>
              <a:gd name="connsiteY5" fmla="*/ 4712536 h 4796792"/>
              <a:gd name="connsiteX6" fmla="*/ 348710 w 7325261"/>
              <a:gd name="connsiteY6" fmla="*/ 4622942 h 4796792"/>
              <a:gd name="connsiteX7" fmla="*/ 280221 w 7325261"/>
              <a:gd name="connsiteY7" fmla="*/ 207690 h 4796792"/>
              <a:gd name="connsiteX0" fmla="*/ 280221 w 7325261"/>
              <a:gd name="connsiteY0" fmla="*/ 207690 h 4796792"/>
              <a:gd name="connsiteX1" fmla="*/ 3453768 w 7325261"/>
              <a:gd name="connsiteY1" fmla="*/ 98204 h 4796792"/>
              <a:gd name="connsiteX2" fmla="*/ 7021499 w 7325261"/>
              <a:gd name="connsiteY2" fmla="*/ 254869 h 4796792"/>
              <a:gd name="connsiteX3" fmla="*/ 7316681 w 7325261"/>
              <a:gd name="connsiteY3" fmla="*/ 2490036 h 4796792"/>
              <a:gd name="connsiteX4" fmla="*/ 7003354 w 7325261"/>
              <a:gd name="connsiteY4" fmla="*/ 4619660 h 4796792"/>
              <a:gd name="connsiteX5" fmla="*/ 3644267 w 7325261"/>
              <a:gd name="connsiteY5" fmla="*/ 4712536 h 4796792"/>
              <a:gd name="connsiteX6" fmla="*/ 348710 w 7325261"/>
              <a:gd name="connsiteY6" fmla="*/ 4622942 h 4796792"/>
              <a:gd name="connsiteX7" fmla="*/ 280221 w 7325261"/>
              <a:gd name="connsiteY7" fmla="*/ 207690 h 4796792"/>
              <a:gd name="connsiteX0" fmla="*/ 303529 w 7348569"/>
              <a:gd name="connsiteY0" fmla="*/ 207690 h 4796792"/>
              <a:gd name="connsiteX1" fmla="*/ 3477076 w 7348569"/>
              <a:gd name="connsiteY1" fmla="*/ 98204 h 4796792"/>
              <a:gd name="connsiteX2" fmla="*/ 7044807 w 7348569"/>
              <a:gd name="connsiteY2" fmla="*/ 254869 h 4796792"/>
              <a:gd name="connsiteX3" fmla="*/ 7339989 w 7348569"/>
              <a:gd name="connsiteY3" fmla="*/ 2490036 h 4796792"/>
              <a:gd name="connsiteX4" fmla="*/ 7026662 w 7348569"/>
              <a:gd name="connsiteY4" fmla="*/ 4619660 h 4796792"/>
              <a:gd name="connsiteX5" fmla="*/ 3667575 w 7348569"/>
              <a:gd name="connsiteY5" fmla="*/ 4712536 h 4796792"/>
              <a:gd name="connsiteX6" fmla="*/ 372018 w 7348569"/>
              <a:gd name="connsiteY6" fmla="*/ 4622942 h 4796792"/>
              <a:gd name="connsiteX7" fmla="*/ 303529 w 7348569"/>
              <a:gd name="connsiteY7" fmla="*/ 207690 h 4796792"/>
              <a:gd name="connsiteX0" fmla="*/ 303529 w 7348569"/>
              <a:gd name="connsiteY0" fmla="*/ 207690 h 4796792"/>
              <a:gd name="connsiteX1" fmla="*/ 3477076 w 7348569"/>
              <a:gd name="connsiteY1" fmla="*/ 98204 h 4796792"/>
              <a:gd name="connsiteX2" fmla="*/ 7044807 w 7348569"/>
              <a:gd name="connsiteY2" fmla="*/ 254869 h 4796792"/>
              <a:gd name="connsiteX3" fmla="*/ 7339989 w 7348569"/>
              <a:gd name="connsiteY3" fmla="*/ 2490036 h 4796792"/>
              <a:gd name="connsiteX4" fmla="*/ 7026662 w 7348569"/>
              <a:gd name="connsiteY4" fmla="*/ 4619660 h 4796792"/>
              <a:gd name="connsiteX5" fmla="*/ 3667575 w 7348569"/>
              <a:gd name="connsiteY5" fmla="*/ 4712536 h 4796792"/>
              <a:gd name="connsiteX6" fmla="*/ 372018 w 7348569"/>
              <a:gd name="connsiteY6" fmla="*/ 4622942 h 4796792"/>
              <a:gd name="connsiteX7" fmla="*/ 303529 w 7348569"/>
              <a:gd name="connsiteY7" fmla="*/ 207690 h 4796792"/>
              <a:gd name="connsiteX0" fmla="*/ 303529 w 7348569"/>
              <a:gd name="connsiteY0" fmla="*/ 207690 h 4845989"/>
              <a:gd name="connsiteX1" fmla="*/ 3477076 w 7348569"/>
              <a:gd name="connsiteY1" fmla="*/ 98204 h 4845989"/>
              <a:gd name="connsiteX2" fmla="*/ 7044807 w 7348569"/>
              <a:gd name="connsiteY2" fmla="*/ 254869 h 4845989"/>
              <a:gd name="connsiteX3" fmla="*/ 7339989 w 7348569"/>
              <a:gd name="connsiteY3" fmla="*/ 2490036 h 4845989"/>
              <a:gd name="connsiteX4" fmla="*/ 7026662 w 7348569"/>
              <a:gd name="connsiteY4" fmla="*/ 4619660 h 4845989"/>
              <a:gd name="connsiteX5" fmla="*/ 3667575 w 7348569"/>
              <a:gd name="connsiteY5" fmla="*/ 4712536 h 4845989"/>
              <a:gd name="connsiteX6" fmla="*/ 372018 w 7348569"/>
              <a:gd name="connsiteY6" fmla="*/ 4697025 h 4845989"/>
              <a:gd name="connsiteX7" fmla="*/ 303529 w 7348569"/>
              <a:gd name="connsiteY7" fmla="*/ 207690 h 4845989"/>
              <a:gd name="connsiteX0" fmla="*/ 293099 w 7338139"/>
              <a:gd name="connsiteY0" fmla="*/ 207690 h 4853564"/>
              <a:gd name="connsiteX1" fmla="*/ 3466646 w 7338139"/>
              <a:gd name="connsiteY1" fmla="*/ 98204 h 4853564"/>
              <a:gd name="connsiteX2" fmla="*/ 7034377 w 7338139"/>
              <a:gd name="connsiteY2" fmla="*/ 254869 h 4853564"/>
              <a:gd name="connsiteX3" fmla="*/ 7329559 w 7338139"/>
              <a:gd name="connsiteY3" fmla="*/ 2490036 h 4853564"/>
              <a:gd name="connsiteX4" fmla="*/ 7016232 w 7338139"/>
              <a:gd name="connsiteY4" fmla="*/ 4619660 h 4853564"/>
              <a:gd name="connsiteX5" fmla="*/ 3657145 w 7338139"/>
              <a:gd name="connsiteY5" fmla="*/ 4712536 h 4853564"/>
              <a:gd name="connsiteX6" fmla="*/ 382755 w 7338139"/>
              <a:gd name="connsiteY6" fmla="*/ 4707608 h 4853564"/>
              <a:gd name="connsiteX7" fmla="*/ 293099 w 7338139"/>
              <a:gd name="connsiteY7" fmla="*/ 207690 h 4853564"/>
              <a:gd name="connsiteX0" fmla="*/ 308884 w 7353924"/>
              <a:gd name="connsiteY0" fmla="*/ 207690 h 4824019"/>
              <a:gd name="connsiteX1" fmla="*/ 3482431 w 7353924"/>
              <a:gd name="connsiteY1" fmla="*/ 98204 h 4824019"/>
              <a:gd name="connsiteX2" fmla="*/ 7050162 w 7353924"/>
              <a:gd name="connsiteY2" fmla="*/ 254869 h 4824019"/>
              <a:gd name="connsiteX3" fmla="*/ 7345344 w 7353924"/>
              <a:gd name="connsiteY3" fmla="*/ 2490036 h 4824019"/>
              <a:gd name="connsiteX4" fmla="*/ 7032017 w 7353924"/>
              <a:gd name="connsiteY4" fmla="*/ 4619660 h 4824019"/>
              <a:gd name="connsiteX5" fmla="*/ 3672930 w 7353924"/>
              <a:gd name="connsiteY5" fmla="*/ 4712536 h 4824019"/>
              <a:gd name="connsiteX6" fmla="*/ 366790 w 7353924"/>
              <a:gd name="connsiteY6" fmla="*/ 4665275 h 4824019"/>
              <a:gd name="connsiteX7" fmla="*/ 308884 w 7353924"/>
              <a:gd name="connsiteY7" fmla="*/ 207690 h 4824019"/>
              <a:gd name="connsiteX0" fmla="*/ 308884 w 7353924"/>
              <a:gd name="connsiteY0" fmla="*/ 207690 h 4820626"/>
              <a:gd name="connsiteX1" fmla="*/ 3482431 w 7353924"/>
              <a:gd name="connsiteY1" fmla="*/ 98204 h 4820626"/>
              <a:gd name="connsiteX2" fmla="*/ 7050162 w 7353924"/>
              <a:gd name="connsiteY2" fmla="*/ 254869 h 4820626"/>
              <a:gd name="connsiteX3" fmla="*/ 7345344 w 7353924"/>
              <a:gd name="connsiteY3" fmla="*/ 2490036 h 4820626"/>
              <a:gd name="connsiteX4" fmla="*/ 7032017 w 7353924"/>
              <a:gd name="connsiteY4" fmla="*/ 4619660 h 4820626"/>
              <a:gd name="connsiteX5" fmla="*/ 3482430 w 7353924"/>
              <a:gd name="connsiteY5" fmla="*/ 4701953 h 4820626"/>
              <a:gd name="connsiteX6" fmla="*/ 366790 w 7353924"/>
              <a:gd name="connsiteY6" fmla="*/ 4665275 h 4820626"/>
              <a:gd name="connsiteX7" fmla="*/ 308884 w 7353924"/>
              <a:gd name="connsiteY7" fmla="*/ 207690 h 4820626"/>
              <a:gd name="connsiteX0" fmla="*/ 308884 w 7353924"/>
              <a:gd name="connsiteY0" fmla="*/ 207690 h 4820626"/>
              <a:gd name="connsiteX1" fmla="*/ 3482431 w 7353924"/>
              <a:gd name="connsiteY1" fmla="*/ 98204 h 4820626"/>
              <a:gd name="connsiteX2" fmla="*/ 7050162 w 7353924"/>
              <a:gd name="connsiteY2" fmla="*/ 254869 h 4820626"/>
              <a:gd name="connsiteX3" fmla="*/ 7345344 w 7353924"/>
              <a:gd name="connsiteY3" fmla="*/ 2490036 h 4820626"/>
              <a:gd name="connsiteX4" fmla="*/ 7032017 w 7353924"/>
              <a:gd name="connsiteY4" fmla="*/ 4619660 h 4820626"/>
              <a:gd name="connsiteX5" fmla="*/ 3482430 w 7353924"/>
              <a:gd name="connsiteY5" fmla="*/ 4701953 h 4820626"/>
              <a:gd name="connsiteX6" fmla="*/ 366790 w 7353924"/>
              <a:gd name="connsiteY6" fmla="*/ 4665275 h 4820626"/>
              <a:gd name="connsiteX7" fmla="*/ 308884 w 7353924"/>
              <a:gd name="connsiteY7" fmla="*/ 207690 h 4820626"/>
              <a:gd name="connsiteX0" fmla="*/ 293099 w 7338139"/>
              <a:gd name="connsiteY0" fmla="*/ 207690 h 4799498"/>
              <a:gd name="connsiteX1" fmla="*/ 3466646 w 7338139"/>
              <a:gd name="connsiteY1" fmla="*/ 98204 h 4799498"/>
              <a:gd name="connsiteX2" fmla="*/ 7034377 w 7338139"/>
              <a:gd name="connsiteY2" fmla="*/ 254869 h 4799498"/>
              <a:gd name="connsiteX3" fmla="*/ 7329559 w 7338139"/>
              <a:gd name="connsiteY3" fmla="*/ 2490036 h 4799498"/>
              <a:gd name="connsiteX4" fmla="*/ 7016232 w 7338139"/>
              <a:gd name="connsiteY4" fmla="*/ 4619660 h 4799498"/>
              <a:gd name="connsiteX5" fmla="*/ 3466645 w 7338139"/>
              <a:gd name="connsiteY5" fmla="*/ 4701953 h 4799498"/>
              <a:gd name="connsiteX6" fmla="*/ 382755 w 7338139"/>
              <a:gd name="connsiteY6" fmla="*/ 4633525 h 4799498"/>
              <a:gd name="connsiteX7" fmla="*/ 293099 w 7338139"/>
              <a:gd name="connsiteY7" fmla="*/ 207690 h 4799498"/>
              <a:gd name="connsiteX0" fmla="*/ 293099 w 7338139"/>
              <a:gd name="connsiteY0" fmla="*/ 207690 h 4767935"/>
              <a:gd name="connsiteX1" fmla="*/ 3466646 w 7338139"/>
              <a:gd name="connsiteY1" fmla="*/ 98204 h 4767935"/>
              <a:gd name="connsiteX2" fmla="*/ 7034377 w 7338139"/>
              <a:gd name="connsiteY2" fmla="*/ 254869 h 4767935"/>
              <a:gd name="connsiteX3" fmla="*/ 7329559 w 7338139"/>
              <a:gd name="connsiteY3" fmla="*/ 2490036 h 4767935"/>
              <a:gd name="connsiteX4" fmla="*/ 7016232 w 7338139"/>
              <a:gd name="connsiteY4" fmla="*/ 4619660 h 4767935"/>
              <a:gd name="connsiteX5" fmla="*/ 3466645 w 7338139"/>
              <a:gd name="connsiteY5" fmla="*/ 4701953 h 4767935"/>
              <a:gd name="connsiteX6" fmla="*/ 382755 w 7338139"/>
              <a:gd name="connsiteY6" fmla="*/ 4633525 h 4767935"/>
              <a:gd name="connsiteX7" fmla="*/ 293099 w 7338139"/>
              <a:gd name="connsiteY7" fmla="*/ 207690 h 4767935"/>
              <a:gd name="connsiteX0" fmla="*/ 293099 w 8504376"/>
              <a:gd name="connsiteY0" fmla="*/ 207690 h 4767935"/>
              <a:gd name="connsiteX1" fmla="*/ 3466646 w 8504376"/>
              <a:gd name="connsiteY1" fmla="*/ 98204 h 4767935"/>
              <a:gd name="connsiteX2" fmla="*/ 7034377 w 8504376"/>
              <a:gd name="connsiteY2" fmla="*/ 254869 h 4767935"/>
              <a:gd name="connsiteX3" fmla="*/ 8504309 w 8504376"/>
              <a:gd name="connsiteY3" fmla="*/ 2352452 h 4767935"/>
              <a:gd name="connsiteX4" fmla="*/ 7016232 w 8504376"/>
              <a:gd name="connsiteY4" fmla="*/ 4619660 h 4767935"/>
              <a:gd name="connsiteX5" fmla="*/ 3466645 w 8504376"/>
              <a:gd name="connsiteY5" fmla="*/ 4701953 h 4767935"/>
              <a:gd name="connsiteX6" fmla="*/ 382755 w 8504376"/>
              <a:gd name="connsiteY6" fmla="*/ 4633525 h 4767935"/>
              <a:gd name="connsiteX7" fmla="*/ 293099 w 8504376"/>
              <a:gd name="connsiteY7" fmla="*/ 207690 h 4767935"/>
              <a:gd name="connsiteX0" fmla="*/ 293099 w 9071700"/>
              <a:gd name="connsiteY0" fmla="*/ 214160 h 4774405"/>
              <a:gd name="connsiteX1" fmla="*/ 3466646 w 9071700"/>
              <a:gd name="connsiteY1" fmla="*/ 104674 h 4774405"/>
              <a:gd name="connsiteX2" fmla="*/ 8981710 w 9071700"/>
              <a:gd name="connsiteY2" fmla="*/ 250756 h 4774405"/>
              <a:gd name="connsiteX3" fmla="*/ 8504309 w 9071700"/>
              <a:gd name="connsiteY3" fmla="*/ 2358922 h 4774405"/>
              <a:gd name="connsiteX4" fmla="*/ 7016232 w 9071700"/>
              <a:gd name="connsiteY4" fmla="*/ 4626130 h 4774405"/>
              <a:gd name="connsiteX5" fmla="*/ 3466645 w 9071700"/>
              <a:gd name="connsiteY5" fmla="*/ 4708423 h 4774405"/>
              <a:gd name="connsiteX6" fmla="*/ 382755 w 9071700"/>
              <a:gd name="connsiteY6" fmla="*/ 4639995 h 4774405"/>
              <a:gd name="connsiteX7" fmla="*/ 293099 w 9071700"/>
              <a:gd name="connsiteY7" fmla="*/ 214160 h 4774405"/>
              <a:gd name="connsiteX0" fmla="*/ 293099 w 9071700"/>
              <a:gd name="connsiteY0" fmla="*/ 236106 h 4796351"/>
              <a:gd name="connsiteX1" fmla="*/ 4651979 w 9071700"/>
              <a:gd name="connsiteY1" fmla="*/ 73704 h 4796351"/>
              <a:gd name="connsiteX2" fmla="*/ 8981710 w 9071700"/>
              <a:gd name="connsiteY2" fmla="*/ 272702 h 4796351"/>
              <a:gd name="connsiteX3" fmla="*/ 8504309 w 9071700"/>
              <a:gd name="connsiteY3" fmla="*/ 2380868 h 4796351"/>
              <a:gd name="connsiteX4" fmla="*/ 7016232 w 9071700"/>
              <a:gd name="connsiteY4" fmla="*/ 4648076 h 4796351"/>
              <a:gd name="connsiteX5" fmla="*/ 3466645 w 9071700"/>
              <a:gd name="connsiteY5" fmla="*/ 4730369 h 4796351"/>
              <a:gd name="connsiteX6" fmla="*/ 382755 w 9071700"/>
              <a:gd name="connsiteY6" fmla="*/ 4661941 h 4796351"/>
              <a:gd name="connsiteX7" fmla="*/ 293099 w 9071700"/>
              <a:gd name="connsiteY7" fmla="*/ 236106 h 4796351"/>
              <a:gd name="connsiteX0" fmla="*/ 259540 w 9112224"/>
              <a:gd name="connsiteY0" fmla="*/ 214940 h 4796351"/>
              <a:gd name="connsiteX1" fmla="*/ 4692503 w 9112224"/>
              <a:gd name="connsiteY1" fmla="*/ 73704 h 4796351"/>
              <a:gd name="connsiteX2" fmla="*/ 9022234 w 9112224"/>
              <a:gd name="connsiteY2" fmla="*/ 272702 h 4796351"/>
              <a:gd name="connsiteX3" fmla="*/ 8544833 w 9112224"/>
              <a:gd name="connsiteY3" fmla="*/ 2380868 h 4796351"/>
              <a:gd name="connsiteX4" fmla="*/ 7056756 w 9112224"/>
              <a:gd name="connsiteY4" fmla="*/ 4648076 h 4796351"/>
              <a:gd name="connsiteX5" fmla="*/ 3507169 w 9112224"/>
              <a:gd name="connsiteY5" fmla="*/ 4730369 h 4796351"/>
              <a:gd name="connsiteX6" fmla="*/ 423279 w 9112224"/>
              <a:gd name="connsiteY6" fmla="*/ 4661941 h 4796351"/>
              <a:gd name="connsiteX7" fmla="*/ 259540 w 9112224"/>
              <a:gd name="connsiteY7" fmla="*/ 214940 h 4796351"/>
              <a:gd name="connsiteX0" fmla="*/ 259540 w 9112224"/>
              <a:gd name="connsiteY0" fmla="*/ 266659 h 4848070"/>
              <a:gd name="connsiteX1" fmla="*/ 4692503 w 9112224"/>
              <a:gd name="connsiteY1" fmla="*/ 125423 h 4848070"/>
              <a:gd name="connsiteX2" fmla="*/ 9022234 w 9112224"/>
              <a:gd name="connsiteY2" fmla="*/ 324421 h 4848070"/>
              <a:gd name="connsiteX3" fmla="*/ 8544833 w 9112224"/>
              <a:gd name="connsiteY3" fmla="*/ 2432587 h 4848070"/>
              <a:gd name="connsiteX4" fmla="*/ 7056756 w 9112224"/>
              <a:gd name="connsiteY4" fmla="*/ 4699795 h 4848070"/>
              <a:gd name="connsiteX5" fmla="*/ 3507169 w 9112224"/>
              <a:gd name="connsiteY5" fmla="*/ 4782088 h 4848070"/>
              <a:gd name="connsiteX6" fmla="*/ 423279 w 9112224"/>
              <a:gd name="connsiteY6" fmla="*/ 4713660 h 4848070"/>
              <a:gd name="connsiteX7" fmla="*/ 259540 w 9112224"/>
              <a:gd name="connsiteY7" fmla="*/ 266659 h 4848070"/>
              <a:gd name="connsiteX0" fmla="*/ 264055 w 9106156"/>
              <a:gd name="connsiteY0" fmla="*/ 287661 h 4816156"/>
              <a:gd name="connsiteX1" fmla="*/ 4686435 w 9106156"/>
              <a:gd name="connsiteY1" fmla="*/ 93509 h 4816156"/>
              <a:gd name="connsiteX2" fmla="*/ 9016166 w 9106156"/>
              <a:gd name="connsiteY2" fmla="*/ 292507 h 4816156"/>
              <a:gd name="connsiteX3" fmla="*/ 8538765 w 9106156"/>
              <a:gd name="connsiteY3" fmla="*/ 2400673 h 4816156"/>
              <a:gd name="connsiteX4" fmla="*/ 7050688 w 9106156"/>
              <a:gd name="connsiteY4" fmla="*/ 4667881 h 4816156"/>
              <a:gd name="connsiteX5" fmla="*/ 3501101 w 9106156"/>
              <a:gd name="connsiteY5" fmla="*/ 4750174 h 4816156"/>
              <a:gd name="connsiteX6" fmla="*/ 417211 w 9106156"/>
              <a:gd name="connsiteY6" fmla="*/ 4681746 h 4816156"/>
              <a:gd name="connsiteX7" fmla="*/ 264055 w 9106156"/>
              <a:gd name="connsiteY7" fmla="*/ 287661 h 4816156"/>
              <a:gd name="connsiteX0" fmla="*/ 264055 w 9106156"/>
              <a:gd name="connsiteY0" fmla="*/ 300695 h 4829190"/>
              <a:gd name="connsiteX1" fmla="*/ 4686435 w 9106156"/>
              <a:gd name="connsiteY1" fmla="*/ 106543 h 4829190"/>
              <a:gd name="connsiteX2" fmla="*/ 9016166 w 9106156"/>
              <a:gd name="connsiteY2" fmla="*/ 305541 h 4829190"/>
              <a:gd name="connsiteX3" fmla="*/ 8538765 w 9106156"/>
              <a:gd name="connsiteY3" fmla="*/ 2413707 h 4829190"/>
              <a:gd name="connsiteX4" fmla="*/ 7050688 w 9106156"/>
              <a:gd name="connsiteY4" fmla="*/ 4680915 h 4829190"/>
              <a:gd name="connsiteX5" fmla="*/ 3501101 w 9106156"/>
              <a:gd name="connsiteY5" fmla="*/ 4763208 h 4829190"/>
              <a:gd name="connsiteX6" fmla="*/ 417211 w 9106156"/>
              <a:gd name="connsiteY6" fmla="*/ 4694780 h 4829190"/>
              <a:gd name="connsiteX7" fmla="*/ 264055 w 9106156"/>
              <a:gd name="connsiteY7" fmla="*/ 300695 h 4829190"/>
              <a:gd name="connsiteX0" fmla="*/ 259540 w 9112224"/>
              <a:gd name="connsiteY0" fmla="*/ 288110 h 4848355"/>
              <a:gd name="connsiteX1" fmla="*/ 4692503 w 9112224"/>
              <a:gd name="connsiteY1" fmla="*/ 125708 h 4848355"/>
              <a:gd name="connsiteX2" fmla="*/ 9022234 w 9112224"/>
              <a:gd name="connsiteY2" fmla="*/ 324706 h 4848355"/>
              <a:gd name="connsiteX3" fmla="*/ 8544833 w 9112224"/>
              <a:gd name="connsiteY3" fmla="*/ 2432872 h 4848355"/>
              <a:gd name="connsiteX4" fmla="*/ 7056756 w 9112224"/>
              <a:gd name="connsiteY4" fmla="*/ 4700080 h 4848355"/>
              <a:gd name="connsiteX5" fmla="*/ 3507169 w 9112224"/>
              <a:gd name="connsiteY5" fmla="*/ 4782373 h 4848355"/>
              <a:gd name="connsiteX6" fmla="*/ 423279 w 9112224"/>
              <a:gd name="connsiteY6" fmla="*/ 4713945 h 4848355"/>
              <a:gd name="connsiteX7" fmla="*/ 259540 w 9112224"/>
              <a:gd name="connsiteY7" fmla="*/ 288110 h 4848355"/>
              <a:gd name="connsiteX0" fmla="*/ 268662 w 9100180"/>
              <a:gd name="connsiteY0" fmla="*/ 331357 h 4796352"/>
              <a:gd name="connsiteX1" fmla="*/ 4680459 w 9100180"/>
              <a:gd name="connsiteY1" fmla="*/ 73705 h 4796352"/>
              <a:gd name="connsiteX2" fmla="*/ 9010190 w 9100180"/>
              <a:gd name="connsiteY2" fmla="*/ 272703 h 4796352"/>
              <a:gd name="connsiteX3" fmla="*/ 8532789 w 9100180"/>
              <a:gd name="connsiteY3" fmla="*/ 2380869 h 4796352"/>
              <a:gd name="connsiteX4" fmla="*/ 7044712 w 9100180"/>
              <a:gd name="connsiteY4" fmla="*/ 4648077 h 4796352"/>
              <a:gd name="connsiteX5" fmla="*/ 3495125 w 9100180"/>
              <a:gd name="connsiteY5" fmla="*/ 4730370 h 4796352"/>
              <a:gd name="connsiteX6" fmla="*/ 411235 w 9100180"/>
              <a:gd name="connsiteY6" fmla="*/ 4661942 h 4796352"/>
              <a:gd name="connsiteX7" fmla="*/ 268662 w 9100180"/>
              <a:gd name="connsiteY7" fmla="*/ 331357 h 4796352"/>
              <a:gd name="connsiteX0" fmla="*/ 268662 w 9277116"/>
              <a:gd name="connsiteY0" fmla="*/ 331357 h 4796352"/>
              <a:gd name="connsiteX1" fmla="*/ 4680459 w 9277116"/>
              <a:gd name="connsiteY1" fmla="*/ 73705 h 4796352"/>
              <a:gd name="connsiteX2" fmla="*/ 9010190 w 9277116"/>
              <a:gd name="connsiteY2" fmla="*/ 272703 h 4796352"/>
              <a:gd name="connsiteX3" fmla="*/ 8532789 w 9277116"/>
              <a:gd name="connsiteY3" fmla="*/ 2380869 h 4796352"/>
              <a:gd name="connsiteX4" fmla="*/ 9182545 w 9277116"/>
              <a:gd name="connsiteY4" fmla="*/ 4679827 h 4796352"/>
              <a:gd name="connsiteX5" fmla="*/ 3495125 w 9277116"/>
              <a:gd name="connsiteY5" fmla="*/ 4730370 h 4796352"/>
              <a:gd name="connsiteX6" fmla="*/ 411235 w 9277116"/>
              <a:gd name="connsiteY6" fmla="*/ 4661942 h 4796352"/>
              <a:gd name="connsiteX7" fmla="*/ 268662 w 9277116"/>
              <a:gd name="connsiteY7" fmla="*/ 331357 h 4796352"/>
              <a:gd name="connsiteX0" fmla="*/ 268662 w 9486667"/>
              <a:gd name="connsiteY0" fmla="*/ 331357 h 4796352"/>
              <a:gd name="connsiteX1" fmla="*/ 4680459 w 9486667"/>
              <a:gd name="connsiteY1" fmla="*/ 73705 h 4796352"/>
              <a:gd name="connsiteX2" fmla="*/ 9010190 w 9486667"/>
              <a:gd name="connsiteY2" fmla="*/ 272703 h 4796352"/>
              <a:gd name="connsiteX3" fmla="*/ 9474705 w 9486667"/>
              <a:gd name="connsiteY3" fmla="*/ 2317369 h 4796352"/>
              <a:gd name="connsiteX4" fmla="*/ 9182545 w 9486667"/>
              <a:gd name="connsiteY4" fmla="*/ 4679827 h 4796352"/>
              <a:gd name="connsiteX5" fmla="*/ 3495125 w 9486667"/>
              <a:gd name="connsiteY5" fmla="*/ 4730370 h 4796352"/>
              <a:gd name="connsiteX6" fmla="*/ 411235 w 9486667"/>
              <a:gd name="connsiteY6" fmla="*/ 4661942 h 4796352"/>
              <a:gd name="connsiteX7" fmla="*/ 268662 w 9486667"/>
              <a:gd name="connsiteY7" fmla="*/ 331357 h 4796352"/>
              <a:gd name="connsiteX0" fmla="*/ 268662 w 9475299"/>
              <a:gd name="connsiteY0" fmla="*/ 331357 h 4805604"/>
              <a:gd name="connsiteX1" fmla="*/ 4680459 w 9475299"/>
              <a:gd name="connsiteY1" fmla="*/ 73705 h 4805604"/>
              <a:gd name="connsiteX2" fmla="*/ 9010190 w 9475299"/>
              <a:gd name="connsiteY2" fmla="*/ 272703 h 4805604"/>
              <a:gd name="connsiteX3" fmla="*/ 9474705 w 9475299"/>
              <a:gd name="connsiteY3" fmla="*/ 2317369 h 4805604"/>
              <a:gd name="connsiteX4" fmla="*/ 9087295 w 9475299"/>
              <a:gd name="connsiteY4" fmla="*/ 4700994 h 4805604"/>
              <a:gd name="connsiteX5" fmla="*/ 3495125 w 9475299"/>
              <a:gd name="connsiteY5" fmla="*/ 4730370 h 4805604"/>
              <a:gd name="connsiteX6" fmla="*/ 411235 w 9475299"/>
              <a:gd name="connsiteY6" fmla="*/ 4661942 h 4805604"/>
              <a:gd name="connsiteX7" fmla="*/ 268662 w 9475299"/>
              <a:gd name="connsiteY7" fmla="*/ 331357 h 4805604"/>
              <a:gd name="connsiteX0" fmla="*/ 268662 w 9398864"/>
              <a:gd name="connsiteY0" fmla="*/ 331357 h 4805604"/>
              <a:gd name="connsiteX1" fmla="*/ 4680459 w 9398864"/>
              <a:gd name="connsiteY1" fmla="*/ 73705 h 4805604"/>
              <a:gd name="connsiteX2" fmla="*/ 9010190 w 9398864"/>
              <a:gd name="connsiteY2" fmla="*/ 272703 h 4805604"/>
              <a:gd name="connsiteX3" fmla="*/ 9390039 w 9398864"/>
              <a:gd name="connsiteY3" fmla="*/ 2327952 h 4805604"/>
              <a:gd name="connsiteX4" fmla="*/ 9087295 w 9398864"/>
              <a:gd name="connsiteY4" fmla="*/ 4700994 h 4805604"/>
              <a:gd name="connsiteX5" fmla="*/ 3495125 w 9398864"/>
              <a:gd name="connsiteY5" fmla="*/ 4730370 h 4805604"/>
              <a:gd name="connsiteX6" fmla="*/ 411235 w 9398864"/>
              <a:gd name="connsiteY6" fmla="*/ 4661942 h 4805604"/>
              <a:gd name="connsiteX7" fmla="*/ 268662 w 9398864"/>
              <a:gd name="connsiteY7" fmla="*/ 331357 h 4805604"/>
              <a:gd name="connsiteX0" fmla="*/ 268662 w 9398864"/>
              <a:gd name="connsiteY0" fmla="*/ 329277 h 4803524"/>
              <a:gd name="connsiteX1" fmla="*/ 4680459 w 9398864"/>
              <a:gd name="connsiteY1" fmla="*/ 71625 h 4803524"/>
              <a:gd name="connsiteX2" fmla="*/ 9063106 w 9398864"/>
              <a:gd name="connsiteY2" fmla="*/ 376457 h 4803524"/>
              <a:gd name="connsiteX3" fmla="*/ 9390039 w 9398864"/>
              <a:gd name="connsiteY3" fmla="*/ 2325872 h 4803524"/>
              <a:gd name="connsiteX4" fmla="*/ 9087295 w 9398864"/>
              <a:gd name="connsiteY4" fmla="*/ 4698914 h 4803524"/>
              <a:gd name="connsiteX5" fmla="*/ 3495125 w 9398864"/>
              <a:gd name="connsiteY5" fmla="*/ 4728290 h 4803524"/>
              <a:gd name="connsiteX6" fmla="*/ 411235 w 9398864"/>
              <a:gd name="connsiteY6" fmla="*/ 4659862 h 4803524"/>
              <a:gd name="connsiteX7" fmla="*/ 268662 w 9398864"/>
              <a:gd name="connsiteY7" fmla="*/ 329277 h 4803524"/>
              <a:gd name="connsiteX0" fmla="*/ 268662 w 9398864"/>
              <a:gd name="connsiteY0" fmla="*/ 309685 h 4783932"/>
              <a:gd name="connsiteX1" fmla="*/ 4722792 w 9398864"/>
              <a:gd name="connsiteY1" fmla="*/ 94366 h 4783932"/>
              <a:gd name="connsiteX2" fmla="*/ 9063106 w 9398864"/>
              <a:gd name="connsiteY2" fmla="*/ 356865 h 4783932"/>
              <a:gd name="connsiteX3" fmla="*/ 9390039 w 9398864"/>
              <a:gd name="connsiteY3" fmla="*/ 2306280 h 4783932"/>
              <a:gd name="connsiteX4" fmla="*/ 9087295 w 9398864"/>
              <a:gd name="connsiteY4" fmla="*/ 4679322 h 4783932"/>
              <a:gd name="connsiteX5" fmla="*/ 3495125 w 9398864"/>
              <a:gd name="connsiteY5" fmla="*/ 4708698 h 4783932"/>
              <a:gd name="connsiteX6" fmla="*/ 411235 w 9398864"/>
              <a:gd name="connsiteY6" fmla="*/ 4640270 h 4783932"/>
              <a:gd name="connsiteX7" fmla="*/ 268662 w 9398864"/>
              <a:gd name="connsiteY7" fmla="*/ 309685 h 4783932"/>
              <a:gd name="connsiteX0" fmla="*/ 314333 w 9349285"/>
              <a:gd name="connsiteY0" fmla="*/ 265759 h 4856423"/>
              <a:gd name="connsiteX1" fmla="*/ 4673213 w 9349285"/>
              <a:gd name="connsiteY1" fmla="*/ 166857 h 4856423"/>
              <a:gd name="connsiteX2" fmla="*/ 9013527 w 9349285"/>
              <a:gd name="connsiteY2" fmla="*/ 429356 h 4856423"/>
              <a:gd name="connsiteX3" fmla="*/ 9340460 w 9349285"/>
              <a:gd name="connsiteY3" fmla="*/ 2378771 h 4856423"/>
              <a:gd name="connsiteX4" fmla="*/ 9037716 w 9349285"/>
              <a:gd name="connsiteY4" fmla="*/ 4751813 h 4856423"/>
              <a:gd name="connsiteX5" fmla="*/ 3445546 w 9349285"/>
              <a:gd name="connsiteY5" fmla="*/ 4781189 h 4856423"/>
              <a:gd name="connsiteX6" fmla="*/ 361656 w 9349285"/>
              <a:gd name="connsiteY6" fmla="*/ 4712761 h 4856423"/>
              <a:gd name="connsiteX7" fmla="*/ 314333 w 9349285"/>
              <a:gd name="connsiteY7" fmla="*/ 265759 h 4856423"/>
              <a:gd name="connsiteX0" fmla="*/ 314333 w 9349285"/>
              <a:gd name="connsiteY0" fmla="*/ 152086 h 4742750"/>
              <a:gd name="connsiteX1" fmla="*/ 4673213 w 9349285"/>
              <a:gd name="connsiteY1" fmla="*/ 53184 h 4742750"/>
              <a:gd name="connsiteX2" fmla="*/ 9013527 w 9349285"/>
              <a:gd name="connsiteY2" fmla="*/ 315683 h 4742750"/>
              <a:gd name="connsiteX3" fmla="*/ 9340460 w 9349285"/>
              <a:gd name="connsiteY3" fmla="*/ 2265098 h 4742750"/>
              <a:gd name="connsiteX4" fmla="*/ 9037716 w 9349285"/>
              <a:gd name="connsiteY4" fmla="*/ 4638140 h 4742750"/>
              <a:gd name="connsiteX5" fmla="*/ 3445546 w 9349285"/>
              <a:gd name="connsiteY5" fmla="*/ 4667516 h 4742750"/>
              <a:gd name="connsiteX6" fmla="*/ 361656 w 9349285"/>
              <a:gd name="connsiteY6" fmla="*/ 4599088 h 4742750"/>
              <a:gd name="connsiteX7" fmla="*/ 314333 w 9349285"/>
              <a:gd name="connsiteY7" fmla="*/ 152086 h 4742750"/>
              <a:gd name="connsiteX0" fmla="*/ 287946 w 9322898"/>
              <a:gd name="connsiteY0" fmla="*/ 152086 h 4742750"/>
              <a:gd name="connsiteX1" fmla="*/ 4646826 w 9322898"/>
              <a:gd name="connsiteY1" fmla="*/ 53184 h 4742750"/>
              <a:gd name="connsiteX2" fmla="*/ 8987140 w 9322898"/>
              <a:gd name="connsiteY2" fmla="*/ 315683 h 4742750"/>
              <a:gd name="connsiteX3" fmla="*/ 9314073 w 9322898"/>
              <a:gd name="connsiteY3" fmla="*/ 2265098 h 4742750"/>
              <a:gd name="connsiteX4" fmla="*/ 9011329 w 9322898"/>
              <a:gd name="connsiteY4" fmla="*/ 4638140 h 4742750"/>
              <a:gd name="connsiteX5" fmla="*/ 3419159 w 9322898"/>
              <a:gd name="connsiteY5" fmla="*/ 4667516 h 4742750"/>
              <a:gd name="connsiteX6" fmla="*/ 335269 w 9322898"/>
              <a:gd name="connsiteY6" fmla="*/ 4599088 h 4742750"/>
              <a:gd name="connsiteX7" fmla="*/ 287946 w 9322898"/>
              <a:gd name="connsiteY7" fmla="*/ 152086 h 4742750"/>
              <a:gd name="connsiteX0" fmla="*/ 374685 w 9409637"/>
              <a:gd name="connsiteY0" fmla="*/ 152086 h 4742750"/>
              <a:gd name="connsiteX1" fmla="*/ 4733565 w 9409637"/>
              <a:gd name="connsiteY1" fmla="*/ 53184 h 4742750"/>
              <a:gd name="connsiteX2" fmla="*/ 9073879 w 9409637"/>
              <a:gd name="connsiteY2" fmla="*/ 315683 h 4742750"/>
              <a:gd name="connsiteX3" fmla="*/ 9400812 w 9409637"/>
              <a:gd name="connsiteY3" fmla="*/ 2265098 h 4742750"/>
              <a:gd name="connsiteX4" fmla="*/ 9098068 w 9409637"/>
              <a:gd name="connsiteY4" fmla="*/ 4638140 h 4742750"/>
              <a:gd name="connsiteX5" fmla="*/ 3505898 w 9409637"/>
              <a:gd name="connsiteY5" fmla="*/ 4667516 h 4742750"/>
              <a:gd name="connsiteX6" fmla="*/ 422008 w 9409637"/>
              <a:gd name="connsiteY6" fmla="*/ 4599088 h 4742750"/>
              <a:gd name="connsiteX7" fmla="*/ 374685 w 9409637"/>
              <a:gd name="connsiteY7" fmla="*/ 152086 h 4742750"/>
              <a:gd name="connsiteX0" fmla="*/ 334959 w 9369911"/>
              <a:gd name="connsiteY0" fmla="*/ 169730 h 4760394"/>
              <a:gd name="connsiteX1" fmla="*/ 4693839 w 9369911"/>
              <a:gd name="connsiteY1" fmla="*/ 70828 h 4760394"/>
              <a:gd name="connsiteX2" fmla="*/ 9034153 w 9369911"/>
              <a:gd name="connsiteY2" fmla="*/ 333327 h 4760394"/>
              <a:gd name="connsiteX3" fmla="*/ 9361086 w 9369911"/>
              <a:gd name="connsiteY3" fmla="*/ 2282742 h 4760394"/>
              <a:gd name="connsiteX4" fmla="*/ 9058342 w 9369911"/>
              <a:gd name="connsiteY4" fmla="*/ 4655784 h 4760394"/>
              <a:gd name="connsiteX5" fmla="*/ 3466172 w 9369911"/>
              <a:gd name="connsiteY5" fmla="*/ 4685160 h 4760394"/>
              <a:gd name="connsiteX6" fmla="*/ 382282 w 9369911"/>
              <a:gd name="connsiteY6" fmla="*/ 4616732 h 4760394"/>
              <a:gd name="connsiteX7" fmla="*/ 334959 w 9369911"/>
              <a:gd name="connsiteY7" fmla="*/ 169730 h 4760394"/>
              <a:gd name="connsiteX0" fmla="*/ 447445 w 9482397"/>
              <a:gd name="connsiteY0" fmla="*/ 365090 h 4955754"/>
              <a:gd name="connsiteX1" fmla="*/ 4806325 w 9482397"/>
              <a:gd name="connsiteY1" fmla="*/ 266188 h 4955754"/>
              <a:gd name="connsiteX2" fmla="*/ 9146639 w 9482397"/>
              <a:gd name="connsiteY2" fmla="*/ 528687 h 4955754"/>
              <a:gd name="connsiteX3" fmla="*/ 9473572 w 9482397"/>
              <a:gd name="connsiteY3" fmla="*/ 2478102 h 4955754"/>
              <a:gd name="connsiteX4" fmla="*/ 9170828 w 9482397"/>
              <a:gd name="connsiteY4" fmla="*/ 4851144 h 4955754"/>
              <a:gd name="connsiteX5" fmla="*/ 3578658 w 9482397"/>
              <a:gd name="connsiteY5" fmla="*/ 4880520 h 4955754"/>
              <a:gd name="connsiteX6" fmla="*/ 494768 w 9482397"/>
              <a:gd name="connsiteY6" fmla="*/ 4812092 h 4955754"/>
              <a:gd name="connsiteX7" fmla="*/ 447445 w 9482397"/>
              <a:gd name="connsiteY7" fmla="*/ 365090 h 4955754"/>
              <a:gd name="connsiteX0" fmla="*/ 403589 w 9438541"/>
              <a:gd name="connsiteY0" fmla="*/ 371319 h 5010342"/>
              <a:gd name="connsiteX1" fmla="*/ 4762469 w 9438541"/>
              <a:gd name="connsiteY1" fmla="*/ 272417 h 5010342"/>
              <a:gd name="connsiteX2" fmla="*/ 9102783 w 9438541"/>
              <a:gd name="connsiteY2" fmla="*/ 534916 h 5010342"/>
              <a:gd name="connsiteX3" fmla="*/ 9429716 w 9438541"/>
              <a:gd name="connsiteY3" fmla="*/ 2484331 h 5010342"/>
              <a:gd name="connsiteX4" fmla="*/ 9126972 w 9438541"/>
              <a:gd name="connsiteY4" fmla="*/ 4857373 h 5010342"/>
              <a:gd name="connsiteX5" fmla="*/ 3534802 w 9438541"/>
              <a:gd name="connsiteY5" fmla="*/ 4886749 h 5010342"/>
              <a:gd name="connsiteX6" fmla="*/ 546162 w 9438541"/>
              <a:gd name="connsiteY6" fmla="*/ 4902988 h 5010342"/>
              <a:gd name="connsiteX7" fmla="*/ 403589 w 9438541"/>
              <a:gd name="connsiteY7" fmla="*/ 371319 h 5010342"/>
              <a:gd name="connsiteX0" fmla="*/ 451718 w 9486670"/>
              <a:gd name="connsiteY0" fmla="*/ 194998 h 4904702"/>
              <a:gd name="connsiteX1" fmla="*/ 4810598 w 9486670"/>
              <a:gd name="connsiteY1" fmla="*/ 96096 h 4904702"/>
              <a:gd name="connsiteX2" fmla="*/ 9150912 w 9486670"/>
              <a:gd name="connsiteY2" fmla="*/ 358595 h 4904702"/>
              <a:gd name="connsiteX3" fmla="*/ 9477845 w 9486670"/>
              <a:gd name="connsiteY3" fmla="*/ 2308010 h 4904702"/>
              <a:gd name="connsiteX4" fmla="*/ 9175101 w 9486670"/>
              <a:gd name="connsiteY4" fmla="*/ 4681052 h 4904702"/>
              <a:gd name="connsiteX5" fmla="*/ 3582931 w 9486670"/>
              <a:gd name="connsiteY5" fmla="*/ 4710428 h 4904702"/>
              <a:gd name="connsiteX6" fmla="*/ 594291 w 9486670"/>
              <a:gd name="connsiteY6" fmla="*/ 4726667 h 4904702"/>
              <a:gd name="connsiteX7" fmla="*/ 153607 w 9486670"/>
              <a:gd name="connsiteY7" fmla="*/ 2309968 h 4904702"/>
              <a:gd name="connsiteX8" fmla="*/ 451718 w 9486670"/>
              <a:gd name="connsiteY8" fmla="*/ 194998 h 4904702"/>
              <a:gd name="connsiteX0" fmla="*/ 451718 w 9486670"/>
              <a:gd name="connsiteY0" fmla="*/ 194998 h 4899393"/>
              <a:gd name="connsiteX1" fmla="*/ 4810598 w 9486670"/>
              <a:gd name="connsiteY1" fmla="*/ 96096 h 4899393"/>
              <a:gd name="connsiteX2" fmla="*/ 9150912 w 9486670"/>
              <a:gd name="connsiteY2" fmla="*/ 358595 h 4899393"/>
              <a:gd name="connsiteX3" fmla="*/ 9477845 w 9486670"/>
              <a:gd name="connsiteY3" fmla="*/ 2308010 h 4899393"/>
              <a:gd name="connsiteX4" fmla="*/ 9175101 w 9486670"/>
              <a:gd name="connsiteY4" fmla="*/ 4681052 h 4899393"/>
              <a:gd name="connsiteX5" fmla="*/ 4429597 w 9486670"/>
              <a:gd name="connsiteY5" fmla="*/ 4689262 h 4899393"/>
              <a:gd name="connsiteX6" fmla="*/ 594291 w 9486670"/>
              <a:gd name="connsiteY6" fmla="*/ 4726667 h 4899393"/>
              <a:gd name="connsiteX7" fmla="*/ 153607 w 9486670"/>
              <a:gd name="connsiteY7" fmla="*/ 2309968 h 4899393"/>
              <a:gd name="connsiteX8" fmla="*/ 451718 w 9486670"/>
              <a:gd name="connsiteY8" fmla="*/ 194998 h 4899393"/>
              <a:gd name="connsiteX0" fmla="*/ 451718 w 9486670"/>
              <a:gd name="connsiteY0" fmla="*/ 194998 h 4830807"/>
              <a:gd name="connsiteX1" fmla="*/ 4810598 w 9486670"/>
              <a:gd name="connsiteY1" fmla="*/ 96096 h 4830807"/>
              <a:gd name="connsiteX2" fmla="*/ 9150912 w 9486670"/>
              <a:gd name="connsiteY2" fmla="*/ 358595 h 4830807"/>
              <a:gd name="connsiteX3" fmla="*/ 9477845 w 9486670"/>
              <a:gd name="connsiteY3" fmla="*/ 2308010 h 4830807"/>
              <a:gd name="connsiteX4" fmla="*/ 9175101 w 9486670"/>
              <a:gd name="connsiteY4" fmla="*/ 4681052 h 4830807"/>
              <a:gd name="connsiteX5" fmla="*/ 4429597 w 9486670"/>
              <a:gd name="connsiteY5" fmla="*/ 4689262 h 4830807"/>
              <a:gd name="connsiteX6" fmla="*/ 604874 w 9486670"/>
              <a:gd name="connsiteY6" fmla="*/ 4631417 h 4830807"/>
              <a:gd name="connsiteX7" fmla="*/ 153607 w 9486670"/>
              <a:gd name="connsiteY7" fmla="*/ 2309968 h 4830807"/>
              <a:gd name="connsiteX8" fmla="*/ 451718 w 9486670"/>
              <a:gd name="connsiteY8" fmla="*/ 194998 h 4830807"/>
              <a:gd name="connsiteX0" fmla="*/ 451718 w 9486670"/>
              <a:gd name="connsiteY0" fmla="*/ 194998 h 4830807"/>
              <a:gd name="connsiteX1" fmla="*/ 4810598 w 9486670"/>
              <a:gd name="connsiteY1" fmla="*/ 96096 h 4830807"/>
              <a:gd name="connsiteX2" fmla="*/ 9150912 w 9486670"/>
              <a:gd name="connsiteY2" fmla="*/ 358595 h 4830807"/>
              <a:gd name="connsiteX3" fmla="*/ 9477845 w 9486670"/>
              <a:gd name="connsiteY3" fmla="*/ 2308010 h 4830807"/>
              <a:gd name="connsiteX4" fmla="*/ 9175101 w 9486670"/>
              <a:gd name="connsiteY4" fmla="*/ 4681052 h 4830807"/>
              <a:gd name="connsiteX5" fmla="*/ 4429597 w 9486670"/>
              <a:gd name="connsiteY5" fmla="*/ 4689262 h 4830807"/>
              <a:gd name="connsiteX6" fmla="*/ 541374 w 9486670"/>
              <a:gd name="connsiteY6" fmla="*/ 4631417 h 4830807"/>
              <a:gd name="connsiteX7" fmla="*/ 153607 w 9486670"/>
              <a:gd name="connsiteY7" fmla="*/ 2309968 h 4830807"/>
              <a:gd name="connsiteX8" fmla="*/ 451718 w 9486670"/>
              <a:gd name="connsiteY8" fmla="*/ 194998 h 4830807"/>
              <a:gd name="connsiteX0" fmla="*/ 451718 w 9486670"/>
              <a:gd name="connsiteY0" fmla="*/ 194998 h 4780060"/>
              <a:gd name="connsiteX1" fmla="*/ 4810598 w 9486670"/>
              <a:gd name="connsiteY1" fmla="*/ 96096 h 4780060"/>
              <a:gd name="connsiteX2" fmla="*/ 9150912 w 9486670"/>
              <a:gd name="connsiteY2" fmla="*/ 358595 h 4780060"/>
              <a:gd name="connsiteX3" fmla="*/ 9477845 w 9486670"/>
              <a:gd name="connsiteY3" fmla="*/ 2308010 h 4780060"/>
              <a:gd name="connsiteX4" fmla="*/ 9175101 w 9486670"/>
              <a:gd name="connsiteY4" fmla="*/ 4681052 h 4780060"/>
              <a:gd name="connsiteX5" fmla="*/ 4429597 w 9486670"/>
              <a:gd name="connsiteY5" fmla="*/ 4689262 h 4780060"/>
              <a:gd name="connsiteX6" fmla="*/ 541374 w 9486670"/>
              <a:gd name="connsiteY6" fmla="*/ 4631417 h 4780060"/>
              <a:gd name="connsiteX7" fmla="*/ 153607 w 9486670"/>
              <a:gd name="connsiteY7" fmla="*/ 2309968 h 4780060"/>
              <a:gd name="connsiteX8" fmla="*/ 451718 w 9486670"/>
              <a:gd name="connsiteY8" fmla="*/ 194998 h 4780060"/>
              <a:gd name="connsiteX0" fmla="*/ 451718 w 9486670"/>
              <a:gd name="connsiteY0" fmla="*/ 194998 h 4802009"/>
              <a:gd name="connsiteX1" fmla="*/ 4810598 w 9486670"/>
              <a:gd name="connsiteY1" fmla="*/ 96096 h 4802009"/>
              <a:gd name="connsiteX2" fmla="*/ 9150912 w 9486670"/>
              <a:gd name="connsiteY2" fmla="*/ 358595 h 4802009"/>
              <a:gd name="connsiteX3" fmla="*/ 9477845 w 9486670"/>
              <a:gd name="connsiteY3" fmla="*/ 2308010 h 4802009"/>
              <a:gd name="connsiteX4" fmla="*/ 9175101 w 9486670"/>
              <a:gd name="connsiteY4" fmla="*/ 4681052 h 4802009"/>
              <a:gd name="connsiteX5" fmla="*/ 4366097 w 9486670"/>
              <a:gd name="connsiteY5" fmla="*/ 4752762 h 4802009"/>
              <a:gd name="connsiteX6" fmla="*/ 541374 w 9486670"/>
              <a:gd name="connsiteY6" fmla="*/ 4631417 h 4802009"/>
              <a:gd name="connsiteX7" fmla="*/ 153607 w 9486670"/>
              <a:gd name="connsiteY7" fmla="*/ 2309968 h 4802009"/>
              <a:gd name="connsiteX8" fmla="*/ 451718 w 9486670"/>
              <a:gd name="connsiteY8" fmla="*/ 194998 h 4802009"/>
              <a:gd name="connsiteX0" fmla="*/ 451718 w 9486670"/>
              <a:gd name="connsiteY0" fmla="*/ 194998 h 4802009"/>
              <a:gd name="connsiteX1" fmla="*/ 4810598 w 9486670"/>
              <a:gd name="connsiteY1" fmla="*/ 96096 h 4802009"/>
              <a:gd name="connsiteX2" fmla="*/ 9150912 w 9486670"/>
              <a:gd name="connsiteY2" fmla="*/ 358595 h 4802009"/>
              <a:gd name="connsiteX3" fmla="*/ 9477845 w 9486670"/>
              <a:gd name="connsiteY3" fmla="*/ 2435010 h 4802009"/>
              <a:gd name="connsiteX4" fmla="*/ 9175101 w 9486670"/>
              <a:gd name="connsiteY4" fmla="*/ 4681052 h 4802009"/>
              <a:gd name="connsiteX5" fmla="*/ 4366097 w 9486670"/>
              <a:gd name="connsiteY5" fmla="*/ 4752762 h 4802009"/>
              <a:gd name="connsiteX6" fmla="*/ 541374 w 9486670"/>
              <a:gd name="connsiteY6" fmla="*/ 4631417 h 4802009"/>
              <a:gd name="connsiteX7" fmla="*/ 153607 w 9486670"/>
              <a:gd name="connsiteY7" fmla="*/ 2309968 h 4802009"/>
              <a:gd name="connsiteX8" fmla="*/ 451718 w 9486670"/>
              <a:gd name="connsiteY8" fmla="*/ 194998 h 4802009"/>
              <a:gd name="connsiteX0" fmla="*/ 451718 w 9482103"/>
              <a:gd name="connsiteY0" fmla="*/ 194998 h 4805940"/>
              <a:gd name="connsiteX1" fmla="*/ 4810598 w 9482103"/>
              <a:gd name="connsiteY1" fmla="*/ 96096 h 4805940"/>
              <a:gd name="connsiteX2" fmla="*/ 9150912 w 9482103"/>
              <a:gd name="connsiteY2" fmla="*/ 358595 h 4805940"/>
              <a:gd name="connsiteX3" fmla="*/ 9477845 w 9482103"/>
              <a:gd name="connsiteY3" fmla="*/ 2435010 h 4805940"/>
              <a:gd name="connsiteX4" fmla="*/ 9090435 w 9482103"/>
              <a:gd name="connsiteY4" fmla="*/ 4691636 h 4805940"/>
              <a:gd name="connsiteX5" fmla="*/ 4366097 w 9482103"/>
              <a:gd name="connsiteY5" fmla="*/ 4752762 h 4805940"/>
              <a:gd name="connsiteX6" fmla="*/ 541374 w 9482103"/>
              <a:gd name="connsiteY6" fmla="*/ 4631417 h 4805940"/>
              <a:gd name="connsiteX7" fmla="*/ 153607 w 9482103"/>
              <a:gd name="connsiteY7" fmla="*/ 2309968 h 4805940"/>
              <a:gd name="connsiteX8" fmla="*/ 451718 w 9482103"/>
              <a:gd name="connsiteY8" fmla="*/ 194998 h 4805940"/>
              <a:gd name="connsiteX0" fmla="*/ 320624 w 9351009"/>
              <a:gd name="connsiteY0" fmla="*/ 188472 h 4799414"/>
              <a:gd name="connsiteX1" fmla="*/ 4679504 w 9351009"/>
              <a:gd name="connsiteY1" fmla="*/ 89570 h 4799414"/>
              <a:gd name="connsiteX2" fmla="*/ 9019818 w 9351009"/>
              <a:gd name="connsiteY2" fmla="*/ 352069 h 4799414"/>
              <a:gd name="connsiteX3" fmla="*/ 9346751 w 9351009"/>
              <a:gd name="connsiteY3" fmla="*/ 2428484 h 4799414"/>
              <a:gd name="connsiteX4" fmla="*/ 8959341 w 9351009"/>
              <a:gd name="connsiteY4" fmla="*/ 4685110 h 4799414"/>
              <a:gd name="connsiteX5" fmla="*/ 4235003 w 9351009"/>
              <a:gd name="connsiteY5" fmla="*/ 4746236 h 4799414"/>
              <a:gd name="connsiteX6" fmla="*/ 410280 w 9351009"/>
              <a:gd name="connsiteY6" fmla="*/ 4624891 h 4799414"/>
              <a:gd name="connsiteX7" fmla="*/ 22513 w 9351009"/>
              <a:gd name="connsiteY7" fmla="*/ 2303442 h 4799414"/>
              <a:gd name="connsiteX8" fmla="*/ 320624 w 9351009"/>
              <a:gd name="connsiteY8" fmla="*/ 188472 h 4799414"/>
              <a:gd name="connsiteX0" fmla="*/ 320624 w 9351009"/>
              <a:gd name="connsiteY0" fmla="*/ 161603 h 4772545"/>
              <a:gd name="connsiteX1" fmla="*/ 4679504 w 9351009"/>
              <a:gd name="connsiteY1" fmla="*/ 62701 h 4772545"/>
              <a:gd name="connsiteX2" fmla="*/ 9019818 w 9351009"/>
              <a:gd name="connsiteY2" fmla="*/ 325200 h 4772545"/>
              <a:gd name="connsiteX3" fmla="*/ 9346751 w 9351009"/>
              <a:gd name="connsiteY3" fmla="*/ 2401615 h 4772545"/>
              <a:gd name="connsiteX4" fmla="*/ 8959341 w 9351009"/>
              <a:gd name="connsiteY4" fmla="*/ 4658241 h 4772545"/>
              <a:gd name="connsiteX5" fmla="*/ 4235003 w 9351009"/>
              <a:gd name="connsiteY5" fmla="*/ 4719367 h 4772545"/>
              <a:gd name="connsiteX6" fmla="*/ 410280 w 9351009"/>
              <a:gd name="connsiteY6" fmla="*/ 4598022 h 4772545"/>
              <a:gd name="connsiteX7" fmla="*/ 22513 w 9351009"/>
              <a:gd name="connsiteY7" fmla="*/ 2276573 h 4772545"/>
              <a:gd name="connsiteX8" fmla="*/ 320624 w 9351009"/>
              <a:gd name="connsiteY8" fmla="*/ 161603 h 4772545"/>
              <a:gd name="connsiteX0" fmla="*/ 362957 w 9351009"/>
              <a:gd name="connsiteY0" fmla="*/ 149775 h 4792467"/>
              <a:gd name="connsiteX1" fmla="*/ 4679504 w 9351009"/>
              <a:gd name="connsiteY1" fmla="*/ 82623 h 4792467"/>
              <a:gd name="connsiteX2" fmla="*/ 9019818 w 9351009"/>
              <a:gd name="connsiteY2" fmla="*/ 345122 h 4792467"/>
              <a:gd name="connsiteX3" fmla="*/ 9346751 w 9351009"/>
              <a:gd name="connsiteY3" fmla="*/ 2421537 h 4792467"/>
              <a:gd name="connsiteX4" fmla="*/ 8959341 w 9351009"/>
              <a:gd name="connsiteY4" fmla="*/ 4678163 h 4792467"/>
              <a:gd name="connsiteX5" fmla="*/ 4235003 w 9351009"/>
              <a:gd name="connsiteY5" fmla="*/ 4739289 h 4792467"/>
              <a:gd name="connsiteX6" fmla="*/ 410280 w 9351009"/>
              <a:gd name="connsiteY6" fmla="*/ 4617944 h 4792467"/>
              <a:gd name="connsiteX7" fmla="*/ 22513 w 9351009"/>
              <a:gd name="connsiteY7" fmla="*/ 2296495 h 4792467"/>
              <a:gd name="connsiteX8" fmla="*/ 362957 w 9351009"/>
              <a:gd name="connsiteY8" fmla="*/ 149775 h 4792467"/>
              <a:gd name="connsiteX0" fmla="*/ 362957 w 9348535"/>
              <a:gd name="connsiteY0" fmla="*/ 149775 h 4792467"/>
              <a:gd name="connsiteX1" fmla="*/ 4679504 w 9348535"/>
              <a:gd name="connsiteY1" fmla="*/ 82623 h 4792467"/>
              <a:gd name="connsiteX2" fmla="*/ 8977484 w 9348535"/>
              <a:gd name="connsiteY2" fmla="*/ 271038 h 4792467"/>
              <a:gd name="connsiteX3" fmla="*/ 9346751 w 9348535"/>
              <a:gd name="connsiteY3" fmla="*/ 2421537 h 4792467"/>
              <a:gd name="connsiteX4" fmla="*/ 8959341 w 9348535"/>
              <a:gd name="connsiteY4" fmla="*/ 4678163 h 4792467"/>
              <a:gd name="connsiteX5" fmla="*/ 4235003 w 9348535"/>
              <a:gd name="connsiteY5" fmla="*/ 4739289 h 4792467"/>
              <a:gd name="connsiteX6" fmla="*/ 410280 w 9348535"/>
              <a:gd name="connsiteY6" fmla="*/ 4617944 h 4792467"/>
              <a:gd name="connsiteX7" fmla="*/ 22513 w 9348535"/>
              <a:gd name="connsiteY7" fmla="*/ 2296495 h 4792467"/>
              <a:gd name="connsiteX8" fmla="*/ 362957 w 9348535"/>
              <a:gd name="connsiteY8" fmla="*/ 149775 h 4792467"/>
              <a:gd name="connsiteX0" fmla="*/ 494011 w 9479589"/>
              <a:gd name="connsiteY0" fmla="*/ 191062 h 4833754"/>
              <a:gd name="connsiteX1" fmla="*/ 4810558 w 9479589"/>
              <a:gd name="connsiteY1" fmla="*/ 123910 h 4833754"/>
              <a:gd name="connsiteX2" fmla="*/ 9108538 w 9479589"/>
              <a:gd name="connsiteY2" fmla="*/ 312325 h 4833754"/>
              <a:gd name="connsiteX3" fmla="*/ 9477805 w 9479589"/>
              <a:gd name="connsiteY3" fmla="*/ 2462824 h 4833754"/>
              <a:gd name="connsiteX4" fmla="*/ 9090395 w 9479589"/>
              <a:gd name="connsiteY4" fmla="*/ 4719450 h 4833754"/>
              <a:gd name="connsiteX5" fmla="*/ 4366057 w 9479589"/>
              <a:gd name="connsiteY5" fmla="*/ 4780576 h 4833754"/>
              <a:gd name="connsiteX6" fmla="*/ 541334 w 9479589"/>
              <a:gd name="connsiteY6" fmla="*/ 4659231 h 4833754"/>
              <a:gd name="connsiteX7" fmla="*/ 111234 w 9479589"/>
              <a:gd name="connsiteY7" fmla="*/ 2433032 h 4833754"/>
              <a:gd name="connsiteX8" fmla="*/ 494011 w 9479589"/>
              <a:gd name="connsiteY8" fmla="*/ 191062 h 4833754"/>
              <a:gd name="connsiteX0" fmla="*/ 400619 w 9386197"/>
              <a:gd name="connsiteY0" fmla="*/ 241270 h 4883962"/>
              <a:gd name="connsiteX1" fmla="*/ 4717166 w 9386197"/>
              <a:gd name="connsiteY1" fmla="*/ 174118 h 4883962"/>
              <a:gd name="connsiteX2" fmla="*/ 9015146 w 9386197"/>
              <a:gd name="connsiteY2" fmla="*/ 362533 h 4883962"/>
              <a:gd name="connsiteX3" fmla="*/ 9384413 w 9386197"/>
              <a:gd name="connsiteY3" fmla="*/ 2513032 h 4883962"/>
              <a:gd name="connsiteX4" fmla="*/ 8997003 w 9386197"/>
              <a:gd name="connsiteY4" fmla="*/ 4769658 h 4883962"/>
              <a:gd name="connsiteX5" fmla="*/ 4272665 w 9386197"/>
              <a:gd name="connsiteY5" fmla="*/ 4830784 h 4883962"/>
              <a:gd name="connsiteX6" fmla="*/ 447942 w 9386197"/>
              <a:gd name="connsiteY6" fmla="*/ 4709439 h 4883962"/>
              <a:gd name="connsiteX7" fmla="*/ 17842 w 9386197"/>
              <a:gd name="connsiteY7" fmla="*/ 2483240 h 4883962"/>
              <a:gd name="connsiteX8" fmla="*/ 400619 w 9386197"/>
              <a:gd name="connsiteY8" fmla="*/ 241270 h 4883962"/>
              <a:gd name="connsiteX0" fmla="*/ 405500 w 9391078"/>
              <a:gd name="connsiteY0" fmla="*/ 176143 h 4818835"/>
              <a:gd name="connsiteX1" fmla="*/ 4722047 w 9391078"/>
              <a:gd name="connsiteY1" fmla="*/ 108991 h 4818835"/>
              <a:gd name="connsiteX2" fmla="*/ 9020027 w 9391078"/>
              <a:gd name="connsiteY2" fmla="*/ 297406 h 4818835"/>
              <a:gd name="connsiteX3" fmla="*/ 9389294 w 9391078"/>
              <a:gd name="connsiteY3" fmla="*/ 2447905 h 4818835"/>
              <a:gd name="connsiteX4" fmla="*/ 9001884 w 9391078"/>
              <a:gd name="connsiteY4" fmla="*/ 4704531 h 4818835"/>
              <a:gd name="connsiteX5" fmla="*/ 4277546 w 9391078"/>
              <a:gd name="connsiteY5" fmla="*/ 4765657 h 4818835"/>
              <a:gd name="connsiteX6" fmla="*/ 452823 w 9391078"/>
              <a:gd name="connsiteY6" fmla="*/ 4644312 h 4818835"/>
              <a:gd name="connsiteX7" fmla="*/ 22723 w 9391078"/>
              <a:gd name="connsiteY7" fmla="*/ 2418113 h 4818835"/>
              <a:gd name="connsiteX8" fmla="*/ 405500 w 9391078"/>
              <a:gd name="connsiteY8" fmla="*/ 176143 h 4818835"/>
              <a:gd name="connsiteX0" fmla="*/ 405500 w 9391078"/>
              <a:gd name="connsiteY0" fmla="*/ 172730 h 4826006"/>
              <a:gd name="connsiteX1" fmla="*/ 4722047 w 9391078"/>
              <a:gd name="connsiteY1" fmla="*/ 116162 h 4826006"/>
              <a:gd name="connsiteX2" fmla="*/ 9020027 w 9391078"/>
              <a:gd name="connsiteY2" fmla="*/ 304577 h 4826006"/>
              <a:gd name="connsiteX3" fmla="*/ 9389294 w 9391078"/>
              <a:gd name="connsiteY3" fmla="*/ 2455076 h 4826006"/>
              <a:gd name="connsiteX4" fmla="*/ 9001884 w 9391078"/>
              <a:gd name="connsiteY4" fmla="*/ 4711702 h 4826006"/>
              <a:gd name="connsiteX5" fmla="*/ 4277546 w 9391078"/>
              <a:gd name="connsiteY5" fmla="*/ 4772828 h 4826006"/>
              <a:gd name="connsiteX6" fmla="*/ 452823 w 9391078"/>
              <a:gd name="connsiteY6" fmla="*/ 4651483 h 4826006"/>
              <a:gd name="connsiteX7" fmla="*/ 22723 w 9391078"/>
              <a:gd name="connsiteY7" fmla="*/ 2425284 h 4826006"/>
              <a:gd name="connsiteX8" fmla="*/ 405500 w 9391078"/>
              <a:gd name="connsiteY8" fmla="*/ 172730 h 4826006"/>
              <a:gd name="connsiteX0" fmla="*/ 405500 w 9391078"/>
              <a:gd name="connsiteY0" fmla="*/ 162061 h 4815337"/>
              <a:gd name="connsiteX1" fmla="*/ 4722047 w 9391078"/>
              <a:gd name="connsiteY1" fmla="*/ 105493 h 4815337"/>
              <a:gd name="connsiteX2" fmla="*/ 9020027 w 9391078"/>
              <a:gd name="connsiteY2" fmla="*/ 293908 h 4815337"/>
              <a:gd name="connsiteX3" fmla="*/ 9389294 w 9391078"/>
              <a:gd name="connsiteY3" fmla="*/ 2444407 h 4815337"/>
              <a:gd name="connsiteX4" fmla="*/ 9001884 w 9391078"/>
              <a:gd name="connsiteY4" fmla="*/ 4701033 h 4815337"/>
              <a:gd name="connsiteX5" fmla="*/ 4277546 w 9391078"/>
              <a:gd name="connsiteY5" fmla="*/ 4762159 h 4815337"/>
              <a:gd name="connsiteX6" fmla="*/ 452823 w 9391078"/>
              <a:gd name="connsiteY6" fmla="*/ 4640814 h 4815337"/>
              <a:gd name="connsiteX7" fmla="*/ 22723 w 9391078"/>
              <a:gd name="connsiteY7" fmla="*/ 2414615 h 4815337"/>
              <a:gd name="connsiteX8" fmla="*/ 405500 w 9391078"/>
              <a:gd name="connsiteY8" fmla="*/ 162061 h 4815337"/>
              <a:gd name="connsiteX0" fmla="*/ 494011 w 9479589"/>
              <a:gd name="connsiteY0" fmla="*/ 278332 h 4931608"/>
              <a:gd name="connsiteX1" fmla="*/ 4810558 w 9479589"/>
              <a:gd name="connsiteY1" fmla="*/ 10097 h 4931608"/>
              <a:gd name="connsiteX2" fmla="*/ 9108538 w 9479589"/>
              <a:gd name="connsiteY2" fmla="*/ 410179 h 4931608"/>
              <a:gd name="connsiteX3" fmla="*/ 9477805 w 9479589"/>
              <a:gd name="connsiteY3" fmla="*/ 2560678 h 4931608"/>
              <a:gd name="connsiteX4" fmla="*/ 9090395 w 9479589"/>
              <a:gd name="connsiteY4" fmla="*/ 4817304 h 4931608"/>
              <a:gd name="connsiteX5" fmla="*/ 4366057 w 9479589"/>
              <a:gd name="connsiteY5" fmla="*/ 4878430 h 4931608"/>
              <a:gd name="connsiteX6" fmla="*/ 541334 w 9479589"/>
              <a:gd name="connsiteY6" fmla="*/ 4757085 h 4931608"/>
              <a:gd name="connsiteX7" fmla="*/ 111234 w 9479589"/>
              <a:gd name="connsiteY7" fmla="*/ 2530886 h 4931608"/>
              <a:gd name="connsiteX8" fmla="*/ 494011 w 9479589"/>
              <a:gd name="connsiteY8" fmla="*/ 278332 h 4931608"/>
              <a:gd name="connsiteX0" fmla="*/ 494011 w 9478583"/>
              <a:gd name="connsiteY0" fmla="*/ 310099 h 4963375"/>
              <a:gd name="connsiteX1" fmla="*/ 4810558 w 9478583"/>
              <a:gd name="connsiteY1" fmla="*/ 41864 h 4963375"/>
              <a:gd name="connsiteX2" fmla="*/ 9045038 w 9478583"/>
              <a:gd name="connsiteY2" fmla="*/ 304362 h 4963375"/>
              <a:gd name="connsiteX3" fmla="*/ 9477805 w 9478583"/>
              <a:gd name="connsiteY3" fmla="*/ 2592445 h 4963375"/>
              <a:gd name="connsiteX4" fmla="*/ 9090395 w 9478583"/>
              <a:gd name="connsiteY4" fmla="*/ 4849071 h 4963375"/>
              <a:gd name="connsiteX5" fmla="*/ 4366057 w 9478583"/>
              <a:gd name="connsiteY5" fmla="*/ 4910197 h 4963375"/>
              <a:gd name="connsiteX6" fmla="*/ 541334 w 9478583"/>
              <a:gd name="connsiteY6" fmla="*/ 4788852 h 4963375"/>
              <a:gd name="connsiteX7" fmla="*/ 111234 w 9478583"/>
              <a:gd name="connsiteY7" fmla="*/ 2562653 h 4963375"/>
              <a:gd name="connsiteX8" fmla="*/ 494011 w 9478583"/>
              <a:gd name="connsiteY8" fmla="*/ 310099 h 4963375"/>
              <a:gd name="connsiteX0" fmla="*/ 493353 w 9477925"/>
              <a:gd name="connsiteY0" fmla="*/ 283275 h 4936551"/>
              <a:gd name="connsiteX1" fmla="*/ 4799316 w 9477925"/>
              <a:gd name="connsiteY1" fmla="*/ 67957 h 4936551"/>
              <a:gd name="connsiteX2" fmla="*/ 9044380 w 9477925"/>
              <a:gd name="connsiteY2" fmla="*/ 277538 h 4936551"/>
              <a:gd name="connsiteX3" fmla="*/ 9477147 w 9477925"/>
              <a:gd name="connsiteY3" fmla="*/ 2565621 h 4936551"/>
              <a:gd name="connsiteX4" fmla="*/ 9089737 w 9477925"/>
              <a:gd name="connsiteY4" fmla="*/ 4822247 h 4936551"/>
              <a:gd name="connsiteX5" fmla="*/ 4365399 w 9477925"/>
              <a:gd name="connsiteY5" fmla="*/ 4883373 h 4936551"/>
              <a:gd name="connsiteX6" fmla="*/ 540676 w 9477925"/>
              <a:gd name="connsiteY6" fmla="*/ 4762028 h 4936551"/>
              <a:gd name="connsiteX7" fmla="*/ 110576 w 9477925"/>
              <a:gd name="connsiteY7" fmla="*/ 2535829 h 4936551"/>
              <a:gd name="connsiteX8" fmla="*/ 493353 w 9477925"/>
              <a:gd name="connsiteY8" fmla="*/ 283275 h 4936551"/>
              <a:gd name="connsiteX0" fmla="*/ 509831 w 9462653"/>
              <a:gd name="connsiteY0" fmla="*/ 172645 h 5048171"/>
              <a:gd name="connsiteX1" fmla="*/ 4784044 w 9462653"/>
              <a:gd name="connsiteY1" fmla="*/ 179577 h 5048171"/>
              <a:gd name="connsiteX2" fmla="*/ 9029108 w 9462653"/>
              <a:gd name="connsiteY2" fmla="*/ 389158 h 5048171"/>
              <a:gd name="connsiteX3" fmla="*/ 9461875 w 9462653"/>
              <a:gd name="connsiteY3" fmla="*/ 2677241 h 5048171"/>
              <a:gd name="connsiteX4" fmla="*/ 9074465 w 9462653"/>
              <a:gd name="connsiteY4" fmla="*/ 4933867 h 5048171"/>
              <a:gd name="connsiteX5" fmla="*/ 4350127 w 9462653"/>
              <a:gd name="connsiteY5" fmla="*/ 4994993 h 5048171"/>
              <a:gd name="connsiteX6" fmla="*/ 525404 w 9462653"/>
              <a:gd name="connsiteY6" fmla="*/ 4873648 h 5048171"/>
              <a:gd name="connsiteX7" fmla="*/ 95304 w 9462653"/>
              <a:gd name="connsiteY7" fmla="*/ 2647449 h 5048171"/>
              <a:gd name="connsiteX8" fmla="*/ 509831 w 9462653"/>
              <a:gd name="connsiteY8" fmla="*/ 172645 h 5048171"/>
              <a:gd name="connsiteX0" fmla="*/ 532109 w 9484931"/>
              <a:gd name="connsiteY0" fmla="*/ 74392 h 4949918"/>
              <a:gd name="connsiteX1" fmla="*/ 4806322 w 9484931"/>
              <a:gd name="connsiteY1" fmla="*/ 81324 h 4949918"/>
              <a:gd name="connsiteX2" fmla="*/ 9051386 w 9484931"/>
              <a:gd name="connsiteY2" fmla="*/ 290905 h 4949918"/>
              <a:gd name="connsiteX3" fmla="*/ 9484153 w 9484931"/>
              <a:gd name="connsiteY3" fmla="*/ 2578988 h 4949918"/>
              <a:gd name="connsiteX4" fmla="*/ 9096743 w 9484931"/>
              <a:gd name="connsiteY4" fmla="*/ 4835614 h 4949918"/>
              <a:gd name="connsiteX5" fmla="*/ 4372405 w 9484931"/>
              <a:gd name="connsiteY5" fmla="*/ 4896740 h 4949918"/>
              <a:gd name="connsiteX6" fmla="*/ 547682 w 9484931"/>
              <a:gd name="connsiteY6" fmla="*/ 4775395 h 4949918"/>
              <a:gd name="connsiteX7" fmla="*/ 117582 w 9484931"/>
              <a:gd name="connsiteY7" fmla="*/ 2549196 h 4949918"/>
              <a:gd name="connsiteX8" fmla="*/ 532109 w 9484931"/>
              <a:gd name="connsiteY8" fmla="*/ 74392 h 4949918"/>
              <a:gd name="connsiteX0" fmla="*/ 426242 w 9379064"/>
              <a:gd name="connsiteY0" fmla="*/ 100062 h 4975588"/>
              <a:gd name="connsiteX1" fmla="*/ 4700455 w 9379064"/>
              <a:gd name="connsiteY1" fmla="*/ 106994 h 4975588"/>
              <a:gd name="connsiteX2" fmla="*/ 8945519 w 9379064"/>
              <a:gd name="connsiteY2" fmla="*/ 316575 h 4975588"/>
              <a:gd name="connsiteX3" fmla="*/ 9378286 w 9379064"/>
              <a:gd name="connsiteY3" fmla="*/ 2604658 h 4975588"/>
              <a:gd name="connsiteX4" fmla="*/ 8990876 w 9379064"/>
              <a:gd name="connsiteY4" fmla="*/ 4861284 h 4975588"/>
              <a:gd name="connsiteX5" fmla="*/ 4266538 w 9379064"/>
              <a:gd name="connsiteY5" fmla="*/ 4922410 h 4975588"/>
              <a:gd name="connsiteX6" fmla="*/ 441815 w 9379064"/>
              <a:gd name="connsiteY6" fmla="*/ 4801065 h 4975588"/>
              <a:gd name="connsiteX7" fmla="*/ 11715 w 9379064"/>
              <a:gd name="connsiteY7" fmla="*/ 2574866 h 4975588"/>
              <a:gd name="connsiteX8" fmla="*/ 426242 w 9379064"/>
              <a:gd name="connsiteY8" fmla="*/ 100062 h 4975588"/>
              <a:gd name="connsiteX0" fmla="*/ 433222 w 9386044"/>
              <a:gd name="connsiteY0" fmla="*/ 100062 h 5152458"/>
              <a:gd name="connsiteX1" fmla="*/ 4707435 w 9386044"/>
              <a:gd name="connsiteY1" fmla="*/ 106994 h 5152458"/>
              <a:gd name="connsiteX2" fmla="*/ 8952499 w 9386044"/>
              <a:gd name="connsiteY2" fmla="*/ 316575 h 5152458"/>
              <a:gd name="connsiteX3" fmla="*/ 9385266 w 9386044"/>
              <a:gd name="connsiteY3" fmla="*/ 2604658 h 5152458"/>
              <a:gd name="connsiteX4" fmla="*/ 8997856 w 9386044"/>
              <a:gd name="connsiteY4" fmla="*/ 4861284 h 5152458"/>
              <a:gd name="connsiteX5" fmla="*/ 4273518 w 9386044"/>
              <a:gd name="connsiteY5" fmla="*/ 4922410 h 5152458"/>
              <a:gd name="connsiteX6" fmla="*/ 417045 w 9386044"/>
              <a:gd name="connsiteY6" fmla="*/ 5055065 h 5152458"/>
              <a:gd name="connsiteX7" fmla="*/ 18695 w 9386044"/>
              <a:gd name="connsiteY7" fmla="*/ 2574866 h 5152458"/>
              <a:gd name="connsiteX8" fmla="*/ 433222 w 9386044"/>
              <a:gd name="connsiteY8" fmla="*/ 100062 h 5152458"/>
              <a:gd name="connsiteX0" fmla="*/ 433222 w 9386044"/>
              <a:gd name="connsiteY0" fmla="*/ 100062 h 5215884"/>
              <a:gd name="connsiteX1" fmla="*/ 4707435 w 9386044"/>
              <a:gd name="connsiteY1" fmla="*/ 106994 h 5215884"/>
              <a:gd name="connsiteX2" fmla="*/ 8952499 w 9386044"/>
              <a:gd name="connsiteY2" fmla="*/ 316575 h 5215884"/>
              <a:gd name="connsiteX3" fmla="*/ 9385266 w 9386044"/>
              <a:gd name="connsiteY3" fmla="*/ 2604658 h 5215884"/>
              <a:gd name="connsiteX4" fmla="*/ 8997856 w 9386044"/>
              <a:gd name="connsiteY4" fmla="*/ 4861284 h 5215884"/>
              <a:gd name="connsiteX5" fmla="*/ 4315851 w 9386044"/>
              <a:gd name="connsiteY5" fmla="*/ 5155243 h 5215884"/>
              <a:gd name="connsiteX6" fmla="*/ 417045 w 9386044"/>
              <a:gd name="connsiteY6" fmla="*/ 5055065 h 5215884"/>
              <a:gd name="connsiteX7" fmla="*/ 18695 w 9386044"/>
              <a:gd name="connsiteY7" fmla="*/ 2574866 h 5215884"/>
              <a:gd name="connsiteX8" fmla="*/ 433222 w 9386044"/>
              <a:gd name="connsiteY8" fmla="*/ 100062 h 5215884"/>
              <a:gd name="connsiteX0" fmla="*/ 433222 w 9386044"/>
              <a:gd name="connsiteY0" fmla="*/ 100062 h 5215884"/>
              <a:gd name="connsiteX1" fmla="*/ 4707435 w 9386044"/>
              <a:gd name="connsiteY1" fmla="*/ 106994 h 5215884"/>
              <a:gd name="connsiteX2" fmla="*/ 8952499 w 9386044"/>
              <a:gd name="connsiteY2" fmla="*/ 316575 h 5215884"/>
              <a:gd name="connsiteX3" fmla="*/ 9385266 w 9386044"/>
              <a:gd name="connsiteY3" fmla="*/ 2604658 h 5215884"/>
              <a:gd name="connsiteX4" fmla="*/ 8955523 w 9386044"/>
              <a:gd name="connsiteY4" fmla="*/ 5072951 h 5215884"/>
              <a:gd name="connsiteX5" fmla="*/ 4315851 w 9386044"/>
              <a:gd name="connsiteY5" fmla="*/ 5155243 h 5215884"/>
              <a:gd name="connsiteX6" fmla="*/ 417045 w 9386044"/>
              <a:gd name="connsiteY6" fmla="*/ 5055065 h 5215884"/>
              <a:gd name="connsiteX7" fmla="*/ 18695 w 9386044"/>
              <a:gd name="connsiteY7" fmla="*/ 2574866 h 5215884"/>
              <a:gd name="connsiteX8" fmla="*/ 433222 w 9386044"/>
              <a:gd name="connsiteY8" fmla="*/ 100062 h 5215884"/>
              <a:gd name="connsiteX0" fmla="*/ 433222 w 9375547"/>
              <a:gd name="connsiteY0" fmla="*/ 100062 h 5215884"/>
              <a:gd name="connsiteX1" fmla="*/ 4707435 w 9375547"/>
              <a:gd name="connsiteY1" fmla="*/ 106994 h 5215884"/>
              <a:gd name="connsiteX2" fmla="*/ 8952499 w 9375547"/>
              <a:gd name="connsiteY2" fmla="*/ 316575 h 5215884"/>
              <a:gd name="connsiteX3" fmla="*/ 9374682 w 9375547"/>
              <a:gd name="connsiteY3" fmla="*/ 2752824 h 5215884"/>
              <a:gd name="connsiteX4" fmla="*/ 8955523 w 9375547"/>
              <a:gd name="connsiteY4" fmla="*/ 5072951 h 5215884"/>
              <a:gd name="connsiteX5" fmla="*/ 4315851 w 9375547"/>
              <a:gd name="connsiteY5" fmla="*/ 5155243 h 5215884"/>
              <a:gd name="connsiteX6" fmla="*/ 417045 w 9375547"/>
              <a:gd name="connsiteY6" fmla="*/ 5055065 h 5215884"/>
              <a:gd name="connsiteX7" fmla="*/ 18695 w 9375547"/>
              <a:gd name="connsiteY7" fmla="*/ 2574866 h 5215884"/>
              <a:gd name="connsiteX8" fmla="*/ 433222 w 9375547"/>
              <a:gd name="connsiteY8" fmla="*/ 100062 h 5215884"/>
              <a:gd name="connsiteX0" fmla="*/ 433222 w 9375547"/>
              <a:gd name="connsiteY0" fmla="*/ 100062 h 5215884"/>
              <a:gd name="connsiteX1" fmla="*/ 4707435 w 9375547"/>
              <a:gd name="connsiteY1" fmla="*/ 106994 h 5215884"/>
              <a:gd name="connsiteX2" fmla="*/ 8952499 w 9375547"/>
              <a:gd name="connsiteY2" fmla="*/ 316575 h 5215884"/>
              <a:gd name="connsiteX3" fmla="*/ 9374682 w 9375547"/>
              <a:gd name="connsiteY3" fmla="*/ 2752824 h 5215884"/>
              <a:gd name="connsiteX4" fmla="*/ 8955523 w 9375547"/>
              <a:gd name="connsiteY4" fmla="*/ 5072951 h 5215884"/>
              <a:gd name="connsiteX5" fmla="*/ 4315851 w 9375547"/>
              <a:gd name="connsiteY5" fmla="*/ 5155243 h 5215884"/>
              <a:gd name="connsiteX6" fmla="*/ 417045 w 9375547"/>
              <a:gd name="connsiteY6" fmla="*/ 5055065 h 5215884"/>
              <a:gd name="connsiteX7" fmla="*/ 18695 w 9375547"/>
              <a:gd name="connsiteY7" fmla="*/ 2574866 h 5215884"/>
              <a:gd name="connsiteX8" fmla="*/ 433222 w 9375547"/>
              <a:gd name="connsiteY8" fmla="*/ 100062 h 5215884"/>
              <a:gd name="connsiteX0" fmla="*/ 433222 w 9375547"/>
              <a:gd name="connsiteY0" fmla="*/ 100062 h 5215884"/>
              <a:gd name="connsiteX1" fmla="*/ 4707435 w 9375547"/>
              <a:gd name="connsiteY1" fmla="*/ 106994 h 5215884"/>
              <a:gd name="connsiteX2" fmla="*/ 8952499 w 9375547"/>
              <a:gd name="connsiteY2" fmla="*/ 316575 h 5215884"/>
              <a:gd name="connsiteX3" fmla="*/ 9374682 w 9375547"/>
              <a:gd name="connsiteY3" fmla="*/ 2752824 h 5215884"/>
              <a:gd name="connsiteX4" fmla="*/ 8955523 w 9375547"/>
              <a:gd name="connsiteY4" fmla="*/ 5072951 h 5215884"/>
              <a:gd name="connsiteX5" fmla="*/ 4315851 w 9375547"/>
              <a:gd name="connsiteY5" fmla="*/ 5155243 h 5215884"/>
              <a:gd name="connsiteX6" fmla="*/ 417045 w 9375547"/>
              <a:gd name="connsiteY6" fmla="*/ 5055065 h 5215884"/>
              <a:gd name="connsiteX7" fmla="*/ 18695 w 9375547"/>
              <a:gd name="connsiteY7" fmla="*/ 2574866 h 5215884"/>
              <a:gd name="connsiteX8" fmla="*/ 433222 w 9375547"/>
              <a:gd name="connsiteY8" fmla="*/ 100062 h 5215884"/>
              <a:gd name="connsiteX0" fmla="*/ 433222 w 9378046"/>
              <a:gd name="connsiteY0" fmla="*/ 100062 h 5215884"/>
              <a:gd name="connsiteX1" fmla="*/ 4707435 w 9378046"/>
              <a:gd name="connsiteY1" fmla="*/ 106994 h 5215884"/>
              <a:gd name="connsiteX2" fmla="*/ 9037165 w 9378046"/>
              <a:gd name="connsiteY2" fmla="*/ 348325 h 5215884"/>
              <a:gd name="connsiteX3" fmla="*/ 9374682 w 9378046"/>
              <a:gd name="connsiteY3" fmla="*/ 2752824 h 5215884"/>
              <a:gd name="connsiteX4" fmla="*/ 8955523 w 9378046"/>
              <a:gd name="connsiteY4" fmla="*/ 5072951 h 5215884"/>
              <a:gd name="connsiteX5" fmla="*/ 4315851 w 9378046"/>
              <a:gd name="connsiteY5" fmla="*/ 5155243 h 5215884"/>
              <a:gd name="connsiteX6" fmla="*/ 417045 w 9378046"/>
              <a:gd name="connsiteY6" fmla="*/ 5055065 h 5215884"/>
              <a:gd name="connsiteX7" fmla="*/ 18695 w 9378046"/>
              <a:gd name="connsiteY7" fmla="*/ 2574866 h 5215884"/>
              <a:gd name="connsiteX8" fmla="*/ 433222 w 9378046"/>
              <a:gd name="connsiteY8" fmla="*/ 100062 h 5215884"/>
              <a:gd name="connsiteX0" fmla="*/ 507306 w 9378046"/>
              <a:gd name="connsiteY0" fmla="*/ 102435 h 5207674"/>
              <a:gd name="connsiteX1" fmla="*/ 4707435 w 9378046"/>
              <a:gd name="connsiteY1" fmla="*/ 98784 h 5207674"/>
              <a:gd name="connsiteX2" fmla="*/ 9037165 w 9378046"/>
              <a:gd name="connsiteY2" fmla="*/ 340115 h 5207674"/>
              <a:gd name="connsiteX3" fmla="*/ 9374682 w 9378046"/>
              <a:gd name="connsiteY3" fmla="*/ 2744614 h 5207674"/>
              <a:gd name="connsiteX4" fmla="*/ 8955523 w 9378046"/>
              <a:gd name="connsiteY4" fmla="*/ 5064741 h 5207674"/>
              <a:gd name="connsiteX5" fmla="*/ 4315851 w 9378046"/>
              <a:gd name="connsiteY5" fmla="*/ 5147033 h 5207674"/>
              <a:gd name="connsiteX6" fmla="*/ 417045 w 9378046"/>
              <a:gd name="connsiteY6" fmla="*/ 5046855 h 5207674"/>
              <a:gd name="connsiteX7" fmla="*/ 18695 w 9378046"/>
              <a:gd name="connsiteY7" fmla="*/ 2566656 h 5207674"/>
              <a:gd name="connsiteX8" fmla="*/ 507306 w 9378046"/>
              <a:gd name="connsiteY8" fmla="*/ 102435 h 5207674"/>
              <a:gd name="connsiteX0" fmla="*/ 507306 w 9378046"/>
              <a:gd name="connsiteY0" fmla="*/ 110284 h 5183773"/>
              <a:gd name="connsiteX1" fmla="*/ 4707435 w 9378046"/>
              <a:gd name="connsiteY1" fmla="*/ 74883 h 5183773"/>
              <a:gd name="connsiteX2" fmla="*/ 9037165 w 9378046"/>
              <a:gd name="connsiteY2" fmla="*/ 316214 h 5183773"/>
              <a:gd name="connsiteX3" fmla="*/ 9374682 w 9378046"/>
              <a:gd name="connsiteY3" fmla="*/ 2720713 h 5183773"/>
              <a:gd name="connsiteX4" fmla="*/ 8955523 w 9378046"/>
              <a:gd name="connsiteY4" fmla="*/ 5040840 h 5183773"/>
              <a:gd name="connsiteX5" fmla="*/ 4315851 w 9378046"/>
              <a:gd name="connsiteY5" fmla="*/ 5123132 h 5183773"/>
              <a:gd name="connsiteX6" fmla="*/ 417045 w 9378046"/>
              <a:gd name="connsiteY6" fmla="*/ 5022954 h 5183773"/>
              <a:gd name="connsiteX7" fmla="*/ 18695 w 9378046"/>
              <a:gd name="connsiteY7" fmla="*/ 2542755 h 5183773"/>
              <a:gd name="connsiteX8" fmla="*/ 507306 w 9378046"/>
              <a:gd name="connsiteY8" fmla="*/ 110284 h 5183773"/>
              <a:gd name="connsiteX0" fmla="*/ 507306 w 9378046"/>
              <a:gd name="connsiteY0" fmla="*/ 119454 h 5161193"/>
              <a:gd name="connsiteX1" fmla="*/ 4707435 w 9378046"/>
              <a:gd name="connsiteY1" fmla="*/ 52303 h 5161193"/>
              <a:gd name="connsiteX2" fmla="*/ 9037165 w 9378046"/>
              <a:gd name="connsiteY2" fmla="*/ 293634 h 5161193"/>
              <a:gd name="connsiteX3" fmla="*/ 9374682 w 9378046"/>
              <a:gd name="connsiteY3" fmla="*/ 2698133 h 5161193"/>
              <a:gd name="connsiteX4" fmla="*/ 8955523 w 9378046"/>
              <a:gd name="connsiteY4" fmla="*/ 5018260 h 5161193"/>
              <a:gd name="connsiteX5" fmla="*/ 4315851 w 9378046"/>
              <a:gd name="connsiteY5" fmla="*/ 5100552 h 5161193"/>
              <a:gd name="connsiteX6" fmla="*/ 417045 w 9378046"/>
              <a:gd name="connsiteY6" fmla="*/ 5000374 h 5161193"/>
              <a:gd name="connsiteX7" fmla="*/ 18695 w 9378046"/>
              <a:gd name="connsiteY7" fmla="*/ 2520175 h 5161193"/>
              <a:gd name="connsiteX8" fmla="*/ 507306 w 9378046"/>
              <a:gd name="connsiteY8" fmla="*/ 119454 h 5161193"/>
              <a:gd name="connsiteX0" fmla="*/ 507306 w 9378046"/>
              <a:gd name="connsiteY0" fmla="*/ 152133 h 5193872"/>
              <a:gd name="connsiteX1" fmla="*/ 4707435 w 9378046"/>
              <a:gd name="connsiteY1" fmla="*/ 84982 h 5193872"/>
              <a:gd name="connsiteX2" fmla="*/ 9037165 w 9378046"/>
              <a:gd name="connsiteY2" fmla="*/ 326313 h 5193872"/>
              <a:gd name="connsiteX3" fmla="*/ 9374682 w 9378046"/>
              <a:gd name="connsiteY3" fmla="*/ 2730812 h 5193872"/>
              <a:gd name="connsiteX4" fmla="*/ 8955523 w 9378046"/>
              <a:gd name="connsiteY4" fmla="*/ 5050939 h 5193872"/>
              <a:gd name="connsiteX5" fmla="*/ 4315851 w 9378046"/>
              <a:gd name="connsiteY5" fmla="*/ 5133231 h 5193872"/>
              <a:gd name="connsiteX6" fmla="*/ 417045 w 9378046"/>
              <a:gd name="connsiteY6" fmla="*/ 5033053 h 5193872"/>
              <a:gd name="connsiteX7" fmla="*/ 18695 w 9378046"/>
              <a:gd name="connsiteY7" fmla="*/ 2552854 h 5193872"/>
              <a:gd name="connsiteX8" fmla="*/ 507306 w 9378046"/>
              <a:gd name="connsiteY8" fmla="*/ 152133 h 5193872"/>
              <a:gd name="connsiteX0" fmla="*/ 443806 w 9378046"/>
              <a:gd name="connsiteY0" fmla="*/ 152133 h 5193872"/>
              <a:gd name="connsiteX1" fmla="*/ 4707435 w 9378046"/>
              <a:gd name="connsiteY1" fmla="*/ 84982 h 5193872"/>
              <a:gd name="connsiteX2" fmla="*/ 9037165 w 9378046"/>
              <a:gd name="connsiteY2" fmla="*/ 326313 h 5193872"/>
              <a:gd name="connsiteX3" fmla="*/ 9374682 w 9378046"/>
              <a:gd name="connsiteY3" fmla="*/ 2730812 h 5193872"/>
              <a:gd name="connsiteX4" fmla="*/ 8955523 w 9378046"/>
              <a:gd name="connsiteY4" fmla="*/ 5050939 h 5193872"/>
              <a:gd name="connsiteX5" fmla="*/ 4315851 w 9378046"/>
              <a:gd name="connsiteY5" fmla="*/ 5133231 h 5193872"/>
              <a:gd name="connsiteX6" fmla="*/ 417045 w 9378046"/>
              <a:gd name="connsiteY6" fmla="*/ 5033053 h 5193872"/>
              <a:gd name="connsiteX7" fmla="*/ 18695 w 9378046"/>
              <a:gd name="connsiteY7" fmla="*/ 2552854 h 5193872"/>
              <a:gd name="connsiteX8" fmla="*/ 443806 w 9378046"/>
              <a:gd name="connsiteY8" fmla="*/ 152133 h 5193872"/>
              <a:gd name="connsiteX0" fmla="*/ 432834 w 9367074"/>
              <a:gd name="connsiteY0" fmla="*/ 152133 h 5182478"/>
              <a:gd name="connsiteX1" fmla="*/ 4696463 w 9367074"/>
              <a:gd name="connsiteY1" fmla="*/ 84982 h 5182478"/>
              <a:gd name="connsiteX2" fmla="*/ 9026193 w 9367074"/>
              <a:gd name="connsiteY2" fmla="*/ 326313 h 5182478"/>
              <a:gd name="connsiteX3" fmla="*/ 9363710 w 9367074"/>
              <a:gd name="connsiteY3" fmla="*/ 2730812 h 5182478"/>
              <a:gd name="connsiteX4" fmla="*/ 8944551 w 9367074"/>
              <a:gd name="connsiteY4" fmla="*/ 5050939 h 5182478"/>
              <a:gd name="connsiteX5" fmla="*/ 4304879 w 9367074"/>
              <a:gd name="connsiteY5" fmla="*/ 5133231 h 5182478"/>
              <a:gd name="connsiteX6" fmla="*/ 490739 w 9367074"/>
              <a:gd name="connsiteY6" fmla="*/ 5011886 h 5182478"/>
              <a:gd name="connsiteX7" fmla="*/ 7723 w 9367074"/>
              <a:gd name="connsiteY7" fmla="*/ 2552854 h 5182478"/>
              <a:gd name="connsiteX8" fmla="*/ 432834 w 9367074"/>
              <a:gd name="connsiteY8" fmla="*/ 152133 h 5182478"/>
              <a:gd name="connsiteX0" fmla="*/ 432834 w 9367074"/>
              <a:gd name="connsiteY0" fmla="*/ 152133 h 5163910"/>
              <a:gd name="connsiteX1" fmla="*/ 4696463 w 9367074"/>
              <a:gd name="connsiteY1" fmla="*/ 84982 h 5163910"/>
              <a:gd name="connsiteX2" fmla="*/ 9026193 w 9367074"/>
              <a:gd name="connsiteY2" fmla="*/ 326313 h 5163910"/>
              <a:gd name="connsiteX3" fmla="*/ 9363710 w 9367074"/>
              <a:gd name="connsiteY3" fmla="*/ 2730812 h 5163910"/>
              <a:gd name="connsiteX4" fmla="*/ 8944551 w 9367074"/>
              <a:gd name="connsiteY4" fmla="*/ 5050939 h 5163910"/>
              <a:gd name="connsiteX5" fmla="*/ 4304879 w 9367074"/>
              <a:gd name="connsiteY5" fmla="*/ 5090897 h 5163910"/>
              <a:gd name="connsiteX6" fmla="*/ 490739 w 9367074"/>
              <a:gd name="connsiteY6" fmla="*/ 5011886 h 5163910"/>
              <a:gd name="connsiteX7" fmla="*/ 7723 w 9367074"/>
              <a:gd name="connsiteY7" fmla="*/ 2552854 h 5163910"/>
              <a:gd name="connsiteX8" fmla="*/ 432834 w 9367074"/>
              <a:gd name="connsiteY8" fmla="*/ 152133 h 5163910"/>
              <a:gd name="connsiteX0" fmla="*/ 432834 w 9367908"/>
              <a:gd name="connsiteY0" fmla="*/ 152133 h 5163910"/>
              <a:gd name="connsiteX1" fmla="*/ 4696463 w 9367908"/>
              <a:gd name="connsiteY1" fmla="*/ 84982 h 5163910"/>
              <a:gd name="connsiteX2" fmla="*/ 9026193 w 9367908"/>
              <a:gd name="connsiteY2" fmla="*/ 326313 h 5163910"/>
              <a:gd name="connsiteX3" fmla="*/ 9363710 w 9367908"/>
              <a:gd name="connsiteY3" fmla="*/ 2730812 h 5163910"/>
              <a:gd name="connsiteX4" fmla="*/ 8986884 w 9367908"/>
              <a:gd name="connsiteY4" fmla="*/ 5050939 h 5163910"/>
              <a:gd name="connsiteX5" fmla="*/ 4304879 w 9367908"/>
              <a:gd name="connsiteY5" fmla="*/ 5090897 h 5163910"/>
              <a:gd name="connsiteX6" fmla="*/ 490739 w 9367908"/>
              <a:gd name="connsiteY6" fmla="*/ 5011886 h 5163910"/>
              <a:gd name="connsiteX7" fmla="*/ 7723 w 9367908"/>
              <a:gd name="connsiteY7" fmla="*/ 2552854 h 5163910"/>
              <a:gd name="connsiteX8" fmla="*/ 432834 w 9367908"/>
              <a:gd name="connsiteY8" fmla="*/ 152133 h 5163910"/>
              <a:gd name="connsiteX0" fmla="*/ 432834 w 9367074"/>
              <a:gd name="connsiteY0" fmla="*/ 152133 h 5163910"/>
              <a:gd name="connsiteX1" fmla="*/ 4696463 w 9367074"/>
              <a:gd name="connsiteY1" fmla="*/ 84982 h 5163910"/>
              <a:gd name="connsiteX2" fmla="*/ 9026193 w 9367074"/>
              <a:gd name="connsiteY2" fmla="*/ 326313 h 5163910"/>
              <a:gd name="connsiteX3" fmla="*/ 9363710 w 9367074"/>
              <a:gd name="connsiteY3" fmla="*/ 2730812 h 5163910"/>
              <a:gd name="connsiteX4" fmla="*/ 8933968 w 9367074"/>
              <a:gd name="connsiteY4" fmla="*/ 5050939 h 5163910"/>
              <a:gd name="connsiteX5" fmla="*/ 4304879 w 9367074"/>
              <a:gd name="connsiteY5" fmla="*/ 5090897 h 5163910"/>
              <a:gd name="connsiteX6" fmla="*/ 490739 w 9367074"/>
              <a:gd name="connsiteY6" fmla="*/ 5011886 h 5163910"/>
              <a:gd name="connsiteX7" fmla="*/ 7723 w 9367074"/>
              <a:gd name="connsiteY7" fmla="*/ 2552854 h 5163910"/>
              <a:gd name="connsiteX8" fmla="*/ 432834 w 9367074"/>
              <a:gd name="connsiteY8" fmla="*/ 152133 h 5163910"/>
              <a:gd name="connsiteX0" fmla="*/ 432834 w 9364816"/>
              <a:gd name="connsiteY0" fmla="*/ 152133 h 5163910"/>
              <a:gd name="connsiteX1" fmla="*/ 4696463 w 9364816"/>
              <a:gd name="connsiteY1" fmla="*/ 84982 h 5163910"/>
              <a:gd name="connsiteX2" fmla="*/ 8962693 w 9364816"/>
              <a:gd name="connsiteY2" fmla="*/ 347479 h 5163910"/>
              <a:gd name="connsiteX3" fmla="*/ 9363710 w 9364816"/>
              <a:gd name="connsiteY3" fmla="*/ 2730812 h 5163910"/>
              <a:gd name="connsiteX4" fmla="*/ 8933968 w 9364816"/>
              <a:gd name="connsiteY4" fmla="*/ 5050939 h 5163910"/>
              <a:gd name="connsiteX5" fmla="*/ 4304879 w 9364816"/>
              <a:gd name="connsiteY5" fmla="*/ 5090897 h 5163910"/>
              <a:gd name="connsiteX6" fmla="*/ 490739 w 9364816"/>
              <a:gd name="connsiteY6" fmla="*/ 5011886 h 5163910"/>
              <a:gd name="connsiteX7" fmla="*/ 7723 w 9364816"/>
              <a:gd name="connsiteY7" fmla="*/ 2552854 h 5163910"/>
              <a:gd name="connsiteX8" fmla="*/ 432834 w 9364816"/>
              <a:gd name="connsiteY8" fmla="*/ 152133 h 5163910"/>
              <a:gd name="connsiteX0" fmla="*/ 492759 w 9361241"/>
              <a:gd name="connsiteY0" fmla="*/ 155364 h 5156558"/>
              <a:gd name="connsiteX1" fmla="*/ 4692888 w 9361241"/>
              <a:gd name="connsiteY1" fmla="*/ 77630 h 5156558"/>
              <a:gd name="connsiteX2" fmla="*/ 8959118 w 9361241"/>
              <a:gd name="connsiteY2" fmla="*/ 340127 h 5156558"/>
              <a:gd name="connsiteX3" fmla="*/ 9360135 w 9361241"/>
              <a:gd name="connsiteY3" fmla="*/ 2723460 h 5156558"/>
              <a:gd name="connsiteX4" fmla="*/ 8930393 w 9361241"/>
              <a:gd name="connsiteY4" fmla="*/ 5043587 h 5156558"/>
              <a:gd name="connsiteX5" fmla="*/ 4301304 w 9361241"/>
              <a:gd name="connsiteY5" fmla="*/ 5083545 h 5156558"/>
              <a:gd name="connsiteX6" fmla="*/ 487164 w 9361241"/>
              <a:gd name="connsiteY6" fmla="*/ 5004534 h 5156558"/>
              <a:gd name="connsiteX7" fmla="*/ 4148 w 9361241"/>
              <a:gd name="connsiteY7" fmla="*/ 2545502 h 5156558"/>
              <a:gd name="connsiteX8" fmla="*/ 492759 w 9361241"/>
              <a:gd name="connsiteY8" fmla="*/ 155364 h 5156558"/>
              <a:gd name="connsiteX0" fmla="*/ 538454 w 9406936"/>
              <a:gd name="connsiteY0" fmla="*/ 195032 h 5196226"/>
              <a:gd name="connsiteX1" fmla="*/ 4738583 w 9406936"/>
              <a:gd name="connsiteY1" fmla="*/ 117298 h 5196226"/>
              <a:gd name="connsiteX2" fmla="*/ 9004813 w 9406936"/>
              <a:gd name="connsiteY2" fmla="*/ 379795 h 5196226"/>
              <a:gd name="connsiteX3" fmla="*/ 9405830 w 9406936"/>
              <a:gd name="connsiteY3" fmla="*/ 2763128 h 5196226"/>
              <a:gd name="connsiteX4" fmla="*/ 8976088 w 9406936"/>
              <a:gd name="connsiteY4" fmla="*/ 5083255 h 5196226"/>
              <a:gd name="connsiteX5" fmla="*/ 4346999 w 9406936"/>
              <a:gd name="connsiteY5" fmla="*/ 5123213 h 5196226"/>
              <a:gd name="connsiteX6" fmla="*/ 532859 w 9406936"/>
              <a:gd name="connsiteY6" fmla="*/ 5044202 h 5196226"/>
              <a:gd name="connsiteX7" fmla="*/ 71009 w 9406936"/>
              <a:gd name="connsiteY7" fmla="*/ 2585170 h 5196226"/>
              <a:gd name="connsiteX8" fmla="*/ 538454 w 9406936"/>
              <a:gd name="connsiteY8" fmla="*/ 195032 h 5196226"/>
              <a:gd name="connsiteX0" fmla="*/ 475319 w 9343801"/>
              <a:gd name="connsiteY0" fmla="*/ 250834 h 5252028"/>
              <a:gd name="connsiteX1" fmla="*/ 4675448 w 9343801"/>
              <a:gd name="connsiteY1" fmla="*/ 173100 h 5252028"/>
              <a:gd name="connsiteX2" fmla="*/ 8941678 w 9343801"/>
              <a:gd name="connsiteY2" fmla="*/ 435597 h 5252028"/>
              <a:gd name="connsiteX3" fmla="*/ 9342695 w 9343801"/>
              <a:gd name="connsiteY3" fmla="*/ 2818930 h 5252028"/>
              <a:gd name="connsiteX4" fmla="*/ 8912953 w 9343801"/>
              <a:gd name="connsiteY4" fmla="*/ 5139057 h 5252028"/>
              <a:gd name="connsiteX5" fmla="*/ 4283864 w 9343801"/>
              <a:gd name="connsiteY5" fmla="*/ 5179015 h 5252028"/>
              <a:gd name="connsiteX6" fmla="*/ 469724 w 9343801"/>
              <a:gd name="connsiteY6" fmla="*/ 5100004 h 5252028"/>
              <a:gd name="connsiteX7" fmla="*/ 7874 w 9343801"/>
              <a:gd name="connsiteY7" fmla="*/ 2640972 h 5252028"/>
              <a:gd name="connsiteX8" fmla="*/ 475319 w 9343801"/>
              <a:gd name="connsiteY8" fmla="*/ 250834 h 5252028"/>
              <a:gd name="connsiteX0" fmla="*/ 476561 w 9345043"/>
              <a:gd name="connsiteY0" fmla="*/ 175925 h 5177119"/>
              <a:gd name="connsiteX1" fmla="*/ 4676690 w 9345043"/>
              <a:gd name="connsiteY1" fmla="*/ 98191 h 5177119"/>
              <a:gd name="connsiteX2" fmla="*/ 8942920 w 9345043"/>
              <a:gd name="connsiteY2" fmla="*/ 360688 h 5177119"/>
              <a:gd name="connsiteX3" fmla="*/ 9343937 w 9345043"/>
              <a:gd name="connsiteY3" fmla="*/ 2744021 h 5177119"/>
              <a:gd name="connsiteX4" fmla="*/ 8914195 w 9345043"/>
              <a:gd name="connsiteY4" fmla="*/ 5064148 h 5177119"/>
              <a:gd name="connsiteX5" fmla="*/ 4285106 w 9345043"/>
              <a:gd name="connsiteY5" fmla="*/ 5104106 h 5177119"/>
              <a:gd name="connsiteX6" fmla="*/ 470966 w 9345043"/>
              <a:gd name="connsiteY6" fmla="*/ 5025095 h 5177119"/>
              <a:gd name="connsiteX7" fmla="*/ 9116 w 9345043"/>
              <a:gd name="connsiteY7" fmla="*/ 2566063 h 5177119"/>
              <a:gd name="connsiteX8" fmla="*/ 476561 w 9345043"/>
              <a:gd name="connsiteY8" fmla="*/ 175925 h 5177119"/>
              <a:gd name="connsiteX0" fmla="*/ 422868 w 9354850"/>
              <a:gd name="connsiteY0" fmla="*/ 172764 h 5184541"/>
              <a:gd name="connsiteX1" fmla="*/ 4686497 w 9354850"/>
              <a:gd name="connsiteY1" fmla="*/ 105613 h 5184541"/>
              <a:gd name="connsiteX2" fmla="*/ 8952727 w 9354850"/>
              <a:gd name="connsiteY2" fmla="*/ 368110 h 5184541"/>
              <a:gd name="connsiteX3" fmla="*/ 9353744 w 9354850"/>
              <a:gd name="connsiteY3" fmla="*/ 2751443 h 5184541"/>
              <a:gd name="connsiteX4" fmla="*/ 8924002 w 9354850"/>
              <a:gd name="connsiteY4" fmla="*/ 5071570 h 5184541"/>
              <a:gd name="connsiteX5" fmla="*/ 4294913 w 9354850"/>
              <a:gd name="connsiteY5" fmla="*/ 5111528 h 5184541"/>
              <a:gd name="connsiteX6" fmla="*/ 480773 w 9354850"/>
              <a:gd name="connsiteY6" fmla="*/ 5032517 h 5184541"/>
              <a:gd name="connsiteX7" fmla="*/ 18923 w 9354850"/>
              <a:gd name="connsiteY7" fmla="*/ 2573485 h 5184541"/>
              <a:gd name="connsiteX8" fmla="*/ 422868 w 9354850"/>
              <a:gd name="connsiteY8" fmla="*/ 172764 h 5184541"/>
              <a:gd name="connsiteX0" fmla="*/ 429393 w 9361375"/>
              <a:gd name="connsiteY0" fmla="*/ 144686 h 5156463"/>
              <a:gd name="connsiteX1" fmla="*/ 4693022 w 9361375"/>
              <a:gd name="connsiteY1" fmla="*/ 77535 h 5156463"/>
              <a:gd name="connsiteX2" fmla="*/ 8959252 w 9361375"/>
              <a:gd name="connsiteY2" fmla="*/ 340032 h 5156463"/>
              <a:gd name="connsiteX3" fmla="*/ 9360269 w 9361375"/>
              <a:gd name="connsiteY3" fmla="*/ 2723365 h 5156463"/>
              <a:gd name="connsiteX4" fmla="*/ 8930527 w 9361375"/>
              <a:gd name="connsiteY4" fmla="*/ 5043492 h 5156463"/>
              <a:gd name="connsiteX5" fmla="*/ 4301438 w 9361375"/>
              <a:gd name="connsiteY5" fmla="*/ 5083450 h 5156463"/>
              <a:gd name="connsiteX6" fmla="*/ 487298 w 9361375"/>
              <a:gd name="connsiteY6" fmla="*/ 5004439 h 5156463"/>
              <a:gd name="connsiteX7" fmla="*/ 25448 w 9361375"/>
              <a:gd name="connsiteY7" fmla="*/ 2545407 h 5156463"/>
              <a:gd name="connsiteX8" fmla="*/ 429393 w 9361375"/>
              <a:gd name="connsiteY8" fmla="*/ 144686 h 5156463"/>
              <a:gd name="connsiteX0" fmla="*/ 410133 w 9342115"/>
              <a:gd name="connsiteY0" fmla="*/ 132686 h 5144463"/>
              <a:gd name="connsiteX1" fmla="*/ 4673762 w 9342115"/>
              <a:gd name="connsiteY1" fmla="*/ 65535 h 5144463"/>
              <a:gd name="connsiteX2" fmla="*/ 8939992 w 9342115"/>
              <a:gd name="connsiteY2" fmla="*/ 328032 h 5144463"/>
              <a:gd name="connsiteX3" fmla="*/ 9341009 w 9342115"/>
              <a:gd name="connsiteY3" fmla="*/ 2711365 h 5144463"/>
              <a:gd name="connsiteX4" fmla="*/ 8911267 w 9342115"/>
              <a:gd name="connsiteY4" fmla="*/ 5031492 h 5144463"/>
              <a:gd name="connsiteX5" fmla="*/ 4282178 w 9342115"/>
              <a:gd name="connsiteY5" fmla="*/ 5071450 h 5144463"/>
              <a:gd name="connsiteX6" fmla="*/ 468038 w 9342115"/>
              <a:gd name="connsiteY6" fmla="*/ 4992439 h 5144463"/>
              <a:gd name="connsiteX7" fmla="*/ 6188 w 9342115"/>
              <a:gd name="connsiteY7" fmla="*/ 2533407 h 5144463"/>
              <a:gd name="connsiteX8" fmla="*/ 410133 w 9342115"/>
              <a:gd name="connsiteY8" fmla="*/ 132686 h 5144463"/>
              <a:gd name="connsiteX0" fmla="*/ 409230 w 9341212"/>
              <a:gd name="connsiteY0" fmla="*/ 156054 h 5167831"/>
              <a:gd name="connsiteX1" fmla="*/ 4672859 w 9341212"/>
              <a:gd name="connsiteY1" fmla="*/ 88903 h 5167831"/>
              <a:gd name="connsiteX2" fmla="*/ 8939089 w 9341212"/>
              <a:gd name="connsiteY2" fmla="*/ 351400 h 5167831"/>
              <a:gd name="connsiteX3" fmla="*/ 9340106 w 9341212"/>
              <a:gd name="connsiteY3" fmla="*/ 2734733 h 5167831"/>
              <a:gd name="connsiteX4" fmla="*/ 8910364 w 9341212"/>
              <a:gd name="connsiteY4" fmla="*/ 5054860 h 5167831"/>
              <a:gd name="connsiteX5" fmla="*/ 4281275 w 9341212"/>
              <a:gd name="connsiteY5" fmla="*/ 5094818 h 5167831"/>
              <a:gd name="connsiteX6" fmla="*/ 467135 w 9341212"/>
              <a:gd name="connsiteY6" fmla="*/ 5015807 h 5167831"/>
              <a:gd name="connsiteX7" fmla="*/ 5285 w 9341212"/>
              <a:gd name="connsiteY7" fmla="*/ 2556775 h 5167831"/>
              <a:gd name="connsiteX8" fmla="*/ 409230 w 9341212"/>
              <a:gd name="connsiteY8" fmla="*/ 156054 h 5167831"/>
              <a:gd name="connsiteX0" fmla="*/ 409230 w 9342788"/>
              <a:gd name="connsiteY0" fmla="*/ 156054 h 5167831"/>
              <a:gd name="connsiteX1" fmla="*/ 4672859 w 9342788"/>
              <a:gd name="connsiteY1" fmla="*/ 88903 h 5167831"/>
              <a:gd name="connsiteX2" fmla="*/ 8992005 w 9342788"/>
              <a:gd name="connsiteY2" fmla="*/ 340817 h 5167831"/>
              <a:gd name="connsiteX3" fmla="*/ 9340106 w 9342788"/>
              <a:gd name="connsiteY3" fmla="*/ 2734733 h 5167831"/>
              <a:gd name="connsiteX4" fmla="*/ 8910364 w 9342788"/>
              <a:gd name="connsiteY4" fmla="*/ 5054860 h 5167831"/>
              <a:gd name="connsiteX5" fmla="*/ 4281275 w 9342788"/>
              <a:gd name="connsiteY5" fmla="*/ 5094818 h 5167831"/>
              <a:gd name="connsiteX6" fmla="*/ 467135 w 9342788"/>
              <a:gd name="connsiteY6" fmla="*/ 5015807 h 5167831"/>
              <a:gd name="connsiteX7" fmla="*/ 5285 w 9342788"/>
              <a:gd name="connsiteY7" fmla="*/ 2556775 h 5167831"/>
              <a:gd name="connsiteX8" fmla="*/ 409230 w 9342788"/>
              <a:gd name="connsiteY8" fmla="*/ 156054 h 5167831"/>
              <a:gd name="connsiteX0" fmla="*/ 409230 w 9342788"/>
              <a:gd name="connsiteY0" fmla="*/ 156054 h 5167831"/>
              <a:gd name="connsiteX1" fmla="*/ 4672859 w 9342788"/>
              <a:gd name="connsiteY1" fmla="*/ 88903 h 5167831"/>
              <a:gd name="connsiteX2" fmla="*/ 8992005 w 9342788"/>
              <a:gd name="connsiteY2" fmla="*/ 340817 h 5167831"/>
              <a:gd name="connsiteX3" fmla="*/ 9340106 w 9342788"/>
              <a:gd name="connsiteY3" fmla="*/ 2734733 h 5167831"/>
              <a:gd name="connsiteX4" fmla="*/ 8857447 w 9342788"/>
              <a:gd name="connsiteY4" fmla="*/ 5054860 h 5167831"/>
              <a:gd name="connsiteX5" fmla="*/ 4281275 w 9342788"/>
              <a:gd name="connsiteY5" fmla="*/ 5094818 h 5167831"/>
              <a:gd name="connsiteX6" fmla="*/ 467135 w 9342788"/>
              <a:gd name="connsiteY6" fmla="*/ 5015807 h 5167831"/>
              <a:gd name="connsiteX7" fmla="*/ 5285 w 9342788"/>
              <a:gd name="connsiteY7" fmla="*/ 2556775 h 5167831"/>
              <a:gd name="connsiteX8" fmla="*/ 409230 w 9342788"/>
              <a:gd name="connsiteY8" fmla="*/ 156054 h 5167831"/>
              <a:gd name="connsiteX0" fmla="*/ 409230 w 9342788"/>
              <a:gd name="connsiteY0" fmla="*/ 156054 h 5177759"/>
              <a:gd name="connsiteX1" fmla="*/ 4672859 w 9342788"/>
              <a:gd name="connsiteY1" fmla="*/ 88903 h 5177759"/>
              <a:gd name="connsiteX2" fmla="*/ 8992005 w 9342788"/>
              <a:gd name="connsiteY2" fmla="*/ 340817 h 5177759"/>
              <a:gd name="connsiteX3" fmla="*/ 9340106 w 9342788"/>
              <a:gd name="connsiteY3" fmla="*/ 2734733 h 5177759"/>
              <a:gd name="connsiteX4" fmla="*/ 8868031 w 9342788"/>
              <a:gd name="connsiteY4" fmla="*/ 5076027 h 5177759"/>
              <a:gd name="connsiteX5" fmla="*/ 4281275 w 9342788"/>
              <a:gd name="connsiteY5" fmla="*/ 5094818 h 5177759"/>
              <a:gd name="connsiteX6" fmla="*/ 467135 w 9342788"/>
              <a:gd name="connsiteY6" fmla="*/ 5015807 h 5177759"/>
              <a:gd name="connsiteX7" fmla="*/ 5285 w 9342788"/>
              <a:gd name="connsiteY7" fmla="*/ 2556775 h 5177759"/>
              <a:gd name="connsiteX8" fmla="*/ 409230 w 9342788"/>
              <a:gd name="connsiteY8" fmla="*/ 156054 h 5177759"/>
              <a:gd name="connsiteX0" fmla="*/ 409230 w 9342788"/>
              <a:gd name="connsiteY0" fmla="*/ 156054 h 5190330"/>
              <a:gd name="connsiteX1" fmla="*/ 4672859 w 9342788"/>
              <a:gd name="connsiteY1" fmla="*/ 88903 h 5190330"/>
              <a:gd name="connsiteX2" fmla="*/ 8992005 w 9342788"/>
              <a:gd name="connsiteY2" fmla="*/ 340817 h 5190330"/>
              <a:gd name="connsiteX3" fmla="*/ 9340106 w 9342788"/>
              <a:gd name="connsiteY3" fmla="*/ 2734733 h 5190330"/>
              <a:gd name="connsiteX4" fmla="*/ 8868031 w 9342788"/>
              <a:gd name="connsiteY4" fmla="*/ 5076027 h 5190330"/>
              <a:gd name="connsiteX5" fmla="*/ 4397692 w 9342788"/>
              <a:gd name="connsiteY5" fmla="*/ 5137151 h 5190330"/>
              <a:gd name="connsiteX6" fmla="*/ 467135 w 9342788"/>
              <a:gd name="connsiteY6" fmla="*/ 5015807 h 5190330"/>
              <a:gd name="connsiteX7" fmla="*/ 5285 w 9342788"/>
              <a:gd name="connsiteY7" fmla="*/ 2556775 h 5190330"/>
              <a:gd name="connsiteX8" fmla="*/ 409230 w 9342788"/>
              <a:gd name="connsiteY8" fmla="*/ 156054 h 5190330"/>
              <a:gd name="connsiteX0" fmla="*/ 409230 w 9342788"/>
              <a:gd name="connsiteY0" fmla="*/ 156054 h 5211528"/>
              <a:gd name="connsiteX1" fmla="*/ 4672859 w 9342788"/>
              <a:gd name="connsiteY1" fmla="*/ 88903 h 5211528"/>
              <a:gd name="connsiteX2" fmla="*/ 8992005 w 9342788"/>
              <a:gd name="connsiteY2" fmla="*/ 340817 h 5211528"/>
              <a:gd name="connsiteX3" fmla="*/ 9340106 w 9342788"/>
              <a:gd name="connsiteY3" fmla="*/ 2734733 h 5211528"/>
              <a:gd name="connsiteX4" fmla="*/ 8868031 w 9342788"/>
              <a:gd name="connsiteY4" fmla="*/ 5076027 h 5211528"/>
              <a:gd name="connsiteX5" fmla="*/ 4397692 w 9342788"/>
              <a:gd name="connsiteY5" fmla="*/ 5137151 h 5211528"/>
              <a:gd name="connsiteX6" fmla="*/ 467135 w 9342788"/>
              <a:gd name="connsiteY6" fmla="*/ 5015807 h 5211528"/>
              <a:gd name="connsiteX7" fmla="*/ 5285 w 9342788"/>
              <a:gd name="connsiteY7" fmla="*/ 2556775 h 5211528"/>
              <a:gd name="connsiteX8" fmla="*/ 409230 w 9342788"/>
              <a:gd name="connsiteY8" fmla="*/ 156054 h 5211528"/>
              <a:gd name="connsiteX0" fmla="*/ 409230 w 9342788"/>
              <a:gd name="connsiteY0" fmla="*/ 156054 h 5211528"/>
              <a:gd name="connsiteX1" fmla="*/ 4672859 w 9342788"/>
              <a:gd name="connsiteY1" fmla="*/ 88903 h 5211528"/>
              <a:gd name="connsiteX2" fmla="*/ 8992005 w 9342788"/>
              <a:gd name="connsiteY2" fmla="*/ 340817 h 5211528"/>
              <a:gd name="connsiteX3" fmla="*/ 9340106 w 9342788"/>
              <a:gd name="connsiteY3" fmla="*/ 2734733 h 5211528"/>
              <a:gd name="connsiteX4" fmla="*/ 8868031 w 9342788"/>
              <a:gd name="connsiteY4" fmla="*/ 5076027 h 5211528"/>
              <a:gd name="connsiteX5" fmla="*/ 4397692 w 9342788"/>
              <a:gd name="connsiteY5" fmla="*/ 5137151 h 5211528"/>
              <a:gd name="connsiteX6" fmla="*/ 467135 w 9342788"/>
              <a:gd name="connsiteY6" fmla="*/ 5015807 h 5211528"/>
              <a:gd name="connsiteX7" fmla="*/ 5285 w 9342788"/>
              <a:gd name="connsiteY7" fmla="*/ 2556775 h 5211528"/>
              <a:gd name="connsiteX8" fmla="*/ 409230 w 9342788"/>
              <a:gd name="connsiteY8" fmla="*/ 156054 h 5211528"/>
              <a:gd name="connsiteX0" fmla="*/ 409230 w 9342788"/>
              <a:gd name="connsiteY0" fmla="*/ 156054 h 5211528"/>
              <a:gd name="connsiteX1" fmla="*/ 4672859 w 9342788"/>
              <a:gd name="connsiteY1" fmla="*/ 88903 h 5211528"/>
              <a:gd name="connsiteX2" fmla="*/ 8992005 w 9342788"/>
              <a:gd name="connsiteY2" fmla="*/ 340817 h 5211528"/>
              <a:gd name="connsiteX3" fmla="*/ 9340106 w 9342788"/>
              <a:gd name="connsiteY3" fmla="*/ 2734733 h 5211528"/>
              <a:gd name="connsiteX4" fmla="*/ 8868031 w 9342788"/>
              <a:gd name="connsiteY4" fmla="*/ 5076027 h 5211528"/>
              <a:gd name="connsiteX5" fmla="*/ 4397692 w 9342788"/>
              <a:gd name="connsiteY5" fmla="*/ 5137151 h 5211528"/>
              <a:gd name="connsiteX6" fmla="*/ 467135 w 9342788"/>
              <a:gd name="connsiteY6" fmla="*/ 5015807 h 5211528"/>
              <a:gd name="connsiteX7" fmla="*/ 5285 w 9342788"/>
              <a:gd name="connsiteY7" fmla="*/ 2556775 h 5211528"/>
              <a:gd name="connsiteX8" fmla="*/ 409230 w 9342788"/>
              <a:gd name="connsiteY8" fmla="*/ 156054 h 5211528"/>
              <a:gd name="connsiteX0" fmla="*/ 409230 w 9342788"/>
              <a:gd name="connsiteY0" fmla="*/ 156054 h 5211528"/>
              <a:gd name="connsiteX1" fmla="*/ 4672859 w 9342788"/>
              <a:gd name="connsiteY1" fmla="*/ 88903 h 5211528"/>
              <a:gd name="connsiteX2" fmla="*/ 8992005 w 9342788"/>
              <a:gd name="connsiteY2" fmla="*/ 287900 h 5211528"/>
              <a:gd name="connsiteX3" fmla="*/ 9340106 w 9342788"/>
              <a:gd name="connsiteY3" fmla="*/ 2734733 h 5211528"/>
              <a:gd name="connsiteX4" fmla="*/ 8868031 w 9342788"/>
              <a:gd name="connsiteY4" fmla="*/ 5076027 h 5211528"/>
              <a:gd name="connsiteX5" fmla="*/ 4397692 w 9342788"/>
              <a:gd name="connsiteY5" fmla="*/ 5137151 h 5211528"/>
              <a:gd name="connsiteX6" fmla="*/ 467135 w 9342788"/>
              <a:gd name="connsiteY6" fmla="*/ 5015807 h 5211528"/>
              <a:gd name="connsiteX7" fmla="*/ 5285 w 9342788"/>
              <a:gd name="connsiteY7" fmla="*/ 2556775 h 5211528"/>
              <a:gd name="connsiteX8" fmla="*/ 409230 w 9342788"/>
              <a:gd name="connsiteY8" fmla="*/ 156054 h 5211528"/>
              <a:gd name="connsiteX0" fmla="*/ 409230 w 9342788"/>
              <a:gd name="connsiteY0" fmla="*/ 156054 h 5211528"/>
              <a:gd name="connsiteX1" fmla="*/ 4672859 w 9342788"/>
              <a:gd name="connsiteY1" fmla="*/ 88903 h 5211528"/>
              <a:gd name="connsiteX2" fmla="*/ 8992005 w 9342788"/>
              <a:gd name="connsiteY2" fmla="*/ 287900 h 5211528"/>
              <a:gd name="connsiteX3" fmla="*/ 9340106 w 9342788"/>
              <a:gd name="connsiteY3" fmla="*/ 2734733 h 5211528"/>
              <a:gd name="connsiteX4" fmla="*/ 8868031 w 9342788"/>
              <a:gd name="connsiteY4" fmla="*/ 5076027 h 5211528"/>
              <a:gd name="connsiteX5" fmla="*/ 4397692 w 9342788"/>
              <a:gd name="connsiteY5" fmla="*/ 5137151 h 5211528"/>
              <a:gd name="connsiteX6" fmla="*/ 467135 w 9342788"/>
              <a:gd name="connsiteY6" fmla="*/ 5015807 h 5211528"/>
              <a:gd name="connsiteX7" fmla="*/ 5285 w 9342788"/>
              <a:gd name="connsiteY7" fmla="*/ 2556775 h 5211528"/>
              <a:gd name="connsiteX8" fmla="*/ 409230 w 9342788"/>
              <a:gd name="connsiteY8" fmla="*/ 156054 h 5211528"/>
              <a:gd name="connsiteX0" fmla="*/ 409230 w 9342788"/>
              <a:gd name="connsiteY0" fmla="*/ 156054 h 5211528"/>
              <a:gd name="connsiteX1" fmla="*/ 4672859 w 9342788"/>
              <a:gd name="connsiteY1" fmla="*/ 88903 h 5211528"/>
              <a:gd name="connsiteX2" fmla="*/ 8992005 w 9342788"/>
              <a:gd name="connsiteY2" fmla="*/ 287900 h 5211528"/>
              <a:gd name="connsiteX3" fmla="*/ 9340106 w 9342788"/>
              <a:gd name="connsiteY3" fmla="*/ 2734733 h 5211528"/>
              <a:gd name="connsiteX4" fmla="*/ 8868031 w 9342788"/>
              <a:gd name="connsiteY4" fmla="*/ 5076027 h 5211528"/>
              <a:gd name="connsiteX5" fmla="*/ 4397692 w 9342788"/>
              <a:gd name="connsiteY5" fmla="*/ 5137151 h 5211528"/>
              <a:gd name="connsiteX6" fmla="*/ 467135 w 9342788"/>
              <a:gd name="connsiteY6" fmla="*/ 5015807 h 5211528"/>
              <a:gd name="connsiteX7" fmla="*/ 5285 w 9342788"/>
              <a:gd name="connsiteY7" fmla="*/ 2556775 h 5211528"/>
              <a:gd name="connsiteX8" fmla="*/ 409230 w 9342788"/>
              <a:gd name="connsiteY8" fmla="*/ 156054 h 5211528"/>
              <a:gd name="connsiteX0" fmla="*/ 502951 w 9436509"/>
              <a:gd name="connsiteY0" fmla="*/ 199799 h 5255273"/>
              <a:gd name="connsiteX1" fmla="*/ 4766580 w 9436509"/>
              <a:gd name="connsiteY1" fmla="*/ 111481 h 5255273"/>
              <a:gd name="connsiteX2" fmla="*/ 9085726 w 9436509"/>
              <a:gd name="connsiteY2" fmla="*/ 331645 h 5255273"/>
              <a:gd name="connsiteX3" fmla="*/ 9433827 w 9436509"/>
              <a:gd name="connsiteY3" fmla="*/ 2778478 h 5255273"/>
              <a:gd name="connsiteX4" fmla="*/ 8961752 w 9436509"/>
              <a:gd name="connsiteY4" fmla="*/ 5119772 h 5255273"/>
              <a:gd name="connsiteX5" fmla="*/ 4491413 w 9436509"/>
              <a:gd name="connsiteY5" fmla="*/ 5180896 h 5255273"/>
              <a:gd name="connsiteX6" fmla="*/ 560856 w 9436509"/>
              <a:gd name="connsiteY6" fmla="*/ 5059552 h 5255273"/>
              <a:gd name="connsiteX7" fmla="*/ 99006 w 9436509"/>
              <a:gd name="connsiteY7" fmla="*/ 2600520 h 5255273"/>
              <a:gd name="connsiteX8" fmla="*/ 502951 w 9436509"/>
              <a:gd name="connsiteY8" fmla="*/ 199799 h 5255273"/>
              <a:gd name="connsiteX0" fmla="*/ 502951 w 9436509"/>
              <a:gd name="connsiteY0" fmla="*/ 199799 h 5255273"/>
              <a:gd name="connsiteX1" fmla="*/ 4766580 w 9436509"/>
              <a:gd name="connsiteY1" fmla="*/ 111481 h 5255273"/>
              <a:gd name="connsiteX2" fmla="*/ 9085726 w 9436509"/>
              <a:gd name="connsiteY2" fmla="*/ 331645 h 5255273"/>
              <a:gd name="connsiteX3" fmla="*/ 9433827 w 9436509"/>
              <a:gd name="connsiteY3" fmla="*/ 2778478 h 5255273"/>
              <a:gd name="connsiteX4" fmla="*/ 8961752 w 9436509"/>
              <a:gd name="connsiteY4" fmla="*/ 5119772 h 5255273"/>
              <a:gd name="connsiteX5" fmla="*/ 4491413 w 9436509"/>
              <a:gd name="connsiteY5" fmla="*/ 5180896 h 5255273"/>
              <a:gd name="connsiteX6" fmla="*/ 560856 w 9436509"/>
              <a:gd name="connsiteY6" fmla="*/ 5059552 h 5255273"/>
              <a:gd name="connsiteX7" fmla="*/ 99006 w 9436509"/>
              <a:gd name="connsiteY7" fmla="*/ 2600520 h 5255273"/>
              <a:gd name="connsiteX8" fmla="*/ 502951 w 9436509"/>
              <a:gd name="connsiteY8" fmla="*/ 199799 h 5255273"/>
              <a:gd name="connsiteX0" fmla="*/ 438689 w 9372247"/>
              <a:gd name="connsiteY0" fmla="*/ 199799 h 5255273"/>
              <a:gd name="connsiteX1" fmla="*/ 4702318 w 9372247"/>
              <a:gd name="connsiteY1" fmla="*/ 111481 h 5255273"/>
              <a:gd name="connsiteX2" fmla="*/ 9021464 w 9372247"/>
              <a:gd name="connsiteY2" fmla="*/ 331645 h 5255273"/>
              <a:gd name="connsiteX3" fmla="*/ 9369565 w 9372247"/>
              <a:gd name="connsiteY3" fmla="*/ 2778478 h 5255273"/>
              <a:gd name="connsiteX4" fmla="*/ 8897490 w 9372247"/>
              <a:gd name="connsiteY4" fmla="*/ 5119772 h 5255273"/>
              <a:gd name="connsiteX5" fmla="*/ 4427151 w 9372247"/>
              <a:gd name="connsiteY5" fmla="*/ 5180896 h 5255273"/>
              <a:gd name="connsiteX6" fmla="*/ 496594 w 9372247"/>
              <a:gd name="connsiteY6" fmla="*/ 5059552 h 5255273"/>
              <a:gd name="connsiteX7" fmla="*/ 34744 w 9372247"/>
              <a:gd name="connsiteY7" fmla="*/ 2600520 h 5255273"/>
              <a:gd name="connsiteX8" fmla="*/ 438689 w 9372247"/>
              <a:gd name="connsiteY8" fmla="*/ 199799 h 5255273"/>
              <a:gd name="connsiteX0" fmla="*/ 438689 w 9372247"/>
              <a:gd name="connsiteY0" fmla="*/ 162575 h 5218049"/>
              <a:gd name="connsiteX1" fmla="*/ 4702318 w 9372247"/>
              <a:gd name="connsiteY1" fmla="*/ 74257 h 5218049"/>
              <a:gd name="connsiteX2" fmla="*/ 9021464 w 9372247"/>
              <a:gd name="connsiteY2" fmla="*/ 294421 h 5218049"/>
              <a:gd name="connsiteX3" fmla="*/ 9369565 w 9372247"/>
              <a:gd name="connsiteY3" fmla="*/ 2741254 h 5218049"/>
              <a:gd name="connsiteX4" fmla="*/ 8897490 w 9372247"/>
              <a:gd name="connsiteY4" fmla="*/ 5082548 h 5218049"/>
              <a:gd name="connsiteX5" fmla="*/ 4427151 w 9372247"/>
              <a:gd name="connsiteY5" fmla="*/ 5143672 h 5218049"/>
              <a:gd name="connsiteX6" fmla="*/ 496594 w 9372247"/>
              <a:gd name="connsiteY6" fmla="*/ 5022328 h 5218049"/>
              <a:gd name="connsiteX7" fmla="*/ 34744 w 9372247"/>
              <a:gd name="connsiteY7" fmla="*/ 2563296 h 5218049"/>
              <a:gd name="connsiteX8" fmla="*/ 438689 w 9372247"/>
              <a:gd name="connsiteY8" fmla="*/ 162575 h 5218049"/>
              <a:gd name="connsiteX0" fmla="*/ 446319 w 9368978"/>
              <a:gd name="connsiteY0" fmla="*/ 225450 h 5202709"/>
              <a:gd name="connsiteX1" fmla="*/ 4699049 w 9368978"/>
              <a:gd name="connsiteY1" fmla="*/ 58917 h 5202709"/>
              <a:gd name="connsiteX2" fmla="*/ 9018195 w 9368978"/>
              <a:gd name="connsiteY2" fmla="*/ 279081 h 5202709"/>
              <a:gd name="connsiteX3" fmla="*/ 9366296 w 9368978"/>
              <a:gd name="connsiteY3" fmla="*/ 2725914 h 5202709"/>
              <a:gd name="connsiteX4" fmla="*/ 8894221 w 9368978"/>
              <a:gd name="connsiteY4" fmla="*/ 5067208 h 5202709"/>
              <a:gd name="connsiteX5" fmla="*/ 4423882 w 9368978"/>
              <a:gd name="connsiteY5" fmla="*/ 5128332 h 5202709"/>
              <a:gd name="connsiteX6" fmla="*/ 493325 w 9368978"/>
              <a:gd name="connsiteY6" fmla="*/ 5006988 h 5202709"/>
              <a:gd name="connsiteX7" fmla="*/ 31475 w 9368978"/>
              <a:gd name="connsiteY7" fmla="*/ 2547956 h 5202709"/>
              <a:gd name="connsiteX8" fmla="*/ 446319 w 9368978"/>
              <a:gd name="connsiteY8" fmla="*/ 225450 h 5202709"/>
              <a:gd name="connsiteX0" fmla="*/ 446319 w 9368978"/>
              <a:gd name="connsiteY0" fmla="*/ 229170 h 5206429"/>
              <a:gd name="connsiteX1" fmla="*/ 4699049 w 9368978"/>
              <a:gd name="connsiteY1" fmla="*/ 62637 h 5206429"/>
              <a:gd name="connsiteX2" fmla="*/ 9018195 w 9368978"/>
              <a:gd name="connsiteY2" fmla="*/ 282801 h 5206429"/>
              <a:gd name="connsiteX3" fmla="*/ 9366296 w 9368978"/>
              <a:gd name="connsiteY3" fmla="*/ 2729634 h 5206429"/>
              <a:gd name="connsiteX4" fmla="*/ 8894221 w 9368978"/>
              <a:gd name="connsiteY4" fmla="*/ 5070928 h 5206429"/>
              <a:gd name="connsiteX5" fmla="*/ 4423882 w 9368978"/>
              <a:gd name="connsiteY5" fmla="*/ 5132052 h 5206429"/>
              <a:gd name="connsiteX6" fmla="*/ 493325 w 9368978"/>
              <a:gd name="connsiteY6" fmla="*/ 5010708 h 5206429"/>
              <a:gd name="connsiteX7" fmla="*/ 31475 w 9368978"/>
              <a:gd name="connsiteY7" fmla="*/ 2551676 h 5206429"/>
              <a:gd name="connsiteX8" fmla="*/ 446319 w 9368978"/>
              <a:gd name="connsiteY8" fmla="*/ 229170 h 5206429"/>
              <a:gd name="connsiteX0" fmla="*/ 429774 w 9352433"/>
              <a:gd name="connsiteY0" fmla="*/ 229170 h 5206429"/>
              <a:gd name="connsiteX1" fmla="*/ 4682504 w 9352433"/>
              <a:gd name="connsiteY1" fmla="*/ 62637 h 5206429"/>
              <a:gd name="connsiteX2" fmla="*/ 9001650 w 9352433"/>
              <a:gd name="connsiteY2" fmla="*/ 282801 h 5206429"/>
              <a:gd name="connsiteX3" fmla="*/ 9349751 w 9352433"/>
              <a:gd name="connsiteY3" fmla="*/ 2729634 h 5206429"/>
              <a:gd name="connsiteX4" fmla="*/ 8877676 w 9352433"/>
              <a:gd name="connsiteY4" fmla="*/ 5070928 h 5206429"/>
              <a:gd name="connsiteX5" fmla="*/ 4407337 w 9352433"/>
              <a:gd name="connsiteY5" fmla="*/ 5132052 h 5206429"/>
              <a:gd name="connsiteX6" fmla="*/ 476780 w 9352433"/>
              <a:gd name="connsiteY6" fmla="*/ 5010708 h 5206429"/>
              <a:gd name="connsiteX7" fmla="*/ 14930 w 9352433"/>
              <a:gd name="connsiteY7" fmla="*/ 2551676 h 5206429"/>
              <a:gd name="connsiteX8" fmla="*/ 429774 w 9352433"/>
              <a:gd name="connsiteY8" fmla="*/ 229170 h 5206429"/>
              <a:gd name="connsiteX0" fmla="*/ 387653 w 9364810"/>
              <a:gd name="connsiteY0" fmla="*/ 229170 h 5206429"/>
              <a:gd name="connsiteX1" fmla="*/ 4694881 w 9364810"/>
              <a:gd name="connsiteY1" fmla="*/ 62637 h 5206429"/>
              <a:gd name="connsiteX2" fmla="*/ 9014027 w 9364810"/>
              <a:gd name="connsiteY2" fmla="*/ 282801 h 5206429"/>
              <a:gd name="connsiteX3" fmla="*/ 9362128 w 9364810"/>
              <a:gd name="connsiteY3" fmla="*/ 2729634 h 5206429"/>
              <a:gd name="connsiteX4" fmla="*/ 8890053 w 9364810"/>
              <a:gd name="connsiteY4" fmla="*/ 5070928 h 5206429"/>
              <a:gd name="connsiteX5" fmla="*/ 4419714 w 9364810"/>
              <a:gd name="connsiteY5" fmla="*/ 5132052 h 5206429"/>
              <a:gd name="connsiteX6" fmla="*/ 489157 w 9364810"/>
              <a:gd name="connsiteY6" fmla="*/ 5010708 h 5206429"/>
              <a:gd name="connsiteX7" fmla="*/ 27307 w 9364810"/>
              <a:gd name="connsiteY7" fmla="*/ 2551676 h 5206429"/>
              <a:gd name="connsiteX8" fmla="*/ 387653 w 9364810"/>
              <a:gd name="connsiteY8" fmla="*/ 229170 h 5206429"/>
              <a:gd name="connsiteX0" fmla="*/ 505585 w 9482742"/>
              <a:gd name="connsiteY0" fmla="*/ 227194 h 5204453"/>
              <a:gd name="connsiteX1" fmla="*/ 4812813 w 9482742"/>
              <a:gd name="connsiteY1" fmla="*/ 60661 h 5204453"/>
              <a:gd name="connsiteX2" fmla="*/ 9131959 w 9482742"/>
              <a:gd name="connsiteY2" fmla="*/ 280825 h 5204453"/>
              <a:gd name="connsiteX3" fmla="*/ 9480060 w 9482742"/>
              <a:gd name="connsiteY3" fmla="*/ 2727658 h 5204453"/>
              <a:gd name="connsiteX4" fmla="*/ 9007985 w 9482742"/>
              <a:gd name="connsiteY4" fmla="*/ 5068952 h 5204453"/>
              <a:gd name="connsiteX5" fmla="*/ 4537646 w 9482742"/>
              <a:gd name="connsiteY5" fmla="*/ 5130076 h 5204453"/>
              <a:gd name="connsiteX6" fmla="*/ 607089 w 9482742"/>
              <a:gd name="connsiteY6" fmla="*/ 5008732 h 5204453"/>
              <a:gd name="connsiteX7" fmla="*/ 101641 w 9482742"/>
              <a:gd name="connsiteY7" fmla="*/ 2549700 h 5204453"/>
              <a:gd name="connsiteX8" fmla="*/ 505585 w 9482742"/>
              <a:gd name="connsiteY8" fmla="*/ 227194 h 5204453"/>
              <a:gd name="connsiteX0" fmla="*/ 493093 w 9470250"/>
              <a:gd name="connsiteY0" fmla="*/ 227194 h 5204453"/>
              <a:gd name="connsiteX1" fmla="*/ 4800321 w 9470250"/>
              <a:gd name="connsiteY1" fmla="*/ 60661 h 5204453"/>
              <a:gd name="connsiteX2" fmla="*/ 9119467 w 9470250"/>
              <a:gd name="connsiteY2" fmla="*/ 280825 h 5204453"/>
              <a:gd name="connsiteX3" fmla="*/ 9467568 w 9470250"/>
              <a:gd name="connsiteY3" fmla="*/ 2727658 h 5204453"/>
              <a:gd name="connsiteX4" fmla="*/ 8995493 w 9470250"/>
              <a:gd name="connsiteY4" fmla="*/ 5068952 h 5204453"/>
              <a:gd name="connsiteX5" fmla="*/ 4525154 w 9470250"/>
              <a:gd name="connsiteY5" fmla="*/ 5130076 h 5204453"/>
              <a:gd name="connsiteX6" fmla="*/ 594597 w 9470250"/>
              <a:gd name="connsiteY6" fmla="*/ 5008732 h 5204453"/>
              <a:gd name="connsiteX7" fmla="*/ 89149 w 9470250"/>
              <a:gd name="connsiteY7" fmla="*/ 2549700 h 5204453"/>
              <a:gd name="connsiteX8" fmla="*/ 493093 w 9470250"/>
              <a:gd name="connsiteY8" fmla="*/ 227194 h 5204453"/>
              <a:gd name="connsiteX0" fmla="*/ 493093 w 9470250"/>
              <a:gd name="connsiteY0" fmla="*/ 227194 h 5204453"/>
              <a:gd name="connsiteX1" fmla="*/ 4800321 w 9470250"/>
              <a:gd name="connsiteY1" fmla="*/ 60661 h 5204453"/>
              <a:gd name="connsiteX2" fmla="*/ 9119467 w 9470250"/>
              <a:gd name="connsiteY2" fmla="*/ 280825 h 5204453"/>
              <a:gd name="connsiteX3" fmla="*/ 9467568 w 9470250"/>
              <a:gd name="connsiteY3" fmla="*/ 2727658 h 5204453"/>
              <a:gd name="connsiteX4" fmla="*/ 8995493 w 9470250"/>
              <a:gd name="connsiteY4" fmla="*/ 5068952 h 5204453"/>
              <a:gd name="connsiteX5" fmla="*/ 4525154 w 9470250"/>
              <a:gd name="connsiteY5" fmla="*/ 5130076 h 5204453"/>
              <a:gd name="connsiteX6" fmla="*/ 594597 w 9470250"/>
              <a:gd name="connsiteY6" fmla="*/ 5008732 h 5204453"/>
              <a:gd name="connsiteX7" fmla="*/ 89149 w 9470250"/>
              <a:gd name="connsiteY7" fmla="*/ 2549700 h 5204453"/>
              <a:gd name="connsiteX8" fmla="*/ 493093 w 9470250"/>
              <a:gd name="connsiteY8" fmla="*/ 227194 h 5204453"/>
              <a:gd name="connsiteX0" fmla="*/ 523611 w 9457169"/>
              <a:gd name="connsiteY0" fmla="*/ 222828 h 5211261"/>
              <a:gd name="connsiteX1" fmla="*/ 4787240 w 9457169"/>
              <a:gd name="connsiteY1" fmla="*/ 67469 h 5211261"/>
              <a:gd name="connsiteX2" fmla="*/ 9106386 w 9457169"/>
              <a:gd name="connsiteY2" fmla="*/ 287633 h 5211261"/>
              <a:gd name="connsiteX3" fmla="*/ 9454487 w 9457169"/>
              <a:gd name="connsiteY3" fmla="*/ 2734466 h 5211261"/>
              <a:gd name="connsiteX4" fmla="*/ 8982412 w 9457169"/>
              <a:gd name="connsiteY4" fmla="*/ 5075760 h 5211261"/>
              <a:gd name="connsiteX5" fmla="*/ 4512073 w 9457169"/>
              <a:gd name="connsiteY5" fmla="*/ 5136884 h 5211261"/>
              <a:gd name="connsiteX6" fmla="*/ 581516 w 9457169"/>
              <a:gd name="connsiteY6" fmla="*/ 5015540 h 5211261"/>
              <a:gd name="connsiteX7" fmla="*/ 76068 w 9457169"/>
              <a:gd name="connsiteY7" fmla="*/ 2556508 h 5211261"/>
              <a:gd name="connsiteX8" fmla="*/ 523611 w 9457169"/>
              <a:gd name="connsiteY8" fmla="*/ 222828 h 5211261"/>
              <a:gd name="connsiteX0" fmla="*/ 452880 w 9386438"/>
              <a:gd name="connsiteY0" fmla="*/ 252018 h 5240451"/>
              <a:gd name="connsiteX1" fmla="*/ 4716509 w 9386438"/>
              <a:gd name="connsiteY1" fmla="*/ 96659 h 5240451"/>
              <a:gd name="connsiteX2" fmla="*/ 9035655 w 9386438"/>
              <a:gd name="connsiteY2" fmla="*/ 316823 h 5240451"/>
              <a:gd name="connsiteX3" fmla="*/ 9383756 w 9386438"/>
              <a:gd name="connsiteY3" fmla="*/ 2763656 h 5240451"/>
              <a:gd name="connsiteX4" fmla="*/ 8911681 w 9386438"/>
              <a:gd name="connsiteY4" fmla="*/ 5104950 h 5240451"/>
              <a:gd name="connsiteX5" fmla="*/ 4441342 w 9386438"/>
              <a:gd name="connsiteY5" fmla="*/ 5166074 h 5240451"/>
              <a:gd name="connsiteX6" fmla="*/ 510785 w 9386438"/>
              <a:gd name="connsiteY6" fmla="*/ 5044730 h 5240451"/>
              <a:gd name="connsiteX7" fmla="*/ 5337 w 9386438"/>
              <a:gd name="connsiteY7" fmla="*/ 2585698 h 5240451"/>
              <a:gd name="connsiteX8" fmla="*/ 452880 w 9386438"/>
              <a:gd name="connsiteY8" fmla="*/ 252018 h 5240451"/>
              <a:gd name="connsiteX0" fmla="*/ 454293 w 9387851"/>
              <a:gd name="connsiteY0" fmla="*/ 252018 h 5305290"/>
              <a:gd name="connsiteX1" fmla="*/ 4717922 w 9387851"/>
              <a:gd name="connsiteY1" fmla="*/ 96659 h 5305290"/>
              <a:gd name="connsiteX2" fmla="*/ 9037068 w 9387851"/>
              <a:gd name="connsiteY2" fmla="*/ 316823 h 5305290"/>
              <a:gd name="connsiteX3" fmla="*/ 9385169 w 9387851"/>
              <a:gd name="connsiteY3" fmla="*/ 2763656 h 5305290"/>
              <a:gd name="connsiteX4" fmla="*/ 8913094 w 9387851"/>
              <a:gd name="connsiteY4" fmla="*/ 5104950 h 5305290"/>
              <a:gd name="connsiteX5" fmla="*/ 4442755 w 9387851"/>
              <a:gd name="connsiteY5" fmla="*/ 5166074 h 5305290"/>
              <a:gd name="connsiteX6" fmla="*/ 533997 w 9387851"/>
              <a:gd name="connsiteY6" fmla="*/ 5145292 h 5305290"/>
              <a:gd name="connsiteX7" fmla="*/ 6750 w 9387851"/>
              <a:gd name="connsiteY7" fmla="*/ 2585698 h 5305290"/>
              <a:gd name="connsiteX8" fmla="*/ 454293 w 9387851"/>
              <a:gd name="connsiteY8" fmla="*/ 252018 h 5305290"/>
              <a:gd name="connsiteX0" fmla="*/ 454293 w 9387851"/>
              <a:gd name="connsiteY0" fmla="*/ 252018 h 5305290"/>
              <a:gd name="connsiteX1" fmla="*/ 4717922 w 9387851"/>
              <a:gd name="connsiteY1" fmla="*/ 96659 h 5305290"/>
              <a:gd name="connsiteX2" fmla="*/ 9037068 w 9387851"/>
              <a:gd name="connsiteY2" fmla="*/ 316823 h 5305290"/>
              <a:gd name="connsiteX3" fmla="*/ 9385169 w 9387851"/>
              <a:gd name="connsiteY3" fmla="*/ 2763656 h 5305290"/>
              <a:gd name="connsiteX4" fmla="*/ 8913094 w 9387851"/>
              <a:gd name="connsiteY4" fmla="*/ 5104950 h 5305290"/>
              <a:gd name="connsiteX5" fmla="*/ 4442755 w 9387851"/>
              <a:gd name="connsiteY5" fmla="*/ 5166074 h 5305290"/>
              <a:gd name="connsiteX6" fmla="*/ 533997 w 9387851"/>
              <a:gd name="connsiteY6" fmla="*/ 5145292 h 5305290"/>
              <a:gd name="connsiteX7" fmla="*/ 6750 w 9387851"/>
              <a:gd name="connsiteY7" fmla="*/ 2585698 h 5305290"/>
              <a:gd name="connsiteX8" fmla="*/ 454293 w 9387851"/>
              <a:gd name="connsiteY8" fmla="*/ 252018 h 5305290"/>
              <a:gd name="connsiteX0" fmla="*/ 454293 w 9387851"/>
              <a:gd name="connsiteY0" fmla="*/ 252018 h 5323442"/>
              <a:gd name="connsiteX1" fmla="*/ 4717922 w 9387851"/>
              <a:gd name="connsiteY1" fmla="*/ 96659 h 5323442"/>
              <a:gd name="connsiteX2" fmla="*/ 9037068 w 9387851"/>
              <a:gd name="connsiteY2" fmla="*/ 316823 h 5323442"/>
              <a:gd name="connsiteX3" fmla="*/ 9385169 w 9387851"/>
              <a:gd name="connsiteY3" fmla="*/ 2763656 h 5323442"/>
              <a:gd name="connsiteX4" fmla="*/ 8913094 w 9387851"/>
              <a:gd name="connsiteY4" fmla="*/ 5104950 h 5323442"/>
              <a:gd name="connsiteX5" fmla="*/ 4584450 w 9387851"/>
              <a:gd name="connsiteY5" fmla="*/ 5221942 h 5323442"/>
              <a:gd name="connsiteX6" fmla="*/ 533997 w 9387851"/>
              <a:gd name="connsiteY6" fmla="*/ 5145292 h 5323442"/>
              <a:gd name="connsiteX7" fmla="*/ 6750 w 9387851"/>
              <a:gd name="connsiteY7" fmla="*/ 2585698 h 5323442"/>
              <a:gd name="connsiteX8" fmla="*/ 454293 w 9387851"/>
              <a:gd name="connsiteY8" fmla="*/ 252018 h 5323442"/>
              <a:gd name="connsiteX0" fmla="*/ 464551 w 9398109"/>
              <a:gd name="connsiteY0" fmla="*/ 252018 h 5319616"/>
              <a:gd name="connsiteX1" fmla="*/ 4728180 w 9398109"/>
              <a:gd name="connsiteY1" fmla="*/ 96659 h 5319616"/>
              <a:gd name="connsiteX2" fmla="*/ 9047326 w 9398109"/>
              <a:gd name="connsiteY2" fmla="*/ 316823 h 5319616"/>
              <a:gd name="connsiteX3" fmla="*/ 9395427 w 9398109"/>
              <a:gd name="connsiteY3" fmla="*/ 2763656 h 5319616"/>
              <a:gd name="connsiteX4" fmla="*/ 8923352 w 9398109"/>
              <a:gd name="connsiteY4" fmla="*/ 5104950 h 5319616"/>
              <a:gd name="connsiteX5" fmla="*/ 4594708 w 9398109"/>
              <a:gd name="connsiteY5" fmla="*/ 5221942 h 5319616"/>
              <a:gd name="connsiteX6" fmla="*/ 457058 w 9398109"/>
              <a:gd name="connsiteY6" fmla="*/ 5145292 h 5319616"/>
              <a:gd name="connsiteX7" fmla="*/ 17008 w 9398109"/>
              <a:gd name="connsiteY7" fmla="*/ 2585698 h 5319616"/>
              <a:gd name="connsiteX8" fmla="*/ 464551 w 9398109"/>
              <a:gd name="connsiteY8" fmla="*/ 252018 h 5319616"/>
              <a:gd name="connsiteX0" fmla="*/ 398910 w 9397865"/>
              <a:gd name="connsiteY0" fmla="*/ 256107 h 5312532"/>
              <a:gd name="connsiteX1" fmla="*/ 4727936 w 9397865"/>
              <a:gd name="connsiteY1" fmla="*/ 89575 h 5312532"/>
              <a:gd name="connsiteX2" fmla="*/ 9047082 w 9397865"/>
              <a:gd name="connsiteY2" fmla="*/ 309739 h 5312532"/>
              <a:gd name="connsiteX3" fmla="*/ 9395183 w 9397865"/>
              <a:gd name="connsiteY3" fmla="*/ 2756572 h 5312532"/>
              <a:gd name="connsiteX4" fmla="*/ 8923108 w 9397865"/>
              <a:gd name="connsiteY4" fmla="*/ 5097866 h 5312532"/>
              <a:gd name="connsiteX5" fmla="*/ 4594464 w 9397865"/>
              <a:gd name="connsiteY5" fmla="*/ 5214858 h 5312532"/>
              <a:gd name="connsiteX6" fmla="*/ 456814 w 9397865"/>
              <a:gd name="connsiteY6" fmla="*/ 5138208 h 5312532"/>
              <a:gd name="connsiteX7" fmla="*/ 16764 w 9397865"/>
              <a:gd name="connsiteY7" fmla="*/ 2578614 h 5312532"/>
              <a:gd name="connsiteX8" fmla="*/ 398910 w 9397865"/>
              <a:gd name="connsiteY8" fmla="*/ 256107 h 5312532"/>
              <a:gd name="connsiteX0" fmla="*/ 398910 w 9397865"/>
              <a:gd name="connsiteY0" fmla="*/ 278794 h 5335219"/>
              <a:gd name="connsiteX1" fmla="*/ 4727936 w 9397865"/>
              <a:gd name="connsiteY1" fmla="*/ 112262 h 5335219"/>
              <a:gd name="connsiteX2" fmla="*/ 9047082 w 9397865"/>
              <a:gd name="connsiteY2" fmla="*/ 332426 h 5335219"/>
              <a:gd name="connsiteX3" fmla="*/ 9395183 w 9397865"/>
              <a:gd name="connsiteY3" fmla="*/ 2779259 h 5335219"/>
              <a:gd name="connsiteX4" fmla="*/ 8923108 w 9397865"/>
              <a:gd name="connsiteY4" fmla="*/ 5120553 h 5335219"/>
              <a:gd name="connsiteX5" fmla="*/ 4594464 w 9397865"/>
              <a:gd name="connsiteY5" fmla="*/ 5237545 h 5335219"/>
              <a:gd name="connsiteX6" fmla="*/ 456814 w 9397865"/>
              <a:gd name="connsiteY6" fmla="*/ 5160895 h 5335219"/>
              <a:gd name="connsiteX7" fmla="*/ 16764 w 9397865"/>
              <a:gd name="connsiteY7" fmla="*/ 2601301 h 5335219"/>
              <a:gd name="connsiteX8" fmla="*/ 398910 w 9397865"/>
              <a:gd name="connsiteY8" fmla="*/ 278794 h 5335219"/>
              <a:gd name="connsiteX0" fmla="*/ 480979 w 9479934"/>
              <a:gd name="connsiteY0" fmla="*/ 282781 h 5339206"/>
              <a:gd name="connsiteX1" fmla="*/ 4679210 w 9479934"/>
              <a:gd name="connsiteY1" fmla="*/ 60380 h 5339206"/>
              <a:gd name="connsiteX2" fmla="*/ 9129151 w 9479934"/>
              <a:gd name="connsiteY2" fmla="*/ 336413 h 5339206"/>
              <a:gd name="connsiteX3" fmla="*/ 9477252 w 9479934"/>
              <a:gd name="connsiteY3" fmla="*/ 2783246 h 5339206"/>
              <a:gd name="connsiteX4" fmla="*/ 9005177 w 9479934"/>
              <a:gd name="connsiteY4" fmla="*/ 5124540 h 5339206"/>
              <a:gd name="connsiteX5" fmla="*/ 4676533 w 9479934"/>
              <a:gd name="connsiteY5" fmla="*/ 5241532 h 5339206"/>
              <a:gd name="connsiteX6" fmla="*/ 538883 w 9479934"/>
              <a:gd name="connsiteY6" fmla="*/ 5164882 h 5339206"/>
              <a:gd name="connsiteX7" fmla="*/ 98833 w 9479934"/>
              <a:gd name="connsiteY7" fmla="*/ 2605288 h 5339206"/>
              <a:gd name="connsiteX8" fmla="*/ 480979 w 9479934"/>
              <a:gd name="connsiteY8" fmla="*/ 282781 h 5339206"/>
              <a:gd name="connsiteX0" fmla="*/ 480979 w 9479934"/>
              <a:gd name="connsiteY0" fmla="*/ 282781 h 5339206"/>
              <a:gd name="connsiteX1" fmla="*/ 4679210 w 9479934"/>
              <a:gd name="connsiteY1" fmla="*/ 60380 h 5339206"/>
              <a:gd name="connsiteX2" fmla="*/ 9129151 w 9479934"/>
              <a:gd name="connsiteY2" fmla="*/ 336413 h 5339206"/>
              <a:gd name="connsiteX3" fmla="*/ 9477252 w 9479934"/>
              <a:gd name="connsiteY3" fmla="*/ 2783246 h 5339206"/>
              <a:gd name="connsiteX4" fmla="*/ 9005177 w 9479934"/>
              <a:gd name="connsiteY4" fmla="*/ 5124540 h 5339206"/>
              <a:gd name="connsiteX5" fmla="*/ 4676533 w 9479934"/>
              <a:gd name="connsiteY5" fmla="*/ 5241532 h 5339206"/>
              <a:gd name="connsiteX6" fmla="*/ 538883 w 9479934"/>
              <a:gd name="connsiteY6" fmla="*/ 5164882 h 5339206"/>
              <a:gd name="connsiteX7" fmla="*/ 98833 w 9479934"/>
              <a:gd name="connsiteY7" fmla="*/ 2605288 h 5339206"/>
              <a:gd name="connsiteX8" fmla="*/ 480979 w 9479934"/>
              <a:gd name="connsiteY8" fmla="*/ 282781 h 5339206"/>
              <a:gd name="connsiteX0" fmla="*/ 480979 w 9478725"/>
              <a:gd name="connsiteY0" fmla="*/ 296339 h 5352764"/>
              <a:gd name="connsiteX1" fmla="*/ 4679210 w 9478725"/>
              <a:gd name="connsiteY1" fmla="*/ 73938 h 5352764"/>
              <a:gd name="connsiteX2" fmla="*/ 9096452 w 9478725"/>
              <a:gd name="connsiteY2" fmla="*/ 294102 h 5352764"/>
              <a:gd name="connsiteX3" fmla="*/ 9477252 w 9478725"/>
              <a:gd name="connsiteY3" fmla="*/ 2796804 h 5352764"/>
              <a:gd name="connsiteX4" fmla="*/ 9005177 w 9478725"/>
              <a:gd name="connsiteY4" fmla="*/ 5138098 h 5352764"/>
              <a:gd name="connsiteX5" fmla="*/ 4676533 w 9478725"/>
              <a:gd name="connsiteY5" fmla="*/ 5255090 h 5352764"/>
              <a:gd name="connsiteX6" fmla="*/ 538883 w 9478725"/>
              <a:gd name="connsiteY6" fmla="*/ 5178440 h 5352764"/>
              <a:gd name="connsiteX7" fmla="*/ 98833 w 9478725"/>
              <a:gd name="connsiteY7" fmla="*/ 2618846 h 5352764"/>
              <a:gd name="connsiteX8" fmla="*/ 480979 w 9478725"/>
              <a:gd name="connsiteY8" fmla="*/ 296339 h 5352764"/>
              <a:gd name="connsiteX0" fmla="*/ 480979 w 9478725"/>
              <a:gd name="connsiteY0" fmla="*/ 296339 h 5352764"/>
              <a:gd name="connsiteX1" fmla="*/ 4679210 w 9478725"/>
              <a:gd name="connsiteY1" fmla="*/ 73938 h 5352764"/>
              <a:gd name="connsiteX2" fmla="*/ 9096452 w 9478725"/>
              <a:gd name="connsiteY2" fmla="*/ 294102 h 5352764"/>
              <a:gd name="connsiteX3" fmla="*/ 9477252 w 9478725"/>
              <a:gd name="connsiteY3" fmla="*/ 2796804 h 5352764"/>
              <a:gd name="connsiteX4" fmla="*/ 9005177 w 9478725"/>
              <a:gd name="connsiteY4" fmla="*/ 5138098 h 5352764"/>
              <a:gd name="connsiteX5" fmla="*/ 4676533 w 9478725"/>
              <a:gd name="connsiteY5" fmla="*/ 5255090 h 5352764"/>
              <a:gd name="connsiteX6" fmla="*/ 538883 w 9478725"/>
              <a:gd name="connsiteY6" fmla="*/ 5178440 h 5352764"/>
              <a:gd name="connsiteX7" fmla="*/ 98833 w 9478725"/>
              <a:gd name="connsiteY7" fmla="*/ 2618846 h 5352764"/>
              <a:gd name="connsiteX8" fmla="*/ 480979 w 9478725"/>
              <a:gd name="connsiteY8" fmla="*/ 296339 h 5352764"/>
              <a:gd name="connsiteX0" fmla="*/ 480979 w 9602788"/>
              <a:gd name="connsiteY0" fmla="*/ 281260 h 5337685"/>
              <a:gd name="connsiteX1" fmla="*/ 4679210 w 9602788"/>
              <a:gd name="connsiteY1" fmla="*/ 58859 h 5337685"/>
              <a:gd name="connsiteX2" fmla="*/ 9096452 w 9602788"/>
              <a:gd name="connsiteY2" fmla="*/ 279023 h 5337685"/>
              <a:gd name="connsiteX3" fmla="*/ 9499051 w 9602788"/>
              <a:gd name="connsiteY3" fmla="*/ 2759378 h 5337685"/>
              <a:gd name="connsiteX4" fmla="*/ 9005177 w 9602788"/>
              <a:gd name="connsiteY4" fmla="*/ 5123019 h 5337685"/>
              <a:gd name="connsiteX5" fmla="*/ 4676533 w 9602788"/>
              <a:gd name="connsiteY5" fmla="*/ 5240011 h 5337685"/>
              <a:gd name="connsiteX6" fmla="*/ 538883 w 9602788"/>
              <a:gd name="connsiteY6" fmla="*/ 5163361 h 5337685"/>
              <a:gd name="connsiteX7" fmla="*/ 98833 w 9602788"/>
              <a:gd name="connsiteY7" fmla="*/ 2603767 h 5337685"/>
              <a:gd name="connsiteX8" fmla="*/ 480979 w 9602788"/>
              <a:gd name="connsiteY8" fmla="*/ 281260 h 5337685"/>
              <a:gd name="connsiteX0" fmla="*/ 480979 w 9500271"/>
              <a:gd name="connsiteY0" fmla="*/ 270210 h 5326635"/>
              <a:gd name="connsiteX1" fmla="*/ 4679210 w 9500271"/>
              <a:gd name="connsiteY1" fmla="*/ 47809 h 5326635"/>
              <a:gd name="connsiteX2" fmla="*/ 9096452 w 9500271"/>
              <a:gd name="connsiteY2" fmla="*/ 267973 h 5326635"/>
              <a:gd name="connsiteX3" fmla="*/ 9499051 w 9500271"/>
              <a:gd name="connsiteY3" fmla="*/ 2748328 h 5326635"/>
              <a:gd name="connsiteX4" fmla="*/ 9005177 w 9500271"/>
              <a:gd name="connsiteY4" fmla="*/ 5111969 h 5326635"/>
              <a:gd name="connsiteX5" fmla="*/ 4676533 w 9500271"/>
              <a:gd name="connsiteY5" fmla="*/ 5228961 h 5326635"/>
              <a:gd name="connsiteX6" fmla="*/ 538883 w 9500271"/>
              <a:gd name="connsiteY6" fmla="*/ 5152311 h 5326635"/>
              <a:gd name="connsiteX7" fmla="*/ 98833 w 9500271"/>
              <a:gd name="connsiteY7" fmla="*/ 2592717 h 5326635"/>
              <a:gd name="connsiteX8" fmla="*/ 480979 w 9500271"/>
              <a:gd name="connsiteY8" fmla="*/ 270210 h 5326635"/>
              <a:gd name="connsiteX0" fmla="*/ 480979 w 9500153"/>
              <a:gd name="connsiteY0" fmla="*/ 286772 h 5343197"/>
              <a:gd name="connsiteX1" fmla="*/ 4679210 w 9500153"/>
              <a:gd name="connsiteY1" fmla="*/ 64371 h 5343197"/>
              <a:gd name="connsiteX2" fmla="*/ 9096452 w 9500153"/>
              <a:gd name="connsiteY2" fmla="*/ 284535 h 5343197"/>
              <a:gd name="connsiteX3" fmla="*/ 9499051 w 9500153"/>
              <a:gd name="connsiteY3" fmla="*/ 2764890 h 5343197"/>
              <a:gd name="connsiteX4" fmla="*/ 9005177 w 9500153"/>
              <a:gd name="connsiteY4" fmla="*/ 5128531 h 5343197"/>
              <a:gd name="connsiteX5" fmla="*/ 4676533 w 9500153"/>
              <a:gd name="connsiteY5" fmla="*/ 5245523 h 5343197"/>
              <a:gd name="connsiteX6" fmla="*/ 538883 w 9500153"/>
              <a:gd name="connsiteY6" fmla="*/ 5168873 h 5343197"/>
              <a:gd name="connsiteX7" fmla="*/ 98833 w 9500153"/>
              <a:gd name="connsiteY7" fmla="*/ 2609279 h 5343197"/>
              <a:gd name="connsiteX8" fmla="*/ 480979 w 9500153"/>
              <a:gd name="connsiteY8" fmla="*/ 286772 h 5343197"/>
              <a:gd name="connsiteX0" fmla="*/ 480979 w 9500610"/>
              <a:gd name="connsiteY0" fmla="*/ 306881 h 5363306"/>
              <a:gd name="connsiteX1" fmla="*/ 4679210 w 9500610"/>
              <a:gd name="connsiteY1" fmla="*/ 84480 h 5363306"/>
              <a:gd name="connsiteX2" fmla="*/ 9085552 w 9500610"/>
              <a:gd name="connsiteY2" fmla="*/ 271124 h 5363306"/>
              <a:gd name="connsiteX3" fmla="*/ 9499051 w 9500610"/>
              <a:gd name="connsiteY3" fmla="*/ 2784999 h 5363306"/>
              <a:gd name="connsiteX4" fmla="*/ 9005177 w 9500610"/>
              <a:gd name="connsiteY4" fmla="*/ 5148640 h 5363306"/>
              <a:gd name="connsiteX5" fmla="*/ 4676533 w 9500610"/>
              <a:gd name="connsiteY5" fmla="*/ 5265632 h 5363306"/>
              <a:gd name="connsiteX6" fmla="*/ 538883 w 9500610"/>
              <a:gd name="connsiteY6" fmla="*/ 5188982 h 5363306"/>
              <a:gd name="connsiteX7" fmla="*/ 98833 w 9500610"/>
              <a:gd name="connsiteY7" fmla="*/ 2629388 h 5363306"/>
              <a:gd name="connsiteX8" fmla="*/ 480979 w 9500610"/>
              <a:gd name="connsiteY8" fmla="*/ 306881 h 5363306"/>
              <a:gd name="connsiteX0" fmla="*/ 480979 w 9500610"/>
              <a:gd name="connsiteY0" fmla="*/ 306881 h 5363306"/>
              <a:gd name="connsiteX1" fmla="*/ 4679210 w 9500610"/>
              <a:gd name="connsiteY1" fmla="*/ 84480 h 5363306"/>
              <a:gd name="connsiteX2" fmla="*/ 9085552 w 9500610"/>
              <a:gd name="connsiteY2" fmla="*/ 271124 h 5363306"/>
              <a:gd name="connsiteX3" fmla="*/ 9499051 w 9500610"/>
              <a:gd name="connsiteY3" fmla="*/ 2784999 h 5363306"/>
              <a:gd name="connsiteX4" fmla="*/ 9005177 w 9500610"/>
              <a:gd name="connsiteY4" fmla="*/ 5148640 h 5363306"/>
              <a:gd name="connsiteX5" fmla="*/ 4676533 w 9500610"/>
              <a:gd name="connsiteY5" fmla="*/ 5265632 h 5363306"/>
              <a:gd name="connsiteX6" fmla="*/ 538883 w 9500610"/>
              <a:gd name="connsiteY6" fmla="*/ 5188982 h 5363306"/>
              <a:gd name="connsiteX7" fmla="*/ 98833 w 9500610"/>
              <a:gd name="connsiteY7" fmla="*/ 2629388 h 5363306"/>
              <a:gd name="connsiteX8" fmla="*/ 480979 w 9500610"/>
              <a:gd name="connsiteY8" fmla="*/ 306881 h 5363306"/>
              <a:gd name="connsiteX0" fmla="*/ 480979 w 9516516"/>
              <a:gd name="connsiteY0" fmla="*/ 306881 h 5363306"/>
              <a:gd name="connsiteX1" fmla="*/ 4679210 w 9516516"/>
              <a:gd name="connsiteY1" fmla="*/ 84480 h 5363306"/>
              <a:gd name="connsiteX2" fmla="*/ 9085552 w 9516516"/>
              <a:gd name="connsiteY2" fmla="*/ 271124 h 5363306"/>
              <a:gd name="connsiteX3" fmla="*/ 9499051 w 9516516"/>
              <a:gd name="connsiteY3" fmla="*/ 2784999 h 5363306"/>
              <a:gd name="connsiteX4" fmla="*/ 9125074 w 9516516"/>
              <a:gd name="connsiteY4" fmla="*/ 5148641 h 5363306"/>
              <a:gd name="connsiteX5" fmla="*/ 4676533 w 9516516"/>
              <a:gd name="connsiteY5" fmla="*/ 5265632 h 5363306"/>
              <a:gd name="connsiteX6" fmla="*/ 538883 w 9516516"/>
              <a:gd name="connsiteY6" fmla="*/ 5188982 h 5363306"/>
              <a:gd name="connsiteX7" fmla="*/ 98833 w 9516516"/>
              <a:gd name="connsiteY7" fmla="*/ 2629388 h 5363306"/>
              <a:gd name="connsiteX8" fmla="*/ 480979 w 9516516"/>
              <a:gd name="connsiteY8" fmla="*/ 306881 h 5363306"/>
              <a:gd name="connsiteX0" fmla="*/ 480979 w 9500194"/>
              <a:gd name="connsiteY0" fmla="*/ 306881 h 5363306"/>
              <a:gd name="connsiteX1" fmla="*/ 4679210 w 9500194"/>
              <a:gd name="connsiteY1" fmla="*/ 84480 h 5363306"/>
              <a:gd name="connsiteX2" fmla="*/ 9085552 w 9500194"/>
              <a:gd name="connsiteY2" fmla="*/ 271124 h 5363306"/>
              <a:gd name="connsiteX3" fmla="*/ 9499051 w 9500194"/>
              <a:gd name="connsiteY3" fmla="*/ 2784999 h 5363306"/>
              <a:gd name="connsiteX4" fmla="*/ 9125074 w 9500194"/>
              <a:gd name="connsiteY4" fmla="*/ 5148641 h 5363306"/>
              <a:gd name="connsiteX5" fmla="*/ 4676533 w 9500194"/>
              <a:gd name="connsiteY5" fmla="*/ 5265632 h 5363306"/>
              <a:gd name="connsiteX6" fmla="*/ 538883 w 9500194"/>
              <a:gd name="connsiteY6" fmla="*/ 5188982 h 5363306"/>
              <a:gd name="connsiteX7" fmla="*/ 98833 w 9500194"/>
              <a:gd name="connsiteY7" fmla="*/ 2629388 h 5363306"/>
              <a:gd name="connsiteX8" fmla="*/ 480979 w 9500194"/>
              <a:gd name="connsiteY8" fmla="*/ 306881 h 5363306"/>
              <a:gd name="connsiteX0" fmla="*/ 480979 w 9505686"/>
              <a:gd name="connsiteY0" fmla="*/ 306881 h 5364909"/>
              <a:gd name="connsiteX1" fmla="*/ 4679210 w 9505686"/>
              <a:gd name="connsiteY1" fmla="*/ 84480 h 5364909"/>
              <a:gd name="connsiteX2" fmla="*/ 9085552 w 9505686"/>
              <a:gd name="connsiteY2" fmla="*/ 271124 h 5364909"/>
              <a:gd name="connsiteX3" fmla="*/ 9499051 w 9505686"/>
              <a:gd name="connsiteY3" fmla="*/ 2784999 h 5364909"/>
              <a:gd name="connsiteX4" fmla="*/ 9168672 w 9505686"/>
              <a:gd name="connsiteY4" fmla="*/ 5115120 h 5364909"/>
              <a:gd name="connsiteX5" fmla="*/ 4676533 w 9505686"/>
              <a:gd name="connsiteY5" fmla="*/ 5265632 h 5364909"/>
              <a:gd name="connsiteX6" fmla="*/ 538883 w 9505686"/>
              <a:gd name="connsiteY6" fmla="*/ 5188982 h 5364909"/>
              <a:gd name="connsiteX7" fmla="*/ 98833 w 9505686"/>
              <a:gd name="connsiteY7" fmla="*/ 2629388 h 5364909"/>
              <a:gd name="connsiteX8" fmla="*/ 480979 w 9505686"/>
              <a:gd name="connsiteY8" fmla="*/ 306881 h 5364909"/>
              <a:gd name="connsiteX0" fmla="*/ 480979 w 9504848"/>
              <a:gd name="connsiteY0" fmla="*/ 306881 h 5364909"/>
              <a:gd name="connsiteX1" fmla="*/ 4679210 w 9504848"/>
              <a:gd name="connsiteY1" fmla="*/ 84480 h 5364909"/>
              <a:gd name="connsiteX2" fmla="*/ 9085552 w 9504848"/>
              <a:gd name="connsiteY2" fmla="*/ 271124 h 5364909"/>
              <a:gd name="connsiteX3" fmla="*/ 9499051 w 9504848"/>
              <a:gd name="connsiteY3" fmla="*/ 2784999 h 5364909"/>
              <a:gd name="connsiteX4" fmla="*/ 9168672 w 9504848"/>
              <a:gd name="connsiteY4" fmla="*/ 5115120 h 5364909"/>
              <a:gd name="connsiteX5" fmla="*/ 4676533 w 9504848"/>
              <a:gd name="connsiteY5" fmla="*/ 5265632 h 5364909"/>
              <a:gd name="connsiteX6" fmla="*/ 538883 w 9504848"/>
              <a:gd name="connsiteY6" fmla="*/ 5188982 h 5364909"/>
              <a:gd name="connsiteX7" fmla="*/ 98833 w 9504848"/>
              <a:gd name="connsiteY7" fmla="*/ 2629388 h 5364909"/>
              <a:gd name="connsiteX8" fmla="*/ 480979 w 9504848"/>
              <a:gd name="connsiteY8" fmla="*/ 306881 h 5364909"/>
              <a:gd name="connsiteX0" fmla="*/ 480979 w 9503160"/>
              <a:gd name="connsiteY0" fmla="*/ 306881 h 5363838"/>
              <a:gd name="connsiteX1" fmla="*/ 4679210 w 9503160"/>
              <a:gd name="connsiteY1" fmla="*/ 84480 h 5363838"/>
              <a:gd name="connsiteX2" fmla="*/ 9085552 w 9503160"/>
              <a:gd name="connsiteY2" fmla="*/ 271124 h 5363838"/>
              <a:gd name="connsiteX3" fmla="*/ 9499051 w 9503160"/>
              <a:gd name="connsiteY3" fmla="*/ 2784999 h 5363838"/>
              <a:gd name="connsiteX4" fmla="*/ 9157773 w 9503160"/>
              <a:gd name="connsiteY4" fmla="*/ 5137468 h 5363838"/>
              <a:gd name="connsiteX5" fmla="*/ 4676533 w 9503160"/>
              <a:gd name="connsiteY5" fmla="*/ 5265632 h 5363838"/>
              <a:gd name="connsiteX6" fmla="*/ 538883 w 9503160"/>
              <a:gd name="connsiteY6" fmla="*/ 5188982 h 5363838"/>
              <a:gd name="connsiteX7" fmla="*/ 98833 w 9503160"/>
              <a:gd name="connsiteY7" fmla="*/ 2629388 h 5363838"/>
              <a:gd name="connsiteX8" fmla="*/ 480979 w 9503160"/>
              <a:gd name="connsiteY8" fmla="*/ 306881 h 5363838"/>
              <a:gd name="connsiteX0" fmla="*/ 480979 w 9503813"/>
              <a:gd name="connsiteY0" fmla="*/ 293327 h 5350284"/>
              <a:gd name="connsiteX1" fmla="*/ 4679210 w 9503813"/>
              <a:gd name="connsiteY1" fmla="*/ 70926 h 5350284"/>
              <a:gd name="connsiteX2" fmla="*/ 9074654 w 9503813"/>
              <a:gd name="connsiteY2" fmla="*/ 279917 h 5350284"/>
              <a:gd name="connsiteX3" fmla="*/ 9499051 w 9503813"/>
              <a:gd name="connsiteY3" fmla="*/ 2771445 h 5350284"/>
              <a:gd name="connsiteX4" fmla="*/ 9157773 w 9503813"/>
              <a:gd name="connsiteY4" fmla="*/ 5123914 h 5350284"/>
              <a:gd name="connsiteX5" fmla="*/ 4676533 w 9503813"/>
              <a:gd name="connsiteY5" fmla="*/ 5252078 h 5350284"/>
              <a:gd name="connsiteX6" fmla="*/ 538883 w 9503813"/>
              <a:gd name="connsiteY6" fmla="*/ 5175428 h 5350284"/>
              <a:gd name="connsiteX7" fmla="*/ 98833 w 9503813"/>
              <a:gd name="connsiteY7" fmla="*/ 2615834 h 5350284"/>
              <a:gd name="connsiteX8" fmla="*/ 480979 w 9503813"/>
              <a:gd name="connsiteY8" fmla="*/ 293327 h 5350284"/>
              <a:gd name="connsiteX0" fmla="*/ 522992 w 9458628"/>
              <a:gd name="connsiteY0" fmla="*/ 293327 h 5350284"/>
              <a:gd name="connsiteX1" fmla="*/ 4634026 w 9458628"/>
              <a:gd name="connsiteY1" fmla="*/ 70926 h 5350284"/>
              <a:gd name="connsiteX2" fmla="*/ 9029470 w 9458628"/>
              <a:gd name="connsiteY2" fmla="*/ 279917 h 5350284"/>
              <a:gd name="connsiteX3" fmla="*/ 9453867 w 9458628"/>
              <a:gd name="connsiteY3" fmla="*/ 2771445 h 5350284"/>
              <a:gd name="connsiteX4" fmla="*/ 9112589 w 9458628"/>
              <a:gd name="connsiteY4" fmla="*/ 5123914 h 5350284"/>
              <a:gd name="connsiteX5" fmla="*/ 4631349 w 9458628"/>
              <a:gd name="connsiteY5" fmla="*/ 5252078 h 5350284"/>
              <a:gd name="connsiteX6" fmla="*/ 493699 w 9458628"/>
              <a:gd name="connsiteY6" fmla="*/ 5175428 h 5350284"/>
              <a:gd name="connsiteX7" fmla="*/ 53649 w 9458628"/>
              <a:gd name="connsiteY7" fmla="*/ 2615834 h 5350284"/>
              <a:gd name="connsiteX8" fmla="*/ 522992 w 9458628"/>
              <a:gd name="connsiteY8" fmla="*/ 293327 h 5350284"/>
              <a:gd name="connsiteX0" fmla="*/ 487966 w 9423602"/>
              <a:gd name="connsiteY0" fmla="*/ 293327 h 5350284"/>
              <a:gd name="connsiteX1" fmla="*/ 4599000 w 9423602"/>
              <a:gd name="connsiteY1" fmla="*/ 70926 h 5350284"/>
              <a:gd name="connsiteX2" fmla="*/ 8994444 w 9423602"/>
              <a:gd name="connsiteY2" fmla="*/ 279917 h 5350284"/>
              <a:gd name="connsiteX3" fmla="*/ 9418841 w 9423602"/>
              <a:gd name="connsiteY3" fmla="*/ 2771445 h 5350284"/>
              <a:gd name="connsiteX4" fmla="*/ 9077563 w 9423602"/>
              <a:gd name="connsiteY4" fmla="*/ 5123914 h 5350284"/>
              <a:gd name="connsiteX5" fmla="*/ 4596323 w 9423602"/>
              <a:gd name="connsiteY5" fmla="*/ 5252078 h 5350284"/>
              <a:gd name="connsiteX6" fmla="*/ 458673 w 9423602"/>
              <a:gd name="connsiteY6" fmla="*/ 5175428 h 5350284"/>
              <a:gd name="connsiteX7" fmla="*/ 18623 w 9423602"/>
              <a:gd name="connsiteY7" fmla="*/ 2615834 h 5350284"/>
              <a:gd name="connsiteX8" fmla="*/ 487966 w 9423602"/>
              <a:gd name="connsiteY8" fmla="*/ 293327 h 5350284"/>
              <a:gd name="connsiteX0" fmla="*/ 476259 w 9422795"/>
              <a:gd name="connsiteY0" fmla="*/ 250451 h 5363276"/>
              <a:gd name="connsiteX1" fmla="*/ 4598193 w 9422795"/>
              <a:gd name="connsiteY1" fmla="*/ 83918 h 5363276"/>
              <a:gd name="connsiteX2" fmla="*/ 8993637 w 9422795"/>
              <a:gd name="connsiteY2" fmla="*/ 292909 h 5363276"/>
              <a:gd name="connsiteX3" fmla="*/ 9418034 w 9422795"/>
              <a:gd name="connsiteY3" fmla="*/ 2784437 h 5363276"/>
              <a:gd name="connsiteX4" fmla="*/ 9076756 w 9422795"/>
              <a:gd name="connsiteY4" fmla="*/ 5136906 h 5363276"/>
              <a:gd name="connsiteX5" fmla="*/ 4595516 w 9422795"/>
              <a:gd name="connsiteY5" fmla="*/ 5265070 h 5363276"/>
              <a:gd name="connsiteX6" fmla="*/ 457866 w 9422795"/>
              <a:gd name="connsiteY6" fmla="*/ 5188420 h 5363276"/>
              <a:gd name="connsiteX7" fmla="*/ 17816 w 9422795"/>
              <a:gd name="connsiteY7" fmla="*/ 2628826 h 5363276"/>
              <a:gd name="connsiteX8" fmla="*/ 476259 w 9422795"/>
              <a:gd name="connsiteY8" fmla="*/ 250451 h 5363276"/>
              <a:gd name="connsiteX0" fmla="*/ 476259 w 9422795"/>
              <a:gd name="connsiteY0" fmla="*/ 234152 h 5346977"/>
              <a:gd name="connsiteX1" fmla="*/ 4598193 w 9422795"/>
              <a:gd name="connsiteY1" fmla="*/ 67619 h 5346977"/>
              <a:gd name="connsiteX2" fmla="*/ 8993637 w 9422795"/>
              <a:gd name="connsiteY2" fmla="*/ 276610 h 5346977"/>
              <a:gd name="connsiteX3" fmla="*/ 9418034 w 9422795"/>
              <a:gd name="connsiteY3" fmla="*/ 2768138 h 5346977"/>
              <a:gd name="connsiteX4" fmla="*/ 9076756 w 9422795"/>
              <a:gd name="connsiteY4" fmla="*/ 5120607 h 5346977"/>
              <a:gd name="connsiteX5" fmla="*/ 4595516 w 9422795"/>
              <a:gd name="connsiteY5" fmla="*/ 5248771 h 5346977"/>
              <a:gd name="connsiteX6" fmla="*/ 457866 w 9422795"/>
              <a:gd name="connsiteY6" fmla="*/ 5172121 h 5346977"/>
              <a:gd name="connsiteX7" fmla="*/ 17816 w 9422795"/>
              <a:gd name="connsiteY7" fmla="*/ 2612527 h 5346977"/>
              <a:gd name="connsiteX8" fmla="*/ 476259 w 9422795"/>
              <a:gd name="connsiteY8" fmla="*/ 234152 h 5346977"/>
              <a:gd name="connsiteX0" fmla="*/ 464060 w 9410596"/>
              <a:gd name="connsiteY0" fmla="*/ 234152 h 5370939"/>
              <a:gd name="connsiteX1" fmla="*/ 4585994 w 9410596"/>
              <a:gd name="connsiteY1" fmla="*/ 67619 h 5370939"/>
              <a:gd name="connsiteX2" fmla="*/ 8981438 w 9410596"/>
              <a:gd name="connsiteY2" fmla="*/ 276610 h 5370939"/>
              <a:gd name="connsiteX3" fmla="*/ 9405835 w 9410596"/>
              <a:gd name="connsiteY3" fmla="*/ 2768138 h 5370939"/>
              <a:gd name="connsiteX4" fmla="*/ 9064557 w 9410596"/>
              <a:gd name="connsiteY4" fmla="*/ 5120607 h 5370939"/>
              <a:gd name="connsiteX5" fmla="*/ 4583317 w 9410596"/>
              <a:gd name="connsiteY5" fmla="*/ 5248771 h 5370939"/>
              <a:gd name="connsiteX6" fmla="*/ 511064 w 9410596"/>
              <a:gd name="connsiteY6" fmla="*/ 5205641 h 5370939"/>
              <a:gd name="connsiteX7" fmla="*/ 5617 w 9410596"/>
              <a:gd name="connsiteY7" fmla="*/ 2612527 h 5370939"/>
              <a:gd name="connsiteX8" fmla="*/ 464060 w 9410596"/>
              <a:gd name="connsiteY8" fmla="*/ 234152 h 5370939"/>
              <a:gd name="connsiteX0" fmla="*/ 464060 w 9410596"/>
              <a:gd name="connsiteY0" fmla="*/ 234152 h 5370939"/>
              <a:gd name="connsiteX1" fmla="*/ 4585994 w 9410596"/>
              <a:gd name="connsiteY1" fmla="*/ 67619 h 5370939"/>
              <a:gd name="connsiteX2" fmla="*/ 8981438 w 9410596"/>
              <a:gd name="connsiteY2" fmla="*/ 276610 h 5370939"/>
              <a:gd name="connsiteX3" fmla="*/ 9405835 w 9410596"/>
              <a:gd name="connsiteY3" fmla="*/ 2768138 h 5370939"/>
              <a:gd name="connsiteX4" fmla="*/ 9064557 w 9410596"/>
              <a:gd name="connsiteY4" fmla="*/ 5120607 h 5370939"/>
              <a:gd name="connsiteX5" fmla="*/ 4583317 w 9410596"/>
              <a:gd name="connsiteY5" fmla="*/ 5248771 h 5370939"/>
              <a:gd name="connsiteX6" fmla="*/ 511064 w 9410596"/>
              <a:gd name="connsiteY6" fmla="*/ 5205641 h 5370939"/>
              <a:gd name="connsiteX7" fmla="*/ 5617 w 9410596"/>
              <a:gd name="connsiteY7" fmla="*/ 2612527 h 5370939"/>
              <a:gd name="connsiteX8" fmla="*/ 464060 w 9410596"/>
              <a:gd name="connsiteY8" fmla="*/ 234152 h 5370939"/>
              <a:gd name="connsiteX0" fmla="*/ 465509 w 9412045"/>
              <a:gd name="connsiteY0" fmla="*/ 234152 h 5379158"/>
              <a:gd name="connsiteX1" fmla="*/ 4587443 w 9412045"/>
              <a:gd name="connsiteY1" fmla="*/ 67619 h 5379158"/>
              <a:gd name="connsiteX2" fmla="*/ 8982887 w 9412045"/>
              <a:gd name="connsiteY2" fmla="*/ 276610 h 5379158"/>
              <a:gd name="connsiteX3" fmla="*/ 9407284 w 9412045"/>
              <a:gd name="connsiteY3" fmla="*/ 2768138 h 5379158"/>
              <a:gd name="connsiteX4" fmla="*/ 9066006 w 9412045"/>
              <a:gd name="connsiteY4" fmla="*/ 5120607 h 5379158"/>
              <a:gd name="connsiteX5" fmla="*/ 4584766 w 9412045"/>
              <a:gd name="connsiteY5" fmla="*/ 5248771 h 5379158"/>
              <a:gd name="connsiteX6" fmla="*/ 534312 w 9412045"/>
              <a:gd name="connsiteY6" fmla="*/ 5216815 h 5379158"/>
              <a:gd name="connsiteX7" fmla="*/ 7066 w 9412045"/>
              <a:gd name="connsiteY7" fmla="*/ 2612527 h 5379158"/>
              <a:gd name="connsiteX8" fmla="*/ 465509 w 9412045"/>
              <a:gd name="connsiteY8" fmla="*/ 234152 h 5379158"/>
              <a:gd name="connsiteX0" fmla="*/ 460172 w 9406708"/>
              <a:gd name="connsiteY0" fmla="*/ 234152 h 5346977"/>
              <a:gd name="connsiteX1" fmla="*/ 4582106 w 9406708"/>
              <a:gd name="connsiteY1" fmla="*/ 67619 h 5346977"/>
              <a:gd name="connsiteX2" fmla="*/ 8977550 w 9406708"/>
              <a:gd name="connsiteY2" fmla="*/ 276610 h 5346977"/>
              <a:gd name="connsiteX3" fmla="*/ 9401947 w 9406708"/>
              <a:gd name="connsiteY3" fmla="*/ 2768138 h 5346977"/>
              <a:gd name="connsiteX4" fmla="*/ 9060669 w 9406708"/>
              <a:gd name="connsiteY4" fmla="*/ 5120607 h 5346977"/>
              <a:gd name="connsiteX5" fmla="*/ 4579429 w 9406708"/>
              <a:gd name="connsiteY5" fmla="*/ 5248771 h 5346977"/>
              <a:gd name="connsiteX6" fmla="*/ 430879 w 9406708"/>
              <a:gd name="connsiteY6" fmla="*/ 5172120 h 5346977"/>
              <a:gd name="connsiteX7" fmla="*/ 1729 w 9406708"/>
              <a:gd name="connsiteY7" fmla="*/ 2612527 h 5346977"/>
              <a:gd name="connsiteX8" fmla="*/ 460172 w 9406708"/>
              <a:gd name="connsiteY8" fmla="*/ 234152 h 5346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406708" h="5346977">
                <a:moveTo>
                  <a:pt x="460172" y="234152"/>
                </a:moveTo>
                <a:cubicBezTo>
                  <a:pt x="978177" y="-110537"/>
                  <a:pt x="3162543" y="60543"/>
                  <a:pt x="4582106" y="67619"/>
                </a:cubicBezTo>
                <a:cubicBezTo>
                  <a:pt x="6001669" y="74695"/>
                  <a:pt x="8130602" y="-187925"/>
                  <a:pt x="8977550" y="276610"/>
                </a:cubicBezTo>
                <a:cubicBezTo>
                  <a:pt x="9336944" y="473731"/>
                  <a:pt x="9388094" y="1960805"/>
                  <a:pt x="9401947" y="2768138"/>
                </a:cubicBezTo>
                <a:cubicBezTo>
                  <a:pt x="9415800" y="3575471"/>
                  <a:pt x="9423549" y="4976638"/>
                  <a:pt x="9060669" y="5120607"/>
                </a:cubicBezTo>
                <a:cubicBezTo>
                  <a:pt x="8470030" y="5354937"/>
                  <a:pt x="6017727" y="5240186"/>
                  <a:pt x="4579429" y="5248771"/>
                </a:cubicBezTo>
                <a:cubicBezTo>
                  <a:pt x="3141131" y="5257356"/>
                  <a:pt x="1018308" y="5508697"/>
                  <a:pt x="430879" y="5172120"/>
                </a:cubicBezTo>
                <a:cubicBezTo>
                  <a:pt x="-25754" y="4839085"/>
                  <a:pt x="-3153" y="3435522"/>
                  <a:pt x="1729" y="2612527"/>
                </a:cubicBezTo>
                <a:cubicBezTo>
                  <a:pt x="6611" y="1789532"/>
                  <a:pt x="-63112" y="582354"/>
                  <a:pt x="460172" y="234152"/>
                </a:cubicBezTo>
                <a:close/>
              </a:path>
            </a:pathLst>
          </a:custGeom>
          <a:ln w="9525">
            <a:solidFill>
              <a:schemeClr val="tx1">
                <a:lumMod val="20000"/>
                <a:lumOff val="80000"/>
              </a:schemeClr>
            </a:solidFill>
          </a:ln>
        </p:spPr>
        <p:txBody>
          <a:bodyPr tIns="274320"/>
          <a:lstStyle>
            <a:lvl1pPr marL="0" indent="0" algn="ctr">
              <a:buNone/>
              <a:defRPr/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40321179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Pictures">
    <p:bg>
      <p:bgPr>
        <a:solidFill>
          <a:schemeClr val="bg2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9" name="Freeform 8"/>
          <p:cNvSpPr>
            <a:spLocks/>
          </p:cNvSpPr>
          <p:nvPr/>
        </p:nvSpPr>
        <p:spPr bwMode="auto">
          <a:xfrm>
            <a:off x="572261" y="397363"/>
            <a:ext cx="6028565" cy="5520072"/>
          </a:xfrm>
          <a:custGeom>
            <a:avLst/>
            <a:gdLst>
              <a:gd name="T0" fmla="*/ 1021 w 1127"/>
              <a:gd name="T1" fmla="*/ 771 h 773"/>
              <a:gd name="T2" fmla="*/ 1020 w 1127"/>
              <a:gd name="T3" fmla="*/ 756 h 773"/>
              <a:gd name="T4" fmla="*/ 1109 w 1127"/>
              <a:gd name="T5" fmla="*/ 665 h 773"/>
              <a:gd name="T6" fmla="*/ 1127 w 1127"/>
              <a:gd name="T7" fmla="*/ 666 h 773"/>
              <a:gd name="T8" fmla="*/ 1117 w 1127"/>
              <a:gd name="T9" fmla="*/ 108 h 773"/>
              <a:gd name="T10" fmla="*/ 1101 w 1127"/>
              <a:gd name="T11" fmla="*/ 109 h 773"/>
              <a:gd name="T12" fmla="*/ 1006 w 1127"/>
              <a:gd name="T13" fmla="*/ 10 h 773"/>
              <a:gd name="T14" fmla="*/ 1006 w 1127"/>
              <a:gd name="T15" fmla="*/ 0 h 773"/>
              <a:gd name="T16" fmla="*/ 92 w 1127"/>
              <a:gd name="T17" fmla="*/ 3 h 773"/>
              <a:gd name="T18" fmla="*/ 95 w 1127"/>
              <a:gd name="T19" fmla="*/ 28 h 773"/>
              <a:gd name="T20" fmla="*/ 5 w 1127"/>
              <a:gd name="T21" fmla="*/ 119 h 773"/>
              <a:gd name="T22" fmla="*/ 0 w 1127"/>
              <a:gd name="T23" fmla="*/ 119 h 773"/>
              <a:gd name="T24" fmla="*/ 6 w 1127"/>
              <a:gd name="T25" fmla="*/ 675 h 773"/>
              <a:gd name="T26" fmla="*/ 24 w 1127"/>
              <a:gd name="T27" fmla="*/ 673 h 773"/>
              <a:gd name="T28" fmla="*/ 119 w 1127"/>
              <a:gd name="T29" fmla="*/ 765 h 773"/>
              <a:gd name="T30" fmla="*/ 119 w 1127"/>
              <a:gd name="T31" fmla="*/ 773 h 773"/>
              <a:gd name="T32" fmla="*/ 1021 w 1127"/>
              <a:gd name="T33" fmla="*/ 771 h 773"/>
              <a:gd name="connsiteX0" fmla="*/ 9133 w 10074"/>
              <a:gd name="connsiteY0" fmla="*/ 10050 h 10076"/>
              <a:gd name="connsiteX1" fmla="*/ 9125 w 10074"/>
              <a:gd name="connsiteY1" fmla="*/ 9856 h 10076"/>
              <a:gd name="connsiteX2" fmla="*/ 9914 w 10074"/>
              <a:gd name="connsiteY2" fmla="*/ 8679 h 10076"/>
              <a:gd name="connsiteX3" fmla="*/ 10074 w 10074"/>
              <a:gd name="connsiteY3" fmla="*/ 8692 h 10076"/>
              <a:gd name="connsiteX4" fmla="*/ 9985 w 10074"/>
              <a:gd name="connsiteY4" fmla="*/ 1473 h 10076"/>
              <a:gd name="connsiteX5" fmla="*/ 9843 w 10074"/>
              <a:gd name="connsiteY5" fmla="*/ 1486 h 10076"/>
              <a:gd name="connsiteX6" fmla="*/ 9000 w 10074"/>
              <a:gd name="connsiteY6" fmla="*/ 205 h 10076"/>
              <a:gd name="connsiteX7" fmla="*/ 9000 w 10074"/>
              <a:gd name="connsiteY7" fmla="*/ 76 h 10076"/>
              <a:gd name="connsiteX8" fmla="*/ 890 w 10074"/>
              <a:gd name="connsiteY8" fmla="*/ 115 h 10076"/>
              <a:gd name="connsiteX9" fmla="*/ 118 w 10074"/>
              <a:gd name="connsiteY9" fmla="*/ 1615 h 10076"/>
              <a:gd name="connsiteX10" fmla="*/ 74 w 10074"/>
              <a:gd name="connsiteY10" fmla="*/ 1615 h 10076"/>
              <a:gd name="connsiteX11" fmla="*/ 127 w 10074"/>
              <a:gd name="connsiteY11" fmla="*/ 8808 h 10076"/>
              <a:gd name="connsiteX12" fmla="*/ 287 w 10074"/>
              <a:gd name="connsiteY12" fmla="*/ 8782 h 10076"/>
              <a:gd name="connsiteX13" fmla="*/ 1130 w 10074"/>
              <a:gd name="connsiteY13" fmla="*/ 9973 h 10076"/>
              <a:gd name="connsiteX14" fmla="*/ 1130 w 10074"/>
              <a:gd name="connsiteY14" fmla="*/ 10076 h 10076"/>
              <a:gd name="connsiteX15" fmla="*/ 9133 w 10074"/>
              <a:gd name="connsiteY15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290 w 10077"/>
              <a:gd name="connsiteY11" fmla="*/ 8782 h 10076"/>
              <a:gd name="connsiteX12" fmla="*/ 1133 w 10077"/>
              <a:gd name="connsiteY12" fmla="*/ 9973 h 10076"/>
              <a:gd name="connsiteX13" fmla="*/ 1133 w 10077"/>
              <a:gd name="connsiteY13" fmla="*/ 10076 h 10076"/>
              <a:gd name="connsiteX14" fmla="*/ 9136 w 10077"/>
              <a:gd name="connsiteY14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1133 w 10077"/>
              <a:gd name="connsiteY11" fmla="*/ 9973 h 10076"/>
              <a:gd name="connsiteX12" fmla="*/ 1133 w 10077"/>
              <a:gd name="connsiteY12" fmla="*/ 10076 h 10076"/>
              <a:gd name="connsiteX13" fmla="*/ 9136 w 10077"/>
              <a:gd name="connsiteY13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1133 w 10077"/>
              <a:gd name="connsiteY11" fmla="*/ 10076 h 10076"/>
              <a:gd name="connsiteX12" fmla="*/ 9136 w 10077"/>
              <a:gd name="connsiteY12" fmla="*/ 10050 h 10076"/>
              <a:gd name="connsiteX0" fmla="*/ 9181 w 10122"/>
              <a:gd name="connsiteY0" fmla="*/ 10017 h 10043"/>
              <a:gd name="connsiteX1" fmla="*/ 9173 w 10122"/>
              <a:gd name="connsiteY1" fmla="*/ 9823 h 10043"/>
              <a:gd name="connsiteX2" fmla="*/ 9962 w 10122"/>
              <a:gd name="connsiteY2" fmla="*/ 8646 h 10043"/>
              <a:gd name="connsiteX3" fmla="*/ 10122 w 10122"/>
              <a:gd name="connsiteY3" fmla="*/ 8659 h 10043"/>
              <a:gd name="connsiteX4" fmla="*/ 10033 w 10122"/>
              <a:gd name="connsiteY4" fmla="*/ 1440 h 10043"/>
              <a:gd name="connsiteX5" fmla="*/ 9891 w 10122"/>
              <a:gd name="connsiteY5" fmla="*/ 1453 h 10043"/>
              <a:gd name="connsiteX6" fmla="*/ 9048 w 10122"/>
              <a:gd name="connsiteY6" fmla="*/ 172 h 10043"/>
              <a:gd name="connsiteX7" fmla="*/ 9048 w 10122"/>
              <a:gd name="connsiteY7" fmla="*/ 43 h 10043"/>
              <a:gd name="connsiteX8" fmla="*/ 938 w 10122"/>
              <a:gd name="connsiteY8" fmla="*/ 82 h 10043"/>
              <a:gd name="connsiteX9" fmla="*/ 87 w 10122"/>
              <a:gd name="connsiteY9" fmla="*/ 1121 h 10043"/>
              <a:gd name="connsiteX10" fmla="*/ 175 w 10122"/>
              <a:gd name="connsiteY10" fmla="*/ 8775 h 10043"/>
              <a:gd name="connsiteX11" fmla="*/ 1178 w 10122"/>
              <a:gd name="connsiteY11" fmla="*/ 10043 h 10043"/>
              <a:gd name="connsiteX12" fmla="*/ 9181 w 10122"/>
              <a:gd name="connsiteY12" fmla="*/ 10017 h 10043"/>
              <a:gd name="connsiteX0" fmla="*/ 9655 w 10596"/>
              <a:gd name="connsiteY0" fmla="*/ 10017 h 10043"/>
              <a:gd name="connsiteX1" fmla="*/ 9647 w 10596"/>
              <a:gd name="connsiteY1" fmla="*/ 9823 h 10043"/>
              <a:gd name="connsiteX2" fmla="*/ 10436 w 10596"/>
              <a:gd name="connsiteY2" fmla="*/ 8646 h 10043"/>
              <a:gd name="connsiteX3" fmla="*/ 10596 w 10596"/>
              <a:gd name="connsiteY3" fmla="*/ 8659 h 10043"/>
              <a:gd name="connsiteX4" fmla="*/ 10507 w 10596"/>
              <a:gd name="connsiteY4" fmla="*/ 1440 h 10043"/>
              <a:gd name="connsiteX5" fmla="*/ 10365 w 10596"/>
              <a:gd name="connsiteY5" fmla="*/ 1453 h 10043"/>
              <a:gd name="connsiteX6" fmla="*/ 9522 w 10596"/>
              <a:gd name="connsiteY6" fmla="*/ 172 h 10043"/>
              <a:gd name="connsiteX7" fmla="*/ 9522 w 10596"/>
              <a:gd name="connsiteY7" fmla="*/ 43 h 10043"/>
              <a:gd name="connsiteX8" fmla="*/ 1412 w 10596"/>
              <a:gd name="connsiteY8" fmla="*/ 82 h 10043"/>
              <a:gd name="connsiteX9" fmla="*/ 561 w 10596"/>
              <a:gd name="connsiteY9" fmla="*/ 1121 h 10043"/>
              <a:gd name="connsiteX10" fmla="*/ 649 w 10596"/>
              <a:gd name="connsiteY10" fmla="*/ 8775 h 10043"/>
              <a:gd name="connsiteX11" fmla="*/ 1652 w 10596"/>
              <a:gd name="connsiteY11" fmla="*/ 10043 h 10043"/>
              <a:gd name="connsiteX12" fmla="*/ 9655 w 10596"/>
              <a:gd name="connsiteY12" fmla="*/ 10017 h 10043"/>
              <a:gd name="connsiteX0" fmla="*/ 9655 w 10596"/>
              <a:gd name="connsiteY0" fmla="*/ 10017 h 10043"/>
              <a:gd name="connsiteX1" fmla="*/ 9647 w 10596"/>
              <a:gd name="connsiteY1" fmla="*/ 9823 h 10043"/>
              <a:gd name="connsiteX2" fmla="*/ 10436 w 10596"/>
              <a:gd name="connsiteY2" fmla="*/ 8646 h 10043"/>
              <a:gd name="connsiteX3" fmla="*/ 10596 w 10596"/>
              <a:gd name="connsiteY3" fmla="*/ 8659 h 10043"/>
              <a:gd name="connsiteX4" fmla="*/ 10507 w 10596"/>
              <a:gd name="connsiteY4" fmla="*/ 1440 h 10043"/>
              <a:gd name="connsiteX5" fmla="*/ 10365 w 10596"/>
              <a:gd name="connsiteY5" fmla="*/ 1453 h 10043"/>
              <a:gd name="connsiteX6" fmla="*/ 9522 w 10596"/>
              <a:gd name="connsiteY6" fmla="*/ 172 h 10043"/>
              <a:gd name="connsiteX7" fmla="*/ 9522 w 10596"/>
              <a:gd name="connsiteY7" fmla="*/ 43 h 10043"/>
              <a:gd name="connsiteX8" fmla="*/ 1412 w 10596"/>
              <a:gd name="connsiteY8" fmla="*/ 82 h 10043"/>
              <a:gd name="connsiteX9" fmla="*/ 561 w 10596"/>
              <a:gd name="connsiteY9" fmla="*/ 1121 h 10043"/>
              <a:gd name="connsiteX10" fmla="*/ 649 w 10596"/>
              <a:gd name="connsiteY10" fmla="*/ 8775 h 10043"/>
              <a:gd name="connsiteX11" fmla="*/ 1652 w 10596"/>
              <a:gd name="connsiteY11" fmla="*/ 10043 h 10043"/>
              <a:gd name="connsiteX12" fmla="*/ 9655 w 10596"/>
              <a:gd name="connsiteY12" fmla="*/ 10017 h 10043"/>
              <a:gd name="connsiteX0" fmla="*/ 9131 w 10072"/>
              <a:gd name="connsiteY0" fmla="*/ 10017 h 10043"/>
              <a:gd name="connsiteX1" fmla="*/ 9123 w 10072"/>
              <a:gd name="connsiteY1" fmla="*/ 9823 h 10043"/>
              <a:gd name="connsiteX2" fmla="*/ 9912 w 10072"/>
              <a:gd name="connsiteY2" fmla="*/ 8646 h 10043"/>
              <a:gd name="connsiteX3" fmla="*/ 10072 w 10072"/>
              <a:gd name="connsiteY3" fmla="*/ 8659 h 10043"/>
              <a:gd name="connsiteX4" fmla="*/ 9983 w 10072"/>
              <a:gd name="connsiteY4" fmla="*/ 1440 h 10043"/>
              <a:gd name="connsiteX5" fmla="*/ 9841 w 10072"/>
              <a:gd name="connsiteY5" fmla="*/ 1453 h 10043"/>
              <a:gd name="connsiteX6" fmla="*/ 8998 w 10072"/>
              <a:gd name="connsiteY6" fmla="*/ 172 h 10043"/>
              <a:gd name="connsiteX7" fmla="*/ 8998 w 10072"/>
              <a:gd name="connsiteY7" fmla="*/ 43 h 10043"/>
              <a:gd name="connsiteX8" fmla="*/ 888 w 10072"/>
              <a:gd name="connsiteY8" fmla="*/ 82 h 10043"/>
              <a:gd name="connsiteX9" fmla="*/ 37 w 10072"/>
              <a:gd name="connsiteY9" fmla="*/ 1121 h 10043"/>
              <a:gd name="connsiteX10" fmla="*/ 125 w 10072"/>
              <a:gd name="connsiteY10" fmla="*/ 8775 h 10043"/>
              <a:gd name="connsiteX11" fmla="*/ 1128 w 10072"/>
              <a:gd name="connsiteY11" fmla="*/ 10043 h 10043"/>
              <a:gd name="connsiteX12" fmla="*/ 9131 w 10072"/>
              <a:gd name="connsiteY12" fmla="*/ 10017 h 10043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888 w 10072"/>
              <a:gd name="connsiteY8" fmla="*/ 39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888 w 10072"/>
              <a:gd name="connsiteY8" fmla="*/ 39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381 w 10072"/>
              <a:gd name="connsiteY8" fmla="*/ 108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216 w 10157"/>
              <a:gd name="connsiteY0" fmla="*/ 9974 h 10000"/>
              <a:gd name="connsiteX1" fmla="*/ 9208 w 10157"/>
              <a:gd name="connsiteY1" fmla="*/ 9780 h 10000"/>
              <a:gd name="connsiteX2" fmla="*/ 9997 w 10157"/>
              <a:gd name="connsiteY2" fmla="*/ 8603 h 10000"/>
              <a:gd name="connsiteX3" fmla="*/ 10157 w 10157"/>
              <a:gd name="connsiteY3" fmla="*/ 8616 h 10000"/>
              <a:gd name="connsiteX4" fmla="*/ 10068 w 10157"/>
              <a:gd name="connsiteY4" fmla="*/ 1397 h 10000"/>
              <a:gd name="connsiteX5" fmla="*/ 9926 w 10157"/>
              <a:gd name="connsiteY5" fmla="*/ 1410 h 10000"/>
              <a:gd name="connsiteX6" fmla="*/ 9083 w 10157"/>
              <a:gd name="connsiteY6" fmla="*/ 129 h 10000"/>
              <a:gd name="connsiteX7" fmla="*/ 9083 w 10157"/>
              <a:gd name="connsiteY7" fmla="*/ 0 h 10000"/>
              <a:gd name="connsiteX8" fmla="*/ 466 w 10157"/>
              <a:gd name="connsiteY8" fmla="*/ 108 h 10000"/>
              <a:gd name="connsiteX9" fmla="*/ 11 w 10157"/>
              <a:gd name="connsiteY9" fmla="*/ 778 h 10000"/>
              <a:gd name="connsiteX10" fmla="*/ 210 w 10157"/>
              <a:gd name="connsiteY10" fmla="*/ 8732 h 10000"/>
              <a:gd name="connsiteX11" fmla="*/ 1213 w 10157"/>
              <a:gd name="connsiteY11" fmla="*/ 10000 h 10000"/>
              <a:gd name="connsiteX12" fmla="*/ 9216 w 10157"/>
              <a:gd name="connsiteY12" fmla="*/ 9974 h 10000"/>
              <a:gd name="connsiteX0" fmla="*/ 9216 w 10157"/>
              <a:gd name="connsiteY0" fmla="*/ 9974 h 10000"/>
              <a:gd name="connsiteX1" fmla="*/ 9208 w 10157"/>
              <a:gd name="connsiteY1" fmla="*/ 9780 h 10000"/>
              <a:gd name="connsiteX2" fmla="*/ 9997 w 10157"/>
              <a:gd name="connsiteY2" fmla="*/ 8603 h 10000"/>
              <a:gd name="connsiteX3" fmla="*/ 10157 w 10157"/>
              <a:gd name="connsiteY3" fmla="*/ 8616 h 10000"/>
              <a:gd name="connsiteX4" fmla="*/ 10068 w 10157"/>
              <a:gd name="connsiteY4" fmla="*/ 1397 h 10000"/>
              <a:gd name="connsiteX5" fmla="*/ 9926 w 10157"/>
              <a:gd name="connsiteY5" fmla="*/ 1410 h 10000"/>
              <a:gd name="connsiteX6" fmla="*/ 9083 w 10157"/>
              <a:gd name="connsiteY6" fmla="*/ 129 h 10000"/>
              <a:gd name="connsiteX7" fmla="*/ 9083 w 10157"/>
              <a:gd name="connsiteY7" fmla="*/ 0 h 10000"/>
              <a:gd name="connsiteX8" fmla="*/ 466 w 10157"/>
              <a:gd name="connsiteY8" fmla="*/ 108 h 10000"/>
              <a:gd name="connsiteX9" fmla="*/ 11 w 10157"/>
              <a:gd name="connsiteY9" fmla="*/ 778 h 10000"/>
              <a:gd name="connsiteX10" fmla="*/ 210 w 10157"/>
              <a:gd name="connsiteY10" fmla="*/ 8732 h 10000"/>
              <a:gd name="connsiteX11" fmla="*/ 1213 w 10157"/>
              <a:gd name="connsiteY11" fmla="*/ 10000 h 10000"/>
              <a:gd name="connsiteX12" fmla="*/ 9216 w 10157"/>
              <a:gd name="connsiteY12" fmla="*/ 9974 h 10000"/>
              <a:gd name="connsiteX0" fmla="*/ 9216 w 10157"/>
              <a:gd name="connsiteY0" fmla="*/ 9987 h 10013"/>
              <a:gd name="connsiteX1" fmla="*/ 9208 w 10157"/>
              <a:gd name="connsiteY1" fmla="*/ 9793 h 10013"/>
              <a:gd name="connsiteX2" fmla="*/ 9997 w 10157"/>
              <a:gd name="connsiteY2" fmla="*/ 8616 h 10013"/>
              <a:gd name="connsiteX3" fmla="*/ 10157 w 10157"/>
              <a:gd name="connsiteY3" fmla="*/ 8629 h 10013"/>
              <a:gd name="connsiteX4" fmla="*/ 10068 w 10157"/>
              <a:gd name="connsiteY4" fmla="*/ 1410 h 10013"/>
              <a:gd name="connsiteX5" fmla="*/ 9926 w 10157"/>
              <a:gd name="connsiteY5" fmla="*/ 1423 h 10013"/>
              <a:gd name="connsiteX6" fmla="*/ 9083 w 10157"/>
              <a:gd name="connsiteY6" fmla="*/ 142 h 10013"/>
              <a:gd name="connsiteX7" fmla="*/ 9083 w 10157"/>
              <a:gd name="connsiteY7" fmla="*/ 13 h 10013"/>
              <a:gd name="connsiteX8" fmla="*/ 466 w 10157"/>
              <a:gd name="connsiteY8" fmla="*/ 29 h 10013"/>
              <a:gd name="connsiteX9" fmla="*/ 11 w 10157"/>
              <a:gd name="connsiteY9" fmla="*/ 791 h 10013"/>
              <a:gd name="connsiteX10" fmla="*/ 210 w 10157"/>
              <a:gd name="connsiteY10" fmla="*/ 8745 h 10013"/>
              <a:gd name="connsiteX11" fmla="*/ 1213 w 10157"/>
              <a:gd name="connsiteY11" fmla="*/ 10013 h 10013"/>
              <a:gd name="connsiteX12" fmla="*/ 9216 w 10157"/>
              <a:gd name="connsiteY12" fmla="*/ 9987 h 10013"/>
              <a:gd name="connsiteX0" fmla="*/ 9164 w 10105"/>
              <a:gd name="connsiteY0" fmla="*/ 9987 h 10013"/>
              <a:gd name="connsiteX1" fmla="*/ 9156 w 10105"/>
              <a:gd name="connsiteY1" fmla="*/ 9793 h 10013"/>
              <a:gd name="connsiteX2" fmla="*/ 9945 w 10105"/>
              <a:gd name="connsiteY2" fmla="*/ 8616 h 10013"/>
              <a:gd name="connsiteX3" fmla="*/ 10105 w 10105"/>
              <a:gd name="connsiteY3" fmla="*/ 8629 h 10013"/>
              <a:gd name="connsiteX4" fmla="*/ 10016 w 10105"/>
              <a:gd name="connsiteY4" fmla="*/ 1410 h 10013"/>
              <a:gd name="connsiteX5" fmla="*/ 9874 w 10105"/>
              <a:gd name="connsiteY5" fmla="*/ 1423 h 10013"/>
              <a:gd name="connsiteX6" fmla="*/ 9031 w 10105"/>
              <a:gd name="connsiteY6" fmla="*/ 142 h 10013"/>
              <a:gd name="connsiteX7" fmla="*/ 9031 w 10105"/>
              <a:gd name="connsiteY7" fmla="*/ 13 h 10013"/>
              <a:gd name="connsiteX8" fmla="*/ 414 w 10105"/>
              <a:gd name="connsiteY8" fmla="*/ 29 h 10013"/>
              <a:gd name="connsiteX9" fmla="*/ 22 w 10105"/>
              <a:gd name="connsiteY9" fmla="*/ 629 h 10013"/>
              <a:gd name="connsiteX10" fmla="*/ 158 w 10105"/>
              <a:gd name="connsiteY10" fmla="*/ 8745 h 10013"/>
              <a:gd name="connsiteX11" fmla="*/ 1161 w 10105"/>
              <a:gd name="connsiteY11" fmla="*/ 10013 h 10013"/>
              <a:gd name="connsiteX12" fmla="*/ 9164 w 10105"/>
              <a:gd name="connsiteY12" fmla="*/ 9987 h 10013"/>
              <a:gd name="connsiteX0" fmla="*/ 9164 w 10105"/>
              <a:gd name="connsiteY0" fmla="*/ 9987 h 10013"/>
              <a:gd name="connsiteX1" fmla="*/ 9156 w 10105"/>
              <a:gd name="connsiteY1" fmla="*/ 9793 h 10013"/>
              <a:gd name="connsiteX2" fmla="*/ 9945 w 10105"/>
              <a:gd name="connsiteY2" fmla="*/ 8616 h 10013"/>
              <a:gd name="connsiteX3" fmla="*/ 10105 w 10105"/>
              <a:gd name="connsiteY3" fmla="*/ 8629 h 10013"/>
              <a:gd name="connsiteX4" fmla="*/ 10016 w 10105"/>
              <a:gd name="connsiteY4" fmla="*/ 1410 h 10013"/>
              <a:gd name="connsiteX5" fmla="*/ 9874 w 10105"/>
              <a:gd name="connsiteY5" fmla="*/ 1423 h 10013"/>
              <a:gd name="connsiteX6" fmla="*/ 9031 w 10105"/>
              <a:gd name="connsiteY6" fmla="*/ 142 h 10013"/>
              <a:gd name="connsiteX7" fmla="*/ 9031 w 10105"/>
              <a:gd name="connsiteY7" fmla="*/ 13 h 10013"/>
              <a:gd name="connsiteX8" fmla="*/ 414 w 10105"/>
              <a:gd name="connsiteY8" fmla="*/ 29 h 10013"/>
              <a:gd name="connsiteX9" fmla="*/ 22 w 10105"/>
              <a:gd name="connsiteY9" fmla="*/ 629 h 10013"/>
              <a:gd name="connsiteX10" fmla="*/ 158 w 10105"/>
              <a:gd name="connsiteY10" fmla="*/ 8745 h 10013"/>
              <a:gd name="connsiteX11" fmla="*/ 1161 w 10105"/>
              <a:gd name="connsiteY11" fmla="*/ 10013 h 10013"/>
              <a:gd name="connsiteX12" fmla="*/ 9164 w 10105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243 w 10184"/>
              <a:gd name="connsiteY0" fmla="*/ 9987 h 10134"/>
              <a:gd name="connsiteX1" fmla="*/ 9235 w 10184"/>
              <a:gd name="connsiteY1" fmla="*/ 9793 h 10134"/>
              <a:gd name="connsiteX2" fmla="*/ 10024 w 10184"/>
              <a:gd name="connsiteY2" fmla="*/ 8616 h 10134"/>
              <a:gd name="connsiteX3" fmla="*/ 10184 w 10184"/>
              <a:gd name="connsiteY3" fmla="*/ 8629 h 10134"/>
              <a:gd name="connsiteX4" fmla="*/ 10095 w 10184"/>
              <a:gd name="connsiteY4" fmla="*/ 1410 h 10134"/>
              <a:gd name="connsiteX5" fmla="*/ 9953 w 10184"/>
              <a:gd name="connsiteY5" fmla="*/ 1423 h 10134"/>
              <a:gd name="connsiteX6" fmla="*/ 9110 w 10184"/>
              <a:gd name="connsiteY6" fmla="*/ 142 h 10134"/>
              <a:gd name="connsiteX7" fmla="*/ 9110 w 10184"/>
              <a:gd name="connsiteY7" fmla="*/ 13 h 10134"/>
              <a:gd name="connsiteX8" fmla="*/ 613 w 10184"/>
              <a:gd name="connsiteY8" fmla="*/ 29 h 10134"/>
              <a:gd name="connsiteX9" fmla="*/ 92 w 10184"/>
              <a:gd name="connsiteY9" fmla="*/ 803 h 10134"/>
              <a:gd name="connsiteX10" fmla="*/ 93 w 10184"/>
              <a:gd name="connsiteY10" fmla="*/ 9253 h 10134"/>
              <a:gd name="connsiteX11" fmla="*/ 1240 w 10184"/>
              <a:gd name="connsiteY11" fmla="*/ 10013 h 10134"/>
              <a:gd name="connsiteX12" fmla="*/ 9243 w 10184"/>
              <a:gd name="connsiteY12" fmla="*/ 9987 h 10134"/>
              <a:gd name="connsiteX0" fmla="*/ 9243 w 10184"/>
              <a:gd name="connsiteY0" fmla="*/ 9987 h 10134"/>
              <a:gd name="connsiteX1" fmla="*/ 9235 w 10184"/>
              <a:gd name="connsiteY1" fmla="*/ 9793 h 10134"/>
              <a:gd name="connsiteX2" fmla="*/ 10024 w 10184"/>
              <a:gd name="connsiteY2" fmla="*/ 8616 h 10134"/>
              <a:gd name="connsiteX3" fmla="*/ 10184 w 10184"/>
              <a:gd name="connsiteY3" fmla="*/ 8629 h 10134"/>
              <a:gd name="connsiteX4" fmla="*/ 10095 w 10184"/>
              <a:gd name="connsiteY4" fmla="*/ 1410 h 10134"/>
              <a:gd name="connsiteX5" fmla="*/ 9953 w 10184"/>
              <a:gd name="connsiteY5" fmla="*/ 1423 h 10134"/>
              <a:gd name="connsiteX6" fmla="*/ 9110 w 10184"/>
              <a:gd name="connsiteY6" fmla="*/ 142 h 10134"/>
              <a:gd name="connsiteX7" fmla="*/ 9110 w 10184"/>
              <a:gd name="connsiteY7" fmla="*/ 13 h 10134"/>
              <a:gd name="connsiteX8" fmla="*/ 613 w 10184"/>
              <a:gd name="connsiteY8" fmla="*/ 29 h 10134"/>
              <a:gd name="connsiteX9" fmla="*/ 92 w 10184"/>
              <a:gd name="connsiteY9" fmla="*/ 803 h 10134"/>
              <a:gd name="connsiteX10" fmla="*/ 93 w 10184"/>
              <a:gd name="connsiteY10" fmla="*/ 9253 h 10134"/>
              <a:gd name="connsiteX11" fmla="*/ 1240 w 10184"/>
              <a:gd name="connsiteY11" fmla="*/ 10013 h 10134"/>
              <a:gd name="connsiteX12" fmla="*/ 9243 w 10184"/>
              <a:gd name="connsiteY12" fmla="*/ 9987 h 10134"/>
              <a:gd name="connsiteX0" fmla="*/ 9243 w 10184"/>
              <a:gd name="connsiteY0" fmla="*/ 9987 h 10013"/>
              <a:gd name="connsiteX1" fmla="*/ 9235 w 10184"/>
              <a:gd name="connsiteY1" fmla="*/ 9793 h 10013"/>
              <a:gd name="connsiteX2" fmla="*/ 10024 w 10184"/>
              <a:gd name="connsiteY2" fmla="*/ 8616 h 10013"/>
              <a:gd name="connsiteX3" fmla="*/ 10184 w 10184"/>
              <a:gd name="connsiteY3" fmla="*/ 8629 h 10013"/>
              <a:gd name="connsiteX4" fmla="*/ 10095 w 10184"/>
              <a:gd name="connsiteY4" fmla="*/ 1410 h 10013"/>
              <a:gd name="connsiteX5" fmla="*/ 9953 w 10184"/>
              <a:gd name="connsiteY5" fmla="*/ 1423 h 10013"/>
              <a:gd name="connsiteX6" fmla="*/ 9110 w 10184"/>
              <a:gd name="connsiteY6" fmla="*/ 142 h 10013"/>
              <a:gd name="connsiteX7" fmla="*/ 9110 w 10184"/>
              <a:gd name="connsiteY7" fmla="*/ 13 h 10013"/>
              <a:gd name="connsiteX8" fmla="*/ 613 w 10184"/>
              <a:gd name="connsiteY8" fmla="*/ 29 h 10013"/>
              <a:gd name="connsiteX9" fmla="*/ 92 w 10184"/>
              <a:gd name="connsiteY9" fmla="*/ 803 h 10013"/>
              <a:gd name="connsiteX10" fmla="*/ 93 w 10184"/>
              <a:gd name="connsiteY10" fmla="*/ 9253 h 10013"/>
              <a:gd name="connsiteX11" fmla="*/ 1240 w 10184"/>
              <a:gd name="connsiteY11" fmla="*/ 10013 h 10013"/>
              <a:gd name="connsiteX12" fmla="*/ 9243 w 10184"/>
              <a:gd name="connsiteY12" fmla="*/ 9987 h 10013"/>
              <a:gd name="connsiteX0" fmla="*/ 9355 w 10296"/>
              <a:gd name="connsiteY0" fmla="*/ 9987 h 10079"/>
              <a:gd name="connsiteX1" fmla="*/ 9347 w 10296"/>
              <a:gd name="connsiteY1" fmla="*/ 9793 h 10079"/>
              <a:gd name="connsiteX2" fmla="*/ 10136 w 10296"/>
              <a:gd name="connsiteY2" fmla="*/ 8616 h 10079"/>
              <a:gd name="connsiteX3" fmla="*/ 10296 w 10296"/>
              <a:gd name="connsiteY3" fmla="*/ 8629 h 10079"/>
              <a:gd name="connsiteX4" fmla="*/ 10207 w 10296"/>
              <a:gd name="connsiteY4" fmla="*/ 1410 h 10079"/>
              <a:gd name="connsiteX5" fmla="*/ 10065 w 10296"/>
              <a:gd name="connsiteY5" fmla="*/ 1423 h 10079"/>
              <a:gd name="connsiteX6" fmla="*/ 9222 w 10296"/>
              <a:gd name="connsiteY6" fmla="*/ 142 h 10079"/>
              <a:gd name="connsiteX7" fmla="*/ 9222 w 10296"/>
              <a:gd name="connsiteY7" fmla="*/ 13 h 10079"/>
              <a:gd name="connsiteX8" fmla="*/ 725 w 10296"/>
              <a:gd name="connsiteY8" fmla="*/ 29 h 10079"/>
              <a:gd name="connsiteX9" fmla="*/ 204 w 10296"/>
              <a:gd name="connsiteY9" fmla="*/ 803 h 10079"/>
              <a:gd name="connsiteX10" fmla="*/ 205 w 10296"/>
              <a:gd name="connsiteY10" fmla="*/ 9253 h 10079"/>
              <a:gd name="connsiteX11" fmla="*/ 760 w 10296"/>
              <a:gd name="connsiteY11" fmla="*/ 10079 h 10079"/>
              <a:gd name="connsiteX12" fmla="*/ 9355 w 10296"/>
              <a:gd name="connsiteY12" fmla="*/ 9987 h 10079"/>
              <a:gd name="connsiteX0" fmla="*/ 9361 w 10302"/>
              <a:gd name="connsiteY0" fmla="*/ 9987 h 10079"/>
              <a:gd name="connsiteX1" fmla="*/ 9353 w 10302"/>
              <a:gd name="connsiteY1" fmla="*/ 9793 h 10079"/>
              <a:gd name="connsiteX2" fmla="*/ 10142 w 10302"/>
              <a:gd name="connsiteY2" fmla="*/ 8616 h 10079"/>
              <a:gd name="connsiteX3" fmla="*/ 10302 w 10302"/>
              <a:gd name="connsiteY3" fmla="*/ 8629 h 10079"/>
              <a:gd name="connsiteX4" fmla="*/ 10213 w 10302"/>
              <a:gd name="connsiteY4" fmla="*/ 1410 h 10079"/>
              <a:gd name="connsiteX5" fmla="*/ 10071 w 10302"/>
              <a:gd name="connsiteY5" fmla="*/ 1423 h 10079"/>
              <a:gd name="connsiteX6" fmla="*/ 9228 w 10302"/>
              <a:gd name="connsiteY6" fmla="*/ 142 h 10079"/>
              <a:gd name="connsiteX7" fmla="*/ 9228 w 10302"/>
              <a:gd name="connsiteY7" fmla="*/ 13 h 10079"/>
              <a:gd name="connsiteX8" fmla="*/ 731 w 10302"/>
              <a:gd name="connsiteY8" fmla="*/ 29 h 10079"/>
              <a:gd name="connsiteX9" fmla="*/ 210 w 10302"/>
              <a:gd name="connsiteY9" fmla="*/ 803 h 10079"/>
              <a:gd name="connsiteX10" fmla="*/ 211 w 10302"/>
              <a:gd name="connsiteY10" fmla="*/ 9253 h 10079"/>
              <a:gd name="connsiteX11" fmla="*/ 766 w 10302"/>
              <a:gd name="connsiteY11" fmla="*/ 10079 h 10079"/>
              <a:gd name="connsiteX12" fmla="*/ 9361 w 10302"/>
              <a:gd name="connsiteY12" fmla="*/ 9987 h 10079"/>
              <a:gd name="connsiteX0" fmla="*/ 9361 w 10302"/>
              <a:gd name="connsiteY0" fmla="*/ 9987 h 10079"/>
              <a:gd name="connsiteX1" fmla="*/ 9353 w 10302"/>
              <a:gd name="connsiteY1" fmla="*/ 9793 h 10079"/>
              <a:gd name="connsiteX2" fmla="*/ 10142 w 10302"/>
              <a:gd name="connsiteY2" fmla="*/ 8616 h 10079"/>
              <a:gd name="connsiteX3" fmla="*/ 10302 w 10302"/>
              <a:gd name="connsiteY3" fmla="*/ 8629 h 10079"/>
              <a:gd name="connsiteX4" fmla="*/ 10213 w 10302"/>
              <a:gd name="connsiteY4" fmla="*/ 1410 h 10079"/>
              <a:gd name="connsiteX5" fmla="*/ 10071 w 10302"/>
              <a:gd name="connsiteY5" fmla="*/ 1423 h 10079"/>
              <a:gd name="connsiteX6" fmla="*/ 9228 w 10302"/>
              <a:gd name="connsiteY6" fmla="*/ 142 h 10079"/>
              <a:gd name="connsiteX7" fmla="*/ 9228 w 10302"/>
              <a:gd name="connsiteY7" fmla="*/ 13 h 10079"/>
              <a:gd name="connsiteX8" fmla="*/ 731 w 10302"/>
              <a:gd name="connsiteY8" fmla="*/ 29 h 10079"/>
              <a:gd name="connsiteX9" fmla="*/ 210 w 10302"/>
              <a:gd name="connsiteY9" fmla="*/ 803 h 10079"/>
              <a:gd name="connsiteX10" fmla="*/ 211 w 10302"/>
              <a:gd name="connsiteY10" fmla="*/ 9253 h 10079"/>
              <a:gd name="connsiteX11" fmla="*/ 766 w 10302"/>
              <a:gd name="connsiteY11" fmla="*/ 10079 h 10079"/>
              <a:gd name="connsiteX12" fmla="*/ 9361 w 10302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1 w 10182"/>
              <a:gd name="connsiteY0" fmla="*/ 9987 h 10079"/>
              <a:gd name="connsiteX1" fmla="*/ 9233 w 10182"/>
              <a:gd name="connsiteY1" fmla="*/ 9793 h 10079"/>
              <a:gd name="connsiteX2" fmla="*/ 10022 w 10182"/>
              <a:gd name="connsiteY2" fmla="*/ 8616 h 10079"/>
              <a:gd name="connsiteX3" fmla="*/ 10182 w 10182"/>
              <a:gd name="connsiteY3" fmla="*/ 8629 h 10079"/>
              <a:gd name="connsiteX4" fmla="*/ 10093 w 10182"/>
              <a:gd name="connsiteY4" fmla="*/ 1410 h 10079"/>
              <a:gd name="connsiteX5" fmla="*/ 9951 w 10182"/>
              <a:gd name="connsiteY5" fmla="*/ 1423 h 10079"/>
              <a:gd name="connsiteX6" fmla="*/ 9108 w 10182"/>
              <a:gd name="connsiteY6" fmla="*/ 142 h 10079"/>
              <a:gd name="connsiteX7" fmla="*/ 9108 w 10182"/>
              <a:gd name="connsiteY7" fmla="*/ 13 h 10079"/>
              <a:gd name="connsiteX8" fmla="*/ 611 w 10182"/>
              <a:gd name="connsiteY8" fmla="*/ 29 h 10079"/>
              <a:gd name="connsiteX9" fmla="*/ 90 w 10182"/>
              <a:gd name="connsiteY9" fmla="*/ 803 h 10079"/>
              <a:gd name="connsiteX10" fmla="*/ 95 w 10182"/>
              <a:gd name="connsiteY10" fmla="*/ 9281 h 10079"/>
              <a:gd name="connsiteX11" fmla="*/ 646 w 10182"/>
              <a:gd name="connsiteY11" fmla="*/ 10079 h 10079"/>
              <a:gd name="connsiteX12" fmla="*/ 9241 w 10182"/>
              <a:gd name="connsiteY12" fmla="*/ 9987 h 10079"/>
              <a:gd name="connsiteX0" fmla="*/ 9241 w 10182"/>
              <a:gd name="connsiteY0" fmla="*/ 9987 h 10079"/>
              <a:gd name="connsiteX1" fmla="*/ 9233 w 10182"/>
              <a:gd name="connsiteY1" fmla="*/ 9793 h 10079"/>
              <a:gd name="connsiteX2" fmla="*/ 10022 w 10182"/>
              <a:gd name="connsiteY2" fmla="*/ 8616 h 10079"/>
              <a:gd name="connsiteX3" fmla="*/ 10182 w 10182"/>
              <a:gd name="connsiteY3" fmla="*/ 8629 h 10079"/>
              <a:gd name="connsiteX4" fmla="*/ 10093 w 10182"/>
              <a:gd name="connsiteY4" fmla="*/ 1410 h 10079"/>
              <a:gd name="connsiteX5" fmla="*/ 9951 w 10182"/>
              <a:gd name="connsiteY5" fmla="*/ 1423 h 10079"/>
              <a:gd name="connsiteX6" fmla="*/ 9108 w 10182"/>
              <a:gd name="connsiteY6" fmla="*/ 142 h 10079"/>
              <a:gd name="connsiteX7" fmla="*/ 9108 w 10182"/>
              <a:gd name="connsiteY7" fmla="*/ 13 h 10079"/>
              <a:gd name="connsiteX8" fmla="*/ 611 w 10182"/>
              <a:gd name="connsiteY8" fmla="*/ 29 h 10079"/>
              <a:gd name="connsiteX9" fmla="*/ 90 w 10182"/>
              <a:gd name="connsiteY9" fmla="*/ 803 h 10079"/>
              <a:gd name="connsiteX10" fmla="*/ 95 w 10182"/>
              <a:gd name="connsiteY10" fmla="*/ 9281 h 10079"/>
              <a:gd name="connsiteX11" fmla="*/ 646 w 10182"/>
              <a:gd name="connsiteY11" fmla="*/ 10079 h 10079"/>
              <a:gd name="connsiteX12" fmla="*/ 9241 w 10182"/>
              <a:gd name="connsiteY12" fmla="*/ 9987 h 10079"/>
              <a:gd name="connsiteX0" fmla="*/ 9243 w 10184"/>
              <a:gd name="connsiteY0" fmla="*/ 9987 h 10079"/>
              <a:gd name="connsiteX1" fmla="*/ 9235 w 10184"/>
              <a:gd name="connsiteY1" fmla="*/ 9793 h 10079"/>
              <a:gd name="connsiteX2" fmla="*/ 10024 w 10184"/>
              <a:gd name="connsiteY2" fmla="*/ 8616 h 10079"/>
              <a:gd name="connsiteX3" fmla="*/ 10184 w 10184"/>
              <a:gd name="connsiteY3" fmla="*/ 8629 h 10079"/>
              <a:gd name="connsiteX4" fmla="*/ 10095 w 10184"/>
              <a:gd name="connsiteY4" fmla="*/ 1410 h 10079"/>
              <a:gd name="connsiteX5" fmla="*/ 9953 w 10184"/>
              <a:gd name="connsiteY5" fmla="*/ 1423 h 10079"/>
              <a:gd name="connsiteX6" fmla="*/ 9110 w 10184"/>
              <a:gd name="connsiteY6" fmla="*/ 142 h 10079"/>
              <a:gd name="connsiteX7" fmla="*/ 9110 w 10184"/>
              <a:gd name="connsiteY7" fmla="*/ 13 h 10079"/>
              <a:gd name="connsiteX8" fmla="*/ 613 w 10184"/>
              <a:gd name="connsiteY8" fmla="*/ 29 h 10079"/>
              <a:gd name="connsiteX9" fmla="*/ 92 w 10184"/>
              <a:gd name="connsiteY9" fmla="*/ 803 h 10079"/>
              <a:gd name="connsiteX10" fmla="*/ 93 w 10184"/>
              <a:gd name="connsiteY10" fmla="*/ 9281 h 10079"/>
              <a:gd name="connsiteX11" fmla="*/ 648 w 10184"/>
              <a:gd name="connsiteY11" fmla="*/ 10079 h 10079"/>
              <a:gd name="connsiteX12" fmla="*/ 9243 w 10184"/>
              <a:gd name="connsiteY12" fmla="*/ 9987 h 10079"/>
              <a:gd name="connsiteX0" fmla="*/ 9243 w 10184"/>
              <a:gd name="connsiteY0" fmla="*/ 9987 h 10079"/>
              <a:gd name="connsiteX1" fmla="*/ 9235 w 10184"/>
              <a:gd name="connsiteY1" fmla="*/ 9793 h 10079"/>
              <a:gd name="connsiteX2" fmla="*/ 10024 w 10184"/>
              <a:gd name="connsiteY2" fmla="*/ 8616 h 10079"/>
              <a:gd name="connsiteX3" fmla="*/ 10184 w 10184"/>
              <a:gd name="connsiteY3" fmla="*/ 8629 h 10079"/>
              <a:gd name="connsiteX4" fmla="*/ 10095 w 10184"/>
              <a:gd name="connsiteY4" fmla="*/ 1410 h 10079"/>
              <a:gd name="connsiteX5" fmla="*/ 9953 w 10184"/>
              <a:gd name="connsiteY5" fmla="*/ 1423 h 10079"/>
              <a:gd name="connsiteX6" fmla="*/ 9110 w 10184"/>
              <a:gd name="connsiteY6" fmla="*/ 142 h 10079"/>
              <a:gd name="connsiteX7" fmla="*/ 9110 w 10184"/>
              <a:gd name="connsiteY7" fmla="*/ 13 h 10079"/>
              <a:gd name="connsiteX8" fmla="*/ 613 w 10184"/>
              <a:gd name="connsiteY8" fmla="*/ 29 h 10079"/>
              <a:gd name="connsiteX9" fmla="*/ 92 w 10184"/>
              <a:gd name="connsiteY9" fmla="*/ 803 h 10079"/>
              <a:gd name="connsiteX10" fmla="*/ 93 w 10184"/>
              <a:gd name="connsiteY10" fmla="*/ 9281 h 10079"/>
              <a:gd name="connsiteX11" fmla="*/ 648 w 10184"/>
              <a:gd name="connsiteY11" fmla="*/ 10079 h 10079"/>
              <a:gd name="connsiteX12" fmla="*/ 9243 w 10184"/>
              <a:gd name="connsiteY12" fmla="*/ 9987 h 10079"/>
              <a:gd name="connsiteX0" fmla="*/ 9151 w 10092"/>
              <a:gd name="connsiteY0" fmla="*/ 9987 h 10079"/>
              <a:gd name="connsiteX1" fmla="*/ 9143 w 10092"/>
              <a:gd name="connsiteY1" fmla="*/ 9793 h 10079"/>
              <a:gd name="connsiteX2" fmla="*/ 9932 w 10092"/>
              <a:gd name="connsiteY2" fmla="*/ 8616 h 10079"/>
              <a:gd name="connsiteX3" fmla="*/ 10092 w 10092"/>
              <a:gd name="connsiteY3" fmla="*/ 8629 h 10079"/>
              <a:gd name="connsiteX4" fmla="*/ 10003 w 10092"/>
              <a:gd name="connsiteY4" fmla="*/ 1410 h 10079"/>
              <a:gd name="connsiteX5" fmla="*/ 9861 w 10092"/>
              <a:gd name="connsiteY5" fmla="*/ 1423 h 10079"/>
              <a:gd name="connsiteX6" fmla="*/ 9018 w 10092"/>
              <a:gd name="connsiteY6" fmla="*/ 142 h 10079"/>
              <a:gd name="connsiteX7" fmla="*/ 9018 w 10092"/>
              <a:gd name="connsiteY7" fmla="*/ 13 h 10079"/>
              <a:gd name="connsiteX8" fmla="*/ 521 w 10092"/>
              <a:gd name="connsiteY8" fmla="*/ 29 h 10079"/>
              <a:gd name="connsiteX9" fmla="*/ 0 w 10092"/>
              <a:gd name="connsiteY9" fmla="*/ 803 h 10079"/>
              <a:gd name="connsiteX10" fmla="*/ 1 w 10092"/>
              <a:gd name="connsiteY10" fmla="*/ 9281 h 10079"/>
              <a:gd name="connsiteX11" fmla="*/ 556 w 10092"/>
              <a:gd name="connsiteY11" fmla="*/ 10079 h 10079"/>
              <a:gd name="connsiteX12" fmla="*/ 9151 w 10092"/>
              <a:gd name="connsiteY12" fmla="*/ 9987 h 10079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9861 w 10092"/>
              <a:gd name="connsiteY4" fmla="*/ 1517 h 10173"/>
              <a:gd name="connsiteX5" fmla="*/ 9018 w 10092"/>
              <a:gd name="connsiteY5" fmla="*/ 107 h 10173"/>
              <a:gd name="connsiteX6" fmla="*/ 521 w 10092"/>
              <a:gd name="connsiteY6" fmla="*/ 123 h 10173"/>
              <a:gd name="connsiteX7" fmla="*/ 0 w 10092"/>
              <a:gd name="connsiteY7" fmla="*/ 897 h 10173"/>
              <a:gd name="connsiteX8" fmla="*/ 1 w 10092"/>
              <a:gd name="connsiteY8" fmla="*/ 9375 h 10173"/>
              <a:gd name="connsiteX9" fmla="*/ 556 w 10092"/>
              <a:gd name="connsiteY9" fmla="*/ 10173 h 10173"/>
              <a:gd name="connsiteX10" fmla="*/ 9151 w 10092"/>
              <a:gd name="connsiteY10" fmla="*/ 10081 h 10173"/>
              <a:gd name="connsiteX0" fmla="*/ 9151 w 10273"/>
              <a:gd name="connsiteY0" fmla="*/ 10062 h 10154"/>
              <a:gd name="connsiteX1" fmla="*/ 9143 w 10273"/>
              <a:gd name="connsiteY1" fmla="*/ 9868 h 10154"/>
              <a:gd name="connsiteX2" fmla="*/ 9932 w 10273"/>
              <a:gd name="connsiteY2" fmla="*/ 8691 h 10154"/>
              <a:gd name="connsiteX3" fmla="*/ 10092 w 10273"/>
              <a:gd name="connsiteY3" fmla="*/ 8704 h 10154"/>
              <a:gd name="connsiteX4" fmla="*/ 9861 w 10273"/>
              <a:gd name="connsiteY4" fmla="*/ 1498 h 10154"/>
              <a:gd name="connsiteX5" fmla="*/ 9532 w 10273"/>
              <a:gd name="connsiteY5" fmla="*/ 116 h 10154"/>
              <a:gd name="connsiteX6" fmla="*/ 521 w 10273"/>
              <a:gd name="connsiteY6" fmla="*/ 104 h 10154"/>
              <a:gd name="connsiteX7" fmla="*/ 0 w 10273"/>
              <a:gd name="connsiteY7" fmla="*/ 878 h 10154"/>
              <a:gd name="connsiteX8" fmla="*/ 1 w 10273"/>
              <a:gd name="connsiteY8" fmla="*/ 9356 h 10154"/>
              <a:gd name="connsiteX9" fmla="*/ 556 w 10273"/>
              <a:gd name="connsiteY9" fmla="*/ 10154 h 10154"/>
              <a:gd name="connsiteX10" fmla="*/ 9151 w 10273"/>
              <a:gd name="connsiteY10" fmla="*/ 10062 h 10154"/>
              <a:gd name="connsiteX0" fmla="*/ 9151 w 10092"/>
              <a:gd name="connsiteY0" fmla="*/ 10062 h 10154"/>
              <a:gd name="connsiteX1" fmla="*/ 9143 w 10092"/>
              <a:gd name="connsiteY1" fmla="*/ 9868 h 10154"/>
              <a:gd name="connsiteX2" fmla="*/ 9932 w 10092"/>
              <a:gd name="connsiteY2" fmla="*/ 8691 h 10154"/>
              <a:gd name="connsiteX3" fmla="*/ 10092 w 10092"/>
              <a:gd name="connsiteY3" fmla="*/ 8704 h 10154"/>
              <a:gd name="connsiteX4" fmla="*/ 9861 w 10092"/>
              <a:gd name="connsiteY4" fmla="*/ 1498 h 10154"/>
              <a:gd name="connsiteX5" fmla="*/ 9532 w 10092"/>
              <a:gd name="connsiteY5" fmla="*/ 116 h 10154"/>
              <a:gd name="connsiteX6" fmla="*/ 521 w 10092"/>
              <a:gd name="connsiteY6" fmla="*/ 104 h 10154"/>
              <a:gd name="connsiteX7" fmla="*/ 0 w 10092"/>
              <a:gd name="connsiteY7" fmla="*/ 878 h 10154"/>
              <a:gd name="connsiteX8" fmla="*/ 1 w 10092"/>
              <a:gd name="connsiteY8" fmla="*/ 9356 h 10154"/>
              <a:gd name="connsiteX9" fmla="*/ 556 w 10092"/>
              <a:gd name="connsiteY9" fmla="*/ 10154 h 10154"/>
              <a:gd name="connsiteX10" fmla="*/ 9151 w 10092"/>
              <a:gd name="connsiteY10" fmla="*/ 10062 h 10154"/>
              <a:gd name="connsiteX0" fmla="*/ 9151 w 10127"/>
              <a:gd name="connsiteY0" fmla="*/ 10052 h 10144"/>
              <a:gd name="connsiteX1" fmla="*/ 9143 w 10127"/>
              <a:gd name="connsiteY1" fmla="*/ 9858 h 10144"/>
              <a:gd name="connsiteX2" fmla="*/ 9932 w 10127"/>
              <a:gd name="connsiteY2" fmla="*/ 8681 h 10144"/>
              <a:gd name="connsiteX3" fmla="*/ 10092 w 10127"/>
              <a:gd name="connsiteY3" fmla="*/ 8694 h 10144"/>
              <a:gd name="connsiteX4" fmla="*/ 9861 w 10127"/>
              <a:gd name="connsiteY4" fmla="*/ 1488 h 10144"/>
              <a:gd name="connsiteX5" fmla="*/ 10075 w 10127"/>
              <a:gd name="connsiteY5" fmla="*/ 120 h 10144"/>
              <a:gd name="connsiteX6" fmla="*/ 521 w 10127"/>
              <a:gd name="connsiteY6" fmla="*/ 94 h 10144"/>
              <a:gd name="connsiteX7" fmla="*/ 0 w 10127"/>
              <a:gd name="connsiteY7" fmla="*/ 868 h 10144"/>
              <a:gd name="connsiteX8" fmla="*/ 1 w 10127"/>
              <a:gd name="connsiteY8" fmla="*/ 9346 h 10144"/>
              <a:gd name="connsiteX9" fmla="*/ 556 w 10127"/>
              <a:gd name="connsiteY9" fmla="*/ 10144 h 10144"/>
              <a:gd name="connsiteX10" fmla="*/ 9151 w 10127"/>
              <a:gd name="connsiteY10" fmla="*/ 10052 h 10144"/>
              <a:gd name="connsiteX0" fmla="*/ 9151 w 10092"/>
              <a:gd name="connsiteY0" fmla="*/ 10066 h 10158"/>
              <a:gd name="connsiteX1" fmla="*/ 9143 w 10092"/>
              <a:gd name="connsiteY1" fmla="*/ 9872 h 10158"/>
              <a:gd name="connsiteX2" fmla="*/ 9932 w 10092"/>
              <a:gd name="connsiteY2" fmla="*/ 8695 h 10158"/>
              <a:gd name="connsiteX3" fmla="*/ 10092 w 10092"/>
              <a:gd name="connsiteY3" fmla="*/ 8708 h 10158"/>
              <a:gd name="connsiteX4" fmla="*/ 9861 w 10092"/>
              <a:gd name="connsiteY4" fmla="*/ 1502 h 10158"/>
              <a:gd name="connsiteX5" fmla="*/ 9522 w 10092"/>
              <a:gd name="connsiteY5" fmla="*/ 113 h 10158"/>
              <a:gd name="connsiteX6" fmla="*/ 521 w 10092"/>
              <a:gd name="connsiteY6" fmla="*/ 108 h 10158"/>
              <a:gd name="connsiteX7" fmla="*/ 0 w 10092"/>
              <a:gd name="connsiteY7" fmla="*/ 882 h 10158"/>
              <a:gd name="connsiteX8" fmla="*/ 1 w 10092"/>
              <a:gd name="connsiteY8" fmla="*/ 9360 h 10158"/>
              <a:gd name="connsiteX9" fmla="*/ 556 w 10092"/>
              <a:gd name="connsiteY9" fmla="*/ 10158 h 10158"/>
              <a:gd name="connsiteX10" fmla="*/ 9151 w 10092"/>
              <a:gd name="connsiteY10" fmla="*/ 10066 h 10158"/>
              <a:gd name="connsiteX0" fmla="*/ 9151 w 10092"/>
              <a:gd name="connsiteY0" fmla="*/ 10066 h 10158"/>
              <a:gd name="connsiteX1" fmla="*/ 9143 w 10092"/>
              <a:gd name="connsiteY1" fmla="*/ 9872 h 10158"/>
              <a:gd name="connsiteX2" fmla="*/ 9932 w 10092"/>
              <a:gd name="connsiteY2" fmla="*/ 8695 h 10158"/>
              <a:gd name="connsiteX3" fmla="*/ 10092 w 10092"/>
              <a:gd name="connsiteY3" fmla="*/ 8708 h 10158"/>
              <a:gd name="connsiteX4" fmla="*/ 9538 w 10092"/>
              <a:gd name="connsiteY4" fmla="*/ 918 h 10158"/>
              <a:gd name="connsiteX5" fmla="*/ 9522 w 10092"/>
              <a:gd name="connsiteY5" fmla="*/ 113 h 10158"/>
              <a:gd name="connsiteX6" fmla="*/ 521 w 10092"/>
              <a:gd name="connsiteY6" fmla="*/ 108 h 10158"/>
              <a:gd name="connsiteX7" fmla="*/ 0 w 10092"/>
              <a:gd name="connsiteY7" fmla="*/ 882 h 10158"/>
              <a:gd name="connsiteX8" fmla="*/ 1 w 10092"/>
              <a:gd name="connsiteY8" fmla="*/ 9360 h 10158"/>
              <a:gd name="connsiteX9" fmla="*/ 556 w 10092"/>
              <a:gd name="connsiteY9" fmla="*/ 10158 h 10158"/>
              <a:gd name="connsiteX10" fmla="*/ 9151 w 10092"/>
              <a:gd name="connsiteY10" fmla="*/ 10066 h 10158"/>
              <a:gd name="connsiteX0" fmla="*/ 9151 w 10160"/>
              <a:gd name="connsiteY0" fmla="*/ 10066 h 10158"/>
              <a:gd name="connsiteX1" fmla="*/ 9143 w 10160"/>
              <a:gd name="connsiteY1" fmla="*/ 9872 h 10158"/>
              <a:gd name="connsiteX2" fmla="*/ 9932 w 10160"/>
              <a:gd name="connsiteY2" fmla="*/ 8695 h 10158"/>
              <a:gd name="connsiteX3" fmla="*/ 10092 w 10160"/>
              <a:gd name="connsiteY3" fmla="*/ 8708 h 10158"/>
              <a:gd name="connsiteX4" fmla="*/ 10081 w 10160"/>
              <a:gd name="connsiteY4" fmla="*/ 911 h 10158"/>
              <a:gd name="connsiteX5" fmla="*/ 9522 w 10160"/>
              <a:gd name="connsiteY5" fmla="*/ 113 h 10158"/>
              <a:gd name="connsiteX6" fmla="*/ 521 w 10160"/>
              <a:gd name="connsiteY6" fmla="*/ 108 h 10158"/>
              <a:gd name="connsiteX7" fmla="*/ 0 w 10160"/>
              <a:gd name="connsiteY7" fmla="*/ 882 h 10158"/>
              <a:gd name="connsiteX8" fmla="*/ 1 w 10160"/>
              <a:gd name="connsiteY8" fmla="*/ 9360 h 10158"/>
              <a:gd name="connsiteX9" fmla="*/ 556 w 10160"/>
              <a:gd name="connsiteY9" fmla="*/ 10158 h 10158"/>
              <a:gd name="connsiteX10" fmla="*/ 9151 w 10160"/>
              <a:gd name="connsiteY10" fmla="*/ 10066 h 10158"/>
              <a:gd name="connsiteX0" fmla="*/ 9151 w 10160"/>
              <a:gd name="connsiteY0" fmla="*/ 10066 h 10158"/>
              <a:gd name="connsiteX1" fmla="*/ 9143 w 10160"/>
              <a:gd name="connsiteY1" fmla="*/ 9872 h 10158"/>
              <a:gd name="connsiteX2" fmla="*/ 9932 w 10160"/>
              <a:gd name="connsiteY2" fmla="*/ 8695 h 10158"/>
              <a:gd name="connsiteX3" fmla="*/ 10092 w 10160"/>
              <a:gd name="connsiteY3" fmla="*/ 8708 h 10158"/>
              <a:gd name="connsiteX4" fmla="*/ 10081 w 10160"/>
              <a:gd name="connsiteY4" fmla="*/ 911 h 10158"/>
              <a:gd name="connsiteX5" fmla="*/ 9522 w 10160"/>
              <a:gd name="connsiteY5" fmla="*/ 113 h 10158"/>
              <a:gd name="connsiteX6" fmla="*/ 521 w 10160"/>
              <a:gd name="connsiteY6" fmla="*/ 108 h 10158"/>
              <a:gd name="connsiteX7" fmla="*/ 0 w 10160"/>
              <a:gd name="connsiteY7" fmla="*/ 882 h 10158"/>
              <a:gd name="connsiteX8" fmla="*/ 1 w 10160"/>
              <a:gd name="connsiteY8" fmla="*/ 9360 h 10158"/>
              <a:gd name="connsiteX9" fmla="*/ 556 w 10160"/>
              <a:gd name="connsiteY9" fmla="*/ 10158 h 10158"/>
              <a:gd name="connsiteX10" fmla="*/ 9151 w 10160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10092 w 10171"/>
              <a:gd name="connsiteY2" fmla="*/ 8708 h 10158"/>
              <a:gd name="connsiteX3" fmla="*/ 10096 w 10171"/>
              <a:gd name="connsiteY3" fmla="*/ 939 h 10158"/>
              <a:gd name="connsiteX4" fmla="*/ 9522 w 10171"/>
              <a:gd name="connsiteY4" fmla="*/ 113 h 10158"/>
              <a:gd name="connsiteX5" fmla="*/ 521 w 10171"/>
              <a:gd name="connsiteY5" fmla="*/ 108 h 10158"/>
              <a:gd name="connsiteX6" fmla="*/ 0 w 10171"/>
              <a:gd name="connsiteY6" fmla="*/ 882 h 10158"/>
              <a:gd name="connsiteX7" fmla="*/ 1 w 10171"/>
              <a:gd name="connsiteY7" fmla="*/ 9360 h 10158"/>
              <a:gd name="connsiteX8" fmla="*/ 556 w 10171"/>
              <a:gd name="connsiteY8" fmla="*/ 10158 h 10158"/>
              <a:gd name="connsiteX9" fmla="*/ 9151 w 10171"/>
              <a:gd name="connsiteY9" fmla="*/ 10066 h 10158"/>
              <a:gd name="connsiteX0" fmla="*/ 9151 w 10171"/>
              <a:gd name="connsiteY0" fmla="*/ 10066 h 10158"/>
              <a:gd name="connsiteX1" fmla="*/ 10092 w 10171"/>
              <a:gd name="connsiteY1" fmla="*/ 8708 h 10158"/>
              <a:gd name="connsiteX2" fmla="*/ 10096 w 10171"/>
              <a:gd name="connsiteY2" fmla="*/ 939 h 10158"/>
              <a:gd name="connsiteX3" fmla="*/ 9522 w 10171"/>
              <a:gd name="connsiteY3" fmla="*/ 113 h 10158"/>
              <a:gd name="connsiteX4" fmla="*/ 521 w 10171"/>
              <a:gd name="connsiteY4" fmla="*/ 108 h 10158"/>
              <a:gd name="connsiteX5" fmla="*/ 0 w 10171"/>
              <a:gd name="connsiteY5" fmla="*/ 882 h 10158"/>
              <a:gd name="connsiteX6" fmla="*/ 1 w 10171"/>
              <a:gd name="connsiteY6" fmla="*/ 9360 h 10158"/>
              <a:gd name="connsiteX7" fmla="*/ 556 w 10171"/>
              <a:gd name="connsiteY7" fmla="*/ 10158 h 10158"/>
              <a:gd name="connsiteX8" fmla="*/ 9151 w 10171"/>
              <a:gd name="connsiteY8" fmla="*/ 10066 h 10158"/>
              <a:gd name="connsiteX0" fmla="*/ 9151 w 10169"/>
              <a:gd name="connsiteY0" fmla="*/ 10066 h 10186"/>
              <a:gd name="connsiteX1" fmla="*/ 10082 w 10169"/>
              <a:gd name="connsiteY1" fmla="*/ 9335 h 10186"/>
              <a:gd name="connsiteX2" fmla="*/ 10096 w 10169"/>
              <a:gd name="connsiteY2" fmla="*/ 939 h 10186"/>
              <a:gd name="connsiteX3" fmla="*/ 9522 w 10169"/>
              <a:gd name="connsiteY3" fmla="*/ 113 h 10186"/>
              <a:gd name="connsiteX4" fmla="*/ 521 w 10169"/>
              <a:gd name="connsiteY4" fmla="*/ 108 h 10186"/>
              <a:gd name="connsiteX5" fmla="*/ 0 w 10169"/>
              <a:gd name="connsiteY5" fmla="*/ 882 h 10186"/>
              <a:gd name="connsiteX6" fmla="*/ 1 w 10169"/>
              <a:gd name="connsiteY6" fmla="*/ 9360 h 10186"/>
              <a:gd name="connsiteX7" fmla="*/ 556 w 10169"/>
              <a:gd name="connsiteY7" fmla="*/ 10158 h 10186"/>
              <a:gd name="connsiteX8" fmla="*/ 9151 w 10169"/>
              <a:gd name="connsiteY8" fmla="*/ 10066 h 10186"/>
              <a:gd name="connsiteX0" fmla="*/ 9151 w 10169"/>
              <a:gd name="connsiteY0" fmla="*/ 10066 h 10158"/>
              <a:gd name="connsiteX1" fmla="*/ 10082 w 10169"/>
              <a:gd name="connsiteY1" fmla="*/ 9335 h 10158"/>
              <a:gd name="connsiteX2" fmla="*/ 10096 w 10169"/>
              <a:gd name="connsiteY2" fmla="*/ 939 h 10158"/>
              <a:gd name="connsiteX3" fmla="*/ 9522 w 10169"/>
              <a:gd name="connsiteY3" fmla="*/ 113 h 10158"/>
              <a:gd name="connsiteX4" fmla="*/ 521 w 10169"/>
              <a:gd name="connsiteY4" fmla="*/ 108 h 10158"/>
              <a:gd name="connsiteX5" fmla="*/ 0 w 10169"/>
              <a:gd name="connsiteY5" fmla="*/ 882 h 10158"/>
              <a:gd name="connsiteX6" fmla="*/ 1 w 10169"/>
              <a:gd name="connsiteY6" fmla="*/ 9360 h 10158"/>
              <a:gd name="connsiteX7" fmla="*/ 556 w 10169"/>
              <a:gd name="connsiteY7" fmla="*/ 10158 h 10158"/>
              <a:gd name="connsiteX8" fmla="*/ 9151 w 10169"/>
              <a:gd name="connsiteY8" fmla="*/ 10066 h 10158"/>
              <a:gd name="connsiteX0" fmla="*/ 9518 w 10241"/>
              <a:gd name="connsiteY0" fmla="*/ 10159 h 10159"/>
              <a:gd name="connsiteX1" fmla="*/ 10082 w 10241"/>
              <a:gd name="connsiteY1" fmla="*/ 9335 h 10159"/>
              <a:gd name="connsiteX2" fmla="*/ 10096 w 10241"/>
              <a:gd name="connsiteY2" fmla="*/ 939 h 10159"/>
              <a:gd name="connsiteX3" fmla="*/ 9522 w 10241"/>
              <a:gd name="connsiteY3" fmla="*/ 113 h 10159"/>
              <a:gd name="connsiteX4" fmla="*/ 521 w 10241"/>
              <a:gd name="connsiteY4" fmla="*/ 108 h 10159"/>
              <a:gd name="connsiteX5" fmla="*/ 0 w 10241"/>
              <a:gd name="connsiteY5" fmla="*/ 882 h 10159"/>
              <a:gd name="connsiteX6" fmla="*/ 1 w 10241"/>
              <a:gd name="connsiteY6" fmla="*/ 9360 h 10159"/>
              <a:gd name="connsiteX7" fmla="*/ 556 w 10241"/>
              <a:gd name="connsiteY7" fmla="*/ 10158 h 10159"/>
              <a:gd name="connsiteX8" fmla="*/ 9518 w 10241"/>
              <a:gd name="connsiteY8" fmla="*/ 10159 h 10159"/>
              <a:gd name="connsiteX0" fmla="*/ 9518 w 10169"/>
              <a:gd name="connsiteY0" fmla="*/ 10159 h 10159"/>
              <a:gd name="connsiteX1" fmla="*/ 10082 w 10169"/>
              <a:gd name="connsiteY1" fmla="*/ 9335 h 10159"/>
              <a:gd name="connsiteX2" fmla="*/ 10096 w 10169"/>
              <a:gd name="connsiteY2" fmla="*/ 939 h 10159"/>
              <a:gd name="connsiteX3" fmla="*/ 9522 w 10169"/>
              <a:gd name="connsiteY3" fmla="*/ 113 h 10159"/>
              <a:gd name="connsiteX4" fmla="*/ 521 w 10169"/>
              <a:gd name="connsiteY4" fmla="*/ 108 h 10159"/>
              <a:gd name="connsiteX5" fmla="*/ 0 w 10169"/>
              <a:gd name="connsiteY5" fmla="*/ 882 h 10159"/>
              <a:gd name="connsiteX6" fmla="*/ 1 w 10169"/>
              <a:gd name="connsiteY6" fmla="*/ 9360 h 10159"/>
              <a:gd name="connsiteX7" fmla="*/ 556 w 10169"/>
              <a:gd name="connsiteY7" fmla="*/ 10158 h 10159"/>
              <a:gd name="connsiteX8" fmla="*/ 9518 w 10169"/>
              <a:gd name="connsiteY8" fmla="*/ 10159 h 10159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70"/>
              <a:gd name="connsiteY0" fmla="*/ 10166 h 10166"/>
              <a:gd name="connsiteX1" fmla="*/ 10082 w 10170"/>
              <a:gd name="connsiteY1" fmla="*/ 9335 h 10166"/>
              <a:gd name="connsiteX2" fmla="*/ 10096 w 10170"/>
              <a:gd name="connsiteY2" fmla="*/ 939 h 10166"/>
              <a:gd name="connsiteX3" fmla="*/ 9522 w 10170"/>
              <a:gd name="connsiteY3" fmla="*/ 113 h 10166"/>
              <a:gd name="connsiteX4" fmla="*/ 521 w 10170"/>
              <a:gd name="connsiteY4" fmla="*/ 108 h 10166"/>
              <a:gd name="connsiteX5" fmla="*/ 0 w 10170"/>
              <a:gd name="connsiteY5" fmla="*/ 882 h 10166"/>
              <a:gd name="connsiteX6" fmla="*/ 1 w 10170"/>
              <a:gd name="connsiteY6" fmla="*/ 9360 h 10166"/>
              <a:gd name="connsiteX7" fmla="*/ 556 w 10170"/>
              <a:gd name="connsiteY7" fmla="*/ 10158 h 10166"/>
              <a:gd name="connsiteX8" fmla="*/ 9528 w 10170"/>
              <a:gd name="connsiteY8" fmla="*/ 10166 h 10166"/>
              <a:gd name="connsiteX0" fmla="*/ 9528 w 10096"/>
              <a:gd name="connsiteY0" fmla="*/ 10166 h 10166"/>
              <a:gd name="connsiteX1" fmla="*/ 10082 w 10096"/>
              <a:gd name="connsiteY1" fmla="*/ 9335 h 10166"/>
              <a:gd name="connsiteX2" fmla="*/ 10096 w 10096"/>
              <a:gd name="connsiteY2" fmla="*/ 939 h 10166"/>
              <a:gd name="connsiteX3" fmla="*/ 9522 w 10096"/>
              <a:gd name="connsiteY3" fmla="*/ 113 h 10166"/>
              <a:gd name="connsiteX4" fmla="*/ 521 w 10096"/>
              <a:gd name="connsiteY4" fmla="*/ 108 h 10166"/>
              <a:gd name="connsiteX5" fmla="*/ 0 w 10096"/>
              <a:gd name="connsiteY5" fmla="*/ 882 h 10166"/>
              <a:gd name="connsiteX6" fmla="*/ 1 w 10096"/>
              <a:gd name="connsiteY6" fmla="*/ 9360 h 10166"/>
              <a:gd name="connsiteX7" fmla="*/ 556 w 10096"/>
              <a:gd name="connsiteY7" fmla="*/ 10158 h 10166"/>
              <a:gd name="connsiteX8" fmla="*/ 9528 w 10096"/>
              <a:gd name="connsiteY8" fmla="*/ 10166 h 10166"/>
              <a:gd name="connsiteX0" fmla="*/ 9528 w 10096"/>
              <a:gd name="connsiteY0" fmla="*/ 10058 h 10058"/>
              <a:gd name="connsiteX1" fmla="*/ 10082 w 10096"/>
              <a:gd name="connsiteY1" fmla="*/ 9227 h 10058"/>
              <a:gd name="connsiteX2" fmla="*/ 10096 w 10096"/>
              <a:gd name="connsiteY2" fmla="*/ 831 h 10058"/>
              <a:gd name="connsiteX3" fmla="*/ 9522 w 10096"/>
              <a:gd name="connsiteY3" fmla="*/ 5 h 10058"/>
              <a:gd name="connsiteX4" fmla="*/ 521 w 10096"/>
              <a:gd name="connsiteY4" fmla="*/ 0 h 10058"/>
              <a:gd name="connsiteX5" fmla="*/ 0 w 10096"/>
              <a:gd name="connsiteY5" fmla="*/ 774 h 10058"/>
              <a:gd name="connsiteX6" fmla="*/ 1 w 10096"/>
              <a:gd name="connsiteY6" fmla="*/ 9252 h 10058"/>
              <a:gd name="connsiteX7" fmla="*/ 556 w 10096"/>
              <a:gd name="connsiteY7" fmla="*/ 10050 h 10058"/>
              <a:gd name="connsiteX8" fmla="*/ 9528 w 10096"/>
              <a:gd name="connsiteY8" fmla="*/ 10058 h 10058"/>
              <a:gd name="connsiteX0" fmla="*/ 9829 w 10397"/>
              <a:gd name="connsiteY0" fmla="*/ 10058 h 10058"/>
              <a:gd name="connsiteX1" fmla="*/ 10383 w 10397"/>
              <a:gd name="connsiteY1" fmla="*/ 9227 h 10058"/>
              <a:gd name="connsiteX2" fmla="*/ 10397 w 10397"/>
              <a:gd name="connsiteY2" fmla="*/ 831 h 10058"/>
              <a:gd name="connsiteX3" fmla="*/ 9823 w 10397"/>
              <a:gd name="connsiteY3" fmla="*/ 5 h 10058"/>
              <a:gd name="connsiteX4" fmla="*/ 822 w 10397"/>
              <a:gd name="connsiteY4" fmla="*/ 0 h 10058"/>
              <a:gd name="connsiteX5" fmla="*/ 0 w 10397"/>
              <a:gd name="connsiteY5" fmla="*/ 774 h 10058"/>
              <a:gd name="connsiteX6" fmla="*/ 302 w 10397"/>
              <a:gd name="connsiteY6" fmla="*/ 9252 h 10058"/>
              <a:gd name="connsiteX7" fmla="*/ 857 w 10397"/>
              <a:gd name="connsiteY7" fmla="*/ 10050 h 10058"/>
              <a:gd name="connsiteX8" fmla="*/ 9829 w 10397"/>
              <a:gd name="connsiteY8" fmla="*/ 10058 h 10058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02 w 10397"/>
              <a:gd name="connsiteY6" fmla="*/ 9447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4 w 10397"/>
              <a:gd name="connsiteY6" fmla="*/ 9544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4 w 10397"/>
              <a:gd name="connsiteY6" fmla="*/ 9544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440"/>
              <a:gd name="connsiteX1" fmla="*/ 10383 w 10397"/>
              <a:gd name="connsiteY1" fmla="*/ 9422 h 10440"/>
              <a:gd name="connsiteX2" fmla="*/ 10397 w 10397"/>
              <a:gd name="connsiteY2" fmla="*/ 1026 h 10440"/>
              <a:gd name="connsiteX3" fmla="*/ 9823 w 10397"/>
              <a:gd name="connsiteY3" fmla="*/ 200 h 10440"/>
              <a:gd name="connsiteX4" fmla="*/ 632 w 10397"/>
              <a:gd name="connsiteY4" fmla="*/ 0 h 10440"/>
              <a:gd name="connsiteX5" fmla="*/ 0 w 10397"/>
              <a:gd name="connsiteY5" fmla="*/ 969 h 10440"/>
              <a:gd name="connsiteX6" fmla="*/ 34 w 10397"/>
              <a:gd name="connsiteY6" fmla="*/ 9544 h 10440"/>
              <a:gd name="connsiteX7" fmla="*/ 612 w 10397"/>
              <a:gd name="connsiteY7" fmla="*/ 10440 h 10440"/>
              <a:gd name="connsiteX8" fmla="*/ 9829 w 10397"/>
              <a:gd name="connsiteY8" fmla="*/ 10253 h 10440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18 w 10397"/>
              <a:gd name="connsiteY0" fmla="*/ 10432 h 10432"/>
              <a:gd name="connsiteX1" fmla="*/ 10383 w 10397"/>
              <a:gd name="connsiteY1" fmla="*/ 9422 h 10432"/>
              <a:gd name="connsiteX2" fmla="*/ 10397 w 10397"/>
              <a:gd name="connsiteY2" fmla="*/ 1026 h 10432"/>
              <a:gd name="connsiteX3" fmla="*/ 9823 w 10397"/>
              <a:gd name="connsiteY3" fmla="*/ 200 h 10432"/>
              <a:gd name="connsiteX4" fmla="*/ 632 w 10397"/>
              <a:gd name="connsiteY4" fmla="*/ 0 h 10432"/>
              <a:gd name="connsiteX5" fmla="*/ 0 w 10397"/>
              <a:gd name="connsiteY5" fmla="*/ 969 h 10432"/>
              <a:gd name="connsiteX6" fmla="*/ 34 w 10397"/>
              <a:gd name="connsiteY6" fmla="*/ 9544 h 10432"/>
              <a:gd name="connsiteX7" fmla="*/ 679 w 10397"/>
              <a:gd name="connsiteY7" fmla="*/ 10424 h 10432"/>
              <a:gd name="connsiteX8" fmla="*/ 9818 w 10397"/>
              <a:gd name="connsiteY8" fmla="*/ 10432 h 1043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1086 h 10492"/>
              <a:gd name="connsiteX3" fmla="*/ 98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1086 h 10492"/>
              <a:gd name="connsiteX3" fmla="*/ 97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907 h 10492"/>
              <a:gd name="connsiteX3" fmla="*/ 97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472"/>
              <a:gd name="connsiteY0" fmla="*/ 10492 h 10492"/>
              <a:gd name="connsiteX1" fmla="*/ 10472 w 10472"/>
              <a:gd name="connsiteY1" fmla="*/ 9563 h 10492"/>
              <a:gd name="connsiteX2" fmla="*/ 10397 w 10472"/>
              <a:gd name="connsiteY2" fmla="*/ 907 h 10492"/>
              <a:gd name="connsiteX3" fmla="*/ 9701 w 10472"/>
              <a:gd name="connsiteY3" fmla="*/ 0 h 10492"/>
              <a:gd name="connsiteX4" fmla="*/ 632 w 10472"/>
              <a:gd name="connsiteY4" fmla="*/ 60 h 10492"/>
              <a:gd name="connsiteX5" fmla="*/ 0 w 10472"/>
              <a:gd name="connsiteY5" fmla="*/ 1029 h 10492"/>
              <a:gd name="connsiteX6" fmla="*/ 34 w 10472"/>
              <a:gd name="connsiteY6" fmla="*/ 9604 h 10492"/>
              <a:gd name="connsiteX7" fmla="*/ 679 w 10472"/>
              <a:gd name="connsiteY7" fmla="*/ 10484 h 10492"/>
              <a:gd name="connsiteX8" fmla="*/ 9818 w 10472"/>
              <a:gd name="connsiteY8" fmla="*/ 10492 h 10492"/>
              <a:gd name="connsiteX0" fmla="*/ 9818 w 10472"/>
              <a:gd name="connsiteY0" fmla="*/ 10492 h 10492"/>
              <a:gd name="connsiteX1" fmla="*/ 10472 w 10472"/>
              <a:gd name="connsiteY1" fmla="*/ 9563 h 10492"/>
              <a:gd name="connsiteX2" fmla="*/ 10397 w 10472"/>
              <a:gd name="connsiteY2" fmla="*/ 907 h 10492"/>
              <a:gd name="connsiteX3" fmla="*/ 9701 w 10472"/>
              <a:gd name="connsiteY3" fmla="*/ 0 h 10492"/>
              <a:gd name="connsiteX4" fmla="*/ 632 w 10472"/>
              <a:gd name="connsiteY4" fmla="*/ 60 h 10492"/>
              <a:gd name="connsiteX5" fmla="*/ 0 w 10472"/>
              <a:gd name="connsiteY5" fmla="*/ 1029 h 10492"/>
              <a:gd name="connsiteX6" fmla="*/ 34 w 10472"/>
              <a:gd name="connsiteY6" fmla="*/ 9604 h 10492"/>
              <a:gd name="connsiteX7" fmla="*/ 679 w 10472"/>
              <a:gd name="connsiteY7" fmla="*/ 10484 h 10492"/>
              <a:gd name="connsiteX8" fmla="*/ 9818 w 10472"/>
              <a:gd name="connsiteY8" fmla="*/ 10492 h 10492"/>
              <a:gd name="connsiteX0" fmla="*/ 9818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18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87 w 10439"/>
              <a:gd name="connsiteY4" fmla="*/ 31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95 w 10439"/>
              <a:gd name="connsiteY4" fmla="*/ 2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439" h="10492">
                <a:moveTo>
                  <a:pt x="9851" y="10492"/>
                </a:moveTo>
                <a:cubicBezTo>
                  <a:pt x="9772" y="9895"/>
                  <a:pt x="10126" y="9428"/>
                  <a:pt x="10439" y="9531"/>
                </a:cubicBezTo>
                <a:cubicBezTo>
                  <a:pt x="10444" y="6732"/>
                  <a:pt x="10392" y="3690"/>
                  <a:pt x="10397" y="891"/>
                </a:cubicBezTo>
                <a:cubicBezTo>
                  <a:pt x="10076" y="887"/>
                  <a:pt x="9702" y="453"/>
                  <a:pt x="9701" y="0"/>
                </a:cubicBezTo>
                <a:lnTo>
                  <a:pt x="695" y="2"/>
                </a:lnTo>
                <a:cubicBezTo>
                  <a:pt x="702" y="501"/>
                  <a:pt x="529" y="1058"/>
                  <a:pt x="0" y="1029"/>
                </a:cubicBezTo>
                <a:cubicBezTo>
                  <a:pt x="11" y="3887"/>
                  <a:pt x="23" y="6746"/>
                  <a:pt x="34" y="9604"/>
                </a:cubicBezTo>
                <a:cubicBezTo>
                  <a:pt x="339" y="9463"/>
                  <a:pt x="751" y="9896"/>
                  <a:pt x="679" y="10484"/>
                </a:cubicBezTo>
                <a:lnTo>
                  <a:pt x="9851" y="1049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9"/>
          <p:cNvSpPr>
            <a:spLocks/>
          </p:cNvSpPr>
          <p:nvPr/>
        </p:nvSpPr>
        <p:spPr bwMode="auto">
          <a:xfrm>
            <a:off x="614743" y="454908"/>
            <a:ext cx="5943600" cy="5404980"/>
          </a:xfrm>
          <a:custGeom>
            <a:avLst/>
            <a:gdLst/>
            <a:ahLst/>
            <a:cxnLst/>
            <a:rect l="l" t="t" r="r" b="b"/>
            <a:pathLst>
              <a:path w="11322355" h="6153799">
                <a:moveTo>
                  <a:pt x="763927" y="0"/>
                </a:moveTo>
                <a:lnTo>
                  <a:pt x="10479406" y="0"/>
                </a:lnTo>
                <a:cubicBezTo>
                  <a:pt x="10526144" y="265985"/>
                  <a:pt x="11033800" y="530729"/>
                  <a:pt x="11270829" y="549307"/>
                </a:cubicBezTo>
                <a:cubicBezTo>
                  <a:pt x="11279242" y="2224925"/>
                  <a:pt x="11313943" y="3891189"/>
                  <a:pt x="11322355" y="5566807"/>
                </a:cubicBezTo>
                <a:cubicBezTo>
                  <a:pt x="10954316" y="5548098"/>
                  <a:pt x="10606256" y="5874334"/>
                  <a:pt x="10656730" y="6153799"/>
                </a:cubicBezTo>
                <a:lnTo>
                  <a:pt x="778562" y="6129244"/>
                </a:lnTo>
                <a:cubicBezTo>
                  <a:pt x="761737" y="5887781"/>
                  <a:pt x="605058" y="5620595"/>
                  <a:pt x="17247" y="5584346"/>
                </a:cubicBezTo>
                <a:cubicBezTo>
                  <a:pt x="38277" y="4716720"/>
                  <a:pt x="-21660" y="1512817"/>
                  <a:pt x="8834" y="627651"/>
                </a:cubicBezTo>
                <a:cubicBezTo>
                  <a:pt x="504996" y="568288"/>
                  <a:pt x="716694" y="362929"/>
                  <a:pt x="76392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10"/>
          <p:cNvSpPr>
            <a:spLocks/>
          </p:cNvSpPr>
          <p:nvPr/>
        </p:nvSpPr>
        <p:spPr bwMode="auto">
          <a:xfrm>
            <a:off x="657985" y="529106"/>
            <a:ext cx="5857115" cy="5256584"/>
          </a:xfrm>
          <a:custGeom>
            <a:avLst/>
            <a:gdLst/>
            <a:ahLst/>
            <a:cxnLst/>
            <a:rect l="l" t="t" r="r" b="b"/>
            <a:pathLst>
              <a:path w="11322355" h="6153799">
                <a:moveTo>
                  <a:pt x="763927" y="0"/>
                </a:moveTo>
                <a:lnTo>
                  <a:pt x="10479406" y="0"/>
                </a:lnTo>
                <a:cubicBezTo>
                  <a:pt x="10526144" y="265985"/>
                  <a:pt x="11033800" y="530729"/>
                  <a:pt x="11270829" y="549307"/>
                </a:cubicBezTo>
                <a:cubicBezTo>
                  <a:pt x="11279242" y="2224925"/>
                  <a:pt x="11313943" y="3891189"/>
                  <a:pt x="11322355" y="5566807"/>
                </a:cubicBezTo>
                <a:cubicBezTo>
                  <a:pt x="10954316" y="5548098"/>
                  <a:pt x="10606256" y="5874334"/>
                  <a:pt x="10656730" y="6153799"/>
                </a:cubicBezTo>
                <a:lnTo>
                  <a:pt x="778562" y="6129244"/>
                </a:lnTo>
                <a:cubicBezTo>
                  <a:pt x="761737" y="5887781"/>
                  <a:pt x="605058" y="5620595"/>
                  <a:pt x="17247" y="5584346"/>
                </a:cubicBezTo>
                <a:cubicBezTo>
                  <a:pt x="38277" y="4716720"/>
                  <a:pt x="-21660" y="1512817"/>
                  <a:pt x="8834" y="627651"/>
                </a:cubicBezTo>
                <a:cubicBezTo>
                  <a:pt x="504996" y="568288"/>
                  <a:pt x="716694" y="362929"/>
                  <a:pt x="763927" y="0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prstDash val="dash"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/>
          </a:p>
        </p:txBody>
      </p:sp>
      <p:sp>
        <p:nvSpPr>
          <p:cNvPr id="12" name="Picture Placeholder 26"/>
          <p:cNvSpPr>
            <a:spLocks noGrp="1"/>
          </p:cNvSpPr>
          <p:nvPr>
            <p:ph type="pic" sz="quarter" idx="13"/>
          </p:nvPr>
        </p:nvSpPr>
        <p:spPr>
          <a:xfrm>
            <a:off x="733426" y="635000"/>
            <a:ext cx="5690222" cy="5052468"/>
          </a:xfrm>
          <a:custGeom>
            <a:avLst/>
            <a:gdLst/>
            <a:ahLst/>
            <a:cxnLst/>
            <a:rect l="l" t="t" r="r" b="b"/>
            <a:pathLst>
              <a:path w="7586963" h="5052468">
                <a:moveTo>
                  <a:pt x="512914" y="0"/>
                </a:moveTo>
                <a:lnTo>
                  <a:pt x="7036044" y="0"/>
                </a:lnTo>
                <a:cubicBezTo>
                  <a:pt x="7067425" y="218474"/>
                  <a:pt x="7408274" y="435930"/>
                  <a:pt x="7567419" y="451189"/>
                </a:cubicBezTo>
                <a:cubicBezTo>
                  <a:pt x="7570610" y="1228792"/>
                  <a:pt x="7579436" y="2003942"/>
                  <a:pt x="7586963" y="2779417"/>
                </a:cubicBezTo>
                <a:cubicBezTo>
                  <a:pt x="7158221" y="2877305"/>
                  <a:pt x="6797390" y="3063094"/>
                  <a:pt x="6588229" y="3324502"/>
                </a:cubicBezTo>
                <a:cubicBezTo>
                  <a:pt x="6301413" y="3685358"/>
                  <a:pt x="6042535" y="4467555"/>
                  <a:pt x="6453903" y="5052468"/>
                </a:cubicBezTo>
                <a:lnTo>
                  <a:pt x="522740" y="5034431"/>
                </a:lnTo>
                <a:cubicBezTo>
                  <a:pt x="511444" y="4836099"/>
                  <a:pt x="406247" y="4616638"/>
                  <a:pt x="11581" y="4586863"/>
                </a:cubicBezTo>
                <a:cubicBezTo>
                  <a:pt x="25701" y="3874214"/>
                  <a:pt x="-14542" y="1242596"/>
                  <a:pt x="5932" y="515539"/>
                </a:cubicBezTo>
                <a:cubicBezTo>
                  <a:pt x="339064" y="466780"/>
                  <a:pt x="481201" y="298102"/>
                  <a:pt x="512914" y="0"/>
                </a:cubicBezTo>
                <a:close/>
              </a:path>
            </a:pathLst>
          </a:custGeom>
          <a:ln w="9525">
            <a:solidFill>
              <a:schemeClr val="tx1">
                <a:lumMod val="20000"/>
                <a:lumOff val="80000"/>
              </a:schemeClr>
            </a:solidFill>
          </a:ln>
        </p:spPr>
        <p:txBody>
          <a:bodyPr tIns="365760"/>
          <a:lstStyle>
            <a:lvl1pPr marL="0" indent="0" algn="ctr">
              <a:buNone/>
              <a:defRPr/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13" name="Freeform 5"/>
          <p:cNvSpPr>
            <a:spLocks/>
          </p:cNvSpPr>
          <p:nvPr/>
        </p:nvSpPr>
        <p:spPr bwMode="auto">
          <a:xfrm>
            <a:off x="5413203" y="3332028"/>
            <a:ext cx="3340273" cy="3081473"/>
          </a:xfrm>
          <a:custGeom>
            <a:avLst/>
            <a:gdLst>
              <a:gd name="T0" fmla="*/ 224 w 1468"/>
              <a:gd name="T1" fmla="*/ 204 h 829"/>
              <a:gd name="T2" fmla="*/ 689 w 1468"/>
              <a:gd name="T3" fmla="*/ 819 h 829"/>
              <a:gd name="T4" fmla="*/ 1046 w 1468"/>
              <a:gd name="T5" fmla="*/ 142 h 829"/>
              <a:gd name="T6" fmla="*/ 224 w 1468"/>
              <a:gd name="T7" fmla="*/ 204 h 829"/>
              <a:gd name="connsiteX0" fmla="*/ 601 w 7680"/>
              <a:gd name="connsiteY0" fmla="*/ 1897 h 9316"/>
              <a:gd name="connsiteX1" fmla="*/ 3768 w 7680"/>
              <a:gd name="connsiteY1" fmla="*/ 9315 h 9316"/>
              <a:gd name="connsiteX2" fmla="*/ 6232 w 7680"/>
              <a:gd name="connsiteY2" fmla="*/ 1036 h 9316"/>
              <a:gd name="connsiteX3" fmla="*/ 601 w 7680"/>
              <a:gd name="connsiteY3" fmla="*/ 1897 h 9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" h="9316">
                <a:moveTo>
                  <a:pt x="601" y="1897"/>
                </a:moveTo>
                <a:cubicBezTo>
                  <a:pt x="-230" y="3730"/>
                  <a:pt x="-925" y="9159"/>
                  <a:pt x="3768" y="9315"/>
                </a:cubicBezTo>
                <a:cubicBezTo>
                  <a:pt x="7399" y="9436"/>
                  <a:pt x="9107" y="3569"/>
                  <a:pt x="6232" y="1036"/>
                </a:cubicBezTo>
                <a:cubicBezTo>
                  <a:pt x="4298" y="-677"/>
                  <a:pt x="1548" y="-178"/>
                  <a:pt x="601" y="189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5"/>
          <p:cNvSpPr>
            <a:spLocks/>
          </p:cNvSpPr>
          <p:nvPr/>
        </p:nvSpPr>
        <p:spPr bwMode="auto">
          <a:xfrm>
            <a:off x="5457979" y="3376386"/>
            <a:ext cx="3223385" cy="2948646"/>
          </a:xfrm>
          <a:custGeom>
            <a:avLst/>
            <a:gdLst>
              <a:gd name="T0" fmla="*/ 224 w 1468"/>
              <a:gd name="T1" fmla="*/ 204 h 829"/>
              <a:gd name="T2" fmla="*/ 689 w 1468"/>
              <a:gd name="T3" fmla="*/ 819 h 829"/>
              <a:gd name="T4" fmla="*/ 1046 w 1468"/>
              <a:gd name="T5" fmla="*/ 142 h 829"/>
              <a:gd name="T6" fmla="*/ 224 w 1468"/>
              <a:gd name="T7" fmla="*/ 204 h 829"/>
              <a:gd name="connsiteX0" fmla="*/ 601 w 7680"/>
              <a:gd name="connsiteY0" fmla="*/ 1897 h 9316"/>
              <a:gd name="connsiteX1" fmla="*/ 3768 w 7680"/>
              <a:gd name="connsiteY1" fmla="*/ 9315 h 9316"/>
              <a:gd name="connsiteX2" fmla="*/ 6232 w 7680"/>
              <a:gd name="connsiteY2" fmla="*/ 1036 h 9316"/>
              <a:gd name="connsiteX3" fmla="*/ 601 w 7680"/>
              <a:gd name="connsiteY3" fmla="*/ 1897 h 9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" h="9316">
                <a:moveTo>
                  <a:pt x="601" y="1897"/>
                </a:moveTo>
                <a:cubicBezTo>
                  <a:pt x="-230" y="3730"/>
                  <a:pt x="-925" y="9159"/>
                  <a:pt x="3768" y="9315"/>
                </a:cubicBezTo>
                <a:cubicBezTo>
                  <a:pt x="7399" y="9436"/>
                  <a:pt x="9107" y="3569"/>
                  <a:pt x="6232" y="1036"/>
                </a:cubicBezTo>
                <a:cubicBezTo>
                  <a:pt x="4298" y="-677"/>
                  <a:pt x="1548" y="-178"/>
                  <a:pt x="601" y="189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5"/>
          <p:cNvSpPr>
            <a:spLocks/>
          </p:cNvSpPr>
          <p:nvPr/>
        </p:nvSpPr>
        <p:spPr bwMode="auto">
          <a:xfrm rot="10800000" flipH="1">
            <a:off x="5524499" y="3458396"/>
            <a:ext cx="3076577" cy="2811408"/>
          </a:xfrm>
          <a:custGeom>
            <a:avLst/>
            <a:gdLst>
              <a:gd name="T0" fmla="*/ 224 w 1468"/>
              <a:gd name="T1" fmla="*/ 204 h 829"/>
              <a:gd name="T2" fmla="*/ 689 w 1468"/>
              <a:gd name="T3" fmla="*/ 819 h 829"/>
              <a:gd name="T4" fmla="*/ 1046 w 1468"/>
              <a:gd name="T5" fmla="*/ 142 h 829"/>
              <a:gd name="T6" fmla="*/ 224 w 1468"/>
              <a:gd name="T7" fmla="*/ 204 h 829"/>
              <a:gd name="connsiteX0" fmla="*/ 443 w 7499"/>
              <a:gd name="connsiteY0" fmla="*/ 1827 h 9251"/>
              <a:gd name="connsiteX1" fmla="*/ 3610 w 7499"/>
              <a:gd name="connsiteY1" fmla="*/ 9245 h 9251"/>
              <a:gd name="connsiteX2" fmla="*/ 6042 w 7499"/>
              <a:gd name="connsiteY2" fmla="*/ 1079 h 9251"/>
              <a:gd name="connsiteX3" fmla="*/ 443 w 7499"/>
              <a:gd name="connsiteY3" fmla="*/ 1827 h 9251"/>
              <a:gd name="connsiteX0" fmla="*/ 376 w 9785"/>
              <a:gd name="connsiteY0" fmla="*/ 1974 h 9995"/>
              <a:gd name="connsiteX1" fmla="*/ 4599 w 9785"/>
              <a:gd name="connsiteY1" fmla="*/ 9993 h 9995"/>
              <a:gd name="connsiteX2" fmla="*/ 7842 w 9785"/>
              <a:gd name="connsiteY2" fmla="*/ 1165 h 9995"/>
              <a:gd name="connsiteX3" fmla="*/ 376 w 9785"/>
              <a:gd name="connsiteY3" fmla="*/ 1974 h 9995"/>
              <a:gd name="connsiteX0" fmla="*/ 384 w 9651"/>
              <a:gd name="connsiteY0" fmla="*/ 1975 h 9998"/>
              <a:gd name="connsiteX1" fmla="*/ 4700 w 9651"/>
              <a:gd name="connsiteY1" fmla="*/ 9998 h 9998"/>
              <a:gd name="connsiteX2" fmla="*/ 8014 w 9651"/>
              <a:gd name="connsiteY2" fmla="*/ 1166 h 9998"/>
              <a:gd name="connsiteX3" fmla="*/ 384 w 9651"/>
              <a:gd name="connsiteY3" fmla="*/ 1975 h 9998"/>
              <a:gd name="connsiteX0" fmla="*/ 398 w 10001"/>
              <a:gd name="connsiteY0" fmla="*/ 1742 h 9767"/>
              <a:gd name="connsiteX1" fmla="*/ 4870 w 10001"/>
              <a:gd name="connsiteY1" fmla="*/ 9767 h 9767"/>
              <a:gd name="connsiteX2" fmla="*/ 8304 w 10001"/>
              <a:gd name="connsiteY2" fmla="*/ 933 h 9767"/>
              <a:gd name="connsiteX3" fmla="*/ 398 w 10001"/>
              <a:gd name="connsiteY3" fmla="*/ 1742 h 9767"/>
              <a:gd name="connsiteX0" fmla="*/ 189 w 9791"/>
              <a:gd name="connsiteY0" fmla="*/ 1784 h 10000"/>
              <a:gd name="connsiteX1" fmla="*/ 4661 w 9791"/>
              <a:gd name="connsiteY1" fmla="*/ 10000 h 10000"/>
              <a:gd name="connsiteX2" fmla="*/ 8094 w 9791"/>
              <a:gd name="connsiteY2" fmla="*/ 955 h 10000"/>
              <a:gd name="connsiteX3" fmla="*/ 189 w 9791"/>
              <a:gd name="connsiteY3" fmla="*/ 1784 h 10000"/>
              <a:gd name="connsiteX0" fmla="*/ 193 w 8969"/>
              <a:gd name="connsiteY0" fmla="*/ 1784 h 10000"/>
              <a:gd name="connsiteX1" fmla="*/ 4760 w 8969"/>
              <a:gd name="connsiteY1" fmla="*/ 10000 h 10000"/>
              <a:gd name="connsiteX2" fmla="*/ 8267 w 8969"/>
              <a:gd name="connsiteY2" fmla="*/ 955 h 10000"/>
              <a:gd name="connsiteX3" fmla="*/ 193 w 8969"/>
              <a:gd name="connsiteY3" fmla="*/ 1784 h 10000"/>
              <a:gd name="connsiteX0" fmla="*/ 215 w 10000"/>
              <a:gd name="connsiteY0" fmla="*/ 1307 h 9523"/>
              <a:gd name="connsiteX1" fmla="*/ 5307 w 10000"/>
              <a:gd name="connsiteY1" fmla="*/ 9523 h 9523"/>
              <a:gd name="connsiteX2" fmla="*/ 9217 w 10000"/>
              <a:gd name="connsiteY2" fmla="*/ 478 h 9523"/>
              <a:gd name="connsiteX3" fmla="*/ 215 w 10000"/>
              <a:gd name="connsiteY3" fmla="*/ 1307 h 9523"/>
              <a:gd name="connsiteX0" fmla="*/ 215 w 10000"/>
              <a:gd name="connsiteY0" fmla="*/ 2182 h 10810"/>
              <a:gd name="connsiteX1" fmla="*/ 5307 w 10000"/>
              <a:gd name="connsiteY1" fmla="*/ 10810 h 10810"/>
              <a:gd name="connsiteX2" fmla="*/ 9217 w 10000"/>
              <a:gd name="connsiteY2" fmla="*/ 1312 h 10810"/>
              <a:gd name="connsiteX3" fmla="*/ 4284 w 10000"/>
              <a:gd name="connsiteY3" fmla="*/ 123 h 10810"/>
              <a:gd name="connsiteX4" fmla="*/ 215 w 10000"/>
              <a:gd name="connsiteY4" fmla="*/ 2182 h 10810"/>
              <a:gd name="connsiteX0" fmla="*/ 724 w 10509"/>
              <a:gd name="connsiteY0" fmla="*/ 2182 h 11042"/>
              <a:gd name="connsiteX1" fmla="*/ 426 w 10509"/>
              <a:gd name="connsiteY1" fmla="*/ 7876 h 11042"/>
              <a:gd name="connsiteX2" fmla="*/ 5816 w 10509"/>
              <a:gd name="connsiteY2" fmla="*/ 10810 h 11042"/>
              <a:gd name="connsiteX3" fmla="*/ 9726 w 10509"/>
              <a:gd name="connsiteY3" fmla="*/ 1312 h 11042"/>
              <a:gd name="connsiteX4" fmla="*/ 4793 w 10509"/>
              <a:gd name="connsiteY4" fmla="*/ 123 h 11042"/>
              <a:gd name="connsiteX5" fmla="*/ 724 w 10509"/>
              <a:gd name="connsiteY5" fmla="*/ 2182 h 11042"/>
              <a:gd name="connsiteX0" fmla="*/ 724 w 11600"/>
              <a:gd name="connsiteY0" fmla="*/ 2182 h 10823"/>
              <a:gd name="connsiteX1" fmla="*/ 426 w 11600"/>
              <a:gd name="connsiteY1" fmla="*/ 7876 h 10823"/>
              <a:gd name="connsiteX2" fmla="*/ 5816 w 11600"/>
              <a:gd name="connsiteY2" fmla="*/ 10810 h 10823"/>
              <a:gd name="connsiteX3" fmla="*/ 11442 w 11600"/>
              <a:gd name="connsiteY3" fmla="*/ 7487 h 10823"/>
              <a:gd name="connsiteX4" fmla="*/ 9726 w 11600"/>
              <a:gd name="connsiteY4" fmla="*/ 1312 h 10823"/>
              <a:gd name="connsiteX5" fmla="*/ 4793 w 11600"/>
              <a:gd name="connsiteY5" fmla="*/ 123 h 10823"/>
              <a:gd name="connsiteX6" fmla="*/ 724 w 11600"/>
              <a:gd name="connsiteY6" fmla="*/ 2182 h 10823"/>
              <a:gd name="connsiteX0" fmla="*/ 724 w 11741"/>
              <a:gd name="connsiteY0" fmla="*/ 2092 h 10733"/>
              <a:gd name="connsiteX1" fmla="*/ 426 w 11741"/>
              <a:gd name="connsiteY1" fmla="*/ 7786 h 10733"/>
              <a:gd name="connsiteX2" fmla="*/ 5816 w 11741"/>
              <a:gd name="connsiteY2" fmla="*/ 10720 h 10733"/>
              <a:gd name="connsiteX3" fmla="*/ 11442 w 11741"/>
              <a:gd name="connsiteY3" fmla="*/ 7397 h 10733"/>
              <a:gd name="connsiteX4" fmla="*/ 10747 w 11741"/>
              <a:gd name="connsiteY4" fmla="*/ 1833 h 10733"/>
              <a:gd name="connsiteX5" fmla="*/ 4793 w 11741"/>
              <a:gd name="connsiteY5" fmla="*/ 33 h 10733"/>
              <a:gd name="connsiteX6" fmla="*/ 724 w 11741"/>
              <a:gd name="connsiteY6" fmla="*/ 2092 h 10733"/>
              <a:gd name="connsiteX0" fmla="*/ 724 w 11634"/>
              <a:gd name="connsiteY0" fmla="*/ 2092 h 10733"/>
              <a:gd name="connsiteX1" fmla="*/ 426 w 11634"/>
              <a:gd name="connsiteY1" fmla="*/ 7786 h 10733"/>
              <a:gd name="connsiteX2" fmla="*/ 5816 w 11634"/>
              <a:gd name="connsiteY2" fmla="*/ 10720 h 10733"/>
              <a:gd name="connsiteX3" fmla="*/ 11442 w 11634"/>
              <a:gd name="connsiteY3" fmla="*/ 7397 h 10733"/>
              <a:gd name="connsiteX4" fmla="*/ 10747 w 11634"/>
              <a:gd name="connsiteY4" fmla="*/ 1833 h 10733"/>
              <a:gd name="connsiteX5" fmla="*/ 4793 w 11634"/>
              <a:gd name="connsiteY5" fmla="*/ 33 h 10733"/>
              <a:gd name="connsiteX6" fmla="*/ 724 w 11634"/>
              <a:gd name="connsiteY6" fmla="*/ 2092 h 10733"/>
              <a:gd name="connsiteX0" fmla="*/ 724 w 11758"/>
              <a:gd name="connsiteY0" fmla="*/ 2079 h 10720"/>
              <a:gd name="connsiteX1" fmla="*/ 426 w 11758"/>
              <a:gd name="connsiteY1" fmla="*/ 7773 h 10720"/>
              <a:gd name="connsiteX2" fmla="*/ 5816 w 11758"/>
              <a:gd name="connsiteY2" fmla="*/ 10707 h 10720"/>
              <a:gd name="connsiteX3" fmla="*/ 11442 w 11758"/>
              <a:gd name="connsiteY3" fmla="*/ 7384 h 10720"/>
              <a:gd name="connsiteX4" fmla="*/ 10747 w 11758"/>
              <a:gd name="connsiteY4" fmla="*/ 1820 h 10720"/>
              <a:gd name="connsiteX5" fmla="*/ 4793 w 11758"/>
              <a:gd name="connsiteY5" fmla="*/ 20 h 10720"/>
              <a:gd name="connsiteX6" fmla="*/ 724 w 11758"/>
              <a:gd name="connsiteY6" fmla="*/ 2079 h 10720"/>
              <a:gd name="connsiteX0" fmla="*/ 724 w 11758"/>
              <a:gd name="connsiteY0" fmla="*/ 2079 h 10720"/>
              <a:gd name="connsiteX1" fmla="*/ 426 w 11758"/>
              <a:gd name="connsiteY1" fmla="*/ 7773 h 10720"/>
              <a:gd name="connsiteX2" fmla="*/ 5816 w 11758"/>
              <a:gd name="connsiteY2" fmla="*/ 10707 h 10720"/>
              <a:gd name="connsiteX3" fmla="*/ 11442 w 11758"/>
              <a:gd name="connsiteY3" fmla="*/ 7384 h 10720"/>
              <a:gd name="connsiteX4" fmla="*/ 10747 w 11758"/>
              <a:gd name="connsiteY4" fmla="*/ 1820 h 10720"/>
              <a:gd name="connsiteX5" fmla="*/ 4793 w 11758"/>
              <a:gd name="connsiteY5" fmla="*/ 20 h 10720"/>
              <a:gd name="connsiteX6" fmla="*/ 724 w 11758"/>
              <a:gd name="connsiteY6" fmla="*/ 2079 h 10720"/>
              <a:gd name="connsiteX0" fmla="*/ 724 w 11866"/>
              <a:gd name="connsiteY0" fmla="*/ 2079 h 10720"/>
              <a:gd name="connsiteX1" fmla="*/ 426 w 11866"/>
              <a:gd name="connsiteY1" fmla="*/ 7773 h 10720"/>
              <a:gd name="connsiteX2" fmla="*/ 5816 w 11866"/>
              <a:gd name="connsiteY2" fmla="*/ 10707 h 10720"/>
              <a:gd name="connsiteX3" fmla="*/ 11442 w 11866"/>
              <a:gd name="connsiteY3" fmla="*/ 7384 h 10720"/>
              <a:gd name="connsiteX4" fmla="*/ 10747 w 11866"/>
              <a:gd name="connsiteY4" fmla="*/ 1820 h 10720"/>
              <a:gd name="connsiteX5" fmla="*/ 4793 w 11866"/>
              <a:gd name="connsiteY5" fmla="*/ 20 h 10720"/>
              <a:gd name="connsiteX6" fmla="*/ 724 w 11866"/>
              <a:gd name="connsiteY6" fmla="*/ 2079 h 10720"/>
              <a:gd name="connsiteX0" fmla="*/ 724 w 11866"/>
              <a:gd name="connsiteY0" fmla="*/ 2079 h 10720"/>
              <a:gd name="connsiteX1" fmla="*/ 426 w 11866"/>
              <a:gd name="connsiteY1" fmla="*/ 7773 h 10720"/>
              <a:gd name="connsiteX2" fmla="*/ 5816 w 11866"/>
              <a:gd name="connsiteY2" fmla="*/ 10707 h 10720"/>
              <a:gd name="connsiteX3" fmla="*/ 11442 w 11866"/>
              <a:gd name="connsiteY3" fmla="*/ 7384 h 10720"/>
              <a:gd name="connsiteX4" fmla="*/ 10747 w 11866"/>
              <a:gd name="connsiteY4" fmla="*/ 1820 h 10720"/>
              <a:gd name="connsiteX5" fmla="*/ 4793 w 11866"/>
              <a:gd name="connsiteY5" fmla="*/ 20 h 10720"/>
              <a:gd name="connsiteX6" fmla="*/ 724 w 11866"/>
              <a:gd name="connsiteY6" fmla="*/ 2079 h 10720"/>
              <a:gd name="connsiteX0" fmla="*/ 724 w 11866"/>
              <a:gd name="connsiteY0" fmla="*/ 2079 h 10707"/>
              <a:gd name="connsiteX1" fmla="*/ 426 w 11866"/>
              <a:gd name="connsiteY1" fmla="*/ 7773 h 10707"/>
              <a:gd name="connsiteX2" fmla="*/ 5816 w 11866"/>
              <a:gd name="connsiteY2" fmla="*/ 10707 h 10707"/>
              <a:gd name="connsiteX3" fmla="*/ 11442 w 11866"/>
              <a:gd name="connsiteY3" fmla="*/ 7384 h 10707"/>
              <a:gd name="connsiteX4" fmla="*/ 10747 w 11866"/>
              <a:gd name="connsiteY4" fmla="*/ 1820 h 10707"/>
              <a:gd name="connsiteX5" fmla="*/ 4793 w 11866"/>
              <a:gd name="connsiteY5" fmla="*/ 20 h 10707"/>
              <a:gd name="connsiteX6" fmla="*/ 724 w 11866"/>
              <a:gd name="connsiteY6" fmla="*/ 2079 h 10707"/>
              <a:gd name="connsiteX0" fmla="*/ 739 w 11881"/>
              <a:gd name="connsiteY0" fmla="*/ 2079 h 10710"/>
              <a:gd name="connsiteX1" fmla="*/ 484 w 11881"/>
              <a:gd name="connsiteY1" fmla="*/ 7884 h 10710"/>
              <a:gd name="connsiteX2" fmla="*/ 5831 w 11881"/>
              <a:gd name="connsiteY2" fmla="*/ 10707 h 10710"/>
              <a:gd name="connsiteX3" fmla="*/ 11457 w 11881"/>
              <a:gd name="connsiteY3" fmla="*/ 7384 h 10710"/>
              <a:gd name="connsiteX4" fmla="*/ 10762 w 11881"/>
              <a:gd name="connsiteY4" fmla="*/ 1820 h 10710"/>
              <a:gd name="connsiteX5" fmla="*/ 4808 w 11881"/>
              <a:gd name="connsiteY5" fmla="*/ 20 h 10710"/>
              <a:gd name="connsiteX6" fmla="*/ 739 w 11881"/>
              <a:gd name="connsiteY6" fmla="*/ 2079 h 10710"/>
              <a:gd name="connsiteX0" fmla="*/ 739 w 11881"/>
              <a:gd name="connsiteY0" fmla="*/ 2079 h 10710"/>
              <a:gd name="connsiteX1" fmla="*/ 484 w 11881"/>
              <a:gd name="connsiteY1" fmla="*/ 7884 h 10710"/>
              <a:gd name="connsiteX2" fmla="*/ 5831 w 11881"/>
              <a:gd name="connsiteY2" fmla="*/ 10707 h 10710"/>
              <a:gd name="connsiteX3" fmla="*/ 11457 w 11881"/>
              <a:gd name="connsiteY3" fmla="*/ 7384 h 10710"/>
              <a:gd name="connsiteX4" fmla="*/ 10762 w 11881"/>
              <a:gd name="connsiteY4" fmla="*/ 1820 h 10710"/>
              <a:gd name="connsiteX5" fmla="*/ 4808 w 11881"/>
              <a:gd name="connsiteY5" fmla="*/ 20 h 10710"/>
              <a:gd name="connsiteX6" fmla="*/ 739 w 11881"/>
              <a:gd name="connsiteY6" fmla="*/ 2079 h 10710"/>
              <a:gd name="connsiteX0" fmla="*/ 739 w 11881"/>
              <a:gd name="connsiteY0" fmla="*/ 2079 h 10710"/>
              <a:gd name="connsiteX1" fmla="*/ 484 w 11881"/>
              <a:gd name="connsiteY1" fmla="*/ 7884 h 10710"/>
              <a:gd name="connsiteX2" fmla="*/ 5831 w 11881"/>
              <a:gd name="connsiteY2" fmla="*/ 10707 h 10710"/>
              <a:gd name="connsiteX3" fmla="*/ 11457 w 11881"/>
              <a:gd name="connsiteY3" fmla="*/ 7384 h 10710"/>
              <a:gd name="connsiteX4" fmla="*/ 10762 w 11881"/>
              <a:gd name="connsiteY4" fmla="*/ 1820 h 10710"/>
              <a:gd name="connsiteX5" fmla="*/ 4808 w 11881"/>
              <a:gd name="connsiteY5" fmla="*/ 20 h 10710"/>
              <a:gd name="connsiteX6" fmla="*/ 739 w 11881"/>
              <a:gd name="connsiteY6" fmla="*/ 2079 h 10710"/>
              <a:gd name="connsiteX0" fmla="*/ 756 w 11818"/>
              <a:gd name="connsiteY0" fmla="*/ 2159 h 10790"/>
              <a:gd name="connsiteX1" fmla="*/ 501 w 11818"/>
              <a:gd name="connsiteY1" fmla="*/ 7964 h 10790"/>
              <a:gd name="connsiteX2" fmla="*/ 5848 w 11818"/>
              <a:gd name="connsiteY2" fmla="*/ 10787 h 10790"/>
              <a:gd name="connsiteX3" fmla="*/ 11474 w 11818"/>
              <a:gd name="connsiteY3" fmla="*/ 7464 h 10790"/>
              <a:gd name="connsiteX4" fmla="*/ 10779 w 11818"/>
              <a:gd name="connsiteY4" fmla="*/ 1900 h 10790"/>
              <a:gd name="connsiteX5" fmla="*/ 5173 w 11818"/>
              <a:gd name="connsiteY5" fmla="*/ 17 h 10790"/>
              <a:gd name="connsiteX6" fmla="*/ 756 w 11818"/>
              <a:gd name="connsiteY6" fmla="*/ 2159 h 10790"/>
              <a:gd name="connsiteX0" fmla="*/ 769 w 11831"/>
              <a:gd name="connsiteY0" fmla="*/ 2159 h 10790"/>
              <a:gd name="connsiteX1" fmla="*/ 514 w 11831"/>
              <a:gd name="connsiteY1" fmla="*/ 7964 h 10790"/>
              <a:gd name="connsiteX2" fmla="*/ 5861 w 11831"/>
              <a:gd name="connsiteY2" fmla="*/ 10787 h 10790"/>
              <a:gd name="connsiteX3" fmla="*/ 11487 w 11831"/>
              <a:gd name="connsiteY3" fmla="*/ 7464 h 10790"/>
              <a:gd name="connsiteX4" fmla="*/ 10792 w 11831"/>
              <a:gd name="connsiteY4" fmla="*/ 1900 h 10790"/>
              <a:gd name="connsiteX5" fmla="*/ 5186 w 11831"/>
              <a:gd name="connsiteY5" fmla="*/ 17 h 10790"/>
              <a:gd name="connsiteX6" fmla="*/ 769 w 11831"/>
              <a:gd name="connsiteY6" fmla="*/ 2159 h 10790"/>
              <a:gd name="connsiteX0" fmla="*/ 801 w 11863"/>
              <a:gd name="connsiteY0" fmla="*/ 2159 h 10797"/>
              <a:gd name="connsiteX1" fmla="*/ 481 w 11863"/>
              <a:gd name="connsiteY1" fmla="*/ 8270 h 10797"/>
              <a:gd name="connsiteX2" fmla="*/ 5893 w 11863"/>
              <a:gd name="connsiteY2" fmla="*/ 10787 h 10797"/>
              <a:gd name="connsiteX3" fmla="*/ 11519 w 11863"/>
              <a:gd name="connsiteY3" fmla="*/ 7464 h 10797"/>
              <a:gd name="connsiteX4" fmla="*/ 10824 w 11863"/>
              <a:gd name="connsiteY4" fmla="*/ 1900 h 10797"/>
              <a:gd name="connsiteX5" fmla="*/ 5218 w 11863"/>
              <a:gd name="connsiteY5" fmla="*/ 17 h 10797"/>
              <a:gd name="connsiteX6" fmla="*/ 801 w 11863"/>
              <a:gd name="connsiteY6" fmla="*/ 2159 h 10797"/>
              <a:gd name="connsiteX0" fmla="*/ 905 w 11967"/>
              <a:gd name="connsiteY0" fmla="*/ 2159 h 10797"/>
              <a:gd name="connsiteX1" fmla="*/ 585 w 11967"/>
              <a:gd name="connsiteY1" fmla="*/ 8270 h 10797"/>
              <a:gd name="connsiteX2" fmla="*/ 5997 w 11967"/>
              <a:gd name="connsiteY2" fmla="*/ 10787 h 10797"/>
              <a:gd name="connsiteX3" fmla="*/ 11623 w 11967"/>
              <a:gd name="connsiteY3" fmla="*/ 7464 h 10797"/>
              <a:gd name="connsiteX4" fmla="*/ 10928 w 11967"/>
              <a:gd name="connsiteY4" fmla="*/ 1900 h 10797"/>
              <a:gd name="connsiteX5" fmla="*/ 5322 w 11967"/>
              <a:gd name="connsiteY5" fmla="*/ 17 h 10797"/>
              <a:gd name="connsiteX6" fmla="*/ 905 w 11967"/>
              <a:gd name="connsiteY6" fmla="*/ 2159 h 10797"/>
              <a:gd name="connsiteX0" fmla="*/ 824 w 11939"/>
              <a:gd name="connsiteY0" fmla="*/ 2159 h 11017"/>
              <a:gd name="connsiteX1" fmla="*/ 504 w 11939"/>
              <a:gd name="connsiteY1" fmla="*/ 8270 h 11017"/>
              <a:gd name="connsiteX2" fmla="*/ 6220 w 11939"/>
              <a:gd name="connsiteY2" fmla="*/ 11009 h 11017"/>
              <a:gd name="connsiteX3" fmla="*/ 11542 w 11939"/>
              <a:gd name="connsiteY3" fmla="*/ 7464 h 11017"/>
              <a:gd name="connsiteX4" fmla="*/ 10847 w 11939"/>
              <a:gd name="connsiteY4" fmla="*/ 1900 h 11017"/>
              <a:gd name="connsiteX5" fmla="*/ 5241 w 11939"/>
              <a:gd name="connsiteY5" fmla="*/ 17 h 11017"/>
              <a:gd name="connsiteX6" fmla="*/ 824 w 11939"/>
              <a:gd name="connsiteY6" fmla="*/ 2159 h 11017"/>
              <a:gd name="connsiteX0" fmla="*/ 824 w 11939"/>
              <a:gd name="connsiteY0" fmla="*/ 2159 h 11014"/>
              <a:gd name="connsiteX1" fmla="*/ 504 w 11939"/>
              <a:gd name="connsiteY1" fmla="*/ 8270 h 11014"/>
              <a:gd name="connsiteX2" fmla="*/ 6220 w 11939"/>
              <a:gd name="connsiteY2" fmla="*/ 11009 h 11014"/>
              <a:gd name="connsiteX3" fmla="*/ 11542 w 11939"/>
              <a:gd name="connsiteY3" fmla="*/ 7464 h 11014"/>
              <a:gd name="connsiteX4" fmla="*/ 10847 w 11939"/>
              <a:gd name="connsiteY4" fmla="*/ 1900 h 11014"/>
              <a:gd name="connsiteX5" fmla="*/ 5241 w 11939"/>
              <a:gd name="connsiteY5" fmla="*/ 17 h 11014"/>
              <a:gd name="connsiteX6" fmla="*/ 824 w 11939"/>
              <a:gd name="connsiteY6" fmla="*/ 2159 h 11014"/>
              <a:gd name="connsiteX0" fmla="*/ 824 w 12073"/>
              <a:gd name="connsiteY0" fmla="*/ 2159 h 11013"/>
              <a:gd name="connsiteX1" fmla="*/ 504 w 12073"/>
              <a:gd name="connsiteY1" fmla="*/ 8270 h 11013"/>
              <a:gd name="connsiteX2" fmla="*/ 6220 w 12073"/>
              <a:gd name="connsiteY2" fmla="*/ 11009 h 11013"/>
              <a:gd name="connsiteX3" fmla="*/ 11716 w 12073"/>
              <a:gd name="connsiteY3" fmla="*/ 7714 h 11013"/>
              <a:gd name="connsiteX4" fmla="*/ 10847 w 12073"/>
              <a:gd name="connsiteY4" fmla="*/ 1900 h 11013"/>
              <a:gd name="connsiteX5" fmla="*/ 5241 w 12073"/>
              <a:gd name="connsiteY5" fmla="*/ 17 h 11013"/>
              <a:gd name="connsiteX6" fmla="*/ 824 w 12073"/>
              <a:gd name="connsiteY6" fmla="*/ 2159 h 11013"/>
              <a:gd name="connsiteX0" fmla="*/ 824 w 12094"/>
              <a:gd name="connsiteY0" fmla="*/ 2159 h 11013"/>
              <a:gd name="connsiteX1" fmla="*/ 504 w 12094"/>
              <a:gd name="connsiteY1" fmla="*/ 8270 h 11013"/>
              <a:gd name="connsiteX2" fmla="*/ 6220 w 12094"/>
              <a:gd name="connsiteY2" fmla="*/ 11009 h 11013"/>
              <a:gd name="connsiteX3" fmla="*/ 11716 w 12094"/>
              <a:gd name="connsiteY3" fmla="*/ 7714 h 11013"/>
              <a:gd name="connsiteX4" fmla="*/ 10847 w 12094"/>
              <a:gd name="connsiteY4" fmla="*/ 1900 h 11013"/>
              <a:gd name="connsiteX5" fmla="*/ 5241 w 12094"/>
              <a:gd name="connsiteY5" fmla="*/ 17 h 11013"/>
              <a:gd name="connsiteX6" fmla="*/ 824 w 12094"/>
              <a:gd name="connsiteY6" fmla="*/ 2159 h 11013"/>
              <a:gd name="connsiteX0" fmla="*/ 824 w 12072"/>
              <a:gd name="connsiteY0" fmla="*/ 2159 h 10846"/>
              <a:gd name="connsiteX1" fmla="*/ 504 w 12072"/>
              <a:gd name="connsiteY1" fmla="*/ 8270 h 10846"/>
              <a:gd name="connsiteX2" fmla="*/ 6242 w 12072"/>
              <a:gd name="connsiteY2" fmla="*/ 10842 h 10846"/>
              <a:gd name="connsiteX3" fmla="*/ 11716 w 12072"/>
              <a:gd name="connsiteY3" fmla="*/ 7714 h 10846"/>
              <a:gd name="connsiteX4" fmla="*/ 10847 w 12072"/>
              <a:gd name="connsiteY4" fmla="*/ 1900 h 10846"/>
              <a:gd name="connsiteX5" fmla="*/ 5241 w 12072"/>
              <a:gd name="connsiteY5" fmla="*/ 17 h 10846"/>
              <a:gd name="connsiteX6" fmla="*/ 824 w 12072"/>
              <a:gd name="connsiteY6" fmla="*/ 2159 h 10846"/>
              <a:gd name="connsiteX0" fmla="*/ 824 w 12072"/>
              <a:gd name="connsiteY0" fmla="*/ 2159 h 10842"/>
              <a:gd name="connsiteX1" fmla="*/ 504 w 12072"/>
              <a:gd name="connsiteY1" fmla="*/ 8270 h 10842"/>
              <a:gd name="connsiteX2" fmla="*/ 6242 w 12072"/>
              <a:gd name="connsiteY2" fmla="*/ 10842 h 10842"/>
              <a:gd name="connsiteX3" fmla="*/ 11716 w 12072"/>
              <a:gd name="connsiteY3" fmla="*/ 7714 h 10842"/>
              <a:gd name="connsiteX4" fmla="*/ 10847 w 12072"/>
              <a:gd name="connsiteY4" fmla="*/ 1900 h 10842"/>
              <a:gd name="connsiteX5" fmla="*/ 5241 w 12072"/>
              <a:gd name="connsiteY5" fmla="*/ 17 h 10842"/>
              <a:gd name="connsiteX6" fmla="*/ 824 w 12072"/>
              <a:gd name="connsiteY6" fmla="*/ 2159 h 10842"/>
              <a:gd name="connsiteX0" fmla="*/ 824 w 12072"/>
              <a:gd name="connsiteY0" fmla="*/ 2159 h 10844"/>
              <a:gd name="connsiteX1" fmla="*/ 504 w 12072"/>
              <a:gd name="connsiteY1" fmla="*/ 8270 h 10844"/>
              <a:gd name="connsiteX2" fmla="*/ 6242 w 12072"/>
              <a:gd name="connsiteY2" fmla="*/ 10842 h 10844"/>
              <a:gd name="connsiteX3" fmla="*/ 11716 w 12072"/>
              <a:gd name="connsiteY3" fmla="*/ 7714 h 10844"/>
              <a:gd name="connsiteX4" fmla="*/ 10847 w 12072"/>
              <a:gd name="connsiteY4" fmla="*/ 1900 h 10844"/>
              <a:gd name="connsiteX5" fmla="*/ 5241 w 12072"/>
              <a:gd name="connsiteY5" fmla="*/ 17 h 10844"/>
              <a:gd name="connsiteX6" fmla="*/ 824 w 12072"/>
              <a:gd name="connsiteY6" fmla="*/ 2159 h 10844"/>
              <a:gd name="connsiteX0" fmla="*/ 824 w 12190"/>
              <a:gd name="connsiteY0" fmla="*/ 2159 h 10844"/>
              <a:gd name="connsiteX1" fmla="*/ 504 w 12190"/>
              <a:gd name="connsiteY1" fmla="*/ 8270 h 10844"/>
              <a:gd name="connsiteX2" fmla="*/ 6242 w 12190"/>
              <a:gd name="connsiteY2" fmla="*/ 10842 h 10844"/>
              <a:gd name="connsiteX3" fmla="*/ 11716 w 12190"/>
              <a:gd name="connsiteY3" fmla="*/ 7714 h 10844"/>
              <a:gd name="connsiteX4" fmla="*/ 11173 w 12190"/>
              <a:gd name="connsiteY4" fmla="*/ 1928 h 10844"/>
              <a:gd name="connsiteX5" fmla="*/ 5241 w 12190"/>
              <a:gd name="connsiteY5" fmla="*/ 17 h 10844"/>
              <a:gd name="connsiteX6" fmla="*/ 824 w 12190"/>
              <a:gd name="connsiteY6" fmla="*/ 2159 h 10844"/>
              <a:gd name="connsiteX0" fmla="*/ 824 w 12319"/>
              <a:gd name="connsiteY0" fmla="*/ 2159 h 10844"/>
              <a:gd name="connsiteX1" fmla="*/ 504 w 12319"/>
              <a:gd name="connsiteY1" fmla="*/ 8270 h 10844"/>
              <a:gd name="connsiteX2" fmla="*/ 6242 w 12319"/>
              <a:gd name="connsiteY2" fmla="*/ 10842 h 10844"/>
              <a:gd name="connsiteX3" fmla="*/ 11716 w 12319"/>
              <a:gd name="connsiteY3" fmla="*/ 7714 h 10844"/>
              <a:gd name="connsiteX4" fmla="*/ 11173 w 12319"/>
              <a:gd name="connsiteY4" fmla="*/ 1928 h 10844"/>
              <a:gd name="connsiteX5" fmla="*/ 5241 w 12319"/>
              <a:gd name="connsiteY5" fmla="*/ 17 h 10844"/>
              <a:gd name="connsiteX6" fmla="*/ 824 w 12319"/>
              <a:gd name="connsiteY6" fmla="*/ 2159 h 10844"/>
              <a:gd name="connsiteX0" fmla="*/ 824 w 12329"/>
              <a:gd name="connsiteY0" fmla="*/ 2175 h 10860"/>
              <a:gd name="connsiteX1" fmla="*/ 504 w 12329"/>
              <a:gd name="connsiteY1" fmla="*/ 8286 h 10860"/>
              <a:gd name="connsiteX2" fmla="*/ 6242 w 12329"/>
              <a:gd name="connsiteY2" fmla="*/ 10858 h 10860"/>
              <a:gd name="connsiteX3" fmla="*/ 11716 w 12329"/>
              <a:gd name="connsiteY3" fmla="*/ 7730 h 10860"/>
              <a:gd name="connsiteX4" fmla="*/ 11173 w 12329"/>
              <a:gd name="connsiteY4" fmla="*/ 1944 h 10860"/>
              <a:gd name="connsiteX5" fmla="*/ 5241 w 12329"/>
              <a:gd name="connsiteY5" fmla="*/ 33 h 10860"/>
              <a:gd name="connsiteX6" fmla="*/ 824 w 12329"/>
              <a:gd name="connsiteY6" fmla="*/ 2175 h 10860"/>
              <a:gd name="connsiteX0" fmla="*/ 825 w 12190"/>
              <a:gd name="connsiteY0" fmla="*/ 2378 h 11063"/>
              <a:gd name="connsiteX1" fmla="*/ 505 w 12190"/>
              <a:gd name="connsiteY1" fmla="*/ 8489 h 11063"/>
              <a:gd name="connsiteX2" fmla="*/ 6243 w 12190"/>
              <a:gd name="connsiteY2" fmla="*/ 11061 h 11063"/>
              <a:gd name="connsiteX3" fmla="*/ 11717 w 12190"/>
              <a:gd name="connsiteY3" fmla="*/ 7933 h 11063"/>
              <a:gd name="connsiteX4" fmla="*/ 11174 w 12190"/>
              <a:gd name="connsiteY4" fmla="*/ 2147 h 11063"/>
              <a:gd name="connsiteX5" fmla="*/ 5264 w 12190"/>
              <a:gd name="connsiteY5" fmla="*/ 14 h 11063"/>
              <a:gd name="connsiteX6" fmla="*/ 825 w 12190"/>
              <a:gd name="connsiteY6" fmla="*/ 2378 h 11063"/>
              <a:gd name="connsiteX0" fmla="*/ 825 w 12356"/>
              <a:gd name="connsiteY0" fmla="*/ 2378 h 11063"/>
              <a:gd name="connsiteX1" fmla="*/ 505 w 12356"/>
              <a:gd name="connsiteY1" fmla="*/ 8489 h 11063"/>
              <a:gd name="connsiteX2" fmla="*/ 6243 w 12356"/>
              <a:gd name="connsiteY2" fmla="*/ 11061 h 11063"/>
              <a:gd name="connsiteX3" fmla="*/ 11717 w 12356"/>
              <a:gd name="connsiteY3" fmla="*/ 7933 h 11063"/>
              <a:gd name="connsiteX4" fmla="*/ 11174 w 12356"/>
              <a:gd name="connsiteY4" fmla="*/ 2147 h 11063"/>
              <a:gd name="connsiteX5" fmla="*/ 5264 w 12356"/>
              <a:gd name="connsiteY5" fmla="*/ 14 h 11063"/>
              <a:gd name="connsiteX6" fmla="*/ 825 w 12356"/>
              <a:gd name="connsiteY6" fmla="*/ 2378 h 11063"/>
              <a:gd name="connsiteX0" fmla="*/ 825 w 12354"/>
              <a:gd name="connsiteY0" fmla="*/ 2388 h 11073"/>
              <a:gd name="connsiteX1" fmla="*/ 505 w 12354"/>
              <a:gd name="connsiteY1" fmla="*/ 8499 h 11073"/>
              <a:gd name="connsiteX2" fmla="*/ 6243 w 12354"/>
              <a:gd name="connsiteY2" fmla="*/ 11071 h 11073"/>
              <a:gd name="connsiteX3" fmla="*/ 11717 w 12354"/>
              <a:gd name="connsiteY3" fmla="*/ 7943 h 11073"/>
              <a:gd name="connsiteX4" fmla="*/ 11174 w 12354"/>
              <a:gd name="connsiteY4" fmla="*/ 2157 h 11073"/>
              <a:gd name="connsiteX5" fmla="*/ 5264 w 12354"/>
              <a:gd name="connsiteY5" fmla="*/ 24 h 11073"/>
              <a:gd name="connsiteX6" fmla="*/ 825 w 12354"/>
              <a:gd name="connsiteY6" fmla="*/ 2388 h 11073"/>
              <a:gd name="connsiteX0" fmla="*/ 825 w 12284"/>
              <a:gd name="connsiteY0" fmla="*/ 2379 h 11066"/>
              <a:gd name="connsiteX1" fmla="*/ 505 w 12284"/>
              <a:gd name="connsiteY1" fmla="*/ 8490 h 11066"/>
              <a:gd name="connsiteX2" fmla="*/ 6243 w 12284"/>
              <a:gd name="connsiteY2" fmla="*/ 11062 h 11066"/>
              <a:gd name="connsiteX3" fmla="*/ 11847 w 12284"/>
              <a:gd name="connsiteY3" fmla="*/ 7962 h 11066"/>
              <a:gd name="connsiteX4" fmla="*/ 11174 w 12284"/>
              <a:gd name="connsiteY4" fmla="*/ 2148 h 11066"/>
              <a:gd name="connsiteX5" fmla="*/ 5264 w 12284"/>
              <a:gd name="connsiteY5" fmla="*/ 15 h 11066"/>
              <a:gd name="connsiteX6" fmla="*/ 825 w 12284"/>
              <a:gd name="connsiteY6" fmla="*/ 2379 h 11066"/>
              <a:gd name="connsiteX0" fmla="*/ 825 w 12395"/>
              <a:gd name="connsiteY0" fmla="*/ 2378 h 11065"/>
              <a:gd name="connsiteX1" fmla="*/ 505 w 12395"/>
              <a:gd name="connsiteY1" fmla="*/ 8489 h 11065"/>
              <a:gd name="connsiteX2" fmla="*/ 6243 w 12395"/>
              <a:gd name="connsiteY2" fmla="*/ 11061 h 11065"/>
              <a:gd name="connsiteX3" fmla="*/ 11847 w 12395"/>
              <a:gd name="connsiteY3" fmla="*/ 7961 h 11065"/>
              <a:gd name="connsiteX4" fmla="*/ 11174 w 12395"/>
              <a:gd name="connsiteY4" fmla="*/ 2147 h 11065"/>
              <a:gd name="connsiteX5" fmla="*/ 5264 w 12395"/>
              <a:gd name="connsiteY5" fmla="*/ 14 h 11065"/>
              <a:gd name="connsiteX6" fmla="*/ 825 w 12395"/>
              <a:gd name="connsiteY6" fmla="*/ 2378 h 11065"/>
              <a:gd name="connsiteX0" fmla="*/ 825 w 12368"/>
              <a:gd name="connsiteY0" fmla="*/ 2387 h 11074"/>
              <a:gd name="connsiteX1" fmla="*/ 505 w 12368"/>
              <a:gd name="connsiteY1" fmla="*/ 8498 h 11074"/>
              <a:gd name="connsiteX2" fmla="*/ 6243 w 12368"/>
              <a:gd name="connsiteY2" fmla="*/ 11070 h 11074"/>
              <a:gd name="connsiteX3" fmla="*/ 11847 w 12368"/>
              <a:gd name="connsiteY3" fmla="*/ 7970 h 11074"/>
              <a:gd name="connsiteX4" fmla="*/ 11174 w 12368"/>
              <a:gd name="connsiteY4" fmla="*/ 2156 h 11074"/>
              <a:gd name="connsiteX5" fmla="*/ 5264 w 12368"/>
              <a:gd name="connsiteY5" fmla="*/ 23 h 11074"/>
              <a:gd name="connsiteX6" fmla="*/ 825 w 12368"/>
              <a:gd name="connsiteY6" fmla="*/ 2387 h 11074"/>
              <a:gd name="connsiteX0" fmla="*/ 825 w 12368"/>
              <a:gd name="connsiteY0" fmla="*/ 2387 h 11071"/>
              <a:gd name="connsiteX1" fmla="*/ 505 w 12368"/>
              <a:gd name="connsiteY1" fmla="*/ 8498 h 11071"/>
              <a:gd name="connsiteX2" fmla="*/ 6243 w 12368"/>
              <a:gd name="connsiteY2" fmla="*/ 11070 h 11071"/>
              <a:gd name="connsiteX3" fmla="*/ 11847 w 12368"/>
              <a:gd name="connsiteY3" fmla="*/ 7970 h 11071"/>
              <a:gd name="connsiteX4" fmla="*/ 11174 w 12368"/>
              <a:gd name="connsiteY4" fmla="*/ 2156 h 11071"/>
              <a:gd name="connsiteX5" fmla="*/ 5264 w 12368"/>
              <a:gd name="connsiteY5" fmla="*/ 23 h 11071"/>
              <a:gd name="connsiteX6" fmla="*/ 825 w 12368"/>
              <a:gd name="connsiteY6" fmla="*/ 2387 h 11071"/>
              <a:gd name="connsiteX0" fmla="*/ 802 w 12345"/>
              <a:gd name="connsiteY0" fmla="*/ 2387 h 11071"/>
              <a:gd name="connsiteX1" fmla="*/ 482 w 12345"/>
              <a:gd name="connsiteY1" fmla="*/ 8498 h 11071"/>
              <a:gd name="connsiteX2" fmla="*/ 6220 w 12345"/>
              <a:gd name="connsiteY2" fmla="*/ 11070 h 11071"/>
              <a:gd name="connsiteX3" fmla="*/ 11824 w 12345"/>
              <a:gd name="connsiteY3" fmla="*/ 7970 h 11071"/>
              <a:gd name="connsiteX4" fmla="*/ 11151 w 12345"/>
              <a:gd name="connsiteY4" fmla="*/ 2156 h 11071"/>
              <a:gd name="connsiteX5" fmla="*/ 5241 w 12345"/>
              <a:gd name="connsiteY5" fmla="*/ 23 h 11071"/>
              <a:gd name="connsiteX6" fmla="*/ 802 w 12345"/>
              <a:gd name="connsiteY6" fmla="*/ 2387 h 11071"/>
              <a:gd name="connsiteX0" fmla="*/ 917 w 12460"/>
              <a:gd name="connsiteY0" fmla="*/ 2387 h 11071"/>
              <a:gd name="connsiteX1" fmla="*/ 597 w 12460"/>
              <a:gd name="connsiteY1" fmla="*/ 8498 h 11071"/>
              <a:gd name="connsiteX2" fmla="*/ 6335 w 12460"/>
              <a:gd name="connsiteY2" fmla="*/ 11070 h 11071"/>
              <a:gd name="connsiteX3" fmla="*/ 11939 w 12460"/>
              <a:gd name="connsiteY3" fmla="*/ 7970 h 11071"/>
              <a:gd name="connsiteX4" fmla="*/ 11266 w 12460"/>
              <a:gd name="connsiteY4" fmla="*/ 2156 h 11071"/>
              <a:gd name="connsiteX5" fmla="*/ 5356 w 12460"/>
              <a:gd name="connsiteY5" fmla="*/ 23 h 11071"/>
              <a:gd name="connsiteX6" fmla="*/ 917 w 12460"/>
              <a:gd name="connsiteY6" fmla="*/ 2387 h 11071"/>
              <a:gd name="connsiteX0" fmla="*/ 917 w 12460"/>
              <a:gd name="connsiteY0" fmla="*/ 2387 h 11071"/>
              <a:gd name="connsiteX1" fmla="*/ 597 w 12460"/>
              <a:gd name="connsiteY1" fmla="*/ 8498 h 11071"/>
              <a:gd name="connsiteX2" fmla="*/ 6335 w 12460"/>
              <a:gd name="connsiteY2" fmla="*/ 11070 h 11071"/>
              <a:gd name="connsiteX3" fmla="*/ 11939 w 12460"/>
              <a:gd name="connsiteY3" fmla="*/ 7970 h 11071"/>
              <a:gd name="connsiteX4" fmla="*/ 11266 w 12460"/>
              <a:gd name="connsiteY4" fmla="*/ 2156 h 11071"/>
              <a:gd name="connsiteX5" fmla="*/ 5356 w 12460"/>
              <a:gd name="connsiteY5" fmla="*/ 23 h 11071"/>
              <a:gd name="connsiteX6" fmla="*/ 917 w 12460"/>
              <a:gd name="connsiteY6" fmla="*/ 2387 h 11071"/>
              <a:gd name="connsiteX0" fmla="*/ 803 w 12262"/>
              <a:gd name="connsiteY0" fmla="*/ 2297 h 10981"/>
              <a:gd name="connsiteX1" fmla="*/ 483 w 12262"/>
              <a:gd name="connsiteY1" fmla="*/ 8408 h 10981"/>
              <a:gd name="connsiteX2" fmla="*/ 6221 w 12262"/>
              <a:gd name="connsiteY2" fmla="*/ 10980 h 10981"/>
              <a:gd name="connsiteX3" fmla="*/ 11825 w 12262"/>
              <a:gd name="connsiteY3" fmla="*/ 7880 h 10981"/>
              <a:gd name="connsiteX4" fmla="*/ 11152 w 12262"/>
              <a:gd name="connsiteY4" fmla="*/ 2066 h 10981"/>
              <a:gd name="connsiteX5" fmla="*/ 5264 w 12262"/>
              <a:gd name="connsiteY5" fmla="*/ 16 h 10981"/>
              <a:gd name="connsiteX6" fmla="*/ 803 w 12262"/>
              <a:gd name="connsiteY6" fmla="*/ 2297 h 10981"/>
              <a:gd name="connsiteX0" fmla="*/ 803 w 12262"/>
              <a:gd name="connsiteY0" fmla="*/ 2282 h 10966"/>
              <a:gd name="connsiteX1" fmla="*/ 483 w 12262"/>
              <a:gd name="connsiteY1" fmla="*/ 8393 h 10966"/>
              <a:gd name="connsiteX2" fmla="*/ 6221 w 12262"/>
              <a:gd name="connsiteY2" fmla="*/ 10965 h 10966"/>
              <a:gd name="connsiteX3" fmla="*/ 11825 w 12262"/>
              <a:gd name="connsiteY3" fmla="*/ 7865 h 10966"/>
              <a:gd name="connsiteX4" fmla="*/ 11152 w 12262"/>
              <a:gd name="connsiteY4" fmla="*/ 2051 h 10966"/>
              <a:gd name="connsiteX5" fmla="*/ 5264 w 12262"/>
              <a:gd name="connsiteY5" fmla="*/ 1 h 10966"/>
              <a:gd name="connsiteX6" fmla="*/ 803 w 12262"/>
              <a:gd name="connsiteY6" fmla="*/ 2282 h 10966"/>
              <a:gd name="connsiteX0" fmla="*/ 825 w 12264"/>
              <a:gd name="connsiteY0" fmla="*/ 2420 h 11104"/>
              <a:gd name="connsiteX1" fmla="*/ 505 w 12264"/>
              <a:gd name="connsiteY1" fmla="*/ 8531 h 11104"/>
              <a:gd name="connsiteX2" fmla="*/ 6243 w 12264"/>
              <a:gd name="connsiteY2" fmla="*/ 11103 h 11104"/>
              <a:gd name="connsiteX3" fmla="*/ 11847 w 12264"/>
              <a:gd name="connsiteY3" fmla="*/ 8003 h 11104"/>
              <a:gd name="connsiteX4" fmla="*/ 11174 w 12264"/>
              <a:gd name="connsiteY4" fmla="*/ 2189 h 11104"/>
              <a:gd name="connsiteX5" fmla="*/ 5764 w 12264"/>
              <a:gd name="connsiteY5" fmla="*/ 0 h 11104"/>
              <a:gd name="connsiteX6" fmla="*/ 825 w 12264"/>
              <a:gd name="connsiteY6" fmla="*/ 2420 h 11104"/>
              <a:gd name="connsiteX0" fmla="*/ 825 w 12351"/>
              <a:gd name="connsiteY0" fmla="*/ 2420 h 11104"/>
              <a:gd name="connsiteX1" fmla="*/ 505 w 12351"/>
              <a:gd name="connsiteY1" fmla="*/ 8531 h 11104"/>
              <a:gd name="connsiteX2" fmla="*/ 6243 w 12351"/>
              <a:gd name="connsiteY2" fmla="*/ 11103 h 11104"/>
              <a:gd name="connsiteX3" fmla="*/ 11847 w 12351"/>
              <a:gd name="connsiteY3" fmla="*/ 8003 h 11104"/>
              <a:gd name="connsiteX4" fmla="*/ 11174 w 12351"/>
              <a:gd name="connsiteY4" fmla="*/ 2189 h 11104"/>
              <a:gd name="connsiteX5" fmla="*/ 5764 w 12351"/>
              <a:gd name="connsiteY5" fmla="*/ 0 h 11104"/>
              <a:gd name="connsiteX6" fmla="*/ 825 w 12351"/>
              <a:gd name="connsiteY6" fmla="*/ 2420 h 11104"/>
              <a:gd name="connsiteX0" fmla="*/ 825 w 12372"/>
              <a:gd name="connsiteY0" fmla="*/ 2420 h 11104"/>
              <a:gd name="connsiteX1" fmla="*/ 505 w 12372"/>
              <a:gd name="connsiteY1" fmla="*/ 8531 h 11104"/>
              <a:gd name="connsiteX2" fmla="*/ 6243 w 12372"/>
              <a:gd name="connsiteY2" fmla="*/ 11103 h 11104"/>
              <a:gd name="connsiteX3" fmla="*/ 11847 w 12372"/>
              <a:gd name="connsiteY3" fmla="*/ 8003 h 11104"/>
              <a:gd name="connsiteX4" fmla="*/ 11174 w 12372"/>
              <a:gd name="connsiteY4" fmla="*/ 2189 h 11104"/>
              <a:gd name="connsiteX5" fmla="*/ 5764 w 12372"/>
              <a:gd name="connsiteY5" fmla="*/ 0 h 11104"/>
              <a:gd name="connsiteX6" fmla="*/ 825 w 12372"/>
              <a:gd name="connsiteY6" fmla="*/ 2420 h 11104"/>
              <a:gd name="connsiteX0" fmla="*/ 850 w 12397"/>
              <a:gd name="connsiteY0" fmla="*/ 2281 h 11104"/>
              <a:gd name="connsiteX1" fmla="*/ 530 w 12397"/>
              <a:gd name="connsiteY1" fmla="*/ 8531 h 11104"/>
              <a:gd name="connsiteX2" fmla="*/ 6268 w 12397"/>
              <a:gd name="connsiteY2" fmla="*/ 11103 h 11104"/>
              <a:gd name="connsiteX3" fmla="*/ 11872 w 12397"/>
              <a:gd name="connsiteY3" fmla="*/ 8003 h 11104"/>
              <a:gd name="connsiteX4" fmla="*/ 11199 w 12397"/>
              <a:gd name="connsiteY4" fmla="*/ 2189 h 11104"/>
              <a:gd name="connsiteX5" fmla="*/ 5789 w 12397"/>
              <a:gd name="connsiteY5" fmla="*/ 0 h 11104"/>
              <a:gd name="connsiteX6" fmla="*/ 850 w 12397"/>
              <a:gd name="connsiteY6" fmla="*/ 2281 h 11104"/>
              <a:gd name="connsiteX0" fmla="*/ 850 w 12397"/>
              <a:gd name="connsiteY0" fmla="*/ 2281 h 11104"/>
              <a:gd name="connsiteX1" fmla="*/ 530 w 12397"/>
              <a:gd name="connsiteY1" fmla="*/ 8531 h 11104"/>
              <a:gd name="connsiteX2" fmla="*/ 6268 w 12397"/>
              <a:gd name="connsiteY2" fmla="*/ 11103 h 11104"/>
              <a:gd name="connsiteX3" fmla="*/ 11872 w 12397"/>
              <a:gd name="connsiteY3" fmla="*/ 8003 h 11104"/>
              <a:gd name="connsiteX4" fmla="*/ 11199 w 12397"/>
              <a:gd name="connsiteY4" fmla="*/ 2189 h 11104"/>
              <a:gd name="connsiteX5" fmla="*/ 5789 w 12397"/>
              <a:gd name="connsiteY5" fmla="*/ 0 h 11104"/>
              <a:gd name="connsiteX6" fmla="*/ 850 w 12397"/>
              <a:gd name="connsiteY6" fmla="*/ 2281 h 11104"/>
              <a:gd name="connsiteX0" fmla="*/ 826 w 12373"/>
              <a:gd name="connsiteY0" fmla="*/ 2281 h 11104"/>
              <a:gd name="connsiteX1" fmla="*/ 506 w 12373"/>
              <a:gd name="connsiteY1" fmla="*/ 8531 h 11104"/>
              <a:gd name="connsiteX2" fmla="*/ 6244 w 12373"/>
              <a:gd name="connsiteY2" fmla="*/ 11103 h 11104"/>
              <a:gd name="connsiteX3" fmla="*/ 11848 w 12373"/>
              <a:gd name="connsiteY3" fmla="*/ 8003 h 11104"/>
              <a:gd name="connsiteX4" fmla="*/ 11175 w 12373"/>
              <a:gd name="connsiteY4" fmla="*/ 2189 h 11104"/>
              <a:gd name="connsiteX5" fmla="*/ 5765 w 12373"/>
              <a:gd name="connsiteY5" fmla="*/ 0 h 11104"/>
              <a:gd name="connsiteX6" fmla="*/ 826 w 12373"/>
              <a:gd name="connsiteY6" fmla="*/ 2281 h 11104"/>
              <a:gd name="connsiteX0" fmla="*/ 853 w 12397"/>
              <a:gd name="connsiteY0" fmla="*/ 2281 h 11160"/>
              <a:gd name="connsiteX1" fmla="*/ 533 w 12397"/>
              <a:gd name="connsiteY1" fmla="*/ 8531 h 11160"/>
              <a:gd name="connsiteX2" fmla="*/ 6314 w 12397"/>
              <a:gd name="connsiteY2" fmla="*/ 11159 h 11160"/>
              <a:gd name="connsiteX3" fmla="*/ 11875 w 12397"/>
              <a:gd name="connsiteY3" fmla="*/ 8003 h 11160"/>
              <a:gd name="connsiteX4" fmla="*/ 11202 w 12397"/>
              <a:gd name="connsiteY4" fmla="*/ 2189 h 11160"/>
              <a:gd name="connsiteX5" fmla="*/ 5792 w 12397"/>
              <a:gd name="connsiteY5" fmla="*/ 0 h 11160"/>
              <a:gd name="connsiteX6" fmla="*/ 853 w 12397"/>
              <a:gd name="connsiteY6" fmla="*/ 2281 h 11160"/>
              <a:gd name="connsiteX0" fmla="*/ 853 w 12397"/>
              <a:gd name="connsiteY0" fmla="*/ 2281 h 11160"/>
              <a:gd name="connsiteX1" fmla="*/ 533 w 12397"/>
              <a:gd name="connsiteY1" fmla="*/ 8531 h 11160"/>
              <a:gd name="connsiteX2" fmla="*/ 6314 w 12397"/>
              <a:gd name="connsiteY2" fmla="*/ 11159 h 11160"/>
              <a:gd name="connsiteX3" fmla="*/ 11875 w 12397"/>
              <a:gd name="connsiteY3" fmla="*/ 8003 h 11160"/>
              <a:gd name="connsiteX4" fmla="*/ 11202 w 12397"/>
              <a:gd name="connsiteY4" fmla="*/ 2189 h 11160"/>
              <a:gd name="connsiteX5" fmla="*/ 5792 w 12397"/>
              <a:gd name="connsiteY5" fmla="*/ 0 h 11160"/>
              <a:gd name="connsiteX6" fmla="*/ 853 w 12397"/>
              <a:gd name="connsiteY6" fmla="*/ 2281 h 11160"/>
              <a:gd name="connsiteX0" fmla="*/ 853 w 12397"/>
              <a:gd name="connsiteY0" fmla="*/ 2281 h 11160"/>
              <a:gd name="connsiteX1" fmla="*/ 533 w 12397"/>
              <a:gd name="connsiteY1" fmla="*/ 8531 h 11160"/>
              <a:gd name="connsiteX2" fmla="*/ 6314 w 12397"/>
              <a:gd name="connsiteY2" fmla="*/ 11159 h 11160"/>
              <a:gd name="connsiteX3" fmla="*/ 11875 w 12397"/>
              <a:gd name="connsiteY3" fmla="*/ 8003 h 11160"/>
              <a:gd name="connsiteX4" fmla="*/ 11202 w 12397"/>
              <a:gd name="connsiteY4" fmla="*/ 2189 h 11160"/>
              <a:gd name="connsiteX5" fmla="*/ 5792 w 12397"/>
              <a:gd name="connsiteY5" fmla="*/ 0 h 11160"/>
              <a:gd name="connsiteX6" fmla="*/ 853 w 12397"/>
              <a:gd name="connsiteY6" fmla="*/ 2281 h 11160"/>
              <a:gd name="connsiteX0" fmla="*/ 853 w 12393"/>
              <a:gd name="connsiteY0" fmla="*/ 2281 h 11160"/>
              <a:gd name="connsiteX1" fmla="*/ 533 w 12393"/>
              <a:gd name="connsiteY1" fmla="*/ 8531 h 11160"/>
              <a:gd name="connsiteX2" fmla="*/ 6314 w 12393"/>
              <a:gd name="connsiteY2" fmla="*/ 11159 h 11160"/>
              <a:gd name="connsiteX3" fmla="*/ 11875 w 12393"/>
              <a:gd name="connsiteY3" fmla="*/ 8003 h 11160"/>
              <a:gd name="connsiteX4" fmla="*/ 11202 w 12393"/>
              <a:gd name="connsiteY4" fmla="*/ 2189 h 11160"/>
              <a:gd name="connsiteX5" fmla="*/ 5792 w 12393"/>
              <a:gd name="connsiteY5" fmla="*/ 0 h 11160"/>
              <a:gd name="connsiteX6" fmla="*/ 853 w 12393"/>
              <a:gd name="connsiteY6" fmla="*/ 2281 h 11160"/>
              <a:gd name="connsiteX0" fmla="*/ 853 w 12387"/>
              <a:gd name="connsiteY0" fmla="*/ 2281 h 11160"/>
              <a:gd name="connsiteX1" fmla="*/ 533 w 12387"/>
              <a:gd name="connsiteY1" fmla="*/ 8531 h 11160"/>
              <a:gd name="connsiteX2" fmla="*/ 6314 w 12387"/>
              <a:gd name="connsiteY2" fmla="*/ 11159 h 11160"/>
              <a:gd name="connsiteX3" fmla="*/ 11875 w 12387"/>
              <a:gd name="connsiteY3" fmla="*/ 8003 h 11160"/>
              <a:gd name="connsiteX4" fmla="*/ 11202 w 12387"/>
              <a:gd name="connsiteY4" fmla="*/ 2189 h 11160"/>
              <a:gd name="connsiteX5" fmla="*/ 5792 w 12387"/>
              <a:gd name="connsiteY5" fmla="*/ 0 h 11160"/>
              <a:gd name="connsiteX6" fmla="*/ 853 w 12387"/>
              <a:gd name="connsiteY6" fmla="*/ 2281 h 11160"/>
              <a:gd name="connsiteX0" fmla="*/ 853 w 12508"/>
              <a:gd name="connsiteY0" fmla="*/ 2281 h 11160"/>
              <a:gd name="connsiteX1" fmla="*/ 533 w 12508"/>
              <a:gd name="connsiteY1" fmla="*/ 8531 h 11160"/>
              <a:gd name="connsiteX2" fmla="*/ 6314 w 12508"/>
              <a:gd name="connsiteY2" fmla="*/ 11159 h 11160"/>
              <a:gd name="connsiteX3" fmla="*/ 11875 w 12508"/>
              <a:gd name="connsiteY3" fmla="*/ 8003 h 11160"/>
              <a:gd name="connsiteX4" fmla="*/ 11202 w 12508"/>
              <a:gd name="connsiteY4" fmla="*/ 2189 h 11160"/>
              <a:gd name="connsiteX5" fmla="*/ 5792 w 12508"/>
              <a:gd name="connsiteY5" fmla="*/ 0 h 11160"/>
              <a:gd name="connsiteX6" fmla="*/ 853 w 12508"/>
              <a:gd name="connsiteY6" fmla="*/ 2281 h 11160"/>
              <a:gd name="connsiteX0" fmla="*/ 853 w 12511"/>
              <a:gd name="connsiteY0" fmla="*/ 2283 h 11162"/>
              <a:gd name="connsiteX1" fmla="*/ 533 w 12511"/>
              <a:gd name="connsiteY1" fmla="*/ 8533 h 11162"/>
              <a:gd name="connsiteX2" fmla="*/ 6314 w 12511"/>
              <a:gd name="connsiteY2" fmla="*/ 11161 h 11162"/>
              <a:gd name="connsiteX3" fmla="*/ 11875 w 12511"/>
              <a:gd name="connsiteY3" fmla="*/ 8005 h 11162"/>
              <a:gd name="connsiteX4" fmla="*/ 11441 w 12511"/>
              <a:gd name="connsiteY4" fmla="*/ 2636 h 11162"/>
              <a:gd name="connsiteX5" fmla="*/ 5792 w 12511"/>
              <a:gd name="connsiteY5" fmla="*/ 2 h 11162"/>
              <a:gd name="connsiteX6" fmla="*/ 853 w 12511"/>
              <a:gd name="connsiteY6" fmla="*/ 2283 h 11162"/>
              <a:gd name="connsiteX0" fmla="*/ 853 w 12383"/>
              <a:gd name="connsiteY0" fmla="*/ 2118 h 10997"/>
              <a:gd name="connsiteX1" fmla="*/ 533 w 12383"/>
              <a:gd name="connsiteY1" fmla="*/ 8368 h 10997"/>
              <a:gd name="connsiteX2" fmla="*/ 6314 w 12383"/>
              <a:gd name="connsiteY2" fmla="*/ 10996 h 10997"/>
              <a:gd name="connsiteX3" fmla="*/ 11875 w 12383"/>
              <a:gd name="connsiteY3" fmla="*/ 7840 h 10997"/>
              <a:gd name="connsiteX4" fmla="*/ 11441 w 12383"/>
              <a:gd name="connsiteY4" fmla="*/ 2471 h 10997"/>
              <a:gd name="connsiteX5" fmla="*/ 5792 w 12383"/>
              <a:gd name="connsiteY5" fmla="*/ 4 h 10997"/>
              <a:gd name="connsiteX6" fmla="*/ 853 w 12383"/>
              <a:gd name="connsiteY6" fmla="*/ 2118 h 10997"/>
              <a:gd name="connsiteX0" fmla="*/ 1040 w 12570"/>
              <a:gd name="connsiteY0" fmla="*/ 2118 h 11002"/>
              <a:gd name="connsiteX1" fmla="*/ 459 w 12570"/>
              <a:gd name="connsiteY1" fmla="*/ 8451 h 11002"/>
              <a:gd name="connsiteX2" fmla="*/ 6501 w 12570"/>
              <a:gd name="connsiteY2" fmla="*/ 10996 h 11002"/>
              <a:gd name="connsiteX3" fmla="*/ 12062 w 12570"/>
              <a:gd name="connsiteY3" fmla="*/ 7840 h 11002"/>
              <a:gd name="connsiteX4" fmla="*/ 11628 w 12570"/>
              <a:gd name="connsiteY4" fmla="*/ 2471 h 11002"/>
              <a:gd name="connsiteX5" fmla="*/ 5979 w 12570"/>
              <a:gd name="connsiteY5" fmla="*/ 4 h 11002"/>
              <a:gd name="connsiteX6" fmla="*/ 1040 w 12570"/>
              <a:gd name="connsiteY6" fmla="*/ 2118 h 11002"/>
              <a:gd name="connsiteX0" fmla="*/ 1117 w 12647"/>
              <a:gd name="connsiteY0" fmla="*/ 2118 h 11002"/>
              <a:gd name="connsiteX1" fmla="*/ 536 w 12647"/>
              <a:gd name="connsiteY1" fmla="*/ 8451 h 11002"/>
              <a:gd name="connsiteX2" fmla="*/ 6578 w 12647"/>
              <a:gd name="connsiteY2" fmla="*/ 10996 h 11002"/>
              <a:gd name="connsiteX3" fmla="*/ 12139 w 12647"/>
              <a:gd name="connsiteY3" fmla="*/ 7840 h 11002"/>
              <a:gd name="connsiteX4" fmla="*/ 11705 w 12647"/>
              <a:gd name="connsiteY4" fmla="*/ 2471 h 11002"/>
              <a:gd name="connsiteX5" fmla="*/ 6056 w 12647"/>
              <a:gd name="connsiteY5" fmla="*/ 4 h 11002"/>
              <a:gd name="connsiteX6" fmla="*/ 1117 w 12647"/>
              <a:gd name="connsiteY6" fmla="*/ 2118 h 11002"/>
              <a:gd name="connsiteX0" fmla="*/ 1105 w 12635"/>
              <a:gd name="connsiteY0" fmla="*/ 2118 h 11005"/>
              <a:gd name="connsiteX1" fmla="*/ 524 w 12635"/>
              <a:gd name="connsiteY1" fmla="*/ 8451 h 11005"/>
              <a:gd name="connsiteX2" fmla="*/ 6566 w 12635"/>
              <a:gd name="connsiteY2" fmla="*/ 10996 h 11005"/>
              <a:gd name="connsiteX3" fmla="*/ 12127 w 12635"/>
              <a:gd name="connsiteY3" fmla="*/ 7840 h 11005"/>
              <a:gd name="connsiteX4" fmla="*/ 11693 w 12635"/>
              <a:gd name="connsiteY4" fmla="*/ 2471 h 11005"/>
              <a:gd name="connsiteX5" fmla="*/ 6044 w 12635"/>
              <a:gd name="connsiteY5" fmla="*/ 4 h 11005"/>
              <a:gd name="connsiteX6" fmla="*/ 1105 w 12635"/>
              <a:gd name="connsiteY6" fmla="*/ 2118 h 11005"/>
              <a:gd name="connsiteX0" fmla="*/ 1049 w 12571"/>
              <a:gd name="connsiteY0" fmla="*/ 2118 h 11168"/>
              <a:gd name="connsiteX1" fmla="*/ 468 w 12571"/>
              <a:gd name="connsiteY1" fmla="*/ 8451 h 11168"/>
              <a:gd name="connsiteX2" fmla="*/ 6619 w 12571"/>
              <a:gd name="connsiteY2" fmla="*/ 11163 h 11168"/>
              <a:gd name="connsiteX3" fmla="*/ 12071 w 12571"/>
              <a:gd name="connsiteY3" fmla="*/ 7840 h 11168"/>
              <a:gd name="connsiteX4" fmla="*/ 11637 w 12571"/>
              <a:gd name="connsiteY4" fmla="*/ 2471 h 11168"/>
              <a:gd name="connsiteX5" fmla="*/ 5988 w 12571"/>
              <a:gd name="connsiteY5" fmla="*/ 4 h 11168"/>
              <a:gd name="connsiteX6" fmla="*/ 1049 w 12571"/>
              <a:gd name="connsiteY6" fmla="*/ 2118 h 11168"/>
              <a:gd name="connsiteX0" fmla="*/ 1022 w 12544"/>
              <a:gd name="connsiteY0" fmla="*/ 2118 h 11170"/>
              <a:gd name="connsiteX1" fmla="*/ 441 w 12544"/>
              <a:gd name="connsiteY1" fmla="*/ 8451 h 11170"/>
              <a:gd name="connsiteX2" fmla="*/ 6592 w 12544"/>
              <a:gd name="connsiteY2" fmla="*/ 11163 h 11170"/>
              <a:gd name="connsiteX3" fmla="*/ 12044 w 12544"/>
              <a:gd name="connsiteY3" fmla="*/ 7840 h 11170"/>
              <a:gd name="connsiteX4" fmla="*/ 11610 w 12544"/>
              <a:gd name="connsiteY4" fmla="*/ 2471 h 11170"/>
              <a:gd name="connsiteX5" fmla="*/ 5961 w 12544"/>
              <a:gd name="connsiteY5" fmla="*/ 4 h 11170"/>
              <a:gd name="connsiteX6" fmla="*/ 1022 w 12544"/>
              <a:gd name="connsiteY6" fmla="*/ 2118 h 11170"/>
              <a:gd name="connsiteX0" fmla="*/ 1022 w 12516"/>
              <a:gd name="connsiteY0" fmla="*/ 2118 h 11170"/>
              <a:gd name="connsiteX1" fmla="*/ 441 w 12516"/>
              <a:gd name="connsiteY1" fmla="*/ 8451 h 11170"/>
              <a:gd name="connsiteX2" fmla="*/ 6592 w 12516"/>
              <a:gd name="connsiteY2" fmla="*/ 11163 h 11170"/>
              <a:gd name="connsiteX3" fmla="*/ 12044 w 12516"/>
              <a:gd name="connsiteY3" fmla="*/ 7840 h 11170"/>
              <a:gd name="connsiteX4" fmla="*/ 11610 w 12516"/>
              <a:gd name="connsiteY4" fmla="*/ 2471 h 11170"/>
              <a:gd name="connsiteX5" fmla="*/ 5961 w 12516"/>
              <a:gd name="connsiteY5" fmla="*/ 4 h 11170"/>
              <a:gd name="connsiteX6" fmla="*/ 1022 w 12516"/>
              <a:gd name="connsiteY6" fmla="*/ 2118 h 11170"/>
              <a:gd name="connsiteX0" fmla="*/ 1022 w 12502"/>
              <a:gd name="connsiteY0" fmla="*/ 2118 h 11170"/>
              <a:gd name="connsiteX1" fmla="*/ 441 w 12502"/>
              <a:gd name="connsiteY1" fmla="*/ 8451 h 11170"/>
              <a:gd name="connsiteX2" fmla="*/ 6592 w 12502"/>
              <a:gd name="connsiteY2" fmla="*/ 11163 h 11170"/>
              <a:gd name="connsiteX3" fmla="*/ 12044 w 12502"/>
              <a:gd name="connsiteY3" fmla="*/ 7840 h 11170"/>
              <a:gd name="connsiteX4" fmla="*/ 11610 w 12502"/>
              <a:gd name="connsiteY4" fmla="*/ 2471 h 11170"/>
              <a:gd name="connsiteX5" fmla="*/ 5961 w 12502"/>
              <a:gd name="connsiteY5" fmla="*/ 4 h 11170"/>
              <a:gd name="connsiteX6" fmla="*/ 1022 w 12502"/>
              <a:gd name="connsiteY6" fmla="*/ 2118 h 11170"/>
              <a:gd name="connsiteX0" fmla="*/ 955 w 12587"/>
              <a:gd name="connsiteY0" fmla="*/ 2090 h 11168"/>
              <a:gd name="connsiteX1" fmla="*/ 526 w 12587"/>
              <a:gd name="connsiteY1" fmla="*/ 8451 h 11168"/>
              <a:gd name="connsiteX2" fmla="*/ 6677 w 12587"/>
              <a:gd name="connsiteY2" fmla="*/ 11163 h 11168"/>
              <a:gd name="connsiteX3" fmla="*/ 12129 w 12587"/>
              <a:gd name="connsiteY3" fmla="*/ 7840 h 11168"/>
              <a:gd name="connsiteX4" fmla="*/ 11695 w 12587"/>
              <a:gd name="connsiteY4" fmla="*/ 2471 h 11168"/>
              <a:gd name="connsiteX5" fmla="*/ 6046 w 12587"/>
              <a:gd name="connsiteY5" fmla="*/ 4 h 11168"/>
              <a:gd name="connsiteX6" fmla="*/ 955 w 12587"/>
              <a:gd name="connsiteY6" fmla="*/ 2090 h 11168"/>
              <a:gd name="connsiteX0" fmla="*/ 1032 w 12664"/>
              <a:gd name="connsiteY0" fmla="*/ 2090 h 11168"/>
              <a:gd name="connsiteX1" fmla="*/ 603 w 12664"/>
              <a:gd name="connsiteY1" fmla="*/ 8451 h 11168"/>
              <a:gd name="connsiteX2" fmla="*/ 6754 w 12664"/>
              <a:gd name="connsiteY2" fmla="*/ 11163 h 11168"/>
              <a:gd name="connsiteX3" fmla="*/ 12206 w 12664"/>
              <a:gd name="connsiteY3" fmla="*/ 7840 h 11168"/>
              <a:gd name="connsiteX4" fmla="*/ 11772 w 12664"/>
              <a:gd name="connsiteY4" fmla="*/ 2471 h 11168"/>
              <a:gd name="connsiteX5" fmla="*/ 6123 w 12664"/>
              <a:gd name="connsiteY5" fmla="*/ 4 h 11168"/>
              <a:gd name="connsiteX6" fmla="*/ 1032 w 12664"/>
              <a:gd name="connsiteY6" fmla="*/ 2090 h 11168"/>
              <a:gd name="connsiteX0" fmla="*/ 956 w 12588"/>
              <a:gd name="connsiteY0" fmla="*/ 2090 h 11172"/>
              <a:gd name="connsiteX1" fmla="*/ 527 w 12588"/>
              <a:gd name="connsiteY1" fmla="*/ 8618 h 11172"/>
              <a:gd name="connsiteX2" fmla="*/ 6678 w 12588"/>
              <a:gd name="connsiteY2" fmla="*/ 11163 h 11172"/>
              <a:gd name="connsiteX3" fmla="*/ 12130 w 12588"/>
              <a:gd name="connsiteY3" fmla="*/ 7840 h 11172"/>
              <a:gd name="connsiteX4" fmla="*/ 11696 w 12588"/>
              <a:gd name="connsiteY4" fmla="*/ 2471 h 11172"/>
              <a:gd name="connsiteX5" fmla="*/ 6047 w 12588"/>
              <a:gd name="connsiteY5" fmla="*/ 4 h 11172"/>
              <a:gd name="connsiteX6" fmla="*/ 956 w 12588"/>
              <a:gd name="connsiteY6" fmla="*/ 2090 h 11172"/>
              <a:gd name="connsiteX0" fmla="*/ 1069 w 12701"/>
              <a:gd name="connsiteY0" fmla="*/ 2090 h 11172"/>
              <a:gd name="connsiteX1" fmla="*/ 640 w 12701"/>
              <a:gd name="connsiteY1" fmla="*/ 8618 h 11172"/>
              <a:gd name="connsiteX2" fmla="*/ 6791 w 12701"/>
              <a:gd name="connsiteY2" fmla="*/ 11163 h 11172"/>
              <a:gd name="connsiteX3" fmla="*/ 12243 w 12701"/>
              <a:gd name="connsiteY3" fmla="*/ 7840 h 11172"/>
              <a:gd name="connsiteX4" fmla="*/ 11809 w 12701"/>
              <a:gd name="connsiteY4" fmla="*/ 2471 h 11172"/>
              <a:gd name="connsiteX5" fmla="*/ 6160 w 12701"/>
              <a:gd name="connsiteY5" fmla="*/ 4 h 11172"/>
              <a:gd name="connsiteX6" fmla="*/ 1069 w 12701"/>
              <a:gd name="connsiteY6" fmla="*/ 2090 h 11172"/>
              <a:gd name="connsiteX0" fmla="*/ 1069 w 12701"/>
              <a:gd name="connsiteY0" fmla="*/ 2090 h 11177"/>
              <a:gd name="connsiteX1" fmla="*/ 640 w 12701"/>
              <a:gd name="connsiteY1" fmla="*/ 8618 h 11177"/>
              <a:gd name="connsiteX2" fmla="*/ 6791 w 12701"/>
              <a:gd name="connsiteY2" fmla="*/ 11163 h 11177"/>
              <a:gd name="connsiteX3" fmla="*/ 12243 w 12701"/>
              <a:gd name="connsiteY3" fmla="*/ 7840 h 11177"/>
              <a:gd name="connsiteX4" fmla="*/ 11809 w 12701"/>
              <a:gd name="connsiteY4" fmla="*/ 2471 h 11177"/>
              <a:gd name="connsiteX5" fmla="*/ 6160 w 12701"/>
              <a:gd name="connsiteY5" fmla="*/ 4 h 11177"/>
              <a:gd name="connsiteX6" fmla="*/ 1069 w 12701"/>
              <a:gd name="connsiteY6" fmla="*/ 2090 h 11177"/>
              <a:gd name="connsiteX0" fmla="*/ 1069 w 12701"/>
              <a:gd name="connsiteY0" fmla="*/ 2200 h 11287"/>
              <a:gd name="connsiteX1" fmla="*/ 640 w 12701"/>
              <a:gd name="connsiteY1" fmla="*/ 8728 h 11287"/>
              <a:gd name="connsiteX2" fmla="*/ 6791 w 12701"/>
              <a:gd name="connsiteY2" fmla="*/ 11273 h 11287"/>
              <a:gd name="connsiteX3" fmla="*/ 12243 w 12701"/>
              <a:gd name="connsiteY3" fmla="*/ 7950 h 11287"/>
              <a:gd name="connsiteX4" fmla="*/ 11809 w 12701"/>
              <a:gd name="connsiteY4" fmla="*/ 2581 h 11287"/>
              <a:gd name="connsiteX5" fmla="*/ 6160 w 12701"/>
              <a:gd name="connsiteY5" fmla="*/ 3 h 11287"/>
              <a:gd name="connsiteX6" fmla="*/ 1069 w 12701"/>
              <a:gd name="connsiteY6" fmla="*/ 2200 h 11287"/>
              <a:gd name="connsiteX0" fmla="*/ 1069 w 12701"/>
              <a:gd name="connsiteY0" fmla="*/ 2208 h 11295"/>
              <a:gd name="connsiteX1" fmla="*/ 640 w 12701"/>
              <a:gd name="connsiteY1" fmla="*/ 8736 h 11295"/>
              <a:gd name="connsiteX2" fmla="*/ 6791 w 12701"/>
              <a:gd name="connsiteY2" fmla="*/ 11281 h 11295"/>
              <a:gd name="connsiteX3" fmla="*/ 12243 w 12701"/>
              <a:gd name="connsiteY3" fmla="*/ 7958 h 11295"/>
              <a:gd name="connsiteX4" fmla="*/ 11809 w 12701"/>
              <a:gd name="connsiteY4" fmla="*/ 2589 h 11295"/>
              <a:gd name="connsiteX5" fmla="*/ 6160 w 12701"/>
              <a:gd name="connsiteY5" fmla="*/ 11 h 11295"/>
              <a:gd name="connsiteX6" fmla="*/ 1069 w 12701"/>
              <a:gd name="connsiteY6" fmla="*/ 2208 h 11295"/>
              <a:gd name="connsiteX0" fmla="*/ 1069 w 12701"/>
              <a:gd name="connsiteY0" fmla="*/ 2204 h 11291"/>
              <a:gd name="connsiteX1" fmla="*/ 640 w 12701"/>
              <a:gd name="connsiteY1" fmla="*/ 8732 h 11291"/>
              <a:gd name="connsiteX2" fmla="*/ 6791 w 12701"/>
              <a:gd name="connsiteY2" fmla="*/ 11277 h 11291"/>
              <a:gd name="connsiteX3" fmla="*/ 12243 w 12701"/>
              <a:gd name="connsiteY3" fmla="*/ 7954 h 11291"/>
              <a:gd name="connsiteX4" fmla="*/ 11809 w 12701"/>
              <a:gd name="connsiteY4" fmla="*/ 2585 h 11291"/>
              <a:gd name="connsiteX5" fmla="*/ 6160 w 12701"/>
              <a:gd name="connsiteY5" fmla="*/ 7 h 11291"/>
              <a:gd name="connsiteX6" fmla="*/ 1069 w 12701"/>
              <a:gd name="connsiteY6" fmla="*/ 2204 h 11291"/>
              <a:gd name="connsiteX0" fmla="*/ 1069 w 12845"/>
              <a:gd name="connsiteY0" fmla="*/ 2204 h 11291"/>
              <a:gd name="connsiteX1" fmla="*/ 640 w 12845"/>
              <a:gd name="connsiteY1" fmla="*/ 8732 h 11291"/>
              <a:gd name="connsiteX2" fmla="*/ 6791 w 12845"/>
              <a:gd name="connsiteY2" fmla="*/ 11277 h 11291"/>
              <a:gd name="connsiteX3" fmla="*/ 12243 w 12845"/>
              <a:gd name="connsiteY3" fmla="*/ 7954 h 11291"/>
              <a:gd name="connsiteX4" fmla="*/ 12026 w 12845"/>
              <a:gd name="connsiteY4" fmla="*/ 2752 h 11291"/>
              <a:gd name="connsiteX5" fmla="*/ 6160 w 12845"/>
              <a:gd name="connsiteY5" fmla="*/ 7 h 11291"/>
              <a:gd name="connsiteX6" fmla="*/ 1069 w 12845"/>
              <a:gd name="connsiteY6" fmla="*/ 2204 h 11291"/>
              <a:gd name="connsiteX0" fmla="*/ 1069 w 12843"/>
              <a:gd name="connsiteY0" fmla="*/ 2204 h 11291"/>
              <a:gd name="connsiteX1" fmla="*/ 640 w 12843"/>
              <a:gd name="connsiteY1" fmla="*/ 8732 h 11291"/>
              <a:gd name="connsiteX2" fmla="*/ 6791 w 12843"/>
              <a:gd name="connsiteY2" fmla="*/ 11277 h 11291"/>
              <a:gd name="connsiteX3" fmla="*/ 12243 w 12843"/>
              <a:gd name="connsiteY3" fmla="*/ 7954 h 11291"/>
              <a:gd name="connsiteX4" fmla="*/ 12026 w 12843"/>
              <a:gd name="connsiteY4" fmla="*/ 2752 h 11291"/>
              <a:gd name="connsiteX5" fmla="*/ 6160 w 12843"/>
              <a:gd name="connsiteY5" fmla="*/ 7 h 11291"/>
              <a:gd name="connsiteX6" fmla="*/ 1069 w 12843"/>
              <a:gd name="connsiteY6" fmla="*/ 2204 h 11291"/>
              <a:gd name="connsiteX0" fmla="*/ 1069 w 12913"/>
              <a:gd name="connsiteY0" fmla="*/ 2204 h 11291"/>
              <a:gd name="connsiteX1" fmla="*/ 640 w 12913"/>
              <a:gd name="connsiteY1" fmla="*/ 8732 h 11291"/>
              <a:gd name="connsiteX2" fmla="*/ 6791 w 12913"/>
              <a:gd name="connsiteY2" fmla="*/ 11277 h 11291"/>
              <a:gd name="connsiteX3" fmla="*/ 12243 w 12913"/>
              <a:gd name="connsiteY3" fmla="*/ 7954 h 11291"/>
              <a:gd name="connsiteX4" fmla="*/ 12026 w 12913"/>
              <a:gd name="connsiteY4" fmla="*/ 2752 h 11291"/>
              <a:gd name="connsiteX5" fmla="*/ 6160 w 12913"/>
              <a:gd name="connsiteY5" fmla="*/ 7 h 11291"/>
              <a:gd name="connsiteX6" fmla="*/ 1069 w 12913"/>
              <a:gd name="connsiteY6" fmla="*/ 2204 h 11291"/>
              <a:gd name="connsiteX0" fmla="*/ 1069 w 12928"/>
              <a:gd name="connsiteY0" fmla="*/ 2204 h 11293"/>
              <a:gd name="connsiteX1" fmla="*/ 640 w 12928"/>
              <a:gd name="connsiteY1" fmla="*/ 8732 h 11293"/>
              <a:gd name="connsiteX2" fmla="*/ 6791 w 12928"/>
              <a:gd name="connsiteY2" fmla="*/ 11277 h 11293"/>
              <a:gd name="connsiteX3" fmla="*/ 12373 w 12928"/>
              <a:gd name="connsiteY3" fmla="*/ 7898 h 11293"/>
              <a:gd name="connsiteX4" fmla="*/ 12026 w 12928"/>
              <a:gd name="connsiteY4" fmla="*/ 2752 h 11293"/>
              <a:gd name="connsiteX5" fmla="*/ 6160 w 12928"/>
              <a:gd name="connsiteY5" fmla="*/ 7 h 11293"/>
              <a:gd name="connsiteX6" fmla="*/ 1069 w 12928"/>
              <a:gd name="connsiteY6" fmla="*/ 2204 h 11293"/>
              <a:gd name="connsiteX0" fmla="*/ 1069 w 13029"/>
              <a:gd name="connsiteY0" fmla="*/ 2204 h 11293"/>
              <a:gd name="connsiteX1" fmla="*/ 640 w 13029"/>
              <a:gd name="connsiteY1" fmla="*/ 8732 h 11293"/>
              <a:gd name="connsiteX2" fmla="*/ 6791 w 13029"/>
              <a:gd name="connsiteY2" fmla="*/ 11277 h 11293"/>
              <a:gd name="connsiteX3" fmla="*/ 12373 w 13029"/>
              <a:gd name="connsiteY3" fmla="*/ 7898 h 11293"/>
              <a:gd name="connsiteX4" fmla="*/ 12026 w 13029"/>
              <a:gd name="connsiteY4" fmla="*/ 2752 h 11293"/>
              <a:gd name="connsiteX5" fmla="*/ 6160 w 13029"/>
              <a:gd name="connsiteY5" fmla="*/ 7 h 11293"/>
              <a:gd name="connsiteX6" fmla="*/ 1069 w 13029"/>
              <a:gd name="connsiteY6" fmla="*/ 2204 h 11293"/>
              <a:gd name="connsiteX0" fmla="*/ 1069 w 13009"/>
              <a:gd name="connsiteY0" fmla="*/ 2204 h 11293"/>
              <a:gd name="connsiteX1" fmla="*/ 640 w 13009"/>
              <a:gd name="connsiteY1" fmla="*/ 8732 h 11293"/>
              <a:gd name="connsiteX2" fmla="*/ 6791 w 13009"/>
              <a:gd name="connsiteY2" fmla="*/ 11277 h 11293"/>
              <a:gd name="connsiteX3" fmla="*/ 12373 w 13009"/>
              <a:gd name="connsiteY3" fmla="*/ 7898 h 11293"/>
              <a:gd name="connsiteX4" fmla="*/ 12026 w 13009"/>
              <a:gd name="connsiteY4" fmla="*/ 2752 h 11293"/>
              <a:gd name="connsiteX5" fmla="*/ 6160 w 13009"/>
              <a:gd name="connsiteY5" fmla="*/ 7 h 11293"/>
              <a:gd name="connsiteX6" fmla="*/ 1069 w 13009"/>
              <a:gd name="connsiteY6" fmla="*/ 2204 h 11293"/>
              <a:gd name="connsiteX0" fmla="*/ 1069 w 12999"/>
              <a:gd name="connsiteY0" fmla="*/ 2204 h 11293"/>
              <a:gd name="connsiteX1" fmla="*/ 640 w 12999"/>
              <a:gd name="connsiteY1" fmla="*/ 8732 h 11293"/>
              <a:gd name="connsiteX2" fmla="*/ 6791 w 12999"/>
              <a:gd name="connsiteY2" fmla="*/ 11277 h 11293"/>
              <a:gd name="connsiteX3" fmla="*/ 12373 w 12999"/>
              <a:gd name="connsiteY3" fmla="*/ 7898 h 11293"/>
              <a:gd name="connsiteX4" fmla="*/ 12026 w 12999"/>
              <a:gd name="connsiteY4" fmla="*/ 2752 h 11293"/>
              <a:gd name="connsiteX5" fmla="*/ 6160 w 12999"/>
              <a:gd name="connsiteY5" fmla="*/ 7 h 11293"/>
              <a:gd name="connsiteX6" fmla="*/ 1069 w 12999"/>
              <a:gd name="connsiteY6" fmla="*/ 2204 h 11293"/>
              <a:gd name="connsiteX0" fmla="*/ 1069 w 12999"/>
              <a:gd name="connsiteY0" fmla="*/ 2204 h 11292"/>
              <a:gd name="connsiteX1" fmla="*/ 640 w 12999"/>
              <a:gd name="connsiteY1" fmla="*/ 8732 h 11292"/>
              <a:gd name="connsiteX2" fmla="*/ 6791 w 12999"/>
              <a:gd name="connsiteY2" fmla="*/ 11277 h 11292"/>
              <a:gd name="connsiteX3" fmla="*/ 12373 w 12999"/>
              <a:gd name="connsiteY3" fmla="*/ 7898 h 11292"/>
              <a:gd name="connsiteX4" fmla="*/ 12026 w 12999"/>
              <a:gd name="connsiteY4" fmla="*/ 2752 h 11292"/>
              <a:gd name="connsiteX5" fmla="*/ 6160 w 12999"/>
              <a:gd name="connsiteY5" fmla="*/ 7 h 11292"/>
              <a:gd name="connsiteX6" fmla="*/ 1069 w 12999"/>
              <a:gd name="connsiteY6" fmla="*/ 2204 h 11292"/>
              <a:gd name="connsiteX0" fmla="*/ 1069 w 12999"/>
              <a:gd name="connsiteY0" fmla="*/ 2204 h 11292"/>
              <a:gd name="connsiteX1" fmla="*/ 640 w 12999"/>
              <a:gd name="connsiteY1" fmla="*/ 8732 h 11292"/>
              <a:gd name="connsiteX2" fmla="*/ 6791 w 12999"/>
              <a:gd name="connsiteY2" fmla="*/ 11277 h 11292"/>
              <a:gd name="connsiteX3" fmla="*/ 12373 w 12999"/>
              <a:gd name="connsiteY3" fmla="*/ 7898 h 11292"/>
              <a:gd name="connsiteX4" fmla="*/ 12026 w 12999"/>
              <a:gd name="connsiteY4" fmla="*/ 2752 h 11292"/>
              <a:gd name="connsiteX5" fmla="*/ 6160 w 12999"/>
              <a:gd name="connsiteY5" fmla="*/ 7 h 11292"/>
              <a:gd name="connsiteX6" fmla="*/ 1069 w 12999"/>
              <a:gd name="connsiteY6" fmla="*/ 2204 h 11292"/>
              <a:gd name="connsiteX0" fmla="*/ 1069 w 12832"/>
              <a:gd name="connsiteY0" fmla="*/ 2204 h 11277"/>
              <a:gd name="connsiteX1" fmla="*/ 640 w 12832"/>
              <a:gd name="connsiteY1" fmla="*/ 8732 h 11277"/>
              <a:gd name="connsiteX2" fmla="*/ 6791 w 12832"/>
              <a:gd name="connsiteY2" fmla="*/ 11277 h 11277"/>
              <a:gd name="connsiteX3" fmla="*/ 12092 w 12832"/>
              <a:gd name="connsiteY3" fmla="*/ 8855 h 11277"/>
              <a:gd name="connsiteX4" fmla="*/ 12026 w 12832"/>
              <a:gd name="connsiteY4" fmla="*/ 2752 h 11277"/>
              <a:gd name="connsiteX5" fmla="*/ 6160 w 12832"/>
              <a:gd name="connsiteY5" fmla="*/ 7 h 11277"/>
              <a:gd name="connsiteX6" fmla="*/ 1069 w 12832"/>
              <a:gd name="connsiteY6" fmla="*/ 2204 h 11277"/>
              <a:gd name="connsiteX0" fmla="*/ 930 w 12632"/>
              <a:gd name="connsiteY0" fmla="*/ 2204 h 11636"/>
              <a:gd name="connsiteX1" fmla="*/ 501 w 12632"/>
              <a:gd name="connsiteY1" fmla="*/ 8732 h 11636"/>
              <a:gd name="connsiteX2" fmla="*/ 6301 w 12632"/>
              <a:gd name="connsiteY2" fmla="*/ 11636 h 11636"/>
              <a:gd name="connsiteX3" fmla="*/ 11953 w 12632"/>
              <a:gd name="connsiteY3" fmla="*/ 8855 h 11636"/>
              <a:gd name="connsiteX4" fmla="*/ 11887 w 12632"/>
              <a:gd name="connsiteY4" fmla="*/ 2752 h 11636"/>
              <a:gd name="connsiteX5" fmla="*/ 6021 w 12632"/>
              <a:gd name="connsiteY5" fmla="*/ 7 h 11636"/>
              <a:gd name="connsiteX6" fmla="*/ 930 w 12632"/>
              <a:gd name="connsiteY6" fmla="*/ 2204 h 11636"/>
              <a:gd name="connsiteX0" fmla="*/ 930 w 12632"/>
              <a:gd name="connsiteY0" fmla="*/ 2204 h 11636"/>
              <a:gd name="connsiteX1" fmla="*/ 501 w 12632"/>
              <a:gd name="connsiteY1" fmla="*/ 8732 h 11636"/>
              <a:gd name="connsiteX2" fmla="*/ 6301 w 12632"/>
              <a:gd name="connsiteY2" fmla="*/ 11636 h 11636"/>
              <a:gd name="connsiteX3" fmla="*/ 11953 w 12632"/>
              <a:gd name="connsiteY3" fmla="*/ 8855 h 11636"/>
              <a:gd name="connsiteX4" fmla="*/ 11887 w 12632"/>
              <a:gd name="connsiteY4" fmla="*/ 2752 h 11636"/>
              <a:gd name="connsiteX5" fmla="*/ 6021 w 12632"/>
              <a:gd name="connsiteY5" fmla="*/ 7 h 11636"/>
              <a:gd name="connsiteX6" fmla="*/ 930 w 12632"/>
              <a:gd name="connsiteY6" fmla="*/ 2204 h 11636"/>
              <a:gd name="connsiteX0" fmla="*/ 930 w 12632"/>
              <a:gd name="connsiteY0" fmla="*/ 2204 h 11641"/>
              <a:gd name="connsiteX1" fmla="*/ 501 w 12632"/>
              <a:gd name="connsiteY1" fmla="*/ 8732 h 11641"/>
              <a:gd name="connsiteX2" fmla="*/ 6301 w 12632"/>
              <a:gd name="connsiteY2" fmla="*/ 11636 h 11641"/>
              <a:gd name="connsiteX3" fmla="*/ 11953 w 12632"/>
              <a:gd name="connsiteY3" fmla="*/ 8855 h 11641"/>
              <a:gd name="connsiteX4" fmla="*/ 11887 w 12632"/>
              <a:gd name="connsiteY4" fmla="*/ 2752 h 11641"/>
              <a:gd name="connsiteX5" fmla="*/ 6021 w 12632"/>
              <a:gd name="connsiteY5" fmla="*/ 7 h 11641"/>
              <a:gd name="connsiteX6" fmla="*/ 930 w 12632"/>
              <a:gd name="connsiteY6" fmla="*/ 2204 h 11641"/>
              <a:gd name="connsiteX0" fmla="*/ 935 w 12632"/>
              <a:gd name="connsiteY0" fmla="*/ 2204 h 11880"/>
              <a:gd name="connsiteX1" fmla="*/ 506 w 12632"/>
              <a:gd name="connsiteY1" fmla="*/ 8732 h 11880"/>
              <a:gd name="connsiteX2" fmla="*/ 6376 w 12632"/>
              <a:gd name="connsiteY2" fmla="*/ 11875 h 11880"/>
              <a:gd name="connsiteX3" fmla="*/ 11958 w 12632"/>
              <a:gd name="connsiteY3" fmla="*/ 8855 h 11880"/>
              <a:gd name="connsiteX4" fmla="*/ 11892 w 12632"/>
              <a:gd name="connsiteY4" fmla="*/ 2752 h 11880"/>
              <a:gd name="connsiteX5" fmla="*/ 6026 w 12632"/>
              <a:gd name="connsiteY5" fmla="*/ 7 h 11880"/>
              <a:gd name="connsiteX6" fmla="*/ 935 w 12632"/>
              <a:gd name="connsiteY6" fmla="*/ 2204 h 11880"/>
              <a:gd name="connsiteX0" fmla="*/ 935 w 12671"/>
              <a:gd name="connsiteY0" fmla="*/ 2211 h 11887"/>
              <a:gd name="connsiteX1" fmla="*/ 506 w 12671"/>
              <a:gd name="connsiteY1" fmla="*/ 8739 h 11887"/>
              <a:gd name="connsiteX2" fmla="*/ 6376 w 12671"/>
              <a:gd name="connsiteY2" fmla="*/ 11882 h 11887"/>
              <a:gd name="connsiteX3" fmla="*/ 11958 w 12671"/>
              <a:gd name="connsiteY3" fmla="*/ 8862 h 11887"/>
              <a:gd name="connsiteX4" fmla="*/ 11962 w 12671"/>
              <a:gd name="connsiteY4" fmla="*/ 3038 h 11887"/>
              <a:gd name="connsiteX5" fmla="*/ 6026 w 12671"/>
              <a:gd name="connsiteY5" fmla="*/ 14 h 11887"/>
              <a:gd name="connsiteX6" fmla="*/ 935 w 12671"/>
              <a:gd name="connsiteY6" fmla="*/ 2211 h 11887"/>
              <a:gd name="connsiteX0" fmla="*/ 935 w 12671"/>
              <a:gd name="connsiteY0" fmla="*/ 2211 h 11887"/>
              <a:gd name="connsiteX1" fmla="*/ 506 w 12671"/>
              <a:gd name="connsiteY1" fmla="*/ 8739 h 11887"/>
              <a:gd name="connsiteX2" fmla="*/ 6376 w 12671"/>
              <a:gd name="connsiteY2" fmla="*/ 11882 h 11887"/>
              <a:gd name="connsiteX3" fmla="*/ 11958 w 12671"/>
              <a:gd name="connsiteY3" fmla="*/ 8862 h 11887"/>
              <a:gd name="connsiteX4" fmla="*/ 11962 w 12671"/>
              <a:gd name="connsiteY4" fmla="*/ 3038 h 11887"/>
              <a:gd name="connsiteX5" fmla="*/ 6026 w 12671"/>
              <a:gd name="connsiteY5" fmla="*/ 14 h 11887"/>
              <a:gd name="connsiteX6" fmla="*/ 935 w 12671"/>
              <a:gd name="connsiteY6" fmla="*/ 2211 h 11887"/>
              <a:gd name="connsiteX0" fmla="*/ 935 w 12712"/>
              <a:gd name="connsiteY0" fmla="*/ 2211 h 11887"/>
              <a:gd name="connsiteX1" fmla="*/ 506 w 12712"/>
              <a:gd name="connsiteY1" fmla="*/ 8739 h 11887"/>
              <a:gd name="connsiteX2" fmla="*/ 6376 w 12712"/>
              <a:gd name="connsiteY2" fmla="*/ 11882 h 11887"/>
              <a:gd name="connsiteX3" fmla="*/ 11958 w 12712"/>
              <a:gd name="connsiteY3" fmla="*/ 8862 h 11887"/>
              <a:gd name="connsiteX4" fmla="*/ 11962 w 12712"/>
              <a:gd name="connsiteY4" fmla="*/ 3038 h 11887"/>
              <a:gd name="connsiteX5" fmla="*/ 6026 w 12712"/>
              <a:gd name="connsiteY5" fmla="*/ 14 h 11887"/>
              <a:gd name="connsiteX6" fmla="*/ 935 w 12712"/>
              <a:gd name="connsiteY6" fmla="*/ 2211 h 11887"/>
              <a:gd name="connsiteX0" fmla="*/ 935 w 12712"/>
              <a:gd name="connsiteY0" fmla="*/ 2211 h 11887"/>
              <a:gd name="connsiteX1" fmla="*/ 506 w 12712"/>
              <a:gd name="connsiteY1" fmla="*/ 8739 h 11887"/>
              <a:gd name="connsiteX2" fmla="*/ 6376 w 12712"/>
              <a:gd name="connsiteY2" fmla="*/ 11882 h 11887"/>
              <a:gd name="connsiteX3" fmla="*/ 11958 w 12712"/>
              <a:gd name="connsiteY3" fmla="*/ 8862 h 11887"/>
              <a:gd name="connsiteX4" fmla="*/ 11962 w 12712"/>
              <a:gd name="connsiteY4" fmla="*/ 3038 h 11887"/>
              <a:gd name="connsiteX5" fmla="*/ 6026 w 12712"/>
              <a:gd name="connsiteY5" fmla="*/ 14 h 11887"/>
              <a:gd name="connsiteX6" fmla="*/ 935 w 12712"/>
              <a:gd name="connsiteY6" fmla="*/ 2211 h 11887"/>
              <a:gd name="connsiteX0" fmla="*/ 1037 w 12814"/>
              <a:gd name="connsiteY0" fmla="*/ 2211 h 11882"/>
              <a:gd name="connsiteX1" fmla="*/ 467 w 12814"/>
              <a:gd name="connsiteY1" fmla="*/ 9058 h 11882"/>
              <a:gd name="connsiteX2" fmla="*/ 6478 w 12814"/>
              <a:gd name="connsiteY2" fmla="*/ 11882 h 11882"/>
              <a:gd name="connsiteX3" fmla="*/ 12060 w 12814"/>
              <a:gd name="connsiteY3" fmla="*/ 8862 h 11882"/>
              <a:gd name="connsiteX4" fmla="*/ 12064 w 12814"/>
              <a:gd name="connsiteY4" fmla="*/ 3038 h 11882"/>
              <a:gd name="connsiteX5" fmla="*/ 6128 w 12814"/>
              <a:gd name="connsiteY5" fmla="*/ 14 h 11882"/>
              <a:gd name="connsiteX6" fmla="*/ 1037 w 12814"/>
              <a:gd name="connsiteY6" fmla="*/ 2211 h 11882"/>
              <a:gd name="connsiteX0" fmla="*/ 972 w 12854"/>
              <a:gd name="connsiteY0" fmla="*/ 2328 h 11879"/>
              <a:gd name="connsiteX1" fmla="*/ 507 w 12854"/>
              <a:gd name="connsiteY1" fmla="*/ 9055 h 11879"/>
              <a:gd name="connsiteX2" fmla="*/ 6518 w 12854"/>
              <a:gd name="connsiteY2" fmla="*/ 11879 h 11879"/>
              <a:gd name="connsiteX3" fmla="*/ 12100 w 12854"/>
              <a:gd name="connsiteY3" fmla="*/ 8859 h 11879"/>
              <a:gd name="connsiteX4" fmla="*/ 12104 w 12854"/>
              <a:gd name="connsiteY4" fmla="*/ 3035 h 11879"/>
              <a:gd name="connsiteX5" fmla="*/ 6168 w 12854"/>
              <a:gd name="connsiteY5" fmla="*/ 11 h 11879"/>
              <a:gd name="connsiteX6" fmla="*/ 972 w 12854"/>
              <a:gd name="connsiteY6" fmla="*/ 2328 h 11879"/>
              <a:gd name="connsiteX0" fmla="*/ 997 w 12879"/>
              <a:gd name="connsiteY0" fmla="*/ 2324 h 11875"/>
              <a:gd name="connsiteX1" fmla="*/ 348 w 12879"/>
              <a:gd name="connsiteY1" fmla="*/ 5961 h 11875"/>
              <a:gd name="connsiteX2" fmla="*/ 532 w 12879"/>
              <a:gd name="connsiteY2" fmla="*/ 9051 h 11875"/>
              <a:gd name="connsiteX3" fmla="*/ 6543 w 12879"/>
              <a:gd name="connsiteY3" fmla="*/ 11875 h 11875"/>
              <a:gd name="connsiteX4" fmla="*/ 12125 w 12879"/>
              <a:gd name="connsiteY4" fmla="*/ 8855 h 11875"/>
              <a:gd name="connsiteX5" fmla="*/ 12129 w 12879"/>
              <a:gd name="connsiteY5" fmla="*/ 3031 h 11875"/>
              <a:gd name="connsiteX6" fmla="*/ 6193 w 12879"/>
              <a:gd name="connsiteY6" fmla="*/ 7 h 11875"/>
              <a:gd name="connsiteX7" fmla="*/ 997 w 12879"/>
              <a:gd name="connsiteY7" fmla="*/ 2324 h 11875"/>
              <a:gd name="connsiteX0" fmla="*/ 751 w 12633"/>
              <a:gd name="connsiteY0" fmla="*/ 2324 h 11875"/>
              <a:gd name="connsiteX1" fmla="*/ 102 w 12633"/>
              <a:gd name="connsiteY1" fmla="*/ 5961 h 11875"/>
              <a:gd name="connsiteX2" fmla="*/ 286 w 12633"/>
              <a:gd name="connsiteY2" fmla="*/ 9051 h 11875"/>
              <a:gd name="connsiteX3" fmla="*/ 6297 w 12633"/>
              <a:gd name="connsiteY3" fmla="*/ 11875 h 11875"/>
              <a:gd name="connsiteX4" fmla="*/ 11879 w 12633"/>
              <a:gd name="connsiteY4" fmla="*/ 8855 h 11875"/>
              <a:gd name="connsiteX5" fmla="*/ 11883 w 12633"/>
              <a:gd name="connsiteY5" fmla="*/ 3031 h 11875"/>
              <a:gd name="connsiteX6" fmla="*/ 5947 w 12633"/>
              <a:gd name="connsiteY6" fmla="*/ 7 h 11875"/>
              <a:gd name="connsiteX7" fmla="*/ 751 w 12633"/>
              <a:gd name="connsiteY7" fmla="*/ 2324 h 11875"/>
              <a:gd name="connsiteX0" fmla="*/ 669 w 12551"/>
              <a:gd name="connsiteY0" fmla="*/ 2324 h 11881"/>
              <a:gd name="connsiteX1" fmla="*/ 20 w 12551"/>
              <a:gd name="connsiteY1" fmla="*/ 5961 h 11881"/>
              <a:gd name="connsiteX2" fmla="*/ 735 w 12551"/>
              <a:gd name="connsiteY2" fmla="*/ 9618 h 11881"/>
              <a:gd name="connsiteX3" fmla="*/ 6215 w 12551"/>
              <a:gd name="connsiteY3" fmla="*/ 11875 h 11881"/>
              <a:gd name="connsiteX4" fmla="*/ 11797 w 12551"/>
              <a:gd name="connsiteY4" fmla="*/ 8855 h 11881"/>
              <a:gd name="connsiteX5" fmla="*/ 11801 w 12551"/>
              <a:gd name="connsiteY5" fmla="*/ 3031 h 11881"/>
              <a:gd name="connsiteX6" fmla="*/ 5865 w 12551"/>
              <a:gd name="connsiteY6" fmla="*/ 7 h 11881"/>
              <a:gd name="connsiteX7" fmla="*/ 669 w 12551"/>
              <a:gd name="connsiteY7" fmla="*/ 2324 h 11881"/>
              <a:gd name="connsiteX0" fmla="*/ 734 w 12608"/>
              <a:gd name="connsiteY0" fmla="*/ 2324 h 11636"/>
              <a:gd name="connsiteX1" fmla="*/ 85 w 12608"/>
              <a:gd name="connsiteY1" fmla="*/ 5961 h 11636"/>
              <a:gd name="connsiteX2" fmla="*/ 800 w 12608"/>
              <a:gd name="connsiteY2" fmla="*/ 9618 h 11636"/>
              <a:gd name="connsiteX3" fmla="*/ 6405 w 12608"/>
              <a:gd name="connsiteY3" fmla="*/ 11627 h 11636"/>
              <a:gd name="connsiteX4" fmla="*/ 11862 w 12608"/>
              <a:gd name="connsiteY4" fmla="*/ 8855 h 11636"/>
              <a:gd name="connsiteX5" fmla="*/ 11866 w 12608"/>
              <a:gd name="connsiteY5" fmla="*/ 3031 h 11636"/>
              <a:gd name="connsiteX6" fmla="*/ 5930 w 12608"/>
              <a:gd name="connsiteY6" fmla="*/ 7 h 11636"/>
              <a:gd name="connsiteX7" fmla="*/ 734 w 12608"/>
              <a:gd name="connsiteY7" fmla="*/ 2324 h 11636"/>
              <a:gd name="connsiteX0" fmla="*/ 734 w 12608"/>
              <a:gd name="connsiteY0" fmla="*/ 2324 h 11628"/>
              <a:gd name="connsiteX1" fmla="*/ 85 w 12608"/>
              <a:gd name="connsiteY1" fmla="*/ 5961 h 11628"/>
              <a:gd name="connsiteX2" fmla="*/ 800 w 12608"/>
              <a:gd name="connsiteY2" fmla="*/ 9618 h 11628"/>
              <a:gd name="connsiteX3" fmla="*/ 6405 w 12608"/>
              <a:gd name="connsiteY3" fmla="*/ 11627 h 11628"/>
              <a:gd name="connsiteX4" fmla="*/ 11862 w 12608"/>
              <a:gd name="connsiteY4" fmla="*/ 8855 h 11628"/>
              <a:gd name="connsiteX5" fmla="*/ 11866 w 12608"/>
              <a:gd name="connsiteY5" fmla="*/ 3031 h 11628"/>
              <a:gd name="connsiteX6" fmla="*/ 5930 w 12608"/>
              <a:gd name="connsiteY6" fmla="*/ 7 h 11628"/>
              <a:gd name="connsiteX7" fmla="*/ 734 w 12608"/>
              <a:gd name="connsiteY7" fmla="*/ 2324 h 11628"/>
              <a:gd name="connsiteX0" fmla="*/ 734 w 12608"/>
              <a:gd name="connsiteY0" fmla="*/ 2324 h 11634"/>
              <a:gd name="connsiteX1" fmla="*/ 85 w 12608"/>
              <a:gd name="connsiteY1" fmla="*/ 5961 h 11634"/>
              <a:gd name="connsiteX2" fmla="*/ 800 w 12608"/>
              <a:gd name="connsiteY2" fmla="*/ 9618 h 11634"/>
              <a:gd name="connsiteX3" fmla="*/ 6405 w 12608"/>
              <a:gd name="connsiteY3" fmla="*/ 11627 h 11634"/>
              <a:gd name="connsiteX4" fmla="*/ 11862 w 12608"/>
              <a:gd name="connsiteY4" fmla="*/ 8855 h 11634"/>
              <a:gd name="connsiteX5" fmla="*/ 11866 w 12608"/>
              <a:gd name="connsiteY5" fmla="*/ 3031 h 11634"/>
              <a:gd name="connsiteX6" fmla="*/ 5930 w 12608"/>
              <a:gd name="connsiteY6" fmla="*/ 7 h 11634"/>
              <a:gd name="connsiteX7" fmla="*/ 734 w 12608"/>
              <a:gd name="connsiteY7" fmla="*/ 2324 h 11634"/>
              <a:gd name="connsiteX0" fmla="*/ 740 w 12607"/>
              <a:gd name="connsiteY0" fmla="*/ 2324 h 11669"/>
              <a:gd name="connsiteX1" fmla="*/ 91 w 12607"/>
              <a:gd name="connsiteY1" fmla="*/ 5961 h 11669"/>
              <a:gd name="connsiteX2" fmla="*/ 806 w 12607"/>
              <a:gd name="connsiteY2" fmla="*/ 9618 h 11669"/>
              <a:gd name="connsiteX3" fmla="*/ 6536 w 12607"/>
              <a:gd name="connsiteY3" fmla="*/ 11662 h 11669"/>
              <a:gd name="connsiteX4" fmla="*/ 11868 w 12607"/>
              <a:gd name="connsiteY4" fmla="*/ 8855 h 11669"/>
              <a:gd name="connsiteX5" fmla="*/ 11872 w 12607"/>
              <a:gd name="connsiteY5" fmla="*/ 3031 h 11669"/>
              <a:gd name="connsiteX6" fmla="*/ 5936 w 12607"/>
              <a:gd name="connsiteY6" fmla="*/ 7 h 11669"/>
              <a:gd name="connsiteX7" fmla="*/ 740 w 12607"/>
              <a:gd name="connsiteY7" fmla="*/ 2324 h 11669"/>
              <a:gd name="connsiteX0" fmla="*/ 740 w 12458"/>
              <a:gd name="connsiteY0" fmla="*/ 2324 h 11665"/>
              <a:gd name="connsiteX1" fmla="*/ 91 w 12458"/>
              <a:gd name="connsiteY1" fmla="*/ 5961 h 11665"/>
              <a:gd name="connsiteX2" fmla="*/ 806 w 12458"/>
              <a:gd name="connsiteY2" fmla="*/ 9618 h 11665"/>
              <a:gd name="connsiteX3" fmla="*/ 6536 w 12458"/>
              <a:gd name="connsiteY3" fmla="*/ 11662 h 11665"/>
              <a:gd name="connsiteX4" fmla="*/ 11493 w 12458"/>
              <a:gd name="connsiteY4" fmla="*/ 9174 h 11665"/>
              <a:gd name="connsiteX5" fmla="*/ 11872 w 12458"/>
              <a:gd name="connsiteY5" fmla="*/ 3031 h 11665"/>
              <a:gd name="connsiteX6" fmla="*/ 5936 w 12458"/>
              <a:gd name="connsiteY6" fmla="*/ 7 h 11665"/>
              <a:gd name="connsiteX7" fmla="*/ 740 w 12458"/>
              <a:gd name="connsiteY7" fmla="*/ 2324 h 11665"/>
              <a:gd name="connsiteX0" fmla="*/ 740 w 12551"/>
              <a:gd name="connsiteY0" fmla="*/ 2324 h 11665"/>
              <a:gd name="connsiteX1" fmla="*/ 91 w 12551"/>
              <a:gd name="connsiteY1" fmla="*/ 5961 h 11665"/>
              <a:gd name="connsiteX2" fmla="*/ 806 w 12551"/>
              <a:gd name="connsiteY2" fmla="*/ 9618 h 11665"/>
              <a:gd name="connsiteX3" fmla="*/ 6536 w 12551"/>
              <a:gd name="connsiteY3" fmla="*/ 11662 h 11665"/>
              <a:gd name="connsiteX4" fmla="*/ 11493 w 12551"/>
              <a:gd name="connsiteY4" fmla="*/ 9174 h 11665"/>
              <a:gd name="connsiteX5" fmla="*/ 11872 w 12551"/>
              <a:gd name="connsiteY5" fmla="*/ 3031 h 11665"/>
              <a:gd name="connsiteX6" fmla="*/ 5936 w 12551"/>
              <a:gd name="connsiteY6" fmla="*/ 7 h 11665"/>
              <a:gd name="connsiteX7" fmla="*/ 740 w 12551"/>
              <a:gd name="connsiteY7" fmla="*/ 2324 h 11665"/>
              <a:gd name="connsiteX0" fmla="*/ 740 w 12530"/>
              <a:gd name="connsiteY0" fmla="*/ 2324 h 11665"/>
              <a:gd name="connsiteX1" fmla="*/ 91 w 12530"/>
              <a:gd name="connsiteY1" fmla="*/ 5961 h 11665"/>
              <a:gd name="connsiteX2" fmla="*/ 806 w 12530"/>
              <a:gd name="connsiteY2" fmla="*/ 9618 h 11665"/>
              <a:gd name="connsiteX3" fmla="*/ 6536 w 12530"/>
              <a:gd name="connsiteY3" fmla="*/ 11662 h 11665"/>
              <a:gd name="connsiteX4" fmla="*/ 11493 w 12530"/>
              <a:gd name="connsiteY4" fmla="*/ 9174 h 11665"/>
              <a:gd name="connsiteX5" fmla="*/ 11872 w 12530"/>
              <a:gd name="connsiteY5" fmla="*/ 3031 h 11665"/>
              <a:gd name="connsiteX6" fmla="*/ 5936 w 12530"/>
              <a:gd name="connsiteY6" fmla="*/ 7 h 11665"/>
              <a:gd name="connsiteX7" fmla="*/ 740 w 12530"/>
              <a:gd name="connsiteY7" fmla="*/ 2324 h 11665"/>
              <a:gd name="connsiteX0" fmla="*/ 740 w 12502"/>
              <a:gd name="connsiteY0" fmla="*/ 2333 h 11674"/>
              <a:gd name="connsiteX1" fmla="*/ 91 w 12502"/>
              <a:gd name="connsiteY1" fmla="*/ 5970 h 11674"/>
              <a:gd name="connsiteX2" fmla="*/ 806 w 12502"/>
              <a:gd name="connsiteY2" fmla="*/ 9627 h 11674"/>
              <a:gd name="connsiteX3" fmla="*/ 6536 w 12502"/>
              <a:gd name="connsiteY3" fmla="*/ 11671 h 11674"/>
              <a:gd name="connsiteX4" fmla="*/ 11493 w 12502"/>
              <a:gd name="connsiteY4" fmla="*/ 9183 h 11674"/>
              <a:gd name="connsiteX5" fmla="*/ 11934 w 12502"/>
              <a:gd name="connsiteY5" fmla="*/ 3465 h 11674"/>
              <a:gd name="connsiteX6" fmla="*/ 5936 w 12502"/>
              <a:gd name="connsiteY6" fmla="*/ 16 h 11674"/>
              <a:gd name="connsiteX7" fmla="*/ 740 w 12502"/>
              <a:gd name="connsiteY7" fmla="*/ 2333 h 11674"/>
              <a:gd name="connsiteX0" fmla="*/ 740 w 12502"/>
              <a:gd name="connsiteY0" fmla="*/ 2229 h 11570"/>
              <a:gd name="connsiteX1" fmla="*/ 91 w 12502"/>
              <a:gd name="connsiteY1" fmla="*/ 5866 h 11570"/>
              <a:gd name="connsiteX2" fmla="*/ 806 w 12502"/>
              <a:gd name="connsiteY2" fmla="*/ 9523 h 11570"/>
              <a:gd name="connsiteX3" fmla="*/ 6536 w 12502"/>
              <a:gd name="connsiteY3" fmla="*/ 11567 h 11570"/>
              <a:gd name="connsiteX4" fmla="*/ 11493 w 12502"/>
              <a:gd name="connsiteY4" fmla="*/ 9079 h 11570"/>
              <a:gd name="connsiteX5" fmla="*/ 11934 w 12502"/>
              <a:gd name="connsiteY5" fmla="*/ 3361 h 11570"/>
              <a:gd name="connsiteX6" fmla="*/ 6155 w 12502"/>
              <a:gd name="connsiteY6" fmla="*/ 18 h 11570"/>
              <a:gd name="connsiteX7" fmla="*/ 740 w 12502"/>
              <a:gd name="connsiteY7" fmla="*/ 2229 h 11570"/>
              <a:gd name="connsiteX0" fmla="*/ 740 w 12502"/>
              <a:gd name="connsiteY0" fmla="*/ 2232 h 11573"/>
              <a:gd name="connsiteX1" fmla="*/ 91 w 12502"/>
              <a:gd name="connsiteY1" fmla="*/ 5869 h 11573"/>
              <a:gd name="connsiteX2" fmla="*/ 806 w 12502"/>
              <a:gd name="connsiteY2" fmla="*/ 9526 h 11573"/>
              <a:gd name="connsiteX3" fmla="*/ 6536 w 12502"/>
              <a:gd name="connsiteY3" fmla="*/ 11570 h 11573"/>
              <a:gd name="connsiteX4" fmla="*/ 11493 w 12502"/>
              <a:gd name="connsiteY4" fmla="*/ 9082 h 11573"/>
              <a:gd name="connsiteX5" fmla="*/ 11934 w 12502"/>
              <a:gd name="connsiteY5" fmla="*/ 3364 h 11573"/>
              <a:gd name="connsiteX6" fmla="*/ 6155 w 12502"/>
              <a:gd name="connsiteY6" fmla="*/ 21 h 11573"/>
              <a:gd name="connsiteX7" fmla="*/ 740 w 12502"/>
              <a:gd name="connsiteY7" fmla="*/ 2232 h 11573"/>
              <a:gd name="connsiteX0" fmla="*/ 740 w 12502"/>
              <a:gd name="connsiteY0" fmla="*/ 2232 h 11574"/>
              <a:gd name="connsiteX1" fmla="*/ 91 w 12502"/>
              <a:gd name="connsiteY1" fmla="*/ 5869 h 11574"/>
              <a:gd name="connsiteX2" fmla="*/ 806 w 12502"/>
              <a:gd name="connsiteY2" fmla="*/ 9597 h 11574"/>
              <a:gd name="connsiteX3" fmla="*/ 6536 w 12502"/>
              <a:gd name="connsiteY3" fmla="*/ 11570 h 11574"/>
              <a:gd name="connsiteX4" fmla="*/ 11493 w 12502"/>
              <a:gd name="connsiteY4" fmla="*/ 9082 h 11574"/>
              <a:gd name="connsiteX5" fmla="*/ 11934 w 12502"/>
              <a:gd name="connsiteY5" fmla="*/ 3364 h 11574"/>
              <a:gd name="connsiteX6" fmla="*/ 6155 w 12502"/>
              <a:gd name="connsiteY6" fmla="*/ 21 h 11574"/>
              <a:gd name="connsiteX7" fmla="*/ 740 w 12502"/>
              <a:gd name="connsiteY7" fmla="*/ 2232 h 11574"/>
              <a:gd name="connsiteX0" fmla="*/ 748 w 12510"/>
              <a:gd name="connsiteY0" fmla="*/ 2232 h 11577"/>
              <a:gd name="connsiteX1" fmla="*/ 99 w 12510"/>
              <a:gd name="connsiteY1" fmla="*/ 5869 h 11577"/>
              <a:gd name="connsiteX2" fmla="*/ 814 w 12510"/>
              <a:gd name="connsiteY2" fmla="*/ 9597 h 11577"/>
              <a:gd name="connsiteX3" fmla="*/ 6544 w 12510"/>
              <a:gd name="connsiteY3" fmla="*/ 11570 h 11577"/>
              <a:gd name="connsiteX4" fmla="*/ 11501 w 12510"/>
              <a:gd name="connsiteY4" fmla="*/ 9082 h 11577"/>
              <a:gd name="connsiteX5" fmla="*/ 11942 w 12510"/>
              <a:gd name="connsiteY5" fmla="*/ 3364 h 11577"/>
              <a:gd name="connsiteX6" fmla="*/ 6163 w 12510"/>
              <a:gd name="connsiteY6" fmla="*/ 21 h 11577"/>
              <a:gd name="connsiteX7" fmla="*/ 748 w 12510"/>
              <a:gd name="connsiteY7" fmla="*/ 2232 h 11577"/>
              <a:gd name="connsiteX0" fmla="*/ 964 w 12726"/>
              <a:gd name="connsiteY0" fmla="*/ 2228 h 11570"/>
              <a:gd name="connsiteX1" fmla="*/ 34 w 12726"/>
              <a:gd name="connsiteY1" fmla="*/ 5833 h 11570"/>
              <a:gd name="connsiteX2" fmla="*/ 1030 w 12726"/>
              <a:gd name="connsiteY2" fmla="*/ 9593 h 11570"/>
              <a:gd name="connsiteX3" fmla="*/ 6760 w 12726"/>
              <a:gd name="connsiteY3" fmla="*/ 11566 h 11570"/>
              <a:gd name="connsiteX4" fmla="*/ 11717 w 12726"/>
              <a:gd name="connsiteY4" fmla="*/ 9078 h 11570"/>
              <a:gd name="connsiteX5" fmla="*/ 12158 w 12726"/>
              <a:gd name="connsiteY5" fmla="*/ 3360 h 11570"/>
              <a:gd name="connsiteX6" fmla="*/ 6379 w 12726"/>
              <a:gd name="connsiteY6" fmla="*/ 17 h 11570"/>
              <a:gd name="connsiteX7" fmla="*/ 964 w 12726"/>
              <a:gd name="connsiteY7" fmla="*/ 2228 h 11570"/>
              <a:gd name="connsiteX0" fmla="*/ 979 w 12741"/>
              <a:gd name="connsiteY0" fmla="*/ 2228 h 11609"/>
              <a:gd name="connsiteX1" fmla="*/ 49 w 12741"/>
              <a:gd name="connsiteY1" fmla="*/ 5833 h 11609"/>
              <a:gd name="connsiteX2" fmla="*/ 1635 w 12741"/>
              <a:gd name="connsiteY2" fmla="*/ 10295 h 11609"/>
              <a:gd name="connsiteX3" fmla="*/ 6775 w 12741"/>
              <a:gd name="connsiteY3" fmla="*/ 11566 h 11609"/>
              <a:gd name="connsiteX4" fmla="*/ 11732 w 12741"/>
              <a:gd name="connsiteY4" fmla="*/ 9078 h 11609"/>
              <a:gd name="connsiteX5" fmla="*/ 12173 w 12741"/>
              <a:gd name="connsiteY5" fmla="*/ 3360 h 11609"/>
              <a:gd name="connsiteX6" fmla="*/ 6394 w 12741"/>
              <a:gd name="connsiteY6" fmla="*/ 17 h 11609"/>
              <a:gd name="connsiteX7" fmla="*/ 979 w 12741"/>
              <a:gd name="connsiteY7" fmla="*/ 2228 h 11609"/>
              <a:gd name="connsiteX0" fmla="*/ 1095 w 12716"/>
              <a:gd name="connsiteY0" fmla="*/ 1601 h 11652"/>
              <a:gd name="connsiteX1" fmla="*/ 24 w 12716"/>
              <a:gd name="connsiteY1" fmla="*/ 5876 h 11652"/>
              <a:gd name="connsiteX2" fmla="*/ 1610 w 12716"/>
              <a:gd name="connsiteY2" fmla="*/ 10338 h 11652"/>
              <a:gd name="connsiteX3" fmla="*/ 6750 w 12716"/>
              <a:gd name="connsiteY3" fmla="*/ 11609 h 11652"/>
              <a:gd name="connsiteX4" fmla="*/ 11707 w 12716"/>
              <a:gd name="connsiteY4" fmla="*/ 9121 h 11652"/>
              <a:gd name="connsiteX5" fmla="*/ 12148 w 12716"/>
              <a:gd name="connsiteY5" fmla="*/ 3403 h 11652"/>
              <a:gd name="connsiteX6" fmla="*/ 6369 w 12716"/>
              <a:gd name="connsiteY6" fmla="*/ 60 h 11652"/>
              <a:gd name="connsiteX7" fmla="*/ 1095 w 12716"/>
              <a:gd name="connsiteY7" fmla="*/ 1601 h 11652"/>
              <a:gd name="connsiteX0" fmla="*/ 434 w 12055"/>
              <a:gd name="connsiteY0" fmla="*/ 1601 h 11740"/>
              <a:gd name="connsiteX1" fmla="*/ 949 w 12055"/>
              <a:gd name="connsiteY1" fmla="*/ 10338 h 11740"/>
              <a:gd name="connsiteX2" fmla="*/ 6089 w 12055"/>
              <a:gd name="connsiteY2" fmla="*/ 11609 h 11740"/>
              <a:gd name="connsiteX3" fmla="*/ 11046 w 12055"/>
              <a:gd name="connsiteY3" fmla="*/ 9121 h 11740"/>
              <a:gd name="connsiteX4" fmla="*/ 11487 w 12055"/>
              <a:gd name="connsiteY4" fmla="*/ 3403 h 11740"/>
              <a:gd name="connsiteX5" fmla="*/ 5708 w 12055"/>
              <a:gd name="connsiteY5" fmla="*/ 60 h 11740"/>
              <a:gd name="connsiteX6" fmla="*/ 434 w 12055"/>
              <a:gd name="connsiteY6" fmla="*/ 1601 h 11740"/>
              <a:gd name="connsiteX0" fmla="*/ 646 w 12267"/>
              <a:gd name="connsiteY0" fmla="*/ 1653 h 11675"/>
              <a:gd name="connsiteX1" fmla="*/ 711 w 12267"/>
              <a:gd name="connsiteY1" fmla="*/ 9752 h 11675"/>
              <a:gd name="connsiteX2" fmla="*/ 6301 w 12267"/>
              <a:gd name="connsiteY2" fmla="*/ 11661 h 11675"/>
              <a:gd name="connsiteX3" fmla="*/ 11258 w 12267"/>
              <a:gd name="connsiteY3" fmla="*/ 9173 h 11675"/>
              <a:gd name="connsiteX4" fmla="*/ 11699 w 12267"/>
              <a:gd name="connsiteY4" fmla="*/ 3455 h 11675"/>
              <a:gd name="connsiteX5" fmla="*/ 5920 w 12267"/>
              <a:gd name="connsiteY5" fmla="*/ 112 h 11675"/>
              <a:gd name="connsiteX6" fmla="*/ 646 w 12267"/>
              <a:gd name="connsiteY6" fmla="*/ 1653 h 11675"/>
              <a:gd name="connsiteX0" fmla="*/ 995 w 12616"/>
              <a:gd name="connsiteY0" fmla="*/ 1653 h 11714"/>
              <a:gd name="connsiteX1" fmla="*/ 1060 w 12616"/>
              <a:gd name="connsiteY1" fmla="*/ 9752 h 11714"/>
              <a:gd name="connsiteX2" fmla="*/ 6650 w 12616"/>
              <a:gd name="connsiteY2" fmla="*/ 11661 h 11714"/>
              <a:gd name="connsiteX3" fmla="*/ 11607 w 12616"/>
              <a:gd name="connsiteY3" fmla="*/ 9173 h 11714"/>
              <a:gd name="connsiteX4" fmla="*/ 12048 w 12616"/>
              <a:gd name="connsiteY4" fmla="*/ 3455 h 11714"/>
              <a:gd name="connsiteX5" fmla="*/ 6269 w 12616"/>
              <a:gd name="connsiteY5" fmla="*/ 112 h 11714"/>
              <a:gd name="connsiteX6" fmla="*/ 995 w 12616"/>
              <a:gd name="connsiteY6" fmla="*/ 1653 h 11714"/>
              <a:gd name="connsiteX0" fmla="*/ 601 w 12334"/>
              <a:gd name="connsiteY0" fmla="*/ 1865 h 11631"/>
              <a:gd name="connsiteX1" fmla="*/ 778 w 12334"/>
              <a:gd name="connsiteY1" fmla="*/ 9709 h 11631"/>
              <a:gd name="connsiteX2" fmla="*/ 6368 w 12334"/>
              <a:gd name="connsiteY2" fmla="*/ 11618 h 11631"/>
              <a:gd name="connsiteX3" fmla="*/ 11325 w 12334"/>
              <a:gd name="connsiteY3" fmla="*/ 9130 h 11631"/>
              <a:gd name="connsiteX4" fmla="*/ 11766 w 12334"/>
              <a:gd name="connsiteY4" fmla="*/ 3412 h 11631"/>
              <a:gd name="connsiteX5" fmla="*/ 5987 w 12334"/>
              <a:gd name="connsiteY5" fmla="*/ 69 h 11631"/>
              <a:gd name="connsiteX6" fmla="*/ 601 w 12334"/>
              <a:gd name="connsiteY6" fmla="*/ 1865 h 11631"/>
              <a:gd name="connsiteX0" fmla="*/ 579 w 12368"/>
              <a:gd name="connsiteY0" fmla="*/ 2062 h 11604"/>
              <a:gd name="connsiteX1" fmla="*/ 812 w 12368"/>
              <a:gd name="connsiteY1" fmla="*/ 9683 h 11604"/>
              <a:gd name="connsiteX2" fmla="*/ 6402 w 12368"/>
              <a:gd name="connsiteY2" fmla="*/ 11592 h 11604"/>
              <a:gd name="connsiteX3" fmla="*/ 11359 w 12368"/>
              <a:gd name="connsiteY3" fmla="*/ 9104 h 11604"/>
              <a:gd name="connsiteX4" fmla="*/ 11800 w 12368"/>
              <a:gd name="connsiteY4" fmla="*/ 3386 h 11604"/>
              <a:gd name="connsiteX5" fmla="*/ 6021 w 12368"/>
              <a:gd name="connsiteY5" fmla="*/ 43 h 11604"/>
              <a:gd name="connsiteX6" fmla="*/ 579 w 12368"/>
              <a:gd name="connsiteY6" fmla="*/ 2062 h 11604"/>
              <a:gd name="connsiteX0" fmla="*/ 779 w 12568"/>
              <a:gd name="connsiteY0" fmla="*/ 2121 h 11663"/>
              <a:gd name="connsiteX1" fmla="*/ 1012 w 12568"/>
              <a:gd name="connsiteY1" fmla="*/ 9742 h 11663"/>
              <a:gd name="connsiteX2" fmla="*/ 6602 w 12568"/>
              <a:gd name="connsiteY2" fmla="*/ 11651 h 11663"/>
              <a:gd name="connsiteX3" fmla="*/ 11559 w 12568"/>
              <a:gd name="connsiteY3" fmla="*/ 9163 h 11663"/>
              <a:gd name="connsiteX4" fmla="*/ 12000 w 12568"/>
              <a:gd name="connsiteY4" fmla="*/ 3445 h 11663"/>
              <a:gd name="connsiteX5" fmla="*/ 6221 w 12568"/>
              <a:gd name="connsiteY5" fmla="*/ 102 h 11663"/>
              <a:gd name="connsiteX6" fmla="*/ 779 w 12568"/>
              <a:gd name="connsiteY6" fmla="*/ 2121 h 11663"/>
              <a:gd name="connsiteX0" fmla="*/ 736 w 12666"/>
              <a:gd name="connsiteY0" fmla="*/ 2525 h 11588"/>
              <a:gd name="connsiteX1" fmla="*/ 1110 w 12666"/>
              <a:gd name="connsiteY1" fmla="*/ 9668 h 11588"/>
              <a:gd name="connsiteX2" fmla="*/ 6700 w 12666"/>
              <a:gd name="connsiteY2" fmla="*/ 11577 h 11588"/>
              <a:gd name="connsiteX3" fmla="*/ 11657 w 12666"/>
              <a:gd name="connsiteY3" fmla="*/ 9089 h 11588"/>
              <a:gd name="connsiteX4" fmla="*/ 12098 w 12666"/>
              <a:gd name="connsiteY4" fmla="*/ 3371 h 11588"/>
              <a:gd name="connsiteX5" fmla="*/ 6319 w 12666"/>
              <a:gd name="connsiteY5" fmla="*/ 28 h 11588"/>
              <a:gd name="connsiteX6" fmla="*/ 736 w 12666"/>
              <a:gd name="connsiteY6" fmla="*/ 2525 h 11588"/>
              <a:gd name="connsiteX0" fmla="*/ 533 w 12463"/>
              <a:gd name="connsiteY0" fmla="*/ 2636 h 11699"/>
              <a:gd name="connsiteX1" fmla="*/ 907 w 12463"/>
              <a:gd name="connsiteY1" fmla="*/ 9779 h 11699"/>
              <a:gd name="connsiteX2" fmla="*/ 6497 w 12463"/>
              <a:gd name="connsiteY2" fmla="*/ 11688 h 11699"/>
              <a:gd name="connsiteX3" fmla="*/ 11454 w 12463"/>
              <a:gd name="connsiteY3" fmla="*/ 9200 h 11699"/>
              <a:gd name="connsiteX4" fmla="*/ 11895 w 12463"/>
              <a:gd name="connsiteY4" fmla="*/ 3482 h 11699"/>
              <a:gd name="connsiteX5" fmla="*/ 6144 w 12463"/>
              <a:gd name="connsiteY5" fmla="*/ 11 h 11699"/>
              <a:gd name="connsiteX6" fmla="*/ 533 w 12463"/>
              <a:gd name="connsiteY6" fmla="*/ 2636 h 11699"/>
              <a:gd name="connsiteX0" fmla="*/ 677 w 12607"/>
              <a:gd name="connsiteY0" fmla="*/ 2637 h 11700"/>
              <a:gd name="connsiteX1" fmla="*/ 1051 w 12607"/>
              <a:gd name="connsiteY1" fmla="*/ 9780 h 11700"/>
              <a:gd name="connsiteX2" fmla="*/ 6641 w 12607"/>
              <a:gd name="connsiteY2" fmla="*/ 11689 h 11700"/>
              <a:gd name="connsiteX3" fmla="*/ 11598 w 12607"/>
              <a:gd name="connsiteY3" fmla="*/ 9201 h 11700"/>
              <a:gd name="connsiteX4" fmla="*/ 12039 w 12607"/>
              <a:gd name="connsiteY4" fmla="*/ 3483 h 11700"/>
              <a:gd name="connsiteX5" fmla="*/ 6288 w 12607"/>
              <a:gd name="connsiteY5" fmla="*/ 12 h 11700"/>
              <a:gd name="connsiteX6" fmla="*/ 677 w 12607"/>
              <a:gd name="connsiteY6" fmla="*/ 2637 h 11700"/>
              <a:gd name="connsiteX0" fmla="*/ 780 w 12710"/>
              <a:gd name="connsiteY0" fmla="*/ 2637 h 11700"/>
              <a:gd name="connsiteX1" fmla="*/ 1154 w 12710"/>
              <a:gd name="connsiteY1" fmla="*/ 9780 h 11700"/>
              <a:gd name="connsiteX2" fmla="*/ 6744 w 12710"/>
              <a:gd name="connsiteY2" fmla="*/ 11689 h 11700"/>
              <a:gd name="connsiteX3" fmla="*/ 11701 w 12710"/>
              <a:gd name="connsiteY3" fmla="*/ 9201 h 11700"/>
              <a:gd name="connsiteX4" fmla="*/ 12142 w 12710"/>
              <a:gd name="connsiteY4" fmla="*/ 3483 h 11700"/>
              <a:gd name="connsiteX5" fmla="*/ 6391 w 12710"/>
              <a:gd name="connsiteY5" fmla="*/ 12 h 11700"/>
              <a:gd name="connsiteX6" fmla="*/ 780 w 12710"/>
              <a:gd name="connsiteY6" fmla="*/ 2637 h 1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710" h="11700">
                <a:moveTo>
                  <a:pt x="780" y="2637"/>
                </a:moveTo>
                <a:cubicBezTo>
                  <a:pt x="-430" y="4297"/>
                  <a:pt x="-177" y="8271"/>
                  <a:pt x="1154" y="9780"/>
                </a:cubicBezTo>
                <a:cubicBezTo>
                  <a:pt x="2485" y="11289"/>
                  <a:pt x="4986" y="11785"/>
                  <a:pt x="6744" y="11689"/>
                </a:cubicBezTo>
                <a:cubicBezTo>
                  <a:pt x="8502" y="11593"/>
                  <a:pt x="10801" y="10569"/>
                  <a:pt x="11701" y="9201"/>
                </a:cubicBezTo>
                <a:cubicBezTo>
                  <a:pt x="12601" y="7833"/>
                  <a:pt x="13214" y="5447"/>
                  <a:pt x="12142" y="3483"/>
                </a:cubicBezTo>
                <a:cubicBezTo>
                  <a:pt x="10885" y="1448"/>
                  <a:pt x="8285" y="153"/>
                  <a:pt x="6391" y="12"/>
                </a:cubicBezTo>
                <a:cubicBezTo>
                  <a:pt x="4497" y="-129"/>
                  <a:pt x="1990" y="977"/>
                  <a:pt x="780" y="2637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prstDash val="dash"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/>
          </a:p>
        </p:txBody>
      </p:sp>
      <p:sp>
        <p:nvSpPr>
          <p:cNvPr id="16" name="Picture Placeholder 31"/>
          <p:cNvSpPr>
            <a:spLocks noGrp="1"/>
          </p:cNvSpPr>
          <p:nvPr>
            <p:ph type="pic" sz="quarter" idx="14"/>
          </p:nvPr>
        </p:nvSpPr>
        <p:spPr>
          <a:xfrm>
            <a:off x="5589549" y="3555897"/>
            <a:ext cx="2946614" cy="2629022"/>
          </a:xfrm>
          <a:custGeom>
            <a:avLst/>
            <a:gdLst/>
            <a:ahLst/>
            <a:cxnLst/>
            <a:rect l="l" t="t" r="r" b="b"/>
            <a:pathLst>
              <a:path w="3928819" h="2629022">
                <a:moveTo>
                  <a:pt x="1871179" y="906"/>
                </a:moveTo>
                <a:cubicBezTo>
                  <a:pt x="1945122" y="-739"/>
                  <a:pt x="2016632" y="-121"/>
                  <a:pt x="2084553" y="2575"/>
                </a:cubicBezTo>
                <a:cubicBezTo>
                  <a:pt x="2627922" y="24145"/>
                  <a:pt x="3338507" y="254230"/>
                  <a:pt x="3616682" y="561609"/>
                </a:cubicBezTo>
                <a:cubicBezTo>
                  <a:pt x="3894858" y="868988"/>
                  <a:pt x="4084326" y="1405104"/>
                  <a:pt x="3752988" y="1846400"/>
                </a:cubicBezTo>
                <a:cubicBezTo>
                  <a:pt x="3364469" y="2303649"/>
                  <a:pt x="2560851" y="2594625"/>
                  <a:pt x="1975446" y="2626307"/>
                </a:cubicBezTo>
                <a:cubicBezTo>
                  <a:pt x="1390041" y="2657989"/>
                  <a:pt x="615167" y="2409479"/>
                  <a:pt x="241176" y="2036490"/>
                </a:cubicBezTo>
                <a:cubicBezTo>
                  <a:pt x="-132816" y="1663500"/>
                  <a:pt x="-54618" y="770573"/>
                  <a:pt x="356773" y="431512"/>
                </a:cubicBezTo>
                <a:cubicBezTo>
                  <a:pt x="716740" y="134834"/>
                  <a:pt x="1353579" y="12423"/>
                  <a:pt x="1871179" y="906"/>
                </a:cubicBezTo>
                <a:close/>
              </a:path>
            </a:pathLst>
          </a:custGeom>
          <a:ln w="9525">
            <a:solidFill>
              <a:schemeClr val="tx1">
                <a:lumMod val="20000"/>
                <a:lumOff val="80000"/>
              </a:schemeClr>
            </a:solidFill>
          </a:ln>
        </p:spPr>
        <p:txBody>
          <a:bodyPr tIns="274320"/>
          <a:lstStyle>
            <a:lvl1pPr marL="0" indent="0" algn="ctr">
              <a:buNone/>
              <a:defRPr/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61044074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4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730997264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Pictures">
    <p:bg>
      <p:bgPr>
        <a:solidFill>
          <a:schemeClr val="bg2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7" name="Freeform 5"/>
          <p:cNvSpPr>
            <a:spLocks/>
          </p:cNvSpPr>
          <p:nvPr/>
        </p:nvSpPr>
        <p:spPr bwMode="auto">
          <a:xfrm rot="5142891" flipH="1" flipV="1">
            <a:off x="-430514" y="2147746"/>
            <a:ext cx="4929972" cy="2555635"/>
          </a:xfrm>
          <a:custGeom>
            <a:avLst/>
            <a:gdLst>
              <a:gd name="T0" fmla="*/ 224 w 1468"/>
              <a:gd name="T1" fmla="*/ 204 h 829"/>
              <a:gd name="T2" fmla="*/ 689 w 1468"/>
              <a:gd name="T3" fmla="*/ 819 h 829"/>
              <a:gd name="T4" fmla="*/ 1046 w 1468"/>
              <a:gd name="T5" fmla="*/ 142 h 829"/>
              <a:gd name="T6" fmla="*/ 224 w 1468"/>
              <a:gd name="T7" fmla="*/ 204 h 829"/>
              <a:gd name="connsiteX0" fmla="*/ 601 w 7680"/>
              <a:gd name="connsiteY0" fmla="*/ 1897 h 9316"/>
              <a:gd name="connsiteX1" fmla="*/ 3768 w 7680"/>
              <a:gd name="connsiteY1" fmla="*/ 9315 h 9316"/>
              <a:gd name="connsiteX2" fmla="*/ 6232 w 7680"/>
              <a:gd name="connsiteY2" fmla="*/ 1036 h 9316"/>
              <a:gd name="connsiteX3" fmla="*/ 601 w 7680"/>
              <a:gd name="connsiteY3" fmla="*/ 1897 h 9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" h="9316">
                <a:moveTo>
                  <a:pt x="601" y="1897"/>
                </a:moveTo>
                <a:cubicBezTo>
                  <a:pt x="-230" y="3730"/>
                  <a:pt x="-925" y="9159"/>
                  <a:pt x="3768" y="9315"/>
                </a:cubicBezTo>
                <a:cubicBezTo>
                  <a:pt x="7399" y="9436"/>
                  <a:pt x="9107" y="3569"/>
                  <a:pt x="6232" y="1036"/>
                </a:cubicBezTo>
                <a:cubicBezTo>
                  <a:pt x="4298" y="-677"/>
                  <a:pt x="1548" y="-178"/>
                  <a:pt x="601" y="189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5"/>
          <p:cNvSpPr>
            <a:spLocks/>
          </p:cNvSpPr>
          <p:nvPr/>
        </p:nvSpPr>
        <p:spPr bwMode="auto">
          <a:xfrm rot="5239426" flipH="1" flipV="1">
            <a:off x="-323214" y="2202273"/>
            <a:ext cx="4728380" cy="2433017"/>
          </a:xfrm>
          <a:custGeom>
            <a:avLst/>
            <a:gdLst>
              <a:gd name="T0" fmla="*/ 224 w 1468"/>
              <a:gd name="T1" fmla="*/ 204 h 829"/>
              <a:gd name="T2" fmla="*/ 689 w 1468"/>
              <a:gd name="T3" fmla="*/ 819 h 829"/>
              <a:gd name="T4" fmla="*/ 1046 w 1468"/>
              <a:gd name="T5" fmla="*/ 142 h 829"/>
              <a:gd name="T6" fmla="*/ 224 w 1468"/>
              <a:gd name="T7" fmla="*/ 204 h 829"/>
              <a:gd name="connsiteX0" fmla="*/ 601 w 7680"/>
              <a:gd name="connsiteY0" fmla="*/ 1897 h 9316"/>
              <a:gd name="connsiteX1" fmla="*/ 3768 w 7680"/>
              <a:gd name="connsiteY1" fmla="*/ 9315 h 9316"/>
              <a:gd name="connsiteX2" fmla="*/ 6232 w 7680"/>
              <a:gd name="connsiteY2" fmla="*/ 1036 h 9316"/>
              <a:gd name="connsiteX3" fmla="*/ 601 w 7680"/>
              <a:gd name="connsiteY3" fmla="*/ 1897 h 9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" h="9316">
                <a:moveTo>
                  <a:pt x="601" y="1897"/>
                </a:moveTo>
                <a:cubicBezTo>
                  <a:pt x="-230" y="3730"/>
                  <a:pt x="-925" y="9159"/>
                  <a:pt x="3768" y="9315"/>
                </a:cubicBezTo>
                <a:cubicBezTo>
                  <a:pt x="7399" y="9436"/>
                  <a:pt x="9107" y="3569"/>
                  <a:pt x="6232" y="1036"/>
                </a:cubicBezTo>
                <a:cubicBezTo>
                  <a:pt x="4298" y="-677"/>
                  <a:pt x="1548" y="-178"/>
                  <a:pt x="601" y="189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5"/>
          <p:cNvSpPr>
            <a:spLocks/>
          </p:cNvSpPr>
          <p:nvPr/>
        </p:nvSpPr>
        <p:spPr bwMode="auto">
          <a:xfrm rot="16039426" flipV="1">
            <a:off x="-204147" y="2268290"/>
            <a:ext cx="4513028" cy="2319777"/>
          </a:xfrm>
          <a:custGeom>
            <a:avLst/>
            <a:gdLst>
              <a:gd name="T0" fmla="*/ 224 w 1468"/>
              <a:gd name="T1" fmla="*/ 204 h 829"/>
              <a:gd name="T2" fmla="*/ 689 w 1468"/>
              <a:gd name="T3" fmla="*/ 819 h 829"/>
              <a:gd name="T4" fmla="*/ 1046 w 1468"/>
              <a:gd name="T5" fmla="*/ 142 h 829"/>
              <a:gd name="T6" fmla="*/ 224 w 1468"/>
              <a:gd name="T7" fmla="*/ 204 h 829"/>
              <a:gd name="connsiteX0" fmla="*/ 443 w 7499"/>
              <a:gd name="connsiteY0" fmla="*/ 1827 h 9251"/>
              <a:gd name="connsiteX1" fmla="*/ 3610 w 7499"/>
              <a:gd name="connsiteY1" fmla="*/ 9245 h 9251"/>
              <a:gd name="connsiteX2" fmla="*/ 6042 w 7499"/>
              <a:gd name="connsiteY2" fmla="*/ 1079 h 9251"/>
              <a:gd name="connsiteX3" fmla="*/ 443 w 7499"/>
              <a:gd name="connsiteY3" fmla="*/ 1827 h 9251"/>
              <a:gd name="connsiteX0" fmla="*/ 376 w 9785"/>
              <a:gd name="connsiteY0" fmla="*/ 1974 h 9995"/>
              <a:gd name="connsiteX1" fmla="*/ 4599 w 9785"/>
              <a:gd name="connsiteY1" fmla="*/ 9993 h 9995"/>
              <a:gd name="connsiteX2" fmla="*/ 7842 w 9785"/>
              <a:gd name="connsiteY2" fmla="*/ 1165 h 9995"/>
              <a:gd name="connsiteX3" fmla="*/ 376 w 9785"/>
              <a:gd name="connsiteY3" fmla="*/ 1974 h 9995"/>
              <a:gd name="connsiteX0" fmla="*/ 384 w 9651"/>
              <a:gd name="connsiteY0" fmla="*/ 1975 h 9998"/>
              <a:gd name="connsiteX1" fmla="*/ 4700 w 9651"/>
              <a:gd name="connsiteY1" fmla="*/ 9998 h 9998"/>
              <a:gd name="connsiteX2" fmla="*/ 8014 w 9651"/>
              <a:gd name="connsiteY2" fmla="*/ 1166 h 9998"/>
              <a:gd name="connsiteX3" fmla="*/ 384 w 9651"/>
              <a:gd name="connsiteY3" fmla="*/ 1975 h 9998"/>
              <a:gd name="connsiteX0" fmla="*/ 398 w 10001"/>
              <a:gd name="connsiteY0" fmla="*/ 1742 h 9767"/>
              <a:gd name="connsiteX1" fmla="*/ 4870 w 10001"/>
              <a:gd name="connsiteY1" fmla="*/ 9767 h 9767"/>
              <a:gd name="connsiteX2" fmla="*/ 8304 w 10001"/>
              <a:gd name="connsiteY2" fmla="*/ 933 h 9767"/>
              <a:gd name="connsiteX3" fmla="*/ 398 w 10001"/>
              <a:gd name="connsiteY3" fmla="*/ 1742 h 9767"/>
              <a:gd name="connsiteX0" fmla="*/ 189 w 9791"/>
              <a:gd name="connsiteY0" fmla="*/ 1784 h 10000"/>
              <a:gd name="connsiteX1" fmla="*/ 4661 w 9791"/>
              <a:gd name="connsiteY1" fmla="*/ 10000 h 10000"/>
              <a:gd name="connsiteX2" fmla="*/ 8094 w 9791"/>
              <a:gd name="connsiteY2" fmla="*/ 955 h 10000"/>
              <a:gd name="connsiteX3" fmla="*/ 189 w 9791"/>
              <a:gd name="connsiteY3" fmla="*/ 1784 h 10000"/>
              <a:gd name="connsiteX0" fmla="*/ 193 w 8969"/>
              <a:gd name="connsiteY0" fmla="*/ 1784 h 10000"/>
              <a:gd name="connsiteX1" fmla="*/ 4760 w 8969"/>
              <a:gd name="connsiteY1" fmla="*/ 10000 h 10000"/>
              <a:gd name="connsiteX2" fmla="*/ 8267 w 8969"/>
              <a:gd name="connsiteY2" fmla="*/ 955 h 10000"/>
              <a:gd name="connsiteX3" fmla="*/ 193 w 8969"/>
              <a:gd name="connsiteY3" fmla="*/ 1784 h 10000"/>
              <a:gd name="connsiteX0" fmla="*/ 215 w 10000"/>
              <a:gd name="connsiteY0" fmla="*/ 1307 h 9523"/>
              <a:gd name="connsiteX1" fmla="*/ 5307 w 10000"/>
              <a:gd name="connsiteY1" fmla="*/ 9523 h 9523"/>
              <a:gd name="connsiteX2" fmla="*/ 9217 w 10000"/>
              <a:gd name="connsiteY2" fmla="*/ 478 h 9523"/>
              <a:gd name="connsiteX3" fmla="*/ 215 w 10000"/>
              <a:gd name="connsiteY3" fmla="*/ 1307 h 9523"/>
              <a:gd name="connsiteX0" fmla="*/ 215 w 10000"/>
              <a:gd name="connsiteY0" fmla="*/ 2182 h 10810"/>
              <a:gd name="connsiteX1" fmla="*/ 5307 w 10000"/>
              <a:gd name="connsiteY1" fmla="*/ 10810 h 10810"/>
              <a:gd name="connsiteX2" fmla="*/ 9217 w 10000"/>
              <a:gd name="connsiteY2" fmla="*/ 1312 h 10810"/>
              <a:gd name="connsiteX3" fmla="*/ 4284 w 10000"/>
              <a:gd name="connsiteY3" fmla="*/ 123 h 10810"/>
              <a:gd name="connsiteX4" fmla="*/ 215 w 10000"/>
              <a:gd name="connsiteY4" fmla="*/ 2182 h 10810"/>
              <a:gd name="connsiteX0" fmla="*/ 724 w 10509"/>
              <a:gd name="connsiteY0" fmla="*/ 2182 h 11042"/>
              <a:gd name="connsiteX1" fmla="*/ 426 w 10509"/>
              <a:gd name="connsiteY1" fmla="*/ 7876 h 11042"/>
              <a:gd name="connsiteX2" fmla="*/ 5816 w 10509"/>
              <a:gd name="connsiteY2" fmla="*/ 10810 h 11042"/>
              <a:gd name="connsiteX3" fmla="*/ 9726 w 10509"/>
              <a:gd name="connsiteY3" fmla="*/ 1312 h 11042"/>
              <a:gd name="connsiteX4" fmla="*/ 4793 w 10509"/>
              <a:gd name="connsiteY4" fmla="*/ 123 h 11042"/>
              <a:gd name="connsiteX5" fmla="*/ 724 w 10509"/>
              <a:gd name="connsiteY5" fmla="*/ 2182 h 11042"/>
              <a:gd name="connsiteX0" fmla="*/ 724 w 11600"/>
              <a:gd name="connsiteY0" fmla="*/ 2182 h 10823"/>
              <a:gd name="connsiteX1" fmla="*/ 426 w 11600"/>
              <a:gd name="connsiteY1" fmla="*/ 7876 h 10823"/>
              <a:gd name="connsiteX2" fmla="*/ 5816 w 11600"/>
              <a:gd name="connsiteY2" fmla="*/ 10810 h 10823"/>
              <a:gd name="connsiteX3" fmla="*/ 11442 w 11600"/>
              <a:gd name="connsiteY3" fmla="*/ 7487 h 10823"/>
              <a:gd name="connsiteX4" fmla="*/ 9726 w 11600"/>
              <a:gd name="connsiteY4" fmla="*/ 1312 h 10823"/>
              <a:gd name="connsiteX5" fmla="*/ 4793 w 11600"/>
              <a:gd name="connsiteY5" fmla="*/ 123 h 10823"/>
              <a:gd name="connsiteX6" fmla="*/ 724 w 11600"/>
              <a:gd name="connsiteY6" fmla="*/ 2182 h 10823"/>
              <a:gd name="connsiteX0" fmla="*/ 724 w 11741"/>
              <a:gd name="connsiteY0" fmla="*/ 2092 h 10733"/>
              <a:gd name="connsiteX1" fmla="*/ 426 w 11741"/>
              <a:gd name="connsiteY1" fmla="*/ 7786 h 10733"/>
              <a:gd name="connsiteX2" fmla="*/ 5816 w 11741"/>
              <a:gd name="connsiteY2" fmla="*/ 10720 h 10733"/>
              <a:gd name="connsiteX3" fmla="*/ 11442 w 11741"/>
              <a:gd name="connsiteY3" fmla="*/ 7397 h 10733"/>
              <a:gd name="connsiteX4" fmla="*/ 10747 w 11741"/>
              <a:gd name="connsiteY4" fmla="*/ 1833 h 10733"/>
              <a:gd name="connsiteX5" fmla="*/ 4793 w 11741"/>
              <a:gd name="connsiteY5" fmla="*/ 33 h 10733"/>
              <a:gd name="connsiteX6" fmla="*/ 724 w 11741"/>
              <a:gd name="connsiteY6" fmla="*/ 2092 h 10733"/>
              <a:gd name="connsiteX0" fmla="*/ 724 w 11634"/>
              <a:gd name="connsiteY0" fmla="*/ 2092 h 10733"/>
              <a:gd name="connsiteX1" fmla="*/ 426 w 11634"/>
              <a:gd name="connsiteY1" fmla="*/ 7786 h 10733"/>
              <a:gd name="connsiteX2" fmla="*/ 5816 w 11634"/>
              <a:gd name="connsiteY2" fmla="*/ 10720 h 10733"/>
              <a:gd name="connsiteX3" fmla="*/ 11442 w 11634"/>
              <a:gd name="connsiteY3" fmla="*/ 7397 h 10733"/>
              <a:gd name="connsiteX4" fmla="*/ 10747 w 11634"/>
              <a:gd name="connsiteY4" fmla="*/ 1833 h 10733"/>
              <a:gd name="connsiteX5" fmla="*/ 4793 w 11634"/>
              <a:gd name="connsiteY5" fmla="*/ 33 h 10733"/>
              <a:gd name="connsiteX6" fmla="*/ 724 w 11634"/>
              <a:gd name="connsiteY6" fmla="*/ 2092 h 10733"/>
              <a:gd name="connsiteX0" fmla="*/ 724 w 11758"/>
              <a:gd name="connsiteY0" fmla="*/ 2079 h 10720"/>
              <a:gd name="connsiteX1" fmla="*/ 426 w 11758"/>
              <a:gd name="connsiteY1" fmla="*/ 7773 h 10720"/>
              <a:gd name="connsiteX2" fmla="*/ 5816 w 11758"/>
              <a:gd name="connsiteY2" fmla="*/ 10707 h 10720"/>
              <a:gd name="connsiteX3" fmla="*/ 11442 w 11758"/>
              <a:gd name="connsiteY3" fmla="*/ 7384 h 10720"/>
              <a:gd name="connsiteX4" fmla="*/ 10747 w 11758"/>
              <a:gd name="connsiteY4" fmla="*/ 1820 h 10720"/>
              <a:gd name="connsiteX5" fmla="*/ 4793 w 11758"/>
              <a:gd name="connsiteY5" fmla="*/ 20 h 10720"/>
              <a:gd name="connsiteX6" fmla="*/ 724 w 11758"/>
              <a:gd name="connsiteY6" fmla="*/ 2079 h 10720"/>
              <a:gd name="connsiteX0" fmla="*/ 724 w 11758"/>
              <a:gd name="connsiteY0" fmla="*/ 2079 h 10720"/>
              <a:gd name="connsiteX1" fmla="*/ 426 w 11758"/>
              <a:gd name="connsiteY1" fmla="*/ 7773 h 10720"/>
              <a:gd name="connsiteX2" fmla="*/ 5816 w 11758"/>
              <a:gd name="connsiteY2" fmla="*/ 10707 h 10720"/>
              <a:gd name="connsiteX3" fmla="*/ 11442 w 11758"/>
              <a:gd name="connsiteY3" fmla="*/ 7384 h 10720"/>
              <a:gd name="connsiteX4" fmla="*/ 10747 w 11758"/>
              <a:gd name="connsiteY4" fmla="*/ 1820 h 10720"/>
              <a:gd name="connsiteX5" fmla="*/ 4793 w 11758"/>
              <a:gd name="connsiteY5" fmla="*/ 20 h 10720"/>
              <a:gd name="connsiteX6" fmla="*/ 724 w 11758"/>
              <a:gd name="connsiteY6" fmla="*/ 2079 h 10720"/>
              <a:gd name="connsiteX0" fmla="*/ 724 w 11866"/>
              <a:gd name="connsiteY0" fmla="*/ 2079 h 10720"/>
              <a:gd name="connsiteX1" fmla="*/ 426 w 11866"/>
              <a:gd name="connsiteY1" fmla="*/ 7773 h 10720"/>
              <a:gd name="connsiteX2" fmla="*/ 5816 w 11866"/>
              <a:gd name="connsiteY2" fmla="*/ 10707 h 10720"/>
              <a:gd name="connsiteX3" fmla="*/ 11442 w 11866"/>
              <a:gd name="connsiteY3" fmla="*/ 7384 h 10720"/>
              <a:gd name="connsiteX4" fmla="*/ 10747 w 11866"/>
              <a:gd name="connsiteY4" fmla="*/ 1820 h 10720"/>
              <a:gd name="connsiteX5" fmla="*/ 4793 w 11866"/>
              <a:gd name="connsiteY5" fmla="*/ 20 h 10720"/>
              <a:gd name="connsiteX6" fmla="*/ 724 w 11866"/>
              <a:gd name="connsiteY6" fmla="*/ 2079 h 10720"/>
              <a:gd name="connsiteX0" fmla="*/ 724 w 11866"/>
              <a:gd name="connsiteY0" fmla="*/ 2079 h 10720"/>
              <a:gd name="connsiteX1" fmla="*/ 426 w 11866"/>
              <a:gd name="connsiteY1" fmla="*/ 7773 h 10720"/>
              <a:gd name="connsiteX2" fmla="*/ 5816 w 11866"/>
              <a:gd name="connsiteY2" fmla="*/ 10707 h 10720"/>
              <a:gd name="connsiteX3" fmla="*/ 11442 w 11866"/>
              <a:gd name="connsiteY3" fmla="*/ 7384 h 10720"/>
              <a:gd name="connsiteX4" fmla="*/ 10747 w 11866"/>
              <a:gd name="connsiteY4" fmla="*/ 1820 h 10720"/>
              <a:gd name="connsiteX5" fmla="*/ 4793 w 11866"/>
              <a:gd name="connsiteY5" fmla="*/ 20 h 10720"/>
              <a:gd name="connsiteX6" fmla="*/ 724 w 11866"/>
              <a:gd name="connsiteY6" fmla="*/ 2079 h 10720"/>
              <a:gd name="connsiteX0" fmla="*/ 724 w 11866"/>
              <a:gd name="connsiteY0" fmla="*/ 2079 h 10707"/>
              <a:gd name="connsiteX1" fmla="*/ 426 w 11866"/>
              <a:gd name="connsiteY1" fmla="*/ 7773 h 10707"/>
              <a:gd name="connsiteX2" fmla="*/ 5816 w 11866"/>
              <a:gd name="connsiteY2" fmla="*/ 10707 h 10707"/>
              <a:gd name="connsiteX3" fmla="*/ 11442 w 11866"/>
              <a:gd name="connsiteY3" fmla="*/ 7384 h 10707"/>
              <a:gd name="connsiteX4" fmla="*/ 10747 w 11866"/>
              <a:gd name="connsiteY4" fmla="*/ 1820 h 10707"/>
              <a:gd name="connsiteX5" fmla="*/ 4793 w 11866"/>
              <a:gd name="connsiteY5" fmla="*/ 20 h 10707"/>
              <a:gd name="connsiteX6" fmla="*/ 724 w 11866"/>
              <a:gd name="connsiteY6" fmla="*/ 2079 h 10707"/>
              <a:gd name="connsiteX0" fmla="*/ 739 w 11881"/>
              <a:gd name="connsiteY0" fmla="*/ 2079 h 10710"/>
              <a:gd name="connsiteX1" fmla="*/ 484 w 11881"/>
              <a:gd name="connsiteY1" fmla="*/ 7884 h 10710"/>
              <a:gd name="connsiteX2" fmla="*/ 5831 w 11881"/>
              <a:gd name="connsiteY2" fmla="*/ 10707 h 10710"/>
              <a:gd name="connsiteX3" fmla="*/ 11457 w 11881"/>
              <a:gd name="connsiteY3" fmla="*/ 7384 h 10710"/>
              <a:gd name="connsiteX4" fmla="*/ 10762 w 11881"/>
              <a:gd name="connsiteY4" fmla="*/ 1820 h 10710"/>
              <a:gd name="connsiteX5" fmla="*/ 4808 w 11881"/>
              <a:gd name="connsiteY5" fmla="*/ 20 h 10710"/>
              <a:gd name="connsiteX6" fmla="*/ 739 w 11881"/>
              <a:gd name="connsiteY6" fmla="*/ 2079 h 10710"/>
              <a:gd name="connsiteX0" fmla="*/ 739 w 11881"/>
              <a:gd name="connsiteY0" fmla="*/ 2079 h 10710"/>
              <a:gd name="connsiteX1" fmla="*/ 484 w 11881"/>
              <a:gd name="connsiteY1" fmla="*/ 7884 h 10710"/>
              <a:gd name="connsiteX2" fmla="*/ 5831 w 11881"/>
              <a:gd name="connsiteY2" fmla="*/ 10707 h 10710"/>
              <a:gd name="connsiteX3" fmla="*/ 11457 w 11881"/>
              <a:gd name="connsiteY3" fmla="*/ 7384 h 10710"/>
              <a:gd name="connsiteX4" fmla="*/ 10762 w 11881"/>
              <a:gd name="connsiteY4" fmla="*/ 1820 h 10710"/>
              <a:gd name="connsiteX5" fmla="*/ 4808 w 11881"/>
              <a:gd name="connsiteY5" fmla="*/ 20 h 10710"/>
              <a:gd name="connsiteX6" fmla="*/ 739 w 11881"/>
              <a:gd name="connsiteY6" fmla="*/ 2079 h 10710"/>
              <a:gd name="connsiteX0" fmla="*/ 739 w 11881"/>
              <a:gd name="connsiteY0" fmla="*/ 2079 h 10710"/>
              <a:gd name="connsiteX1" fmla="*/ 484 w 11881"/>
              <a:gd name="connsiteY1" fmla="*/ 7884 h 10710"/>
              <a:gd name="connsiteX2" fmla="*/ 5831 w 11881"/>
              <a:gd name="connsiteY2" fmla="*/ 10707 h 10710"/>
              <a:gd name="connsiteX3" fmla="*/ 11457 w 11881"/>
              <a:gd name="connsiteY3" fmla="*/ 7384 h 10710"/>
              <a:gd name="connsiteX4" fmla="*/ 10762 w 11881"/>
              <a:gd name="connsiteY4" fmla="*/ 1820 h 10710"/>
              <a:gd name="connsiteX5" fmla="*/ 4808 w 11881"/>
              <a:gd name="connsiteY5" fmla="*/ 20 h 10710"/>
              <a:gd name="connsiteX6" fmla="*/ 739 w 11881"/>
              <a:gd name="connsiteY6" fmla="*/ 2079 h 10710"/>
              <a:gd name="connsiteX0" fmla="*/ 756 w 11818"/>
              <a:gd name="connsiteY0" fmla="*/ 2159 h 10790"/>
              <a:gd name="connsiteX1" fmla="*/ 501 w 11818"/>
              <a:gd name="connsiteY1" fmla="*/ 7964 h 10790"/>
              <a:gd name="connsiteX2" fmla="*/ 5848 w 11818"/>
              <a:gd name="connsiteY2" fmla="*/ 10787 h 10790"/>
              <a:gd name="connsiteX3" fmla="*/ 11474 w 11818"/>
              <a:gd name="connsiteY3" fmla="*/ 7464 h 10790"/>
              <a:gd name="connsiteX4" fmla="*/ 10779 w 11818"/>
              <a:gd name="connsiteY4" fmla="*/ 1900 h 10790"/>
              <a:gd name="connsiteX5" fmla="*/ 5173 w 11818"/>
              <a:gd name="connsiteY5" fmla="*/ 17 h 10790"/>
              <a:gd name="connsiteX6" fmla="*/ 756 w 11818"/>
              <a:gd name="connsiteY6" fmla="*/ 2159 h 10790"/>
              <a:gd name="connsiteX0" fmla="*/ 769 w 11831"/>
              <a:gd name="connsiteY0" fmla="*/ 2159 h 10790"/>
              <a:gd name="connsiteX1" fmla="*/ 514 w 11831"/>
              <a:gd name="connsiteY1" fmla="*/ 7964 h 10790"/>
              <a:gd name="connsiteX2" fmla="*/ 5861 w 11831"/>
              <a:gd name="connsiteY2" fmla="*/ 10787 h 10790"/>
              <a:gd name="connsiteX3" fmla="*/ 11487 w 11831"/>
              <a:gd name="connsiteY3" fmla="*/ 7464 h 10790"/>
              <a:gd name="connsiteX4" fmla="*/ 10792 w 11831"/>
              <a:gd name="connsiteY4" fmla="*/ 1900 h 10790"/>
              <a:gd name="connsiteX5" fmla="*/ 5186 w 11831"/>
              <a:gd name="connsiteY5" fmla="*/ 17 h 10790"/>
              <a:gd name="connsiteX6" fmla="*/ 769 w 11831"/>
              <a:gd name="connsiteY6" fmla="*/ 2159 h 10790"/>
              <a:gd name="connsiteX0" fmla="*/ 801 w 11863"/>
              <a:gd name="connsiteY0" fmla="*/ 2159 h 10797"/>
              <a:gd name="connsiteX1" fmla="*/ 481 w 11863"/>
              <a:gd name="connsiteY1" fmla="*/ 8270 h 10797"/>
              <a:gd name="connsiteX2" fmla="*/ 5893 w 11863"/>
              <a:gd name="connsiteY2" fmla="*/ 10787 h 10797"/>
              <a:gd name="connsiteX3" fmla="*/ 11519 w 11863"/>
              <a:gd name="connsiteY3" fmla="*/ 7464 h 10797"/>
              <a:gd name="connsiteX4" fmla="*/ 10824 w 11863"/>
              <a:gd name="connsiteY4" fmla="*/ 1900 h 10797"/>
              <a:gd name="connsiteX5" fmla="*/ 5218 w 11863"/>
              <a:gd name="connsiteY5" fmla="*/ 17 h 10797"/>
              <a:gd name="connsiteX6" fmla="*/ 801 w 11863"/>
              <a:gd name="connsiteY6" fmla="*/ 2159 h 10797"/>
              <a:gd name="connsiteX0" fmla="*/ 905 w 11967"/>
              <a:gd name="connsiteY0" fmla="*/ 2159 h 10797"/>
              <a:gd name="connsiteX1" fmla="*/ 585 w 11967"/>
              <a:gd name="connsiteY1" fmla="*/ 8270 h 10797"/>
              <a:gd name="connsiteX2" fmla="*/ 5997 w 11967"/>
              <a:gd name="connsiteY2" fmla="*/ 10787 h 10797"/>
              <a:gd name="connsiteX3" fmla="*/ 11623 w 11967"/>
              <a:gd name="connsiteY3" fmla="*/ 7464 h 10797"/>
              <a:gd name="connsiteX4" fmla="*/ 10928 w 11967"/>
              <a:gd name="connsiteY4" fmla="*/ 1900 h 10797"/>
              <a:gd name="connsiteX5" fmla="*/ 5322 w 11967"/>
              <a:gd name="connsiteY5" fmla="*/ 17 h 10797"/>
              <a:gd name="connsiteX6" fmla="*/ 905 w 11967"/>
              <a:gd name="connsiteY6" fmla="*/ 2159 h 10797"/>
              <a:gd name="connsiteX0" fmla="*/ 824 w 11939"/>
              <a:gd name="connsiteY0" fmla="*/ 2159 h 11017"/>
              <a:gd name="connsiteX1" fmla="*/ 504 w 11939"/>
              <a:gd name="connsiteY1" fmla="*/ 8270 h 11017"/>
              <a:gd name="connsiteX2" fmla="*/ 6220 w 11939"/>
              <a:gd name="connsiteY2" fmla="*/ 11009 h 11017"/>
              <a:gd name="connsiteX3" fmla="*/ 11542 w 11939"/>
              <a:gd name="connsiteY3" fmla="*/ 7464 h 11017"/>
              <a:gd name="connsiteX4" fmla="*/ 10847 w 11939"/>
              <a:gd name="connsiteY4" fmla="*/ 1900 h 11017"/>
              <a:gd name="connsiteX5" fmla="*/ 5241 w 11939"/>
              <a:gd name="connsiteY5" fmla="*/ 17 h 11017"/>
              <a:gd name="connsiteX6" fmla="*/ 824 w 11939"/>
              <a:gd name="connsiteY6" fmla="*/ 2159 h 11017"/>
              <a:gd name="connsiteX0" fmla="*/ 824 w 11939"/>
              <a:gd name="connsiteY0" fmla="*/ 2159 h 11014"/>
              <a:gd name="connsiteX1" fmla="*/ 504 w 11939"/>
              <a:gd name="connsiteY1" fmla="*/ 8270 h 11014"/>
              <a:gd name="connsiteX2" fmla="*/ 6220 w 11939"/>
              <a:gd name="connsiteY2" fmla="*/ 11009 h 11014"/>
              <a:gd name="connsiteX3" fmla="*/ 11542 w 11939"/>
              <a:gd name="connsiteY3" fmla="*/ 7464 h 11014"/>
              <a:gd name="connsiteX4" fmla="*/ 10847 w 11939"/>
              <a:gd name="connsiteY4" fmla="*/ 1900 h 11014"/>
              <a:gd name="connsiteX5" fmla="*/ 5241 w 11939"/>
              <a:gd name="connsiteY5" fmla="*/ 17 h 11014"/>
              <a:gd name="connsiteX6" fmla="*/ 824 w 11939"/>
              <a:gd name="connsiteY6" fmla="*/ 2159 h 11014"/>
              <a:gd name="connsiteX0" fmla="*/ 824 w 12073"/>
              <a:gd name="connsiteY0" fmla="*/ 2159 h 11013"/>
              <a:gd name="connsiteX1" fmla="*/ 504 w 12073"/>
              <a:gd name="connsiteY1" fmla="*/ 8270 h 11013"/>
              <a:gd name="connsiteX2" fmla="*/ 6220 w 12073"/>
              <a:gd name="connsiteY2" fmla="*/ 11009 h 11013"/>
              <a:gd name="connsiteX3" fmla="*/ 11716 w 12073"/>
              <a:gd name="connsiteY3" fmla="*/ 7714 h 11013"/>
              <a:gd name="connsiteX4" fmla="*/ 10847 w 12073"/>
              <a:gd name="connsiteY4" fmla="*/ 1900 h 11013"/>
              <a:gd name="connsiteX5" fmla="*/ 5241 w 12073"/>
              <a:gd name="connsiteY5" fmla="*/ 17 h 11013"/>
              <a:gd name="connsiteX6" fmla="*/ 824 w 12073"/>
              <a:gd name="connsiteY6" fmla="*/ 2159 h 11013"/>
              <a:gd name="connsiteX0" fmla="*/ 824 w 12094"/>
              <a:gd name="connsiteY0" fmla="*/ 2159 h 11013"/>
              <a:gd name="connsiteX1" fmla="*/ 504 w 12094"/>
              <a:gd name="connsiteY1" fmla="*/ 8270 h 11013"/>
              <a:gd name="connsiteX2" fmla="*/ 6220 w 12094"/>
              <a:gd name="connsiteY2" fmla="*/ 11009 h 11013"/>
              <a:gd name="connsiteX3" fmla="*/ 11716 w 12094"/>
              <a:gd name="connsiteY3" fmla="*/ 7714 h 11013"/>
              <a:gd name="connsiteX4" fmla="*/ 10847 w 12094"/>
              <a:gd name="connsiteY4" fmla="*/ 1900 h 11013"/>
              <a:gd name="connsiteX5" fmla="*/ 5241 w 12094"/>
              <a:gd name="connsiteY5" fmla="*/ 17 h 11013"/>
              <a:gd name="connsiteX6" fmla="*/ 824 w 12094"/>
              <a:gd name="connsiteY6" fmla="*/ 2159 h 11013"/>
              <a:gd name="connsiteX0" fmla="*/ 824 w 12072"/>
              <a:gd name="connsiteY0" fmla="*/ 2159 h 10846"/>
              <a:gd name="connsiteX1" fmla="*/ 504 w 12072"/>
              <a:gd name="connsiteY1" fmla="*/ 8270 h 10846"/>
              <a:gd name="connsiteX2" fmla="*/ 6242 w 12072"/>
              <a:gd name="connsiteY2" fmla="*/ 10842 h 10846"/>
              <a:gd name="connsiteX3" fmla="*/ 11716 w 12072"/>
              <a:gd name="connsiteY3" fmla="*/ 7714 h 10846"/>
              <a:gd name="connsiteX4" fmla="*/ 10847 w 12072"/>
              <a:gd name="connsiteY4" fmla="*/ 1900 h 10846"/>
              <a:gd name="connsiteX5" fmla="*/ 5241 w 12072"/>
              <a:gd name="connsiteY5" fmla="*/ 17 h 10846"/>
              <a:gd name="connsiteX6" fmla="*/ 824 w 12072"/>
              <a:gd name="connsiteY6" fmla="*/ 2159 h 10846"/>
              <a:gd name="connsiteX0" fmla="*/ 824 w 12072"/>
              <a:gd name="connsiteY0" fmla="*/ 2159 h 10842"/>
              <a:gd name="connsiteX1" fmla="*/ 504 w 12072"/>
              <a:gd name="connsiteY1" fmla="*/ 8270 h 10842"/>
              <a:gd name="connsiteX2" fmla="*/ 6242 w 12072"/>
              <a:gd name="connsiteY2" fmla="*/ 10842 h 10842"/>
              <a:gd name="connsiteX3" fmla="*/ 11716 w 12072"/>
              <a:gd name="connsiteY3" fmla="*/ 7714 h 10842"/>
              <a:gd name="connsiteX4" fmla="*/ 10847 w 12072"/>
              <a:gd name="connsiteY4" fmla="*/ 1900 h 10842"/>
              <a:gd name="connsiteX5" fmla="*/ 5241 w 12072"/>
              <a:gd name="connsiteY5" fmla="*/ 17 h 10842"/>
              <a:gd name="connsiteX6" fmla="*/ 824 w 12072"/>
              <a:gd name="connsiteY6" fmla="*/ 2159 h 10842"/>
              <a:gd name="connsiteX0" fmla="*/ 824 w 12072"/>
              <a:gd name="connsiteY0" fmla="*/ 2159 h 10844"/>
              <a:gd name="connsiteX1" fmla="*/ 504 w 12072"/>
              <a:gd name="connsiteY1" fmla="*/ 8270 h 10844"/>
              <a:gd name="connsiteX2" fmla="*/ 6242 w 12072"/>
              <a:gd name="connsiteY2" fmla="*/ 10842 h 10844"/>
              <a:gd name="connsiteX3" fmla="*/ 11716 w 12072"/>
              <a:gd name="connsiteY3" fmla="*/ 7714 h 10844"/>
              <a:gd name="connsiteX4" fmla="*/ 10847 w 12072"/>
              <a:gd name="connsiteY4" fmla="*/ 1900 h 10844"/>
              <a:gd name="connsiteX5" fmla="*/ 5241 w 12072"/>
              <a:gd name="connsiteY5" fmla="*/ 17 h 10844"/>
              <a:gd name="connsiteX6" fmla="*/ 824 w 12072"/>
              <a:gd name="connsiteY6" fmla="*/ 2159 h 10844"/>
              <a:gd name="connsiteX0" fmla="*/ 824 w 12190"/>
              <a:gd name="connsiteY0" fmla="*/ 2159 h 10844"/>
              <a:gd name="connsiteX1" fmla="*/ 504 w 12190"/>
              <a:gd name="connsiteY1" fmla="*/ 8270 h 10844"/>
              <a:gd name="connsiteX2" fmla="*/ 6242 w 12190"/>
              <a:gd name="connsiteY2" fmla="*/ 10842 h 10844"/>
              <a:gd name="connsiteX3" fmla="*/ 11716 w 12190"/>
              <a:gd name="connsiteY3" fmla="*/ 7714 h 10844"/>
              <a:gd name="connsiteX4" fmla="*/ 11173 w 12190"/>
              <a:gd name="connsiteY4" fmla="*/ 1928 h 10844"/>
              <a:gd name="connsiteX5" fmla="*/ 5241 w 12190"/>
              <a:gd name="connsiteY5" fmla="*/ 17 h 10844"/>
              <a:gd name="connsiteX6" fmla="*/ 824 w 12190"/>
              <a:gd name="connsiteY6" fmla="*/ 2159 h 10844"/>
              <a:gd name="connsiteX0" fmla="*/ 824 w 12319"/>
              <a:gd name="connsiteY0" fmla="*/ 2159 h 10844"/>
              <a:gd name="connsiteX1" fmla="*/ 504 w 12319"/>
              <a:gd name="connsiteY1" fmla="*/ 8270 h 10844"/>
              <a:gd name="connsiteX2" fmla="*/ 6242 w 12319"/>
              <a:gd name="connsiteY2" fmla="*/ 10842 h 10844"/>
              <a:gd name="connsiteX3" fmla="*/ 11716 w 12319"/>
              <a:gd name="connsiteY3" fmla="*/ 7714 h 10844"/>
              <a:gd name="connsiteX4" fmla="*/ 11173 w 12319"/>
              <a:gd name="connsiteY4" fmla="*/ 1928 h 10844"/>
              <a:gd name="connsiteX5" fmla="*/ 5241 w 12319"/>
              <a:gd name="connsiteY5" fmla="*/ 17 h 10844"/>
              <a:gd name="connsiteX6" fmla="*/ 824 w 12319"/>
              <a:gd name="connsiteY6" fmla="*/ 2159 h 10844"/>
              <a:gd name="connsiteX0" fmla="*/ 824 w 12329"/>
              <a:gd name="connsiteY0" fmla="*/ 2175 h 10860"/>
              <a:gd name="connsiteX1" fmla="*/ 504 w 12329"/>
              <a:gd name="connsiteY1" fmla="*/ 8286 h 10860"/>
              <a:gd name="connsiteX2" fmla="*/ 6242 w 12329"/>
              <a:gd name="connsiteY2" fmla="*/ 10858 h 10860"/>
              <a:gd name="connsiteX3" fmla="*/ 11716 w 12329"/>
              <a:gd name="connsiteY3" fmla="*/ 7730 h 10860"/>
              <a:gd name="connsiteX4" fmla="*/ 11173 w 12329"/>
              <a:gd name="connsiteY4" fmla="*/ 1944 h 10860"/>
              <a:gd name="connsiteX5" fmla="*/ 5241 w 12329"/>
              <a:gd name="connsiteY5" fmla="*/ 33 h 10860"/>
              <a:gd name="connsiteX6" fmla="*/ 824 w 12329"/>
              <a:gd name="connsiteY6" fmla="*/ 2175 h 10860"/>
              <a:gd name="connsiteX0" fmla="*/ 825 w 12190"/>
              <a:gd name="connsiteY0" fmla="*/ 2378 h 11063"/>
              <a:gd name="connsiteX1" fmla="*/ 505 w 12190"/>
              <a:gd name="connsiteY1" fmla="*/ 8489 h 11063"/>
              <a:gd name="connsiteX2" fmla="*/ 6243 w 12190"/>
              <a:gd name="connsiteY2" fmla="*/ 11061 h 11063"/>
              <a:gd name="connsiteX3" fmla="*/ 11717 w 12190"/>
              <a:gd name="connsiteY3" fmla="*/ 7933 h 11063"/>
              <a:gd name="connsiteX4" fmla="*/ 11174 w 12190"/>
              <a:gd name="connsiteY4" fmla="*/ 2147 h 11063"/>
              <a:gd name="connsiteX5" fmla="*/ 5264 w 12190"/>
              <a:gd name="connsiteY5" fmla="*/ 14 h 11063"/>
              <a:gd name="connsiteX6" fmla="*/ 825 w 12190"/>
              <a:gd name="connsiteY6" fmla="*/ 2378 h 11063"/>
              <a:gd name="connsiteX0" fmla="*/ 825 w 12356"/>
              <a:gd name="connsiteY0" fmla="*/ 2378 h 11063"/>
              <a:gd name="connsiteX1" fmla="*/ 505 w 12356"/>
              <a:gd name="connsiteY1" fmla="*/ 8489 h 11063"/>
              <a:gd name="connsiteX2" fmla="*/ 6243 w 12356"/>
              <a:gd name="connsiteY2" fmla="*/ 11061 h 11063"/>
              <a:gd name="connsiteX3" fmla="*/ 11717 w 12356"/>
              <a:gd name="connsiteY3" fmla="*/ 7933 h 11063"/>
              <a:gd name="connsiteX4" fmla="*/ 11174 w 12356"/>
              <a:gd name="connsiteY4" fmla="*/ 2147 h 11063"/>
              <a:gd name="connsiteX5" fmla="*/ 5264 w 12356"/>
              <a:gd name="connsiteY5" fmla="*/ 14 h 11063"/>
              <a:gd name="connsiteX6" fmla="*/ 825 w 12356"/>
              <a:gd name="connsiteY6" fmla="*/ 2378 h 11063"/>
              <a:gd name="connsiteX0" fmla="*/ 825 w 12354"/>
              <a:gd name="connsiteY0" fmla="*/ 2388 h 11073"/>
              <a:gd name="connsiteX1" fmla="*/ 505 w 12354"/>
              <a:gd name="connsiteY1" fmla="*/ 8499 h 11073"/>
              <a:gd name="connsiteX2" fmla="*/ 6243 w 12354"/>
              <a:gd name="connsiteY2" fmla="*/ 11071 h 11073"/>
              <a:gd name="connsiteX3" fmla="*/ 11717 w 12354"/>
              <a:gd name="connsiteY3" fmla="*/ 7943 h 11073"/>
              <a:gd name="connsiteX4" fmla="*/ 11174 w 12354"/>
              <a:gd name="connsiteY4" fmla="*/ 2157 h 11073"/>
              <a:gd name="connsiteX5" fmla="*/ 5264 w 12354"/>
              <a:gd name="connsiteY5" fmla="*/ 24 h 11073"/>
              <a:gd name="connsiteX6" fmla="*/ 825 w 12354"/>
              <a:gd name="connsiteY6" fmla="*/ 2388 h 11073"/>
              <a:gd name="connsiteX0" fmla="*/ 825 w 12284"/>
              <a:gd name="connsiteY0" fmla="*/ 2379 h 11066"/>
              <a:gd name="connsiteX1" fmla="*/ 505 w 12284"/>
              <a:gd name="connsiteY1" fmla="*/ 8490 h 11066"/>
              <a:gd name="connsiteX2" fmla="*/ 6243 w 12284"/>
              <a:gd name="connsiteY2" fmla="*/ 11062 h 11066"/>
              <a:gd name="connsiteX3" fmla="*/ 11847 w 12284"/>
              <a:gd name="connsiteY3" fmla="*/ 7962 h 11066"/>
              <a:gd name="connsiteX4" fmla="*/ 11174 w 12284"/>
              <a:gd name="connsiteY4" fmla="*/ 2148 h 11066"/>
              <a:gd name="connsiteX5" fmla="*/ 5264 w 12284"/>
              <a:gd name="connsiteY5" fmla="*/ 15 h 11066"/>
              <a:gd name="connsiteX6" fmla="*/ 825 w 12284"/>
              <a:gd name="connsiteY6" fmla="*/ 2379 h 11066"/>
              <a:gd name="connsiteX0" fmla="*/ 825 w 12395"/>
              <a:gd name="connsiteY0" fmla="*/ 2378 h 11065"/>
              <a:gd name="connsiteX1" fmla="*/ 505 w 12395"/>
              <a:gd name="connsiteY1" fmla="*/ 8489 h 11065"/>
              <a:gd name="connsiteX2" fmla="*/ 6243 w 12395"/>
              <a:gd name="connsiteY2" fmla="*/ 11061 h 11065"/>
              <a:gd name="connsiteX3" fmla="*/ 11847 w 12395"/>
              <a:gd name="connsiteY3" fmla="*/ 7961 h 11065"/>
              <a:gd name="connsiteX4" fmla="*/ 11174 w 12395"/>
              <a:gd name="connsiteY4" fmla="*/ 2147 h 11065"/>
              <a:gd name="connsiteX5" fmla="*/ 5264 w 12395"/>
              <a:gd name="connsiteY5" fmla="*/ 14 h 11065"/>
              <a:gd name="connsiteX6" fmla="*/ 825 w 12395"/>
              <a:gd name="connsiteY6" fmla="*/ 2378 h 11065"/>
              <a:gd name="connsiteX0" fmla="*/ 825 w 12368"/>
              <a:gd name="connsiteY0" fmla="*/ 2387 h 11074"/>
              <a:gd name="connsiteX1" fmla="*/ 505 w 12368"/>
              <a:gd name="connsiteY1" fmla="*/ 8498 h 11074"/>
              <a:gd name="connsiteX2" fmla="*/ 6243 w 12368"/>
              <a:gd name="connsiteY2" fmla="*/ 11070 h 11074"/>
              <a:gd name="connsiteX3" fmla="*/ 11847 w 12368"/>
              <a:gd name="connsiteY3" fmla="*/ 7970 h 11074"/>
              <a:gd name="connsiteX4" fmla="*/ 11174 w 12368"/>
              <a:gd name="connsiteY4" fmla="*/ 2156 h 11074"/>
              <a:gd name="connsiteX5" fmla="*/ 5264 w 12368"/>
              <a:gd name="connsiteY5" fmla="*/ 23 h 11074"/>
              <a:gd name="connsiteX6" fmla="*/ 825 w 12368"/>
              <a:gd name="connsiteY6" fmla="*/ 2387 h 11074"/>
              <a:gd name="connsiteX0" fmla="*/ 825 w 12368"/>
              <a:gd name="connsiteY0" fmla="*/ 2387 h 11071"/>
              <a:gd name="connsiteX1" fmla="*/ 505 w 12368"/>
              <a:gd name="connsiteY1" fmla="*/ 8498 h 11071"/>
              <a:gd name="connsiteX2" fmla="*/ 6243 w 12368"/>
              <a:gd name="connsiteY2" fmla="*/ 11070 h 11071"/>
              <a:gd name="connsiteX3" fmla="*/ 11847 w 12368"/>
              <a:gd name="connsiteY3" fmla="*/ 7970 h 11071"/>
              <a:gd name="connsiteX4" fmla="*/ 11174 w 12368"/>
              <a:gd name="connsiteY4" fmla="*/ 2156 h 11071"/>
              <a:gd name="connsiteX5" fmla="*/ 5264 w 12368"/>
              <a:gd name="connsiteY5" fmla="*/ 23 h 11071"/>
              <a:gd name="connsiteX6" fmla="*/ 825 w 12368"/>
              <a:gd name="connsiteY6" fmla="*/ 2387 h 11071"/>
              <a:gd name="connsiteX0" fmla="*/ 802 w 12345"/>
              <a:gd name="connsiteY0" fmla="*/ 2387 h 11071"/>
              <a:gd name="connsiteX1" fmla="*/ 482 w 12345"/>
              <a:gd name="connsiteY1" fmla="*/ 8498 h 11071"/>
              <a:gd name="connsiteX2" fmla="*/ 6220 w 12345"/>
              <a:gd name="connsiteY2" fmla="*/ 11070 h 11071"/>
              <a:gd name="connsiteX3" fmla="*/ 11824 w 12345"/>
              <a:gd name="connsiteY3" fmla="*/ 7970 h 11071"/>
              <a:gd name="connsiteX4" fmla="*/ 11151 w 12345"/>
              <a:gd name="connsiteY4" fmla="*/ 2156 h 11071"/>
              <a:gd name="connsiteX5" fmla="*/ 5241 w 12345"/>
              <a:gd name="connsiteY5" fmla="*/ 23 h 11071"/>
              <a:gd name="connsiteX6" fmla="*/ 802 w 12345"/>
              <a:gd name="connsiteY6" fmla="*/ 2387 h 11071"/>
              <a:gd name="connsiteX0" fmla="*/ 917 w 12460"/>
              <a:gd name="connsiteY0" fmla="*/ 2387 h 11071"/>
              <a:gd name="connsiteX1" fmla="*/ 597 w 12460"/>
              <a:gd name="connsiteY1" fmla="*/ 8498 h 11071"/>
              <a:gd name="connsiteX2" fmla="*/ 6335 w 12460"/>
              <a:gd name="connsiteY2" fmla="*/ 11070 h 11071"/>
              <a:gd name="connsiteX3" fmla="*/ 11939 w 12460"/>
              <a:gd name="connsiteY3" fmla="*/ 7970 h 11071"/>
              <a:gd name="connsiteX4" fmla="*/ 11266 w 12460"/>
              <a:gd name="connsiteY4" fmla="*/ 2156 h 11071"/>
              <a:gd name="connsiteX5" fmla="*/ 5356 w 12460"/>
              <a:gd name="connsiteY5" fmla="*/ 23 h 11071"/>
              <a:gd name="connsiteX6" fmla="*/ 917 w 12460"/>
              <a:gd name="connsiteY6" fmla="*/ 2387 h 11071"/>
              <a:gd name="connsiteX0" fmla="*/ 917 w 12460"/>
              <a:gd name="connsiteY0" fmla="*/ 2387 h 11071"/>
              <a:gd name="connsiteX1" fmla="*/ 597 w 12460"/>
              <a:gd name="connsiteY1" fmla="*/ 8498 h 11071"/>
              <a:gd name="connsiteX2" fmla="*/ 6335 w 12460"/>
              <a:gd name="connsiteY2" fmla="*/ 11070 h 11071"/>
              <a:gd name="connsiteX3" fmla="*/ 11939 w 12460"/>
              <a:gd name="connsiteY3" fmla="*/ 7970 h 11071"/>
              <a:gd name="connsiteX4" fmla="*/ 11266 w 12460"/>
              <a:gd name="connsiteY4" fmla="*/ 2156 h 11071"/>
              <a:gd name="connsiteX5" fmla="*/ 5356 w 12460"/>
              <a:gd name="connsiteY5" fmla="*/ 23 h 11071"/>
              <a:gd name="connsiteX6" fmla="*/ 917 w 12460"/>
              <a:gd name="connsiteY6" fmla="*/ 2387 h 11071"/>
              <a:gd name="connsiteX0" fmla="*/ 803 w 12262"/>
              <a:gd name="connsiteY0" fmla="*/ 2297 h 10981"/>
              <a:gd name="connsiteX1" fmla="*/ 483 w 12262"/>
              <a:gd name="connsiteY1" fmla="*/ 8408 h 10981"/>
              <a:gd name="connsiteX2" fmla="*/ 6221 w 12262"/>
              <a:gd name="connsiteY2" fmla="*/ 10980 h 10981"/>
              <a:gd name="connsiteX3" fmla="*/ 11825 w 12262"/>
              <a:gd name="connsiteY3" fmla="*/ 7880 h 10981"/>
              <a:gd name="connsiteX4" fmla="*/ 11152 w 12262"/>
              <a:gd name="connsiteY4" fmla="*/ 2066 h 10981"/>
              <a:gd name="connsiteX5" fmla="*/ 5264 w 12262"/>
              <a:gd name="connsiteY5" fmla="*/ 16 h 10981"/>
              <a:gd name="connsiteX6" fmla="*/ 803 w 12262"/>
              <a:gd name="connsiteY6" fmla="*/ 2297 h 10981"/>
              <a:gd name="connsiteX0" fmla="*/ 803 w 12262"/>
              <a:gd name="connsiteY0" fmla="*/ 2282 h 10966"/>
              <a:gd name="connsiteX1" fmla="*/ 483 w 12262"/>
              <a:gd name="connsiteY1" fmla="*/ 8393 h 10966"/>
              <a:gd name="connsiteX2" fmla="*/ 6221 w 12262"/>
              <a:gd name="connsiteY2" fmla="*/ 10965 h 10966"/>
              <a:gd name="connsiteX3" fmla="*/ 11825 w 12262"/>
              <a:gd name="connsiteY3" fmla="*/ 7865 h 10966"/>
              <a:gd name="connsiteX4" fmla="*/ 11152 w 12262"/>
              <a:gd name="connsiteY4" fmla="*/ 2051 h 10966"/>
              <a:gd name="connsiteX5" fmla="*/ 5264 w 12262"/>
              <a:gd name="connsiteY5" fmla="*/ 1 h 10966"/>
              <a:gd name="connsiteX6" fmla="*/ 803 w 12262"/>
              <a:gd name="connsiteY6" fmla="*/ 2282 h 10966"/>
              <a:gd name="connsiteX0" fmla="*/ 825 w 12264"/>
              <a:gd name="connsiteY0" fmla="*/ 2420 h 11104"/>
              <a:gd name="connsiteX1" fmla="*/ 505 w 12264"/>
              <a:gd name="connsiteY1" fmla="*/ 8531 h 11104"/>
              <a:gd name="connsiteX2" fmla="*/ 6243 w 12264"/>
              <a:gd name="connsiteY2" fmla="*/ 11103 h 11104"/>
              <a:gd name="connsiteX3" fmla="*/ 11847 w 12264"/>
              <a:gd name="connsiteY3" fmla="*/ 8003 h 11104"/>
              <a:gd name="connsiteX4" fmla="*/ 11174 w 12264"/>
              <a:gd name="connsiteY4" fmla="*/ 2189 h 11104"/>
              <a:gd name="connsiteX5" fmla="*/ 5764 w 12264"/>
              <a:gd name="connsiteY5" fmla="*/ 0 h 11104"/>
              <a:gd name="connsiteX6" fmla="*/ 825 w 12264"/>
              <a:gd name="connsiteY6" fmla="*/ 2420 h 11104"/>
              <a:gd name="connsiteX0" fmla="*/ 825 w 12351"/>
              <a:gd name="connsiteY0" fmla="*/ 2420 h 11104"/>
              <a:gd name="connsiteX1" fmla="*/ 505 w 12351"/>
              <a:gd name="connsiteY1" fmla="*/ 8531 h 11104"/>
              <a:gd name="connsiteX2" fmla="*/ 6243 w 12351"/>
              <a:gd name="connsiteY2" fmla="*/ 11103 h 11104"/>
              <a:gd name="connsiteX3" fmla="*/ 11847 w 12351"/>
              <a:gd name="connsiteY3" fmla="*/ 8003 h 11104"/>
              <a:gd name="connsiteX4" fmla="*/ 11174 w 12351"/>
              <a:gd name="connsiteY4" fmla="*/ 2189 h 11104"/>
              <a:gd name="connsiteX5" fmla="*/ 5764 w 12351"/>
              <a:gd name="connsiteY5" fmla="*/ 0 h 11104"/>
              <a:gd name="connsiteX6" fmla="*/ 825 w 12351"/>
              <a:gd name="connsiteY6" fmla="*/ 2420 h 11104"/>
              <a:gd name="connsiteX0" fmla="*/ 825 w 12372"/>
              <a:gd name="connsiteY0" fmla="*/ 2420 h 11104"/>
              <a:gd name="connsiteX1" fmla="*/ 505 w 12372"/>
              <a:gd name="connsiteY1" fmla="*/ 8531 h 11104"/>
              <a:gd name="connsiteX2" fmla="*/ 6243 w 12372"/>
              <a:gd name="connsiteY2" fmla="*/ 11103 h 11104"/>
              <a:gd name="connsiteX3" fmla="*/ 11847 w 12372"/>
              <a:gd name="connsiteY3" fmla="*/ 8003 h 11104"/>
              <a:gd name="connsiteX4" fmla="*/ 11174 w 12372"/>
              <a:gd name="connsiteY4" fmla="*/ 2189 h 11104"/>
              <a:gd name="connsiteX5" fmla="*/ 5764 w 12372"/>
              <a:gd name="connsiteY5" fmla="*/ 0 h 11104"/>
              <a:gd name="connsiteX6" fmla="*/ 825 w 12372"/>
              <a:gd name="connsiteY6" fmla="*/ 2420 h 11104"/>
              <a:gd name="connsiteX0" fmla="*/ 850 w 12397"/>
              <a:gd name="connsiteY0" fmla="*/ 2281 h 11104"/>
              <a:gd name="connsiteX1" fmla="*/ 530 w 12397"/>
              <a:gd name="connsiteY1" fmla="*/ 8531 h 11104"/>
              <a:gd name="connsiteX2" fmla="*/ 6268 w 12397"/>
              <a:gd name="connsiteY2" fmla="*/ 11103 h 11104"/>
              <a:gd name="connsiteX3" fmla="*/ 11872 w 12397"/>
              <a:gd name="connsiteY3" fmla="*/ 8003 h 11104"/>
              <a:gd name="connsiteX4" fmla="*/ 11199 w 12397"/>
              <a:gd name="connsiteY4" fmla="*/ 2189 h 11104"/>
              <a:gd name="connsiteX5" fmla="*/ 5789 w 12397"/>
              <a:gd name="connsiteY5" fmla="*/ 0 h 11104"/>
              <a:gd name="connsiteX6" fmla="*/ 850 w 12397"/>
              <a:gd name="connsiteY6" fmla="*/ 2281 h 11104"/>
              <a:gd name="connsiteX0" fmla="*/ 850 w 12397"/>
              <a:gd name="connsiteY0" fmla="*/ 2281 h 11104"/>
              <a:gd name="connsiteX1" fmla="*/ 530 w 12397"/>
              <a:gd name="connsiteY1" fmla="*/ 8531 h 11104"/>
              <a:gd name="connsiteX2" fmla="*/ 6268 w 12397"/>
              <a:gd name="connsiteY2" fmla="*/ 11103 h 11104"/>
              <a:gd name="connsiteX3" fmla="*/ 11872 w 12397"/>
              <a:gd name="connsiteY3" fmla="*/ 8003 h 11104"/>
              <a:gd name="connsiteX4" fmla="*/ 11199 w 12397"/>
              <a:gd name="connsiteY4" fmla="*/ 2189 h 11104"/>
              <a:gd name="connsiteX5" fmla="*/ 5789 w 12397"/>
              <a:gd name="connsiteY5" fmla="*/ 0 h 11104"/>
              <a:gd name="connsiteX6" fmla="*/ 850 w 12397"/>
              <a:gd name="connsiteY6" fmla="*/ 2281 h 11104"/>
              <a:gd name="connsiteX0" fmla="*/ 826 w 12373"/>
              <a:gd name="connsiteY0" fmla="*/ 2281 h 11104"/>
              <a:gd name="connsiteX1" fmla="*/ 506 w 12373"/>
              <a:gd name="connsiteY1" fmla="*/ 8531 h 11104"/>
              <a:gd name="connsiteX2" fmla="*/ 6244 w 12373"/>
              <a:gd name="connsiteY2" fmla="*/ 11103 h 11104"/>
              <a:gd name="connsiteX3" fmla="*/ 11848 w 12373"/>
              <a:gd name="connsiteY3" fmla="*/ 8003 h 11104"/>
              <a:gd name="connsiteX4" fmla="*/ 11175 w 12373"/>
              <a:gd name="connsiteY4" fmla="*/ 2189 h 11104"/>
              <a:gd name="connsiteX5" fmla="*/ 5765 w 12373"/>
              <a:gd name="connsiteY5" fmla="*/ 0 h 11104"/>
              <a:gd name="connsiteX6" fmla="*/ 826 w 12373"/>
              <a:gd name="connsiteY6" fmla="*/ 2281 h 11104"/>
              <a:gd name="connsiteX0" fmla="*/ 853 w 12397"/>
              <a:gd name="connsiteY0" fmla="*/ 2281 h 11160"/>
              <a:gd name="connsiteX1" fmla="*/ 533 w 12397"/>
              <a:gd name="connsiteY1" fmla="*/ 8531 h 11160"/>
              <a:gd name="connsiteX2" fmla="*/ 6314 w 12397"/>
              <a:gd name="connsiteY2" fmla="*/ 11159 h 11160"/>
              <a:gd name="connsiteX3" fmla="*/ 11875 w 12397"/>
              <a:gd name="connsiteY3" fmla="*/ 8003 h 11160"/>
              <a:gd name="connsiteX4" fmla="*/ 11202 w 12397"/>
              <a:gd name="connsiteY4" fmla="*/ 2189 h 11160"/>
              <a:gd name="connsiteX5" fmla="*/ 5792 w 12397"/>
              <a:gd name="connsiteY5" fmla="*/ 0 h 11160"/>
              <a:gd name="connsiteX6" fmla="*/ 853 w 12397"/>
              <a:gd name="connsiteY6" fmla="*/ 2281 h 11160"/>
              <a:gd name="connsiteX0" fmla="*/ 853 w 12397"/>
              <a:gd name="connsiteY0" fmla="*/ 2281 h 11160"/>
              <a:gd name="connsiteX1" fmla="*/ 533 w 12397"/>
              <a:gd name="connsiteY1" fmla="*/ 8531 h 11160"/>
              <a:gd name="connsiteX2" fmla="*/ 6314 w 12397"/>
              <a:gd name="connsiteY2" fmla="*/ 11159 h 11160"/>
              <a:gd name="connsiteX3" fmla="*/ 11875 w 12397"/>
              <a:gd name="connsiteY3" fmla="*/ 8003 h 11160"/>
              <a:gd name="connsiteX4" fmla="*/ 11202 w 12397"/>
              <a:gd name="connsiteY4" fmla="*/ 2189 h 11160"/>
              <a:gd name="connsiteX5" fmla="*/ 5792 w 12397"/>
              <a:gd name="connsiteY5" fmla="*/ 0 h 11160"/>
              <a:gd name="connsiteX6" fmla="*/ 853 w 12397"/>
              <a:gd name="connsiteY6" fmla="*/ 2281 h 11160"/>
              <a:gd name="connsiteX0" fmla="*/ 853 w 12397"/>
              <a:gd name="connsiteY0" fmla="*/ 2281 h 11160"/>
              <a:gd name="connsiteX1" fmla="*/ 533 w 12397"/>
              <a:gd name="connsiteY1" fmla="*/ 8531 h 11160"/>
              <a:gd name="connsiteX2" fmla="*/ 6314 w 12397"/>
              <a:gd name="connsiteY2" fmla="*/ 11159 h 11160"/>
              <a:gd name="connsiteX3" fmla="*/ 11875 w 12397"/>
              <a:gd name="connsiteY3" fmla="*/ 8003 h 11160"/>
              <a:gd name="connsiteX4" fmla="*/ 11202 w 12397"/>
              <a:gd name="connsiteY4" fmla="*/ 2189 h 11160"/>
              <a:gd name="connsiteX5" fmla="*/ 5792 w 12397"/>
              <a:gd name="connsiteY5" fmla="*/ 0 h 11160"/>
              <a:gd name="connsiteX6" fmla="*/ 853 w 12397"/>
              <a:gd name="connsiteY6" fmla="*/ 2281 h 11160"/>
              <a:gd name="connsiteX0" fmla="*/ 853 w 12393"/>
              <a:gd name="connsiteY0" fmla="*/ 2281 h 11160"/>
              <a:gd name="connsiteX1" fmla="*/ 533 w 12393"/>
              <a:gd name="connsiteY1" fmla="*/ 8531 h 11160"/>
              <a:gd name="connsiteX2" fmla="*/ 6314 w 12393"/>
              <a:gd name="connsiteY2" fmla="*/ 11159 h 11160"/>
              <a:gd name="connsiteX3" fmla="*/ 11875 w 12393"/>
              <a:gd name="connsiteY3" fmla="*/ 8003 h 11160"/>
              <a:gd name="connsiteX4" fmla="*/ 11202 w 12393"/>
              <a:gd name="connsiteY4" fmla="*/ 2189 h 11160"/>
              <a:gd name="connsiteX5" fmla="*/ 5792 w 12393"/>
              <a:gd name="connsiteY5" fmla="*/ 0 h 11160"/>
              <a:gd name="connsiteX6" fmla="*/ 853 w 12393"/>
              <a:gd name="connsiteY6" fmla="*/ 2281 h 11160"/>
              <a:gd name="connsiteX0" fmla="*/ 853 w 12387"/>
              <a:gd name="connsiteY0" fmla="*/ 2281 h 11160"/>
              <a:gd name="connsiteX1" fmla="*/ 533 w 12387"/>
              <a:gd name="connsiteY1" fmla="*/ 8531 h 11160"/>
              <a:gd name="connsiteX2" fmla="*/ 6314 w 12387"/>
              <a:gd name="connsiteY2" fmla="*/ 11159 h 11160"/>
              <a:gd name="connsiteX3" fmla="*/ 11875 w 12387"/>
              <a:gd name="connsiteY3" fmla="*/ 8003 h 11160"/>
              <a:gd name="connsiteX4" fmla="*/ 11202 w 12387"/>
              <a:gd name="connsiteY4" fmla="*/ 2189 h 11160"/>
              <a:gd name="connsiteX5" fmla="*/ 5792 w 12387"/>
              <a:gd name="connsiteY5" fmla="*/ 0 h 11160"/>
              <a:gd name="connsiteX6" fmla="*/ 853 w 12387"/>
              <a:gd name="connsiteY6" fmla="*/ 2281 h 11160"/>
              <a:gd name="connsiteX0" fmla="*/ 853 w 12508"/>
              <a:gd name="connsiteY0" fmla="*/ 2281 h 11160"/>
              <a:gd name="connsiteX1" fmla="*/ 533 w 12508"/>
              <a:gd name="connsiteY1" fmla="*/ 8531 h 11160"/>
              <a:gd name="connsiteX2" fmla="*/ 6314 w 12508"/>
              <a:gd name="connsiteY2" fmla="*/ 11159 h 11160"/>
              <a:gd name="connsiteX3" fmla="*/ 11875 w 12508"/>
              <a:gd name="connsiteY3" fmla="*/ 8003 h 11160"/>
              <a:gd name="connsiteX4" fmla="*/ 11202 w 12508"/>
              <a:gd name="connsiteY4" fmla="*/ 2189 h 11160"/>
              <a:gd name="connsiteX5" fmla="*/ 5792 w 12508"/>
              <a:gd name="connsiteY5" fmla="*/ 0 h 11160"/>
              <a:gd name="connsiteX6" fmla="*/ 853 w 12508"/>
              <a:gd name="connsiteY6" fmla="*/ 2281 h 11160"/>
              <a:gd name="connsiteX0" fmla="*/ 853 w 12511"/>
              <a:gd name="connsiteY0" fmla="*/ 2283 h 11162"/>
              <a:gd name="connsiteX1" fmla="*/ 533 w 12511"/>
              <a:gd name="connsiteY1" fmla="*/ 8533 h 11162"/>
              <a:gd name="connsiteX2" fmla="*/ 6314 w 12511"/>
              <a:gd name="connsiteY2" fmla="*/ 11161 h 11162"/>
              <a:gd name="connsiteX3" fmla="*/ 11875 w 12511"/>
              <a:gd name="connsiteY3" fmla="*/ 8005 h 11162"/>
              <a:gd name="connsiteX4" fmla="*/ 11441 w 12511"/>
              <a:gd name="connsiteY4" fmla="*/ 2636 h 11162"/>
              <a:gd name="connsiteX5" fmla="*/ 5792 w 12511"/>
              <a:gd name="connsiteY5" fmla="*/ 2 h 11162"/>
              <a:gd name="connsiteX6" fmla="*/ 853 w 12511"/>
              <a:gd name="connsiteY6" fmla="*/ 2283 h 11162"/>
              <a:gd name="connsiteX0" fmla="*/ 853 w 12383"/>
              <a:gd name="connsiteY0" fmla="*/ 2118 h 10997"/>
              <a:gd name="connsiteX1" fmla="*/ 533 w 12383"/>
              <a:gd name="connsiteY1" fmla="*/ 8368 h 10997"/>
              <a:gd name="connsiteX2" fmla="*/ 6314 w 12383"/>
              <a:gd name="connsiteY2" fmla="*/ 10996 h 10997"/>
              <a:gd name="connsiteX3" fmla="*/ 11875 w 12383"/>
              <a:gd name="connsiteY3" fmla="*/ 7840 h 10997"/>
              <a:gd name="connsiteX4" fmla="*/ 11441 w 12383"/>
              <a:gd name="connsiteY4" fmla="*/ 2471 h 10997"/>
              <a:gd name="connsiteX5" fmla="*/ 5792 w 12383"/>
              <a:gd name="connsiteY5" fmla="*/ 4 h 10997"/>
              <a:gd name="connsiteX6" fmla="*/ 853 w 12383"/>
              <a:gd name="connsiteY6" fmla="*/ 2118 h 10997"/>
              <a:gd name="connsiteX0" fmla="*/ 1040 w 12570"/>
              <a:gd name="connsiteY0" fmla="*/ 2118 h 11002"/>
              <a:gd name="connsiteX1" fmla="*/ 459 w 12570"/>
              <a:gd name="connsiteY1" fmla="*/ 8451 h 11002"/>
              <a:gd name="connsiteX2" fmla="*/ 6501 w 12570"/>
              <a:gd name="connsiteY2" fmla="*/ 10996 h 11002"/>
              <a:gd name="connsiteX3" fmla="*/ 12062 w 12570"/>
              <a:gd name="connsiteY3" fmla="*/ 7840 h 11002"/>
              <a:gd name="connsiteX4" fmla="*/ 11628 w 12570"/>
              <a:gd name="connsiteY4" fmla="*/ 2471 h 11002"/>
              <a:gd name="connsiteX5" fmla="*/ 5979 w 12570"/>
              <a:gd name="connsiteY5" fmla="*/ 4 h 11002"/>
              <a:gd name="connsiteX6" fmla="*/ 1040 w 12570"/>
              <a:gd name="connsiteY6" fmla="*/ 2118 h 11002"/>
              <a:gd name="connsiteX0" fmla="*/ 1117 w 12647"/>
              <a:gd name="connsiteY0" fmla="*/ 2118 h 11002"/>
              <a:gd name="connsiteX1" fmla="*/ 536 w 12647"/>
              <a:gd name="connsiteY1" fmla="*/ 8451 h 11002"/>
              <a:gd name="connsiteX2" fmla="*/ 6578 w 12647"/>
              <a:gd name="connsiteY2" fmla="*/ 10996 h 11002"/>
              <a:gd name="connsiteX3" fmla="*/ 12139 w 12647"/>
              <a:gd name="connsiteY3" fmla="*/ 7840 h 11002"/>
              <a:gd name="connsiteX4" fmla="*/ 11705 w 12647"/>
              <a:gd name="connsiteY4" fmla="*/ 2471 h 11002"/>
              <a:gd name="connsiteX5" fmla="*/ 6056 w 12647"/>
              <a:gd name="connsiteY5" fmla="*/ 4 h 11002"/>
              <a:gd name="connsiteX6" fmla="*/ 1117 w 12647"/>
              <a:gd name="connsiteY6" fmla="*/ 2118 h 11002"/>
              <a:gd name="connsiteX0" fmla="*/ 1105 w 12635"/>
              <a:gd name="connsiteY0" fmla="*/ 2118 h 11005"/>
              <a:gd name="connsiteX1" fmla="*/ 524 w 12635"/>
              <a:gd name="connsiteY1" fmla="*/ 8451 h 11005"/>
              <a:gd name="connsiteX2" fmla="*/ 6566 w 12635"/>
              <a:gd name="connsiteY2" fmla="*/ 10996 h 11005"/>
              <a:gd name="connsiteX3" fmla="*/ 12127 w 12635"/>
              <a:gd name="connsiteY3" fmla="*/ 7840 h 11005"/>
              <a:gd name="connsiteX4" fmla="*/ 11693 w 12635"/>
              <a:gd name="connsiteY4" fmla="*/ 2471 h 11005"/>
              <a:gd name="connsiteX5" fmla="*/ 6044 w 12635"/>
              <a:gd name="connsiteY5" fmla="*/ 4 h 11005"/>
              <a:gd name="connsiteX6" fmla="*/ 1105 w 12635"/>
              <a:gd name="connsiteY6" fmla="*/ 2118 h 11005"/>
              <a:gd name="connsiteX0" fmla="*/ 1049 w 12571"/>
              <a:gd name="connsiteY0" fmla="*/ 2118 h 11168"/>
              <a:gd name="connsiteX1" fmla="*/ 468 w 12571"/>
              <a:gd name="connsiteY1" fmla="*/ 8451 h 11168"/>
              <a:gd name="connsiteX2" fmla="*/ 6619 w 12571"/>
              <a:gd name="connsiteY2" fmla="*/ 11163 h 11168"/>
              <a:gd name="connsiteX3" fmla="*/ 12071 w 12571"/>
              <a:gd name="connsiteY3" fmla="*/ 7840 h 11168"/>
              <a:gd name="connsiteX4" fmla="*/ 11637 w 12571"/>
              <a:gd name="connsiteY4" fmla="*/ 2471 h 11168"/>
              <a:gd name="connsiteX5" fmla="*/ 5988 w 12571"/>
              <a:gd name="connsiteY5" fmla="*/ 4 h 11168"/>
              <a:gd name="connsiteX6" fmla="*/ 1049 w 12571"/>
              <a:gd name="connsiteY6" fmla="*/ 2118 h 11168"/>
              <a:gd name="connsiteX0" fmla="*/ 1022 w 12544"/>
              <a:gd name="connsiteY0" fmla="*/ 2118 h 11170"/>
              <a:gd name="connsiteX1" fmla="*/ 441 w 12544"/>
              <a:gd name="connsiteY1" fmla="*/ 8451 h 11170"/>
              <a:gd name="connsiteX2" fmla="*/ 6592 w 12544"/>
              <a:gd name="connsiteY2" fmla="*/ 11163 h 11170"/>
              <a:gd name="connsiteX3" fmla="*/ 12044 w 12544"/>
              <a:gd name="connsiteY3" fmla="*/ 7840 h 11170"/>
              <a:gd name="connsiteX4" fmla="*/ 11610 w 12544"/>
              <a:gd name="connsiteY4" fmla="*/ 2471 h 11170"/>
              <a:gd name="connsiteX5" fmla="*/ 5961 w 12544"/>
              <a:gd name="connsiteY5" fmla="*/ 4 h 11170"/>
              <a:gd name="connsiteX6" fmla="*/ 1022 w 12544"/>
              <a:gd name="connsiteY6" fmla="*/ 2118 h 11170"/>
              <a:gd name="connsiteX0" fmla="*/ 1022 w 12516"/>
              <a:gd name="connsiteY0" fmla="*/ 2118 h 11170"/>
              <a:gd name="connsiteX1" fmla="*/ 441 w 12516"/>
              <a:gd name="connsiteY1" fmla="*/ 8451 h 11170"/>
              <a:gd name="connsiteX2" fmla="*/ 6592 w 12516"/>
              <a:gd name="connsiteY2" fmla="*/ 11163 h 11170"/>
              <a:gd name="connsiteX3" fmla="*/ 12044 w 12516"/>
              <a:gd name="connsiteY3" fmla="*/ 7840 h 11170"/>
              <a:gd name="connsiteX4" fmla="*/ 11610 w 12516"/>
              <a:gd name="connsiteY4" fmla="*/ 2471 h 11170"/>
              <a:gd name="connsiteX5" fmla="*/ 5961 w 12516"/>
              <a:gd name="connsiteY5" fmla="*/ 4 h 11170"/>
              <a:gd name="connsiteX6" fmla="*/ 1022 w 12516"/>
              <a:gd name="connsiteY6" fmla="*/ 2118 h 11170"/>
              <a:gd name="connsiteX0" fmla="*/ 1022 w 12502"/>
              <a:gd name="connsiteY0" fmla="*/ 2118 h 11170"/>
              <a:gd name="connsiteX1" fmla="*/ 441 w 12502"/>
              <a:gd name="connsiteY1" fmla="*/ 8451 h 11170"/>
              <a:gd name="connsiteX2" fmla="*/ 6592 w 12502"/>
              <a:gd name="connsiteY2" fmla="*/ 11163 h 11170"/>
              <a:gd name="connsiteX3" fmla="*/ 12044 w 12502"/>
              <a:gd name="connsiteY3" fmla="*/ 7840 h 11170"/>
              <a:gd name="connsiteX4" fmla="*/ 11610 w 12502"/>
              <a:gd name="connsiteY4" fmla="*/ 2471 h 11170"/>
              <a:gd name="connsiteX5" fmla="*/ 5961 w 12502"/>
              <a:gd name="connsiteY5" fmla="*/ 4 h 11170"/>
              <a:gd name="connsiteX6" fmla="*/ 1022 w 12502"/>
              <a:gd name="connsiteY6" fmla="*/ 2118 h 11170"/>
              <a:gd name="connsiteX0" fmla="*/ 955 w 12587"/>
              <a:gd name="connsiteY0" fmla="*/ 2090 h 11168"/>
              <a:gd name="connsiteX1" fmla="*/ 526 w 12587"/>
              <a:gd name="connsiteY1" fmla="*/ 8451 h 11168"/>
              <a:gd name="connsiteX2" fmla="*/ 6677 w 12587"/>
              <a:gd name="connsiteY2" fmla="*/ 11163 h 11168"/>
              <a:gd name="connsiteX3" fmla="*/ 12129 w 12587"/>
              <a:gd name="connsiteY3" fmla="*/ 7840 h 11168"/>
              <a:gd name="connsiteX4" fmla="*/ 11695 w 12587"/>
              <a:gd name="connsiteY4" fmla="*/ 2471 h 11168"/>
              <a:gd name="connsiteX5" fmla="*/ 6046 w 12587"/>
              <a:gd name="connsiteY5" fmla="*/ 4 h 11168"/>
              <a:gd name="connsiteX6" fmla="*/ 955 w 12587"/>
              <a:gd name="connsiteY6" fmla="*/ 2090 h 11168"/>
              <a:gd name="connsiteX0" fmla="*/ 1032 w 12664"/>
              <a:gd name="connsiteY0" fmla="*/ 2090 h 11168"/>
              <a:gd name="connsiteX1" fmla="*/ 603 w 12664"/>
              <a:gd name="connsiteY1" fmla="*/ 8451 h 11168"/>
              <a:gd name="connsiteX2" fmla="*/ 6754 w 12664"/>
              <a:gd name="connsiteY2" fmla="*/ 11163 h 11168"/>
              <a:gd name="connsiteX3" fmla="*/ 12206 w 12664"/>
              <a:gd name="connsiteY3" fmla="*/ 7840 h 11168"/>
              <a:gd name="connsiteX4" fmla="*/ 11772 w 12664"/>
              <a:gd name="connsiteY4" fmla="*/ 2471 h 11168"/>
              <a:gd name="connsiteX5" fmla="*/ 6123 w 12664"/>
              <a:gd name="connsiteY5" fmla="*/ 4 h 11168"/>
              <a:gd name="connsiteX6" fmla="*/ 1032 w 12664"/>
              <a:gd name="connsiteY6" fmla="*/ 2090 h 11168"/>
              <a:gd name="connsiteX0" fmla="*/ 956 w 12588"/>
              <a:gd name="connsiteY0" fmla="*/ 2090 h 11172"/>
              <a:gd name="connsiteX1" fmla="*/ 527 w 12588"/>
              <a:gd name="connsiteY1" fmla="*/ 8618 h 11172"/>
              <a:gd name="connsiteX2" fmla="*/ 6678 w 12588"/>
              <a:gd name="connsiteY2" fmla="*/ 11163 h 11172"/>
              <a:gd name="connsiteX3" fmla="*/ 12130 w 12588"/>
              <a:gd name="connsiteY3" fmla="*/ 7840 h 11172"/>
              <a:gd name="connsiteX4" fmla="*/ 11696 w 12588"/>
              <a:gd name="connsiteY4" fmla="*/ 2471 h 11172"/>
              <a:gd name="connsiteX5" fmla="*/ 6047 w 12588"/>
              <a:gd name="connsiteY5" fmla="*/ 4 h 11172"/>
              <a:gd name="connsiteX6" fmla="*/ 956 w 12588"/>
              <a:gd name="connsiteY6" fmla="*/ 2090 h 11172"/>
              <a:gd name="connsiteX0" fmla="*/ 1069 w 12701"/>
              <a:gd name="connsiteY0" fmla="*/ 2090 h 11172"/>
              <a:gd name="connsiteX1" fmla="*/ 640 w 12701"/>
              <a:gd name="connsiteY1" fmla="*/ 8618 h 11172"/>
              <a:gd name="connsiteX2" fmla="*/ 6791 w 12701"/>
              <a:gd name="connsiteY2" fmla="*/ 11163 h 11172"/>
              <a:gd name="connsiteX3" fmla="*/ 12243 w 12701"/>
              <a:gd name="connsiteY3" fmla="*/ 7840 h 11172"/>
              <a:gd name="connsiteX4" fmla="*/ 11809 w 12701"/>
              <a:gd name="connsiteY4" fmla="*/ 2471 h 11172"/>
              <a:gd name="connsiteX5" fmla="*/ 6160 w 12701"/>
              <a:gd name="connsiteY5" fmla="*/ 4 h 11172"/>
              <a:gd name="connsiteX6" fmla="*/ 1069 w 12701"/>
              <a:gd name="connsiteY6" fmla="*/ 2090 h 11172"/>
              <a:gd name="connsiteX0" fmla="*/ 1069 w 12701"/>
              <a:gd name="connsiteY0" fmla="*/ 2090 h 11177"/>
              <a:gd name="connsiteX1" fmla="*/ 640 w 12701"/>
              <a:gd name="connsiteY1" fmla="*/ 8618 h 11177"/>
              <a:gd name="connsiteX2" fmla="*/ 6791 w 12701"/>
              <a:gd name="connsiteY2" fmla="*/ 11163 h 11177"/>
              <a:gd name="connsiteX3" fmla="*/ 12243 w 12701"/>
              <a:gd name="connsiteY3" fmla="*/ 7840 h 11177"/>
              <a:gd name="connsiteX4" fmla="*/ 11809 w 12701"/>
              <a:gd name="connsiteY4" fmla="*/ 2471 h 11177"/>
              <a:gd name="connsiteX5" fmla="*/ 6160 w 12701"/>
              <a:gd name="connsiteY5" fmla="*/ 4 h 11177"/>
              <a:gd name="connsiteX6" fmla="*/ 1069 w 12701"/>
              <a:gd name="connsiteY6" fmla="*/ 2090 h 11177"/>
              <a:gd name="connsiteX0" fmla="*/ 1069 w 12701"/>
              <a:gd name="connsiteY0" fmla="*/ 2200 h 11287"/>
              <a:gd name="connsiteX1" fmla="*/ 640 w 12701"/>
              <a:gd name="connsiteY1" fmla="*/ 8728 h 11287"/>
              <a:gd name="connsiteX2" fmla="*/ 6791 w 12701"/>
              <a:gd name="connsiteY2" fmla="*/ 11273 h 11287"/>
              <a:gd name="connsiteX3" fmla="*/ 12243 w 12701"/>
              <a:gd name="connsiteY3" fmla="*/ 7950 h 11287"/>
              <a:gd name="connsiteX4" fmla="*/ 11809 w 12701"/>
              <a:gd name="connsiteY4" fmla="*/ 2581 h 11287"/>
              <a:gd name="connsiteX5" fmla="*/ 6160 w 12701"/>
              <a:gd name="connsiteY5" fmla="*/ 3 h 11287"/>
              <a:gd name="connsiteX6" fmla="*/ 1069 w 12701"/>
              <a:gd name="connsiteY6" fmla="*/ 2200 h 11287"/>
              <a:gd name="connsiteX0" fmla="*/ 1069 w 12701"/>
              <a:gd name="connsiteY0" fmla="*/ 2208 h 11295"/>
              <a:gd name="connsiteX1" fmla="*/ 640 w 12701"/>
              <a:gd name="connsiteY1" fmla="*/ 8736 h 11295"/>
              <a:gd name="connsiteX2" fmla="*/ 6791 w 12701"/>
              <a:gd name="connsiteY2" fmla="*/ 11281 h 11295"/>
              <a:gd name="connsiteX3" fmla="*/ 12243 w 12701"/>
              <a:gd name="connsiteY3" fmla="*/ 7958 h 11295"/>
              <a:gd name="connsiteX4" fmla="*/ 11809 w 12701"/>
              <a:gd name="connsiteY4" fmla="*/ 2589 h 11295"/>
              <a:gd name="connsiteX5" fmla="*/ 6160 w 12701"/>
              <a:gd name="connsiteY5" fmla="*/ 11 h 11295"/>
              <a:gd name="connsiteX6" fmla="*/ 1069 w 12701"/>
              <a:gd name="connsiteY6" fmla="*/ 2208 h 11295"/>
              <a:gd name="connsiteX0" fmla="*/ 1069 w 12701"/>
              <a:gd name="connsiteY0" fmla="*/ 2204 h 11291"/>
              <a:gd name="connsiteX1" fmla="*/ 640 w 12701"/>
              <a:gd name="connsiteY1" fmla="*/ 8732 h 11291"/>
              <a:gd name="connsiteX2" fmla="*/ 6791 w 12701"/>
              <a:gd name="connsiteY2" fmla="*/ 11277 h 11291"/>
              <a:gd name="connsiteX3" fmla="*/ 12243 w 12701"/>
              <a:gd name="connsiteY3" fmla="*/ 7954 h 11291"/>
              <a:gd name="connsiteX4" fmla="*/ 11809 w 12701"/>
              <a:gd name="connsiteY4" fmla="*/ 2585 h 11291"/>
              <a:gd name="connsiteX5" fmla="*/ 6160 w 12701"/>
              <a:gd name="connsiteY5" fmla="*/ 7 h 11291"/>
              <a:gd name="connsiteX6" fmla="*/ 1069 w 12701"/>
              <a:gd name="connsiteY6" fmla="*/ 2204 h 11291"/>
              <a:gd name="connsiteX0" fmla="*/ 1069 w 12845"/>
              <a:gd name="connsiteY0" fmla="*/ 2204 h 11291"/>
              <a:gd name="connsiteX1" fmla="*/ 640 w 12845"/>
              <a:gd name="connsiteY1" fmla="*/ 8732 h 11291"/>
              <a:gd name="connsiteX2" fmla="*/ 6791 w 12845"/>
              <a:gd name="connsiteY2" fmla="*/ 11277 h 11291"/>
              <a:gd name="connsiteX3" fmla="*/ 12243 w 12845"/>
              <a:gd name="connsiteY3" fmla="*/ 7954 h 11291"/>
              <a:gd name="connsiteX4" fmla="*/ 12026 w 12845"/>
              <a:gd name="connsiteY4" fmla="*/ 2752 h 11291"/>
              <a:gd name="connsiteX5" fmla="*/ 6160 w 12845"/>
              <a:gd name="connsiteY5" fmla="*/ 7 h 11291"/>
              <a:gd name="connsiteX6" fmla="*/ 1069 w 12845"/>
              <a:gd name="connsiteY6" fmla="*/ 2204 h 11291"/>
              <a:gd name="connsiteX0" fmla="*/ 1069 w 12843"/>
              <a:gd name="connsiteY0" fmla="*/ 2204 h 11291"/>
              <a:gd name="connsiteX1" fmla="*/ 640 w 12843"/>
              <a:gd name="connsiteY1" fmla="*/ 8732 h 11291"/>
              <a:gd name="connsiteX2" fmla="*/ 6791 w 12843"/>
              <a:gd name="connsiteY2" fmla="*/ 11277 h 11291"/>
              <a:gd name="connsiteX3" fmla="*/ 12243 w 12843"/>
              <a:gd name="connsiteY3" fmla="*/ 7954 h 11291"/>
              <a:gd name="connsiteX4" fmla="*/ 12026 w 12843"/>
              <a:gd name="connsiteY4" fmla="*/ 2752 h 11291"/>
              <a:gd name="connsiteX5" fmla="*/ 6160 w 12843"/>
              <a:gd name="connsiteY5" fmla="*/ 7 h 11291"/>
              <a:gd name="connsiteX6" fmla="*/ 1069 w 12843"/>
              <a:gd name="connsiteY6" fmla="*/ 2204 h 11291"/>
              <a:gd name="connsiteX0" fmla="*/ 1069 w 12913"/>
              <a:gd name="connsiteY0" fmla="*/ 2204 h 11291"/>
              <a:gd name="connsiteX1" fmla="*/ 640 w 12913"/>
              <a:gd name="connsiteY1" fmla="*/ 8732 h 11291"/>
              <a:gd name="connsiteX2" fmla="*/ 6791 w 12913"/>
              <a:gd name="connsiteY2" fmla="*/ 11277 h 11291"/>
              <a:gd name="connsiteX3" fmla="*/ 12243 w 12913"/>
              <a:gd name="connsiteY3" fmla="*/ 7954 h 11291"/>
              <a:gd name="connsiteX4" fmla="*/ 12026 w 12913"/>
              <a:gd name="connsiteY4" fmla="*/ 2752 h 11291"/>
              <a:gd name="connsiteX5" fmla="*/ 6160 w 12913"/>
              <a:gd name="connsiteY5" fmla="*/ 7 h 11291"/>
              <a:gd name="connsiteX6" fmla="*/ 1069 w 12913"/>
              <a:gd name="connsiteY6" fmla="*/ 2204 h 11291"/>
              <a:gd name="connsiteX0" fmla="*/ 1069 w 12928"/>
              <a:gd name="connsiteY0" fmla="*/ 2204 h 11293"/>
              <a:gd name="connsiteX1" fmla="*/ 640 w 12928"/>
              <a:gd name="connsiteY1" fmla="*/ 8732 h 11293"/>
              <a:gd name="connsiteX2" fmla="*/ 6791 w 12928"/>
              <a:gd name="connsiteY2" fmla="*/ 11277 h 11293"/>
              <a:gd name="connsiteX3" fmla="*/ 12373 w 12928"/>
              <a:gd name="connsiteY3" fmla="*/ 7898 h 11293"/>
              <a:gd name="connsiteX4" fmla="*/ 12026 w 12928"/>
              <a:gd name="connsiteY4" fmla="*/ 2752 h 11293"/>
              <a:gd name="connsiteX5" fmla="*/ 6160 w 12928"/>
              <a:gd name="connsiteY5" fmla="*/ 7 h 11293"/>
              <a:gd name="connsiteX6" fmla="*/ 1069 w 12928"/>
              <a:gd name="connsiteY6" fmla="*/ 2204 h 11293"/>
              <a:gd name="connsiteX0" fmla="*/ 1069 w 13029"/>
              <a:gd name="connsiteY0" fmla="*/ 2204 h 11293"/>
              <a:gd name="connsiteX1" fmla="*/ 640 w 13029"/>
              <a:gd name="connsiteY1" fmla="*/ 8732 h 11293"/>
              <a:gd name="connsiteX2" fmla="*/ 6791 w 13029"/>
              <a:gd name="connsiteY2" fmla="*/ 11277 h 11293"/>
              <a:gd name="connsiteX3" fmla="*/ 12373 w 13029"/>
              <a:gd name="connsiteY3" fmla="*/ 7898 h 11293"/>
              <a:gd name="connsiteX4" fmla="*/ 12026 w 13029"/>
              <a:gd name="connsiteY4" fmla="*/ 2752 h 11293"/>
              <a:gd name="connsiteX5" fmla="*/ 6160 w 13029"/>
              <a:gd name="connsiteY5" fmla="*/ 7 h 11293"/>
              <a:gd name="connsiteX6" fmla="*/ 1069 w 13029"/>
              <a:gd name="connsiteY6" fmla="*/ 2204 h 11293"/>
              <a:gd name="connsiteX0" fmla="*/ 1069 w 13009"/>
              <a:gd name="connsiteY0" fmla="*/ 2204 h 11293"/>
              <a:gd name="connsiteX1" fmla="*/ 640 w 13009"/>
              <a:gd name="connsiteY1" fmla="*/ 8732 h 11293"/>
              <a:gd name="connsiteX2" fmla="*/ 6791 w 13009"/>
              <a:gd name="connsiteY2" fmla="*/ 11277 h 11293"/>
              <a:gd name="connsiteX3" fmla="*/ 12373 w 13009"/>
              <a:gd name="connsiteY3" fmla="*/ 7898 h 11293"/>
              <a:gd name="connsiteX4" fmla="*/ 12026 w 13009"/>
              <a:gd name="connsiteY4" fmla="*/ 2752 h 11293"/>
              <a:gd name="connsiteX5" fmla="*/ 6160 w 13009"/>
              <a:gd name="connsiteY5" fmla="*/ 7 h 11293"/>
              <a:gd name="connsiteX6" fmla="*/ 1069 w 13009"/>
              <a:gd name="connsiteY6" fmla="*/ 2204 h 11293"/>
              <a:gd name="connsiteX0" fmla="*/ 1069 w 12999"/>
              <a:gd name="connsiteY0" fmla="*/ 2204 h 11293"/>
              <a:gd name="connsiteX1" fmla="*/ 640 w 12999"/>
              <a:gd name="connsiteY1" fmla="*/ 8732 h 11293"/>
              <a:gd name="connsiteX2" fmla="*/ 6791 w 12999"/>
              <a:gd name="connsiteY2" fmla="*/ 11277 h 11293"/>
              <a:gd name="connsiteX3" fmla="*/ 12373 w 12999"/>
              <a:gd name="connsiteY3" fmla="*/ 7898 h 11293"/>
              <a:gd name="connsiteX4" fmla="*/ 12026 w 12999"/>
              <a:gd name="connsiteY4" fmla="*/ 2752 h 11293"/>
              <a:gd name="connsiteX5" fmla="*/ 6160 w 12999"/>
              <a:gd name="connsiteY5" fmla="*/ 7 h 11293"/>
              <a:gd name="connsiteX6" fmla="*/ 1069 w 12999"/>
              <a:gd name="connsiteY6" fmla="*/ 2204 h 11293"/>
              <a:gd name="connsiteX0" fmla="*/ 1069 w 12999"/>
              <a:gd name="connsiteY0" fmla="*/ 2204 h 11292"/>
              <a:gd name="connsiteX1" fmla="*/ 640 w 12999"/>
              <a:gd name="connsiteY1" fmla="*/ 8732 h 11292"/>
              <a:gd name="connsiteX2" fmla="*/ 6791 w 12999"/>
              <a:gd name="connsiteY2" fmla="*/ 11277 h 11292"/>
              <a:gd name="connsiteX3" fmla="*/ 12373 w 12999"/>
              <a:gd name="connsiteY3" fmla="*/ 7898 h 11292"/>
              <a:gd name="connsiteX4" fmla="*/ 12026 w 12999"/>
              <a:gd name="connsiteY4" fmla="*/ 2752 h 11292"/>
              <a:gd name="connsiteX5" fmla="*/ 6160 w 12999"/>
              <a:gd name="connsiteY5" fmla="*/ 7 h 11292"/>
              <a:gd name="connsiteX6" fmla="*/ 1069 w 12999"/>
              <a:gd name="connsiteY6" fmla="*/ 2204 h 11292"/>
              <a:gd name="connsiteX0" fmla="*/ 1069 w 12999"/>
              <a:gd name="connsiteY0" fmla="*/ 2204 h 11292"/>
              <a:gd name="connsiteX1" fmla="*/ 640 w 12999"/>
              <a:gd name="connsiteY1" fmla="*/ 8732 h 11292"/>
              <a:gd name="connsiteX2" fmla="*/ 6791 w 12999"/>
              <a:gd name="connsiteY2" fmla="*/ 11277 h 11292"/>
              <a:gd name="connsiteX3" fmla="*/ 12373 w 12999"/>
              <a:gd name="connsiteY3" fmla="*/ 7898 h 11292"/>
              <a:gd name="connsiteX4" fmla="*/ 12026 w 12999"/>
              <a:gd name="connsiteY4" fmla="*/ 2752 h 11292"/>
              <a:gd name="connsiteX5" fmla="*/ 6160 w 12999"/>
              <a:gd name="connsiteY5" fmla="*/ 7 h 11292"/>
              <a:gd name="connsiteX6" fmla="*/ 1069 w 12999"/>
              <a:gd name="connsiteY6" fmla="*/ 2204 h 11292"/>
              <a:gd name="connsiteX0" fmla="*/ 1069 w 12832"/>
              <a:gd name="connsiteY0" fmla="*/ 2204 h 11277"/>
              <a:gd name="connsiteX1" fmla="*/ 640 w 12832"/>
              <a:gd name="connsiteY1" fmla="*/ 8732 h 11277"/>
              <a:gd name="connsiteX2" fmla="*/ 6791 w 12832"/>
              <a:gd name="connsiteY2" fmla="*/ 11277 h 11277"/>
              <a:gd name="connsiteX3" fmla="*/ 12092 w 12832"/>
              <a:gd name="connsiteY3" fmla="*/ 8855 h 11277"/>
              <a:gd name="connsiteX4" fmla="*/ 12026 w 12832"/>
              <a:gd name="connsiteY4" fmla="*/ 2752 h 11277"/>
              <a:gd name="connsiteX5" fmla="*/ 6160 w 12832"/>
              <a:gd name="connsiteY5" fmla="*/ 7 h 11277"/>
              <a:gd name="connsiteX6" fmla="*/ 1069 w 12832"/>
              <a:gd name="connsiteY6" fmla="*/ 2204 h 11277"/>
              <a:gd name="connsiteX0" fmla="*/ 930 w 12632"/>
              <a:gd name="connsiteY0" fmla="*/ 2204 h 11636"/>
              <a:gd name="connsiteX1" fmla="*/ 501 w 12632"/>
              <a:gd name="connsiteY1" fmla="*/ 8732 h 11636"/>
              <a:gd name="connsiteX2" fmla="*/ 6301 w 12632"/>
              <a:gd name="connsiteY2" fmla="*/ 11636 h 11636"/>
              <a:gd name="connsiteX3" fmla="*/ 11953 w 12632"/>
              <a:gd name="connsiteY3" fmla="*/ 8855 h 11636"/>
              <a:gd name="connsiteX4" fmla="*/ 11887 w 12632"/>
              <a:gd name="connsiteY4" fmla="*/ 2752 h 11636"/>
              <a:gd name="connsiteX5" fmla="*/ 6021 w 12632"/>
              <a:gd name="connsiteY5" fmla="*/ 7 h 11636"/>
              <a:gd name="connsiteX6" fmla="*/ 930 w 12632"/>
              <a:gd name="connsiteY6" fmla="*/ 2204 h 11636"/>
              <a:gd name="connsiteX0" fmla="*/ 930 w 12632"/>
              <a:gd name="connsiteY0" fmla="*/ 2204 h 11636"/>
              <a:gd name="connsiteX1" fmla="*/ 501 w 12632"/>
              <a:gd name="connsiteY1" fmla="*/ 8732 h 11636"/>
              <a:gd name="connsiteX2" fmla="*/ 6301 w 12632"/>
              <a:gd name="connsiteY2" fmla="*/ 11636 h 11636"/>
              <a:gd name="connsiteX3" fmla="*/ 11953 w 12632"/>
              <a:gd name="connsiteY3" fmla="*/ 8855 h 11636"/>
              <a:gd name="connsiteX4" fmla="*/ 11887 w 12632"/>
              <a:gd name="connsiteY4" fmla="*/ 2752 h 11636"/>
              <a:gd name="connsiteX5" fmla="*/ 6021 w 12632"/>
              <a:gd name="connsiteY5" fmla="*/ 7 h 11636"/>
              <a:gd name="connsiteX6" fmla="*/ 930 w 12632"/>
              <a:gd name="connsiteY6" fmla="*/ 2204 h 11636"/>
              <a:gd name="connsiteX0" fmla="*/ 930 w 12632"/>
              <a:gd name="connsiteY0" fmla="*/ 2204 h 11641"/>
              <a:gd name="connsiteX1" fmla="*/ 501 w 12632"/>
              <a:gd name="connsiteY1" fmla="*/ 8732 h 11641"/>
              <a:gd name="connsiteX2" fmla="*/ 6301 w 12632"/>
              <a:gd name="connsiteY2" fmla="*/ 11636 h 11641"/>
              <a:gd name="connsiteX3" fmla="*/ 11953 w 12632"/>
              <a:gd name="connsiteY3" fmla="*/ 8855 h 11641"/>
              <a:gd name="connsiteX4" fmla="*/ 11887 w 12632"/>
              <a:gd name="connsiteY4" fmla="*/ 2752 h 11641"/>
              <a:gd name="connsiteX5" fmla="*/ 6021 w 12632"/>
              <a:gd name="connsiteY5" fmla="*/ 7 h 11641"/>
              <a:gd name="connsiteX6" fmla="*/ 930 w 12632"/>
              <a:gd name="connsiteY6" fmla="*/ 2204 h 11641"/>
              <a:gd name="connsiteX0" fmla="*/ 935 w 12632"/>
              <a:gd name="connsiteY0" fmla="*/ 2204 h 11880"/>
              <a:gd name="connsiteX1" fmla="*/ 506 w 12632"/>
              <a:gd name="connsiteY1" fmla="*/ 8732 h 11880"/>
              <a:gd name="connsiteX2" fmla="*/ 6376 w 12632"/>
              <a:gd name="connsiteY2" fmla="*/ 11875 h 11880"/>
              <a:gd name="connsiteX3" fmla="*/ 11958 w 12632"/>
              <a:gd name="connsiteY3" fmla="*/ 8855 h 11880"/>
              <a:gd name="connsiteX4" fmla="*/ 11892 w 12632"/>
              <a:gd name="connsiteY4" fmla="*/ 2752 h 11880"/>
              <a:gd name="connsiteX5" fmla="*/ 6026 w 12632"/>
              <a:gd name="connsiteY5" fmla="*/ 7 h 11880"/>
              <a:gd name="connsiteX6" fmla="*/ 935 w 12632"/>
              <a:gd name="connsiteY6" fmla="*/ 2204 h 11880"/>
              <a:gd name="connsiteX0" fmla="*/ 935 w 12671"/>
              <a:gd name="connsiteY0" fmla="*/ 2211 h 11887"/>
              <a:gd name="connsiteX1" fmla="*/ 506 w 12671"/>
              <a:gd name="connsiteY1" fmla="*/ 8739 h 11887"/>
              <a:gd name="connsiteX2" fmla="*/ 6376 w 12671"/>
              <a:gd name="connsiteY2" fmla="*/ 11882 h 11887"/>
              <a:gd name="connsiteX3" fmla="*/ 11958 w 12671"/>
              <a:gd name="connsiteY3" fmla="*/ 8862 h 11887"/>
              <a:gd name="connsiteX4" fmla="*/ 11962 w 12671"/>
              <a:gd name="connsiteY4" fmla="*/ 3038 h 11887"/>
              <a:gd name="connsiteX5" fmla="*/ 6026 w 12671"/>
              <a:gd name="connsiteY5" fmla="*/ 14 h 11887"/>
              <a:gd name="connsiteX6" fmla="*/ 935 w 12671"/>
              <a:gd name="connsiteY6" fmla="*/ 2211 h 11887"/>
              <a:gd name="connsiteX0" fmla="*/ 935 w 12671"/>
              <a:gd name="connsiteY0" fmla="*/ 2211 h 11887"/>
              <a:gd name="connsiteX1" fmla="*/ 506 w 12671"/>
              <a:gd name="connsiteY1" fmla="*/ 8739 h 11887"/>
              <a:gd name="connsiteX2" fmla="*/ 6376 w 12671"/>
              <a:gd name="connsiteY2" fmla="*/ 11882 h 11887"/>
              <a:gd name="connsiteX3" fmla="*/ 11958 w 12671"/>
              <a:gd name="connsiteY3" fmla="*/ 8862 h 11887"/>
              <a:gd name="connsiteX4" fmla="*/ 11962 w 12671"/>
              <a:gd name="connsiteY4" fmla="*/ 3038 h 11887"/>
              <a:gd name="connsiteX5" fmla="*/ 6026 w 12671"/>
              <a:gd name="connsiteY5" fmla="*/ 14 h 11887"/>
              <a:gd name="connsiteX6" fmla="*/ 935 w 12671"/>
              <a:gd name="connsiteY6" fmla="*/ 2211 h 11887"/>
              <a:gd name="connsiteX0" fmla="*/ 935 w 12712"/>
              <a:gd name="connsiteY0" fmla="*/ 2211 h 11887"/>
              <a:gd name="connsiteX1" fmla="*/ 506 w 12712"/>
              <a:gd name="connsiteY1" fmla="*/ 8739 h 11887"/>
              <a:gd name="connsiteX2" fmla="*/ 6376 w 12712"/>
              <a:gd name="connsiteY2" fmla="*/ 11882 h 11887"/>
              <a:gd name="connsiteX3" fmla="*/ 11958 w 12712"/>
              <a:gd name="connsiteY3" fmla="*/ 8862 h 11887"/>
              <a:gd name="connsiteX4" fmla="*/ 11962 w 12712"/>
              <a:gd name="connsiteY4" fmla="*/ 3038 h 11887"/>
              <a:gd name="connsiteX5" fmla="*/ 6026 w 12712"/>
              <a:gd name="connsiteY5" fmla="*/ 14 h 11887"/>
              <a:gd name="connsiteX6" fmla="*/ 935 w 12712"/>
              <a:gd name="connsiteY6" fmla="*/ 2211 h 11887"/>
              <a:gd name="connsiteX0" fmla="*/ 935 w 12712"/>
              <a:gd name="connsiteY0" fmla="*/ 2211 h 11887"/>
              <a:gd name="connsiteX1" fmla="*/ 506 w 12712"/>
              <a:gd name="connsiteY1" fmla="*/ 8739 h 11887"/>
              <a:gd name="connsiteX2" fmla="*/ 6376 w 12712"/>
              <a:gd name="connsiteY2" fmla="*/ 11882 h 11887"/>
              <a:gd name="connsiteX3" fmla="*/ 11958 w 12712"/>
              <a:gd name="connsiteY3" fmla="*/ 8862 h 11887"/>
              <a:gd name="connsiteX4" fmla="*/ 11962 w 12712"/>
              <a:gd name="connsiteY4" fmla="*/ 3038 h 11887"/>
              <a:gd name="connsiteX5" fmla="*/ 6026 w 12712"/>
              <a:gd name="connsiteY5" fmla="*/ 14 h 11887"/>
              <a:gd name="connsiteX6" fmla="*/ 935 w 12712"/>
              <a:gd name="connsiteY6" fmla="*/ 2211 h 11887"/>
              <a:gd name="connsiteX0" fmla="*/ 1037 w 12814"/>
              <a:gd name="connsiteY0" fmla="*/ 2211 h 11882"/>
              <a:gd name="connsiteX1" fmla="*/ 467 w 12814"/>
              <a:gd name="connsiteY1" fmla="*/ 9058 h 11882"/>
              <a:gd name="connsiteX2" fmla="*/ 6478 w 12814"/>
              <a:gd name="connsiteY2" fmla="*/ 11882 h 11882"/>
              <a:gd name="connsiteX3" fmla="*/ 12060 w 12814"/>
              <a:gd name="connsiteY3" fmla="*/ 8862 h 11882"/>
              <a:gd name="connsiteX4" fmla="*/ 12064 w 12814"/>
              <a:gd name="connsiteY4" fmla="*/ 3038 h 11882"/>
              <a:gd name="connsiteX5" fmla="*/ 6128 w 12814"/>
              <a:gd name="connsiteY5" fmla="*/ 14 h 11882"/>
              <a:gd name="connsiteX6" fmla="*/ 1037 w 12814"/>
              <a:gd name="connsiteY6" fmla="*/ 2211 h 11882"/>
              <a:gd name="connsiteX0" fmla="*/ 972 w 12854"/>
              <a:gd name="connsiteY0" fmla="*/ 2328 h 11879"/>
              <a:gd name="connsiteX1" fmla="*/ 507 w 12854"/>
              <a:gd name="connsiteY1" fmla="*/ 9055 h 11879"/>
              <a:gd name="connsiteX2" fmla="*/ 6518 w 12854"/>
              <a:gd name="connsiteY2" fmla="*/ 11879 h 11879"/>
              <a:gd name="connsiteX3" fmla="*/ 12100 w 12854"/>
              <a:gd name="connsiteY3" fmla="*/ 8859 h 11879"/>
              <a:gd name="connsiteX4" fmla="*/ 12104 w 12854"/>
              <a:gd name="connsiteY4" fmla="*/ 3035 h 11879"/>
              <a:gd name="connsiteX5" fmla="*/ 6168 w 12854"/>
              <a:gd name="connsiteY5" fmla="*/ 11 h 11879"/>
              <a:gd name="connsiteX6" fmla="*/ 972 w 12854"/>
              <a:gd name="connsiteY6" fmla="*/ 2328 h 11879"/>
              <a:gd name="connsiteX0" fmla="*/ 997 w 12879"/>
              <a:gd name="connsiteY0" fmla="*/ 2324 h 11875"/>
              <a:gd name="connsiteX1" fmla="*/ 348 w 12879"/>
              <a:gd name="connsiteY1" fmla="*/ 5961 h 11875"/>
              <a:gd name="connsiteX2" fmla="*/ 532 w 12879"/>
              <a:gd name="connsiteY2" fmla="*/ 9051 h 11875"/>
              <a:gd name="connsiteX3" fmla="*/ 6543 w 12879"/>
              <a:gd name="connsiteY3" fmla="*/ 11875 h 11875"/>
              <a:gd name="connsiteX4" fmla="*/ 12125 w 12879"/>
              <a:gd name="connsiteY4" fmla="*/ 8855 h 11875"/>
              <a:gd name="connsiteX5" fmla="*/ 12129 w 12879"/>
              <a:gd name="connsiteY5" fmla="*/ 3031 h 11875"/>
              <a:gd name="connsiteX6" fmla="*/ 6193 w 12879"/>
              <a:gd name="connsiteY6" fmla="*/ 7 h 11875"/>
              <a:gd name="connsiteX7" fmla="*/ 997 w 12879"/>
              <a:gd name="connsiteY7" fmla="*/ 2324 h 11875"/>
              <a:gd name="connsiteX0" fmla="*/ 751 w 12633"/>
              <a:gd name="connsiteY0" fmla="*/ 2324 h 11875"/>
              <a:gd name="connsiteX1" fmla="*/ 102 w 12633"/>
              <a:gd name="connsiteY1" fmla="*/ 5961 h 11875"/>
              <a:gd name="connsiteX2" fmla="*/ 286 w 12633"/>
              <a:gd name="connsiteY2" fmla="*/ 9051 h 11875"/>
              <a:gd name="connsiteX3" fmla="*/ 6297 w 12633"/>
              <a:gd name="connsiteY3" fmla="*/ 11875 h 11875"/>
              <a:gd name="connsiteX4" fmla="*/ 11879 w 12633"/>
              <a:gd name="connsiteY4" fmla="*/ 8855 h 11875"/>
              <a:gd name="connsiteX5" fmla="*/ 11883 w 12633"/>
              <a:gd name="connsiteY5" fmla="*/ 3031 h 11875"/>
              <a:gd name="connsiteX6" fmla="*/ 5947 w 12633"/>
              <a:gd name="connsiteY6" fmla="*/ 7 h 11875"/>
              <a:gd name="connsiteX7" fmla="*/ 751 w 12633"/>
              <a:gd name="connsiteY7" fmla="*/ 2324 h 11875"/>
              <a:gd name="connsiteX0" fmla="*/ 669 w 12551"/>
              <a:gd name="connsiteY0" fmla="*/ 2324 h 11881"/>
              <a:gd name="connsiteX1" fmla="*/ 20 w 12551"/>
              <a:gd name="connsiteY1" fmla="*/ 5961 h 11881"/>
              <a:gd name="connsiteX2" fmla="*/ 735 w 12551"/>
              <a:gd name="connsiteY2" fmla="*/ 9618 h 11881"/>
              <a:gd name="connsiteX3" fmla="*/ 6215 w 12551"/>
              <a:gd name="connsiteY3" fmla="*/ 11875 h 11881"/>
              <a:gd name="connsiteX4" fmla="*/ 11797 w 12551"/>
              <a:gd name="connsiteY4" fmla="*/ 8855 h 11881"/>
              <a:gd name="connsiteX5" fmla="*/ 11801 w 12551"/>
              <a:gd name="connsiteY5" fmla="*/ 3031 h 11881"/>
              <a:gd name="connsiteX6" fmla="*/ 5865 w 12551"/>
              <a:gd name="connsiteY6" fmla="*/ 7 h 11881"/>
              <a:gd name="connsiteX7" fmla="*/ 669 w 12551"/>
              <a:gd name="connsiteY7" fmla="*/ 2324 h 11881"/>
              <a:gd name="connsiteX0" fmla="*/ 734 w 12608"/>
              <a:gd name="connsiteY0" fmla="*/ 2324 h 11636"/>
              <a:gd name="connsiteX1" fmla="*/ 85 w 12608"/>
              <a:gd name="connsiteY1" fmla="*/ 5961 h 11636"/>
              <a:gd name="connsiteX2" fmla="*/ 800 w 12608"/>
              <a:gd name="connsiteY2" fmla="*/ 9618 h 11636"/>
              <a:gd name="connsiteX3" fmla="*/ 6405 w 12608"/>
              <a:gd name="connsiteY3" fmla="*/ 11627 h 11636"/>
              <a:gd name="connsiteX4" fmla="*/ 11862 w 12608"/>
              <a:gd name="connsiteY4" fmla="*/ 8855 h 11636"/>
              <a:gd name="connsiteX5" fmla="*/ 11866 w 12608"/>
              <a:gd name="connsiteY5" fmla="*/ 3031 h 11636"/>
              <a:gd name="connsiteX6" fmla="*/ 5930 w 12608"/>
              <a:gd name="connsiteY6" fmla="*/ 7 h 11636"/>
              <a:gd name="connsiteX7" fmla="*/ 734 w 12608"/>
              <a:gd name="connsiteY7" fmla="*/ 2324 h 11636"/>
              <a:gd name="connsiteX0" fmla="*/ 734 w 12608"/>
              <a:gd name="connsiteY0" fmla="*/ 2324 h 11628"/>
              <a:gd name="connsiteX1" fmla="*/ 85 w 12608"/>
              <a:gd name="connsiteY1" fmla="*/ 5961 h 11628"/>
              <a:gd name="connsiteX2" fmla="*/ 800 w 12608"/>
              <a:gd name="connsiteY2" fmla="*/ 9618 h 11628"/>
              <a:gd name="connsiteX3" fmla="*/ 6405 w 12608"/>
              <a:gd name="connsiteY3" fmla="*/ 11627 h 11628"/>
              <a:gd name="connsiteX4" fmla="*/ 11862 w 12608"/>
              <a:gd name="connsiteY4" fmla="*/ 8855 h 11628"/>
              <a:gd name="connsiteX5" fmla="*/ 11866 w 12608"/>
              <a:gd name="connsiteY5" fmla="*/ 3031 h 11628"/>
              <a:gd name="connsiteX6" fmla="*/ 5930 w 12608"/>
              <a:gd name="connsiteY6" fmla="*/ 7 h 11628"/>
              <a:gd name="connsiteX7" fmla="*/ 734 w 12608"/>
              <a:gd name="connsiteY7" fmla="*/ 2324 h 11628"/>
              <a:gd name="connsiteX0" fmla="*/ 734 w 12608"/>
              <a:gd name="connsiteY0" fmla="*/ 2324 h 11634"/>
              <a:gd name="connsiteX1" fmla="*/ 85 w 12608"/>
              <a:gd name="connsiteY1" fmla="*/ 5961 h 11634"/>
              <a:gd name="connsiteX2" fmla="*/ 800 w 12608"/>
              <a:gd name="connsiteY2" fmla="*/ 9618 h 11634"/>
              <a:gd name="connsiteX3" fmla="*/ 6405 w 12608"/>
              <a:gd name="connsiteY3" fmla="*/ 11627 h 11634"/>
              <a:gd name="connsiteX4" fmla="*/ 11862 w 12608"/>
              <a:gd name="connsiteY4" fmla="*/ 8855 h 11634"/>
              <a:gd name="connsiteX5" fmla="*/ 11866 w 12608"/>
              <a:gd name="connsiteY5" fmla="*/ 3031 h 11634"/>
              <a:gd name="connsiteX6" fmla="*/ 5930 w 12608"/>
              <a:gd name="connsiteY6" fmla="*/ 7 h 11634"/>
              <a:gd name="connsiteX7" fmla="*/ 734 w 12608"/>
              <a:gd name="connsiteY7" fmla="*/ 2324 h 11634"/>
              <a:gd name="connsiteX0" fmla="*/ 740 w 12607"/>
              <a:gd name="connsiteY0" fmla="*/ 2324 h 11669"/>
              <a:gd name="connsiteX1" fmla="*/ 91 w 12607"/>
              <a:gd name="connsiteY1" fmla="*/ 5961 h 11669"/>
              <a:gd name="connsiteX2" fmla="*/ 806 w 12607"/>
              <a:gd name="connsiteY2" fmla="*/ 9618 h 11669"/>
              <a:gd name="connsiteX3" fmla="*/ 6536 w 12607"/>
              <a:gd name="connsiteY3" fmla="*/ 11662 h 11669"/>
              <a:gd name="connsiteX4" fmla="*/ 11868 w 12607"/>
              <a:gd name="connsiteY4" fmla="*/ 8855 h 11669"/>
              <a:gd name="connsiteX5" fmla="*/ 11872 w 12607"/>
              <a:gd name="connsiteY5" fmla="*/ 3031 h 11669"/>
              <a:gd name="connsiteX6" fmla="*/ 5936 w 12607"/>
              <a:gd name="connsiteY6" fmla="*/ 7 h 11669"/>
              <a:gd name="connsiteX7" fmla="*/ 740 w 12607"/>
              <a:gd name="connsiteY7" fmla="*/ 2324 h 11669"/>
              <a:gd name="connsiteX0" fmla="*/ 740 w 12458"/>
              <a:gd name="connsiteY0" fmla="*/ 2324 h 11665"/>
              <a:gd name="connsiteX1" fmla="*/ 91 w 12458"/>
              <a:gd name="connsiteY1" fmla="*/ 5961 h 11665"/>
              <a:gd name="connsiteX2" fmla="*/ 806 w 12458"/>
              <a:gd name="connsiteY2" fmla="*/ 9618 h 11665"/>
              <a:gd name="connsiteX3" fmla="*/ 6536 w 12458"/>
              <a:gd name="connsiteY3" fmla="*/ 11662 h 11665"/>
              <a:gd name="connsiteX4" fmla="*/ 11493 w 12458"/>
              <a:gd name="connsiteY4" fmla="*/ 9174 h 11665"/>
              <a:gd name="connsiteX5" fmla="*/ 11872 w 12458"/>
              <a:gd name="connsiteY5" fmla="*/ 3031 h 11665"/>
              <a:gd name="connsiteX6" fmla="*/ 5936 w 12458"/>
              <a:gd name="connsiteY6" fmla="*/ 7 h 11665"/>
              <a:gd name="connsiteX7" fmla="*/ 740 w 12458"/>
              <a:gd name="connsiteY7" fmla="*/ 2324 h 11665"/>
              <a:gd name="connsiteX0" fmla="*/ 740 w 12551"/>
              <a:gd name="connsiteY0" fmla="*/ 2324 h 11665"/>
              <a:gd name="connsiteX1" fmla="*/ 91 w 12551"/>
              <a:gd name="connsiteY1" fmla="*/ 5961 h 11665"/>
              <a:gd name="connsiteX2" fmla="*/ 806 w 12551"/>
              <a:gd name="connsiteY2" fmla="*/ 9618 h 11665"/>
              <a:gd name="connsiteX3" fmla="*/ 6536 w 12551"/>
              <a:gd name="connsiteY3" fmla="*/ 11662 h 11665"/>
              <a:gd name="connsiteX4" fmla="*/ 11493 w 12551"/>
              <a:gd name="connsiteY4" fmla="*/ 9174 h 11665"/>
              <a:gd name="connsiteX5" fmla="*/ 11872 w 12551"/>
              <a:gd name="connsiteY5" fmla="*/ 3031 h 11665"/>
              <a:gd name="connsiteX6" fmla="*/ 5936 w 12551"/>
              <a:gd name="connsiteY6" fmla="*/ 7 h 11665"/>
              <a:gd name="connsiteX7" fmla="*/ 740 w 12551"/>
              <a:gd name="connsiteY7" fmla="*/ 2324 h 11665"/>
              <a:gd name="connsiteX0" fmla="*/ 740 w 12530"/>
              <a:gd name="connsiteY0" fmla="*/ 2324 h 11665"/>
              <a:gd name="connsiteX1" fmla="*/ 91 w 12530"/>
              <a:gd name="connsiteY1" fmla="*/ 5961 h 11665"/>
              <a:gd name="connsiteX2" fmla="*/ 806 w 12530"/>
              <a:gd name="connsiteY2" fmla="*/ 9618 h 11665"/>
              <a:gd name="connsiteX3" fmla="*/ 6536 w 12530"/>
              <a:gd name="connsiteY3" fmla="*/ 11662 h 11665"/>
              <a:gd name="connsiteX4" fmla="*/ 11493 w 12530"/>
              <a:gd name="connsiteY4" fmla="*/ 9174 h 11665"/>
              <a:gd name="connsiteX5" fmla="*/ 11872 w 12530"/>
              <a:gd name="connsiteY5" fmla="*/ 3031 h 11665"/>
              <a:gd name="connsiteX6" fmla="*/ 5936 w 12530"/>
              <a:gd name="connsiteY6" fmla="*/ 7 h 11665"/>
              <a:gd name="connsiteX7" fmla="*/ 740 w 12530"/>
              <a:gd name="connsiteY7" fmla="*/ 2324 h 11665"/>
              <a:gd name="connsiteX0" fmla="*/ 740 w 12502"/>
              <a:gd name="connsiteY0" fmla="*/ 2333 h 11674"/>
              <a:gd name="connsiteX1" fmla="*/ 91 w 12502"/>
              <a:gd name="connsiteY1" fmla="*/ 5970 h 11674"/>
              <a:gd name="connsiteX2" fmla="*/ 806 w 12502"/>
              <a:gd name="connsiteY2" fmla="*/ 9627 h 11674"/>
              <a:gd name="connsiteX3" fmla="*/ 6536 w 12502"/>
              <a:gd name="connsiteY3" fmla="*/ 11671 h 11674"/>
              <a:gd name="connsiteX4" fmla="*/ 11493 w 12502"/>
              <a:gd name="connsiteY4" fmla="*/ 9183 h 11674"/>
              <a:gd name="connsiteX5" fmla="*/ 11934 w 12502"/>
              <a:gd name="connsiteY5" fmla="*/ 3465 h 11674"/>
              <a:gd name="connsiteX6" fmla="*/ 5936 w 12502"/>
              <a:gd name="connsiteY6" fmla="*/ 16 h 11674"/>
              <a:gd name="connsiteX7" fmla="*/ 740 w 12502"/>
              <a:gd name="connsiteY7" fmla="*/ 2333 h 11674"/>
              <a:gd name="connsiteX0" fmla="*/ 740 w 12502"/>
              <a:gd name="connsiteY0" fmla="*/ 2229 h 11570"/>
              <a:gd name="connsiteX1" fmla="*/ 91 w 12502"/>
              <a:gd name="connsiteY1" fmla="*/ 5866 h 11570"/>
              <a:gd name="connsiteX2" fmla="*/ 806 w 12502"/>
              <a:gd name="connsiteY2" fmla="*/ 9523 h 11570"/>
              <a:gd name="connsiteX3" fmla="*/ 6536 w 12502"/>
              <a:gd name="connsiteY3" fmla="*/ 11567 h 11570"/>
              <a:gd name="connsiteX4" fmla="*/ 11493 w 12502"/>
              <a:gd name="connsiteY4" fmla="*/ 9079 h 11570"/>
              <a:gd name="connsiteX5" fmla="*/ 11934 w 12502"/>
              <a:gd name="connsiteY5" fmla="*/ 3361 h 11570"/>
              <a:gd name="connsiteX6" fmla="*/ 6155 w 12502"/>
              <a:gd name="connsiteY6" fmla="*/ 18 h 11570"/>
              <a:gd name="connsiteX7" fmla="*/ 740 w 12502"/>
              <a:gd name="connsiteY7" fmla="*/ 2229 h 11570"/>
              <a:gd name="connsiteX0" fmla="*/ 740 w 12502"/>
              <a:gd name="connsiteY0" fmla="*/ 2232 h 11573"/>
              <a:gd name="connsiteX1" fmla="*/ 91 w 12502"/>
              <a:gd name="connsiteY1" fmla="*/ 5869 h 11573"/>
              <a:gd name="connsiteX2" fmla="*/ 806 w 12502"/>
              <a:gd name="connsiteY2" fmla="*/ 9526 h 11573"/>
              <a:gd name="connsiteX3" fmla="*/ 6536 w 12502"/>
              <a:gd name="connsiteY3" fmla="*/ 11570 h 11573"/>
              <a:gd name="connsiteX4" fmla="*/ 11493 w 12502"/>
              <a:gd name="connsiteY4" fmla="*/ 9082 h 11573"/>
              <a:gd name="connsiteX5" fmla="*/ 11934 w 12502"/>
              <a:gd name="connsiteY5" fmla="*/ 3364 h 11573"/>
              <a:gd name="connsiteX6" fmla="*/ 6155 w 12502"/>
              <a:gd name="connsiteY6" fmla="*/ 21 h 11573"/>
              <a:gd name="connsiteX7" fmla="*/ 740 w 12502"/>
              <a:gd name="connsiteY7" fmla="*/ 2232 h 11573"/>
              <a:gd name="connsiteX0" fmla="*/ 740 w 12502"/>
              <a:gd name="connsiteY0" fmla="*/ 2232 h 11574"/>
              <a:gd name="connsiteX1" fmla="*/ 91 w 12502"/>
              <a:gd name="connsiteY1" fmla="*/ 5869 h 11574"/>
              <a:gd name="connsiteX2" fmla="*/ 806 w 12502"/>
              <a:gd name="connsiteY2" fmla="*/ 9597 h 11574"/>
              <a:gd name="connsiteX3" fmla="*/ 6536 w 12502"/>
              <a:gd name="connsiteY3" fmla="*/ 11570 h 11574"/>
              <a:gd name="connsiteX4" fmla="*/ 11493 w 12502"/>
              <a:gd name="connsiteY4" fmla="*/ 9082 h 11574"/>
              <a:gd name="connsiteX5" fmla="*/ 11934 w 12502"/>
              <a:gd name="connsiteY5" fmla="*/ 3364 h 11574"/>
              <a:gd name="connsiteX6" fmla="*/ 6155 w 12502"/>
              <a:gd name="connsiteY6" fmla="*/ 21 h 11574"/>
              <a:gd name="connsiteX7" fmla="*/ 740 w 12502"/>
              <a:gd name="connsiteY7" fmla="*/ 2232 h 11574"/>
              <a:gd name="connsiteX0" fmla="*/ 748 w 12510"/>
              <a:gd name="connsiteY0" fmla="*/ 2232 h 11577"/>
              <a:gd name="connsiteX1" fmla="*/ 99 w 12510"/>
              <a:gd name="connsiteY1" fmla="*/ 5869 h 11577"/>
              <a:gd name="connsiteX2" fmla="*/ 814 w 12510"/>
              <a:gd name="connsiteY2" fmla="*/ 9597 h 11577"/>
              <a:gd name="connsiteX3" fmla="*/ 6544 w 12510"/>
              <a:gd name="connsiteY3" fmla="*/ 11570 h 11577"/>
              <a:gd name="connsiteX4" fmla="*/ 11501 w 12510"/>
              <a:gd name="connsiteY4" fmla="*/ 9082 h 11577"/>
              <a:gd name="connsiteX5" fmla="*/ 11942 w 12510"/>
              <a:gd name="connsiteY5" fmla="*/ 3364 h 11577"/>
              <a:gd name="connsiteX6" fmla="*/ 6163 w 12510"/>
              <a:gd name="connsiteY6" fmla="*/ 21 h 11577"/>
              <a:gd name="connsiteX7" fmla="*/ 748 w 12510"/>
              <a:gd name="connsiteY7" fmla="*/ 2232 h 11577"/>
              <a:gd name="connsiteX0" fmla="*/ 964 w 12726"/>
              <a:gd name="connsiteY0" fmla="*/ 2228 h 11570"/>
              <a:gd name="connsiteX1" fmla="*/ 34 w 12726"/>
              <a:gd name="connsiteY1" fmla="*/ 5833 h 11570"/>
              <a:gd name="connsiteX2" fmla="*/ 1030 w 12726"/>
              <a:gd name="connsiteY2" fmla="*/ 9593 h 11570"/>
              <a:gd name="connsiteX3" fmla="*/ 6760 w 12726"/>
              <a:gd name="connsiteY3" fmla="*/ 11566 h 11570"/>
              <a:gd name="connsiteX4" fmla="*/ 11717 w 12726"/>
              <a:gd name="connsiteY4" fmla="*/ 9078 h 11570"/>
              <a:gd name="connsiteX5" fmla="*/ 12158 w 12726"/>
              <a:gd name="connsiteY5" fmla="*/ 3360 h 11570"/>
              <a:gd name="connsiteX6" fmla="*/ 6379 w 12726"/>
              <a:gd name="connsiteY6" fmla="*/ 17 h 11570"/>
              <a:gd name="connsiteX7" fmla="*/ 964 w 12726"/>
              <a:gd name="connsiteY7" fmla="*/ 2228 h 11570"/>
              <a:gd name="connsiteX0" fmla="*/ 979 w 12741"/>
              <a:gd name="connsiteY0" fmla="*/ 2228 h 11609"/>
              <a:gd name="connsiteX1" fmla="*/ 49 w 12741"/>
              <a:gd name="connsiteY1" fmla="*/ 5833 h 11609"/>
              <a:gd name="connsiteX2" fmla="*/ 1635 w 12741"/>
              <a:gd name="connsiteY2" fmla="*/ 10295 h 11609"/>
              <a:gd name="connsiteX3" fmla="*/ 6775 w 12741"/>
              <a:gd name="connsiteY3" fmla="*/ 11566 h 11609"/>
              <a:gd name="connsiteX4" fmla="*/ 11732 w 12741"/>
              <a:gd name="connsiteY4" fmla="*/ 9078 h 11609"/>
              <a:gd name="connsiteX5" fmla="*/ 12173 w 12741"/>
              <a:gd name="connsiteY5" fmla="*/ 3360 h 11609"/>
              <a:gd name="connsiteX6" fmla="*/ 6394 w 12741"/>
              <a:gd name="connsiteY6" fmla="*/ 17 h 11609"/>
              <a:gd name="connsiteX7" fmla="*/ 979 w 12741"/>
              <a:gd name="connsiteY7" fmla="*/ 2228 h 11609"/>
              <a:gd name="connsiteX0" fmla="*/ 1095 w 12716"/>
              <a:gd name="connsiteY0" fmla="*/ 1601 h 11652"/>
              <a:gd name="connsiteX1" fmla="*/ 24 w 12716"/>
              <a:gd name="connsiteY1" fmla="*/ 5876 h 11652"/>
              <a:gd name="connsiteX2" fmla="*/ 1610 w 12716"/>
              <a:gd name="connsiteY2" fmla="*/ 10338 h 11652"/>
              <a:gd name="connsiteX3" fmla="*/ 6750 w 12716"/>
              <a:gd name="connsiteY3" fmla="*/ 11609 h 11652"/>
              <a:gd name="connsiteX4" fmla="*/ 11707 w 12716"/>
              <a:gd name="connsiteY4" fmla="*/ 9121 h 11652"/>
              <a:gd name="connsiteX5" fmla="*/ 12148 w 12716"/>
              <a:gd name="connsiteY5" fmla="*/ 3403 h 11652"/>
              <a:gd name="connsiteX6" fmla="*/ 6369 w 12716"/>
              <a:gd name="connsiteY6" fmla="*/ 60 h 11652"/>
              <a:gd name="connsiteX7" fmla="*/ 1095 w 12716"/>
              <a:gd name="connsiteY7" fmla="*/ 1601 h 11652"/>
              <a:gd name="connsiteX0" fmla="*/ 434 w 12055"/>
              <a:gd name="connsiteY0" fmla="*/ 1601 h 11740"/>
              <a:gd name="connsiteX1" fmla="*/ 949 w 12055"/>
              <a:gd name="connsiteY1" fmla="*/ 10338 h 11740"/>
              <a:gd name="connsiteX2" fmla="*/ 6089 w 12055"/>
              <a:gd name="connsiteY2" fmla="*/ 11609 h 11740"/>
              <a:gd name="connsiteX3" fmla="*/ 11046 w 12055"/>
              <a:gd name="connsiteY3" fmla="*/ 9121 h 11740"/>
              <a:gd name="connsiteX4" fmla="*/ 11487 w 12055"/>
              <a:gd name="connsiteY4" fmla="*/ 3403 h 11740"/>
              <a:gd name="connsiteX5" fmla="*/ 5708 w 12055"/>
              <a:gd name="connsiteY5" fmla="*/ 60 h 11740"/>
              <a:gd name="connsiteX6" fmla="*/ 434 w 12055"/>
              <a:gd name="connsiteY6" fmla="*/ 1601 h 11740"/>
              <a:gd name="connsiteX0" fmla="*/ 646 w 12267"/>
              <a:gd name="connsiteY0" fmla="*/ 1653 h 11675"/>
              <a:gd name="connsiteX1" fmla="*/ 711 w 12267"/>
              <a:gd name="connsiteY1" fmla="*/ 9752 h 11675"/>
              <a:gd name="connsiteX2" fmla="*/ 6301 w 12267"/>
              <a:gd name="connsiteY2" fmla="*/ 11661 h 11675"/>
              <a:gd name="connsiteX3" fmla="*/ 11258 w 12267"/>
              <a:gd name="connsiteY3" fmla="*/ 9173 h 11675"/>
              <a:gd name="connsiteX4" fmla="*/ 11699 w 12267"/>
              <a:gd name="connsiteY4" fmla="*/ 3455 h 11675"/>
              <a:gd name="connsiteX5" fmla="*/ 5920 w 12267"/>
              <a:gd name="connsiteY5" fmla="*/ 112 h 11675"/>
              <a:gd name="connsiteX6" fmla="*/ 646 w 12267"/>
              <a:gd name="connsiteY6" fmla="*/ 1653 h 11675"/>
              <a:gd name="connsiteX0" fmla="*/ 995 w 12616"/>
              <a:gd name="connsiteY0" fmla="*/ 1653 h 11714"/>
              <a:gd name="connsiteX1" fmla="*/ 1060 w 12616"/>
              <a:gd name="connsiteY1" fmla="*/ 9752 h 11714"/>
              <a:gd name="connsiteX2" fmla="*/ 6650 w 12616"/>
              <a:gd name="connsiteY2" fmla="*/ 11661 h 11714"/>
              <a:gd name="connsiteX3" fmla="*/ 11607 w 12616"/>
              <a:gd name="connsiteY3" fmla="*/ 9173 h 11714"/>
              <a:gd name="connsiteX4" fmla="*/ 12048 w 12616"/>
              <a:gd name="connsiteY4" fmla="*/ 3455 h 11714"/>
              <a:gd name="connsiteX5" fmla="*/ 6269 w 12616"/>
              <a:gd name="connsiteY5" fmla="*/ 112 h 11714"/>
              <a:gd name="connsiteX6" fmla="*/ 995 w 12616"/>
              <a:gd name="connsiteY6" fmla="*/ 1653 h 11714"/>
              <a:gd name="connsiteX0" fmla="*/ 601 w 12334"/>
              <a:gd name="connsiteY0" fmla="*/ 1865 h 11631"/>
              <a:gd name="connsiteX1" fmla="*/ 778 w 12334"/>
              <a:gd name="connsiteY1" fmla="*/ 9709 h 11631"/>
              <a:gd name="connsiteX2" fmla="*/ 6368 w 12334"/>
              <a:gd name="connsiteY2" fmla="*/ 11618 h 11631"/>
              <a:gd name="connsiteX3" fmla="*/ 11325 w 12334"/>
              <a:gd name="connsiteY3" fmla="*/ 9130 h 11631"/>
              <a:gd name="connsiteX4" fmla="*/ 11766 w 12334"/>
              <a:gd name="connsiteY4" fmla="*/ 3412 h 11631"/>
              <a:gd name="connsiteX5" fmla="*/ 5987 w 12334"/>
              <a:gd name="connsiteY5" fmla="*/ 69 h 11631"/>
              <a:gd name="connsiteX6" fmla="*/ 601 w 12334"/>
              <a:gd name="connsiteY6" fmla="*/ 1865 h 11631"/>
              <a:gd name="connsiteX0" fmla="*/ 579 w 12368"/>
              <a:gd name="connsiteY0" fmla="*/ 2062 h 11604"/>
              <a:gd name="connsiteX1" fmla="*/ 812 w 12368"/>
              <a:gd name="connsiteY1" fmla="*/ 9683 h 11604"/>
              <a:gd name="connsiteX2" fmla="*/ 6402 w 12368"/>
              <a:gd name="connsiteY2" fmla="*/ 11592 h 11604"/>
              <a:gd name="connsiteX3" fmla="*/ 11359 w 12368"/>
              <a:gd name="connsiteY3" fmla="*/ 9104 h 11604"/>
              <a:gd name="connsiteX4" fmla="*/ 11800 w 12368"/>
              <a:gd name="connsiteY4" fmla="*/ 3386 h 11604"/>
              <a:gd name="connsiteX5" fmla="*/ 6021 w 12368"/>
              <a:gd name="connsiteY5" fmla="*/ 43 h 11604"/>
              <a:gd name="connsiteX6" fmla="*/ 579 w 12368"/>
              <a:gd name="connsiteY6" fmla="*/ 2062 h 11604"/>
              <a:gd name="connsiteX0" fmla="*/ 779 w 12568"/>
              <a:gd name="connsiteY0" fmla="*/ 2121 h 11663"/>
              <a:gd name="connsiteX1" fmla="*/ 1012 w 12568"/>
              <a:gd name="connsiteY1" fmla="*/ 9742 h 11663"/>
              <a:gd name="connsiteX2" fmla="*/ 6602 w 12568"/>
              <a:gd name="connsiteY2" fmla="*/ 11651 h 11663"/>
              <a:gd name="connsiteX3" fmla="*/ 11559 w 12568"/>
              <a:gd name="connsiteY3" fmla="*/ 9163 h 11663"/>
              <a:gd name="connsiteX4" fmla="*/ 12000 w 12568"/>
              <a:gd name="connsiteY4" fmla="*/ 3445 h 11663"/>
              <a:gd name="connsiteX5" fmla="*/ 6221 w 12568"/>
              <a:gd name="connsiteY5" fmla="*/ 102 h 11663"/>
              <a:gd name="connsiteX6" fmla="*/ 779 w 12568"/>
              <a:gd name="connsiteY6" fmla="*/ 2121 h 11663"/>
              <a:gd name="connsiteX0" fmla="*/ 736 w 12666"/>
              <a:gd name="connsiteY0" fmla="*/ 2525 h 11588"/>
              <a:gd name="connsiteX1" fmla="*/ 1110 w 12666"/>
              <a:gd name="connsiteY1" fmla="*/ 9668 h 11588"/>
              <a:gd name="connsiteX2" fmla="*/ 6700 w 12666"/>
              <a:gd name="connsiteY2" fmla="*/ 11577 h 11588"/>
              <a:gd name="connsiteX3" fmla="*/ 11657 w 12666"/>
              <a:gd name="connsiteY3" fmla="*/ 9089 h 11588"/>
              <a:gd name="connsiteX4" fmla="*/ 12098 w 12666"/>
              <a:gd name="connsiteY4" fmla="*/ 3371 h 11588"/>
              <a:gd name="connsiteX5" fmla="*/ 6319 w 12666"/>
              <a:gd name="connsiteY5" fmla="*/ 28 h 11588"/>
              <a:gd name="connsiteX6" fmla="*/ 736 w 12666"/>
              <a:gd name="connsiteY6" fmla="*/ 2525 h 11588"/>
              <a:gd name="connsiteX0" fmla="*/ 533 w 12463"/>
              <a:gd name="connsiteY0" fmla="*/ 2636 h 11699"/>
              <a:gd name="connsiteX1" fmla="*/ 907 w 12463"/>
              <a:gd name="connsiteY1" fmla="*/ 9779 h 11699"/>
              <a:gd name="connsiteX2" fmla="*/ 6497 w 12463"/>
              <a:gd name="connsiteY2" fmla="*/ 11688 h 11699"/>
              <a:gd name="connsiteX3" fmla="*/ 11454 w 12463"/>
              <a:gd name="connsiteY3" fmla="*/ 9200 h 11699"/>
              <a:gd name="connsiteX4" fmla="*/ 11895 w 12463"/>
              <a:gd name="connsiteY4" fmla="*/ 3482 h 11699"/>
              <a:gd name="connsiteX5" fmla="*/ 6144 w 12463"/>
              <a:gd name="connsiteY5" fmla="*/ 11 h 11699"/>
              <a:gd name="connsiteX6" fmla="*/ 533 w 12463"/>
              <a:gd name="connsiteY6" fmla="*/ 2636 h 11699"/>
              <a:gd name="connsiteX0" fmla="*/ 677 w 12607"/>
              <a:gd name="connsiteY0" fmla="*/ 2637 h 11700"/>
              <a:gd name="connsiteX1" fmla="*/ 1051 w 12607"/>
              <a:gd name="connsiteY1" fmla="*/ 9780 h 11700"/>
              <a:gd name="connsiteX2" fmla="*/ 6641 w 12607"/>
              <a:gd name="connsiteY2" fmla="*/ 11689 h 11700"/>
              <a:gd name="connsiteX3" fmla="*/ 11598 w 12607"/>
              <a:gd name="connsiteY3" fmla="*/ 9201 h 11700"/>
              <a:gd name="connsiteX4" fmla="*/ 12039 w 12607"/>
              <a:gd name="connsiteY4" fmla="*/ 3483 h 11700"/>
              <a:gd name="connsiteX5" fmla="*/ 6288 w 12607"/>
              <a:gd name="connsiteY5" fmla="*/ 12 h 11700"/>
              <a:gd name="connsiteX6" fmla="*/ 677 w 12607"/>
              <a:gd name="connsiteY6" fmla="*/ 2637 h 11700"/>
              <a:gd name="connsiteX0" fmla="*/ 780 w 12710"/>
              <a:gd name="connsiteY0" fmla="*/ 2637 h 11700"/>
              <a:gd name="connsiteX1" fmla="*/ 1154 w 12710"/>
              <a:gd name="connsiteY1" fmla="*/ 9780 h 11700"/>
              <a:gd name="connsiteX2" fmla="*/ 6744 w 12710"/>
              <a:gd name="connsiteY2" fmla="*/ 11689 h 11700"/>
              <a:gd name="connsiteX3" fmla="*/ 11701 w 12710"/>
              <a:gd name="connsiteY3" fmla="*/ 9201 h 11700"/>
              <a:gd name="connsiteX4" fmla="*/ 12142 w 12710"/>
              <a:gd name="connsiteY4" fmla="*/ 3483 h 11700"/>
              <a:gd name="connsiteX5" fmla="*/ 6391 w 12710"/>
              <a:gd name="connsiteY5" fmla="*/ 12 h 11700"/>
              <a:gd name="connsiteX6" fmla="*/ 780 w 12710"/>
              <a:gd name="connsiteY6" fmla="*/ 2637 h 1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710" h="11700">
                <a:moveTo>
                  <a:pt x="780" y="2637"/>
                </a:moveTo>
                <a:cubicBezTo>
                  <a:pt x="-430" y="4297"/>
                  <a:pt x="-177" y="8271"/>
                  <a:pt x="1154" y="9780"/>
                </a:cubicBezTo>
                <a:cubicBezTo>
                  <a:pt x="2485" y="11289"/>
                  <a:pt x="4986" y="11785"/>
                  <a:pt x="6744" y="11689"/>
                </a:cubicBezTo>
                <a:cubicBezTo>
                  <a:pt x="8502" y="11593"/>
                  <a:pt x="10801" y="10569"/>
                  <a:pt x="11701" y="9201"/>
                </a:cubicBezTo>
                <a:cubicBezTo>
                  <a:pt x="12601" y="7833"/>
                  <a:pt x="13214" y="5447"/>
                  <a:pt x="12142" y="3483"/>
                </a:cubicBezTo>
                <a:cubicBezTo>
                  <a:pt x="10885" y="1448"/>
                  <a:pt x="8285" y="153"/>
                  <a:pt x="6391" y="12"/>
                </a:cubicBezTo>
                <a:cubicBezTo>
                  <a:pt x="4497" y="-129"/>
                  <a:pt x="1990" y="977"/>
                  <a:pt x="780" y="2637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prstDash val="dash"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/>
          </a:p>
        </p:txBody>
      </p:sp>
      <p:sp>
        <p:nvSpPr>
          <p:cNvPr id="20" name="Freeform 5"/>
          <p:cNvSpPr>
            <a:spLocks/>
          </p:cNvSpPr>
          <p:nvPr/>
        </p:nvSpPr>
        <p:spPr bwMode="auto">
          <a:xfrm rot="5245851" flipH="1">
            <a:off x="4631483" y="2086818"/>
            <a:ext cx="4876799" cy="2557365"/>
          </a:xfrm>
          <a:custGeom>
            <a:avLst/>
            <a:gdLst>
              <a:gd name="T0" fmla="*/ 224 w 1468"/>
              <a:gd name="T1" fmla="*/ 204 h 829"/>
              <a:gd name="T2" fmla="*/ 689 w 1468"/>
              <a:gd name="T3" fmla="*/ 819 h 829"/>
              <a:gd name="T4" fmla="*/ 1046 w 1468"/>
              <a:gd name="T5" fmla="*/ 142 h 829"/>
              <a:gd name="T6" fmla="*/ 224 w 1468"/>
              <a:gd name="T7" fmla="*/ 204 h 829"/>
              <a:gd name="connsiteX0" fmla="*/ 601 w 7680"/>
              <a:gd name="connsiteY0" fmla="*/ 1897 h 9316"/>
              <a:gd name="connsiteX1" fmla="*/ 3768 w 7680"/>
              <a:gd name="connsiteY1" fmla="*/ 9315 h 9316"/>
              <a:gd name="connsiteX2" fmla="*/ 6232 w 7680"/>
              <a:gd name="connsiteY2" fmla="*/ 1036 h 9316"/>
              <a:gd name="connsiteX3" fmla="*/ 601 w 7680"/>
              <a:gd name="connsiteY3" fmla="*/ 1897 h 9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" h="9316">
                <a:moveTo>
                  <a:pt x="601" y="1897"/>
                </a:moveTo>
                <a:cubicBezTo>
                  <a:pt x="-230" y="3730"/>
                  <a:pt x="-925" y="9159"/>
                  <a:pt x="3768" y="9315"/>
                </a:cubicBezTo>
                <a:cubicBezTo>
                  <a:pt x="7399" y="9436"/>
                  <a:pt x="9107" y="3569"/>
                  <a:pt x="6232" y="1036"/>
                </a:cubicBezTo>
                <a:cubicBezTo>
                  <a:pt x="4298" y="-677"/>
                  <a:pt x="1548" y="-178"/>
                  <a:pt x="601" y="189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5"/>
          <p:cNvSpPr>
            <a:spLocks/>
          </p:cNvSpPr>
          <p:nvPr/>
        </p:nvSpPr>
        <p:spPr bwMode="auto">
          <a:xfrm rot="5400000" flipH="1">
            <a:off x="4720255" y="2131556"/>
            <a:ext cx="4725692" cy="2431634"/>
          </a:xfrm>
          <a:custGeom>
            <a:avLst/>
            <a:gdLst>
              <a:gd name="T0" fmla="*/ 224 w 1468"/>
              <a:gd name="T1" fmla="*/ 204 h 829"/>
              <a:gd name="T2" fmla="*/ 689 w 1468"/>
              <a:gd name="T3" fmla="*/ 819 h 829"/>
              <a:gd name="T4" fmla="*/ 1046 w 1468"/>
              <a:gd name="T5" fmla="*/ 142 h 829"/>
              <a:gd name="T6" fmla="*/ 224 w 1468"/>
              <a:gd name="T7" fmla="*/ 204 h 829"/>
              <a:gd name="connsiteX0" fmla="*/ 601 w 7680"/>
              <a:gd name="connsiteY0" fmla="*/ 1897 h 9316"/>
              <a:gd name="connsiteX1" fmla="*/ 3768 w 7680"/>
              <a:gd name="connsiteY1" fmla="*/ 9315 h 9316"/>
              <a:gd name="connsiteX2" fmla="*/ 6232 w 7680"/>
              <a:gd name="connsiteY2" fmla="*/ 1036 h 9316"/>
              <a:gd name="connsiteX3" fmla="*/ 601 w 7680"/>
              <a:gd name="connsiteY3" fmla="*/ 1897 h 9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" h="9316">
                <a:moveTo>
                  <a:pt x="601" y="1897"/>
                </a:moveTo>
                <a:cubicBezTo>
                  <a:pt x="-230" y="3730"/>
                  <a:pt x="-925" y="9159"/>
                  <a:pt x="3768" y="9315"/>
                </a:cubicBezTo>
                <a:cubicBezTo>
                  <a:pt x="7399" y="9436"/>
                  <a:pt x="9107" y="3569"/>
                  <a:pt x="6232" y="1036"/>
                </a:cubicBezTo>
                <a:cubicBezTo>
                  <a:pt x="4298" y="-677"/>
                  <a:pt x="1548" y="-178"/>
                  <a:pt x="601" y="189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5"/>
          <p:cNvSpPr>
            <a:spLocks/>
          </p:cNvSpPr>
          <p:nvPr/>
        </p:nvSpPr>
        <p:spPr bwMode="auto">
          <a:xfrm rot="16200000">
            <a:off x="4816827" y="2178052"/>
            <a:ext cx="4510462" cy="2318459"/>
          </a:xfrm>
          <a:custGeom>
            <a:avLst/>
            <a:gdLst>
              <a:gd name="T0" fmla="*/ 224 w 1468"/>
              <a:gd name="T1" fmla="*/ 204 h 829"/>
              <a:gd name="T2" fmla="*/ 689 w 1468"/>
              <a:gd name="T3" fmla="*/ 819 h 829"/>
              <a:gd name="T4" fmla="*/ 1046 w 1468"/>
              <a:gd name="T5" fmla="*/ 142 h 829"/>
              <a:gd name="T6" fmla="*/ 224 w 1468"/>
              <a:gd name="T7" fmla="*/ 204 h 829"/>
              <a:gd name="connsiteX0" fmla="*/ 443 w 7499"/>
              <a:gd name="connsiteY0" fmla="*/ 1827 h 9251"/>
              <a:gd name="connsiteX1" fmla="*/ 3610 w 7499"/>
              <a:gd name="connsiteY1" fmla="*/ 9245 h 9251"/>
              <a:gd name="connsiteX2" fmla="*/ 6042 w 7499"/>
              <a:gd name="connsiteY2" fmla="*/ 1079 h 9251"/>
              <a:gd name="connsiteX3" fmla="*/ 443 w 7499"/>
              <a:gd name="connsiteY3" fmla="*/ 1827 h 9251"/>
              <a:gd name="connsiteX0" fmla="*/ 376 w 9785"/>
              <a:gd name="connsiteY0" fmla="*/ 1974 h 9995"/>
              <a:gd name="connsiteX1" fmla="*/ 4599 w 9785"/>
              <a:gd name="connsiteY1" fmla="*/ 9993 h 9995"/>
              <a:gd name="connsiteX2" fmla="*/ 7842 w 9785"/>
              <a:gd name="connsiteY2" fmla="*/ 1165 h 9995"/>
              <a:gd name="connsiteX3" fmla="*/ 376 w 9785"/>
              <a:gd name="connsiteY3" fmla="*/ 1974 h 9995"/>
              <a:gd name="connsiteX0" fmla="*/ 384 w 9651"/>
              <a:gd name="connsiteY0" fmla="*/ 1975 h 9998"/>
              <a:gd name="connsiteX1" fmla="*/ 4700 w 9651"/>
              <a:gd name="connsiteY1" fmla="*/ 9998 h 9998"/>
              <a:gd name="connsiteX2" fmla="*/ 8014 w 9651"/>
              <a:gd name="connsiteY2" fmla="*/ 1166 h 9998"/>
              <a:gd name="connsiteX3" fmla="*/ 384 w 9651"/>
              <a:gd name="connsiteY3" fmla="*/ 1975 h 9998"/>
              <a:gd name="connsiteX0" fmla="*/ 398 w 10001"/>
              <a:gd name="connsiteY0" fmla="*/ 1742 h 9767"/>
              <a:gd name="connsiteX1" fmla="*/ 4870 w 10001"/>
              <a:gd name="connsiteY1" fmla="*/ 9767 h 9767"/>
              <a:gd name="connsiteX2" fmla="*/ 8304 w 10001"/>
              <a:gd name="connsiteY2" fmla="*/ 933 h 9767"/>
              <a:gd name="connsiteX3" fmla="*/ 398 w 10001"/>
              <a:gd name="connsiteY3" fmla="*/ 1742 h 9767"/>
              <a:gd name="connsiteX0" fmla="*/ 189 w 9791"/>
              <a:gd name="connsiteY0" fmla="*/ 1784 h 10000"/>
              <a:gd name="connsiteX1" fmla="*/ 4661 w 9791"/>
              <a:gd name="connsiteY1" fmla="*/ 10000 h 10000"/>
              <a:gd name="connsiteX2" fmla="*/ 8094 w 9791"/>
              <a:gd name="connsiteY2" fmla="*/ 955 h 10000"/>
              <a:gd name="connsiteX3" fmla="*/ 189 w 9791"/>
              <a:gd name="connsiteY3" fmla="*/ 1784 h 10000"/>
              <a:gd name="connsiteX0" fmla="*/ 193 w 8969"/>
              <a:gd name="connsiteY0" fmla="*/ 1784 h 10000"/>
              <a:gd name="connsiteX1" fmla="*/ 4760 w 8969"/>
              <a:gd name="connsiteY1" fmla="*/ 10000 h 10000"/>
              <a:gd name="connsiteX2" fmla="*/ 8267 w 8969"/>
              <a:gd name="connsiteY2" fmla="*/ 955 h 10000"/>
              <a:gd name="connsiteX3" fmla="*/ 193 w 8969"/>
              <a:gd name="connsiteY3" fmla="*/ 1784 h 10000"/>
              <a:gd name="connsiteX0" fmla="*/ 215 w 10000"/>
              <a:gd name="connsiteY0" fmla="*/ 1307 h 9523"/>
              <a:gd name="connsiteX1" fmla="*/ 5307 w 10000"/>
              <a:gd name="connsiteY1" fmla="*/ 9523 h 9523"/>
              <a:gd name="connsiteX2" fmla="*/ 9217 w 10000"/>
              <a:gd name="connsiteY2" fmla="*/ 478 h 9523"/>
              <a:gd name="connsiteX3" fmla="*/ 215 w 10000"/>
              <a:gd name="connsiteY3" fmla="*/ 1307 h 9523"/>
              <a:gd name="connsiteX0" fmla="*/ 215 w 10000"/>
              <a:gd name="connsiteY0" fmla="*/ 2182 h 10810"/>
              <a:gd name="connsiteX1" fmla="*/ 5307 w 10000"/>
              <a:gd name="connsiteY1" fmla="*/ 10810 h 10810"/>
              <a:gd name="connsiteX2" fmla="*/ 9217 w 10000"/>
              <a:gd name="connsiteY2" fmla="*/ 1312 h 10810"/>
              <a:gd name="connsiteX3" fmla="*/ 4284 w 10000"/>
              <a:gd name="connsiteY3" fmla="*/ 123 h 10810"/>
              <a:gd name="connsiteX4" fmla="*/ 215 w 10000"/>
              <a:gd name="connsiteY4" fmla="*/ 2182 h 10810"/>
              <a:gd name="connsiteX0" fmla="*/ 724 w 10509"/>
              <a:gd name="connsiteY0" fmla="*/ 2182 h 11042"/>
              <a:gd name="connsiteX1" fmla="*/ 426 w 10509"/>
              <a:gd name="connsiteY1" fmla="*/ 7876 h 11042"/>
              <a:gd name="connsiteX2" fmla="*/ 5816 w 10509"/>
              <a:gd name="connsiteY2" fmla="*/ 10810 h 11042"/>
              <a:gd name="connsiteX3" fmla="*/ 9726 w 10509"/>
              <a:gd name="connsiteY3" fmla="*/ 1312 h 11042"/>
              <a:gd name="connsiteX4" fmla="*/ 4793 w 10509"/>
              <a:gd name="connsiteY4" fmla="*/ 123 h 11042"/>
              <a:gd name="connsiteX5" fmla="*/ 724 w 10509"/>
              <a:gd name="connsiteY5" fmla="*/ 2182 h 11042"/>
              <a:gd name="connsiteX0" fmla="*/ 724 w 11600"/>
              <a:gd name="connsiteY0" fmla="*/ 2182 h 10823"/>
              <a:gd name="connsiteX1" fmla="*/ 426 w 11600"/>
              <a:gd name="connsiteY1" fmla="*/ 7876 h 10823"/>
              <a:gd name="connsiteX2" fmla="*/ 5816 w 11600"/>
              <a:gd name="connsiteY2" fmla="*/ 10810 h 10823"/>
              <a:gd name="connsiteX3" fmla="*/ 11442 w 11600"/>
              <a:gd name="connsiteY3" fmla="*/ 7487 h 10823"/>
              <a:gd name="connsiteX4" fmla="*/ 9726 w 11600"/>
              <a:gd name="connsiteY4" fmla="*/ 1312 h 10823"/>
              <a:gd name="connsiteX5" fmla="*/ 4793 w 11600"/>
              <a:gd name="connsiteY5" fmla="*/ 123 h 10823"/>
              <a:gd name="connsiteX6" fmla="*/ 724 w 11600"/>
              <a:gd name="connsiteY6" fmla="*/ 2182 h 10823"/>
              <a:gd name="connsiteX0" fmla="*/ 724 w 11741"/>
              <a:gd name="connsiteY0" fmla="*/ 2092 h 10733"/>
              <a:gd name="connsiteX1" fmla="*/ 426 w 11741"/>
              <a:gd name="connsiteY1" fmla="*/ 7786 h 10733"/>
              <a:gd name="connsiteX2" fmla="*/ 5816 w 11741"/>
              <a:gd name="connsiteY2" fmla="*/ 10720 h 10733"/>
              <a:gd name="connsiteX3" fmla="*/ 11442 w 11741"/>
              <a:gd name="connsiteY3" fmla="*/ 7397 h 10733"/>
              <a:gd name="connsiteX4" fmla="*/ 10747 w 11741"/>
              <a:gd name="connsiteY4" fmla="*/ 1833 h 10733"/>
              <a:gd name="connsiteX5" fmla="*/ 4793 w 11741"/>
              <a:gd name="connsiteY5" fmla="*/ 33 h 10733"/>
              <a:gd name="connsiteX6" fmla="*/ 724 w 11741"/>
              <a:gd name="connsiteY6" fmla="*/ 2092 h 10733"/>
              <a:gd name="connsiteX0" fmla="*/ 724 w 11634"/>
              <a:gd name="connsiteY0" fmla="*/ 2092 h 10733"/>
              <a:gd name="connsiteX1" fmla="*/ 426 w 11634"/>
              <a:gd name="connsiteY1" fmla="*/ 7786 h 10733"/>
              <a:gd name="connsiteX2" fmla="*/ 5816 w 11634"/>
              <a:gd name="connsiteY2" fmla="*/ 10720 h 10733"/>
              <a:gd name="connsiteX3" fmla="*/ 11442 w 11634"/>
              <a:gd name="connsiteY3" fmla="*/ 7397 h 10733"/>
              <a:gd name="connsiteX4" fmla="*/ 10747 w 11634"/>
              <a:gd name="connsiteY4" fmla="*/ 1833 h 10733"/>
              <a:gd name="connsiteX5" fmla="*/ 4793 w 11634"/>
              <a:gd name="connsiteY5" fmla="*/ 33 h 10733"/>
              <a:gd name="connsiteX6" fmla="*/ 724 w 11634"/>
              <a:gd name="connsiteY6" fmla="*/ 2092 h 10733"/>
              <a:gd name="connsiteX0" fmla="*/ 724 w 11758"/>
              <a:gd name="connsiteY0" fmla="*/ 2079 h 10720"/>
              <a:gd name="connsiteX1" fmla="*/ 426 w 11758"/>
              <a:gd name="connsiteY1" fmla="*/ 7773 h 10720"/>
              <a:gd name="connsiteX2" fmla="*/ 5816 w 11758"/>
              <a:gd name="connsiteY2" fmla="*/ 10707 h 10720"/>
              <a:gd name="connsiteX3" fmla="*/ 11442 w 11758"/>
              <a:gd name="connsiteY3" fmla="*/ 7384 h 10720"/>
              <a:gd name="connsiteX4" fmla="*/ 10747 w 11758"/>
              <a:gd name="connsiteY4" fmla="*/ 1820 h 10720"/>
              <a:gd name="connsiteX5" fmla="*/ 4793 w 11758"/>
              <a:gd name="connsiteY5" fmla="*/ 20 h 10720"/>
              <a:gd name="connsiteX6" fmla="*/ 724 w 11758"/>
              <a:gd name="connsiteY6" fmla="*/ 2079 h 10720"/>
              <a:gd name="connsiteX0" fmla="*/ 724 w 11758"/>
              <a:gd name="connsiteY0" fmla="*/ 2079 h 10720"/>
              <a:gd name="connsiteX1" fmla="*/ 426 w 11758"/>
              <a:gd name="connsiteY1" fmla="*/ 7773 h 10720"/>
              <a:gd name="connsiteX2" fmla="*/ 5816 w 11758"/>
              <a:gd name="connsiteY2" fmla="*/ 10707 h 10720"/>
              <a:gd name="connsiteX3" fmla="*/ 11442 w 11758"/>
              <a:gd name="connsiteY3" fmla="*/ 7384 h 10720"/>
              <a:gd name="connsiteX4" fmla="*/ 10747 w 11758"/>
              <a:gd name="connsiteY4" fmla="*/ 1820 h 10720"/>
              <a:gd name="connsiteX5" fmla="*/ 4793 w 11758"/>
              <a:gd name="connsiteY5" fmla="*/ 20 h 10720"/>
              <a:gd name="connsiteX6" fmla="*/ 724 w 11758"/>
              <a:gd name="connsiteY6" fmla="*/ 2079 h 10720"/>
              <a:gd name="connsiteX0" fmla="*/ 724 w 11866"/>
              <a:gd name="connsiteY0" fmla="*/ 2079 h 10720"/>
              <a:gd name="connsiteX1" fmla="*/ 426 w 11866"/>
              <a:gd name="connsiteY1" fmla="*/ 7773 h 10720"/>
              <a:gd name="connsiteX2" fmla="*/ 5816 w 11866"/>
              <a:gd name="connsiteY2" fmla="*/ 10707 h 10720"/>
              <a:gd name="connsiteX3" fmla="*/ 11442 w 11866"/>
              <a:gd name="connsiteY3" fmla="*/ 7384 h 10720"/>
              <a:gd name="connsiteX4" fmla="*/ 10747 w 11866"/>
              <a:gd name="connsiteY4" fmla="*/ 1820 h 10720"/>
              <a:gd name="connsiteX5" fmla="*/ 4793 w 11866"/>
              <a:gd name="connsiteY5" fmla="*/ 20 h 10720"/>
              <a:gd name="connsiteX6" fmla="*/ 724 w 11866"/>
              <a:gd name="connsiteY6" fmla="*/ 2079 h 10720"/>
              <a:gd name="connsiteX0" fmla="*/ 724 w 11866"/>
              <a:gd name="connsiteY0" fmla="*/ 2079 h 10720"/>
              <a:gd name="connsiteX1" fmla="*/ 426 w 11866"/>
              <a:gd name="connsiteY1" fmla="*/ 7773 h 10720"/>
              <a:gd name="connsiteX2" fmla="*/ 5816 w 11866"/>
              <a:gd name="connsiteY2" fmla="*/ 10707 h 10720"/>
              <a:gd name="connsiteX3" fmla="*/ 11442 w 11866"/>
              <a:gd name="connsiteY3" fmla="*/ 7384 h 10720"/>
              <a:gd name="connsiteX4" fmla="*/ 10747 w 11866"/>
              <a:gd name="connsiteY4" fmla="*/ 1820 h 10720"/>
              <a:gd name="connsiteX5" fmla="*/ 4793 w 11866"/>
              <a:gd name="connsiteY5" fmla="*/ 20 h 10720"/>
              <a:gd name="connsiteX6" fmla="*/ 724 w 11866"/>
              <a:gd name="connsiteY6" fmla="*/ 2079 h 10720"/>
              <a:gd name="connsiteX0" fmla="*/ 724 w 11866"/>
              <a:gd name="connsiteY0" fmla="*/ 2079 h 10707"/>
              <a:gd name="connsiteX1" fmla="*/ 426 w 11866"/>
              <a:gd name="connsiteY1" fmla="*/ 7773 h 10707"/>
              <a:gd name="connsiteX2" fmla="*/ 5816 w 11866"/>
              <a:gd name="connsiteY2" fmla="*/ 10707 h 10707"/>
              <a:gd name="connsiteX3" fmla="*/ 11442 w 11866"/>
              <a:gd name="connsiteY3" fmla="*/ 7384 h 10707"/>
              <a:gd name="connsiteX4" fmla="*/ 10747 w 11866"/>
              <a:gd name="connsiteY4" fmla="*/ 1820 h 10707"/>
              <a:gd name="connsiteX5" fmla="*/ 4793 w 11866"/>
              <a:gd name="connsiteY5" fmla="*/ 20 h 10707"/>
              <a:gd name="connsiteX6" fmla="*/ 724 w 11866"/>
              <a:gd name="connsiteY6" fmla="*/ 2079 h 10707"/>
              <a:gd name="connsiteX0" fmla="*/ 739 w 11881"/>
              <a:gd name="connsiteY0" fmla="*/ 2079 h 10710"/>
              <a:gd name="connsiteX1" fmla="*/ 484 w 11881"/>
              <a:gd name="connsiteY1" fmla="*/ 7884 h 10710"/>
              <a:gd name="connsiteX2" fmla="*/ 5831 w 11881"/>
              <a:gd name="connsiteY2" fmla="*/ 10707 h 10710"/>
              <a:gd name="connsiteX3" fmla="*/ 11457 w 11881"/>
              <a:gd name="connsiteY3" fmla="*/ 7384 h 10710"/>
              <a:gd name="connsiteX4" fmla="*/ 10762 w 11881"/>
              <a:gd name="connsiteY4" fmla="*/ 1820 h 10710"/>
              <a:gd name="connsiteX5" fmla="*/ 4808 w 11881"/>
              <a:gd name="connsiteY5" fmla="*/ 20 h 10710"/>
              <a:gd name="connsiteX6" fmla="*/ 739 w 11881"/>
              <a:gd name="connsiteY6" fmla="*/ 2079 h 10710"/>
              <a:gd name="connsiteX0" fmla="*/ 739 w 11881"/>
              <a:gd name="connsiteY0" fmla="*/ 2079 h 10710"/>
              <a:gd name="connsiteX1" fmla="*/ 484 w 11881"/>
              <a:gd name="connsiteY1" fmla="*/ 7884 h 10710"/>
              <a:gd name="connsiteX2" fmla="*/ 5831 w 11881"/>
              <a:gd name="connsiteY2" fmla="*/ 10707 h 10710"/>
              <a:gd name="connsiteX3" fmla="*/ 11457 w 11881"/>
              <a:gd name="connsiteY3" fmla="*/ 7384 h 10710"/>
              <a:gd name="connsiteX4" fmla="*/ 10762 w 11881"/>
              <a:gd name="connsiteY4" fmla="*/ 1820 h 10710"/>
              <a:gd name="connsiteX5" fmla="*/ 4808 w 11881"/>
              <a:gd name="connsiteY5" fmla="*/ 20 h 10710"/>
              <a:gd name="connsiteX6" fmla="*/ 739 w 11881"/>
              <a:gd name="connsiteY6" fmla="*/ 2079 h 10710"/>
              <a:gd name="connsiteX0" fmla="*/ 739 w 11881"/>
              <a:gd name="connsiteY0" fmla="*/ 2079 h 10710"/>
              <a:gd name="connsiteX1" fmla="*/ 484 w 11881"/>
              <a:gd name="connsiteY1" fmla="*/ 7884 h 10710"/>
              <a:gd name="connsiteX2" fmla="*/ 5831 w 11881"/>
              <a:gd name="connsiteY2" fmla="*/ 10707 h 10710"/>
              <a:gd name="connsiteX3" fmla="*/ 11457 w 11881"/>
              <a:gd name="connsiteY3" fmla="*/ 7384 h 10710"/>
              <a:gd name="connsiteX4" fmla="*/ 10762 w 11881"/>
              <a:gd name="connsiteY4" fmla="*/ 1820 h 10710"/>
              <a:gd name="connsiteX5" fmla="*/ 4808 w 11881"/>
              <a:gd name="connsiteY5" fmla="*/ 20 h 10710"/>
              <a:gd name="connsiteX6" fmla="*/ 739 w 11881"/>
              <a:gd name="connsiteY6" fmla="*/ 2079 h 10710"/>
              <a:gd name="connsiteX0" fmla="*/ 756 w 11818"/>
              <a:gd name="connsiteY0" fmla="*/ 2159 h 10790"/>
              <a:gd name="connsiteX1" fmla="*/ 501 w 11818"/>
              <a:gd name="connsiteY1" fmla="*/ 7964 h 10790"/>
              <a:gd name="connsiteX2" fmla="*/ 5848 w 11818"/>
              <a:gd name="connsiteY2" fmla="*/ 10787 h 10790"/>
              <a:gd name="connsiteX3" fmla="*/ 11474 w 11818"/>
              <a:gd name="connsiteY3" fmla="*/ 7464 h 10790"/>
              <a:gd name="connsiteX4" fmla="*/ 10779 w 11818"/>
              <a:gd name="connsiteY4" fmla="*/ 1900 h 10790"/>
              <a:gd name="connsiteX5" fmla="*/ 5173 w 11818"/>
              <a:gd name="connsiteY5" fmla="*/ 17 h 10790"/>
              <a:gd name="connsiteX6" fmla="*/ 756 w 11818"/>
              <a:gd name="connsiteY6" fmla="*/ 2159 h 10790"/>
              <a:gd name="connsiteX0" fmla="*/ 769 w 11831"/>
              <a:gd name="connsiteY0" fmla="*/ 2159 h 10790"/>
              <a:gd name="connsiteX1" fmla="*/ 514 w 11831"/>
              <a:gd name="connsiteY1" fmla="*/ 7964 h 10790"/>
              <a:gd name="connsiteX2" fmla="*/ 5861 w 11831"/>
              <a:gd name="connsiteY2" fmla="*/ 10787 h 10790"/>
              <a:gd name="connsiteX3" fmla="*/ 11487 w 11831"/>
              <a:gd name="connsiteY3" fmla="*/ 7464 h 10790"/>
              <a:gd name="connsiteX4" fmla="*/ 10792 w 11831"/>
              <a:gd name="connsiteY4" fmla="*/ 1900 h 10790"/>
              <a:gd name="connsiteX5" fmla="*/ 5186 w 11831"/>
              <a:gd name="connsiteY5" fmla="*/ 17 h 10790"/>
              <a:gd name="connsiteX6" fmla="*/ 769 w 11831"/>
              <a:gd name="connsiteY6" fmla="*/ 2159 h 10790"/>
              <a:gd name="connsiteX0" fmla="*/ 801 w 11863"/>
              <a:gd name="connsiteY0" fmla="*/ 2159 h 10797"/>
              <a:gd name="connsiteX1" fmla="*/ 481 w 11863"/>
              <a:gd name="connsiteY1" fmla="*/ 8270 h 10797"/>
              <a:gd name="connsiteX2" fmla="*/ 5893 w 11863"/>
              <a:gd name="connsiteY2" fmla="*/ 10787 h 10797"/>
              <a:gd name="connsiteX3" fmla="*/ 11519 w 11863"/>
              <a:gd name="connsiteY3" fmla="*/ 7464 h 10797"/>
              <a:gd name="connsiteX4" fmla="*/ 10824 w 11863"/>
              <a:gd name="connsiteY4" fmla="*/ 1900 h 10797"/>
              <a:gd name="connsiteX5" fmla="*/ 5218 w 11863"/>
              <a:gd name="connsiteY5" fmla="*/ 17 h 10797"/>
              <a:gd name="connsiteX6" fmla="*/ 801 w 11863"/>
              <a:gd name="connsiteY6" fmla="*/ 2159 h 10797"/>
              <a:gd name="connsiteX0" fmla="*/ 905 w 11967"/>
              <a:gd name="connsiteY0" fmla="*/ 2159 h 10797"/>
              <a:gd name="connsiteX1" fmla="*/ 585 w 11967"/>
              <a:gd name="connsiteY1" fmla="*/ 8270 h 10797"/>
              <a:gd name="connsiteX2" fmla="*/ 5997 w 11967"/>
              <a:gd name="connsiteY2" fmla="*/ 10787 h 10797"/>
              <a:gd name="connsiteX3" fmla="*/ 11623 w 11967"/>
              <a:gd name="connsiteY3" fmla="*/ 7464 h 10797"/>
              <a:gd name="connsiteX4" fmla="*/ 10928 w 11967"/>
              <a:gd name="connsiteY4" fmla="*/ 1900 h 10797"/>
              <a:gd name="connsiteX5" fmla="*/ 5322 w 11967"/>
              <a:gd name="connsiteY5" fmla="*/ 17 h 10797"/>
              <a:gd name="connsiteX6" fmla="*/ 905 w 11967"/>
              <a:gd name="connsiteY6" fmla="*/ 2159 h 10797"/>
              <a:gd name="connsiteX0" fmla="*/ 824 w 11939"/>
              <a:gd name="connsiteY0" fmla="*/ 2159 h 11017"/>
              <a:gd name="connsiteX1" fmla="*/ 504 w 11939"/>
              <a:gd name="connsiteY1" fmla="*/ 8270 h 11017"/>
              <a:gd name="connsiteX2" fmla="*/ 6220 w 11939"/>
              <a:gd name="connsiteY2" fmla="*/ 11009 h 11017"/>
              <a:gd name="connsiteX3" fmla="*/ 11542 w 11939"/>
              <a:gd name="connsiteY3" fmla="*/ 7464 h 11017"/>
              <a:gd name="connsiteX4" fmla="*/ 10847 w 11939"/>
              <a:gd name="connsiteY4" fmla="*/ 1900 h 11017"/>
              <a:gd name="connsiteX5" fmla="*/ 5241 w 11939"/>
              <a:gd name="connsiteY5" fmla="*/ 17 h 11017"/>
              <a:gd name="connsiteX6" fmla="*/ 824 w 11939"/>
              <a:gd name="connsiteY6" fmla="*/ 2159 h 11017"/>
              <a:gd name="connsiteX0" fmla="*/ 824 w 11939"/>
              <a:gd name="connsiteY0" fmla="*/ 2159 h 11014"/>
              <a:gd name="connsiteX1" fmla="*/ 504 w 11939"/>
              <a:gd name="connsiteY1" fmla="*/ 8270 h 11014"/>
              <a:gd name="connsiteX2" fmla="*/ 6220 w 11939"/>
              <a:gd name="connsiteY2" fmla="*/ 11009 h 11014"/>
              <a:gd name="connsiteX3" fmla="*/ 11542 w 11939"/>
              <a:gd name="connsiteY3" fmla="*/ 7464 h 11014"/>
              <a:gd name="connsiteX4" fmla="*/ 10847 w 11939"/>
              <a:gd name="connsiteY4" fmla="*/ 1900 h 11014"/>
              <a:gd name="connsiteX5" fmla="*/ 5241 w 11939"/>
              <a:gd name="connsiteY5" fmla="*/ 17 h 11014"/>
              <a:gd name="connsiteX6" fmla="*/ 824 w 11939"/>
              <a:gd name="connsiteY6" fmla="*/ 2159 h 11014"/>
              <a:gd name="connsiteX0" fmla="*/ 824 w 12073"/>
              <a:gd name="connsiteY0" fmla="*/ 2159 h 11013"/>
              <a:gd name="connsiteX1" fmla="*/ 504 w 12073"/>
              <a:gd name="connsiteY1" fmla="*/ 8270 h 11013"/>
              <a:gd name="connsiteX2" fmla="*/ 6220 w 12073"/>
              <a:gd name="connsiteY2" fmla="*/ 11009 h 11013"/>
              <a:gd name="connsiteX3" fmla="*/ 11716 w 12073"/>
              <a:gd name="connsiteY3" fmla="*/ 7714 h 11013"/>
              <a:gd name="connsiteX4" fmla="*/ 10847 w 12073"/>
              <a:gd name="connsiteY4" fmla="*/ 1900 h 11013"/>
              <a:gd name="connsiteX5" fmla="*/ 5241 w 12073"/>
              <a:gd name="connsiteY5" fmla="*/ 17 h 11013"/>
              <a:gd name="connsiteX6" fmla="*/ 824 w 12073"/>
              <a:gd name="connsiteY6" fmla="*/ 2159 h 11013"/>
              <a:gd name="connsiteX0" fmla="*/ 824 w 12094"/>
              <a:gd name="connsiteY0" fmla="*/ 2159 h 11013"/>
              <a:gd name="connsiteX1" fmla="*/ 504 w 12094"/>
              <a:gd name="connsiteY1" fmla="*/ 8270 h 11013"/>
              <a:gd name="connsiteX2" fmla="*/ 6220 w 12094"/>
              <a:gd name="connsiteY2" fmla="*/ 11009 h 11013"/>
              <a:gd name="connsiteX3" fmla="*/ 11716 w 12094"/>
              <a:gd name="connsiteY3" fmla="*/ 7714 h 11013"/>
              <a:gd name="connsiteX4" fmla="*/ 10847 w 12094"/>
              <a:gd name="connsiteY4" fmla="*/ 1900 h 11013"/>
              <a:gd name="connsiteX5" fmla="*/ 5241 w 12094"/>
              <a:gd name="connsiteY5" fmla="*/ 17 h 11013"/>
              <a:gd name="connsiteX6" fmla="*/ 824 w 12094"/>
              <a:gd name="connsiteY6" fmla="*/ 2159 h 11013"/>
              <a:gd name="connsiteX0" fmla="*/ 824 w 12072"/>
              <a:gd name="connsiteY0" fmla="*/ 2159 h 10846"/>
              <a:gd name="connsiteX1" fmla="*/ 504 w 12072"/>
              <a:gd name="connsiteY1" fmla="*/ 8270 h 10846"/>
              <a:gd name="connsiteX2" fmla="*/ 6242 w 12072"/>
              <a:gd name="connsiteY2" fmla="*/ 10842 h 10846"/>
              <a:gd name="connsiteX3" fmla="*/ 11716 w 12072"/>
              <a:gd name="connsiteY3" fmla="*/ 7714 h 10846"/>
              <a:gd name="connsiteX4" fmla="*/ 10847 w 12072"/>
              <a:gd name="connsiteY4" fmla="*/ 1900 h 10846"/>
              <a:gd name="connsiteX5" fmla="*/ 5241 w 12072"/>
              <a:gd name="connsiteY5" fmla="*/ 17 h 10846"/>
              <a:gd name="connsiteX6" fmla="*/ 824 w 12072"/>
              <a:gd name="connsiteY6" fmla="*/ 2159 h 10846"/>
              <a:gd name="connsiteX0" fmla="*/ 824 w 12072"/>
              <a:gd name="connsiteY0" fmla="*/ 2159 h 10842"/>
              <a:gd name="connsiteX1" fmla="*/ 504 w 12072"/>
              <a:gd name="connsiteY1" fmla="*/ 8270 h 10842"/>
              <a:gd name="connsiteX2" fmla="*/ 6242 w 12072"/>
              <a:gd name="connsiteY2" fmla="*/ 10842 h 10842"/>
              <a:gd name="connsiteX3" fmla="*/ 11716 w 12072"/>
              <a:gd name="connsiteY3" fmla="*/ 7714 h 10842"/>
              <a:gd name="connsiteX4" fmla="*/ 10847 w 12072"/>
              <a:gd name="connsiteY4" fmla="*/ 1900 h 10842"/>
              <a:gd name="connsiteX5" fmla="*/ 5241 w 12072"/>
              <a:gd name="connsiteY5" fmla="*/ 17 h 10842"/>
              <a:gd name="connsiteX6" fmla="*/ 824 w 12072"/>
              <a:gd name="connsiteY6" fmla="*/ 2159 h 10842"/>
              <a:gd name="connsiteX0" fmla="*/ 824 w 12072"/>
              <a:gd name="connsiteY0" fmla="*/ 2159 h 10844"/>
              <a:gd name="connsiteX1" fmla="*/ 504 w 12072"/>
              <a:gd name="connsiteY1" fmla="*/ 8270 h 10844"/>
              <a:gd name="connsiteX2" fmla="*/ 6242 w 12072"/>
              <a:gd name="connsiteY2" fmla="*/ 10842 h 10844"/>
              <a:gd name="connsiteX3" fmla="*/ 11716 w 12072"/>
              <a:gd name="connsiteY3" fmla="*/ 7714 h 10844"/>
              <a:gd name="connsiteX4" fmla="*/ 10847 w 12072"/>
              <a:gd name="connsiteY4" fmla="*/ 1900 h 10844"/>
              <a:gd name="connsiteX5" fmla="*/ 5241 w 12072"/>
              <a:gd name="connsiteY5" fmla="*/ 17 h 10844"/>
              <a:gd name="connsiteX6" fmla="*/ 824 w 12072"/>
              <a:gd name="connsiteY6" fmla="*/ 2159 h 10844"/>
              <a:gd name="connsiteX0" fmla="*/ 824 w 12190"/>
              <a:gd name="connsiteY0" fmla="*/ 2159 h 10844"/>
              <a:gd name="connsiteX1" fmla="*/ 504 w 12190"/>
              <a:gd name="connsiteY1" fmla="*/ 8270 h 10844"/>
              <a:gd name="connsiteX2" fmla="*/ 6242 w 12190"/>
              <a:gd name="connsiteY2" fmla="*/ 10842 h 10844"/>
              <a:gd name="connsiteX3" fmla="*/ 11716 w 12190"/>
              <a:gd name="connsiteY3" fmla="*/ 7714 h 10844"/>
              <a:gd name="connsiteX4" fmla="*/ 11173 w 12190"/>
              <a:gd name="connsiteY4" fmla="*/ 1928 h 10844"/>
              <a:gd name="connsiteX5" fmla="*/ 5241 w 12190"/>
              <a:gd name="connsiteY5" fmla="*/ 17 h 10844"/>
              <a:gd name="connsiteX6" fmla="*/ 824 w 12190"/>
              <a:gd name="connsiteY6" fmla="*/ 2159 h 10844"/>
              <a:gd name="connsiteX0" fmla="*/ 824 w 12319"/>
              <a:gd name="connsiteY0" fmla="*/ 2159 h 10844"/>
              <a:gd name="connsiteX1" fmla="*/ 504 w 12319"/>
              <a:gd name="connsiteY1" fmla="*/ 8270 h 10844"/>
              <a:gd name="connsiteX2" fmla="*/ 6242 w 12319"/>
              <a:gd name="connsiteY2" fmla="*/ 10842 h 10844"/>
              <a:gd name="connsiteX3" fmla="*/ 11716 w 12319"/>
              <a:gd name="connsiteY3" fmla="*/ 7714 h 10844"/>
              <a:gd name="connsiteX4" fmla="*/ 11173 w 12319"/>
              <a:gd name="connsiteY4" fmla="*/ 1928 h 10844"/>
              <a:gd name="connsiteX5" fmla="*/ 5241 w 12319"/>
              <a:gd name="connsiteY5" fmla="*/ 17 h 10844"/>
              <a:gd name="connsiteX6" fmla="*/ 824 w 12319"/>
              <a:gd name="connsiteY6" fmla="*/ 2159 h 10844"/>
              <a:gd name="connsiteX0" fmla="*/ 824 w 12329"/>
              <a:gd name="connsiteY0" fmla="*/ 2175 h 10860"/>
              <a:gd name="connsiteX1" fmla="*/ 504 w 12329"/>
              <a:gd name="connsiteY1" fmla="*/ 8286 h 10860"/>
              <a:gd name="connsiteX2" fmla="*/ 6242 w 12329"/>
              <a:gd name="connsiteY2" fmla="*/ 10858 h 10860"/>
              <a:gd name="connsiteX3" fmla="*/ 11716 w 12329"/>
              <a:gd name="connsiteY3" fmla="*/ 7730 h 10860"/>
              <a:gd name="connsiteX4" fmla="*/ 11173 w 12329"/>
              <a:gd name="connsiteY4" fmla="*/ 1944 h 10860"/>
              <a:gd name="connsiteX5" fmla="*/ 5241 w 12329"/>
              <a:gd name="connsiteY5" fmla="*/ 33 h 10860"/>
              <a:gd name="connsiteX6" fmla="*/ 824 w 12329"/>
              <a:gd name="connsiteY6" fmla="*/ 2175 h 10860"/>
              <a:gd name="connsiteX0" fmla="*/ 825 w 12190"/>
              <a:gd name="connsiteY0" fmla="*/ 2378 h 11063"/>
              <a:gd name="connsiteX1" fmla="*/ 505 w 12190"/>
              <a:gd name="connsiteY1" fmla="*/ 8489 h 11063"/>
              <a:gd name="connsiteX2" fmla="*/ 6243 w 12190"/>
              <a:gd name="connsiteY2" fmla="*/ 11061 h 11063"/>
              <a:gd name="connsiteX3" fmla="*/ 11717 w 12190"/>
              <a:gd name="connsiteY3" fmla="*/ 7933 h 11063"/>
              <a:gd name="connsiteX4" fmla="*/ 11174 w 12190"/>
              <a:gd name="connsiteY4" fmla="*/ 2147 h 11063"/>
              <a:gd name="connsiteX5" fmla="*/ 5264 w 12190"/>
              <a:gd name="connsiteY5" fmla="*/ 14 h 11063"/>
              <a:gd name="connsiteX6" fmla="*/ 825 w 12190"/>
              <a:gd name="connsiteY6" fmla="*/ 2378 h 11063"/>
              <a:gd name="connsiteX0" fmla="*/ 825 w 12356"/>
              <a:gd name="connsiteY0" fmla="*/ 2378 h 11063"/>
              <a:gd name="connsiteX1" fmla="*/ 505 w 12356"/>
              <a:gd name="connsiteY1" fmla="*/ 8489 h 11063"/>
              <a:gd name="connsiteX2" fmla="*/ 6243 w 12356"/>
              <a:gd name="connsiteY2" fmla="*/ 11061 h 11063"/>
              <a:gd name="connsiteX3" fmla="*/ 11717 w 12356"/>
              <a:gd name="connsiteY3" fmla="*/ 7933 h 11063"/>
              <a:gd name="connsiteX4" fmla="*/ 11174 w 12356"/>
              <a:gd name="connsiteY4" fmla="*/ 2147 h 11063"/>
              <a:gd name="connsiteX5" fmla="*/ 5264 w 12356"/>
              <a:gd name="connsiteY5" fmla="*/ 14 h 11063"/>
              <a:gd name="connsiteX6" fmla="*/ 825 w 12356"/>
              <a:gd name="connsiteY6" fmla="*/ 2378 h 11063"/>
              <a:gd name="connsiteX0" fmla="*/ 825 w 12354"/>
              <a:gd name="connsiteY0" fmla="*/ 2388 h 11073"/>
              <a:gd name="connsiteX1" fmla="*/ 505 w 12354"/>
              <a:gd name="connsiteY1" fmla="*/ 8499 h 11073"/>
              <a:gd name="connsiteX2" fmla="*/ 6243 w 12354"/>
              <a:gd name="connsiteY2" fmla="*/ 11071 h 11073"/>
              <a:gd name="connsiteX3" fmla="*/ 11717 w 12354"/>
              <a:gd name="connsiteY3" fmla="*/ 7943 h 11073"/>
              <a:gd name="connsiteX4" fmla="*/ 11174 w 12354"/>
              <a:gd name="connsiteY4" fmla="*/ 2157 h 11073"/>
              <a:gd name="connsiteX5" fmla="*/ 5264 w 12354"/>
              <a:gd name="connsiteY5" fmla="*/ 24 h 11073"/>
              <a:gd name="connsiteX6" fmla="*/ 825 w 12354"/>
              <a:gd name="connsiteY6" fmla="*/ 2388 h 11073"/>
              <a:gd name="connsiteX0" fmla="*/ 825 w 12284"/>
              <a:gd name="connsiteY0" fmla="*/ 2379 h 11066"/>
              <a:gd name="connsiteX1" fmla="*/ 505 w 12284"/>
              <a:gd name="connsiteY1" fmla="*/ 8490 h 11066"/>
              <a:gd name="connsiteX2" fmla="*/ 6243 w 12284"/>
              <a:gd name="connsiteY2" fmla="*/ 11062 h 11066"/>
              <a:gd name="connsiteX3" fmla="*/ 11847 w 12284"/>
              <a:gd name="connsiteY3" fmla="*/ 7962 h 11066"/>
              <a:gd name="connsiteX4" fmla="*/ 11174 w 12284"/>
              <a:gd name="connsiteY4" fmla="*/ 2148 h 11066"/>
              <a:gd name="connsiteX5" fmla="*/ 5264 w 12284"/>
              <a:gd name="connsiteY5" fmla="*/ 15 h 11066"/>
              <a:gd name="connsiteX6" fmla="*/ 825 w 12284"/>
              <a:gd name="connsiteY6" fmla="*/ 2379 h 11066"/>
              <a:gd name="connsiteX0" fmla="*/ 825 w 12395"/>
              <a:gd name="connsiteY0" fmla="*/ 2378 h 11065"/>
              <a:gd name="connsiteX1" fmla="*/ 505 w 12395"/>
              <a:gd name="connsiteY1" fmla="*/ 8489 h 11065"/>
              <a:gd name="connsiteX2" fmla="*/ 6243 w 12395"/>
              <a:gd name="connsiteY2" fmla="*/ 11061 h 11065"/>
              <a:gd name="connsiteX3" fmla="*/ 11847 w 12395"/>
              <a:gd name="connsiteY3" fmla="*/ 7961 h 11065"/>
              <a:gd name="connsiteX4" fmla="*/ 11174 w 12395"/>
              <a:gd name="connsiteY4" fmla="*/ 2147 h 11065"/>
              <a:gd name="connsiteX5" fmla="*/ 5264 w 12395"/>
              <a:gd name="connsiteY5" fmla="*/ 14 h 11065"/>
              <a:gd name="connsiteX6" fmla="*/ 825 w 12395"/>
              <a:gd name="connsiteY6" fmla="*/ 2378 h 11065"/>
              <a:gd name="connsiteX0" fmla="*/ 825 w 12368"/>
              <a:gd name="connsiteY0" fmla="*/ 2387 h 11074"/>
              <a:gd name="connsiteX1" fmla="*/ 505 w 12368"/>
              <a:gd name="connsiteY1" fmla="*/ 8498 h 11074"/>
              <a:gd name="connsiteX2" fmla="*/ 6243 w 12368"/>
              <a:gd name="connsiteY2" fmla="*/ 11070 h 11074"/>
              <a:gd name="connsiteX3" fmla="*/ 11847 w 12368"/>
              <a:gd name="connsiteY3" fmla="*/ 7970 h 11074"/>
              <a:gd name="connsiteX4" fmla="*/ 11174 w 12368"/>
              <a:gd name="connsiteY4" fmla="*/ 2156 h 11074"/>
              <a:gd name="connsiteX5" fmla="*/ 5264 w 12368"/>
              <a:gd name="connsiteY5" fmla="*/ 23 h 11074"/>
              <a:gd name="connsiteX6" fmla="*/ 825 w 12368"/>
              <a:gd name="connsiteY6" fmla="*/ 2387 h 11074"/>
              <a:gd name="connsiteX0" fmla="*/ 825 w 12368"/>
              <a:gd name="connsiteY0" fmla="*/ 2387 h 11071"/>
              <a:gd name="connsiteX1" fmla="*/ 505 w 12368"/>
              <a:gd name="connsiteY1" fmla="*/ 8498 h 11071"/>
              <a:gd name="connsiteX2" fmla="*/ 6243 w 12368"/>
              <a:gd name="connsiteY2" fmla="*/ 11070 h 11071"/>
              <a:gd name="connsiteX3" fmla="*/ 11847 w 12368"/>
              <a:gd name="connsiteY3" fmla="*/ 7970 h 11071"/>
              <a:gd name="connsiteX4" fmla="*/ 11174 w 12368"/>
              <a:gd name="connsiteY4" fmla="*/ 2156 h 11071"/>
              <a:gd name="connsiteX5" fmla="*/ 5264 w 12368"/>
              <a:gd name="connsiteY5" fmla="*/ 23 h 11071"/>
              <a:gd name="connsiteX6" fmla="*/ 825 w 12368"/>
              <a:gd name="connsiteY6" fmla="*/ 2387 h 11071"/>
              <a:gd name="connsiteX0" fmla="*/ 802 w 12345"/>
              <a:gd name="connsiteY0" fmla="*/ 2387 h 11071"/>
              <a:gd name="connsiteX1" fmla="*/ 482 w 12345"/>
              <a:gd name="connsiteY1" fmla="*/ 8498 h 11071"/>
              <a:gd name="connsiteX2" fmla="*/ 6220 w 12345"/>
              <a:gd name="connsiteY2" fmla="*/ 11070 h 11071"/>
              <a:gd name="connsiteX3" fmla="*/ 11824 w 12345"/>
              <a:gd name="connsiteY3" fmla="*/ 7970 h 11071"/>
              <a:gd name="connsiteX4" fmla="*/ 11151 w 12345"/>
              <a:gd name="connsiteY4" fmla="*/ 2156 h 11071"/>
              <a:gd name="connsiteX5" fmla="*/ 5241 w 12345"/>
              <a:gd name="connsiteY5" fmla="*/ 23 h 11071"/>
              <a:gd name="connsiteX6" fmla="*/ 802 w 12345"/>
              <a:gd name="connsiteY6" fmla="*/ 2387 h 11071"/>
              <a:gd name="connsiteX0" fmla="*/ 917 w 12460"/>
              <a:gd name="connsiteY0" fmla="*/ 2387 h 11071"/>
              <a:gd name="connsiteX1" fmla="*/ 597 w 12460"/>
              <a:gd name="connsiteY1" fmla="*/ 8498 h 11071"/>
              <a:gd name="connsiteX2" fmla="*/ 6335 w 12460"/>
              <a:gd name="connsiteY2" fmla="*/ 11070 h 11071"/>
              <a:gd name="connsiteX3" fmla="*/ 11939 w 12460"/>
              <a:gd name="connsiteY3" fmla="*/ 7970 h 11071"/>
              <a:gd name="connsiteX4" fmla="*/ 11266 w 12460"/>
              <a:gd name="connsiteY4" fmla="*/ 2156 h 11071"/>
              <a:gd name="connsiteX5" fmla="*/ 5356 w 12460"/>
              <a:gd name="connsiteY5" fmla="*/ 23 h 11071"/>
              <a:gd name="connsiteX6" fmla="*/ 917 w 12460"/>
              <a:gd name="connsiteY6" fmla="*/ 2387 h 11071"/>
              <a:gd name="connsiteX0" fmla="*/ 917 w 12460"/>
              <a:gd name="connsiteY0" fmla="*/ 2387 h 11071"/>
              <a:gd name="connsiteX1" fmla="*/ 597 w 12460"/>
              <a:gd name="connsiteY1" fmla="*/ 8498 h 11071"/>
              <a:gd name="connsiteX2" fmla="*/ 6335 w 12460"/>
              <a:gd name="connsiteY2" fmla="*/ 11070 h 11071"/>
              <a:gd name="connsiteX3" fmla="*/ 11939 w 12460"/>
              <a:gd name="connsiteY3" fmla="*/ 7970 h 11071"/>
              <a:gd name="connsiteX4" fmla="*/ 11266 w 12460"/>
              <a:gd name="connsiteY4" fmla="*/ 2156 h 11071"/>
              <a:gd name="connsiteX5" fmla="*/ 5356 w 12460"/>
              <a:gd name="connsiteY5" fmla="*/ 23 h 11071"/>
              <a:gd name="connsiteX6" fmla="*/ 917 w 12460"/>
              <a:gd name="connsiteY6" fmla="*/ 2387 h 11071"/>
              <a:gd name="connsiteX0" fmla="*/ 803 w 12262"/>
              <a:gd name="connsiteY0" fmla="*/ 2297 h 10981"/>
              <a:gd name="connsiteX1" fmla="*/ 483 w 12262"/>
              <a:gd name="connsiteY1" fmla="*/ 8408 h 10981"/>
              <a:gd name="connsiteX2" fmla="*/ 6221 w 12262"/>
              <a:gd name="connsiteY2" fmla="*/ 10980 h 10981"/>
              <a:gd name="connsiteX3" fmla="*/ 11825 w 12262"/>
              <a:gd name="connsiteY3" fmla="*/ 7880 h 10981"/>
              <a:gd name="connsiteX4" fmla="*/ 11152 w 12262"/>
              <a:gd name="connsiteY4" fmla="*/ 2066 h 10981"/>
              <a:gd name="connsiteX5" fmla="*/ 5264 w 12262"/>
              <a:gd name="connsiteY5" fmla="*/ 16 h 10981"/>
              <a:gd name="connsiteX6" fmla="*/ 803 w 12262"/>
              <a:gd name="connsiteY6" fmla="*/ 2297 h 10981"/>
              <a:gd name="connsiteX0" fmla="*/ 803 w 12262"/>
              <a:gd name="connsiteY0" fmla="*/ 2282 h 10966"/>
              <a:gd name="connsiteX1" fmla="*/ 483 w 12262"/>
              <a:gd name="connsiteY1" fmla="*/ 8393 h 10966"/>
              <a:gd name="connsiteX2" fmla="*/ 6221 w 12262"/>
              <a:gd name="connsiteY2" fmla="*/ 10965 h 10966"/>
              <a:gd name="connsiteX3" fmla="*/ 11825 w 12262"/>
              <a:gd name="connsiteY3" fmla="*/ 7865 h 10966"/>
              <a:gd name="connsiteX4" fmla="*/ 11152 w 12262"/>
              <a:gd name="connsiteY4" fmla="*/ 2051 h 10966"/>
              <a:gd name="connsiteX5" fmla="*/ 5264 w 12262"/>
              <a:gd name="connsiteY5" fmla="*/ 1 h 10966"/>
              <a:gd name="connsiteX6" fmla="*/ 803 w 12262"/>
              <a:gd name="connsiteY6" fmla="*/ 2282 h 10966"/>
              <a:gd name="connsiteX0" fmla="*/ 825 w 12264"/>
              <a:gd name="connsiteY0" fmla="*/ 2420 h 11104"/>
              <a:gd name="connsiteX1" fmla="*/ 505 w 12264"/>
              <a:gd name="connsiteY1" fmla="*/ 8531 h 11104"/>
              <a:gd name="connsiteX2" fmla="*/ 6243 w 12264"/>
              <a:gd name="connsiteY2" fmla="*/ 11103 h 11104"/>
              <a:gd name="connsiteX3" fmla="*/ 11847 w 12264"/>
              <a:gd name="connsiteY3" fmla="*/ 8003 h 11104"/>
              <a:gd name="connsiteX4" fmla="*/ 11174 w 12264"/>
              <a:gd name="connsiteY4" fmla="*/ 2189 h 11104"/>
              <a:gd name="connsiteX5" fmla="*/ 5764 w 12264"/>
              <a:gd name="connsiteY5" fmla="*/ 0 h 11104"/>
              <a:gd name="connsiteX6" fmla="*/ 825 w 12264"/>
              <a:gd name="connsiteY6" fmla="*/ 2420 h 11104"/>
              <a:gd name="connsiteX0" fmla="*/ 825 w 12351"/>
              <a:gd name="connsiteY0" fmla="*/ 2420 h 11104"/>
              <a:gd name="connsiteX1" fmla="*/ 505 w 12351"/>
              <a:gd name="connsiteY1" fmla="*/ 8531 h 11104"/>
              <a:gd name="connsiteX2" fmla="*/ 6243 w 12351"/>
              <a:gd name="connsiteY2" fmla="*/ 11103 h 11104"/>
              <a:gd name="connsiteX3" fmla="*/ 11847 w 12351"/>
              <a:gd name="connsiteY3" fmla="*/ 8003 h 11104"/>
              <a:gd name="connsiteX4" fmla="*/ 11174 w 12351"/>
              <a:gd name="connsiteY4" fmla="*/ 2189 h 11104"/>
              <a:gd name="connsiteX5" fmla="*/ 5764 w 12351"/>
              <a:gd name="connsiteY5" fmla="*/ 0 h 11104"/>
              <a:gd name="connsiteX6" fmla="*/ 825 w 12351"/>
              <a:gd name="connsiteY6" fmla="*/ 2420 h 11104"/>
              <a:gd name="connsiteX0" fmla="*/ 825 w 12372"/>
              <a:gd name="connsiteY0" fmla="*/ 2420 h 11104"/>
              <a:gd name="connsiteX1" fmla="*/ 505 w 12372"/>
              <a:gd name="connsiteY1" fmla="*/ 8531 h 11104"/>
              <a:gd name="connsiteX2" fmla="*/ 6243 w 12372"/>
              <a:gd name="connsiteY2" fmla="*/ 11103 h 11104"/>
              <a:gd name="connsiteX3" fmla="*/ 11847 w 12372"/>
              <a:gd name="connsiteY3" fmla="*/ 8003 h 11104"/>
              <a:gd name="connsiteX4" fmla="*/ 11174 w 12372"/>
              <a:gd name="connsiteY4" fmla="*/ 2189 h 11104"/>
              <a:gd name="connsiteX5" fmla="*/ 5764 w 12372"/>
              <a:gd name="connsiteY5" fmla="*/ 0 h 11104"/>
              <a:gd name="connsiteX6" fmla="*/ 825 w 12372"/>
              <a:gd name="connsiteY6" fmla="*/ 2420 h 11104"/>
              <a:gd name="connsiteX0" fmla="*/ 850 w 12397"/>
              <a:gd name="connsiteY0" fmla="*/ 2281 h 11104"/>
              <a:gd name="connsiteX1" fmla="*/ 530 w 12397"/>
              <a:gd name="connsiteY1" fmla="*/ 8531 h 11104"/>
              <a:gd name="connsiteX2" fmla="*/ 6268 w 12397"/>
              <a:gd name="connsiteY2" fmla="*/ 11103 h 11104"/>
              <a:gd name="connsiteX3" fmla="*/ 11872 w 12397"/>
              <a:gd name="connsiteY3" fmla="*/ 8003 h 11104"/>
              <a:gd name="connsiteX4" fmla="*/ 11199 w 12397"/>
              <a:gd name="connsiteY4" fmla="*/ 2189 h 11104"/>
              <a:gd name="connsiteX5" fmla="*/ 5789 w 12397"/>
              <a:gd name="connsiteY5" fmla="*/ 0 h 11104"/>
              <a:gd name="connsiteX6" fmla="*/ 850 w 12397"/>
              <a:gd name="connsiteY6" fmla="*/ 2281 h 11104"/>
              <a:gd name="connsiteX0" fmla="*/ 850 w 12397"/>
              <a:gd name="connsiteY0" fmla="*/ 2281 h 11104"/>
              <a:gd name="connsiteX1" fmla="*/ 530 w 12397"/>
              <a:gd name="connsiteY1" fmla="*/ 8531 h 11104"/>
              <a:gd name="connsiteX2" fmla="*/ 6268 w 12397"/>
              <a:gd name="connsiteY2" fmla="*/ 11103 h 11104"/>
              <a:gd name="connsiteX3" fmla="*/ 11872 w 12397"/>
              <a:gd name="connsiteY3" fmla="*/ 8003 h 11104"/>
              <a:gd name="connsiteX4" fmla="*/ 11199 w 12397"/>
              <a:gd name="connsiteY4" fmla="*/ 2189 h 11104"/>
              <a:gd name="connsiteX5" fmla="*/ 5789 w 12397"/>
              <a:gd name="connsiteY5" fmla="*/ 0 h 11104"/>
              <a:gd name="connsiteX6" fmla="*/ 850 w 12397"/>
              <a:gd name="connsiteY6" fmla="*/ 2281 h 11104"/>
              <a:gd name="connsiteX0" fmla="*/ 826 w 12373"/>
              <a:gd name="connsiteY0" fmla="*/ 2281 h 11104"/>
              <a:gd name="connsiteX1" fmla="*/ 506 w 12373"/>
              <a:gd name="connsiteY1" fmla="*/ 8531 h 11104"/>
              <a:gd name="connsiteX2" fmla="*/ 6244 w 12373"/>
              <a:gd name="connsiteY2" fmla="*/ 11103 h 11104"/>
              <a:gd name="connsiteX3" fmla="*/ 11848 w 12373"/>
              <a:gd name="connsiteY3" fmla="*/ 8003 h 11104"/>
              <a:gd name="connsiteX4" fmla="*/ 11175 w 12373"/>
              <a:gd name="connsiteY4" fmla="*/ 2189 h 11104"/>
              <a:gd name="connsiteX5" fmla="*/ 5765 w 12373"/>
              <a:gd name="connsiteY5" fmla="*/ 0 h 11104"/>
              <a:gd name="connsiteX6" fmla="*/ 826 w 12373"/>
              <a:gd name="connsiteY6" fmla="*/ 2281 h 11104"/>
              <a:gd name="connsiteX0" fmla="*/ 853 w 12397"/>
              <a:gd name="connsiteY0" fmla="*/ 2281 h 11160"/>
              <a:gd name="connsiteX1" fmla="*/ 533 w 12397"/>
              <a:gd name="connsiteY1" fmla="*/ 8531 h 11160"/>
              <a:gd name="connsiteX2" fmla="*/ 6314 w 12397"/>
              <a:gd name="connsiteY2" fmla="*/ 11159 h 11160"/>
              <a:gd name="connsiteX3" fmla="*/ 11875 w 12397"/>
              <a:gd name="connsiteY3" fmla="*/ 8003 h 11160"/>
              <a:gd name="connsiteX4" fmla="*/ 11202 w 12397"/>
              <a:gd name="connsiteY4" fmla="*/ 2189 h 11160"/>
              <a:gd name="connsiteX5" fmla="*/ 5792 w 12397"/>
              <a:gd name="connsiteY5" fmla="*/ 0 h 11160"/>
              <a:gd name="connsiteX6" fmla="*/ 853 w 12397"/>
              <a:gd name="connsiteY6" fmla="*/ 2281 h 11160"/>
              <a:gd name="connsiteX0" fmla="*/ 853 w 12397"/>
              <a:gd name="connsiteY0" fmla="*/ 2281 h 11160"/>
              <a:gd name="connsiteX1" fmla="*/ 533 w 12397"/>
              <a:gd name="connsiteY1" fmla="*/ 8531 h 11160"/>
              <a:gd name="connsiteX2" fmla="*/ 6314 w 12397"/>
              <a:gd name="connsiteY2" fmla="*/ 11159 h 11160"/>
              <a:gd name="connsiteX3" fmla="*/ 11875 w 12397"/>
              <a:gd name="connsiteY3" fmla="*/ 8003 h 11160"/>
              <a:gd name="connsiteX4" fmla="*/ 11202 w 12397"/>
              <a:gd name="connsiteY4" fmla="*/ 2189 h 11160"/>
              <a:gd name="connsiteX5" fmla="*/ 5792 w 12397"/>
              <a:gd name="connsiteY5" fmla="*/ 0 h 11160"/>
              <a:gd name="connsiteX6" fmla="*/ 853 w 12397"/>
              <a:gd name="connsiteY6" fmla="*/ 2281 h 11160"/>
              <a:gd name="connsiteX0" fmla="*/ 853 w 12397"/>
              <a:gd name="connsiteY0" fmla="*/ 2281 h 11160"/>
              <a:gd name="connsiteX1" fmla="*/ 533 w 12397"/>
              <a:gd name="connsiteY1" fmla="*/ 8531 h 11160"/>
              <a:gd name="connsiteX2" fmla="*/ 6314 w 12397"/>
              <a:gd name="connsiteY2" fmla="*/ 11159 h 11160"/>
              <a:gd name="connsiteX3" fmla="*/ 11875 w 12397"/>
              <a:gd name="connsiteY3" fmla="*/ 8003 h 11160"/>
              <a:gd name="connsiteX4" fmla="*/ 11202 w 12397"/>
              <a:gd name="connsiteY4" fmla="*/ 2189 h 11160"/>
              <a:gd name="connsiteX5" fmla="*/ 5792 w 12397"/>
              <a:gd name="connsiteY5" fmla="*/ 0 h 11160"/>
              <a:gd name="connsiteX6" fmla="*/ 853 w 12397"/>
              <a:gd name="connsiteY6" fmla="*/ 2281 h 11160"/>
              <a:gd name="connsiteX0" fmla="*/ 853 w 12393"/>
              <a:gd name="connsiteY0" fmla="*/ 2281 h 11160"/>
              <a:gd name="connsiteX1" fmla="*/ 533 w 12393"/>
              <a:gd name="connsiteY1" fmla="*/ 8531 h 11160"/>
              <a:gd name="connsiteX2" fmla="*/ 6314 w 12393"/>
              <a:gd name="connsiteY2" fmla="*/ 11159 h 11160"/>
              <a:gd name="connsiteX3" fmla="*/ 11875 w 12393"/>
              <a:gd name="connsiteY3" fmla="*/ 8003 h 11160"/>
              <a:gd name="connsiteX4" fmla="*/ 11202 w 12393"/>
              <a:gd name="connsiteY4" fmla="*/ 2189 h 11160"/>
              <a:gd name="connsiteX5" fmla="*/ 5792 w 12393"/>
              <a:gd name="connsiteY5" fmla="*/ 0 h 11160"/>
              <a:gd name="connsiteX6" fmla="*/ 853 w 12393"/>
              <a:gd name="connsiteY6" fmla="*/ 2281 h 11160"/>
              <a:gd name="connsiteX0" fmla="*/ 853 w 12387"/>
              <a:gd name="connsiteY0" fmla="*/ 2281 h 11160"/>
              <a:gd name="connsiteX1" fmla="*/ 533 w 12387"/>
              <a:gd name="connsiteY1" fmla="*/ 8531 h 11160"/>
              <a:gd name="connsiteX2" fmla="*/ 6314 w 12387"/>
              <a:gd name="connsiteY2" fmla="*/ 11159 h 11160"/>
              <a:gd name="connsiteX3" fmla="*/ 11875 w 12387"/>
              <a:gd name="connsiteY3" fmla="*/ 8003 h 11160"/>
              <a:gd name="connsiteX4" fmla="*/ 11202 w 12387"/>
              <a:gd name="connsiteY4" fmla="*/ 2189 h 11160"/>
              <a:gd name="connsiteX5" fmla="*/ 5792 w 12387"/>
              <a:gd name="connsiteY5" fmla="*/ 0 h 11160"/>
              <a:gd name="connsiteX6" fmla="*/ 853 w 12387"/>
              <a:gd name="connsiteY6" fmla="*/ 2281 h 11160"/>
              <a:gd name="connsiteX0" fmla="*/ 853 w 12508"/>
              <a:gd name="connsiteY0" fmla="*/ 2281 h 11160"/>
              <a:gd name="connsiteX1" fmla="*/ 533 w 12508"/>
              <a:gd name="connsiteY1" fmla="*/ 8531 h 11160"/>
              <a:gd name="connsiteX2" fmla="*/ 6314 w 12508"/>
              <a:gd name="connsiteY2" fmla="*/ 11159 h 11160"/>
              <a:gd name="connsiteX3" fmla="*/ 11875 w 12508"/>
              <a:gd name="connsiteY3" fmla="*/ 8003 h 11160"/>
              <a:gd name="connsiteX4" fmla="*/ 11202 w 12508"/>
              <a:gd name="connsiteY4" fmla="*/ 2189 h 11160"/>
              <a:gd name="connsiteX5" fmla="*/ 5792 w 12508"/>
              <a:gd name="connsiteY5" fmla="*/ 0 h 11160"/>
              <a:gd name="connsiteX6" fmla="*/ 853 w 12508"/>
              <a:gd name="connsiteY6" fmla="*/ 2281 h 11160"/>
              <a:gd name="connsiteX0" fmla="*/ 853 w 12511"/>
              <a:gd name="connsiteY0" fmla="*/ 2283 h 11162"/>
              <a:gd name="connsiteX1" fmla="*/ 533 w 12511"/>
              <a:gd name="connsiteY1" fmla="*/ 8533 h 11162"/>
              <a:gd name="connsiteX2" fmla="*/ 6314 w 12511"/>
              <a:gd name="connsiteY2" fmla="*/ 11161 h 11162"/>
              <a:gd name="connsiteX3" fmla="*/ 11875 w 12511"/>
              <a:gd name="connsiteY3" fmla="*/ 8005 h 11162"/>
              <a:gd name="connsiteX4" fmla="*/ 11441 w 12511"/>
              <a:gd name="connsiteY4" fmla="*/ 2636 h 11162"/>
              <a:gd name="connsiteX5" fmla="*/ 5792 w 12511"/>
              <a:gd name="connsiteY5" fmla="*/ 2 h 11162"/>
              <a:gd name="connsiteX6" fmla="*/ 853 w 12511"/>
              <a:gd name="connsiteY6" fmla="*/ 2283 h 11162"/>
              <a:gd name="connsiteX0" fmla="*/ 853 w 12383"/>
              <a:gd name="connsiteY0" fmla="*/ 2118 h 10997"/>
              <a:gd name="connsiteX1" fmla="*/ 533 w 12383"/>
              <a:gd name="connsiteY1" fmla="*/ 8368 h 10997"/>
              <a:gd name="connsiteX2" fmla="*/ 6314 w 12383"/>
              <a:gd name="connsiteY2" fmla="*/ 10996 h 10997"/>
              <a:gd name="connsiteX3" fmla="*/ 11875 w 12383"/>
              <a:gd name="connsiteY3" fmla="*/ 7840 h 10997"/>
              <a:gd name="connsiteX4" fmla="*/ 11441 w 12383"/>
              <a:gd name="connsiteY4" fmla="*/ 2471 h 10997"/>
              <a:gd name="connsiteX5" fmla="*/ 5792 w 12383"/>
              <a:gd name="connsiteY5" fmla="*/ 4 h 10997"/>
              <a:gd name="connsiteX6" fmla="*/ 853 w 12383"/>
              <a:gd name="connsiteY6" fmla="*/ 2118 h 10997"/>
              <a:gd name="connsiteX0" fmla="*/ 1040 w 12570"/>
              <a:gd name="connsiteY0" fmla="*/ 2118 h 11002"/>
              <a:gd name="connsiteX1" fmla="*/ 459 w 12570"/>
              <a:gd name="connsiteY1" fmla="*/ 8451 h 11002"/>
              <a:gd name="connsiteX2" fmla="*/ 6501 w 12570"/>
              <a:gd name="connsiteY2" fmla="*/ 10996 h 11002"/>
              <a:gd name="connsiteX3" fmla="*/ 12062 w 12570"/>
              <a:gd name="connsiteY3" fmla="*/ 7840 h 11002"/>
              <a:gd name="connsiteX4" fmla="*/ 11628 w 12570"/>
              <a:gd name="connsiteY4" fmla="*/ 2471 h 11002"/>
              <a:gd name="connsiteX5" fmla="*/ 5979 w 12570"/>
              <a:gd name="connsiteY5" fmla="*/ 4 h 11002"/>
              <a:gd name="connsiteX6" fmla="*/ 1040 w 12570"/>
              <a:gd name="connsiteY6" fmla="*/ 2118 h 11002"/>
              <a:gd name="connsiteX0" fmla="*/ 1117 w 12647"/>
              <a:gd name="connsiteY0" fmla="*/ 2118 h 11002"/>
              <a:gd name="connsiteX1" fmla="*/ 536 w 12647"/>
              <a:gd name="connsiteY1" fmla="*/ 8451 h 11002"/>
              <a:gd name="connsiteX2" fmla="*/ 6578 w 12647"/>
              <a:gd name="connsiteY2" fmla="*/ 10996 h 11002"/>
              <a:gd name="connsiteX3" fmla="*/ 12139 w 12647"/>
              <a:gd name="connsiteY3" fmla="*/ 7840 h 11002"/>
              <a:gd name="connsiteX4" fmla="*/ 11705 w 12647"/>
              <a:gd name="connsiteY4" fmla="*/ 2471 h 11002"/>
              <a:gd name="connsiteX5" fmla="*/ 6056 w 12647"/>
              <a:gd name="connsiteY5" fmla="*/ 4 h 11002"/>
              <a:gd name="connsiteX6" fmla="*/ 1117 w 12647"/>
              <a:gd name="connsiteY6" fmla="*/ 2118 h 11002"/>
              <a:gd name="connsiteX0" fmla="*/ 1105 w 12635"/>
              <a:gd name="connsiteY0" fmla="*/ 2118 h 11005"/>
              <a:gd name="connsiteX1" fmla="*/ 524 w 12635"/>
              <a:gd name="connsiteY1" fmla="*/ 8451 h 11005"/>
              <a:gd name="connsiteX2" fmla="*/ 6566 w 12635"/>
              <a:gd name="connsiteY2" fmla="*/ 10996 h 11005"/>
              <a:gd name="connsiteX3" fmla="*/ 12127 w 12635"/>
              <a:gd name="connsiteY3" fmla="*/ 7840 h 11005"/>
              <a:gd name="connsiteX4" fmla="*/ 11693 w 12635"/>
              <a:gd name="connsiteY4" fmla="*/ 2471 h 11005"/>
              <a:gd name="connsiteX5" fmla="*/ 6044 w 12635"/>
              <a:gd name="connsiteY5" fmla="*/ 4 h 11005"/>
              <a:gd name="connsiteX6" fmla="*/ 1105 w 12635"/>
              <a:gd name="connsiteY6" fmla="*/ 2118 h 11005"/>
              <a:gd name="connsiteX0" fmla="*/ 1049 w 12571"/>
              <a:gd name="connsiteY0" fmla="*/ 2118 h 11168"/>
              <a:gd name="connsiteX1" fmla="*/ 468 w 12571"/>
              <a:gd name="connsiteY1" fmla="*/ 8451 h 11168"/>
              <a:gd name="connsiteX2" fmla="*/ 6619 w 12571"/>
              <a:gd name="connsiteY2" fmla="*/ 11163 h 11168"/>
              <a:gd name="connsiteX3" fmla="*/ 12071 w 12571"/>
              <a:gd name="connsiteY3" fmla="*/ 7840 h 11168"/>
              <a:gd name="connsiteX4" fmla="*/ 11637 w 12571"/>
              <a:gd name="connsiteY4" fmla="*/ 2471 h 11168"/>
              <a:gd name="connsiteX5" fmla="*/ 5988 w 12571"/>
              <a:gd name="connsiteY5" fmla="*/ 4 h 11168"/>
              <a:gd name="connsiteX6" fmla="*/ 1049 w 12571"/>
              <a:gd name="connsiteY6" fmla="*/ 2118 h 11168"/>
              <a:gd name="connsiteX0" fmla="*/ 1022 w 12544"/>
              <a:gd name="connsiteY0" fmla="*/ 2118 h 11170"/>
              <a:gd name="connsiteX1" fmla="*/ 441 w 12544"/>
              <a:gd name="connsiteY1" fmla="*/ 8451 h 11170"/>
              <a:gd name="connsiteX2" fmla="*/ 6592 w 12544"/>
              <a:gd name="connsiteY2" fmla="*/ 11163 h 11170"/>
              <a:gd name="connsiteX3" fmla="*/ 12044 w 12544"/>
              <a:gd name="connsiteY3" fmla="*/ 7840 h 11170"/>
              <a:gd name="connsiteX4" fmla="*/ 11610 w 12544"/>
              <a:gd name="connsiteY4" fmla="*/ 2471 h 11170"/>
              <a:gd name="connsiteX5" fmla="*/ 5961 w 12544"/>
              <a:gd name="connsiteY5" fmla="*/ 4 h 11170"/>
              <a:gd name="connsiteX6" fmla="*/ 1022 w 12544"/>
              <a:gd name="connsiteY6" fmla="*/ 2118 h 11170"/>
              <a:gd name="connsiteX0" fmla="*/ 1022 w 12516"/>
              <a:gd name="connsiteY0" fmla="*/ 2118 h 11170"/>
              <a:gd name="connsiteX1" fmla="*/ 441 w 12516"/>
              <a:gd name="connsiteY1" fmla="*/ 8451 h 11170"/>
              <a:gd name="connsiteX2" fmla="*/ 6592 w 12516"/>
              <a:gd name="connsiteY2" fmla="*/ 11163 h 11170"/>
              <a:gd name="connsiteX3" fmla="*/ 12044 w 12516"/>
              <a:gd name="connsiteY3" fmla="*/ 7840 h 11170"/>
              <a:gd name="connsiteX4" fmla="*/ 11610 w 12516"/>
              <a:gd name="connsiteY4" fmla="*/ 2471 h 11170"/>
              <a:gd name="connsiteX5" fmla="*/ 5961 w 12516"/>
              <a:gd name="connsiteY5" fmla="*/ 4 h 11170"/>
              <a:gd name="connsiteX6" fmla="*/ 1022 w 12516"/>
              <a:gd name="connsiteY6" fmla="*/ 2118 h 11170"/>
              <a:gd name="connsiteX0" fmla="*/ 1022 w 12502"/>
              <a:gd name="connsiteY0" fmla="*/ 2118 h 11170"/>
              <a:gd name="connsiteX1" fmla="*/ 441 w 12502"/>
              <a:gd name="connsiteY1" fmla="*/ 8451 h 11170"/>
              <a:gd name="connsiteX2" fmla="*/ 6592 w 12502"/>
              <a:gd name="connsiteY2" fmla="*/ 11163 h 11170"/>
              <a:gd name="connsiteX3" fmla="*/ 12044 w 12502"/>
              <a:gd name="connsiteY3" fmla="*/ 7840 h 11170"/>
              <a:gd name="connsiteX4" fmla="*/ 11610 w 12502"/>
              <a:gd name="connsiteY4" fmla="*/ 2471 h 11170"/>
              <a:gd name="connsiteX5" fmla="*/ 5961 w 12502"/>
              <a:gd name="connsiteY5" fmla="*/ 4 h 11170"/>
              <a:gd name="connsiteX6" fmla="*/ 1022 w 12502"/>
              <a:gd name="connsiteY6" fmla="*/ 2118 h 11170"/>
              <a:gd name="connsiteX0" fmla="*/ 955 w 12587"/>
              <a:gd name="connsiteY0" fmla="*/ 2090 h 11168"/>
              <a:gd name="connsiteX1" fmla="*/ 526 w 12587"/>
              <a:gd name="connsiteY1" fmla="*/ 8451 h 11168"/>
              <a:gd name="connsiteX2" fmla="*/ 6677 w 12587"/>
              <a:gd name="connsiteY2" fmla="*/ 11163 h 11168"/>
              <a:gd name="connsiteX3" fmla="*/ 12129 w 12587"/>
              <a:gd name="connsiteY3" fmla="*/ 7840 h 11168"/>
              <a:gd name="connsiteX4" fmla="*/ 11695 w 12587"/>
              <a:gd name="connsiteY4" fmla="*/ 2471 h 11168"/>
              <a:gd name="connsiteX5" fmla="*/ 6046 w 12587"/>
              <a:gd name="connsiteY5" fmla="*/ 4 h 11168"/>
              <a:gd name="connsiteX6" fmla="*/ 955 w 12587"/>
              <a:gd name="connsiteY6" fmla="*/ 2090 h 11168"/>
              <a:gd name="connsiteX0" fmla="*/ 1032 w 12664"/>
              <a:gd name="connsiteY0" fmla="*/ 2090 h 11168"/>
              <a:gd name="connsiteX1" fmla="*/ 603 w 12664"/>
              <a:gd name="connsiteY1" fmla="*/ 8451 h 11168"/>
              <a:gd name="connsiteX2" fmla="*/ 6754 w 12664"/>
              <a:gd name="connsiteY2" fmla="*/ 11163 h 11168"/>
              <a:gd name="connsiteX3" fmla="*/ 12206 w 12664"/>
              <a:gd name="connsiteY3" fmla="*/ 7840 h 11168"/>
              <a:gd name="connsiteX4" fmla="*/ 11772 w 12664"/>
              <a:gd name="connsiteY4" fmla="*/ 2471 h 11168"/>
              <a:gd name="connsiteX5" fmla="*/ 6123 w 12664"/>
              <a:gd name="connsiteY5" fmla="*/ 4 h 11168"/>
              <a:gd name="connsiteX6" fmla="*/ 1032 w 12664"/>
              <a:gd name="connsiteY6" fmla="*/ 2090 h 11168"/>
              <a:gd name="connsiteX0" fmla="*/ 956 w 12588"/>
              <a:gd name="connsiteY0" fmla="*/ 2090 h 11172"/>
              <a:gd name="connsiteX1" fmla="*/ 527 w 12588"/>
              <a:gd name="connsiteY1" fmla="*/ 8618 h 11172"/>
              <a:gd name="connsiteX2" fmla="*/ 6678 w 12588"/>
              <a:gd name="connsiteY2" fmla="*/ 11163 h 11172"/>
              <a:gd name="connsiteX3" fmla="*/ 12130 w 12588"/>
              <a:gd name="connsiteY3" fmla="*/ 7840 h 11172"/>
              <a:gd name="connsiteX4" fmla="*/ 11696 w 12588"/>
              <a:gd name="connsiteY4" fmla="*/ 2471 h 11172"/>
              <a:gd name="connsiteX5" fmla="*/ 6047 w 12588"/>
              <a:gd name="connsiteY5" fmla="*/ 4 h 11172"/>
              <a:gd name="connsiteX6" fmla="*/ 956 w 12588"/>
              <a:gd name="connsiteY6" fmla="*/ 2090 h 11172"/>
              <a:gd name="connsiteX0" fmla="*/ 1069 w 12701"/>
              <a:gd name="connsiteY0" fmla="*/ 2090 h 11172"/>
              <a:gd name="connsiteX1" fmla="*/ 640 w 12701"/>
              <a:gd name="connsiteY1" fmla="*/ 8618 h 11172"/>
              <a:gd name="connsiteX2" fmla="*/ 6791 w 12701"/>
              <a:gd name="connsiteY2" fmla="*/ 11163 h 11172"/>
              <a:gd name="connsiteX3" fmla="*/ 12243 w 12701"/>
              <a:gd name="connsiteY3" fmla="*/ 7840 h 11172"/>
              <a:gd name="connsiteX4" fmla="*/ 11809 w 12701"/>
              <a:gd name="connsiteY4" fmla="*/ 2471 h 11172"/>
              <a:gd name="connsiteX5" fmla="*/ 6160 w 12701"/>
              <a:gd name="connsiteY5" fmla="*/ 4 h 11172"/>
              <a:gd name="connsiteX6" fmla="*/ 1069 w 12701"/>
              <a:gd name="connsiteY6" fmla="*/ 2090 h 11172"/>
              <a:gd name="connsiteX0" fmla="*/ 1069 w 12701"/>
              <a:gd name="connsiteY0" fmla="*/ 2090 h 11177"/>
              <a:gd name="connsiteX1" fmla="*/ 640 w 12701"/>
              <a:gd name="connsiteY1" fmla="*/ 8618 h 11177"/>
              <a:gd name="connsiteX2" fmla="*/ 6791 w 12701"/>
              <a:gd name="connsiteY2" fmla="*/ 11163 h 11177"/>
              <a:gd name="connsiteX3" fmla="*/ 12243 w 12701"/>
              <a:gd name="connsiteY3" fmla="*/ 7840 h 11177"/>
              <a:gd name="connsiteX4" fmla="*/ 11809 w 12701"/>
              <a:gd name="connsiteY4" fmla="*/ 2471 h 11177"/>
              <a:gd name="connsiteX5" fmla="*/ 6160 w 12701"/>
              <a:gd name="connsiteY5" fmla="*/ 4 h 11177"/>
              <a:gd name="connsiteX6" fmla="*/ 1069 w 12701"/>
              <a:gd name="connsiteY6" fmla="*/ 2090 h 11177"/>
              <a:gd name="connsiteX0" fmla="*/ 1069 w 12701"/>
              <a:gd name="connsiteY0" fmla="*/ 2200 h 11287"/>
              <a:gd name="connsiteX1" fmla="*/ 640 w 12701"/>
              <a:gd name="connsiteY1" fmla="*/ 8728 h 11287"/>
              <a:gd name="connsiteX2" fmla="*/ 6791 w 12701"/>
              <a:gd name="connsiteY2" fmla="*/ 11273 h 11287"/>
              <a:gd name="connsiteX3" fmla="*/ 12243 w 12701"/>
              <a:gd name="connsiteY3" fmla="*/ 7950 h 11287"/>
              <a:gd name="connsiteX4" fmla="*/ 11809 w 12701"/>
              <a:gd name="connsiteY4" fmla="*/ 2581 h 11287"/>
              <a:gd name="connsiteX5" fmla="*/ 6160 w 12701"/>
              <a:gd name="connsiteY5" fmla="*/ 3 h 11287"/>
              <a:gd name="connsiteX6" fmla="*/ 1069 w 12701"/>
              <a:gd name="connsiteY6" fmla="*/ 2200 h 11287"/>
              <a:gd name="connsiteX0" fmla="*/ 1069 w 12701"/>
              <a:gd name="connsiteY0" fmla="*/ 2208 h 11295"/>
              <a:gd name="connsiteX1" fmla="*/ 640 w 12701"/>
              <a:gd name="connsiteY1" fmla="*/ 8736 h 11295"/>
              <a:gd name="connsiteX2" fmla="*/ 6791 w 12701"/>
              <a:gd name="connsiteY2" fmla="*/ 11281 h 11295"/>
              <a:gd name="connsiteX3" fmla="*/ 12243 w 12701"/>
              <a:gd name="connsiteY3" fmla="*/ 7958 h 11295"/>
              <a:gd name="connsiteX4" fmla="*/ 11809 w 12701"/>
              <a:gd name="connsiteY4" fmla="*/ 2589 h 11295"/>
              <a:gd name="connsiteX5" fmla="*/ 6160 w 12701"/>
              <a:gd name="connsiteY5" fmla="*/ 11 h 11295"/>
              <a:gd name="connsiteX6" fmla="*/ 1069 w 12701"/>
              <a:gd name="connsiteY6" fmla="*/ 2208 h 11295"/>
              <a:gd name="connsiteX0" fmla="*/ 1069 w 12701"/>
              <a:gd name="connsiteY0" fmla="*/ 2204 h 11291"/>
              <a:gd name="connsiteX1" fmla="*/ 640 w 12701"/>
              <a:gd name="connsiteY1" fmla="*/ 8732 h 11291"/>
              <a:gd name="connsiteX2" fmla="*/ 6791 w 12701"/>
              <a:gd name="connsiteY2" fmla="*/ 11277 h 11291"/>
              <a:gd name="connsiteX3" fmla="*/ 12243 w 12701"/>
              <a:gd name="connsiteY3" fmla="*/ 7954 h 11291"/>
              <a:gd name="connsiteX4" fmla="*/ 11809 w 12701"/>
              <a:gd name="connsiteY4" fmla="*/ 2585 h 11291"/>
              <a:gd name="connsiteX5" fmla="*/ 6160 w 12701"/>
              <a:gd name="connsiteY5" fmla="*/ 7 h 11291"/>
              <a:gd name="connsiteX6" fmla="*/ 1069 w 12701"/>
              <a:gd name="connsiteY6" fmla="*/ 2204 h 11291"/>
              <a:gd name="connsiteX0" fmla="*/ 1069 w 12845"/>
              <a:gd name="connsiteY0" fmla="*/ 2204 h 11291"/>
              <a:gd name="connsiteX1" fmla="*/ 640 w 12845"/>
              <a:gd name="connsiteY1" fmla="*/ 8732 h 11291"/>
              <a:gd name="connsiteX2" fmla="*/ 6791 w 12845"/>
              <a:gd name="connsiteY2" fmla="*/ 11277 h 11291"/>
              <a:gd name="connsiteX3" fmla="*/ 12243 w 12845"/>
              <a:gd name="connsiteY3" fmla="*/ 7954 h 11291"/>
              <a:gd name="connsiteX4" fmla="*/ 12026 w 12845"/>
              <a:gd name="connsiteY4" fmla="*/ 2752 h 11291"/>
              <a:gd name="connsiteX5" fmla="*/ 6160 w 12845"/>
              <a:gd name="connsiteY5" fmla="*/ 7 h 11291"/>
              <a:gd name="connsiteX6" fmla="*/ 1069 w 12845"/>
              <a:gd name="connsiteY6" fmla="*/ 2204 h 11291"/>
              <a:gd name="connsiteX0" fmla="*/ 1069 w 12843"/>
              <a:gd name="connsiteY0" fmla="*/ 2204 h 11291"/>
              <a:gd name="connsiteX1" fmla="*/ 640 w 12843"/>
              <a:gd name="connsiteY1" fmla="*/ 8732 h 11291"/>
              <a:gd name="connsiteX2" fmla="*/ 6791 w 12843"/>
              <a:gd name="connsiteY2" fmla="*/ 11277 h 11291"/>
              <a:gd name="connsiteX3" fmla="*/ 12243 w 12843"/>
              <a:gd name="connsiteY3" fmla="*/ 7954 h 11291"/>
              <a:gd name="connsiteX4" fmla="*/ 12026 w 12843"/>
              <a:gd name="connsiteY4" fmla="*/ 2752 h 11291"/>
              <a:gd name="connsiteX5" fmla="*/ 6160 w 12843"/>
              <a:gd name="connsiteY5" fmla="*/ 7 h 11291"/>
              <a:gd name="connsiteX6" fmla="*/ 1069 w 12843"/>
              <a:gd name="connsiteY6" fmla="*/ 2204 h 11291"/>
              <a:gd name="connsiteX0" fmla="*/ 1069 w 12913"/>
              <a:gd name="connsiteY0" fmla="*/ 2204 h 11291"/>
              <a:gd name="connsiteX1" fmla="*/ 640 w 12913"/>
              <a:gd name="connsiteY1" fmla="*/ 8732 h 11291"/>
              <a:gd name="connsiteX2" fmla="*/ 6791 w 12913"/>
              <a:gd name="connsiteY2" fmla="*/ 11277 h 11291"/>
              <a:gd name="connsiteX3" fmla="*/ 12243 w 12913"/>
              <a:gd name="connsiteY3" fmla="*/ 7954 h 11291"/>
              <a:gd name="connsiteX4" fmla="*/ 12026 w 12913"/>
              <a:gd name="connsiteY4" fmla="*/ 2752 h 11291"/>
              <a:gd name="connsiteX5" fmla="*/ 6160 w 12913"/>
              <a:gd name="connsiteY5" fmla="*/ 7 h 11291"/>
              <a:gd name="connsiteX6" fmla="*/ 1069 w 12913"/>
              <a:gd name="connsiteY6" fmla="*/ 2204 h 11291"/>
              <a:gd name="connsiteX0" fmla="*/ 1069 w 12928"/>
              <a:gd name="connsiteY0" fmla="*/ 2204 h 11293"/>
              <a:gd name="connsiteX1" fmla="*/ 640 w 12928"/>
              <a:gd name="connsiteY1" fmla="*/ 8732 h 11293"/>
              <a:gd name="connsiteX2" fmla="*/ 6791 w 12928"/>
              <a:gd name="connsiteY2" fmla="*/ 11277 h 11293"/>
              <a:gd name="connsiteX3" fmla="*/ 12373 w 12928"/>
              <a:gd name="connsiteY3" fmla="*/ 7898 h 11293"/>
              <a:gd name="connsiteX4" fmla="*/ 12026 w 12928"/>
              <a:gd name="connsiteY4" fmla="*/ 2752 h 11293"/>
              <a:gd name="connsiteX5" fmla="*/ 6160 w 12928"/>
              <a:gd name="connsiteY5" fmla="*/ 7 h 11293"/>
              <a:gd name="connsiteX6" fmla="*/ 1069 w 12928"/>
              <a:gd name="connsiteY6" fmla="*/ 2204 h 11293"/>
              <a:gd name="connsiteX0" fmla="*/ 1069 w 13029"/>
              <a:gd name="connsiteY0" fmla="*/ 2204 h 11293"/>
              <a:gd name="connsiteX1" fmla="*/ 640 w 13029"/>
              <a:gd name="connsiteY1" fmla="*/ 8732 h 11293"/>
              <a:gd name="connsiteX2" fmla="*/ 6791 w 13029"/>
              <a:gd name="connsiteY2" fmla="*/ 11277 h 11293"/>
              <a:gd name="connsiteX3" fmla="*/ 12373 w 13029"/>
              <a:gd name="connsiteY3" fmla="*/ 7898 h 11293"/>
              <a:gd name="connsiteX4" fmla="*/ 12026 w 13029"/>
              <a:gd name="connsiteY4" fmla="*/ 2752 h 11293"/>
              <a:gd name="connsiteX5" fmla="*/ 6160 w 13029"/>
              <a:gd name="connsiteY5" fmla="*/ 7 h 11293"/>
              <a:gd name="connsiteX6" fmla="*/ 1069 w 13029"/>
              <a:gd name="connsiteY6" fmla="*/ 2204 h 11293"/>
              <a:gd name="connsiteX0" fmla="*/ 1069 w 13009"/>
              <a:gd name="connsiteY0" fmla="*/ 2204 h 11293"/>
              <a:gd name="connsiteX1" fmla="*/ 640 w 13009"/>
              <a:gd name="connsiteY1" fmla="*/ 8732 h 11293"/>
              <a:gd name="connsiteX2" fmla="*/ 6791 w 13009"/>
              <a:gd name="connsiteY2" fmla="*/ 11277 h 11293"/>
              <a:gd name="connsiteX3" fmla="*/ 12373 w 13009"/>
              <a:gd name="connsiteY3" fmla="*/ 7898 h 11293"/>
              <a:gd name="connsiteX4" fmla="*/ 12026 w 13009"/>
              <a:gd name="connsiteY4" fmla="*/ 2752 h 11293"/>
              <a:gd name="connsiteX5" fmla="*/ 6160 w 13009"/>
              <a:gd name="connsiteY5" fmla="*/ 7 h 11293"/>
              <a:gd name="connsiteX6" fmla="*/ 1069 w 13009"/>
              <a:gd name="connsiteY6" fmla="*/ 2204 h 11293"/>
              <a:gd name="connsiteX0" fmla="*/ 1069 w 12999"/>
              <a:gd name="connsiteY0" fmla="*/ 2204 h 11293"/>
              <a:gd name="connsiteX1" fmla="*/ 640 w 12999"/>
              <a:gd name="connsiteY1" fmla="*/ 8732 h 11293"/>
              <a:gd name="connsiteX2" fmla="*/ 6791 w 12999"/>
              <a:gd name="connsiteY2" fmla="*/ 11277 h 11293"/>
              <a:gd name="connsiteX3" fmla="*/ 12373 w 12999"/>
              <a:gd name="connsiteY3" fmla="*/ 7898 h 11293"/>
              <a:gd name="connsiteX4" fmla="*/ 12026 w 12999"/>
              <a:gd name="connsiteY4" fmla="*/ 2752 h 11293"/>
              <a:gd name="connsiteX5" fmla="*/ 6160 w 12999"/>
              <a:gd name="connsiteY5" fmla="*/ 7 h 11293"/>
              <a:gd name="connsiteX6" fmla="*/ 1069 w 12999"/>
              <a:gd name="connsiteY6" fmla="*/ 2204 h 11293"/>
              <a:gd name="connsiteX0" fmla="*/ 1069 w 12999"/>
              <a:gd name="connsiteY0" fmla="*/ 2204 h 11292"/>
              <a:gd name="connsiteX1" fmla="*/ 640 w 12999"/>
              <a:gd name="connsiteY1" fmla="*/ 8732 h 11292"/>
              <a:gd name="connsiteX2" fmla="*/ 6791 w 12999"/>
              <a:gd name="connsiteY2" fmla="*/ 11277 h 11292"/>
              <a:gd name="connsiteX3" fmla="*/ 12373 w 12999"/>
              <a:gd name="connsiteY3" fmla="*/ 7898 h 11292"/>
              <a:gd name="connsiteX4" fmla="*/ 12026 w 12999"/>
              <a:gd name="connsiteY4" fmla="*/ 2752 h 11292"/>
              <a:gd name="connsiteX5" fmla="*/ 6160 w 12999"/>
              <a:gd name="connsiteY5" fmla="*/ 7 h 11292"/>
              <a:gd name="connsiteX6" fmla="*/ 1069 w 12999"/>
              <a:gd name="connsiteY6" fmla="*/ 2204 h 11292"/>
              <a:gd name="connsiteX0" fmla="*/ 1069 w 12999"/>
              <a:gd name="connsiteY0" fmla="*/ 2204 h 11292"/>
              <a:gd name="connsiteX1" fmla="*/ 640 w 12999"/>
              <a:gd name="connsiteY1" fmla="*/ 8732 h 11292"/>
              <a:gd name="connsiteX2" fmla="*/ 6791 w 12999"/>
              <a:gd name="connsiteY2" fmla="*/ 11277 h 11292"/>
              <a:gd name="connsiteX3" fmla="*/ 12373 w 12999"/>
              <a:gd name="connsiteY3" fmla="*/ 7898 h 11292"/>
              <a:gd name="connsiteX4" fmla="*/ 12026 w 12999"/>
              <a:gd name="connsiteY4" fmla="*/ 2752 h 11292"/>
              <a:gd name="connsiteX5" fmla="*/ 6160 w 12999"/>
              <a:gd name="connsiteY5" fmla="*/ 7 h 11292"/>
              <a:gd name="connsiteX6" fmla="*/ 1069 w 12999"/>
              <a:gd name="connsiteY6" fmla="*/ 2204 h 11292"/>
              <a:gd name="connsiteX0" fmla="*/ 1069 w 12832"/>
              <a:gd name="connsiteY0" fmla="*/ 2204 h 11277"/>
              <a:gd name="connsiteX1" fmla="*/ 640 w 12832"/>
              <a:gd name="connsiteY1" fmla="*/ 8732 h 11277"/>
              <a:gd name="connsiteX2" fmla="*/ 6791 w 12832"/>
              <a:gd name="connsiteY2" fmla="*/ 11277 h 11277"/>
              <a:gd name="connsiteX3" fmla="*/ 12092 w 12832"/>
              <a:gd name="connsiteY3" fmla="*/ 8855 h 11277"/>
              <a:gd name="connsiteX4" fmla="*/ 12026 w 12832"/>
              <a:gd name="connsiteY4" fmla="*/ 2752 h 11277"/>
              <a:gd name="connsiteX5" fmla="*/ 6160 w 12832"/>
              <a:gd name="connsiteY5" fmla="*/ 7 h 11277"/>
              <a:gd name="connsiteX6" fmla="*/ 1069 w 12832"/>
              <a:gd name="connsiteY6" fmla="*/ 2204 h 11277"/>
              <a:gd name="connsiteX0" fmla="*/ 930 w 12632"/>
              <a:gd name="connsiteY0" fmla="*/ 2204 h 11636"/>
              <a:gd name="connsiteX1" fmla="*/ 501 w 12632"/>
              <a:gd name="connsiteY1" fmla="*/ 8732 h 11636"/>
              <a:gd name="connsiteX2" fmla="*/ 6301 w 12632"/>
              <a:gd name="connsiteY2" fmla="*/ 11636 h 11636"/>
              <a:gd name="connsiteX3" fmla="*/ 11953 w 12632"/>
              <a:gd name="connsiteY3" fmla="*/ 8855 h 11636"/>
              <a:gd name="connsiteX4" fmla="*/ 11887 w 12632"/>
              <a:gd name="connsiteY4" fmla="*/ 2752 h 11636"/>
              <a:gd name="connsiteX5" fmla="*/ 6021 w 12632"/>
              <a:gd name="connsiteY5" fmla="*/ 7 h 11636"/>
              <a:gd name="connsiteX6" fmla="*/ 930 w 12632"/>
              <a:gd name="connsiteY6" fmla="*/ 2204 h 11636"/>
              <a:gd name="connsiteX0" fmla="*/ 930 w 12632"/>
              <a:gd name="connsiteY0" fmla="*/ 2204 h 11636"/>
              <a:gd name="connsiteX1" fmla="*/ 501 w 12632"/>
              <a:gd name="connsiteY1" fmla="*/ 8732 h 11636"/>
              <a:gd name="connsiteX2" fmla="*/ 6301 w 12632"/>
              <a:gd name="connsiteY2" fmla="*/ 11636 h 11636"/>
              <a:gd name="connsiteX3" fmla="*/ 11953 w 12632"/>
              <a:gd name="connsiteY3" fmla="*/ 8855 h 11636"/>
              <a:gd name="connsiteX4" fmla="*/ 11887 w 12632"/>
              <a:gd name="connsiteY4" fmla="*/ 2752 h 11636"/>
              <a:gd name="connsiteX5" fmla="*/ 6021 w 12632"/>
              <a:gd name="connsiteY5" fmla="*/ 7 h 11636"/>
              <a:gd name="connsiteX6" fmla="*/ 930 w 12632"/>
              <a:gd name="connsiteY6" fmla="*/ 2204 h 11636"/>
              <a:gd name="connsiteX0" fmla="*/ 930 w 12632"/>
              <a:gd name="connsiteY0" fmla="*/ 2204 h 11641"/>
              <a:gd name="connsiteX1" fmla="*/ 501 w 12632"/>
              <a:gd name="connsiteY1" fmla="*/ 8732 h 11641"/>
              <a:gd name="connsiteX2" fmla="*/ 6301 w 12632"/>
              <a:gd name="connsiteY2" fmla="*/ 11636 h 11641"/>
              <a:gd name="connsiteX3" fmla="*/ 11953 w 12632"/>
              <a:gd name="connsiteY3" fmla="*/ 8855 h 11641"/>
              <a:gd name="connsiteX4" fmla="*/ 11887 w 12632"/>
              <a:gd name="connsiteY4" fmla="*/ 2752 h 11641"/>
              <a:gd name="connsiteX5" fmla="*/ 6021 w 12632"/>
              <a:gd name="connsiteY5" fmla="*/ 7 h 11641"/>
              <a:gd name="connsiteX6" fmla="*/ 930 w 12632"/>
              <a:gd name="connsiteY6" fmla="*/ 2204 h 11641"/>
              <a:gd name="connsiteX0" fmla="*/ 935 w 12632"/>
              <a:gd name="connsiteY0" fmla="*/ 2204 h 11880"/>
              <a:gd name="connsiteX1" fmla="*/ 506 w 12632"/>
              <a:gd name="connsiteY1" fmla="*/ 8732 h 11880"/>
              <a:gd name="connsiteX2" fmla="*/ 6376 w 12632"/>
              <a:gd name="connsiteY2" fmla="*/ 11875 h 11880"/>
              <a:gd name="connsiteX3" fmla="*/ 11958 w 12632"/>
              <a:gd name="connsiteY3" fmla="*/ 8855 h 11880"/>
              <a:gd name="connsiteX4" fmla="*/ 11892 w 12632"/>
              <a:gd name="connsiteY4" fmla="*/ 2752 h 11880"/>
              <a:gd name="connsiteX5" fmla="*/ 6026 w 12632"/>
              <a:gd name="connsiteY5" fmla="*/ 7 h 11880"/>
              <a:gd name="connsiteX6" fmla="*/ 935 w 12632"/>
              <a:gd name="connsiteY6" fmla="*/ 2204 h 11880"/>
              <a:gd name="connsiteX0" fmla="*/ 935 w 12671"/>
              <a:gd name="connsiteY0" fmla="*/ 2211 h 11887"/>
              <a:gd name="connsiteX1" fmla="*/ 506 w 12671"/>
              <a:gd name="connsiteY1" fmla="*/ 8739 h 11887"/>
              <a:gd name="connsiteX2" fmla="*/ 6376 w 12671"/>
              <a:gd name="connsiteY2" fmla="*/ 11882 h 11887"/>
              <a:gd name="connsiteX3" fmla="*/ 11958 w 12671"/>
              <a:gd name="connsiteY3" fmla="*/ 8862 h 11887"/>
              <a:gd name="connsiteX4" fmla="*/ 11962 w 12671"/>
              <a:gd name="connsiteY4" fmla="*/ 3038 h 11887"/>
              <a:gd name="connsiteX5" fmla="*/ 6026 w 12671"/>
              <a:gd name="connsiteY5" fmla="*/ 14 h 11887"/>
              <a:gd name="connsiteX6" fmla="*/ 935 w 12671"/>
              <a:gd name="connsiteY6" fmla="*/ 2211 h 11887"/>
              <a:gd name="connsiteX0" fmla="*/ 935 w 12671"/>
              <a:gd name="connsiteY0" fmla="*/ 2211 h 11887"/>
              <a:gd name="connsiteX1" fmla="*/ 506 w 12671"/>
              <a:gd name="connsiteY1" fmla="*/ 8739 h 11887"/>
              <a:gd name="connsiteX2" fmla="*/ 6376 w 12671"/>
              <a:gd name="connsiteY2" fmla="*/ 11882 h 11887"/>
              <a:gd name="connsiteX3" fmla="*/ 11958 w 12671"/>
              <a:gd name="connsiteY3" fmla="*/ 8862 h 11887"/>
              <a:gd name="connsiteX4" fmla="*/ 11962 w 12671"/>
              <a:gd name="connsiteY4" fmla="*/ 3038 h 11887"/>
              <a:gd name="connsiteX5" fmla="*/ 6026 w 12671"/>
              <a:gd name="connsiteY5" fmla="*/ 14 h 11887"/>
              <a:gd name="connsiteX6" fmla="*/ 935 w 12671"/>
              <a:gd name="connsiteY6" fmla="*/ 2211 h 11887"/>
              <a:gd name="connsiteX0" fmla="*/ 935 w 12712"/>
              <a:gd name="connsiteY0" fmla="*/ 2211 h 11887"/>
              <a:gd name="connsiteX1" fmla="*/ 506 w 12712"/>
              <a:gd name="connsiteY1" fmla="*/ 8739 h 11887"/>
              <a:gd name="connsiteX2" fmla="*/ 6376 w 12712"/>
              <a:gd name="connsiteY2" fmla="*/ 11882 h 11887"/>
              <a:gd name="connsiteX3" fmla="*/ 11958 w 12712"/>
              <a:gd name="connsiteY3" fmla="*/ 8862 h 11887"/>
              <a:gd name="connsiteX4" fmla="*/ 11962 w 12712"/>
              <a:gd name="connsiteY4" fmla="*/ 3038 h 11887"/>
              <a:gd name="connsiteX5" fmla="*/ 6026 w 12712"/>
              <a:gd name="connsiteY5" fmla="*/ 14 h 11887"/>
              <a:gd name="connsiteX6" fmla="*/ 935 w 12712"/>
              <a:gd name="connsiteY6" fmla="*/ 2211 h 11887"/>
              <a:gd name="connsiteX0" fmla="*/ 935 w 12712"/>
              <a:gd name="connsiteY0" fmla="*/ 2211 h 11887"/>
              <a:gd name="connsiteX1" fmla="*/ 506 w 12712"/>
              <a:gd name="connsiteY1" fmla="*/ 8739 h 11887"/>
              <a:gd name="connsiteX2" fmla="*/ 6376 w 12712"/>
              <a:gd name="connsiteY2" fmla="*/ 11882 h 11887"/>
              <a:gd name="connsiteX3" fmla="*/ 11958 w 12712"/>
              <a:gd name="connsiteY3" fmla="*/ 8862 h 11887"/>
              <a:gd name="connsiteX4" fmla="*/ 11962 w 12712"/>
              <a:gd name="connsiteY4" fmla="*/ 3038 h 11887"/>
              <a:gd name="connsiteX5" fmla="*/ 6026 w 12712"/>
              <a:gd name="connsiteY5" fmla="*/ 14 h 11887"/>
              <a:gd name="connsiteX6" fmla="*/ 935 w 12712"/>
              <a:gd name="connsiteY6" fmla="*/ 2211 h 11887"/>
              <a:gd name="connsiteX0" fmla="*/ 1037 w 12814"/>
              <a:gd name="connsiteY0" fmla="*/ 2211 h 11882"/>
              <a:gd name="connsiteX1" fmla="*/ 467 w 12814"/>
              <a:gd name="connsiteY1" fmla="*/ 9058 h 11882"/>
              <a:gd name="connsiteX2" fmla="*/ 6478 w 12814"/>
              <a:gd name="connsiteY2" fmla="*/ 11882 h 11882"/>
              <a:gd name="connsiteX3" fmla="*/ 12060 w 12814"/>
              <a:gd name="connsiteY3" fmla="*/ 8862 h 11882"/>
              <a:gd name="connsiteX4" fmla="*/ 12064 w 12814"/>
              <a:gd name="connsiteY4" fmla="*/ 3038 h 11882"/>
              <a:gd name="connsiteX5" fmla="*/ 6128 w 12814"/>
              <a:gd name="connsiteY5" fmla="*/ 14 h 11882"/>
              <a:gd name="connsiteX6" fmla="*/ 1037 w 12814"/>
              <a:gd name="connsiteY6" fmla="*/ 2211 h 11882"/>
              <a:gd name="connsiteX0" fmla="*/ 972 w 12854"/>
              <a:gd name="connsiteY0" fmla="*/ 2328 h 11879"/>
              <a:gd name="connsiteX1" fmla="*/ 507 w 12854"/>
              <a:gd name="connsiteY1" fmla="*/ 9055 h 11879"/>
              <a:gd name="connsiteX2" fmla="*/ 6518 w 12854"/>
              <a:gd name="connsiteY2" fmla="*/ 11879 h 11879"/>
              <a:gd name="connsiteX3" fmla="*/ 12100 w 12854"/>
              <a:gd name="connsiteY3" fmla="*/ 8859 h 11879"/>
              <a:gd name="connsiteX4" fmla="*/ 12104 w 12854"/>
              <a:gd name="connsiteY4" fmla="*/ 3035 h 11879"/>
              <a:gd name="connsiteX5" fmla="*/ 6168 w 12854"/>
              <a:gd name="connsiteY5" fmla="*/ 11 h 11879"/>
              <a:gd name="connsiteX6" fmla="*/ 972 w 12854"/>
              <a:gd name="connsiteY6" fmla="*/ 2328 h 11879"/>
              <a:gd name="connsiteX0" fmla="*/ 997 w 12879"/>
              <a:gd name="connsiteY0" fmla="*/ 2324 h 11875"/>
              <a:gd name="connsiteX1" fmla="*/ 348 w 12879"/>
              <a:gd name="connsiteY1" fmla="*/ 5961 h 11875"/>
              <a:gd name="connsiteX2" fmla="*/ 532 w 12879"/>
              <a:gd name="connsiteY2" fmla="*/ 9051 h 11875"/>
              <a:gd name="connsiteX3" fmla="*/ 6543 w 12879"/>
              <a:gd name="connsiteY3" fmla="*/ 11875 h 11875"/>
              <a:gd name="connsiteX4" fmla="*/ 12125 w 12879"/>
              <a:gd name="connsiteY4" fmla="*/ 8855 h 11875"/>
              <a:gd name="connsiteX5" fmla="*/ 12129 w 12879"/>
              <a:gd name="connsiteY5" fmla="*/ 3031 h 11875"/>
              <a:gd name="connsiteX6" fmla="*/ 6193 w 12879"/>
              <a:gd name="connsiteY6" fmla="*/ 7 h 11875"/>
              <a:gd name="connsiteX7" fmla="*/ 997 w 12879"/>
              <a:gd name="connsiteY7" fmla="*/ 2324 h 11875"/>
              <a:gd name="connsiteX0" fmla="*/ 751 w 12633"/>
              <a:gd name="connsiteY0" fmla="*/ 2324 h 11875"/>
              <a:gd name="connsiteX1" fmla="*/ 102 w 12633"/>
              <a:gd name="connsiteY1" fmla="*/ 5961 h 11875"/>
              <a:gd name="connsiteX2" fmla="*/ 286 w 12633"/>
              <a:gd name="connsiteY2" fmla="*/ 9051 h 11875"/>
              <a:gd name="connsiteX3" fmla="*/ 6297 w 12633"/>
              <a:gd name="connsiteY3" fmla="*/ 11875 h 11875"/>
              <a:gd name="connsiteX4" fmla="*/ 11879 w 12633"/>
              <a:gd name="connsiteY4" fmla="*/ 8855 h 11875"/>
              <a:gd name="connsiteX5" fmla="*/ 11883 w 12633"/>
              <a:gd name="connsiteY5" fmla="*/ 3031 h 11875"/>
              <a:gd name="connsiteX6" fmla="*/ 5947 w 12633"/>
              <a:gd name="connsiteY6" fmla="*/ 7 h 11875"/>
              <a:gd name="connsiteX7" fmla="*/ 751 w 12633"/>
              <a:gd name="connsiteY7" fmla="*/ 2324 h 11875"/>
              <a:gd name="connsiteX0" fmla="*/ 669 w 12551"/>
              <a:gd name="connsiteY0" fmla="*/ 2324 h 11881"/>
              <a:gd name="connsiteX1" fmla="*/ 20 w 12551"/>
              <a:gd name="connsiteY1" fmla="*/ 5961 h 11881"/>
              <a:gd name="connsiteX2" fmla="*/ 735 w 12551"/>
              <a:gd name="connsiteY2" fmla="*/ 9618 h 11881"/>
              <a:gd name="connsiteX3" fmla="*/ 6215 w 12551"/>
              <a:gd name="connsiteY3" fmla="*/ 11875 h 11881"/>
              <a:gd name="connsiteX4" fmla="*/ 11797 w 12551"/>
              <a:gd name="connsiteY4" fmla="*/ 8855 h 11881"/>
              <a:gd name="connsiteX5" fmla="*/ 11801 w 12551"/>
              <a:gd name="connsiteY5" fmla="*/ 3031 h 11881"/>
              <a:gd name="connsiteX6" fmla="*/ 5865 w 12551"/>
              <a:gd name="connsiteY6" fmla="*/ 7 h 11881"/>
              <a:gd name="connsiteX7" fmla="*/ 669 w 12551"/>
              <a:gd name="connsiteY7" fmla="*/ 2324 h 11881"/>
              <a:gd name="connsiteX0" fmla="*/ 734 w 12608"/>
              <a:gd name="connsiteY0" fmla="*/ 2324 h 11636"/>
              <a:gd name="connsiteX1" fmla="*/ 85 w 12608"/>
              <a:gd name="connsiteY1" fmla="*/ 5961 h 11636"/>
              <a:gd name="connsiteX2" fmla="*/ 800 w 12608"/>
              <a:gd name="connsiteY2" fmla="*/ 9618 h 11636"/>
              <a:gd name="connsiteX3" fmla="*/ 6405 w 12608"/>
              <a:gd name="connsiteY3" fmla="*/ 11627 h 11636"/>
              <a:gd name="connsiteX4" fmla="*/ 11862 w 12608"/>
              <a:gd name="connsiteY4" fmla="*/ 8855 h 11636"/>
              <a:gd name="connsiteX5" fmla="*/ 11866 w 12608"/>
              <a:gd name="connsiteY5" fmla="*/ 3031 h 11636"/>
              <a:gd name="connsiteX6" fmla="*/ 5930 w 12608"/>
              <a:gd name="connsiteY6" fmla="*/ 7 h 11636"/>
              <a:gd name="connsiteX7" fmla="*/ 734 w 12608"/>
              <a:gd name="connsiteY7" fmla="*/ 2324 h 11636"/>
              <a:gd name="connsiteX0" fmla="*/ 734 w 12608"/>
              <a:gd name="connsiteY0" fmla="*/ 2324 h 11628"/>
              <a:gd name="connsiteX1" fmla="*/ 85 w 12608"/>
              <a:gd name="connsiteY1" fmla="*/ 5961 h 11628"/>
              <a:gd name="connsiteX2" fmla="*/ 800 w 12608"/>
              <a:gd name="connsiteY2" fmla="*/ 9618 h 11628"/>
              <a:gd name="connsiteX3" fmla="*/ 6405 w 12608"/>
              <a:gd name="connsiteY3" fmla="*/ 11627 h 11628"/>
              <a:gd name="connsiteX4" fmla="*/ 11862 w 12608"/>
              <a:gd name="connsiteY4" fmla="*/ 8855 h 11628"/>
              <a:gd name="connsiteX5" fmla="*/ 11866 w 12608"/>
              <a:gd name="connsiteY5" fmla="*/ 3031 h 11628"/>
              <a:gd name="connsiteX6" fmla="*/ 5930 w 12608"/>
              <a:gd name="connsiteY6" fmla="*/ 7 h 11628"/>
              <a:gd name="connsiteX7" fmla="*/ 734 w 12608"/>
              <a:gd name="connsiteY7" fmla="*/ 2324 h 11628"/>
              <a:gd name="connsiteX0" fmla="*/ 734 w 12608"/>
              <a:gd name="connsiteY0" fmla="*/ 2324 h 11634"/>
              <a:gd name="connsiteX1" fmla="*/ 85 w 12608"/>
              <a:gd name="connsiteY1" fmla="*/ 5961 h 11634"/>
              <a:gd name="connsiteX2" fmla="*/ 800 w 12608"/>
              <a:gd name="connsiteY2" fmla="*/ 9618 h 11634"/>
              <a:gd name="connsiteX3" fmla="*/ 6405 w 12608"/>
              <a:gd name="connsiteY3" fmla="*/ 11627 h 11634"/>
              <a:gd name="connsiteX4" fmla="*/ 11862 w 12608"/>
              <a:gd name="connsiteY4" fmla="*/ 8855 h 11634"/>
              <a:gd name="connsiteX5" fmla="*/ 11866 w 12608"/>
              <a:gd name="connsiteY5" fmla="*/ 3031 h 11634"/>
              <a:gd name="connsiteX6" fmla="*/ 5930 w 12608"/>
              <a:gd name="connsiteY6" fmla="*/ 7 h 11634"/>
              <a:gd name="connsiteX7" fmla="*/ 734 w 12608"/>
              <a:gd name="connsiteY7" fmla="*/ 2324 h 11634"/>
              <a:gd name="connsiteX0" fmla="*/ 740 w 12607"/>
              <a:gd name="connsiteY0" fmla="*/ 2324 h 11669"/>
              <a:gd name="connsiteX1" fmla="*/ 91 w 12607"/>
              <a:gd name="connsiteY1" fmla="*/ 5961 h 11669"/>
              <a:gd name="connsiteX2" fmla="*/ 806 w 12607"/>
              <a:gd name="connsiteY2" fmla="*/ 9618 h 11669"/>
              <a:gd name="connsiteX3" fmla="*/ 6536 w 12607"/>
              <a:gd name="connsiteY3" fmla="*/ 11662 h 11669"/>
              <a:gd name="connsiteX4" fmla="*/ 11868 w 12607"/>
              <a:gd name="connsiteY4" fmla="*/ 8855 h 11669"/>
              <a:gd name="connsiteX5" fmla="*/ 11872 w 12607"/>
              <a:gd name="connsiteY5" fmla="*/ 3031 h 11669"/>
              <a:gd name="connsiteX6" fmla="*/ 5936 w 12607"/>
              <a:gd name="connsiteY6" fmla="*/ 7 h 11669"/>
              <a:gd name="connsiteX7" fmla="*/ 740 w 12607"/>
              <a:gd name="connsiteY7" fmla="*/ 2324 h 11669"/>
              <a:gd name="connsiteX0" fmla="*/ 740 w 12458"/>
              <a:gd name="connsiteY0" fmla="*/ 2324 h 11665"/>
              <a:gd name="connsiteX1" fmla="*/ 91 w 12458"/>
              <a:gd name="connsiteY1" fmla="*/ 5961 h 11665"/>
              <a:gd name="connsiteX2" fmla="*/ 806 w 12458"/>
              <a:gd name="connsiteY2" fmla="*/ 9618 h 11665"/>
              <a:gd name="connsiteX3" fmla="*/ 6536 w 12458"/>
              <a:gd name="connsiteY3" fmla="*/ 11662 h 11665"/>
              <a:gd name="connsiteX4" fmla="*/ 11493 w 12458"/>
              <a:gd name="connsiteY4" fmla="*/ 9174 h 11665"/>
              <a:gd name="connsiteX5" fmla="*/ 11872 w 12458"/>
              <a:gd name="connsiteY5" fmla="*/ 3031 h 11665"/>
              <a:gd name="connsiteX6" fmla="*/ 5936 w 12458"/>
              <a:gd name="connsiteY6" fmla="*/ 7 h 11665"/>
              <a:gd name="connsiteX7" fmla="*/ 740 w 12458"/>
              <a:gd name="connsiteY7" fmla="*/ 2324 h 11665"/>
              <a:gd name="connsiteX0" fmla="*/ 740 w 12551"/>
              <a:gd name="connsiteY0" fmla="*/ 2324 h 11665"/>
              <a:gd name="connsiteX1" fmla="*/ 91 w 12551"/>
              <a:gd name="connsiteY1" fmla="*/ 5961 h 11665"/>
              <a:gd name="connsiteX2" fmla="*/ 806 w 12551"/>
              <a:gd name="connsiteY2" fmla="*/ 9618 h 11665"/>
              <a:gd name="connsiteX3" fmla="*/ 6536 w 12551"/>
              <a:gd name="connsiteY3" fmla="*/ 11662 h 11665"/>
              <a:gd name="connsiteX4" fmla="*/ 11493 w 12551"/>
              <a:gd name="connsiteY4" fmla="*/ 9174 h 11665"/>
              <a:gd name="connsiteX5" fmla="*/ 11872 w 12551"/>
              <a:gd name="connsiteY5" fmla="*/ 3031 h 11665"/>
              <a:gd name="connsiteX6" fmla="*/ 5936 w 12551"/>
              <a:gd name="connsiteY6" fmla="*/ 7 h 11665"/>
              <a:gd name="connsiteX7" fmla="*/ 740 w 12551"/>
              <a:gd name="connsiteY7" fmla="*/ 2324 h 11665"/>
              <a:gd name="connsiteX0" fmla="*/ 740 w 12530"/>
              <a:gd name="connsiteY0" fmla="*/ 2324 h 11665"/>
              <a:gd name="connsiteX1" fmla="*/ 91 w 12530"/>
              <a:gd name="connsiteY1" fmla="*/ 5961 h 11665"/>
              <a:gd name="connsiteX2" fmla="*/ 806 w 12530"/>
              <a:gd name="connsiteY2" fmla="*/ 9618 h 11665"/>
              <a:gd name="connsiteX3" fmla="*/ 6536 w 12530"/>
              <a:gd name="connsiteY3" fmla="*/ 11662 h 11665"/>
              <a:gd name="connsiteX4" fmla="*/ 11493 w 12530"/>
              <a:gd name="connsiteY4" fmla="*/ 9174 h 11665"/>
              <a:gd name="connsiteX5" fmla="*/ 11872 w 12530"/>
              <a:gd name="connsiteY5" fmla="*/ 3031 h 11665"/>
              <a:gd name="connsiteX6" fmla="*/ 5936 w 12530"/>
              <a:gd name="connsiteY6" fmla="*/ 7 h 11665"/>
              <a:gd name="connsiteX7" fmla="*/ 740 w 12530"/>
              <a:gd name="connsiteY7" fmla="*/ 2324 h 11665"/>
              <a:gd name="connsiteX0" fmla="*/ 740 w 12502"/>
              <a:gd name="connsiteY0" fmla="*/ 2333 h 11674"/>
              <a:gd name="connsiteX1" fmla="*/ 91 w 12502"/>
              <a:gd name="connsiteY1" fmla="*/ 5970 h 11674"/>
              <a:gd name="connsiteX2" fmla="*/ 806 w 12502"/>
              <a:gd name="connsiteY2" fmla="*/ 9627 h 11674"/>
              <a:gd name="connsiteX3" fmla="*/ 6536 w 12502"/>
              <a:gd name="connsiteY3" fmla="*/ 11671 h 11674"/>
              <a:gd name="connsiteX4" fmla="*/ 11493 w 12502"/>
              <a:gd name="connsiteY4" fmla="*/ 9183 h 11674"/>
              <a:gd name="connsiteX5" fmla="*/ 11934 w 12502"/>
              <a:gd name="connsiteY5" fmla="*/ 3465 h 11674"/>
              <a:gd name="connsiteX6" fmla="*/ 5936 w 12502"/>
              <a:gd name="connsiteY6" fmla="*/ 16 h 11674"/>
              <a:gd name="connsiteX7" fmla="*/ 740 w 12502"/>
              <a:gd name="connsiteY7" fmla="*/ 2333 h 11674"/>
              <a:gd name="connsiteX0" fmla="*/ 740 w 12502"/>
              <a:gd name="connsiteY0" fmla="*/ 2229 h 11570"/>
              <a:gd name="connsiteX1" fmla="*/ 91 w 12502"/>
              <a:gd name="connsiteY1" fmla="*/ 5866 h 11570"/>
              <a:gd name="connsiteX2" fmla="*/ 806 w 12502"/>
              <a:gd name="connsiteY2" fmla="*/ 9523 h 11570"/>
              <a:gd name="connsiteX3" fmla="*/ 6536 w 12502"/>
              <a:gd name="connsiteY3" fmla="*/ 11567 h 11570"/>
              <a:gd name="connsiteX4" fmla="*/ 11493 w 12502"/>
              <a:gd name="connsiteY4" fmla="*/ 9079 h 11570"/>
              <a:gd name="connsiteX5" fmla="*/ 11934 w 12502"/>
              <a:gd name="connsiteY5" fmla="*/ 3361 h 11570"/>
              <a:gd name="connsiteX6" fmla="*/ 6155 w 12502"/>
              <a:gd name="connsiteY6" fmla="*/ 18 h 11570"/>
              <a:gd name="connsiteX7" fmla="*/ 740 w 12502"/>
              <a:gd name="connsiteY7" fmla="*/ 2229 h 11570"/>
              <a:gd name="connsiteX0" fmla="*/ 740 w 12502"/>
              <a:gd name="connsiteY0" fmla="*/ 2232 h 11573"/>
              <a:gd name="connsiteX1" fmla="*/ 91 w 12502"/>
              <a:gd name="connsiteY1" fmla="*/ 5869 h 11573"/>
              <a:gd name="connsiteX2" fmla="*/ 806 w 12502"/>
              <a:gd name="connsiteY2" fmla="*/ 9526 h 11573"/>
              <a:gd name="connsiteX3" fmla="*/ 6536 w 12502"/>
              <a:gd name="connsiteY3" fmla="*/ 11570 h 11573"/>
              <a:gd name="connsiteX4" fmla="*/ 11493 w 12502"/>
              <a:gd name="connsiteY4" fmla="*/ 9082 h 11573"/>
              <a:gd name="connsiteX5" fmla="*/ 11934 w 12502"/>
              <a:gd name="connsiteY5" fmla="*/ 3364 h 11573"/>
              <a:gd name="connsiteX6" fmla="*/ 6155 w 12502"/>
              <a:gd name="connsiteY6" fmla="*/ 21 h 11573"/>
              <a:gd name="connsiteX7" fmla="*/ 740 w 12502"/>
              <a:gd name="connsiteY7" fmla="*/ 2232 h 11573"/>
              <a:gd name="connsiteX0" fmla="*/ 740 w 12502"/>
              <a:gd name="connsiteY0" fmla="*/ 2232 h 11574"/>
              <a:gd name="connsiteX1" fmla="*/ 91 w 12502"/>
              <a:gd name="connsiteY1" fmla="*/ 5869 h 11574"/>
              <a:gd name="connsiteX2" fmla="*/ 806 w 12502"/>
              <a:gd name="connsiteY2" fmla="*/ 9597 h 11574"/>
              <a:gd name="connsiteX3" fmla="*/ 6536 w 12502"/>
              <a:gd name="connsiteY3" fmla="*/ 11570 h 11574"/>
              <a:gd name="connsiteX4" fmla="*/ 11493 w 12502"/>
              <a:gd name="connsiteY4" fmla="*/ 9082 h 11574"/>
              <a:gd name="connsiteX5" fmla="*/ 11934 w 12502"/>
              <a:gd name="connsiteY5" fmla="*/ 3364 h 11574"/>
              <a:gd name="connsiteX6" fmla="*/ 6155 w 12502"/>
              <a:gd name="connsiteY6" fmla="*/ 21 h 11574"/>
              <a:gd name="connsiteX7" fmla="*/ 740 w 12502"/>
              <a:gd name="connsiteY7" fmla="*/ 2232 h 11574"/>
              <a:gd name="connsiteX0" fmla="*/ 748 w 12510"/>
              <a:gd name="connsiteY0" fmla="*/ 2232 h 11577"/>
              <a:gd name="connsiteX1" fmla="*/ 99 w 12510"/>
              <a:gd name="connsiteY1" fmla="*/ 5869 h 11577"/>
              <a:gd name="connsiteX2" fmla="*/ 814 w 12510"/>
              <a:gd name="connsiteY2" fmla="*/ 9597 h 11577"/>
              <a:gd name="connsiteX3" fmla="*/ 6544 w 12510"/>
              <a:gd name="connsiteY3" fmla="*/ 11570 h 11577"/>
              <a:gd name="connsiteX4" fmla="*/ 11501 w 12510"/>
              <a:gd name="connsiteY4" fmla="*/ 9082 h 11577"/>
              <a:gd name="connsiteX5" fmla="*/ 11942 w 12510"/>
              <a:gd name="connsiteY5" fmla="*/ 3364 h 11577"/>
              <a:gd name="connsiteX6" fmla="*/ 6163 w 12510"/>
              <a:gd name="connsiteY6" fmla="*/ 21 h 11577"/>
              <a:gd name="connsiteX7" fmla="*/ 748 w 12510"/>
              <a:gd name="connsiteY7" fmla="*/ 2232 h 11577"/>
              <a:gd name="connsiteX0" fmla="*/ 964 w 12726"/>
              <a:gd name="connsiteY0" fmla="*/ 2228 h 11570"/>
              <a:gd name="connsiteX1" fmla="*/ 34 w 12726"/>
              <a:gd name="connsiteY1" fmla="*/ 5833 h 11570"/>
              <a:gd name="connsiteX2" fmla="*/ 1030 w 12726"/>
              <a:gd name="connsiteY2" fmla="*/ 9593 h 11570"/>
              <a:gd name="connsiteX3" fmla="*/ 6760 w 12726"/>
              <a:gd name="connsiteY3" fmla="*/ 11566 h 11570"/>
              <a:gd name="connsiteX4" fmla="*/ 11717 w 12726"/>
              <a:gd name="connsiteY4" fmla="*/ 9078 h 11570"/>
              <a:gd name="connsiteX5" fmla="*/ 12158 w 12726"/>
              <a:gd name="connsiteY5" fmla="*/ 3360 h 11570"/>
              <a:gd name="connsiteX6" fmla="*/ 6379 w 12726"/>
              <a:gd name="connsiteY6" fmla="*/ 17 h 11570"/>
              <a:gd name="connsiteX7" fmla="*/ 964 w 12726"/>
              <a:gd name="connsiteY7" fmla="*/ 2228 h 11570"/>
              <a:gd name="connsiteX0" fmla="*/ 979 w 12741"/>
              <a:gd name="connsiteY0" fmla="*/ 2228 h 11609"/>
              <a:gd name="connsiteX1" fmla="*/ 49 w 12741"/>
              <a:gd name="connsiteY1" fmla="*/ 5833 h 11609"/>
              <a:gd name="connsiteX2" fmla="*/ 1635 w 12741"/>
              <a:gd name="connsiteY2" fmla="*/ 10295 h 11609"/>
              <a:gd name="connsiteX3" fmla="*/ 6775 w 12741"/>
              <a:gd name="connsiteY3" fmla="*/ 11566 h 11609"/>
              <a:gd name="connsiteX4" fmla="*/ 11732 w 12741"/>
              <a:gd name="connsiteY4" fmla="*/ 9078 h 11609"/>
              <a:gd name="connsiteX5" fmla="*/ 12173 w 12741"/>
              <a:gd name="connsiteY5" fmla="*/ 3360 h 11609"/>
              <a:gd name="connsiteX6" fmla="*/ 6394 w 12741"/>
              <a:gd name="connsiteY6" fmla="*/ 17 h 11609"/>
              <a:gd name="connsiteX7" fmla="*/ 979 w 12741"/>
              <a:gd name="connsiteY7" fmla="*/ 2228 h 11609"/>
              <a:gd name="connsiteX0" fmla="*/ 1095 w 12716"/>
              <a:gd name="connsiteY0" fmla="*/ 1601 h 11652"/>
              <a:gd name="connsiteX1" fmla="*/ 24 w 12716"/>
              <a:gd name="connsiteY1" fmla="*/ 5876 h 11652"/>
              <a:gd name="connsiteX2" fmla="*/ 1610 w 12716"/>
              <a:gd name="connsiteY2" fmla="*/ 10338 h 11652"/>
              <a:gd name="connsiteX3" fmla="*/ 6750 w 12716"/>
              <a:gd name="connsiteY3" fmla="*/ 11609 h 11652"/>
              <a:gd name="connsiteX4" fmla="*/ 11707 w 12716"/>
              <a:gd name="connsiteY4" fmla="*/ 9121 h 11652"/>
              <a:gd name="connsiteX5" fmla="*/ 12148 w 12716"/>
              <a:gd name="connsiteY5" fmla="*/ 3403 h 11652"/>
              <a:gd name="connsiteX6" fmla="*/ 6369 w 12716"/>
              <a:gd name="connsiteY6" fmla="*/ 60 h 11652"/>
              <a:gd name="connsiteX7" fmla="*/ 1095 w 12716"/>
              <a:gd name="connsiteY7" fmla="*/ 1601 h 11652"/>
              <a:gd name="connsiteX0" fmla="*/ 434 w 12055"/>
              <a:gd name="connsiteY0" fmla="*/ 1601 h 11740"/>
              <a:gd name="connsiteX1" fmla="*/ 949 w 12055"/>
              <a:gd name="connsiteY1" fmla="*/ 10338 h 11740"/>
              <a:gd name="connsiteX2" fmla="*/ 6089 w 12055"/>
              <a:gd name="connsiteY2" fmla="*/ 11609 h 11740"/>
              <a:gd name="connsiteX3" fmla="*/ 11046 w 12055"/>
              <a:gd name="connsiteY3" fmla="*/ 9121 h 11740"/>
              <a:gd name="connsiteX4" fmla="*/ 11487 w 12055"/>
              <a:gd name="connsiteY4" fmla="*/ 3403 h 11740"/>
              <a:gd name="connsiteX5" fmla="*/ 5708 w 12055"/>
              <a:gd name="connsiteY5" fmla="*/ 60 h 11740"/>
              <a:gd name="connsiteX6" fmla="*/ 434 w 12055"/>
              <a:gd name="connsiteY6" fmla="*/ 1601 h 11740"/>
              <a:gd name="connsiteX0" fmla="*/ 646 w 12267"/>
              <a:gd name="connsiteY0" fmla="*/ 1653 h 11675"/>
              <a:gd name="connsiteX1" fmla="*/ 711 w 12267"/>
              <a:gd name="connsiteY1" fmla="*/ 9752 h 11675"/>
              <a:gd name="connsiteX2" fmla="*/ 6301 w 12267"/>
              <a:gd name="connsiteY2" fmla="*/ 11661 h 11675"/>
              <a:gd name="connsiteX3" fmla="*/ 11258 w 12267"/>
              <a:gd name="connsiteY3" fmla="*/ 9173 h 11675"/>
              <a:gd name="connsiteX4" fmla="*/ 11699 w 12267"/>
              <a:gd name="connsiteY4" fmla="*/ 3455 h 11675"/>
              <a:gd name="connsiteX5" fmla="*/ 5920 w 12267"/>
              <a:gd name="connsiteY5" fmla="*/ 112 h 11675"/>
              <a:gd name="connsiteX6" fmla="*/ 646 w 12267"/>
              <a:gd name="connsiteY6" fmla="*/ 1653 h 11675"/>
              <a:gd name="connsiteX0" fmla="*/ 995 w 12616"/>
              <a:gd name="connsiteY0" fmla="*/ 1653 h 11714"/>
              <a:gd name="connsiteX1" fmla="*/ 1060 w 12616"/>
              <a:gd name="connsiteY1" fmla="*/ 9752 h 11714"/>
              <a:gd name="connsiteX2" fmla="*/ 6650 w 12616"/>
              <a:gd name="connsiteY2" fmla="*/ 11661 h 11714"/>
              <a:gd name="connsiteX3" fmla="*/ 11607 w 12616"/>
              <a:gd name="connsiteY3" fmla="*/ 9173 h 11714"/>
              <a:gd name="connsiteX4" fmla="*/ 12048 w 12616"/>
              <a:gd name="connsiteY4" fmla="*/ 3455 h 11714"/>
              <a:gd name="connsiteX5" fmla="*/ 6269 w 12616"/>
              <a:gd name="connsiteY5" fmla="*/ 112 h 11714"/>
              <a:gd name="connsiteX6" fmla="*/ 995 w 12616"/>
              <a:gd name="connsiteY6" fmla="*/ 1653 h 11714"/>
              <a:gd name="connsiteX0" fmla="*/ 601 w 12334"/>
              <a:gd name="connsiteY0" fmla="*/ 1865 h 11631"/>
              <a:gd name="connsiteX1" fmla="*/ 778 w 12334"/>
              <a:gd name="connsiteY1" fmla="*/ 9709 h 11631"/>
              <a:gd name="connsiteX2" fmla="*/ 6368 w 12334"/>
              <a:gd name="connsiteY2" fmla="*/ 11618 h 11631"/>
              <a:gd name="connsiteX3" fmla="*/ 11325 w 12334"/>
              <a:gd name="connsiteY3" fmla="*/ 9130 h 11631"/>
              <a:gd name="connsiteX4" fmla="*/ 11766 w 12334"/>
              <a:gd name="connsiteY4" fmla="*/ 3412 h 11631"/>
              <a:gd name="connsiteX5" fmla="*/ 5987 w 12334"/>
              <a:gd name="connsiteY5" fmla="*/ 69 h 11631"/>
              <a:gd name="connsiteX6" fmla="*/ 601 w 12334"/>
              <a:gd name="connsiteY6" fmla="*/ 1865 h 11631"/>
              <a:gd name="connsiteX0" fmla="*/ 579 w 12368"/>
              <a:gd name="connsiteY0" fmla="*/ 2062 h 11604"/>
              <a:gd name="connsiteX1" fmla="*/ 812 w 12368"/>
              <a:gd name="connsiteY1" fmla="*/ 9683 h 11604"/>
              <a:gd name="connsiteX2" fmla="*/ 6402 w 12368"/>
              <a:gd name="connsiteY2" fmla="*/ 11592 h 11604"/>
              <a:gd name="connsiteX3" fmla="*/ 11359 w 12368"/>
              <a:gd name="connsiteY3" fmla="*/ 9104 h 11604"/>
              <a:gd name="connsiteX4" fmla="*/ 11800 w 12368"/>
              <a:gd name="connsiteY4" fmla="*/ 3386 h 11604"/>
              <a:gd name="connsiteX5" fmla="*/ 6021 w 12368"/>
              <a:gd name="connsiteY5" fmla="*/ 43 h 11604"/>
              <a:gd name="connsiteX6" fmla="*/ 579 w 12368"/>
              <a:gd name="connsiteY6" fmla="*/ 2062 h 11604"/>
              <a:gd name="connsiteX0" fmla="*/ 779 w 12568"/>
              <a:gd name="connsiteY0" fmla="*/ 2121 h 11663"/>
              <a:gd name="connsiteX1" fmla="*/ 1012 w 12568"/>
              <a:gd name="connsiteY1" fmla="*/ 9742 h 11663"/>
              <a:gd name="connsiteX2" fmla="*/ 6602 w 12568"/>
              <a:gd name="connsiteY2" fmla="*/ 11651 h 11663"/>
              <a:gd name="connsiteX3" fmla="*/ 11559 w 12568"/>
              <a:gd name="connsiteY3" fmla="*/ 9163 h 11663"/>
              <a:gd name="connsiteX4" fmla="*/ 12000 w 12568"/>
              <a:gd name="connsiteY4" fmla="*/ 3445 h 11663"/>
              <a:gd name="connsiteX5" fmla="*/ 6221 w 12568"/>
              <a:gd name="connsiteY5" fmla="*/ 102 h 11663"/>
              <a:gd name="connsiteX6" fmla="*/ 779 w 12568"/>
              <a:gd name="connsiteY6" fmla="*/ 2121 h 11663"/>
              <a:gd name="connsiteX0" fmla="*/ 736 w 12666"/>
              <a:gd name="connsiteY0" fmla="*/ 2525 h 11588"/>
              <a:gd name="connsiteX1" fmla="*/ 1110 w 12666"/>
              <a:gd name="connsiteY1" fmla="*/ 9668 h 11588"/>
              <a:gd name="connsiteX2" fmla="*/ 6700 w 12666"/>
              <a:gd name="connsiteY2" fmla="*/ 11577 h 11588"/>
              <a:gd name="connsiteX3" fmla="*/ 11657 w 12666"/>
              <a:gd name="connsiteY3" fmla="*/ 9089 h 11588"/>
              <a:gd name="connsiteX4" fmla="*/ 12098 w 12666"/>
              <a:gd name="connsiteY4" fmla="*/ 3371 h 11588"/>
              <a:gd name="connsiteX5" fmla="*/ 6319 w 12666"/>
              <a:gd name="connsiteY5" fmla="*/ 28 h 11588"/>
              <a:gd name="connsiteX6" fmla="*/ 736 w 12666"/>
              <a:gd name="connsiteY6" fmla="*/ 2525 h 11588"/>
              <a:gd name="connsiteX0" fmla="*/ 533 w 12463"/>
              <a:gd name="connsiteY0" fmla="*/ 2636 h 11699"/>
              <a:gd name="connsiteX1" fmla="*/ 907 w 12463"/>
              <a:gd name="connsiteY1" fmla="*/ 9779 h 11699"/>
              <a:gd name="connsiteX2" fmla="*/ 6497 w 12463"/>
              <a:gd name="connsiteY2" fmla="*/ 11688 h 11699"/>
              <a:gd name="connsiteX3" fmla="*/ 11454 w 12463"/>
              <a:gd name="connsiteY3" fmla="*/ 9200 h 11699"/>
              <a:gd name="connsiteX4" fmla="*/ 11895 w 12463"/>
              <a:gd name="connsiteY4" fmla="*/ 3482 h 11699"/>
              <a:gd name="connsiteX5" fmla="*/ 6144 w 12463"/>
              <a:gd name="connsiteY5" fmla="*/ 11 h 11699"/>
              <a:gd name="connsiteX6" fmla="*/ 533 w 12463"/>
              <a:gd name="connsiteY6" fmla="*/ 2636 h 11699"/>
              <a:gd name="connsiteX0" fmla="*/ 677 w 12607"/>
              <a:gd name="connsiteY0" fmla="*/ 2637 h 11700"/>
              <a:gd name="connsiteX1" fmla="*/ 1051 w 12607"/>
              <a:gd name="connsiteY1" fmla="*/ 9780 h 11700"/>
              <a:gd name="connsiteX2" fmla="*/ 6641 w 12607"/>
              <a:gd name="connsiteY2" fmla="*/ 11689 h 11700"/>
              <a:gd name="connsiteX3" fmla="*/ 11598 w 12607"/>
              <a:gd name="connsiteY3" fmla="*/ 9201 h 11700"/>
              <a:gd name="connsiteX4" fmla="*/ 12039 w 12607"/>
              <a:gd name="connsiteY4" fmla="*/ 3483 h 11700"/>
              <a:gd name="connsiteX5" fmla="*/ 6288 w 12607"/>
              <a:gd name="connsiteY5" fmla="*/ 12 h 11700"/>
              <a:gd name="connsiteX6" fmla="*/ 677 w 12607"/>
              <a:gd name="connsiteY6" fmla="*/ 2637 h 11700"/>
              <a:gd name="connsiteX0" fmla="*/ 780 w 12710"/>
              <a:gd name="connsiteY0" fmla="*/ 2637 h 11700"/>
              <a:gd name="connsiteX1" fmla="*/ 1154 w 12710"/>
              <a:gd name="connsiteY1" fmla="*/ 9780 h 11700"/>
              <a:gd name="connsiteX2" fmla="*/ 6744 w 12710"/>
              <a:gd name="connsiteY2" fmla="*/ 11689 h 11700"/>
              <a:gd name="connsiteX3" fmla="*/ 11701 w 12710"/>
              <a:gd name="connsiteY3" fmla="*/ 9201 h 11700"/>
              <a:gd name="connsiteX4" fmla="*/ 12142 w 12710"/>
              <a:gd name="connsiteY4" fmla="*/ 3483 h 11700"/>
              <a:gd name="connsiteX5" fmla="*/ 6391 w 12710"/>
              <a:gd name="connsiteY5" fmla="*/ 12 h 11700"/>
              <a:gd name="connsiteX6" fmla="*/ 780 w 12710"/>
              <a:gd name="connsiteY6" fmla="*/ 2637 h 1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710" h="11700">
                <a:moveTo>
                  <a:pt x="780" y="2637"/>
                </a:moveTo>
                <a:cubicBezTo>
                  <a:pt x="-430" y="4297"/>
                  <a:pt x="-177" y="8271"/>
                  <a:pt x="1154" y="9780"/>
                </a:cubicBezTo>
                <a:cubicBezTo>
                  <a:pt x="2485" y="11289"/>
                  <a:pt x="4986" y="11785"/>
                  <a:pt x="6744" y="11689"/>
                </a:cubicBezTo>
                <a:cubicBezTo>
                  <a:pt x="8502" y="11593"/>
                  <a:pt x="10801" y="10569"/>
                  <a:pt x="11701" y="9201"/>
                </a:cubicBezTo>
                <a:cubicBezTo>
                  <a:pt x="12601" y="7833"/>
                  <a:pt x="13214" y="5447"/>
                  <a:pt x="12142" y="3483"/>
                </a:cubicBezTo>
                <a:cubicBezTo>
                  <a:pt x="10885" y="1448"/>
                  <a:pt x="8285" y="153"/>
                  <a:pt x="6391" y="12"/>
                </a:cubicBezTo>
                <a:cubicBezTo>
                  <a:pt x="4497" y="-129"/>
                  <a:pt x="1990" y="977"/>
                  <a:pt x="780" y="2637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prstDash val="dash"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/>
          </a:p>
        </p:txBody>
      </p:sp>
      <p:sp>
        <p:nvSpPr>
          <p:cNvPr id="23" name="Freeform 5"/>
          <p:cNvSpPr>
            <a:spLocks/>
          </p:cNvSpPr>
          <p:nvPr/>
        </p:nvSpPr>
        <p:spPr bwMode="auto">
          <a:xfrm rot="5400000" flipH="1" flipV="1">
            <a:off x="1887745" y="1863742"/>
            <a:ext cx="5366130" cy="2774156"/>
          </a:xfrm>
          <a:custGeom>
            <a:avLst/>
            <a:gdLst>
              <a:gd name="T0" fmla="*/ 224 w 1468"/>
              <a:gd name="T1" fmla="*/ 204 h 829"/>
              <a:gd name="T2" fmla="*/ 689 w 1468"/>
              <a:gd name="T3" fmla="*/ 819 h 829"/>
              <a:gd name="T4" fmla="*/ 1046 w 1468"/>
              <a:gd name="T5" fmla="*/ 142 h 829"/>
              <a:gd name="T6" fmla="*/ 224 w 1468"/>
              <a:gd name="T7" fmla="*/ 204 h 829"/>
              <a:gd name="connsiteX0" fmla="*/ 601 w 7683"/>
              <a:gd name="connsiteY0" fmla="*/ 1907 h 9326"/>
              <a:gd name="connsiteX1" fmla="*/ 3768 w 7683"/>
              <a:gd name="connsiteY1" fmla="*/ 9325 h 9326"/>
              <a:gd name="connsiteX2" fmla="*/ 6236 w 7683"/>
              <a:gd name="connsiteY2" fmla="*/ 1030 h 9326"/>
              <a:gd name="connsiteX3" fmla="*/ 601 w 7683"/>
              <a:gd name="connsiteY3" fmla="*/ 1907 h 9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3" h="9326">
                <a:moveTo>
                  <a:pt x="601" y="1907"/>
                </a:moveTo>
                <a:cubicBezTo>
                  <a:pt x="-230" y="3740"/>
                  <a:pt x="-925" y="9169"/>
                  <a:pt x="3768" y="9325"/>
                </a:cubicBezTo>
                <a:cubicBezTo>
                  <a:pt x="7399" y="9446"/>
                  <a:pt x="9111" y="3563"/>
                  <a:pt x="6236" y="1030"/>
                </a:cubicBezTo>
                <a:cubicBezTo>
                  <a:pt x="4302" y="-683"/>
                  <a:pt x="1548" y="-168"/>
                  <a:pt x="601" y="190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5"/>
          <p:cNvSpPr>
            <a:spLocks/>
          </p:cNvSpPr>
          <p:nvPr/>
        </p:nvSpPr>
        <p:spPr bwMode="auto">
          <a:xfrm rot="5400000" flipH="1" flipV="1">
            <a:off x="1975260" y="1908537"/>
            <a:ext cx="5191102" cy="2683673"/>
          </a:xfrm>
          <a:custGeom>
            <a:avLst/>
            <a:gdLst>
              <a:gd name="T0" fmla="*/ 224 w 1468"/>
              <a:gd name="T1" fmla="*/ 204 h 829"/>
              <a:gd name="T2" fmla="*/ 689 w 1468"/>
              <a:gd name="T3" fmla="*/ 819 h 829"/>
              <a:gd name="T4" fmla="*/ 1046 w 1468"/>
              <a:gd name="T5" fmla="*/ 142 h 829"/>
              <a:gd name="T6" fmla="*/ 224 w 1468"/>
              <a:gd name="T7" fmla="*/ 204 h 829"/>
              <a:gd name="connsiteX0" fmla="*/ 601 w 7683"/>
              <a:gd name="connsiteY0" fmla="*/ 1907 h 9326"/>
              <a:gd name="connsiteX1" fmla="*/ 3768 w 7683"/>
              <a:gd name="connsiteY1" fmla="*/ 9325 h 9326"/>
              <a:gd name="connsiteX2" fmla="*/ 6236 w 7683"/>
              <a:gd name="connsiteY2" fmla="*/ 1030 h 9326"/>
              <a:gd name="connsiteX3" fmla="*/ 601 w 7683"/>
              <a:gd name="connsiteY3" fmla="*/ 1907 h 9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3" h="9326">
                <a:moveTo>
                  <a:pt x="601" y="1907"/>
                </a:moveTo>
                <a:cubicBezTo>
                  <a:pt x="-230" y="3740"/>
                  <a:pt x="-925" y="9169"/>
                  <a:pt x="3768" y="9325"/>
                </a:cubicBezTo>
                <a:cubicBezTo>
                  <a:pt x="7399" y="9446"/>
                  <a:pt x="9111" y="3563"/>
                  <a:pt x="6236" y="1030"/>
                </a:cubicBezTo>
                <a:cubicBezTo>
                  <a:pt x="4302" y="-683"/>
                  <a:pt x="1548" y="-168"/>
                  <a:pt x="601" y="190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5"/>
          <p:cNvSpPr>
            <a:spLocks/>
          </p:cNvSpPr>
          <p:nvPr/>
        </p:nvSpPr>
        <p:spPr bwMode="auto">
          <a:xfrm rot="5400000" flipH="1" flipV="1">
            <a:off x="2080906" y="1970467"/>
            <a:ext cx="4949756" cy="2539316"/>
          </a:xfrm>
          <a:custGeom>
            <a:avLst/>
            <a:gdLst>
              <a:gd name="T0" fmla="*/ 224 w 1468"/>
              <a:gd name="T1" fmla="*/ 204 h 829"/>
              <a:gd name="T2" fmla="*/ 689 w 1468"/>
              <a:gd name="T3" fmla="*/ 819 h 829"/>
              <a:gd name="T4" fmla="*/ 1046 w 1468"/>
              <a:gd name="T5" fmla="*/ 142 h 829"/>
              <a:gd name="T6" fmla="*/ 224 w 1468"/>
              <a:gd name="T7" fmla="*/ 204 h 829"/>
              <a:gd name="connsiteX0" fmla="*/ 601 w 7683"/>
              <a:gd name="connsiteY0" fmla="*/ 1907 h 9326"/>
              <a:gd name="connsiteX1" fmla="*/ 3768 w 7683"/>
              <a:gd name="connsiteY1" fmla="*/ 9325 h 9326"/>
              <a:gd name="connsiteX2" fmla="*/ 6236 w 7683"/>
              <a:gd name="connsiteY2" fmla="*/ 1030 h 9326"/>
              <a:gd name="connsiteX3" fmla="*/ 601 w 7683"/>
              <a:gd name="connsiteY3" fmla="*/ 1907 h 9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3" h="9326">
                <a:moveTo>
                  <a:pt x="601" y="1907"/>
                </a:moveTo>
                <a:cubicBezTo>
                  <a:pt x="-230" y="3740"/>
                  <a:pt x="-925" y="9169"/>
                  <a:pt x="3768" y="9325"/>
                </a:cubicBezTo>
                <a:cubicBezTo>
                  <a:pt x="7399" y="9446"/>
                  <a:pt x="9111" y="3563"/>
                  <a:pt x="6236" y="1030"/>
                </a:cubicBezTo>
                <a:cubicBezTo>
                  <a:pt x="4302" y="-683"/>
                  <a:pt x="1548" y="-168"/>
                  <a:pt x="601" y="1907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prstDash val="dash"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/>
          </a:p>
        </p:txBody>
      </p:sp>
      <p:sp>
        <p:nvSpPr>
          <p:cNvPr id="26" name="Picture Placeholder 23"/>
          <p:cNvSpPr>
            <a:spLocks noGrp="1"/>
          </p:cNvSpPr>
          <p:nvPr>
            <p:ph type="pic" sz="quarter" idx="13"/>
          </p:nvPr>
        </p:nvSpPr>
        <p:spPr>
          <a:xfrm>
            <a:off x="971551" y="1267339"/>
            <a:ext cx="2174892" cy="4319920"/>
          </a:xfrm>
          <a:custGeom>
            <a:avLst/>
            <a:gdLst/>
            <a:ahLst/>
            <a:cxnLst/>
            <a:rect l="l" t="t" r="r" b="b"/>
            <a:pathLst>
              <a:path w="2899856" h="4319920">
                <a:moveTo>
                  <a:pt x="1360833" y="942"/>
                </a:moveTo>
                <a:cubicBezTo>
                  <a:pt x="1553283" y="-7435"/>
                  <a:pt x="1752422" y="39442"/>
                  <a:pt x="1940669" y="167490"/>
                </a:cubicBezTo>
                <a:cubicBezTo>
                  <a:pt x="2463131" y="570974"/>
                  <a:pt x="2824188" y="1439183"/>
                  <a:pt x="2889077" y="2080901"/>
                </a:cubicBezTo>
                <a:cubicBezTo>
                  <a:pt x="2953967" y="2722618"/>
                  <a:pt x="2720666" y="3586951"/>
                  <a:pt x="2329972" y="4017118"/>
                </a:cubicBezTo>
                <a:cubicBezTo>
                  <a:pt x="1939279" y="4447286"/>
                  <a:pt x="953958" y="4407217"/>
                  <a:pt x="560207" y="3972527"/>
                </a:cubicBezTo>
                <a:cubicBezTo>
                  <a:pt x="166455" y="3537836"/>
                  <a:pt x="4268" y="2694032"/>
                  <a:pt x="61" y="2095775"/>
                </a:cubicBezTo>
                <a:cubicBezTo>
                  <a:pt x="-4147" y="1497517"/>
                  <a:pt x="212208" y="704784"/>
                  <a:pt x="535720" y="383286"/>
                </a:cubicBezTo>
                <a:cubicBezTo>
                  <a:pt x="737915" y="182350"/>
                  <a:pt x="1040083" y="14905"/>
                  <a:pt x="1360833" y="942"/>
                </a:cubicBezTo>
                <a:close/>
              </a:path>
            </a:pathLst>
          </a:custGeom>
          <a:ln w="12700">
            <a:solidFill>
              <a:schemeClr val="tx1">
                <a:lumMod val="20000"/>
                <a:lumOff val="80000"/>
              </a:schemeClr>
            </a:solidFill>
          </a:ln>
        </p:spPr>
        <p:txBody>
          <a:bodyPr wrap="square" tIns="914400">
            <a:normAutofit/>
          </a:bodyPr>
          <a:lstStyle>
            <a:lvl1pPr marL="0" indent="0" algn="ctr">
              <a:buNone/>
              <a:defRPr sz="1800"/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27" name="Picture Placeholder 23"/>
          <p:cNvSpPr>
            <a:spLocks noGrp="1"/>
          </p:cNvSpPr>
          <p:nvPr>
            <p:ph type="pic" sz="quarter" idx="14"/>
          </p:nvPr>
        </p:nvSpPr>
        <p:spPr>
          <a:xfrm>
            <a:off x="3384066" y="872538"/>
            <a:ext cx="2360753" cy="4689802"/>
          </a:xfrm>
          <a:custGeom>
            <a:avLst/>
            <a:gdLst/>
            <a:ahLst/>
            <a:cxnLst/>
            <a:rect l="l" t="t" r="r" b="b"/>
            <a:pathLst>
              <a:path w="3147670" h="4689802">
                <a:moveTo>
                  <a:pt x="1501630" y="169"/>
                </a:moveTo>
                <a:cubicBezTo>
                  <a:pt x="2327961" y="-14532"/>
                  <a:pt x="3173850" y="935513"/>
                  <a:pt x="3147050" y="2390030"/>
                </a:cubicBezTo>
                <a:cubicBezTo>
                  <a:pt x="3094399" y="5254696"/>
                  <a:pt x="1262084" y="4830459"/>
                  <a:pt x="643437" y="4323206"/>
                </a:cubicBezTo>
                <a:cubicBezTo>
                  <a:pt x="-56886" y="3745146"/>
                  <a:pt x="-230701" y="2064070"/>
                  <a:pt x="347445" y="883533"/>
                </a:cubicBezTo>
                <a:cubicBezTo>
                  <a:pt x="641317" y="280273"/>
                  <a:pt x="1068791" y="7869"/>
                  <a:pt x="1501630" y="169"/>
                </a:cubicBezTo>
                <a:close/>
              </a:path>
            </a:pathLst>
          </a:custGeom>
          <a:ln w="12700">
            <a:solidFill>
              <a:schemeClr val="tx1">
                <a:lumMod val="20000"/>
                <a:lumOff val="80000"/>
              </a:schemeClr>
            </a:solidFill>
          </a:ln>
        </p:spPr>
        <p:txBody>
          <a:bodyPr wrap="square" tIns="914400">
            <a:normAutofit/>
          </a:bodyPr>
          <a:lstStyle>
            <a:lvl1pPr marL="0" indent="0" algn="ctr">
              <a:buNone/>
              <a:defRPr sz="1800"/>
            </a:lvl1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28" name="Picture Placeholder 23"/>
          <p:cNvSpPr>
            <a:spLocks noGrp="1"/>
          </p:cNvSpPr>
          <p:nvPr>
            <p:ph type="pic" sz="quarter" idx="15"/>
          </p:nvPr>
        </p:nvSpPr>
        <p:spPr>
          <a:xfrm>
            <a:off x="5992355" y="1177219"/>
            <a:ext cx="2168052" cy="4319929"/>
          </a:xfrm>
          <a:custGeom>
            <a:avLst/>
            <a:gdLst/>
            <a:ahLst/>
            <a:cxnLst/>
            <a:rect l="l" t="t" r="r" b="b"/>
            <a:pathLst>
              <a:path w="2890736" h="4319929">
                <a:moveTo>
                  <a:pt x="1431633" y="6"/>
                </a:moveTo>
                <a:cubicBezTo>
                  <a:pt x="1752503" y="-1023"/>
                  <a:pt x="2061984" y="152043"/>
                  <a:pt x="2273220" y="343211"/>
                </a:cubicBezTo>
                <a:cubicBezTo>
                  <a:pt x="2611198" y="649079"/>
                  <a:pt x="2864187" y="1430401"/>
                  <a:pt x="2887905" y="2027862"/>
                </a:cubicBezTo>
                <a:cubicBezTo>
                  <a:pt x="2911623" y="2625324"/>
                  <a:pt x="2789081" y="3475296"/>
                  <a:pt x="2416268" y="3927641"/>
                </a:cubicBezTo>
                <a:cubicBezTo>
                  <a:pt x="2043454" y="4379985"/>
                  <a:pt x="1061638" y="4465968"/>
                  <a:pt x="651518" y="4054746"/>
                </a:cubicBezTo>
                <a:cubicBezTo>
                  <a:pt x="241399" y="3643524"/>
                  <a:pt x="-31849" y="2791512"/>
                  <a:pt x="2986" y="2147830"/>
                </a:cubicBezTo>
                <a:cubicBezTo>
                  <a:pt x="37821" y="1504149"/>
                  <a:pt x="357764" y="620531"/>
                  <a:pt x="860531" y="193336"/>
                </a:cubicBezTo>
                <a:cubicBezTo>
                  <a:pt x="1042491" y="56715"/>
                  <a:pt x="1239112" y="623"/>
                  <a:pt x="1431633" y="6"/>
                </a:cubicBezTo>
                <a:close/>
              </a:path>
            </a:pathLst>
          </a:custGeom>
          <a:ln w="12700">
            <a:solidFill>
              <a:schemeClr val="tx1">
                <a:lumMod val="20000"/>
                <a:lumOff val="80000"/>
              </a:schemeClr>
            </a:solidFill>
          </a:ln>
        </p:spPr>
        <p:txBody>
          <a:bodyPr wrap="square" tIns="914400">
            <a:normAutofit/>
          </a:bodyPr>
          <a:lstStyle>
            <a:lvl1pPr marL="0" indent="0" algn="ctr">
              <a:buNone/>
              <a:defRPr sz="1800"/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43514553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Pictures with Caption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Freeform 23"/>
          <p:cNvSpPr>
            <a:spLocks/>
          </p:cNvSpPr>
          <p:nvPr/>
        </p:nvSpPr>
        <p:spPr bwMode="auto">
          <a:xfrm rot="10800000">
            <a:off x="617219" y="1630677"/>
            <a:ext cx="4254815" cy="3901442"/>
          </a:xfrm>
          <a:custGeom>
            <a:avLst/>
            <a:gdLst>
              <a:gd name="T0" fmla="*/ 1799 w 2742"/>
              <a:gd name="T1" fmla="*/ 84 h 1839"/>
              <a:gd name="T2" fmla="*/ 1572 w 2742"/>
              <a:gd name="T3" fmla="*/ 78 h 1839"/>
              <a:gd name="T4" fmla="*/ 1365 w 2742"/>
              <a:gd name="T5" fmla="*/ 80 h 1839"/>
              <a:gd name="T6" fmla="*/ 1123 w 2742"/>
              <a:gd name="T7" fmla="*/ 99 h 1839"/>
              <a:gd name="T8" fmla="*/ 921 w 2742"/>
              <a:gd name="T9" fmla="*/ 95 h 1839"/>
              <a:gd name="T10" fmla="*/ 638 w 2742"/>
              <a:gd name="T11" fmla="*/ 81 h 1839"/>
              <a:gd name="T12" fmla="*/ 530 w 2742"/>
              <a:gd name="T13" fmla="*/ 95 h 1839"/>
              <a:gd name="T14" fmla="*/ 305 w 2742"/>
              <a:gd name="T15" fmla="*/ 83 h 1839"/>
              <a:gd name="T16" fmla="*/ 299 w 2742"/>
              <a:gd name="T17" fmla="*/ 109 h 1839"/>
              <a:gd name="T18" fmla="*/ 165 w 2742"/>
              <a:gd name="T19" fmla="*/ 254 h 1839"/>
              <a:gd name="T20" fmla="*/ 90 w 2742"/>
              <a:gd name="T21" fmla="*/ 490 h 1839"/>
              <a:gd name="T22" fmla="*/ 70 w 2742"/>
              <a:gd name="T23" fmla="*/ 743 h 1839"/>
              <a:gd name="T24" fmla="*/ 83 w 2742"/>
              <a:gd name="T25" fmla="*/ 1064 h 1839"/>
              <a:gd name="T26" fmla="*/ 80 w 2742"/>
              <a:gd name="T27" fmla="*/ 1289 h 1839"/>
              <a:gd name="T28" fmla="*/ 116 w 2742"/>
              <a:gd name="T29" fmla="*/ 1526 h 1839"/>
              <a:gd name="T30" fmla="*/ 182 w 2742"/>
              <a:gd name="T31" fmla="*/ 1690 h 1839"/>
              <a:gd name="T32" fmla="*/ 347 w 2742"/>
              <a:gd name="T33" fmla="*/ 1772 h 1839"/>
              <a:gd name="T34" fmla="*/ 544 w 2742"/>
              <a:gd name="T35" fmla="*/ 1761 h 1839"/>
              <a:gd name="T36" fmla="*/ 706 w 2742"/>
              <a:gd name="T37" fmla="*/ 1784 h 1839"/>
              <a:gd name="T38" fmla="*/ 830 w 2742"/>
              <a:gd name="T39" fmla="*/ 1758 h 1839"/>
              <a:gd name="T40" fmla="*/ 1063 w 2742"/>
              <a:gd name="T41" fmla="*/ 1749 h 1839"/>
              <a:gd name="T42" fmla="*/ 1326 w 2742"/>
              <a:gd name="T43" fmla="*/ 1756 h 1839"/>
              <a:gd name="T44" fmla="*/ 1554 w 2742"/>
              <a:gd name="T45" fmla="*/ 1762 h 1839"/>
              <a:gd name="T46" fmla="*/ 1761 w 2742"/>
              <a:gd name="T47" fmla="*/ 1760 h 1839"/>
              <a:gd name="T48" fmla="*/ 2002 w 2742"/>
              <a:gd name="T49" fmla="*/ 1742 h 1839"/>
              <a:gd name="T50" fmla="*/ 2205 w 2742"/>
              <a:gd name="T51" fmla="*/ 1745 h 1839"/>
              <a:gd name="T52" fmla="*/ 2376 w 2742"/>
              <a:gd name="T53" fmla="*/ 1792 h 1839"/>
              <a:gd name="T54" fmla="*/ 2534 w 2742"/>
              <a:gd name="T55" fmla="*/ 1714 h 1839"/>
              <a:gd name="T56" fmla="*/ 2652 w 2742"/>
              <a:gd name="T57" fmla="*/ 1475 h 1839"/>
              <a:gd name="T58" fmla="*/ 2661 w 2742"/>
              <a:gd name="T59" fmla="*/ 1224 h 1839"/>
              <a:gd name="T60" fmla="*/ 2667 w 2742"/>
              <a:gd name="T61" fmla="*/ 931 h 1839"/>
              <a:gd name="T62" fmla="*/ 2672 w 2742"/>
              <a:gd name="T63" fmla="*/ 678 h 1839"/>
              <a:gd name="T64" fmla="*/ 2652 w 2742"/>
              <a:gd name="T65" fmla="*/ 451 h 1839"/>
              <a:gd name="T66" fmla="*/ 2606 w 2742"/>
              <a:gd name="T67" fmla="*/ 228 h 1839"/>
              <a:gd name="T68" fmla="*/ 2477 w 2742"/>
              <a:gd name="T69" fmla="*/ 117 h 1839"/>
              <a:gd name="T70" fmla="*/ 2394 w 2742"/>
              <a:gd name="T71" fmla="*/ 77 h 1839"/>
              <a:gd name="T72" fmla="*/ 2191 w 2742"/>
              <a:gd name="T73" fmla="*/ 80 h 1839"/>
              <a:gd name="T74" fmla="*/ 1956 w 2742"/>
              <a:gd name="T75" fmla="*/ 79 h 1839"/>
              <a:gd name="connsiteX0" fmla="*/ 7021 w 9786"/>
              <a:gd name="connsiteY0" fmla="*/ 270 h 9652"/>
              <a:gd name="connsiteX1" fmla="*/ 6449 w 9786"/>
              <a:gd name="connsiteY1" fmla="*/ 297 h 9652"/>
              <a:gd name="connsiteX2" fmla="*/ 5971 w 9786"/>
              <a:gd name="connsiteY2" fmla="*/ 346 h 9652"/>
              <a:gd name="connsiteX3" fmla="*/ 5621 w 9786"/>
              <a:gd name="connsiteY3" fmla="*/ 264 h 9652"/>
              <a:gd name="connsiteX4" fmla="*/ 5231 w 9786"/>
              <a:gd name="connsiteY4" fmla="*/ 329 h 9652"/>
              <a:gd name="connsiteX5" fmla="*/ 4866 w 9786"/>
              <a:gd name="connsiteY5" fmla="*/ 275 h 9652"/>
              <a:gd name="connsiteX6" fmla="*/ 4414 w 9786"/>
              <a:gd name="connsiteY6" fmla="*/ 264 h 9652"/>
              <a:gd name="connsiteX7" fmla="*/ 3984 w 9786"/>
              <a:gd name="connsiteY7" fmla="*/ 378 h 9652"/>
              <a:gd name="connsiteX8" fmla="*/ 3637 w 9786"/>
              <a:gd name="connsiteY8" fmla="*/ 297 h 9652"/>
              <a:gd name="connsiteX9" fmla="*/ 3247 w 9786"/>
              <a:gd name="connsiteY9" fmla="*/ 357 h 9652"/>
              <a:gd name="connsiteX10" fmla="*/ 2879 w 9786"/>
              <a:gd name="connsiteY10" fmla="*/ 302 h 9652"/>
              <a:gd name="connsiteX11" fmla="*/ 2215 w 9786"/>
              <a:gd name="connsiteY11" fmla="*/ 280 h 9652"/>
              <a:gd name="connsiteX12" fmla="*/ 2204 w 9786"/>
              <a:gd name="connsiteY12" fmla="*/ 286 h 9652"/>
              <a:gd name="connsiteX13" fmla="*/ 1821 w 9786"/>
              <a:gd name="connsiteY13" fmla="*/ 357 h 9652"/>
              <a:gd name="connsiteX14" fmla="*/ 1453 w 9786"/>
              <a:gd name="connsiteY14" fmla="*/ 302 h 9652"/>
              <a:gd name="connsiteX15" fmla="*/ 1000 w 9786"/>
              <a:gd name="connsiteY15" fmla="*/ 291 h 9652"/>
              <a:gd name="connsiteX16" fmla="*/ 1000 w 9786"/>
              <a:gd name="connsiteY16" fmla="*/ 297 h 9652"/>
              <a:gd name="connsiteX17" fmla="*/ 978 w 9786"/>
              <a:gd name="connsiteY17" fmla="*/ 433 h 9652"/>
              <a:gd name="connsiteX18" fmla="*/ 647 w 9786"/>
              <a:gd name="connsiteY18" fmla="*/ 569 h 9652"/>
              <a:gd name="connsiteX19" fmla="*/ 490 w 9786"/>
              <a:gd name="connsiteY19" fmla="*/ 1221 h 9652"/>
              <a:gd name="connsiteX20" fmla="*/ 264 w 9786"/>
              <a:gd name="connsiteY20" fmla="*/ 2048 h 9652"/>
              <a:gd name="connsiteX21" fmla="*/ 216 w 9786"/>
              <a:gd name="connsiteY21" fmla="*/ 2504 h 9652"/>
              <a:gd name="connsiteX22" fmla="*/ 183 w 9786"/>
              <a:gd name="connsiteY22" fmla="*/ 3239 h 9652"/>
              <a:gd name="connsiteX23" fmla="*/ 143 w 9786"/>
              <a:gd name="connsiteY23" fmla="*/ 3880 h 9652"/>
              <a:gd name="connsiteX24" fmla="*/ 162 w 9786"/>
              <a:gd name="connsiteY24" fmla="*/ 4826 h 9652"/>
              <a:gd name="connsiteX25" fmla="*/ 240 w 9786"/>
              <a:gd name="connsiteY25" fmla="*/ 5610 h 9652"/>
              <a:gd name="connsiteX26" fmla="*/ 143 w 9786"/>
              <a:gd name="connsiteY26" fmla="*/ 6202 h 9652"/>
              <a:gd name="connsiteX27" fmla="*/ 180 w 9786"/>
              <a:gd name="connsiteY27" fmla="*/ 6849 h 9652"/>
              <a:gd name="connsiteX28" fmla="*/ 216 w 9786"/>
              <a:gd name="connsiteY28" fmla="*/ 7437 h 9652"/>
              <a:gd name="connsiteX29" fmla="*/ 311 w 9786"/>
              <a:gd name="connsiteY29" fmla="*/ 8138 h 9652"/>
              <a:gd name="connsiteX30" fmla="*/ 384 w 9786"/>
              <a:gd name="connsiteY30" fmla="*/ 8649 h 9652"/>
              <a:gd name="connsiteX31" fmla="*/ 552 w 9786"/>
              <a:gd name="connsiteY31" fmla="*/ 9030 h 9652"/>
              <a:gd name="connsiteX32" fmla="*/ 862 w 9786"/>
              <a:gd name="connsiteY32" fmla="*/ 9253 h 9652"/>
              <a:gd name="connsiteX33" fmla="*/ 1153 w 9786"/>
              <a:gd name="connsiteY33" fmla="*/ 9476 h 9652"/>
              <a:gd name="connsiteX34" fmla="*/ 1489 w 9786"/>
              <a:gd name="connsiteY34" fmla="*/ 9400 h 9652"/>
              <a:gd name="connsiteX35" fmla="*/ 1872 w 9786"/>
              <a:gd name="connsiteY35" fmla="*/ 9416 h 9652"/>
              <a:gd name="connsiteX36" fmla="*/ 2299 w 9786"/>
              <a:gd name="connsiteY36" fmla="*/ 9416 h 9652"/>
              <a:gd name="connsiteX37" fmla="*/ 2463 w 9786"/>
              <a:gd name="connsiteY37" fmla="*/ 9541 h 9652"/>
              <a:gd name="connsiteX38" fmla="*/ 2598 w 9786"/>
              <a:gd name="connsiteY38" fmla="*/ 9508 h 9652"/>
              <a:gd name="connsiteX39" fmla="*/ 2915 w 9786"/>
              <a:gd name="connsiteY39" fmla="*/ 9400 h 9652"/>
              <a:gd name="connsiteX40" fmla="*/ 3294 w 9786"/>
              <a:gd name="connsiteY40" fmla="*/ 9416 h 9652"/>
              <a:gd name="connsiteX41" fmla="*/ 3765 w 9786"/>
              <a:gd name="connsiteY41" fmla="*/ 9351 h 9652"/>
              <a:gd name="connsiteX42" fmla="*/ 4155 w 9786"/>
              <a:gd name="connsiteY42" fmla="*/ 9416 h 9652"/>
              <a:gd name="connsiteX43" fmla="*/ 4724 w 9786"/>
              <a:gd name="connsiteY43" fmla="*/ 9389 h 9652"/>
              <a:gd name="connsiteX44" fmla="*/ 5205 w 9786"/>
              <a:gd name="connsiteY44" fmla="*/ 9340 h 9652"/>
              <a:gd name="connsiteX45" fmla="*/ 5555 w 9786"/>
              <a:gd name="connsiteY45" fmla="*/ 9421 h 9652"/>
              <a:gd name="connsiteX46" fmla="*/ 5942 w 9786"/>
              <a:gd name="connsiteY46" fmla="*/ 9356 h 9652"/>
              <a:gd name="connsiteX47" fmla="*/ 6310 w 9786"/>
              <a:gd name="connsiteY47" fmla="*/ 9410 h 9652"/>
              <a:gd name="connsiteX48" fmla="*/ 6763 w 9786"/>
              <a:gd name="connsiteY48" fmla="*/ 9421 h 9652"/>
              <a:gd name="connsiteX49" fmla="*/ 7189 w 9786"/>
              <a:gd name="connsiteY49" fmla="*/ 9313 h 9652"/>
              <a:gd name="connsiteX50" fmla="*/ 7539 w 9786"/>
              <a:gd name="connsiteY50" fmla="*/ 9389 h 9652"/>
              <a:gd name="connsiteX51" fmla="*/ 7930 w 9786"/>
              <a:gd name="connsiteY51" fmla="*/ 9329 h 9652"/>
              <a:gd name="connsiteX52" fmla="*/ 8298 w 9786"/>
              <a:gd name="connsiteY52" fmla="*/ 9383 h 9652"/>
              <a:gd name="connsiteX53" fmla="*/ 8553 w 9786"/>
              <a:gd name="connsiteY53" fmla="*/ 9584 h 9652"/>
              <a:gd name="connsiteX54" fmla="*/ 8798 w 9786"/>
              <a:gd name="connsiteY54" fmla="*/ 9302 h 9652"/>
              <a:gd name="connsiteX55" fmla="*/ 9129 w 9786"/>
              <a:gd name="connsiteY55" fmla="*/ 9160 h 9652"/>
              <a:gd name="connsiteX56" fmla="*/ 9403 w 9786"/>
              <a:gd name="connsiteY56" fmla="*/ 8551 h 9652"/>
              <a:gd name="connsiteX57" fmla="*/ 9560 w 9786"/>
              <a:gd name="connsiteY57" fmla="*/ 7861 h 9652"/>
              <a:gd name="connsiteX58" fmla="*/ 9629 w 9786"/>
              <a:gd name="connsiteY58" fmla="*/ 7273 h 9652"/>
              <a:gd name="connsiteX59" fmla="*/ 9593 w 9786"/>
              <a:gd name="connsiteY59" fmla="*/ 6496 h 9652"/>
              <a:gd name="connsiteX60" fmla="*/ 9633 w 9786"/>
              <a:gd name="connsiteY60" fmla="*/ 5849 h 9652"/>
              <a:gd name="connsiteX61" fmla="*/ 9614 w 9786"/>
              <a:gd name="connsiteY61" fmla="*/ 4903 h 9652"/>
              <a:gd name="connsiteX62" fmla="*/ 9585 w 9786"/>
              <a:gd name="connsiteY62" fmla="*/ 4103 h 9652"/>
              <a:gd name="connsiteX63" fmla="*/ 9633 w 9786"/>
              <a:gd name="connsiteY63" fmla="*/ 3527 h 9652"/>
              <a:gd name="connsiteX64" fmla="*/ 9596 w 9786"/>
              <a:gd name="connsiteY64" fmla="*/ 2885 h 9652"/>
              <a:gd name="connsiteX65" fmla="*/ 9560 w 9786"/>
              <a:gd name="connsiteY65" fmla="*/ 2292 h 9652"/>
              <a:gd name="connsiteX66" fmla="*/ 9465 w 9786"/>
              <a:gd name="connsiteY66" fmla="*/ 1591 h 9652"/>
              <a:gd name="connsiteX67" fmla="*/ 9392 w 9786"/>
              <a:gd name="connsiteY67" fmla="*/ 1080 h 9652"/>
              <a:gd name="connsiteX68" fmla="*/ 9228 w 9786"/>
              <a:gd name="connsiteY68" fmla="*/ 699 h 9652"/>
              <a:gd name="connsiteX69" fmla="*/ 8922 w 9786"/>
              <a:gd name="connsiteY69" fmla="*/ 476 h 9652"/>
              <a:gd name="connsiteX70" fmla="*/ 8918 w 9786"/>
              <a:gd name="connsiteY70" fmla="*/ 471 h 9652"/>
              <a:gd name="connsiteX71" fmla="*/ 8619 w 9786"/>
              <a:gd name="connsiteY71" fmla="*/ 259 h 9652"/>
              <a:gd name="connsiteX72" fmla="*/ 8261 w 9786"/>
              <a:gd name="connsiteY72" fmla="*/ 286 h 9652"/>
              <a:gd name="connsiteX73" fmla="*/ 7879 w 9786"/>
              <a:gd name="connsiteY73" fmla="*/ 275 h 9652"/>
              <a:gd name="connsiteX74" fmla="*/ 7412 w 9786"/>
              <a:gd name="connsiteY74" fmla="*/ 335 h 9652"/>
              <a:gd name="connsiteX75" fmla="*/ 7021 w 9786"/>
              <a:gd name="connsiteY75" fmla="*/ 270 h 9652"/>
              <a:gd name="connsiteX0" fmla="*/ 7175 w 10000"/>
              <a:gd name="connsiteY0" fmla="*/ 280 h 10000"/>
              <a:gd name="connsiteX1" fmla="*/ 6590 w 10000"/>
              <a:gd name="connsiteY1" fmla="*/ 308 h 10000"/>
              <a:gd name="connsiteX2" fmla="*/ 6102 w 10000"/>
              <a:gd name="connsiteY2" fmla="*/ 358 h 10000"/>
              <a:gd name="connsiteX3" fmla="*/ 5744 w 10000"/>
              <a:gd name="connsiteY3" fmla="*/ 274 h 10000"/>
              <a:gd name="connsiteX4" fmla="*/ 5345 w 10000"/>
              <a:gd name="connsiteY4" fmla="*/ 341 h 10000"/>
              <a:gd name="connsiteX5" fmla="*/ 4972 w 10000"/>
              <a:gd name="connsiteY5" fmla="*/ 285 h 10000"/>
              <a:gd name="connsiteX6" fmla="*/ 4511 w 10000"/>
              <a:gd name="connsiteY6" fmla="*/ 274 h 10000"/>
              <a:gd name="connsiteX7" fmla="*/ 4071 w 10000"/>
              <a:gd name="connsiteY7" fmla="*/ 392 h 10000"/>
              <a:gd name="connsiteX8" fmla="*/ 3717 w 10000"/>
              <a:gd name="connsiteY8" fmla="*/ 308 h 10000"/>
              <a:gd name="connsiteX9" fmla="*/ 3318 w 10000"/>
              <a:gd name="connsiteY9" fmla="*/ 370 h 10000"/>
              <a:gd name="connsiteX10" fmla="*/ 2942 w 10000"/>
              <a:gd name="connsiteY10" fmla="*/ 313 h 10000"/>
              <a:gd name="connsiteX11" fmla="*/ 2263 w 10000"/>
              <a:gd name="connsiteY11" fmla="*/ 290 h 10000"/>
              <a:gd name="connsiteX12" fmla="*/ 2252 w 10000"/>
              <a:gd name="connsiteY12" fmla="*/ 296 h 10000"/>
              <a:gd name="connsiteX13" fmla="*/ 1861 w 10000"/>
              <a:gd name="connsiteY13" fmla="*/ 370 h 10000"/>
              <a:gd name="connsiteX14" fmla="*/ 1485 w 10000"/>
              <a:gd name="connsiteY14" fmla="*/ 313 h 10000"/>
              <a:gd name="connsiteX15" fmla="*/ 1022 w 10000"/>
              <a:gd name="connsiteY15" fmla="*/ 301 h 10000"/>
              <a:gd name="connsiteX16" fmla="*/ 1022 w 10000"/>
              <a:gd name="connsiteY16" fmla="*/ 308 h 10000"/>
              <a:gd name="connsiteX17" fmla="*/ 999 w 10000"/>
              <a:gd name="connsiteY17" fmla="*/ 449 h 10000"/>
              <a:gd name="connsiteX18" fmla="*/ 661 w 10000"/>
              <a:gd name="connsiteY18" fmla="*/ 590 h 10000"/>
              <a:gd name="connsiteX19" fmla="*/ 501 w 10000"/>
              <a:gd name="connsiteY19" fmla="*/ 1265 h 10000"/>
              <a:gd name="connsiteX20" fmla="*/ 270 w 10000"/>
              <a:gd name="connsiteY20" fmla="*/ 2122 h 10000"/>
              <a:gd name="connsiteX21" fmla="*/ 221 w 10000"/>
              <a:gd name="connsiteY21" fmla="*/ 2594 h 10000"/>
              <a:gd name="connsiteX22" fmla="*/ 187 w 10000"/>
              <a:gd name="connsiteY22" fmla="*/ 3356 h 10000"/>
              <a:gd name="connsiteX23" fmla="*/ 146 w 10000"/>
              <a:gd name="connsiteY23" fmla="*/ 4020 h 10000"/>
              <a:gd name="connsiteX24" fmla="*/ 166 w 10000"/>
              <a:gd name="connsiteY24" fmla="*/ 5000 h 10000"/>
              <a:gd name="connsiteX25" fmla="*/ 215 w 10000"/>
              <a:gd name="connsiteY25" fmla="*/ 5795 h 10000"/>
              <a:gd name="connsiteX26" fmla="*/ 146 w 10000"/>
              <a:gd name="connsiteY26" fmla="*/ 6426 h 10000"/>
              <a:gd name="connsiteX27" fmla="*/ 184 w 10000"/>
              <a:gd name="connsiteY27" fmla="*/ 7096 h 10000"/>
              <a:gd name="connsiteX28" fmla="*/ 221 w 10000"/>
              <a:gd name="connsiteY28" fmla="*/ 7705 h 10000"/>
              <a:gd name="connsiteX29" fmla="*/ 318 w 10000"/>
              <a:gd name="connsiteY29" fmla="*/ 8431 h 10000"/>
              <a:gd name="connsiteX30" fmla="*/ 392 w 10000"/>
              <a:gd name="connsiteY30" fmla="*/ 8961 h 10000"/>
              <a:gd name="connsiteX31" fmla="*/ 564 w 10000"/>
              <a:gd name="connsiteY31" fmla="*/ 9356 h 10000"/>
              <a:gd name="connsiteX32" fmla="*/ 881 w 10000"/>
              <a:gd name="connsiteY32" fmla="*/ 9587 h 10000"/>
              <a:gd name="connsiteX33" fmla="*/ 1178 w 10000"/>
              <a:gd name="connsiteY33" fmla="*/ 9818 h 10000"/>
              <a:gd name="connsiteX34" fmla="*/ 1522 w 10000"/>
              <a:gd name="connsiteY34" fmla="*/ 9739 h 10000"/>
              <a:gd name="connsiteX35" fmla="*/ 1913 w 10000"/>
              <a:gd name="connsiteY35" fmla="*/ 9755 h 10000"/>
              <a:gd name="connsiteX36" fmla="*/ 2349 w 10000"/>
              <a:gd name="connsiteY36" fmla="*/ 9755 h 10000"/>
              <a:gd name="connsiteX37" fmla="*/ 2517 w 10000"/>
              <a:gd name="connsiteY37" fmla="*/ 9885 h 10000"/>
              <a:gd name="connsiteX38" fmla="*/ 2655 w 10000"/>
              <a:gd name="connsiteY38" fmla="*/ 9851 h 10000"/>
              <a:gd name="connsiteX39" fmla="*/ 2979 w 10000"/>
              <a:gd name="connsiteY39" fmla="*/ 9739 h 10000"/>
              <a:gd name="connsiteX40" fmla="*/ 3366 w 10000"/>
              <a:gd name="connsiteY40" fmla="*/ 9755 h 10000"/>
              <a:gd name="connsiteX41" fmla="*/ 3847 w 10000"/>
              <a:gd name="connsiteY41" fmla="*/ 9688 h 10000"/>
              <a:gd name="connsiteX42" fmla="*/ 4246 w 10000"/>
              <a:gd name="connsiteY42" fmla="*/ 9755 h 10000"/>
              <a:gd name="connsiteX43" fmla="*/ 4827 w 10000"/>
              <a:gd name="connsiteY43" fmla="*/ 9728 h 10000"/>
              <a:gd name="connsiteX44" fmla="*/ 5319 w 10000"/>
              <a:gd name="connsiteY44" fmla="*/ 9677 h 10000"/>
              <a:gd name="connsiteX45" fmla="*/ 5676 w 10000"/>
              <a:gd name="connsiteY45" fmla="*/ 9761 h 10000"/>
              <a:gd name="connsiteX46" fmla="*/ 6072 w 10000"/>
              <a:gd name="connsiteY46" fmla="*/ 9693 h 10000"/>
              <a:gd name="connsiteX47" fmla="*/ 6448 w 10000"/>
              <a:gd name="connsiteY47" fmla="*/ 9749 h 10000"/>
              <a:gd name="connsiteX48" fmla="*/ 6911 w 10000"/>
              <a:gd name="connsiteY48" fmla="*/ 9761 h 10000"/>
              <a:gd name="connsiteX49" fmla="*/ 7346 w 10000"/>
              <a:gd name="connsiteY49" fmla="*/ 9649 h 10000"/>
              <a:gd name="connsiteX50" fmla="*/ 7704 w 10000"/>
              <a:gd name="connsiteY50" fmla="*/ 9728 h 10000"/>
              <a:gd name="connsiteX51" fmla="*/ 8103 w 10000"/>
              <a:gd name="connsiteY51" fmla="*/ 9665 h 10000"/>
              <a:gd name="connsiteX52" fmla="*/ 8479 w 10000"/>
              <a:gd name="connsiteY52" fmla="*/ 9721 h 10000"/>
              <a:gd name="connsiteX53" fmla="*/ 8740 w 10000"/>
              <a:gd name="connsiteY53" fmla="*/ 9930 h 10000"/>
              <a:gd name="connsiteX54" fmla="*/ 8990 w 10000"/>
              <a:gd name="connsiteY54" fmla="*/ 9637 h 10000"/>
              <a:gd name="connsiteX55" fmla="*/ 9329 w 10000"/>
              <a:gd name="connsiteY55" fmla="*/ 9490 h 10000"/>
              <a:gd name="connsiteX56" fmla="*/ 9609 w 10000"/>
              <a:gd name="connsiteY56" fmla="*/ 8859 h 10000"/>
              <a:gd name="connsiteX57" fmla="*/ 9769 w 10000"/>
              <a:gd name="connsiteY57" fmla="*/ 8144 h 10000"/>
              <a:gd name="connsiteX58" fmla="*/ 9840 w 10000"/>
              <a:gd name="connsiteY58" fmla="*/ 7535 h 10000"/>
              <a:gd name="connsiteX59" fmla="*/ 9803 w 10000"/>
              <a:gd name="connsiteY59" fmla="*/ 6730 h 10000"/>
              <a:gd name="connsiteX60" fmla="*/ 9844 w 10000"/>
              <a:gd name="connsiteY60" fmla="*/ 6060 h 10000"/>
              <a:gd name="connsiteX61" fmla="*/ 9824 w 10000"/>
              <a:gd name="connsiteY61" fmla="*/ 5080 h 10000"/>
              <a:gd name="connsiteX62" fmla="*/ 9795 w 10000"/>
              <a:gd name="connsiteY62" fmla="*/ 4251 h 10000"/>
              <a:gd name="connsiteX63" fmla="*/ 9844 w 10000"/>
              <a:gd name="connsiteY63" fmla="*/ 3654 h 10000"/>
              <a:gd name="connsiteX64" fmla="*/ 9806 w 10000"/>
              <a:gd name="connsiteY64" fmla="*/ 2989 h 10000"/>
              <a:gd name="connsiteX65" fmla="*/ 9769 w 10000"/>
              <a:gd name="connsiteY65" fmla="*/ 2375 h 10000"/>
              <a:gd name="connsiteX66" fmla="*/ 9672 w 10000"/>
              <a:gd name="connsiteY66" fmla="*/ 1648 h 10000"/>
              <a:gd name="connsiteX67" fmla="*/ 9597 w 10000"/>
              <a:gd name="connsiteY67" fmla="*/ 1119 h 10000"/>
              <a:gd name="connsiteX68" fmla="*/ 9430 w 10000"/>
              <a:gd name="connsiteY68" fmla="*/ 724 h 10000"/>
              <a:gd name="connsiteX69" fmla="*/ 9117 w 10000"/>
              <a:gd name="connsiteY69" fmla="*/ 493 h 10000"/>
              <a:gd name="connsiteX70" fmla="*/ 9113 w 10000"/>
              <a:gd name="connsiteY70" fmla="*/ 488 h 10000"/>
              <a:gd name="connsiteX71" fmla="*/ 8807 w 10000"/>
              <a:gd name="connsiteY71" fmla="*/ 268 h 10000"/>
              <a:gd name="connsiteX72" fmla="*/ 8442 w 10000"/>
              <a:gd name="connsiteY72" fmla="*/ 296 h 10000"/>
              <a:gd name="connsiteX73" fmla="*/ 8051 w 10000"/>
              <a:gd name="connsiteY73" fmla="*/ 285 h 10000"/>
              <a:gd name="connsiteX74" fmla="*/ 7574 w 10000"/>
              <a:gd name="connsiteY74" fmla="*/ 347 h 10000"/>
              <a:gd name="connsiteX75" fmla="*/ 7175 w 10000"/>
              <a:gd name="connsiteY75" fmla="*/ 280 h 10000"/>
              <a:gd name="connsiteX0" fmla="*/ 7175 w 10000"/>
              <a:gd name="connsiteY0" fmla="*/ 280 h 10000"/>
              <a:gd name="connsiteX1" fmla="*/ 6590 w 10000"/>
              <a:gd name="connsiteY1" fmla="*/ 308 h 10000"/>
              <a:gd name="connsiteX2" fmla="*/ 6102 w 10000"/>
              <a:gd name="connsiteY2" fmla="*/ 358 h 10000"/>
              <a:gd name="connsiteX3" fmla="*/ 5744 w 10000"/>
              <a:gd name="connsiteY3" fmla="*/ 274 h 10000"/>
              <a:gd name="connsiteX4" fmla="*/ 5345 w 10000"/>
              <a:gd name="connsiteY4" fmla="*/ 341 h 10000"/>
              <a:gd name="connsiteX5" fmla="*/ 4972 w 10000"/>
              <a:gd name="connsiteY5" fmla="*/ 285 h 10000"/>
              <a:gd name="connsiteX6" fmla="*/ 4511 w 10000"/>
              <a:gd name="connsiteY6" fmla="*/ 274 h 10000"/>
              <a:gd name="connsiteX7" fmla="*/ 4071 w 10000"/>
              <a:gd name="connsiteY7" fmla="*/ 392 h 10000"/>
              <a:gd name="connsiteX8" fmla="*/ 3717 w 10000"/>
              <a:gd name="connsiteY8" fmla="*/ 308 h 10000"/>
              <a:gd name="connsiteX9" fmla="*/ 3318 w 10000"/>
              <a:gd name="connsiteY9" fmla="*/ 370 h 10000"/>
              <a:gd name="connsiteX10" fmla="*/ 2942 w 10000"/>
              <a:gd name="connsiteY10" fmla="*/ 313 h 10000"/>
              <a:gd name="connsiteX11" fmla="*/ 2263 w 10000"/>
              <a:gd name="connsiteY11" fmla="*/ 290 h 10000"/>
              <a:gd name="connsiteX12" fmla="*/ 2252 w 10000"/>
              <a:gd name="connsiteY12" fmla="*/ 296 h 10000"/>
              <a:gd name="connsiteX13" fmla="*/ 1861 w 10000"/>
              <a:gd name="connsiteY13" fmla="*/ 370 h 10000"/>
              <a:gd name="connsiteX14" fmla="*/ 1485 w 10000"/>
              <a:gd name="connsiteY14" fmla="*/ 313 h 10000"/>
              <a:gd name="connsiteX15" fmla="*/ 1022 w 10000"/>
              <a:gd name="connsiteY15" fmla="*/ 301 h 10000"/>
              <a:gd name="connsiteX16" fmla="*/ 1022 w 10000"/>
              <a:gd name="connsiteY16" fmla="*/ 308 h 10000"/>
              <a:gd name="connsiteX17" fmla="*/ 999 w 10000"/>
              <a:gd name="connsiteY17" fmla="*/ 449 h 10000"/>
              <a:gd name="connsiteX18" fmla="*/ 661 w 10000"/>
              <a:gd name="connsiteY18" fmla="*/ 590 h 10000"/>
              <a:gd name="connsiteX19" fmla="*/ 501 w 10000"/>
              <a:gd name="connsiteY19" fmla="*/ 1265 h 10000"/>
              <a:gd name="connsiteX20" fmla="*/ 270 w 10000"/>
              <a:gd name="connsiteY20" fmla="*/ 2122 h 10000"/>
              <a:gd name="connsiteX21" fmla="*/ 221 w 10000"/>
              <a:gd name="connsiteY21" fmla="*/ 2594 h 10000"/>
              <a:gd name="connsiteX22" fmla="*/ 187 w 10000"/>
              <a:gd name="connsiteY22" fmla="*/ 3356 h 10000"/>
              <a:gd name="connsiteX23" fmla="*/ 146 w 10000"/>
              <a:gd name="connsiteY23" fmla="*/ 4020 h 10000"/>
              <a:gd name="connsiteX24" fmla="*/ 166 w 10000"/>
              <a:gd name="connsiteY24" fmla="*/ 5000 h 10000"/>
              <a:gd name="connsiteX25" fmla="*/ 215 w 10000"/>
              <a:gd name="connsiteY25" fmla="*/ 5795 h 10000"/>
              <a:gd name="connsiteX26" fmla="*/ 146 w 10000"/>
              <a:gd name="connsiteY26" fmla="*/ 6426 h 10000"/>
              <a:gd name="connsiteX27" fmla="*/ 184 w 10000"/>
              <a:gd name="connsiteY27" fmla="*/ 7096 h 10000"/>
              <a:gd name="connsiteX28" fmla="*/ 221 w 10000"/>
              <a:gd name="connsiteY28" fmla="*/ 7705 h 10000"/>
              <a:gd name="connsiteX29" fmla="*/ 318 w 10000"/>
              <a:gd name="connsiteY29" fmla="*/ 8431 h 10000"/>
              <a:gd name="connsiteX30" fmla="*/ 392 w 10000"/>
              <a:gd name="connsiteY30" fmla="*/ 8961 h 10000"/>
              <a:gd name="connsiteX31" fmla="*/ 564 w 10000"/>
              <a:gd name="connsiteY31" fmla="*/ 9356 h 10000"/>
              <a:gd name="connsiteX32" fmla="*/ 881 w 10000"/>
              <a:gd name="connsiteY32" fmla="*/ 9587 h 10000"/>
              <a:gd name="connsiteX33" fmla="*/ 1178 w 10000"/>
              <a:gd name="connsiteY33" fmla="*/ 9818 h 10000"/>
              <a:gd name="connsiteX34" fmla="*/ 1522 w 10000"/>
              <a:gd name="connsiteY34" fmla="*/ 9739 h 10000"/>
              <a:gd name="connsiteX35" fmla="*/ 1913 w 10000"/>
              <a:gd name="connsiteY35" fmla="*/ 9755 h 10000"/>
              <a:gd name="connsiteX36" fmla="*/ 2349 w 10000"/>
              <a:gd name="connsiteY36" fmla="*/ 9755 h 10000"/>
              <a:gd name="connsiteX37" fmla="*/ 2517 w 10000"/>
              <a:gd name="connsiteY37" fmla="*/ 9885 h 10000"/>
              <a:gd name="connsiteX38" fmla="*/ 2655 w 10000"/>
              <a:gd name="connsiteY38" fmla="*/ 9851 h 10000"/>
              <a:gd name="connsiteX39" fmla="*/ 2979 w 10000"/>
              <a:gd name="connsiteY39" fmla="*/ 9739 h 10000"/>
              <a:gd name="connsiteX40" fmla="*/ 3366 w 10000"/>
              <a:gd name="connsiteY40" fmla="*/ 9755 h 10000"/>
              <a:gd name="connsiteX41" fmla="*/ 3847 w 10000"/>
              <a:gd name="connsiteY41" fmla="*/ 9688 h 10000"/>
              <a:gd name="connsiteX42" fmla="*/ 4246 w 10000"/>
              <a:gd name="connsiteY42" fmla="*/ 9755 h 10000"/>
              <a:gd name="connsiteX43" fmla="*/ 4827 w 10000"/>
              <a:gd name="connsiteY43" fmla="*/ 9728 h 10000"/>
              <a:gd name="connsiteX44" fmla="*/ 5319 w 10000"/>
              <a:gd name="connsiteY44" fmla="*/ 9677 h 10000"/>
              <a:gd name="connsiteX45" fmla="*/ 5676 w 10000"/>
              <a:gd name="connsiteY45" fmla="*/ 9761 h 10000"/>
              <a:gd name="connsiteX46" fmla="*/ 6072 w 10000"/>
              <a:gd name="connsiteY46" fmla="*/ 9693 h 10000"/>
              <a:gd name="connsiteX47" fmla="*/ 6448 w 10000"/>
              <a:gd name="connsiteY47" fmla="*/ 9749 h 10000"/>
              <a:gd name="connsiteX48" fmla="*/ 6911 w 10000"/>
              <a:gd name="connsiteY48" fmla="*/ 9761 h 10000"/>
              <a:gd name="connsiteX49" fmla="*/ 7346 w 10000"/>
              <a:gd name="connsiteY49" fmla="*/ 9649 h 10000"/>
              <a:gd name="connsiteX50" fmla="*/ 7704 w 10000"/>
              <a:gd name="connsiteY50" fmla="*/ 9728 h 10000"/>
              <a:gd name="connsiteX51" fmla="*/ 8103 w 10000"/>
              <a:gd name="connsiteY51" fmla="*/ 9665 h 10000"/>
              <a:gd name="connsiteX52" fmla="*/ 8479 w 10000"/>
              <a:gd name="connsiteY52" fmla="*/ 9721 h 10000"/>
              <a:gd name="connsiteX53" fmla="*/ 8740 w 10000"/>
              <a:gd name="connsiteY53" fmla="*/ 9930 h 10000"/>
              <a:gd name="connsiteX54" fmla="*/ 8990 w 10000"/>
              <a:gd name="connsiteY54" fmla="*/ 9637 h 10000"/>
              <a:gd name="connsiteX55" fmla="*/ 9329 w 10000"/>
              <a:gd name="connsiteY55" fmla="*/ 9490 h 10000"/>
              <a:gd name="connsiteX56" fmla="*/ 9609 w 10000"/>
              <a:gd name="connsiteY56" fmla="*/ 8859 h 10000"/>
              <a:gd name="connsiteX57" fmla="*/ 9769 w 10000"/>
              <a:gd name="connsiteY57" fmla="*/ 8144 h 10000"/>
              <a:gd name="connsiteX58" fmla="*/ 9840 w 10000"/>
              <a:gd name="connsiteY58" fmla="*/ 7535 h 10000"/>
              <a:gd name="connsiteX59" fmla="*/ 9803 w 10000"/>
              <a:gd name="connsiteY59" fmla="*/ 6730 h 10000"/>
              <a:gd name="connsiteX60" fmla="*/ 9844 w 10000"/>
              <a:gd name="connsiteY60" fmla="*/ 6060 h 10000"/>
              <a:gd name="connsiteX61" fmla="*/ 9824 w 10000"/>
              <a:gd name="connsiteY61" fmla="*/ 5080 h 10000"/>
              <a:gd name="connsiteX62" fmla="*/ 9795 w 10000"/>
              <a:gd name="connsiteY62" fmla="*/ 4251 h 10000"/>
              <a:gd name="connsiteX63" fmla="*/ 9844 w 10000"/>
              <a:gd name="connsiteY63" fmla="*/ 3654 h 10000"/>
              <a:gd name="connsiteX64" fmla="*/ 9806 w 10000"/>
              <a:gd name="connsiteY64" fmla="*/ 2989 h 10000"/>
              <a:gd name="connsiteX65" fmla="*/ 9769 w 10000"/>
              <a:gd name="connsiteY65" fmla="*/ 2375 h 10000"/>
              <a:gd name="connsiteX66" fmla="*/ 9672 w 10000"/>
              <a:gd name="connsiteY66" fmla="*/ 1648 h 10000"/>
              <a:gd name="connsiteX67" fmla="*/ 9597 w 10000"/>
              <a:gd name="connsiteY67" fmla="*/ 1119 h 10000"/>
              <a:gd name="connsiteX68" fmla="*/ 9430 w 10000"/>
              <a:gd name="connsiteY68" fmla="*/ 724 h 10000"/>
              <a:gd name="connsiteX69" fmla="*/ 9117 w 10000"/>
              <a:gd name="connsiteY69" fmla="*/ 493 h 10000"/>
              <a:gd name="connsiteX70" fmla="*/ 9113 w 10000"/>
              <a:gd name="connsiteY70" fmla="*/ 488 h 10000"/>
              <a:gd name="connsiteX71" fmla="*/ 8807 w 10000"/>
              <a:gd name="connsiteY71" fmla="*/ 268 h 10000"/>
              <a:gd name="connsiteX72" fmla="*/ 8442 w 10000"/>
              <a:gd name="connsiteY72" fmla="*/ 296 h 10000"/>
              <a:gd name="connsiteX73" fmla="*/ 8051 w 10000"/>
              <a:gd name="connsiteY73" fmla="*/ 285 h 10000"/>
              <a:gd name="connsiteX74" fmla="*/ 7574 w 10000"/>
              <a:gd name="connsiteY74" fmla="*/ 347 h 10000"/>
              <a:gd name="connsiteX75" fmla="*/ 7175 w 10000"/>
              <a:gd name="connsiteY75" fmla="*/ 280 h 10000"/>
              <a:gd name="connsiteX0" fmla="*/ 7175 w 10000"/>
              <a:gd name="connsiteY0" fmla="*/ 280 h 10000"/>
              <a:gd name="connsiteX1" fmla="*/ 6590 w 10000"/>
              <a:gd name="connsiteY1" fmla="*/ 308 h 10000"/>
              <a:gd name="connsiteX2" fmla="*/ 6102 w 10000"/>
              <a:gd name="connsiteY2" fmla="*/ 358 h 10000"/>
              <a:gd name="connsiteX3" fmla="*/ 5744 w 10000"/>
              <a:gd name="connsiteY3" fmla="*/ 274 h 10000"/>
              <a:gd name="connsiteX4" fmla="*/ 5345 w 10000"/>
              <a:gd name="connsiteY4" fmla="*/ 341 h 10000"/>
              <a:gd name="connsiteX5" fmla="*/ 4972 w 10000"/>
              <a:gd name="connsiteY5" fmla="*/ 285 h 10000"/>
              <a:gd name="connsiteX6" fmla="*/ 4511 w 10000"/>
              <a:gd name="connsiteY6" fmla="*/ 274 h 10000"/>
              <a:gd name="connsiteX7" fmla="*/ 4071 w 10000"/>
              <a:gd name="connsiteY7" fmla="*/ 392 h 10000"/>
              <a:gd name="connsiteX8" fmla="*/ 3717 w 10000"/>
              <a:gd name="connsiteY8" fmla="*/ 308 h 10000"/>
              <a:gd name="connsiteX9" fmla="*/ 3318 w 10000"/>
              <a:gd name="connsiteY9" fmla="*/ 370 h 10000"/>
              <a:gd name="connsiteX10" fmla="*/ 2942 w 10000"/>
              <a:gd name="connsiteY10" fmla="*/ 313 h 10000"/>
              <a:gd name="connsiteX11" fmla="*/ 2263 w 10000"/>
              <a:gd name="connsiteY11" fmla="*/ 290 h 10000"/>
              <a:gd name="connsiteX12" fmla="*/ 2252 w 10000"/>
              <a:gd name="connsiteY12" fmla="*/ 296 h 10000"/>
              <a:gd name="connsiteX13" fmla="*/ 1861 w 10000"/>
              <a:gd name="connsiteY13" fmla="*/ 370 h 10000"/>
              <a:gd name="connsiteX14" fmla="*/ 1485 w 10000"/>
              <a:gd name="connsiteY14" fmla="*/ 313 h 10000"/>
              <a:gd name="connsiteX15" fmla="*/ 1022 w 10000"/>
              <a:gd name="connsiteY15" fmla="*/ 301 h 10000"/>
              <a:gd name="connsiteX16" fmla="*/ 1022 w 10000"/>
              <a:gd name="connsiteY16" fmla="*/ 308 h 10000"/>
              <a:gd name="connsiteX17" fmla="*/ 999 w 10000"/>
              <a:gd name="connsiteY17" fmla="*/ 449 h 10000"/>
              <a:gd name="connsiteX18" fmla="*/ 661 w 10000"/>
              <a:gd name="connsiteY18" fmla="*/ 590 h 10000"/>
              <a:gd name="connsiteX19" fmla="*/ 501 w 10000"/>
              <a:gd name="connsiteY19" fmla="*/ 1265 h 10000"/>
              <a:gd name="connsiteX20" fmla="*/ 270 w 10000"/>
              <a:gd name="connsiteY20" fmla="*/ 2122 h 10000"/>
              <a:gd name="connsiteX21" fmla="*/ 221 w 10000"/>
              <a:gd name="connsiteY21" fmla="*/ 2594 h 10000"/>
              <a:gd name="connsiteX22" fmla="*/ 187 w 10000"/>
              <a:gd name="connsiteY22" fmla="*/ 3356 h 10000"/>
              <a:gd name="connsiteX23" fmla="*/ 146 w 10000"/>
              <a:gd name="connsiteY23" fmla="*/ 4020 h 10000"/>
              <a:gd name="connsiteX24" fmla="*/ 166 w 10000"/>
              <a:gd name="connsiteY24" fmla="*/ 5000 h 10000"/>
              <a:gd name="connsiteX25" fmla="*/ 215 w 10000"/>
              <a:gd name="connsiteY25" fmla="*/ 5795 h 10000"/>
              <a:gd name="connsiteX26" fmla="*/ 146 w 10000"/>
              <a:gd name="connsiteY26" fmla="*/ 6426 h 10000"/>
              <a:gd name="connsiteX27" fmla="*/ 184 w 10000"/>
              <a:gd name="connsiteY27" fmla="*/ 7096 h 10000"/>
              <a:gd name="connsiteX28" fmla="*/ 221 w 10000"/>
              <a:gd name="connsiteY28" fmla="*/ 7705 h 10000"/>
              <a:gd name="connsiteX29" fmla="*/ 318 w 10000"/>
              <a:gd name="connsiteY29" fmla="*/ 8431 h 10000"/>
              <a:gd name="connsiteX30" fmla="*/ 392 w 10000"/>
              <a:gd name="connsiteY30" fmla="*/ 8961 h 10000"/>
              <a:gd name="connsiteX31" fmla="*/ 564 w 10000"/>
              <a:gd name="connsiteY31" fmla="*/ 9356 h 10000"/>
              <a:gd name="connsiteX32" fmla="*/ 881 w 10000"/>
              <a:gd name="connsiteY32" fmla="*/ 9587 h 10000"/>
              <a:gd name="connsiteX33" fmla="*/ 1178 w 10000"/>
              <a:gd name="connsiteY33" fmla="*/ 9818 h 10000"/>
              <a:gd name="connsiteX34" fmla="*/ 1522 w 10000"/>
              <a:gd name="connsiteY34" fmla="*/ 9739 h 10000"/>
              <a:gd name="connsiteX35" fmla="*/ 1913 w 10000"/>
              <a:gd name="connsiteY35" fmla="*/ 9755 h 10000"/>
              <a:gd name="connsiteX36" fmla="*/ 2349 w 10000"/>
              <a:gd name="connsiteY36" fmla="*/ 9755 h 10000"/>
              <a:gd name="connsiteX37" fmla="*/ 2517 w 10000"/>
              <a:gd name="connsiteY37" fmla="*/ 9885 h 10000"/>
              <a:gd name="connsiteX38" fmla="*/ 2655 w 10000"/>
              <a:gd name="connsiteY38" fmla="*/ 9851 h 10000"/>
              <a:gd name="connsiteX39" fmla="*/ 2979 w 10000"/>
              <a:gd name="connsiteY39" fmla="*/ 9739 h 10000"/>
              <a:gd name="connsiteX40" fmla="*/ 3366 w 10000"/>
              <a:gd name="connsiteY40" fmla="*/ 9755 h 10000"/>
              <a:gd name="connsiteX41" fmla="*/ 3847 w 10000"/>
              <a:gd name="connsiteY41" fmla="*/ 9688 h 10000"/>
              <a:gd name="connsiteX42" fmla="*/ 4246 w 10000"/>
              <a:gd name="connsiteY42" fmla="*/ 9755 h 10000"/>
              <a:gd name="connsiteX43" fmla="*/ 4827 w 10000"/>
              <a:gd name="connsiteY43" fmla="*/ 9728 h 10000"/>
              <a:gd name="connsiteX44" fmla="*/ 5319 w 10000"/>
              <a:gd name="connsiteY44" fmla="*/ 9677 h 10000"/>
              <a:gd name="connsiteX45" fmla="*/ 5676 w 10000"/>
              <a:gd name="connsiteY45" fmla="*/ 9761 h 10000"/>
              <a:gd name="connsiteX46" fmla="*/ 6072 w 10000"/>
              <a:gd name="connsiteY46" fmla="*/ 9693 h 10000"/>
              <a:gd name="connsiteX47" fmla="*/ 6448 w 10000"/>
              <a:gd name="connsiteY47" fmla="*/ 9749 h 10000"/>
              <a:gd name="connsiteX48" fmla="*/ 6911 w 10000"/>
              <a:gd name="connsiteY48" fmla="*/ 9761 h 10000"/>
              <a:gd name="connsiteX49" fmla="*/ 7346 w 10000"/>
              <a:gd name="connsiteY49" fmla="*/ 9649 h 10000"/>
              <a:gd name="connsiteX50" fmla="*/ 7704 w 10000"/>
              <a:gd name="connsiteY50" fmla="*/ 9728 h 10000"/>
              <a:gd name="connsiteX51" fmla="*/ 8103 w 10000"/>
              <a:gd name="connsiteY51" fmla="*/ 9665 h 10000"/>
              <a:gd name="connsiteX52" fmla="*/ 8479 w 10000"/>
              <a:gd name="connsiteY52" fmla="*/ 9721 h 10000"/>
              <a:gd name="connsiteX53" fmla="*/ 8740 w 10000"/>
              <a:gd name="connsiteY53" fmla="*/ 9930 h 10000"/>
              <a:gd name="connsiteX54" fmla="*/ 8990 w 10000"/>
              <a:gd name="connsiteY54" fmla="*/ 9637 h 10000"/>
              <a:gd name="connsiteX55" fmla="*/ 9329 w 10000"/>
              <a:gd name="connsiteY55" fmla="*/ 9490 h 10000"/>
              <a:gd name="connsiteX56" fmla="*/ 9609 w 10000"/>
              <a:gd name="connsiteY56" fmla="*/ 8859 h 10000"/>
              <a:gd name="connsiteX57" fmla="*/ 9769 w 10000"/>
              <a:gd name="connsiteY57" fmla="*/ 8144 h 10000"/>
              <a:gd name="connsiteX58" fmla="*/ 9840 w 10000"/>
              <a:gd name="connsiteY58" fmla="*/ 7535 h 10000"/>
              <a:gd name="connsiteX59" fmla="*/ 9803 w 10000"/>
              <a:gd name="connsiteY59" fmla="*/ 6730 h 10000"/>
              <a:gd name="connsiteX60" fmla="*/ 9844 w 10000"/>
              <a:gd name="connsiteY60" fmla="*/ 6060 h 10000"/>
              <a:gd name="connsiteX61" fmla="*/ 9824 w 10000"/>
              <a:gd name="connsiteY61" fmla="*/ 5080 h 10000"/>
              <a:gd name="connsiteX62" fmla="*/ 9795 w 10000"/>
              <a:gd name="connsiteY62" fmla="*/ 4251 h 10000"/>
              <a:gd name="connsiteX63" fmla="*/ 9844 w 10000"/>
              <a:gd name="connsiteY63" fmla="*/ 3654 h 10000"/>
              <a:gd name="connsiteX64" fmla="*/ 9806 w 10000"/>
              <a:gd name="connsiteY64" fmla="*/ 2989 h 10000"/>
              <a:gd name="connsiteX65" fmla="*/ 9769 w 10000"/>
              <a:gd name="connsiteY65" fmla="*/ 2375 h 10000"/>
              <a:gd name="connsiteX66" fmla="*/ 9672 w 10000"/>
              <a:gd name="connsiteY66" fmla="*/ 1648 h 10000"/>
              <a:gd name="connsiteX67" fmla="*/ 9597 w 10000"/>
              <a:gd name="connsiteY67" fmla="*/ 1119 h 10000"/>
              <a:gd name="connsiteX68" fmla="*/ 9430 w 10000"/>
              <a:gd name="connsiteY68" fmla="*/ 724 h 10000"/>
              <a:gd name="connsiteX69" fmla="*/ 9117 w 10000"/>
              <a:gd name="connsiteY69" fmla="*/ 493 h 10000"/>
              <a:gd name="connsiteX70" fmla="*/ 9113 w 10000"/>
              <a:gd name="connsiteY70" fmla="*/ 488 h 10000"/>
              <a:gd name="connsiteX71" fmla="*/ 8807 w 10000"/>
              <a:gd name="connsiteY71" fmla="*/ 268 h 10000"/>
              <a:gd name="connsiteX72" fmla="*/ 8442 w 10000"/>
              <a:gd name="connsiteY72" fmla="*/ 296 h 10000"/>
              <a:gd name="connsiteX73" fmla="*/ 8051 w 10000"/>
              <a:gd name="connsiteY73" fmla="*/ 285 h 10000"/>
              <a:gd name="connsiteX74" fmla="*/ 7574 w 10000"/>
              <a:gd name="connsiteY74" fmla="*/ 347 h 10000"/>
              <a:gd name="connsiteX75" fmla="*/ 7175 w 10000"/>
              <a:gd name="connsiteY75" fmla="*/ 280 h 10000"/>
              <a:gd name="connsiteX0" fmla="*/ 7175 w 10000"/>
              <a:gd name="connsiteY0" fmla="*/ 280 h 10000"/>
              <a:gd name="connsiteX1" fmla="*/ 6590 w 10000"/>
              <a:gd name="connsiteY1" fmla="*/ 308 h 10000"/>
              <a:gd name="connsiteX2" fmla="*/ 6102 w 10000"/>
              <a:gd name="connsiteY2" fmla="*/ 358 h 10000"/>
              <a:gd name="connsiteX3" fmla="*/ 5744 w 10000"/>
              <a:gd name="connsiteY3" fmla="*/ 274 h 10000"/>
              <a:gd name="connsiteX4" fmla="*/ 5345 w 10000"/>
              <a:gd name="connsiteY4" fmla="*/ 341 h 10000"/>
              <a:gd name="connsiteX5" fmla="*/ 4972 w 10000"/>
              <a:gd name="connsiteY5" fmla="*/ 285 h 10000"/>
              <a:gd name="connsiteX6" fmla="*/ 4511 w 10000"/>
              <a:gd name="connsiteY6" fmla="*/ 274 h 10000"/>
              <a:gd name="connsiteX7" fmla="*/ 4071 w 10000"/>
              <a:gd name="connsiteY7" fmla="*/ 392 h 10000"/>
              <a:gd name="connsiteX8" fmla="*/ 3717 w 10000"/>
              <a:gd name="connsiteY8" fmla="*/ 308 h 10000"/>
              <a:gd name="connsiteX9" fmla="*/ 3318 w 10000"/>
              <a:gd name="connsiteY9" fmla="*/ 370 h 10000"/>
              <a:gd name="connsiteX10" fmla="*/ 2942 w 10000"/>
              <a:gd name="connsiteY10" fmla="*/ 313 h 10000"/>
              <a:gd name="connsiteX11" fmla="*/ 2263 w 10000"/>
              <a:gd name="connsiteY11" fmla="*/ 290 h 10000"/>
              <a:gd name="connsiteX12" fmla="*/ 2252 w 10000"/>
              <a:gd name="connsiteY12" fmla="*/ 296 h 10000"/>
              <a:gd name="connsiteX13" fmla="*/ 1861 w 10000"/>
              <a:gd name="connsiteY13" fmla="*/ 370 h 10000"/>
              <a:gd name="connsiteX14" fmla="*/ 1485 w 10000"/>
              <a:gd name="connsiteY14" fmla="*/ 313 h 10000"/>
              <a:gd name="connsiteX15" fmla="*/ 1022 w 10000"/>
              <a:gd name="connsiteY15" fmla="*/ 301 h 10000"/>
              <a:gd name="connsiteX16" fmla="*/ 1022 w 10000"/>
              <a:gd name="connsiteY16" fmla="*/ 308 h 10000"/>
              <a:gd name="connsiteX17" fmla="*/ 999 w 10000"/>
              <a:gd name="connsiteY17" fmla="*/ 449 h 10000"/>
              <a:gd name="connsiteX18" fmla="*/ 661 w 10000"/>
              <a:gd name="connsiteY18" fmla="*/ 590 h 10000"/>
              <a:gd name="connsiteX19" fmla="*/ 421 w 10000"/>
              <a:gd name="connsiteY19" fmla="*/ 1265 h 10000"/>
              <a:gd name="connsiteX20" fmla="*/ 270 w 10000"/>
              <a:gd name="connsiteY20" fmla="*/ 2122 h 10000"/>
              <a:gd name="connsiteX21" fmla="*/ 221 w 10000"/>
              <a:gd name="connsiteY21" fmla="*/ 2594 h 10000"/>
              <a:gd name="connsiteX22" fmla="*/ 187 w 10000"/>
              <a:gd name="connsiteY22" fmla="*/ 3356 h 10000"/>
              <a:gd name="connsiteX23" fmla="*/ 146 w 10000"/>
              <a:gd name="connsiteY23" fmla="*/ 4020 h 10000"/>
              <a:gd name="connsiteX24" fmla="*/ 166 w 10000"/>
              <a:gd name="connsiteY24" fmla="*/ 5000 h 10000"/>
              <a:gd name="connsiteX25" fmla="*/ 215 w 10000"/>
              <a:gd name="connsiteY25" fmla="*/ 5795 h 10000"/>
              <a:gd name="connsiteX26" fmla="*/ 146 w 10000"/>
              <a:gd name="connsiteY26" fmla="*/ 6426 h 10000"/>
              <a:gd name="connsiteX27" fmla="*/ 184 w 10000"/>
              <a:gd name="connsiteY27" fmla="*/ 7096 h 10000"/>
              <a:gd name="connsiteX28" fmla="*/ 221 w 10000"/>
              <a:gd name="connsiteY28" fmla="*/ 7705 h 10000"/>
              <a:gd name="connsiteX29" fmla="*/ 318 w 10000"/>
              <a:gd name="connsiteY29" fmla="*/ 8431 h 10000"/>
              <a:gd name="connsiteX30" fmla="*/ 392 w 10000"/>
              <a:gd name="connsiteY30" fmla="*/ 8961 h 10000"/>
              <a:gd name="connsiteX31" fmla="*/ 564 w 10000"/>
              <a:gd name="connsiteY31" fmla="*/ 9356 h 10000"/>
              <a:gd name="connsiteX32" fmla="*/ 881 w 10000"/>
              <a:gd name="connsiteY32" fmla="*/ 9587 h 10000"/>
              <a:gd name="connsiteX33" fmla="*/ 1178 w 10000"/>
              <a:gd name="connsiteY33" fmla="*/ 9818 h 10000"/>
              <a:gd name="connsiteX34" fmla="*/ 1522 w 10000"/>
              <a:gd name="connsiteY34" fmla="*/ 9739 h 10000"/>
              <a:gd name="connsiteX35" fmla="*/ 1913 w 10000"/>
              <a:gd name="connsiteY35" fmla="*/ 9755 h 10000"/>
              <a:gd name="connsiteX36" fmla="*/ 2349 w 10000"/>
              <a:gd name="connsiteY36" fmla="*/ 9755 h 10000"/>
              <a:gd name="connsiteX37" fmla="*/ 2517 w 10000"/>
              <a:gd name="connsiteY37" fmla="*/ 9885 h 10000"/>
              <a:gd name="connsiteX38" fmla="*/ 2655 w 10000"/>
              <a:gd name="connsiteY38" fmla="*/ 9851 h 10000"/>
              <a:gd name="connsiteX39" fmla="*/ 2979 w 10000"/>
              <a:gd name="connsiteY39" fmla="*/ 9739 h 10000"/>
              <a:gd name="connsiteX40" fmla="*/ 3366 w 10000"/>
              <a:gd name="connsiteY40" fmla="*/ 9755 h 10000"/>
              <a:gd name="connsiteX41" fmla="*/ 3847 w 10000"/>
              <a:gd name="connsiteY41" fmla="*/ 9688 h 10000"/>
              <a:gd name="connsiteX42" fmla="*/ 4246 w 10000"/>
              <a:gd name="connsiteY42" fmla="*/ 9755 h 10000"/>
              <a:gd name="connsiteX43" fmla="*/ 4827 w 10000"/>
              <a:gd name="connsiteY43" fmla="*/ 9728 h 10000"/>
              <a:gd name="connsiteX44" fmla="*/ 5319 w 10000"/>
              <a:gd name="connsiteY44" fmla="*/ 9677 h 10000"/>
              <a:gd name="connsiteX45" fmla="*/ 5676 w 10000"/>
              <a:gd name="connsiteY45" fmla="*/ 9761 h 10000"/>
              <a:gd name="connsiteX46" fmla="*/ 6072 w 10000"/>
              <a:gd name="connsiteY46" fmla="*/ 9693 h 10000"/>
              <a:gd name="connsiteX47" fmla="*/ 6448 w 10000"/>
              <a:gd name="connsiteY47" fmla="*/ 9749 h 10000"/>
              <a:gd name="connsiteX48" fmla="*/ 6911 w 10000"/>
              <a:gd name="connsiteY48" fmla="*/ 9761 h 10000"/>
              <a:gd name="connsiteX49" fmla="*/ 7346 w 10000"/>
              <a:gd name="connsiteY49" fmla="*/ 9649 h 10000"/>
              <a:gd name="connsiteX50" fmla="*/ 7704 w 10000"/>
              <a:gd name="connsiteY50" fmla="*/ 9728 h 10000"/>
              <a:gd name="connsiteX51" fmla="*/ 8103 w 10000"/>
              <a:gd name="connsiteY51" fmla="*/ 9665 h 10000"/>
              <a:gd name="connsiteX52" fmla="*/ 8479 w 10000"/>
              <a:gd name="connsiteY52" fmla="*/ 9721 h 10000"/>
              <a:gd name="connsiteX53" fmla="*/ 8740 w 10000"/>
              <a:gd name="connsiteY53" fmla="*/ 9930 h 10000"/>
              <a:gd name="connsiteX54" fmla="*/ 8990 w 10000"/>
              <a:gd name="connsiteY54" fmla="*/ 9637 h 10000"/>
              <a:gd name="connsiteX55" fmla="*/ 9329 w 10000"/>
              <a:gd name="connsiteY55" fmla="*/ 9490 h 10000"/>
              <a:gd name="connsiteX56" fmla="*/ 9609 w 10000"/>
              <a:gd name="connsiteY56" fmla="*/ 8859 h 10000"/>
              <a:gd name="connsiteX57" fmla="*/ 9769 w 10000"/>
              <a:gd name="connsiteY57" fmla="*/ 8144 h 10000"/>
              <a:gd name="connsiteX58" fmla="*/ 9840 w 10000"/>
              <a:gd name="connsiteY58" fmla="*/ 7535 h 10000"/>
              <a:gd name="connsiteX59" fmla="*/ 9803 w 10000"/>
              <a:gd name="connsiteY59" fmla="*/ 6730 h 10000"/>
              <a:gd name="connsiteX60" fmla="*/ 9844 w 10000"/>
              <a:gd name="connsiteY60" fmla="*/ 6060 h 10000"/>
              <a:gd name="connsiteX61" fmla="*/ 9824 w 10000"/>
              <a:gd name="connsiteY61" fmla="*/ 5080 h 10000"/>
              <a:gd name="connsiteX62" fmla="*/ 9795 w 10000"/>
              <a:gd name="connsiteY62" fmla="*/ 4251 h 10000"/>
              <a:gd name="connsiteX63" fmla="*/ 9844 w 10000"/>
              <a:gd name="connsiteY63" fmla="*/ 3654 h 10000"/>
              <a:gd name="connsiteX64" fmla="*/ 9806 w 10000"/>
              <a:gd name="connsiteY64" fmla="*/ 2989 h 10000"/>
              <a:gd name="connsiteX65" fmla="*/ 9769 w 10000"/>
              <a:gd name="connsiteY65" fmla="*/ 2375 h 10000"/>
              <a:gd name="connsiteX66" fmla="*/ 9672 w 10000"/>
              <a:gd name="connsiteY66" fmla="*/ 1648 h 10000"/>
              <a:gd name="connsiteX67" fmla="*/ 9597 w 10000"/>
              <a:gd name="connsiteY67" fmla="*/ 1119 h 10000"/>
              <a:gd name="connsiteX68" fmla="*/ 9430 w 10000"/>
              <a:gd name="connsiteY68" fmla="*/ 724 h 10000"/>
              <a:gd name="connsiteX69" fmla="*/ 9117 w 10000"/>
              <a:gd name="connsiteY69" fmla="*/ 493 h 10000"/>
              <a:gd name="connsiteX70" fmla="*/ 9113 w 10000"/>
              <a:gd name="connsiteY70" fmla="*/ 488 h 10000"/>
              <a:gd name="connsiteX71" fmla="*/ 8807 w 10000"/>
              <a:gd name="connsiteY71" fmla="*/ 268 h 10000"/>
              <a:gd name="connsiteX72" fmla="*/ 8442 w 10000"/>
              <a:gd name="connsiteY72" fmla="*/ 296 h 10000"/>
              <a:gd name="connsiteX73" fmla="*/ 8051 w 10000"/>
              <a:gd name="connsiteY73" fmla="*/ 285 h 10000"/>
              <a:gd name="connsiteX74" fmla="*/ 7574 w 10000"/>
              <a:gd name="connsiteY74" fmla="*/ 347 h 10000"/>
              <a:gd name="connsiteX75" fmla="*/ 7175 w 10000"/>
              <a:gd name="connsiteY75" fmla="*/ 280 h 10000"/>
              <a:gd name="connsiteX0" fmla="*/ 7175 w 10000"/>
              <a:gd name="connsiteY0" fmla="*/ 280 h 10000"/>
              <a:gd name="connsiteX1" fmla="*/ 6590 w 10000"/>
              <a:gd name="connsiteY1" fmla="*/ 308 h 10000"/>
              <a:gd name="connsiteX2" fmla="*/ 6102 w 10000"/>
              <a:gd name="connsiteY2" fmla="*/ 358 h 10000"/>
              <a:gd name="connsiteX3" fmla="*/ 5744 w 10000"/>
              <a:gd name="connsiteY3" fmla="*/ 274 h 10000"/>
              <a:gd name="connsiteX4" fmla="*/ 5345 w 10000"/>
              <a:gd name="connsiteY4" fmla="*/ 341 h 10000"/>
              <a:gd name="connsiteX5" fmla="*/ 4972 w 10000"/>
              <a:gd name="connsiteY5" fmla="*/ 285 h 10000"/>
              <a:gd name="connsiteX6" fmla="*/ 4511 w 10000"/>
              <a:gd name="connsiteY6" fmla="*/ 274 h 10000"/>
              <a:gd name="connsiteX7" fmla="*/ 4071 w 10000"/>
              <a:gd name="connsiteY7" fmla="*/ 392 h 10000"/>
              <a:gd name="connsiteX8" fmla="*/ 3717 w 10000"/>
              <a:gd name="connsiteY8" fmla="*/ 308 h 10000"/>
              <a:gd name="connsiteX9" fmla="*/ 3318 w 10000"/>
              <a:gd name="connsiteY9" fmla="*/ 370 h 10000"/>
              <a:gd name="connsiteX10" fmla="*/ 2942 w 10000"/>
              <a:gd name="connsiteY10" fmla="*/ 313 h 10000"/>
              <a:gd name="connsiteX11" fmla="*/ 2263 w 10000"/>
              <a:gd name="connsiteY11" fmla="*/ 290 h 10000"/>
              <a:gd name="connsiteX12" fmla="*/ 2252 w 10000"/>
              <a:gd name="connsiteY12" fmla="*/ 296 h 10000"/>
              <a:gd name="connsiteX13" fmla="*/ 1861 w 10000"/>
              <a:gd name="connsiteY13" fmla="*/ 370 h 10000"/>
              <a:gd name="connsiteX14" fmla="*/ 1485 w 10000"/>
              <a:gd name="connsiteY14" fmla="*/ 313 h 10000"/>
              <a:gd name="connsiteX15" fmla="*/ 1022 w 10000"/>
              <a:gd name="connsiteY15" fmla="*/ 301 h 10000"/>
              <a:gd name="connsiteX16" fmla="*/ 1022 w 10000"/>
              <a:gd name="connsiteY16" fmla="*/ 308 h 10000"/>
              <a:gd name="connsiteX17" fmla="*/ 999 w 10000"/>
              <a:gd name="connsiteY17" fmla="*/ 449 h 10000"/>
              <a:gd name="connsiteX18" fmla="*/ 661 w 10000"/>
              <a:gd name="connsiteY18" fmla="*/ 590 h 10000"/>
              <a:gd name="connsiteX19" fmla="*/ 421 w 10000"/>
              <a:gd name="connsiteY19" fmla="*/ 1265 h 10000"/>
              <a:gd name="connsiteX20" fmla="*/ 270 w 10000"/>
              <a:gd name="connsiteY20" fmla="*/ 2122 h 10000"/>
              <a:gd name="connsiteX21" fmla="*/ 221 w 10000"/>
              <a:gd name="connsiteY21" fmla="*/ 2594 h 10000"/>
              <a:gd name="connsiteX22" fmla="*/ 187 w 10000"/>
              <a:gd name="connsiteY22" fmla="*/ 3356 h 10000"/>
              <a:gd name="connsiteX23" fmla="*/ 146 w 10000"/>
              <a:gd name="connsiteY23" fmla="*/ 4020 h 10000"/>
              <a:gd name="connsiteX24" fmla="*/ 166 w 10000"/>
              <a:gd name="connsiteY24" fmla="*/ 5000 h 10000"/>
              <a:gd name="connsiteX25" fmla="*/ 215 w 10000"/>
              <a:gd name="connsiteY25" fmla="*/ 5795 h 10000"/>
              <a:gd name="connsiteX26" fmla="*/ 146 w 10000"/>
              <a:gd name="connsiteY26" fmla="*/ 6426 h 10000"/>
              <a:gd name="connsiteX27" fmla="*/ 184 w 10000"/>
              <a:gd name="connsiteY27" fmla="*/ 7096 h 10000"/>
              <a:gd name="connsiteX28" fmla="*/ 221 w 10000"/>
              <a:gd name="connsiteY28" fmla="*/ 7705 h 10000"/>
              <a:gd name="connsiteX29" fmla="*/ 318 w 10000"/>
              <a:gd name="connsiteY29" fmla="*/ 8431 h 10000"/>
              <a:gd name="connsiteX30" fmla="*/ 392 w 10000"/>
              <a:gd name="connsiteY30" fmla="*/ 8961 h 10000"/>
              <a:gd name="connsiteX31" fmla="*/ 564 w 10000"/>
              <a:gd name="connsiteY31" fmla="*/ 9356 h 10000"/>
              <a:gd name="connsiteX32" fmla="*/ 881 w 10000"/>
              <a:gd name="connsiteY32" fmla="*/ 9587 h 10000"/>
              <a:gd name="connsiteX33" fmla="*/ 1178 w 10000"/>
              <a:gd name="connsiteY33" fmla="*/ 9818 h 10000"/>
              <a:gd name="connsiteX34" fmla="*/ 1522 w 10000"/>
              <a:gd name="connsiteY34" fmla="*/ 9739 h 10000"/>
              <a:gd name="connsiteX35" fmla="*/ 1913 w 10000"/>
              <a:gd name="connsiteY35" fmla="*/ 9755 h 10000"/>
              <a:gd name="connsiteX36" fmla="*/ 2349 w 10000"/>
              <a:gd name="connsiteY36" fmla="*/ 9755 h 10000"/>
              <a:gd name="connsiteX37" fmla="*/ 2517 w 10000"/>
              <a:gd name="connsiteY37" fmla="*/ 9885 h 10000"/>
              <a:gd name="connsiteX38" fmla="*/ 2655 w 10000"/>
              <a:gd name="connsiteY38" fmla="*/ 9851 h 10000"/>
              <a:gd name="connsiteX39" fmla="*/ 2979 w 10000"/>
              <a:gd name="connsiteY39" fmla="*/ 9739 h 10000"/>
              <a:gd name="connsiteX40" fmla="*/ 3366 w 10000"/>
              <a:gd name="connsiteY40" fmla="*/ 9755 h 10000"/>
              <a:gd name="connsiteX41" fmla="*/ 3847 w 10000"/>
              <a:gd name="connsiteY41" fmla="*/ 9688 h 10000"/>
              <a:gd name="connsiteX42" fmla="*/ 4246 w 10000"/>
              <a:gd name="connsiteY42" fmla="*/ 9755 h 10000"/>
              <a:gd name="connsiteX43" fmla="*/ 4827 w 10000"/>
              <a:gd name="connsiteY43" fmla="*/ 9728 h 10000"/>
              <a:gd name="connsiteX44" fmla="*/ 5319 w 10000"/>
              <a:gd name="connsiteY44" fmla="*/ 9677 h 10000"/>
              <a:gd name="connsiteX45" fmla="*/ 5676 w 10000"/>
              <a:gd name="connsiteY45" fmla="*/ 9761 h 10000"/>
              <a:gd name="connsiteX46" fmla="*/ 6072 w 10000"/>
              <a:gd name="connsiteY46" fmla="*/ 9693 h 10000"/>
              <a:gd name="connsiteX47" fmla="*/ 6448 w 10000"/>
              <a:gd name="connsiteY47" fmla="*/ 9749 h 10000"/>
              <a:gd name="connsiteX48" fmla="*/ 6911 w 10000"/>
              <a:gd name="connsiteY48" fmla="*/ 9761 h 10000"/>
              <a:gd name="connsiteX49" fmla="*/ 7346 w 10000"/>
              <a:gd name="connsiteY49" fmla="*/ 9649 h 10000"/>
              <a:gd name="connsiteX50" fmla="*/ 7704 w 10000"/>
              <a:gd name="connsiteY50" fmla="*/ 9728 h 10000"/>
              <a:gd name="connsiteX51" fmla="*/ 8103 w 10000"/>
              <a:gd name="connsiteY51" fmla="*/ 9665 h 10000"/>
              <a:gd name="connsiteX52" fmla="*/ 8479 w 10000"/>
              <a:gd name="connsiteY52" fmla="*/ 9721 h 10000"/>
              <a:gd name="connsiteX53" fmla="*/ 8740 w 10000"/>
              <a:gd name="connsiteY53" fmla="*/ 9930 h 10000"/>
              <a:gd name="connsiteX54" fmla="*/ 8990 w 10000"/>
              <a:gd name="connsiteY54" fmla="*/ 9637 h 10000"/>
              <a:gd name="connsiteX55" fmla="*/ 9329 w 10000"/>
              <a:gd name="connsiteY55" fmla="*/ 9490 h 10000"/>
              <a:gd name="connsiteX56" fmla="*/ 9609 w 10000"/>
              <a:gd name="connsiteY56" fmla="*/ 8859 h 10000"/>
              <a:gd name="connsiteX57" fmla="*/ 9769 w 10000"/>
              <a:gd name="connsiteY57" fmla="*/ 8144 h 10000"/>
              <a:gd name="connsiteX58" fmla="*/ 9840 w 10000"/>
              <a:gd name="connsiteY58" fmla="*/ 7535 h 10000"/>
              <a:gd name="connsiteX59" fmla="*/ 9803 w 10000"/>
              <a:gd name="connsiteY59" fmla="*/ 6730 h 10000"/>
              <a:gd name="connsiteX60" fmla="*/ 9844 w 10000"/>
              <a:gd name="connsiteY60" fmla="*/ 6060 h 10000"/>
              <a:gd name="connsiteX61" fmla="*/ 9824 w 10000"/>
              <a:gd name="connsiteY61" fmla="*/ 5080 h 10000"/>
              <a:gd name="connsiteX62" fmla="*/ 9795 w 10000"/>
              <a:gd name="connsiteY62" fmla="*/ 4251 h 10000"/>
              <a:gd name="connsiteX63" fmla="*/ 9844 w 10000"/>
              <a:gd name="connsiteY63" fmla="*/ 3654 h 10000"/>
              <a:gd name="connsiteX64" fmla="*/ 9806 w 10000"/>
              <a:gd name="connsiteY64" fmla="*/ 2989 h 10000"/>
              <a:gd name="connsiteX65" fmla="*/ 9769 w 10000"/>
              <a:gd name="connsiteY65" fmla="*/ 2375 h 10000"/>
              <a:gd name="connsiteX66" fmla="*/ 9672 w 10000"/>
              <a:gd name="connsiteY66" fmla="*/ 1648 h 10000"/>
              <a:gd name="connsiteX67" fmla="*/ 9597 w 10000"/>
              <a:gd name="connsiteY67" fmla="*/ 1119 h 10000"/>
              <a:gd name="connsiteX68" fmla="*/ 9430 w 10000"/>
              <a:gd name="connsiteY68" fmla="*/ 724 h 10000"/>
              <a:gd name="connsiteX69" fmla="*/ 9117 w 10000"/>
              <a:gd name="connsiteY69" fmla="*/ 493 h 10000"/>
              <a:gd name="connsiteX70" fmla="*/ 9113 w 10000"/>
              <a:gd name="connsiteY70" fmla="*/ 488 h 10000"/>
              <a:gd name="connsiteX71" fmla="*/ 8807 w 10000"/>
              <a:gd name="connsiteY71" fmla="*/ 268 h 10000"/>
              <a:gd name="connsiteX72" fmla="*/ 8442 w 10000"/>
              <a:gd name="connsiteY72" fmla="*/ 296 h 10000"/>
              <a:gd name="connsiteX73" fmla="*/ 8051 w 10000"/>
              <a:gd name="connsiteY73" fmla="*/ 285 h 10000"/>
              <a:gd name="connsiteX74" fmla="*/ 7574 w 10000"/>
              <a:gd name="connsiteY74" fmla="*/ 347 h 10000"/>
              <a:gd name="connsiteX75" fmla="*/ 7175 w 10000"/>
              <a:gd name="connsiteY75" fmla="*/ 280 h 10000"/>
              <a:gd name="connsiteX0" fmla="*/ 7175 w 10000"/>
              <a:gd name="connsiteY0" fmla="*/ 280 h 10000"/>
              <a:gd name="connsiteX1" fmla="*/ 6590 w 10000"/>
              <a:gd name="connsiteY1" fmla="*/ 308 h 10000"/>
              <a:gd name="connsiteX2" fmla="*/ 6102 w 10000"/>
              <a:gd name="connsiteY2" fmla="*/ 358 h 10000"/>
              <a:gd name="connsiteX3" fmla="*/ 5744 w 10000"/>
              <a:gd name="connsiteY3" fmla="*/ 274 h 10000"/>
              <a:gd name="connsiteX4" fmla="*/ 5345 w 10000"/>
              <a:gd name="connsiteY4" fmla="*/ 341 h 10000"/>
              <a:gd name="connsiteX5" fmla="*/ 4972 w 10000"/>
              <a:gd name="connsiteY5" fmla="*/ 285 h 10000"/>
              <a:gd name="connsiteX6" fmla="*/ 4511 w 10000"/>
              <a:gd name="connsiteY6" fmla="*/ 274 h 10000"/>
              <a:gd name="connsiteX7" fmla="*/ 4071 w 10000"/>
              <a:gd name="connsiteY7" fmla="*/ 392 h 10000"/>
              <a:gd name="connsiteX8" fmla="*/ 3717 w 10000"/>
              <a:gd name="connsiteY8" fmla="*/ 308 h 10000"/>
              <a:gd name="connsiteX9" fmla="*/ 3318 w 10000"/>
              <a:gd name="connsiteY9" fmla="*/ 370 h 10000"/>
              <a:gd name="connsiteX10" fmla="*/ 2942 w 10000"/>
              <a:gd name="connsiteY10" fmla="*/ 313 h 10000"/>
              <a:gd name="connsiteX11" fmla="*/ 2263 w 10000"/>
              <a:gd name="connsiteY11" fmla="*/ 290 h 10000"/>
              <a:gd name="connsiteX12" fmla="*/ 2252 w 10000"/>
              <a:gd name="connsiteY12" fmla="*/ 296 h 10000"/>
              <a:gd name="connsiteX13" fmla="*/ 1871 w 10000"/>
              <a:gd name="connsiteY13" fmla="*/ 218 h 10000"/>
              <a:gd name="connsiteX14" fmla="*/ 1485 w 10000"/>
              <a:gd name="connsiteY14" fmla="*/ 313 h 10000"/>
              <a:gd name="connsiteX15" fmla="*/ 1022 w 10000"/>
              <a:gd name="connsiteY15" fmla="*/ 301 h 10000"/>
              <a:gd name="connsiteX16" fmla="*/ 1022 w 10000"/>
              <a:gd name="connsiteY16" fmla="*/ 308 h 10000"/>
              <a:gd name="connsiteX17" fmla="*/ 999 w 10000"/>
              <a:gd name="connsiteY17" fmla="*/ 449 h 10000"/>
              <a:gd name="connsiteX18" fmla="*/ 661 w 10000"/>
              <a:gd name="connsiteY18" fmla="*/ 590 h 10000"/>
              <a:gd name="connsiteX19" fmla="*/ 421 w 10000"/>
              <a:gd name="connsiteY19" fmla="*/ 1265 h 10000"/>
              <a:gd name="connsiteX20" fmla="*/ 270 w 10000"/>
              <a:gd name="connsiteY20" fmla="*/ 2122 h 10000"/>
              <a:gd name="connsiteX21" fmla="*/ 221 w 10000"/>
              <a:gd name="connsiteY21" fmla="*/ 2594 h 10000"/>
              <a:gd name="connsiteX22" fmla="*/ 187 w 10000"/>
              <a:gd name="connsiteY22" fmla="*/ 3356 h 10000"/>
              <a:gd name="connsiteX23" fmla="*/ 146 w 10000"/>
              <a:gd name="connsiteY23" fmla="*/ 4020 h 10000"/>
              <a:gd name="connsiteX24" fmla="*/ 166 w 10000"/>
              <a:gd name="connsiteY24" fmla="*/ 5000 h 10000"/>
              <a:gd name="connsiteX25" fmla="*/ 215 w 10000"/>
              <a:gd name="connsiteY25" fmla="*/ 5795 h 10000"/>
              <a:gd name="connsiteX26" fmla="*/ 146 w 10000"/>
              <a:gd name="connsiteY26" fmla="*/ 6426 h 10000"/>
              <a:gd name="connsiteX27" fmla="*/ 184 w 10000"/>
              <a:gd name="connsiteY27" fmla="*/ 7096 h 10000"/>
              <a:gd name="connsiteX28" fmla="*/ 221 w 10000"/>
              <a:gd name="connsiteY28" fmla="*/ 7705 h 10000"/>
              <a:gd name="connsiteX29" fmla="*/ 318 w 10000"/>
              <a:gd name="connsiteY29" fmla="*/ 8431 h 10000"/>
              <a:gd name="connsiteX30" fmla="*/ 392 w 10000"/>
              <a:gd name="connsiteY30" fmla="*/ 8961 h 10000"/>
              <a:gd name="connsiteX31" fmla="*/ 564 w 10000"/>
              <a:gd name="connsiteY31" fmla="*/ 9356 h 10000"/>
              <a:gd name="connsiteX32" fmla="*/ 881 w 10000"/>
              <a:gd name="connsiteY32" fmla="*/ 9587 h 10000"/>
              <a:gd name="connsiteX33" fmla="*/ 1178 w 10000"/>
              <a:gd name="connsiteY33" fmla="*/ 9818 h 10000"/>
              <a:gd name="connsiteX34" fmla="*/ 1522 w 10000"/>
              <a:gd name="connsiteY34" fmla="*/ 9739 h 10000"/>
              <a:gd name="connsiteX35" fmla="*/ 1913 w 10000"/>
              <a:gd name="connsiteY35" fmla="*/ 9755 h 10000"/>
              <a:gd name="connsiteX36" fmla="*/ 2349 w 10000"/>
              <a:gd name="connsiteY36" fmla="*/ 9755 h 10000"/>
              <a:gd name="connsiteX37" fmla="*/ 2517 w 10000"/>
              <a:gd name="connsiteY37" fmla="*/ 9885 h 10000"/>
              <a:gd name="connsiteX38" fmla="*/ 2655 w 10000"/>
              <a:gd name="connsiteY38" fmla="*/ 9851 h 10000"/>
              <a:gd name="connsiteX39" fmla="*/ 2979 w 10000"/>
              <a:gd name="connsiteY39" fmla="*/ 9739 h 10000"/>
              <a:gd name="connsiteX40" fmla="*/ 3366 w 10000"/>
              <a:gd name="connsiteY40" fmla="*/ 9755 h 10000"/>
              <a:gd name="connsiteX41" fmla="*/ 3847 w 10000"/>
              <a:gd name="connsiteY41" fmla="*/ 9688 h 10000"/>
              <a:gd name="connsiteX42" fmla="*/ 4246 w 10000"/>
              <a:gd name="connsiteY42" fmla="*/ 9755 h 10000"/>
              <a:gd name="connsiteX43" fmla="*/ 4827 w 10000"/>
              <a:gd name="connsiteY43" fmla="*/ 9728 h 10000"/>
              <a:gd name="connsiteX44" fmla="*/ 5319 w 10000"/>
              <a:gd name="connsiteY44" fmla="*/ 9677 h 10000"/>
              <a:gd name="connsiteX45" fmla="*/ 5676 w 10000"/>
              <a:gd name="connsiteY45" fmla="*/ 9761 h 10000"/>
              <a:gd name="connsiteX46" fmla="*/ 6072 w 10000"/>
              <a:gd name="connsiteY46" fmla="*/ 9693 h 10000"/>
              <a:gd name="connsiteX47" fmla="*/ 6448 w 10000"/>
              <a:gd name="connsiteY47" fmla="*/ 9749 h 10000"/>
              <a:gd name="connsiteX48" fmla="*/ 6911 w 10000"/>
              <a:gd name="connsiteY48" fmla="*/ 9761 h 10000"/>
              <a:gd name="connsiteX49" fmla="*/ 7346 w 10000"/>
              <a:gd name="connsiteY49" fmla="*/ 9649 h 10000"/>
              <a:gd name="connsiteX50" fmla="*/ 7704 w 10000"/>
              <a:gd name="connsiteY50" fmla="*/ 9728 h 10000"/>
              <a:gd name="connsiteX51" fmla="*/ 8103 w 10000"/>
              <a:gd name="connsiteY51" fmla="*/ 9665 h 10000"/>
              <a:gd name="connsiteX52" fmla="*/ 8479 w 10000"/>
              <a:gd name="connsiteY52" fmla="*/ 9721 h 10000"/>
              <a:gd name="connsiteX53" fmla="*/ 8740 w 10000"/>
              <a:gd name="connsiteY53" fmla="*/ 9930 h 10000"/>
              <a:gd name="connsiteX54" fmla="*/ 8990 w 10000"/>
              <a:gd name="connsiteY54" fmla="*/ 9637 h 10000"/>
              <a:gd name="connsiteX55" fmla="*/ 9329 w 10000"/>
              <a:gd name="connsiteY55" fmla="*/ 9490 h 10000"/>
              <a:gd name="connsiteX56" fmla="*/ 9609 w 10000"/>
              <a:gd name="connsiteY56" fmla="*/ 8859 h 10000"/>
              <a:gd name="connsiteX57" fmla="*/ 9769 w 10000"/>
              <a:gd name="connsiteY57" fmla="*/ 8144 h 10000"/>
              <a:gd name="connsiteX58" fmla="*/ 9840 w 10000"/>
              <a:gd name="connsiteY58" fmla="*/ 7535 h 10000"/>
              <a:gd name="connsiteX59" fmla="*/ 9803 w 10000"/>
              <a:gd name="connsiteY59" fmla="*/ 6730 h 10000"/>
              <a:gd name="connsiteX60" fmla="*/ 9844 w 10000"/>
              <a:gd name="connsiteY60" fmla="*/ 6060 h 10000"/>
              <a:gd name="connsiteX61" fmla="*/ 9824 w 10000"/>
              <a:gd name="connsiteY61" fmla="*/ 5080 h 10000"/>
              <a:gd name="connsiteX62" fmla="*/ 9795 w 10000"/>
              <a:gd name="connsiteY62" fmla="*/ 4251 h 10000"/>
              <a:gd name="connsiteX63" fmla="*/ 9844 w 10000"/>
              <a:gd name="connsiteY63" fmla="*/ 3654 h 10000"/>
              <a:gd name="connsiteX64" fmla="*/ 9806 w 10000"/>
              <a:gd name="connsiteY64" fmla="*/ 2989 h 10000"/>
              <a:gd name="connsiteX65" fmla="*/ 9769 w 10000"/>
              <a:gd name="connsiteY65" fmla="*/ 2375 h 10000"/>
              <a:gd name="connsiteX66" fmla="*/ 9672 w 10000"/>
              <a:gd name="connsiteY66" fmla="*/ 1648 h 10000"/>
              <a:gd name="connsiteX67" fmla="*/ 9597 w 10000"/>
              <a:gd name="connsiteY67" fmla="*/ 1119 h 10000"/>
              <a:gd name="connsiteX68" fmla="*/ 9430 w 10000"/>
              <a:gd name="connsiteY68" fmla="*/ 724 h 10000"/>
              <a:gd name="connsiteX69" fmla="*/ 9117 w 10000"/>
              <a:gd name="connsiteY69" fmla="*/ 493 h 10000"/>
              <a:gd name="connsiteX70" fmla="*/ 9113 w 10000"/>
              <a:gd name="connsiteY70" fmla="*/ 488 h 10000"/>
              <a:gd name="connsiteX71" fmla="*/ 8807 w 10000"/>
              <a:gd name="connsiteY71" fmla="*/ 268 h 10000"/>
              <a:gd name="connsiteX72" fmla="*/ 8442 w 10000"/>
              <a:gd name="connsiteY72" fmla="*/ 296 h 10000"/>
              <a:gd name="connsiteX73" fmla="*/ 8051 w 10000"/>
              <a:gd name="connsiteY73" fmla="*/ 285 h 10000"/>
              <a:gd name="connsiteX74" fmla="*/ 7574 w 10000"/>
              <a:gd name="connsiteY74" fmla="*/ 347 h 10000"/>
              <a:gd name="connsiteX75" fmla="*/ 7175 w 10000"/>
              <a:gd name="connsiteY75" fmla="*/ 28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10000" h="10000">
                <a:moveTo>
                  <a:pt x="7175" y="280"/>
                </a:moveTo>
                <a:cubicBezTo>
                  <a:pt x="7018" y="-64"/>
                  <a:pt x="6710" y="82"/>
                  <a:pt x="6590" y="308"/>
                </a:cubicBezTo>
                <a:cubicBezTo>
                  <a:pt x="6486" y="-70"/>
                  <a:pt x="6154" y="-30"/>
                  <a:pt x="6102" y="358"/>
                </a:cubicBezTo>
                <a:cubicBezTo>
                  <a:pt x="6038" y="93"/>
                  <a:pt x="5826" y="-59"/>
                  <a:pt x="5744" y="274"/>
                </a:cubicBezTo>
                <a:cubicBezTo>
                  <a:pt x="5502" y="-161"/>
                  <a:pt x="5345" y="341"/>
                  <a:pt x="5345" y="341"/>
                </a:cubicBezTo>
                <a:cubicBezTo>
                  <a:pt x="5212" y="82"/>
                  <a:pt x="5077" y="26"/>
                  <a:pt x="4972" y="285"/>
                </a:cubicBezTo>
                <a:cubicBezTo>
                  <a:pt x="4834" y="26"/>
                  <a:pt x="4570" y="-13"/>
                  <a:pt x="4511" y="274"/>
                </a:cubicBezTo>
                <a:cubicBezTo>
                  <a:pt x="4354" y="3"/>
                  <a:pt x="4101" y="172"/>
                  <a:pt x="4071" y="392"/>
                </a:cubicBezTo>
                <a:cubicBezTo>
                  <a:pt x="4011" y="121"/>
                  <a:pt x="3798" y="-30"/>
                  <a:pt x="3717" y="308"/>
                </a:cubicBezTo>
                <a:cubicBezTo>
                  <a:pt x="3474" y="-132"/>
                  <a:pt x="3318" y="370"/>
                  <a:pt x="3318" y="370"/>
                </a:cubicBezTo>
                <a:cubicBezTo>
                  <a:pt x="3180" y="116"/>
                  <a:pt x="3042" y="60"/>
                  <a:pt x="2942" y="313"/>
                </a:cubicBezTo>
                <a:cubicBezTo>
                  <a:pt x="2830" y="-166"/>
                  <a:pt x="2361" y="-30"/>
                  <a:pt x="2263" y="290"/>
                </a:cubicBezTo>
                <a:cubicBezTo>
                  <a:pt x="2259" y="290"/>
                  <a:pt x="2255" y="290"/>
                  <a:pt x="2252" y="296"/>
                </a:cubicBezTo>
                <a:cubicBezTo>
                  <a:pt x="2013" y="-120"/>
                  <a:pt x="1871" y="218"/>
                  <a:pt x="1871" y="218"/>
                </a:cubicBezTo>
                <a:cubicBezTo>
                  <a:pt x="1733" y="-36"/>
                  <a:pt x="1589" y="60"/>
                  <a:pt x="1485" y="313"/>
                </a:cubicBezTo>
                <a:cubicBezTo>
                  <a:pt x="1347" y="60"/>
                  <a:pt x="1085" y="20"/>
                  <a:pt x="1022" y="301"/>
                </a:cubicBezTo>
                <a:lnTo>
                  <a:pt x="1022" y="308"/>
                </a:lnTo>
                <a:cubicBezTo>
                  <a:pt x="1008" y="347"/>
                  <a:pt x="999" y="392"/>
                  <a:pt x="999" y="449"/>
                </a:cubicBezTo>
                <a:cubicBezTo>
                  <a:pt x="999" y="223"/>
                  <a:pt x="672" y="183"/>
                  <a:pt x="661" y="590"/>
                </a:cubicBezTo>
                <a:cubicBezTo>
                  <a:pt x="396" y="510"/>
                  <a:pt x="191" y="961"/>
                  <a:pt x="421" y="1265"/>
                </a:cubicBezTo>
                <a:cubicBezTo>
                  <a:pt x="231" y="1181"/>
                  <a:pt x="-4" y="1536"/>
                  <a:pt x="270" y="2122"/>
                </a:cubicBezTo>
                <a:cubicBezTo>
                  <a:pt x="157" y="2194"/>
                  <a:pt x="121" y="2476"/>
                  <a:pt x="221" y="2594"/>
                </a:cubicBezTo>
                <a:cubicBezTo>
                  <a:pt x="72" y="2702"/>
                  <a:pt x="24" y="3125"/>
                  <a:pt x="187" y="3356"/>
                </a:cubicBezTo>
                <a:cubicBezTo>
                  <a:pt x="1" y="3350"/>
                  <a:pt x="-99" y="3897"/>
                  <a:pt x="146" y="4020"/>
                </a:cubicBezTo>
                <a:cubicBezTo>
                  <a:pt x="-36" y="4268"/>
                  <a:pt x="-47" y="4798"/>
                  <a:pt x="166" y="5000"/>
                </a:cubicBezTo>
                <a:cubicBezTo>
                  <a:pt x="-62" y="5180"/>
                  <a:pt x="-16" y="5705"/>
                  <a:pt x="215" y="5795"/>
                </a:cubicBezTo>
                <a:cubicBezTo>
                  <a:pt x="55" y="5902"/>
                  <a:pt x="-55" y="6291"/>
                  <a:pt x="146" y="6426"/>
                </a:cubicBezTo>
                <a:cubicBezTo>
                  <a:pt x="-114" y="6832"/>
                  <a:pt x="184" y="7096"/>
                  <a:pt x="184" y="7096"/>
                </a:cubicBezTo>
                <a:cubicBezTo>
                  <a:pt x="31" y="7322"/>
                  <a:pt x="68" y="7535"/>
                  <a:pt x="221" y="7705"/>
                </a:cubicBezTo>
                <a:cubicBezTo>
                  <a:pt x="57" y="7953"/>
                  <a:pt x="102" y="8381"/>
                  <a:pt x="318" y="8431"/>
                </a:cubicBezTo>
                <a:cubicBezTo>
                  <a:pt x="195" y="8730"/>
                  <a:pt x="232" y="8961"/>
                  <a:pt x="392" y="8961"/>
                </a:cubicBezTo>
                <a:cubicBezTo>
                  <a:pt x="344" y="9203"/>
                  <a:pt x="392" y="9412"/>
                  <a:pt x="564" y="9356"/>
                </a:cubicBezTo>
                <a:cubicBezTo>
                  <a:pt x="526" y="9513"/>
                  <a:pt x="709" y="9693"/>
                  <a:pt x="881" y="9587"/>
                </a:cubicBezTo>
                <a:cubicBezTo>
                  <a:pt x="843" y="9806"/>
                  <a:pt x="1015" y="9998"/>
                  <a:pt x="1178" y="9818"/>
                </a:cubicBezTo>
                <a:cubicBezTo>
                  <a:pt x="1272" y="10003"/>
                  <a:pt x="1458" y="10082"/>
                  <a:pt x="1522" y="9739"/>
                </a:cubicBezTo>
                <a:cubicBezTo>
                  <a:pt x="1600" y="10088"/>
                  <a:pt x="1886" y="9975"/>
                  <a:pt x="1913" y="9755"/>
                </a:cubicBezTo>
                <a:cubicBezTo>
                  <a:pt x="1969" y="9975"/>
                  <a:pt x="2207" y="9969"/>
                  <a:pt x="2349" y="9755"/>
                </a:cubicBezTo>
                <a:cubicBezTo>
                  <a:pt x="2382" y="9839"/>
                  <a:pt x="2445" y="9896"/>
                  <a:pt x="2517" y="9885"/>
                </a:cubicBezTo>
                <a:cubicBezTo>
                  <a:pt x="2562" y="9890"/>
                  <a:pt x="2610" y="9879"/>
                  <a:pt x="2655" y="9851"/>
                </a:cubicBezTo>
                <a:cubicBezTo>
                  <a:pt x="2755" y="10009"/>
                  <a:pt x="2919" y="10059"/>
                  <a:pt x="2979" y="9739"/>
                </a:cubicBezTo>
                <a:cubicBezTo>
                  <a:pt x="3057" y="10088"/>
                  <a:pt x="3344" y="9975"/>
                  <a:pt x="3366" y="9755"/>
                </a:cubicBezTo>
                <a:cubicBezTo>
                  <a:pt x="3429" y="9998"/>
                  <a:pt x="3709" y="9964"/>
                  <a:pt x="3847" y="9688"/>
                </a:cubicBezTo>
                <a:cubicBezTo>
                  <a:pt x="3843" y="10003"/>
                  <a:pt x="4171" y="10167"/>
                  <a:pt x="4246" y="9755"/>
                </a:cubicBezTo>
                <a:cubicBezTo>
                  <a:pt x="4402" y="10099"/>
                  <a:pt x="4708" y="9952"/>
                  <a:pt x="4827" y="9728"/>
                </a:cubicBezTo>
                <a:cubicBezTo>
                  <a:pt x="4936" y="10110"/>
                  <a:pt x="5267" y="10065"/>
                  <a:pt x="5319" y="9677"/>
                </a:cubicBezTo>
                <a:cubicBezTo>
                  <a:pt x="5382" y="9947"/>
                  <a:pt x="5595" y="10093"/>
                  <a:pt x="5676" y="9761"/>
                </a:cubicBezTo>
                <a:cubicBezTo>
                  <a:pt x="5916" y="10195"/>
                  <a:pt x="6072" y="9693"/>
                  <a:pt x="6072" y="9693"/>
                </a:cubicBezTo>
                <a:cubicBezTo>
                  <a:pt x="6210" y="9952"/>
                  <a:pt x="6344" y="10009"/>
                  <a:pt x="6448" y="9749"/>
                </a:cubicBezTo>
                <a:cubicBezTo>
                  <a:pt x="6586" y="10009"/>
                  <a:pt x="6848" y="10049"/>
                  <a:pt x="6911" y="9761"/>
                </a:cubicBezTo>
                <a:cubicBezTo>
                  <a:pt x="7067" y="10037"/>
                  <a:pt x="7317" y="9868"/>
                  <a:pt x="7346" y="9649"/>
                </a:cubicBezTo>
                <a:cubicBezTo>
                  <a:pt x="7410" y="9913"/>
                  <a:pt x="7622" y="10065"/>
                  <a:pt x="7704" y="9728"/>
                </a:cubicBezTo>
                <a:cubicBezTo>
                  <a:pt x="7946" y="10167"/>
                  <a:pt x="8103" y="9665"/>
                  <a:pt x="8103" y="9665"/>
                </a:cubicBezTo>
                <a:cubicBezTo>
                  <a:pt x="8241" y="9919"/>
                  <a:pt x="8375" y="9980"/>
                  <a:pt x="8479" y="9721"/>
                </a:cubicBezTo>
                <a:cubicBezTo>
                  <a:pt x="8547" y="9846"/>
                  <a:pt x="8647" y="9924"/>
                  <a:pt x="8740" y="9930"/>
                </a:cubicBezTo>
                <a:cubicBezTo>
                  <a:pt x="8860" y="9947"/>
                  <a:pt x="8998" y="9846"/>
                  <a:pt x="8990" y="9637"/>
                </a:cubicBezTo>
                <a:cubicBezTo>
                  <a:pt x="8990" y="9857"/>
                  <a:pt x="9317" y="9902"/>
                  <a:pt x="9329" y="9490"/>
                </a:cubicBezTo>
                <a:cubicBezTo>
                  <a:pt x="9597" y="9615"/>
                  <a:pt x="9803" y="9248"/>
                  <a:pt x="9609" y="8859"/>
                </a:cubicBezTo>
                <a:cubicBezTo>
                  <a:pt x="9799" y="8944"/>
                  <a:pt x="10007" y="8538"/>
                  <a:pt x="9769" y="8144"/>
                </a:cubicBezTo>
                <a:cubicBezTo>
                  <a:pt x="9877" y="8076"/>
                  <a:pt x="9941" y="7654"/>
                  <a:pt x="9840" y="7535"/>
                </a:cubicBezTo>
                <a:cubicBezTo>
                  <a:pt x="9989" y="7429"/>
                  <a:pt x="9966" y="6955"/>
                  <a:pt x="9803" y="6730"/>
                </a:cubicBezTo>
                <a:cubicBezTo>
                  <a:pt x="9989" y="6735"/>
                  <a:pt x="10089" y="6183"/>
                  <a:pt x="9844" y="6060"/>
                </a:cubicBezTo>
                <a:cubicBezTo>
                  <a:pt x="10048" y="5801"/>
                  <a:pt x="10063" y="5270"/>
                  <a:pt x="9824" y="5080"/>
                </a:cubicBezTo>
                <a:cubicBezTo>
                  <a:pt x="10052" y="4905"/>
                  <a:pt x="10030" y="4341"/>
                  <a:pt x="9795" y="4251"/>
                </a:cubicBezTo>
                <a:cubicBezTo>
                  <a:pt x="9955" y="4149"/>
                  <a:pt x="10045" y="3795"/>
                  <a:pt x="9844" y="3654"/>
                </a:cubicBezTo>
                <a:cubicBezTo>
                  <a:pt x="10104" y="3248"/>
                  <a:pt x="9806" y="2989"/>
                  <a:pt x="9806" y="2989"/>
                </a:cubicBezTo>
                <a:cubicBezTo>
                  <a:pt x="9959" y="2758"/>
                  <a:pt x="9921" y="2550"/>
                  <a:pt x="9769" y="2375"/>
                </a:cubicBezTo>
                <a:cubicBezTo>
                  <a:pt x="9933" y="2127"/>
                  <a:pt x="9888" y="1704"/>
                  <a:pt x="9672" y="1648"/>
                </a:cubicBezTo>
                <a:cubicBezTo>
                  <a:pt x="9795" y="1350"/>
                  <a:pt x="9758" y="1119"/>
                  <a:pt x="9597" y="1119"/>
                </a:cubicBezTo>
                <a:cubicBezTo>
                  <a:pt x="9649" y="877"/>
                  <a:pt x="9597" y="668"/>
                  <a:pt x="9430" y="724"/>
                </a:cubicBezTo>
                <a:cubicBezTo>
                  <a:pt x="9464" y="567"/>
                  <a:pt x="9285" y="398"/>
                  <a:pt x="9117" y="493"/>
                </a:cubicBezTo>
                <a:cubicBezTo>
                  <a:pt x="9117" y="488"/>
                  <a:pt x="9113" y="488"/>
                  <a:pt x="9113" y="488"/>
                </a:cubicBezTo>
                <a:cubicBezTo>
                  <a:pt x="9139" y="268"/>
                  <a:pt x="8968" y="88"/>
                  <a:pt x="8807" y="268"/>
                </a:cubicBezTo>
                <a:cubicBezTo>
                  <a:pt x="8726" y="49"/>
                  <a:pt x="8509" y="-76"/>
                  <a:pt x="8442" y="296"/>
                </a:cubicBezTo>
                <a:cubicBezTo>
                  <a:pt x="8364" y="-53"/>
                  <a:pt x="8077" y="60"/>
                  <a:pt x="8051" y="285"/>
                </a:cubicBezTo>
                <a:cubicBezTo>
                  <a:pt x="7988" y="37"/>
                  <a:pt x="7708" y="70"/>
                  <a:pt x="7574" y="347"/>
                </a:cubicBezTo>
                <a:cubicBezTo>
                  <a:pt x="7577" y="31"/>
                  <a:pt x="7249" y="-132"/>
                  <a:pt x="7175" y="280"/>
                </a:cubicBezTo>
                <a:close/>
              </a:path>
            </a:pathLst>
          </a:custGeom>
          <a:solidFill>
            <a:schemeClr val="tx1"/>
          </a:solidFill>
          <a:ln w="19050"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9"/>
          <p:cNvSpPr>
            <a:spLocks/>
          </p:cNvSpPr>
          <p:nvPr/>
        </p:nvSpPr>
        <p:spPr bwMode="auto">
          <a:xfrm rot="10800000">
            <a:off x="727997" y="1739066"/>
            <a:ext cx="4010071" cy="3653203"/>
          </a:xfrm>
          <a:custGeom>
            <a:avLst/>
            <a:gdLst>
              <a:gd name="T0" fmla="*/ 2466 w 2671"/>
              <a:gd name="T1" fmla="*/ 92 h 1682"/>
              <a:gd name="T2" fmla="*/ 200 w 2671"/>
              <a:gd name="T3" fmla="*/ 99 h 1682"/>
              <a:gd name="T4" fmla="*/ 169 w 2671"/>
              <a:gd name="T5" fmla="*/ 1583 h 1682"/>
              <a:gd name="T6" fmla="*/ 2481 w 2671"/>
              <a:gd name="T7" fmla="*/ 1562 h 1682"/>
              <a:gd name="T8" fmla="*/ 2466 w 2671"/>
              <a:gd name="T9" fmla="*/ 92 h 1682"/>
              <a:gd name="connsiteX0" fmla="*/ 9074 w 9535"/>
              <a:gd name="connsiteY0" fmla="*/ 447 h 9722"/>
              <a:gd name="connsiteX1" fmla="*/ 544 w 9535"/>
              <a:gd name="connsiteY1" fmla="*/ 264 h 9722"/>
              <a:gd name="connsiteX2" fmla="*/ 475 w 9535"/>
              <a:gd name="connsiteY2" fmla="*/ 9311 h 9722"/>
              <a:gd name="connsiteX3" fmla="*/ 9131 w 9535"/>
              <a:gd name="connsiteY3" fmla="*/ 9187 h 9722"/>
              <a:gd name="connsiteX4" fmla="*/ 9074 w 9535"/>
              <a:gd name="connsiteY4" fmla="*/ 447 h 9722"/>
              <a:gd name="connsiteX0" fmla="*/ 9519 w 10001"/>
              <a:gd name="connsiteY0" fmla="*/ 986 h 10526"/>
              <a:gd name="connsiteX1" fmla="*/ 5107 w 10001"/>
              <a:gd name="connsiteY1" fmla="*/ 519 h 10526"/>
              <a:gd name="connsiteX2" fmla="*/ 573 w 10001"/>
              <a:gd name="connsiteY2" fmla="*/ 798 h 10526"/>
              <a:gd name="connsiteX3" fmla="*/ 500 w 10001"/>
              <a:gd name="connsiteY3" fmla="*/ 10103 h 10526"/>
              <a:gd name="connsiteX4" fmla="*/ 9578 w 10001"/>
              <a:gd name="connsiteY4" fmla="*/ 9976 h 10526"/>
              <a:gd name="connsiteX5" fmla="*/ 9519 w 10001"/>
              <a:gd name="connsiteY5" fmla="*/ 986 h 10526"/>
              <a:gd name="connsiteX0" fmla="*/ 9561 w 10043"/>
              <a:gd name="connsiteY0" fmla="*/ 870 h 10410"/>
              <a:gd name="connsiteX1" fmla="*/ 5149 w 10043"/>
              <a:gd name="connsiteY1" fmla="*/ 403 h 10410"/>
              <a:gd name="connsiteX2" fmla="*/ 533 w 10043"/>
              <a:gd name="connsiteY2" fmla="*/ 862 h 10410"/>
              <a:gd name="connsiteX3" fmla="*/ 542 w 10043"/>
              <a:gd name="connsiteY3" fmla="*/ 9987 h 10410"/>
              <a:gd name="connsiteX4" fmla="*/ 9620 w 10043"/>
              <a:gd name="connsiteY4" fmla="*/ 9860 h 10410"/>
              <a:gd name="connsiteX5" fmla="*/ 9561 w 10043"/>
              <a:gd name="connsiteY5" fmla="*/ 870 h 10410"/>
              <a:gd name="connsiteX0" fmla="*/ 9572 w 10054"/>
              <a:gd name="connsiteY0" fmla="*/ 835 h 10375"/>
              <a:gd name="connsiteX1" fmla="*/ 5160 w 10054"/>
              <a:gd name="connsiteY1" fmla="*/ 368 h 10375"/>
              <a:gd name="connsiteX2" fmla="*/ 544 w 10054"/>
              <a:gd name="connsiteY2" fmla="*/ 827 h 10375"/>
              <a:gd name="connsiteX3" fmla="*/ 553 w 10054"/>
              <a:gd name="connsiteY3" fmla="*/ 9952 h 10375"/>
              <a:gd name="connsiteX4" fmla="*/ 9631 w 10054"/>
              <a:gd name="connsiteY4" fmla="*/ 9825 h 10375"/>
              <a:gd name="connsiteX5" fmla="*/ 9572 w 10054"/>
              <a:gd name="connsiteY5" fmla="*/ 835 h 10375"/>
              <a:gd name="connsiteX0" fmla="*/ 9532 w 10014"/>
              <a:gd name="connsiteY0" fmla="*/ 835 h 10375"/>
              <a:gd name="connsiteX1" fmla="*/ 5120 w 10014"/>
              <a:gd name="connsiteY1" fmla="*/ 368 h 10375"/>
              <a:gd name="connsiteX2" fmla="*/ 504 w 10014"/>
              <a:gd name="connsiteY2" fmla="*/ 827 h 10375"/>
              <a:gd name="connsiteX3" fmla="*/ 513 w 10014"/>
              <a:gd name="connsiteY3" fmla="*/ 9952 h 10375"/>
              <a:gd name="connsiteX4" fmla="*/ 9591 w 10014"/>
              <a:gd name="connsiteY4" fmla="*/ 9825 h 10375"/>
              <a:gd name="connsiteX5" fmla="*/ 9532 w 10014"/>
              <a:gd name="connsiteY5" fmla="*/ 835 h 10375"/>
              <a:gd name="connsiteX0" fmla="*/ 9532 w 10014"/>
              <a:gd name="connsiteY0" fmla="*/ 653 h 10193"/>
              <a:gd name="connsiteX1" fmla="*/ 5120 w 10014"/>
              <a:gd name="connsiteY1" fmla="*/ 186 h 10193"/>
              <a:gd name="connsiteX2" fmla="*/ 504 w 10014"/>
              <a:gd name="connsiteY2" fmla="*/ 645 h 10193"/>
              <a:gd name="connsiteX3" fmla="*/ 513 w 10014"/>
              <a:gd name="connsiteY3" fmla="*/ 9770 h 10193"/>
              <a:gd name="connsiteX4" fmla="*/ 9591 w 10014"/>
              <a:gd name="connsiteY4" fmla="*/ 9643 h 10193"/>
              <a:gd name="connsiteX5" fmla="*/ 9532 w 10014"/>
              <a:gd name="connsiteY5" fmla="*/ 653 h 10193"/>
              <a:gd name="connsiteX0" fmla="*/ 9532 w 10014"/>
              <a:gd name="connsiteY0" fmla="*/ 579 h 10119"/>
              <a:gd name="connsiteX1" fmla="*/ 5120 w 10014"/>
              <a:gd name="connsiteY1" fmla="*/ 112 h 10119"/>
              <a:gd name="connsiteX2" fmla="*/ 504 w 10014"/>
              <a:gd name="connsiteY2" fmla="*/ 571 h 10119"/>
              <a:gd name="connsiteX3" fmla="*/ 513 w 10014"/>
              <a:gd name="connsiteY3" fmla="*/ 9696 h 10119"/>
              <a:gd name="connsiteX4" fmla="*/ 9591 w 10014"/>
              <a:gd name="connsiteY4" fmla="*/ 9569 h 10119"/>
              <a:gd name="connsiteX5" fmla="*/ 9532 w 10014"/>
              <a:gd name="connsiteY5" fmla="*/ 579 h 10119"/>
              <a:gd name="connsiteX0" fmla="*/ 9560 w 10042"/>
              <a:gd name="connsiteY0" fmla="*/ 783 h 10323"/>
              <a:gd name="connsiteX1" fmla="*/ 5132 w 10042"/>
              <a:gd name="connsiteY1" fmla="*/ 521 h 10323"/>
              <a:gd name="connsiteX2" fmla="*/ 532 w 10042"/>
              <a:gd name="connsiteY2" fmla="*/ 775 h 10323"/>
              <a:gd name="connsiteX3" fmla="*/ 541 w 10042"/>
              <a:gd name="connsiteY3" fmla="*/ 9900 h 10323"/>
              <a:gd name="connsiteX4" fmla="*/ 9619 w 10042"/>
              <a:gd name="connsiteY4" fmla="*/ 9773 h 10323"/>
              <a:gd name="connsiteX5" fmla="*/ 9560 w 10042"/>
              <a:gd name="connsiteY5" fmla="*/ 783 h 10323"/>
              <a:gd name="connsiteX0" fmla="*/ 9562 w 10044"/>
              <a:gd name="connsiteY0" fmla="*/ 560 h 10100"/>
              <a:gd name="connsiteX1" fmla="*/ 5134 w 10044"/>
              <a:gd name="connsiteY1" fmla="*/ 298 h 10100"/>
              <a:gd name="connsiteX2" fmla="*/ 534 w 10044"/>
              <a:gd name="connsiteY2" fmla="*/ 552 h 10100"/>
              <a:gd name="connsiteX3" fmla="*/ 543 w 10044"/>
              <a:gd name="connsiteY3" fmla="*/ 9677 h 10100"/>
              <a:gd name="connsiteX4" fmla="*/ 9621 w 10044"/>
              <a:gd name="connsiteY4" fmla="*/ 9550 h 10100"/>
              <a:gd name="connsiteX5" fmla="*/ 9562 w 10044"/>
              <a:gd name="connsiteY5" fmla="*/ 560 h 10100"/>
              <a:gd name="connsiteX0" fmla="*/ 9598 w 10080"/>
              <a:gd name="connsiteY0" fmla="*/ 482 h 10022"/>
              <a:gd name="connsiteX1" fmla="*/ 5170 w 10080"/>
              <a:gd name="connsiteY1" fmla="*/ 220 h 10022"/>
              <a:gd name="connsiteX2" fmla="*/ 504 w 10080"/>
              <a:gd name="connsiteY2" fmla="*/ 602 h 10022"/>
              <a:gd name="connsiteX3" fmla="*/ 579 w 10080"/>
              <a:gd name="connsiteY3" fmla="*/ 9599 h 10022"/>
              <a:gd name="connsiteX4" fmla="*/ 9657 w 10080"/>
              <a:gd name="connsiteY4" fmla="*/ 9472 h 10022"/>
              <a:gd name="connsiteX5" fmla="*/ 9598 w 10080"/>
              <a:gd name="connsiteY5" fmla="*/ 482 h 10022"/>
              <a:gd name="connsiteX0" fmla="*/ 9553 w 10035"/>
              <a:gd name="connsiteY0" fmla="*/ 453 h 9993"/>
              <a:gd name="connsiteX1" fmla="*/ 5125 w 10035"/>
              <a:gd name="connsiteY1" fmla="*/ 191 h 9993"/>
              <a:gd name="connsiteX2" fmla="*/ 459 w 10035"/>
              <a:gd name="connsiteY2" fmla="*/ 573 h 9993"/>
              <a:gd name="connsiteX3" fmla="*/ 534 w 10035"/>
              <a:gd name="connsiteY3" fmla="*/ 9570 h 9993"/>
              <a:gd name="connsiteX4" fmla="*/ 9612 w 10035"/>
              <a:gd name="connsiteY4" fmla="*/ 9443 h 9993"/>
              <a:gd name="connsiteX5" fmla="*/ 9553 w 10035"/>
              <a:gd name="connsiteY5" fmla="*/ 453 h 9993"/>
              <a:gd name="connsiteX0" fmla="*/ 9520 w 10000"/>
              <a:gd name="connsiteY0" fmla="*/ 453 h 10000"/>
              <a:gd name="connsiteX1" fmla="*/ 5107 w 10000"/>
              <a:gd name="connsiteY1" fmla="*/ 191 h 10000"/>
              <a:gd name="connsiteX2" fmla="*/ 457 w 10000"/>
              <a:gd name="connsiteY2" fmla="*/ 573 h 10000"/>
              <a:gd name="connsiteX3" fmla="*/ 532 w 10000"/>
              <a:gd name="connsiteY3" fmla="*/ 9577 h 10000"/>
              <a:gd name="connsiteX4" fmla="*/ 9578 w 10000"/>
              <a:gd name="connsiteY4" fmla="*/ 9450 h 10000"/>
              <a:gd name="connsiteX5" fmla="*/ 9520 w 10000"/>
              <a:gd name="connsiteY5" fmla="*/ 453 h 10000"/>
              <a:gd name="connsiteX0" fmla="*/ 9520 w 10000"/>
              <a:gd name="connsiteY0" fmla="*/ 445 h 9992"/>
              <a:gd name="connsiteX1" fmla="*/ 5107 w 10000"/>
              <a:gd name="connsiteY1" fmla="*/ 183 h 9992"/>
              <a:gd name="connsiteX2" fmla="*/ 457 w 10000"/>
              <a:gd name="connsiteY2" fmla="*/ 565 h 9992"/>
              <a:gd name="connsiteX3" fmla="*/ 532 w 10000"/>
              <a:gd name="connsiteY3" fmla="*/ 9569 h 9992"/>
              <a:gd name="connsiteX4" fmla="*/ 9578 w 10000"/>
              <a:gd name="connsiteY4" fmla="*/ 9442 h 9992"/>
              <a:gd name="connsiteX5" fmla="*/ 9520 w 10000"/>
              <a:gd name="connsiteY5" fmla="*/ 445 h 9992"/>
              <a:gd name="connsiteX0" fmla="*/ 9561 w 10041"/>
              <a:gd name="connsiteY0" fmla="*/ 695 h 10250"/>
              <a:gd name="connsiteX1" fmla="*/ 5115 w 10041"/>
              <a:gd name="connsiteY1" fmla="*/ 356 h 10250"/>
              <a:gd name="connsiteX2" fmla="*/ 498 w 10041"/>
              <a:gd name="connsiteY2" fmla="*/ 815 h 10250"/>
              <a:gd name="connsiteX3" fmla="*/ 573 w 10041"/>
              <a:gd name="connsiteY3" fmla="*/ 9827 h 10250"/>
              <a:gd name="connsiteX4" fmla="*/ 9619 w 10041"/>
              <a:gd name="connsiteY4" fmla="*/ 9700 h 10250"/>
              <a:gd name="connsiteX5" fmla="*/ 9561 w 10041"/>
              <a:gd name="connsiteY5" fmla="*/ 695 h 10250"/>
              <a:gd name="connsiteX0" fmla="*/ 9561 w 9999"/>
              <a:gd name="connsiteY0" fmla="*/ 695 h 10250"/>
              <a:gd name="connsiteX1" fmla="*/ 5115 w 9999"/>
              <a:gd name="connsiteY1" fmla="*/ 356 h 10250"/>
              <a:gd name="connsiteX2" fmla="*/ 498 w 9999"/>
              <a:gd name="connsiteY2" fmla="*/ 815 h 10250"/>
              <a:gd name="connsiteX3" fmla="*/ 573 w 9999"/>
              <a:gd name="connsiteY3" fmla="*/ 9827 h 10250"/>
              <a:gd name="connsiteX4" fmla="*/ 9619 w 9999"/>
              <a:gd name="connsiteY4" fmla="*/ 9700 h 10250"/>
              <a:gd name="connsiteX5" fmla="*/ 9561 w 9999"/>
              <a:gd name="connsiteY5" fmla="*/ 695 h 10250"/>
              <a:gd name="connsiteX0" fmla="*/ 9562 w 10000"/>
              <a:gd name="connsiteY0" fmla="*/ 678 h 10000"/>
              <a:gd name="connsiteX1" fmla="*/ 5116 w 10000"/>
              <a:gd name="connsiteY1" fmla="*/ 347 h 10000"/>
              <a:gd name="connsiteX2" fmla="*/ 498 w 10000"/>
              <a:gd name="connsiteY2" fmla="*/ 795 h 10000"/>
              <a:gd name="connsiteX3" fmla="*/ 573 w 10000"/>
              <a:gd name="connsiteY3" fmla="*/ 9587 h 10000"/>
              <a:gd name="connsiteX4" fmla="*/ 9620 w 10000"/>
              <a:gd name="connsiteY4" fmla="*/ 9463 h 10000"/>
              <a:gd name="connsiteX5" fmla="*/ 9562 w 10000"/>
              <a:gd name="connsiteY5" fmla="*/ 678 h 10000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604 w 10042"/>
              <a:gd name="connsiteY0" fmla="*/ 678 h 10231"/>
              <a:gd name="connsiteX1" fmla="*/ 5158 w 10042"/>
              <a:gd name="connsiteY1" fmla="*/ 347 h 10231"/>
              <a:gd name="connsiteX2" fmla="*/ 540 w 10042"/>
              <a:gd name="connsiteY2" fmla="*/ 795 h 10231"/>
              <a:gd name="connsiteX3" fmla="*/ 615 w 10042"/>
              <a:gd name="connsiteY3" fmla="*/ 9587 h 10231"/>
              <a:gd name="connsiteX4" fmla="*/ 5174 w 10042"/>
              <a:gd name="connsiteY4" fmla="*/ 10029 h 10231"/>
              <a:gd name="connsiteX5" fmla="*/ 9662 w 10042"/>
              <a:gd name="connsiteY5" fmla="*/ 9463 h 10231"/>
              <a:gd name="connsiteX6" fmla="*/ 9604 w 10042"/>
              <a:gd name="connsiteY6" fmla="*/ 678 h 10231"/>
              <a:gd name="connsiteX0" fmla="*/ 9631 w 10069"/>
              <a:gd name="connsiteY0" fmla="*/ 685 h 10297"/>
              <a:gd name="connsiteX1" fmla="*/ 5185 w 10069"/>
              <a:gd name="connsiteY1" fmla="*/ 354 h 10297"/>
              <a:gd name="connsiteX2" fmla="*/ 567 w 10069"/>
              <a:gd name="connsiteY2" fmla="*/ 802 h 10297"/>
              <a:gd name="connsiteX3" fmla="*/ 593 w 10069"/>
              <a:gd name="connsiteY3" fmla="*/ 9694 h 10297"/>
              <a:gd name="connsiteX4" fmla="*/ 5201 w 10069"/>
              <a:gd name="connsiteY4" fmla="*/ 10036 h 10297"/>
              <a:gd name="connsiteX5" fmla="*/ 9689 w 10069"/>
              <a:gd name="connsiteY5" fmla="*/ 9470 h 10297"/>
              <a:gd name="connsiteX6" fmla="*/ 9631 w 10069"/>
              <a:gd name="connsiteY6" fmla="*/ 685 h 10297"/>
              <a:gd name="connsiteX0" fmla="*/ 9642 w 10080"/>
              <a:gd name="connsiteY0" fmla="*/ 685 h 10204"/>
              <a:gd name="connsiteX1" fmla="*/ 5196 w 10080"/>
              <a:gd name="connsiteY1" fmla="*/ 354 h 10204"/>
              <a:gd name="connsiteX2" fmla="*/ 578 w 10080"/>
              <a:gd name="connsiteY2" fmla="*/ 802 h 10204"/>
              <a:gd name="connsiteX3" fmla="*/ 604 w 10080"/>
              <a:gd name="connsiteY3" fmla="*/ 9694 h 10204"/>
              <a:gd name="connsiteX4" fmla="*/ 5212 w 10080"/>
              <a:gd name="connsiteY4" fmla="*/ 10036 h 10204"/>
              <a:gd name="connsiteX5" fmla="*/ 9700 w 10080"/>
              <a:gd name="connsiteY5" fmla="*/ 9470 h 10204"/>
              <a:gd name="connsiteX6" fmla="*/ 9642 w 10080"/>
              <a:gd name="connsiteY6" fmla="*/ 685 h 10204"/>
              <a:gd name="connsiteX0" fmla="*/ 9642 w 10204"/>
              <a:gd name="connsiteY0" fmla="*/ 772 h 10409"/>
              <a:gd name="connsiteX1" fmla="*/ 5196 w 10204"/>
              <a:gd name="connsiteY1" fmla="*/ 441 h 10409"/>
              <a:gd name="connsiteX2" fmla="*/ 578 w 10204"/>
              <a:gd name="connsiteY2" fmla="*/ 889 h 10409"/>
              <a:gd name="connsiteX3" fmla="*/ 604 w 10204"/>
              <a:gd name="connsiteY3" fmla="*/ 9781 h 10409"/>
              <a:gd name="connsiteX4" fmla="*/ 5212 w 10204"/>
              <a:gd name="connsiteY4" fmla="*/ 10123 h 10409"/>
              <a:gd name="connsiteX5" fmla="*/ 9651 w 10204"/>
              <a:gd name="connsiteY5" fmla="*/ 9758 h 10409"/>
              <a:gd name="connsiteX6" fmla="*/ 9642 w 10204"/>
              <a:gd name="connsiteY6" fmla="*/ 772 h 10409"/>
              <a:gd name="connsiteX0" fmla="*/ 9642 w 10230"/>
              <a:gd name="connsiteY0" fmla="*/ 772 h 10250"/>
              <a:gd name="connsiteX1" fmla="*/ 5196 w 10230"/>
              <a:gd name="connsiteY1" fmla="*/ 441 h 10250"/>
              <a:gd name="connsiteX2" fmla="*/ 578 w 10230"/>
              <a:gd name="connsiteY2" fmla="*/ 889 h 10250"/>
              <a:gd name="connsiteX3" fmla="*/ 604 w 10230"/>
              <a:gd name="connsiteY3" fmla="*/ 9781 h 10250"/>
              <a:gd name="connsiteX4" fmla="*/ 5212 w 10230"/>
              <a:gd name="connsiteY4" fmla="*/ 10123 h 10250"/>
              <a:gd name="connsiteX5" fmla="*/ 9651 w 10230"/>
              <a:gd name="connsiteY5" fmla="*/ 9758 h 10250"/>
              <a:gd name="connsiteX6" fmla="*/ 9642 w 10230"/>
              <a:gd name="connsiteY6" fmla="*/ 772 h 10250"/>
              <a:gd name="connsiteX0" fmla="*/ 9642 w 10133"/>
              <a:gd name="connsiteY0" fmla="*/ 772 h 10250"/>
              <a:gd name="connsiteX1" fmla="*/ 5196 w 10133"/>
              <a:gd name="connsiteY1" fmla="*/ 441 h 10250"/>
              <a:gd name="connsiteX2" fmla="*/ 578 w 10133"/>
              <a:gd name="connsiteY2" fmla="*/ 889 h 10250"/>
              <a:gd name="connsiteX3" fmla="*/ 604 w 10133"/>
              <a:gd name="connsiteY3" fmla="*/ 9781 h 10250"/>
              <a:gd name="connsiteX4" fmla="*/ 5212 w 10133"/>
              <a:gd name="connsiteY4" fmla="*/ 10123 h 10250"/>
              <a:gd name="connsiteX5" fmla="*/ 9651 w 10133"/>
              <a:gd name="connsiteY5" fmla="*/ 9758 h 10250"/>
              <a:gd name="connsiteX6" fmla="*/ 9642 w 10133"/>
              <a:gd name="connsiteY6" fmla="*/ 772 h 10250"/>
              <a:gd name="connsiteX0" fmla="*/ 9642 w 10150"/>
              <a:gd name="connsiteY0" fmla="*/ 779 h 10263"/>
              <a:gd name="connsiteX1" fmla="*/ 5196 w 10150"/>
              <a:gd name="connsiteY1" fmla="*/ 448 h 10263"/>
              <a:gd name="connsiteX2" fmla="*/ 578 w 10150"/>
              <a:gd name="connsiteY2" fmla="*/ 896 h 10263"/>
              <a:gd name="connsiteX3" fmla="*/ 604 w 10150"/>
              <a:gd name="connsiteY3" fmla="*/ 9788 h 10263"/>
              <a:gd name="connsiteX4" fmla="*/ 5212 w 10150"/>
              <a:gd name="connsiteY4" fmla="*/ 10130 h 10263"/>
              <a:gd name="connsiteX5" fmla="*/ 9684 w 10150"/>
              <a:gd name="connsiteY5" fmla="*/ 9865 h 10263"/>
              <a:gd name="connsiteX6" fmla="*/ 9642 w 10150"/>
              <a:gd name="connsiteY6" fmla="*/ 779 h 10263"/>
              <a:gd name="connsiteX0" fmla="*/ 9642 w 10204"/>
              <a:gd name="connsiteY0" fmla="*/ 779 h 10257"/>
              <a:gd name="connsiteX1" fmla="*/ 5196 w 10204"/>
              <a:gd name="connsiteY1" fmla="*/ 448 h 10257"/>
              <a:gd name="connsiteX2" fmla="*/ 578 w 10204"/>
              <a:gd name="connsiteY2" fmla="*/ 896 h 10257"/>
              <a:gd name="connsiteX3" fmla="*/ 604 w 10204"/>
              <a:gd name="connsiteY3" fmla="*/ 9788 h 10257"/>
              <a:gd name="connsiteX4" fmla="*/ 5212 w 10204"/>
              <a:gd name="connsiteY4" fmla="*/ 10130 h 10257"/>
              <a:gd name="connsiteX5" fmla="*/ 9684 w 10204"/>
              <a:gd name="connsiteY5" fmla="*/ 9865 h 10257"/>
              <a:gd name="connsiteX6" fmla="*/ 9642 w 10204"/>
              <a:gd name="connsiteY6" fmla="*/ 779 h 10257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23"/>
              <a:gd name="connsiteY0" fmla="*/ 686 h 10164"/>
              <a:gd name="connsiteX1" fmla="*/ 5196 w 10223"/>
              <a:gd name="connsiteY1" fmla="*/ 355 h 10164"/>
              <a:gd name="connsiteX2" fmla="*/ 578 w 10223"/>
              <a:gd name="connsiteY2" fmla="*/ 803 h 10164"/>
              <a:gd name="connsiteX3" fmla="*/ 604 w 10223"/>
              <a:gd name="connsiteY3" fmla="*/ 9695 h 10164"/>
              <a:gd name="connsiteX4" fmla="*/ 5212 w 10223"/>
              <a:gd name="connsiteY4" fmla="*/ 10037 h 10164"/>
              <a:gd name="connsiteX5" fmla="*/ 9684 w 10223"/>
              <a:gd name="connsiteY5" fmla="*/ 9772 h 10164"/>
              <a:gd name="connsiteX6" fmla="*/ 10111 w 10223"/>
              <a:gd name="connsiteY6" fmla="*/ 5246 h 10164"/>
              <a:gd name="connsiteX7" fmla="*/ 9642 w 10223"/>
              <a:gd name="connsiteY7" fmla="*/ 686 h 10164"/>
              <a:gd name="connsiteX0" fmla="*/ 9642 w 10136"/>
              <a:gd name="connsiteY0" fmla="*/ 686 h 10164"/>
              <a:gd name="connsiteX1" fmla="*/ 5196 w 10136"/>
              <a:gd name="connsiteY1" fmla="*/ 355 h 10164"/>
              <a:gd name="connsiteX2" fmla="*/ 578 w 10136"/>
              <a:gd name="connsiteY2" fmla="*/ 803 h 10164"/>
              <a:gd name="connsiteX3" fmla="*/ 604 w 10136"/>
              <a:gd name="connsiteY3" fmla="*/ 9695 h 10164"/>
              <a:gd name="connsiteX4" fmla="*/ 5212 w 10136"/>
              <a:gd name="connsiteY4" fmla="*/ 10037 h 10164"/>
              <a:gd name="connsiteX5" fmla="*/ 9684 w 10136"/>
              <a:gd name="connsiteY5" fmla="*/ 9772 h 10164"/>
              <a:gd name="connsiteX6" fmla="*/ 10111 w 10136"/>
              <a:gd name="connsiteY6" fmla="*/ 5246 h 10164"/>
              <a:gd name="connsiteX7" fmla="*/ 9642 w 10136"/>
              <a:gd name="connsiteY7" fmla="*/ 686 h 10164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182"/>
              <a:gd name="connsiteY0" fmla="*/ 686 h 10202"/>
              <a:gd name="connsiteX1" fmla="*/ 5196 w 10182"/>
              <a:gd name="connsiteY1" fmla="*/ 355 h 10202"/>
              <a:gd name="connsiteX2" fmla="*/ 578 w 10182"/>
              <a:gd name="connsiteY2" fmla="*/ 803 h 10202"/>
              <a:gd name="connsiteX3" fmla="*/ 604 w 10182"/>
              <a:gd name="connsiteY3" fmla="*/ 9695 h 10202"/>
              <a:gd name="connsiteX4" fmla="*/ 5212 w 10182"/>
              <a:gd name="connsiteY4" fmla="*/ 10037 h 10202"/>
              <a:gd name="connsiteX5" fmla="*/ 9684 w 10182"/>
              <a:gd name="connsiteY5" fmla="*/ 9772 h 10202"/>
              <a:gd name="connsiteX6" fmla="*/ 10160 w 10182"/>
              <a:gd name="connsiteY6" fmla="*/ 5271 h 10202"/>
              <a:gd name="connsiteX7" fmla="*/ 9642 w 10182"/>
              <a:gd name="connsiteY7" fmla="*/ 686 h 10202"/>
              <a:gd name="connsiteX0" fmla="*/ 9642 w 10190"/>
              <a:gd name="connsiteY0" fmla="*/ 686 h 10164"/>
              <a:gd name="connsiteX1" fmla="*/ 5196 w 10190"/>
              <a:gd name="connsiteY1" fmla="*/ 355 h 10164"/>
              <a:gd name="connsiteX2" fmla="*/ 578 w 10190"/>
              <a:gd name="connsiteY2" fmla="*/ 803 h 10164"/>
              <a:gd name="connsiteX3" fmla="*/ 604 w 10190"/>
              <a:gd name="connsiteY3" fmla="*/ 9695 h 10164"/>
              <a:gd name="connsiteX4" fmla="*/ 5212 w 10190"/>
              <a:gd name="connsiteY4" fmla="*/ 10037 h 10164"/>
              <a:gd name="connsiteX5" fmla="*/ 9684 w 10190"/>
              <a:gd name="connsiteY5" fmla="*/ 9772 h 10164"/>
              <a:gd name="connsiteX6" fmla="*/ 10160 w 10190"/>
              <a:gd name="connsiteY6" fmla="*/ 5271 h 10164"/>
              <a:gd name="connsiteX7" fmla="*/ 9642 w 10190"/>
              <a:gd name="connsiteY7" fmla="*/ 686 h 10164"/>
              <a:gd name="connsiteX0" fmla="*/ 9642 w 10161"/>
              <a:gd name="connsiteY0" fmla="*/ 686 h 10164"/>
              <a:gd name="connsiteX1" fmla="*/ 5196 w 10161"/>
              <a:gd name="connsiteY1" fmla="*/ 355 h 10164"/>
              <a:gd name="connsiteX2" fmla="*/ 578 w 10161"/>
              <a:gd name="connsiteY2" fmla="*/ 803 h 10164"/>
              <a:gd name="connsiteX3" fmla="*/ 604 w 10161"/>
              <a:gd name="connsiteY3" fmla="*/ 9695 h 10164"/>
              <a:gd name="connsiteX4" fmla="*/ 5212 w 10161"/>
              <a:gd name="connsiteY4" fmla="*/ 10037 h 10164"/>
              <a:gd name="connsiteX5" fmla="*/ 9684 w 10161"/>
              <a:gd name="connsiteY5" fmla="*/ 9772 h 10164"/>
              <a:gd name="connsiteX6" fmla="*/ 10160 w 10161"/>
              <a:gd name="connsiteY6" fmla="*/ 5271 h 10164"/>
              <a:gd name="connsiteX7" fmla="*/ 9642 w 10161"/>
              <a:gd name="connsiteY7" fmla="*/ 686 h 10164"/>
              <a:gd name="connsiteX0" fmla="*/ 9625 w 10144"/>
              <a:gd name="connsiteY0" fmla="*/ 684 h 10149"/>
              <a:gd name="connsiteX1" fmla="*/ 5179 w 10144"/>
              <a:gd name="connsiteY1" fmla="*/ 353 h 10149"/>
              <a:gd name="connsiteX2" fmla="*/ 561 w 10144"/>
              <a:gd name="connsiteY2" fmla="*/ 801 h 10149"/>
              <a:gd name="connsiteX3" fmla="*/ 620 w 10144"/>
              <a:gd name="connsiteY3" fmla="*/ 9668 h 10149"/>
              <a:gd name="connsiteX4" fmla="*/ 5195 w 10144"/>
              <a:gd name="connsiteY4" fmla="*/ 10035 h 10149"/>
              <a:gd name="connsiteX5" fmla="*/ 9667 w 10144"/>
              <a:gd name="connsiteY5" fmla="*/ 9770 h 10149"/>
              <a:gd name="connsiteX6" fmla="*/ 10143 w 10144"/>
              <a:gd name="connsiteY6" fmla="*/ 5269 h 10149"/>
              <a:gd name="connsiteX7" fmla="*/ 9625 w 10144"/>
              <a:gd name="connsiteY7" fmla="*/ 684 h 10149"/>
              <a:gd name="connsiteX0" fmla="*/ 9625 w 10144"/>
              <a:gd name="connsiteY0" fmla="*/ 684 h 10122"/>
              <a:gd name="connsiteX1" fmla="*/ 5179 w 10144"/>
              <a:gd name="connsiteY1" fmla="*/ 353 h 10122"/>
              <a:gd name="connsiteX2" fmla="*/ 561 w 10144"/>
              <a:gd name="connsiteY2" fmla="*/ 801 h 10122"/>
              <a:gd name="connsiteX3" fmla="*/ 620 w 10144"/>
              <a:gd name="connsiteY3" fmla="*/ 9668 h 10122"/>
              <a:gd name="connsiteX4" fmla="*/ 5195 w 10144"/>
              <a:gd name="connsiteY4" fmla="*/ 10035 h 10122"/>
              <a:gd name="connsiteX5" fmla="*/ 9667 w 10144"/>
              <a:gd name="connsiteY5" fmla="*/ 9770 h 10122"/>
              <a:gd name="connsiteX6" fmla="*/ 10143 w 10144"/>
              <a:gd name="connsiteY6" fmla="*/ 5269 h 10122"/>
              <a:gd name="connsiteX7" fmla="*/ 9625 w 10144"/>
              <a:gd name="connsiteY7" fmla="*/ 684 h 10122"/>
              <a:gd name="connsiteX0" fmla="*/ 9601 w 10120"/>
              <a:gd name="connsiteY0" fmla="*/ 684 h 10446"/>
              <a:gd name="connsiteX1" fmla="*/ 5155 w 10120"/>
              <a:gd name="connsiteY1" fmla="*/ 353 h 10446"/>
              <a:gd name="connsiteX2" fmla="*/ 553 w 10120"/>
              <a:gd name="connsiteY2" fmla="*/ 801 h 10446"/>
              <a:gd name="connsiteX3" fmla="*/ 596 w 10120"/>
              <a:gd name="connsiteY3" fmla="*/ 9668 h 10446"/>
              <a:gd name="connsiteX4" fmla="*/ 5171 w 10120"/>
              <a:gd name="connsiteY4" fmla="*/ 10035 h 10446"/>
              <a:gd name="connsiteX5" fmla="*/ 9643 w 10120"/>
              <a:gd name="connsiteY5" fmla="*/ 9770 h 10446"/>
              <a:gd name="connsiteX6" fmla="*/ 10119 w 10120"/>
              <a:gd name="connsiteY6" fmla="*/ 5269 h 10446"/>
              <a:gd name="connsiteX7" fmla="*/ 9601 w 10120"/>
              <a:gd name="connsiteY7" fmla="*/ 684 h 10446"/>
              <a:gd name="connsiteX0" fmla="*/ 9599 w 10118"/>
              <a:gd name="connsiteY0" fmla="*/ 430 h 9905"/>
              <a:gd name="connsiteX1" fmla="*/ 5153 w 10118"/>
              <a:gd name="connsiteY1" fmla="*/ 99 h 9905"/>
              <a:gd name="connsiteX2" fmla="*/ 551 w 10118"/>
              <a:gd name="connsiteY2" fmla="*/ 547 h 9905"/>
              <a:gd name="connsiteX3" fmla="*/ 89 w 10118"/>
              <a:gd name="connsiteY3" fmla="*/ 4589 h 9905"/>
              <a:gd name="connsiteX4" fmla="*/ 594 w 10118"/>
              <a:gd name="connsiteY4" fmla="*/ 9414 h 9905"/>
              <a:gd name="connsiteX5" fmla="*/ 5169 w 10118"/>
              <a:gd name="connsiteY5" fmla="*/ 9781 h 9905"/>
              <a:gd name="connsiteX6" fmla="*/ 9641 w 10118"/>
              <a:gd name="connsiteY6" fmla="*/ 9516 h 9905"/>
              <a:gd name="connsiteX7" fmla="*/ 10117 w 10118"/>
              <a:gd name="connsiteY7" fmla="*/ 5015 h 9905"/>
              <a:gd name="connsiteX8" fmla="*/ 9599 w 10118"/>
              <a:gd name="connsiteY8" fmla="*/ 430 h 9905"/>
              <a:gd name="connsiteX0" fmla="*/ 9464 w 9977"/>
              <a:gd name="connsiteY0" fmla="*/ 434 h 10000"/>
              <a:gd name="connsiteX1" fmla="*/ 5070 w 9977"/>
              <a:gd name="connsiteY1" fmla="*/ 100 h 10000"/>
              <a:gd name="connsiteX2" fmla="*/ 522 w 9977"/>
              <a:gd name="connsiteY2" fmla="*/ 552 h 10000"/>
              <a:gd name="connsiteX3" fmla="*/ 65 w 9977"/>
              <a:gd name="connsiteY3" fmla="*/ 4633 h 10000"/>
              <a:gd name="connsiteX4" fmla="*/ 564 w 9977"/>
              <a:gd name="connsiteY4" fmla="*/ 9504 h 10000"/>
              <a:gd name="connsiteX5" fmla="*/ 5086 w 9977"/>
              <a:gd name="connsiteY5" fmla="*/ 9875 h 10000"/>
              <a:gd name="connsiteX6" fmla="*/ 9506 w 9977"/>
              <a:gd name="connsiteY6" fmla="*/ 9607 h 10000"/>
              <a:gd name="connsiteX7" fmla="*/ 9976 w 9977"/>
              <a:gd name="connsiteY7" fmla="*/ 5063 h 10000"/>
              <a:gd name="connsiteX8" fmla="*/ 9464 w 9977"/>
              <a:gd name="connsiteY8" fmla="*/ 434 h 10000"/>
              <a:gd name="connsiteX0" fmla="*/ 9486 w 10000"/>
              <a:gd name="connsiteY0" fmla="*/ 436 h 10002"/>
              <a:gd name="connsiteX1" fmla="*/ 5082 w 10000"/>
              <a:gd name="connsiteY1" fmla="*/ 102 h 10002"/>
              <a:gd name="connsiteX2" fmla="*/ 572 w 10000"/>
              <a:gd name="connsiteY2" fmla="*/ 377 h 10002"/>
              <a:gd name="connsiteX3" fmla="*/ 65 w 10000"/>
              <a:gd name="connsiteY3" fmla="*/ 4635 h 10002"/>
              <a:gd name="connsiteX4" fmla="*/ 565 w 10000"/>
              <a:gd name="connsiteY4" fmla="*/ 9506 h 10002"/>
              <a:gd name="connsiteX5" fmla="*/ 5098 w 10000"/>
              <a:gd name="connsiteY5" fmla="*/ 9877 h 10002"/>
              <a:gd name="connsiteX6" fmla="*/ 9528 w 10000"/>
              <a:gd name="connsiteY6" fmla="*/ 9609 h 10002"/>
              <a:gd name="connsiteX7" fmla="*/ 9999 w 10000"/>
              <a:gd name="connsiteY7" fmla="*/ 5065 h 10002"/>
              <a:gd name="connsiteX8" fmla="*/ 9486 w 10000"/>
              <a:gd name="connsiteY8" fmla="*/ 436 h 10002"/>
              <a:gd name="connsiteX0" fmla="*/ 9422 w 9936"/>
              <a:gd name="connsiteY0" fmla="*/ 436 h 9996"/>
              <a:gd name="connsiteX1" fmla="*/ 5018 w 9936"/>
              <a:gd name="connsiteY1" fmla="*/ 102 h 9996"/>
              <a:gd name="connsiteX2" fmla="*/ 508 w 9936"/>
              <a:gd name="connsiteY2" fmla="*/ 377 h 9996"/>
              <a:gd name="connsiteX3" fmla="*/ 1 w 9936"/>
              <a:gd name="connsiteY3" fmla="*/ 4635 h 9996"/>
              <a:gd name="connsiteX4" fmla="*/ 501 w 9936"/>
              <a:gd name="connsiteY4" fmla="*/ 9506 h 9996"/>
              <a:gd name="connsiteX5" fmla="*/ 5034 w 9936"/>
              <a:gd name="connsiteY5" fmla="*/ 9877 h 9996"/>
              <a:gd name="connsiteX6" fmla="*/ 9464 w 9936"/>
              <a:gd name="connsiteY6" fmla="*/ 9609 h 9996"/>
              <a:gd name="connsiteX7" fmla="*/ 9935 w 9936"/>
              <a:gd name="connsiteY7" fmla="*/ 5065 h 9996"/>
              <a:gd name="connsiteX8" fmla="*/ 9422 w 9936"/>
              <a:gd name="connsiteY8" fmla="*/ 436 h 9996"/>
              <a:gd name="connsiteX0" fmla="*/ 9625 w 10142"/>
              <a:gd name="connsiteY0" fmla="*/ 459 h 10025"/>
              <a:gd name="connsiteX1" fmla="*/ 5192 w 10142"/>
              <a:gd name="connsiteY1" fmla="*/ 125 h 10025"/>
              <a:gd name="connsiteX2" fmla="*/ 653 w 10142"/>
              <a:gd name="connsiteY2" fmla="*/ 400 h 10025"/>
              <a:gd name="connsiteX3" fmla="*/ 33 w 10142"/>
              <a:gd name="connsiteY3" fmla="*/ 4722 h 10025"/>
              <a:gd name="connsiteX4" fmla="*/ 646 w 10142"/>
              <a:gd name="connsiteY4" fmla="*/ 9533 h 10025"/>
              <a:gd name="connsiteX5" fmla="*/ 5208 w 10142"/>
              <a:gd name="connsiteY5" fmla="*/ 9904 h 10025"/>
              <a:gd name="connsiteX6" fmla="*/ 9667 w 10142"/>
              <a:gd name="connsiteY6" fmla="*/ 9636 h 10025"/>
              <a:gd name="connsiteX7" fmla="*/ 10141 w 10142"/>
              <a:gd name="connsiteY7" fmla="*/ 5090 h 10025"/>
              <a:gd name="connsiteX8" fmla="*/ 9625 w 10142"/>
              <a:gd name="connsiteY8" fmla="*/ 459 h 10025"/>
              <a:gd name="connsiteX0" fmla="*/ 9625 w 10273"/>
              <a:gd name="connsiteY0" fmla="*/ 459 h 10025"/>
              <a:gd name="connsiteX1" fmla="*/ 5192 w 10273"/>
              <a:gd name="connsiteY1" fmla="*/ 125 h 10025"/>
              <a:gd name="connsiteX2" fmla="*/ 653 w 10273"/>
              <a:gd name="connsiteY2" fmla="*/ 400 h 10025"/>
              <a:gd name="connsiteX3" fmla="*/ 33 w 10273"/>
              <a:gd name="connsiteY3" fmla="*/ 4722 h 10025"/>
              <a:gd name="connsiteX4" fmla="*/ 646 w 10273"/>
              <a:gd name="connsiteY4" fmla="*/ 9533 h 10025"/>
              <a:gd name="connsiteX5" fmla="*/ 5208 w 10273"/>
              <a:gd name="connsiteY5" fmla="*/ 9904 h 10025"/>
              <a:gd name="connsiteX6" fmla="*/ 9667 w 10273"/>
              <a:gd name="connsiteY6" fmla="*/ 9636 h 10025"/>
              <a:gd name="connsiteX7" fmla="*/ 10273 w 10273"/>
              <a:gd name="connsiteY7" fmla="*/ 4967 h 10025"/>
              <a:gd name="connsiteX8" fmla="*/ 9625 w 10273"/>
              <a:gd name="connsiteY8" fmla="*/ 459 h 10025"/>
              <a:gd name="connsiteX0" fmla="*/ 9625 w 10279"/>
              <a:gd name="connsiteY0" fmla="*/ 459 h 10040"/>
              <a:gd name="connsiteX1" fmla="*/ 5192 w 10279"/>
              <a:gd name="connsiteY1" fmla="*/ 125 h 10040"/>
              <a:gd name="connsiteX2" fmla="*/ 653 w 10279"/>
              <a:gd name="connsiteY2" fmla="*/ 400 h 10040"/>
              <a:gd name="connsiteX3" fmla="*/ 33 w 10279"/>
              <a:gd name="connsiteY3" fmla="*/ 4722 h 10040"/>
              <a:gd name="connsiteX4" fmla="*/ 646 w 10279"/>
              <a:gd name="connsiteY4" fmla="*/ 9533 h 10040"/>
              <a:gd name="connsiteX5" fmla="*/ 5208 w 10279"/>
              <a:gd name="connsiteY5" fmla="*/ 9904 h 10040"/>
              <a:gd name="connsiteX6" fmla="*/ 9854 w 10279"/>
              <a:gd name="connsiteY6" fmla="*/ 9595 h 10040"/>
              <a:gd name="connsiteX7" fmla="*/ 10273 w 10279"/>
              <a:gd name="connsiteY7" fmla="*/ 4967 h 10040"/>
              <a:gd name="connsiteX8" fmla="*/ 9625 w 10279"/>
              <a:gd name="connsiteY8" fmla="*/ 459 h 10040"/>
              <a:gd name="connsiteX0" fmla="*/ 9663 w 10317"/>
              <a:gd name="connsiteY0" fmla="*/ 459 h 10148"/>
              <a:gd name="connsiteX1" fmla="*/ 5230 w 10317"/>
              <a:gd name="connsiteY1" fmla="*/ 125 h 10148"/>
              <a:gd name="connsiteX2" fmla="*/ 691 w 10317"/>
              <a:gd name="connsiteY2" fmla="*/ 400 h 10148"/>
              <a:gd name="connsiteX3" fmla="*/ 71 w 10317"/>
              <a:gd name="connsiteY3" fmla="*/ 4722 h 10148"/>
              <a:gd name="connsiteX4" fmla="*/ 596 w 10317"/>
              <a:gd name="connsiteY4" fmla="*/ 9697 h 10148"/>
              <a:gd name="connsiteX5" fmla="*/ 5246 w 10317"/>
              <a:gd name="connsiteY5" fmla="*/ 9904 h 10148"/>
              <a:gd name="connsiteX6" fmla="*/ 9892 w 10317"/>
              <a:gd name="connsiteY6" fmla="*/ 9595 h 10148"/>
              <a:gd name="connsiteX7" fmla="*/ 10311 w 10317"/>
              <a:gd name="connsiteY7" fmla="*/ 4967 h 10148"/>
              <a:gd name="connsiteX8" fmla="*/ 9663 w 10317"/>
              <a:gd name="connsiteY8" fmla="*/ 459 h 10148"/>
              <a:gd name="connsiteX0" fmla="*/ 9663 w 10317"/>
              <a:gd name="connsiteY0" fmla="*/ 459 h 10148"/>
              <a:gd name="connsiteX1" fmla="*/ 5230 w 10317"/>
              <a:gd name="connsiteY1" fmla="*/ 125 h 10148"/>
              <a:gd name="connsiteX2" fmla="*/ 691 w 10317"/>
              <a:gd name="connsiteY2" fmla="*/ 400 h 10148"/>
              <a:gd name="connsiteX3" fmla="*/ 71 w 10317"/>
              <a:gd name="connsiteY3" fmla="*/ 4722 h 10148"/>
              <a:gd name="connsiteX4" fmla="*/ 596 w 10317"/>
              <a:gd name="connsiteY4" fmla="*/ 9697 h 10148"/>
              <a:gd name="connsiteX5" fmla="*/ 5246 w 10317"/>
              <a:gd name="connsiteY5" fmla="*/ 9904 h 10148"/>
              <a:gd name="connsiteX6" fmla="*/ 9892 w 10317"/>
              <a:gd name="connsiteY6" fmla="*/ 9595 h 10148"/>
              <a:gd name="connsiteX7" fmla="*/ 10311 w 10317"/>
              <a:gd name="connsiteY7" fmla="*/ 4967 h 10148"/>
              <a:gd name="connsiteX8" fmla="*/ 9663 w 10317"/>
              <a:gd name="connsiteY8" fmla="*/ 459 h 10148"/>
              <a:gd name="connsiteX0" fmla="*/ 9663 w 10317"/>
              <a:gd name="connsiteY0" fmla="*/ 459 h 10026"/>
              <a:gd name="connsiteX1" fmla="*/ 5230 w 10317"/>
              <a:gd name="connsiteY1" fmla="*/ 125 h 10026"/>
              <a:gd name="connsiteX2" fmla="*/ 691 w 10317"/>
              <a:gd name="connsiteY2" fmla="*/ 400 h 10026"/>
              <a:gd name="connsiteX3" fmla="*/ 71 w 10317"/>
              <a:gd name="connsiteY3" fmla="*/ 4722 h 10026"/>
              <a:gd name="connsiteX4" fmla="*/ 596 w 10317"/>
              <a:gd name="connsiteY4" fmla="*/ 9697 h 10026"/>
              <a:gd name="connsiteX5" fmla="*/ 5246 w 10317"/>
              <a:gd name="connsiteY5" fmla="*/ 9904 h 10026"/>
              <a:gd name="connsiteX6" fmla="*/ 9892 w 10317"/>
              <a:gd name="connsiteY6" fmla="*/ 9595 h 10026"/>
              <a:gd name="connsiteX7" fmla="*/ 10311 w 10317"/>
              <a:gd name="connsiteY7" fmla="*/ 4967 h 10026"/>
              <a:gd name="connsiteX8" fmla="*/ 9663 w 10317"/>
              <a:gd name="connsiteY8" fmla="*/ 459 h 10026"/>
              <a:gd name="connsiteX0" fmla="*/ 9616 w 10270"/>
              <a:gd name="connsiteY0" fmla="*/ 459 h 10026"/>
              <a:gd name="connsiteX1" fmla="*/ 5183 w 10270"/>
              <a:gd name="connsiteY1" fmla="*/ 125 h 10026"/>
              <a:gd name="connsiteX2" fmla="*/ 644 w 10270"/>
              <a:gd name="connsiteY2" fmla="*/ 400 h 10026"/>
              <a:gd name="connsiteX3" fmla="*/ 24 w 10270"/>
              <a:gd name="connsiteY3" fmla="*/ 4722 h 10026"/>
              <a:gd name="connsiteX4" fmla="*/ 549 w 10270"/>
              <a:gd name="connsiteY4" fmla="*/ 9697 h 10026"/>
              <a:gd name="connsiteX5" fmla="*/ 5199 w 10270"/>
              <a:gd name="connsiteY5" fmla="*/ 9904 h 10026"/>
              <a:gd name="connsiteX6" fmla="*/ 9845 w 10270"/>
              <a:gd name="connsiteY6" fmla="*/ 9595 h 10026"/>
              <a:gd name="connsiteX7" fmla="*/ 10264 w 10270"/>
              <a:gd name="connsiteY7" fmla="*/ 4967 h 10026"/>
              <a:gd name="connsiteX8" fmla="*/ 9616 w 10270"/>
              <a:gd name="connsiteY8" fmla="*/ 459 h 10026"/>
              <a:gd name="connsiteX0" fmla="*/ 9616 w 10270"/>
              <a:gd name="connsiteY0" fmla="*/ 459 h 10026"/>
              <a:gd name="connsiteX1" fmla="*/ 5183 w 10270"/>
              <a:gd name="connsiteY1" fmla="*/ 125 h 10026"/>
              <a:gd name="connsiteX2" fmla="*/ 644 w 10270"/>
              <a:gd name="connsiteY2" fmla="*/ 400 h 10026"/>
              <a:gd name="connsiteX3" fmla="*/ 24 w 10270"/>
              <a:gd name="connsiteY3" fmla="*/ 4722 h 10026"/>
              <a:gd name="connsiteX4" fmla="*/ 549 w 10270"/>
              <a:gd name="connsiteY4" fmla="*/ 9697 h 10026"/>
              <a:gd name="connsiteX5" fmla="*/ 5199 w 10270"/>
              <a:gd name="connsiteY5" fmla="*/ 9904 h 10026"/>
              <a:gd name="connsiteX6" fmla="*/ 9845 w 10270"/>
              <a:gd name="connsiteY6" fmla="*/ 9595 h 10026"/>
              <a:gd name="connsiteX7" fmla="*/ 10264 w 10270"/>
              <a:gd name="connsiteY7" fmla="*/ 4967 h 10026"/>
              <a:gd name="connsiteX8" fmla="*/ 9616 w 10270"/>
              <a:gd name="connsiteY8" fmla="*/ 459 h 10026"/>
              <a:gd name="connsiteX0" fmla="*/ 9616 w 10270"/>
              <a:gd name="connsiteY0" fmla="*/ 571 h 10138"/>
              <a:gd name="connsiteX1" fmla="*/ 5183 w 10270"/>
              <a:gd name="connsiteY1" fmla="*/ 237 h 10138"/>
              <a:gd name="connsiteX2" fmla="*/ 644 w 10270"/>
              <a:gd name="connsiteY2" fmla="*/ 348 h 10138"/>
              <a:gd name="connsiteX3" fmla="*/ 24 w 10270"/>
              <a:gd name="connsiteY3" fmla="*/ 4834 h 10138"/>
              <a:gd name="connsiteX4" fmla="*/ 549 w 10270"/>
              <a:gd name="connsiteY4" fmla="*/ 9809 h 10138"/>
              <a:gd name="connsiteX5" fmla="*/ 5199 w 10270"/>
              <a:gd name="connsiteY5" fmla="*/ 10016 h 10138"/>
              <a:gd name="connsiteX6" fmla="*/ 9845 w 10270"/>
              <a:gd name="connsiteY6" fmla="*/ 9707 h 10138"/>
              <a:gd name="connsiteX7" fmla="*/ 10264 w 10270"/>
              <a:gd name="connsiteY7" fmla="*/ 5079 h 10138"/>
              <a:gd name="connsiteX8" fmla="*/ 9616 w 10270"/>
              <a:gd name="connsiteY8" fmla="*/ 571 h 10138"/>
              <a:gd name="connsiteX0" fmla="*/ 9616 w 10270"/>
              <a:gd name="connsiteY0" fmla="*/ 571 h 10138"/>
              <a:gd name="connsiteX1" fmla="*/ 5183 w 10270"/>
              <a:gd name="connsiteY1" fmla="*/ 237 h 10138"/>
              <a:gd name="connsiteX2" fmla="*/ 644 w 10270"/>
              <a:gd name="connsiteY2" fmla="*/ 348 h 10138"/>
              <a:gd name="connsiteX3" fmla="*/ 24 w 10270"/>
              <a:gd name="connsiteY3" fmla="*/ 4834 h 10138"/>
              <a:gd name="connsiteX4" fmla="*/ 549 w 10270"/>
              <a:gd name="connsiteY4" fmla="*/ 9809 h 10138"/>
              <a:gd name="connsiteX5" fmla="*/ 5199 w 10270"/>
              <a:gd name="connsiteY5" fmla="*/ 10016 h 10138"/>
              <a:gd name="connsiteX6" fmla="*/ 9845 w 10270"/>
              <a:gd name="connsiteY6" fmla="*/ 9707 h 10138"/>
              <a:gd name="connsiteX7" fmla="*/ 10264 w 10270"/>
              <a:gd name="connsiteY7" fmla="*/ 5079 h 10138"/>
              <a:gd name="connsiteX8" fmla="*/ 9616 w 10270"/>
              <a:gd name="connsiteY8" fmla="*/ 571 h 10138"/>
              <a:gd name="connsiteX0" fmla="*/ 9616 w 10270"/>
              <a:gd name="connsiteY0" fmla="*/ 435 h 10002"/>
              <a:gd name="connsiteX1" fmla="*/ 5183 w 10270"/>
              <a:gd name="connsiteY1" fmla="*/ 101 h 10002"/>
              <a:gd name="connsiteX2" fmla="*/ 644 w 10270"/>
              <a:gd name="connsiteY2" fmla="*/ 212 h 10002"/>
              <a:gd name="connsiteX3" fmla="*/ 24 w 10270"/>
              <a:gd name="connsiteY3" fmla="*/ 4698 h 10002"/>
              <a:gd name="connsiteX4" fmla="*/ 549 w 10270"/>
              <a:gd name="connsiteY4" fmla="*/ 9673 h 10002"/>
              <a:gd name="connsiteX5" fmla="*/ 5199 w 10270"/>
              <a:gd name="connsiteY5" fmla="*/ 9880 h 10002"/>
              <a:gd name="connsiteX6" fmla="*/ 9845 w 10270"/>
              <a:gd name="connsiteY6" fmla="*/ 9571 h 10002"/>
              <a:gd name="connsiteX7" fmla="*/ 10264 w 10270"/>
              <a:gd name="connsiteY7" fmla="*/ 4943 h 10002"/>
              <a:gd name="connsiteX8" fmla="*/ 9616 w 10270"/>
              <a:gd name="connsiteY8" fmla="*/ 435 h 10002"/>
              <a:gd name="connsiteX0" fmla="*/ 9660 w 10270"/>
              <a:gd name="connsiteY0" fmla="*/ 386 h 10076"/>
              <a:gd name="connsiteX1" fmla="*/ 5183 w 10270"/>
              <a:gd name="connsiteY1" fmla="*/ 175 h 10076"/>
              <a:gd name="connsiteX2" fmla="*/ 644 w 10270"/>
              <a:gd name="connsiteY2" fmla="*/ 286 h 10076"/>
              <a:gd name="connsiteX3" fmla="*/ 24 w 10270"/>
              <a:gd name="connsiteY3" fmla="*/ 4772 h 10076"/>
              <a:gd name="connsiteX4" fmla="*/ 549 w 10270"/>
              <a:gd name="connsiteY4" fmla="*/ 9747 h 10076"/>
              <a:gd name="connsiteX5" fmla="*/ 5199 w 10270"/>
              <a:gd name="connsiteY5" fmla="*/ 9954 h 10076"/>
              <a:gd name="connsiteX6" fmla="*/ 9845 w 10270"/>
              <a:gd name="connsiteY6" fmla="*/ 9645 h 10076"/>
              <a:gd name="connsiteX7" fmla="*/ 10264 w 10270"/>
              <a:gd name="connsiteY7" fmla="*/ 5017 h 10076"/>
              <a:gd name="connsiteX8" fmla="*/ 9660 w 10270"/>
              <a:gd name="connsiteY8" fmla="*/ 386 h 10076"/>
              <a:gd name="connsiteX0" fmla="*/ 9660 w 10270"/>
              <a:gd name="connsiteY0" fmla="*/ 386 h 10076"/>
              <a:gd name="connsiteX1" fmla="*/ 5183 w 10270"/>
              <a:gd name="connsiteY1" fmla="*/ 175 h 10076"/>
              <a:gd name="connsiteX2" fmla="*/ 644 w 10270"/>
              <a:gd name="connsiteY2" fmla="*/ 286 h 10076"/>
              <a:gd name="connsiteX3" fmla="*/ 24 w 10270"/>
              <a:gd name="connsiteY3" fmla="*/ 4772 h 10076"/>
              <a:gd name="connsiteX4" fmla="*/ 549 w 10270"/>
              <a:gd name="connsiteY4" fmla="*/ 9747 h 10076"/>
              <a:gd name="connsiteX5" fmla="*/ 5199 w 10270"/>
              <a:gd name="connsiteY5" fmla="*/ 9954 h 10076"/>
              <a:gd name="connsiteX6" fmla="*/ 9845 w 10270"/>
              <a:gd name="connsiteY6" fmla="*/ 9645 h 10076"/>
              <a:gd name="connsiteX7" fmla="*/ 10264 w 10270"/>
              <a:gd name="connsiteY7" fmla="*/ 5017 h 10076"/>
              <a:gd name="connsiteX8" fmla="*/ 9660 w 10270"/>
              <a:gd name="connsiteY8" fmla="*/ 386 h 10076"/>
              <a:gd name="connsiteX0" fmla="*/ 9660 w 10270"/>
              <a:gd name="connsiteY0" fmla="*/ 370 h 10060"/>
              <a:gd name="connsiteX1" fmla="*/ 5183 w 10270"/>
              <a:gd name="connsiteY1" fmla="*/ 159 h 10060"/>
              <a:gd name="connsiteX2" fmla="*/ 644 w 10270"/>
              <a:gd name="connsiteY2" fmla="*/ 270 h 10060"/>
              <a:gd name="connsiteX3" fmla="*/ 24 w 10270"/>
              <a:gd name="connsiteY3" fmla="*/ 4756 h 10060"/>
              <a:gd name="connsiteX4" fmla="*/ 549 w 10270"/>
              <a:gd name="connsiteY4" fmla="*/ 9731 h 10060"/>
              <a:gd name="connsiteX5" fmla="*/ 5199 w 10270"/>
              <a:gd name="connsiteY5" fmla="*/ 9938 h 10060"/>
              <a:gd name="connsiteX6" fmla="*/ 9845 w 10270"/>
              <a:gd name="connsiteY6" fmla="*/ 9629 h 10060"/>
              <a:gd name="connsiteX7" fmla="*/ 10264 w 10270"/>
              <a:gd name="connsiteY7" fmla="*/ 5001 h 10060"/>
              <a:gd name="connsiteX8" fmla="*/ 9660 w 10270"/>
              <a:gd name="connsiteY8" fmla="*/ 370 h 10060"/>
              <a:gd name="connsiteX0" fmla="*/ 9660 w 10270"/>
              <a:gd name="connsiteY0" fmla="*/ 408 h 10098"/>
              <a:gd name="connsiteX1" fmla="*/ 5183 w 10270"/>
              <a:gd name="connsiteY1" fmla="*/ 94 h 10098"/>
              <a:gd name="connsiteX2" fmla="*/ 644 w 10270"/>
              <a:gd name="connsiteY2" fmla="*/ 308 h 10098"/>
              <a:gd name="connsiteX3" fmla="*/ 24 w 10270"/>
              <a:gd name="connsiteY3" fmla="*/ 4794 h 10098"/>
              <a:gd name="connsiteX4" fmla="*/ 549 w 10270"/>
              <a:gd name="connsiteY4" fmla="*/ 9769 h 10098"/>
              <a:gd name="connsiteX5" fmla="*/ 5199 w 10270"/>
              <a:gd name="connsiteY5" fmla="*/ 9976 h 10098"/>
              <a:gd name="connsiteX6" fmla="*/ 9845 w 10270"/>
              <a:gd name="connsiteY6" fmla="*/ 9667 h 10098"/>
              <a:gd name="connsiteX7" fmla="*/ 10264 w 10270"/>
              <a:gd name="connsiteY7" fmla="*/ 5039 h 10098"/>
              <a:gd name="connsiteX8" fmla="*/ 9660 w 10270"/>
              <a:gd name="connsiteY8" fmla="*/ 408 h 10098"/>
              <a:gd name="connsiteX0" fmla="*/ 9660 w 10270"/>
              <a:gd name="connsiteY0" fmla="*/ 408 h 10196"/>
              <a:gd name="connsiteX1" fmla="*/ 5183 w 10270"/>
              <a:gd name="connsiteY1" fmla="*/ 94 h 10196"/>
              <a:gd name="connsiteX2" fmla="*/ 644 w 10270"/>
              <a:gd name="connsiteY2" fmla="*/ 308 h 10196"/>
              <a:gd name="connsiteX3" fmla="*/ 24 w 10270"/>
              <a:gd name="connsiteY3" fmla="*/ 4794 h 10196"/>
              <a:gd name="connsiteX4" fmla="*/ 549 w 10270"/>
              <a:gd name="connsiteY4" fmla="*/ 9769 h 10196"/>
              <a:gd name="connsiteX5" fmla="*/ 5265 w 10270"/>
              <a:gd name="connsiteY5" fmla="*/ 10161 h 10196"/>
              <a:gd name="connsiteX6" fmla="*/ 9845 w 10270"/>
              <a:gd name="connsiteY6" fmla="*/ 9667 h 10196"/>
              <a:gd name="connsiteX7" fmla="*/ 10264 w 10270"/>
              <a:gd name="connsiteY7" fmla="*/ 5039 h 10196"/>
              <a:gd name="connsiteX8" fmla="*/ 9660 w 10270"/>
              <a:gd name="connsiteY8" fmla="*/ 408 h 10196"/>
              <a:gd name="connsiteX0" fmla="*/ 9660 w 10270"/>
              <a:gd name="connsiteY0" fmla="*/ 408 h 10235"/>
              <a:gd name="connsiteX1" fmla="*/ 5183 w 10270"/>
              <a:gd name="connsiteY1" fmla="*/ 94 h 10235"/>
              <a:gd name="connsiteX2" fmla="*/ 644 w 10270"/>
              <a:gd name="connsiteY2" fmla="*/ 308 h 10235"/>
              <a:gd name="connsiteX3" fmla="*/ 24 w 10270"/>
              <a:gd name="connsiteY3" fmla="*/ 4794 h 10235"/>
              <a:gd name="connsiteX4" fmla="*/ 549 w 10270"/>
              <a:gd name="connsiteY4" fmla="*/ 9769 h 10235"/>
              <a:gd name="connsiteX5" fmla="*/ 5265 w 10270"/>
              <a:gd name="connsiteY5" fmla="*/ 10161 h 10235"/>
              <a:gd name="connsiteX6" fmla="*/ 9845 w 10270"/>
              <a:gd name="connsiteY6" fmla="*/ 9667 h 10235"/>
              <a:gd name="connsiteX7" fmla="*/ 10264 w 10270"/>
              <a:gd name="connsiteY7" fmla="*/ 5039 h 10235"/>
              <a:gd name="connsiteX8" fmla="*/ 9660 w 10270"/>
              <a:gd name="connsiteY8" fmla="*/ 408 h 10235"/>
              <a:gd name="connsiteX0" fmla="*/ 9660 w 10270"/>
              <a:gd name="connsiteY0" fmla="*/ 408 h 10193"/>
              <a:gd name="connsiteX1" fmla="*/ 5183 w 10270"/>
              <a:gd name="connsiteY1" fmla="*/ 94 h 10193"/>
              <a:gd name="connsiteX2" fmla="*/ 644 w 10270"/>
              <a:gd name="connsiteY2" fmla="*/ 308 h 10193"/>
              <a:gd name="connsiteX3" fmla="*/ 24 w 10270"/>
              <a:gd name="connsiteY3" fmla="*/ 4794 h 10193"/>
              <a:gd name="connsiteX4" fmla="*/ 549 w 10270"/>
              <a:gd name="connsiteY4" fmla="*/ 9769 h 10193"/>
              <a:gd name="connsiteX5" fmla="*/ 5232 w 10270"/>
              <a:gd name="connsiteY5" fmla="*/ 10079 h 10193"/>
              <a:gd name="connsiteX6" fmla="*/ 9845 w 10270"/>
              <a:gd name="connsiteY6" fmla="*/ 9667 h 10193"/>
              <a:gd name="connsiteX7" fmla="*/ 10264 w 10270"/>
              <a:gd name="connsiteY7" fmla="*/ 5039 h 10193"/>
              <a:gd name="connsiteX8" fmla="*/ 9660 w 10270"/>
              <a:gd name="connsiteY8" fmla="*/ 408 h 10193"/>
              <a:gd name="connsiteX0" fmla="*/ 9660 w 10270"/>
              <a:gd name="connsiteY0" fmla="*/ 408 h 10193"/>
              <a:gd name="connsiteX1" fmla="*/ 5183 w 10270"/>
              <a:gd name="connsiteY1" fmla="*/ 94 h 10193"/>
              <a:gd name="connsiteX2" fmla="*/ 644 w 10270"/>
              <a:gd name="connsiteY2" fmla="*/ 308 h 10193"/>
              <a:gd name="connsiteX3" fmla="*/ 24 w 10270"/>
              <a:gd name="connsiteY3" fmla="*/ 4794 h 10193"/>
              <a:gd name="connsiteX4" fmla="*/ 549 w 10270"/>
              <a:gd name="connsiteY4" fmla="*/ 9769 h 10193"/>
              <a:gd name="connsiteX5" fmla="*/ 5232 w 10270"/>
              <a:gd name="connsiteY5" fmla="*/ 10079 h 10193"/>
              <a:gd name="connsiteX6" fmla="*/ 9845 w 10270"/>
              <a:gd name="connsiteY6" fmla="*/ 9667 h 10193"/>
              <a:gd name="connsiteX7" fmla="*/ 10264 w 10270"/>
              <a:gd name="connsiteY7" fmla="*/ 5039 h 10193"/>
              <a:gd name="connsiteX8" fmla="*/ 9660 w 10270"/>
              <a:gd name="connsiteY8" fmla="*/ 408 h 10193"/>
              <a:gd name="connsiteX0" fmla="*/ 9660 w 10265"/>
              <a:gd name="connsiteY0" fmla="*/ 408 h 10193"/>
              <a:gd name="connsiteX1" fmla="*/ 5183 w 10265"/>
              <a:gd name="connsiteY1" fmla="*/ 94 h 10193"/>
              <a:gd name="connsiteX2" fmla="*/ 644 w 10265"/>
              <a:gd name="connsiteY2" fmla="*/ 308 h 10193"/>
              <a:gd name="connsiteX3" fmla="*/ 24 w 10265"/>
              <a:gd name="connsiteY3" fmla="*/ 4794 h 10193"/>
              <a:gd name="connsiteX4" fmla="*/ 549 w 10265"/>
              <a:gd name="connsiteY4" fmla="*/ 9769 h 10193"/>
              <a:gd name="connsiteX5" fmla="*/ 5232 w 10265"/>
              <a:gd name="connsiteY5" fmla="*/ 10079 h 10193"/>
              <a:gd name="connsiteX6" fmla="*/ 9845 w 10265"/>
              <a:gd name="connsiteY6" fmla="*/ 9667 h 10193"/>
              <a:gd name="connsiteX7" fmla="*/ 10264 w 10265"/>
              <a:gd name="connsiteY7" fmla="*/ 5039 h 10193"/>
              <a:gd name="connsiteX8" fmla="*/ 9660 w 10265"/>
              <a:gd name="connsiteY8" fmla="*/ 408 h 10193"/>
              <a:gd name="connsiteX0" fmla="*/ 9660 w 10265"/>
              <a:gd name="connsiteY0" fmla="*/ 408 h 10193"/>
              <a:gd name="connsiteX1" fmla="*/ 5183 w 10265"/>
              <a:gd name="connsiteY1" fmla="*/ 94 h 10193"/>
              <a:gd name="connsiteX2" fmla="*/ 644 w 10265"/>
              <a:gd name="connsiteY2" fmla="*/ 308 h 10193"/>
              <a:gd name="connsiteX3" fmla="*/ 24 w 10265"/>
              <a:gd name="connsiteY3" fmla="*/ 4794 h 10193"/>
              <a:gd name="connsiteX4" fmla="*/ 549 w 10265"/>
              <a:gd name="connsiteY4" fmla="*/ 9769 h 10193"/>
              <a:gd name="connsiteX5" fmla="*/ 5232 w 10265"/>
              <a:gd name="connsiteY5" fmla="*/ 10079 h 10193"/>
              <a:gd name="connsiteX6" fmla="*/ 9845 w 10265"/>
              <a:gd name="connsiteY6" fmla="*/ 9667 h 10193"/>
              <a:gd name="connsiteX7" fmla="*/ 10264 w 10265"/>
              <a:gd name="connsiteY7" fmla="*/ 5039 h 10193"/>
              <a:gd name="connsiteX8" fmla="*/ 9660 w 10265"/>
              <a:gd name="connsiteY8" fmla="*/ 408 h 10193"/>
              <a:gd name="connsiteX0" fmla="*/ 9658 w 10263"/>
              <a:gd name="connsiteY0" fmla="*/ 408 h 10193"/>
              <a:gd name="connsiteX1" fmla="*/ 5181 w 10263"/>
              <a:gd name="connsiteY1" fmla="*/ 94 h 10193"/>
              <a:gd name="connsiteX2" fmla="*/ 620 w 10263"/>
              <a:gd name="connsiteY2" fmla="*/ 411 h 10193"/>
              <a:gd name="connsiteX3" fmla="*/ 22 w 10263"/>
              <a:gd name="connsiteY3" fmla="*/ 4794 h 10193"/>
              <a:gd name="connsiteX4" fmla="*/ 547 w 10263"/>
              <a:gd name="connsiteY4" fmla="*/ 9769 h 10193"/>
              <a:gd name="connsiteX5" fmla="*/ 5230 w 10263"/>
              <a:gd name="connsiteY5" fmla="*/ 10079 h 10193"/>
              <a:gd name="connsiteX6" fmla="*/ 9843 w 10263"/>
              <a:gd name="connsiteY6" fmla="*/ 9667 h 10193"/>
              <a:gd name="connsiteX7" fmla="*/ 10262 w 10263"/>
              <a:gd name="connsiteY7" fmla="*/ 5039 h 10193"/>
              <a:gd name="connsiteX8" fmla="*/ 9658 w 10263"/>
              <a:gd name="connsiteY8" fmla="*/ 408 h 10193"/>
              <a:gd name="connsiteX0" fmla="*/ 9658 w 10263"/>
              <a:gd name="connsiteY0" fmla="*/ 408 h 10193"/>
              <a:gd name="connsiteX1" fmla="*/ 5181 w 10263"/>
              <a:gd name="connsiteY1" fmla="*/ 94 h 10193"/>
              <a:gd name="connsiteX2" fmla="*/ 620 w 10263"/>
              <a:gd name="connsiteY2" fmla="*/ 411 h 10193"/>
              <a:gd name="connsiteX3" fmla="*/ 22 w 10263"/>
              <a:gd name="connsiteY3" fmla="*/ 4794 h 10193"/>
              <a:gd name="connsiteX4" fmla="*/ 547 w 10263"/>
              <a:gd name="connsiteY4" fmla="*/ 9769 h 10193"/>
              <a:gd name="connsiteX5" fmla="*/ 5230 w 10263"/>
              <a:gd name="connsiteY5" fmla="*/ 10079 h 10193"/>
              <a:gd name="connsiteX6" fmla="*/ 9843 w 10263"/>
              <a:gd name="connsiteY6" fmla="*/ 9667 h 10193"/>
              <a:gd name="connsiteX7" fmla="*/ 10262 w 10263"/>
              <a:gd name="connsiteY7" fmla="*/ 5039 h 10193"/>
              <a:gd name="connsiteX8" fmla="*/ 9658 w 10263"/>
              <a:gd name="connsiteY8" fmla="*/ 408 h 10193"/>
              <a:gd name="connsiteX0" fmla="*/ 9654 w 10259"/>
              <a:gd name="connsiteY0" fmla="*/ 408 h 10193"/>
              <a:gd name="connsiteX1" fmla="*/ 5177 w 10259"/>
              <a:gd name="connsiteY1" fmla="*/ 94 h 10193"/>
              <a:gd name="connsiteX2" fmla="*/ 550 w 10259"/>
              <a:gd name="connsiteY2" fmla="*/ 308 h 10193"/>
              <a:gd name="connsiteX3" fmla="*/ 18 w 10259"/>
              <a:gd name="connsiteY3" fmla="*/ 4794 h 10193"/>
              <a:gd name="connsiteX4" fmla="*/ 543 w 10259"/>
              <a:gd name="connsiteY4" fmla="*/ 9769 h 10193"/>
              <a:gd name="connsiteX5" fmla="*/ 5226 w 10259"/>
              <a:gd name="connsiteY5" fmla="*/ 10079 h 10193"/>
              <a:gd name="connsiteX6" fmla="*/ 9839 w 10259"/>
              <a:gd name="connsiteY6" fmla="*/ 9667 h 10193"/>
              <a:gd name="connsiteX7" fmla="*/ 10258 w 10259"/>
              <a:gd name="connsiteY7" fmla="*/ 5039 h 10193"/>
              <a:gd name="connsiteX8" fmla="*/ 9654 w 10259"/>
              <a:gd name="connsiteY8" fmla="*/ 408 h 10193"/>
              <a:gd name="connsiteX0" fmla="*/ 9654 w 10259"/>
              <a:gd name="connsiteY0" fmla="*/ 376 h 10243"/>
              <a:gd name="connsiteX1" fmla="*/ 5177 w 10259"/>
              <a:gd name="connsiteY1" fmla="*/ 144 h 10243"/>
              <a:gd name="connsiteX2" fmla="*/ 550 w 10259"/>
              <a:gd name="connsiteY2" fmla="*/ 358 h 10243"/>
              <a:gd name="connsiteX3" fmla="*/ 18 w 10259"/>
              <a:gd name="connsiteY3" fmla="*/ 4844 h 10243"/>
              <a:gd name="connsiteX4" fmla="*/ 543 w 10259"/>
              <a:gd name="connsiteY4" fmla="*/ 9819 h 10243"/>
              <a:gd name="connsiteX5" fmla="*/ 5226 w 10259"/>
              <a:gd name="connsiteY5" fmla="*/ 10129 h 10243"/>
              <a:gd name="connsiteX6" fmla="*/ 9839 w 10259"/>
              <a:gd name="connsiteY6" fmla="*/ 9717 h 10243"/>
              <a:gd name="connsiteX7" fmla="*/ 10258 w 10259"/>
              <a:gd name="connsiteY7" fmla="*/ 5089 h 10243"/>
              <a:gd name="connsiteX8" fmla="*/ 9654 w 10259"/>
              <a:gd name="connsiteY8" fmla="*/ 376 h 10243"/>
              <a:gd name="connsiteX0" fmla="*/ 9654 w 10346"/>
              <a:gd name="connsiteY0" fmla="*/ 376 h 10243"/>
              <a:gd name="connsiteX1" fmla="*/ 5177 w 10346"/>
              <a:gd name="connsiteY1" fmla="*/ 144 h 10243"/>
              <a:gd name="connsiteX2" fmla="*/ 550 w 10346"/>
              <a:gd name="connsiteY2" fmla="*/ 358 h 10243"/>
              <a:gd name="connsiteX3" fmla="*/ 18 w 10346"/>
              <a:gd name="connsiteY3" fmla="*/ 4844 h 10243"/>
              <a:gd name="connsiteX4" fmla="*/ 543 w 10346"/>
              <a:gd name="connsiteY4" fmla="*/ 9819 h 10243"/>
              <a:gd name="connsiteX5" fmla="*/ 5226 w 10346"/>
              <a:gd name="connsiteY5" fmla="*/ 10129 h 10243"/>
              <a:gd name="connsiteX6" fmla="*/ 9839 w 10346"/>
              <a:gd name="connsiteY6" fmla="*/ 9717 h 10243"/>
              <a:gd name="connsiteX7" fmla="*/ 10346 w 10346"/>
              <a:gd name="connsiteY7" fmla="*/ 4945 h 10243"/>
              <a:gd name="connsiteX8" fmla="*/ 9654 w 10346"/>
              <a:gd name="connsiteY8" fmla="*/ 376 h 10243"/>
              <a:gd name="connsiteX0" fmla="*/ 9654 w 10324"/>
              <a:gd name="connsiteY0" fmla="*/ 376 h 10243"/>
              <a:gd name="connsiteX1" fmla="*/ 5177 w 10324"/>
              <a:gd name="connsiteY1" fmla="*/ 144 h 10243"/>
              <a:gd name="connsiteX2" fmla="*/ 550 w 10324"/>
              <a:gd name="connsiteY2" fmla="*/ 358 h 10243"/>
              <a:gd name="connsiteX3" fmla="*/ 18 w 10324"/>
              <a:gd name="connsiteY3" fmla="*/ 4844 h 10243"/>
              <a:gd name="connsiteX4" fmla="*/ 543 w 10324"/>
              <a:gd name="connsiteY4" fmla="*/ 9819 h 10243"/>
              <a:gd name="connsiteX5" fmla="*/ 5226 w 10324"/>
              <a:gd name="connsiteY5" fmla="*/ 10129 h 10243"/>
              <a:gd name="connsiteX6" fmla="*/ 9839 w 10324"/>
              <a:gd name="connsiteY6" fmla="*/ 9717 h 10243"/>
              <a:gd name="connsiteX7" fmla="*/ 10324 w 10324"/>
              <a:gd name="connsiteY7" fmla="*/ 4904 h 10243"/>
              <a:gd name="connsiteX8" fmla="*/ 9654 w 10324"/>
              <a:gd name="connsiteY8" fmla="*/ 376 h 10243"/>
              <a:gd name="connsiteX0" fmla="*/ 9654 w 10325"/>
              <a:gd name="connsiteY0" fmla="*/ 376 h 10250"/>
              <a:gd name="connsiteX1" fmla="*/ 5177 w 10325"/>
              <a:gd name="connsiteY1" fmla="*/ 144 h 10250"/>
              <a:gd name="connsiteX2" fmla="*/ 550 w 10325"/>
              <a:gd name="connsiteY2" fmla="*/ 358 h 10250"/>
              <a:gd name="connsiteX3" fmla="*/ 18 w 10325"/>
              <a:gd name="connsiteY3" fmla="*/ 4844 h 10250"/>
              <a:gd name="connsiteX4" fmla="*/ 543 w 10325"/>
              <a:gd name="connsiteY4" fmla="*/ 9819 h 10250"/>
              <a:gd name="connsiteX5" fmla="*/ 5226 w 10325"/>
              <a:gd name="connsiteY5" fmla="*/ 10129 h 10250"/>
              <a:gd name="connsiteX6" fmla="*/ 9905 w 10325"/>
              <a:gd name="connsiteY6" fmla="*/ 9594 h 10250"/>
              <a:gd name="connsiteX7" fmla="*/ 10324 w 10325"/>
              <a:gd name="connsiteY7" fmla="*/ 4904 h 10250"/>
              <a:gd name="connsiteX8" fmla="*/ 9654 w 10325"/>
              <a:gd name="connsiteY8" fmla="*/ 376 h 10250"/>
              <a:gd name="connsiteX0" fmla="*/ 9654 w 10325"/>
              <a:gd name="connsiteY0" fmla="*/ 376 h 10250"/>
              <a:gd name="connsiteX1" fmla="*/ 5177 w 10325"/>
              <a:gd name="connsiteY1" fmla="*/ 144 h 10250"/>
              <a:gd name="connsiteX2" fmla="*/ 550 w 10325"/>
              <a:gd name="connsiteY2" fmla="*/ 358 h 10250"/>
              <a:gd name="connsiteX3" fmla="*/ 18 w 10325"/>
              <a:gd name="connsiteY3" fmla="*/ 4844 h 10250"/>
              <a:gd name="connsiteX4" fmla="*/ 543 w 10325"/>
              <a:gd name="connsiteY4" fmla="*/ 9819 h 10250"/>
              <a:gd name="connsiteX5" fmla="*/ 5226 w 10325"/>
              <a:gd name="connsiteY5" fmla="*/ 10129 h 10250"/>
              <a:gd name="connsiteX6" fmla="*/ 9905 w 10325"/>
              <a:gd name="connsiteY6" fmla="*/ 9594 h 10250"/>
              <a:gd name="connsiteX7" fmla="*/ 10324 w 10325"/>
              <a:gd name="connsiteY7" fmla="*/ 4904 h 10250"/>
              <a:gd name="connsiteX8" fmla="*/ 9654 w 10325"/>
              <a:gd name="connsiteY8" fmla="*/ 376 h 10250"/>
              <a:gd name="connsiteX0" fmla="*/ 9654 w 10324"/>
              <a:gd name="connsiteY0" fmla="*/ 376 h 10250"/>
              <a:gd name="connsiteX1" fmla="*/ 5177 w 10324"/>
              <a:gd name="connsiteY1" fmla="*/ 144 h 10250"/>
              <a:gd name="connsiteX2" fmla="*/ 550 w 10324"/>
              <a:gd name="connsiteY2" fmla="*/ 358 h 10250"/>
              <a:gd name="connsiteX3" fmla="*/ 18 w 10324"/>
              <a:gd name="connsiteY3" fmla="*/ 4844 h 10250"/>
              <a:gd name="connsiteX4" fmla="*/ 543 w 10324"/>
              <a:gd name="connsiteY4" fmla="*/ 9819 h 10250"/>
              <a:gd name="connsiteX5" fmla="*/ 5226 w 10324"/>
              <a:gd name="connsiteY5" fmla="*/ 10129 h 10250"/>
              <a:gd name="connsiteX6" fmla="*/ 9905 w 10324"/>
              <a:gd name="connsiteY6" fmla="*/ 9594 h 10250"/>
              <a:gd name="connsiteX7" fmla="*/ 10324 w 10324"/>
              <a:gd name="connsiteY7" fmla="*/ 4904 h 10250"/>
              <a:gd name="connsiteX8" fmla="*/ 9654 w 10324"/>
              <a:gd name="connsiteY8" fmla="*/ 376 h 10250"/>
              <a:gd name="connsiteX0" fmla="*/ 9654 w 10324"/>
              <a:gd name="connsiteY0" fmla="*/ 376 h 10254"/>
              <a:gd name="connsiteX1" fmla="*/ 5177 w 10324"/>
              <a:gd name="connsiteY1" fmla="*/ 144 h 10254"/>
              <a:gd name="connsiteX2" fmla="*/ 550 w 10324"/>
              <a:gd name="connsiteY2" fmla="*/ 358 h 10254"/>
              <a:gd name="connsiteX3" fmla="*/ 18 w 10324"/>
              <a:gd name="connsiteY3" fmla="*/ 4844 h 10254"/>
              <a:gd name="connsiteX4" fmla="*/ 543 w 10324"/>
              <a:gd name="connsiteY4" fmla="*/ 9819 h 10254"/>
              <a:gd name="connsiteX5" fmla="*/ 5226 w 10324"/>
              <a:gd name="connsiteY5" fmla="*/ 10129 h 10254"/>
              <a:gd name="connsiteX6" fmla="*/ 9993 w 10324"/>
              <a:gd name="connsiteY6" fmla="*/ 9532 h 10254"/>
              <a:gd name="connsiteX7" fmla="*/ 10324 w 10324"/>
              <a:gd name="connsiteY7" fmla="*/ 4904 h 10254"/>
              <a:gd name="connsiteX8" fmla="*/ 9654 w 10324"/>
              <a:gd name="connsiteY8" fmla="*/ 376 h 10254"/>
              <a:gd name="connsiteX0" fmla="*/ 9654 w 10324"/>
              <a:gd name="connsiteY0" fmla="*/ 376 h 10246"/>
              <a:gd name="connsiteX1" fmla="*/ 5177 w 10324"/>
              <a:gd name="connsiteY1" fmla="*/ 144 h 10246"/>
              <a:gd name="connsiteX2" fmla="*/ 550 w 10324"/>
              <a:gd name="connsiteY2" fmla="*/ 358 h 10246"/>
              <a:gd name="connsiteX3" fmla="*/ 18 w 10324"/>
              <a:gd name="connsiteY3" fmla="*/ 4844 h 10246"/>
              <a:gd name="connsiteX4" fmla="*/ 543 w 10324"/>
              <a:gd name="connsiteY4" fmla="*/ 9819 h 10246"/>
              <a:gd name="connsiteX5" fmla="*/ 5226 w 10324"/>
              <a:gd name="connsiteY5" fmla="*/ 10129 h 10246"/>
              <a:gd name="connsiteX6" fmla="*/ 10004 w 10324"/>
              <a:gd name="connsiteY6" fmla="*/ 9655 h 10246"/>
              <a:gd name="connsiteX7" fmla="*/ 10324 w 10324"/>
              <a:gd name="connsiteY7" fmla="*/ 4904 h 10246"/>
              <a:gd name="connsiteX8" fmla="*/ 9654 w 10324"/>
              <a:gd name="connsiteY8" fmla="*/ 376 h 10246"/>
              <a:gd name="connsiteX0" fmla="*/ 9654 w 10324"/>
              <a:gd name="connsiteY0" fmla="*/ 376 h 10246"/>
              <a:gd name="connsiteX1" fmla="*/ 5177 w 10324"/>
              <a:gd name="connsiteY1" fmla="*/ 144 h 10246"/>
              <a:gd name="connsiteX2" fmla="*/ 550 w 10324"/>
              <a:gd name="connsiteY2" fmla="*/ 358 h 10246"/>
              <a:gd name="connsiteX3" fmla="*/ 18 w 10324"/>
              <a:gd name="connsiteY3" fmla="*/ 4844 h 10246"/>
              <a:gd name="connsiteX4" fmla="*/ 543 w 10324"/>
              <a:gd name="connsiteY4" fmla="*/ 9819 h 10246"/>
              <a:gd name="connsiteX5" fmla="*/ 5226 w 10324"/>
              <a:gd name="connsiteY5" fmla="*/ 10129 h 10246"/>
              <a:gd name="connsiteX6" fmla="*/ 10004 w 10324"/>
              <a:gd name="connsiteY6" fmla="*/ 9655 h 10246"/>
              <a:gd name="connsiteX7" fmla="*/ 10324 w 10324"/>
              <a:gd name="connsiteY7" fmla="*/ 4904 h 10246"/>
              <a:gd name="connsiteX8" fmla="*/ 9654 w 10324"/>
              <a:gd name="connsiteY8" fmla="*/ 376 h 10246"/>
              <a:gd name="connsiteX0" fmla="*/ 9654 w 10332"/>
              <a:gd name="connsiteY0" fmla="*/ 376 h 10246"/>
              <a:gd name="connsiteX1" fmla="*/ 5177 w 10332"/>
              <a:gd name="connsiteY1" fmla="*/ 144 h 10246"/>
              <a:gd name="connsiteX2" fmla="*/ 550 w 10332"/>
              <a:gd name="connsiteY2" fmla="*/ 358 h 10246"/>
              <a:gd name="connsiteX3" fmla="*/ 18 w 10332"/>
              <a:gd name="connsiteY3" fmla="*/ 4844 h 10246"/>
              <a:gd name="connsiteX4" fmla="*/ 543 w 10332"/>
              <a:gd name="connsiteY4" fmla="*/ 9819 h 10246"/>
              <a:gd name="connsiteX5" fmla="*/ 5226 w 10332"/>
              <a:gd name="connsiteY5" fmla="*/ 10129 h 10246"/>
              <a:gd name="connsiteX6" fmla="*/ 10004 w 10332"/>
              <a:gd name="connsiteY6" fmla="*/ 9655 h 10246"/>
              <a:gd name="connsiteX7" fmla="*/ 10324 w 10332"/>
              <a:gd name="connsiteY7" fmla="*/ 4904 h 10246"/>
              <a:gd name="connsiteX8" fmla="*/ 9654 w 10332"/>
              <a:gd name="connsiteY8" fmla="*/ 376 h 10246"/>
              <a:gd name="connsiteX0" fmla="*/ 9654 w 10325"/>
              <a:gd name="connsiteY0" fmla="*/ 376 h 10246"/>
              <a:gd name="connsiteX1" fmla="*/ 5177 w 10325"/>
              <a:gd name="connsiteY1" fmla="*/ 144 h 10246"/>
              <a:gd name="connsiteX2" fmla="*/ 550 w 10325"/>
              <a:gd name="connsiteY2" fmla="*/ 358 h 10246"/>
              <a:gd name="connsiteX3" fmla="*/ 18 w 10325"/>
              <a:gd name="connsiteY3" fmla="*/ 4844 h 10246"/>
              <a:gd name="connsiteX4" fmla="*/ 543 w 10325"/>
              <a:gd name="connsiteY4" fmla="*/ 9819 h 10246"/>
              <a:gd name="connsiteX5" fmla="*/ 5226 w 10325"/>
              <a:gd name="connsiteY5" fmla="*/ 10129 h 10246"/>
              <a:gd name="connsiteX6" fmla="*/ 10004 w 10325"/>
              <a:gd name="connsiteY6" fmla="*/ 9655 h 10246"/>
              <a:gd name="connsiteX7" fmla="*/ 10324 w 10325"/>
              <a:gd name="connsiteY7" fmla="*/ 4904 h 10246"/>
              <a:gd name="connsiteX8" fmla="*/ 9654 w 10325"/>
              <a:gd name="connsiteY8" fmla="*/ 376 h 10246"/>
              <a:gd name="connsiteX0" fmla="*/ 9742 w 10325"/>
              <a:gd name="connsiteY0" fmla="*/ 409 h 10197"/>
              <a:gd name="connsiteX1" fmla="*/ 5177 w 10325"/>
              <a:gd name="connsiteY1" fmla="*/ 95 h 10197"/>
              <a:gd name="connsiteX2" fmla="*/ 550 w 10325"/>
              <a:gd name="connsiteY2" fmla="*/ 309 h 10197"/>
              <a:gd name="connsiteX3" fmla="*/ 18 w 10325"/>
              <a:gd name="connsiteY3" fmla="*/ 4795 h 10197"/>
              <a:gd name="connsiteX4" fmla="*/ 543 w 10325"/>
              <a:gd name="connsiteY4" fmla="*/ 9770 h 10197"/>
              <a:gd name="connsiteX5" fmla="*/ 5226 w 10325"/>
              <a:gd name="connsiteY5" fmla="*/ 10080 h 10197"/>
              <a:gd name="connsiteX6" fmla="*/ 10004 w 10325"/>
              <a:gd name="connsiteY6" fmla="*/ 9606 h 10197"/>
              <a:gd name="connsiteX7" fmla="*/ 10324 w 10325"/>
              <a:gd name="connsiteY7" fmla="*/ 4855 h 10197"/>
              <a:gd name="connsiteX8" fmla="*/ 9742 w 10325"/>
              <a:gd name="connsiteY8" fmla="*/ 409 h 10197"/>
              <a:gd name="connsiteX0" fmla="*/ 9742 w 10325"/>
              <a:gd name="connsiteY0" fmla="*/ 409 h 10197"/>
              <a:gd name="connsiteX1" fmla="*/ 5177 w 10325"/>
              <a:gd name="connsiteY1" fmla="*/ 95 h 10197"/>
              <a:gd name="connsiteX2" fmla="*/ 550 w 10325"/>
              <a:gd name="connsiteY2" fmla="*/ 309 h 10197"/>
              <a:gd name="connsiteX3" fmla="*/ 18 w 10325"/>
              <a:gd name="connsiteY3" fmla="*/ 4795 h 10197"/>
              <a:gd name="connsiteX4" fmla="*/ 543 w 10325"/>
              <a:gd name="connsiteY4" fmla="*/ 9770 h 10197"/>
              <a:gd name="connsiteX5" fmla="*/ 5226 w 10325"/>
              <a:gd name="connsiteY5" fmla="*/ 10080 h 10197"/>
              <a:gd name="connsiteX6" fmla="*/ 10004 w 10325"/>
              <a:gd name="connsiteY6" fmla="*/ 9606 h 10197"/>
              <a:gd name="connsiteX7" fmla="*/ 10324 w 10325"/>
              <a:gd name="connsiteY7" fmla="*/ 4855 h 10197"/>
              <a:gd name="connsiteX8" fmla="*/ 9742 w 10325"/>
              <a:gd name="connsiteY8" fmla="*/ 409 h 10197"/>
              <a:gd name="connsiteX0" fmla="*/ 9749 w 10332"/>
              <a:gd name="connsiteY0" fmla="*/ 409 h 10197"/>
              <a:gd name="connsiteX1" fmla="*/ 5184 w 10332"/>
              <a:gd name="connsiteY1" fmla="*/ 95 h 10197"/>
              <a:gd name="connsiteX2" fmla="*/ 557 w 10332"/>
              <a:gd name="connsiteY2" fmla="*/ 309 h 10197"/>
              <a:gd name="connsiteX3" fmla="*/ 14 w 10332"/>
              <a:gd name="connsiteY3" fmla="*/ 4836 h 10197"/>
              <a:gd name="connsiteX4" fmla="*/ 550 w 10332"/>
              <a:gd name="connsiteY4" fmla="*/ 9770 h 10197"/>
              <a:gd name="connsiteX5" fmla="*/ 5233 w 10332"/>
              <a:gd name="connsiteY5" fmla="*/ 10080 h 10197"/>
              <a:gd name="connsiteX6" fmla="*/ 10011 w 10332"/>
              <a:gd name="connsiteY6" fmla="*/ 9606 h 10197"/>
              <a:gd name="connsiteX7" fmla="*/ 10331 w 10332"/>
              <a:gd name="connsiteY7" fmla="*/ 4855 h 10197"/>
              <a:gd name="connsiteX8" fmla="*/ 9749 w 10332"/>
              <a:gd name="connsiteY8" fmla="*/ 409 h 10197"/>
              <a:gd name="connsiteX0" fmla="*/ 9745 w 10328"/>
              <a:gd name="connsiteY0" fmla="*/ 409 h 10197"/>
              <a:gd name="connsiteX1" fmla="*/ 5180 w 10328"/>
              <a:gd name="connsiteY1" fmla="*/ 95 h 10197"/>
              <a:gd name="connsiteX2" fmla="*/ 553 w 10328"/>
              <a:gd name="connsiteY2" fmla="*/ 309 h 10197"/>
              <a:gd name="connsiteX3" fmla="*/ 10 w 10328"/>
              <a:gd name="connsiteY3" fmla="*/ 4836 h 10197"/>
              <a:gd name="connsiteX4" fmla="*/ 546 w 10328"/>
              <a:gd name="connsiteY4" fmla="*/ 9770 h 10197"/>
              <a:gd name="connsiteX5" fmla="*/ 5229 w 10328"/>
              <a:gd name="connsiteY5" fmla="*/ 10080 h 10197"/>
              <a:gd name="connsiteX6" fmla="*/ 10007 w 10328"/>
              <a:gd name="connsiteY6" fmla="*/ 9606 h 10197"/>
              <a:gd name="connsiteX7" fmla="*/ 10327 w 10328"/>
              <a:gd name="connsiteY7" fmla="*/ 4855 h 10197"/>
              <a:gd name="connsiteX8" fmla="*/ 9745 w 10328"/>
              <a:gd name="connsiteY8" fmla="*/ 409 h 10197"/>
              <a:gd name="connsiteX0" fmla="*/ 9745 w 10328"/>
              <a:gd name="connsiteY0" fmla="*/ 473 h 10261"/>
              <a:gd name="connsiteX1" fmla="*/ 5180 w 10328"/>
              <a:gd name="connsiteY1" fmla="*/ 159 h 10261"/>
              <a:gd name="connsiteX2" fmla="*/ 553 w 10328"/>
              <a:gd name="connsiteY2" fmla="*/ 373 h 10261"/>
              <a:gd name="connsiteX3" fmla="*/ 10 w 10328"/>
              <a:gd name="connsiteY3" fmla="*/ 4900 h 10261"/>
              <a:gd name="connsiteX4" fmla="*/ 546 w 10328"/>
              <a:gd name="connsiteY4" fmla="*/ 9834 h 10261"/>
              <a:gd name="connsiteX5" fmla="*/ 5229 w 10328"/>
              <a:gd name="connsiteY5" fmla="*/ 10144 h 10261"/>
              <a:gd name="connsiteX6" fmla="*/ 10007 w 10328"/>
              <a:gd name="connsiteY6" fmla="*/ 9670 h 10261"/>
              <a:gd name="connsiteX7" fmla="*/ 10327 w 10328"/>
              <a:gd name="connsiteY7" fmla="*/ 4919 h 10261"/>
              <a:gd name="connsiteX8" fmla="*/ 9745 w 10328"/>
              <a:gd name="connsiteY8" fmla="*/ 473 h 10261"/>
              <a:gd name="connsiteX0" fmla="*/ 9745 w 10328"/>
              <a:gd name="connsiteY0" fmla="*/ 495 h 10283"/>
              <a:gd name="connsiteX1" fmla="*/ 5180 w 10328"/>
              <a:gd name="connsiteY1" fmla="*/ 181 h 10283"/>
              <a:gd name="connsiteX2" fmla="*/ 553 w 10328"/>
              <a:gd name="connsiteY2" fmla="*/ 395 h 10283"/>
              <a:gd name="connsiteX3" fmla="*/ 10 w 10328"/>
              <a:gd name="connsiteY3" fmla="*/ 4922 h 10283"/>
              <a:gd name="connsiteX4" fmla="*/ 546 w 10328"/>
              <a:gd name="connsiteY4" fmla="*/ 9856 h 10283"/>
              <a:gd name="connsiteX5" fmla="*/ 5229 w 10328"/>
              <a:gd name="connsiteY5" fmla="*/ 10166 h 10283"/>
              <a:gd name="connsiteX6" fmla="*/ 10007 w 10328"/>
              <a:gd name="connsiteY6" fmla="*/ 9692 h 10283"/>
              <a:gd name="connsiteX7" fmla="*/ 10327 w 10328"/>
              <a:gd name="connsiteY7" fmla="*/ 4941 h 10283"/>
              <a:gd name="connsiteX8" fmla="*/ 9745 w 10328"/>
              <a:gd name="connsiteY8" fmla="*/ 495 h 10283"/>
              <a:gd name="connsiteX0" fmla="*/ 9745 w 10328"/>
              <a:gd name="connsiteY0" fmla="*/ 447 h 10235"/>
              <a:gd name="connsiteX1" fmla="*/ 5180 w 10328"/>
              <a:gd name="connsiteY1" fmla="*/ 133 h 10235"/>
              <a:gd name="connsiteX2" fmla="*/ 553 w 10328"/>
              <a:gd name="connsiteY2" fmla="*/ 347 h 10235"/>
              <a:gd name="connsiteX3" fmla="*/ 10 w 10328"/>
              <a:gd name="connsiteY3" fmla="*/ 4874 h 10235"/>
              <a:gd name="connsiteX4" fmla="*/ 546 w 10328"/>
              <a:gd name="connsiteY4" fmla="*/ 9808 h 10235"/>
              <a:gd name="connsiteX5" fmla="*/ 5229 w 10328"/>
              <a:gd name="connsiteY5" fmla="*/ 10118 h 10235"/>
              <a:gd name="connsiteX6" fmla="*/ 10007 w 10328"/>
              <a:gd name="connsiteY6" fmla="*/ 9644 h 10235"/>
              <a:gd name="connsiteX7" fmla="*/ 10327 w 10328"/>
              <a:gd name="connsiteY7" fmla="*/ 4893 h 10235"/>
              <a:gd name="connsiteX8" fmla="*/ 9745 w 10328"/>
              <a:gd name="connsiteY8" fmla="*/ 447 h 10235"/>
              <a:gd name="connsiteX0" fmla="*/ 9745 w 10328"/>
              <a:gd name="connsiteY0" fmla="*/ 390 h 10235"/>
              <a:gd name="connsiteX1" fmla="*/ 5180 w 10328"/>
              <a:gd name="connsiteY1" fmla="*/ 133 h 10235"/>
              <a:gd name="connsiteX2" fmla="*/ 553 w 10328"/>
              <a:gd name="connsiteY2" fmla="*/ 347 h 10235"/>
              <a:gd name="connsiteX3" fmla="*/ 10 w 10328"/>
              <a:gd name="connsiteY3" fmla="*/ 4874 h 10235"/>
              <a:gd name="connsiteX4" fmla="*/ 546 w 10328"/>
              <a:gd name="connsiteY4" fmla="*/ 9808 h 10235"/>
              <a:gd name="connsiteX5" fmla="*/ 5229 w 10328"/>
              <a:gd name="connsiteY5" fmla="*/ 10118 h 10235"/>
              <a:gd name="connsiteX6" fmla="*/ 10007 w 10328"/>
              <a:gd name="connsiteY6" fmla="*/ 9644 h 10235"/>
              <a:gd name="connsiteX7" fmla="*/ 10327 w 10328"/>
              <a:gd name="connsiteY7" fmla="*/ 4893 h 10235"/>
              <a:gd name="connsiteX8" fmla="*/ 9745 w 10328"/>
              <a:gd name="connsiteY8" fmla="*/ 390 h 10235"/>
              <a:gd name="connsiteX0" fmla="*/ 9745 w 10337"/>
              <a:gd name="connsiteY0" fmla="*/ 390 h 10235"/>
              <a:gd name="connsiteX1" fmla="*/ 5180 w 10337"/>
              <a:gd name="connsiteY1" fmla="*/ 133 h 10235"/>
              <a:gd name="connsiteX2" fmla="*/ 553 w 10337"/>
              <a:gd name="connsiteY2" fmla="*/ 347 h 10235"/>
              <a:gd name="connsiteX3" fmla="*/ 10 w 10337"/>
              <a:gd name="connsiteY3" fmla="*/ 4874 h 10235"/>
              <a:gd name="connsiteX4" fmla="*/ 546 w 10337"/>
              <a:gd name="connsiteY4" fmla="*/ 9808 h 10235"/>
              <a:gd name="connsiteX5" fmla="*/ 5229 w 10337"/>
              <a:gd name="connsiteY5" fmla="*/ 10118 h 10235"/>
              <a:gd name="connsiteX6" fmla="*/ 10007 w 10337"/>
              <a:gd name="connsiteY6" fmla="*/ 9644 h 10235"/>
              <a:gd name="connsiteX7" fmla="*/ 10327 w 10337"/>
              <a:gd name="connsiteY7" fmla="*/ 4893 h 10235"/>
              <a:gd name="connsiteX8" fmla="*/ 9745 w 10337"/>
              <a:gd name="connsiteY8" fmla="*/ 390 h 10235"/>
              <a:gd name="connsiteX0" fmla="*/ 9745 w 10337"/>
              <a:gd name="connsiteY0" fmla="*/ 390 h 10254"/>
              <a:gd name="connsiteX1" fmla="*/ 5180 w 10337"/>
              <a:gd name="connsiteY1" fmla="*/ 133 h 10254"/>
              <a:gd name="connsiteX2" fmla="*/ 553 w 10337"/>
              <a:gd name="connsiteY2" fmla="*/ 347 h 10254"/>
              <a:gd name="connsiteX3" fmla="*/ 10 w 10337"/>
              <a:gd name="connsiteY3" fmla="*/ 4874 h 10254"/>
              <a:gd name="connsiteX4" fmla="*/ 546 w 10337"/>
              <a:gd name="connsiteY4" fmla="*/ 9808 h 10254"/>
              <a:gd name="connsiteX5" fmla="*/ 5196 w 10337"/>
              <a:gd name="connsiteY5" fmla="*/ 10156 h 10254"/>
              <a:gd name="connsiteX6" fmla="*/ 10007 w 10337"/>
              <a:gd name="connsiteY6" fmla="*/ 9644 h 10254"/>
              <a:gd name="connsiteX7" fmla="*/ 10327 w 10337"/>
              <a:gd name="connsiteY7" fmla="*/ 4893 h 10254"/>
              <a:gd name="connsiteX8" fmla="*/ 9745 w 10337"/>
              <a:gd name="connsiteY8" fmla="*/ 390 h 10254"/>
              <a:gd name="connsiteX0" fmla="*/ 9752 w 10344"/>
              <a:gd name="connsiteY0" fmla="*/ 390 h 10299"/>
              <a:gd name="connsiteX1" fmla="*/ 5187 w 10344"/>
              <a:gd name="connsiteY1" fmla="*/ 133 h 10299"/>
              <a:gd name="connsiteX2" fmla="*/ 560 w 10344"/>
              <a:gd name="connsiteY2" fmla="*/ 347 h 10299"/>
              <a:gd name="connsiteX3" fmla="*/ 17 w 10344"/>
              <a:gd name="connsiteY3" fmla="*/ 4874 h 10299"/>
              <a:gd name="connsiteX4" fmla="*/ 542 w 10344"/>
              <a:gd name="connsiteY4" fmla="*/ 9884 h 10299"/>
              <a:gd name="connsiteX5" fmla="*/ 5203 w 10344"/>
              <a:gd name="connsiteY5" fmla="*/ 10156 h 10299"/>
              <a:gd name="connsiteX6" fmla="*/ 10014 w 10344"/>
              <a:gd name="connsiteY6" fmla="*/ 9644 h 10299"/>
              <a:gd name="connsiteX7" fmla="*/ 10334 w 10344"/>
              <a:gd name="connsiteY7" fmla="*/ 4893 h 10299"/>
              <a:gd name="connsiteX8" fmla="*/ 9752 w 10344"/>
              <a:gd name="connsiteY8" fmla="*/ 390 h 10299"/>
              <a:gd name="connsiteX0" fmla="*/ 9752 w 10344"/>
              <a:gd name="connsiteY0" fmla="*/ 390 h 10337"/>
              <a:gd name="connsiteX1" fmla="*/ 5187 w 10344"/>
              <a:gd name="connsiteY1" fmla="*/ 133 h 10337"/>
              <a:gd name="connsiteX2" fmla="*/ 560 w 10344"/>
              <a:gd name="connsiteY2" fmla="*/ 347 h 10337"/>
              <a:gd name="connsiteX3" fmla="*/ 17 w 10344"/>
              <a:gd name="connsiteY3" fmla="*/ 4874 h 10337"/>
              <a:gd name="connsiteX4" fmla="*/ 542 w 10344"/>
              <a:gd name="connsiteY4" fmla="*/ 9884 h 10337"/>
              <a:gd name="connsiteX5" fmla="*/ 5203 w 10344"/>
              <a:gd name="connsiteY5" fmla="*/ 10156 h 10337"/>
              <a:gd name="connsiteX6" fmla="*/ 10014 w 10344"/>
              <a:gd name="connsiteY6" fmla="*/ 9644 h 10337"/>
              <a:gd name="connsiteX7" fmla="*/ 10334 w 10344"/>
              <a:gd name="connsiteY7" fmla="*/ 4893 h 10337"/>
              <a:gd name="connsiteX8" fmla="*/ 9752 w 10344"/>
              <a:gd name="connsiteY8" fmla="*/ 390 h 10337"/>
              <a:gd name="connsiteX0" fmla="*/ 9752 w 10344"/>
              <a:gd name="connsiteY0" fmla="*/ 390 h 10279"/>
              <a:gd name="connsiteX1" fmla="*/ 5187 w 10344"/>
              <a:gd name="connsiteY1" fmla="*/ 133 h 10279"/>
              <a:gd name="connsiteX2" fmla="*/ 560 w 10344"/>
              <a:gd name="connsiteY2" fmla="*/ 347 h 10279"/>
              <a:gd name="connsiteX3" fmla="*/ 17 w 10344"/>
              <a:gd name="connsiteY3" fmla="*/ 4874 h 10279"/>
              <a:gd name="connsiteX4" fmla="*/ 542 w 10344"/>
              <a:gd name="connsiteY4" fmla="*/ 9789 h 10279"/>
              <a:gd name="connsiteX5" fmla="*/ 5203 w 10344"/>
              <a:gd name="connsiteY5" fmla="*/ 10156 h 10279"/>
              <a:gd name="connsiteX6" fmla="*/ 10014 w 10344"/>
              <a:gd name="connsiteY6" fmla="*/ 9644 h 10279"/>
              <a:gd name="connsiteX7" fmla="*/ 10334 w 10344"/>
              <a:gd name="connsiteY7" fmla="*/ 4893 h 10279"/>
              <a:gd name="connsiteX8" fmla="*/ 9752 w 10344"/>
              <a:gd name="connsiteY8" fmla="*/ 390 h 10279"/>
              <a:gd name="connsiteX0" fmla="*/ 9750 w 10342"/>
              <a:gd name="connsiteY0" fmla="*/ 467 h 10356"/>
              <a:gd name="connsiteX1" fmla="*/ 5185 w 10342"/>
              <a:gd name="connsiteY1" fmla="*/ 210 h 10356"/>
              <a:gd name="connsiteX2" fmla="*/ 558 w 10342"/>
              <a:gd name="connsiteY2" fmla="*/ 424 h 10356"/>
              <a:gd name="connsiteX3" fmla="*/ 81 w 10342"/>
              <a:gd name="connsiteY3" fmla="*/ 5424 h 10356"/>
              <a:gd name="connsiteX4" fmla="*/ 540 w 10342"/>
              <a:gd name="connsiteY4" fmla="*/ 9866 h 10356"/>
              <a:gd name="connsiteX5" fmla="*/ 5201 w 10342"/>
              <a:gd name="connsiteY5" fmla="*/ 10233 h 10356"/>
              <a:gd name="connsiteX6" fmla="*/ 10012 w 10342"/>
              <a:gd name="connsiteY6" fmla="*/ 9721 h 10356"/>
              <a:gd name="connsiteX7" fmla="*/ 10332 w 10342"/>
              <a:gd name="connsiteY7" fmla="*/ 4970 h 10356"/>
              <a:gd name="connsiteX8" fmla="*/ 9750 w 10342"/>
              <a:gd name="connsiteY8" fmla="*/ 467 h 10356"/>
              <a:gd name="connsiteX0" fmla="*/ 9798 w 10390"/>
              <a:gd name="connsiteY0" fmla="*/ 469 h 10358"/>
              <a:gd name="connsiteX1" fmla="*/ 5233 w 10390"/>
              <a:gd name="connsiteY1" fmla="*/ 212 h 10358"/>
              <a:gd name="connsiteX2" fmla="*/ 606 w 10390"/>
              <a:gd name="connsiteY2" fmla="*/ 426 h 10358"/>
              <a:gd name="connsiteX3" fmla="*/ 52 w 10390"/>
              <a:gd name="connsiteY3" fmla="*/ 5464 h 10358"/>
              <a:gd name="connsiteX4" fmla="*/ 588 w 10390"/>
              <a:gd name="connsiteY4" fmla="*/ 9868 h 10358"/>
              <a:gd name="connsiteX5" fmla="*/ 5249 w 10390"/>
              <a:gd name="connsiteY5" fmla="*/ 10235 h 10358"/>
              <a:gd name="connsiteX6" fmla="*/ 10060 w 10390"/>
              <a:gd name="connsiteY6" fmla="*/ 9723 h 10358"/>
              <a:gd name="connsiteX7" fmla="*/ 10380 w 10390"/>
              <a:gd name="connsiteY7" fmla="*/ 4972 h 10358"/>
              <a:gd name="connsiteX8" fmla="*/ 9798 w 10390"/>
              <a:gd name="connsiteY8" fmla="*/ 469 h 10358"/>
              <a:gd name="connsiteX0" fmla="*/ 9762 w 10354"/>
              <a:gd name="connsiteY0" fmla="*/ 469 h 10358"/>
              <a:gd name="connsiteX1" fmla="*/ 5197 w 10354"/>
              <a:gd name="connsiteY1" fmla="*/ 212 h 10358"/>
              <a:gd name="connsiteX2" fmla="*/ 570 w 10354"/>
              <a:gd name="connsiteY2" fmla="*/ 426 h 10358"/>
              <a:gd name="connsiteX3" fmla="*/ 16 w 10354"/>
              <a:gd name="connsiteY3" fmla="*/ 5464 h 10358"/>
              <a:gd name="connsiteX4" fmla="*/ 552 w 10354"/>
              <a:gd name="connsiteY4" fmla="*/ 9868 h 10358"/>
              <a:gd name="connsiteX5" fmla="*/ 5213 w 10354"/>
              <a:gd name="connsiteY5" fmla="*/ 10235 h 10358"/>
              <a:gd name="connsiteX6" fmla="*/ 10024 w 10354"/>
              <a:gd name="connsiteY6" fmla="*/ 9723 h 10358"/>
              <a:gd name="connsiteX7" fmla="*/ 10344 w 10354"/>
              <a:gd name="connsiteY7" fmla="*/ 4972 h 10358"/>
              <a:gd name="connsiteX8" fmla="*/ 9762 w 10354"/>
              <a:gd name="connsiteY8" fmla="*/ 469 h 10358"/>
              <a:gd name="connsiteX0" fmla="*/ 9758 w 10350"/>
              <a:gd name="connsiteY0" fmla="*/ 469 h 10393"/>
              <a:gd name="connsiteX1" fmla="*/ 5193 w 10350"/>
              <a:gd name="connsiteY1" fmla="*/ 212 h 10393"/>
              <a:gd name="connsiteX2" fmla="*/ 566 w 10350"/>
              <a:gd name="connsiteY2" fmla="*/ 426 h 10393"/>
              <a:gd name="connsiteX3" fmla="*/ 12 w 10350"/>
              <a:gd name="connsiteY3" fmla="*/ 5464 h 10393"/>
              <a:gd name="connsiteX4" fmla="*/ 603 w 10350"/>
              <a:gd name="connsiteY4" fmla="*/ 9925 h 10393"/>
              <a:gd name="connsiteX5" fmla="*/ 5209 w 10350"/>
              <a:gd name="connsiteY5" fmla="*/ 10235 h 10393"/>
              <a:gd name="connsiteX6" fmla="*/ 10020 w 10350"/>
              <a:gd name="connsiteY6" fmla="*/ 9723 h 10393"/>
              <a:gd name="connsiteX7" fmla="*/ 10340 w 10350"/>
              <a:gd name="connsiteY7" fmla="*/ 4972 h 10393"/>
              <a:gd name="connsiteX8" fmla="*/ 9758 w 10350"/>
              <a:gd name="connsiteY8" fmla="*/ 469 h 10393"/>
              <a:gd name="connsiteX0" fmla="*/ 9759 w 10351"/>
              <a:gd name="connsiteY0" fmla="*/ 469 h 10325"/>
              <a:gd name="connsiteX1" fmla="*/ 5194 w 10351"/>
              <a:gd name="connsiteY1" fmla="*/ 212 h 10325"/>
              <a:gd name="connsiteX2" fmla="*/ 567 w 10351"/>
              <a:gd name="connsiteY2" fmla="*/ 426 h 10325"/>
              <a:gd name="connsiteX3" fmla="*/ 13 w 10351"/>
              <a:gd name="connsiteY3" fmla="*/ 5464 h 10325"/>
              <a:gd name="connsiteX4" fmla="*/ 638 w 10351"/>
              <a:gd name="connsiteY4" fmla="*/ 9808 h 10325"/>
              <a:gd name="connsiteX5" fmla="*/ 5210 w 10351"/>
              <a:gd name="connsiteY5" fmla="*/ 10235 h 10325"/>
              <a:gd name="connsiteX6" fmla="*/ 10021 w 10351"/>
              <a:gd name="connsiteY6" fmla="*/ 9723 h 10325"/>
              <a:gd name="connsiteX7" fmla="*/ 10341 w 10351"/>
              <a:gd name="connsiteY7" fmla="*/ 4972 h 10325"/>
              <a:gd name="connsiteX8" fmla="*/ 9759 w 10351"/>
              <a:gd name="connsiteY8" fmla="*/ 469 h 10325"/>
              <a:gd name="connsiteX0" fmla="*/ 9759 w 10351"/>
              <a:gd name="connsiteY0" fmla="*/ 469 h 10269"/>
              <a:gd name="connsiteX1" fmla="*/ 5194 w 10351"/>
              <a:gd name="connsiteY1" fmla="*/ 212 h 10269"/>
              <a:gd name="connsiteX2" fmla="*/ 567 w 10351"/>
              <a:gd name="connsiteY2" fmla="*/ 426 h 10269"/>
              <a:gd name="connsiteX3" fmla="*/ 13 w 10351"/>
              <a:gd name="connsiteY3" fmla="*/ 5464 h 10269"/>
              <a:gd name="connsiteX4" fmla="*/ 638 w 10351"/>
              <a:gd name="connsiteY4" fmla="*/ 9808 h 10269"/>
              <a:gd name="connsiteX5" fmla="*/ 5176 w 10351"/>
              <a:gd name="connsiteY5" fmla="*/ 10118 h 10269"/>
              <a:gd name="connsiteX6" fmla="*/ 10021 w 10351"/>
              <a:gd name="connsiteY6" fmla="*/ 9723 h 10269"/>
              <a:gd name="connsiteX7" fmla="*/ 10341 w 10351"/>
              <a:gd name="connsiteY7" fmla="*/ 4972 h 10269"/>
              <a:gd name="connsiteX8" fmla="*/ 9759 w 10351"/>
              <a:gd name="connsiteY8" fmla="*/ 469 h 10269"/>
              <a:gd name="connsiteX0" fmla="*/ 9759 w 10351"/>
              <a:gd name="connsiteY0" fmla="*/ 469 h 10260"/>
              <a:gd name="connsiteX1" fmla="*/ 5194 w 10351"/>
              <a:gd name="connsiteY1" fmla="*/ 212 h 10260"/>
              <a:gd name="connsiteX2" fmla="*/ 567 w 10351"/>
              <a:gd name="connsiteY2" fmla="*/ 426 h 10260"/>
              <a:gd name="connsiteX3" fmla="*/ 13 w 10351"/>
              <a:gd name="connsiteY3" fmla="*/ 5464 h 10260"/>
              <a:gd name="connsiteX4" fmla="*/ 638 w 10351"/>
              <a:gd name="connsiteY4" fmla="*/ 9808 h 10260"/>
              <a:gd name="connsiteX5" fmla="*/ 5176 w 10351"/>
              <a:gd name="connsiteY5" fmla="*/ 10118 h 10260"/>
              <a:gd name="connsiteX6" fmla="*/ 10021 w 10351"/>
              <a:gd name="connsiteY6" fmla="*/ 9723 h 10260"/>
              <a:gd name="connsiteX7" fmla="*/ 10341 w 10351"/>
              <a:gd name="connsiteY7" fmla="*/ 4972 h 10260"/>
              <a:gd name="connsiteX8" fmla="*/ 9759 w 10351"/>
              <a:gd name="connsiteY8" fmla="*/ 469 h 10260"/>
              <a:gd name="connsiteX0" fmla="*/ 9759 w 10341"/>
              <a:gd name="connsiteY0" fmla="*/ 469 h 10225"/>
              <a:gd name="connsiteX1" fmla="*/ 5194 w 10341"/>
              <a:gd name="connsiteY1" fmla="*/ 212 h 10225"/>
              <a:gd name="connsiteX2" fmla="*/ 567 w 10341"/>
              <a:gd name="connsiteY2" fmla="*/ 426 h 10225"/>
              <a:gd name="connsiteX3" fmla="*/ 13 w 10341"/>
              <a:gd name="connsiteY3" fmla="*/ 5464 h 10225"/>
              <a:gd name="connsiteX4" fmla="*/ 638 w 10341"/>
              <a:gd name="connsiteY4" fmla="*/ 9808 h 10225"/>
              <a:gd name="connsiteX5" fmla="*/ 5176 w 10341"/>
              <a:gd name="connsiteY5" fmla="*/ 10118 h 10225"/>
              <a:gd name="connsiteX6" fmla="*/ 9853 w 10341"/>
              <a:gd name="connsiteY6" fmla="*/ 9665 h 10225"/>
              <a:gd name="connsiteX7" fmla="*/ 10341 w 10341"/>
              <a:gd name="connsiteY7" fmla="*/ 4972 h 10225"/>
              <a:gd name="connsiteX8" fmla="*/ 9759 w 10341"/>
              <a:gd name="connsiteY8" fmla="*/ 469 h 10225"/>
              <a:gd name="connsiteX0" fmla="*/ 9759 w 10341"/>
              <a:gd name="connsiteY0" fmla="*/ 469 h 10170"/>
              <a:gd name="connsiteX1" fmla="*/ 5194 w 10341"/>
              <a:gd name="connsiteY1" fmla="*/ 212 h 10170"/>
              <a:gd name="connsiteX2" fmla="*/ 567 w 10341"/>
              <a:gd name="connsiteY2" fmla="*/ 426 h 10170"/>
              <a:gd name="connsiteX3" fmla="*/ 13 w 10341"/>
              <a:gd name="connsiteY3" fmla="*/ 5464 h 10170"/>
              <a:gd name="connsiteX4" fmla="*/ 638 w 10341"/>
              <a:gd name="connsiteY4" fmla="*/ 9808 h 10170"/>
              <a:gd name="connsiteX5" fmla="*/ 5176 w 10341"/>
              <a:gd name="connsiteY5" fmla="*/ 10118 h 10170"/>
              <a:gd name="connsiteX6" fmla="*/ 9853 w 10341"/>
              <a:gd name="connsiteY6" fmla="*/ 9665 h 10170"/>
              <a:gd name="connsiteX7" fmla="*/ 10341 w 10341"/>
              <a:gd name="connsiteY7" fmla="*/ 4972 h 10170"/>
              <a:gd name="connsiteX8" fmla="*/ 9759 w 10341"/>
              <a:gd name="connsiteY8" fmla="*/ 469 h 10170"/>
              <a:gd name="connsiteX0" fmla="*/ 9759 w 10341"/>
              <a:gd name="connsiteY0" fmla="*/ 469 h 10170"/>
              <a:gd name="connsiteX1" fmla="*/ 5194 w 10341"/>
              <a:gd name="connsiteY1" fmla="*/ 212 h 10170"/>
              <a:gd name="connsiteX2" fmla="*/ 567 w 10341"/>
              <a:gd name="connsiteY2" fmla="*/ 426 h 10170"/>
              <a:gd name="connsiteX3" fmla="*/ 13 w 10341"/>
              <a:gd name="connsiteY3" fmla="*/ 5464 h 10170"/>
              <a:gd name="connsiteX4" fmla="*/ 638 w 10341"/>
              <a:gd name="connsiteY4" fmla="*/ 9808 h 10170"/>
              <a:gd name="connsiteX5" fmla="*/ 5176 w 10341"/>
              <a:gd name="connsiteY5" fmla="*/ 10118 h 10170"/>
              <a:gd name="connsiteX6" fmla="*/ 9853 w 10341"/>
              <a:gd name="connsiteY6" fmla="*/ 9665 h 10170"/>
              <a:gd name="connsiteX7" fmla="*/ 10341 w 10341"/>
              <a:gd name="connsiteY7" fmla="*/ 4972 h 10170"/>
              <a:gd name="connsiteX8" fmla="*/ 9759 w 10341"/>
              <a:gd name="connsiteY8" fmla="*/ 469 h 10170"/>
              <a:gd name="connsiteX0" fmla="*/ 9759 w 10341"/>
              <a:gd name="connsiteY0" fmla="*/ 469 h 10170"/>
              <a:gd name="connsiteX1" fmla="*/ 5194 w 10341"/>
              <a:gd name="connsiteY1" fmla="*/ 212 h 10170"/>
              <a:gd name="connsiteX2" fmla="*/ 567 w 10341"/>
              <a:gd name="connsiteY2" fmla="*/ 426 h 10170"/>
              <a:gd name="connsiteX3" fmla="*/ 13 w 10341"/>
              <a:gd name="connsiteY3" fmla="*/ 5464 h 10170"/>
              <a:gd name="connsiteX4" fmla="*/ 638 w 10341"/>
              <a:gd name="connsiteY4" fmla="*/ 9808 h 10170"/>
              <a:gd name="connsiteX5" fmla="*/ 5176 w 10341"/>
              <a:gd name="connsiteY5" fmla="*/ 10118 h 10170"/>
              <a:gd name="connsiteX6" fmla="*/ 9853 w 10341"/>
              <a:gd name="connsiteY6" fmla="*/ 9665 h 10170"/>
              <a:gd name="connsiteX7" fmla="*/ 10341 w 10341"/>
              <a:gd name="connsiteY7" fmla="*/ 4972 h 10170"/>
              <a:gd name="connsiteX8" fmla="*/ 9759 w 10341"/>
              <a:gd name="connsiteY8" fmla="*/ 469 h 10170"/>
              <a:gd name="connsiteX0" fmla="*/ 9759 w 10341"/>
              <a:gd name="connsiteY0" fmla="*/ 469 h 10170"/>
              <a:gd name="connsiteX1" fmla="*/ 5194 w 10341"/>
              <a:gd name="connsiteY1" fmla="*/ 212 h 10170"/>
              <a:gd name="connsiteX2" fmla="*/ 567 w 10341"/>
              <a:gd name="connsiteY2" fmla="*/ 426 h 10170"/>
              <a:gd name="connsiteX3" fmla="*/ 13 w 10341"/>
              <a:gd name="connsiteY3" fmla="*/ 5464 h 10170"/>
              <a:gd name="connsiteX4" fmla="*/ 638 w 10341"/>
              <a:gd name="connsiteY4" fmla="*/ 9808 h 10170"/>
              <a:gd name="connsiteX5" fmla="*/ 5176 w 10341"/>
              <a:gd name="connsiteY5" fmla="*/ 10118 h 10170"/>
              <a:gd name="connsiteX6" fmla="*/ 9853 w 10341"/>
              <a:gd name="connsiteY6" fmla="*/ 9665 h 10170"/>
              <a:gd name="connsiteX7" fmla="*/ 10341 w 10341"/>
              <a:gd name="connsiteY7" fmla="*/ 4972 h 10170"/>
              <a:gd name="connsiteX8" fmla="*/ 9759 w 10341"/>
              <a:gd name="connsiteY8" fmla="*/ 469 h 10170"/>
              <a:gd name="connsiteX0" fmla="*/ 9759 w 10343"/>
              <a:gd name="connsiteY0" fmla="*/ 469 h 10170"/>
              <a:gd name="connsiteX1" fmla="*/ 5194 w 10343"/>
              <a:gd name="connsiteY1" fmla="*/ 212 h 10170"/>
              <a:gd name="connsiteX2" fmla="*/ 567 w 10343"/>
              <a:gd name="connsiteY2" fmla="*/ 426 h 10170"/>
              <a:gd name="connsiteX3" fmla="*/ 13 w 10343"/>
              <a:gd name="connsiteY3" fmla="*/ 5464 h 10170"/>
              <a:gd name="connsiteX4" fmla="*/ 638 w 10343"/>
              <a:gd name="connsiteY4" fmla="*/ 9808 h 10170"/>
              <a:gd name="connsiteX5" fmla="*/ 5176 w 10343"/>
              <a:gd name="connsiteY5" fmla="*/ 10118 h 10170"/>
              <a:gd name="connsiteX6" fmla="*/ 9853 w 10343"/>
              <a:gd name="connsiteY6" fmla="*/ 9665 h 10170"/>
              <a:gd name="connsiteX7" fmla="*/ 10341 w 10343"/>
              <a:gd name="connsiteY7" fmla="*/ 4972 h 10170"/>
              <a:gd name="connsiteX8" fmla="*/ 9759 w 10343"/>
              <a:gd name="connsiteY8" fmla="*/ 469 h 10170"/>
              <a:gd name="connsiteX0" fmla="*/ 9759 w 10344"/>
              <a:gd name="connsiteY0" fmla="*/ 469 h 10166"/>
              <a:gd name="connsiteX1" fmla="*/ 5194 w 10344"/>
              <a:gd name="connsiteY1" fmla="*/ 212 h 10166"/>
              <a:gd name="connsiteX2" fmla="*/ 567 w 10344"/>
              <a:gd name="connsiteY2" fmla="*/ 426 h 10166"/>
              <a:gd name="connsiteX3" fmla="*/ 13 w 10344"/>
              <a:gd name="connsiteY3" fmla="*/ 5464 h 10166"/>
              <a:gd name="connsiteX4" fmla="*/ 638 w 10344"/>
              <a:gd name="connsiteY4" fmla="*/ 9808 h 10166"/>
              <a:gd name="connsiteX5" fmla="*/ 5176 w 10344"/>
              <a:gd name="connsiteY5" fmla="*/ 10118 h 10166"/>
              <a:gd name="connsiteX6" fmla="*/ 9875 w 10344"/>
              <a:gd name="connsiteY6" fmla="*/ 9723 h 10166"/>
              <a:gd name="connsiteX7" fmla="*/ 10341 w 10344"/>
              <a:gd name="connsiteY7" fmla="*/ 4972 h 10166"/>
              <a:gd name="connsiteX8" fmla="*/ 9759 w 10344"/>
              <a:gd name="connsiteY8" fmla="*/ 469 h 10166"/>
              <a:gd name="connsiteX0" fmla="*/ 9759 w 10341"/>
              <a:gd name="connsiteY0" fmla="*/ 469 h 10166"/>
              <a:gd name="connsiteX1" fmla="*/ 5194 w 10341"/>
              <a:gd name="connsiteY1" fmla="*/ 212 h 10166"/>
              <a:gd name="connsiteX2" fmla="*/ 567 w 10341"/>
              <a:gd name="connsiteY2" fmla="*/ 426 h 10166"/>
              <a:gd name="connsiteX3" fmla="*/ 13 w 10341"/>
              <a:gd name="connsiteY3" fmla="*/ 5464 h 10166"/>
              <a:gd name="connsiteX4" fmla="*/ 638 w 10341"/>
              <a:gd name="connsiteY4" fmla="*/ 9808 h 10166"/>
              <a:gd name="connsiteX5" fmla="*/ 5176 w 10341"/>
              <a:gd name="connsiteY5" fmla="*/ 10118 h 10166"/>
              <a:gd name="connsiteX6" fmla="*/ 9875 w 10341"/>
              <a:gd name="connsiteY6" fmla="*/ 9723 h 10166"/>
              <a:gd name="connsiteX7" fmla="*/ 10341 w 10341"/>
              <a:gd name="connsiteY7" fmla="*/ 4972 h 10166"/>
              <a:gd name="connsiteX8" fmla="*/ 9759 w 10341"/>
              <a:gd name="connsiteY8" fmla="*/ 469 h 10166"/>
              <a:gd name="connsiteX0" fmla="*/ 9759 w 10414"/>
              <a:gd name="connsiteY0" fmla="*/ 469 h 10224"/>
              <a:gd name="connsiteX1" fmla="*/ 5194 w 10414"/>
              <a:gd name="connsiteY1" fmla="*/ 212 h 10224"/>
              <a:gd name="connsiteX2" fmla="*/ 567 w 10414"/>
              <a:gd name="connsiteY2" fmla="*/ 426 h 10224"/>
              <a:gd name="connsiteX3" fmla="*/ 13 w 10414"/>
              <a:gd name="connsiteY3" fmla="*/ 5464 h 10224"/>
              <a:gd name="connsiteX4" fmla="*/ 638 w 10414"/>
              <a:gd name="connsiteY4" fmla="*/ 9808 h 10224"/>
              <a:gd name="connsiteX5" fmla="*/ 5176 w 10414"/>
              <a:gd name="connsiteY5" fmla="*/ 10118 h 10224"/>
              <a:gd name="connsiteX6" fmla="*/ 9875 w 10414"/>
              <a:gd name="connsiteY6" fmla="*/ 9723 h 10224"/>
              <a:gd name="connsiteX7" fmla="*/ 10307 w 10414"/>
              <a:gd name="connsiteY7" fmla="*/ 5166 h 10224"/>
              <a:gd name="connsiteX8" fmla="*/ 9759 w 10414"/>
              <a:gd name="connsiteY8" fmla="*/ 469 h 10224"/>
              <a:gd name="connsiteX0" fmla="*/ 9759 w 10336"/>
              <a:gd name="connsiteY0" fmla="*/ 469 h 10166"/>
              <a:gd name="connsiteX1" fmla="*/ 5194 w 10336"/>
              <a:gd name="connsiteY1" fmla="*/ 212 h 10166"/>
              <a:gd name="connsiteX2" fmla="*/ 567 w 10336"/>
              <a:gd name="connsiteY2" fmla="*/ 426 h 10166"/>
              <a:gd name="connsiteX3" fmla="*/ 13 w 10336"/>
              <a:gd name="connsiteY3" fmla="*/ 5464 h 10166"/>
              <a:gd name="connsiteX4" fmla="*/ 638 w 10336"/>
              <a:gd name="connsiteY4" fmla="*/ 9808 h 10166"/>
              <a:gd name="connsiteX5" fmla="*/ 5176 w 10336"/>
              <a:gd name="connsiteY5" fmla="*/ 10118 h 10166"/>
              <a:gd name="connsiteX6" fmla="*/ 9875 w 10336"/>
              <a:gd name="connsiteY6" fmla="*/ 9723 h 10166"/>
              <a:gd name="connsiteX7" fmla="*/ 10307 w 10336"/>
              <a:gd name="connsiteY7" fmla="*/ 5166 h 10166"/>
              <a:gd name="connsiteX8" fmla="*/ 9759 w 10336"/>
              <a:gd name="connsiteY8" fmla="*/ 469 h 10166"/>
              <a:gd name="connsiteX0" fmla="*/ 9759 w 10315"/>
              <a:gd name="connsiteY0" fmla="*/ 469 h 10166"/>
              <a:gd name="connsiteX1" fmla="*/ 5194 w 10315"/>
              <a:gd name="connsiteY1" fmla="*/ 212 h 10166"/>
              <a:gd name="connsiteX2" fmla="*/ 567 w 10315"/>
              <a:gd name="connsiteY2" fmla="*/ 426 h 10166"/>
              <a:gd name="connsiteX3" fmla="*/ 13 w 10315"/>
              <a:gd name="connsiteY3" fmla="*/ 5464 h 10166"/>
              <a:gd name="connsiteX4" fmla="*/ 638 w 10315"/>
              <a:gd name="connsiteY4" fmla="*/ 9808 h 10166"/>
              <a:gd name="connsiteX5" fmla="*/ 5176 w 10315"/>
              <a:gd name="connsiteY5" fmla="*/ 10118 h 10166"/>
              <a:gd name="connsiteX6" fmla="*/ 9875 w 10315"/>
              <a:gd name="connsiteY6" fmla="*/ 9723 h 10166"/>
              <a:gd name="connsiteX7" fmla="*/ 10307 w 10315"/>
              <a:gd name="connsiteY7" fmla="*/ 5166 h 10166"/>
              <a:gd name="connsiteX8" fmla="*/ 9759 w 10315"/>
              <a:gd name="connsiteY8" fmla="*/ 469 h 10166"/>
              <a:gd name="connsiteX0" fmla="*/ 9759 w 10309"/>
              <a:gd name="connsiteY0" fmla="*/ 469 h 10158"/>
              <a:gd name="connsiteX1" fmla="*/ 5194 w 10309"/>
              <a:gd name="connsiteY1" fmla="*/ 212 h 10158"/>
              <a:gd name="connsiteX2" fmla="*/ 567 w 10309"/>
              <a:gd name="connsiteY2" fmla="*/ 426 h 10158"/>
              <a:gd name="connsiteX3" fmla="*/ 13 w 10309"/>
              <a:gd name="connsiteY3" fmla="*/ 5464 h 10158"/>
              <a:gd name="connsiteX4" fmla="*/ 638 w 10309"/>
              <a:gd name="connsiteY4" fmla="*/ 9808 h 10158"/>
              <a:gd name="connsiteX5" fmla="*/ 5176 w 10309"/>
              <a:gd name="connsiteY5" fmla="*/ 10118 h 10158"/>
              <a:gd name="connsiteX6" fmla="*/ 9819 w 10309"/>
              <a:gd name="connsiteY6" fmla="*/ 9840 h 10158"/>
              <a:gd name="connsiteX7" fmla="*/ 10307 w 10309"/>
              <a:gd name="connsiteY7" fmla="*/ 5166 h 10158"/>
              <a:gd name="connsiteX8" fmla="*/ 9759 w 10309"/>
              <a:gd name="connsiteY8" fmla="*/ 469 h 10158"/>
              <a:gd name="connsiteX0" fmla="*/ 9759 w 10307"/>
              <a:gd name="connsiteY0" fmla="*/ 469 h 10158"/>
              <a:gd name="connsiteX1" fmla="*/ 5194 w 10307"/>
              <a:gd name="connsiteY1" fmla="*/ 212 h 10158"/>
              <a:gd name="connsiteX2" fmla="*/ 567 w 10307"/>
              <a:gd name="connsiteY2" fmla="*/ 426 h 10158"/>
              <a:gd name="connsiteX3" fmla="*/ 13 w 10307"/>
              <a:gd name="connsiteY3" fmla="*/ 5464 h 10158"/>
              <a:gd name="connsiteX4" fmla="*/ 638 w 10307"/>
              <a:gd name="connsiteY4" fmla="*/ 9808 h 10158"/>
              <a:gd name="connsiteX5" fmla="*/ 5176 w 10307"/>
              <a:gd name="connsiteY5" fmla="*/ 10118 h 10158"/>
              <a:gd name="connsiteX6" fmla="*/ 9819 w 10307"/>
              <a:gd name="connsiteY6" fmla="*/ 9840 h 10158"/>
              <a:gd name="connsiteX7" fmla="*/ 10307 w 10307"/>
              <a:gd name="connsiteY7" fmla="*/ 5166 h 10158"/>
              <a:gd name="connsiteX8" fmla="*/ 9759 w 10307"/>
              <a:gd name="connsiteY8" fmla="*/ 469 h 10158"/>
              <a:gd name="connsiteX0" fmla="*/ 9765 w 10313"/>
              <a:gd name="connsiteY0" fmla="*/ 469 h 10158"/>
              <a:gd name="connsiteX1" fmla="*/ 5200 w 10313"/>
              <a:gd name="connsiteY1" fmla="*/ 212 h 10158"/>
              <a:gd name="connsiteX2" fmla="*/ 573 w 10313"/>
              <a:gd name="connsiteY2" fmla="*/ 426 h 10158"/>
              <a:gd name="connsiteX3" fmla="*/ 19 w 10313"/>
              <a:gd name="connsiteY3" fmla="*/ 5464 h 10158"/>
              <a:gd name="connsiteX4" fmla="*/ 722 w 10313"/>
              <a:gd name="connsiteY4" fmla="*/ 9808 h 10158"/>
              <a:gd name="connsiteX5" fmla="*/ 5182 w 10313"/>
              <a:gd name="connsiteY5" fmla="*/ 10118 h 10158"/>
              <a:gd name="connsiteX6" fmla="*/ 9825 w 10313"/>
              <a:gd name="connsiteY6" fmla="*/ 9840 h 10158"/>
              <a:gd name="connsiteX7" fmla="*/ 10313 w 10313"/>
              <a:gd name="connsiteY7" fmla="*/ 5166 h 10158"/>
              <a:gd name="connsiteX8" fmla="*/ 9765 w 10313"/>
              <a:gd name="connsiteY8" fmla="*/ 469 h 10158"/>
              <a:gd name="connsiteX0" fmla="*/ 9765 w 10313"/>
              <a:gd name="connsiteY0" fmla="*/ 469 h 10189"/>
              <a:gd name="connsiteX1" fmla="*/ 5200 w 10313"/>
              <a:gd name="connsiteY1" fmla="*/ 212 h 10189"/>
              <a:gd name="connsiteX2" fmla="*/ 573 w 10313"/>
              <a:gd name="connsiteY2" fmla="*/ 426 h 10189"/>
              <a:gd name="connsiteX3" fmla="*/ 19 w 10313"/>
              <a:gd name="connsiteY3" fmla="*/ 5464 h 10189"/>
              <a:gd name="connsiteX4" fmla="*/ 722 w 10313"/>
              <a:gd name="connsiteY4" fmla="*/ 9866 h 10189"/>
              <a:gd name="connsiteX5" fmla="*/ 5182 w 10313"/>
              <a:gd name="connsiteY5" fmla="*/ 10118 h 10189"/>
              <a:gd name="connsiteX6" fmla="*/ 9825 w 10313"/>
              <a:gd name="connsiteY6" fmla="*/ 9840 h 10189"/>
              <a:gd name="connsiteX7" fmla="*/ 10313 w 10313"/>
              <a:gd name="connsiteY7" fmla="*/ 5166 h 10189"/>
              <a:gd name="connsiteX8" fmla="*/ 9765 w 10313"/>
              <a:gd name="connsiteY8" fmla="*/ 469 h 10189"/>
              <a:gd name="connsiteX0" fmla="*/ 9765 w 10313"/>
              <a:gd name="connsiteY0" fmla="*/ 469 h 10154"/>
              <a:gd name="connsiteX1" fmla="*/ 5200 w 10313"/>
              <a:gd name="connsiteY1" fmla="*/ 212 h 10154"/>
              <a:gd name="connsiteX2" fmla="*/ 573 w 10313"/>
              <a:gd name="connsiteY2" fmla="*/ 426 h 10154"/>
              <a:gd name="connsiteX3" fmla="*/ 19 w 10313"/>
              <a:gd name="connsiteY3" fmla="*/ 5464 h 10154"/>
              <a:gd name="connsiteX4" fmla="*/ 722 w 10313"/>
              <a:gd name="connsiteY4" fmla="*/ 9866 h 10154"/>
              <a:gd name="connsiteX5" fmla="*/ 5182 w 10313"/>
              <a:gd name="connsiteY5" fmla="*/ 10118 h 10154"/>
              <a:gd name="connsiteX6" fmla="*/ 9825 w 10313"/>
              <a:gd name="connsiteY6" fmla="*/ 9840 h 10154"/>
              <a:gd name="connsiteX7" fmla="*/ 10313 w 10313"/>
              <a:gd name="connsiteY7" fmla="*/ 5166 h 10154"/>
              <a:gd name="connsiteX8" fmla="*/ 9765 w 10313"/>
              <a:gd name="connsiteY8" fmla="*/ 469 h 10154"/>
              <a:gd name="connsiteX0" fmla="*/ 9765 w 10313"/>
              <a:gd name="connsiteY0" fmla="*/ 469 h 10154"/>
              <a:gd name="connsiteX1" fmla="*/ 5200 w 10313"/>
              <a:gd name="connsiteY1" fmla="*/ 212 h 10154"/>
              <a:gd name="connsiteX2" fmla="*/ 573 w 10313"/>
              <a:gd name="connsiteY2" fmla="*/ 426 h 10154"/>
              <a:gd name="connsiteX3" fmla="*/ 19 w 10313"/>
              <a:gd name="connsiteY3" fmla="*/ 5464 h 10154"/>
              <a:gd name="connsiteX4" fmla="*/ 722 w 10313"/>
              <a:gd name="connsiteY4" fmla="*/ 9866 h 10154"/>
              <a:gd name="connsiteX5" fmla="*/ 5182 w 10313"/>
              <a:gd name="connsiteY5" fmla="*/ 10118 h 10154"/>
              <a:gd name="connsiteX6" fmla="*/ 9825 w 10313"/>
              <a:gd name="connsiteY6" fmla="*/ 9840 h 10154"/>
              <a:gd name="connsiteX7" fmla="*/ 10313 w 10313"/>
              <a:gd name="connsiteY7" fmla="*/ 5166 h 10154"/>
              <a:gd name="connsiteX8" fmla="*/ 9765 w 10313"/>
              <a:gd name="connsiteY8" fmla="*/ 469 h 10154"/>
              <a:gd name="connsiteX0" fmla="*/ 9765 w 10313"/>
              <a:gd name="connsiteY0" fmla="*/ 469 h 10154"/>
              <a:gd name="connsiteX1" fmla="*/ 5200 w 10313"/>
              <a:gd name="connsiteY1" fmla="*/ 212 h 10154"/>
              <a:gd name="connsiteX2" fmla="*/ 573 w 10313"/>
              <a:gd name="connsiteY2" fmla="*/ 426 h 10154"/>
              <a:gd name="connsiteX3" fmla="*/ 19 w 10313"/>
              <a:gd name="connsiteY3" fmla="*/ 5464 h 10154"/>
              <a:gd name="connsiteX4" fmla="*/ 722 w 10313"/>
              <a:gd name="connsiteY4" fmla="*/ 9866 h 10154"/>
              <a:gd name="connsiteX5" fmla="*/ 5182 w 10313"/>
              <a:gd name="connsiteY5" fmla="*/ 10118 h 10154"/>
              <a:gd name="connsiteX6" fmla="*/ 9825 w 10313"/>
              <a:gd name="connsiteY6" fmla="*/ 9840 h 10154"/>
              <a:gd name="connsiteX7" fmla="*/ 10313 w 10313"/>
              <a:gd name="connsiteY7" fmla="*/ 5166 h 10154"/>
              <a:gd name="connsiteX8" fmla="*/ 9765 w 10313"/>
              <a:gd name="connsiteY8" fmla="*/ 469 h 10154"/>
              <a:gd name="connsiteX0" fmla="*/ 9747 w 10295"/>
              <a:gd name="connsiteY0" fmla="*/ 469 h 10293"/>
              <a:gd name="connsiteX1" fmla="*/ 5182 w 10295"/>
              <a:gd name="connsiteY1" fmla="*/ 212 h 10293"/>
              <a:gd name="connsiteX2" fmla="*/ 555 w 10295"/>
              <a:gd name="connsiteY2" fmla="*/ 426 h 10293"/>
              <a:gd name="connsiteX3" fmla="*/ 102 w 10295"/>
              <a:gd name="connsiteY3" fmla="*/ 5445 h 10293"/>
              <a:gd name="connsiteX4" fmla="*/ 704 w 10295"/>
              <a:gd name="connsiteY4" fmla="*/ 9866 h 10293"/>
              <a:gd name="connsiteX5" fmla="*/ 5164 w 10295"/>
              <a:gd name="connsiteY5" fmla="*/ 10118 h 10293"/>
              <a:gd name="connsiteX6" fmla="*/ 9807 w 10295"/>
              <a:gd name="connsiteY6" fmla="*/ 9840 h 10293"/>
              <a:gd name="connsiteX7" fmla="*/ 10295 w 10295"/>
              <a:gd name="connsiteY7" fmla="*/ 5166 h 10293"/>
              <a:gd name="connsiteX8" fmla="*/ 9747 w 10295"/>
              <a:gd name="connsiteY8" fmla="*/ 469 h 10293"/>
              <a:gd name="connsiteX0" fmla="*/ 9708 w 10256"/>
              <a:gd name="connsiteY0" fmla="*/ 386 h 10210"/>
              <a:gd name="connsiteX1" fmla="*/ 5143 w 10256"/>
              <a:gd name="connsiteY1" fmla="*/ 129 h 10210"/>
              <a:gd name="connsiteX2" fmla="*/ 594 w 10256"/>
              <a:gd name="connsiteY2" fmla="*/ 479 h 10210"/>
              <a:gd name="connsiteX3" fmla="*/ 63 w 10256"/>
              <a:gd name="connsiteY3" fmla="*/ 5362 h 10210"/>
              <a:gd name="connsiteX4" fmla="*/ 665 w 10256"/>
              <a:gd name="connsiteY4" fmla="*/ 9783 h 10210"/>
              <a:gd name="connsiteX5" fmla="*/ 5125 w 10256"/>
              <a:gd name="connsiteY5" fmla="*/ 10035 h 10210"/>
              <a:gd name="connsiteX6" fmla="*/ 9768 w 10256"/>
              <a:gd name="connsiteY6" fmla="*/ 9757 h 10210"/>
              <a:gd name="connsiteX7" fmla="*/ 10256 w 10256"/>
              <a:gd name="connsiteY7" fmla="*/ 5083 h 10210"/>
              <a:gd name="connsiteX8" fmla="*/ 9708 w 10256"/>
              <a:gd name="connsiteY8" fmla="*/ 386 h 10210"/>
              <a:gd name="connsiteX0" fmla="*/ 9672 w 10220"/>
              <a:gd name="connsiteY0" fmla="*/ 386 h 10210"/>
              <a:gd name="connsiteX1" fmla="*/ 5107 w 10220"/>
              <a:gd name="connsiteY1" fmla="*/ 129 h 10210"/>
              <a:gd name="connsiteX2" fmla="*/ 558 w 10220"/>
              <a:gd name="connsiteY2" fmla="*/ 479 h 10210"/>
              <a:gd name="connsiteX3" fmla="*/ 27 w 10220"/>
              <a:gd name="connsiteY3" fmla="*/ 5362 h 10210"/>
              <a:gd name="connsiteX4" fmla="*/ 629 w 10220"/>
              <a:gd name="connsiteY4" fmla="*/ 9783 h 10210"/>
              <a:gd name="connsiteX5" fmla="*/ 5089 w 10220"/>
              <a:gd name="connsiteY5" fmla="*/ 10035 h 10210"/>
              <a:gd name="connsiteX6" fmla="*/ 9732 w 10220"/>
              <a:gd name="connsiteY6" fmla="*/ 9757 h 10210"/>
              <a:gd name="connsiteX7" fmla="*/ 10220 w 10220"/>
              <a:gd name="connsiteY7" fmla="*/ 5083 h 10210"/>
              <a:gd name="connsiteX8" fmla="*/ 9672 w 10220"/>
              <a:gd name="connsiteY8" fmla="*/ 386 h 10210"/>
              <a:gd name="connsiteX0" fmla="*/ 9672 w 10220"/>
              <a:gd name="connsiteY0" fmla="*/ 386 h 10210"/>
              <a:gd name="connsiteX1" fmla="*/ 5107 w 10220"/>
              <a:gd name="connsiteY1" fmla="*/ 129 h 10210"/>
              <a:gd name="connsiteX2" fmla="*/ 558 w 10220"/>
              <a:gd name="connsiteY2" fmla="*/ 479 h 10210"/>
              <a:gd name="connsiteX3" fmla="*/ 27 w 10220"/>
              <a:gd name="connsiteY3" fmla="*/ 5362 h 10210"/>
              <a:gd name="connsiteX4" fmla="*/ 629 w 10220"/>
              <a:gd name="connsiteY4" fmla="*/ 9783 h 10210"/>
              <a:gd name="connsiteX5" fmla="*/ 5089 w 10220"/>
              <a:gd name="connsiteY5" fmla="*/ 10035 h 10210"/>
              <a:gd name="connsiteX6" fmla="*/ 9732 w 10220"/>
              <a:gd name="connsiteY6" fmla="*/ 9757 h 10210"/>
              <a:gd name="connsiteX7" fmla="*/ 10220 w 10220"/>
              <a:gd name="connsiteY7" fmla="*/ 5083 h 10210"/>
              <a:gd name="connsiteX8" fmla="*/ 9672 w 10220"/>
              <a:gd name="connsiteY8" fmla="*/ 386 h 10210"/>
              <a:gd name="connsiteX0" fmla="*/ 9616 w 10220"/>
              <a:gd name="connsiteY0" fmla="*/ 410 h 10176"/>
              <a:gd name="connsiteX1" fmla="*/ 5107 w 10220"/>
              <a:gd name="connsiteY1" fmla="*/ 95 h 10176"/>
              <a:gd name="connsiteX2" fmla="*/ 558 w 10220"/>
              <a:gd name="connsiteY2" fmla="*/ 445 h 10176"/>
              <a:gd name="connsiteX3" fmla="*/ 27 w 10220"/>
              <a:gd name="connsiteY3" fmla="*/ 5328 h 10176"/>
              <a:gd name="connsiteX4" fmla="*/ 629 w 10220"/>
              <a:gd name="connsiteY4" fmla="*/ 9749 h 10176"/>
              <a:gd name="connsiteX5" fmla="*/ 5089 w 10220"/>
              <a:gd name="connsiteY5" fmla="*/ 10001 h 10176"/>
              <a:gd name="connsiteX6" fmla="*/ 9732 w 10220"/>
              <a:gd name="connsiteY6" fmla="*/ 9723 h 10176"/>
              <a:gd name="connsiteX7" fmla="*/ 10220 w 10220"/>
              <a:gd name="connsiteY7" fmla="*/ 5049 h 10176"/>
              <a:gd name="connsiteX8" fmla="*/ 9616 w 10220"/>
              <a:gd name="connsiteY8" fmla="*/ 410 h 10176"/>
              <a:gd name="connsiteX0" fmla="*/ 9616 w 10255"/>
              <a:gd name="connsiteY0" fmla="*/ 410 h 10177"/>
              <a:gd name="connsiteX1" fmla="*/ 5107 w 10255"/>
              <a:gd name="connsiteY1" fmla="*/ 95 h 10177"/>
              <a:gd name="connsiteX2" fmla="*/ 558 w 10255"/>
              <a:gd name="connsiteY2" fmla="*/ 445 h 10177"/>
              <a:gd name="connsiteX3" fmla="*/ 27 w 10255"/>
              <a:gd name="connsiteY3" fmla="*/ 5328 h 10177"/>
              <a:gd name="connsiteX4" fmla="*/ 629 w 10255"/>
              <a:gd name="connsiteY4" fmla="*/ 9749 h 10177"/>
              <a:gd name="connsiteX5" fmla="*/ 5089 w 10255"/>
              <a:gd name="connsiteY5" fmla="*/ 10001 h 10177"/>
              <a:gd name="connsiteX6" fmla="*/ 9732 w 10255"/>
              <a:gd name="connsiteY6" fmla="*/ 9723 h 10177"/>
              <a:gd name="connsiteX7" fmla="*/ 10142 w 10255"/>
              <a:gd name="connsiteY7" fmla="*/ 5049 h 10177"/>
              <a:gd name="connsiteX8" fmla="*/ 9616 w 10255"/>
              <a:gd name="connsiteY8" fmla="*/ 410 h 10177"/>
              <a:gd name="connsiteX0" fmla="*/ 9616 w 10233"/>
              <a:gd name="connsiteY0" fmla="*/ 410 h 10183"/>
              <a:gd name="connsiteX1" fmla="*/ 5107 w 10233"/>
              <a:gd name="connsiteY1" fmla="*/ 95 h 10183"/>
              <a:gd name="connsiteX2" fmla="*/ 558 w 10233"/>
              <a:gd name="connsiteY2" fmla="*/ 445 h 10183"/>
              <a:gd name="connsiteX3" fmla="*/ 27 w 10233"/>
              <a:gd name="connsiteY3" fmla="*/ 5328 h 10183"/>
              <a:gd name="connsiteX4" fmla="*/ 629 w 10233"/>
              <a:gd name="connsiteY4" fmla="*/ 9749 h 10183"/>
              <a:gd name="connsiteX5" fmla="*/ 5089 w 10233"/>
              <a:gd name="connsiteY5" fmla="*/ 10001 h 10183"/>
              <a:gd name="connsiteX6" fmla="*/ 9687 w 10233"/>
              <a:gd name="connsiteY6" fmla="*/ 9587 h 10183"/>
              <a:gd name="connsiteX7" fmla="*/ 10142 w 10233"/>
              <a:gd name="connsiteY7" fmla="*/ 5049 h 10183"/>
              <a:gd name="connsiteX8" fmla="*/ 9616 w 10233"/>
              <a:gd name="connsiteY8" fmla="*/ 410 h 10183"/>
              <a:gd name="connsiteX0" fmla="*/ 9616 w 10157"/>
              <a:gd name="connsiteY0" fmla="*/ 410 h 10183"/>
              <a:gd name="connsiteX1" fmla="*/ 5107 w 10157"/>
              <a:gd name="connsiteY1" fmla="*/ 95 h 10183"/>
              <a:gd name="connsiteX2" fmla="*/ 558 w 10157"/>
              <a:gd name="connsiteY2" fmla="*/ 445 h 10183"/>
              <a:gd name="connsiteX3" fmla="*/ 27 w 10157"/>
              <a:gd name="connsiteY3" fmla="*/ 5328 h 10183"/>
              <a:gd name="connsiteX4" fmla="*/ 629 w 10157"/>
              <a:gd name="connsiteY4" fmla="*/ 9749 h 10183"/>
              <a:gd name="connsiteX5" fmla="*/ 5089 w 10157"/>
              <a:gd name="connsiteY5" fmla="*/ 10001 h 10183"/>
              <a:gd name="connsiteX6" fmla="*/ 9687 w 10157"/>
              <a:gd name="connsiteY6" fmla="*/ 9587 h 10183"/>
              <a:gd name="connsiteX7" fmla="*/ 10142 w 10157"/>
              <a:gd name="connsiteY7" fmla="*/ 5049 h 10183"/>
              <a:gd name="connsiteX8" fmla="*/ 9616 w 10157"/>
              <a:gd name="connsiteY8" fmla="*/ 410 h 10183"/>
              <a:gd name="connsiteX0" fmla="*/ 9616 w 10146"/>
              <a:gd name="connsiteY0" fmla="*/ 410 h 10183"/>
              <a:gd name="connsiteX1" fmla="*/ 5107 w 10146"/>
              <a:gd name="connsiteY1" fmla="*/ 95 h 10183"/>
              <a:gd name="connsiteX2" fmla="*/ 558 w 10146"/>
              <a:gd name="connsiteY2" fmla="*/ 445 h 10183"/>
              <a:gd name="connsiteX3" fmla="*/ 27 w 10146"/>
              <a:gd name="connsiteY3" fmla="*/ 5328 h 10183"/>
              <a:gd name="connsiteX4" fmla="*/ 629 w 10146"/>
              <a:gd name="connsiteY4" fmla="*/ 9749 h 10183"/>
              <a:gd name="connsiteX5" fmla="*/ 5089 w 10146"/>
              <a:gd name="connsiteY5" fmla="*/ 10001 h 10183"/>
              <a:gd name="connsiteX6" fmla="*/ 9687 w 10146"/>
              <a:gd name="connsiteY6" fmla="*/ 9587 h 10183"/>
              <a:gd name="connsiteX7" fmla="*/ 10142 w 10146"/>
              <a:gd name="connsiteY7" fmla="*/ 5049 h 10183"/>
              <a:gd name="connsiteX8" fmla="*/ 9616 w 10146"/>
              <a:gd name="connsiteY8" fmla="*/ 410 h 10183"/>
              <a:gd name="connsiteX0" fmla="*/ 9616 w 10180"/>
              <a:gd name="connsiteY0" fmla="*/ 410 h 10186"/>
              <a:gd name="connsiteX1" fmla="*/ 5107 w 10180"/>
              <a:gd name="connsiteY1" fmla="*/ 95 h 10186"/>
              <a:gd name="connsiteX2" fmla="*/ 558 w 10180"/>
              <a:gd name="connsiteY2" fmla="*/ 445 h 10186"/>
              <a:gd name="connsiteX3" fmla="*/ 27 w 10180"/>
              <a:gd name="connsiteY3" fmla="*/ 5328 h 10186"/>
              <a:gd name="connsiteX4" fmla="*/ 629 w 10180"/>
              <a:gd name="connsiteY4" fmla="*/ 9749 h 10186"/>
              <a:gd name="connsiteX5" fmla="*/ 5089 w 10180"/>
              <a:gd name="connsiteY5" fmla="*/ 10001 h 10186"/>
              <a:gd name="connsiteX6" fmla="*/ 9822 w 10180"/>
              <a:gd name="connsiteY6" fmla="*/ 9529 h 10186"/>
              <a:gd name="connsiteX7" fmla="*/ 10142 w 10180"/>
              <a:gd name="connsiteY7" fmla="*/ 5049 h 10186"/>
              <a:gd name="connsiteX8" fmla="*/ 9616 w 10180"/>
              <a:gd name="connsiteY8" fmla="*/ 410 h 10186"/>
              <a:gd name="connsiteX0" fmla="*/ 9616 w 10153"/>
              <a:gd name="connsiteY0" fmla="*/ 410 h 10186"/>
              <a:gd name="connsiteX1" fmla="*/ 5107 w 10153"/>
              <a:gd name="connsiteY1" fmla="*/ 95 h 10186"/>
              <a:gd name="connsiteX2" fmla="*/ 558 w 10153"/>
              <a:gd name="connsiteY2" fmla="*/ 445 h 10186"/>
              <a:gd name="connsiteX3" fmla="*/ 27 w 10153"/>
              <a:gd name="connsiteY3" fmla="*/ 5328 h 10186"/>
              <a:gd name="connsiteX4" fmla="*/ 629 w 10153"/>
              <a:gd name="connsiteY4" fmla="*/ 9749 h 10186"/>
              <a:gd name="connsiteX5" fmla="*/ 5089 w 10153"/>
              <a:gd name="connsiteY5" fmla="*/ 10001 h 10186"/>
              <a:gd name="connsiteX6" fmla="*/ 9822 w 10153"/>
              <a:gd name="connsiteY6" fmla="*/ 9529 h 10186"/>
              <a:gd name="connsiteX7" fmla="*/ 10142 w 10153"/>
              <a:gd name="connsiteY7" fmla="*/ 5049 h 10186"/>
              <a:gd name="connsiteX8" fmla="*/ 9616 w 10153"/>
              <a:gd name="connsiteY8" fmla="*/ 410 h 10186"/>
              <a:gd name="connsiteX0" fmla="*/ 9612 w 10149"/>
              <a:gd name="connsiteY0" fmla="*/ 410 h 10094"/>
              <a:gd name="connsiteX1" fmla="*/ 5103 w 10149"/>
              <a:gd name="connsiteY1" fmla="*/ 95 h 10094"/>
              <a:gd name="connsiteX2" fmla="*/ 554 w 10149"/>
              <a:gd name="connsiteY2" fmla="*/ 445 h 10094"/>
              <a:gd name="connsiteX3" fmla="*/ 23 w 10149"/>
              <a:gd name="connsiteY3" fmla="*/ 5328 h 10094"/>
              <a:gd name="connsiteX4" fmla="*/ 636 w 10149"/>
              <a:gd name="connsiteY4" fmla="*/ 9594 h 10094"/>
              <a:gd name="connsiteX5" fmla="*/ 5085 w 10149"/>
              <a:gd name="connsiteY5" fmla="*/ 10001 h 10094"/>
              <a:gd name="connsiteX6" fmla="*/ 9818 w 10149"/>
              <a:gd name="connsiteY6" fmla="*/ 9529 h 10094"/>
              <a:gd name="connsiteX7" fmla="*/ 10138 w 10149"/>
              <a:gd name="connsiteY7" fmla="*/ 5049 h 10094"/>
              <a:gd name="connsiteX8" fmla="*/ 9612 w 10149"/>
              <a:gd name="connsiteY8" fmla="*/ 410 h 10094"/>
              <a:gd name="connsiteX0" fmla="*/ 9621 w 10158"/>
              <a:gd name="connsiteY0" fmla="*/ 410 h 10013"/>
              <a:gd name="connsiteX1" fmla="*/ 5112 w 10158"/>
              <a:gd name="connsiteY1" fmla="*/ 95 h 10013"/>
              <a:gd name="connsiteX2" fmla="*/ 563 w 10158"/>
              <a:gd name="connsiteY2" fmla="*/ 445 h 10013"/>
              <a:gd name="connsiteX3" fmla="*/ 32 w 10158"/>
              <a:gd name="connsiteY3" fmla="*/ 5328 h 10013"/>
              <a:gd name="connsiteX4" fmla="*/ 645 w 10158"/>
              <a:gd name="connsiteY4" fmla="*/ 9594 h 10013"/>
              <a:gd name="connsiteX5" fmla="*/ 5094 w 10158"/>
              <a:gd name="connsiteY5" fmla="*/ 10001 h 10013"/>
              <a:gd name="connsiteX6" fmla="*/ 9827 w 10158"/>
              <a:gd name="connsiteY6" fmla="*/ 9529 h 10013"/>
              <a:gd name="connsiteX7" fmla="*/ 10147 w 10158"/>
              <a:gd name="connsiteY7" fmla="*/ 5049 h 10013"/>
              <a:gd name="connsiteX8" fmla="*/ 9621 w 10158"/>
              <a:gd name="connsiteY8" fmla="*/ 410 h 10013"/>
              <a:gd name="connsiteX0" fmla="*/ 9606 w 10143"/>
              <a:gd name="connsiteY0" fmla="*/ 410 h 10033"/>
              <a:gd name="connsiteX1" fmla="*/ 5097 w 10143"/>
              <a:gd name="connsiteY1" fmla="*/ 95 h 10033"/>
              <a:gd name="connsiteX2" fmla="*/ 548 w 10143"/>
              <a:gd name="connsiteY2" fmla="*/ 445 h 10033"/>
              <a:gd name="connsiteX3" fmla="*/ 17 w 10143"/>
              <a:gd name="connsiteY3" fmla="*/ 5328 h 10033"/>
              <a:gd name="connsiteX4" fmla="*/ 675 w 10143"/>
              <a:gd name="connsiteY4" fmla="*/ 9652 h 10033"/>
              <a:gd name="connsiteX5" fmla="*/ 5079 w 10143"/>
              <a:gd name="connsiteY5" fmla="*/ 10001 h 10033"/>
              <a:gd name="connsiteX6" fmla="*/ 9812 w 10143"/>
              <a:gd name="connsiteY6" fmla="*/ 9529 h 10033"/>
              <a:gd name="connsiteX7" fmla="*/ 10132 w 10143"/>
              <a:gd name="connsiteY7" fmla="*/ 5049 h 10033"/>
              <a:gd name="connsiteX8" fmla="*/ 9606 w 10143"/>
              <a:gd name="connsiteY8" fmla="*/ 410 h 10033"/>
              <a:gd name="connsiteX0" fmla="*/ 9604 w 10292"/>
              <a:gd name="connsiteY0" fmla="*/ 410 h 10068"/>
              <a:gd name="connsiteX1" fmla="*/ 5095 w 10292"/>
              <a:gd name="connsiteY1" fmla="*/ 95 h 10068"/>
              <a:gd name="connsiteX2" fmla="*/ 546 w 10292"/>
              <a:gd name="connsiteY2" fmla="*/ 445 h 10068"/>
              <a:gd name="connsiteX3" fmla="*/ 15 w 10292"/>
              <a:gd name="connsiteY3" fmla="*/ 5328 h 10068"/>
              <a:gd name="connsiteX4" fmla="*/ 673 w 10292"/>
              <a:gd name="connsiteY4" fmla="*/ 9652 h 10068"/>
              <a:gd name="connsiteX5" fmla="*/ 5077 w 10292"/>
              <a:gd name="connsiteY5" fmla="*/ 9884 h 10068"/>
              <a:gd name="connsiteX6" fmla="*/ 9810 w 10292"/>
              <a:gd name="connsiteY6" fmla="*/ 9529 h 10068"/>
              <a:gd name="connsiteX7" fmla="*/ 10130 w 10292"/>
              <a:gd name="connsiteY7" fmla="*/ 5049 h 10068"/>
              <a:gd name="connsiteX8" fmla="*/ 9604 w 10292"/>
              <a:gd name="connsiteY8" fmla="*/ 410 h 10068"/>
              <a:gd name="connsiteX0" fmla="*/ 9604 w 10130"/>
              <a:gd name="connsiteY0" fmla="*/ 410 h 10068"/>
              <a:gd name="connsiteX1" fmla="*/ 5095 w 10130"/>
              <a:gd name="connsiteY1" fmla="*/ 95 h 10068"/>
              <a:gd name="connsiteX2" fmla="*/ 546 w 10130"/>
              <a:gd name="connsiteY2" fmla="*/ 445 h 10068"/>
              <a:gd name="connsiteX3" fmla="*/ 15 w 10130"/>
              <a:gd name="connsiteY3" fmla="*/ 5328 h 10068"/>
              <a:gd name="connsiteX4" fmla="*/ 673 w 10130"/>
              <a:gd name="connsiteY4" fmla="*/ 9652 h 10068"/>
              <a:gd name="connsiteX5" fmla="*/ 5077 w 10130"/>
              <a:gd name="connsiteY5" fmla="*/ 9884 h 10068"/>
              <a:gd name="connsiteX6" fmla="*/ 9810 w 10130"/>
              <a:gd name="connsiteY6" fmla="*/ 9529 h 10068"/>
              <a:gd name="connsiteX7" fmla="*/ 10130 w 10130"/>
              <a:gd name="connsiteY7" fmla="*/ 5049 h 10068"/>
              <a:gd name="connsiteX8" fmla="*/ 9604 w 10130"/>
              <a:gd name="connsiteY8" fmla="*/ 410 h 10068"/>
              <a:gd name="connsiteX0" fmla="*/ 9604 w 10130"/>
              <a:gd name="connsiteY0" fmla="*/ 410 h 10068"/>
              <a:gd name="connsiteX1" fmla="*/ 5095 w 10130"/>
              <a:gd name="connsiteY1" fmla="*/ 95 h 10068"/>
              <a:gd name="connsiteX2" fmla="*/ 546 w 10130"/>
              <a:gd name="connsiteY2" fmla="*/ 445 h 10068"/>
              <a:gd name="connsiteX3" fmla="*/ 15 w 10130"/>
              <a:gd name="connsiteY3" fmla="*/ 5328 h 10068"/>
              <a:gd name="connsiteX4" fmla="*/ 673 w 10130"/>
              <a:gd name="connsiteY4" fmla="*/ 9652 h 10068"/>
              <a:gd name="connsiteX5" fmla="*/ 5077 w 10130"/>
              <a:gd name="connsiteY5" fmla="*/ 9884 h 10068"/>
              <a:gd name="connsiteX6" fmla="*/ 9810 w 10130"/>
              <a:gd name="connsiteY6" fmla="*/ 9529 h 10068"/>
              <a:gd name="connsiteX7" fmla="*/ 10130 w 10130"/>
              <a:gd name="connsiteY7" fmla="*/ 5049 h 10068"/>
              <a:gd name="connsiteX8" fmla="*/ 9604 w 10130"/>
              <a:gd name="connsiteY8" fmla="*/ 410 h 10068"/>
              <a:gd name="connsiteX0" fmla="*/ 9604 w 10130"/>
              <a:gd name="connsiteY0" fmla="*/ 410 h 10068"/>
              <a:gd name="connsiteX1" fmla="*/ 5095 w 10130"/>
              <a:gd name="connsiteY1" fmla="*/ 95 h 10068"/>
              <a:gd name="connsiteX2" fmla="*/ 546 w 10130"/>
              <a:gd name="connsiteY2" fmla="*/ 445 h 10068"/>
              <a:gd name="connsiteX3" fmla="*/ 15 w 10130"/>
              <a:gd name="connsiteY3" fmla="*/ 5328 h 10068"/>
              <a:gd name="connsiteX4" fmla="*/ 673 w 10130"/>
              <a:gd name="connsiteY4" fmla="*/ 9652 h 10068"/>
              <a:gd name="connsiteX5" fmla="*/ 5077 w 10130"/>
              <a:gd name="connsiteY5" fmla="*/ 9884 h 10068"/>
              <a:gd name="connsiteX6" fmla="*/ 9810 w 10130"/>
              <a:gd name="connsiteY6" fmla="*/ 9529 h 10068"/>
              <a:gd name="connsiteX7" fmla="*/ 10130 w 10130"/>
              <a:gd name="connsiteY7" fmla="*/ 5049 h 10068"/>
              <a:gd name="connsiteX8" fmla="*/ 9604 w 10130"/>
              <a:gd name="connsiteY8" fmla="*/ 410 h 10068"/>
              <a:gd name="connsiteX0" fmla="*/ 9604 w 10132"/>
              <a:gd name="connsiteY0" fmla="*/ 410 h 10068"/>
              <a:gd name="connsiteX1" fmla="*/ 5095 w 10132"/>
              <a:gd name="connsiteY1" fmla="*/ 95 h 10068"/>
              <a:gd name="connsiteX2" fmla="*/ 546 w 10132"/>
              <a:gd name="connsiteY2" fmla="*/ 445 h 10068"/>
              <a:gd name="connsiteX3" fmla="*/ 15 w 10132"/>
              <a:gd name="connsiteY3" fmla="*/ 5328 h 10068"/>
              <a:gd name="connsiteX4" fmla="*/ 673 w 10132"/>
              <a:gd name="connsiteY4" fmla="*/ 9652 h 10068"/>
              <a:gd name="connsiteX5" fmla="*/ 5077 w 10132"/>
              <a:gd name="connsiteY5" fmla="*/ 9884 h 10068"/>
              <a:gd name="connsiteX6" fmla="*/ 9810 w 10132"/>
              <a:gd name="connsiteY6" fmla="*/ 9529 h 10068"/>
              <a:gd name="connsiteX7" fmla="*/ 10130 w 10132"/>
              <a:gd name="connsiteY7" fmla="*/ 5049 h 10068"/>
              <a:gd name="connsiteX8" fmla="*/ 9604 w 10132"/>
              <a:gd name="connsiteY8" fmla="*/ 410 h 10068"/>
              <a:gd name="connsiteX0" fmla="*/ 9604 w 10132"/>
              <a:gd name="connsiteY0" fmla="*/ 410 h 10004"/>
              <a:gd name="connsiteX1" fmla="*/ 5095 w 10132"/>
              <a:gd name="connsiteY1" fmla="*/ 95 h 10004"/>
              <a:gd name="connsiteX2" fmla="*/ 546 w 10132"/>
              <a:gd name="connsiteY2" fmla="*/ 445 h 10004"/>
              <a:gd name="connsiteX3" fmla="*/ 15 w 10132"/>
              <a:gd name="connsiteY3" fmla="*/ 5328 h 10004"/>
              <a:gd name="connsiteX4" fmla="*/ 673 w 10132"/>
              <a:gd name="connsiteY4" fmla="*/ 9652 h 10004"/>
              <a:gd name="connsiteX5" fmla="*/ 5077 w 10132"/>
              <a:gd name="connsiteY5" fmla="*/ 9884 h 10004"/>
              <a:gd name="connsiteX6" fmla="*/ 9810 w 10132"/>
              <a:gd name="connsiteY6" fmla="*/ 9529 h 10004"/>
              <a:gd name="connsiteX7" fmla="*/ 10130 w 10132"/>
              <a:gd name="connsiteY7" fmla="*/ 5049 h 10004"/>
              <a:gd name="connsiteX8" fmla="*/ 9604 w 10132"/>
              <a:gd name="connsiteY8" fmla="*/ 410 h 10004"/>
              <a:gd name="connsiteX0" fmla="*/ 9604 w 10132"/>
              <a:gd name="connsiteY0" fmla="*/ 410 h 9972"/>
              <a:gd name="connsiteX1" fmla="*/ 5095 w 10132"/>
              <a:gd name="connsiteY1" fmla="*/ 95 h 9972"/>
              <a:gd name="connsiteX2" fmla="*/ 546 w 10132"/>
              <a:gd name="connsiteY2" fmla="*/ 445 h 9972"/>
              <a:gd name="connsiteX3" fmla="*/ 15 w 10132"/>
              <a:gd name="connsiteY3" fmla="*/ 5328 h 9972"/>
              <a:gd name="connsiteX4" fmla="*/ 673 w 10132"/>
              <a:gd name="connsiteY4" fmla="*/ 9652 h 9972"/>
              <a:gd name="connsiteX5" fmla="*/ 5077 w 10132"/>
              <a:gd name="connsiteY5" fmla="*/ 9884 h 9972"/>
              <a:gd name="connsiteX6" fmla="*/ 9810 w 10132"/>
              <a:gd name="connsiteY6" fmla="*/ 9529 h 9972"/>
              <a:gd name="connsiteX7" fmla="*/ 10130 w 10132"/>
              <a:gd name="connsiteY7" fmla="*/ 5049 h 9972"/>
              <a:gd name="connsiteX8" fmla="*/ 9604 w 10132"/>
              <a:gd name="connsiteY8" fmla="*/ 410 h 9972"/>
              <a:gd name="connsiteX0" fmla="*/ 9479 w 10000"/>
              <a:gd name="connsiteY0" fmla="*/ 411 h 10031"/>
              <a:gd name="connsiteX1" fmla="*/ 5029 w 10000"/>
              <a:gd name="connsiteY1" fmla="*/ 95 h 10031"/>
              <a:gd name="connsiteX2" fmla="*/ 539 w 10000"/>
              <a:gd name="connsiteY2" fmla="*/ 446 h 10031"/>
              <a:gd name="connsiteX3" fmla="*/ 15 w 10000"/>
              <a:gd name="connsiteY3" fmla="*/ 5343 h 10031"/>
              <a:gd name="connsiteX4" fmla="*/ 664 w 10000"/>
              <a:gd name="connsiteY4" fmla="*/ 9679 h 10031"/>
              <a:gd name="connsiteX5" fmla="*/ 5011 w 10000"/>
              <a:gd name="connsiteY5" fmla="*/ 9912 h 10031"/>
              <a:gd name="connsiteX6" fmla="*/ 9682 w 10000"/>
              <a:gd name="connsiteY6" fmla="*/ 9556 h 10031"/>
              <a:gd name="connsiteX7" fmla="*/ 9998 w 10000"/>
              <a:gd name="connsiteY7" fmla="*/ 5063 h 10031"/>
              <a:gd name="connsiteX8" fmla="*/ 9479 w 10000"/>
              <a:gd name="connsiteY8" fmla="*/ 411 h 10031"/>
              <a:gd name="connsiteX0" fmla="*/ 9472 w 9993"/>
              <a:gd name="connsiteY0" fmla="*/ 411 h 10019"/>
              <a:gd name="connsiteX1" fmla="*/ 5022 w 9993"/>
              <a:gd name="connsiteY1" fmla="*/ 95 h 10019"/>
              <a:gd name="connsiteX2" fmla="*/ 532 w 9993"/>
              <a:gd name="connsiteY2" fmla="*/ 446 h 10019"/>
              <a:gd name="connsiteX3" fmla="*/ 8 w 9993"/>
              <a:gd name="connsiteY3" fmla="*/ 5343 h 10019"/>
              <a:gd name="connsiteX4" fmla="*/ 557 w 9993"/>
              <a:gd name="connsiteY4" fmla="*/ 9660 h 10019"/>
              <a:gd name="connsiteX5" fmla="*/ 5004 w 9993"/>
              <a:gd name="connsiteY5" fmla="*/ 9912 h 10019"/>
              <a:gd name="connsiteX6" fmla="*/ 9675 w 9993"/>
              <a:gd name="connsiteY6" fmla="*/ 9556 h 10019"/>
              <a:gd name="connsiteX7" fmla="*/ 9991 w 9993"/>
              <a:gd name="connsiteY7" fmla="*/ 5063 h 10019"/>
              <a:gd name="connsiteX8" fmla="*/ 9472 w 9993"/>
              <a:gd name="connsiteY8" fmla="*/ 411 h 10019"/>
              <a:gd name="connsiteX0" fmla="*/ 9472 w 9993"/>
              <a:gd name="connsiteY0" fmla="*/ 410 h 10000"/>
              <a:gd name="connsiteX1" fmla="*/ 5019 w 9993"/>
              <a:gd name="connsiteY1" fmla="*/ 95 h 10000"/>
              <a:gd name="connsiteX2" fmla="*/ 569 w 9993"/>
              <a:gd name="connsiteY2" fmla="*/ 523 h 10000"/>
              <a:gd name="connsiteX3" fmla="*/ 1 w 9993"/>
              <a:gd name="connsiteY3" fmla="*/ 5333 h 10000"/>
              <a:gd name="connsiteX4" fmla="*/ 550 w 9993"/>
              <a:gd name="connsiteY4" fmla="*/ 9642 h 10000"/>
              <a:gd name="connsiteX5" fmla="*/ 5001 w 9993"/>
              <a:gd name="connsiteY5" fmla="*/ 9893 h 10000"/>
              <a:gd name="connsiteX6" fmla="*/ 9675 w 9993"/>
              <a:gd name="connsiteY6" fmla="*/ 9538 h 10000"/>
              <a:gd name="connsiteX7" fmla="*/ 9991 w 9993"/>
              <a:gd name="connsiteY7" fmla="*/ 5053 h 10000"/>
              <a:gd name="connsiteX8" fmla="*/ 9472 w 9993"/>
              <a:gd name="connsiteY8" fmla="*/ 410 h 10000"/>
              <a:gd name="connsiteX0" fmla="*/ 9401 w 10000"/>
              <a:gd name="connsiteY0" fmla="*/ 436 h 9968"/>
              <a:gd name="connsiteX1" fmla="*/ 5023 w 10000"/>
              <a:gd name="connsiteY1" fmla="*/ 63 h 9968"/>
              <a:gd name="connsiteX2" fmla="*/ 569 w 10000"/>
              <a:gd name="connsiteY2" fmla="*/ 491 h 9968"/>
              <a:gd name="connsiteX3" fmla="*/ 1 w 10000"/>
              <a:gd name="connsiteY3" fmla="*/ 5301 h 9968"/>
              <a:gd name="connsiteX4" fmla="*/ 550 w 10000"/>
              <a:gd name="connsiteY4" fmla="*/ 9610 h 9968"/>
              <a:gd name="connsiteX5" fmla="*/ 5005 w 10000"/>
              <a:gd name="connsiteY5" fmla="*/ 9861 h 9968"/>
              <a:gd name="connsiteX6" fmla="*/ 9682 w 10000"/>
              <a:gd name="connsiteY6" fmla="*/ 9506 h 9968"/>
              <a:gd name="connsiteX7" fmla="*/ 9998 w 10000"/>
              <a:gd name="connsiteY7" fmla="*/ 5021 h 9968"/>
              <a:gd name="connsiteX8" fmla="*/ 9401 w 10000"/>
              <a:gd name="connsiteY8" fmla="*/ 436 h 9968"/>
              <a:gd name="connsiteX0" fmla="*/ 9456 w 10000"/>
              <a:gd name="connsiteY0" fmla="*/ 427 h 10010"/>
              <a:gd name="connsiteX1" fmla="*/ 5023 w 10000"/>
              <a:gd name="connsiteY1" fmla="*/ 73 h 10010"/>
              <a:gd name="connsiteX2" fmla="*/ 569 w 10000"/>
              <a:gd name="connsiteY2" fmla="*/ 503 h 10010"/>
              <a:gd name="connsiteX3" fmla="*/ 1 w 10000"/>
              <a:gd name="connsiteY3" fmla="*/ 5328 h 10010"/>
              <a:gd name="connsiteX4" fmla="*/ 550 w 10000"/>
              <a:gd name="connsiteY4" fmla="*/ 9651 h 10010"/>
              <a:gd name="connsiteX5" fmla="*/ 5005 w 10000"/>
              <a:gd name="connsiteY5" fmla="*/ 9903 h 10010"/>
              <a:gd name="connsiteX6" fmla="*/ 9682 w 10000"/>
              <a:gd name="connsiteY6" fmla="*/ 9547 h 10010"/>
              <a:gd name="connsiteX7" fmla="*/ 9998 w 10000"/>
              <a:gd name="connsiteY7" fmla="*/ 5047 h 10010"/>
              <a:gd name="connsiteX8" fmla="*/ 9456 w 10000"/>
              <a:gd name="connsiteY8" fmla="*/ 427 h 10010"/>
              <a:gd name="connsiteX0" fmla="*/ 9458 w 10002"/>
              <a:gd name="connsiteY0" fmla="*/ 427 h 10010"/>
              <a:gd name="connsiteX1" fmla="*/ 5025 w 10002"/>
              <a:gd name="connsiteY1" fmla="*/ 73 h 10010"/>
              <a:gd name="connsiteX2" fmla="*/ 549 w 10002"/>
              <a:gd name="connsiteY2" fmla="*/ 444 h 10010"/>
              <a:gd name="connsiteX3" fmla="*/ 3 w 10002"/>
              <a:gd name="connsiteY3" fmla="*/ 5328 h 10010"/>
              <a:gd name="connsiteX4" fmla="*/ 552 w 10002"/>
              <a:gd name="connsiteY4" fmla="*/ 9651 h 10010"/>
              <a:gd name="connsiteX5" fmla="*/ 5007 w 10002"/>
              <a:gd name="connsiteY5" fmla="*/ 9903 h 10010"/>
              <a:gd name="connsiteX6" fmla="*/ 9684 w 10002"/>
              <a:gd name="connsiteY6" fmla="*/ 9547 h 10010"/>
              <a:gd name="connsiteX7" fmla="*/ 10000 w 10002"/>
              <a:gd name="connsiteY7" fmla="*/ 5047 h 10010"/>
              <a:gd name="connsiteX8" fmla="*/ 9458 w 10002"/>
              <a:gd name="connsiteY8" fmla="*/ 427 h 10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002" h="10010">
                <a:moveTo>
                  <a:pt x="9458" y="427"/>
                </a:moveTo>
                <a:cubicBezTo>
                  <a:pt x="8572" y="-295"/>
                  <a:pt x="6666" y="129"/>
                  <a:pt x="5025" y="73"/>
                </a:cubicBezTo>
                <a:cubicBezTo>
                  <a:pt x="3396" y="171"/>
                  <a:pt x="1083" y="-233"/>
                  <a:pt x="549" y="444"/>
                </a:cubicBezTo>
                <a:cubicBezTo>
                  <a:pt x="-74" y="1234"/>
                  <a:pt x="3" y="3794"/>
                  <a:pt x="3" y="5328"/>
                </a:cubicBezTo>
                <a:cubicBezTo>
                  <a:pt x="3" y="6862"/>
                  <a:pt x="97" y="9146"/>
                  <a:pt x="552" y="9651"/>
                </a:cubicBezTo>
                <a:cubicBezTo>
                  <a:pt x="1098" y="10255"/>
                  <a:pt x="3483" y="9920"/>
                  <a:pt x="5007" y="9903"/>
                </a:cubicBezTo>
                <a:cubicBezTo>
                  <a:pt x="6529" y="9886"/>
                  <a:pt x="9205" y="10083"/>
                  <a:pt x="9684" y="9547"/>
                </a:cubicBezTo>
                <a:cubicBezTo>
                  <a:pt x="10021" y="9168"/>
                  <a:pt x="10007" y="6583"/>
                  <a:pt x="10000" y="5047"/>
                </a:cubicBezTo>
                <a:cubicBezTo>
                  <a:pt x="9993" y="3512"/>
                  <a:pt x="10017" y="949"/>
                  <a:pt x="9458" y="427"/>
                </a:cubicBezTo>
                <a:close/>
              </a:path>
            </a:pathLst>
          </a:custGeom>
          <a:solidFill>
            <a:schemeClr val="bg1"/>
          </a:solidFill>
          <a:ln w="22225"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9"/>
          <p:cNvSpPr>
            <a:spLocks/>
          </p:cNvSpPr>
          <p:nvPr/>
        </p:nvSpPr>
        <p:spPr bwMode="auto">
          <a:xfrm rot="10800000">
            <a:off x="766503" y="1800808"/>
            <a:ext cx="3927553" cy="3530949"/>
          </a:xfrm>
          <a:custGeom>
            <a:avLst/>
            <a:gdLst>
              <a:gd name="T0" fmla="*/ 2466 w 2671"/>
              <a:gd name="T1" fmla="*/ 92 h 1682"/>
              <a:gd name="T2" fmla="*/ 200 w 2671"/>
              <a:gd name="T3" fmla="*/ 99 h 1682"/>
              <a:gd name="T4" fmla="*/ 169 w 2671"/>
              <a:gd name="T5" fmla="*/ 1583 h 1682"/>
              <a:gd name="T6" fmla="*/ 2481 w 2671"/>
              <a:gd name="T7" fmla="*/ 1562 h 1682"/>
              <a:gd name="T8" fmla="*/ 2466 w 2671"/>
              <a:gd name="T9" fmla="*/ 92 h 1682"/>
              <a:gd name="connsiteX0" fmla="*/ 9074 w 9535"/>
              <a:gd name="connsiteY0" fmla="*/ 447 h 9722"/>
              <a:gd name="connsiteX1" fmla="*/ 544 w 9535"/>
              <a:gd name="connsiteY1" fmla="*/ 264 h 9722"/>
              <a:gd name="connsiteX2" fmla="*/ 475 w 9535"/>
              <a:gd name="connsiteY2" fmla="*/ 9311 h 9722"/>
              <a:gd name="connsiteX3" fmla="*/ 9131 w 9535"/>
              <a:gd name="connsiteY3" fmla="*/ 9187 h 9722"/>
              <a:gd name="connsiteX4" fmla="*/ 9074 w 9535"/>
              <a:gd name="connsiteY4" fmla="*/ 447 h 9722"/>
              <a:gd name="connsiteX0" fmla="*/ 9519 w 10001"/>
              <a:gd name="connsiteY0" fmla="*/ 986 h 10526"/>
              <a:gd name="connsiteX1" fmla="*/ 5107 w 10001"/>
              <a:gd name="connsiteY1" fmla="*/ 519 h 10526"/>
              <a:gd name="connsiteX2" fmla="*/ 573 w 10001"/>
              <a:gd name="connsiteY2" fmla="*/ 798 h 10526"/>
              <a:gd name="connsiteX3" fmla="*/ 500 w 10001"/>
              <a:gd name="connsiteY3" fmla="*/ 10103 h 10526"/>
              <a:gd name="connsiteX4" fmla="*/ 9578 w 10001"/>
              <a:gd name="connsiteY4" fmla="*/ 9976 h 10526"/>
              <a:gd name="connsiteX5" fmla="*/ 9519 w 10001"/>
              <a:gd name="connsiteY5" fmla="*/ 986 h 10526"/>
              <a:gd name="connsiteX0" fmla="*/ 9561 w 10043"/>
              <a:gd name="connsiteY0" fmla="*/ 870 h 10410"/>
              <a:gd name="connsiteX1" fmla="*/ 5149 w 10043"/>
              <a:gd name="connsiteY1" fmla="*/ 403 h 10410"/>
              <a:gd name="connsiteX2" fmla="*/ 533 w 10043"/>
              <a:gd name="connsiteY2" fmla="*/ 862 h 10410"/>
              <a:gd name="connsiteX3" fmla="*/ 542 w 10043"/>
              <a:gd name="connsiteY3" fmla="*/ 9987 h 10410"/>
              <a:gd name="connsiteX4" fmla="*/ 9620 w 10043"/>
              <a:gd name="connsiteY4" fmla="*/ 9860 h 10410"/>
              <a:gd name="connsiteX5" fmla="*/ 9561 w 10043"/>
              <a:gd name="connsiteY5" fmla="*/ 870 h 10410"/>
              <a:gd name="connsiteX0" fmla="*/ 9572 w 10054"/>
              <a:gd name="connsiteY0" fmla="*/ 835 h 10375"/>
              <a:gd name="connsiteX1" fmla="*/ 5160 w 10054"/>
              <a:gd name="connsiteY1" fmla="*/ 368 h 10375"/>
              <a:gd name="connsiteX2" fmla="*/ 544 w 10054"/>
              <a:gd name="connsiteY2" fmla="*/ 827 h 10375"/>
              <a:gd name="connsiteX3" fmla="*/ 553 w 10054"/>
              <a:gd name="connsiteY3" fmla="*/ 9952 h 10375"/>
              <a:gd name="connsiteX4" fmla="*/ 9631 w 10054"/>
              <a:gd name="connsiteY4" fmla="*/ 9825 h 10375"/>
              <a:gd name="connsiteX5" fmla="*/ 9572 w 10054"/>
              <a:gd name="connsiteY5" fmla="*/ 835 h 10375"/>
              <a:gd name="connsiteX0" fmla="*/ 9532 w 10014"/>
              <a:gd name="connsiteY0" fmla="*/ 835 h 10375"/>
              <a:gd name="connsiteX1" fmla="*/ 5120 w 10014"/>
              <a:gd name="connsiteY1" fmla="*/ 368 h 10375"/>
              <a:gd name="connsiteX2" fmla="*/ 504 w 10014"/>
              <a:gd name="connsiteY2" fmla="*/ 827 h 10375"/>
              <a:gd name="connsiteX3" fmla="*/ 513 w 10014"/>
              <a:gd name="connsiteY3" fmla="*/ 9952 h 10375"/>
              <a:gd name="connsiteX4" fmla="*/ 9591 w 10014"/>
              <a:gd name="connsiteY4" fmla="*/ 9825 h 10375"/>
              <a:gd name="connsiteX5" fmla="*/ 9532 w 10014"/>
              <a:gd name="connsiteY5" fmla="*/ 835 h 10375"/>
              <a:gd name="connsiteX0" fmla="*/ 9532 w 10014"/>
              <a:gd name="connsiteY0" fmla="*/ 653 h 10193"/>
              <a:gd name="connsiteX1" fmla="*/ 5120 w 10014"/>
              <a:gd name="connsiteY1" fmla="*/ 186 h 10193"/>
              <a:gd name="connsiteX2" fmla="*/ 504 w 10014"/>
              <a:gd name="connsiteY2" fmla="*/ 645 h 10193"/>
              <a:gd name="connsiteX3" fmla="*/ 513 w 10014"/>
              <a:gd name="connsiteY3" fmla="*/ 9770 h 10193"/>
              <a:gd name="connsiteX4" fmla="*/ 9591 w 10014"/>
              <a:gd name="connsiteY4" fmla="*/ 9643 h 10193"/>
              <a:gd name="connsiteX5" fmla="*/ 9532 w 10014"/>
              <a:gd name="connsiteY5" fmla="*/ 653 h 10193"/>
              <a:gd name="connsiteX0" fmla="*/ 9532 w 10014"/>
              <a:gd name="connsiteY0" fmla="*/ 579 h 10119"/>
              <a:gd name="connsiteX1" fmla="*/ 5120 w 10014"/>
              <a:gd name="connsiteY1" fmla="*/ 112 h 10119"/>
              <a:gd name="connsiteX2" fmla="*/ 504 w 10014"/>
              <a:gd name="connsiteY2" fmla="*/ 571 h 10119"/>
              <a:gd name="connsiteX3" fmla="*/ 513 w 10014"/>
              <a:gd name="connsiteY3" fmla="*/ 9696 h 10119"/>
              <a:gd name="connsiteX4" fmla="*/ 9591 w 10014"/>
              <a:gd name="connsiteY4" fmla="*/ 9569 h 10119"/>
              <a:gd name="connsiteX5" fmla="*/ 9532 w 10014"/>
              <a:gd name="connsiteY5" fmla="*/ 579 h 10119"/>
              <a:gd name="connsiteX0" fmla="*/ 9560 w 10042"/>
              <a:gd name="connsiteY0" fmla="*/ 783 h 10323"/>
              <a:gd name="connsiteX1" fmla="*/ 5132 w 10042"/>
              <a:gd name="connsiteY1" fmla="*/ 521 h 10323"/>
              <a:gd name="connsiteX2" fmla="*/ 532 w 10042"/>
              <a:gd name="connsiteY2" fmla="*/ 775 h 10323"/>
              <a:gd name="connsiteX3" fmla="*/ 541 w 10042"/>
              <a:gd name="connsiteY3" fmla="*/ 9900 h 10323"/>
              <a:gd name="connsiteX4" fmla="*/ 9619 w 10042"/>
              <a:gd name="connsiteY4" fmla="*/ 9773 h 10323"/>
              <a:gd name="connsiteX5" fmla="*/ 9560 w 10042"/>
              <a:gd name="connsiteY5" fmla="*/ 783 h 10323"/>
              <a:gd name="connsiteX0" fmla="*/ 9562 w 10044"/>
              <a:gd name="connsiteY0" fmla="*/ 560 h 10100"/>
              <a:gd name="connsiteX1" fmla="*/ 5134 w 10044"/>
              <a:gd name="connsiteY1" fmla="*/ 298 h 10100"/>
              <a:gd name="connsiteX2" fmla="*/ 534 w 10044"/>
              <a:gd name="connsiteY2" fmla="*/ 552 h 10100"/>
              <a:gd name="connsiteX3" fmla="*/ 543 w 10044"/>
              <a:gd name="connsiteY3" fmla="*/ 9677 h 10100"/>
              <a:gd name="connsiteX4" fmla="*/ 9621 w 10044"/>
              <a:gd name="connsiteY4" fmla="*/ 9550 h 10100"/>
              <a:gd name="connsiteX5" fmla="*/ 9562 w 10044"/>
              <a:gd name="connsiteY5" fmla="*/ 560 h 10100"/>
              <a:gd name="connsiteX0" fmla="*/ 9598 w 10080"/>
              <a:gd name="connsiteY0" fmla="*/ 482 h 10022"/>
              <a:gd name="connsiteX1" fmla="*/ 5170 w 10080"/>
              <a:gd name="connsiteY1" fmla="*/ 220 h 10022"/>
              <a:gd name="connsiteX2" fmla="*/ 504 w 10080"/>
              <a:gd name="connsiteY2" fmla="*/ 602 h 10022"/>
              <a:gd name="connsiteX3" fmla="*/ 579 w 10080"/>
              <a:gd name="connsiteY3" fmla="*/ 9599 h 10022"/>
              <a:gd name="connsiteX4" fmla="*/ 9657 w 10080"/>
              <a:gd name="connsiteY4" fmla="*/ 9472 h 10022"/>
              <a:gd name="connsiteX5" fmla="*/ 9598 w 10080"/>
              <a:gd name="connsiteY5" fmla="*/ 482 h 10022"/>
              <a:gd name="connsiteX0" fmla="*/ 9553 w 10035"/>
              <a:gd name="connsiteY0" fmla="*/ 453 h 9993"/>
              <a:gd name="connsiteX1" fmla="*/ 5125 w 10035"/>
              <a:gd name="connsiteY1" fmla="*/ 191 h 9993"/>
              <a:gd name="connsiteX2" fmla="*/ 459 w 10035"/>
              <a:gd name="connsiteY2" fmla="*/ 573 h 9993"/>
              <a:gd name="connsiteX3" fmla="*/ 534 w 10035"/>
              <a:gd name="connsiteY3" fmla="*/ 9570 h 9993"/>
              <a:gd name="connsiteX4" fmla="*/ 9612 w 10035"/>
              <a:gd name="connsiteY4" fmla="*/ 9443 h 9993"/>
              <a:gd name="connsiteX5" fmla="*/ 9553 w 10035"/>
              <a:gd name="connsiteY5" fmla="*/ 453 h 9993"/>
              <a:gd name="connsiteX0" fmla="*/ 9520 w 10000"/>
              <a:gd name="connsiteY0" fmla="*/ 453 h 10000"/>
              <a:gd name="connsiteX1" fmla="*/ 5107 w 10000"/>
              <a:gd name="connsiteY1" fmla="*/ 191 h 10000"/>
              <a:gd name="connsiteX2" fmla="*/ 457 w 10000"/>
              <a:gd name="connsiteY2" fmla="*/ 573 h 10000"/>
              <a:gd name="connsiteX3" fmla="*/ 532 w 10000"/>
              <a:gd name="connsiteY3" fmla="*/ 9577 h 10000"/>
              <a:gd name="connsiteX4" fmla="*/ 9578 w 10000"/>
              <a:gd name="connsiteY4" fmla="*/ 9450 h 10000"/>
              <a:gd name="connsiteX5" fmla="*/ 9520 w 10000"/>
              <a:gd name="connsiteY5" fmla="*/ 453 h 10000"/>
              <a:gd name="connsiteX0" fmla="*/ 9520 w 10000"/>
              <a:gd name="connsiteY0" fmla="*/ 445 h 9992"/>
              <a:gd name="connsiteX1" fmla="*/ 5107 w 10000"/>
              <a:gd name="connsiteY1" fmla="*/ 183 h 9992"/>
              <a:gd name="connsiteX2" fmla="*/ 457 w 10000"/>
              <a:gd name="connsiteY2" fmla="*/ 565 h 9992"/>
              <a:gd name="connsiteX3" fmla="*/ 532 w 10000"/>
              <a:gd name="connsiteY3" fmla="*/ 9569 h 9992"/>
              <a:gd name="connsiteX4" fmla="*/ 9578 w 10000"/>
              <a:gd name="connsiteY4" fmla="*/ 9442 h 9992"/>
              <a:gd name="connsiteX5" fmla="*/ 9520 w 10000"/>
              <a:gd name="connsiteY5" fmla="*/ 445 h 9992"/>
              <a:gd name="connsiteX0" fmla="*/ 9561 w 10041"/>
              <a:gd name="connsiteY0" fmla="*/ 695 h 10250"/>
              <a:gd name="connsiteX1" fmla="*/ 5115 w 10041"/>
              <a:gd name="connsiteY1" fmla="*/ 356 h 10250"/>
              <a:gd name="connsiteX2" fmla="*/ 498 w 10041"/>
              <a:gd name="connsiteY2" fmla="*/ 815 h 10250"/>
              <a:gd name="connsiteX3" fmla="*/ 573 w 10041"/>
              <a:gd name="connsiteY3" fmla="*/ 9827 h 10250"/>
              <a:gd name="connsiteX4" fmla="*/ 9619 w 10041"/>
              <a:gd name="connsiteY4" fmla="*/ 9700 h 10250"/>
              <a:gd name="connsiteX5" fmla="*/ 9561 w 10041"/>
              <a:gd name="connsiteY5" fmla="*/ 695 h 10250"/>
              <a:gd name="connsiteX0" fmla="*/ 9561 w 9999"/>
              <a:gd name="connsiteY0" fmla="*/ 695 h 10250"/>
              <a:gd name="connsiteX1" fmla="*/ 5115 w 9999"/>
              <a:gd name="connsiteY1" fmla="*/ 356 h 10250"/>
              <a:gd name="connsiteX2" fmla="*/ 498 w 9999"/>
              <a:gd name="connsiteY2" fmla="*/ 815 h 10250"/>
              <a:gd name="connsiteX3" fmla="*/ 573 w 9999"/>
              <a:gd name="connsiteY3" fmla="*/ 9827 h 10250"/>
              <a:gd name="connsiteX4" fmla="*/ 9619 w 9999"/>
              <a:gd name="connsiteY4" fmla="*/ 9700 h 10250"/>
              <a:gd name="connsiteX5" fmla="*/ 9561 w 9999"/>
              <a:gd name="connsiteY5" fmla="*/ 695 h 10250"/>
              <a:gd name="connsiteX0" fmla="*/ 9562 w 10000"/>
              <a:gd name="connsiteY0" fmla="*/ 678 h 10000"/>
              <a:gd name="connsiteX1" fmla="*/ 5116 w 10000"/>
              <a:gd name="connsiteY1" fmla="*/ 347 h 10000"/>
              <a:gd name="connsiteX2" fmla="*/ 498 w 10000"/>
              <a:gd name="connsiteY2" fmla="*/ 795 h 10000"/>
              <a:gd name="connsiteX3" fmla="*/ 573 w 10000"/>
              <a:gd name="connsiteY3" fmla="*/ 9587 h 10000"/>
              <a:gd name="connsiteX4" fmla="*/ 9620 w 10000"/>
              <a:gd name="connsiteY4" fmla="*/ 9463 h 10000"/>
              <a:gd name="connsiteX5" fmla="*/ 9562 w 10000"/>
              <a:gd name="connsiteY5" fmla="*/ 678 h 10000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604 w 10042"/>
              <a:gd name="connsiteY0" fmla="*/ 678 h 10231"/>
              <a:gd name="connsiteX1" fmla="*/ 5158 w 10042"/>
              <a:gd name="connsiteY1" fmla="*/ 347 h 10231"/>
              <a:gd name="connsiteX2" fmla="*/ 540 w 10042"/>
              <a:gd name="connsiteY2" fmla="*/ 795 h 10231"/>
              <a:gd name="connsiteX3" fmla="*/ 615 w 10042"/>
              <a:gd name="connsiteY3" fmla="*/ 9587 h 10231"/>
              <a:gd name="connsiteX4" fmla="*/ 5174 w 10042"/>
              <a:gd name="connsiteY4" fmla="*/ 10029 h 10231"/>
              <a:gd name="connsiteX5" fmla="*/ 9662 w 10042"/>
              <a:gd name="connsiteY5" fmla="*/ 9463 h 10231"/>
              <a:gd name="connsiteX6" fmla="*/ 9604 w 10042"/>
              <a:gd name="connsiteY6" fmla="*/ 678 h 10231"/>
              <a:gd name="connsiteX0" fmla="*/ 9631 w 10069"/>
              <a:gd name="connsiteY0" fmla="*/ 685 h 10297"/>
              <a:gd name="connsiteX1" fmla="*/ 5185 w 10069"/>
              <a:gd name="connsiteY1" fmla="*/ 354 h 10297"/>
              <a:gd name="connsiteX2" fmla="*/ 567 w 10069"/>
              <a:gd name="connsiteY2" fmla="*/ 802 h 10297"/>
              <a:gd name="connsiteX3" fmla="*/ 593 w 10069"/>
              <a:gd name="connsiteY3" fmla="*/ 9694 h 10297"/>
              <a:gd name="connsiteX4" fmla="*/ 5201 w 10069"/>
              <a:gd name="connsiteY4" fmla="*/ 10036 h 10297"/>
              <a:gd name="connsiteX5" fmla="*/ 9689 w 10069"/>
              <a:gd name="connsiteY5" fmla="*/ 9470 h 10297"/>
              <a:gd name="connsiteX6" fmla="*/ 9631 w 10069"/>
              <a:gd name="connsiteY6" fmla="*/ 685 h 10297"/>
              <a:gd name="connsiteX0" fmla="*/ 9642 w 10080"/>
              <a:gd name="connsiteY0" fmla="*/ 685 h 10204"/>
              <a:gd name="connsiteX1" fmla="*/ 5196 w 10080"/>
              <a:gd name="connsiteY1" fmla="*/ 354 h 10204"/>
              <a:gd name="connsiteX2" fmla="*/ 578 w 10080"/>
              <a:gd name="connsiteY2" fmla="*/ 802 h 10204"/>
              <a:gd name="connsiteX3" fmla="*/ 604 w 10080"/>
              <a:gd name="connsiteY3" fmla="*/ 9694 h 10204"/>
              <a:gd name="connsiteX4" fmla="*/ 5212 w 10080"/>
              <a:gd name="connsiteY4" fmla="*/ 10036 h 10204"/>
              <a:gd name="connsiteX5" fmla="*/ 9700 w 10080"/>
              <a:gd name="connsiteY5" fmla="*/ 9470 h 10204"/>
              <a:gd name="connsiteX6" fmla="*/ 9642 w 10080"/>
              <a:gd name="connsiteY6" fmla="*/ 685 h 10204"/>
              <a:gd name="connsiteX0" fmla="*/ 9642 w 10204"/>
              <a:gd name="connsiteY0" fmla="*/ 772 h 10409"/>
              <a:gd name="connsiteX1" fmla="*/ 5196 w 10204"/>
              <a:gd name="connsiteY1" fmla="*/ 441 h 10409"/>
              <a:gd name="connsiteX2" fmla="*/ 578 w 10204"/>
              <a:gd name="connsiteY2" fmla="*/ 889 h 10409"/>
              <a:gd name="connsiteX3" fmla="*/ 604 w 10204"/>
              <a:gd name="connsiteY3" fmla="*/ 9781 h 10409"/>
              <a:gd name="connsiteX4" fmla="*/ 5212 w 10204"/>
              <a:gd name="connsiteY4" fmla="*/ 10123 h 10409"/>
              <a:gd name="connsiteX5" fmla="*/ 9651 w 10204"/>
              <a:gd name="connsiteY5" fmla="*/ 9758 h 10409"/>
              <a:gd name="connsiteX6" fmla="*/ 9642 w 10204"/>
              <a:gd name="connsiteY6" fmla="*/ 772 h 10409"/>
              <a:gd name="connsiteX0" fmla="*/ 9642 w 10230"/>
              <a:gd name="connsiteY0" fmla="*/ 772 h 10250"/>
              <a:gd name="connsiteX1" fmla="*/ 5196 w 10230"/>
              <a:gd name="connsiteY1" fmla="*/ 441 h 10250"/>
              <a:gd name="connsiteX2" fmla="*/ 578 w 10230"/>
              <a:gd name="connsiteY2" fmla="*/ 889 h 10250"/>
              <a:gd name="connsiteX3" fmla="*/ 604 w 10230"/>
              <a:gd name="connsiteY3" fmla="*/ 9781 h 10250"/>
              <a:gd name="connsiteX4" fmla="*/ 5212 w 10230"/>
              <a:gd name="connsiteY4" fmla="*/ 10123 h 10250"/>
              <a:gd name="connsiteX5" fmla="*/ 9651 w 10230"/>
              <a:gd name="connsiteY5" fmla="*/ 9758 h 10250"/>
              <a:gd name="connsiteX6" fmla="*/ 9642 w 10230"/>
              <a:gd name="connsiteY6" fmla="*/ 772 h 10250"/>
              <a:gd name="connsiteX0" fmla="*/ 9642 w 10133"/>
              <a:gd name="connsiteY0" fmla="*/ 772 h 10250"/>
              <a:gd name="connsiteX1" fmla="*/ 5196 w 10133"/>
              <a:gd name="connsiteY1" fmla="*/ 441 h 10250"/>
              <a:gd name="connsiteX2" fmla="*/ 578 w 10133"/>
              <a:gd name="connsiteY2" fmla="*/ 889 h 10250"/>
              <a:gd name="connsiteX3" fmla="*/ 604 w 10133"/>
              <a:gd name="connsiteY3" fmla="*/ 9781 h 10250"/>
              <a:gd name="connsiteX4" fmla="*/ 5212 w 10133"/>
              <a:gd name="connsiteY4" fmla="*/ 10123 h 10250"/>
              <a:gd name="connsiteX5" fmla="*/ 9651 w 10133"/>
              <a:gd name="connsiteY5" fmla="*/ 9758 h 10250"/>
              <a:gd name="connsiteX6" fmla="*/ 9642 w 10133"/>
              <a:gd name="connsiteY6" fmla="*/ 772 h 10250"/>
              <a:gd name="connsiteX0" fmla="*/ 9642 w 10150"/>
              <a:gd name="connsiteY0" fmla="*/ 779 h 10263"/>
              <a:gd name="connsiteX1" fmla="*/ 5196 w 10150"/>
              <a:gd name="connsiteY1" fmla="*/ 448 h 10263"/>
              <a:gd name="connsiteX2" fmla="*/ 578 w 10150"/>
              <a:gd name="connsiteY2" fmla="*/ 896 h 10263"/>
              <a:gd name="connsiteX3" fmla="*/ 604 w 10150"/>
              <a:gd name="connsiteY3" fmla="*/ 9788 h 10263"/>
              <a:gd name="connsiteX4" fmla="*/ 5212 w 10150"/>
              <a:gd name="connsiteY4" fmla="*/ 10130 h 10263"/>
              <a:gd name="connsiteX5" fmla="*/ 9684 w 10150"/>
              <a:gd name="connsiteY5" fmla="*/ 9865 h 10263"/>
              <a:gd name="connsiteX6" fmla="*/ 9642 w 10150"/>
              <a:gd name="connsiteY6" fmla="*/ 779 h 10263"/>
              <a:gd name="connsiteX0" fmla="*/ 9642 w 10204"/>
              <a:gd name="connsiteY0" fmla="*/ 779 h 10257"/>
              <a:gd name="connsiteX1" fmla="*/ 5196 w 10204"/>
              <a:gd name="connsiteY1" fmla="*/ 448 h 10257"/>
              <a:gd name="connsiteX2" fmla="*/ 578 w 10204"/>
              <a:gd name="connsiteY2" fmla="*/ 896 h 10257"/>
              <a:gd name="connsiteX3" fmla="*/ 604 w 10204"/>
              <a:gd name="connsiteY3" fmla="*/ 9788 h 10257"/>
              <a:gd name="connsiteX4" fmla="*/ 5212 w 10204"/>
              <a:gd name="connsiteY4" fmla="*/ 10130 h 10257"/>
              <a:gd name="connsiteX5" fmla="*/ 9684 w 10204"/>
              <a:gd name="connsiteY5" fmla="*/ 9865 h 10257"/>
              <a:gd name="connsiteX6" fmla="*/ 9642 w 10204"/>
              <a:gd name="connsiteY6" fmla="*/ 779 h 10257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23"/>
              <a:gd name="connsiteY0" fmla="*/ 686 h 10164"/>
              <a:gd name="connsiteX1" fmla="*/ 5196 w 10223"/>
              <a:gd name="connsiteY1" fmla="*/ 355 h 10164"/>
              <a:gd name="connsiteX2" fmla="*/ 578 w 10223"/>
              <a:gd name="connsiteY2" fmla="*/ 803 h 10164"/>
              <a:gd name="connsiteX3" fmla="*/ 604 w 10223"/>
              <a:gd name="connsiteY3" fmla="*/ 9695 h 10164"/>
              <a:gd name="connsiteX4" fmla="*/ 5212 w 10223"/>
              <a:gd name="connsiteY4" fmla="*/ 10037 h 10164"/>
              <a:gd name="connsiteX5" fmla="*/ 9684 w 10223"/>
              <a:gd name="connsiteY5" fmla="*/ 9772 h 10164"/>
              <a:gd name="connsiteX6" fmla="*/ 10111 w 10223"/>
              <a:gd name="connsiteY6" fmla="*/ 5246 h 10164"/>
              <a:gd name="connsiteX7" fmla="*/ 9642 w 10223"/>
              <a:gd name="connsiteY7" fmla="*/ 686 h 10164"/>
              <a:gd name="connsiteX0" fmla="*/ 9642 w 10136"/>
              <a:gd name="connsiteY0" fmla="*/ 686 h 10164"/>
              <a:gd name="connsiteX1" fmla="*/ 5196 w 10136"/>
              <a:gd name="connsiteY1" fmla="*/ 355 h 10164"/>
              <a:gd name="connsiteX2" fmla="*/ 578 w 10136"/>
              <a:gd name="connsiteY2" fmla="*/ 803 h 10164"/>
              <a:gd name="connsiteX3" fmla="*/ 604 w 10136"/>
              <a:gd name="connsiteY3" fmla="*/ 9695 h 10164"/>
              <a:gd name="connsiteX4" fmla="*/ 5212 w 10136"/>
              <a:gd name="connsiteY4" fmla="*/ 10037 h 10164"/>
              <a:gd name="connsiteX5" fmla="*/ 9684 w 10136"/>
              <a:gd name="connsiteY5" fmla="*/ 9772 h 10164"/>
              <a:gd name="connsiteX6" fmla="*/ 10111 w 10136"/>
              <a:gd name="connsiteY6" fmla="*/ 5246 h 10164"/>
              <a:gd name="connsiteX7" fmla="*/ 9642 w 10136"/>
              <a:gd name="connsiteY7" fmla="*/ 686 h 10164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182"/>
              <a:gd name="connsiteY0" fmla="*/ 686 h 10202"/>
              <a:gd name="connsiteX1" fmla="*/ 5196 w 10182"/>
              <a:gd name="connsiteY1" fmla="*/ 355 h 10202"/>
              <a:gd name="connsiteX2" fmla="*/ 578 w 10182"/>
              <a:gd name="connsiteY2" fmla="*/ 803 h 10202"/>
              <a:gd name="connsiteX3" fmla="*/ 604 w 10182"/>
              <a:gd name="connsiteY3" fmla="*/ 9695 h 10202"/>
              <a:gd name="connsiteX4" fmla="*/ 5212 w 10182"/>
              <a:gd name="connsiteY4" fmla="*/ 10037 h 10202"/>
              <a:gd name="connsiteX5" fmla="*/ 9684 w 10182"/>
              <a:gd name="connsiteY5" fmla="*/ 9772 h 10202"/>
              <a:gd name="connsiteX6" fmla="*/ 10160 w 10182"/>
              <a:gd name="connsiteY6" fmla="*/ 5271 h 10202"/>
              <a:gd name="connsiteX7" fmla="*/ 9642 w 10182"/>
              <a:gd name="connsiteY7" fmla="*/ 686 h 10202"/>
              <a:gd name="connsiteX0" fmla="*/ 9642 w 10190"/>
              <a:gd name="connsiteY0" fmla="*/ 686 h 10164"/>
              <a:gd name="connsiteX1" fmla="*/ 5196 w 10190"/>
              <a:gd name="connsiteY1" fmla="*/ 355 h 10164"/>
              <a:gd name="connsiteX2" fmla="*/ 578 w 10190"/>
              <a:gd name="connsiteY2" fmla="*/ 803 h 10164"/>
              <a:gd name="connsiteX3" fmla="*/ 604 w 10190"/>
              <a:gd name="connsiteY3" fmla="*/ 9695 h 10164"/>
              <a:gd name="connsiteX4" fmla="*/ 5212 w 10190"/>
              <a:gd name="connsiteY4" fmla="*/ 10037 h 10164"/>
              <a:gd name="connsiteX5" fmla="*/ 9684 w 10190"/>
              <a:gd name="connsiteY5" fmla="*/ 9772 h 10164"/>
              <a:gd name="connsiteX6" fmla="*/ 10160 w 10190"/>
              <a:gd name="connsiteY6" fmla="*/ 5271 h 10164"/>
              <a:gd name="connsiteX7" fmla="*/ 9642 w 10190"/>
              <a:gd name="connsiteY7" fmla="*/ 686 h 10164"/>
              <a:gd name="connsiteX0" fmla="*/ 9642 w 10161"/>
              <a:gd name="connsiteY0" fmla="*/ 686 h 10164"/>
              <a:gd name="connsiteX1" fmla="*/ 5196 w 10161"/>
              <a:gd name="connsiteY1" fmla="*/ 355 h 10164"/>
              <a:gd name="connsiteX2" fmla="*/ 578 w 10161"/>
              <a:gd name="connsiteY2" fmla="*/ 803 h 10164"/>
              <a:gd name="connsiteX3" fmla="*/ 604 w 10161"/>
              <a:gd name="connsiteY3" fmla="*/ 9695 h 10164"/>
              <a:gd name="connsiteX4" fmla="*/ 5212 w 10161"/>
              <a:gd name="connsiteY4" fmla="*/ 10037 h 10164"/>
              <a:gd name="connsiteX5" fmla="*/ 9684 w 10161"/>
              <a:gd name="connsiteY5" fmla="*/ 9772 h 10164"/>
              <a:gd name="connsiteX6" fmla="*/ 10160 w 10161"/>
              <a:gd name="connsiteY6" fmla="*/ 5271 h 10164"/>
              <a:gd name="connsiteX7" fmla="*/ 9642 w 10161"/>
              <a:gd name="connsiteY7" fmla="*/ 686 h 10164"/>
              <a:gd name="connsiteX0" fmla="*/ 9625 w 10144"/>
              <a:gd name="connsiteY0" fmla="*/ 684 h 10149"/>
              <a:gd name="connsiteX1" fmla="*/ 5179 w 10144"/>
              <a:gd name="connsiteY1" fmla="*/ 353 h 10149"/>
              <a:gd name="connsiteX2" fmla="*/ 561 w 10144"/>
              <a:gd name="connsiteY2" fmla="*/ 801 h 10149"/>
              <a:gd name="connsiteX3" fmla="*/ 620 w 10144"/>
              <a:gd name="connsiteY3" fmla="*/ 9668 h 10149"/>
              <a:gd name="connsiteX4" fmla="*/ 5195 w 10144"/>
              <a:gd name="connsiteY4" fmla="*/ 10035 h 10149"/>
              <a:gd name="connsiteX5" fmla="*/ 9667 w 10144"/>
              <a:gd name="connsiteY5" fmla="*/ 9770 h 10149"/>
              <a:gd name="connsiteX6" fmla="*/ 10143 w 10144"/>
              <a:gd name="connsiteY6" fmla="*/ 5269 h 10149"/>
              <a:gd name="connsiteX7" fmla="*/ 9625 w 10144"/>
              <a:gd name="connsiteY7" fmla="*/ 684 h 10149"/>
              <a:gd name="connsiteX0" fmla="*/ 9625 w 10144"/>
              <a:gd name="connsiteY0" fmla="*/ 684 h 10122"/>
              <a:gd name="connsiteX1" fmla="*/ 5179 w 10144"/>
              <a:gd name="connsiteY1" fmla="*/ 353 h 10122"/>
              <a:gd name="connsiteX2" fmla="*/ 561 w 10144"/>
              <a:gd name="connsiteY2" fmla="*/ 801 h 10122"/>
              <a:gd name="connsiteX3" fmla="*/ 620 w 10144"/>
              <a:gd name="connsiteY3" fmla="*/ 9668 h 10122"/>
              <a:gd name="connsiteX4" fmla="*/ 5195 w 10144"/>
              <a:gd name="connsiteY4" fmla="*/ 10035 h 10122"/>
              <a:gd name="connsiteX5" fmla="*/ 9667 w 10144"/>
              <a:gd name="connsiteY5" fmla="*/ 9770 h 10122"/>
              <a:gd name="connsiteX6" fmla="*/ 10143 w 10144"/>
              <a:gd name="connsiteY6" fmla="*/ 5269 h 10122"/>
              <a:gd name="connsiteX7" fmla="*/ 9625 w 10144"/>
              <a:gd name="connsiteY7" fmla="*/ 684 h 10122"/>
              <a:gd name="connsiteX0" fmla="*/ 9601 w 10120"/>
              <a:gd name="connsiteY0" fmla="*/ 684 h 10446"/>
              <a:gd name="connsiteX1" fmla="*/ 5155 w 10120"/>
              <a:gd name="connsiteY1" fmla="*/ 353 h 10446"/>
              <a:gd name="connsiteX2" fmla="*/ 553 w 10120"/>
              <a:gd name="connsiteY2" fmla="*/ 801 h 10446"/>
              <a:gd name="connsiteX3" fmla="*/ 596 w 10120"/>
              <a:gd name="connsiteY3" fmla="*/ 9668 h 10446"/>
              <a:gd name="connsiteX4" fmla="*/ 5171 w 10120"/>
              <a:gd name="connsiteY4" fmla="*/ 10035 h 10446"/>
              <a:gd name="connsiteX5" fmla="*/ 9643 w 10120"/>
              <a:gd name="connsiteY5" fmla="*/ 9770 h 10446"/>
              <a:gd name="connsiteX6" fmla="*/ 10119 w 10120"/>
              <a:gd name="connsiteY6" fmla="*/ 5269 h 10446"/>
              <a:gd name="connsiteX7" fmla="*/ 9601 w 10120"/>
              <a:gd name="connsiteY7" fmla="*/ 684 h 10446"/>
              <a:gd name="connsiteX0" fmla="*/ 9599 w 10118"/>
              <a:gd name="connsiteY0" fmla="*/ 430 h 9905"/>
              <a:gd name="connsiteX1" fmla="*/ 5153 w 10118"/>
              <a:gd name="connsiteY1" fmla="*/ 99 h 9905"/>
              <a:gd name="connsiteX2" fmla="*/ 551 w 10118"/>
              <a:gd name="connsiteY2" fmla="*/ 547 h 9905"/>
              <a:gd name="connsiteX3" fmla="*/ 89 w 10118"/>
              <a:gd name="connsiteY3" fmla="*/ 4589 h 9905"/>
              <a:gd name="connsiteX4" fmla="*/ 594 w 10118"/>
              <a:gd name="connsiteY4" fmla="*/ 9414 h 9905"/>
              <a:gd name="connsiteX5" fmla="*/ 5169 w 10118"/>
              <a:gd name="connsiteY5" fmla="*/ 9781 h 9905"/>
              <a:gd name="connsiteX6" fmla="*/ 9641 w 10118"/>
              <a:gd name="connsiteY6" fmla="*/ 9516 h 9905"/>
              <a:gd name="connsiteX7" fmla="*/ 10117 w 10118"/>
              <a:gd name="connsiteY7" fmla="*/ 5015 h 9905"/>
              <a:gd name="connsiteX8" fmla="*/ 9599 w 10118"/>
              <a:gd name="connsiteY8" fmla="*/ 430 h 9905"/>
              <a:gd name="connsiteX0" fmla="*/ 9464 w 9977"/>
              <a:gd name="connsiteY0" fmla="*/ 434 h 10000"/>
              <a:gd name="connsiteX1" fmla="*/ 5070 w 9977"/>
              <a:gd name="connsiteY1" fmla="*/ 100 h 10000"/>
              <a:gd name="connsiteX2" fmla="*/ 522 w 9977"/>
              <a:gd name="connsiteY2" fmla="*/ 552 h 10000"/>
              <a:gd name="connsiteX3" fmla="*/ 65 w 9977"/>
              <a:gd name="connsiteY3" fmla="*/ 4633 h 10000"/>
              <a:gd name="connsiteX4" fmla="*/ 564 w 9977"/>
              <a:gd name="connsiteY4" fmla="*/ 9504 h 10000"/>
              <a:gd name="connsiteX5" fmla="*/ 5086 w 9977"/>
              <a:gd name="connsiteY5" fmla="*/ 9875 h 10000"/>
              <a:gd name="connsiteX6" fmla="*/ 9506 w 9977"/>
              <a:gd name="connsiteY6" fmla="*/ 9607 h 10000"/>
              <a:gd name="connsiteX7" fmla="*/ 9976 w 9977"/>
              <a:gd name="connsiteY7" fmla="*/ 5063 h 10000"/>
              <a:gd name="connsiteX8" fmla="*/ 9464 w 9977"/>
              <a:gd name="connsiteY8" fmla="*/ 434 h 10000"/>
              <a:gd name="connsiteX0" fmla="*/ 9486 w 10000"/>
              <a:gd name="connsiteY0" fmla="*/ 436 h 10002"/>
              <a:gd name="connsiteX1" fmla="*/ 5082 w 10000"/>
              <a:gd name="connsiteY1" fmla="*/ 102 h 10002"/>
              <a:gd name="connsiteX2" fmla="*/ 572 w 10000"/>
              <a:gd name="connsiteY2" fmla="*/ 377 h 10002"/>
              <a:gd name="connsiteX3" fmla="*/ 65 w 10000"/>
              <a:gd name="connsiteY3" fmla="*/ 4635 h 10002"/>
              <a:gd name="connsiteX4" fmla="*/ 565 w 10000"/>
              <a:gd name="connsiteY4" fmla="*/ 9506 h 10002"/>
              <a:gd name="connsiteX5" fmla="*/ 5098 w 10000"/>
              <a:gd name="connsiteY5" fmla="*/ 9877 h 10002"/>
              <a:gd name="connsiteX6" fmla="*/ 9528 w 10000"/>
              <a:gd name="connsiteY6" fmla="*/ 9609 h 10002"/>
              <a:gd name="connsiteX7" fmla="*/ 9999 w 10000"/>
              <a:gd name="connsiteY7" fmla="*/ 5065 h 10002"/>
              <a:gd name="connsiteX8" fmla="*/ 9486 w 10000"/>
              <a:gd name="connsiteY8" fmla="*/ 436 h 10002"/>
              <a:gd name="connsiteX0" fmla="*/ 9422 w 9936"/>
              <a:gd name="connsiteY0" fmla="*/ 436 h 9996"/>
              <a:gd name="connsiteX1" fmla="*/ 5018 w 9936"/>
              <a:gd name="connsiteY1" fmla="*/ 102 h 9996"/>
              <a:gd name="connsiteX2" fmla="*/ 508 w 9936"/>
              <a:gd name="connsiteY2" fmla="*/ 377 h 9996"/>
              <a:gd name="connsiteX3" fmla="*/ 1 w 9936"/>
              <a:gd name="connsiteY3" fmla="*/ 4635 h 9996"/>
              <a:gd name="connsiteX4" fmla="*/ 501 w 9936"/>
              <a:gd name="connsiteY4" fmla="*/ 9506 h 9996"/>
              <a:gd name="connsiteX5" fmla="*/ 5034 w 9936"/>
              <a:gd name="connsiteY5" fmla="*/ 9877 h 9996"/>
              <a:gd name="connsiteX6" fmla="*/ 9464 w 9936"/>
              <a:gd name="connsiteY6" fmla="*/ 9609 h 9996"/>
              <a:gd name="connsiteX7" fmla="*/ 9935 w 9936"/>
              <a:gd name="connsiteY7" fmla="*/ 5065 h 9996"/>
              <a:gd name="connsiteX8" fmla="*/ 9422 w 9936"/>
              <a:gd name="connsiteY8" fmla="*/ 436 h 9996"/>
              <a:gd name="connsiteX0" fmla="*/ 9483 w 9971"/>
              <a:gd name="connsiteY0" fmla="*/ 436 h 10000"/>
              <a:gd name="connsiteX1" fmla="*/ 5050 w 9971"/>
              <a:gd name="connsiteY1" fmla="*/ 102 h 10000"/>
              <a:gd name="connsiteX2" fmla="*/ 511 w 9971"/>
              <a:gd name="connsiteY2" fmla="*/ 377 h 10000"/>
              <a:gd name="connsiteX3" fmla="*/ 1 w 9971"/>
              <a:gd name="connsiteY3" fmla="*/ 4637 h 10000"/>
              <a:gd name="connsiteX4" fmla="*/ 504 w 9971"/>
              <a:gd name="connsiteY4" fmla="*/ 9510 h 10000"/>
              <a:gd name="connsiteX5" fmla="*/ 5066 w 9971"/>
              <a:gd name="connsiteY5" fmla="*/ 9881 h 10000"/>
              <a:gd name="connsiteX6" fmla="*/ 9525 w 9971"/>
              <a:gd name="connsiteY6" fmla="*/ 9613 h 10000"/>
              <a:gd name="connsiteX7" fmla="*/ 9968 w 9971"/>
              <a:gd name="connsiteY7" fmla="*/ 5067 h 10000"/>
              <a:gd name="connsiteX8" fmla="*/ 9483 w 9971"/>
              <a:gd name="connsiteY8" fmla="*/ 436 h 10000"/>
              <a:gd name="connsiteX0" fmla="*/ 9511 w 9999"/>
              <a:gd name="connsiteY0" fmla="*/ 436 h 10012"/>
              <a:gd name="connsiteX1" fmla="*/ 5065 w 9999"/>
              <a:gd name="connsiteY1" fmla="*/ 102 h 10012"/>
              <a:gd name="connsiteX2" fmla="*/ 512 w 9999"/>
              <a:gd name="connsiteY2" fmla="*/ 377 h 10012"/>
              <a:gd name="connsiteX3" fmla="*/ 1 w 9999"/>
              <a:gd name="connsiteY3" fmla="*/ 4637 h 10012"/>
              <a:gd name="connsiteX4" fmla="*/ 505 w 9999"/>
              <a:gd name="connsiteY4" fmla="*/ 9510 h 10012"/>
              <a:gd name="connsiteX5" fmla="*/ 5081 w 9999"/>
              <a:gd name="connsiteY5" fmla="*/ 9881 h 10012"/>
              <a:gd name="connsiteX6" fmla="*/ 9522 w 9999"/>
              <a:gd name="connsiteY6" fmla="*/ 9637 h 10012"/>
              <a:gd name="connsiteX7" fmla="*/ 9997 w 9999"/>
              <a:gd name="connsiteY7" fmla="*/ 5067 h 10012"/>
              <a:gd name="connsiteX8" fmla="*/ 9511 w 9999"/>
              <a:gd name="connsiteY8" fmla="*/ 436 h 10012"/>
              <a:gd name="connsiteX0" fmla="*/ 9512 w 10003"/>
              <a:gd name="connsiteY0" fmla="*/ 435 h 10000"/>
              <a:gd name="connsiteX1" fmla="*/ 5066 w 10003"/>
              <a:gd name="connsiteY1" fmla="*/ 102 h 10000"/>
              <a:gd name="connsiteX2" fmla="*/ 512 w 10003"/>
              <a:gd name="connsiteY2" fmla="*/ 377 h 10000"/>
              <a:gd name="connsiteX3" fmla="*/ 1 w 10003"/>
              <a:gd name="connsiteY3" fmla="*/ 4631 h 10000"/>
              <a:gd name="connsiteX4" fmla="*/ 505 w 10003"/>
              <a:gd name="connsiteY4" fmla="*/ 9499 h 10000"/>
              <a:gd name="connsiteX5" fmla="*/ 5082 w 10003"/>
              <a:gd name="connsiteY5" fmla="*/ 9869 h 10000"/>
              <a:gd name="connsiteX6" fmla="*/ 9523 w 10003"/>
              <a:gd name="connsiteY6" fmla="*/ 9625 h 10000"/>
              <a:gd name="connsiteX7" fmla="*/ 9998 w 10003"/>
              <a:gd name="connsiteY7" fmla="*/ 5061 h 10000"/>
              <a:gd name="connsiteX8" fmla="*/ 9512 w 10003"/>
              <a:gd name="connsiteY8" fmla="*/ 435 h 10000"/>
              <a:gd name="connsiteX0" fmla="*/ 9512 w 10003"/>
              <a:gd name="connsiteY0" fmla="*/ 435 h 10000"/>
              <a:gd name="connsiteX1" fmla="*/ 5066 w 10003"/>
              <a:gd name="connsiteY1" fmla="*/ 102 h 10000"/>
              <a:gd name="connsiteX2" fmla="*/ 512 w 10003"/>
              <a:gd name="connsiteY2" fmla="*/ 377 h 10000"/>
              <a:gd name="connsiteX3" fmla="*/ 1 w 10003"/>
              <a:gd name="connsiteY3" fmla="*/ 4631 h 10000"/>
              <a:gd name="connsiteX4" fmla="*/ 505 w 10003"/>
              <a:gd name="connsiteY4" fmla="*/ 9499 h 10000"/>
              <a:gd name="connsiteX5" fmla="*/ 5082 w 10003"/>
              <a:gd name="connsiteY5" fmla="*/ 9869 h 10000"/>
              <a:gd name="connsiteX6" fmla="*/ 9523 w 10003"/>
              <a:gd name="connsiteY6" fmla="*/ 9625 h 10000"/>
              <a:gd name="connsiteX7" fmla="*/ 9998 w 10003"/>
              <a:gd name="connsiteY7" fmla="*/ 5061 h 10000"/>
              <a:gd name="connsiteX8" fmla="*/ 9512 w 10003"/>
              <a:gd name="connsiteY8" fmla="*/ 435 h 10000"/>
              <a:gd name="connsiteX0" fmla="*/ 9577 w 10068"/>
              <a:gd name="connsiteY0" fmla="*/ 435 h 9994"/>
              <a:gd name="connsiteX1" fmla="*/ 5131 w 10068"/>
              <a:gd name="connsiteY1" fmla="*/ 102 h 9994"/>
              <a:gd name="connsiteX2" fmla="*/ 577 w 10068"/>
              <a:gd name="connsiteY2" fmla="*/ 377 h 9994"/>
              <a:gd name="connsiteX3" fmla="*/ 66 w 10068"/>
              <a:gd name="connsiteY3" fmla="*/ 4631 h 9994"/>
              <a:gd name="connsiteX4" fmla="*/ 570 w 10068"/>
              <a:gd name="connsiteY4" fmla="*/ 9499 h 9994"/>
              <a:gd name="connsiteX5" fmla="*/ 5162 w 10068"/>
              <a:gd name="connsiteY5" fmla="*/ 9845 h 9994"/>
              <a:gd name="connsiteX6" fmla="*/ 9588 w 10068"/>
              <a:gd name="connsiteY6" fmla="*/ 9625 h 9994"/>
              <a:gd name="connsiteX7" fmla="*/ 10063 w 10068"/>
              <a:gd name="connsiteY7" fmla="*/ 5061 h 9994"/>
              <a:gd name="connsiteX8" fmla="*/ 9577 w 10068"/>
              <a:gd name="connsiteY8" fmla="*/ 435 h 9994"/>
              <a:gd name="connsiteX0" fmla="*/ 9447 w 9935"/>
              <a:gd name="connsiteY0" fmla="*/ 435 h 10084"/>
              <a:gd name="connsiteX1" fmla="*/ 5031 w 9935"/>
              <a:gd name="connsiteY1" fmla="*/ 102 h 10084"/>
              <a:gd name="connsiteX2" fmla="*/ 508 w 9935"/>
              <a:gd name="connsiteY2" fmla="*/ 377 h 10084"/>
              <a:gd name="connsiteX3" fmla="*/ 1 w 9935"/>
              <a:gd name="connsiteY3" fmla="*/ 4634 h 10084"/>
              <a:gd name="connsiteX4" fmla="*/ 501 w 9935"/>
              <a:gd name="connsiteY4" fmla="*/ 9505 h 10084"/>
              <a:gd name="connsiteX5" fmla="*/ 5062 w 9935"/>
              <a:gd name="connsiteY5" fmla="*/ 9851 h 10084"/>
              <a:gd name="connsiteX6" fmla="*/ 9458 w 9935"/>
              <a:gd name="connsiteY6" fmla="*/ 9631 h 10084"/>
              <a:gd name="connsiteX7" fmla="*/ 9930 w 9935"/>
              <a:gd name="connsiteY7" fmla="*/ 5064 h 10084"/>
              <a:gd name="connsiteX8" fmla="*/ 9447 w 9935"/>
              <a:gd name="connsiteY8" fmla="*/ 435 h 10084"/>
              <a:gd name="connsiteX0" fmla="*/ 9509 w 10000"/>
              <a:gd name="connsiteY0" fmla="*/ 431 h 10000"/>
              <a:gd name="connsiteX1" fmla="*/ 5064 w 10000"/>
              <a:gd name="connsiteY1" fmla="*/ 101 h 10000"/>
              <a:gd name="connsiteX2" fmla="*/ 511 w 10000"/>
              <a:gd name="connsiteY2" fmla="*/ 374 h 10000"/>
              <a:gd name="connsiteX3" fmla="*/ 1 w 10000"/>
              <a:gd name="connsiteY3" fmla="*/ 4595 h 10000"/>
              <a:gd name="connsiteX4" fmla="*/ 504 w 10000"/>
              <a:gd name="connsiteY4" fmla="*/ 9426 h 10000"/>
              <a:gd name="connsiteX5" fmla="*/ 5095 w 10000"/>
              <a:gd name="connsiteY5" fmla="*/ 9769 h 10000"/>
              <a:gd name="connsiteX6" fmla="*/ 9520 w 10000"/>
              <a:gd name="connsiteY6" fmla="*/ 9551 h 10000"/>
              <a:gd name="connsiteX7" fmla="*/ 9995 w 10000"/>
              <a:gd name="connsiteY7" fmla="*/ 5022 h 10000"/>
              <a:gd name="connsiteX8" fmla="*/ 9509 w 10000"/>
              <a:gd name="connsiteY8" fmla="*/ 431 h 10000"/>
              <a:gd name="connsiteX0" fmla="*/ 9509 w 10000"/>
              <a:gd name="connsiteY0" fmla="*/ 431 h 9855"/>
              <a:gd name="connsiteX1" fmla="*/ 5064 w 10000"/>
              <a:gd name="connsiteY1" fmla="*/ 101 h 9855"/>
              <a:gd name="connsiteX2" fmla="*/ 511 w 10000"/>
              <a:gd name="connsiteY2" fmla="*/ 374 h 9855"/>
              <a:gd name="connsiteX3" fmla="*/ 1 w 10000"/>
              <a:gd name="connsiteY3" fmla="*/ 4595 h 9855"/>
              <a:gd name="connsiteX4" fmla="*/ 504 w 10000"/>
              <a:gd name="connsiteY4" fmla="*/ 9426 h 9855"/>
              <a:gd name="connsiteX5" fmla="*/ 5095 w 10000"/>
              <a:gd name="connsiteY5" fmla="*/ 9769 h 9855"/>
              <a:gd name="connsiteX6" fmla="*/ 9520 w 10000"/>
              <a:gd name="connsiteY6" fmla="*/ 9551 h 9855"/>
              <a:gd name="connsiteX7" fmla="*/ 9995 w 10000"/>
              <a:gd name="connsiteY7" fmla="*/ 5022 h 9855"/>
              <a:gd name="connsiteX8" fmla="*/ 9509 w 10000"/>
              <a:gd name="connsiteY8" fmla="*/ 431 h 9855"/>
              <a:gd name="connsiteX0" fmla="*/ 9509 w 10000"/>
              <a:gd name="connsiteY0" fmla="*/ 437 h 10097"/>
              <a:gd name="connsiteX1" fmla="*/ 5064 w 10000"/>
              <a:gd name="connsiteY1" fmla="*/ 102 h 10097"/>
              <a:gd name="connsiteX2" fmla="*/ 511 w 10000"/>
              <a:gd name="connsiteY2" fmla="*/ 380 h 10097"/>
              <a:gd name="connsiteX3" fmla="*/ 1 w 10000"/>
              <a:gd name="connsiteY3" fmla="*/ 4663 h 10097"/>
              <a:gd name="connsiteX4" fmla="*/ 504 w 10000"/>
              <a:gd name="connsiteY4" fmla="*/ 9565 h 10097"/>
              <a:gd name="connsiteX5" fmla="*/ 5095 w 10000"/>
              <a:gd name="connsiteY5" fmla="*/ 9913 h 10097"/>
              <a:gd name="connsiteX6" fmla="*/ 9520 w 10000"/>
              <a:gd name="connsiteY6" fmla="*/ 9692 h 10097"/>
              <a:gd name="connsiteX7" fmla="*/ 9995 w 10000"/>
              <a:gd name="connsiteY7" fmla="*/ 5096 h 10097"/>
              <a:gd name="connsiteX8" fmla="*/ 9509 w 10000"/>
              <a:gd name="connsiteY8" fmla="*/ 437 h 10097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84 h 10099"/>
              <a:gd name="connsiteX1" fmla="*/ 5073 w 10009"/>
              <a:gd name="connsiteY1" fmla="*/ 149 h 10099"/>
              <a:gd name="connsiteX2" fmla="*/ 520 w 10009"/>
              <a:gd name="connsiteY2" fmla="*/ 355 h 10099"/>
              <a:gd name="connsiteX3" fmla="*/ 10 w 10009"/>
              <a:gd name="connsiteY3" fmla="*/ 4710 h 10099"/>
              <a:gd name="connsiteX4" fmla="*/ 391 w 10009"/>
              <a:gd name="connsiteY4" fmla="*/ 9540 h 10099"/>
              <a:gd name="connsiteX5" fmla="*/ 5104 w 10009"/>
              <a:gd name="connsiteY5" fmla="*/ 9960 h 10099"/>
              <a:gd name="connsiteX6" fmla="*/ 9529 w 10009"/>
              <a:gd name="connsiteY6" fmla="*/ 9739 h 10099"/>
              <a:gd name="connsiteX7" fmla="*/ 10004 w 10009"/>
              <a:gd name="connsiteY7" fmla="*/ 5143 h 10099"/>
              <a:gd name="connsiteX8" fmla="*/ 9518 w 10009"/>
              <a:gd name="connsiteY8" fmla="*/ 484 h 10099"/>
              <a:gd name="connsiteX0" fmla="*/ 9518 w 10009"/>
              <a:gd name="connsiteY0" fmla="*/ 436 h 10051"/>
              <a:gd name="connsiteX1" fmla="*/ 5073 w 10009"/>
              <a:gd name="connsiteY1" fmla="*/ 101 h 10051"/>
              <a:gd name="connsiteX2" fmla="*/ 520 w 10009"/>
              <a:gd name="connsiteY2" fmla="*/ 307 h 10051"/>
              <a:gd name="connsiteX3" fmla="*/ 10 w 10009"/>
              <a:gd name="connsiteY3" fmla="*/ 4662 h 10051"/>
              <a:gd name="connsiteX4" fmla="*/ 391 w 10009"/>
              <a:gd name="connsiteY4" fmla="*/ 9492 h 10051"/>
              <a:gd name="connsiteX5" fmla="*/ 5104 w 10009"/>
              <a:gd name="connsiteY5" fmla="*/ 9912 h 10051"/>
              <a:gd name="connsiteX6" fmla="*/ 9529 w 10009"/>
              <a:gd name="connsiteY6" fmla="*/ 9691 h 10051"/>
              <a:gd name="connsiteX7" fmla="*/ 10004 w 10009"/>
              <a:gd name="connsiteY7" fmla="*/ 5095 h 10051"/>
              <a:gd name="connsiteX8" fmla="*/ 9518 w 10009"/>
              <a:gd name="connsiteY8" fmla="*/ 436 h 10051"/>
              <a:gd name="connsiteX0" fmla="*/ 9646 w 10137"/>
              <a:gd name="connsiteY0" fmla="*/ 436 h 10051"/>
              <a:gd name="connsiteX1" fmla="*/ 5201 w 10137"/>
              <a:gd name="connsiteY1" fmla="*/ 101 h 10051"/>
              <a:gd name="connsiteX2" fmla="*/ 648 w 10137"/>
              <a:gd name="connsiteY2" fmla="*/ 307 h 10051"/>
              <a:gd name="connsiteX3" fmla="*/ 2 w 10137"/>
              <a:gd name="connsiteY3" fmla="*/ 4855 h 10051"/>
              <a:gd name="connsiteX4" fmla="*/ 519 w 10137"/>
              <a:gd name="connsiteY4" fmla="*/ 9492 h 10051"/>
              <a:gd name="connsiteX5" fmla="*/ 5232 w 10137"/>
              <a:gd name="connsiteY5" fmla="*/ 9912 h 10051"/>
              <a:gd name="connsiteX6" fmla="*/ 9657 w 10137"/>
              <a:gd name="connsiteY6" fmla="*/ 9691 h 10051"/>
              <a:gd name="connsiteX7" fmla="*/ 10132 w 10137"/>
              <a:gd name="connsiteY7" fmla="*/ 5095 h 10051"/>
              <a:gd name="connsiteX8" fmla="*/ 9646 w 10137"/>
              <a:gd name="connsiteY8" fmla="*/ 436 h 10051"/>
              <a:gd name="connsiteX0" fmla="*/ 9647 w 10138"/>
              <a:gd name="connsiteY0" fmla="*/ 436 h 10051"/>
              <a:gd name="connsiteX1" fmla="*/ 5202 w 10138"/>
              <a:gd name="connsiteY1" fmla="*/ 101 h 10051"/>
              <a:gd name="connsiteX2" fmla="*/ 479 w 10138"/>
              <a:gd name="connsiteY2" fmla="*/ 350 h 10051"/>
              <a:gd name="connsiteX3" fmla="*/ 3 w 10138"/>
              <a:gd name="connsiteY3" fmla="*/ 4855 h 10051"/>
              <a:gd name="connsiteX4" fmla="*/ 520 w 10138"/>
              <a:gd name="connsiteY4" fmla="*/ 9492 h 10051"/>
              <a:gd name="connsiteX5" fmla="*/ 5233 w 10138"/>
              <a:gd name="connsiteY5" fmla="*/ 9912 h 10051"/>
              <a:gd name="connsiteX6" fmla="*/ 9658 w 10138"/>
              <a:gd name="connsiteY6" fmla="*/ 9691 h 10051"/>
              <a:gd name="connsiteX7" fmla="*/ 10133 w 10138"/>
              <a:gd name="connsiteY7" fmla="*/ 5095 h 10051"/>
              <a:gd name="connsiteX8" fmla="*/ 9647 w 10138"/>
              <a:gd name="connsiteY8" fmla="*/ 436 h 10051"/>
              <a:gd name="connsiteX0" fmla="*/ 9647 w 10138"/>
              <a:gd name="connsiteY0" fmla="*/ 444 h 10059"/>
              <a:gd name="connsiteX1" fmla="*/ 5202 w 10138"/>
              <a:gd name="connsiteY1" fmla="*/ 109 h 10059"/>
              <a:gd name="connsiteX2" fmla="*/ 479 w 10138"/>
              <a:gd name="connsiteY2" fmla="*/ 358 h 10059"/>
              <a:gd name="connsiteX3" fmla="*/ 3 w 10138"/>
              <a:gd name="connsiteY3" fmla="*/ 4863 h 10059"/>
              <a:gd name="connsiteX4" fmla="*/ 520 w 10138"/>
              <a:gd name="connsiteY4" fmla="*/ 9500 h 10059"/>
              <a:gd name="connsiteX5" fmla="*/ 5233 w 10138"/>
              <a:gd name="connsiteY5" fmla="*/ 9920 h 10059"/>
              <a:gd name="connsiteX6" fmla="*/ 9658 w 10138"/>
              <a:gd name="connsiteY6" fmla="*/ 9699 h 10059"/>
              <a:gd name="connsiteX7" fmla="*/ 10133 w 10138"/>
              <a:gd name="connsiteY7" fmla="*/ 5103 h 10059"/>
              <a:gd name="connsiteX8" fmla="*/ 9647 w 10138"/>
              <a:gd name="connsiteY8" fmla="*/ 444 h 10059"/>
              <a:gd name="connsiteX0" fmla="*/ 9647 w 10138"/>
              <a:gd name="connsiteY0" fmla="*/ 444 h 10059"/>
              <a:gd name="connsiteX1" fmla="*/ 5202 w 10138"/>
              <a:gd name="connsiteY1" fmla="*/ 109 h 10059"/>
              <a:gd name="connsiteX2" fmla="*/ 479 w 10138"/>
              <a:gd name="connsiteY2" fmla="*/ 358 h 10059"/>
              <a:gd name="connsiteX3" fmla="*/ 3 w 10138"/>
              <a:gd name="connsiteY3" fmla="*/ 4863 h 10059"/>
              <a:gd name="connsiteX4" fmla="*/ 520 w 10138"/>
              <a:gd name="connsiteY4" fmla="*/ 9500 h 10059"/>
              <a:gd name="connsiteX5" fmla="*/ 5233 w 10138"/>
              <a:gd name="connsiteY5" fmla="*/ 9920 h 10059"/>
              <a:gd name="connsiteX6" fmla="*/ 9658 w 10138"/>
              <a:gd name="connsiteY6" fmla="*/ 9699 h 10059"/>
              <a:gd name="connsiteX7" fmla="*/ 10133 w 10138"/>
              <a:gd name="connsiteY7" fmla="*/ 5103 h 10059"/>
              <a:gd name="connsiteX8" fmla="*/ 9647 w 10138"/>
              <a:gd name="connsiteY8" fmla="*/ 444 h 10059"/>
              <a:gd name="connsiteX0" fmla="*/ 9647 w 10138"/>
              <a:gd name="connsiteY0" fmla="*/ 489 h 10104"/>
              <a:gd name="connsiteX1" fmla="*/ 4976 w 10138"/>
              <a:gd name="connsiteY1" fmla="*/ 47 h 10104"/>
              <a:gd name="connsiteX2" fmla="*/ 479 w 10138"/>
              <a:gd name="connsiteY2" fmla="*/ 403 h 10104"/>
              <a:gd name="connsiteX3" fmla="*/ 3 w 10138"/>
              <a:gd name="connsiteY3" fmla="*/ 4908 h 10104"/>
              <a:gd name="connsiteX4" fmla="*/ 520 w 10138"/>
              <a:gd name="connsiteY4" fmla="*/ 9545 h 10104"/>
              <a:gd name="connsiteX5" fmla="*/ 5233 w 10138"/>
              <a:gd name="connsiteY5" fmla="*/ 9965 h 10104"/>
              <a:gd name="connsiteX6" fmla="*/ 9658 w 10138"/>
              <a:gd name="connsiteY6" fmla="*/ 9744 h 10104"/>
              <a:gd name="connsiteX7" fmla="*/ 10133 w 10138"/>
              <a:gd name="connsiteY7" fmla="*/ 5148 h 10104"/>
              <a:gd name="connsiteX8" fmla="*/ 9647 w 10138"/>
              <a:gd name="connsiteY8" fmla="*/ 489 h 10104"/>
              <a:gd name="connsiteX0" fmla="*/ 9783 w 10174"/>
              <a:gd name="connsiteY0" fmla="*/ 464 h 10122"/>
              <a:gd name="connsiteX1" fmla="*/ 4976 w 10174"/>
              <a:gd name="connsiteY1" fmla="*/ 65 h 10122"/>
              <a:gd name="connsiteX2" fmla="*/ 479 w 10174"/>
              <a:gd name="connsiteY2" fmla="*/ 421 h 10122"/>
              <a:gd name="connsiteX3" fmla="*/ 3 w 10174"/>
              <a:gd name="connsiteY3" fmla="*/ 4926 h 10122"/>
              <a:gd name="connsiteX4" fmla="*/ 520 w 10174"/>
              <a:gd name="connsiteY4" fmla="*/ 9563 h 10122"/>
              <a:gd name="connsiteX5" fmla="*/ 5233 w 10174"/>
              <a:gd name="connsiteY5" fmla="*/ 9983 h 10122"/>
              <a:gd name="connsiteX6" fmla="*/ 9658 w 10174"/>
              <a:gd name="connsiteY6" fmla="*/ 9762 h 10122"/>
              <a:gd name="connsiteX7" fmla="*/ 10133 w 10174"/>
              <a:gd name="connsiteY7" fmla="*/ 5166 h 10122"/>
              <a:gd name="connsiteX8" fmla="*/ 9783 w 10174"/>
              <a:gd name="connsiteY8" fmla="*/ 464 h 10122"/>
              <a:gd name="connsiteX0" fmla="*/ 9783 w 10325"/>
              <a:gd name="connsiteY0" fmla="*/ 464 h 10122"/>
              <a:gd name="connsiteX1" fmla="*/ 4976 w 10325"/>
              <a:gd name="connsiteY1" fmla="*/ 65 h 10122"/>
              <a:gd name="connsiteX2" fmla="*/ 479 w 10325"/>
              <a:gd name="connsiteY2" fmla="*/ 421 h 10122"/>
              <a:gd name="connsiteX3" fmla="*/ 3 w 10325"/>
              <a:gd name="connsiteY3" fmla="*/ 4926 h 10122"/>
              <a:gd name="connsiteX4" fmla="*/ 520 w 10325"/>
              <a:gd name="connsiteY4" fmla="*/ 9563 h 10122"/>
              <a:gd name="connsiteX5" fmla="*/ 5233 w 10325"/>
              <a:gd name="connsiteY5" fmla="*/ 9983 h 10122"/>
              <a:gd name="connsiteX6" fmla="*/ 9658 w 10325"/>
              <a:gd name="connsiteY6" fmla="*/ 9762 h 10122"/>
              <a:gd name="connsiteX7" fmla="*/ 10325 w 10325"/>
              <a:gd name="connsiteY7" fmla="*/ 4952 h 10122"/>
              <a:gd name="connsiteX8" fmla="*/ 9783 w 10325"/>
              <a:gd name="connsiteY8" fmla="*/ 464 h 10122"/>
              <a:gd name="connsiteX0" fmla="*/ 9783 w 10364"/>
              <a:gd name="connsiteY0" fmla="*/ 464 h 10136"/>
              <a:gd name="connsiteX1" fmla="*/ 4976 w 10364"/>
              <a:gd name="connsiteY1" fmla="*/ 65 h 10136"/>
              <a:gd name="connsiteX2" fmla="*/ 479 w 10364"/>
              <a:gd name="connsiteY2" fmla="*/ 421 h 10136"/>
              <a:gd name="connsiteX3" fmla="*/ 3 w 10364"/>
              <a:gd name="connsiteY3" fmla="*/ 4926 h 10136"/>
              <a:gd name="connsiteX4" fmla="*/ 520 w 10364"/>
              <a:gd name="connsiteY4" fmla="*/ 9563 h 10136"/>
              <a:gd name="connsiteX5" fmla="*/ 5233 w 10364"/>
              <a:gd name="connsiteY5" fmla="*/ 9983 h 10136"/>
              <a:gd name="connsiteX6" fmla="*/ 9986 w 10364"/>
              <a:gd name="connsiteY6" fmla="*/ 9527 h 10136"/>
              <a:gd name="connsiteX7" fmla="*/ 10325 w 10364"/>
              <a:gd name="connsiteY7" fmla="*/ 4952 h 10136"/>
              <a:gd name="connsiteX8" fmla="*/ 9783 w 10364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467"/>
              <a:gd name="connsiteY0" fmla="*/ 464 h 10099"/>
              <a:gd name="connsiteX1" fmla="*/ 4976 w 10467"/>
              <a:gd name="connsiteY1" fmla="*/ 65 h 10099"/>
              <a:gd name="connsiteX2" fmla="*/ 479 w 10467"/>
              <a:gd name="connsiteY2" fmla="*/ 421 h 10099"/>
              <a:gd name="connsiteX3" fmla="*/ 3 w 10467"/>
              <a:gd name="connsiteY3" fmla="*/ 4926 h 10099"/>
              <a:gd name="connsiteX4" fmla="*/ 520 w 10467"/>
              <a:gd name="connsiteY4" fmla="*/ 9563 h 10099"/>
              <a:gd name="connsiteX5" fmla="*/ 5403 w 10467"/>
              <a:gd name="connsiteY5" fmla="*/ 9897 h 10099"/>
              <a:gd name="connsiteX6" fmla="*/ 9986 w 10467"/>
              <a:gd name="connsiteY6" fmla="*/ 9527 h 10099"/>
              <a:gd name="connsiteX7" fmla="*/ 10325 w 10467"/>
              <a:gd name="connsiteY7" fmla="*/ 4952 h 10099"/>
              <a:gd name="connsiteX8" fmla="*/ 9783 w 10467"/>
              <a:gd name="connsiteY8" fmla="*/ 464 h 10099"/>
              <a:gd name="connsiteX0" fmla="*/ 9783 w 10467"/>
              <a:gd name="connsiteY0" fmla="*/ 464 h 10112"/>
              <a:gd name="connsiteX1" fmla="*/ 4976 w 10467"/>
              <a:gd name="connsiteY1" fmla="*/ 65 h 10112"/>
              <a:gd name="connsiteX2" fmla="*/ 479 w 10467"/>
              <a:gd name="connsiteY2" fmla="*/ 421 h 10112"/>
              <a:gd name="connsiteX3" fmla="*/ 3 w 10467"/>
              <a:gd name="connsiteY3" fmla="*/ 4926 h 10112"/>
              <a:gd name="connsiteX4" fmla="*/ 418 w 10467"/>
              <a:gd name="connsiteY4" fmla="*/ 9584 h 10112"/>
              <a:gd name="connsiteX5" fmla="*/ 5403 w 10467"/>
              <a:gd name="connsiteY5" fmla="*/ 9897 h 10112"/>
              <a:gd name="connsiteX6" fmla="*/ 9986 w 10467"/>
              <a:gd name="connsiteY6" fmla="*/ 9527 h 10112"/>
              <a:gd name="connsiteX7" fmla="*/ 10325 w 10467"/>
              <a:gd name="connsiteY7" fmla="*/ 4952 h 10112"/>
              <a:gd name="connsiteX8" fmla="*/ 9783 w 10467"/>
              <a:gd name="connsiteY8" fmla="*/ 464 h 10112"/>
              <a:gd name="connsiteX0" fmla="*/ 9783 w 10467"/>
              <a:gd name="connsiteY0" fmla="*/ 464 h 10168"/>
              <a:gd name="connsiteX1" fmla="*/ 4976 w 10467"/>
              <a:gd name="connsiteY1" fmla="*/ 65 h 10168"/>
              <a:gd name="connsiteX2" fmla="*/ 479 w 10467"/>
              <a:gd name="connsiteY2" fmla="*/ 421 h 10168"/>
              <a:gd name="connsiteX3" fmla="*/ 3 w 10467"/>
              <a:gd name="connsiteY3" fmla="*/ 4926 h 10168"/>
              <a:gd name="connsiteX4" fmla="*/ 418 w 10467"/>
              <a:gd name="connsiteY4" fmla="*/ 9584 h 10168"/>
              <a:gd name="connsiteX5" fmla="*/ 5403 w 10467"/>
              <a:gd name="connsiteY5" fmla="*/ 10025 h 10168"/>
              <a:gd name="connsiteX6" fmla="*/ 9986 w 10467"/>
              <a:gd name="connsiteY6" fmla="*/ 9527 h 10168"/>
              <a:gd name="connsiteX7" fmla="*/ 10325 w 10467"/>
              <a:gd name="connsiteY7" fmla="*/ 4952 h 10168"/>
              <a:gd name="connsiteX8" fmla="*/ 9783 w 10467"/>
              <a:gd name="connsiteY8" fmla="*/ 464 h 10168"/>
              <a:gd name="connsiteX0" fmla="*/ 9783 w 10467"/>
              <a:gd name="connsiteY0" fmla="*/ 464 h 10168"/>
              <a:gd name="connsiteX1" fmla="*/ 4976 w 10467"/>
              <a:gd name="connsiteY1" fmla="*/ 65 h 10168"/>
              <a:gd name="connsiteX2" fmla="*/ 479 w 10467"/>
              <a:gd name="connsiteY2" fmla="*/ 421 h 10168"/>
              <a:gd name="connsiteX3" fmla="*/ 3 w 10467"/>
              <a:gd name="connsiteY3" fmla="*/ 4926 h 10168"/>
              <a:gd name="connsiteX4" fmla="*/ 418 w 10467"/>
              <a:gd name="connsiteY4" fmla="*/ 9584 h 10168"/>
              <a:gd name="connsiteX5" fmla="*/ 5403 w 10467"/>
              <a:gd name="connsiteY5" fmla="*/ 10025 h 10168"/>
              <a:gd name="connsiteX6" fmla="*/ 9986 w 10467"/>
              <a:gd name="connsiteY6" fmla="*/ 9527 h 10168"/>
              <a:gd name="connsiteX7" fmla="*/ 10325 w 10467"/>
              <a:gd name="connsiteY7" fmla="*/ 4952 h 10168"/>
              <a:gd name="connsiteX8" fmla="*/ 9783 w 10467"/>
              <a:gd name="connsiteY8" fmla="*/ 464 h 10168"/>
              <a:gd name="connsiteX0" fmla="*/ 9783 w 10399"/>
              <a:gd name="connsiteY0" fmla="*/ 464 h 10244"/>
              <a:gd name="connsiteX1" fmla="*/ 4976 w 10399"/>
              <a:gd name="connsiteY1" fmla="*/ 65 h 10244"/>
              <a:gd name="connsiteX2" fmla="*/ 479 w 10399"/>
              <a:gd name="connsiteY2" fmla="*/ 421 h 10244"/>
              <a:gd name="connsiteX3" fmla="*/ 3 w 10399"/>
              <a:gd name="connsiteY3" fmla="*/ 4926 h 10244"/>
              <a:gd name="connsiteX4" fmla="*/ 418 w 10399"/>
              <a:gd name="connsiteY4" fmla="*/ 9584 h 10244"/>
              <a:gd name="connsiteX5" fmla="*/ 5403 w 10399"/>
              <a:gd name="connsiteY5" fmla="*/ 10025 h 10244"/>
              <a:gd name="connsiteX6" fmla="*/ 9850 w 10399"/>
              <a:gd name="connsiteY6" fmla="*/ 9784 h 10244"/>
              <a:gd name="connsiteX7" fmla="*/ 10325 w 10399"/>
              <a:gd name="connsiteY7" fmla="*/ 4952 h 10244"/>
              <a:gd name="connsiteX8" fmla="*/ 9783 w 10399"/>
              <a:gd name="connsiteY8" fmla="*/ 464 h 10244"/>
              <a:gd name="connsiteX0" fmla="*/ 9783 w 10399"/>
              <a:gd name="connsiteY0" fmla="*/ 464 h 10152"/>
              <a:gd name="connsiteX1" fmla="*/ 4976 w 10399"/>
              <a:gd name="connsiteY1" fmla="*/ 65 h 10152"/>
              <a:gd name="connsiteX2" fmla="*/ 479 w 10399"/>
              <a:gd name="connsiteY2" fmla="*/ 421 h 10152"/>
              <a:gd name="connsiteX3" fmla="*/ 3 w 10399"/>
              <a:gd name="connsiteY3" fmla="*/ 4926 h 10152"/>
              <a:gd name="connsiteX4" fmla="*/ 418 w 10399"/>
              <a:gd name="connsiteY4" fmla="*/ 9584 h 10152"/>
              <a:gd name="connsiteX5" fmla="*/ 5403 w 10399"/>
              <a:gd name="connsiteY5" fmla="*/ 10025 h 10152"/>
              <a:gd name="connsiteX6" fmla="*/ 9850 w 10399"/>
              <a:gd name="connsiteY6" fmla="*/ 9784 h 10152"/>
              <a:gd name="connsiteX7" fmla="*/ 10325 w 10399"/>
              <a:gd name="connsiteY7" fmla="*/ 4952 h 10152"/>
              <a:gd name="connsiteX8" fmla="*/ 9783 w 10399"/>
              <a:gd name="connsiteY8" fmla="*/ 464 h 10152"/>
              <a:gd name="connsiteX0" fmla="*/ 9783 w 10326"/>
              <a:gd name="connsiteY0" fmla="*/ 464 h 10152"/>
              <a:gd name="connsiteX1" fmla="*/ 4976 w 10326"/>
              <a:gd name="connsiteY1" fmla="*/ 65 h 10152"/>
              <a:gd name="connsiteX2" fmla="*/ 479 w 10326"/>
              <a:gd name="connsiteY2" fmla="*/ 421 h 10152"/>
              <a:gd name="connsiteX3" fmla="*/ 3 w 10326"/>
              <a:gd name="connsiteY3" fmla="*/ 4926 h 10152"/>
              <a:gd name="connsiteX4" fmla="*/ 418 w 10326"/>
              <a:gd name="connsiteY4" fmla="*/ 9584 h 10152"/>
              <a:gd name="connsiteX5" fmla="*/ 5403 w 10326"/>
              <a:gd name="connsiteY5" fmla="*/ 10025 h 10152"/>
              <a:gd name="connsiteX6" fmla="*/ 9850 w 10326"/>
              <a:gd name="connsiteY6" fmla="*/ 9784 h 10152"/>
              <a:gd name="connsiteX7" fmla="*/ 10325 w 10326"/>
              <a:gd name="connsiteY7" fmla="*/ 4952 h 10152"/>
              <a:gd name="connsiteX8" fmla="*/ 9783 w 10326"/>
              <a:gd name="connsiteY8" fmla="*/ 464 h 10152"/>
              <a:gd name="connsiteX0" fmla="*/ 9783 w 10334"/>
              <a:gd name="connsiteY0" fmla="*/ 464 h 10151"/>
              <a:gd name="connsiteX1" fmla="*/ 4976 w 10334"/>
              <a:gd name="connsiteY1" fmla="*/ 65 h 10151"/>
              <a:gd name="connsiteX2" fmla="*/ 479 w 10334"/>
              <a:gd name="connsiteY2" fmla="*/ 421 h 10151"/>
              <a:gd name="connsiteX3" fmla="*/ 3 w 10334"/>
              <a:gd name="connsiteY3" fmla="*/ 4926 h 10151"/>
              <a:gd name="connsiteX4" fmla="*/ 418 w 10334"/>
              <a:gd name="connsiteY4" fmla="*/ 9584 h 10151"/>
              <a:gd name="connsiteX5" fmla="*/ 5403 w 10334"/>
              <a:gd name="connsiteY5" fmla="*/ 10025 h 10151"/>
              <a:gd name="connsiteX6" fmla="*/ 9941 w 10334"/>
              <a:gd name="connsiteY6" fmla="*/ 9805 h 10151"/>
              <a:gd name="connsiteX7" fmla="*/ 10325 w 10334"/>
              <a:gd name="connsiteY7" fmla="*/ 4952 h 10151"/>
              <a:gd name="connsiteX8" fmla="*/ 9783 w 10334"/>
              <a:gd name="connsiteY8" fmla="*/ 464 h 10151"/>
              <a:gd name="connsiteX0" fmla="*/ 9783 w 10353"/>
              <a:gd name="connsiteY0" fmla="*/ 464 h 10151"/>
              <a:gd name="connsiteX1" fmla="*/ 4976 w 10353"/>
              <a:gd name="connsiteY1" fmla="*/ 65 h 10151"/>
              <a:gd name="connsiteX2" fmla="*/ 479 w 10353"/>
              <a:gd name="connsiteY2" fmla="*/ 421 h 10151"/>
              <a:gd name="connsiteX3" fmla="*/ 3 w 10353"/>
              <a:gd name="connsiteY3" fmla="*/ 4926 h 10151"/>
              <a:gd name="connsiteX4" fmla="*/ 418 w 10353"/>
              <a:gd name="connsiteY4" fmla="*/ 9584 h 10151"/>
              <a:gd name="connsiteX5" fmla="*/ 5403 w 10353"/>
              <a:gd name="connsiteY5" fmla="*/ 10025 h 10151"/>
              <a:gd name="connsiteX6" fmla="*/ 9941 w 10353"/>
              <a:gd name="connsiteY6" fmla="*/ 9805 h 10151"/>
              <a:gd name="connsiteX7" fmla="*/ 10348 w 10353"/>
              <a:gd name="connsiteY7" fmla="*/ 5038 h 10151"/>
              <a:gd name="connsiteX8" fmla="*/ 9783 w 10353"/>
              <a:gd name="connsiteY8" fmla="*/ 464 h 10151"/>
              <a:gd name="connsiteX0" fmla="*/ 9817 w 10353"/>
              <a:gd name="connsiteY0" fmla="*/ 454 h 10162"/>
              <a:gd name="connsiteX1" fmla="*/ 4976 w 10353"/>
              <a:gd name="connsiteY1" fmla="*/ 76 h 10162"/>
              <a:gd name="connsiteX2" fmla="*/ 479 w 10353"/>
              <a:gd name="connsiteY2" fmla="*/ 432 h 10162"/>
              <a:gd name="connsiteX3" fmla="*/ 3 w 10353"/>
              <a:gd name="connsiteY3" fmla="*/ 4937 h 10162"/>
              <a:gd name="connsiteX4" fmla="*/ 418 w 10353"/>
              <a:gd name="connsiteY4" fmla="*/ 9595 h 10162"/>
              <a:gd name="connsiteX5" fmla="*/ 5403 w 10353"/>
              <a:gd name="connsiteY5" fmla="*/ 10036 h 10162"/>
              <a:gd name="connsiteX6" fmla="*/ 9941 w 10353"/>
              <a:gd name="connsiteY6" fmla="*/ 9816 h 10162"/>
              <a:gd name="connsiteX7" fmla="*/ 10348 w 10353"/>
              <a:gd name="connsiteY7" fmla="*/ 5049 h 10162"/>
              <a:gd name="connsiteX8" fmla="*/ 9817 w 10353"/>
              <a:gd name="connsiteY8" fmla="*/ 454 h 10162"/>
              <a:gd name="connsiteX0" fmla="*/ 9817 w 10353"/>
              <a:gd name="connsiteY0" fmla="*/ 446 h 10154"/>
              <a:gd name="connsiteX1" fmla="*/ 5010 w 10353"/>
              <a:gd name="connsiteY1" fmla="*/ 89 h 10154"/>
              <a:gd name="connsiteX2" fmla="*/ 479 w 10353"/>
              <a:gd name="connsiteY2" fmla="*/ 424 h 10154"/>
              <a:gd name="connsiteX3" fmla="*/ 3 w 10353"/>
              <a:gd name="connsiteY3" fmla="*/ 4929 h 10154"/>
              <a:gd name="connsiteX4" fmla="*/ 418 w 10353"/>
              <a:gd name="connsiteY4" fmla="*/ 9587 h 10154"/>
              <a:gd name="connsiteX5" fmla="*/ 5403 w 10353"/>
              <a:gd name="connsiteY5" fmla="*/ 10028 h 10154"/>
              <a:gd name="connsiteX6" fmla="*/ 9941 w 10353"/>
              <a:gd name="connsiteY6" fmla="*/ 9808 h 10154"/>
              <a:gd name="connsiteX7" fmla="*/ 10348 w 10353"/>
              <a:gd name="connsiteY7" fmla="*/ 5041 h 10154"/>
              <a:gd name="connsiteX8" fmla="*/ 9817 w 10353"/>
              <a:gd name="connsiteY8" fmla="*/ 446 h 10154"/>
              <a:gd name="connsiteX0" fmla="*/ 9817 w 10353"/>
              <a:gd name="connsiteY0" fmla="*/ 446 h 10154"/>
              <a:gd name="connsiteX1" fmla="*/ 5010 w 10353"/>
              <a:gd name="connsiteY1" fmla="*/ 89 h 10154"/>
              <a:gd name="connsiteX2" fmla="*/ 479 w 10353"/>
              <a:gd name="connsiteY2" fmla="*/ 424 h 10154"/>
              <a:gd name="connsiteX3" fmla="*/ 3 w 10353"/>
              <a:gd name="connsiteY3" fmla="*/ 4929 h 10154"/>
              <a:gd name="connsiteX4" fmla="*/ 418 w 10353"/>
              <a:gd name="connsiteY4" fmla="*/ 9587 h 10154"/>
              <a:gd name="connsiteX5" fmla="*/ 5403 w 10353"/>
              <a:gd name="connsiteY5" fmla="*/ 10028 h 10154"/>
              <a:gd name="connsiteX6" fmla="*/ 9941 w 10353"/>
              <a:gd name="connsiteY6" fmla="*/ 9808 h 10154"/>
              <a:gd name="connsiteX7" fmla="*/ 10348 w 10353"/>
              <a:gd name="connsiteY7" fmla="*/ 5041 h 10154"/>
              <a:gd name="connsiteX8" fmla="*/ 9817 w 10353"/>
              <a:gd name="connsiteY8" fmla="*/ 446 h 10154"/>
              <a:gd name="connsiteX0" fmla="*/ 9817 w 10353"/>
              <a:gd name="connsiteY0" fmla="*/ 466 h 10174"/>
              <a:gd name="connsiteX1" fmla="*/ 5010 w 10353"/>
              <a:gd name="connsiteY1" fmla="*/ 109 h 10174"/>
              <a:gd name="connsiteX2" fmla="*/ 377 w 10353"/>
              <a:gd name="connsiteY2" fmla="*/ 358 h 10174"/>
              <a:gd name="connsiteX3" fmla="*/ 3 w 10353"/>
              <a:gd name="connsiteY3" fmla="*/ 4949 h 10174"/>
              <a:gd name="connsiteX4" fmla="*/ 418 w 10353"/>
              <a:gd name="connsiteY4" fmla="*/ 9607 h 10174"/>
              <a:gd name="connsiteX5" fmla="*/ 5403 w 10353"/>
              <a:gd name="connsiteY5" fmla="*/ 10048 h 10174"/>
              <a:gd name="connsiteX6" fmla="*/ 9941 w 10353"/>
              <a:gd name="connsiteY6" fmla="*/ 9828 h 10174"/>
              <a:gd name="connsiteX7" fmla="*/ 10348 w 10353"/>
              <a:gd name="connsiteY7" fmla="*/ 5061 h 10174"/>
              <a:gd name="connsiteX8" fmla="*/ 9817 w 10353"/>
              <a:gd name="connsiteY8" fmla="*/ 466 h 10174"/>
              <a:gd name="connsiteX0" fmla="*/ 9817 w 10353"/>
              <a:gd name="connsiteY0" fmla="*/ 565 h 10273"/>
              <a:gd name="connsiteX1" fmla="*/ 5010 w 10353"/>
              <a:gd name="connsiteY1" fmla="*/ 208 h 10273"/>
              <a:gd name="connsiteX2" fmla="*/ 377 w 10353"/>
              <a:gd name="connsiteY2" fmla="*/ 457 h 10273"/>
              <a:gd name="connsiteX3" fmla="*/ 3 w 10353"/>
              <a:gd name="connsiteY3" fmla="*/ 5048 h 10273"/>
              <a:gd name="connsiteX4" fmla="*/ 418 w 10353"/>
              <a:gd name="connsiteY4" fmla="*/ 9706 h 10273"/>
              <a:gd name="connsiteX5" fmla="*/ 5403 w 10353"/>
              <a:gd name="connsiteY5" fmla="*/ 10147 h 10273"/>
              <a:gd name="connsiteX6" fmla="*/ 9941 w 10353"/>
              <a:gd name="connsiteY6" fmla="*/ 9927 h 10273"/>
              <a:gd name="connsiteX7" fmla="*/ 10348 w 10353"/>
              <a:gd name="connsiteY7" fmla="*/ 5160 h 10273"/>
              <a:gd name="connsiteX8" fmla="*/ 9817 w 10353"/>
              <a:gd name="connsiteY8" fmla="*/ 565 h 10273"/>
              <a:gd name="connsiteX0" fmla="*/ 9817 w 10353"/>
              <a:gd name="connsiteY0" fmla="*/ 565 h 10273"/>
              <a:gd name="connsiteX1" fmla="*/ 5010 w 10353"/>
              <a:gd name="connsiteY1" fmla="*/ 208 h 10273"/>
              <a:gd name="connsiteX2" fmla="*/ 377 w 10353"/>
              <a:gd name="connsiteY2" fmla="*/ 457 h 10273"/>
              <a:gd name="connsiteX3" fmla="*/ 3 w 10353"/>
              <a:gd name="connsiteY3" fmla="*/ 5048 h 10273"/>
              <a:gd name="connsiteX4" fmla="*/ 418 w 10353"/>
              <a:gd name="connsiteY4" fmla="*/ 9706 h 10273"/>
              <a:gd name="connsiteX5" fmla="*/ 5403 w 10353"/>
              <a:gd name="connsiteY5" fmla="*/ 10147 h 10273"/>
              <a:gd name="connsiteX6" fmla="*/ 9941 w 10353"/>
              <a:gd name="connsiteY6" fmla="*/ 9927 h 10273"/>
              <a:gd name="connsiteX7" fmla="*/ 10348 w 10353"/>
              <a:gd name="connsiteY7" fmla="*/ 5160 h 10273"/>
              <a:gd name="connsiteX8" fmla="*/ 9817 w 10353"/>
              <a:gd name="connsiteY8" fmla="*/ 565 h 10273"/>
              <a:gd name="connsiteX0" fmla="*/ 9817 w 10353"/>
              <a:gd name="connsiteY0" fmla="*/ 482 h 10190"/>
              <a:gd name="connsiteX1" fmla="*/ 5010 w 10353"/>
              <a:gd name="connsiteY1" fmla="*/ 125 h 10190"/>
              <a:gd name="connsiteX2" fmla="*/ 377 w 10353"/>
              <a:gd name="connsiteY2" fmla="*/ 374 h 10190"/>
              <a:gd name="connsiteX3" fmla="*/ 3 w 10353"/>
              <a:gd name="connsiteY3" fmla="*/ 4965 h 10190"/>
              <a:gd name="connsiteX4" fmla="*/ 418 w 10353"/>
              <a:gd name="connsiteY4" fmla="*/ 9623 h 10190"/>
              <a:gd name="connsiteX5" fmla="*/ 5403 w 10353"/>
              <a:gd name="connsiteY5" fmla="*/ 10064 h 10190"/>
              <a:gd name="connsiteX6" fmla="*/ 9941 w 10353"/>
              <a:gd name="connsiteY6" fmla="*/ 9844 h 10190"/>
              <a:gd name="connsiteX7" fmla="*/ 10348 w 10353"/>
              <a:gd name="connsiteY7" fmla="*/ 5077 h 10190"/>
              <a:gd name="connsiteX8" fmla="*/ 9817 w 10353"/>
              <a:gd name="connsiteY8" fmla="*/ 482 h 10190"/>
              <a:gd name="connsiteX0" fmla="*/ 9815 w 10351"/>
              <a:gd name="connsiteY0" fmla="*/ 495 h 10203"/>
              <a:gd name="connsiteX1" fmla="*/ 5008 w 10351"/>
              <a:gd name="connsiteY1" fmla="*/ 138 h 10203"/>
              <a:gd name="connsiteX2" fmla="*/ 420 w 10351"/>
              <a:gd name="connsiteY2" fmla="*/ 366 h 10203"/>
              <a:gd name="connsiteX3" fmla="*/ 1 w 10351"/>
              <a:gd name="connsiteY3" fmla="*/ 4978 h 10203"/>
              <a:gd name="connsiteX4" fmla="*/ 416 w 10351"/>
              <a:gd name="connsiteY4" fmla="*/ 9636 h 10203"/>
              <a:gd name="connsiteX5" fmla="*/ 5401 w 10351"/>
              <a:gd name="connsiteY5" fmla="*/ 10077 h 10203"/>
              <a:gd name="connsiteX6" fmla="*/ 9939 w 10351"/>
              <a:gd name="connsiteY6" fmla="*/ 9857 h 10203"/>
              <a:gd name="connsiteX7" fmla="*/ 10346 w 10351"/>
              <a:gd name="connsiteY7" fmla="*/ 5090 h 10203"/>
              <a:gd name="connsiteX8" fmla="*/ 9815 w 10351"/>
              <a:gd name="connsiteY8" fmla="*/ 495 h 10203"/>
              <a:gd name="connsiteX0" fmla="*/ 9816 w 10352"/>
              <a:gd name="connsiteY0" fmla="*/ 495 h 10203"/>
              <a:gd name="connsiteX1" fmla="*/ 5009 w 10352"/>
              <a:gd name="connsiteY1" fmla="*/ 138 h 10203"/>
              <a:gd name="connsiteX2" fmla="*/ 421 w 10352"/>
              <a:gd name="connsiteY2" fmla="*/ 366 h 10203"/>
              <a:gd name="connsiteX3" fmla="*/ 2 w 10352"/>
              <a:gd name="connsiteY3" fmla="*/ 4978 h 10203"/>
              <a:gd name="connsiteX4" fmla="*/ 417 w 10352"/>
              <a:gd name="connsiteY4" fmla="*/ 9636 h 10203"/>
              <a:gd name="connsiteX5" fmla="*/ 5402 w 10352"/>
              <a:gd name="connsiteY5" fmla="*/ 10077 h 10203"/>
              <a:gd name="connsiteX6" fmla="*/ 9940 w 10352"/>
              <a:gd name="connsiteY6" fmla="*/ 9857 h 10203"/>
              <a:gd name="connsiteX7" fmla="*/ 10347 w 10352"/>
              <a:gd name="connsiteY7" fmla="*/ 5090 h 10203"/>
              <a:gd name="connsiteX8" fmla="*/ 9816 w 10352"/>
              <a:gd name="connsiteY8" fmla="*/ 495 h 10203"/>
              <a:gd name="connsiteX0" fmla="*/ 9818 w 10354"/>
              <a:gd name="connsiteY0" fmla="*/ 495 h 10198"/>
              <a:gd name="connsiteX1" fmla="*/ 5011 w 10354"/>
              <a:gd name="connsiteY1" fmla="*/ 138 h 10198"/>
              <a:gd name="connsiteX2" fmla="*/ 423 w 10354"/>
              <a:gd name="connsiteY2" fmla="*/ 366 h 10198"/>
              <a:gd name="connsiteX3" fmla="*/ 4 w 10354"/>
              <a:gd name="connsiteY3" fmla="*/ 4978 h 10198"/>
              <a:gd name="connsiteX4" fmla="*/ 385 w 10354"/>
              <a:gd name="connsiteY4" fmla="*/ 9572 h 10198"/>
              <a:gd name="connsiteX5" fmla="*/ 5404 w 10354"/>
              <a:gd name="connsiteY5" fmla="*/ 10077 h 10198"/>
              <a:gd name="connsiteX6" fmla="*/ 9942 w 10354"/>
              <a:gd name="connsiteY6" fmla="*/ 9857 h 10198"/>
              <a:gd name="connsiteX7" fmla="*/ 10349 w 10354"/>
              <a:gd name="connsiteY7" fmla="*/ 5090 h 10198"/>
              <a:gd name="connsiteX8" fmla="*/ 9818 w 10354"/>
              <a:gd name="connsiteY8" fmla="*/ 495 h 10198"/>
              <a:gd name="connsiteX0" fmla="*/ 9823 w 10359"/>
              <a:gd name="connsiteY0" fmla="*/ 495 h 10257"/>
              <a:gd name="connsiteX1" fmla="*/ 5016 w 10359"/>
              <a:gd name="connsiteY1" fmla="*/ 138 h 10257"/>
              <a:gd name="connsiteX2" fmla="*/ 428 w 10359"/>
              <a:gd name="connsiteY2" fmla="*/ 366 h 10257"/>
              <a:gd name="connsiteX3" fmla="*/ 9 w 10359"/>
              <a:gd name="connsiteY3" fmla="*/ 4978 h 10257"/>
              <a:gd name="connsiteX4" fmla="*/ 367 w 10359"/>
              <a:gd name="connsiteY4" fmla="*/ 9722 h 10257"/>
              <a:gd name="connsiteX5" fmla="*/ 5409 w 10359"/>
              <a:gd name="connsiteY5" fmla="*/ 10077 h 10257"/>
              <a:gd name="connsiteX6" fmla="*/ 9947 w 10359"/>
              <a:gd name="connsiteY6" fmla="*/ 9857 h 10257"/>
              <a:gd name="connsiteX7" fmla="*/ 10354 w 10359"/>
              <a:gd name="connsiteY7" fmla="*/ 5090 h 10257"/>
              <a:gd name="connsiteX8" fmla="*/ 9823 w 10359"/>
              <a:gd name="connsiteY8" fmla="*/ 495 h 10257"/>
              <a:gd name="connsiteX0" fmla="*/ 9817 w 10353"/>
              <a:gd name="connsiteY0" fmla="*/ 495 h 10285"/>
              <a:gd name="connsiteX1" fmla="*/ 5010 w 10353"/>
              <a:gd name="connsiteY1" fmla="*/ 138 h 10285"/>
              <a:gd name="connsiteX2" fmla="*/ 422 w 10353"/>
              <a:gd name="connsiteY2" fmla="*/ 366 h 10285"/>
              <a:gd name="connsiteX3" fmla="*/ 3 w 10353"/>
              <a:gd name="connsiteY3" fmla="*/ 4978 h 10285"/>
              <a:gd name="connsiteX4" fmla="*/ 395 w 10353"/>
              <a:gd name="connsiteY4" fmla="*/ 9765 h 10285"/>
              <a:gd name="connsiteX5" fmla="*/ 5403 w 10353"/>
              <a:gd name="connsiteY5" fmla="*/ 10077 h 10285"/>
              <a:gd name="connsiteX6" fmla="*/ 9941 w 10353"/>
              <a:gd name="connsiteY6" fmla="*/ 9857 h 10285"/>
              <a:gd name="connsiteX7" fmla="*/ 10348 w 10353"/>
              <a:gd name="connsiteY7" fmla="*/ 5090 h 10285"/>
              <a:gd name="connsiteX8" fmla="*/ 9817 w 10353"/>
              <a:gd name="connsiteY8" fmla="*/ 495 h 10285"/>
              <a:gd name="connsiteX0" fmla="*/ 9817 w 10353"/>
              <a:gd name="connsiteY0" fmla="*/ 495 h 10223"/>
              <a:gd name="connsiteX1" fmla="*/ 5010 w 10353"/>
              <a:gd name="connsiteY1" fmla="*/ 138 h 10223"/>
              <a:gd name="connsiteX2" fmla="*/ 422 w 10353"/>
              <a:gd name="connsiteY2" fmla="*/ 366 h 10223"/>
              <a:gd name="connsiteX3" fmla="*/ 3 w 10353"/>
              <a:gd name="connsiteY3" fmla="*/ 4978 h 10223"/>
              <a:gd name="connsiteX4" fmla="*/ 395 w 10353"/>
              <a:gd name="connsiteY4" fmla="*/ 9765 h 10223"/>
              <a:gd name="connsiteX5" fmla="*/ 5403 w 10353"/>
              <a:gd name="connsiteY5" fmla="*/ 10077 h 10223"/>
              <a:gd name="connsiteX6" fmla="*/ 9941 w 10353"/>
              <a:gd name="connsiteY6" fmla="*/ 9857 h 10223"/>
              <a:gd name="connsiteX7" fmla="*/ 10348 w 10353"/>
              <a:gd name="connsiteY7" fmla="*/ 5090 h 10223"/>
              <a:gd name="connsiteX8" fmla="*/ 9817 w 10353"/>
              <a:gd name="connsiteY8" fmla="*/ 495 h 10223"/>
              <a:gd name="connsiteX0" fmla="*/ 9818 w 10354"/>
              <a:gd name="connsiteY0" fmla="*/ 495 h 10209"/>
              <a:gd name="connsiteX1" fmla="*/ 5011 w 10354"/>
              <a:gd name="connsiteY1" fmla="*/ 138 h 10209"/>
              <a:gd name="connsiteX2" fmla="*/ 423 w 10354"/>
              <a:gd name="connsiteY2" fmla="*/ 366 h 10209"/>
              <a:gd name="connsiteX3" fmla="*/ 4 w 10354"/>
              <a:gd name="connsiteY3" fmla="*/ 4978 h 10209"/>
              <a:gd name="connsiteX4" fmla="*/ 385 w 10354"/>
              <a:gd name="connsiteY4" fmla="*/ 9744 h 10209"/>
              <a:gd name="connsiteX5" fmla="*/ 5404 w 10354"/>
              <a:gd name="connsiteY5" fmla="*/ 10077 h 10209"/>
              <a:gd name="connsiteX6" fmla="*/ 9942 w 10354"/>
              <a:gd name="connsiteY6" fmla="*/ 9857 h 10209"/>
              <a:gd name="connsiteX7" fmla="*/ 10349 w 10354"/>
              <a:gd name="connsiteY7" fmla="*/ 5090 h 10209"/>
              <a:gd name="connsiteX8" fmla="*/ 9818 w 10354"/>
              <a:gd name="connsiteY8" fmla="*/ 495 h 10209"/>
              <a:gd name="connsiteX0" fmla="*/ 9782 w 10318"/>
              <a:gd name="connsiteY0" fmla="*/ 495 h 10209"/>
              <a:gd name="connsiteX1" fmla="*/ 4975 w 10318"/>
              <a:gd name="connsiteY1" fmla="*/ 138 h 10209"/>
              <a:gd name="connsiteX2" fmla="*/ 387 w 10318"/>
              <a:gd name="connsiteY2" fmla="*/ 366 h 10209"/>
              <a:gd name="connsiteX3" fmla="*/ 13 w 10318"/>
              <a:gd name="connsiteY3" fmla="*/ 4958 h 10209"/>
              <a:gd name="connsiteX4" fmla="*/ 349 w 10318"/>
              <a:gd name="connsiteY4" fmla="*/ 9744 h 10209"/>
              <a:gd name="connsiteX5" fmla="*/ 5368 w 10318"/>
              <a:gd name="connsiteY5" fmla="*/ 10077 h 10209"/>
              <a:gd name="connsiteX6" fmla="*/ 9906 w 10318"/>
              <a:gd name="connsiteY6" fmla="*/ 9857 h 10209"/>
              <a:gd name="connsiteX7" fmla="*/ 10313 w 10318"/>
              <a:gd name="connsiteY7" fmla="*/ 5090 h 10209"/>
              <a:gd name="connsiteX8" fmla="*/ 9782 w 10318"/>
              <a:gd name="connsiteY8" fmla="*/ 495 h 10209"/>
              <a:gd name="connsiteX0" fmla="*/ 9779 w 10315"/>
              <a:gd name="connsiteY0" fmla="*/ 495 h 10197"/>
              <a:gd name="connsiteX1" fmla="*/ 4972 w 10315"/>
              <a:gd name="connsiteY1" fmla="*/ 138 h 10197"/>
              <a:gd name="connsiteX2" fmla="*/ 384 w 10315"/>
              <a:gd name="connsiteY2" fmla="*/ 366 h 10197"/>
              <a:gd name="connsiteX3" fmla="*/ 10 w 10315"/>
              <a:gd name="connsiteY3" fmla="*/ 4958 h 10197"/>
              <a:gd name="connsiteX4" fmla="*/ 369 w 10315"/>
              <a:gd name="connsiteY4" fmla="*/ 9586 h 10197"/>
              <a:gd name="connsiteX5" fmla="*/ 5365 w 10315"/>
              <a:gd name="connsiteY5" fmla="*/ 10077 h 10197"/>
              <a:gd name="connsiteX6" fmla="*/ 9903 w 10315"/>
              <a:gd name="connsiteY6" fmla="*/ 9857 h 10197"/>
              <a:gd name="connsiteX7" fmla="*/ 10310 w 10315"/>
              <a:gd name="connsiteY7" fmla="*/ 5090 h 10197"/>
              <a:gd name="connsiteX8" fmla="*/ 9779 w 10315"/>
              <a:gd name="connsiteY8" fmla="*/ 495 h 10197"/>
              <a:gd name="connsiteX0" fmla="*/ 9779 w 10315"/>
              <a:gd name="connsiteY0" fmla="*/ 495 h 10197"/>
              <a:gd name="connsiteX1" fmla="*/ 4972 w 10315"/>
              <a:gd name="connsiteY1" fmla="*/ 138 h 10197"/>
              <a:gd name="connsiteX2" fmla="*/ 384 w 10315"/>
              <a:gd name="connsiteY2" fmla="*/ 366 h 10197"/>
              <a:gd name="connsiteX3" fmla="*/ 10 w 10315"/>
              <a:gd name="connsiteY3" fmla="*/ 4958 h 10197"/>
              <a:gd name="connsiteX4" fmla="*/ 369 w 10315"/>
              <a:gd name="connsiteY4" fmla="*/ 9586 h 10197"/>
              <a:gd name="connsiteX5" fmla="*/ 5105 w 10315"/>
              <a:gd name="connsiteY5" fmla="*/ 10077 h 10197"/>
              <a:gd name="connsiteX6" fmla="*/ 9903 w 10315"/>
              <a:gd name="connsiteY6" fmla="*/ 9857 h 10197"/>
              <a:gd name="connsiteX7" fmla="*/ 10310 w 10315"/>
              <a:gd name="connsiteY7" fmla="*/ 5090 h 10197"/>
              <a:gd name="connsiteX8" fmla="*/ 9779 w 10315"/>
              <a:gd name="connsiteY8" fmla="*/ 495 h 10197"/>
              <a:gd name="connsiteX0" fmla="*/ 9779 w 10315"/>
              <a:gd name="connsiteY0" fmla="*/ 495 h 10231"/>
              <a:gd name="connsiteX1" fmla="*/ 4972 w 10315"/>
              <a:gd name="connsiteY1" fmla="*/ 138 h 10231"/>
              <a:gd name="connsiteX2" fmla="*/ 384 w 10315"/>
              <a:gd name="connsiteY2" fmla="*/ 366 h 10231"/>
              <a:gd name="connsiteX3" fmla="*/ 10 w 10315"/>
              <a:gd name="connsiteY3" fmla="*/ 4958 h 10231"/>
              <a:gd name="connsiteX4" fmla="*/ 369 w 10315"/>
              <a:gd name="connsiteY4" fmla="*/ 9586 h 10231"/>
              <a:gd name="connsiteX5" fmla="*/ 5105 w 10315"/>
              <a:gd name="connsiteY5" fmla="*/ 10077 h 10231"/>
              <a:gd name="connsiteX6" fmla="*/ 9903 w 10315"/>
              <a:gd name="connsiteY6" fmla="*/ 9857 h 10231"/>
              <a:gd name="connsiteX7" fmla="*/ 10310 w 10315"/>
              <a:gd name="connsiteY7" fmla="*/ 5090 h 10231"/>
              <a:gd name="connsiteX8" fmla="*/ 9779 w 10315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384 w 10310"/>
              <a:gd name="connsiteY2" fmla="*/ 366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71 h 10207"/>
              <a:gd name="connsiteX1" fmla="*/ 4972 w 10310"/>
              <a:gd name="connsiteY1" fmla="*/ 114 h 10207"/>
              <a:gd name="connsiteX2" fmla="*/ 441 w 10310"/>
              <a:gd name="connsiteY2" fmla="*/ 381 h 10207"/>
              <a:gd name="connsiteX3" fmla="*/ 10 w 10310"/>
              <a:gd name="connsiteY3" fmla="*/ 4934 h 10207"/>
              <a:gd name="connsiteX4" fmla="*/ 369 w 10310"/>
              <a:gd name="connsiteY4" fmla="*/ 9562 h 10207"/>
              <a:gd name="connsiteX5" fmla="*/ 5105 w 10310"/>
              <a:gd name="connsiteY5" fmla="*/ 10053 h 10207"/>
              <a:gd name="connsiteX6" fmla="*/ 9812 w 10310"/>
              <a:gd name="connsiteY6" fmla="*/ 9833 h 10207"/>
              <a:gd name="connsiteX7" fmla="*/ 10310 w 10310"/>
              <a:gd name="connsiteY7" fmla="*/ 5066 h 10207"/>
              <a:gd name="connsiteX8" fmla="*/ 9779 w 10310"/>
              <a:gd name="connsiteY8" fmla="*/ 471 h 10207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88 w 10319"/>
              <a:gd name="connsiteY0" fmla="*/ 495 h 10231"/>
              <a:gd name="connsiteX1" fmla="*/ 4981 w 10319"/>
              <a:gd name="connsiteY1" fmla="*/ 138 h 10231"/>
              <a:gd name="connsiteX2" fmla="*/ 450 w 10319"/>
              <a:gd name="connsiteY2" fmla="*/ 405 h 10231"/>
              <a:gd name="connsiteX3" fmla="*/ 8 w 10319"/>
              <a:gd name="connsiteY3" fmla="*/ 4780 h 10231"/>
              <a:gd name="connsiteX4" fmla="*/ 378 w 10319"/>
              <a:gd name="connsiteY4" fmla="*/ 9586 h 10231"/>
              <a:gd name="connsiteX5" fmla="*/ 5114 w 10319"/>
              <a:gd name="connsiteY5" fmla="*/ 10077 h 10231"/>
              <a:gd name="connsiteX6" fmla="*/ 9821 w 10319"/>
              <a:gd name="connsiteY6" fmla="*/ 9857 h 10231"/>
              <a:gd name="connsiteX7" fmla="*/ 10319 w 10319"/>
              <a:gd name="connsiteY7" fmla="*/ 5090 h 10231"/>
              <a:gd name="connsiteX8" fmla="*/ 9788 w 10319"/>
              <a:gd name="connsiteY8" fmla="*/ 495 h 10231"/>
              <a:gd name="connsiteX0" fmla="*/ 9790 w 10321"/>
              <a:gd name="connsiteY0" fmla="*/ 495 h 10231"/>
              <a:gd name="connsiteX1" fmla="*/ 4983 w 10321"/>
              <a:gd name="connsiteY1" fmla="*/ 138 h 10231"/>
              <a:gd name="connsiteX2" fmla="*/ 452 w 10321"/>
              <a:gd name="connsiteY2" fmla="*/ 405 h 10231"/>
              <a:gd name="connsiteX3" fmla="*/ 10 w 10321"/>
              <a:gd name="connsiteY3" fmla="*/ 4780 h 10231"/>
              <a:gd name="connsiteX4" fmla="*/ 380 w 10321"/>
              <a:gd name="connsiteY4" fmla="*/ 9586 h 10231"/>
              <a:gd name="connsiteX5" fmla="*/ 5116 w 10321"/>
              <a:gd name="connsiteY5" fmla="*/ 10077 h 10231"/>
              <a:gd name="connsiteX6" fmla="*/ 9823 w 10321"/>
              <a:gd name="connsiteY6" fmla="*/ 9857 h 10231"/>
              <a:gd name="connsiteX7" fmla="*/ 10321 w 10321"/>
              <a:gd name="connsiteY7" fmla="*/ 5090 h 10231"/>
              <a:gd name="connsiteX8" fmla="*/ 9790 w 10321"/>
              <a:gd name="connsiteY8" fmla="*/ 495 h 10231"/>
              <a:gd name="connsiteX0" fmla="*/ 9707 w 10321"/>
              <a:gd name="connsiteY0" fmla="*/ 365 h 10316"/>
              <a:gd name="connsiteX1" fmla="*/ 4983 w 10321"/>
              <a:gd name="connsiteY1" fmla="*/ 223 h 10316"/>
              <a:gd name="connsiteX2" fmla="*/ 452 w 10321"/>
              <a:gd name="connsiteY2" fmla="*/ 490 h 10316"/>
              <a:gd name="connsiteX3" fmla="*/ 10 w 10321"/>
              <a:gd name="connsiteY3" fmla="*/ 4865 h 10316"/>
              <a:gd name="connsiteX4" fmla="*/ 380 w 10321"/>
              <a:gd name="connsiteY4" fmla="*/ 9671 h 10316"/>
              <a:gd name="connsiteX5" fmla="*/ 5116 w 10321"/>
              <a:gd name="connsiteY5" fmla="*/ 10162 h 10316"/>
              <a:gd name="connsiteX6" fmla="*/ 9823 w 10321"/>
              <a:gd name="connsiteY6" fmla="*/ 9942 h 10316"/>
              <a:gd name="connsiteX7" fmla="*/ 10321 w 10321"/>
              <a:gd name="connsiteY7" fmla="*/ 5175 h 10316"/>
              <a:gd name="connsiteX8" fmla="*/ 9707 w 10321"/>
              <a:gd name="connsiteY8" fmla="*/ 365 h 10316"/>
              <a:gd name="connsiteX0" fmla="*/ 9707 w 10327"/>
              <a:gd name="connsiteY0" fmla="*/ 365 h 10327"/>
              <a:gd name="connsiteX1" fmla="*/ 4983 w 10327"/>
              <a:gd name="connsiteY1" fmla="*/ 223 h 10327"/>
              <a:gd name="connsiteX2" fmla="*/ 452 w 10327"/>
              <a:gd name="connsiteY2" fmla="*/ 490 h 10327"/>
              <a:gd name="connsiteX3" fmla="*/ 10 w 10327"/>
              <a:gd name="connsiteY3" fmla="*/ 4865 h 10327"/>
              <a:gd name="connsiteX4" fmla="*/ 380 w 10327"/>
              <a:gd name="connsiteY4" fmla="*/ 9671 h 10327"/>
              <a:gd name="connsiteX5" fmla="*/ 5116 w 10327"/>
              <a:gd name="connsiteY5" fmla="*/ 10162 h 10327"/>
              <a:gd name="connsiteX6" fmla="*/ 9918 w 10327"/>
              <a:gd name="connsiteY6" fmla="*/ 9749 h 10327"/>
              <a:gd name="connsiteX7" fmla="*/ 10321 w 10327"/>
              <a:gd name="connsiteY7" fmla="*/ 5175 h 10327"/>
              <a:gd name="connsiteX8" fmla="*/ 9707 w 10327"/>
              <a:gd name="connsiteY8" fmla="*/ 365 h 10327"/>
              <a:gd name="connsiteX0" fmla="*/ 9707 w 10327"/>
              <a:gd name="connsiteY0" fmla="*/ 365 h 10265"/>
              <a:gd name="connsiteX1" fmla="*/ 4983 w 10327"/>
              <a:gd name="connsiteY1" fmla="*/ 223 h 10265"/>
              <a:gd name="connsiteX2" fmla="*/ 452 w 10327"/>
              <a:gd name="connsiteY2" fmla="*/ 490 h 10265"/>
              <a:gd name="connsiteX3" fmla="*/ 10 w 10327"/>
              <a:gd name="connsiteY3" fmla="*/ 4865 h 10265"/>
              <a:gd name="connsiteX4" fmla="*/ 380 w 10327"/>
              <a:gd name="connsiteY4" fmla="*/ 9671 h 10265"/>
              <a:gd name="connsiteX5" fmla="*/ 5188 w 10327"/>
              <a:gd name="connsiteY5" fmla="*/ 10012 h 10265"/>
              <a:gd name="connsiteX6" fmla="*/ 9918 w 10327"/>
              <a:gd name="connsiteY6" fmla="*/ 9749 h 10265"/>
              <a:gd name="connsiteX7" fmla="*/ 10321 w 10327"/>
              <a:gd name="connsiteY7" fmla="*/ 5175 h 10265"/>
              <a:gd name="connsiteX8" fmla="*/ 9707 w 10327"/>
              <a:gd name="connsiteY8" fmla="*/ 365 h 10265"/>
              <a:gd name="connsiteX0" fmla="*/ 9710 w 10330"/>
              <a:gd name="connsiteY0" fmla="*/ 365 h 10251"/>
              <a:gd name="connsiteX1" fmla="*/ 4986 w 10330"/>
              <a:gd name="connsiteY1" fmla="*/ 223 h 10251"/>
              <a:gd name="connsiteX2" fmla="*/ 455 w 10330"/>
              <a:gd name="connsiteY2" fmla="*/ 490 h 10251"/>
              <a:gd name="connsiteX3" fmla="*/ 13 w 10330"/>
              <a:gd name="connsiteY3" fmla="*/ 4865 h 10251"/>
              <a:gd name="connsiteX4" fmla="*/ 562 w 10330"/>
              <a:gd name="connsiteY4" fmla="*/ 9650 h 10251"/>
              <a:gd name="connsiteX5" fmla="*/ 5191 w 10330"/>
              <a:gd name="connsiteY5" fmla="*/ 10012 h 10251"/>
              <a:gd name="connsiteX6" fmla="*/ 9921 w 10330"/>
              <a:gd name="connsiteY6" fmla="*/ 9749 h 10251"/>
              <a:gd name="connsiteX7" fmla="*/ 10324 w 10330"/>
              <a:gd name="connsiteY7" fmla="*/ 5175 h 10251"/>
              <a:gd name="connsiteX8" fmla="*/ 9710 w 10330"/>
              <a:gd name="connsiteY8" fmla="*/ 365 h 10251"/>
              <a:gd name="connsiteX0" fmla="*/ 9710 w 10330"/>
              <a:gd name="connsiteY0" fmla="*/ 365 h 10127"/>
              <a:gd name="connsiteX1" fmla="*/ 4986 w 10330"/>
              <a:gd name="connsiteY1" fmla="*/ 223 h 10127"/>
              <a:gd name="connsiteX2" fmla="*/ 455 w 10330"/>
              <a:gd name="connsiteY2" fmla="*/ 490 h 10127"/>
              <a:gd name="connsiteX3" fmla="*/ 13 w 10330"/>
              <a:gd name="connsiteY3" fmla="*/ 4865 h 10127"/>
              <a:gd name="connsiteX4" fmla="*/ 562 w 10330"/>
              <a:gd name="connsiteY4" fmla="*/ 9650 h 10127"/>
              <a:gd name="connsiteX5" fmla="*/ 5191 w 10330"/>
              <a:gd name="connsiteY5" fmla="*/ 10012 h 10127"/>
              <a:gd name="connsiteX6" fmla="*/ 9921 w 10330"/>
              <a:gd name="connsiteY6" fmla="*/ 9749 h 10127"/>
              <a:gd name="connsiteX7" fmla="*/ 10324 w 10330"/>
              <a:gd name="connsiteY7" fmla="*/ 5175 h 10127"/>
              <a:gd name="connsiteX8" fmla="*/ 9710 w 10330"/>
              <a:gd name="connsiteY8" fmla="*/ 365 h 10127"/>
              <a:gd name="connsiteX0" fmla="*/ 9710 w 10330"/>
              <a:gd name="connsiteY0" fmla="*/ 365 h 10127"/>
              <a:gd name="connsiteX1" fmla="*/ 4986 w 10330"/>
              <a:gd name="connsiteY1" fmla="*/ 223 h 10127"/>
              <a:gd name="connsiteX2" fmla="*/ 455 w 10330"/>
              <a:gd name="connsiteY2" fmla="*/ 490 h 10127"/>
              <a:gd name="connsiteX3" fmla="*/ 13 w 10330"/>
              <a:gd name="connsiteY3" fmla="*/ 4865 h 10127"/>
              <a:gd name="connsiteX4" fmla="*/ 562 w 10330"/>
              <a:gd name="connsiteY4" fmla="*/ 9650 h 10127"/>
              <a:gd name="connsiteX5" fmla="*/ 5191 w 10330"/>
              <a:gd name="connsiteY5" fmla="*/ 10012 h 10127"/>
              <a:gd name="connsiteX6" fmla="*/ 9921 w 10330"/>
              <a:gd name="connsiteY6" fmla="*/ 9749 h 10127"/>
              <a:gd name="connsiteX7" fmla="*/ 10324 w 10330"/>
              <a:gd name="connsiteY7" fmla="*/ 5175 h 10127"/>
              <a:gd name="connsiteX8" fmla="*/ 9710 w 10330"/>
              <a:gd name="connsiteY8" fmla="*/ 365 h 10127"/>
              <a:gd name="connsiteX0" fmla="*/ 9712 w 10332"/>
              <a:gd name="connsiteY0" fmla="*/ 365 h 10317"/>
              <a:gd name="connsiteX1" fmla="*/ 4988 w 10332"/>
              <a:gd name="connsiteY1" fmla="*/ 223 h 10317"/>
              <a:gd name="connsiteX2" fmla="*/ 457 w 10332"/>
              <a:gd name="connsiteY2" fmla="*/ 490 h 10317"/>
              <a:gd name="connsiteX3" fmla="*/ 15 w 10332"/>
              <a:gd name="connsiteY3" fmla="*/ 4865 h 10317"/>
              <a:gd name="connsiteX4" fmla="*/ 588 w 10332"/>
              <a:gd name="connsiteY4" fmla="*/ 9929 h 10317"/>
              <a:gd name="connsiteX5" fmla="*/ 5193 w 10332"/>
              <a:gd name="connsiteY5" fmla="*/ 10012 h 10317"/>
              <a:gd name="connsiteX6" fmla="*/ 9923 w 10332"/>
              <a:gd name="connsiteY6" fmla="*/ 9749 h 10317"/>
              <a:gd name="connsiteX7" fmla="*/ 10326 w 10332"/>
              <a:gd name="connsiteY7" fmla="*/ 5175 h 10317"/>
              <a:gd name="connsiteX8" fmla="*/ 9712 w 10332"/>
              <a:gd name="connsiteY8" fmla="*/ 365 h 10317"/>
              <a:gd name="connsiteX0" fmla="*/ 9712 w 10332"/>
              <a:gd name="connsiteY0" fmla="*/ 365 h 10185"/>
              <a:gd name="connsiteX1" fmla="*/ 4988 w 10332"/>
              <a:gd name="connsiteY1" fmla="*/ 223 h 10185"/>
              <a:gd name="connsiteX2" fmla="*/ 457 w 10332"/>
              <a:gd name="connsiteY2" fmla="*/ 490 h 10185"/>
              <a:gd name="connsiteX3" fmla="*/ 15 w 10332"/>
              <a:gd name="connsiteY3" fmla="*/ 4865 h 10185"/>
              <a:gd name="connsiteX4" fmla="*/ 588 w 10332"/>
              <a:gd name="connsiteY4" fmla="*/ 9929 h 10185"/>
              <a:gd name="connsiteX5" fmla="*/ 5193 w 10332"/>
              <a:gd name="connsiteY5" fmla="*/ 10012 h 10185"/>
              <a:gd name="connsiteX6" fmla="*/ 9923 w 10332"/>
              <a:gd name="connsiteY6" fmla="*/ 9749 h 10185"/>
              <a:gd name="connsiteX7" fmla="*/ 10326 w 10332"/>
              <a:gd name="connsiteY7" fmla="*/ 5175 h 10185"/>
              <a:gd name="connsiteX8" fmla="*/ 9712 w 10332"/>
              <a:gd name="connsiteY8" fmla="*/ 365 h 10185"/>
              <a:gd name="connsiteX0" fmla="*/ 9712 w 10326"/>
              <a:gd name="connsiteY0" fmla="*/ 365 h 10183"/>
              <a:gd name="connsiteX1" fmla="*/ 4988 w 10326"/>
              <a:gd name="connsiteY1" fmla="*/ 223 h 10183"/>
              <a:gd name="connsiteX2" fmla="*/ 457 w 10326"/>
              <a:gd name="connsiteY2" fmla="*/ 490 h 10183"/>
              <a:gd name="connsiteX3" fmla="*/ 15 w 10326"/>
              <a:gd name="connsiteY3" fmla="*/ 4865 h 10183"/>
              <a:gd name="connsiteX4" fmla="*/ 588 w 10326"/>
              <a:gd name="connsiteY4" fmla="*/ 9929 h 10183"/>
              <a:gd name="connsiteX5" fmla="*/ 5193 w 10326"/>
              <a:gd name="connsiteY5" fmla="*/ 10012 h 10183"/>
              <a:gd name="connsiteX6" fmla="*/ 9792 w 10326"/>
              <a:gd name="connsiteY6" fmla="*/ 9792 h 10183"/>
              <a:gd name="connsiteX7" fmla="*/ 10326 w 10326"/>
              <a:gd name="connsiteY7" fmla="*/ 5175 h 10183"/>
              <a:gd name="connsiteX8" fmla="*/ 9712 w 10326"/>
              <a:gd name="connsiteY8" fmla="*/ 365 h 10183"/>
              <a:gd name="connsiteX0" fmla="*/ 9712 w 10326"/>
              <a:gd name="connsiteY0" fmla="*/ 365 h 10183"/>
              <a:gd name="connsiteX1" fmla="*/ 4988 w 10326"/>
              <a:gd name="connsiteY1" fmla="*/ 223 h 10183"/>
              <a:gd name="connsiteX2" fmla="*/ 457 w 10326"/>
              <a:gd name="connsiteY2" fmla="*/ 490 h 10183"/>
              <a:gd name="connsiteX3" fmla="*/ 15 w 10326"/>
              <a:gd name="connsiteY3" fmla="*/ 4865 h 10183"/>
              <a:gd name="connsiteX4" fmla="*/ 588 w 10326"/>
              <a:gd name="connsiteY4" fmla="*/ 9929 h 10183"/>
              <a:gd name="connsiteX5" fmla="*/ 5193 w 10326"/>
              <a:gd name="connsiteY5" fmla="*/ 10012 h 10183"/>
              <a:gd name="connsiteX6" fmla="*/ 9792 w 10326"/>
              <a:gd name="connsiteY6" fmla="*/ 9792 h 10183"/>
              <a:gd name="connsiteX7" fmla="*/ 10326 w 10326"/>
              <a:gd name="connsiteY7" fmla="*/ 5175 h 10183"/>
              <a:gd name="connsiteX8" fmla="*/ 9712 w 10326"/>
              <a:gd name="connsiteY8" fmla="*/ 365 h 10183"/>
              <a:gd name="connsiteX0" fmla="*/ 9712 w 10267"/>
              <a:gd name="connsiteY0" fmla="*/ 365 h 10183"/>
              <a:gd name="connsiteX1" fmla="*/ 4988 w 10267"/>
              <a:gd name="connsiteY1" fmla="*/ 223 h 10183"/>
              <a:gd name="connsiteX2" fmla="*/ 457 w 10267"/>
              <a:gd name="connsiteY2" fmla="*/ 490 h 10183"/>
              <a:gd name="connsiteX3" fmla="*/ 15 w 10267"/>
              <a:gd name="connsiteY3" fmla="*/ 4865 h 10183"/>
              <a:gd name="connsiteX4" fmla="*/ 588 w 10267"/>
              <a:gd name="connsiteY4" fmla="*/ 9929 h 10183"/>
              <a:gd name="connsiteX5" fmla="*/ 5193 w 10267"/>
              <a:gd name="connsiteY5" fmla="*/ 10012 h 10183"/>
              <a:gd name="connsiteX6" fmla="*/ 9792 w 10267"/>
              <a:gd name="connsiteY6" fmla="*/ 9792 h 10183"/>
              <a:gd name="connsiteX7" fmla="*/ 10266 w 10267"/>
              <a:gd name="connsiteY7" fmla="*/ 5175 h 10183"/>
              <a:gd name="connsiteX8" fmla="*/ 9712 w 10267"/>
              <a:gd name="connsiteY8" fmla="*/ 365 h 10183"/>
              <a:gd name="connsiteX0" fmla="*/ 9712 w 10288"/>
              <a:gd name="connsiteY0" fmla="*/ 365 h 10186"/>
              <a:gd name="connsiteX1" fmla="*/ 4988 w 10288"/>
              <a:gd name="connsiteY1" fmla="*/ 223 h 10186"/>
              <a:gd name="connsiteX2" fmla="*/ 457 w 10288"/>
              <a:gd name="connsiteY2" fmla="*/ 490 h 10186"/>
              <a:gd name="connsiteX3" fmla="*/ 15 w 10288"/>
              <a:gd name="connsiteY3" fmla="*/ 4865 h 10186"/>
              <a:gd name="connsiteX4" fmla="*/ 588 w 10288"/>
              <a:gd name="connsiteY4" fmla="*/ 9929 h 10186"/>
              <a:gd name="connsiteX5" fmla="*/ 5193 w 10288"/>
              <a:gd name="connsiteY5" fmla="*/ 10012 h 10186"/>
              <a:gd name="connsiteX6" fmla="*/ 9935 w 10288"/>
              <a:gd name="connsiteY6" fmla="*/ 9728 h 10186"/>
              <a:gd name="connsiteX7" fmla="*/ 10266 w 10288"/>
              <a:gd name="connsiteY7" fmla="*/ 5175 h 10186"/>
              <a:gd name="connsiteX8" fmla="*/ 9712 w 10288"/>
              <a:gd name="connsiteY8" fmla="*/ 365 h 10186"/>
              <a:gd name="connsiteX0" fmla="*/ 9712 w 10288"/>
              <a:gd name="connsiteY0" fmla="*/ 435 h 10256"/>
              <a:gd name="connsiteX1" fmla="*/ 4988 w 10288"/>
              <a:gd name="connsiteY1" fmla="*/ 100 h 10256"/>
              <a:gd name="connsiteX2" fmla="*/ 457 w 10288"/>
              <a:gd name="connsiteY2" fmla="*/ 560 h 10256"/>
              <a:gd name="connsiteX3" fmla="*/ 15 w 10288"/>
              <a:gd name="connsiteY3" fmla="*/ 4935 h 10256"/>
              <a:gd name="connsiteX4" fmla="*/ 588 w 10288"/>
              <a:gd name="connsiteY4" fmla="*/ 9999 h 10256"/>
              <a:gd name="connsiteX5" fmla="*/ 5193 w 10288"/>
              <a:gd name="connsiteY5" fmla="*/ 10082 h 10256"/>
              <a:gd name="connsiteX6" fmla="*/ 9935 w 10288"/>
              <a:gd name="connsiteY6" fmla="*/ 9798 h 10256"/>
              <a:gd name="connsiteX7" fmla="*/ 10266 w 10288"/>
              <a:gd name="connsiteY7" fmla="*/ 5245 h 10256"/>
              <a:gd name="connsiteX8" fmla="*/ 9712 w 10288"/>
              <a:gd name="connsiteY8" fmla="*/ 435 h 10256"/>
              <a:gd name="connsiteX0" fmla="*/ 9749 w 10325"/>
              <a:gd name="connsiteY0" fmla="*/ 435 h 10256"/>
              <a:gd name="connsiteX1" fmla="*/ 5025 w 10325"/>
              <a:gd name="connsiteY1" fmla="*/ 100 h 10256"/>
              <a:gd name="connsiteX2" fmla="*/ 387 w 10325"/>
              <a:gd name="connsiteY2" fmla="*/ 431 h 10256"/>
              <a:gd name="connsiteX3" fmla="*/ 52 w 10325"/>
              <a:gd name="connsiteY3" fmla="*/ 4935 h 10256"/>
              <a:gd name="connsiteX4" fmla="*/ 625 w 10325"/>
              <a:gd name="connsiteY4" fmla="*/ 9999 h 10256"/>
              <a:gd name="connsiteX5" fmla="*/ 5230 w 10325"/>
              <a:gd name="connsiteY5" fmla="*/ 10082 h 10256"/>
              <a:gd name="connsiteX6" fmla="*/ 9972 w 10325"/>
              <a:gd name="connsiteY6" fmla="*/ 9798 h 10256"/>
              <a:gd name="connsiteX7" fmla="*/ 10303 w 10325"/>
              <a:gd name="connsiteY7" fmla="*/ 5245 h 10256"/>
              <a:gd name="connsiteX8" fmla="*/ 9749 w 10325"/>
              <a:gd name="connsiteY8" fmla="*/ 435 h 10256"/>
              <a:gd name="connsiteX0" fmla="*/ 9821 w 10325"/>
              <a:gd name="connsiteY0" fmla="*/ 401 h 10308"/>
              <a:gd name="connsiteX1" fmla="*/ 5025 w 10325"/>
              <a:gd name="connsiteY1" fmla="*/ 152 h 10308"/>
              <a:gd name="connsiteX2" fmla="*/ 387 w 10325"/>
              <a:gd name="connsiteY2" fmla="*/ 483 h 10308"/>
              <a:gd name="connsiteX3" fmla="*/ 52 w 10325"/>
              <a:gd name="connsiteY3" fmla="*/ 4987 h 10308"/>
              <a:gd name="connsiteX4" fmla="*/ 625 w 10325"/>
              <a:gd name="connsiteY4" fmla="*/ 10051 h 10308"/>
              <a:gd name="connsiteX5" fmla="*/ 5230 w 10325"/>
              <a:gd name="connsiteY5" fmla="*/ 10134 h 10308"/>
              <a:gd name="connsiteX6" fmla="*/ 9972 w 10325"/>
              <a:gd name="connsiteY6" fmla="*/ 9850 h 10308"/>
              <a:gd name="connsiteX7" fmla="*/ 10303 w 10325"/>
              <a:gd name="connsiteY7" fmla="*/ 5297 h 10308"/>
              <a:gd name="connsiteX8" fmla="*/ 9821 w 10325"/>
              <a:gd name="connsiteY8" fmla="*/ 401 h 10308"/>
              <a:gd name="connsiteX0" fmla="*/ 9821 w 10325"/>
              <a:gd name="connsiteY0" fmla="*/ 444 h 10351"/>
              <a:gd name="connsiteX1" fmla="*/ 5120 w 10325"/>
              <a:gd name="connsiteY1" fmla="*/ 88 h 10351"/>
              <a:gd name="connsiteX2" fmla="*/ 387 w 10325"/>
              <a:gd name="connsiteY2" fmla="*/ 526 h 10351"/>
              <a:gd name="connsiteX3" fmla="*/ 52 w 10325"/>
              <a:gd name="connsiteY3" fmla="*/ 5030 h 10351"/>
              <a:gd name="connsiteX4" fmla="*/ 625 w 10325"/>
              <a:gd name="connsiteY4" fmla="*/ 10094 h 10351"/>
              <a:gd name="connsiteX5" fmla="*/ 5230 w 10325"/>
              <a:gd name="connsiteY5" fmla="*/ 10177 h 10351"/>
              <a:gd name="connsiteX6" fmla="*/ 9972 w 10325"/>
              <a:gd name="connsiteY6" fmla="*/ 9893 h 10351"/>
              <a:gd name="connsiteX7" fmla="*/ 10303 w 10325"/>
              <a:gd name="connsiteY7" fmla="*/ 5340 h 10351"/>
              <a:gd name="connsiteX8" fmla="*/ 9821 w 10325"/>
              <a:gd name="connsiteY8" fmla="*/ 444 h 10351"/>
              <a:gd name="connsiteX0" fmla="*/ 9939 w 10443"/>
              <a:gd name="connsiteY0" fmla="*/ 444 h 10504"/>
              <a:gd name="connsiteX1" fmla="*/ 5238 w 10443"/>
              <a:gd name="connsiteY1" fmla="*/ 88 h 10504"/>
              <a:gd name="connsiteX2" fmla="*/ 505 w 10443"/>
              <a:gd name="connsiteY2" fmla="*/ 526 h 10504"/>
              <a:gd name="connsiteX3" fmla="*/ 15 w 10443"/>
              <a:gd name="connsiteY3" fmla="*/ 5051 h 10504"/>
              <a:gd name="connsiteX4" fmla="*/ 743 w 10443"/>
              <a:gd name="connsiteY4" fmla="*/ 10094 h 10504"/>
              <a:gd name="connsiteX5" fmla="*/ 5348 w 10443"/>
              <a:gd name="connsiteY5" fmla="*/ 10177 h 10504"/>
              <a:gd name="connsiteX6" fmla="*/ 10090 w 10443"/>
              <a:gd name="connsiteY6" fmla="*/ 9893 h 10504"/>
              <a:gd name="connsiteX7" fmla="*/ 10421 w 10443"/>
              <a:gd name="connsiteY7" fmla="*/ 5340 h 10504"/>
              <a:gd name="connsiteX8" fmla="*/ 9939 w 10443"/>
              <a:gd name="connsiteY8" fmla="*/ 444 h 10504"/>
              <a:gd name="connsiteX0" fmla="*/ 9989 w 10493"/>
              <a:gd name="connsiteY0" fmla="*/ 444 h 10473"/>
              <a:gd name="connsiteX1" fmla="*/ 5288 w 10493"/>
              <a:gd name="connsiteY1" fmla="*/ 88 h 10473"/>
              <a:gd name="connsiteX2" fmla="*/ 555 w 10493"/>
              <a:gd name="connsiteY2" fmla="*/ 526 h 10473"/>
              <a:gd name="connsiteX3" fmla="*/ 65 w 10493"/>
              <a:gd name="connsiteY3" fmla="*/ 5051 h 10473"/>
              <a:gd name="connsiteX4" fmla="*/ 602 w 10493"/>
              <a:gd name="connsiteY4" fmla="*/ 10051 h 10473"/>
              <a:gd name="connsiteX5" fmla="*/ 5398 w 10493"/>
              <a:gd name="connsiteY5" fmla="*/ 10177 h 10473"/>
              <a:gd name="connsiteX6" fmla="*/ 10140 w 10493"/>
              <a:gd name="connsiteY6" fmla="*/ 9893 h 10473"/>
              <a:gd name="connsiteX7" fmla="*/ 10471 w 10493"/>
              <a:gd name="connsiteY7" fmla="*/ 5340 h 10473"/>
              <a:gd name="connsiteX8" fmla="*/ 9989 w 10493"/>
              <a:gd name="connsiteY8" fmla="*/ 444 h 10473"/>
              <a:gd name="connsiteX0" fmla="*/ 9928 w 10432"/>
              <a:gd name="connsiteY0" fmla="*/ 444 h 10484"/>
              <a:gd name="connsiteX1" fmla="*/ 5227 w 10432"/>
              <a:gd name="connsiteY1" fmla="*/ 88 h 10484"/>
              <a:gd name="connsiteX2" fmla="*/ 494 w 10432"/>
              <a:gd name="connsiteY2" fmla="*/ 526 h 10484"/>
              <a:gd name="connsiteX3" fmla="*/ 4 w 10432"/>
              <a:gd name="connsiteY3" fmla="*/ 5051 h 10484"/>
              <a:gd name="connsiteX4" fmla="*/ 541 w 10432"/>
              <a:gd name="connsiteY4" fmla="*/ 10051 h 10484"/>
              <a:gd name="connsiteX5" fmla="*/ 5337 w 10432"/>
              <a:gd name="connsiteY5" fmla="*/ 10177 h 10484"/>
              <a:gd name="connsiteX6" fmla="*/ 10079 w 10432"/>
              <a:gd name="connsiteY6" fmla="*/ 9893 h 10484"/>
              <a:gd name="connsiteX7" fmla="*/ 10410 w 10432"/>
              <a:gd name="connsiteY7" fmla="*/ 5340 h 10484"/>
              <a:gd name="connsiteX8" fmla="*/ 9928 w 10432"/>
              <a:gd name="connsiteY8" fmla="*/ 444 h 10484"/>
              <a:gd name="connsiteX0" fmla="*/ 9988 w 10492"/>
              <a:gd name="connsiteY0" fmla="*/ 444 h 10557"/>
              <a:gd name="connsiteX1" fmla="*/ 5287 w 10492"/>
              <a:gd name="connsiteY1" fmla="*/ 88 h 10557"/>
              <a:gd name="connsiteX2" fmla="*/ 554 w 10492"/>
              <a:gd name="connsiteY2" fmla="*/ 526 h 10557"/>
              <a:gd name="connsiteX3" fmla="*/ 64 w 10492"/>
              <a:gd name="connsiteY3" fmla="*/ 5051 h 10557"/>
              <a:gd name="connsiteX4" fmla="*/ 601 w 10492"/>
              <a:gd name="connsiteY4" fmla="*/ 10051 h 10557"/>
              <a:gd name="connsiteX5" fmla="*/ 5385 w 10492"/>
              <a:gd name="connsiteY5" fmla="*/ 10370 h 10557"/>
              <a:gd name="connsiteX6" fmla="*/ 10139 w 10492"/>
              <a:gd name="connsiteY6" fmla="*/ 9893 h 10557"/>
              <a:gd name="connsiteX7" fmla="*/ 10470 w 10492"/>
              <a:gd name="connsiteY7" fmla="*/ 5340 h 10557"/>
              <a:gd name="connsiteX8" fmla="*/ 9988 w 10492"/>
              <a:gd name="connsiteY8" fmla="*/ 444 h 10557"/>
              <a:gd name="connsiteX0" fmla="*/ 9928 w 10432"/>
              <a:gd name="connsiteY0" fmla="*/ 444 h 10515"/>
              <a:gd name="connsiteX1" fmla="*/ 5227 w 10432"/>
              <a:gd name="connsiteY1" fmla="*/ 88 h 10515"/>
              <a:gd name="connsiteX2" fmla="*/ 494 w 10432"/>
              <a:gd name="connsiteY2" fmla="*/ 526 h 10515"/>
              <a:gd name="connsiteX3" fmla="*/ 4 w 10432"/>
              <a:gd name="connsiteY3" fmla="*/ 5051 h 10515"/>
              <a:gd name="connsiteX4" fmla="*/ 541 w 10432"/>
              <a:gd name="connsiteY4" fmla="*/ 10051 h 10515"/>
              <a:gd name="connsiteX5" fmla="*/ 5325 w 10432"/>
              <a:gd name="connsiteY5" fmla="*/ 10370 h 10515"/>
              <a:gd name="connsiteX6" fmla="*/ 10079 w 10432"/>
              <a:gd name="connsiteY6" fmla="*/ 9893 h 10515"/>
              <a:gd name="connsiteX7" fmla="*/ 10410 w 10432"/>
              <a:gd name="connsiteY7" fmla="*/ 5340 h 10515"/>
              <a:gd name="connsiteX8" fmla="*/ 9928 w 10432"/>
              <a:gd name="connsiteY8" fmla="*/ 444 h 10515"/>
              <a:gd name="connsiteX0" fmla="*/ 9934 w 10438"/>
              <a:gd name="connsiteY0" fmla="*/ 444 h 10584"/>
              <a:gd name="connsiteX1" fmla="*/ 5233 w 10438"/>
              <a:gd name="connsiteY1" fmla="*/ 88 h 10584"/>
              <a:gd name="connsiteX2" fmla="*/ 500 w 10438"/>
              <a:gd name="connsiteY2" fmla="*/ 526 h 10584"/>
              <a:gd name="connsiteX3" fmla="*/ 10 w 10438"/>
              <a:gd name="connsiteY3" fmla="*/ 5051 h 10584"/>
              <a:gd name="connsiteX4" fmla="*/ 666 w 10438"/>
              <a:gd name="connsiteY4" fmla="*/ 10158 h 10584"/>
              <a:gd name="connsiteX5" fmla="*/ 5331 w 10438"/>
              <a:gd name="connsiteY5" fmla="*/ 10370 h 10584"/>
              <a:gd name="connsiteX6" fmla="*/ 10085 w 10438"/>
              <a:gd name="connsiteY6" fmla="*/ 9893 h 10584"/>
              <a:gd name="connsiteX7" fmla="*/ 10416 w 10438"/>
              <a:gd name="connsiteY7" fmla="*/ 5340 h 10584"/>
              <a:gd name="connsiteX8" fmla="*/ 9934 w 10438"/>
              <a:gd name="connsiteY8" fmla="*/ 444 h 10584"/>
              <a:gd name="connsiteX0" fmla="*/ 9934 w 10438"/>
              <a:gd name="connsiteY0" fmla="*/ 444 h 10605"/>
              <a:gd name="connsiteX1" fmla="*/ 5233 w 10438"/>
              <a:gd name="connsiteY1" fmla="*/ 88 h 10605"/>
              <a:gd name="connsiteX2" fmla="*/ 500 w 10438"/>
              <a:gd name="connsiteY2" fmla="*/ 526 h 10605"/>
              <a:gd name="connsiteX3" fmla="*/ 10 w 10438"/>
              <a:gd name="connsiteY3" fmla="*/ 5051 h 10605"/>
              <a:gd name="connsiteX4" fmla="*/ 666 w 10438"/>
              <a:gd name="connsiteY4" fmla="*/ 10158 h 10605"/>
              <a:gd name="connsiteX5" fmla="*/ 5331 w 10438"/>
              <a:gd name="connsiteY5" fmla="*/ 10370 h 10605"/>
              <a:gd name="connsiteX6" fmla="*/ 10085 w 10438"/>
              <a:gd name="connsiteY6" fmla="*/ 9893 h 10605"/>
              <a:gd name="connsiteX7" fmla="*/ 10416 w 10438"/>
              <a:gd name="connsiteY7" fmla="*/ 5340 h 10605"/>
              <a:gd name="connsiteX8" fmla="*/ 9934 w 10438"/>
              <a:gd name="connsiteY8" fmla="*/ 444 h 10605"/>
              <a:gd name="connsiteX0" fmla="*/ 9934 w 10438"/>
              <a:gd name="connsiteY0" fmla="*/ 444 h 10497"/>
              <a:gd name="connsiteX1" fmla="*/ 5233 w 10438"/>
              <a:gd name="connsiteY1" fmla="*/ 88 h 10497"/>
              <a:gd name="connsiteX2" fmla="*/ 500 w 10438"/>
              <a:gd name="connsiteY2" fmla="*/ 526 h 10497"/>
              <a:gd name="connsiteX3" fmla="*/ 10 w 10438"/>
              <a:gd name="connsiteY3" fmla="*/ 5051 h 10497"/>
              <a:gd name="connsiteX4" fmla="*/ 666 w 10438"/>
              <a:gd name="connsiteY4" fmla="*/ 10158 h 10497"/>
              <a:gd name="connsiteX5" fmla="*/ 5331 w 10438"/>
              <a:gd name="connsiteY5" fmla="*/ 10370 h 10497"/>
              <a:gd name="connsiteX6" fmla="*/ 10085 w 10438"/>
              <a:gd name="connsiteY6" fmla="*/ 9893 h 10497"/>
              <a:gd name="connsiteX7" fmla="*/ 10416 w 10438"/>
              <a:gd name="connsiteY7" fmla="*/ 5340 h 10497"/>
              <a:gd name="connsiteX8" fmla="*/ 9934 w 10438"/>
              <a:gd name="connsiteY8" fmla="*/ 444 h 10497"/>
              <a:gd name="connsiteX0" fmla="*/ 9934 w 10455"/>
              <a:gd name="connsiteY0" fmla="*/ 444 h 10491"/>
              <a:gd name="connsiteX1" fmla="*/ 5233 w 10455"/>
              <a:gd name="connsiteY1" fmla="*/ 88 h 10491"/>
              <a:gd name="connsiteX2" fmla="*/ 500 w 10455"/>
              <a:gd name="connsiteY2" fmla="*/ 526 h 10491"/>
              <a:gd name="connsiteX3" fmla="*/ 10 w 10455"/>
              <a:gd name="connsiteY3" fmla="*/ 5051 h 10491"/>
              <a:gd name="connsiteX4" fmla="*/ 666 w 10455"/>
              <a:gd name="connsiteY4" fmla="*/ 10158 h 10491"/>
              <a:gd name="connsiteX5" fmla="*/ 5331 w 10455"/>
              <a:gd name="connsiteY5" fmla="*/ 10370 h 10491"/>
              <a:gd name="connsiteX6" fmla="*/ 10133 w 10455"/>
              <a:gd name="connsiteY6" fmla="*/ 10000 h 10491"/>
              <a:gd name="connsiteX7" fmla="*/ 10416 w 10455"/>
              <a:gd name="connsiteY7" fmla="*/ 5340 h 10491"/>
              <a:gd name="connsiteX8" fmla="*/ 9934 w 10455"/>
              <a:gd name="connsiteY8" fmla="*/ 444 h 10491"/>
              <a:gd name="connsiteX0" fmla="*/ 9994 w 10455"/>
              <a:gd name="connsiteY0" fmla="*/ 435 h 10503"/>
              <a:gd name="connsiteX1" fmla="*/ 5233 w 10455"/>
              <a:gd name="connsiteY1" fmla="*/ 100 h 10503"/>
              <a:gd name="connsiteX2" fmla="*/ 500 w 10455"/>
              <a:gd name="connsiteY2" fmla="*/ 538 h 10503"/>
              <a:gd name="connsiteX3" fmla="*/ 10 w 10455"/>
              <a:gd name="connsiteY3" fmla="*/ 5063 h 10503"/>
              <a:gd name="connsiteX4" fmla="*/ 666 w 10455"/>
              <a:gd name="connsiteY4" fmla="*/ 10170 h 10503"/>
              <a:gd name="connsiteX5" fmla="*/ 5331 w 10455"/>
              <a:gd name="connsiteY5" fmla="*/ 10382 h 10503"/>
              <a:gd name="connsiteX6" fmla="*/ 10133 w 10455"/>
              <a:gd name="connsiteY6" fmla="*/ 10012 h 10503"/>
              <a:gd name="connsiteX7" fmla="*/ 10416 w 10455"/>
              <a:gd name="connsiteY7" fmla="*/ 5352 h 10503"/>
              <a:gd name="connsiteX8" fmla="*/ 9994 w 10455"/>
              <a:gd name="connsiteY8" fmla="*/ 435 h 10503"/>
              <a:gd name="connsiteX0" fmla="*/ 9994 w 10541"/>
              <a:gd name="connsiteY0" fmla="*/ 435 h 10503"/>
              <a:gd name="connsiteX1" fmla="*/ 5233 w 10541"/>
              <a:gd name="connsiteY1" fmla="*/ 100 h 10503"/>
              <a:gd name="connsiteX2" fmla="*/ 500 w 10541"/>
              <a:gd name="connsiteY2" fmla="*/ 538 h 10503"/>
              <a:gd name="connsiteX3" fmla="*/ 10 w 10541"/>
              <a:gd name="connsiteY3" fmla="*/ 5063 h 10503"/>
              <a:gd name="connsiteX4" fmla="*/ 666 w 10541"/>
              <a:gd name="connsiteY4" fmla="*/ 10170 h 10503"/>
              <a:gd name="connsiteX5" fmla="*/ 5331 w 10541"/>
              <a:gd name="connsiteY5" fmla="*/ 10382 h 10503"/>
              <a:gd name="connsiteX6" fmla="*/ 10133 w 10541"/>
              <a:gd name="connsiteY6" fmla="*/ 10012 h 10503"/>
              <a:gd name="connsiteX7" fmla="*/ 10535 w 10541"/>
              <a:gd name="connsiteY7" fmla="*/ 5331 h 10503"/>
              <a:gd name="connsiteX8" fmla="*/ 9994 w 10541"/>
              <a:gd name="connsiteY8" fmla="*/ 435 h 10503"/>
              <a:gd name="connsiteX0" fmla="*/ 9994 w 10550"/>
              <a:gd name="connsiteY0" fmla="*/ 435 h 10500"/>
              <a:gd name="connsiteX1" fmla="*/ 5233 w 10550"/>
              <a:gd name="connsiteY1" fmla="*/ 100 h 10500"/>
              <a:gd name="connsiteX2" fmla="*/ 500 w 10550"/>
              <a:gd name="connsiteY2" fmla="*/ 538 h 10500"/>
              <a:gd name="connsiteX3" fmla="*/ 10 w 10550"/>
              <a:gd name="connsiteY3" fmla="*/ 5063 h 10500"/>
              <a:gd name="connsiteX4" fmla="*/ 666 w 10550"/>
              <a:gd name="connsiteY4" fmla="*/ 10170 h 10500"/>
              <a:gd name="connsiteX5" fmla="*/ 5331 w 10550"/>
              <a:gd name="connsiteY5" fmla="*/ 10382 h 10500"/>
              <a:gd name="connsiteX6" fmla="*/ 10181 w 10550"/>
              <a:gd name="connsiteY6" fmla="*/ 10055 h 10500"/>
              <a:gd name="connsiteX7" fmla="*/ 10535 w 10550"/>
              <a:gd name="connsiteY7" fmla="*/ 5331 h 10500"/>
              <a:gd name="connsiteX8" fmla="*/ 9994 w 10550"/>
              <a:gd name="connsiteY8" fmla="*/ 435 h 10500"/>
              <a:gd name="connsiteX0" fmla="*/ 9994 w 10550"/>
              <a:gd name="connsiteY0" fmla="*/ 435 h 10528"/>
              <a:gd name="connsiteX1" fmla="*/ 5233 w 10550"/>
              <a:gd name="connsiteY1" fmla="*/ 100 h 10528"/>
              <a:gd name="connsiteX2" fmla="*/ 500 w 10550"/>
              <a:gd name="connsiteY2" fmla="*/ 538 h 10528"/>
              <a:gd name="connsiteX3" fmla="*/ 10 w 10550"/>
              <a:gd name="connsiteY3" fmla="*/ 5063 h 10528"/>
              <a:gd name="connsiteX4" fmla="*/ 666 w 10550"/>
              <a:gd name="connsiteY4" fmla="*/ 10213 h 10528"/>
              <a:gd name="connsiteX5" fmla="*/ 5331 w 10550"/>
              <a:gd name="connsiteY5" fmla="*/ 10382 h 10528"/>
              <a:gd name="connsiteX6" fmla="*/ 10181 w 10550"/>
              <a:gd name="connsiteY6" fmla="*/ 10055 h 10528"/>
              <a:gd name="connsiteX7" fmla="*/ 10535 w 10550"/>
              <a:gd name="connsiteY7" fmla="*/ 5331 h 10528"/>
              <a:gd name="connsiteX8" fmla="*/ 9994 w 10550"/>
              <a:gd name="connsiteY8" fmla="*/ 435 h 10528"/>
              <a:gd name="connsiteX0" fmla="*/ 9991 w 10547"/>
              <a:gd name="connsiteY0" fmla="*/ 435 h 10528"/>
              <a:gd name="connsiteX1" fmla="*/ 5230 w 10547"/>
              <a:gd name="connsiteY1" fmla="*/ 100 h 10528"/>
              <a:gd name="connsiteX2" fmla="*/ 497 w 10547"/>
              <a:gd name="connsiteY2" fmla="*/ 538 h 10528"/>
              <a:gd name="connsiteX3" fmla="*/ 7 w 10547"/>
              <a:gd name="connsiteY3" fmla="*/ 5063 h 10528"/>
              <a:gd name="connsiteX4" fmla="*/ 663 w 10547"/>
              <a:gd name="connsiteY4" fmla="*/ 10213 h 10528"/>
              <a:gd name="connsiteX5" fmla="*/ 5328 w 10547"/>
              <a:gd name="connsiteY5" fmla="*/ 10382 h 10528"/>
              <a:gd name="connsiteX6" fmla="*/ 10178 w 10547"/>
              <a:gd name="connsiteY6" fmla="*/ 10055 h 10528"/>
              <a:gd name="connsiteX7" fmla="*/ 10532 w 10547"/>
              <a:gd name="connsiteY7" fmla="*/ 5331 h 10528"/>
              <a:gd name="connsiteX8" fmla="*/ 9991 w 10547"/>
              <a:gd name="connsiteY8" fmla="*/ 435 h 10528"/>
              <a:gd name="connsiteX0" fmla="*/ 9999 w 10555"/>
              <a:gd name="connsiteY0" fmla="*/ 435 h 10528"/>
              <a:gd name="connsiteX1" fmla="*/ 5238 w 10555"/>
              <a:gd name="connsiteY1" fmla="*/ 100 h 10528"/>
              <a:gd name="connsiteX2" fmla="*/ 481 w 10555"/>
              <a:gd name="connsiteY2" fmla="*/ 559 h 10528"/>
              <a:gd name="connsiteX3" fmla="*/ 15 w 10555"/>
              <a:gd name="connsiteY3" fmla="*/ 5063 h 10528"/>
              <a:gd name="connsiteX4" fmla="*/ 671 w 10555"/>
              <a:gd name="connsiteY4" fmla="*/ 10213 h 10528"/>
              <a:gd name="connsiteX5" fmla="*/ 5336 w 10555"/>
              <a:gd name="connsiteY5" fmla="*/ 10382 h 10528"/>
              <a:gd name="connsiteX6" fmla="*/ 10186 w 10555"/>
              <a:gd name="connsiteY6" fmla="*/ 10055 h 10528"/>
              <a:gd name="connsiteX7" fmla="*/ 10540 w 10555"/>
              <a:gd name="connsiteY7" fmla="*/ 5331 h 10528"/>
              <a:gd name="connsiteX8" fmla="*/ 9999 w 10555"/>
              <a:gd name="connsiteY8" fmla="*/ 435 h 10528"/>
              <a:gd name="connsiteX0" fmla="*/ 9999 w 10555"/>
              <a:gd name="connsiteY0" fmla="*/ 457 h 10550"/>
              <a:gd name="connsiteX1" fmla="*/ 5238 w 10555"/>
              <a:gd name="connsiteY1" fmla="*/ 122 h 10550"/>
              <a:gd name="connsiteX2" fmla="*/ 481 w 10555"/>
              <a:gd name="connsiteY2" fmla="*/ 581 h 10550"/>
              <a:gd name="connsiteX3" fmla="*/ 15 w 10555"/>
              <a:gd name="connsiteY3" fmla="*/ 5085 h 10550"/>
              <a:gd name="connsiteX4" fmla="*/ 671 w 10555"/>
              <a:gd name="connsiteY4" fmla="*/ 10235 h 10550"/>
              <a:gd name="connsiteX5" fmla="*/ 5336 w 10555"/>
              <a:gd name="connsiteY5" fmla="*/ 10404 h 10550"/>
              <a:gd name="connsiteX6" fmla="*/ 10186 w 10555"/>
              <a:gd name="connsiteY6" fmla="*/ 10077 h 10550"/>
              <a:gd name="connsiteX7" fmla="*/ 10540 w 10555"/>
              <a:gd name="connsiteY7" fmla="*/ 5353 h 10550"/>
              <a:gd name="connsiteX8" fmla="*/ 9999 w 10555"/>
              <a:gd name="connsiteY8" fmla="*/ 457 h 10550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47"/>
              <a:gd name="connsiteY0" fmla="*/ 409 h 10564"/>
              <a:gd name="connsiteX1" fmla="*/ 5238 w 10547"/>
              <a:gd name="connsiteY1" fmla="*/ 138 h 10564"/>
              <a:gd name="connsiteX2" fmla="*/ 481 w 10547"/>
              <a:gd name="connsiteY2" fmla="*/ 597 h 10564"/>
              <a:gd name="connsiteX3" fmla="*/ 15 w 10547"/>
              <a:gd name="connsiteY3" fmla="*/ 5101 h 10564"/>
              <a:gd name="connsiteX4" fmla="*/ 671 w 10547"/>
              <a:gd name="connsiteY4" fmla="*/ 10251 h 10564"/>
              <a:gd name="connsiteX5" fmla="*/ 5336 w 10547"/>
              <a:gd name="connsiteY5" fmla="*/ 10420 h 10564"/>
              <a:gd name="connsiteX6" fmla="*/ 10150 w 10547"/>
              <a:gd name="connsiteY6" fmla="*/ 10136 h 10564"/>
              <a:gd name="connsiteX7" fmla="*/ 10540 w 10547"/>
              <a:gd name="connsiteY7" fmla="*/ 5369 h 10564"/>
              <a:gd name="connsiteX8" fmla="*/ 9987 w 10547"/>
              <a:gd name="connsiteY8" fmla="*/ 409 h 10564"/>
              <a:gd name="connsiteX0" fmla="*/ 9987 w 10547"/>
              <a:gd name="connsiteY0" fmla="*/ 454 h 10609"/>
              <a:gd name="connsiteX1" fmla="*/ 5238 w 10547"/>
              <a:gd name="connsiteY1" fmla="*/ 76 h 10609"/>
              <a:gd name="connsiteX2" fmla="*/ 481 w 10547"/>
              <a:gd name="connsiteY2" fmla="*/ 642 h 10609"/>
              <a:gd name="connsiteX3" fmla="*/ 15 w 10547"/>
              <a:gd name="connsiteY3" fmla="*/ 5146 h 10609"/>
              <a:gd name="connsiteX4" fmla="*/ 671 w 10547"/>
              <a:gd name="connsiteY4" fmla="*/ 10296 h 10609"/>
              <a:gd name="connsiteX5" fmla="*/ 5336 w 10547"/>
              <a:gd name="connsiteY5" fmla="*/ 10465 h 10609"/>
              <a:gd name="connsiteX6" fmla="*/ 10150 w 10547"/>
              <a:gd name="connsiteY6" fmla="*/ 10181 h 10609"/>
              <a:gd name="connsiteX7" fmla="*/ 10540 w 10547"/>
              <a:gd name="connsiteY7" fmla="*/ 5414 h 10609"/>
              <a:gd name="connsiteX8" fmla="*/ 9987 w 10547"/>
              <a:gd name="connsiteY8" fmla="*/ 454 h 10609"/>
              <a:gd name="connsiteX0" fmla="*/ 9981 w 10541"/>
              <a:gd name="connsiteY0" fmla="*/ 454 h 10623"/>
              <a:gd name="connsiteX1" fmla="*/ 5232 w 10541"/>
              <a:gd name="connsiteY1" fmla="*/ 76 h 10623"/>
              <a:gd name="connsiteX2" fmla="*/ 475 w 10541"/>
              <a:gd name="connsiteY2" fmla="*/ 642 h 10623"/>
              <a:gd name="connsiteX3" fmla="*/ 9 w 10541"/>
              <a:gd name="connsiteY3" fmla="*/ 5146 h 10623"/>
              <a:gd name="connsiteX4" fmla="*/ 570 w 10541"/>
              <a:gd name="connsiteY4" fmla="*/ 10317 h 10623"/>
              <a:gd name="connsiteX5" fmla="*/ 5330 w 10541"/>
              <a:gd name="connsiteY5" fmla="*/ 10465 h 10623"/>
              <a:gd name="connsiteX6" fmla="*/ 10144 w 10541"/>
              <a:gd name="connsiteY6" fmla="*/ 10181 h 10623"/>
              <a:gd name="connsiteX7" fmla="*/ 10534 w 10541"/>
              <a:gd name="connsiteY7" fmla="*/ 5414 h 10623"/>
              <a:gd name="connsiteX8" fmla="*/ 9981 w 10541"/>
              <a:gd name="connsiteY8" fmla="*/ 454 h 10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541" h="10623">
                <a:moveTo>
                  <a:pt x="9981" y="454"/>
                </a:moveTo>
                <a:cubicBezTo>
                  <a:pt x="9093" y="-310"/>
                  <a:pt x="6898" y="133"/>
                  <a:pt x="5232" y="76"/>
                </a:cubicBezTo>
                <a:cubicBezTo>
                  <a:pt x="3658" y="159"/>
                  <a:pt x="953" y="-371"/>
                  <a:pt x="475" y="642"/>
                </a:cubicBezTo>
                <a:cubicBezTo>
                  <a:pt x="-56" y="1496"/>
                  <a:pt x="-7" y="3534"/>
                  <a:pt x="9" y="5146"/>
                </a:cubicBezTo>
                <a:cubicBezTo>
                  <a:pt x="25" y="6758"/>
                  <a:pt x="-40" y="9771"/>
                  <a:pt x="570" y="10317"/>
                </a:cubicBezTo>
                <a:cubicBezTo>
                  <a:pt x="1211" y="10891"/>
                  <a:pt x="3734" y="10488"/>
                  <a:pt x="5330" y="10465"/>
                </a:cubicBezTo>
                <a:cubicBezTo>
                  <a:pt x="6926" y="10442"/>
                  <a:pt x="9763" y="10642"/>
                  <a:pt x="10144" y="10181"/>
                </a:cubicBezTo>
                <a:cubicBezTo>
                  <a:pt x="10613" y="9764"/>
                  <a:pt x="10541" y="6952"/>
                  <a:pt x="10534" y="5414"/>
                </a:cubicBezTo>
                <a:cubicBezTo>
                  <a:pt x="10527" y="3877"/>
                  <a:pt x="10549" y="989"/>
                  <a:pt x="9981" y="454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prstDash val="dash"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26"/>
          <p:cNvSpPr>
            <a:spLocks/>
          </p:cNvSpPr>
          <p:nvPr/>
        </p:nvSpPr>
        <p:spPr bwMode="auto">
          <a:xfrm rot="5106336">
            <a:off x="3089402" y="1442316"/>
            <a:ext cx="4643025" cy="2579927"/>
          </a:xfrm>
          <a:custGeom>
            <a:avLst/>
            <a:gdLst>
              <a:gd name="T0" fmla="*/ 1799 w 2742"/>
              <a:gd name="T1" fmla="*/ 84 h 1839"/>
              <a:gd name="T2" fmla="*/ 1572 w 2742"/>
              <a:gd name="T3" fmla="*/ 78 h 1839"/>
              <a:gd name="T4" fmla="*/ 1365 w 2742"/>
              <a:gd name="T5" fmla="*/ 80 h 1839"/>
              <a:gd name="T6" fmla="*/ 1123 w 2742"/>
              <a:gd name="T7" fmla="*/ 99 h 1839"/>
              <a:gd name="T8" fmla="*/ 921 w 2742"/>
              <a:gd name="T9" fmla="*/ 95 h 1839"/>
              <a:gd name="T10" fmla="*/ 638 w 2742"/>
              <a:gd name="T11" fmla="*/ 81 h 1839"/>
              <a:gd name="T12" fmla="*/ 530 w 2742"/>
              <a:gd name="T13" fmla="*/ 95 h 1839"/>
              <a:gd name="T14" fmla="*/ 305 w 2742"/>
              <a:gd name="T15" fmla="*/ 83 h 1839"/>
              <a:gd name="T16" fmla="*/ 299 w 2742"/>
              <a:gd name="T17" fmla="*/ 109 h 1839"/>
              <a:gd name="T18" fmla="*/ 165 w 2742"/>
              <a:gd name="T19" fmla="*/ 254 h 1839"/>
              <a:gd name="T20" fmla="*/ 90 w 2742"/>
              <a:gd name="T21" fmla="*/ 490 h 1839"/>
              <a:gd name="T22" fmla="*/ 70 w 2742"/>
              <a:gd name="T23" fmla="*/ 743 h 1839"/>
              <a:gd name="T24" fmla="*/ 83 w 2742"/>
              <a:gd name="T25" fmla="*/ 1064 h 1839"/>
              <a:gd name="T26" fmla="*/ 80 w 2742"/>
              <a:gd name="T27" fmla="*/ 1289 h 1839"/>
              <a:gd name="T28" fmla="*/ 116 w 2742"/>
              <a:gd name="T29" fmla="*/ 1526 h 1839"/>
              <a:gd name="T30" fmla="*/ 182 w 2742"/>
              <a:gd name="T31" fmla="*/ 1690 h 1839"/>
              <a:gd name="T32" fmla="*/ 347 w 2742"/>
              <a:gd name="T33" fmla="*/ 1772 h 1839"/>
              <a:gd name="T34" fmla="*/ 544 w 2742"/>
              <a:gd name="T35" fmla="*/ 1761 h 1839"/>
              <a:gd name="T36" fmla="*/ 706 w 2742"/>
              <a:gd name="T37" fmla="*/ 1784 h 1839"/>
              <a:gd name="T38" fmla="*/ 830 w 2742"/>
              <a:gd name="T39" fmla="*/ 1758 h 1839"/>
              <a:gd name="T40" fmla="*/ 1063 w 2742"/>
              <a:gd name="T41" fmla="*/ 1749 h 1839"/>
              <a:gd name="T42" fmla="*/ 1326 w 2742"/>
              <a:gd name="T43" fmla="*/ 1756 h 1839"/>
              <a:gd name="T44" fmla="*/ 1554 w 2742"/>
              <a:gd name="T45" fmla="*/ 1762 h 1839"/>
              <a:gd name="T46" fmla="*/ 1761 w 2742"/>
              <a:gd name="T47" fmla="*/ 1760 h 1839"/>
              <a:gd name="T48" fmla="*/ 2002 w 2742"/>
              <a:gd name="T49" fmla="*/ 1742 h 1839"/>
              <a:gd name="T50" fmla="*/ 2205 w 2742"/>
              <a:gd name="T51" fmla="*/ 1745 h 1839"/>
              <a:gd name="T52" fmla="*/ 2376 w 2742"/>
              <a:gd name="T53" fmla="*/ 1792 h 1839"/>
              <a:gd name="T54" fmla="*/ 2534 w 2742"/>
              <a:gd name="T55" fmla="*/ 1714 h 1839"/>
              <a:gd name="T56" fmla="*/ 2652 w 2742"/>
              <a:gd name="T57" fmla="*/ 1475 h 1839"/>
              <a:gd name="T58" fmla="*/ 2661 w 2742"/>
              <a:gd name="T59" fmla="*/ 1224 h 1839"/>
              <a:gd name="T60" fmla="*/ 2667 w 2742"/>
              <a:gd name="T61" fmla="*/ 931 h 1839"/>
              <a:gd name="T62" fmla="*/ 2672 w 2742"/>
              <a:gd name="T63" fmla="*/ 678 h 1839"/>
              <a:gd name="T64" fmla="*/ 2652 w 2742"/>
              <a:gd name="T65" fmla="*/ 451 h 1839"/>
              <a:gd name="T66" fmla="*/ 2606 w 2742"/>
              <a:gd name="T67" fmla="*/ 228 h 1839"/>
              <a:gd name="T68" fmla="*/ 2477 w 2742"/>
              <a:gd name="T69" fmla="*/ 117 h 1839"/>
              <a:gd name="T70" fmla="*/ 2394 w 2742"/>
              <a:gd name="T71" fmla="*/ 77 h 1839"/>
              <a:gd name="T72" fmla="*/ 2191 w 2742"/>
              <a:gd name="T73" fmla="*/ 80 h 1839"/>
              <a:gd name="T74" fmla="*/ 1956 w 2742"/>
              <a:gd name="T75" fmla="*/ 79 h 1839"/>
              <a:gd name="connsiteX0" fmla="*/ 7021 w 9786"/>
              <a:gd name="connsiteY0" fmla="*/ 270 h 9652"/>
              <a:gd name="connsiteX1" fmla="*/ 6449 w 9786"/>
              <a:gd name="connsiteY1" fmla="*/ 297 h 9652"/>
              <a:gd name="connsiteX2" fmla="*/ 5971 w 9786"/>
              <a:gd name="connsiteY2" fmla="*/ 346 h 9652"/>
              <a:gd name="connsiteX3" fmla="*/ 5621 w 9786"/>
              <a:gd name="connsiteY3" fmla="*/ 264 h 9652"/>
              <a:gd name="connsiteX4" fmla="*/ 5231 w 9786"/>
              <a:gd name="connsiteY4" fmla="*/ 329 h 9652"/>
              <a:gd name="connsiteX5" fmla="*/ 4866 w 9786"/>
              <a:gd name="connsiteY5" fmla="*/ 275 h 9652"/>
              <a:gd name="connsiteX6" fmla="*/ 4414 w 9786"/>
              <a:gd name="connsiteY6" fmla="*/ 264 h 9652"/>
              <a:gd name="connsiteX7" fmla="*/ 3984 w 9786"/>
              <a:gd name="connsiteY7" fmla="*/ 378 h 9652"/>
              <a:gd name="connsiteX8" fmla="*/ 3637 w 9786"/>
              <a:gd name="connsiteY8" fmla="*/ 297 h 9652"/>
              <a:gd name="connsiteX9" fmla="*/ 3247 w 9786"/>
              <a:gd name="connsiteY9" fmla="*/ 357 h 9652"/>
              <a:gd name="connsiteX10" fmla="*/ 2879 w 9786"/>
              <a:gd name="connsiteY10" fmla="*/ 302 h 9652"/>
              <a:gd name="connsiteX11" fmla="*/ 2215 w 9786"/>
              <a:gd name="connsiteY11" fmla="*/ 280 h 9652"/>
              <a:gd name="connsiteX12" fmla="*/ 2204 w 9786"/>
              <a:gd name="connsiteY12" fmla="*/ 286 h 9652"/>
              <a:gd name="connsiteX13" fmla="*/ 1821 w 9786"/>
              <a:gd name="connsiteY13" fmla="*/ 357 h 9652"/>
              <a:gd name="connsiteX14" fmla="*/ 1453 w 9786"/>
              <a:gd name="connsiteY14" fmla="*/ 302 h 9652"/>
              <a:gd name="connsiteX15" fmla="*/ 1000 w 9786"/>
              <a:gd name="connsiteY15" fmla="*/ 291 h 9652"/>
              <a:gd name="connsiteX16" fmla="*/ 1000 w 9786"/>
              <a:gd name="connsiteY16" fmla="*/ 297 h 9652"/>
              <a:gd name="connsiteX17" fmla="*/ 978 w 9786"/>
              <a:gd name="connsiteY17" fmla="*/ 433 h 9652"/>
              <a:gd name="connsiteX18" fmla="*/ 647 w 9786"/>
              <a:gd name="connsiteY18" fmla="*/ 569 h 9652"/>
              <a:gd name="connsiteX19" fmla="*/ 490 w 9786"/>
              <a:gd name="connsiteY19" fmla="*/ 1221 h 9652"/>
              <a:gd name="connsiteX20" fmla="*/ 264 w 9786"/>
              <a:gd name="connsiteY20" fmla="*/ 2048 h 9652"/>
              <a:gd name="connsiteX21" fmla="*/ 216 w 9786"/>
              <a:gd name="connsiteY21" fmla="*/ 2504 h 9652"/>
              <a:gd name="connsiteX22" fmla="*/ 183 w 9786"/>
              <a:gd name="connsiteY22" fmla="*/ 3239 h 9652"/>
              <a:gd name="connsiteX23" fmla="*/ 143 w 9786"/>
              <a:gd name="connsiteY23" fmla="*/ 3880 h 9652"/>
              <a:gd name="connsiteX24" fmla="*/ 162 w 9786"/>
              <a:gd name="connsiteY24" fmla="*/ 4826 h 9652"/>
              <a:gd name="connsiteX25" fmla="*/ 240 w 9786"/>
              <a:gd name="connsiteY25" fmla="*/ 5610 h 9652"/>
              <a:gd name="connsiteX26" fmla="*/ 143 w 9786"/>
              <a:gd name="connsiteY26" fmla="*/ 6202 h 9652"/>
              <a:gd name="connsiteX27" fmla="*/ 180 w 9786"/>
              <a:gd name="connsiteY27" fmla="*/ 6849 h 9652"/>
              <a:gd name="connsiteX28" fmla="*/ 216 w 9786"/>
              <a:gd name="connsiteY28" fmla="*/ 7437 h 9652"/>
              <a:gd name="connsiteX29" fmla="*/ 311 w 9786"/>
              <a:gd name="connsiteY29" fmla="*/ 8138 h 9652"/>
              <a:gd name="connsiteX30" fmla="*/ 384 w 9786"/>
              <a:gd name="connsiteY30" fmla="*/ 8649 h 9652"/>
              <a:gd name="connsiteX31" fmla="*/ 552 w 9786"/>
              <a:gd name="connsiteY31" fmla="*/ 9030 h 9652"/>
              <a:gd name="connsiteX32" fmla="*/ 862 w 9786"/>
              <a:gd name="connsiteY32" fmla="*/ 9253 h 9652"/>
              <a:gd name="connsiteX33" fmla="*/ 1153 w 9786"/>
              <a:gd name="connsiteY33" fmla="*/ 9476 h 9652"/>
              <a:gd name="connsiteX34" fmla="*/ 1489 w 9786"/>
              <a:gd name="connsiteY34" fmla="*/ 9400 h 9652"/>
              <a:gd name="connsiteX35" fmla="*/ 1872 w 9786"/>
              <a:gd name="connsiteY35" fmla="*/ 9416 h 9652"/>
              <a:gd name="connsiteX36" fmla="*/ 2299 w 9786"/>
              <a:gd name="connsiteY36" fmla="*/ 9416 h 9652"/>
              <a:gd name="connsiteX37" fmla="*/ 2463 w 9786"/>
              <a:gd name="connsiteY37" fmla="*/ 9541 h 9652"/>
              <a:gd name="connsiteX38" fmla="*/ 2598 w 9786"/>
              <a:gd name="connsiteY38" fmla="*/ 9508 h 9652"/>
              <a:gd name="connsiteX39" fmla="*/ 2915 w 9786"/>
              <a:gd name="connsiteY39" fmla="*/ 9400 h 9652"/>
              <a:gd name="connsiteX40" fmla="*/ 3294 w 9786"/>
              <a:gd name="connsiteY40" fmla="*/ 9416 h 9652"/>
              <a:gd name="connsiteX41" fmla="*/ 3765 w 9786"/>
              <a:gd name="connsiteY41" fmla="*/ 9351 h 9652"/>
              <a:gd name="connsiteX42" fmla="*/ 4155 w 9786"/>
              <a:gd name="connsiteY42" fmla="*/ 9416 h 9652"/>
              <a:gd name="connsiteX43" fmla="*/ 4724 w 9786"/>
              <a:gd name="connsiteY43" fmla="*/ 9389 h 9652"/>
              <a:gd name="connsiteX44" fmla="*/ 5205 w 9786"/>
              <a:gd name="connsiteY44" fmla="*/ 9340 h 9652"/>
              <a:gd name="connsiteX45" fmla="*/ 5555 w 9786"/>
              <a:gd name="connsiteY45" fmla="*/ 9421 h 9652"/>
              <a:gd name="connsiteX46" fmla="*/ 5942 w 9786"/>
              <a:gd name="connsiteY46" fmla="*/ 9356 h 9652"/>
              <a:gd name="connsiteX47" fmla="*/ 6310 w 9786"/>
              <a:gd name="connsiteY47" fmla="*/ 9410 h 9652"/>
              <a:gd name="connsiteX48" fmla="*/ 6763 w 9786"/>
              <a:gd name="connsiteY48" fmla="*/ 9421 h 9652"/>
              <a:gd name="connsiteX49" fmla="*/ 7189 w 9786"/>
              <a:gd name="connsiteY49" fmla="*/ 9313 h 9652"/>
              <a:gd name="connsiteX50" fmla="*/ 7539 w 9786"/>
              <a:gd name="connsiteY50" fmla="*/ 9389 h 9652"/>
              <a:gd name="connsiteX51" fmla="*/ 7930 w 9786"/>
              <a:gd name="connsiteY51" fmla="*/ 9329 h 9652"/>
              <a:gd name="connsiteX52" fmla="*/ 8298 w 9786"/>
              <a:gd name="connsiteY52" fmla="*/ 9383 h 9652"/>
              <a:gd name="connsiteX53" fmla="*/ 8553 w 9786"/>
              <a:gd name="connsiteY53" fmla="*/ 9584 h 9652"/>
              <a:gd name="connsiteX54" fmla="*/ 8798 w 9786"/>
              <a:gd name="connsiteY54" fmla="*/ 9302 h 9652"/>
              <a:gd name="connsiteX55" fmla="*/ 9129 w 9786"/>
              <a:gd name="connsiteY55" fmla="*/ 9160 h 9652"/>
              <a:gd name="connsiteX56" fmla="*/ 9403 w 9786"/>
              <a:gd name="connsiteY56" fmla="*/ 8551 h 9652"/>
              <a:gd name="connsiteX57" fmla="*/ 9560 w 9786"/>
              <a:gd name="connsiteY57" fmla="*/ 7861 h 9652"/>
              <a:gd name="connsiteX58" fmla="*/ 9629 w 9786"/>
              <a:gd name="connsiteY58" fmla="*/ 7273 h 9652"/>
              <a:gd name="connsiteX59" fmla="*/ 9593 w 9786"/>
              <a:gd name="connsiteY59" fmla="*/ 6496 h 9652"/>
              <a:gd name="connsiteX60" fmla="*/ 9633 w 9786"/>
              <a:gd name="connsiteY60" fmla="*/ 5849 h 9652"/>
              <a:gd name="connsiteX61" fmla="*/ 9614 w 9786"/>
              <a:gd name="connsiteY61" fmla="*/ 4903 h 9652"/>
              <a:gd name="connsiteX62" fmla="*/ 9585 w 9786"/>
              <a:gd name="connsiteY62" fmla="*/ 4103 h 9652"/>
              <a:gd name="connsiteX63" fmla="*/ 9633 w 9786"/>
              <a:gd name="connsiteY63" fmla="*/ 3527 h 9652"/>
              <a:gd name="connsiteX64" fmla="*/ 9596 w 9786"/>
              <a:gd name="connsiteY64" fmla="*/ 2885 h 9652"/>
              <a:gd name="connsiteX65" fmla="*/ 9560 w 9786"/>
              <a:gd name="connsiteY65" fmla="*/ 2292 h 9652"/>
              <a:gd name="connsiteX66" fmla="*/ 9465 w 9786"/>
              <a:gd name="connsiteY66" fmla="*/ 1591 h 9652"/>
              <a:gd name="connsiteX67" fmla="*/ 9392 w 9786"/>
              <a:gd name="connsiteY67" fmla="*/ 1080 h 9652"/>
              <a:gd name="connsiteX68" fmla="*/ 9228 w 9786"/>
              <a:gd name="connsiteY68" fmla="*/ 699 h 9652"/>
              <a:gd name="connsiteX69" fmla="*/ 8922 w 9786"/>
              <a:gd name="connsiteY69" fmla="*/ 476 h 9652"/>
              <a:gd name="connsiteX70" fmla="*/ 8918 w 9786"/>
              <a:gd name="connsiteY70" fmla="*/ 471 h 9652"/>
              <a:gd name="connsiteX71" fmla="*/ 8619 w 9786"/>
              <a:gd name="connsiteY71" fmla="*/ 259 h 9652"/>
              <a:gd name="connsiteX72" fmla="*/ 8261 w 9786"/>
              <a:gd name="connsiteY72" fmla="*/ 286 h 9652"/>
              <a:gd name="connsiteX73" fmla="*/ 7879 w 9786"/>
              <a:gd name="connsiteY73" fmla="*/ 275 h 9652"/>
              <a:gd name="connsiteX74" fmla="*/ 7412 w 9786"/>
              <a:gd name="connsiteY74" fmla="*/ 335 h 9652"/>
              <a:gd name="connsiteX75" fmla="*/ 7021 w 9786"/>
              <a:gd name="connsiteY75" fmla="*/ 270 h 9652"/>
              <a:gd name="connsiteX0" fmla="*/ 7175 w 10000"/>
              <a:gd name="connsiteY0" fmla="*/ 280 h 10000"/>
              <a:gd name="connsiteX1" fmla="*/ 6590 w 10000"/>
              <a:gd name="connsiteY1" fmla="*/ 308 h 10000"/>
              <a:gd name="connsiteX2" fmla="*/ 6102 w 10000"/>
              <a:gd name="connsiteY2" fmla="*/ 358 h 10000"/>
              <a:gd name="connsiteX3" fmla="*/ 5744 w 10000"/>
              <a:gd name="connsiteY3" fmla="*/ 274 h 10000"/>
              <a:gd name="connsiteX4" fmla="*/ 5345 w 10000"/>
              <a:gd name="connsiteY4" fmla="*/ 341 h 10000"/>
              <a:gd name="connsiteX5" fmla="*/ 4972 w 10000"/>
              <a:gd name="connsiteY5" fmla="*/ 285 h 10000"/>
              <a:gd name="connsiteX6" fmla="*/ 4511 w 10000"/>
              <a:gd name="connsiteY6" fmla="*/ 274 h 10000"/>
              <a:gd name="connsiteX7" fmla="*/ 4071 w 10000"/>
              <a:gd name="connsiteY7" fmla="*/ 392 h 10000"/>
              <a:gd name="connsiteX8" fmla="*/ 3717 w 10000"/>
              <a:gd name="connsiteY8" fmla="*/ 308 h 10000"/>
              <a:gd name="connsiteX9" fmla="*/ 3318 w 10000"/>
              <a:gd name="connsiteY9" fmla="*/ 370 h 10000"/>
              <a:gd name="connsiteX10" fmla="*/ 2942 w 10000"/>
              <a:gd name="connsiteY10" fmla="*/ 313 h 10000"/>
              <a:gd name="connsiteX11" fmla="*/ 2263 w 10000"/>
              <a:gd name="connsiteY11" fmla="*/ 290 h 10000"/>
              <a:gd name="connsiteX12" fmla="*/ 2252 w 10000"/>
              <a:gd name="connsiteY12" fmla="*/ 296 h 10000"/>
              <a:gd name="connsiteX13" fmla="*/ 1861 w 10000"/>
              <a:gd name="connsiteY13" fmla="*/ 370 h 10000"/>
              <a:gd name="connsiteX14" fmla="*/ 1485 w 10000"/>
              <a:gd name="connsiteY14" fmla="*/ 313 h 10000"/>
              <a:gd name="connsiteX15" fmla="*/ 1022 w 10000"/>
              <a:gd name="connsiteY15" fmla="*/ 301 h 10000"/>
              <a:gd name="connsiteX16" fmla="*/ 1022 w 10000"/>
              <a:gd name="connsiteY16" fmla="*/ 308 h 10000"/>
              <a:gd name="connsiteX17" fmla="*/ 999 w 10000"/>
              <a:gd name="connsiteY17" fmla="*/ 449 h 10000"/>
              <a:gd name="connsiteX18" fmla="*/ 661 w 10000"/>
              <a:gd name="connsiteY18" fmla="*/ 590 h 10000"/>
              <a:gd name="connsiteX19" fmla="*/ 501 w 10000"/>
              <a:gd name="connsiteY19" fmla="*/ 1265 h 10000"/>
              <a:gd name="connsiteX20" fmla="*/ 270 w 10000"/>
              <a:gd name="connsiteY20" fmla="*/ 2122 h 10000"/>
              <a:gd name="connsiteX21" fmla="*/ 221 w 10000"/>
              <a:gd name="connsiteY21" fmla="*/ 2594 h 10000"/>
              <a:gd name="connsiteX22" fmla="*/ 187 w 10000"/>
              <a:gd name="connsiteY22" fmla="*/ 3356 h 10000"/>
              <a:gd name="connsiteX23" fmla="*/ 146 w 10000"/>
              <a:gd name="connsiteY23" fmla="*/ 4020 h 10000"/>
              <a:gd name="connsiteX24" fmla="*/ 166 w 10000"/>
              <a:gd name="connsiteY24" fmla="*/ 5000 h 10000"/>
              <a:gd name="connsiteX25" fmla="*/ 215 w 10000"/>
              <a:gd name="connsiteY25" fmla="*/ 5795 h 10000"/>
              <a:gd name="connsiteX26" fmla="*/ 146 w 10000"/>
              <a:gd name="connsiteY26" fmla="*/ 6426 h 10000"/>
              <a:gd name="connsiteX27" fmla="*/ 184 w 10000"/>
              <a:gd name="connsiteY27" fmla="*/ 7096 h 10000"/>
              <a:gd name="connsiteX28" fmla="*/ 221 w 10000"/>
              <a:gd name="connsiteY28" fmla="*/ 7705 h 10000"/>
              <a:gd name="connsiteX29" fmla="*/ 318 w 10000"/>
              <a:gd name="connsiteY29" fmla="*/ 8431 h 10000"/>
              <a:gd name="connsiteX30" fmla="*/ 392 w 10000"/>
              <a:gd name="connsiteY30" fmla="*/ 8961 h 10000"/>
              <a:gd name="connsiteX31" fmla="*/ 564 w 10000"/>
              <a:gd name="connsiteY31" fmla="*/ 9356 h 10000"/>
              <a:gd name="connsiteX32" fmla="*/ 881 w 10000"/>
              <a:gd name="connsiteY32" fmla="*/ 9587 h 10000"/>
              <a:gd name="connsiteX33" fmla="*/ 1178 w 10000"/>
              <a:gd name="connsiteY33" fmla="*/ 9818 h 10000"/>
              <a:gd name="connsiteX34" fmla="*/ 1522 w 10000"/>
              <a:gd name="connsiteY34" fmla="*/ 9739 h 10000"/>
              <a:gd name="connsiteX35" fmla="*/ 1913 w 10000"/>
              <a:gd name="connsiteY35" fmla="*/ 9755 h 10000"/>
              <a:gd name="connsiteX36" fmla="*/ 2349 w 10000"/>
              <a:gd name="connsiteY36" fmla="*/ 9755 h 10000"/>
              <a:gd name="connsiteX37" fmla="*/ 2517 w 10000"/>
              <a:gd name="connsiteY37" fmla="*/ 9885 h 10000"/>
              <a:gd name="connsiteX38" fmla="*/ 2655 w 10000"/>
              <a:gd name="connsiteY38" fmla="*/ 9851 h 10000"/>
              <a:gd name="connsiteX39" fmla="*/ 2979 w 10000"/>
              <a:gd name="connsiteY39" fmla="*/ 9739 h 10000"/>
              <a:gd name="connsiteX40" fmla="*/ 3366 w 10000"/>
              <a:gd name="connsiteY40" fmla="*/ 9755 h 10000"/>
              <a:gd name="connsiteX41" fmla="*/ 3847 w 10000"/>
              <a:gd name="connsiteY41" fmla="*/ 9688 h 10000"/>
              <a:gd name="connsiteX42" fmla="*/ 4246 w 10000"/>
              <a:gd name="connsiteY42" fmla="*/ 9755 h 10000"/>
              <a:gd name="connsiteX43" fmla="*/ 4827 w 10000"/>
              <a:gd name="connsiteY43" fmla="*/ 9728 h 10000"/>
              <a:gd name="connsiteX44" fmla="*/ 5319 w 10000"/>
              <a:gd name="connsiteY44" fmla="*/ 9677 h 10000"/>
              <a:gd name="connsiteX45" fmla="*/ 5676 w 10000"/>
              <a:gd name="connsiteY45" fmla="*/ 9761 h 10000"/>
              <a:gd name="connsiteX46" fmla="*/ 6072 w 10000"/>
              <a:gd name="connsiteY46" fmla="*/ 9693 h 10000"/>
              <a:gd name="connsiteX47" fmla="*/ 6448 w 10000"/>
              <a:gd name="connsiteY47" fmla="*/ 9749 h 10000"/>
              <a:gd name="connsiteX48" fmla="*/ 6911 w 10000"/>
              <a:gd name="connsiteY48" fmla="*/ 9761 h 10000"/>
              <a:gd name="connsiteX49" fmla="*/ 7346 w 10000"/>
              <a:gd name="connsiteY49" fmla="*/ 9649 h 10000"/>
              <a:gd name="connsiteX50" fmla="*/ 7704 w 10000"/>
              <a:gd name="connsiteY50" fmla="*/ 9728 h 10000"/>
              <a:gd name="connsiteX51" fmla="*/ 8103 w 10000"/>
              <a:gd name="connsiteY51" fmla="*/ 9665 h 10000"/>
              <a:gd name="connsiteX52" fmla="*/ 8479 w 10000"/>
              <a:gd name="connsiteY52" fmla="*/ 9721 h 10000"/>
              <a:gd name="connsiteX53" fmla="*/ 8740 w 10000"/>
              <a:gd name="connsiteY53" fmla="*/ 9930 h 10000"/>
              <a:gd name="connsiteX54" fmla="*/ 8990 w 10000"/>
              <a:gd name="connsiteY54" fmla="*/ 9637 h 10000"/>
              <a:gd name="connsiteX55" fmla="*/ 9329 w 10000"/>
              <a:gd name="connsiteY55" fmla="*/ 9490 h 10000"/>
              <a:gd name="connsiteX56" fmla="*/ 9609 w 10000"/>
              <a:gd name="connsiteY56" fmla="*/ 8859 h 10000"/>
              <a:gd name="connsiteX57" fmla="*/ 9769 w 10000"/>
              <a:gd name="connsiteY57" fmla="*/ 8144 h 10000"/>
              <a:gd name="connsiteX58" fmla="*/ 9840 w 10000"/>
              <a:gd name="connsiteY58" fmla="*/ 7535 h 10000"/>
              <a:gd name="connsiteX59" fmla="*/ 9803 w 10000"/>
              <a:gd name="connsiteY59" fmla="*/ 6730 h 10000"/>
              <a:gd name="connsiteX60" fmla="*/ 9844 w 10000"/>
              <a:gd name="connsiteY60" fmla="*/ 6060 h 10000"/>
              <a:gd name="connsiteX61" fmla="*/ 9824 w 10000"/>
              <a:gd name="connsiteY61" fmla="*/ 5080 h 10000"/>
              <a:gd name="connsiteX62" fmla="*/ 9795 w 10000"/>
              <a:gd name="connsiteY62" fmla="*/ 4251 h 10000"/>
              <a:gd name="connsiteX63" fmla="*/ 9844 w 10000"/>
              <a:gd name="connsiteY63" fmla="*/ 3654 h 10000"/>
              <a:gd name="connsiteX64" fmla="*/ 9806 w 10000"/>
              <a:gd name="connsiteY64" fmla="*/ 2989 h 10000"/>
              <a:gd name="connsiteX65" fmla="*/ 9769 w 10000"/>
              <a:gd name="connsiteY65" fmla="*/ 2375 h 10000"/>
              <a:gd name="connsiteX66" fmla="*/ 9672 w 10000"/>
              <a:gd name="connsiteY66" fmla="*/ 1648 h 10000"/>
              <a:gd name="connsiteX67" fmla="*/ 9597 w 10000"/>
              <a:gd name="connsiteY67" fmla="*/ 1119 h 10000"/>
              <a:gd name="connsiteX68" fmla="*/ 9430 w 10000"/>
              <a:gd name="connsiteY68" fmla="*/ 724 h 10000"/>
              <a:gd name="connsiteX69" fmla="*/ 9117 w 10000"/>
              <a:gd name="connsiteY69" fmla="*/ 493 h 10000"/>
              <a:gd name="connsiteX70" fmla="*/ 9113 w 10000"/>
              <a:gd name="connsiteY70" fmla="*/ 488 h 10000"/>
              <a:gd name="connsiteX71" fmla="*/ 8807 w 10000"/>
              <a:gd name="connsiteY71" fmla="*/ 268 h 10000"/>
              <a:gd name="connsiteX72" fmla="*/ 8442 w 10000"/>
              <a:gd name="connsiteY72" fmla="*/ 296 h 10000"/>
              <a:gd name="connsiteX73" fmla="*/ 8051 w 10000"/>
              <a:gd name="connsiteY73" fmla="*/ 285 h 10000"/>
              <a:gd name="connsiteX74" fmla="*/ 7574 w 10000"/>
              <a:gd name="connsiteY74" fmla="*/ 347 h 10000"/>
              <a:gd name="connsiteX75" fmla="*/ 7175 w 10000"/>
              <a:gd name="connsiteY75" fmla="*/ 280 h 10000"/>
              <a:gd name="connsiteX0" fmla="*/ 7175 w 10000"/>
              <a:gd name="connsiteY0" fmla="*/ 280 h 10000"/>
              <a:gd name="connsiteX1" fmla="*/ 6590 w 10000"/>
              <a:gd name="connsiteY1" fmla="*/ 308 h 10000"/>
              <a:gd name="connsiteX2" fmla="*/ 6102 w 10000"/>
              <a:gd name="connsiteY2" fmla="*/ 358 h 10000"/>
              <a:gd name="connsiteX3" fmla="*/ 5744 w 10000"/>
              <a:gd name="connsiteY3" fmla="*/ 274 h 10000"/>
              <a:gd name="connsiteX4" fmla="*/ 5345 w 10000"/>
              <a:gd name="connsiteY4" fmla="*/ 341 h 10000"/>
              <a:gd name="connsiteX5" fmla="*/ 4972 w 10000"/>
              <a:gd name="connsiteY5" fmla="*/ 285 h 10000"/>
              <a:gd name="connsiteX6" fmla="*/ 4511 w 10000"/>
              <a:gd name="connsiteY6" fmla="*/ 274 h 10000"/>
              <a:gd name="connsiteX7" fmla="*/ 4071 w 10000"/>
              <a:gd name="connsiteY7" fmla="*/ 392 h 10000"/>
              <a:gd name="connsiteX8" fmla="*/ 3717 w 10000"/>
              <a:gd name="connsiteY8" fmla="*/ 308 h 10000"/>
              <a:gd name="connsiteX9" fmla="*/ 3318 w 10000"/>
              <a:gd name="connsiteY9" fmla="*/ 370 h 10000"/>
              <a:gd name="connsiteX10" fmla="*/ 2942 w 10000"/>
              <a:gd name="connsiteY10" fmla="*/ 313 h 10000"/>
              <a:gd name="connsiteX11" fmla="*/ 2263 w 10000"/>
              <a:gd name="connsiteY11" fmla="*/ 290 h 10000"/>
              <a:gd name="connsiteX12" fmla="*/ 2252 w 10000"/>
              <a:gd name="connsiteY12" fmla="*/ 296 h 10000"/>
              <a:gd name="connsiteX13" fmla="*/ 1861 w 10000"/>
              <a:gd name="connsiteY13" fmla="*/ 370 h 10000"/>
              <a:gd name="connsiteX14" fmla="*/ 1485 w 10000"/>
              <a:gd name="connsiteY14" fmla="*/ 313 h 10000"/>
              <a:gd name="connsiteX15" fmla="*/ 1022 w 10000"/>
              <a:gd name="connsiteY15" fmla="*/ 301 h 10000"/>
              <a:gd name="connsiteX16" fmla="*/ 1022 w 10000"/>
              <a:gd name="connsiteY16" fmla="*/ 308 h 10000"/>
              <a:gd name="connsiteX17" fmla="*/ 999 w 10000"/>
              <a:gd name="connsiteY17" fmla="*/ 449 h 10000"/>
              <a:gd name="connsiteX18" fmla="*/ 661 w 10000"/>
              <a:gd name="connsiteY18" fmla="*/ 590 h 10000"/>
              <a:gd name="connsiteX19" fmla="*/ 501 w 10000"/>
              <a:gd name="connsiteY19" fmla="*/ 1265 h 10000"/>
              <a:gd name="connsiteX20" fmla="*/ 270 w 10000"/>
              <a:gd name="connsiteY20" fmla="*/ 2122 h 10000"/>
              <a:gd name="connsiteX21" fmla="*/ 221 w 10000"/>
              <a:gd name="connsiteY21" fmla="*/ 2594 h 10000"/>
              <a:gd name="connsiteX22" fmla="*/ 187 w 10000"/>
              <a:gd name="connsiteY22" fmla="*/ 3356 h 10000"/>
              <a:gd name="connsiteX23" fmla="*/ 146 w 10000"/>
              <a:gd name="connsiteY23" fmla="*/ 4020 h 10000"/>
              <a:gd name="connsiteX24" fmla="*/ 166 w 10000"/>
              <a:gd name="connsiteY24" fmla="*/ 5000 h 10000"/>
              <a:gd name="connsiteX25" fmla="*/ 215 w 10000"/>
              <a:gd name="connsiteY25" fmla="*/ 5795 h 10000"/>
              <a:gd name="connsiteX26" fmla="*/ 146 w 10000"/>
              <a:gd name="connsiteY26" fmla="*/ 6426 h 10000"/>
              <a:gd name="connsiteX27" fmla="*/ 184 w 10000"/>
              <a:gd name="connsiteY27" fmla="*/ 7096 h 10000"/>
              <a:gd name="connsiteX28" fmla="*/ 221 w 10000"/>
              <a:gd name="connsiteY28" fmla="*/ 7705 h 10000"/>
              <a:gd name="connsiteX29" fmla="*/ 318 w 10000"/>
              <a:gd name="connsiteY29" fmla="*/ 8431 h 10000"/>
              <a:gd name="connsiteX30" fmla="*/ 392 w 10000"/>
              <a:gd name="connsiteY30" fmla="*/ 8961 h 10000"/>
              <a:gd name="connsiteX31" fmla="*/ 564 w 10000"/>
              <a:gd name="connsiteY31" fmla="*/ 9356 h 10000"/>
              <a:gd name="connsiteX32" fmla="*/ 881 w 10000"/>
              <a:gd name="connsiteY32" fmla="*/ 9587 h 10000"/>
              <a:gd name="connsiteX33" fmla="*/ 1178 w 10000"/>
              <a:gd name="connsiteY33" fmla="*/ 9818 h 10000"/>
              <a:gd name="connsiteX34" fmla="*/ 1522 w 10000"/>
              <a:gd name="connsiteY34" fmla="*/ 9739 h 10000"/>
              <a:gd name="connsiteX35" fmla="*/ 1913 w 10000"/>
              <a:gd name="connsiteY35" fmla="*/ 9755 h 10000"/>
              <a:gd name="connsiteX36" fmla="*/ 2349 w 10000"/>
              <a:gd name="connsiteY36" fmla="*/ 9755 h 10000"/>
              <a:gd name="connsiteX37" fmla="*/ 2517 w 10000"/>
              <a:gd name="connsiteY37" fmla="*/ 9885 h 10000"/>
              <a:gd name="connsiteX38" fmla="*/ 2655 w 10000"/>
              <a:gd name="connsiteY38" fmla="*/ 9851 h 10000"/>
              <a:gd name="connsiteX39" fmla="*/ 2979 w 10000"/>
              <a:gd name="connsiteY39" fmla="*/ 9739 h 10000"/>
              <a:gd name="connsiteX40" fmla="*/ 3366 w 10000"/>
              <a:gd name="connsiteY40" fmla="*/ 9755 h 10000"/>
              <a:gd name="connsiteX41" fmla="*/ 3847 w 10000"/>
              <a:gd name="connsiteY41" fmla="*/ 9688 h 10000"/>
              <a:gd name="connsiteX42" fmla="*/ 4246 w 10000"/>
              <a:gd name="connsiteY42" fmla="*/ 9755 h 10000"/>
              <a:gd name="connsiteX43" fmla="*/ 4827 w 10000"/>
              <a:gd name="connsiteY43" fmla="*/ 9728 h 10000"/>
              <a:gd name="connsiteX44" fmla="*/ 5319 w 10000"/>
              <a:gd name="connsiteY44" fmla="*/ 9677 h 10000"/>
              <a:gd name="connsiteX45" fmla="*/ 5676 w 10000"/>
              <a:gd name="connsiteY45" fmla="*/ 9761 h 10000"/>
              <a:gd name="connsiteX46" fmla="*/ 6072 w 10000"/>
              <a:gd name="connsiteY46" fmla="*/ 9693 h 10000"/>
              <a:gd name="connsiteX47" fmla="*/ 6448 w 10000"/>
              <a:gd name="connsiteY47" fmla="*/ 9749 h 10000"/>
              <a:gd name="connsiteX48" fmla="*/ 6911 w 10000"/>
              <a:gd name="connsiteY48" fmla="*/ 9761 h 10000"/>
              <a:gd name="connsiteX49" fmla="*/ 7346 w 10000"/>
              <a:gd name="connsiteY49" fmla="*/ 9649 h 10000"/>
              <a:gd name="connsiteX50" fmla="*/ 7704 w 10000"/>
              <a:gd name="connsiteY50" fmla="*/ 9728 h 10000"/>
              <a:gd name="connsiteX51" fmla="*/ 8103 w 10000"/>
              <a:gd name="connsiteY51" fmla="*/ 9665 h 10000"/>
              <a:gd name="connsiteX52" fmla="*/ 8479 w 10000"/>
              <a:gd name="connsiteY52" fmla="*/ 9721 h 10000"/>
              <a:gd name="connsiteX53" fmla="*/ 8740 w 10000"/>
              <a:gd name="connsiteY53" fmla="*/ 9930 h 10000"/>
              <a:gd name="connsiteX54" fmla="*/ 8990 w 10000"/>
              <a:gd name="connsiteY54" fmla="*/ 9637 h 10000"/>
              <a:gd name="connsiteX55" fmla="*/ 9329 w 10000"/>
              <a:gd name="connsiteY55" fmla="*/ 9490 h 10000"/>
              <a:gd name="connsiteX56" fmla="*/ 9609 w 10000"/>
              <a:gd name="connsiteY56" fmla="*/ 8859 h 10000"/>
              <a:gd name="connsiteX57" fmla="*/ 9769 w 10000"/>
              <a:gd name="connsiteY57" fmla="*/ 8144 h 10000"/>
              <a:gd name="connsiteX58" fmla="*/ 9840 w 10000"/>
              <a:gd name="connsiteY58" fmla="*/ 7535 h 10000"/>
              <a:gd name="connsiteX59" fmla="*/ 9803 w 10000"/>
              <a:gd name="connsiteY59" fmla="*/ 6730 h 10000"/>
              <a:gd name="connsiteX60" fmla="*/ 9844 w 10000"/>
              <a:gd name="connsiteY60" fmla="*/ 6060 h 10000"/>
              <a:gd name="connsiteX61" fmla="*/ 9824 w 10000"/>
              <a:gd name="connsiteY61" fmla="*/ 5080 h 10000"/>
              <a:gd name="connsiteX62" fmla="*/ 9795 w 10000"/>
              <a:gd name="connsiteY62" fmla="*/ 4251 h 10000"/>
              <a:gd name="connsiteX63" fmla="*/ 9844 w 10000"/>
              <a:gd name="connsiteY63" fmla="*/ 3654 h 10000"/>
              <a:gd name="connsiteX64" fmla="*/ 9806 w 10000"/>
              <a:gd name="connsiteY64" fmla="*/ 2989 h 10000"/>
              <a:gd name="connsiteX65" fmla="*/ 9769 w 10000"/>
              <a:gd name="connsiteY65" fmla="*/ 2375 h 10000"/>
              <a:gd name="connsiteX66" fmla="*/ 9672 w 10000"/>
              <a:gd name="connsiteY66" fmla="*/ 1648 h 10000"/>
              <a:gd name="connsiteX67" fmla="*/ 9597 w 10000"/>
              <a:gd name="connsiteY67" fmla="*/ 1119 h 10000"/>
              <a:gd name="connsiteX68" fmla="*/ 9430 w 10000"/>
              <a:gd name="connsiteY68" fmla="*/ 724 h 10000"/>
              <a:gd name="connsiteX69" fmla="*/ 9117 w 10000"/>
              <a:gd name="connsiteY69" fmla="*/ 493 h 10000"/>
              <a:gd name="connsiteX70" fmla="*/ 9113 w 10000"/>
              <a:gd name="connsiteY70" fmla="*/ 488 h 10000"/>
              <a:gd name="connsiteX71" fmla="*/ 8807 w 10000"/>
              <a:gd name="connsiteY71" fmla="*/ 268 h 10000"/>
              <a:gd name="connsiteX72" fmla="*/ 8442 w 10000"/>
              <a:gd name="connsiteY72" fmla="*/ 296 h 10000"/>
              <a:gd name="connsiteX73" fmla="*/ 8051 w 10000"/>
              <a:gd name="connsiteY73" fmla="*/ 285 h 10000"/>
              <a:gd name="connsiteX74" fmla="*/ 7574 w 10000"/>
              <a:gd name="connsiteY74" fmla="*/ 347 h 10000"/>
              <a:gd name="connsiteX75" fmla="*/ 7175 w 10000"/>
              <a:gd name="connsiteY75" fmla="*/ 280 h 10000"/>
              <a:gd name="connsiteX0" fmla="*/ 7175 w 10000"/>
              <a:gd name="connsiteY0" fmla="*/ 280 h 10000"/>
              <a:gd name="connsiteX1" fmla="*/ 6590 w 10000"/>
              <a:gd name="connsiteY1" fmla="*/ 308 h 10000"/>
              <a:gd name="connsiteX2" fmla="*/ 6102 w 10000"/>
              <a:gd name="connsiteY2" fmla="*/ 358 h 10000"/>
              <a:gd name="connsiteX3" fmla="*/ 5744 w 10000"/>
              <a:gd name="connsiteY3" fmla="*/ 274 h 10000"/>
              <a:gd name="connsiteX4" fmla="*/ 5345 w 10000"/>
              <a:gd name="connsiteY4" fmla="*/ 341 h 10000"/>
              <a:gd name="connsiteX5" fmla="*/ 4972 w 10000"/>
              <a:gd name="connsiteY5" fmla="*/ 285 h 10000"/>
              <a:gd name="connsiteX6" fmla="*/ 4511 w 10000"/>
              <a:gd name="connsiteY6" fmla="*/ 274 h 10000"/>
              <a:gd name="connsiteX7" fmla="*/ 4071 w 10000"/>
              <a:gd name="connsiteY7" fmla="*/ 392 h 10000"/>
              <a:gd name="connsiteX8" fmla="*/ 3717 w 10000"/>
              <a:gd name="connsiteY8" fmla="*/ 308 h 10000"/>
              <a:gd name="connsiteX9" fmla="*/ 3318 w 10000"/>
              <a:gd name="connsiteY9" fmla="*/ 370 h 10000"/>
              <a:gd name="connsiteX10" fmla="*/ 2942 w 10000"/>
              <a:gd name="connsiteY10" fmla="*/ 313 h 10000"/>
              <a:gd name="connsiteX11" fmla="*/ 2263 w 10000"/>
              <a:gd name="connsiteY11" fmla="*/ 290 h 10000"/>
              <a:gd name="connsiteX12" fmla="*/ 2252 w 10000"/>
              <a:gd name="connsiteY12" fmla="*/ 296 h 10000"/>
              <a:gd name="connsiteX13" fmla="*/ 1861 w 10000"/>
              <a:gd name="connsiteY13" fmla="*/ 370 h 10000"/>
              <a:gd name="connsiteX14" fmla="*/ 1485 w 10000"/>
              <a:gd name="connsiteY14" fmla="*/ 313 h 10000"/>
              <a:gd name="connsiteX15" fmla="*/ 1022 w 10000"/>
              <a:gd name="connsiteY15" fmla="*/ 301 h 10000"/>
              <a:gd name="connsiteX16" fmla="*/ 1022 w 10000"/>
              <a:gd name="connsiteY16" fmla="*/ 308 h 10000"/>
              <a:gd name="connsiteX17" fmla="*/ 999 w 10000"/>
              <a:gd name="connsiteY17" fmla="*/ 449 h 10000"/>
              <a:gd name="connsiteX18" fmla="*/ 661 w 10000"/>
              <a:gd name="connsiteY18" fmla="*/ 590 h 10000"/>
              <a:gd name="connsiteX19" fmla="*/ 501 w 10000"/>
              <a:gd name="connsiteY19" fmla="*/ 1265 h 10000"/>
              <a:gd name="connsiteX20" fmla="*/ 270 w 10000"/>
              <a:gd name="connsiteY20" fmla="*/ 2122 h 10000"/>
              <a:gd name="connsiteX21" fmla="*/ 221 w 10000"/>
              <a:gd name="connsiteY21" fmla="*/ 2594 h 10000"/>
              <a:gd name="connsiteX22" fmla="*/ 187 w 10000"/>
              <a:gd name="connsiteY22" fmla="*/ 3356 h 10000"/>
              <a:gd name="connsiteX23" fmla="*/ 146 w 10000"/>
              <a:gd name="connsiteY23" fmla="*/ 4020 h 10000"/>
              <a:gd name="connsiteX24" fmla="*/ 166 w 10000"/>
              <a:gd name="connsiteY24" fmla="*/ 5000 h 10000"/>
              <a:gd name="connsiteX25" fmla="*/ 215 w 10000"/>
              <a:gd name="connsiteY25" fmla="*/ 5795 h 10000"/>
              <a:gd name="connsiteX26" fmla="*/ 146 w 10000"/>
              <a:gd name="connsiteY26" fmla="*/ 6426 h 10000"/>
              <a:gd name="connsiteX27" fmla="*/ 184 w 10000"/>
              <a:gd name="connsiteY27" fmla="*/ 7096 h 10000"/>
              <a:gd name="connsiteX28" fmla="*/ 221 w 10000"/>
              <a:gd name="connsiteY28" fmla="*/ 7705 h 10000"/>
              <a:gd name="connsiteX29" fmla="*/ 318 w 10000"/>
              <a:gd name="connsiteY29" fmla="*/ 8431 h 10000"/>
              <a:gd name="connsiteX30" fmla="*/ 392 w 10000"/>
              <a:gd name="connsiteY30" fmla="*/ 8961 h 10000"/>
              <a:gd name="connsiteX31" fmla="*/ 564 w 10000"/>
              <a:gd name="connsiteY31" fmla="*/ 9356 h 10000"/>
              <a:gd name="connsiteX32" fmla="*/ 881 w 10000"/>
              <a:gd name="connsiteY32" fmla="*/ 9587 h 10000"/>
              <a:gd name="connsiteX33" fmla="*/ 1178 w 10000"/>
              <a:gd name="connsiteY33" fmla="*/ 9818 h 10000"/>
              <a:gd name="connsiteX34" fmla="*/ 1522 w 10000"/>
              <a:gd name="connsiteY34" fmla="*/ 9739 h 10000"/>
              <a:gd name="connsiteX35" fmla="*/ 1913 w 10000"/>
              <a:gd name="connsiteY35" fmla="*/ 9755 h 10000"/>
              <a:gd name="connsiteX36" fmla="*/ 2349 w 10000"/>
              <a:gd name="connsiteY36" fmla="*/ 9755 h 10000"/>
              <a:gd name="connsiteX37" fmla="*/ 2517 w 10000"/>
              <a:gd name="connsiteY37" fmla="*/ 9885 h 10000"/>
              <a:gd name="connsiteX38" fmla="*/ 2655 w 10000"/>
              <a:gd name="connsiteY38" fmla="*/ 9851 h 10000"/>
              <a:gd name="connsiteX39" fmla="*/ 2979 w 10000"/>
              <a:gd name="connsiteY39" fmla="*/ 9739 h 10000"/>
              <a:gd name="connsiteX40" fmla="*/ 3366 w 10000"/>
              <a:gd name="connsiteY40" fmla="*/ 9755 h 10000"/>
              <a:gd name="connsiteX41" fmla="*/ 3847 w 10000"/>
              <a:gd name="connsiteY41" fmla="*/ 9688 h 10000"/>
              <a:gd name="connsiteX42" fmla="*/ 4246 w 10000"/>
              <a:gd name="connsiteY42" fmla="*/ 9755 h 10000"/>
              <a:gd name="connsiteX43" fmla="*/ 4827 w 10000"/>
              <a:gd name="connsiteY43" fmla="*/ 9728 h 10000"/>
              <a:gd name="connsiteX44" fmla="*/ 5319 w 10000"/>
              <a:gd name="connsiteY44" fmla="*/ 9677 h 10000"/>
              <a:gd name="connsiteX45" fmla="*/ 5676 w 10000"/>
              <a:gd name="connsiteY45" fmla="*/ 9761 h 10000"/>
              <a:gd name="connsiteX46" fmla="*/ 6072 w 10000"/>
              <a:gd name="connsiteY46" fmla="*/ 9693 h 10000"/>
              <a:gd name="connsiteX47" fmla="*/ 6448 w 10000"/>
              <a:gd name="connsiteY47" fmla="*/ 9749 h 10000"/>
              <a:gd name="connsiteX48" fmla="*/ 6911 w 10000"/>
              <a:gd name="connsiteY48" fmla="*/ 9761 h 10000"/>
              <a:gd name="connsiteX49" fmla="*/ 7346 w 10000"/>
              <a:gd name="connsiteY49" fmla="*/ 9649 h 10000"/>
              <a:gd name="connsiteX50" fmla="*/ 7704 w 10000"/>
              <a:gd name="connsiteY50" fmla="*/ 9728 h 10000"/>
              <a:gd name="connsiteX51" fmla="*/ 8103 w 10000"/>
              <a:gd name="connsiteY51" fmla="*/ 9665 h 10000"/>
              <a:gd name="connsiteX52" fmla="*/ 8479 w 10000"/>
              <a:gd name="connsiteY52" fmla="*/ 9721 h 10000"/>
              <a:gd name="connsiteX53" fmla="*/ 8740 w 10000"/>
              <a:gd name="connsiteY53" fmla="*/ 9930 h 10000"/>
              <a:gd name="connsiteX54" fmla="*/ 8990 w 10000"/>
              <a:gd name="connsiteY54" fmla="*/ 9637 h 10000"/>
              <a:gd name="connsiteX55" fmla="*/ 9329 w 10000"/>
              <a:gd name="connsiteY55" fmla="*/ 9490 h 10000"/>
              <a:gd name="connsiteX56" fmla="*/ 9609 w 10000"/>
              <a:gd name="connsiteY56" fmla="*/ 8859 h 10000"/>
              <a:gd name="connsiteX57" fmla="*/ 9769 w 10000"/>
              <a:gd name="connsiteY57" fmla="*/ 8144 h 10000"/>
              <a:gd name="connsiteX58" fmla="*/ 9840 w 10000"/>
              <a:gd name="connsiteY58" fmla="*/ 7535 h 10000"/>
              <a:gd name="connsiteX59" fmla="*/ 9803 w 10000"/>
              <a:gd name="connsiteY59" fmla="*/ 6730 h 10000"/>
              <a:gd name="connsiteX60" fmla="*/ 9844 w 10000"/>
              <a:gd name="connsiteY60" fmla="*/ 6060 h 10000"/>
              <a:gd name="connsiteX61" fmla="*/ 9824 w 10000"/>
              <a:gd name="connsiteY61" fmla="*/ 5080 h 10000"/>
              <a:gd name="connsiteX62" fmla="*/ 9795 w 10000"/>
              <a:gd name="connsiteY62" fmla="*/ 4251 h 10000"/>
              <a:gd name="connsiteX63" fmla="*/ 9844 w 10000"/>
              <a:gd name="connsiteY63" fmla="*/ 3654 h 10000"/>
              <a:gd name="connsiteX64" fmla="*/ 9806 w 10000"/>
              <a:gd name="connsiteY64" fmla="*/ 2989 h 10000"/>
              <a:gd name="connsiteX65" fmla="*/ 9769 w 10000"/>
              <a:gd name="connsiteY65" fmla="*/ 2375 h 10000"/>
              <a:gd name="connsiteX66" fmla="*/ 9672 w 10000"/>
              <a:gd name="connsiteY66" fmla="*/ 1648 h 10000"/>
              <a:gd name="connsiteX67" fmla="*/ 9597 w 10000"/>
              <a:gd name="connsiteY67" fmla="*/ 1119 h 10000"/>
              <a:gd name="connsiteX68" fmla="*/ 9430 w 10000"/>
              <a:gd name="connsiteY68" fmla="*/ 724 h 10000"/>
              <a:gd name="connsiteX69" fmla="*/ 9117 w 10000"/>
              <a:gd name="connsiteY69" fmla="*/ 493 h 10000"/>
              <a:gd name="connsiteX70" fmla="*/ 9113 w 10000"/>
              <a:gd name="connsiteY70" fmla="*/ 488 h 10000"/>
              <a:gd name="connsiteX71" fmla="*/ 8807 w 10000"/>
              <a:gd name="connsiteY71" fmla="*/ 268 h 10000"/>
              <a:gd name="connsiteX72" fmla="*/ 8442 w 10000"/>
              <a:gd name="connsiteY72" fmla="*/ 296 h 10000"/>
              <a:gd name="connsiteX73" fmla="*/ 8051 w 10000"/>
              <a:gd name="connsiteY73" fmla="*/ 285 h 10000"/>
              <a:gd name="connsiteX74" fmla="*/ 7574 w 10000"/>
              <a:gd name="connsiteY74" fmla="*/ 347 h 10000"/>
              <a:gd name="connsiteX75" fmla="*/ 7175 w 10000"/>
              <a:gd name="connsiteY75" fmla="*/ 280 h 10000"/>
              <a:gd name="connsiteX0" fmla="*/ 7175 w 10000"/>
              <a:gd name="connsiteY0" fmla="*/ 280 h 10000"/>
              <a:gd name="connsiteX1" fmla="*/ 6590 w 10000"/>
              <a:gd name="connsiteY1" fmla="*/ 308 h 10000"/>
              <a:gd name="connsiteX2" fmla="*/ 6102 w 10000"/>
              <a:gd name="connsiteY2" fmla="*/ 358 h 10000"/>
              <a:gd name="connsiteX3" fmla="*/ 5744 w 10000"/>
              <a:gd name="connsiteY3" fmla="*/ 274 h 10000"/>
              <a:gd name="connsiteX4" fmla="*/ 5345 w 10000"/>
              <a:gd name="connsiteY4" fmla="*/ 341 h 10000"/>
              <a:gd name="connsiteX5" fmla="*/ 4972 w 10000"/>
              <a:gd name="connsiteY5" fmla="*/ 285 h 10000"/>
              <a:gd name="connsiteX6" fmla="*/ 4511 w 10000"/>
              <a:gd name="connsiteY6" fmla="*/ 274 h 10000"/>
              <a:gd name="connsiteX7" fmla="*/ 4071 w 10000"/>
              <a:gd name="connsiteY7" fmla="*/ 392 h 10000"/>
              <a:gd name="connsiteX8" fmla="*/ 3717 w 10000"/>
              <a:gd name="connsiteY8" fmla="*/ 308 h 10000"/>
              <a:gd name="connsiteX9" fmla="*/ 3318 w 10000"/>
              <a:gd name="connsiteY9" fmla="*/ 370 h 10000"/>
              <a:gd name="connsiteX10" fmla="*/ 2942 w 10000"/>
              <a:gd name="connsiteY10" fmla="*/ 313 h 10000"/>
              <a:gd name="connsiteX11" fmla="*/ 2263 w 10000"/>
              <a:gd name="connsiteY11" fmla="*/ 290 h 10000"/>
              <a:gd name="connsiteX12" fmla="*/ 2252 w 10000"/>
              <a:gd name="connsiteY12" fmla="*/ 296 h 10000"/>
              <a:gd name="connsiteX13" fmla="*/ 1861 w 10000"/>
              <a:gd name="connsiteY13" fmla="*/ 370 h 10000"/>
              <a:gd name="connsiteX14" fmla="*/ 1485 w 10000"/>
              <a:gd name="connsiteY14" fmla="*/ 313 h 10000"/>
              <a:gd name="connsiteX15" fmla="*/ 1022 w 10000"/>
              <a:gd name="connsiteY15" fmla="*/ 301 h 10000"/>
              <a:gd name="connsiteX16" fmla="*/ 1022 w 10000"/>
              <a:gd name="connsiteY16" fmla="*/ 308 h 10000"/>
              <a:gd name="connsiteX17" fmla="*/ 999 w 10000"/>
              <a:gd name="connsiteY17" fmla="*/ 449 h 10000"/>
              <a:gd name="connsiteX18" fmla="*/ 661 w 10000"/>
              <a:gd name="connsiteY18" fmla="*/ 590 h 10000"/>
              <a:gd name="connsiteX19" fmla="*/ 421 w 10000"/>
              <a:gd name="connsiteY19" fmla="*/ 1265 h 10000"/>
              <a:gd name="connsiteX20" fmla="*/ 270 w 10000"/>
              <a:gd name="connsiteY20" fmla="*/ 2122 h 10000"/>
              <a:gd name="connsiteX21" fmla="*/ 221 w 10000"/>
              <a:gd name="connsiteY21" fmla="*/ 2594 h 10000"/>
              <a:gd name="connsiteX22" fmla="*/ 187 w 10000"/>
              <a:gd name="connsiteY22" fmla="*/ 3356 h 10000"/>
              <a:gd name="connsiteX23" fmla="*/ 146 w 10000"/>
              <a:gd name="connsiteY23" fmla="*/ 4020 h 10000"/>
              <a:gd name="connsiteX24" fmla="*/ 166 w 10000"/>
              <a:gd name="connsiteY24" fmla="*/ 5000 h 10000"/>
              <a:gd name="connsiteX25" fmla="*/ 215 w 10000"/>
              <a:gd name="connsiteY25" fmla="*/ 5795 h 10000"/>
              <a:gd name="connsiteX26" fmla="*/ 146 w 10000"/>
              <a:gd name="connsiteY26" fmla="*/ 6426 h 10000"/>
              <a:gd name="connsiteX27" fmla="*/ 184 w 10000"/>
              <a:gd name="connsiteY27" fmla="*/ 7096 h 10000"/>
              <a:gd name="connsiteX28" fmla="*/ 221 w 10000"/>
              <a:gd name="connsiteY28" fmla="*/ 7705 h 10000"/>
              <a:gd name="connsiteX29" fmla="*/ 318 w 10000"/>
              <a:gd name="connsiteY29" fmla="*/ 8431 h 10000"/>
              <a:gd name="connsiteX30" fmla="*/ 392 w 10000"/>
              <a:gd name="connsiteY30" fmla="*/ 8961 h 10000"/>
              <a:gd name="connsiteX31" fmla="*/ 564 w 10000"/>
              <a:gd name="connsiteY31" fmla="*/ 9356 h 10000"/>
              <a:gd name="connsiteX32" fmla="*/ 881 w 10000"/>
              <a:gd name="connsiteY32" fmla="*/ 9587 h 10000"/>
              <a:gd name="connsiteX33" fmla="*/ 1178 w 10000"/>
              <a:gd name="connsiteY33" fmla="*/ 9818 h 10000"/>
              <a:gd name="connsiteX34" fmla="*/ 1522 w 10000"/>
              <a:gd name="connsiteY34" fmla="*/ 9739 h 10000"/>
              <a:gd name="connsiteX35" fmla="*/ 1913 w 10000"/>
              <a:gd name="connsiteY35" fmla="*/ 9755 h 10000"/>
              <a:gd name="connsiteX36" fmla="*/ 2349 w 10000"/>
              <a:gd name="connsiteY36" fmla="*/ 9755 h 10000"/>
              <a:gd name="connsiteX37" fmla="*/ 2517 w 10000"/>
              <a:gd name="connsiteY37" fmla="*/ 9885 h 10000"/>
              <a:gd name="connsiteX38" fmla="*/ 2655 w 10000"/>
              <a:gd name="connsiteY38" fmla="*/ 9851 h 10000"/>
              <a:gd name="connsiteX39" fmla="*/ 2979 w 10000"/>
              <a:gd name="connsiteY39" fmla="*/ 9739 h 10000"/>
              <a:gd name="connsiteX40" fmla="*/ 3366 w 10000"/>
              <a:gd name="connsiteY40" fmla="*/ 9755 h 10000"/>
              <a:gd name="connsiteX41" fmla="*/ 3847 w 10000"/>
              <a:gd name="connsiteY41" fmla="*/ 9688 h 10000"/>
              <a:gd name="connsiteX42" fmla="*/ 4246 w 10000"/>
              <a:gd name="connsiteY42" fmla="*/ 9755 h 10000"/>
              <a:gd name="connsiteX43" fmla="*/ 4827 w 10000"/>
              <a:gd name="connsiteY43" fmla="*/ 9728 h 10000"/>
              <a:gd name="connsiteX44" fmla="*/ 5319 w 10000"/>
              <a:gd name="connsiteY44" fmla="*/ 9677 h 10000"/>
              <a:gd name="connsiteX45" fmla="*/ 5676 w 10000"/>
              <a:gd name="connsiteY45" fmla="*/ 9761 h 10000"/>
              <a:gd name="connsiteX46" fmla="*/ 6072 w 10000"/>
              <a:gd name="connsiteY46" fmla="*/ 9693 h 10000"/>
              <a:gd name="connsiteX47" fmla="*/ 6448 w 10000"/>
              <a:gd name="connsiteY47" fmla="*/ 9749 h 10000"/>
              <a:gd name="connsiteX48" fmla="*/ 6911 w 10000"/>
              <a:gd name="connsiteY48" fmla="*/ 9761 h 10000"/>
              <a:gd name="connsiteX49" fmla="*/ 7346 w 10000"/>
              <a:gd name="connsiteY49" fmla="*/ 9649 h 10000"/>
              <a:gd name="connsiteX50" fmla="*/ 7704 w 10000"/>
              <a:gd name="connsiteY50" fmla="*/ 9728 h 10000"/>
              <a:gd name="connsiteX51" fmla="*/ 8103 w 10000"/>
              <a:gd name="connsiteY51" fmla="*/ 9665 h 10000"/>
              <a:gd name="connsiteX52" fmla="*/ 8479 w 10000"/>
              <a:gd name="connsiteY52" fmla="*/ 9721 h 10000"/>
              <a:gd name="connsiteX53" fmla="*/ 8740 w 10000"/>
              <a:gd name="connsiteY53" fmla="*/ 9930 h 10000"/>
              <a:gd name="connsiteX54" fmla="*/ 8990 w 10000"/>
              <a:gd name="connsiteY54" fmla="*/ 9637 h 10000"/>
              <a:gd name="connsiteX55" fmla="*/ 9329 w 10000"/>
              <a:gd name="connsiteY55" fmla="*/ 9490 h 10000"/>
              <a:gd name="connsiteX56" fmla="*/ 9609 w 10000"/>
              <a:gd name="connsiteY56" fmla="*/ 8859 h 10000"/>
              <a:gd name="connsiteX57" fmla="*/ 9769 w 10000"/>
              <a:gd name="connsiteY57" fmla="*/ 8144 h 10000"/>
              <a:gd name="connsiteX58" fmla="*/ 9840 w 10000"/>
              <a:gd name="connsiteY58" fmla="*/ 7535 h 10000"/>
              <a:gd name="connsiteX59" fmla="*/ 9803 w 10000"/>
              <a:gd name="connsiteY59" fmla="*/ 6730 h 10000"/>
              <a:gd name="connsiteX60" fmla="*/ 9844 w 10000"/>
              <a:gd name="connsiteY60" fmla="*/ 6060 h 10000"/>
              <a:gd name="connsiteX61" fmla="*/ 9824 w 10000"/>
              <a:gd name="connsiteY61" fmla="*/ 5080 h 10000"/>
              <a:gd name="connsiteX62" fmla="*/ 9795 w 10000"/>
              <a:gd name="connsiteY62" fmla="*/ 4251 h 10000"/>
              <a:gd name="connsiteX63" fmla="*/ 9844 w 10000"/>
              <a:gd name="connsiteY63" fmla="*/ 3654 h 10000"/>
              <a:gd name="connsiteX64" fmla="*/ 9806 w 10000"/>
              <a:gd name="connsiteY64" fmla="*/ 2989 h 10000"/>
              <a:gd name="connsiteX65" fmla="*/ 9769 w 10000"/>
              <a:gd name="connsiteY65" fmla="*/ 2375 h 10000"/>
              <a:gd name="connsiteX66" fmla="*/ 9672 w 10000"/>
              <a:gd name="connsiteY66" fmla="*/ 1648 h 10000"/>
              <a:gd name="connsiteX67" fmla="*/ 9597 w 10000"/>
              <a:gd name="connsiteY67" fmla="*/ 1119 h 10000"/>
              <a:gd name="connsiteX68" fmla="*/ 9430 w 10000"/>
              <a:gd name="connsiteY68" fmla="*/ 724 h 10000"/>
              <a:gd name="connsiteX69" fmla="*/ 9117 w 10000"/>
              <a:gd name="connsiteY69" fmla="*/ 493 h 10000"/>
              <a:gd name="connsiteX70" fmla="*/ 9113 w 10000"/>
              <a:gd name="connsiteY70" fmla="*/ 488 h 10000"/>
              <a:gd name="connsiteX71" fmla="*/ 8807 w 10000"/>
              <a:gd name="connsiteY71" fmla="*/ 268 h 10000"/>
              <a:gd name="connsiteX72" fmla="*/ 8442 w 10000"/>
              <a:gd name="connsiteY72" fmla="*/ 296 h 10000"/>
              <a:gd name="connsiteX73" fmla="*/ 8051 w 10000"/>
              <a:gd name="connsiteY73" fmla="*/ 285 h 10000"/>
              <a:gd name="connsiteX74" fmla="*/ 7574 w 10000"/>
              <a:gd name="connsiteY74" fmla="*/ 347 h 10000"/>
              <a:gd name="connsiteX75" fmla="*/ 7175 w 10000"/>
              <a:gd name="connsiteY75" fmla="*/ 280 h 10000"/>
              <a:gd name="connsiteX0" fmla="*/ 7175 w 10000"/>
              <a:gd name="connsiteY0" fmla="*/ 280 h 10000"/>
              <a:gd name="connsiteX1" fmla="*/ 6590 w 10000"/>
              <a:gd name="connsiteY1" fmla="*/ 308 h 10000"/>
              <a:gd name="connsiteX2" fmla="*/ 6102 w 10000"/>
              <a:gd name="connsiteY2" fmla="*/ 358 h 10000"/>
              <a:gd name="connsiteX3" fmla="*/ 5744 w 10000"/>
              <a:gd name="connsiteY3" fmla="*/ 274 h 10000"/>
              <a:gd name="connsiteX4" fmla="*/ 5345 w 10000"/>
              <a:gd name="connsiteY4" fmla="*/ 341 h 10000"/>
              <a:gd name="connsiteX5" fmla="*/ 4972 w 10000"/>
              <a:gd name="connsiteY5" fmla="*/ 285 h 10000"/>
              <a:gd name="connsiteX6" fmla="*/ 4511 w 10000"/>
              <a:gd name="connsiteY6" fmla="*/ 274 h 10000"/>
              <a:gd name="connsiteX7" fmla="*/ 4071 w 10000"/>
              <a:gd name="connsiteY7" fmla="*/ 392 h 10000"/>
              <a:gd name="connsiteX8" fmla="*/ 3717 w 10000"/>
              <a:gd name="connsiteY8" fmla="*/ 308 h 10000"/>
              <a:gd name="connsiteX9" fmla="*/ 3318 w 10000"/>
              <a:gd name="connsiteY9" fmla="*/ 370 h 10000"/>
              <a:gd name="connsiteX10" fmla="*/ 2942 w 10000"/>
              <a:gd name="connsiteY10" fmla="*/ 313 h 10000"/>
              <a:gd name="connsiteX11" fmla="*/ 2263 w 10000"/>
              <a:gd name="connsiteY11" fmla="*/ 290 h 10000"/>
              <a:gd name="connsiteX12" fmla="*/ 2252 w 10000"/>
              <a:gd name="connsiteY12" fmla="*/ 296 h 10000"/>
              <a:gd name="connsiteX13" fmla="*/ 1861 w 10000"/>
              <a:gd name="connsiteY13" fmla="*/ 370 h 10000"/>
              <a:gd name="connsiteX14" fmla="*/ 1485 w 10000"/>
              <a:gd name="connsiteY14" fmla="*/ 313 h 10000"/>
              <a:gd name="connsiteX15" fmla="*/ 1022 w 10000"/>
              <a:gd name="connsiteY15" fmla="*/ 301 h 10000"/>
              <a:gd name="connsiteX16" fmla="*/ 1022 w 10000"/>
              <a:gd name="connsiteY16" fmla="*/ 308 h 10000"/>
              <a:gd name="connsiteX17" fmla="*/ 999 w 10000"/>
              <a:gd name="connsiteY17" fmla="*/ 449 h 10000"/>
              <a:gd name="connsiteX18" fmla="*/ 661 w 10000"/>
              <a:gd name="connsiteY18" fmla="*/ 590 h 10000"/>
              <a:gd name="connsiteX19" fmla="*/ 421 w 10000"/>
              <a:gd name="connsiteY19" fmla="*/ 1265 h 10000"/>
              <a:gd name="connsiteX20" fmla="*/ 270 w 10000"/>
              <a:gd name="connsiteY20" fmla="*/ 2122 h 10000"/>
              <a:gd name="connsiteX21" fmla="*/ 221 w 10000"/>
              <a:gd name="connsiteY21" fmla="*/ 2594 h 10000"/>
              <a:gd name="connsiteX22" fmla="*/ 187 w 10000"/>
              <a:gd name="connsiteY22" fmla="*/ 3356 h 10000"/>
              <a:gd name="connsiteX23" fmla="*/ 146 w 10000"/>
              <a:gd name="connsiteY23" fmla="*/ 4020 h 10000"/>
              <a:gd name="connsiteX24" fmla="*/ 166 w 10000"/>
              <a:gd name="connsiteY24" fmla="*/ 5000 h 10000"/>
              <a:gd name="connsiteX25" fmla="*/ 215 w 10000"/>
              <a:gd name="connsiteY25" fmla="*/ 5795 h 10000"/>
              <a:gd name="connsiteX26" fmla="*/ 146 w 10000"/>
              <a:gd name="connsiteY26" fmla="*/ 6426 h 10000"/>
              <a:gd name="connsiteX27" fmla="*/ 184 w 10000"/>
              <a:gd name="connsiteY27" fmla="*/ 7096 h 10000"/>
              <a:gd name="connsiteX28" fmla="*/ 221 w 10000"/>
              <a:gd name="connsiteY28" fmla="*/ 7705 h 10000"/>
              <a:gd name="connsiteX29" fmla="*/ 318 w 10000"/>
              <a:gd name="connsiteY29" fmla="*/ 8431 h 10000"/>
              <a:gd name="connsiteX30" fmla="*/ 392 w 10000"/>
              <a:gd name="connsiteY30" fmla="*/ 8961 h 10000"/>
              <a:gd name="connsiteX31" fmla="*/ 564 w 10000"/>
              <a:gd name="connsiteY31" fmla="*/ 9356 h 10000"/>
              <a:gd name="connsiteX32" fmla="*/ 881 w 10000"/>
              <a:gd name="connsiteY32" fmla="*/ 9587 h 10000"/>
              <a:gd name="connsiteX33" fmla="*/ 1178 w 10000"/>
              <a:gd name="connsiteY33" fmla="*/ 9818 h 10000"/>
              <a:gd name="connsiteX34" fmla="*/ 1522 w 10000"/>
              <a:gd name="connsiteY34" fmla="*/ 9739 h 10000"/>
              <a:gd name="connsiteX35" fmla="*/ 1913 w 10000"/>
              <a:gd name="connsiteY35" fmla="*/ 9755 h 10000"/>
              <a:gd name="connsiteX36" fmla="*/ 2349 w 10000"/>
              <a:gd name="connsiteY36" fmla="*/ 9755 h 10000"/>
              <a:gd name="connsiteX37" fmla="*/ 2517 w 10000"/>
              <a:gd name="connsiteY37" fmla="*/ 9885 h 10000"/>
              <a:gd name="connsiteX38" fmla="*/ 2655 w 10000"/>
              <a:gd name="connsiteY38" fmla="*/ 9851 h 10000"/>
              <a:gd name="connsiteX39" fmla="*/ 2979 w 10000"/>
              <a:gd name="connsiteY39" fmla="*/ 9739 h 10000"/>
              <a:gd name="connsiteX40" fmla="*/ 3366 w 10000"/>
              <a:gd name="connsiteY40" fmla="*/ 9755 h 10000"/>
              <a:gd name="connsiteX41" fmla="*/ 3847 w 10000"/>
              <a:gd name="connsiteY41" fmla="*/ 9688 h 10000"/>
              <a:gd name="connsiteX42" fmla="*/ 4246 w 10000"/>
              <a:gd name="connsiteY42" fmla="*/ 9755 h 10000"/>
              <a:gd name="connsiteX43" fmla="*/ 4827 w 10000"/>
              <a:gd name="connsiteY43" fmla="*/ 9728 h 10000"/>
              <a:gd name="connsiteX44" fmla="*/ 5319 w 10000"/>
              <a:gd name="connsiteY44" fmla="*/ 9677 h 10000"/>
              <a:gd name="connsiteX45" fmla="*/ 5676 w 10000"/>
              <a:gd name="connsiteY45" fmla="*/ 9761 h 10000"/>
              <a:gd name="connsiteX46" fmla="*/ 6072 w 10000"/>
              <a:gd name="connsiteY46" fmla="*/ 9693 h 10000"/>
              <a:gd name="connsiteX47" fmla="*/ 6448 w 10000"/>
              <a:gd name="connsiteY47" fmla="*/ 9749 h 10000"/>
              <a:gd name="connsiteX48" fmla="*/ 6911 w 10000"/>
              <a:gd name="connsiteY48" fmla="*/ 9761 h 10000"/>
              <a:gd name="connsiteX49" fmla="*/ 7346 w 10000"/>
              <a:gd name="connsiteY49" fmla="*/ 9649 h 10000"/>
              <a:gd name="connsiteX50" fmla="*/ 7704 w 10000"/>
              <a:gd name="connsiteY50" fmla="*/ 9728 h 10000"/>
              <a:gd name="connsiteX51" fmla="*/ 8103 w 10000"/>
              <a:gd name="connsiteY51" fmla="*/ 9665 h 10000"/>
              <a:gd name="connsiteX52" fmla="*/ 8479 w 10000"/>
              <a:gd name="connsiteY52" fmla="*/ 9721 h 10000"/>
              <a:gd name="connsiteX53" fmla="*/ 8740 w 10000"/>
              <a:gd name="connsiteY53" fmla="*/ 9930 h 10000"/>
              <a:gd name="connsiteX54" fmla="*/ 8990 w 10000"/>
              <a:gd name="connsiteY54" fmla="*/ 9637 h 10000"/>
              <a:gd name="connsiteX55" fmla="*/ 9329 w 10000"/>
              <a:gd name="connsiteY55" fmla="*/ 9490 h 10000"/>
              <a:gd name="connsiteX56" fmla="*/ 9609 w 10000"/>
              <a:gd name="connsiteY56" fmla="*/ 8859 h 10000"/>
              <a:gd name="connsiteX57" fmla="*/ 9769 w 10000"/>
              <a:gd name="connsiteY57" fmla="*/ 8144 h 10000"/>
              <a:gd name="connsiteX58" fmla="*/ 9840 w 10000"/>
              <a:gd name="connsiteY58" fmla="*/ 7535 h 10000"/>
              <a:gd name="connsiteX59" fmla="*/ 9803 w 10000"/>
              <a:gd name="connsiteY59" fmla="*/ 6730 h 10000"/>
              <a:gd name="connsiteX60" fmla="*/ 9844 w 10000"/>
              <a:gd name="connsiteY60" fmla="*/ 6060 h 10000"/>
              <a:gd name="connsiteX61" fmla="*/ 9824 w 10000"/>
              <a:gd name="connsiteY61" fmla="*/ 5080 h 10000"/>
              <a:gd name="connsiteX62" fmla="*/ 9795 w 10000"/>
              <a:gd name="connsiteY62" fmla="*/ 4251 h 10000"/>
              <a:gd name="connsiteX63" fmla="*/ 9844 w 10000"/>
              <a:gd name="connsiteY63" fmla="*/ 3654 h 10000"/>
              <a:gd name="connsiteX64" fmla="*/ 9806 w 10000"/>
              <a:gd name="connsiteY64" fmla="*/ 2989 h 10000"/>
              <a:gd name="connsiteX65" fmla="*/ 9769 w 10000"/>
              <a:gd name="connsiteY65" fmla="*/ 2375 h 10000"/>
              <a:gd name="connsiteX66" fmla="*/ 9672 w 10000"/>
              <a:gd name="connsiteY66" fmla="*/ 1648 h 10000"/>
              <a:gd name="connsiteX67" fmla="*/ 9597 w 10000"/>
              <a:gd name="connsiteY67" fmla="*/ 1119 h 10000"/>
              <a:gd name="connsiteX68" fmla="*/ 9430 w 10000"/>
              <a:gd name="connsiteY68" fmla="*/ 724 h 10000"/>
              <a:gd name="connsiteX69" fmla="*/ 9117 w 10000"/>
              <a:gd name="connsiteY69" fmla="*/ 493 h 10000"/>
              <a:gd name="connsiteX70" fmla="*/ 9113 w 10000"/>
              <a:gd name="connsiteY70" fmla="*/ 488 h 10000"/>
              <a:gd name="connsiteX71" fmla="*/ 8807 w 10000"/>
              <a:gd name="connsiteY71" fmla="*/ 268 h 10000"/>
              <a:gd name="connsiteX72" fmla="*/ 8442 w 10000"/>
              <a:gd name="connsiteY72" fmla="*/ 296 h 10000"/>
              <a:gd name="connsiteX73" fmla="*/ 8051 w 10000"/>
              <a:gd name="connsiteY73" fmla="*/ 285 h 10000"/>
              <a:gd name="connsiteX74" fmla="*/ 7574 w 10000"/>
              <a:gd name="connsiteY74" fmla="*/ 347 h 10000"/>
              <a:gd name="connsiteX75" fmla="*/ 7175 w 10000"/>
              <a:gd name="connsiteY75" fmla="*/ 280 h 10000"/>
              <a:gd name="connsiteX0" fmla="*/ 7175 w 10000"/>
              <a:gd name="connsiteY0" fmla="*/ 280 h 10000"/>
              <a:gd name="connsiteX1" fmla="*/ 6590 w 10000"/>
              <a:gd name="connsiteY1" fmla="*/ 308 h 10000"/>
              <a:gd name="connsiteX2" fmla="*/ 6102 w 10000"/>
              <a:gd name="connsiteY2" fmla="*/ 358 h 10000"/>
              <a:gd name="connsiteX3" fmla="*/ 5744 w 10000"/>
              <a:gd name="connsiteY3" fmla="*/ 274 h 10000"/>
              <a:gd name="connsiteX4" fmla="*/ 5345 w 10000"/>
              <a:gd name="connsiteY4" fmla="*/ 341 h 10000"/>
              <a:gd name="connsiteX5" fmla="*/ 4972 w 10000"/>
              <a:gd name="connsiteY5" fmla="*/ 285 h 10000"/>
              <a:gd name="connsiteX6" fmla="*/ 4511 w 10000"/>
              <a:gd name="connsiteY6" fmla="*/ 274 h 10000"/>
              <a:gd name="connsiteX7" fmla="*/ 4071 w 10000"/>
              <a:gd name="connsiteY7" fmla="*/ 392 h 10000"/>
              <a:gd name="connsiteX8" fmla="*/ 3717 w 10000"/>
              <a:gd name="connsiteY8" fmla="*/ 308 h 10000"/>
              <a:gd name="connsiteX9" fmla="*/ 3318 w 10000"/>
              <a:gd name="connsiteY9" fmla="*/ 370 h 10000"/>
              <a:gd name="connsiteX10" fmla="*/ 2942 w 10000"/>
              <a:gd name="connsiteY10" fmla="*/ 313 h 10000"/>
              <a:gd name="connsiteX11" fmla="*/ 2263 w 10000"/>
              <a:gd name="connsiteY11" fmla="*/ 290 h 10000"/>
              <a:gd name="connsiteX12" fmla="*/ 2252 w 10000"/>
              <a:gd name="connsiteY12" fmla="*/ 296 h 10000"/>
              <a:gd name="connsiteX13" fmla="*/ 1871 w 10000"/>
              <a:gd name="connsiteY13" fmla="*/ 218 h 10000"/>
              <a:gd name="connsiteX14" fmla="*/ 1485 w 10000"/>
              <a:gd name="connsiteY14" fmla="*/ 313 h 10000"/>
              <a:gd name="connsiteX15" fmla="*/ 1022 w 10000"/>
              <a:gd name="connsiteY15" fmla="*/ 301 h 10000"/>
              <a:gd name="connsiteX16" fmla="*/ 1022 w 10000"/>
              <a:gd name="connsiteY16" fmla="*/ 308 h 10000"/>
              <a:gd name="connsiteX17" fmla="*/ 999 w 10000"/>
              <a:gd name="connsiteY17" fmla="*/ 449 h 10000"/>
              <a:gd name="connsiteX18" fmla="*/ 661 w 10000"/>
              <a:gd name="connsiteY18" fmla="*/ 590 h 10000"/>
              <a:gd name="connsiteX19" fmla="*/ 421 w 10000"/>
              <a:gd name="connsiteY19" fmla="*/ 1265 h 10000"/>
              <a:gd name="connsiteX20" fmla="*/ 270 w 10000"/>
              <a:gd name="connsiteY20" fmla="*/ 2122 h 10000"/>
              <a:gd name="connsiteX21" fmla="*/ 221 w 10000"/>
              <a:gd name="connsiteY21" fmla="*/ 2594 h 10000"/>
              <a:gd name="connsiteX22" fmla="*/ 187 w 10000"/>
              <a:gd name="connsiteY22" fmla="*/ 3356 h 10000"/>
              <a:gd name="connsiteX23" fmla="*/ 146 w 10000"/>
              <a:gd name="connsiteY23" fmla="*/ 4020 h 10000"/>
              <a:gd name="connsiteX24" fmla="*/ 166 w 10000"/>
              <a:gd name="connsiteY24" fmla="*/ 5000 h 10000"/>
              <a:gd name="connsiteX25" fmla="*/ 215 w 10000"/>
              <a:gd name="connsiteY25" fmla="*/ 5795 h 10000"/>
              <a:gd name="connsiteX26" fmla="*/ 146 w 10000"/>
              <a:gd name="connsiteY26" fmla="*/ 6426 h 10000"/>
              <a:gd name="connsiteX27" fmla="*/ 184 w 10000"/>
              <a:gd name="connsiteY27" fmla="*/ 7096 h 10000"/>
              <a:gd name="connsiteX28" fmla="*/ 221 w 10000"/>
              <a:gd name="connsiteY28" fmla="*/ 7705 h 10000"/>
              <a:gd name="connsiteX29" fmla="*/ 318 w 10000"/>
              <a:gd name="connsiteY29" fmla="*/ 8431 h 10000"/>
              <a:gd name="connsiteX30" fmla="*/ 392 w 10000"/>
              <a:gd name="connsiteY30" fmla="*/ 8961 h 10000"/>
              <a:gd name="connsiteX31" fmla="*/ 564 w 10000"/>
              <a:gd name="connsiteY31" fmla="*/ 9356 h 10000"/>
              <a:gd name="connsiteX32" fmla="*/ 881 w 10000"/>
              <a:gd name="connsiteY32" fmla="*/ 9587 h 10000"/>
              <a:gd name="connsiteX33" fmla="*/ 1178 w 10000"/>
              <a:gd name="connsiteY33" fmla="*/ 9818 h 10000"/>
              <a:gd name="connsiteX34" fmla="*/ 1522 w 10000"/>
              <a:gd name="connsiteY34" fmla="*/ 9739 h 10000"/>
              <a:gd name="connsiteX35" fmla="*/ 1913 w 10000"/>
              <a:gd name="connsiteY35" fmla="*/ 9755 h 10000"/>
              <a:gd name="connsiteX36" fmla="*/ 2349 w 10000"/>
              <a:gd name="connsiteY36" fmla="*/ 9755 h 10000"/>
              <a:gd name="connsiteX37" fmla="*/ 2517 w 10000"/>
              <a:gd name="connsiteY37" fmla="*/ 9885 h 10000"/>
              <a:gd name="connsiteX38" fmla="*/ 2655 w 10000"/>
              <a:gd name="connsiteY38" fmla="*/ 9851 h 10000"/>
              <a:gd name="connsiteX39" fmla="*/ 2979 w 10000"/>
              <a:gd name="connsiteY39" fmla="*/ 9739 h 10000"/>
              <a:gd name="connsiteX40" fmla="*/ 3366 w 10000"/>
              <a:gd name="connsiteY40" fmla="*/ 9755 h 10000"/>
              <a:gd name="connsiteX41" fmla="*/ 3847 w 10000"/>
              <a:gd name="connsiteY41" fmla="*/ 9688 h 10000"/>
              <a:gd name="connsiteX42" fmla="*/ 4246 w 10000"/>
              <a:gd name="connsiteY42" fmla="*/ 9755 h 10000"/>
              <a:gd name="connsiteX43" fmla="*/ 4827 w 10000"/>
              <a:gd name="connsiteY43" fmla="*/ 9728 h 10000"/>
              <a:gd name="connsiteX44" fmla="*/ 5319 w 10000"/>
              <a:gd name="connsiteY44" fmla="*/ 9677 h 10000"/>
              <a:gd name="connsiteX45" fmla="*/ 5676 w 10000"/>
              <a:gd name="connsiteY45" fmla="*/ 9761 h 10000"/>
              <a:gd name="connsiteX46" fmla="*/ 6072 w 10000"/>
              <a:gd name="connsiteY46" fmla="*/ 9693 h 10000"/>
              <a:gd name="connsiteX47" fmla="*/ 6448 w 10000"/>
              <a:gd name="connsiteY47" fmla="*/ 9749 h 10000"/>
              <a:gd name="connsiteX48" fmla="*/ 6911 w 10000"/>
              <a:gd name="connsiteY48" fmla="*/ 9761 h 10000"/>
              <a:gd name="connsiteX49" fmla="*/ 7346 w 10000"/>
              <a:gd name="connsiteY49" fmla="*/ 9649 h 10000"/>
              <a:gd name="connsiteX50" fmla="*/ 7704 w 10000"/>
              <a:gd name="connsiteY50" fmla="*/ 9728 h 10000"/>
              <a:gd name="connsiteX51" fmla="*/ 8103 w 10000"/>
              <a:gd name="connsiteY51" fmla="*/ 9665 h 10000"/>
              <a:gd name="connsiteX52" fmla="*/ 8479 w 10000"/>
              <a:gd name="connsiteY52" fmla="*/ 9721 h 10000"/>
              <a:gd name="connsiteX53" fmla="*/ 8740 w 10000"/>
              <a:gd name="connsiteY53" fmla="*/ 9930 h 10000"/>
              <a:gd name="connsiteX54" fmla="*/ 8990 w 10000"/>
              <a:gd name="connsiteY54" fmla="*/ 9637 h 10000"/>
              <a:gd name="connsiteX55" fmla="*/ 9329 w 10000"/>
              <a:gd name="connsiteY55" fmla="*/ 9490 h 10000"/>
              <a:gd name="connsiteX56" fmla="*/ 9609 w 10000"/>
              <a:gd name="connsiteY56" fmla="*/ 8859 h 10000"/>
              <a:gd name="connsiteX57" fmla="*/ 9769 w 10000"/>
              <a:gd name="connsiteY57" fmla="*/ 8144 h 10000"/>
              <a:gd name="connsiteX58" fmla="*/ 9840 w 10000"/>
              <a:gd name="connsiteY58" fmla="*/ 7535 h 10000"/>
              <a:gd name="connsiteX59" fmla="*/ 9803 w 10000"/>
              <a:gd name="connsiteY59" fmla="*/ 6730 h 10000"/>
              <a:gd name="connsiteX60" fmla="*/ 9844 w 10000"/>
              <a:gd name="connsiteY60" fmla="*/ 6060 h 10000"/>
              <a:gd name="connsiteX61" fmla="*/ 9824 w 10000"/>
              <a:gd name="connsiteY61" fmla="*/ 5080 h 10000"/>
              <a:gd name="connsiteX62" fmla="*/ 9795 w 10000"/>
              <a:gd name="connsiteY62" fmla="*/ 4251 h 10000"/>
              <a:gd name="connsiteX63" fmla="*/ 9844 w 10000"/>
              <a:gd name="connsiteY63" fmla="*/ 3654 h 10000"/>
              <a:gd name="connsiteX64" fmla="*/ 9806 w 10000"/>
              <a:gd name="connsiteY64" fmla="*/ 2989 h 10000"/>
              <a:gd name="connsiteX65" fmla="*/ 9769 w 10000"/>
              <a:gd name="connsiteY65" fmla="*/ 2375 h 10000"/>
              <a:gd name="connsiteX66" fmla="*/ 9672 w 10000"/>
              <a:gd name="connsiteY66" fmla="*/ 1648 h 10000"/>
              <a:gd name="connsiteX67" fmla="*/ 9597 w 10000"/>
              <a:gd name="connsiteY67" fmla="*/ 1119 h 10000"/>
              <a:gd name="connsiteX68" fmla="*/ 9430 w 10000"/>
              <a:gd name="connsiteY68" fmla="*/ 724 h 10000"/>
              <a:gd name="connsiteX69" fmla="*/ 9117 w 10000"/>
              <a:gd name="connsiteY69" fmla="*/ 493 h 10000"/>
              <a:gd name="connsiteX70" fmla="*/ 9113 w 10000"/>
              <a:gd name="connsiteY70" fmla="*/ 488 h 10000"/>
              <a:gd name="connsiteX71" fmla="*/ 8807 w 10000"/>
              <a:gd name="connsiteY71" fmla="*/ 268 h 10000"/>
              <a:gd name="connsiteX72" fmla="*/ 8442 w 10000"/>
              <a:gd name="connsiteY72" fmla="*/ 296 h 10000"/>
              <a:gd name="connsiteX73" fmla="*/ 8051 w 10000"/>
              <a:gd name="connsiteY73" fmla="*/ 285 h 10000"/>
              <a:gd name="connsiteX74" fmla="*/ 7574 w 10000"/>
              <a:gd name="connsiteY74" fmla="*/ 347 h 10000"/>
              <a:gd name="connsiteX75" fmla="*/ 7175 w 10000"/>
              <a:gd name="connsiteY75" fmla="*/ 28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10000" h="10000">
                <a:moveTo>
                  <a:pt x="7175" y="280"/>
                </a:moveTo>
                <a:cubicBezTo>
                  <a:pt x="7018" y="-64"/>
                  <a:pt x="6710" y="82"/>
                  <a:pt x="6590" y="308"/>
                </a:cubicBezTo>
                <a:cubicBezTo>
                  <a:pt x="6486" y="-70"/>
                  <a:pt x="6154" y="-30"/>
                  <a:pt x="6102" y="358"/>
                </a:cubicBezTo>
                <a:cubicBezTo>
                  <a:pt x="6038" y="93"/>
                  <a:pt x="5826" y="-59"/>
                  <a:pt x="5744" y="274"/>
                </a:cubicBezTo>
                <a:cubicBezTo>
                  <a:pt x="5502" y="-161"/>
                  <a:pt x="5345" y="341"/>
                  <a:pt x="5345" y="341"/>
                </a:cubicBezTo>
                <a:cubicBezTo>
                  <a:pt x="5212" y="82"/>
                  <a:pt x="5077" y="26"/>
                  <a:pt x="4972" y="285"/>
                </a:cubicBezTo>
                <a:cubicBezTo>
                  <a:pt x="4834" y="26"/>
                  <a:pt x="4570" y="-13"/>
                  <a:pt x="4511" y="274"/>
                </a:cubicBezTo>
                <a:cubicBezTo>
                  <a:pt x="4354" y="3"/>
                  <a:pt x="4101" y="172"/>
                  <a:pt x="4071" y="392"/>
                </a:cubicBezTo>
                <a:cubicBezTo>
                  <a:pt x="4011" y="121"/>
                  <a:pt x="3798" y="-30"/>
                  <a:pt x="3717" y="308"/>
                </a:cubicBezTo>
                <a:cubicBezTo>
                  <a:pt x="3474" y="-132"/>
                  <a:pt x="3318" y="370"/>
                  <a:pt x="3318" y="370"/>
                </a:cubicBezTo>
                <a:cubicBezTo>
                  <a:pt x="3180" y="116"/>
                  <a:pt x="3042" y="60"/>
                  <a:pt x="2942" y="313"/>
                </a:cubicBezTo>
                <a:cubicBezTo>
                  <a:pt x="2830" y="-166"/>
                  <a:pt x="2361" y="-30"/>
                  <a:pt x="2263" y="290"/>
                </a:cubicBezTo>
                <a:cubicBezTo>
                  <a:pt x="2259" y="290"/>
                  <a:pt x="2255" y="290"/>
                  <a:pt x="2252" y="296"/>
                </a:cubicBezTo>
                <a:cubicBezTo>
                  <a:pt x="2013" y="-120"/>
                  <a:pt x="1871" y="218"/>
                  <a:pt x="1871" y="218"/>
                </a:cubicBezTo>
                <a:cubicBezTo>
                  <a:pt x="1733" y="-36"/>
                  <a:pt x="1589" y="60"/>
                  <a:pt x="1485" y="313"/>
                </a:cubicBezTo>
                <a:cubicBezTo>
                  <a:pt x="1347" y="60"/>
                  <a:pt x="1085" y="20"/>
                  <a:pt x="1022" y="301"/>
                </a:cubicBezTo>
                <a:lnTo>
                  <a:pt x="1022" y="308"/>
                </a:lnTo>
                <a:cubicBezTo>
                  <a:pt x="1008" y="347"/>
                  <a:pt x="999" y="392"/>
                  <a:pt x="999" y="449"/>
                </a:cubicBezTo>
                <a:cubicBezTo>
                  <a:pt x="999" y="223"/>
                  <a:pt x="672" y="183"/>
                  <a:pt x="661" y="590"/>
                </a:cubicBezTo>
                <a:cubicBezTo>
                  <a:pt x="396" y="510"/>
                  <a:pt x="191" y="961"/>
                  <a:pt x="421" y="1265"/>
                </a:cubicBezTo>
                <a:cubicBezTo>
                  <a:pt x="231" y="1181"/>
                  <a:pt x="-4" y="1536"/>
                  <a:pt x="270" y="2122"/>
                </a:cubicBezTo>
                <a:cubicBezTo>
                  <a:pt x="157" y="2194"/>
                  <a:pt x="121" y="2476"/>
                  <a:pt x="221" y="2594"/>
                </a:cubicBezTo>
                <a:cubicBezTo>
                  <a:pt x="72" y="2702"/>
                  <a:pt x="24" y="3125"/>
                  <a:pt x="187" y="3356"/>
                </a:cubicBezTo>
                <a:cubicBezTo>
                  <a:pt x="1" y="3350"/>
                  <a:pt x="-99" y="3897"/>
                  <a:pt x="146" y="4020"/>
                </a:cubicBezTo>
                <a:cubicBezTo>
                  <a:pt x="-36" y="4268"/>
                  <a:pt x="-47" y="4798"/>
                  <a:pt x="166" y="5000"/>
                </a:cubicBezTo>
                <a:cubicBezTo>
                  <a:pt x="-62" y="5180"/>
                  <a:pt x="-16" y="5705"/>
                  <a:pt x="215" y="5795"/>
                </a:cubicBezTo>
                <a:cubicBezTo>
                  <a:pt x="55" y="5902"/>
                  <a:pt x="-55" y="6291"/>
                  <a:pt x="146" y="6426"/>
                </a:cubicBezTo>
                <a:cubicBezTo>
                  <a:pt x="-114" y="6832"/>
                  <a:pt x="184" y="7096"/>
                  <a:pt x="184" y="7096"/>
                </a:cubicBezTo>
                <a:cubicBezTo>
                  <a:pt x="31" y="7322"/>
                  <a:pt x="68" y="7535"/>
                  <a:pt x="221" y="7705"/>
                </a:cubicBezTo>
                <a:cubicBezTo>
                  <a:pt x="57" y="7953"/>
                  <a:pt x="102" y="8381"/>
                  <a:pt x="318" y="8431"/>
                </a:cubicBezTo>
                <a:cubicBezTo>
                  <a:pt x="195" y="8730"/>
                  <a:pt x="232" y="8961"/>
                  <a:pt x="392" y="8961"/>
                </a:cubicBezTo>
                <a:cubicBezTo>
                  <a:pt x="344" y="9203"/>
                  <a:pt x="392" y="9412"/>
                  <a:pt x="564" y="9356"/>
                </a:cubicBezTo>
                <a:cubicBezTo>
                  <a:pt x="526" y="9513"/>
                  <a:pt x="709" y="9693"/>
                  <a:pt x="881" y="9587"/>
                </a:cubicBezTo>
                <a:cubicBezTo>
                  <a:pt x="843" y="9806"/>
                  <a:pt x="1015" y="9998"/>
                  <a:pt x="1178" y="9818"/>
                </a:cubicBezTo>
                <a:cubicBezTo>
                  <a:pt x="1272" y="10003"/>
                  <a:pt x="1458" y="10082"/>
                  <a:pt x="1522" y="9739"/>
                </a:cubicBezTo>
                <a:cubicBezTo>
                  <a:pt x="1600" y="10088"/>
                  <a:pt x="1886" y="9975"/>
                  <a:pt x="1913" y="9755"/>
                </a:cubicBezTo>
                <a:cubicBezTo>
                  <a:pt x="1969" y="9975"/>
                  <a:pt x="2207" y="9969"/>
                  <a:pt x="2349" y="9755"/>
                </a:cubicBezTo>
                <a:cubicBezTo>
                  <a:pt x="2382" y="9839"/>
                  <a:pt x="2445" y="9896"/>
                  <a:pt x="2517" y="9885"/>
                </a:cubicBezTo>
                <a:cubicBezTo>
                  <a:pt x="2562" y="9890"/>
                  <a:pt x="2610" y="9879"/>
                  <a:pt x="2655" y="9851"/>
                </a:cubicBezTo>
                <a:cubicBezTo>
                  <a:pt x="2755" y="10009"/>
                  <a:pt x="2919" y="10059"/>
                  <a:pt x="2979" y="9739"/>
                </a:cubicBezTo>
                <a:cubicBezTo>
                  <a:pt x="3057" y="10088"/>
                  <a:pt x="3344" y="9975"/>
                  <a:pt x="3366" y="9755"/>
                </a:cubicBezTo>
                <a:cubicBezTo>
                  <a:pt x="3429" y="9998"/>
                  <a:pt x="3709" y="9964"/>
                  <a:pt x="3847" y="9688"/>
                </a:cubicBezTo>
                <a:cubicBezTo>
                  <a:pt x="3843" y="10003"/>
                  <a:pt x="4171" y="10167"/>
                  <a:pt x="4246" y="9755"/>
                </a:cubicBezTo>
                <a:cubicBezTo>
                  <a:pt x="4402" y="10099"/>
                  <a:pt x="4708" y="9952"/>
                  <a:pt x="4827" y="9728"/>
                </a:cubicBezTo>
                <a:cubicBezTo>
                  <a:pt x="4936" y="10110"/>
                  <a:pt x="5267" y="10065"/>
                  <a:pt x="5319" y="9677"/>
                </a:cubicBezTo>
                <a:cubicBezTo>
                  <a:pt x="5382" y="9947"/>
                  <a:pt x="5595" y="10093"/>
                  <a:pt x="5676" y="9761"/>
                </a:cubicBezTo>
                <a:cubicBezTo>
                  <a:pt x="5916" y="10195"/>
                  <a:pt x="6072" y="9693"/>
                  <a:pt x="6072" y="9693"/>
                </a:cubicBezTo>
                <a:cubicBezTo>
                  <a:pt x="6210" y="9952"/>
                  <a:pt x="6344" y="10009"/>
                  <a:pt x="6448" y="9749"/>
                </a:cubicBezTo>
                <a:cubicBezTo>
                  <a:pt x="6586" y="10009"/>
                  <a:pt x="6848" y="10049"/>
                  <a:pt x="6911" y="9761"/>
                </a:cubicBezTo>
                <a:cubicBezTo>
                  <a:pt x="7067" y="10037"/>
                  <a:pt x="7317" y="9868"/>
                  <a:pt x="7346" y="9649"/>
                </a:cubicBezTo>
                <a:cubicBezTo>
                  <a:pt x="7410" y="9913"/>
                  <a:pt x="7622" y="10065"/>
                  <a:pt x="7704" y="9728"/>
                </a:cubicBezTo>
                <a:cubicBezTo>
                  <a:pt x="7946" y="10167"/>
                  <a:pt x="8103" y="9665"/>
                  <a:pt x="8103" y="9665"/>
                </a:cubicBezTo>
                <a:cubicBezTo>
                  <a:pt x="8241" y="9919"/>
                  <a:pt x="8375" y="9980"/>
                  <a:pt x="8479" y="9721"/>
                </a:cubicBezTo>
                <a:cubicBezTo>
                  <a:pt x="8547" y="9846"/>
                  <a:pt x="8647" y="9924"/>
                  <a:pt x="8740" y="9930"/>
                </a:cubicBezTo>
                <a:cubicBezTo>
                  <a:pt x="8860" y="9947"/>
                  <a:pt x="8998" y="9846"/>
                  <a:pt x="8990" y="9637"/>
                </a:cubicBezTo>
                <a:cubicBezTo>
                  <a:pt x="8990" y="9857"/>
                  <a:pt x="9317" y="9902"/>
                  <a:pt x="9329" y="9490"/>
                </a:cubicBezTo>
                <a:cubicBezTo>
                  <a:pt x="9597" y="9615"/>
                  <a:pt x="9803" y="9248"/>
                  <a:pt x="9609" y="8859"/>
                </a:cubicBezTo>
                <a:cubicBezTo>
                  <a:pt x="9799" y="8944"/>
                  <a:pt x="10007" y="8538"/>
                  <a:pt x="9769" y="8144"/>
                </a:cubicBezTo>
                <a:cubicBezTo>
                  <a:pt x="9877" y="8076"/>
                  <a:pt x="9941" y="7654"/>
                  <a:pt x="9840" y="7535"/>
                </a:cubicBezTo>
                <a:cubicBezTo>
                  <a:pt x="9989" y="7429"/>
                  <a:pt x="9966" y="6955"/>
                  <a:pt x="9803" y="6730"/>
                </a:cubicBezTo>
                <a:cubicBezTo>
                  <a:pt x="9989" y="6735"/>
                  <a:pt x="10089" y="6183"/>
                  <a:pt x="9844" y="6060"/>
                </a:cubicBezTo>
                <a:cubicBezTo>
                  <a:pt x="10048" y="5801"/>
                  <a:pt x="10063" y="5270"/>
                  <a:pt x="9824" y="5080"/>
                </a:cubicBezTo>
                <a:cubicBezTo>
                  <a:pt x="10052" y="4905"/>
                  <a:pt x="10030" y="4341"/>
                  <a:pt x="9795" y="4251"/>
                </a:cubicBezTo>
                <a:cubicBezTo>
                  <a:pt x="9955" y="4149"/>
                  <a:pt x="10045" y="3795"/>
                  <a:pt x="9844" y="3654"/>
                </a:cubicBezTo>
                <a:cubicBezTo>
                  <a:pt x="10104" y="3248"/>
                  <a:pt x="9806" y="2989"/>
                  <a:pt x="9806" y="2989"/>
                </a:cubicBezTo>
                <a:cubicBezTo>
                  <a:pt x="9959" y="2758"/>
                  <a:pt x="9921" y="2550"/>
                  <a:pt x="9769" y="2375"/>
                </a:cubicBezTo>
                <a:cubicBezTo>
                  <a:pt x="9933" y="2127"/>
                  <a:pt x="9888" y="1704"/>
                  <a:pt x="9672" y="1648"/>
                </a:cubicBezTo>
                <a:cubicBezTo>
                  <a:pt x="9795" y="1350"/>
                  <a:pt x="9758" y="1119"/>
                  <a:pt x="9597" y="1119"/>
                </a:cubicBezTo>
                <a:cubicBezTo>
                  <a:pt x="9649" y="877"/>
                  <a:pt x="9597" y="668"/>
                  <a:pt x="9430" y="724"/>
                </a:cubicBezTo>
                <a:cubicBezTo>
                  <a:pt x="9464" y="567"/>
                  <a:pt x="9285" y="398"/>
                  <a:pt x="9117" y="493"/>
                </a:cubicBezTo>
                <a:cubicBezTo>
                  <a:pt x="9117" y="488"/>
                  <a:pt x="9113" y="488"/>
                  <a:pt x="9113" y="488"/>
                </a:cubicBezTo>
                <a:cubicBezTo>
                  <a:pt x="9139" y="268"/>
                  <a:pt x="8968" y="88"/>
                  <a:pt x="8807" y="268"/>
                </a:cubicBezTo>
                <a:cubicBezTo>
                  <a:pt x="8726" y="49"/>
                  <a:pt x="8509" y="-76"/>
                  <a:pt x="8442" y="296"/>
                </a:cubicBezTo>
                <a:cubicBezTo>
                  <a:pt x="8364" y="-53"/>
                  <a:pt x="8077" y="60"/>
                  <a:pt x="8051" y="285"/>
                </a:cubicBezTo>
                <a:cubicBezTo>
                  <a:pt x="7988" y="37"/>
                  <a:pt x="7708" y="70"/>
                  <a:pt x="7574" y="347"/>
                </a:cubicBezTo>
                <a:cubicBezTo>
                  <a:pt x="7577" y="31"/>
                  <a:pt x="7249" y="-132"/>
                  <a:pt x="7175" y="280"/>
                </a:cubicBezTo>
                <a:close/>
              </a:path>
            </a:pathLst>
          </a:custGeom>
          <a:solidFill>
            <a:schemeClr val="tx1"/>
          </a:solidFill>
          <a:ln w="19050"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9"/>
          <p:cNvSpPr>
            <a:spLocks/>
          </p:cNvSpPr>
          <p:nvPr/>
        </p:nvSpPr>
        <p:spPr bwMode="auto">
          <a:xfrm rot="5106336">
            <a:off x="3214247" y="1498652"/>
            <a:ext cx="4381631" cy="2414950"/>
          </a:xfrm>
          <a:custGeom>
            <a:avLst/>
            <a:gdLst>
              <a:gd name="T0" fmla="*/ 2466 w 2671"/>
              <a:gd name="T1" fmla="*/ 92 h 1682"/>
              <a:gd name="T2" fmla="*/ 200 w 2671"/>
              <a:gd name="T3" fmla="*/ 99 h 1682"/>
              <a:gd name="T4" fmla="*/ 169 w 2671"/>
              <a:gd name="T5" fmla="*/ 1583 h 1682"/>
              <a:gd name="T6" fmla="*/ 2481 w 2671"/>
              <a:gd name="T7" fmla="*/ 1562 h 1682"/>
              <a:gd name="T8" fmla="*/ 2466 w 2671"/>
              <a:gd name="T9" fmla="*/ 92 h 1682"/>
              <a:gd name="connsiteX0" fmla="*/ 9074 w 9535"/>
              <a:gd name="connsiteY0" fmla="*/ 447 h 9722"/>
              <a:gd name="connsiteX1" fmla="*/ 544 w 9535"/>
              <a:gd name="connsiteY1" fmla="*/ 264 h 9722"/>
              <a:gd name="connsiteX2" fmla="*/ 475 w 9535"/>
              <a:gd name="connsiteY2" fmla="*/ 9311 h 9722"/>
              <a:gd name="connsiteX3" fmla="*/ 9131 w 9535"/>
              <a:gd name="connsiteY3" fmla="*/ 9187 h 9722"/>
              <a:gd name="connsiteX4" fmla="*/ 9074 w 9535"/>
              <a:gd name="connsiteY4" fmla="*/ 447 h 9722"/>
              <a:gd name="connsiteX0" fmla="*/ 9519 w 10001"/>
              <a:gd name="connsiteY0" fmla="*/ 986 h 10526"/>
              <a:gd name="connsiteX1" fmla="*/ 5107 w 10001"/>
              <a:gd name="connsiteY1" fmla="*/ 519 h 10526"/>
              <a:gd name="connsiteX2" fmla="*/ 573 w 10001"/>
              <a:gd name="connsiteY2" fmla="*/ 798 h 10526"/>
              <a:gd name="connsiteX3" fmla="*/ 500 w 10001"/>
              <a:gd name="connsiteY3" fmla="*/ 10103 h 10526"/>
              <a:gd name="connsiteX4" fmla="*/ 9578 w 10001"/>
              <a:gd name="connsiteY4" fmla="*/ 9976 h 10526"/>
              <a:gd name="connsiteX5" fmla="*/ 9519 w 10001"/>
              <a:gd name="connsiteY5" fmla="*/ 986 h 10526"/>
              <a:gd name="connsiteX0" fmla="*/ 9561 w 10043"/>
              <a:gd name="connsiteY0" fmla="*/ 870 h 10410"/>
              <a:gd name="connsiteX1" fmla="*/ 5149 w 10043"/>
              <a:gd name="connsiteY1" fmla="*/ 403 h 10410"/>
              <a:gd name="connsiteX2" fmla="*/ 533 w 10043"/>
              <a:gd name="connsiteY2" fmla="*/ 862 h 10410"/>
              <a:gd name="connsiteX3" fmla="*/ 542 w 10043"/>
              <a:gd name="connsiteY3" fmla="*/ 9987 h 10410"/>
              <a:gd name="connsiteX4" fmla="*/ 9620 w 10043"/>
              <a:gd name="connsiteY4" fmla="*/ 9860 h 10410"/>
              <a:gd name="connsiteX5" fmla="*/ 9561 w 10043"/>
              <a:gd name="connsiteY5" fmla="*/ 870 h 10410"/>
              <a:gd name="connsiteX0" fmla="*/ 9572 w 10054"/>
              <a:gd name="connsiteY0" fmla="*/ 835 h 10375"/>
              <a:gd name="connsiteX1" fmla="*/ 5160 w 10054"/>
              <a:gd name="connsiteY1" fmla="*/ 368 h 10375"/>
              <a:gd name="connsiteX2" fmla="*/ 544 w 10054"/>
              <a:gd name="connsiteY2" fmla="*/ 827 h 10375"/>
              <a:gd name="connsiteX3" fmla="*/ 553 w 10054"/>
              <a:gd name="connsiteY3" fmla="*/ 9952 h 10375"/>
              <a:gd name="connsiteX4" fmla="*/ 9631 w 10054"/>
              <a:gd name="connsiteY4" fmla="*/ 9825 h 10375"/>
              <a:gd name="connsiteX5" fmla="*/ 9572 w 10054"/>
              <a:gd name="connsiteY5" fmla="*/ 835 h 10375"/>
              <a:gd name="connsiteX0" fmla="*/ 9532 w 10014"/>
              <a:gd name="connsiteY0" fmla="*/ 835 h 10375"/>
              <a:gd name="connsiteX1" fmla="*/ 5120 w 10014"/>
              <a:gd name="connsiteY1" fmla="*/ 368 h 10375"/>
              <a:gd name="connsiteX2" fmla="*/ 504 w 10014"/>
              <a:gd name="connsiteY2" fmla="*/ 827 h 10375"/>
              <a:gd name="connsiteX3" fmla="*/ 513 w 10014"/>
              <a:gd name="connsiteY3" fmla="*/ 9952 h 10375"/>
              <a:gd name="connsiteX4" fmla="*/ 9591 w 10014"/>
              <a:gd name="connsiteY4" fmla="*/ 9825 h 10375"/>
              <a:gd name="connsiteX5" fmla="*/ 9532 w 10014"/>
              <a:gd name="connsiteY5" fmla="*/ 835 h 10375"/>
              <a:gd name="connsiteX0" fmla="*/ 9532 w 10014"/>
              <a:gd name="connsiteY0" fmla="*/ 653 h 10193"/>
              <a:gd name="connsiteX1" fmla="*/ 5120 w 10014"/>
              <a:gd name="connsiteY1" fmla="*/ 186 h 10193"/>
              <a:gd name="connsiteX2" fmla="*/ 504 w 10014"/>
              <a:gd name="connsiteY2" fmla="*/ 645 h 10193"/>
              <a:gd name="connsiteX3" fmla="*/ 513 w 10014"/>
              <a:gd name="connsiteY3" fmla="*/ 9770 h 10193"/>
              <a:gd name="connsiteX4" fmla="*/ 9591 w 10014"/>
              <a:gd name="connsiteY4" fmla="*/ 9643 h 10193"/>
              <a:gd name="connsiteX5" fmla="*/ 9532 w 10014"/>
              <a:gd name="connsiteY5" fmla="*/ 653 h 10193"/>
              <a:gd name="connsiteX0" fmla="*/ 9532 w 10014"/>
              <a:gd name="connsiteY0" fmla="*/ 579 h 10119"/>
              <a:gd name="connsiteX1" fmla="*/ 5120 w 10014"/>
              <a:gd name="connsiteY1" fmla="*/ 112 h 10119"/>
              <a:gd name="connsiteX2" fmla="*/ 504 w 10014"/>
              <a:gd name="connsiteY2" fmla="*/ 571 h 10119"/>
              <a:gd name="connsiteX3" fmla="*/ 513 w 10014"/>
              <a:gd name="connsiteY3" fmla="*/ 9696 h 10119"/>
              <a:gd name="connsiteX4" fmla="*/ 9591 w 10014"/>
              <a:gd name="connsiteY4" fmla="*/ 9569 h 10119"/>
              <a:gd name="connsiteX5" fmla="*/ 9532 w 10014"/>
              <a:gd name="connsiteY5" fmla="*/ 579 h 10119"/>
              <a:gd name="connsiteX0" fmla="*/ 9560 w 10042"/>
              <a:gd name="connsiteY0" fmla="*/ 783 h 10323"/>
              <a:gd name="connsiteX1" fmla="*/ 5132 w 10042"/>
              <a:gd name="connsiteY1" fmla="*/ 521 h 10323"/>
              <a:gd name="connsiteX2" fmla="*/ 532 w 10042"/>
              <a:gd name="connsiteY2" fmla="*/ 775 h 10323"/>
              <a:gd name="connsiteX3" fmla="*/ 541 w 10042"/>
              <a:gd name="connsiteY3" fmla="*/ 9900 h 10323"/>
              <a:gd name="connsiteX4" fmla="*/ 9619 w 10042"/>
              <a:gd name="connsiteY4" fmla="*/ 9773 h 10323"/>
              <a:gd name="connsiteX5" fmla="*/ 9560 w 10042"/>
              <a:gd name="connsiteY5" fmla="*/ 783 h 10323"/>
              <a:gd name="connsiteX0" fmla="*/ 9562 w 10044"/>
              <a:gd name="connsiteY0" fmla="*/ 560 h 10100"/>
              <a:gd name="connsiteX1" fmla="*/ 5134 w 10044"/>
              <a:gd name="connsiteY1" fmla="*/ 298 h 10100"/>
              <a:gd name="connsiteX2" fmla="*/ 534 w 10044"/>
              <a:gd name="connsiteY2" fmla="*/ 552 h 10100"/>
              <a:gd name="connsiteX3" fmla="*/ 543 w 10044"/>
              <a:gd name="connsiteY3" fmla="*/ 9677 h 10100"/>
              <a:gd name="connsiteX4" fmla="*/ 9621 w 10044"/>
              <a:gd name="connsiteY4" fmla="*/ 9550 h 10100"/>
              <a:gd name="connsiteX5" fmla="*/ 9562 w 10044"/>
              <a:gd name="connsiteY5" fmla="*/ 560 h 10100"/>
              <a:gd name="connsiteX0" fmla="*/ 9598 w 10080"/>
              <a:gd name="connsiteY0" fmla="*/ 482 h 10022"/>
              <a:gd name="connsiteX1" fmla="*/ 5170 w 10080"/>
              <a:gd name="connsiteY1" fmla="*/ 220 h 10022"/>
              <a:gd name="connsiteX2" fmla="*/ 504 w 10080"/>
              <a:gd name="connsiteY2" fmla="*/ 602 h 10022"/>
              <a:gd name="connsiteX3" fmla="*/ 579 w 10080"/>
              <a:gd name="connsiteY3" fmla="*/ 9599 h 10022"/>
              <a:gd name="connsiteX4" fmla="*/ 9657 w 10080"/>
              <a:gd name="connsiteY4" fmla="*/ 9472 h 10022"/>
              <a:gd name="connsiteX5" fmla="*/ 9598 w 10080"/>
              <a:gd name="connsiteY5" fmla="*/ 482 h 10022"/>
              <a:gd name="connsiteX0" fmla="*/ 9553 w 10035"/>
              <a:gd name="connsiteY0" fmla="*/ 453 h 9993"/>
              <a:gd name="connsiteX1" fmla="*/ 5125 w 10035"/>
              <a:gd name="connsiteY1" fmla="*/ 191 h 9993"/>
              <a:gd name="connsiteX2" fmla="*/ 459 w 10035"/>
              <a:gd name="connsiteY2" fmla="*/ 573 h 9993"/>
              <a:gd name="connsiteX3" fmla="*/ 534 w 10035"/>
              <a:gd name="connsiteY3" fmla="*/ 9570 h 9993"/>
              <a:gd name="connsiteX4" fmla="*/ 9612 w 10035"/>
              <a:gd name="connsiteY4" fmla="*/ 9443 h 9993"/>
              <a:gd name="connsiteX5" fmla="*/ 9553 w 10035"/>
              <a:gd name="connsiteY5" fmla="*/ 453 h 9993"/>
              <a:gd name="connsiteX0" fmla="*/ 9520 w 10000"/>
              <a:gd name="connsiteY0" fmla="*/ 453 h 10000"/>
              <a:gd name="connsiteX1" fmla="*/ 5107 w 10000"/>
              <a:gd name="connsiteY1" fmla="*/ 191 h 10000"/>
              <a:gd name="connsiteX2" fmla="*/ 457 w 10000"/>
              <a:gd name="connsiteY2" fmla="*/ 573 h 10000"/>
              <a:gd name="connsiteX3" fmla="*/ 532 w 10000"/>
              <a:gd name="connsiteY3" fmla="*/ 9577 h 10000"/>
              <a:gd name="connsiteX4" fmla="*/ 9578 w 10000"/>
              <a:gd name="connsiteY4" fmla="*/ 9450 h 10000"/>
              <a:gd name="connsiteX5" fmla="*/ 9520 w 10000"/>
              <a:gd name="connsiteY5" fmla="*/ 453 h 10000"/>
              <a:gd name="connsiteX0" fmla="*/ 9520 w 10000"/>
              <a:gd name="connsiteY0" fmla="*/ 445 h 9992"/>
              <a:gd name="connsiteX1" fmla="*/ 5107 w 10000"/>
              <a:gd name="connsiteY1" fmla="*/ 183 h 9992"/>
              <a:gd name="connsiteX2" fmla="*/ 457 w 10000"/>
              <a:gd name="connsiteY2" fmla="*/ 565 h 9992"/>
              <a:gd name="connsiteX3" fmla="*/ 532 w 10000"/>
              <a:gd name="connsiteY3" fmla="*/ 9569 h 9992"/>
              <a:gd name="connsiteX4" fmla="*/ 9578 w 10000"/>
              <a:gd name="connsiteY4" fmla="*/ 9442 h 9992"/>
              <a:gd name="connsiteX5" fmla="*/ 9520 w 10000"/>
              <a:gd name="connsiteY5" fmla="*/ 445 h 9992"/>
              <a:gd name="connsiteX0" fmla="*/ 9561 w 10041"/>
              <a:gd name="connsiteY0" fmla="*/ 695 h 10250"/>
              <a:gd name="connsiteX1" fmla="*/ 5115 w 10041"/>
              <a:gd name="connsiteY1" fmla="*/ 356 h 10250"/>
              <a:gd name="connsiteX2" fmla="*/ 498 w 10041"/>
              <a:gd name="connsiteY2" fmla="*/ 815 h 10250"/>
              <a:gd name="connsiteX3" fmla="*/ 573 w 10041"/>
              <a:gd name="connsiteY3" fmla="*/ 9827 h 10250"/>
              <a:gd name="connsiteX4" fmla="*/ 9619 w 10041"/>
              <a:gd name="connsiteY4" fmla="*/ 9700 h 10250"/>
              <a:gd name="connsiteX5" fmla="*/ 9561 w 10041"/>
              <a:gd name="connsiteY5" fmla="*/ 695 h 10250"/>
              <a:gd name="connsiteX0" fmla="*/ 9561 w 9999"/>
              <a:gd name="connsiteY0" fmla="*/ 695 h 10250"/>
              <a:gd name="connsiteX1" fmla="*/ 5115 w 9999"/>
              <a:gd name="connsiteY1" fmla="*/ 356 h 10250"/>
              <a:gd name="connsiteX2" fmla="*/ 498 w 9999"/>
              <a:gd name="connsiteY2" fmla="*/ 815 h 10250"/>
              <a:gd name="connsiteX3" fmla="*/ 573 w 9999"/>
              <a:gd name="connsiteY3" fmla="*/ 9827 h 10250"/>
              <a:gd name="connsiteX4" fmla="*/ 9619 w 9999"/>
              <a:gd name="connsiteY4" fmla="*/ 9700 h 10250"/>
              <a:gd name="connsiteX5" fmla="*/ 9561 w 9999"/>
              <a:gd name="connsiteY5" fmla="*/ 695 h 10250"/>
              <a:gd name="connsiteX0" fmla="*/ 9562 w 10000"/>
              <a:gd name="connsiteY0" fmla="*/ 678 h 10000"/>
              <a:gd name="connsiteX1" fmla="*/ 5116 w 10000"/>
              <a:gd name="connsiteY1" fmla="*/ 347 h 10000"/>
              <a:gd name="connsiteX2" fmla="*/ 498 w 10000"/>
              <a:gd name="connsiteY2" fmla="*/ 795 h 10000"/>
              <a:gd name="connsiteX3" fmla="*/ 573 w 10000"/>
              <a:gd name="connsiteY3" fmla="*/ 9587 h 10000"/>
              <a:gd name="connsiteX4" fmla="*/ 9620 w 10000"/>
              <a:gd name="connsiteY4" fmla="*/ 9463 h 10000"/>
              <a:gd name="connsiteX5" fmla="*/ 9562 w 10000"/>
              <a:gd name="connsiteY5" fmla="*/ 678 h 10000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604 w 10042"/>
              <a:gd name="connsiteY0" fmla="*/ 678 h 10231"/>
              <a:gd name="connsiteX1" fmla="*/ 5158 w 10042"/>
              <a:gd name="connsiteY1" fmla="*/ 347 h 10231"/>
              <a:gd name="connsiteX2" fmla="*/ 540 w 10042"/>
              <a:gd name="connsiteY2" fmla="*/ 795 h 10231"/>
              <a:gd name="connsiteX3" fmla="*/ 615 w 10042"/>
              <a:gd name="connsiteY3" fmla="*/ 9587 h 10231"/>
              <a:gd name="connsiteX4" fmla="*/ 5174 w 10042"/>
              <a:gd name="connsiteY4" fmla="*/ 10029 h 10231"/>
              <a:gd name="connsiteX5" fmla="*/ 9662 w 10042"/>
              <a:gd name="connsiteY5" fmla="*/ 9463 h 10231"/>
              <a:gd name="connsiteX6" fmla="*/ 9604 w 10042"/>
              <a:gd name="connsiteY6" fmla="*/ 678 h 10231"/>
              <a:gd name="connsiteX0" fmla="*/ 9631 w 10069"/>
              <a:gd name="connsiteY0" fmla="*/ 685 h 10297"/>
              <a:gd name="connsiteX1" fmla="*/ 5185 w 10069"/>
              <a:gd name="connsiteY1" fmla="*/ 354 h 10297"/>
              <a:gd name="connsiteX2" fmla="*/ 567 w 10069"/>
              <a:gd name="connsiteY2" fmla="*/ 802 h 10297"/>
              <a:gd name="connsiteX3" fmla="*/ 593 w 10069"/>
              <a:gd name="connsiteY3" fmla="*/ 9694 h 10297"/>
              <a:gd name="connsiteX4" fmla="*/ 5201 w 10069"/>
              <a:gd name="connsiteY4" fmla="*/ 10036 h 10297"/>
              <a:gd name="connsiteX5" fmla="*/ 9689 w 10069"/>
              <a:gd name="connsiteY5" fmla="*/ 9470 h 10297"/>
              <a:gd name="connsiteX6" fmla="*/ 9631 w 10069"/>
              <a:gd name="connsiteY6" fmla="*/ 685 h 10297"/>
              <a:gd name="connsiteX0" fmla="*/ 9642 w 10080"/>
              <a:gd name="connsiteY0" fmla="*/ 685 h 10204"/>
              <a:gd name="connsiteX1" fmla="*/ 5196 w 10080"/>
              <a:gd name="connsiteY1" fmla="*/ 354 h 10204"/>
              <a:gd name="connsiteX2" fmla="*/ 578 w 10080"/>
              <a:gd name="connsiteY2" fmla="*/ 802 h 10204"/>
              <a:gd name="connsiteX3" fmla="*/ 604 w 10080"/>
              <a:gd name="connsiteY3" fmla="*/ 9694 h 10204"/>
              <a:gd name="connsiteX4" fmla="*/ 5212 w 10080"/>
              <a:gd name="connsiteY4" fmla="*/ 10036 h 10204"/>
              <a:gd name="connsiteX5" fmla="*/ 9700 w 10080"/>
              <a:gd name="connsiteY5" fmla="*/ 9470 h 10204"/>
              <a:gd name="connsiteX6" fmla="*/ 9642 w 10080"/>
              <a:gd name="connsiteY6" fmla="*/ 685 h 10204"/>
              <a:gd name="connsiteX0" fmla="*/ 9642 w 10204"/>
              <a:gd name="connsiteY0" fmla="*/ 772 h 10409"/>
              <a:gd name="connsiteX1" fmla="*/ 5196 w 10204"/>
              <a:gd name="connsiteY1" fmla="*/ 441 h 10409"/>
              <a:gd name="connsiteX2" fmla="*/ 578 w 10204"/>
              <a:gd name="connsiteY2" fmla="*/ 889 h 10409"/>
              <a:gd name="connsiteX3" fmla="*/ 604 w 10204"/>
              <a:gd name="connsiteY3" fmla="*/ 9781 h 10409"/>
              <a:gd name="connsiteX4" fmla="*/ 5212 w 10204"/>
              <a:gd name="connsiteY4" fmla="*/ 10123 h 10409"/>
              <a:gd name="connsiteX5" fmla="*/ 9651 w 10204"/>
              <a:gd name="connsiteY5" fmla="*/ 9758 h 10409"/>
              <a:gd name="connsiteX6" fmla="*/ 9642 w 10204"/>
              <a:gd name="connsiteY6" fmla="*/ 772 h 10409"/>
              <a:gd name="connsiteX0" fmla="*/ 9642 w 10230"/>
              <a:gd name="connsiteY0" fmla="*/ 772 h 10250"/>
              <a:gd name="connsiteX1" fmla="*/ 5196 w 10230"/>
              <a:gd name="connsiteY1" fmla="*/ 441 h 10250"/>
              <a:gd name="connsiteX2" fmla="*/ 578 w 10230"/>
              <a:gd name="connsiteY2" fmla="*/ 889 h 10250"/>
              <a:gd name="connsiteX3" fmla="*/ 604 w 10230"/>
              <a:gd name="connsiteY3" fmla="*/ 9781 h 10250"/>
              <a:gd name="connsiteX4" fmla="*/ 5212 w 10230"/>
              <a:gd name="connsiteY4" fmla="*/ 10123 h 10250"/>
              <a:gd name="connsiteX5" fmla="*/ 9651 w 10230"/>
              <a:gd name="connsiteY5" fmla="*/ 9758 h 10250"/>
              <a:gd name="connsiteX6" fmla="*/ 9642 w 10230"/>
              <a:gd name="connsiteY6" fmla="*/ 772 h 10250"/>
              <a:gd name="connsiteX0" fmla="*/ 9642 w 10133"/>
              <a:gd name="connsiteY0" fmla="*/ 772 h 10250"/>
              <a:gd name="connsiteX1" fmla="*/ 5196 w 10133"/>
              <a:gd name="connsiteY1" fmla="*/ 441 h 10250"/>
              <a:gd name="connsiteX2" fmla="*/ 578 w 10133"/>
              <a:gd name="connsiteY2" fmla="*/ 889 h 10250"/>
              <a:gd name="connsiteX3" fmla="*/ 604 w 10133"/>
              <a:gd name="connsiteY3" fmla="*/ 9781 h 10250"/>
              <a:gd name="connsiteX4" fmla="*/ 5212 w 10133"/>
              <a:gd name="connsiteY4" fmla="*/ 10123 h 10250"/>
              <a:gd name="connsiteX5" fmla="*/ 9651 w 10133"/>
              <a:gd name="connsiteY5" fmla="*/ 9758 h 10250"/>
              <a:gd name="connsiteX6" fmla="*/ 9642 w 10133"/>
              <a:gd name="connsiteY6" fmla="*/ 772 h 10250"/>
              <a:gd name="connsiteX0" fmla="*/ 9642 w 10150"/>
              <a:gd name="connsiteY0" fmla="*/ 779 h 10263"/>
              <a:gd name="connsiteX1" fmla="*/ 5196 w 10150"/>
              <a:gd name="connsiteY1" fmla="*/ 448 h 10263"/>
              <a:gd name="connsiteX2" fmla="*/ 578 w 10150"/>
              <a:gd name="connsiteY2" fmla="*/ 896 h 10263"/>
              <a:gd name="connsiteX3" fmla="*/ 604 w 10150"/>
              <a:gd name="connsiteY3" fmla="*/ 9788 h 10263"/>
              <a:gd name="connsiteX4" fmla="*/ 5212 w 10150"/>
              <a:gd name="connsiteY4" fmla="*/ 10130 h 10263"/>
              <a:gd name="connsiteX5" fmla="*/ 9684 w 10150"/>
              <a:gd name="connsiteY5" fmla="*/ 9865 h 10263"/>
              <a:gd name="connsiteX6" fmla="*/ 9642 w 10150"/>
              <a:gd name="connsiteY6" fmla="*/ 779 h 10263"/>
              <a:gd name="connsiteX0" fmla="*/ 9642 w 10204"/>
              <a:gd name="connsiteY0" fmla="*/ 779 h 10257"/>
              <a:gd name="connsiteX1" fmla="*/ 5196 w 10204"/>
              <a:gd name="connsiteY1" fmla="*/ 448 h 10257"/>
              <a:gd name="connsiteX2" fmla="*/ 578 w 10204"/>
              <a:gd name="connsiteY2" fmla="*/ 896 h 10257"/>
              <a:gd name="connsiteX3" fmla="*/ 604 w 10204"/>
              <a:gd name="connsiteY3" fmla="*/ 9788 h 10257"/>
              <a:gd name="connsiteX4" fmla="*/ 5212 w 10204"/>
              <a:gd name="connsiteY4" fmla="*/ 10130 h 10257"/>
              <a:gd name="connsiteX5" fmla="*/ 9684 w 10204"/>
              <a:gd name="connsiteY5" fmla="*/ 9865 h 10257"/>
              <a:gd name="connsiteX6" fmla="*/ 9642 w 10204"/>
              <a:gd name="connsiteY6" fmla="*/ 779 h 10257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23"/>
              <a:gd name="connsiteY0" fmla="*/ 686 h 10164"/>
              <a:gd name="connsiteX1" fmla="*/ 5196 w 10223"/>
              <a:gd name="connsiteY1" fmla="*/ 355 h 10164"/>
              <a:gd name="connsiteX2" fmla="*/ 578 w 10223"/>
              <a:gd name="connsiteY2" fmla="*/ 803 h 10164"/>
              <a:gd name="connsiteX3" fmla="*/ 604 w 10223"/>
              <a:gd name="connsiteY3" fmla="*/ 9695 h 10164"/>
              <a:gd name="connsiteX4" fmla="*/ 5212 w 10223"/>
              <a:gd name="connsiteY4" fmla="*/ 10037 h 10164"/>
              <a:gd name="connsiteX5" fmla="*/ 9684 w 10223"/>
              <a:gd name="connsiteY5" fmla="*/ 9772 h 10164"/>
              <a:gd name="connsiteX6" fmla="*/ 10111 w 10223"/>
              <a:gd name="connsiteY6" fmla="*/ 5246 h 10164"/>
              <a:gd name="connsiteX7" fmla="*/ 9642 w 10223"/>
              <a:gd name="connsiteY7" fmla="*/ 686 h 10164"/>
              <a:gd name="connsiteX0" fmla="*/ 9642 w 10136"/>
              <a:gd name="connsiteY0" fmla="*/ 686 h 10164"/>
              <a:gd name="connsiteX1" fmla="*/ 5196 w 10136"/>
              <a:gd name="connsiteY1" fmla="*/ 355 h 10164"/>
              <a:gd name="connsiteX2" fmla="*/ 578 w 10136"/>
              <a:gd name="connsiteY2" fmla="*/ 803 h 10164"/>
              <a:gd name="connsiteX3" fmla="*/ 604 w 10136"/>
              <a:gd name="connsiteY3" fmla="*/ 9695 h 10164"/>
              <a:gd name="connsiteX4" fmla="*/ 5212 w 10136"/>
              <a:gd name="connsiteY4" fmla="*/ 10037 h 10164"/>
              <a:gd name="connsiteX5" fmla="*/ 9684 w 10136"/>
              <a:gd name="connsiteY5" fmla="*/ 9772 h 10164"/>
              <a:gd name="connsiteX6" fmla="*/ 10111 w 10136"/>
              <a:gd name="connsiteY6" fmla="*/ 5246 h 10164"/>
              <a:gd name="connsiteX7" fmla="*/ 9642 w 10136"/>
              <a:gd name="connsiteY7" fmla="*/ 686 h 10164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182"/>
              <a:gd name="connsiteY0" fmla="*/ 686 h 10202"/>
              <a:gd name="connsiteX1" fmla="*/ 5196 w 10182"/>
              <a:gd name="connsiteY1" fmla="*/ 355 h 10202"/>
              <a:gd name="connsiteX2" fmla="*/ 578 w 10182"/>
              <a:gd name="connsiteY2" fmla="*/ 803 h 10202"/>
              <a:gd name="connsiteX3" fmla="*/ 604 w 10182"/>
              <a:gd name="connsiteY3" fmla="*/ 9695 h 10202"/>
              <a:gd name="connsiteX4" fmla="*/ 5212 w 10182"/>
              <a:gd name="connsiteY4" fmla="*/ 10037 h 10202"/>
              <a:gd name="connsiteX5" fmla="*/ 9684 w 10182"/>
              <a:gd name="connsiteY5" fmla="*/ 9772 h 10202"/>
              <a:gd name="connsiteX6" fmla="*/ 10160 w 10182"/>
              <a:gd name="connsiteY6" fmla="*/ 5271 h 10202"/>
              <a:gd name="connsiteX7" fmla="*/ 9642 w 10182"/>
              <a:gd name="connsiteY7" fmla="*/ 686 h 10202"/>
              <a:gd name="connsiteX0" fmla="*/ 9642 w 10190"/>
              <a:gd name="connsiteY0" fmla="*/ 686 h 10164"/>
              <a:gd name="connsiteX1" fmla="*/ 5196 w 10190"/>
              <a:gd name="connsiteY1" fmla="*/ 355 h 10164"/>
              <a:gd name="connsiteX2" fmla="*/ 578 w 10190"/>
              <a:gd name="connsiteY2" fmla="*/ 803 h 10164"/>
              <a:gd name="connsiteX3" fmla="*/ 604 w 10190"/>
              <a:gd name="connsiteY3" fmla="*/ 9695 h 10164"/>
              <a:gd name="connsiteX4" fmla="*/ 5212 w 10190"/>
              <a:gd name="connsiteY4" fmla="*/ 10037 h 10164"/>
              <a:gd name="connsiteX5" fmla="*/ 9684 w 10190"/>
              <a:gd name="connsiteY5" fmla="*/ 9772 h 10164"/>
              <a:gd name="connsiteX6" fmla="*/ 10160 w 10190"/>
              <a:gd name="connsiteY6" fmla="*/ 5271 h 10164"/>
              <a:gd name="connsiteX7" fmla="*/ 9642 w 10190"/>
              <a:gd name="connsiteY7" fmla="*/ 686 h 10164"/>
              <a:gd name="connsiteX0" fmla="*/ 9642 w 10161"/>
              <a:gd name="connsiteY0" fmla="*/ 686 h 10164"/>
              <a:gd name="connsiteX1" fmla="*/ 5196 w 10161"/>
              <a:gd name="connsiteY1" fmla="*/ 355 h 10164"/>
              <a:gd name="connsiteX2" fmla="*/ 578 w 10161"/>
              <a:gd name="connsiteY2" fmla="*/ 803 h 10164"/>
              <a:gd name="connsiteX3" fmla="*/ 604 w 10161"/>
              <a:gd name="connsiteY3" fmla="*/ 9695 h 10164"/>
              <a:gd name="connsiteX4" fmla="*/ 5212 w 10161"/>
              <a:gd name="connsiteY4" fmla="*/ 10037 h 10164"/>
              <a:gd name="connsiteX5" fmla="*/ 9684 w 10161"/>
              <a:gd name="connsiteY5" fmla="*/ 9772 h 10164"/>
              <a:gd name="connsiteX6" fmla="*/ 10160 w 10161"/>
              <a:gd name="connsiteY6" fmla="*/ 5271 h 10164"/>
              <a:gd name="connsiteX7" fmla="*/ 9642 w 10161"/>
              <a:gd name="connsiteY7" fmla="*/ 686 h 10164"/>
              <a:gd name="connsiteX0" fmla="*/ 9625 w 10144"/>
              <a:gd name="connsiteY0" fmla="*/ 684 h 10149"/>
              <a:gd name="connsiteX1" fmla="*/ 5179 w 10144"/>
              <a:gd name="connsiteY1" fmla="*/ 353 h 10149"/>
              <a:gd name="connsiteX2" fmla="*/ 561 w 10144"/>
              <a:gd name="connsiteY2" fmla="*/ 801 h 10149"/>
              <a:gd name="connsiteX3" fmla="*/ 620 w 10144"/>
              <a:gd name="connsiteY3" fmla="*/ 9668 h 10149"/>
              <a:gd name="connsiteX4" fmla="*/ 5195 w 10144"/>
              <a:gd name="connsiteY4" fmla="*/ 10035 h 10149"/>
              <a:gd name="connsiteX5" fmla="*/ 9667 w 10144"/>
              <a:gd name="connsiteY5" fmla="*/ 9770 h 10149"/>
              <a:gd name="connsiteX6" fmla="*/ 10143 w 10144"/>
              <a:gd name="connsiteY6" fmla="*/ 5269 h 10149"/>
              <a:gd name="connsiteX7" fmla="*/ 9625 w 10144"/>
              <a:gd name="connsiteY7" fmla="*/ 684 h 10149"/>
              <a:gd name="connsiteX0" fmla="*/ 9625 w 10144"/>
              <a:gd name="connsiteY0" fmla="*/ 684 h 10122"/>
              <a:gd name="connsiteX1" fmla="*/ 5179 w 10144"/>
              <a:gd name="connsiteY1" fmla="*/ 353 h 10122"/>
              <a:gd name="connsiteX2" fmla="*/ 561 w 10144"/>
              <a:gd name="connsiteY2" fmla="*/ 801 h 10122"/>
              <a:gd name="connsiteX3" fmla="*/ 620 w 10144"/>
              <a:gd name="connsiteY3" fmla="*/ 9668 h 10122"/>
              <a:gd name="connsiteX4" fmla="*/ 5195 w 10144"/>
              <a:gd name="connsiteY4" fmla="*/ 10035 h 10122"/>
              <a:gd name="connsiteX5" fmla="*/ 9667 w 10144"/>
              <a:gd name="connsiteY5" fmla="*/ 9770 h 10122"/>
              <a:gd name="connsiteX6" fmla="*/ 10143 w 10144"/>
              <a:gd name="connsiteY6" fmla="*/ 5269 h 10122"/>
              <a:gd name="connsiteX7" fmla="*/ 9625 w 10144"/>
              <a:gd name="connsiteY7" fmla="*/ 684 h 10122"/>
              <a:gd name="connsiteX0" fmla="*/ 9601 w 10120"/>
              <a:gd name="connsiteY0" fmla="*/ 684 h 10446"/>
              <a:gd name="connsiteX1" fmla="*/ 5155 w 10120"/>
              <a:gd name="connsiteY1" fmla="*/ 353 h 10446"/>
              <a:gd name="connsiteX2" fmla="*/ 553 w 10120"/>
              <a:gd name="connsiteY2" fmla="*/ 801 h 10446"/>
              <a:gd name="connsiteX3" fmla="*/ 596 w 10120"/>
              <a:gd name="connsiteY3" fmla="*/ 9668 h 10446"/>
              <a:gd name="connsiteX4" fmla="*/ 5171 w 10120"/>
              <a:gd name="connsiteY4" fmla="*/ 10035 h 10446"/>
              <a:gd name="connsiteX5" fmla="*/ 9643 w 10120"/>
              <a:gd name="connsiteY5" fmla="*/ 9770 h 10446"/>
              <a:gd name="connsiteX6" fmla="*/ 10119 w 10120"/>
              <a:gd name="connsiteY6" fmla="*/ 5269 h 10446"/>
              <a:gd name="connsiteX7" fmla="*/ 9601 w 10120"/>
              <a:gd name="connsiteY7" fmla="*/ 684 h 10446"/>
              <a:gd name="connsiteX0" fmla="*/ 9599 w 10118"/>
              <a:gd name="connsiteY0" fmla="*/ 430 h 9905"/>
              <a:gd name="connsiteX1" fmla="*/ 5153 w 10118"/>
              <a:gd name="connsiteY1" fmla="*/ 99 h 9905"/>
              <a:gd name="connsiteX2" fmla="*/ 551 w 10118"/>
              <a:gd name="connsiteY2" fmla="*/ 547 h 9905"/>
              <a:gd name="connsiteX3" fmla="*/ 89 w 10118"/>
              <a:gd name="connsiteY3" fmla="*/ 4589 h 9905"/>
              <a:gd name="connsiteX4" fmla="*/ 594 w 10118"/>
              <a:gd name="connsiteY4" fmla="*/ 9414 h 9905"/>
              <a:gd name="connsiteX5" fmla="*/ 5169 w 10118"/>
              <a:gd name="connsiteY5" fmla="*/ 9781 h 9905"/>
              <a:gd name="connsiteX6" fmla="*/ 9641 w 10118"/>
              <a:gd name="connsiteY6" fmla="*/ 9516 h 9905"/>
              <a:gd name="connsiteX7" fmla="*/ 10117 w 10118"/>
              <a:gd name="connsiteY7" fmla="*/ 5015 h 9905"/>
              <a:gd name="connsiteX8" fmla="*/ 9599 w 10118"/>
              <a:gd name="connsiteY8" fmla="*/ 430 h 9905"/>
              <a:gd name="connsiteX0" fmla="*/ 9464 w 9977"/>
              <a:gd name="connsiteY0" fmla="*/ 434 h 10000"/>
              <a:gd name="connsiteX1" fmla="*/ 5070 w 9977"/>
              <a:gd name="connsiteY1" fmla="*/ 100 h 10000"/>
              <a:gd name="connsiteX2" fmla="*/ 522 w 9977"/>
              <a:gd name="connsiteY2" fmla="*/ 552 h 10000"/>
              <a:gd name="connsiteX3" fmla="*/ 65 w 9977"/>
              <a:gd name="connsiteY3" fmla="*/ 4633 h 10000"/>
              <a:gd name="connsiteX4" fmla="*/ 564 w 9977"/>
              <a:gd name="connsiteY4" fmla="*/ 9504 h 10000"/>
              <a:gd name="connsiteX5" fmla="*/ 5086 w 9977"/>
              <a:gd name="connsiteY5" fmla="*/ 9875 h 10000"/>
              <a:gd name="connsiteX6" fmla="*/ 9506 w 9977"/>
              <a:gd name="connsiteY6" fmla="*/ 9607 h 10000"/>
              <a:gd name="connsiteX7" fmla="*/ 9976 w 9977"/>
              <a:gd name="connsiteY7" fmla="*/ 5063 h 10000"/>
              <a:gd name="connsiteX8" fmla="*/ 9464 w 9977"/>
              <a:gd name="connsiteY8" fmla="*/ 434 h 10000"/>
              <a:gd name="connsiteX0" fmla="*/ 9486 w 10000"/>
              <a:gd name="connsiteY0" fmla="*/ 436 h 10002"/>
              <a:gd name="connsiteX1" fmla="*/ 5082 w 10000"/>
              <a:gd name="connsiteY1" fmla="*/ 102 h 10002"/>
              <a:gd name="connsiteX2" fmla="*/ 572 w 10000"/>
              <a:gd name="connsiteY2" fmla="*/ 377 h 10002"/>
              <a:gd name="connsiteX3" fmla="*/ 65 w 10000"/>
              <a:gd name="connsiteY3" fmla="*/ 4635 h 10002"/>
              <a:gd name="connsiteX4" fmla="*/ 565 w 10000"/>
              <a:gd name="connsiteY4" fmla="*/ 9506 h 10002"/>
              <a:gd name="connsiteX5" fmla="*/ 5098 w 10000"/>
              <a:gd name="connsiteY5" fmla="*/ 9877 h 10002"/>
              <a:gd name="connsiteX6" fmla="*/ 9528 w 10000"/>
              <a:gd name="connsiteY6" fmla="*/ 9609 h 10002"/>
              <a:gd name="connsiteX7" fmla="*/ 9999 w 10000"/>
              <a:gd name="connsiteY7" fmla="*/ 5065 h 10002"/>
              <a:gd name="connsiteX8" fmla="*/ 9486 w 10000"/>
              <a:gd name="connsiteY8" fmla="*/ 436 h 10002"/>
              <a:gd name="connsiteX0" fmla="*/ 9422 w 9936"/>
              <a:gd name="connsiteY0" fmla="*/ 436 h 9996"/>
              <a:gd name="connsiteX1" fmla="*/ 5018 w 9936"/>
              <a:gd name="connsiteY1" fmla="*/ 102 h 9996"/>
              <a:gd name="connsiteX2" fmla="*/ 508 w 9936"/>
              <a:gd name="connsiteY2" fmla="*/ 377 h 9996"/>
              <a:gd name="connsiteX3" fmla="*/ 1 w 9936"/>
              <a:gd name="connsiteY3" fmla="*/ 4635 h 9996"/>
              <a:gd name="connsiteX4" fmla="*/ 501 w 9936"/>
              <a:gd name="connsiteY4" fmla="*/ 9506 h 9996"/>
              <a:gd name="connsiteX5" fmla="*/ 5034 w 9936"/>
              <a:gd name="connsiteY5" fmla="*/ 9877 h 9996"/>
              <a:gd name="connsiteX6" fmla="*/ 9464 w 9936"/>
              <a:gd name="connsiteY6" fmla="*/ 9609 h 9996"/>
              <a:gd name="connsiteX7" fmla="*/ 9935 w 9936"/>
              <a:gd name="connsiteY7" fmla="*/ 5065 h 9996"/>
              <a:gd name="connsiteX8" fmla="*/ 9422 w 9936"/>
              <a:gd name="connsiteY8" fmla="*/ 436 h 9996"/>
              <a:gd name="connsiteX0" fmla="*/ 9625 w 10142"/>
              <a:gd name="connsiteY0" fmla="*/ 459 h 10025"/>
              <a:gd name="connsiteX1" fmla="*/ 5192 w 10142"/>
              <a:gd name="connsiteY1" fmla="*/ 125 h 10025"/>
              <a:gd name="connsiteX2" fmla="*/ 653 w 10142"/>
              <a:gd name="connsiteY2" fmla="*/ 400 h 10025"/>
              <a:gd name="connsiteX3" fmla="*/ 33 w 10142"/>
              <a:gd name="connsiteY3" fmla="*/ 4722 h 10025"/>
              <a:gd name="connsiteX4" fmla="*/ 646 w 10142"/>
              <a:gd name="connsiteY4" fmla="*/ 9533 h 10025"/>
              <a:gd name="connsiteX5" fmla="*/ 5208 w 10142"/>
              <a:gd name="connsiteY5" fmla="*/ 9904 h 10025"/>
              <a:gd name="connsiteX6" fmla="*/ 9667 w 10142"/>
              <a:gd name="connsiteY6" fmla="*/ 9636 h 10025"/>
              <a:gd name="connsiteX7" fmla="*/ 10141 w 10142"/>
              <a:gd name="connsiteY7" fmla="*/ 5090 h 10025"/>
              <a:gd name="connsiteX8" fmla="*/ 9625 w 10142"/>
              <a:gd name="connsiteY8" fmla="*/ 459 h 10025"/>
              <a:gd name="connsiteX0" fmla="*/ 9625 w 10273"/>
              <a:gd name="connsiteY0" fmla="*/ 459 h 10025"/>
              <a:gd name="connsiteX1" fmla="*/ 5192 w 10273"/>
              <a:gd name="connsiteY1" fmla="*/ 125 h 10025"/>
              <a:gd name="connsiteX2" fmla="*/ 653 w 10273"/>
              <a:gd name="connsiteY2" fmla="*/ 400 h 10025"/>
              <a:gd name="connsiteX3" fmla="*/ 33 w 10273"/>
              <a:gd name="connsiteY3" fmla="*/ 4722 h 10025"/>
              <a:gd name="connsiteX4" fmla="*/ 646 w 10273"/>
              <a:gd name="connsiteY4" fmla="*/ 9533 h 10025"/>
              <a:gd name="connsiteX5" fmla="*/ 5208 w 10273"/>
              <a:gd name="connsiteY5" fmla="*/ 9904 h 10025"/>
              <a:gd name="connsiteX6" fmla="*/ 9667 w 10273"/>
              <a:gd name="connsiteY6" fmla="*/ 9636 h 10025"/>
              <a:gd name="connsiteX7" fmla="*/ 10273 w 10273"/>
              <a:gd name="connsiteY7" fmla="*/ 4967 h 10025"/>
              <a:gd name="connsiteX8" fmla="*/ 9625 w 10273"/>
              <a:gd name="connsiteY8" fmla="*/ 459 h 10025"/>
              <a:gd name="connsiteX0" fmla="*/ 9625 w 10279"/>
              <a:gd name="connsiteY0" fmla="*/ 459 h 10040"/>
              <a:gd name="connsiteX1" fmla="*/ 5192 w 10279"/>
              <a:gd name="connsiteY1" fmla="*/ 125 h 10040"/>
              <a:gd name="connsiteX2" fmla="*/ 653 w 10279"/>
              <a:gd name="connsiteY2" fmla="*/ 400 h 10040"/>
              <a:gd name="connsiteX3" fmla="*/ 33 w 10279"/>
              <a:gd name="connsiteY3" fmla="*/ 4722 h 10040"/>
              <a:gd name="connsiteX4" fmla="*/ 646 w 10279"/>
              <a:gd name="connsiteY4" fmla="*/ 9533 h 10040"/>
              <a:gd name="connsiteX5" fmla="*/ 5208 w 10279"/>
              <a:gd name="connsiteY5" fmla="*/ 9904 h 10040"/>
              <a:gd name="connsiteX6" fmla="*/ 9854 w 10279"/>
              <a:gd name="connsiteY6" fmla="*/ 9595 h 10040"/>
              <a:gd name="connsiteX7" fmla="*/ 10273 w 10279"/>
              <a:gd name="connsiteY7" fmla="*/ 4967 h 10040"/>
              <a:gd name="connsiteX8" fmla="*/ 9625 w 10279"/>
              <a:gd name="connsiteY8" fmla="*/ 459 h 10040"/>
              <a:gd name="connsiteX0" fmla="*/ 9663 w 10317"/>
              <a:gd name="connsiteY0" fmla="*/ 459 h 10148"/>
              <a:gd name="connsiteX1" fmla="*/ 5230 w 10317"/>
              <a:gd name="connsiteY1" fmla="*/ 125 h 10148"/>
              <a:gd name="connsiteX2" fmla="*/ 691 w 10317"/>
              <a:gd name="connsiteY2" fmla="*/ 400 h 10148"/>
              <a:gd name="connsiteX3" fmla="*/ 71 w 10317"/>
              <a:gd name="connsiteY3" fmla="*/ 4722 h 10148"/>
              <a:gd name="connsiteX4" fmla="*/ 596 w 10317"/>
              <a:gd name="connsiteY4" fmla="*/ 9697 h 10148"/>
              <a:gd name="connsiteX5" fmla="*/ 5246 w 10317"/>
              <a:gd name="connsiteY5" fmla="*/ 9904 h 10148"/>
              <a:gd name="connsiteX6" fmla="*/ 9892 w 10317"/>
              <a:gd name="connsiteY6" fmla="*/ 9595 h 10148"/>
              <a:gd name="connsiteX7" fmla="*/ 10311 w 10317"/>
              <a:gd name="connsiteY7" fmla="*/ 4967 h 10148"/>
              <a:gd name="connsiteX8" fmla="*/ 9663 w 10317"/>
              <a:gd name="connsiteY8" fmla="*/ 459 h 10148"/>
              <a:gd name="connsiteX0" fmla="*/ 9663 w 10317"/>
              <a:gd name="connsiteY0" fmla="*/ 459 h 10148"/>
              <a:gd name="connsiteX1" fmla="*/ 5230 w 10317"/>
              <a:gd name="connsiteY1" fmla="*/ 125 h 10148"/>
              <a:gd name="connsiteX2" fmla="*/ 691 w 10317"/>
              <a:gd name="connsiteY2" fmla="*/ 400 h 10148"/>
              <a:gd name="connsiteX3" fmla="*/ 71 w 10317"/>
              <a:gd name="connsiteY3" fmla="*/ 4722 h 10148"/>
              <a:gd name="connsiteX4" fmla="*/ 596 w 10317"/>
              <a:gd name="connsiteY4" fmla="*/ 9697 h 10148"/>
              <a:gd name="connsiteX5" fmla="*/ 5246 w 10317"/>
              <a:gd name="connsiteY5" fmla="*/ 9904 h 10148"/>
              <a:gd name="connsiteX6" fmla="*/ 9892 w 10317"/>
              <a:gd name="connsiteY6" fmla="*/ 9595 h 10148"/>
              <a:gd name="connsiteX7" fmla="*/ 10311 w 10317"/>
              <a:gd name="connsiteY7" fmla="*/ 4967 h 10148"/>
              <a:gd name="connsiteX8" fmla="*/ 9663 w 10317"/>
              <a:gd name="connsiteY8" fmla="*/ 459 h 10148"/>
              <a:gd name="connsiteX0" fmla="*/ 9663 w 10317"/>
              <a:gd name="connsiteY0" fmla="*/ 459 h 10026"/>
              <a:gd name="connsiteX1" fmla="*/ 5230 w 10317"/>
              <a:gd name="connsiteY1" fmla="*/ 125 h 10026"/>
              <a:gd name="connsiteX2" fmla="*/ 691 w 10317"/>
              <a:gd name="connsiteY2" fmla="*/ 400 h 10026"/>
              <a:gd name="connsiteX3" fmla="*/ 71 w 10317"/>
              <a:gd name="connsiteY3" fmla="*/ 4722 h 10026"/>
              <a:gd name="connsiteX4" fmla="*/ 596 w 10317"/>
              <a:gd name="connsiteY4" fmla="*/ 9697 h 10026"/>
              <a:gd name="connsiteX5" fmla="*/ 5246 w 10317"/>
              <a:gd name="connsiteY5" fmla="*/ 9904 h 10026"/>
              <a:gd name="connsiteX6" fmla="*/ 9892 w 10317"/>
              <a:gd name="connsiteY6" fmla="*/ 9595 h 10026"/>
              <a:gd name="connsiteX7" fmla="*/ 10311 w 10317"/>
              <a:gd name="connsiteY7" fmla="*/ 4967 h 10026"/>
              <a:gd name="connsiteX8" fmla="*/ 9663 w 10317"/>
              <a:gd name="connsiteY8" fmla="*/ 459 h 10026"/>
              <a:gd name="connsiteX0" fmla="*/ 9616 w 10270"/>
              <a:gd name="connsiteY0" fmla="*/ 459 h 10026"/>
              <a:gd name="connsiteX1" fmla="*/ 5183 w 10270"/>
              <a:gd name="connsiteY1" fmla="*/ 125 h 10026"/>
              <a:gd name="connsiteX2" fmla="*/ 644 w 10270"/>
              <a:gd name="connsiteY2" fmla="*/ 400 h 10026"/>
              <a:gd name="connsiteX3" fmla="*/ 24 w 10270"/>
              <a:gd name="connsiteY3" fmla="*/ 4722 h 10026"/>
              <a:gd name="connsiteX4" fmla="*/ 549 w 10270"/>
              <a:gd name="connsiteY4" fmla="*/ 9697 h 10026"/>
              <a:gd name="connsiteX5" fmla="*/ 5199 w 10270"/>
              <a:gd name="connsiteY5" fmla="*/ 9904 h 10026"/>
              <a:gd name="connsiteX6" fmla="*/ 9845 w 10270"/>
              <a:gd name="connsiteY6" fmla="*/ 9595 h 10026"/>
              <a:gd name="connsiteX7" fmla="*/ 10264 w 10270"/>
              <a:gd name="connsiteY7" fmla="*/ 4967 h 10026"/>
              <a:gd name="connsiteX8" fmla="*/ 9616 w 10270"/>
              <a:gd name="connsiteY8" fmla="*/ 459 h 10026"/>
              <a:gd name="connsiteX0" fmla="*/ 9616 w 10270"/>
              <a:gd name="connsiteY0" fmla="*/ 459 h 10026"/>
              <a:gd name="connsiteX1" fmla="*/ 5183 w 10270"/>
              <a:gd name="connsiteY1" fmla="*/ 125 h 10026"/>
              <a:gd name="connsiteX2" fmla="*/ 644 w 10270"/>
              <a:gd name="connsiteY2" fmla="*/ 400 h 10026"/>
              <a:gd name="connsiteX3" fmla="*/ 24 w 10270"/>
              <a:gd name="connsiteY3" fmla="*/ 4722 h 10026"/>
              <a:gd name="connsiteX4" fmla="*/ 549 w 10270"/>
              <a:gd name="connsiteY4" fmla="*/ 9697 h 10026"/>
              <a:gd name="connsiteX5" fmla="*/ 5199 w 10270"/>
              <a:gd name="connsiteY5" fmla="*/ 9904 h 10026"/>
              <a:gd name="connsiteX6" fmla="*/ 9845 w 10270"/>
              <a:gd name="connsiteY6" fmla="*/ 9595 h 10026"/>
              <a:gd name="connsiteX7" fmla="*/ 10264 w 10270"/>
              <a:gd name="connsiteY7" fmla="*/ 4967 h 10026"/>
              <a:gd name="connsiteX8" fmla="*/ 9616 w 10270"/>
              <a:gd name="connsiteY8" fmla="*/ 459 h 10026"/>
              <a:gd name="connsiteX0" fmla="*/ 9616 w 10270"/>
              <a:gd name="connsiteY0" fmla="*/ 571 h 10138"/>
              <a:gd name="connsiteX1" fmla="*/ 5183 w 10270"/>
              <a:gd name="connsiteY1" fmla="*/ 237 h 10138"/>
              <a:gd name="connsiteX2" fmla="*/ 644 w 10270"/>
              <a:gd name="connsiteY2" fmla="*/ 348 h 10138"/>
              <a:gd name="connsiteX3" fmla="*/ 24 w 10270"/>
              <a:gd name="connsiteY3" fmla="*/ 4834 h 10138"/>
              <a:gd name="connsiteX4" fmla="*/ 549 w 10270"/>
              <a:gd name="connsiteY4" fmla="*/ 9809 h 10138"/>
              <a:gd name="connsiteX5" fmla="*/ 5199 w 10270"/>
              <a:gd name="connsiteY5" fmla="*/ 10016 h 10138"/>
              <a:gd name="connsiteX6" fmla="*/ 9845 w 10270"/>
              <a:gd name="connsiteY6" fmla="*/ 9707 h 10138"/>
              <a:gd name="connsiteX7" fmla="*/ 10264 w 10270"/>
              <a:gd name="connsiteY7" fmla="*/ 5079 h 10138"/>
              <a:gd name="connsiteX8" fmla="*/ 9616 w 10270"/>
              <a:gd name="connsiteY8" fmla="*/ 571 h 10138"/>
              <a:gd name="connsiteX0" fmla="*/ 9616 w 10270"/>
              <a:gd name="connsiteY0" fmla="*/ 571 h 10138"/>
              <a:gd name="connsiteX1" fmla="*/ 5183 w 10270"/>
              <a:gd name="connsiteY1" fmla="*/ 237 h 10138"/>
              <a:gd name="connsiteX2" fmla="*/ 644 w 10270"/>
              <a:gd name="connsiteY2" fmla="*/ 348 h 10138"/>
              <a:gd name="connsiteX3" fmla="*/ 24 w 10270"/>
              <a:gd name="connsiteY3" fmla="*/ 4834 h 10138"/>
              <a:gd name="connsiteX4" fmla="*/ 549 w 10270"/>
              <a:gd name="connsiteY4" fmla="*/ 9809 h 10138"/>
              <a:gd name="connsiteX5" fmla="*/ 5199 w 10270"/>
              <a:gd name="connsiteY5" fmla="*/ 10016 h 10138"/>
              <a:gd name="connsiteX6" fmla="*/ 9845 w 10270"/>
              <a:gd name="connsiteY6" fmla="*/ 9707 h 10138"/>
              <a:gd name="connsiteX7" fmla="*/ 10264 w 10270"/>
              <a:gd name="connsiteY7" fmla="*/ 5079 h 10138"/>
              <a:gd name="connsiteX8" fmla="*/ 9616 w 10270"/>
              <a:gd name="connsiteY8" fmla="*/ 571 h 10138"/>
              <a:gd name="connsiteX0" fmla="*/ 9616 w 10270"/>
              <a:gd name="connsiteY0" fmla="*/ 435 h 10002"/>
              <a:gd name="connsiteX1" fmla="*/ 5183 w 10270"/>
              <a:gd name="connsiteY1" fmla="*/ 101 h 10002"/>
              <a:gd name="connsiteX2" fmla="*/ 644 w 10270"/>
              <a:gd name="connsiteY2" fmla="*/ 212 h 10002"/>
              <a:gd name="connsiteX3" fmla="*/ 24 w 10270"/>
              <a:gd name="connsiteY3" fmla="*/ 4698 h 10002"/>
              <a:gd name="connsiteX4" fmla="*/ 549 w 10270"/>
              <a:gd name="connsiteY4" fmla="*/ 9673 h 10002"/>
              <a:gd name="connsiteX5" fmla="*/ 5199 w 10270"/>
              <a:gd name="connsiteY5" fmla="*/ 9880 h 10002"/>
              <a:gd name="connsiteX6" fmla="*/ 9845 w 10270"/>
              <a:gd name="connsiteY6" fmla="*/ 9571 h 10002"/>
              <a:gd name="connsiteX7" fmla="*/ 10264 w 10270"/>
              <a:gd name="connsiteY7" fmla="*/ 4943 h 10002"/>
              <a:gd name="connsiteX8" fmla="*/ 9616 w 10270"/>
              <a:gd name="connsiteY8" fmla="*/ 435 h 10002"/>
              <a:gd name="connsiteX0" fmla="*/ 9660 w 10270"/>
              <a:gd name="connsiteY0" fmla="*/ 386 h 10076"/>
              <a:gd name="connsiteX1" fmla="*/ 5183 w 10270"/>
              <a:gd name="connsiteY1" fmla="*/ 175 h 10076"/>
              <a:gd name="connsiteX2" fmla="*/ 644 w 10270"/>
              <a:gd name="connsiteY2" fmla="*/ 286 h 10076"/>
              <a:gd name="connsiteX3" fmla="*/ 24 w 10270"/>
              <a:gd name="connsiteY3" fmla="*/ 4772 h 10076"/>
              <a:gd name="connsiteX4" fmla="*/ 549 w 10270"/>
              <a:gd name="connsiteY4" fmla="*/ 9747 h 10076"/>
              <a:gd name="connsiteX5" fmla="*/ 5199 w 10270"/>
              <a:gd name="connsiteY5" fmla="*/ 9954 h 10076"/>
              <a:gd name="connsiteX6" fmla="*/ 9845 w 10270"/>
              <a:gd name="connsiteY6" fmla="*/ 9645 h 10076"/>
              <a:gd name="connsiteX7" fmla="*/ 10264 w 10270"/>
              <a:gd name="connsiteY7" fmla="*/ 5017 h 10076"/>
              <a:gd name="connsiteX8" fmla="*/ 9660 w 10270"/>
              <a:gd name="connsiteY8" fmla="*/ 386 h 10076"/>
              <a:gd name="connsiteX0" fmla="*/ 9660 w 10270"/>
              <a:gd name="connsiteY0" fmla="*/ 386 h 10076"/>
              <a:gd name="connsiteX1" fmla="*/ 5183 w 10270"/>
              <a:gd name="connsiteY1" fmla="*/ 175 h 10076"/>
              <a:gd name="connsiteX2" fmla="*/ 644 w 10270"/>
              <a:gd name="connsiteY2" fmla="*/ 286 h 10076"/>
              <a:gd name="connsiteX3" fmla="*/ 24 w 10270"/>
              <a:gd name="connsiteY3" fmla="*/ 4772 h 10076"/>
              <a:gd name="connsiteX4" fmla="*/ 549 w 10270"/>
              <a:gd name="connsiteY4" fmla="*/ 9747 h 10076"/>
              <a:gd name="connsiteX5" fmla="*/ 5199 w 10270"/>
              <a:gd name="connsiteY5" fmla="*/ 9954 h 10076"/>
              <a:gd name="connsiteX6" fmla="*/ 9845 w 10270"/>
              <a:gd name="connsiteY6" fmla="*/ 9645 h 10076"/>
              <a:gd name="connsiteX7" fmla="*/ 10264 w 10270"/>
              <a:gd name="connsiteY7" fmla="*/ 5017 h 10076"/>
              <a:gd name="connsiteX8" fmla="*/ 9660 w 10270"/>
              <a:gd name="connsiteY8" fmla="*/ 386 h 10076"/>
              <a:gd name="connsiteX0" fmla="*/ 9660 w 10270"/>
              <a:gd name="connsiteY0" fmla="*/ 370 h 10060"/>
              <a:gd name="connsiteX1" fmla="*/ 5183 w 10270"/>
              <a:gd name="connsiteY1" fmla="*/ 159 h 10060"/>
              <a:gd name="connsiteX2" fmla="*/ 644 w 10270"/>
              <a:gd name="connsiteY2" fmla="*/ 270 h 10060"/>
              <a:gd name="connsiteX3" fmla="*/ 24 w 10270"/>
              <a:gd name="connsiteY3" fmla="*/ 4756 h 10060"/>
              <a:gd name="connsiteX4" fmla="*/ 549 w 10270"/>
              <a:gd name="connsiteY4" fmla="*/ 9731 h 10060"/>
              <a:gd name="connsiteX5" fmla="*/ 5199 w 10270"/>
              <a:gd name="connsiteY5" fmla="*/ 9938 h 10060"/>
              <a:gd name="connsiteX6" fmla="*/ 9845 w 10270"/>
              <a:gd name="connsiteY6" fmla="*/ 9629 h 10060"/>
              <a:gd name="connsiteX7" fmla="*/ 10264 w 10270"/>
              <a:gd name="connsiteY7" fmla="*/ 5001 h 10060"/>
              <a:gd name="connsiteX8" fmla="*/ 9660 w 10270"/>
              <a:gd name="connsiteY8" fmla="*/ 370 h 10060"/>
              <a:gd name="connsiteX0" fmla="*/ 9660 w 10270"/>
              <a:gd name="connsiteY0" fmla="*/ 408 h 10098"/>
              <a:gd name="connsiteX1" fmla="*/ 5183 w 10270"/>
              <a:gd name="connsiteY1" fmla="*/ 94 h 10098"/>
              <a:gd name="connsiteX2" fmla="*/ 644 w 10270"/>
              <a:gd name="connsiteY2" fmla="*/ 308 h 10098"/>
              <a:gd name="connsiteX3" fmla="*/ 24 w 10270"/>
              <a:gd name="connsiteY3" fmla="*/ 4794 h 10098"/>
              <a:gd name="connsiteX4" fmla="*/ 549 w 10270"/>
              <a:gd name="connsiteY4" fmla="*/ 9769 h 10098"/>
              <a:gd name="connsiteX5" fmla="*/ 5199 w 10270"/>
              <a:gd name="connsiteY5" fmla="*/ 9976 h 10098"/>
              <a:gd name="connsiteX6" fmla="*/ 9845 w 10270"/>
              <a:gd name="connsiteY6" fmla="*/ 9667 h 10098"/>
              <a:gd name="connsiteX7" fmla="*/ 10264 w 10270"/>
              <a:gd name="connsiteY7" fmla="*/ 5039 h 10098"/>
              <a:gd name="connsiteX8" fmla="*/ 9660 w 10270"/>
              <a:gd name="connsiteY8" fmla="*/ 408 h 10098"/>
              <a:gd name="connsiteX0" fmla="*/ 9660 w 10270"/>
              <a:gd name="connsiteY0" fmla="*/ 408 h 10196"/>
              <a:gd name="connsiteX1" fmla="*/ 5183 w 10270"/>
              <a:gd name="connsiteY1" fmla="*/ 94 h 10196"/>
              <a:gd name="connsiteX2" fmla="*/ 644 w 10270"/>
              <a:gd name="connsiteY2" fmla="*/ 308 h 10196"/>
              <a:gd name="connsiteX3" fmla="*/ 24 w 10270"/>
              <a:gd name="connsiteY3" fmla="*/ 4794 h 10196"/>
              <a:gd name="connsiteX4" fmla="*/ 549 w 10270"/>
              <a:gd name="connsiteY4" fmla="*/ 9769 h 10196"/>
              <a:gd name="connsiteX5" fmla="*/ 5265 w 10270"/>
              <a:gd name="connsiteY5" fmla="*/ 10161 h 10196"/>
              <a:gd name="connsiteX6" fmla="*/ 9845 w 10270"/>
              <a:gd name="connsiteY6" fmla="*/ 9667 h 10196"/>
              <a:gd name="connsiteX7" fmla="*/ 10264 w 10270"/>
              <a:gd name="connsiteY7" fmla="*/ 5039 h 10196"/>
              <a:gd name="connsiteX8" fmla="*/ 9660 w 10270"/>
              <a:gd name="connsiteY8" fmla="*/ 408 h 10196"/>
              <a:gd name="connsiteX0" fmla="*/ 9660 w 10270"/>
              <a:gd name="connsiteY0" fmla="*/ 408 h 10235"/>
              <a:gd name="connsiteX1" fmla="*/ 5183 w 10270"/>
              <a:gd name="connsiteY1" fmla="*/ 94 h 10235"/>
              <a:gd name="connsiteX2" fmla="*/ 644 w 10270"/>
              <a:gd name="connsiteY2" fmla="*/ 308 h 10235"/>
              <a:gd name="connsiteX3" fmla="*/ 24 w 10270"/>
              <a:gd name="connsiteY3" fmla="*/ 4794 h 10235"/>
              <a:gd name="connsiteX4" fmla="*/ 549 w 10270"/>
              <a:gd name="connsiteY4" fmla="*/ 9769 h 10235"/>
              <a:gd name="connsiteX5" fmla="*/ 5265 w 10270"/>
              <a:gd name="connsiteY5" fmla="*/ 10161 h 10235"/>
              <a:gd name="connsiteX6" fmla="*/ 9845 w 10270"/>
              <a:gd name="connsiteY6" fmla="*/ 9667 h 10235"/>
              <a:gd name="connsiteX7" fmla="*/ 10264 w 10270"/>
              <a:gd name="connsiteY7" fmla="*/ 5039 h 10235"/>
              <a:gd name="connsiteX8" fmla="*/ 9660 w 10270"/>
              <a:gd name="connsiteY8" fmla="*/ 408 h 10235"/>
              <a:gd name="connsiteX0" fmla="*/ 9660 w 10270"/>
              <a:gd name="connsiteY0" fmla="*/ 408 h 10193"/>
              <a:gd name="connsiteX1" fmla="*/ 5183 w 10270"/>
              <a:gd name="connsiteY1" fmla="*/ 94 h 10193"/>
              <a:gd name="connsiteX2" fmla="*/ 644 w 10270"/>
              <a:gd name="connsiteY2" fmla="*/ 308 h 10193"/>
              <a:gd name="connsiteX3" fmla="*/ 24 w 10270"/>
              <a:gd name="connsiteY3" fmla="*/ 4794 h 10193"/>
              <a:gd name="connsiteX4" fmla="*/ 549 w 10270"/>
              <a:gd name="connsiteY4" fmla="*/ 9769 h 10193"/>
              <a:gd name="connsiteX5" fmla="*/ 5232 w 10270"/>
              <a:gd name="connsiteY5" fmla="*/ 10079 h 10193"/>
              <a:gd name="connsiteX6" fmla="*/ 9845 w 10270"/>
              <a:gd name="connsiteY6" fmla="*/ 9667 h 10193"/>
              <a:gd name="connsiteX7" fmla="*/ 10264 w 10270"/>
              <a:gd name="connsiteY7" fmla="*/ 5039 h 10193"/>
              <a:gd name="connsiteX8" fmla="*/ 9660 w 10270"/>
              <a:gd name="connsiteY8" fmla="*/ 408 h 10193"/>
              <a:gd name="connsiteX0" fmla="*/ 9660 w 10270"/>
              <a:gd name="connsiteY0" fmla="*/ 408 h 10193"/>
              <a:gd name="connsiteX1" fmla="*/ 5183 w 10270"/>
              <a:gd name="connsiteY1" fmla="*/ 94 h 10193"/>
              <a:gd name="connsiteX2" fmla="*/ 644 w 10270"/>
              <a:gd name="connsiteY2" fmla="*/ 308 h 10193"/>
              <a:gd name="connsiteX3" fmla="*/ 24 w 10270"/>
              <a:gd name="connsiteY3" fmla="*/ 4794 h 10193"/>
              <a:gd name="connsiteX4" fmla="*/ 549 w 10270"/>
              <a:gd name="connsiteY4" fmla="*/ 9769 h 10193"/>
              <a:gd name="connsiteX5" fmla="*/ 5232 w 10270"/>
              <a:gd name="connsiteY5" fmla="*/ 10079 h 10193"/>
              <a:gd name="connsiteX6" fmla="*/ 9845 w 10270"/>
              <a:gd name="connsiteY6" fmla="*/ 9667 h 10193"/>
              <a:gd name="connsiteX7" fmla="*/ 10264 w 10270"/>
              <a:gd name="connsiteY7" fmla="*/ 5039 h 10193"/>
              <a:gd name="connsiteX8" fmla="*/ 9660 w 10270"/>
              <a:gd name="connsiteY8" fmla="*/ 408 h 10193"/>
              <a:gd name="connsiteX0" fmla="*/ 9660 w 10265"/>
              <a:gd name="connsiteY0" fmla="*/ 408 h 10193"/>
              <a:gd name="connsiteX1" fmla="*/ 5183 w 10265"/>
              <a:gd name="connsiteY1" fmla="*/ 94 h 10193"/>
              <a:gd name="connsiteX2" fmla="*/ 644 w 10265"/>
              <a:gd name="connsiteY2" fmla="*/ 308 h 10193"/>
              <a:gd name="connsiteX3" fmla="*/ 24 w 10265"/>
              <a:gd name="connsiteY3" fmla="*/ 4794 h 10193"/>
              <a:gd name="connsiteX4" fmla="*/ 549 w 10265"/>
              <a:gd name="connsiteY4" fmla="*/ 9769 h 10193"/>
              <a:gd name="connsiteX5" fmla="*/ 5232 w 10265"/>
              <a:gd name="connsiteY5" fmla="*/ 10079 h 10193"/>
              <a:gd name="connsiteX6" fmla="*/ 9845 w 10265"/>
              <a:gd name="connsiteY6" fmla="*/ 9667 h 10193"/>
              <a:gd name="connsiteX7" fmla="*/ 10264 w 10265"/>
              <a:gd name="connsiteY7" fmla="*/ 5039 h 10193"/>
              <a:gd name="connsiteX8" fmla="*/ 9660 w 10265"/>
              <a:gd name="connsiteY8" fmla="*/ 408 h 10193"/>
              <a:gd name="connsiteX0" fmla="*/ 9660 w 10265"/>
              <a:gd name="connsiteY0" fmla="*/ 408 h 10193"/>
              <a:gd name="connsiteX1" fmla="*/ 5183 w 10265"/>
              <a:gd name="connsiteY1" fmla="*/ 94 h 10193"/>
              <a:gd name="connsiteX2" fmla="*/ 644 w 10265"/>
              <a:gd name="connsiteY2" fmla="*/ 308 h 10193"/>
              <a:gd name="connsiteX3" fmla="*/ 24 w 10265"/>
              <a:gd name="connsiteY3" fmla="*/ 4794 h 10193"/>
              <a:gd name="connsiteX4" fmla="*/ 549 w 10265"/>
              <a:gd name="connsiteY4" fmla="*/ 9769 h 10193"/>
              <a:gd name="connsiteX5" fmla="*/ 5232 w 10265"/>
              <a:gd name="connsiteY5" fmla="*/ 10079 h 10193"/>
              <a:gd name="connsiteX6" fmla="*/ 9845 w 10265"/>
              <a:gd name="connsiteY6" fmla="*/ 9667 h 10193"/>
              <a:gd name="connsiteX7" fmla="*/ 10264 w 10265"/>
              <a:gd name="connsiteY7" fmla="*/ 5039 h 10193"/>
              <a:gd name="connsiteX8" fmla="*/ 9660 w 10265"/>
              <a:gd name="connsiteY8" fmla="*/ 408 h 10193"/>
              <a:gd name="connsiteX0" fmla="*/ 9658 w 10263"/>
              <a:gd name="connsiteY0" fmla="*/ 408 h 10193"/>
              <a:gd name="connsiteX1" fmla="*/ 5181 w 10263"/>
              <a:gd name="connsiteY1" fmla="*/ 94 h 10193"/>
              <a:gd name="connsiteX2" fmla="*/ 620 w 10263"/>
              <a:gd name="connsiteY2" fmla="*/ 411 h 10193"/>
              <a:gd name="connsiteX3" fmla="*/ 22 w 10263"/>
              <a:gd name="connsiteY3" fmla="*/ 4794 h 10193"/>
              <a:gd name="connsiteX4" fmla="*/ 547 w 10263"/>
              <a:gd name="connsiteY4" fmla="*/ 9769 h 10193"/>
              <a:gd name="connsiteX5" fmla="*/ 5230 w 10263"/>
              <a:gd name="connsiteY5" fmla="*/ 10079 h 10193"/>
              <a:gd name="connsiteX6" fmla="*/ 9843 w 10263"/>
              <a:gd name="connsiteY6" fmla="*/ 9667 h 10193"/>
              <a:gd name="connsiteX7" fmla="*/ 10262 w 10263"/>
              <a:gd name="connsiteY7" fmla="*/ 5039 h 10193"/>
              <a:gd name="connsiteX8" fmla="*/ 9658 w 10263"/>
              <a:gd name="connsiteY8" fmla="*/ 408 h 10193"/>
              <a:gd name="connsiteX0" fmla="*/ 9658 w 10263"/>
              <a:gd name="connsiteY0" fmla="*/ 408 h 10193"/>
              <a:gd name="connsiteX1" fmla="*/ 5181 w 10263"/>
              <a:gd name="connsiteY1" fmla="*/ 94 h 10193"/>
              <a:gd name="connsiteX2" fmla="*/ 620 w 10263"/>
              <a:gd name="connsiteY2" fmla="*/ 411 h 10193"/>
              <a:gd name="connsiteX3" fmla="*/ 22 w 10263"/>
              <a:gd name="connsiteY3" fmla="*/ 4794 h 10193"/>
              <a:gd name="connsiteX4" fmla="*/ 547 w 10263"/>
              <a:gd name="connsiteY4" fmla="*/ 9769 h 10193"/>
              <a:gd name="connsiteX5" fmla="*/ 5230 w 10263"/>
              <a:gd name="connsiteY5" fmla="*/ 10079 h 10193"/>
              <a:gd name="connsiteX6" fmla="*/ 9843 w 10263"/>
              <a:gd name="connsiteY6" fmla="*/ 9667 h 10193"/>
              <a:gd name="connsiteX7" fmla="*/ 10262 w 10263"/>
              <a:gd name="connsiteY7" fmla="*/ 5039 h 10193"/>
              <a:gd name="connsiteX8" fmla="*/ 9658 w 10263"/>
              <a:gd name="connsiteY8" fmla="*/ 408 h 10193"/>
              <a:gd name="connsiteX0" fmla="*/ 9654 w 10259"/>
              <a:gd name="connsiteY0" fmla="*/ 408 h 10193"/>
              <a:gd name="connsiteX1" fmla="*/ 5177 w 10259"/>
              <a:gd name="connsiteY1" fmla="*/ 94 h 10193"/>
              <a:gd name="connsiteX2" fmla="*/ 550 w 10259"/>
              <a:gd name="connsiteY2" fmla="*/ 308 h 10193"/>
              <a:gd name="connsiteX3" fmla="*/ 18 w 10259"/>
              <a:gd name="connsiteY3" fmla="*/ 4794 h 10193"/>
              <a:gd name="connsiteX4" fmla="*/ 543 w 10259"/>
              <a:gd name="connsiteY4" fmla="*/ 9769 h 10193"/>
              <a:gd name="connsiteX5" fmla="*/ 5226 w 10259"/>
              <a:gd name="connsiteY5" fmla="*/ 10079 h 10193"/>
              <a:gd name="connsiteX6" fmla="*/ 9839 w 10259"/>
              <a:gd name="connsiteY6" fmla="*/ 9667 h 10193"/>
              <a:gd name="connsiteX7" fmla="*/ 10258 w 10259"/>
              <a:gd name="connsiteY7" fmla="*/ 5039 h 10193"/>
              <a:gd name="connsiteX8" fmla="*/ 9654 w 10259"/>
              <a:gd name="connsiteY8" fmla="*/ 408 h 10193"/>
              <a:gd name="connsiteX0" fmla="*/ 9654 w 10259"/>
              <a:gd name="connsiteY0" fmla="*/ 376 h 10243"/>
              <a:gd name="connsiteX1" fmla="*/ 5177 w 10259"/>
              <a:gd name="connsiteY1" fmla="*/ 144 h 10243"/>
              <a:gd name="connsiteX2" fmla="*/ 550 w 10259"/>
              <a:gd name="connsiteY2" fmla="*/ 358 h 10243"/>
              <a:gd name="connsiteX3" fmla="*/ 18 w 10259"/>
              <a:gd name="connsiteY3" fmla="*/ 4844 h 10243"/>
              <a:gd name="connsiteX4" fmla="*/ 543 w 10259"/>
              <a:gd name="connsiteY4" fmla="*/ 9819 h 10243"/>
              <a:gd name="connsiteX5" fmla="*/ 5226 w 10259"/>
              <a:gd name="connsiteY5" fmla="*/ 10129 h 10243"/>
              <a:gd name="connsiteX6" fmla="*/ 9839 w 10259"/>
              <a:gd name="connsiteY6" fmla="*/ 9717 h 10243"/>
              <a:gd name="connsiteX7" fmla="*/ 10258 w 10259"/>
              <a:gd name="connsiteY7" fmla="*/ 5089 h 10243"/>
              <a:gd name="connsiteX8" fmla="*/ 9654 w 10259"/>
              <a:gd name="connsiteY8" fmla="*/ 376 h 10243"/>
              <a:gd name="connsiteX0" fmla="*/ 9654 w 10346"/>
              <a:gd name="connsiteY0" fmla="*/ 376 h 10243"/>
              <a:gd name="connsiteX1" fmla="*/ 5177 w 10346"/>
              <a:gd name="connsiteY1" fmla="*/ 144 h 10243"/>
              <a:gd name="connsiteX2" fmla="*/ 550 w 10346"/>
              <a:gd name="connsiteY2" fmla="*/ 358 h 10243"/>
              <a:gd name="connsiteX3" fmla="*/ 18 w 10346"/>
              <a:gd name="connsiteY3" fmla="*/ 4844 h 10243"/>
              <a:gd name="connsiteX4" fmla="*/ 543 w 10346"/>
              <a:gd name="connsiteY4" fmla="*/ 9819 h 10243"/>
              <a:gd name="connsiteX5" fmla="*/ 5226 w 10346"/>
              <a:gd name="connsiteY5" fmla="*/ 10129 h 10243"/>
              <a:gd name="connsiteX6" fmla="*/ 9839 w 10346"/>
              <a:gd name="connsiteY6" fmla="*/ 9717 h 10243"/>
              <a:gd name="connsiteX7" fmla="*/ 10346 w 10346"/>
              <a:gd name="connsiteY7" fmla="*/ 4945 h 10243"/>
              <a:gd name="connsiteX8" fmla="*/ 9654 w 10346"/>
              <a:gd name="connsiteY8" fmla="*/ 376 h 10243"/>
              <a:gd name="connsiteX0" fmla="*/ 9654 w 10324"/>
              <a:gd name="connsiteY0" fmla="*/ 376 h 10243"/>
              <a:gd name="connsiteX1" fmla="*/ 5177 w 10324"/>
              <a:gd name="connsiteY1" fmla="*/ 144 h 10243"/>
              <a:gd name="connsiteX2" fmla="*/ 550 w 10324"/>
              <a:gd name="connsiteY2" fmla="*/ 358 h 10243"/>
              <a:gd name="connsiteX3" fmla="*/ 18 w 10324"/>
              <a:gd name="connsiteY3" fmla="*/ 4844 h 10243"/>
              <a:gd name="connsiteX4" fmla="*/ 543 w 10324"/>
              <a:gd name="connsiteY4" fmla="*/ 9819 h 10243"/>
              <a:gd name="connsiteX5" fmla="*/ 5226 w 10324"/>
              <a:gd name="connsiteY5" fmla="*/ 10129 h 10243"/>
              <a:gd name="connsiteX6" fmla="*/ 9839 w 10324"/>
              <a:gd name="connsiteY6" fmla="*/ 9717 h 10243"/>
              <a:gd name="connsiteX7" fmla="*/ 10324 w 10324"/>
              <a:gd name="connsiteY7" fmla="*/ 4904 h 10243"/>
              <a:gd name="connsiteX8" fmla="*/ 9654 w 10324"/>
              <a:gd name="connsiteY8" fmla="*/ 376 h 10243"/>
              <a:gd name="connsiteX0" fmla="*/ 9654 w 10325"/>
              <a:gd name="connsiteY0" fmla="*/ 376 h 10250"/>
              <a:gd name="connsiteX1" fmla="*/ 5177 w 10325"/>
              <a:gd name="connsiteY1" fmla="*/ 144 h 10250"/>
              <a:gd name="connsiteX2" fmla="*/ 550 w 10325"/>
              <a:gd name="connsiteY2" fmla="*/ 358 h 10250"/>
              <a:gd name="connsiteX3" fmla="*/ 18 w 10325"/>
              <a:gd name="connsiteY3" fmla="*/ 4844 h 10250"/>
              <a:gd name="connsiteX4" fmla="*/ 543 w 10325"/>
              <a:gd name="connsiteY4" fmla="*/ 9819 h 10250"/>
              <a:gd name="connsiteX5" fmla="*/ 5226 w 10325"/>
              <a:gd name="connsiteY5" fmla="*/ 10129 h 10250"/>
              <a:gd name="connsiteX6" fmla="*/ 9905 w 10325"/>
              <a:gd name="connsiteY6" fmla="*/ 9594 h 10250"/>
              <a:gd name="connsiteX7" fmla="*/ 10324 w 10325"/>
              <a:gd name="connsiteY7" fmla="*/ 4904 h 10250"/>
              <a:gd name="connsiteX8" fmla="*/ 9654 w 10325"/>
              <a:gd name="connsiteY8" fmla="*/ 376 h 10250"/>
              <a:gd name="connsiteX0" fmla="*/ 9654 w 10325"/>
              <a:gd name="connsiteY0" fmla="*/ 376 h 10250"/>
              <a:gd name="connsiteX1" fmla="*/ 5177 w 10325"/>
              <a:gd name="connsiteY1" fmla="*/ 144 h 10250"/>
              <a:gd name="connsiteX2" fmla="*/ 550 w 10325"/>
              <a:gd name="connsiteY2" fmla="*/ 358 h 10250"/>
              <a:gd name="connsiteX3" fmla="*/ 18 w 10325"/>
              <a:gd name="connsiteY3" fmla="*/ 4844 h 10250"/>
              <a:gd name="connsiteX4" fmla="*/ 543 w 10325"/>
              <a:gd name="connsiteY4" fmla="*/ 9819 h 10250"/>
              <a:gd name="connsiteX5" fmla="*/ 5226 w 10325"/>
              <a:gd name="connsiteY5" fmla="*/ 10129 h 10250"/>
              <a:gd name="connsiteX6" fmla="*/ 9905 w 10325"/>
              <a:gd name="connsiteY6" fmla="*/ 9594 h 10250"/>
              <a:gd name="connsiteX7" fmla="*/ 10324 w 10325"/>
              <a:gd name="connsiteY7" fmla="*/ 4904 h 10250"/>
              <a:gd name="connsiteX8" fmla="*/ 9654 w 10325"/>
              <a:gd name="connsiteY8" fmla="*/ 376 h 10250"/>
              <a:gd name="connsiteX0" fmla="*/ 9654 w 10324"/>
              <a:gd name="connsiteY0" fmla="*/ 376 h 10250"/>
              <a:gd name="connsiteX1" fmla="*/ 5177 w 10324"/>
              <a:gd name="connsiteY1" fmla="*/ 144 h 10250"/>
              <a:gd name="connsiteX2" fmla="*/ 550 w 10324"/>
              <a:gd name="connsiteY2" fmla="*/ 358 h 10250"/>
              <a:gd name="connsiteX3" fmla="*/ 18 w 10324"/>
              <a:gd name="connsiteY3" fmla="*/ 4844 h 10250"/>
              <a:gd name="connsiteX4" fmla="*/ 543 w 10324"/>
              <a:gd name="connsiteY4" fmla="*/ 9819 h 10250"/>
              <a:gd name="connsiteX5" fmla="*/ 5226 w 10324"/>
              <a:gd name="connsiteY5" fmla="*/ 10129 h 10250"/>
              <a:gd name="connsiteX6" fmla="*/ 9905 w 10324"/>
              <a:gd name="connsiteY6" fmla="*/ 9594 h 10250"/>
              <a:gd name="connsiteX7" fmla="*/ 10324 w 10324"/>
              <a:gd name="connsiteY7" fmla="*/ 4904 h 10250"/>
              <a:gd name="connsiteX8" fmla="*/ 9654 w 10324"/>
              <a:gd name="connsiteY8" fmla="*/ 376 h 10250"/>
              <a:gd name="connsiteX0" fmla="*/ 9654 w 10324"/>
              <a:gd name="connsiteY0" fmla="*/ 376 h 10254"/>
              <a:gd name="connsiteX1" fmla="*/ 5177 w 10324"/>
              <a:gd name="connsiteY1" fmla="*/ 144 h 10254"/>
              <a:gd name="connsiteX2" fmla="*/ 550 w 10324"/>
              <a:gd name="connsiteY2" fmla="*/ 358 h 10254"/>
              <a:gd name="connsiteX3" fmla="*/ 18 w 10324"/>
              <a:gd name="connsiteY3" fmla="*/ 4844 h 10254"/>
              <a:gd name="connsiteX4" fmla="*/ 543 w 10324"/>
              <a:gd name="connsiteY4" fmla="*/ 9819 h 10254"/>
              <a:gd name="connsiteX5" fmla="*/ 5226 w 10324"/>
              <a:gd name="connsiteY5" fmla="*/ 10129 h 10254"/>
              <a:gd name="connsiteX6" fmla="*/ 9993 w 10324"/>
              <a:gd name="connsiteY6" fmla="*/ 9532 h 10254"/>
              <a:gd name="connsiteX7" fmla="*/ 10324 w 10324"/>
              <a:gd name="connsiteY7" fmla="*/ 4904 h 10254"/>
              <a:gd name="connsiteX8" fmla="*/ 9654 w 10324"/>
              <a:gd name="connsiteY8" fmla="*/ 376 h 10254"/>
              <a:gd name="connsiteX0" fmla="*/ 9654 w 10324"/>
              <a:gd name="connsiteY0" fmla="*/ 376 h 10246"/>
              <a:gd name="connsiteX1" fmla="*/ 5177 w 10324"/>
              <a:gd name="connsiteY1" fmla="*/ 144 h 10246"/>
              <a:gd name="connsiteX2" fmla="*/ 550 w 10324"/>
              <a:gd name="connsiteY2" fmla="*/ 358 h 10246"/>
              <a:gd name="connsiteX3" fmla="*/ 18 w 10324"/>
              <a:gd name="connsiteY3" fmla="*/ 4844 h 10246"/>
              <a:gd name="connsiteX4" fmla="*/ 543 w 10324"/>
              <a:gd name="connsiteY4" fmla="*/ 9819 h 10246"/>
              <a:gd name="connsiteX5" fmla="*/ 5226 w 10324"/>
              <a:gd name="connsiteY5" fmla="*/ 10129 h 10246"/>
              <a:gd name="connsiteX6" fmla="*/ 10004 w 10324"/>
              <a:gd name="connsiteY6" fmla="*/ 9655 h 10246"/>
              <a:gd name="connsiteX7" fmla="*/ 10324 w 10324"/>
              <a:gd name="connsiteY7" fmla="*/ 4904 h 10246"/>
              <a:gd name="connsiteX8" fmla="*/ 9654 w 10324"/>
              <a:gd name="connsiteY8" fmla="*/ 376 h 10246"/>
              <a:gd name="connsiteX0" fmla="*/ 9654 w 10324"/>
              <a:gd name="connsiteY0" fmla="*/ 376 h 10246"/>
              <a:gd name="connsiteX1" fmla="*/ 5177 w 10324"/>
              <a:gd name="connsiteY1" fmla="*/ 144 h 10246"/>
              <a:gd name="connsiteX2" fmla="*/ 550 w 10324"/>
              <a:gd name="connsiteY2" fmla="*/ 358 h 10246"/>
              <a:gd name="connsiteX3" fmla="*/ 18 w 10324"/>
              <a:gd name="connsiteY3" fmla="*/ 4844 h 10246"/>
              <a:gd name="connsiteX4" fmla="*/ 543 w 10324"/>
              <a:gd name="connsiteY4" fmla="*/ 9819 h 10246"/>
              <a:gd name="connsiteX5" fmla="*/ 5226 w 10324"/>
              <a:gd name="connsiteY5" fmla="*/ 10129 h 10246"/>
              <a:gd name="connsiteX6" fmla="*/ 10004 w 10324"/>
              <a:gd name="connsiteY6" fmla="*/ 9655 h 10246"/>
              <a:gd name="connsiteX7" fmla="*/ 10324 w 10324"/>
              <a:gd name="connsiteY7" fmla="*/ 4904 h 10246"/>
              <a:gd name="connsiteX8" fmla="*/ 9654 w 10324"/>
              <a:gd name="connsiteY8" fmla="*/ 376 h 10246"/>
              <a:gd name="connsiteX0" fmla="*/ 9654 w 10332"/>
              <a:gd name="connsiteY0" fmla="*/ 376 h 10246"/>
              <a:gd name="connsiteX1" fmla="*/ 5177 w 10332"/>
              <a:gd name="connsiteY1" fmla="*/ 144 h 10246"/>
              <a:gd name="connsiteX2" fmla="*/ 550 w 10332"/>
              <a:gd name="connsiteY2" fmla="*/ 358 h 10246"/>
              <a:gd name="connsiteX3" fmla="*/ 18 w 10332"/>
              <a:gd name="connsiteY3" fmla="*/ 4844 h 10246"/>
              <a:gd name="connsiteX4" fmla="*/ 543 w 10332"/>
              <a:gd name="connsiteY4" fmla="*/ 9819 h 10246"/>
              <a:gd name="connsiteX5" fmla="*/ 5226 w 10332"/>
              <a:gd name="connsiteY5" fmla="*/ 10129 h 10246"/>
              <a:gd name="connsiteX6" fmla="*/ 10004 w 10332"/>
              <a:gd name="connsiteY6" fmla="*/ 9655 h 10246"/>
              <a:gd name="connsiteX7" fmla="*/ 10324 w 10332"/>
              <a:gd name="connsiteY7" fmla="*/ 4904 h 10246"/>
              <a:gd name="connsiteX8" fmla="*/ 9654 w 10332"/>
              <a:gd name="connsiteY8" fmla="*/ 376 h 10246"/>
              <a:gd name="connsiteX0" fmla="*/ 9654 w 10325"/>
              <a:gd name="connsiteY0" fmla="*/ 376 h 10246"/>
              <a:gd name="connsiteX1" fmla="*/ 5177 w 10325"/>
              <a:gd name="connsiteY1" fmla="*/ 144 h 10246"/>
              <a:gd name="connsiteX2" fmla="*/ 550 w 10325"/>
              <a:gd name="connsiteY2" fmla="*/ 358 h 10246"/>
              <a:gd name="connsiteX3" fmla="*/ 18 w 10325"/>
              <a:gd name="connsiteY3" fmla="*/ 4844 h 10246"/>
              <a:gd name="connsiteX4" fmla="*/ 543 w 10325"/>
              <a:gd name="connsiteY4" fmla="*/ 9819 h 10246"/>
              <a:gd name="connsiteX5" fmla="*/ 5226 w 10325"/>
              <a:gd name="connsiteY5" fmla="*/ 10129 h 10246"/>
              <a:gd name="connsiteX6" fmla="*/ 10004 w 10325"/>
              <a:gd name="connsiteY6" fmla="*/ 9655 h 10246"/>
              <a:gd name="connsiteX7" fmla="*/ 10324 w 10325"/>
              <a:gd name="connsiteY7" fmla="*/ 4904 h 10246"/>
              <a:gd name="connsiteX8" fmla="*/ 9654 w 10325"/>
              <a:gd name="connsiteY8" fmla="*/ 376 h 10246"/>
              <a:gd name="connsiteX0" fmla="*/ 9742 w 10325"/>
              <a:gd name="connsiteY0" fmla="*/ 409 h 10197"/>
              <a:gd name="connsiteX1" fmla="*/ 5177 w 10325"/>
              <a:gd name="connsiteY1" fmla="*/ 95 h 10197"/>
              <a:gd name="connsiteX2" fmla="*/ 550 w 10325"/>
              <a:gd name="connsiteY2" fmla="*/ 309 h 10197"/>
              <a:gd name="connsiteX3" fmla="*/ 18 w 10325"/>
              <a:gd name="connsiteY3" fmla="*/ 4795 h 10197"/>
              <a:gd name="connsiteX4" fmla="*/ 543 w 10325"/>
              <a:gd name="connsiteY4" fmla="*/ 9770 h 10197"/>
              <a:gd name="connsiteX5" fmla="*/ 5226 w 10325"/>
              <a:gd name="connsiteY5" fmla="*/ 10080 h 10197"/>
              <a:gd name="connsiteX6" fmla="*/ 10004 w 10325"/>
              <a:gd name="connsiteY6" fmla="*/ 9606 h 10197"/>
              <a:gd name="connsiteX7" fmla="*/ 10324 w 10325"/>
              <a:gd name="connsiteY7" fmla="*/ 4855 h 10197"/>
              <a:gd name="connsiteX8" fmla="*/ 9742 w 10325"/>
              <a:gd name="connsiteY8" fmla="*/ 409 h 10197"/>
              <a:gd name="connsiteX0" fmla="*/ 9742 w 10325"/>
              <a:gd name="connsiteY0" fmla="*/ 409 h 10197"/>
              <a:gd name="connsiteX1" fmla="*/ 5177 w 10325"/>
              <a:gd name="connsiteY1" fmla="*/ 95 h 10197"/>
              <a:gd name="connsiteX2" fmla="*/ 550 w 10325"/>
              <a:gd name="connsiteY2" fmla="*/ 309 h 10197"/>
              <a:gd name="connsiteX3" fmla="*/ 18 w 10325"/>
              <a:gd name="connsiteY3" fmla="*/ 4795 h 10197"/>
              <a:gd name="connsiteX4" fmla="*/ 543 w 10325"/>
              <a:gd name="connsiteY4" fmla="*/ 9770 h 10197"/>
              <a:gd name="connsiteX5" fmla="*/ 5226 w 10325"/>
              <a:gd name="connsiteY5" fmla="*/ 10080 h 10197"/>
              <a:gd name="connsiteX6" fmla="*/ 10004 w 10325"/>
              <a:gd name="connsiteY6" fmla="*/ 9606 h 10197"/>
              <a:gd name="connsiteX7" fmla="*/ 10324 w 10325"/>
              <a:gd name="connsiteY7" fmla="*/ 4855 h 10197"/>
              <a:gd name="connsiteX8" fmla="*/ 9742 w 10325"/>
              <a:gd name="connsiteY8" fmla="*/ 409 h 10197"/>
              <a:gd name="connsiteX0" fmla="*/ 9749 w 10332"/>
              <a:gd name="connsiteY0" fmla="*/ 409 h 10197"/>
              <a:gd name="connsiteX1" fmla="*/ 5184 w 10332"/>
              <a:gd name="connsiteY1" fmla="*/ 95 h 10197"/>
              <a:gd name="connsiteX2" fmla="*/ 557 w 10332"/>
              <a:gd name="connsiteY2" fmla="*/ 309 h 10197"/>
              <a:gd name="connsiteX3" fmla="*/ 14 w 10332"/>
              <a:gd name="connsiteY3" fmla="*/ 4836 h 10197"/>
              <a:gd name="connsiteX4" fmla="*/ 550 w 10332"/>
              <a:gd name="connsiteY4" fmla="*/ 9770 h 10197"/>
              <a:gd name="connsiteX5" fmla="*/ 5233 w 10332"/>
              <a:gd name="connsiteY5" fmla="*/ 10080 h 10197"/>
              <a:gd name="connsiteX6" fmla="*/ 10011 w 10332"/>
              <a:gd name="connsiteY6" fmla="*/ 9606 h 10197"/>
              <a:gd name="connsiteX7" fmla="*/ 10331 w 10332"/>
              <a:gd name="connsiteY7" fmla="*/ 4855 h 10197"/>
              <a:gd name="connsiteX8" fmla="*/ 9749 w 10332"/>
              <a:gd name="connsiteY8" fmla="*/ 409 h 10197"/>
              <a:gd name="connsiteX0" fmla="*/ 9745 w 10328"/>
              <a:gd name="connsiteY0" fmla="*/ 409 h 10197"/>
              <a:gd name="connsiteX1" fmla="*/ 5180 w 10328"/>
              <a:gd name="connsiteY1" fmla="*/ 95 h 10197"/>
              <a:gd name="connsiteX2" fmla="*/ 553 w 10328"/>
              <a:gd name="connsiteY2" fmla="*/ 309 h 10197"/>
              <a:gd name="connsiteX3" fmla="*/ 10 w 10328"/>
              <a:gd name="connsiteY3" fmla="*/ 4836 h 10197"/>
              <a:gd name="connsiteX4" fmla="*/ 546 w 10328"/>
              <a:gd name="connsiteY4" fmla="*/ 9770 h 10197"/>
              <a:gd name="connsiteX5" fmla="*/ 5229 w 10328"/>
              <a:gd name="connsiteY5" fmla="*/ 10080 h 10197"/>
              <a:gd name="connsiteX6" fmla="*/ 10007 w 10328"/>
              <a:gd name="connsiteY6" fmla="*/ 9606 h 10197"/>
              <a:gd name="connsiteX7" fmla="*/ 10327 w 10328"/>
              <a:gd name="connsiteY7" fmla="*/ 4855 h 10197"/>
              <a:gd name="connsiteX8" fmla="*/ 9745 w 10328"/>
              <a:gd name="connsiteY8" fmla="*/ 409 h 10197"/>
              <a:gd name="connsiteX0" fmla="*/ 9745 w 10328"/>
              <a:gd name="connsiteY0" fmla="*/ 473 h 10261"/>
              <a:gd name="connsiteX1" fmla="*/ 5180 w 10328"/>
              <a:gd name="connsiteY1" fmla="*/ 159 h 10261"/>
              <a:gd name="connsiteX2" fmla="*/ 553 w 10328"/>
              <a:gd name="connsiteY2" fmla="*/ 373 h 10261"/>
              <a:gd name="connsiteX3" fmla="*/ 10 w 10328"/>
              <a:gd name="connsiteY3" fmla="*/ 4900 h 10261"/>
              <a:gd name="connsiteX4" fmla="*/ 546 w 10328"/>
              <a:gd name="connsiteY4" fmla="*/ 9834 h 10261"/>
              <a:gd name="connsiteX5" fmla="*/ 5229 w 10328"/>
              <a:gd name="connsiteY5" fmla="*/ 10144 h 10261"/>
              <a:gd name="connsiteX6" fmla="*/ 10007 w 10328"/>
              <a:gd name="connsiteY6" fmla="*/ 9670 h 10261"/>
              <a:gd name="connsiteX7" fmla="*/ 10327 w 10328"/>
              <a:gd name="connsiteY7" fmla="*/ 4919 h 10261"/>
              <a:gd name="connsiteX8" fmla="*/ 9745 w 10328"/>
              <a:gd name="connsiteY8" fmla="*/ 473 h 10261"/>
              <a:gd name="connsiteX0" fmla="*/ 9745 w 10328"/>
              <a:gd name="connsiteY0" fmla="*/ 495 h 10283"/>
              <a:gd name="connsiteX1" fmla="*/ 5180 w 10328"/>
              <a:gd name="connsiteY1" fmla="*/ 181 h 10283"/>
              <a:gd name="connsiteX2" fmla="*/ 553 w 10328"/>
              <a:gd name="connsiteY2" fmla="*/ 395 h 10283"/>
              <a:gd name="connsiteX3" fmla="*/ 10 w 10328"/>
              <a:gd name="connsiteY3" fmla="*/ 4922 h 10283"/>
              <a:gd name="connsiteX4" fmla="*/ 546 w 10328"/>
              <a:gd name="connsiteY4" fmla="*/ 9856 h 10283"/>
              <a:gd name="connsiteX5" fmla="*/ 5229 w 10328"/>
              <a:gd name="connsiteY5" fmla="*/ 10166 h 10283"/>
              <a:gd name="connsiteX6" fmla="*/ 10007 w 10328"/>
              <a:gd name="connsiteY6" fmla="*/ 9692 h 10283"/>
              <a:gd name="connsiteX7" fmla="*/ 10327 w 10328"/>
              <a:gd name="connsiteY7" fmla="*/ 4941 h 10283"/>
              <a:gd name="connsiteX8" fmla="*/ 9745 w 10328"/>
              <a:gd name="connsiteY8" fmla="*/ 495 h 10283"/>
              <a:gd name="connsiteX0" fmla="*/ 9745 w 10328"/>
              <a:gd name="connsiteY0" fmla="*/ 447 h 10235"/>
              <a:gd name="connsiteX1" fmla="*/ 5180 w 10328"/>
              <a:gd name="connsiteY1" fmla="*/ 133 h 10235"/>
              <a:gd name="connsiteX2" fmla="*/ 553 w 10328"/>
              <a:gd name="connsiteY2" fmla="*/ 347 h 10235"/>
              <a:gd name="connsiteX3" fmla="*/ 10 w 10328"/>
              <a:gd name="connsiteY3" fmla="*/ 4874 h 10235"/>
              <a:gd name="connsiteX4" fmla="*/ 546 w 10328"/>
              <a:gd name="connsiteY4" fmla="*/ 9808 h 10235"/>
              <a:gd name="connsiteX5" fmla="*/ 5229 w 10328"/>
              <a:gd name="connsiteY5" fmla="*/ 10118 h 10235"/>
              <a:gd name="connsiteX6" fmla="*/ 10007 w 10328"/>
              <a:gd name="connsiteY6" fmla="*/ 9644 h 10235"/>
              <a:gd name="connsiteX7" fmla="*/ 10327 w 10328"/>
              <a:gd name="connsiteY7" fmla="*/ 4893 h 10235"/>
              <a:gd name="connsiteX8" fmla="*/ 9745 w 10328"/>
              <a:gd name="connsiteY8" fmla="*/ 447 h 10235"/>
              <a:gd name="connsiteX0" fmla="*/ 9745 w 10328"/>
              <a:gd name="connsiteY0" fmla="*/ 390 h 10235"/>
              <a:gd name="connsiteX1" fmla="*/ 5180 w 10328"/>
              <a:gd name="connsiteY1" fmla="*/ 133 h 10235"/>
              <a:gd name="connsiteX2" fmla="*/ 553 w 10328"/>
              <a:gd name="connsiteY2" fmla="*/ 347 h 10235"/>
              <a:gd name="connsiteX3" fmla="*/ 10 w 10328"/>
              <a:gd name="connsiteY3" fmla="*/ 4874 h 10235"/>
              <a:gd name="connsiteX4" fmla="*/ 546 w 10328"/>
              <a:gd name="connsiteY4" fmla="*/ 9808 h 10235"/>
              <a:gd name="connsiteX5" fmla="*/ 5229 w 10328"/>
              <a:gd name="connsiteY5" fmla="*/ 10118 h 10235"/>
              <a:gd name="connsiteX6" fmla="*/ 10007 w 10328"/>
              <a:gd name="connsiteY6" fmla="*/ 9644 h 10235"/>
              <a:gd name="connsiteX7" fmla="*/ 10327 w 10328"/>
              <a:gd name="connsiteY7" fmla="*/ 4893 h 10235"/>
              <a:gd name="connsiteX8" fmla="*/ 9745 w 10328"/>
              <a:gd name="connsiteY8" fmla="*/ 390 h 10235"/>
              <a:gd name="connsiteX0" fmla="*/ 9745 w 10337"/>
              <a:gd name="connsiteY0" fmla="*/ 390 h 10235"/>
              <a:gd name="connsiteX1" fmla="*/ 5180 w 10337"/>
              <a:gd name="connsiteY1" fmla="*/ 133 h 10235"/>
              <a:gd name="connsiteX2" fmla="*/ 553 w 10337"/>
              <a:gd name="connsiteY2" fmla="*/ 347 h 10235"/>
              <a:gd name="connsiteX3" fmla="*/ 10 w 10337"/>
              <a:gd name="connsiteY3" fmla="*/ 4874 h 10235"/>
              <a:gd name="connsiteX4" fmla="*/ 546 w 10337"/>
              <a:gd name="connsiteY4" fmla="*/ 9808 h 10235"/>
              <a:gd name="connsiteX5" fmla="*/ 5229 w 10337"/>
              <a:gd name="connsiteY5" fmla="*/ 10118 h 10235"/>
              <a:gd name="connsiteX6" fmla="*/ 10007 w 10337"/>
              <a:gd name="connsiteY6" fmla="*/ 9644 h 10235"/>
              <a:gd name="connsiteX7" fmla="*/ 10327 w 10337"/>
              <a:gd name="connsiteY7" fmla="*/ 4893 h 10235"/>
              <a:gd name="connsiteX8" fmla="*/ 9745 w 10337"/>
              <a:gd name="connsiteY8" fmla="*/ 390 h 10235"/>
              <a:gd name="connsiteX0" fmla="*/ 9745 w 10337"/>
              <a:gd name="connsiteY0" fmla="*/ 390 h 10254"/>
              <a:gd name="connsiteX1" fmla="*/ 5180 w 10337"/>
              <a:gd name="connsiteY1" fmla="*/ 133 h 10254"/>
              <a:gd name="connsiteX2" fmla="*/ 553 w 10337"/>
              <a:gd name="connsiteY2" fmla="*/ 347 h 10254"/>
              <a:gd name="connsiteX3" fmla="*/ 10 w 10337"/>
              <a:gd name="connsiteY3" fmla="*/ 4874 h 10254"/>
              <a:gd name="connsiteX4" fmla="*/ 546 w 10337"/>
              <a:gd name="connsiteY4" fmla="*/ 9808 h 10254"/>
              <a:gd name="connsiteX5" fmla="*/ 5196 w 10337"/>
              <a:gd name="connsiteY5" fmla="*/ 10156 h 10254"/>
              <a:gd name="connsiteX6" fmla="*/ 10007 w 10337"/>
              <a:gd name="connsiteY6" fmla="*/ 9644 h 10254"/>
              <a:gd name="connsiteX7" fmla="*/ 10327 w 10337"/>
              <a:gd name="connsiteY7" fmla="*/ 4893 h 10254"/>
              <a:gd name="connsiteX8" fmla="*/ 9745 w 10337"/>
              <a:gd name="connsiteY8" fmla="*/ 390 h 10254"/>
              <a:gd name="connsiteX0" fmla="*/ 9752 w 10344"/>
              <a:gd name="connsiteY0" fmla="*/ 390 h 10299"/>
              <a:gd name="connsiteX1" fmla="*/ 5187 w 10344"/>
              <a:gd name="connsiteY1" fmla="*/ 133 h 10299"/>
              <a:gd name="connsiteX2" fmla="*/ 560 w 10344"/>
              <a:gd name="connsiteY2" fmla="*/ 347 h 10299"/>
              <a:gd name="connsiteX3" fmla="*/ 17 w 10344"/>
              <a:gd name="connsiteY3" fmla="*/ 4874 h 10299"/>
              <a:gd name="connsiteX4" fmla="*/ 542 w 10344"/>
              <a:gd name="connsiteY4" fmla="*/ 9884 h 10299"/>
              <a:gd name="connsiteX5" fmla="*/ 5203 w 10344"/>
              <a:gd name="connsiteY5" fmla="*/ 10156 h 10299"/>
              <a:gd name="connsiteX6" fmla="*/ 10014 w 10344"/>
              <a:gd name="connsiteY6" fmla="*/ 9644 h 10299"/>
              <a:gd name="connsiteX7" fmla="*/ 10334 w 10344"/>
              <a:gd name="connsiteY7" fmla="*/ 4893 h 10299"/>
              <a:gd name="connsiteX8" fmla="*/ 9752 w 10344"/>
              <a:gd name="connsiteY8" fmla="*/ 390 h 10299"/>
              <a:gd name="connsiteX0" fmla="*/ 9752 w 10344"/>
              <a:gd name="connsiteY0" fmla="*/ 390 h 10337"/>
              <a:gd name="connsiteX1" fmla="*/ 5187 w 10344"/>
              <a:gd name="connsiteY1" fmla="*/ 133 h 10337"/>
              <a:gd name="connsiteX2" fmla="*/ 560 w 10344"/>
              <a:gd name="connsiteY2" fmla="*/ 347 h 10337"/>
              <a:gd name="connsiteX3" fmla="*/ 17 w 10344"/>
              <a:gd name="connsiteY3" fmla="*/ 4874 h 10337"/>
              <a:gd name="connsiteX4" fmla="*/ 542 w 10344"/>
              <a:gd name="connsiteY4" fmla="*/ 9884 h 10337"/>
              <a:gd name="connsiteX5" fmla="*/ 5203 w 10344"/>
              <a:gd name="connsiteY5" fmla="*/ 10156 h 10337"/>
              <a:gd name="connsiteX6" fmla="*/ 10014 w 10344"/>
              <a:gd name="connsiteY6" fmla="*/ 9644 h 10337"/>
              <a:gd name="connsiteX7" fmla="*/ 10334 w 10344"/>
              <a:gd name="connsiteY7" fmla="*/ 4893 h 10337"/>
              <a:gd name="connsiteX8" fmla="*/ 9752 w 10344"/>
              <a:gd name="connsiteY8" fmla="*/ 390 h 10337"/>
              <a:gd name="connsiteX0" fmla="*/ 9752 w 10344"/>
              <a:gd name="connsiteY0" fmla="*/ 390 h 10279"/>
              <a:gd name="connsiteX1" fmla="*/ 5187 w 10344"/>
              <a:gd name="connsiteY1" fmla="*/ 133 h 10279"/>
              <a:gd name="connsiteX2" fmla="*/ 560 w 10344"/>
              <a:gd name="connsiteY2" fmla="*/ 347 h 10279"/>
              <a:gd name="connsiteX3" fmla="*/ 17 w 10344"/>
              <a:gd name="connsiteY3" fmla="*/ 4874 h 10279"/>
              <a:gd name="connsiteX4" fmla="*/ 542 w 10344"/>
              <a:gd name="connsiteY4" fmla="*/ 9789 h 10279"/>
              <a:gd name="connsiteX5" fmla="*/ 5203 w 10344"/>
              <a:gd name="connsiteY5" fmla="*/ 10156 h 10279"/>
              <a:gd name="connsiteX6" fmla="*/ 10014 w 10344"/>
              <a:gd name="connsiteY6" fmla="*/ 9644 h 10279"/>
              <a:gd name="connsiteX7" fmla="*/ 10334 w 10344"/>
              <a:gd name="connsiteY7" fmla="*/ 4893 h 10279"/>
              <a:gd name="connsiteX8" fmla="*/ 9752 w 10344"/>
              <a:gd name="connsiteY8" fmla="*/ 390 h 10279"/>
              <a:gd name="connsiteX0" fmla="*/ 9750 w 10342"/>
              <a:gd name="connsiteY0" fmla="*/ 467 h 10356"/>
              <a:gd name="connsiteX1" fmla="*/ 5185 w 10342"/>
              <a:gd name="connsiteY1" fmla="*/ 210 h 10356"/>
              <a:gd name="connsiteX2" fmla="*/ 558 w 10342"/>
              <a:gd name="connsiteY2" fmla="*/ 424 h 10356"/>
              <a:gd name="connsiteX3" fmla="*/ 81 w 10342"/>
              <a:gd name="connsiteY3" fmla="*/ 5424 h 10356"/>
              <a:gd name="connsiteX4" fmla="*/ 540 w 10342"/>
              <a:gd name="connsiteY4" fmla="*/ 9866 h 10356"/>
              <a:gd name="connsiteX5" fmla="*/ 5201 w 10342"/>
              <a:gd name="connsiteY5" fmla="*/ 10233 h 10356"/>
              <a:gd name="connsiteX6" fmla="*/ 10012 w 10342"/>
              <a:gd name="connsiteY6" fmla="*/ 9721 h 10356"/>
              <a:gd name="connsiteX7" fmla="*/ 10332 w 10342"/>
              <a:gd name="connsiteY7" fmla="*/ 4970 h 10356"/>
              <a:gd name="connsiteX8" fmla="*/ 9750 w 10342"/>
              <a:gd name="connsiteY8" fmla="*/ 467 h 10356"/>
              <a:gd name="connsiteX0" fmla="*/ 9798 w 10390"/>
              <a:gd name="connsiteY0" fmla="*/ 469 h 10358"/>
              <a:gd name="connsiteX1" fmla="*/ 5233 w 10390"/>
              <a:gd name="connsiteY1" fmla="*/ 212 h 10358"/>
              <a:gd name="connsiteX2" fmla="*/ 606 w 10390"/>
              <a:gd name="connsiteY2" fmla="*/ 426 h 10358"/>
              <a:gd name="connsiteX3" fmla="*/ 52 w 10390"/>
              <a:gd name="connsiteY3" fmla="*/ 5464 h 10358"/>
              <a:gd name="connsiteX4" fmla="*/ 588 w 10390"/>
              <a:gd name="connsiteY4" fmla="*/ 9868 h 10358"/>
              <a:gd name="connsiteX5" fmla="*/ 5249 w 10390"/>
              <a:gd name="connsiteY5" fmla="*/ 10235 h 10358"/>
              <a:gd name="connsiteX6" fmla="*/ 10060 w 10390"/>
              <a:gd name="connsiteY6" fmla="*/ 9723 h 10358"/>
              <a:gd name="connsiteX7" fmla="*/ 10380 w 10390"/>
              <a:gd name="connsiteY7" fmla="*/ 4972 h 10358"/>
              <a:gd name="connsiteX8" fmla="*/ 9798 w 10390"/>
              <a:gd name="connsiteY8" fmla="*/ 469 h 10358"/>
              <a:gd name="connsiteX0" fmla="*/ 9762 w 10354"/>
              <a:gd name="connsiteY0" fmla="*/ 469 h 10358"/>
              <a:gd name="connsiteX1" fmla="*/ 5197 w 10354"/>
              <a:gd name="connsiteY1" fmla="*/ 212 h 10358"/>
              <a:gd name="connsiteX2" fmla="*/ 570 w 10354"/>
              <a:gd name="connsiteY2" fmla="*/ 426 h 10358"/>
              <a:gd name="connsiteX3" fmla="*/ 16 w 10354"/>
              <a:gd name="connsiteY3" fmla="*/ 5464 h 10358"/>
              <a:gd name="connsiteX4" fmla="*/ 552 w 10354"/>
              <a:gd name="connsiteY4" fmla="*/ 9868 h 10358"/>
              <a:gd name="connsiteX5" fmla="*/ 5213 w 10354"/>
              <a:gd name="connsiteY5" fmla="*/ 10235 h 10358"/>
              <a:gd name="connsiteX6" fmla="*/ 10024 w 10354"/>
              <a:gd name="connsiteY6" fmla="*/ 9723 h 10358"/>
              <a:gd name="connsiteX7" fmla="*/ 10344 w 10354"/>
              <a:gd name="connsiteY7" fmla="*/ 4972 h 10358"/>
              <a:gd name="connsiteX8" fmla="*/ 9762 w 10354"/>
              <a:gd name="connsiteY8" fmla="*/ 469 h 10358"/>
              <a:gd name="connsiteX0" fmla="*/ 9758 w 10350"/>
              <a:gd name="connsiteY0" fmla="*/ 469 h 10393"/>
              <a:gd name="connsiteX1" fmla="*/ 5193 w 10350"/>
              <a:gd name="connsiteY1" fmla="*/ 212 h 10393"/>
              <a:gd name="connsiteX2" fmla="*/ 566 w 10350"/>
              <a:gd name="connsiteY2" fmla="*/ 426 h 10393"/>
              <a:gd name="connsiteX3" fmla="*/ 12 w 10350"/>
              <a:gd name="connsiteY3" fmla="*/ 5464 h 10393"/>
              <a:gd name="connsiteX4" fmla="*/ 603 w 10350"/>
              <a:gd name="connsiteY4" fmla="*/ 9925 h 10393"/>
              <a:gd name="connsiteX5" fmla="*/ 5209 w 10350"/>
              <a:gd name="connsiteY5" fmla="*/ 10235 h 10393"/>
              <a:gd name="connsiteX6" fmla="*/ 10020 w 10350"/>
              <a:gd name="connsiteY6" fmla="*/ 9723 h 10393"/>
              <a:gd name="connsiteX7" fmla="*/ 10340 w 10350"/>
              <a:gd name="connsiteY7" fmla="*/ 4972 h 10393"/>
              <a:gd name="connsiteX8" fmla="*/ 9758 w 10350"/>
              <a:gd name="connsiteY8" fmla="*/ 469 h 10393"/>
              <a:gd name="connsiteX0" fmla="*/ 9759 w 10351"/>
              <a:gd name="connsiteY0" fmla="*/ 469 h 10325"/>
              <a:gd name="connsiteX1" fmla="*/ 5194 w 10351"/>
              <a:gd name="connsiteY1" fmla="*/ 212 h 10325"/>
              <a:gd name="connsiteX2" fmla="*/ 567 w 10351"/>
              <a:gd name="connsiteY2" fmla="*/ 426 h 10325"/>
              <a:gd name="connsiteX3" fmla="*/ 13 w 10351"/>
              <a:gd name="connsiteY3" fmla="*/ 5464 h 10325"/>
              <a:gd name="connsiteX4" fmla="*/ 638 w 10351"/>
              <a:gd name="connsiteY4" fmla="*/ 9808 h 10325"/>
              <a:gd name="connsiteX5" fmla="*/ 5210 w 10351"/>
              <a:gd name="connsiteY5" fmla="*/ 10235 h 10325"/>
              <a:gd name="connsiteX6" fmla="*/ 10021 w 10351"/>
              <a:gd name="connsiteY6" fmla="*/ 9723 h 10325"/>
              <a:gd name="connsiteX7" fmla="*/ 10341 w 10351"/>
              <a:gd name="connsiteY7" fmla="*/ 4972 h 10325"/>
              <a:gd name="connsiteX8" fmla="*/ 9759 w 10351"/>
              <a:gd name="connsiteY8" fmla="*/ 469 h 10325"/>
              <a:gd name="connsiteX0" fmla="*/ 9759 w 10351"/>
              <a:gd name="connsiteY0" fmla="*/ 469 h 10269"/>
              <a:gd name="connsiteX1" fmla="*/ 5194 w 10351"/>
              <a:gd name="connsiteY1" fmla="*/ 212 h 10269"/>
              <a:gd name="connsiteX2" fmla="*/ 567 w 10351"/>
              <a:gd name="connsiteY2" fmla="*/ 426 h 10269"/>
              <a:gd name="connsiteX3" fmla="*/ 13 w 10351"/>
              <a:gd name="connsiteY3" fmla="*/ 5464 h 10269"/>
              <a:gd name="connsiteX4" fmla="*/ 638 w 10351"/>
              <a:gd name="connsiteY4" fmla="*/ 9808 h 10269"/>
              <a:gd name="connsiteX5" fmla="*/ 5176 w 10351"/>
              <a:gd name="connsiteY5" fmla="*/ 10118 h 10269"/>
              <a:gd name="connsiteX6" fmla="*/ 10021 w 10351"/>
              <a:gd name="connsiteY6" fmla="*/ 9723 h 10269"/>
              <a:gd name="connsiteX7" fmla="*/ 10341 w 10351"/>
              <a:gd name="connsiteY7" fmla="*/ 4972 h 10269"/>
              <a:gd name="connsiteX8" fmla="*/ 9759 w 10351"/>
              <a:gd name="connsiteY8" fmla="*/ 469 h 10269"/>
              <a:gd name="connsiteX0" fmla="*/ 9759 w 10351"/>
              <a:gd name="connsiteY0" fmla="*/ 469 h 10260"/>
              <a:gd name="connsiteX1" fmla="*/ 5194 w 10351"/>
              <a:gd name="connsiteY1" fmla="*/ 212 h 10260"/>
              <a:gd name="connsiteX2" fmla="*/ 567 w 10351"/>
              <a:gd name="connsiteY2" fmla="*/ 426 h 10260"/>
              <a:gd name="connsiteX3" fmla="*/ 13 w 10351"/>
              <a:gd name="connsiteY3" fmla="*/ 5464 h 10260"/>
              <a:gd name="connsiteX4" fmla="*/ 638 w 10351"/>
              <a:gd name="connsiteY4" fmla="*/ 9808 h 10260"/>
              <a:gd name="connsiteX5" fmla="*/ 5176 w 10351"/>
              <a:gd name="connsiteY5" fmla="*/ 10118 h 10260"/>
              <a:gd name="connsiteX6" fmla="*/ 10021 w 10351"/>
              <a:gd name="connsiteY6" fmla="*/ 9723 h 10260"/>
              <a:gd name="connsiteX7" fmla="*/ 10341 w 10351"/>
              <a:gd name="connsiteY7" fmla="*/ 4972 h 10260"/>
              <a:gd name="connsiteX8" fmla="*/ 9759 w 10351"/>
              <a:gd name="connsiteY8" fmla="*/ 469 h 10260"/>
              <a:gd name="connsiteX0" fmla="*/ 9759 w 10341"/>
              <a:gd name="connsiteY0" fmla="*/ 469 h 10225"/>
              <a:gd name="connsiteX1" fmla="*/ 5194 w 10341"/>
              <a:gd name="connsiteY1" fmla="*/ 212 h 10225"/>
              <a:gd name="connsiteX2" fmla="*/ 567 w 10341"/>
              <a:gd name="connsiteY2" fmla="*/ 426 h 10225"/>
              <a:gd name="connsiteX3" fmla="*/ 13 w 10341"/>
              <a:gd name="connsiteY3" fmla="*/ 5464 h 10225"/>
              <a:gd name="connsiteX4" fmla="*/ 638 w 10341"/>
              <a:gd name="connsiteY4" fmla="*/ 9808 h 10225"/>
              <a:gd name="connsiteX5" fmla="*/ 5176 w 10341"/>
              <a:gd name="connsiteY5" fmla="*/ 10118 h 10225"/>
              <a:gd name="connsiteX6" fmla="*/ 9853 w 10341"/>
              <a:gd name="connsiteY6" fmla="*/ 9665 h 10225"/>
              <a:gd name="connsiteX7" fmla="*/ 10341 w 10341"/>
              <a:gd name="connsiteY7" fmla="*/ 4972 h 10225"/>
              <a:gd name="connsiteX8" fmla="*/ 9759 w 10341"/>
              <a:gd name="connsiteY8" fmla="*/ 469 h 10225"/>
              <a:gd name="connsiteX0" fmla="*/ 9759 w 10341"/>
              <a:gd name="connsiteY0" fmla="*/ 469 h 10170"/>
              <a:gd name="connsiteX1" fmla="*/ 5194 w 10341"/>
              <a:gd name="connsiteY1" fmla="*/ 212 h 10170"/>
              <a:gd name="connsiteX2" fmla="*/ 567 w 10341"/>
              <a:gd name="connsiteY2" fmla="*/ 426 h 10170"/>
              <a:gd name="connsiteX3" fmla="*/ 13 w 10341"/>
              <a:gd name="connsiteY3" fmla="*/ 5464 h 10170"/>
              <a:gd name="connsiteX4" fmla="*/ 638 w 10341"/>
              <a:gd name="connsiteY4" fmla="*/ 9808 h 10170"/>
              <a:gd name="connsiteX5" fmla="*/ 5176 w 10341"/>
              <a:gd name="connsiteY5" fmla="*/ 10118 h 10170"/>
              <a:gd name="connsiteX6" fmla="*/ 9853 w 10341"/>
              <a:gd name="connsiteY6" fmla="*/ 9665 h 10170"/>
              <a:gd name="connsiteX7" fmla="*/ 10341 w 10341"/>
              <a:gd name="connsiteY7" fmla="*/ 4972 h 10170"/>
              <a:gd name="connsiteX8" fmla="*/ 9759 w 10341"/>
              <a:gd name="connsiteY8" fmla="*/ 469 h 10170"/>
              <a:gd name="connsiteX0" fmla="*/ 9759 w 10341"/>
              <a:gd name="connsiteY0" fmla="*/ 469 h 10170"/>
              <a:gd name="connsiteX1" fmla="*/ 5194 w 10341"/>
              <a:gd name="connsiteY1" fmla="*/ 212 h 10170"/>
              <a:gd name="connsiteX2" fmla="*/ 567 w 10341"/>
              <a:gd name="connsiteY2" fmla="*/ 426 h 10170"/>
              <a:gd name="connsiteX3" fmla="*/ 13 w 10341"/>
              <a:gd name="connsiteY3" fmla="*/ 5464 h 10170"/>
              <a:gd name="connsiteX4" fmla="*/ 638 w 10341"/>
              <a:gd name="connsiteY4" fmla="*/ 9808 h 10170"/>
              <a:gd name="connsiteX5" fmla="*/ 5176 w 10341"/>
              <a:gd name="connsiteY5" fmla="*/ 10118 h 10170"/>
              <a:gd name="connsiteX6" fmla="*/ 9853 w 10341"/>
              <a:gd name="connsiteY6" fmla="*/ 9665 h 10170"/>
              <a:gd name="connsiteX7" fmla="*/ 10341 w 10341"/>
              <a:gd name="connsiteY7" fmla="*/ 4972 h 10170"/>
              <a:gd name="connsiteX8" fmla="*/ 9759 w 10341"/>
              <a:gd name="connsiteY8" fmla="*/ 469 h 10170"/>
              <a:gd name="connsiteX0" fmla="*/ 9759 w 10341"/>
              <a:gd name="connsiteY0" fmla="*/ 469 h 10170"/>
              <a:gd name="connsiteX1" fmla="*/ 5194 w 10341"/>
              <a:gd name="connsiteY1" fmla="*/ 212 h 10170"/>
              <a:gd name="connsiteX2" fmla="*/ 567 w 10341"/>
              <a:gd name="connsiteY2" fmla="*/ 426 h 10170"/>
              <a:gd name="connsiteX3" fmla="*/ 13 w 10341"/>
              <a:gd name="connsiteY3" fmla="*/ 5464 h 10170"/>
              <a:gd name="connsiteX4" fmla="*/ 638 w 10341"/>
              <a:gd name="connsiteY4" fmla="*/ 9808 h 10170"/>
              <a:gd name="connsiteX5" fmla="*/ 5176 w 10341"/>
              <a:gd name="connsiteY5" fmla="*/ 10118 h 10170"/>
              <a:gd name="connsiteX6" fmla="*/ 9853 w 10341"/>
              <a:gd name="connsiteY6" fmla="*/ 9665 h 10170"/>
              <a:gd name="connsiteX7" fmla="*/ 10341 w 10341"/>
              <a:gd name="connsiteY7" fmla="*/ 4972 h 10170"/>
              <a:gd name="connsiteX8" fmla="*/ 9759 w 10341"/>
              <a:gd name="connsiteY8" fmla="*/ 469 h 10170"/>
              <a:gd name="connsiteX0" fmla="*/ 9759 w 10341"/>
              <a:gd name="connsiteY0" fmla="*/ 469 h 10170"/>
              <a:gd name="connsiteX1" fmla="*/ 5194 w 10341"/>
              <a:gd name="connsiteY1" fmla="*/ 212 h 10170"/>
              <a:gd name="connsiteX2" fmla="*/ 567 w 10341"/>
              <a:gd name="connsiteY2" fmla="*/ 426 h 10170"/>
              <a:gd name="connsiteX3" fmla="*/ 13 w 10341"/>
              <a:gd name="connsiteY3" fmla="*/ 5464 h 10170"/>
              <a:gd name="connsiteX4" fmla="*/ 638 w 10341"/>
              <a:gd name="connsiteY4" fmla="*/ 9808 h 10170"/>
              <a:gd name="connsiteX5" fmla="*/ 5176 w 10341"/>
              <a:gd name="connsiteY5" fmla="*/ 10118 h 10170"/>
              <a:gd name="connsiteX6" fmla="*/ 9853 w 10341"/>
              <a:gd name="connsiteY6" fmla="*/ 9665 h 10170"/>
              <a:gd name="connsiteX7" fmla="*/ 10341 w 10341"/>
              <a:gd name="connsiteY7" fmla="*/ 4972 h 10170"/>
              <a:gd name="connsiteX8" fmla="*/ 9759 w 10341"/>
              <a:gd name="connsiteY8" fmla="*/ 469 h 10170"/>
              <a:gd name="connsiteX0" fmla="*/ 9759 w 10343"/>
              <a:gd name="connsiteY0" fmla="*/ 469 h 10170"/>
              <a:gd name="connsiteX1" fmla="*/ 5194 w 10343"/>
              <a:gd name="connsiteY1" fmla="*/ 212 h 10170"/>
              <a:gd name="connsiteX2" fmla="*/ 567 w 10343"/>
              <a:gd name="connsiteY2" fmla="*/ 426 h 10170"/>
              <a:gd name="connsiteX3" fmla="*/ 13 w 10343"/>
              <a:gd name="connsiteY3" fmla="*/ 5464 h 10170"/>
              <a:gd name="connsiteX4" fmla="*/ 638 w 10343"/>
              <a:gd name="connsiteY4" fmla="*/ 9808 h 10170"/>
              <a:gd name="connsiteX5" fmla="*/ 5176 w 10343"/>
              <a:gd name="connsiteY5" fmla="*/ 10118 h 10170"/>
              <a:gd name="connsiteX6" fmla="*/ 9853 w 10343"/>
              <a:gd name="connsiteY6" fmla="*/ 9665 h 10170"/>
              <a:gd name="connsiteX7" fmla="*/ 10341 w 10343"/>
              <a:gd name="connsiteY7" fmla="*/ 4972 h 10170"/>
              <a:gd name="connsiteX8" fmla="*/ 9759 w 10343"/>
              <a:gd name="connsiteY8" fmla="*/ 469 h 10170"/>
              <a:gd name="connsiteX0" fmla="*/ 9759 w 10344"/>
              <a:gd name="connsiteY0" fmla="*/ 469 h 10166"/>
              <a:gd name="connsiteX1" fmla="*/ 5194 w 10344"/>
              <a:gd name="connsiteY1" fmla="*/ 212 h 10166"/>
              <a:gd name="connsiteX2" fmla="*/ 567 w 10344"/>
              <a:gd name="connsiteY2" fmla="*/ 426 h 10166"/>
              <a:gd name="connsiteX3" fmla="*/ 13 w 10344"/>
              <a:gd name="connsiteY3" fmla="*/ 5464 h 10166"/>
              <a:gd name="connsiteX4" fmla="*/ 638 w 10344"/>
              <a:gd name="connsiteY4" fmla="*/ 9808 h 10166"/>
              <a:gd name="connsiteX5" fmla="*/ 5176 w 10344"/>
              <a:gd name="connsiteY5" fmla="*/ 10118 h 10166"/>
              <a:gd name="connsiteX6" fmla="*/ 9875 w 10344"/>
              <a:gd name="connsiteY6" fmla="*/ 9723 h 10166"/>
              <a:gd name="connsiteX7" fmla="*/ 10341 w 10344"/>
              <a:gd name="connsiteY7" fmla="*/ 4972 h 10166"/>
              <a:gd name="connsiteX8" fmla="*/ 9759 w 10344"/>
              <a:gd name="connsiteY8" fmla="*/ 469 h 10166"/>
              <a:gd name="connsiteX0" fmla="*/ 9759 w 10341"/>
              <a:gd name="connsiteY0" fmla="*/ 469 h 10166"/>
              <a:gd name="connsiteX1" fmla="*/ 5194 w 10341"/>
              <a:gd name="connsiteY1" fmla="*/ 212 h 10166"/>
              <a:gd name="connsiteX2" fmla="*/ 567 w 10341"/>
              <a:gd name="connsiteY2" fmla="*/ 426 h 10166"/>
              <a:gd name="connsiteX3" fmla="*/ 13 w 10341"/>
              <a:gd name="connsiteY3" fmla="*/ 5464 h 10166"/>
              <a:gd name="connsiteX4" fmla="*/ 638 w 10341"/>
              <a:gd name="connsiteY4" fmla="*/ 9808 h 10166"/>
              <a:gd name="connsiteX5" fmla="*/ 5176 w 10341"/>
              <a:gd name="connsiteY5" fmla="*/ 10118 h 10166"/>
              <a:gd name="connsiteX6" fmla="*/ 9875 w 10341"/>
              <a:gd name="connsiteY6" fmla="*/ 9723 h 10166"/>
              <a:gd name="connsiteX7" fmla="*/ 10341 w 10341"/>
              <a:gd name="connsiteY7" fmla="*/ 4972 h 10166"/>
              <a:gd name="connsiteX8" fmla="*/ 9759 w 10341"/>
              <a:gd name="connsiteY8" fmla="*/ 469 h 10166"/>
              <a:gd name="connsiteX0" fmla="*/ 9759 w 10414"/>
              <a:gd name="connsiteY0" fmla="*/ 469 h 10224"/>
              <a:gd name="connsiteX1" fmla="*/ 5194 w 10414"/>
              <a:gd name="connsiteY1" fmla="*/ 212 h 10224"/>
              <a:gd name="connsiteX2" fmla="*/ 567 w 10414"/>
              <a:gd name="connsiteY2" fmla="*/ 426 h 10224"/>
              <a:gd name="connsiteX3" fmla="*/ 13 w 10414"/>
              <a:gd name="connsiteY3" fmla="*/ 5464 h 10224"/>
              <a:gd name="connsiteX4" fmla="*/ 638 w 10414"/>
              <a:gd name="connsiteY4" fmla="*/ 9808 h 10224"/>
              <a:gd name="connsiteX5" fmla="*/ 5176 w 10414"/>
              <a:gd name="connsiteY5" fmla="*/ 10118 h 10224"/>
              <a:gd name="connsiteX6" fmla="*/ 9875 w 10414"/>
              <a:gd name="connsiteY6" fmla="*/ 9723 h 10224"/>
              <a:gd name="connsiteX7" fmla="*/ 10307 w 10414"/>
              <a:gd name="connsiteY7" fmla="*/ 5166 h 10224"/>
              <a:gd name="connsiteX8" fmla="*/ 9759 w 10414"/>
              <a:gd name="connsiteY8" fmla="*/ 469 h 10224"/>
              <a:gd name="connsiteX0" fmla="*/ 9759 w 10336"/>
              <a:gd name="connsiteY0" fmla="*/ 469 h 10166"/>
              <a:gd name="connsiteX1" fmla="*/ 5194 w 10336"/>
              <a:gd name="connsiteY1" fmla="*/ 212 h 10166"/>
              <a:gd name="connsiteX2" fmla="*/ 567 w 10336"/>
              <a:gd name="connsiteY2" fmla="*/ 426 h 10166"/>
              <a:gd name="connsiteX3" fmla="*/ 13 w 10336"/>
              <a:gd name="connsiteY3" fmla="*/ 5464 h 10166"/>
              <a:gd name="connsiteX4" fmla="*/ 638 w 10336"/>
              <a:gd name="connsiteY4" fmla="*/ 9808 h 10166"/>
              <a:gd name="connsiteX5" fmla="*/ 5176 w 10336"/>
              <a:gd name="connsiteY5" fmla="*/ 10118 h 10166"/>
              <a:gd name="connsiteX6" fmla="*/ 9875 w 10336"/>
              <a:gd name="connsiteY6" fmla="*/ 9723 h 10166"/>
              <a:gd name="connsiteX7" fmla="*/ 10307 w 10336"/>
              <a:gd name="connsiteY7" fmla="*/ 5166 h 10166"/>
              <a:gd name="connsiteX8" fmla="*/ 9759 w 10336"/>
              <a:gd name="connsiteY8" fmla="*/ 469 h 10166"/>
              <a:gd name="connsiteX0" fmla="*/ 9759 w 10315"/>
              <a:gd name="connsiteY0" fmla="*/ 469 h 10166"/>
              <a:gd name="connsiteX1" fmla="*/ 5194 w 10315"/>
              <a:gd name="connsiteY1" fmla="*/ 212 h 10166"/>
              <a:gd name="connsiteX2" fmla="*/ 567 w 10315"/>
              <a:gd name="connsiteY2" fmla="*/ 426 h 10166"/>
              <a:gd name="connsiteX3" fmla="*/ 13 w 10315"/>
              <a:gd name="connsiteY3" fmla="*/ 5464 h 10166"/>
              <a:gd name="connsiteX4" fmla="*/ 638 w 10315"/>
              <a:gd name="connsiteY4" fmla="*/ 9808 h 10166"/>
              <a:gd name="connsiteX5" fmla="*/ 5176 w 10315"/>
              <a:gd name="connsiteY5" fmla="*/ 10118 h 10166"/>
              <a:gd name="connsiteX6" fmla="*/ 9875 w 10315"/>
              <a:gd name="connsiteY6" fmla="*/ 9723 h 10166"/>
              <a:gd name="connsiteX7" fmla="*/ 10307 w 10315"/>
              <a:gd name="connsiteY7" fmla="*/ 5166 h 10166"/>
              <a:gd name="connsiteX8" fmla="*/ 9759 w 10315"/>
              <a:gd name="connsiteY8" fmla="*/ 469 h 10166"/>
              <a:gd name="connsiteX0" fmla="*/ 9759 w 10309"/>
              <a:gd name="connsiteY0" fmla="*/ 469 h 10158"/>
              <a:gd name="connsiteX1" fmla="*/ 5194 w 10309"/>
              <a:gd name="connsiteY1" fmla="*/ 212 h 10158"/>
              <a:gd name="connsiteX2" fmla="*/ 567 w 10309"/>
              <a:gd name="connsiteY2" fmla="*/ 426 h 10158"/>
              <a:gd name="connsiteX3" fmla="*/ 13 w 10309"/>
              <a:gd name="connsiteY3" fmla="*/ 5464 h 10158"/>
              <a:gd name="connsiteX4" fmla="*/ 638 w 10309"/>
              <a:gd name="connsiteY4" fmla="*/ 9808 h 10158"/>
              <a:gd name="connsiteX5" fmla="*/ 5176 w 10309"/>
              <a:gd name="connsiteY5" fmla="*/ 10118 h 10158"/>
              <a:gd name="connsiteX6" fmla="*/ 9819 w 10309"/>
              <a:gd name="connsiteY6" fmla="*/ 9840 h 10158"/>
              <a:gd name="connsiteX7" fmla="*/ 10307 w 10309"/>
              <a:gd name="connsiteY7" fmla="*/ 5166 h 10158"/>
              <a:gd name="connsiteX8" fmla="*/ 9759 w 10309"/>
              <a:gd name="connsiteY8" fmla="*/ 469 h 10158"/>
              <a:gd name="connsiteX0" fmla="*/ 9759 w 10307"/>
              <a:gd name="connsiteY0" fmla="*/ 469 h 10158"/>
              <a:gd name="connsiteX1" fmla="*/ 5194 w 10307"/>
              <a:gd name="connsiteY1" fmla="*/ 212 h 10158"/>
              <a:gd name="connsiteX2" fmla="*/ 567 w 10307"/>
              <a:gd name="connsiteY2" fmla="*/ 426 h 10158"/>
              <a:gd name="connsiteX3" fmla="*/ 13 w 10307"/>
              <a:gd name="connsiteY3" fmla="*/ 5464 h 10158"/>
              <a:gd name="connsiteX4" fmla="*/ 638 w 10307"/>
              <a:gd name="connsiteY4" fmla="*/ 9808 h 10158"/>
              <a:gd name="connsiteX5" fmla="*/ 5176 w 10307"/>
              <a:gd name="connsiteY5" fmla="*/ 10118 h 10158"/>
              <a:gd name="connsiteX6" fmla="*/ 9819 w 10307"/>
              <a:gd name="connsiteY6" fmla="*/ 9840 h 10158"/>
              <a:gd name="connsiteX7" fmla="*/ 10307 w 10307"/>
              <a:gd name="connsiteY7" fmla="*/ 5166 h 10158"/>
              <a:gd name="connsiteX8" fmla="*/ 9759 w 10307"/>
              <a:gd name="connsiteY8" fmla="*/ 469 h 10158"/>
              <a:gd name="connsiteX0" fmla="*/ 9765 w 10313"/>
              <a:gd name="connsiteY0" fmla="*/ 469 h 10158"/>
              <a:gd name="connsiteX1" fmla="*/ 5200 w 10313"/>
              <a:gd name="connsiteY1" fmla="*/ 212 h 10158"/>
              <a:gd name="connsiteX2" fmla="*/ 573 w 10313"/>
              <a:gd name="connsiteY2" fmla="*/ 426 h 10158"/>
              <a:gd name="connsiteX3" fmla="*/ 19 w 10313"/>
              <a:gd name="connsiteY3" fmla="*/ 5464 h 10158"/>
              <a:gd name="connsiteX4" fmla="*/ 722 w 10313"/>
              <a:gd name="connsiteY4" fmla="*/ 9808 h 10158"/>
              <a:gd name="connsiteX5" fmla="*/ 5182 w 10313"/>
              <a:gd name="connsiteY5" fmla="*/ 10118 h 10158"/>
              <a:gd name="connsiteX6" fmla="*/ 9825 w 10313"/>
              <a:gd name="connsiteY6" fmla="*/ 9840 h 10158"/>
              <a:gd name="connsiteX7" fmla="*/ 10313 w 10313"/>
              <a:gd name="connsiteY7" fmla="*/ 5166 h 10158"/>
              <a:gd name="connsiteX8" fmla="*/ 9765 w 10313"/>
              <a:gd name="connsiteY8" fmla="*/ 469 h 10158"/>
              <a:gd name="connsiteX0" fmla="*/ 9765 w 10313"/>
              <a:gd name="connsiteY0" fmla="*/ 469 h 10189"/>
              <a:gd name="connsiteX1" fmla="*/ 5200 w 10313"/>
              <a:gd name="connsiteY1" fmla="*/ 212 h 10189"/>
              <a:gd name="connsiteX2" fmla="*/ 573 w 10313"/>
              <a:gd name="connsiteY2" fmla="*/ 426 h 10189"/>
              <a:gd name="connsiteX3" fmla="*/ 19 w 10313"/>
              <a:gd name="connsiteY3" fmla="*/ 5464 h 10189"/>
              <a:gd name="connsiteX4" fmla="*/ 722 w 10313"/>
              <a:gd name="connsiteY4" fmla="*/ 9866 h 10189"/>
              <a:gd name="connsiteX5" fmla="*/ 5182 w 10313"/>
              <a:gd name="connsiteY5" fmla="*/ 10118 h 10189"/>
              <a:gd name="connsiteX6" fmla="*/ 9825 w 10313"/>
              <a:gd name="connsiteY6" fmla="*/ 9840 h 10189"/>
              <a:gd name="connsiteX7" fmla="*/ 10313 w 10313"/>
              <a:gd name="connsiteY7" fmla="*/ 5166 h 10189"/>
              <a:gd name="connsiteX8" fmla="*/ 9765 w 10313"/>
              <a:gd name="connsiteY8" fmla="*/ 469 h 10189"/>
              <a:gd name="connsiteX0" fmla="*/ 9765 w 10313"/>
              <a:gd name="connsiteY0" fmla="*/ 469 h 10154"/>
              <a:gd name="connsiteX1" fmla="*/ 5200 w 10313"/>
              <a:gd name="connsiteY1" fmla="*/ 212 h 10154"/>
              <a:gd name="connsiteX2" fmla="*/ 573 w 10313"/>
              <a:gd name="connsiteY2" fmla="*/ 426 h 10154"/>
              <a:gd name="connsiteX3" fmla="*/ 19 w 10313"/>
              <a:gd name="connsiteY3" fmla="*/ 5464 h 10154"/>
              <a:gd name="connsiteX4" fmla="*/ 722 w 10313"/>
              <a:gd name="connsiteY4" fmla="*/ 9866 h 10154"/>
              <a:gd name="connsiteX5" fmla="*/ 5182 w 10313"/>
              <a:gd name="connsiteY5" fmla="*/ 10118 h 10154"/>
              <a:gd name="connsiteX6" fmla="*/ 9825 w 10313"/>
              <a:gd name="connsiteY6" fmla="*/ 9840 h 10154"/>
              <a:gd name="connsiteX7" fmla="*/ 10313 w 10313"/>
              <a:gd name="connsiteY7" fmla="*/ 5166 h 10154"/>
              <a:gd name="connsiteX8" fmla="*/ 9765 w 10313"/>
              <a:gd name="connsiteY8" fmla="*/ 469 h 10154"/>
              <a:gd name="connsiteX0" fmla="*/ 9765 w 10313"/>
              <a:gd name="connsiteY0" fmla="*/ 469 h 10154"/>
              <a:gd name="connsiteX1" fmla="*/ 5200 w 10313"/>
              <a:gd name="connsiteY1" fmla="*/ 212 h 10154"/>
              <a:gd name="connsiteX2" fmla="*/ 573 w 10313"/>
              <a:gd name="connsiteY2" fmla="*/ 426 h 10154"/>
              <a:gd name="connsiteX3" fmla="*/ 19 w 10313"/>
              <a:gd name="connsiteY3" fmla="*/ 5464 h 10154"/>
              <a:gd name="connsiteX4" fmla="*/ 722 w 10313"/>
              <a:gd name="connsiteY4" fmla="*/ 9866 h 10154"/>
              <a:gd name="connsiteX5" fmla="*/ 5182 w 10313"/>
              <a:gd name="connsiteY5" fmla="*/ 10118 h 10154"/>
              <a:gd name="connsiteX6" fmla="*/ 9825 w 10313"/>
              <a:gd name="connsiteY6" fmla="*/ 9840 h 10154"/>
              <a:gd name="connsiteX7" fmla="*/ 10313 w 10313"/>
              <a:gd name="connsiteY7" fmla="*/ 5166 h 10154"/>
              <a:gd name="connsiteX8" fmla="*/ 9765 w 10313"/>
              <a:gd name="connsiteY8" fmla="*/ 469 h 10154"/>
              <a:gd name="connsiteX0" fmla="*/ 9765 w 10313"/>
              <a:gd name="connsiteY0" fmla="*/ 469 h 10154"/>
              <a:gd name="connsiteX1" fmla="*/ 5200 w 10313"/>
              <a:gd name="connsiteY1" fmla="*/ 212 h 10154"/>
              <a:gd name="connsiteX2" fmla="*/ 573 w 10313"/>
              <a:gd name="connsiteY2" fmla="*/ 426 h 10154"/>
              <a:gd name="connsiteX3" fmla="*/ 19 w 10313"/>
              <a:gd name="connsiteY3" fmla="*/ 5464 h 10154"/>
              <a:gd name="connsiteX4" fmla="*/ 722 w 10313"/>
              <a:gd name="connsiteY4" fmla="*/ 9866 h 10154"/>
              <a:gd name="connsiteX5" fmla="*/ 5182 w 10313"/>
              <a:gd name="connsiteY5" fmla="*/ 10118 h 10154"/>
              <a:gd name="connsiteX6" fmla="*/ 9825 w 10313"/>
              <a:gd name="connsiteY6" fmla="*/ 9840 h 10154"/>
              <a:gd name="connsiteX7" fmla="*/ 10313 w 10313"/>
              <a:gd name="connsiteY7" fmla="*/ 5166 h 10154"/>
              <a:gd name="connsiteX8" fmla="*/ 9765 w 10313"/>
              <a:gd name="connsiteY8" fmla="*/ 469 h 10154"/>
              <a:gd name="connsiteX0" fmla="*/ 9747 w 10295"/>
              <a:gd name="connsiteY0" fmla="*/ 469 h 10293"/>
              <a:gd name="connsiteX1" fmla="*/ 5182 w 10295"/>
              <a:gd name="connsiteY1" fmla="*/ 212 h 10293"/>
              <a:gd name="connsiteX2" fmla="*/ 555 w 10295"/>
              <a:gd name="connsiteY2" fmla="*/ 426 h 10293"/>
              <a:gd name="connsiteX3" fmla="*/ 102 w 10295"/>
              <a:gd name="connsiteY3" fmla="*/ 5445 h 10293"/>
              <a:gd name="connsiteX4" fmla="*/ 704 w 10295"/>
              <a:gd name="connsiteY4" fmla="*/ 9866 h 10293"/>
              <a:gd name="connsiteX5" fmla="*/ 5164 w 10295"/>
              <a:gd name="connsiteY5" fmla="*/ 10118 h 10293"/>
              <a:gd name="connsiteX6" fmla="*/ 9807 w 10295"/>
              <a:gd name="connsiteY6" fmla="*/ 9840 h 10293"/>
              <a:gd name="connsiteX7" fmla="*/ 10295 w 10295"/>
              <a:gd name="connsiteY7" fmla="*/ 5166 h 10293"/>
              <a:gd name="connsiteX8" fmla="*/ 9747 w 10295"/>
              <a:gd name="connsiteY8" fmla="*/ 469 h 10293"/>
              <a:gd name="connsiteX0" fmla="*/ 9708 w 10256"/>
              <a:gd name="connsiteY0" fmla="*/ 386 h 10210"/>
              <a:gd name="connsiteX1" fmla="*/ 5143 w 10256"/>
              <a:gd name="connsiteY1" fmla="*/ 129 h 10210"/>
              <a:gd name="connsiteX2" fmla="*/ 594 w 10256"/>
              <a:gd name="connsiteY2" fmla="*/ 479 h 10210"/>
              <a:gd name="connsiteX3" fmla="*/ 63 w 10256"/>
              <a:gd name="connsiteY3" fmla="*/ 5362 h 10210"/>
              <a:gd name="connsiteX4" fmla="*/ 665 w 10256"/>
              <a:gd name="connsiteY4" fmla="*/ 9783 h 10210"/>
              <a:gd name="connsiteX5" fmla="*/ 5125 w 10256"/>
              <a:gd name="connsiteY5" fmla="*/ 10035 h 10210"/>
              <a:gd name="connsiteX6" fmla="*/ 9768 w 10256"/>
              <a:gd name="connsiteY6" fmla="*/ 9757 h 10210"/>
              <a:gd name="connsiteX7" fmla="*/ 10256 w 10256"/>
              <a:gd name="connsiteY7" fmla="*/ 5083 h 10210"/>
              <a:gd name="connsiteX8" fmla="*/ 9708 w 10256"/>
              <a:gd name="connsiteY8" fmla="*/ 386 h 10210"/>
              <a:gd name="connsiteX0" fmla="*/ 9672 w 10220"/>
              <a:gd name="connsiteY0" fmla="*/ 386 h 10210"/>
              <a:gd name="connsiteX1" fmla="*/ 5107 w 10220"/>
              <a:gd name="connsiteY1" fmla="*/ 129 h 10210"/>
              <a:gd name="connsiteX2" fmla="*/ 558 w 10220"/>
              <a:gd name="connsiteY2" fmla="*/ 479 h 10210"/>
              <a:gd name="connsiteX3" fmla="*/ 27 w 10220"/>
              <a:gd name="connsiteY3" fmla="*/ 5362 h 10210"/>
              <a:gd name="connsiteX4" fmla="*/ 629 w 10220"/>
              <a:gd name="connsiteY4" fmla="*/ 9783 h 10210"/>
              <a:gd name="connsiteX5" fmla="*/ 5089 w 10220"/>
              <a:gd name="connsiteY5" fmla="*/ 10035 h 10210"/>
              <a:gd name="connsiteX6" fmla="*/ 9732 w 10220"/>
              <a:gd name="connsiteY6" fmla="*/ 9757 h 10210"/>
              <a:gd name="connsiteX7" fmla="*/ 10220 w 10220"/>
              <a:gd name="connsiteY7" fmla="*/ 5083 h 10210"/>
              <a:gd name="connsiteX8" fmla="*/ 9672 w 10220"/>
              <a:gd name="connsiteY8" fmla="*/ 386 h 10210"/>
              <a:gd name="connsiteX0" fmla="*/ 9672 w 10220"/>
              <a:gd name="connsiteY0" fmla="*/ 386 h 10210"/>
              <a:gd name="connsiteX1" fmla="*/ 5107 w 10220"/>
              <a:gd name="connsiteY1" fmla="*/ 129 h 10210"/>
              <a:gd name="connsiteX2" fmla="*/ 558 w 10220"/>
              <a:gd name="connsiteY2" fmla="*/ 479 h 10210"/>
              <a:gd name="connsiteX3" fmla="*/ 27 w 10220"/>
              <a:gd name="connsiteY3" fmla="*/ 5362 h 10210"/>
              <a:gd name="connsiteX4" fmla="*/ 629 w 10220"/>
              <a:gd name="connsiteY4" fmla="*/ 9783 h 10210"/>
              <a:gd name="connsiteX5" fmla="*/ 5089 w 10220"/>
              <a:gd name="connsiteY5" fmla="*/ 10035 h 10210"/>
              <a:gd name="connsiteX6" fmla="*/ 9732 w 10220"/>
              <a:gd name="connsiteY6" fmla="*/ 9757 h 10210"/>
              <a:gd name="connsiteX7" fmla="*/ 10220 w 10220"/>
              <a:gd name="connsiteY7" fmla="*/ 5083 h 10210"/>
              <a:gd name="connsiteX8" fmla="*/ 9672 w 10220"/>
              <a:gd name="connsiteY8" fmla="*/ 386 h 10210"/>
              <a:gd name="connsiteX0" fmla="*/ 9616 w 10220"/>
              <a:gd name="connsiteY0" fmla="*/ 410 h 10176"/>
              <a:gd name="connsiteX1" fmla="*/ 5107 w 10220"/>
              <a:gd name="connsiteY1" fmla="*/ 95 h 10176"/>
              <a:gd name="connsiteX2" fmla="*/ 558 w 10220"/>
              <a:gd name="connsiteY2" fmla="*/ 445 h 10176"/>
              <a:gd name="connsiteX3" fmla="*/ 27 w 10220"/>
              <a:gd name="connsiteY3" fmla="*/ 5328 h 10176"/>
              <a:gd name="connsiteX4" fmla="*/ 629 w 10220"/>
              <a:gd name="connsiteY4" fmla="*/ 9749 h 10176"/>
              <a:gd name="connsiteX5" fmla="*/ 5089 w 10220"/>
              <a:gd name="connsiteY5" fmla="*/ 10001 h 10176"/>
              <a:gd name="connsiteX6" fmla="*/ 9732 w 10220"/>
              <a:gd name="connsiteY6" fmla="*/ 9723 h 10176"/>
              <a:gd name="connsiteX7" fmla="*/ 10220 w 10220"/>
              <a:gd name="connsiteY7" fmla="*/ 5049 h 10176"/>
              <a:gd name="connsiteX8" fmla="*/ 9616 w 10220"/>
              <a:gd name="connsiteY8" fmla="*/ 410 h 10176"/>
              <a:gd name="connsiteX0" fmla="*/ 9616 w 10255"/>
              <a:gd name="connsiteY0" fmla="*/ 410 h 10177"/>
              <a:gd name="connsiteX1" fmla="*/ 5107 w 10255"/>
              <a:gd name="connsiteY1" fmla="*/ 95 h 10177"/>
              <a:gd name="connsiteX2" fmla="*/ 558 w 10255"/>
              <a:gd name="connsiteY2" fmla="*/ 445 h 10177"/>
              <a:gd name="connsiteX3" fmla="*/ 27 w 10255"/>
              <a:gd name="connsiteY3" fmla="*/ 5328 h 10177"/>
              <a:gd name="connsiteX4" fmla="*/ 629 w 10255"/>
              <a:gd name="connsiteY4" fmla="*/ 9749 h 10177"/>
              <a:gd name="connsiteX5" fmla="*/ 5089 w 10255"/>
              <a:gd name="connsiteY5" fmla="*/ 10001 h 10177"/>
              <a:gd name="connsiteX6" fmla="*/ 9732 w 10255"/>
              <a:gd name="connsiteY6" fmla="*/ 9723 h 10177"/>
              <a:gd name="connsiteX7" fmla="*/ 10142 w 10255"/>
              <a:gd name="connsiteY7" fmla="*/ 5049 h 10177"/>
              <a:gd name="connsiteX8" fmla="*/ 9616 w 10255"/>
              <a:gd name="connsiteY8" fmla="*/ 410 h 10177"/>
              <a:gd name="connsiteX0" fmla="*/ 9616 w 10233"/>
              <a:gd name="connsiteY0" fmla="*/ 410 h 10183"/>
              <a:gd name="connsiteX1" fmla="*/ 5107 w 10233"/>
              <a:gd name="connsiteY1" fmla="*/ 95 h 10183"/>
              <a:gd name="connsiteX2" fmla="*/ 558 w 10233"/>
              <a:gd name="connsiteY2" fmla="*/ 445 h 10183"/>
              <a:gd name="connsiteX3" fmla="*/ 27 w 10233"/>
              <a:gd name="connsiteY3" fmla="*/ 5328 h 10183"/>
              <a:gd name="connsiteX4" fmla="*/ 629 w 10233"/>
              <a:gd name="connsiteY4" fmla="*/ 9749 h 10183"/>
              <a:gd name="connsiteX5" fmla="*/ 5089 w 10233"/>
              <a:gd name="connsiteY5" fmla="*/ 10001 h 10183"/>
              <a:gd name="connsiteX6" fmla="*/ 9687 w 10233"/>
              <a:gd name="connsiteY6" fmla="*/ 9587 h 10183"/>
              <a:gd name="connsiteX7" fmla="*/ 10142 w 10233"/>
              <a:gd name="connsiteY7" fmla="*/ 5049 h 10183"/>
              <a:gd name="connsiteX8" fmla="*/ 9616 w 10233"/>
              <a:gd name="connsiteY8" fmla="*/ 410 h 10183"/>
              <a:gd name="connsiteX0" fmla="*/ 9616 w 10157"/>
              <a:gd name="connsiteY0" fmla="*/ 410 h 10183"/>
              <a:gd name="connsiteX1" fmla="*/ 5107 w 10157"/>
              <a:gd name="connsiteY1" fmla="*/ 95 h 10183"/>
              <a:gd name="connsiteX2" fmla="*/ 558 w 10157"/>
              <a:gd name="connsiteY2" fmla="*/ 445 h 10183"/>
              <a:gd name="connsiteX3" fmla="*/ 27 w 10157"/>
              <a:gd name="connsiteY3" fmla="*/ 5328 h 10183"/>
              <a:gd name="connsiteX4" fmla="*/ 629 w 10157"/>
              <a:gd name="connsiteY4" fmla="*/ 9749 h 10183"/>
              <a:gd name="connsiteX5" fmla="*/ 5089 w 10157"/>
              <a:gd name="connsiteY5" fmla="*/ 10001 h 10183"/>
              <a:gd name="connsiteX6" fmla="*/ 9687 w 10157"/>
              <a:gd name="connsiteY6" fmla="*/ 9587 h 10183"/>
              <a:gd name="connsiteX7" fmla="*/ 10142 w 10157"/>
              <a:gd name="connsiteY7" fmla="*/ 5049 h 10183"/>
              <a:gd name="connsiteX8" fmla="*/ 9616 w 10157"/>
              <a:gd name="connsiteY8" fmla="*/ 410 h 10183"/>
              <a:gd name="connsiteX0" fmla="*/ 9616 w 10146"/>
              <a:gd name="connsiteY0" fmla="*/ 410 h 10183"/>
              <a:gd name="connsiteX1" fmla="*/ 5107 w 10146"/>
              <a:gd name="connsiteY1" fmla="*/ 95 h 10183"/>
              <a:gd name="connsiteX2" fmla="*/ 558 w 10146"/>
              <a:gd name="connsiteY2" fmla="*/ 445 h 10183"/>
              <a:gd name="connsiteX3" fmla="*/ 27 w 10146"/>
              <a:gd name="connsiteY3" fmla="*/ 5328 h 10183"/>
              <a:gd name="connsiteX4" fmla="*/ 629 w 10146"/>
              <a:gd name="connsiteY4" fmla="*/ 9749 h 10183"/>
              <a:gd name="connsiteX5" fmla="*/ 5089 w 10146"/>
              <a:gd name="connsiteY5" fmla="*/ 10001 h 10183"/>
              <a:gd name="connsiteX6" fmla="*/ 9687 w 10146"/>
              <a:gd name="connsiteY6" fmla="*/ 9587 h 10183"/>
              <a:gd name="connsiteX7" fmla="*/ 10142 w 10146"/>
              <a:gd name="connsiteY7" fmla="*/ 5049 h 10183"/>
              <a:gd name="connsiteX8" fmla="*/ 9616 w 10146"/>
              <a:gd name="connsiteY8" fmla="*/ 410 h 10183"/>
              <a:gd name="connsiteX0" fmla="*/ 9616 w 10180"/>
              <a:gd name="connsiteY0" fmla="*/ 410 h 10186"/>
              <a:gd name="connsiteX1" fmla="*/ 5107 w 10180"/>
              <a:gd name="connsiteY1" fmla="*/ 95 h 10186"/>
              <a:gd name="connsiteX2" fmla="*/ 558 w 10180"/>
              <a:gd name="connsiteY2" fmla="*/ 445 h 10186"/>
              <a:gd name="connsiteX3" fmla="*/ 27 w 10180"/>
              <a:gd name="connsiteY3" fmla="*/ 5328 h 10186"/>
              <a:gd name="connsiteX4" fmla="*/ 629 w 10180"/>
              <a:gd name="connsiteY4" fmla="*/ 9749 h 10186"/>
              <a:gd name="connsiteX5" fmla="*/ 5089 w 10180"/>
              <a:gd name="connsiteY5" fmla="*/ 10001 h 10186"/>
              <a:gd name="connsiteX6" fmla="*/ 9822 w 10180"/>
              <a:gd name="connsiteY6" fmla="*/ 9529 h 10186"/>
              <a:gd name="connsiteX7" fmla="*/ 10142 w 10180"/>
              <a:gd name="connsiteY7" fmla="*/ 5049 h 10186"/>
              <a:gd name="connsiteX8" fmla="*/ 9616 w 10180"/>
              <a:gd name="connsiteY8" fmla="*/ 410 h 10186"/>
              <a:gd name="connsiteX0" fmla="*/ 9616 w 10153"/>
              <a:gd name="connsiteY0" fmla="*/ 410 h 10186"/>
              <a:gd name="connsiteX1" fmla="*/ 5107 w 10153"/>
              <a:gd name="connsiteY1" fmla="*/ 95 h 10186"/>
              <a:gd name="connsiteX2" fmla="*/ 558 w 10153"/>
              <a:gd name="connsiteY2" fmla="*/ 445 h 10186"/>
              <a:gd name="connsiteX3" fmla="*/ 27 w 10153"/>
              <a:gd name="connsiteY3" fmla="*/ 5328 h 10186"/>
              <a:gd name="connsiteX4" fmla="*/ 629 w 10153"/>
              <a:gd name="connsiteY4" fmla="*/ 9749 h 10186"/>
              <a:gd name="connsiteX5" fmla="*/ 5089 w 10153"/>
              <a:gd name="connsiteY5" fmla="*/ 10001 h 10186"/>
              <a:gd name="connsiteX6" fmla="*/ 9822 w 10153"/>
              <a:gd name="connsiteY6" fmla="*/ 9529 h 10186"/>
              <a:gd name="connsiteX7" fmla="*/ 10142 w 10153"/>
              <a:gd name="connsiteY7" fmla="*/ 5049 h 10186"/>
              <a:gd name="connsiteX8" fmla="*/ 9616 w 10153"/>
              <a:gd name="connsiteY8" fmla="*/ 410 h 10186"/>
              <a:gd name="connsiteX0" fmla="*/ 9612 w 10149"/>
              <a:gd name="connsiteY0" fmla="*/ 410 h 10094"/>
              <a:gd name="connsiteX1" fmla="*/ 5103 w 10149"/>
              <a:gd name="connsiteY1" fmla="*/ 95 h 10094"/>
              <a:gd name="connsiteX2" fmla="*/ 554 w 10149"/>
              <a:gd name="connsiteY2" fmla="*/ 445 h 10094"/>
              <a:gd name="connsiteX3" fmla="*/ 23 w 10149"/>
              <a:gd name="connsiteY3" fmla="*/ 5328 h 10094"/>
              <a:gd name="connsiteX4" fmla="*/ 636 w 10149"/>
              <a:gd name="connsiteY4" fmla="*/ 9594 h 10094"/>
              <a:gd name="connsiteX5" fmla="*/ 5085 w 10149"/>
              <a:gd name="connsiteY5" fmla="*/ 10001 h 10094"/>
              <a:gd name="connsiteX6" fmla="*/ 9818 w 10149"/>
              <a:gd name="connsiteY6" fmla="*/ 9529 h 10094"/>
              <a:gd name="connsiteX7" fmla="*/ 10138 w 10149"/>
              <a:gd name="connsiteY7" fmla="*/ 5049 h 10094"/>
              <a:gd name="connsiteX8" fmla="*/ 9612 w 10149"/>
              <a:gd name="connsiteY8" fmla="*/ 410 h 10094"/>
              <a:gd name="connsiteX0" fmla="*/ 9621 w 10158"/>
              <a:gd name="connsiteY0" fmla="*/ 410 h 10013"/>
              <a:gd name="connsiteX1" fmla="*/ 5112 w 10158"/>
              <a:gd name="connsiteY1" fmla="*/ 95 h 10013"/>
              <a:gd name="connsiteX2" fmla="*/ 563 w 10158"/>
              <a:gd name="connsiteY2" fmla="*/ 445 h 10013"/>
              <a:gd name="connsiteX3" fmla="*/ 32 w 10158"/>
              <a:gd name="connsiteY3" fmla="*/ 5328 h 10013"/>
              <a:gd name="connsiteX4" fmla="*/ 645 w 10158"/>
              <a:gd name="connsiteY4" fmla="*/ 9594 h 10013"/>
              <a:gd name="connsiteX5" fmla="*/ 5094 w 10158"/>
              <a:gd name="connsiteY5" fmla="*/ 10001 h 10013"/>
              <a:gd name="connsiteX6" fmla="*/ 9827 w 10158"/>
              <a:gd name="connsiteY6" fmla="*/ 9529 h 10013"/>
              <a:gd name="connsiteX7" fmla="*/ 10147 w 10158"/>
              <a:gd name="connsiteY7" fmla="*/ 5049 h 10013"/>
              <a:gd name="connsiteX8" fmla="*/ 9621 w 10158"/>
              <a:gd name="connsiteY8" fmla="*/ 410 h 10013"/>
              <a:gd name="connsiteX0" fmla="*/ 9606 w 10143"/>
              <a:gd name="connsiteY0" fmla="*/ 410 h 10033"/>
              <a:gd name="connsiteX1" fmla="*/ 5097 w 10143"/>
              <a:gd name="connsiteY1" fmla="*/ 95 h 10033"/>
              <a:gd name="connsiteX2" fmla="*/ 548 w 10143"/>
              <a:gd name="connsiteY2" fmla="*/ 445 h 10033"/>
              <a:gd name="connsiteX3" fmla="*/ 17 w 10143"/>
              <a:gd name="connsiteY3" fmla="*/ 5328 h 10033"/>
              <a:gd name="connsiteX4" fmla="*/ 675 w 10143"/>
              <a:gd name="connsiteY4" fmla="*/ 9652 h 10033"/>
              <a:gd name="connsiteX5" fmla="*/ 5079 w 10143"/>
              <a:gd name="connsiteY5" fmla="*/ 10001 h 10033"/>
              <a:gd name="connsiteX6" fmla="*/ 9812 w 10143"/>
              <a:gd name="connsiteY6" fmla="*/ 9529 h 10033"/>
              <a:gd name="connsiteX7" fmla="*/ 10132 w 10143"/>
              <a:gd name="connsiteY7" fmla="*/ 5049 h 10033"/>
              <a:gd name="connsiteX8" fmla="*/ 9606 w 10143"/>
              <a:gd name="connsiteY8" fmla="*/ 410 h 10033"/>
              <a:gd name="connsiteX0" fmla="*/ 9604 w 10292"/>
              <a:gd name="connsiteY0" fmla="*/ 410 h 10068"/>
              <a:gd name="connsiteX1" fmla="*/ 5095 w 10292"/>
              <a:gd name="connsiteY1" fmla="*/ 95 h 10068"/>
              <a:gd name="connsiteX2" fmla="*/ 546 w 10292"/>
              <a:gd name="connsiteY2" fmla="*/ 445 h 10068"/>
              <a:gd name="connsiteX3" fmla="*/ 15 w 10292"/>
              <a:gd name="connsiteY3" fmla="*/ 5328 h 10068"/>
              <a:gd name="connsiteX4" fmla="*/ 673 w 10292"/>
              <a:gd name="connsiteY4" fmla="*/ 9652 h 10068"/>
              <a:gd name="connsiteX5" fmla="*/ 5077 w 10292"/>
              <a:gd name="connsiteY5" fmla="*/ 9884 h 10068"/>
              <a:gd name="connsiteX6" fmla="*/ 9810 w 10292"/>
              <a:gd name="connsiteY6" fmla="*/ 9529 h 10068"/>
              <a:gd name="connsiteX7" fmla="*/ 10130 w 10292"/>
              <a:gd name="connsiteY7" fmla="*/ 5049 h 10068"/>
              <a:gd name="connsiteX8" fmla="*/ 9604 w 10292"/>
              <a:gd name="connsiteY8" fmla="*/ 410 h 10068"/>
              <a:gd name="connsiteX0" fmla="*/ 9604 w 10130"/>
              <a:gd name="connsiteY0" fmla="*/ 410 h 10068"/>
              <a:gd name="connsiteX1" fmla="*/ 5095 w 10130"/>
              <a:gd name="connsiteY1" fmla="*/ 95 h 10068"/>
              <a:gd name="connsiteX2" fmla="*/ 546 w 10130"/>
              <a:gd name="connsiteY2" fmla="*/ 445 h 10068"/>
              <a:gd name="connsiteX3" fmla="*/ 15 w 10130"/>
              <a:gd name="connsiteY3" fmla="*/ 5328 h 10068"/>
              <a:gd name="connsiteX4" fmla="*/ 673 w 10130"/>
              <a:gd name="connsiteY4" fmla="*/ 9652 h 10068"/>
              <a:gd name="connsiteX5" fmla="*/ 5077 w 10130"/>
              <a:gd name="connsiteY5" fmla="*/ 9884 h 10068"/>
              <a:gd name="connsiteX6" fmla="*/ 9810 w 10130"/>
              <a:gd name="connsiteY6" fmla="*/ 9529 h 10068"/>
              <a:gd name="connsiteX7" fmla="*/ 10130 w 10130"/>
              <a:gd name="connsiteY7" fmla="*/ 5049 h 10068"/>
              <a:gd name="connsiteX8" fmla="*/ 9604 w 10130"/>
              <a:gd name="connsiteY8" fmla="*/ 410 h 10068"/>
              <a:gd name="connsiteX0" fmla="*/ 9604 w 10130"/>
              <a:gd name="connsiteY0" fmla="*/ 410 h 10068"/>
              <a:gd name="connsiteX1" fmla="*/ 5095 w 10130"/>
              <a:gd name="connsiteY1" fmla="*/ 95 h 10068"/>
              <a:gd name="connsiteX2" fmla="*/ 546 w 10130"/>
              <a:gd name="connsiteY2" fmla="*/ 445 h 10068"/>
              <a:gd name="connsiteX3" fmla="*/ 15 w 10130"/>
              <a:gd name="connsiteY3" fmla="*/ 5328 h 10068"/>
              <a:gd name="connsiteX4" fmla="*/ 673 w 10130"/>
              <a:gd name="connsiteY4" fmla="*/ 9652 h 10068"/>
              <a:gd name="connsiteX5" fmla="*/ 5077 w 10130"/>
              <a:gd name="connsiteY5" fmla="*/ 9884 h 10068"/>
              <a:gd name="connsiteX6" fmla="*/ 9810 w 10130"/>
              <a:gd name="connsiteY6" fmla="*/ 9529 h 10068"/>
              <a:gd name="connsiteX7" fmla="*/ 10130 w 10130"/>
              <a:gd name="connsiteY7" fmla="*/ 5049 h 10068"/>
              <a:gd name="connsiteX8" fmla="*/ 9604 w 10130"/>
              <a:gd name="connsiteY8" fmla="*/ 410 h 10068"/>
              <a:gd name="connsiteX0" fmla="*/ 9604 w 10130"/>
              <a:gd name="connsiteY0" fmla="*/ 410 h 10068"/>
              <a:gd name="connsiteX1" fmla="*/ 5095 w 10130"/>
              <a:gd name="connsiteY1" fmla="*/ 95 h 10068"/>
              <a:gd name="connsiteX2" fmla="*/ 546 w 10130"/>
              <a:gd name="connsiteY2" fmla="*/ 445 h 10068"/>
              <a:gd name="connsiteX3" fmla="*/ 15 w 10130"/>
              <a:gd name="connsiteY3" fmla="*/ 5328 h 10068"/>
              <a:gd name="connsiteX4" fmla="*/ 673 w 10130"/>
              <a:gd name="connsiteY4" fmla="*/ 9652 h 10068"/>
              <a:gd name="connsiteX5" fmla="*/ 5077 w 10130"/>
              <a:gd name="connsiteY5" fmla="*/ 9884 h 10068"/>
              <a:gd name="connsiteX6" fmla="*/ 9810 w 10130"/>
              <a:gd name="connsiteY6" fmla="*/ 9529 h 10068"/>
              <a:gd name="connsiteX7" fmla="*/ 10130 w 10130"/>
              <a:gd name="connsiteY7" fmla="*/ 5049 h 10068"/>
              <a:gd name="connsiteX8" fmla="*/ 9604 w 10130"/>
              <a:gd name="connsiteY8" fmla="*/ 410 h 10068"/>
              <a:gd name="connsiteX0" fmla="*/ 9604 w 10132"/>
              <a:gd name="connsiteY0" fmla="*/ 410 h 10068"/>
              <a:gd name="connsiteX1" fmla="*/ 5095 w 10132"/>
              <a:gd name="connsiteY1" fmla="*/ 95 h 10068"/>
              <a:gd name="connsiteX2" fmla="*/ 546 w 10132"/>
              <a:gd name="connsiteY2" fmla="*/ 445 h 10068"/>
              <a:gd name="connsiteX3" fmla="*/ 15 w 10132"/>
              <a:gd name="connsiteY3" fmla="*/ 5328 h 10068"/>
              <a:gd name="connsiteX4" fmla="*/ 673 w 10132"/>
              <a:gd name="connsiteY4" fmla="*/ 9652 h 10068"/>
              <a:gd name="connsiteX5" fmla="*/ 5077 w 10132"/>
              <a:gd name="connsiteY5" fmla="*/ 9884 h 10068"/>
              <a:gd name="connsiteX6" fmla="*/ 9810 w 10132"/>
              <a:gd name="connsiteY6" fmla="*/ 9529 h 10068"/>
              <a:gd name="connsiteX7" fmla="*/ 10130 w 10132"/>
              <a:gd name="connsiteY7" fmla="*/ 5049 h 10068"/>
              <a:gd name="connsiteX8" fmla="*/ 9604 w 10132"/>
              <a:gd name="connsiteY8" fmla="*/ 410 h 10068"/>
              <a:gd name="connsiteX0" fmla="*/ 9604 w 10132"/>
              <a:gd name="connsiteY0" fmla="*/ 410 h 10004"/>
              <a:gd name="connsiteX1" fmla="*/ 5095 w 10132"/>
              <a:gd name="connsiteY1" fmla="*/ 95 h 10004"/>
              <a:gd name="connsiteX2" fmla="*/ 546 w 10132"/>
              <a:gd name="connsiteY2" fmla="*/ 445 h 10004"/>
              <a:gd name="connsiteX3" fmla="*/ 15 w 10132"/>
              <a:gd name="connsiteY3" fmla="*/ 5328 h 10004"/>
              <a:gd name="connsiteX4" fmla="*/ 673 w 10132"/>
              <a:gd name="connsiteY4" fmla="*/ 9652 h 10004"/>
              <a:gd name="connsiteX5" fmla="*/ 5077 w 10132"/>
              <a:gd name="connsiteY5" fmla="*/ 9884 h 10004"/>
              <a:gd name="connsiteX6" fmla="*/ 9810 w 10132"/>
              <a:gd name="connsiteY6" fmla="*/ 9529 h 10004"/>
              <a:gd name="connsiteX7" fmla="*/ 10130 w 10132"/>
              <a:gd name="connsiteY7" fmla="*/ 5049 h 10004"/>
              <a:gd name="connsiteX8" fmla="*/ 9604 w 10132"/>
              <a:gd name="connsiteY8" fmla="*/ 410 h 10004"/>
              <a:gd name="connsiteX0" fmla="*/ 9604 w 10132"/>
              <a:gd name="connsiteY0" fmla="*/ 410 h 9972"/>
              <a:gd name="connsiteX1" fmla="*/ 5095 w 10132"/>
              <a:gd name="connsiteY1" fmla="*/ 95 h 9972"/>
              <a:gd name="connsiteX2" fmla="*/ 546 w 10132"/>
              <a:gd name="connsiteY2" fmla="*/ 445 h 9972"/>
              <a:gd name="connsiteX3" fmla="*/ 15 w 10132"/>
              <a:gd name="connsiteY3" fmla="*/ 5328 h 9972"/>
              <a:gd name="connsiteX4" fmla="*/ 673 w 10132"/>
              <a:gd name="connsiteY4" fmla="*/ 9652 h 9972"/>
              <a:gd name="connsiteX5" fmla="*/ 5077 w 10132"/>
              <a:gd name="connsiteY5" fmla="*/ 9884 h 9972"/>
              <a:gd name="connsiteX6" fmla="*/ 9810 w 10132"/>
              <a:gd name="connsiteY6" fmla="*/ 9529 h 9972"/>
              <a:gd name="connsiteX7" fmla="*/ 10130 w 10132"/>
              <a:gd name="connsiteY7" fmla="*/ 5049 h 9972"/>
              <a:gd name="connsiteX8" fmla="*/ 9604 w 10132"/>
              <a:gd name="connsiteY8" fmla="*/ 410 h 9972"/>
              <a:gd name="connsiteX0" fmla="*/ 9479 w 10000"/>
              <a:gd name="connsiteY0" fmla="*/ 411 h 10031"/>
              <a:gd name="connsiteX1" fmla="*/ 5029 w 10000"/>
              <a:gd name="connsiteY1" fmla="*/ 95 h 10031"/>
              <a:gd name="connsiteX2" fmla="*/ 539 w 10000"/>
              <a:gd name="connsiteY2" fmla="*/ 446 h 10031"/>
              <a:gd name="connsiteX3" fmla="*/ 15 w 10000"/>
              <a:gd name="connsiteY3" fmla="*/ 5343 h 10031"/>
              <a:gd name="connsiteX4" fmla="*/ 664 w 10000"/>
              <a:gd name="connsiteY4" fmla="*/ 9679 h 10031"/>
              <a:gd name="connsiteX5" fmla="*/ 5011 w 10000"/>
              <a:gd name="connsiteY5" fmla="*/ 9912 h 10031"/>
              <a:gd name="connsiteX6" fmla="*/ 9682 w 10000"/>
              <a:gd name="connsiteY6" fmla="*/ 9556 h 10031"/>
              <a:gd name="connsiteX7" fmla="*/ 9998 w 10000"/>
              <a:gd name="connsiteY7" fmla="*/ 5063 h 10031"/>
              <a:gd name="connsiteX8" fmla="*/ 9479 w 10000"/>
              <a:gd name="connsiteY8" fmla="*/ 411 h 10031"/>
              <a:gd name="connsiteX0" fmla="*/ 9472 w 9993"/>
              <a:gd name="connsiteY0" fmla="*/ 411 h 10019"/>
              <a:gd name="connsiteX1" fmla="*/ 5022 w 9993"/>
              <a:gd name="connsiteY1" fmla="*/ 95 h 10019"/>
              <a:gd name="connsiteX2" fmla="*/ 532 w 9993"/>
              <a:gd name="connsiteY2" fmla="*/ 446 h 10019"/>
              <a:gd name="connsiteX3" fmla="*/ 8 w 9993"/>
              <a:gd name="connsiteY3" fmla="*/ 5343 h 10019"/>
              <a:gd name="connsiteX4" fmla="*/ 557 w 9993"/>
              <a:gd name="connsiteY4" fmla="*/ 9660 h 10019"/>
              <a:gd name="connsiteX5" fmla="*/ 5004 w 9993"/>
              <a:gd name="connsiteY5" fmla="*/ 9912 h 10019"/>
              <a:gd name="connsiteX6" fmla="*/ 9675 w 9993"/>
              <a:gd name="connsiteY6" fmla="*/ 9556 h 10019"/>
              <a:gd name="connsiteX7" fmla="*/ 9991 w 9993"/>
              <a:gd name="connsiteY7" fmla="*/ 5063 h 10019"/>
              <a:gd name="connsiteX8" fmla="*/ 9472 w 9993"/>
              <a:gd name="connsiteY8" fmla="*/ 411 h 10019"/>
              <a:gd name="connsiteX0" fmla="*/ 9472 w 9993"/>
              <a:gd name="connsiteY0" fmla="*/ 410 h 10000"/>
              <a:gd name="connsiteX1" fmla="*/ 5019 w 9993"/>
              <a:gd name="connsiteY1" fmla="*/ 95 h 10000"/>
              <a:gd name="connsiteX2" fmla="*/ 569 w 9993"/>
              <a:gd name="connsiteY2" fmla="*/ 523 h 10000"/>
              <a:gd name="connsiteX3" fmla="*/ 1 w 9993"/>
              <a:gd name="connsiteY3" fmla="*/ 5333 h 10000"/>
              <a:gd name="connsiteX4" fmla="*/ 550 w 9993"/>
              <a:gd name="connsiteY4" fmla="*/ 9642 h 10000"/>
              <a:gd name="connsiteX5" fmla="*/ 5001 w 9993"/>
              <a:gd name="connsiteY5" fmla="*/ 9893 h 10000"/>
              <a:gd name="connsiteX6" fmla="*/ 9675 w 9993"/>
              <a:gd name="connsiteY6" fmla="*/ 9538 h 10000"/>
              <a:gd name="connsiteX7" fmla="*/ 9991 w 9993"/>
              <a:gd name="connsiteY7" fmla="*/ 5053 h 10000"/>
              <a:gd name="connsiteX8" fmla="*/ 9472 w 9993"/>
              <a:gd name="connsiteY8" fmla="*/ 410 h 10000"/>
              <a:gd name="connsiteX0" fmla="*/ 9401 w 10000"/>
              <a:gd name="connsiteY0" fmla="*/ 436 h 9968"/>
              <a:gd name="connsiteX1" fmla="*/ 5023 w 10000"/>
              <a:gd name="connsiteY1" fmla="*/ 63 h 9968"/>
              <a:gd name="connsiteX2" fmla="*/ 569 w 10000"/>
              <a:gd name="connsiteY2" fmla="*/ 491 h 9968"/>
              <a:gd name="connsiteX3" fmla="*/ 1 w 10000"/>
              <a:gd name="connsiteY3" fmla="*/ 5301 h 9968"/>
              <a:gd name="connsiteX4" fmla="*/ 550 w 10000"/>
              <a:gd name="connsiteY4" fmla="*/ 9610 h 9968"/>
              <a:gd name="connsiteX5" fmla="*/ 5005 w 10000"/>
              <a:gd name="connsiteY5" fmla="*/ 9861 h 9968"/>
              <a:gd name="connsiteX6" fmla="*/ 9682 w 10000"/>
              <a:gd name="connsiteY6" fmla="*/ 9506 h 9968"/>
              <a:gd name="connsiteX7" fmla="*/ 9998 w 10000"/>
              <a:gd name="connsiteY7" fmla="*/ 5021 h 9968"/>
              <a:gd name="connsiteX8" fmla="*/ 9401 w 10000"/>
              <a:gd name="connsiteY8" fmla="*/ 436 h 9968"/>
              <a:gd name="connsiteX0" fmla="*/ 9456 w 10000"/>
              <a:gd name="connsiteY0" fmla="*/ 427 h 10010"/>
              <a:gd name="connsiteX1" fmla="*/ 5023 w 10000"/>
              <a:gd name="connsiteY1" fmla="*/ 73 h 10010"/>
              <a:gd name="connsiteX2" fmla="*/ 569 w 10000"/>
              <a:gd name="connsiteY2" fmla="*/ 503 h 10010"/>
              <a:gd name="connsiteX3" fmla="*/ 1 w 10000"/>
              <a:gd name="connsiteY3" fmla="*/ 5328 h 10010"/>
              <a:gd name="connsiteX4" fmla="*/ 550 w 10000"/>
              <a:gd name="connsiteY4" fmla="*/ 9651 h 10010"/>
              <a:gd name="connsiteX5" fmla="*/ 5005 w 10000"/>
              <a:gd name="connsiteY5" fmla="*/ 9903 h 10010"/>
              <a:gd name="connsiteX6" fmla="*/ 9682 w 10000"/>
              <a:gd name="connsiteY6" fmla="*/ 9547 h 10010"/>
              <a:gd name="connsiteX7" fmla="*/ 9998 w 10000"/>
              <a:gd name="connsiteY7" fmla="*/ 5047 h 10010"/>
              <a:gd name="connsiteX8" fmla="*/ 9456 w 10000"/>
              <a:gd name="connsiteY8" fmla="*/ 427 h 10010"/>
              <a:gd name="connsiteX0" fmla="*/ 9458 w 10002"/>
              <a:gd name="connsiteY0" fmla="*/ 427 h 10010"/>
              <a:gd name="connsiteX1" fmla="*/ 5025 w 10002"/>
              <a:gd name="connsiteY1" fmla="*/ 73 h 10010"/>
              <a:gd name="connsiteX2" fmla="*/ 549 w 10002"/>
              <a:gd name="connsiteY2" fmla="*/ 444 h 10010"/>
              <a:gd name="connsiteX3" fmla="*/ 3 w 10002"/>
              <a:gd name="connsiteY3" fmla="*/ 5328 h 10010"/>
              <a:gd name="connsiteX4" fmla="*/ 552 w 10002"/>
              <a:gd name="connsiteY4" fmla="*/ 9651 h 10010"/>
              <a:gd name="connsiteX5" fmla="*/ 5007 w 10002"/>
              <a:gd name="connsiteY5" fmla="*/ 9903 h 10010"/>
              <a:gd name="connsiteX6" fmla="*/ 9684 w 10002"/>
              <a:gd name="connsiteY6" fmla="*/ 9547 h 10010"/>
              <a:gd name="connsiteX7" fmla="*/ 10000 w 10002"/>
              <a:gd name="connsiteY7" fmla="*/ 5047 h 10010"/>
              <a:gd name="connsiteX8" fmla="*/ 9458 w 10002"/>
              <a:gd name="connsiteY8" fmla="*/ 427 h 10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002" h="10010">
                <a:moveTo>
                  <a:pt x="9458" y="427"/>
                </a:moveTo>
                <a:cubicBezTo>
                  <a:pt x="8572" y="-295"/>
                  <a:pt x="6666" y="129"/>
                  <a:pt x="5025" y="73"/>
                </a:cubicBezTo>
                <a:cubicBezTo>
                  <a:pt x="3396" y="171"/>
                  <a:pt x="1083" y="-233"/>
                  <a:pt x="549" y="444"/>
                </a:cubicBezTo>
                <a:cubicBezTo>
                  <a:pt x="-74" y="1234"/>
                  <a:pt x="3" y="3794"/>
                  <a:pt x="3" y="5328"/>
                </a:cubicBezTo>
                <a:cubicBezTo>
                  <a:pt x="3" y="6862"/>
                  <a:pt x="97" y="9146"/>
                  <a:pt x="552" y="9651"/>
                </a:cubicBezTo>
                <a:cubicBezTo>
                  <a:pt x="1098" y="10255"/>
                  <a:pt x="3483" y="9920"/>
                  <a:pt x="5007" y="9903"/>
                </a:cubicBezTo>
                <a:cubicBezTo>
                  <a:pt x="6529" y="9886"/>
                  <a:pt x="9205" y="10083"/>
                  <a:pt x="9684" y="9547"/>
                </a:cubicBezTo>
                <a:cubicBezTo>
                  <a:pt x="10021" y="9168"/>
                  <a:pt x="10007" y="6583"/>
                  <a:pt x="10000" y="5047"/>
                </a:cubicBezTo>
                <a:cubicBezTo>
                  <a:pt x="9993" y="3512"/>
                  <a:pt x="10017" y="949"/>
                  <a:pt x="9458" y="427"/>
                </a:cubicBezTo>
                <a:close/>
              </a:path>
            </a:pathLst>
          </a:custGeom>
          <a:solidFill>
            <a:schemeClr val="bg1"/>
          </a:solidFill>
          <a:ln w="22225"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9"/>
          <p:cNvSpPr>
            <a:spLocks/>
          </p:cNvSpPr>
          <p:nvPr/>
        </p:nvSpPr>
        <p:spPr bwMode="auto">
          <a:xfrm rot="5106336">
            <a:off x="3270679" y="1551973"/>
            <a:ext cx="4275536" cy="2329561"/>
          </a:xfrm>
          <a:custGeom>
            <a:avLst/>
            <a:gdLst>
              <a:gd name="T0" fmla="*/ 2466 w 2671"/>
              <a:gd name="T1" fmla="*/ 92 h 1682"/>
              <a:gd name="T2" fmla="*/ 200 w 2671"/>
              <a:gd name="T3" fmla="*/ 99 h 1682"/>
              <a:gd name="T4" fmla="*/ 169 w 2671"/>
              <a:gd name="T5" fmla="*/ 1583 h 1682"/>
              <a:gd name="T6" fmla="*/ 2481 w 2671"/>
              <a:gd name="T7" fmla="*/ 1562 h 1682"/>
              <a:gd name="T8" fmla="*/ 2466 w 2671"/>
              <a:gd name="T9" fmla="*/ 92 h 1682"/>
              <a:gd name="connsiteX0" fmla="*/ 9074 w 9535"/>
              <a:gd name="connsiteY0" fmla="*/ 447 h 9722"/>
              <a:gd name="connsiteX1" fmla="*/ 544 w 9535"/>
              <a:gd name="connsiteY1" fmla="*/ 264 h 9722"/>
              <a:gd name="connsiteX2" fmla="*/ 475 w 9535"/>
              <a:gd name="connsiteY2" fmla="*/ 9311 h 9722"/>
              <a:gd name="connsiteX3" fmla="*/ 9131 w 9535"/>
              <a:gd name="connsiteY3" fmla="*/ 9187 h 9722"/>
              <a:gd name="connsiteX4" fmla="*/ 9074 w 9535"/>
              <a:gd name="connsiteY4" fmla="*/ 447 h 9722"/>
              <a:gd name="connsiteX0" fmla="*/ 9519 w 10001"/>
              <a:gd name="connsiteY0" fmla="*/ 986 h 10526"/>
              <a:gd name="connsiteX1" fmla="*/ 5107 w 10001"/>
              <a:gd name="connsiteY1" fmla="*/ 519 h 10526"/>
              <a:gd name="connsiteX2" fmla="*/ 573 w 10001"/>
              <a:gd name="connsiteY2" fmla="*/ 798 h 10526"/>
              <a:gd name="connsiteX3" fmla="*/ 500 w 10001"/>
              <a:gd name="connsiteY3" fmla="*/ 10103 h 10526"/>
              <a:gd name="connsiteX4" fmla="*/ 9578 w 10001"/>
              <a:gd name="connsiteY4" fmla="*/ 9976 h 10526"/>
              <a:gd name="connsiteX5" fmla="*/ 9519 w 10001"/>
              <a:gd name="connsiteY5" fmla="*/ 986 h 10526"/>
              <a:gd name="connsiteX0" fmla="*/ 9561 w 10043"/>
              <a:gd name="connsiteY0" fmla="*/ 870 h 10410"/>
              <a:gd name="connsiteX1" fmla="*/ 5149 w 10043"/>
              <a:gd name="connsiteY1" fmla="*/ 403 h 10410"/>
              <a:gd name="connsiteX2" fmla="*/ 533 w 10043"/>
              <a:gd name="connsiteY2" fmla="*/ 862 h 10410"/>
              <a:gd name="connsiteX3" fmla="*/ 542 w 10043"/>
              <a:gd name="connsiteY3" fmla="*/ 9987 h 10410"/>
              <a:gd name="connsiteX4" fmla="*/ 9620 w 10043"/>
              <a:gd name="connsiteY4" fmla="*/ 9860 h 10410"/>
              <a:gd name="connsiteX5" fmla="*/ 9561 w 10043"/>
              <a:gd name="connsiteY5" fmla="*/ 870 h 10410"/>
              <a:gd name="connsiteX0" fmla="*/ 9572 w 10054"/>
              <a:gd name="connsiteY0" fmla="*/ 835 h 10375"/>
              <a:gd name="connsiteX1" fmla="*/ 5160 w 10054"/>
              <a:gd name="connsiteY1" fmla="*/ 368 h 10375"/>
              <a:gd name="connsiteX2" fmla="*/ 544 w 10054"/>
              <a:gd name="connsiteY2" fmla="*/ 827 h 10375"/>
              <a:gd name="connsiteX3" fmla="*/ 553 w 10054"/>
              <a:gd name="connsiteY3" fmla="*/ 9952 h 10375"/>
              <a:gd name="connsiteX4" fmla="*/ 9631 w 10054"/>
              <a:gd name="connsiteY4" fmla="*/ 9825 h 10375"/>
              <a:gd name="connsiteX5" fmla="*/ 9572 w 10054"/>
              <a:gd name="connsiteY5" fmla="*/ 835 h 10375"/>
              <a:gd name="connsiteX0" fmla="*/ 9532 w 10014"/>
              <a:gd name="connsiteY0" fmla="*/ 835 h 10375"/>
              <a:gd name="connsiteX1" fmla="*/ 5120 w 10014"/>
              <a:gd name="connsiteY1" fmla="*/ 368 h 10375"/>
              <a:gd name="connsiteX2" fmla="*/ 504 w 10014"/>
              <a:gd name="connsiteY2" fmla="*/ 827 h 10375"/>
              <a:gd name="connsiteX3" fmla="*/ 513 w 10014"/>
              <a:gd name="connsiteY3" fmla="*/ 9952 h 10375"/>
              <a:gd name="connsiteX4" fmla="*/ 9591 w 10014"/>
              <a:gd name="connsiteY4" fmla="*/ 9825 h 10375"/>
              <a:gd name="connsiteX5" fmla="*/ 9532 w 10014"/>
              <a:gd name="connsiteY5" fmla="*/ 835 h 10375"/>
              <a:gd name="connsiteX0" fmla="*/ 9532 w 10014"/>
              <a:gd name="connsiteY0" fmla="*/ 653 h 10193"/>
              <a:gd name="connsiteX1" fmla="*/ 5120 w 10014"/>
              <a:gd name="connsiteY1" fmla="*/ 186 h 10193"/>
              <a:gd name="connsiteX2" fmla="*/ 504 w 10014"/>
              <a:gd name="connsiteY2" fmla="*/ 645 h 10193"/>
              <a:gd name="connsiteX3" fmla="*/ 513 w 10014"/>
              <a:gd name="connsiteY3" fmla="*/ 9770 h 10193"/>
              <a:gd name="connsiteX4" fmla="*/ 9591 w 10014"/>
              <a:gd name="connsiteY4" fmla="*/ 9643 h 10193"/>
              <a:gd name="connsiteX5" fmla="*/ 9532 w 10014"/>
              <a:gd name="connsiteY5" fmla="*/ 653 h 10193"/>
              <a:gd name="connsiteX0" fmla="*/ 9532 w 10014"/>
              <a:gd name="connsiteY0" fmla="*/ 579 h 10119"/>
              <a:gd name="connsiteX1" fmla="*/ 5120 w 10014"/>
              <a:gd name="connsiteY1" fmla="*/ 112 h 10119"/>
              <a:gd name="connsiteX2" fmla="*/ 504 w 10014"/>
              <a:gd name="connsiteY2" fmla="*/ 571 h 10119"/>
              <a:gd name="connsiteX3" fmla="*/ 513 w 10014"/>
              <a:gd name="connsiteY3" fmla="*/ 9696 h 10119"/>
              <a:gd name="connsiteX4" fmla="*/ 9591 w 10014"/>
              <a:gd name="connsiteY4" fmla="*/ 9569 h 10119"/>
              <a:gd name="connsiteX5" fmla="*/ 9532 w 10014"/>
              <a:gd name="connsiteY5" fmla="*/ 579 h 10119"/>
              <a:gd name="connsiteX0" fmla="*/ 9560 w 10042"/>
              <a:gd name="connsiteY0" fmla="*/ 783 h 10323"/>
              <a:gd name="connsiteX1" fmla="*/ 5132 w 10042"/>
              <a:gd name="connsiteY1" fmla="*/ 521 h 10323"/>
              <a:gd name="connsiteX2" fmla="*/ 532 w 10042"/>
              <a:gd name="connsiteY2" fmla="*/ 775 h 10323"/>
              <a:gd name="connsiteX3" fmla="*/ 541 w 10042"/>
              <a:gd name="connsiteY3" fmla="*/ 9900 h 10323"/>
              <a:gd name="connsiteX4" fmla="*/ 9619 w 10042"/>
              <a:gd name="connsiteY4" fmla="*/ 9773 h 10323"/>
              <a:gd name="connsiteX5" fmla="*/ 9560 w 10042"/>
              <a:gd name="connsiteY5" fmla="*/ 783 h 10323"/>
              <a:gd name="connsiteX0" fmla="*/ 9562 w 10044"/>
              <a:gd name="connsiteY0" fmla="*/ 560 h 10100"/>
              <a:gd name="connsiteX1" fmla="*/ 5134 w 10044"/>
              <a:gd name="connsiteY1" fmla="*/ 298 h 10100"/>
              <a:gd name="connsiteX2" fmla="*/ 534 w 10044"/>
              <a:gd name="connsiteY2" fmla="*/ 552 h 10100"/>
              <a:gd name="connsiteX3" fmla="*/ 543 w 10044"/>
              <a:gd name="connsiteY3" fmla="*/ 9677 h 10100"/>
              <a:gd name="connsiteX4" fmla="*/ 9621 w 10044"/>
              <a:gd name="connsiteY4" fmla="*/ 9550 h 10100"/>
              <a:gd name="connsiteX5" fmla="*/ 9562 w 10044"/>
              <a:gd name="connsiteY5" fmla="*/ 560 h 10100"/>
              <a:gd name="connsiteX0" fmla="*/ 9598 w 10080"/>
              <a:gd name="connsiteY0" fmla="*/ 482 h 10022"/>
              <a:gd name="connsiteX1" fmla="*/ 5170 w 10080"/>
              <a:gd name="connsiteY1" fmla="*/ 220 h 10022"/>
              <a:gd name="connsiteX2" fmla="*/ 504 w 10080"/>
              <a:gd name="connsiteY2" fmla="*/ 602 h 10022"/>
              <a:gd name="connsiteX3" fmla="*/ 579 w 10080"/>
              <a:gd name="connsiteY3" fmla="*/ 9599 h 10022"/>
              <a:gd name="connsiteX4" fmla="*/ 9657 w 10080"/>
              <a:gd name="connsiteY4" fmla="*/ 9472 h 10022"/>
              <a:gd name="connsiteX5" fmla="*/ 9598 w 10080"/>
              <a:gd name="connsiteY5" fmla="*/ 482 h 10022"/>
              <a:gd name="connsiteX0" fmla="*/ 9553 w 10035"/>
              <a:gd name="connsiteY0" fmla="*/ 453 h 9993"/>
              <a:gd name="connsiteX1" fmla="*/ 5125 w 10035"/>
              <a:gd name="connsiteY1" fmla="*/ 191 h 9993"/>
              <a:gd name="connsiteX2" fmla="*/ 459 w 10035"/>
              <a:gd name="connsiteY2" fmla="*/ 573 h 9993"/>
              <a:gd name="connsiteX3" fmla="*/ 534 w 10035"/>
              <a:gd name="connsiteY3" fmla="*/ 9570 h 9993"/>
              <a:gd name="connsiteX4" fmla="*/ 9612 w 10035"/>
              <a:gd name="connsiteY4" fmla="*/ 9443 h 9993"/>
              <a:gd name="connsiteX5" fmla="*/ 9553 w 10035"/>
              <a:gd name="connsiteY5" fmla="*/ 453 h 9993"/>
              <a:gd name="connsiteX0" fmla="*/ 9520 w 10000"/>
              <a:gd name="connsiteY0" fmla="*/ 453 h 10000"/>
              <a:gd name="connsiteX1" fmla="*/ 5107 w 10000"/>
              <a:gd name="connsiteY1" fmla="*/ 191 h 10000"/>
              <a:gd name="connsiteX2" fmla="*/ 457 w 10000"/>
              <a:gd name="connsiteY2" fmla="*/ 573 h 10000"/>
              <a:gd name="connsiteX3" fmla="*/ 532 w 10000"/>
              <a:gd name="connsiteY3" fmla="*/ 9577 h 10000"/>
              <a:gd name="connsiteX4" fmla="*/ 9578 w 10000"/>
              <a:gd name="connsiteY4" fmla="*/ 9450 h 10000"/>
              <a:gd name="connsiteX5" fmla="*/ 9520 w 10000"/>
              <a:gd name="connsiteY5" fmla="*/ 453 h 10000"/>
              <a:gd name="connsiteX0" fmla="*/ 9520 w 10000"/>
              <a:gd name="connsiteY0" fmla="*/ 445 h 9992"/>
              <a:gd name="connsiteX1" fmla="*/ 5107 w 10000"/>
              <a:gd name="connsiteY1" fmla="*/ 183 h 9992"/>
              <a:gd name="connsiteX2" fmla="*/ 457 w 10000"/>
              <a:gd name="connsiteY2" fmla="*/ 565 h 9992"/>
              <a:gd name="connsiteX3" fmla="*/ 532 w 10000"/>
              <a:gd name="connsiteY3" fmla="*/ 9569 h 9992"/>
              <a:gd name="connsiteX4" fmla="*/ 9578 w 10000"/>
              <a:gd name="connsiteY4" fmla="*/ 9442 h 9992"/>
              <a:gd name="connsiteX5" fmla="*/ 9520 w 10000"/>
              <a:gd name="connsiteY5" fmla="*/ 445 h 9992"/>
              <a:gd name="connsiteX0" fmla="*/ 9561 w 10041"/>
              <a:gd name="connsiteY0" fmla="*/ 695 h 10250"/>
              <a:gd name="connsiteX1" fmla="*/ 5115 w 10041"/>
              <a:gd name="connsiteY1" fmla="*/ 356 h 10250"/>
              <a:gd name="connsiteX2" fmla="*/ 498 w 10041"/>
              <a:gd name="connsiteY2" fmla="*/ 815 h 10250"/>
              <a:gd name="connsiteX3" fmla="*/ 573 w 10041"/>
              <a:gd name="connsiteY3" fmla="*/ 9827 h 10250"/>
              <a:gd name="connsiteX4" fmla="*/ 9619 w 10041"/>
              <a:gd name="connsiteY4" fmla="*/ 9700 h 10250"/>
              <a:gd name="connsiteX5" fmla="*/ 9561 w 10041"/>
              <a:gd name="connsiteY5" fmla="*/ 695 h 10250"/>
              <a:gd name="connsiteX0" fmla="*/ 9561 w 9999"/>
              <a:gd name="connsiteY0" fmla="*/ 695 h 10250"/>
              <a:gd name="connsiteX1" fmla="*/ 5115 w 9999"/>
              <a:gd name="connsiteY1" fmla="*/ 356 h 10250"/>
              <a:gd name="connsiteX2" fmla="*/ 498 w 9999"/>
              <a:gd name="connsiteY2" fmla="*/ 815 h 10250"/>
              <a:gd name="connsiteX3" fmla="*/ 573 w 9999"/>
              <a:gd name="connsiteY3" fmla="*/ 9827 h 10250"/>
              <a:gd name="connsiteX4" fmla="*/ 9619 w 9999"/>
              <a:gd name="connsiteY4" fmla="*/ 9700 h 10250"/>
              <a:gd name="connsiteX5" fmla="*/ 9561 w 9999"/>
              <a:gd name="connsiteY5" fmla="*/ 695 h 10250"/>
              <a:gd name="connsiteX0" fmla="*/ 9562 w 10000"/>
              <a:gd name="connsiteY0" fmla="*/ 678 h 10000"/>
              <a:gd name="connsiteX1" fmla="*/ 5116 w 10000"/>
              <a:gd name="connsiteY1" fmla="*/ 347 h 10000"/>
              <a:gd name="connsiteX2" fmla="*/ 498 w 10000"/>
              <a:gd name="connsiteY2" fmla="*/ 795 h 10000"/>
              <a:gd name="connsiteX3" fmla="*/ 573 w 10000"/>
              <a:gd name="connsiteY3" fmla="*/ 9587 h 10000"/>
              <a:gd name="connsiteX4" fmla="*/ 9620 w 10000"/>
              <a:gd name="connsiteY4" fmla="*/ 9463 h 10000"/>
              <a:gd name="connsiteX5" fmla="*/ 9562 w 10000"/>
              <a:gd name="connsiteY5" fmla="*/ 678 h 10000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604 w 10042"/>
              <a:gd name="connsiteY0" fmla="*/ 678 h 10231"/>
              <a:gd name="connsiteX1" fmla="*/ 5158 w 10042"/>
              <a:gd name="connsiteY1" fmla="*/ 347 h 10231"/>
              <a:gd name="connsiteX2" fmla="*/ 540 w 10042"/>
              <a:gd name="connsiteY2" fmla="*/ 795 h 10231"/>
              <a:gd name="connsiteX3" fmla="*/ 615 w 10042"/>
              <a:gd name="connsiteY3" fmla="*/ 9587 h 10231"/>
              <a:gd name="connsiteX4" fmla="*/ 5174 w 10042"/>
              <a:gd name="connsiteY4" fmla="*/ 10029 h 10231"/>
              <a:gd name="connsiteX5" fmla="*/ 9662 w 10042"/>
              <a:gd name="connsiteY5" fmla="*/ 9463 h 10231"/>
              <a:gd name="connsiteX6" fmla="*/ 9604 w 10042"/>
              <a:gd name="connsiteY6" fmla="*/ 678 h 10231"/>
              <a:gd name="connsiteX0" fmla="*/ 9631 w 10069"/>
              <a:gd name="connsiteY0" fmla="*/ 685 h 10297"/>
              <a:gd name="connsiteX1" fmla="*/ 5185 w 10069"/>
              <a:gd name="connsiteY1" fmla="*/ 354 h 10297"/>
              <a:gd name="connsiteX2" fmla="*/ 567 w 10069"/>
              <a:gd name="connsiteY2" fmla="*/ 802 h 10297"/>
              <a:gd name="connsiteX3" fmla="*/ 593 w 10069"/>
              <a:gd name="connsiteY3" fmla="*/ 9694 h 10297"/>
              <a:gd name="connsiteX4" fmla="*/ 5201 w 10069"/>
              <a:gd name="connsiteY4" fmla="*/ 10036 h 10297"/>
              <a:gd name="connsiteX5" fmla="*/ 9689 w 10069"/>
              <a:gd name="connsiteY5" fmla="*/ 9470 h 10297"/>
              <a:gd name="connsiteX6" fmla="*/ 9631 w 10069"/>
              <a:gd name="connsiteY6" fmla="*/ 685 h 10297"/>
              <a:gd name="connsiteX0" fmla="*/ 9642 w 10080"/>
              <a:gd name="connsiteY0" fmla="*/ 685 h 10204"/>
              <a:gd name="connsiteX1" fmla="*/ 5196 w 10080"/>
              <a:gd name="connsiteY1" fmla="*/ 354 h 10204"/>
              <a:gd name="connsiteX2" fmla="*/ 578 w 10080"/>
              <a:gd name="connsiteY2" fmla="*/ 802 h 10204"/>
              <a:gd name="connsiteX3" fmla="*/ 604 w 10080"/>
              <a:gd name="connsiteY3" fmla="*/ 9694 h 10204"/>
              <a:gd name="connsiteX4" fmla="*/ 5212 w 10080"/>
              <a:gd name="connsiteY4" fmla="*/ 10036 h 10204"/>
              <a:gd name="connsiteX5" fmla="*/ 9700 w 10080"/>
              <a:gd name="connsiteY5" fmla="*/ 9470 h 10204"/>
              <a:gd name="connsiteX6" fmla="*/ 9642 w 10080"/>
              <a:gd name="connsiteY6" fmla="*/ 685 h 10204"/>
              <a:gd name="connsiteX0" fmla="*/ 9642 w 10204"/>
              <a:gd name="connsiteY0" fmla="*/ 772 h 10409"/>
              <a:gd name="connsiteX1" fmla="*/ 5196 w 10204"/>
              <a:gd name="connsiteY1" fmla="*/ 441 h 10409"/>
              <a:gd name="connsiteX2" fmla="*/ 578 w 10204"/>
              <a:gd name="connsiteY2" fmla="*/ 889 h 10409"/>
              <a:gd name="connsiteX3" fmla="*/ 604 w 10204"/>
              <a:gd name="connsiteY3" fmla="*/ 9781 h 10409"/>
              <a:gd name="connsiteX4" fmla="*/ 5212 w 10204"/>
              <a:gd name="connsiteY4" fmla="*/ 10123 h 10409"/>
              <a:gd name="connsiteX5" fmla="*/ 9651 w 10204"/>
              <a:gd name="connsiteY5" fmla="*/ 9758 h 10409"/>
              <a:gd name="connsiteX6" fmla="*/ 9642 w 10204"/>
              <a:gd name="connsiteY6" fmla="*/ 772 h 10409"/>
              <a:gd name="connsiteX0" fmla="*/ 9642 w 10230"/>
              <a:gd name="connsiteY0" fmla="*/ 772 h 10250"/>
              <a:gd name="connsiteX1" fmla="*/ 5196 w 10230"/>
              <a:gd name="connsiteY1" fmla="*/ 441 h 10250"/>
              <a:gd name="connsiteX2" fmla="*/ 578 w 10230"/>
              <a:gd name="connsiteY2" fmla="*/ 889 h 10250"/>
              <a:gd name="connsiteX3" fmla="*/ 604 w 10230"/>
              <a:gd name="connsiteY3" fmla="*/ 9781 h 10250"/>
              <a:gd name="connsiteX4" fmla="*/ 5212 w 10230"/>
              <a:gd name="connsiteY4" fmla="*/ 10123 h 10250"/>
              <a:gd name="connsiteX5" fmla="*/ 9651 w 10230"/>
              <a:gd name="connsiteY5" fmla="*/ 9758 h 10250"/>
              <a:gd name="connsiteX6" fmla="*/ 9642 w 10230"/>
              <a:gd name="connsiteY6" fmla="*/ 772 h 10250"/>
              <a:gd name="connsiteX0" fmla="*/ 9642 w 10133"/>
              <a:gd name="connsiteY0" fmla="*/ 772 h 10250"/>
              <a:gd name="connsiteX1" fmla="*/ 5196 w 10133"/>
              <a:gd name="connsiteY1" fmla="*/ 441 h 10250"/>
              <a:gd name="connsiteX2" fmla="*/ 578 w 10133"/>
              <a:gd name="connsiteY2" fmla="*/ 889 h 10250"/>
              <a:gd name="connsiteX3" fmla="*/ 604 w 10133"/>
              <a:gd name="connsiteY3" fmla="*/ 9781 h 10250"/>
              <a:gd name="connsiteX4" fmla="*/ 5212 w 10133"/>
              <a:gd name="connsiteY4" fmla="*/ 10123 h 10250"/>
              <a:gd name="connsiteX5" fmla="*/ 9651 w 10133"/>
              <a:gd name="connsiteY5" fmla="*/ 9758 h 10250"/>
              <a:gd name="connsiteX6" fmla="*/ 9642 w 10133"/>
              <a:gd name="connsiteY6" fmla="*/ 772 h 10250"/>
              <a:gd name="connsiteX0" fmla="*/ 9642 w 10150"/>
              <a:gd name="connsiteY0" fmla="*/ 779 h 10263"/>
              <a:gd name="connsiteX1" fmla="*/ 5196 w 10150"/>
              <a:gd name="connsiteY1" fmla="*/ 448 h 10263"/>
              <a:gd name="connsiteX2" fmla="*/ 578 w 10150"/>
              <a:gd name="connsiteY2" fmla="*/ 896 h 10263"/>
              <a:gd name="connsiteX3" fmla="*/ 604 w 10150"/>
              <a:gd name="connsiteY3" fmla="*/ 9788 h 10263"/>
              <a:gd name="connsiteX4" fmla="*/ 5212 w 10150"/>
              <a:gd name="connsiteY4" fmla="*/ 10130 h 10263"/>
              <a:gd name="connsiteX5" fmla="*/ 9684 w 10150"/>
              <a:gd name="connsiteY5" fmla="*/ 9865 h 10263"/>
              <a:gd name="connsiteX6" fmla="*/ 9642 w 10150"/>
              <a:gd name="connsiteY6" fmla="*/ 779 h 10263"/>
              <a:gd name="connsiteX0" fmla="*/ 9642 w 10204"/>
              <a:gd name="connsiteY0" fmla="*/ 779 h 10257"/>
              <a:gd name="connsiteX1" fmla="*/ 5196 w 10204"/>
              <a:gd name="connsiteY1" fmla="*/ 448 h 10257"/>
              <a:gd name="connsiteX2" fmla="*/ 578 w 10204"/>
              <a:gd name="connsiteY2" fmla="*/ 896 h 10257"/>
              <a:gd name="connsiteX3" fmla="*/ 604 w 10204"/>
              <a:gd name="connsiteY3" fmla="*/ 9788 h 10257"/>
              <a:gd name="connsiteX4" fmla="*/ 5212 w 10204"/>
              <a:gd name="connsiteY4" fmla="*/ 10130 h 10257"/>
              <a:gd name="connsiteX5" fmla="*/ 9684 w 10204"/>
              <a:gd name="connsiteY5" fmla="*/ 9865 h 10257"/>
              <a:gd name="connsiteX6" fmla="*/ 9642 w 10204"/>
              <a:gd name="connsiteY6" fmla="*/ 779 h 10257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23"/>
              <a:gd name="connsiteY0" fmla="*/ 686 h 10164"/>
              <a:gd name="connsiteX1" fmla="*/ 5196 w 10223"/>
              <a:gd name="connsiteY1" fmla="*/ 355 h 10164"/>
              <a:gd name="connsiteX2" fmla="*/ 578 w 10223"/>
              <a:gd name="connsiteY2" fmla="*/ 803 h 10164"/>
              <a:gd name="connsiteX3" fmla="*/ 604 w 10223"/>
              <a:gd name="connsiteY3" fmla="*/ 9695 h 10164"/>
              <a:gd name="connsiteX4" fmla="*/ 5212 w 10223"/>
              <a:gd name="connsiteY4" fmla="*/ 10037 h 10164"/>
              <a:gd name="connsiteX5" fmla="*/ 9684 w 10223"/>
              <a:gd name="connsiteY5" fmla="*/ 9772 h 10164"/>
              <a:gd name="connsiteX6" fmla="*/ 10111 w 10223"/>
              <a:gd name="connsiteY6" fmla="*/ 5246 h 10164"/>
              <a:gd name="connsiteX7" fmla="*/ 9642 w 10223"/>
              <a:gd name="connsiteY7" fmla="*/ 686 h 10164"/>
              <a:gd name="connsiteX0" fmla="*/ 9642 w 10136"/>
              <a:gd name="connsiteY0" fmla="*/ 686 h 10164"/>
              <a:gd name="connsiteX1" fmla="*/ 5196 w 10136"/>
              <a:gd name="connsiteY1" fmla="*/ 355 h 10164"/>
              <a:gd name="connsiteX2" fmla="*/ 578 w 10136"/>
              <a:gd name="connsiteY2" fmla="*/ 803 h 10164"/>
              <a:gd name="connsiteX3" fmla="*/ 604 w 10136"/>
              <a:gd name="connsiteY3" fmla="*/ 9695 h 10164"/>
              <a:gd name="connsiteX4" fmla="*/ 5212 w 10136"/>
              <a:gd name="connsiteY4" fmla="*/ 10037 h 10164"/>
              <a:gd name="connsiteX5" fmla="*/ 9684 w 10136"/>
              <a:gd name="connsiteY5" fmla="*/ 9772 h 10164"/>
              <a:gd name="connsiteX6" fmla="*/ 10111 w 10136"/>
              <a:gd name="connsiteY6" fmla="*/ 5246 h 10164"/>
              <a:gd name="connsiteX7" fmla="*/ 9642 w 10136"/>
              <a:gd name="connsiteY7" fmla="*/ 686 h 10164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182"/>
              <a:gd name="connsiteY0" fmla="*/ 686 h 10202"/>
              <a:gd name="connsiteX1" fmla="*/ 5196 w 10182"/>
              <a:gd name="connsiteY1" fmla="*/ 355 h 10202"/>
              <a:gd name="connsiteX2" fmla="*/ 578 w 10182"/>
              <a:gd name="connsiteY2" fmla="*/ 803 h 10202"/>
              <a:gd name="connsiteX3" fmla="*/ 604 w 10182"/>
              <a:gd name="connsiteY3" fmla="*/ 9695 h 10202"/>
              <a:gd name="connsiteX4" fmla="*/ 5212 w 10182"/>
              <a:gd name="connsiteY4" fmla="*/ 10037 h 10202"/>
              <a:gd name="connsiteX5" fmla="*/ 9684 w 10182"/>
              <a:gd name="connsiteY5" fmla="*/ 9772 h 10202"/>
              <a:gd name="connsiteX6" fmla="*/ 10160 w 10182"/>
              <a:gd name="connsiteY6" fmla="*/ 5271 h 10202"/>
              <a:gd name="connsiteX7" fmla="*/ 9642 w 10182"/>
              <a:gd name="connsiteY7" fmla="*/ 686 h 10202"/>
              <a:gd name="connsiteX0" fmla="*/ 9642 w 10190"/>
              <a:gd name="connsiteY0" fmla="*/ 686 h 10164"/>
              <a:gd name="connsiteX1" fmla="*/ 5196 w 10190"/>
              <a:gd name="connsiteY1" fmla="*/ 355 h 10164"/>
              <a:gd name="connsiteX2" fmla="*/ 578 w 10190"/>
              <a:gd name="connsiteY2" fmla="*/ 803 h 10164"/>
              <a:gd name="connsiteX3" fmla="*/ 604 w 10190"/>
              <a:gd name="connsiteY3" fmla="*/ 9695 h 10164"/>
              <a:gd name="connsiteX4" fmla="*/ 5212 w 10190"/>
              <a:gd name="connsiteY4" fmla="*/ 10037 h 10164"/>
              <a:gd name="connsiteX5" fmla="*/ 9684 w 10190"/>
              <a:gd name="connsiteY5" fmla="*/ 9772 h 10164"/>
              <a:gd name="connsiteX6" fmla="*/ 10160 w 10190"/>
              <a:gd name="connsiteY6" fmla="*/ 5271 h 10164"/>
              <a:gd name="connsiteX7" fmla="*/ 9642 w 10190"/>
              <a:gd name="connsiteY7" fmla="*/ 686 h 10164"/>
              <a:gd name="connsiteX0" fmla="*/ 9642 w 10161"/>
              <a:gd name="connsiteY0" fmla="*/ 686 h 10164"/>
              <a:gd name="connsiteX1" fmla="*/ 5196 w 10161"/>
              <a:gd name="connsiteY1" fmla="*/ 355 h 10164"/>
              <a:gd name="connsiteX2" fmla="*/ 578 w 10161"/>
              <a:gd name="connsiteY2" fmla="*/ 803 h 10164"/>
              <a:gd name="connsiteX3" fmla="*/ 604 w 10161"/>
              <a:gd name="connsiteY3" fmla="*/ 9695 h 10164"/>
              <a:gd name="connsiteX4" fmla="*/ 5212 w 10161"/>
              <a:gd name="connsiteY4" fmla="*/ 10037 h 10164"/>
              <a:gd name="connsiteX5" fmla="*/ 9684 w 10161"/>
              <a:gd name="connsiteY5" fmla="*/ 9772 h 10164"/>
              <a:gd name="connsiteX6" fmla="*/ 10160 w 10161"/>
              <a:gd name="connsiteY6" fmla="*/ 5271 h 10164"/>
              <a:gd name="connsiteX7" fmla="*/ 9642 w 10161"/>
              <a:gd name="connsiteY7" fmla="*/ 686 h 10164"/>
              <a:gd name="connsiteX0" fmla="*/ 9625 w 10144"/>
              <a:gd name="connsiteY0" fmla="*/ 684 h 10149"/>
              <a:gd name="connsiteX1" fmla="*/ 5179 w 10144"/>
              <a:gd name="connsiteY1" fmla="*/ 353 h 10149"/>
              <a:gd name="connsiteX2" fmla="*/ 561 w 10144"/>
              <a:gd name="connsiteY2" fmla="*/ 801 h 10149"/>
              <a:gd name="connsiteX3" fmla="*/ 620 w 10144"/>
              <a:gd name="connsiteY3" fmla="*/ 9668 h 10149"/>
              <a:gd name="connsiteX4" fmla="*/ 5195 w 10144"/>
              <a:gd name="connsiteY4" fmla="*/ 10035 h 10149"/>
              <a:gd name="connsiteX5" fmla="*/ 9667 w 10144"/>
              <a:gd name="connsiteY5" fmla="*/ 9770 h 10149"/>
              <a:gd name="connsiteX6" fmla="*/ 10143 w 10144"/>
              <a:gd name="connsiteY6" fmla="*/ 5269 h 10149"/>
              <a:gd name="connsiteX7" fmla="*/ 9625 w 10144"/>
              <a:gd name="connsiteY7" fmla="*/ 684 h 10149"/>
              <a:gd name="connsiteX0" fmla="*/ 9625 w 10144"/>
              <a:gd name="connsiteY0" fmla="*/ 684 h 10122"/>
              <a:gd name="connsiteX1" fmla="*/ 5179 w 10144"/>
              <a:gd name="connsiteY1" fmla="*/ 353 h 10122"/>
              <a:gd name="connsiteX2" fmla="*/ 561 w 10144"/>
              <a:gd name="connsiteY2" fmla="*/ 801 h 10122"/>
              <a:gd name="connsiteX3" fmla="*/ 620 w 10144"/>
              <a:gd name="connsiteY3" fmla="*/ 9668 h 10122"/>
              <a:gd name="connsiteX4" fmla="*/ 5195 w 10144"/>
              <a:gd name="connsiteY4" fmla="*/ 10035 h 10122"/>
              <a:gd name="connsiteX5" fmla="*/ 9667 w 10144"/>
              <a:gd name="connsiteY5" fmla="*/ 9770 h 10122"/>
              <a:gd name="connsiteX6" fmla="*/ 10143 w 10144"/>
              <a:gd name="connsiteY6" fmla="*/ 5269 h 10122"/>
              <a:gd name="connsiteX7" fmla="*/ 9625 w 10144"/>
              <a:gd name="connsiteY7" fmla="*/ 684 h 10122"/>
              <a:gd name="connsiteX0" fmla="*/ 9601 w 10120"/>
              <a:gd name="connsiteY0" fmla="*/ 684 h 10446"/>
              <a:gd name="connsiteX1" fmla="*/ 5155 w 10120"/>
              <a:gd name="connsiteY1" fmla="*/ 353 h 10446"/>
              <a:gd name="connsiteX2" fmla="*/ 553 w 10120"/>
              <a:gd name="connsiteY2" fmla="*/ 801 h 10446"/>
              <a:gd name="connsiteX3" fmla="*/ 596 w 10120"/>
              <a:gd name="connsiteY3" fmla="*/ 9668 h 10446"/>
              <a:gd name="connsiteX4" fmla="*/ 5171 w 10120"/>
              <a:gd name="connsiteY4" fmla="*/ 10035 h 10446"/>
              <a:gd name="connsiteX5" fmla="*/ 9643 w 10120"/>
              <a:gd name="connsiteY5" fmla="*/ 9770 h 10446"/>
              <a:gd name="connsiteX6" fmla="*/ 10119 w 10120"/>
              <a:gd name="connsiteY6" fmla="*/ 5269 h 10446"/>
              <a:gd name="connsiteX7" fmla="*/ 9601 w 10120"/>
              <a:gd name="connsiteY7" fmla="*/ 684 h 10446"/>
              <a:gd name="connsiteX0" fmla="*/ 9599 w 10118"/>
              <a:gd name="connsiteY0" fmla="*/ 430 h 9905"/>
              <a:gd name="connsiteX1" fmla="*/ 5153 w 10118"/>
              <a:gd name="connsiteY1" fmla="*/ 99 h 9905"/>
              <a:gd name="connsiteX2" fmla="*/ 551 w 10118"/>
              <a:gd name="connsiteY2" fmla="*/ 547 h 9905"/>
              <a:gd name="connsiteX3" fmla="*/ 89 w 10118"/>
              <a:gd name="connsiteY3" fmla="*/ 4589 h 9905"/>
              <a:gd name="connsiteX4" fmla="*/ 594 w 10118"/>
              <a:gd name="connsiteY4" fmla="*/ 9414 h 9905"/>
              <a:gd name="connsiteX5" fmla="*/ 5169 w 10118"/>
              <a:gd name="connsiteY5" fmla="*/ 9781 h 9905"/>
              <a:gd name="connsiteX6" fmla="*/ 9641 w 10118"/>
              <a:gd name="connsiteY6" fmla="*/ 9516 h 9905"/>
              <a:gd name="connsiteX7" fmla="*/ 10117 w 10118"/>
              <a:gd name="connsiteY7" fmla="*/ 5015 h 9905"/>
              <a:gd name="connsiteX8" fmla="*/ 9599 w 10118"/>
              <a:gd name="connsiteY8" fmla="*/ 430 h 9905"/>
              <a:gd name="connsiteX0" fmla="*/ 9464 w 9977"/>
              <a:gd name="connsiteY0" fmla="*/ 434 h 10000"/>
              <a:gd name="connsiteX1" fmla="*/ 5070 w 9977"/>
              <a:gd name="connsiteY1" fmla="*/ 100 h 10000"/>
              <a:gd name="connsiteX2" fmla="*/ 522 w 9977"/>
              <a:gd name="connsiteY2" fmla="*/ 552 h 10000"/>
              <a:gd name="connsiteX3" fmla="*/ 65 w 9977"/>
              <a:gd name="connsiteY3" fmla="*/ 4633 h 10000"/>
              <a:gd name="connsiteX4" fmla="*/ 564 w 9977"/>
              <a:gd name="connsiteY4" fmla="*/ 9504 h 10000"/>
              <a:gd name="connsiteX5" fmla="*/ 5086 w 9977"/>
              <a:gd name="connsiteY5" fmla="*/ 9875 h 10000"/>
              <a:gd name="connsiteX6" fmla="*/ 9506 w 9977"/>
              <a:gd name="connsiteY6" fmla="*/ 9607 h 10000"/>
              <a:gd name="connsiteX7" fmla="*/ 9976 w 9977"/>
              <a:gd name="connsiteY7" fmla="*/ 5063 h 10000"/>
              <a:gd name="connsiteX8" fmla="*/ 9464 w 9977"/>
              <a:gd name="connsiteY8" fmla="*/ 434 h 10000"/>
              <a:gd name="connsiteX0" fmla="*/ 9486 w 10000"/>
              <a:gd name="connsiteY0" fmla="*/ 436 h 10002"/>
              <a:gd name="connsiteX1" fmla="*/ 5082 w 10000"/>
              <a:gd name="connsiteY1" fmla="*/ 102 h 10002"/>
              <a:gd name="connsiteX2" fmla="*/ 572 w 10000"/>
              <a:gd name="connsiteY2" fmla="*/ 377 h 10002"/>
              <a:gd name="connsiteX3" fmla="*/ 65 w 10000"/>
              <a:gd name="connsiteY3" fmla="*/ 4635 h 10002"/>
              <a:gd name="connsiteX4" fmla="*/ 565 w 10000"/>
              <a:gd name="connsiteY4" fmla="*/ 9506 h 10002"/>
              <a:gd name="connsiteX5" fmla="*/ 5098 w 10000"/>
              <a:gd name="connsiteY5" fmla="*/ 9877 h 10002"/>
              <a:gd name="connsiteX6" fmla="*/ 9528 w 10000"/>
              <a:gd name="connsiteY6" fmla="*/ 9609 h 10002"/>
              <a:gd name="connsiteX7" fmla="*/ 9999 w 10000"/>
              <a:gd name="connsiteY7" fmla="*/ 5065 h 10002"/>
              <a:gd name="connsiteX8" fmla="*/ 9486 w 10000"/>
              <a:gd name="connsiteY8" fmla="*/ 436 h 10002"/>
              <a:gd name="connsiteX0" fmla="*/ 9422 w 9936"/>
              <a:gd name="connsiteY0" fmla="*/ 436 h 9996"/>
              <a:gd name="connsiteX1" fmla="*/ 5018 w 9936"/>
              <a:gd name="connsiteY1" fmla="*/ 102 h 9996"/>
              <a:gd name="connsiteX2" fmla="*/ 508 w 9936"/>
              <a:gd name="connsiteY2" fmla="*/ 377 h 9996"/>
              <a:gd name="connsiteX3" fmla="*/ 1 w 9936"/>
              <a:gd name="connsiteY3" fmla="*/ 4635 h 9996"/>
              <a:gd name="connsiteX4" fmla="*/ 501 w 9936"/>
              <a:gd name="connsiteY4" fmla="*/ 9506 h 9996"/>
              <a:gd name="connsiteX5" fmla="*/ 5034 w 9936"/>
              <a:gd name="connsiteY5" fmla="*/ 9877 h 9996"/>
              <a:gd name="connsiteX6" fmla="*/ 9464 w 9936"/>
              <a:gd name="connsiteY6" fmla="*/ 9609 h 9996"/>
              <a:gd name="connsiteX7" fmla="*/ 9935 w 9936"/>
              <a:gd name="connsiteY7" fmla="*/ 5065 h 9996"/>
              <a:gd name="connsiteX8" fmla="*/ 9422 w 9936"/>
              <a:gd name="connsiteY8" fmla="*/ 436 h 9996"/>
              <a:gd name="connsiteX0" fmla="*/ 9483 w 9971"/>
              <a:gd name="connsiteY0" fmla="*/ 436 h 10000"/>
              <a:gd name="connsiteX1" fmla="*/ 5050 w 9971"/>
              <a:gd name="connsiteY1" fmla="*/ 102 h 10000"/>
              <a:gd name="connsiteX2" fmla="*/ 511 w 9971"/>
              <a:gd name="connsiteY2" fmla="*/ 377 h 10000"/>
              <a:gd name="connsiteX3" fmla="*/ 1 w 9971"/>
              <a:gd name="connsiteY3" fmla="*/ 4637 h 10000"/>
              <a:gd name="connsiteX4" fmla="*/ 504 w 9971"/>
              <a:gd name="connsiteY4" fmla="*/ 9510 h 10000"/>
              <a:gd name="connsiteX5" fmla="*/ 5066 w 9971"/>
              <a:gd name="connsiteY5" fmla="*/ 9881 h 10000"/>
              <a:gd name="connsiteX6" fmla="*/ 9525 w 9971"/>
              <a:gd name="connsiteY6" fmla="*/ 9613 h 10000"/>
              <a:gd name="connsiteX7" fmla="*/ 9968 w 9971"/>
              <a:gd name="connsiteY7" fmla="*/ 5067 h 10000"/>
              <a:gd name="connsiteX8" fmla="*/ 9483 w 9971"/>
              <a:gd name="connsiteY8" fmla="*/ 436 h 10000"/>
              <a:gd name="connsiteX0" fmla="*/ 9511 w 9999"/>
              <a:gd name="connsiteY0" fmla="*/ 436 h 10012"/>
              <a:gd name="connsiteX1" fmla="*/ 5065 w 9999"/>
              <a:gd name="connsiteY1" fmla="*/ 102 h 10012"/>
              <a:gd name="connsiteX2" fmla="*/ 512 w 9999"/>
              <a:gd name="connsiteY2" fmla="*/ 377 h 10012"/>
              <a:gd name="connsiteX3" fmla="*/ 1 w 9999"/>
              <a:gd name="connsiteY3" fmla="*/ 4637 h 10012"/>
              <a:gd name="connsiteX4" fmla="*/ 505 w 9999"/>
              <a:gd name="connsiteY4" fmla="*/ 9510 h 10012"/>
              <a:gd name="connsiteX5" fmla="*/ 5081 w 9999"/>
              <a:gd name="connsiteY5" fmla="*/ 9881 h 10012"/>
              <a:gd name="connsiteX6" fmla="*/ 9522 w 9999"/>
              <a:gd name="connsiteY6" fmla="*/ 9637 h 10012"/>
              <a:gd name="connsiteX7" fmla="*/ 9997 w 9999"/>
              <a:gd name="connsiteY7" fmla="*/ 5067 h 10012"/>
              <a:gd name="connsiteX8" fmla="*/ 9511 w 9999"/>
              <a:gd name="connsiteY8" fmla="*/ 436 h 10012"/>
              <a:gd name="connsiteX0" fmla="*/ 9512 w 10003"/>
              <a:gd name="connsiteY0" fmla="*/ 435 h 10000"/>
              <a:gd name="connsiteX1" fmla="*/ 5066 w 10003"/>
              <a:gd name="connsiteY1" fmla="*/ 102 h 10000"/>
              <a:gd name="connsiteX2" fmla="*/ 512 w 10003"/>
              <a:gd name="connsiteY2" fmla="*/ 377 h 10000"/>
              <a:gd name="connsiteX3" fmla="*/ 1 w 10003"/>
              <a:gd name="connsiteY3" fmla="*/ 4631 h 10000"/>
              <a:gd name="connsiteX4" fmla="*/ 505 w 10003"/>
              <a:gd name="connsiteY4" fmla="*/ 9499 h 10000"/>
              <a:gd name="connsiteX5" fmla="*/ 5082 w 10003"/>
              <a:gd name="connsiteY5" fmla="*/ 9869 h 10000"/>
              <a:gd name="connsiteX6" fmla="*/ 9523 w 10003"/>
              <a:gd name="connsiteY6" fmla="*/ 9625 h 10000"/>
              <a:gd name="connsiteX7" fmla="*/ 9998 w 10003"/>
              <a:gd name="connsiteY7" fmla="*/ 5061 h 10000"/>
              <a:gd name="connsiteX8" fmla="*/ 9512 w 10003"/>
              <a:gd name="connsiteY8" fmla="*/ 435 h 10000"/>
              <a:gd name="connsiteX0" fmla="*/ 9512 w 10003"/>
              <a:gd name="connsiteY0" fmla="*/ 435 h 10000"/>
              <a:gd name="connsiteX1" fmla="*/ 5066 w 10003"/>
              <a:gd name="connsiteY1" fmla="*/ 102 h 10000"/>
              <a:gd name="connsiteX2" fmla="*/ 512 w 10003"/>
              <a:gd name="connsiteY2" fmla="*/ 377 h 10000"/>
              <a:gd name="connsiteX3" fmla="*/ 1 w 10003"/>
              <a:gd name="connsiteY3" fmla="*/ 4631 h 10000"/>
              <a:gd name="connsiteX4" fmla="*/ 505 w 10003"/>
              <a:gd name="connsiteY4" fmla="*/ 9499 h 10000"/>
              <a:gd name="connsiteX5" fmla="*/ 5082 w 10003"/>
              <a:gd name="connsiteY5" fmla="*/ 9869 h 10000"/>
              <a:gd name="connsiteX6" fmla="*/ 9523 w 10003"/>
              <a:gd name="connsiteY6" fmla="*/ 9625 h 10000"/>
              <a:gd name="connsiteX7" fmla="*/ 9998 w 10003"/>
              <a:gd name="connsiteY7" fmla="*/ 5061 h 10000"/>
              <a:gd name="connsiteX8" fmla="*/ 9512 w 10003"/>
              <a:gd name="connsiteY8" fmla="*/ 435 h 10000"/>
              <a:gd name="connsiteX0" fmla="*/ 9577 w 10068"/>
              <a:gd name="connsiteY0" fmla="*/ 435 h 9994"/>
              <a:gd name="connsiteX1" fmla="*/ 5131 w 10068"/>
              <a:gd name="connsiteY1" fmla="*/ 102 h 9994"/>
              <a:gd name="connsiteX2" fmla="*/ 577 w 10068"/>
              <a:gd name="connsiteY2" fmla="*/ 377 h 9994"/>
              <a:gd name="connsiteX3" fmla="*/ 66 w 10068"/>
              <a:gd name="connsiteY3" fmla="*/ 4631 h 9994"/>
              <a:gd name="connsiteX4" fmla="*/ 570 w 10068"/>
              <a:gd name="connsiteY4" fmla="*/ 9499 h 9994"/>
              <a:gd name="connsiteX5" fmla="*/ 5162 w 10068"/>
              <a:gd name="connsiteY5" fmla="*/ 9845 h 9994"/>
              <a:gd name="connsiteX6" fmla="*/ 9588 w 10068"/>
              <a:gd name="connsiteY6" fmla="*/ 9625 h 9994"/>
              <a:gd name="connsiteX7" fmla="*/ 10063 w 10068"/>
              <a:gd name="connsiteY7" fmla="*/ 5061 h 9994"/>
              <a:gd name="connsiteX8" fmla="*/ 9577 w 10068"/>
              <a:gd name="connsiteY8" fmla="*/ 435 h 9994"/>
              <a:gd name="connsiteX0" fmla="*/ 9447 w 9935"/>
              <a:gd name="connsiteY0" fmla="*/ 435 h 10084"/>
              <a:gd name="connsiteX1" fmla="*/ 5031 w 9935"/>
              <a:gd name="connsiteY1" fmla="*/ 102 h 10084"/>
              <a:gd name="connsiteX2" fmla="*/ 508 w 9935"/>
              <a:gd name="connsiteY2" fmla="*/ 377 h 10084"/>
              <a:gd name="connsiteX3" fmla="*/ 1 w 9935"/>
              <a:gd name="connsiteY3" fmla="*/ 4634 h 10084"/>
              <a:gd name="connsiteX4" fmla="*/ 501 w 9935"/>
              <a:gd name="connsiteY4" fmla="*/ 9505 h 10084"/>
              <a:gd name="connsiteX5" fmla="*/ 5062 w 9935"/>
              <a:gd name="connsiteY5" fmla="*/ 9851 h 10084"/>
              <a:gd name="connsiteX6" fmla="*/ 9458 w 9935"/>
              <a:gd name="connsiteY6" fmla="*/ 9631 h 10084"/>
              <a:gd name="connsiteX7" fmla="*/ 9930 w 9935"/>
              <a:gd name="connsiteY7" fmla="*/ 5064 h 10084"/>
              <a:gd name="connsiteX8" fmla="*/ 9447 w 9935"/>
              <a:gd name="connsiteY8" fmla="*/ 435 h 10084"/>
              <a:gd name="connsiteX0" fmla="*/ 9509 w 10000"/>
              <a:gd name="connsiteY0" fmla="*/ 431 h 10000"/>
              <a:gd name="connsiteX1" fmla="*/ 5064 w 10000"/>
              <a:gd name="connsiteY1" fmla="*/ 101 h 10000"/>
              <a:gd name="connsiteX2" fmla="*/ 511 w 10000"/>
              <a:gd name="connsiteY2" fmla="*/ 374 h 10000"/>
              <a:gd name="connsiteX3" fmla="*/ 1 w 10000"/>
              <a:gd name="connsiteY3" fmla="*/ 4595 h 10000"/>
              <a:gd name="connsiteX4" fmla="*/ 504 w 10000"/>
              <a:gd name="connsiteY4" fmla="*/ 9426 h 10000"/>
              <a:gd name="connsiteX5" fmla="*/ 5095 w 10000"/>
              <a:gd name="connsiteY5" fmla="*/ 9769 h 10000"/>
              <a:gd name="connsiteX6" fmla="*/ 9520 w 10000"/>
              <a:gd name="connsiteY6" fmla="*/ 9551 h 10000"/>
              <a:gd name="connsiteX7" fmla="*/ 9995 w 10000"/>
              <a:gd name="connsiteY7" fmla="*/ 5022 h 10000"/>
              <a:gd name="connsiteX8" fmla="*/ 9509 w 10000"/>
              <a:gd name="connsiteY8" fmla="*/ 431 h 10000"/>
              <a:gd name="connsiteX0" fmla="*/ 9509 w 10000"/>
              <a:gd name="connsiteY0" fmla="*/ 431 h 9855"/>
              <a:gd name="connsiteX1" fmla="*/ 5064 w 10000"/>
              <a:gd name="connsiteY1" fmla="*/ 101 h 9855"/>
              <a:gd name="connsiteX2" fmla="*/ 511 w 10000"/>
              <a:gd name="connsiteY2" fmla="*/ 374 h 9855"/>
              <a:gd name="connsiteX3" fmla="*/ 1 w 10000"/>
              <a:gd name="connsiteY3" fmla="*/ 4595 h 9855"/>
              <a:gd name="connsiteX4" fmla="*/ 504 w 10000"/>
              <a:gd name="connsiteY4" fmla="*/ 9426 h 9855"/>
              <a:gd name="connsiteX5" fmla="*/ 5095 w 10000"/>
              <a:gd name="connsiteY5" fmla="*/ 9769 h 9855"/>
              <a:gd name="connsiteX6" fmla="*/ 9520 w 10000"/>
              <a:gd name="connsiteY6" fmla="*/ 9551 h 9855"/>
              <a:gd name="connsiteX7" fmla="*/ 9995 w 10000"/>
              <a:gd name="connsiteY7" fmla="*/ 5022 h 9855"/>
              <a:gd name="connsiteX8" fmla="*/ 9509 w 10000"/>
              <a:gd name="connsiteY8" fmla="*/ 431 h 9855"/>
              <a:gd name="connsiteX0" fmla="*/ 9509 w 10000"/>
              <a:gd name="connsiteY0" fmla="*/ 437 h 10097"/>
              <a:gd name="connsiteX1" fmla="*/ 5064 w 10000"/>
              <a:gd name="connsiteY1" fmla="*/ 102 h 10097"/>
              <a:gd name="connsiteX2" fmla="*/ 511 w 10000"/>
              <a:gd name="connsiteY2" fmla="*/ 380 h 10097"/>
              <a:gd name="connsiteX3" fmla="*/ 1 w 10000"/>
              <a:gd name="connsiteY3" fmla="*/ 4663 h 10097"/>
              <a:gd name="connsiteX4" fmla="*/ 504 w 10000"/>
              <a:gd name="connsiteY4" fmla="*/ 9565 h 10097"/>
              <a:gd name="connsiteX5" fmla="*/ 5095 w 10000"/>
              <a:gd name="connsiteY5" fmla="*/ 9913 h 10097"/>
              <a:gd name="connsiteX6" fmla="*/ 9520 w 10000"/>
              <a:gd name="connsiteY6" fmla="*/ 9692 h 10097"/>
              <a:gd name="connsiteX7" fmla="*/ 9995 w 10000"/>
              <a:gd name="connsiteY7" fmla="*/ 5096 h 10097"/>
              <a:gd name="connsiteX8" fmla="*/ 9509 w 10000"/>
              <a:gd name="connsiteY8" fmla="*/ 437 h 10097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84 h 10099"/>
              <a:gd name="connsiteX1" fmla="*/ 5073 w 10009"/>
              <a:gd name="connsiteY1" fmla="*/ 149 h 10099"/>
              <a:gd name="connsiteX2" fmla="*/ 520 w 10009"/>
              <a:gd name="connsiteY2" fmla="*/ 355 h 10099"/>
              <a:gd name="connsiteX3" fmla="*/ 10 w 10009"/>
              <a:gd name="connsiteY3" fmla="*/ 4710 h 10099"/>
              <a:gd name="connsiteX4" fmla="*/ 391 w 10009"/>
              <a:gd name="connsiteY4" fmla="*/ 9540 h 10099"/>
              <a:gd name="connsiteX5" fmla="*/ 5104 w 10009"/>
              <a:gd name="connsiteY5" fmla="*/ 9960 h 10099"/>
              <a:gd name="connsiteX6" fmla="*/ 9529 w 10009"/>
              <a:gd name="connsiteY6" fmla="*/ 9739 h 10099"/>
              <a:gd name="connsiteX7" fmla="*/ 10004 w 10009"/>
              <a:gd name="connsiteY7" fmla="*/ 5143 h 10099"/>
              <a:gd name="connsiteX8" fmla="*/ 9518 w 10009"/>
              <a:gd name="connsiteY8" fmla="*/ 484 h 10099"/>
              <a:gd name="connsiteX0" fmla="*/ 9518 w 10009"/>
              <a:gd name="connsiteY0" fmla="*/ 436 h 10051"/>
              <a:gd name="connsiteX1" fmla="*/ 5073 w 10009"/>
              <a:gd name="connsiteY1" fmla="*/ 101 h 10051"/>
              <a:gd name="connsiteX2" fmla="*/ 520 w 10009"/>
              <a:gd name="connsiteY2" fmla="*/ 307 h 10051"/>
              <a:gd name="connsiteX3" fmla="*/ 10 w 10009"/>
              <a:gd name="connsiteY3" fmla="*/ 4662 h 10051"/>
              <a:gd name="connsiteX4" fmla="*/ 391 w 10009"/>
              <a:gd name="connsiteY4" fmla="*/ 9492 h 10051"/>
              <a:gd name="connsiteX5" fmla="*/ 5104 w 10009"/>
              <a:gd name="connsiteY5" fmla="*/ 9912 h 10051"/>
              <a:gd name="connsiteX6" fmla="*/ 9529 w 10009"/>
              <a:gd name="connsiteY6" fmla="*/ 9691 h 10051"/>
              <a:gd name="connsiteX7" fmla="*/ 10004 w 10009"/>
              <a:gd name="connsiteY7" fmla="*/ 5095 h 10051"/>
              <a:gd name="connsiteX8" fmla="*/ 9518 w 10009"/>
              <a:gd name="connsiteY8" fmla="*/ 436 h 10051"/>
              <a:gd name="connsiteX0" fmla="*/ 9646 w 10137"/>
              <a:gd name="connsiteY0" fmla="*/ 436 h 10051"/>
              <a:gd name="connsiteX1" fmla="*/ 5201 w 10137"/>
              <a:gd name="connsiteY1" fmla="*/ 101 h 10051"/>
              <a:gd name="connsiteX2" fmla="*/ 648 w 10137"/>
              <a:gd name="connsiteY2" fmla="*/ 307 h 10051"/>
              <a:gd name="connsiteX3" fmla="*/ 2 w 10137"/>
              <a:gd name="connsiteY3" fmla="*/ 4855 h 10051"/>
              <a:gd name="connsiteX4" fmla="*/ 519 w 10137"/>
              <a:gd name="connsiteY4" fmla="*/ 9492 h 10051"/>
              <a:gd name="connsiteX5" fmla="*/ 5232 w 10137"/>
              <a:gd name="connsiteY5" fmla="*/ 9912 h 10051"/>
              <a:gd name="connsiteX6" fmla="*/ 9657 w 10137"/>
              <a:gd name="connsiteY6" fmla="*/ 9691 h 10051"/>
              <a:gd name="connsiteX7" fmla="*/ 10132 w 10137"/>
              <a:gd name="connsiteY7" fmla="*/ 5095 h 10051"/>
              <a:gd name="connsiteX8" fmla="*/ 9646 w 10137"/>
              <a:gd name="connsiteY8" fmla="*/ 436 h 10051"/>
              <a:gd name="connsiteX0" fmla="*/ 9647 w 10138"/>
              <a:gd name="connsiteY0" fmla="*/ 436 h 10051"/>
              <a:gd name="connsiteX1" fmla="*/ 5202 w 10138"/>
              <a:gd name="connsiteY1" fmla="*/ 101 h 10051"/>
              <a:gd name="connsiteX2" fmla="*/ 479 w 10138"/>
              <a:gd name="connsiteY2" fmla="*/ 350 h 10051"/>
              <a:gd name="connsiteX3" fmla="*/ 3 w 10138"/>
              <a:gd name="connsiteY3" fmla="*/ 4855 h 10051"/>
              <a:gd name="connsiteX4" fmla="*/ 520 w 10138"/>
              <a:gd name="connsiteY4" fmla="*/ 9492 h 10051"/>
              <a:gd name="connsiteX5" fmla="*/ 5233 w 10138"/>
              <a:gd name="connsiteY5" fmla="*/ 9912 h 10051"/>
              <a:gd name="connsiteX6" fmla="*/ 9658 w 10138"/>
              <a:gd name="connsiteY6" fmla="*/ 9691 h 10051"/>
              <a:gd name="connsiteX7" fmla="*/ 10133 w 10138"/>
              <a:gd name="connsiteY7" fmla="*/ 5095 h 10051"/>
              <a:gd name="connsiteX8" fmla="*/ 9647 w 10138"/>
              <a:gd name="connsiteY8" fmla="*/ 436 h 10051"/>
              <a:gd name="connsiteX0" fmla="*/ 9647 w 10138"/>
              <a:gd name="connsiteY0" fmla="*/ 444 h 10059"/>
              <a:gd name="connsiteX1" fmla="*/ 5202 w 10138"/>
              <a:gd name="connsiteY1" fmla="*/ 109 h 10059"/>
              <a:gd name="connsiteX2" fmla="*/ 479 w 10138"/>
              <a:gd name="connsiteY2" fmla="*/ 358 h 10059"/>
              <a:gd name="connsiteX3" fmla="*/ 3 w 10138"/>
              <a:gd name="connsiteY3" fmla="*/ 4863 h 10059"/>
              <a:gd name="connsiteX4" fmla="*/ 520 w 10138"/>
              <a:gd name="connsiteY4" fmla="*/ 9500 h 10059"/>
              <a:gd name="connsiteX5" fmla="*/ 5233 w 10138"/>
              <a:gd name="connsiteY5" fmla="*/ 9920 h 10059"/>
              <a:gd name="connsiteX6" fmla="*/ 9658 w 10138"/>
              <a:gd name="connsiteY6" fmla="*/ 9699 h 10059"/>
              <a:gd name="connsiteX7" fmla="*/ 10133 w 10138"/>
              <a:gd name="connsiteY7" fmla="*/ 5103 h 10059"/>
              <a:gd name="connsiteX8" fmla="*/ 9647 w 10138"/>
              <a:gd name="connsiteY8" fmla="*/ 444 h 10059"/>
              <a:gd name="connsiteX0" fmla="*/ 9647 w 10138"/>
              <a:gd name="connsiteY0" fmla="*/ 444 h 10059"/>
              <a:gd name="connsiteX1" fmla="*/ 5202 w 10138"/>
              <a:gd name="connsiteY1" fmla="*/ 109 h 10059"/>
              <a:gd name="connsiteX2" fmla="*/ 479 w 10138"/>
              <a:gd name="connsiteY2" fmla="*/ 358 h 10059"/>
              <a:gd name="connsiteX3" fmla="*/ 3 w 10138"/>
              <a:gd name="connsiteY3" fmla="*/ 4863 h 10059"/>
              <a:gd name="connsiteX4" fmla="*/ 520 w 10138"/>
              <a:gd name="connsiteY4" fmla="*/ 9500 h 10059"/>
              <a:gd name="connsiteX5" fmla="*/ 5233 w 10138"/>
              <a:gd name="connsiteY5" fmla="*/ 9920 h 10059"/>
              <a:gd name="connsiteX6" fmla="*/ 9658 w 10138"/>
              <a:gd name="connsiteY6" fmla="*/ 9699 h 10059"/>
              <a:gd name="connsiteX7" fmla="*/ 10133 w 10138"/>
              <a:gd name="connsiteY7" fmla="*/ 5103 h 10059"/>
              <a:gd name="connsiteX8" fmla="*/ 9647 w 10138"/>
              <a:gd name="connsiteY8" fmla="*/ 444 h 10059"/>
              <a:gd name="connsiteX0" fmla="*/ 9647 w 10138"/>
              <a:gd name="connsiteY0" fmla="*/ 489 h 10104"/>
              <a:gd name="connsiteX1" fmla="*/ 4976 w 10138"/>
              <a:gd name="connsiteY1" fmla="*/ 47 h 10104"/>
              <a:gd name="connsiteX2" fmla="*/ 479 w 10138"/>
              <a:gd name="connsiteY2" fmla="*/ 403 h 10104"/>
              <a:gd name="connsiteX3" fmla="*/ 3 w 10138"/>
              <a:gd name="connsiteY3" fmla="*/ 4908 h 10104"/>
              <a:gd name="connsiteX4" fmla="*/ 520 w 10138"/>
              <a:gd name="connsiteY4" fmla="*/ 9545 h 10104"/>
              <a:gd name="connsiteX5" fmla="*/ 5233 w 10138"/>
              <a:gd name="connsiteY5" fmla="*/ 9965 h 10104"/>
              <a:gd name="connsiteX6" fmla="*/ 9658 w 10138"/>
              <a:gd name="connsiteY6" fmla="*/ 9744 h 10104"/>
              <a:gd name="connsiteX7" fmla="*/ 10133 w 10138"/>
              <a:gd name="connsiteY7" fmla="*/ 5148 h 10104"/>
              <a:gd name="connsiteX8" fmla="*/ 9647 w 10138"/>
              <a:gd name="connsiteY8" fmla="*/ 489 h 10104"/>
              <a:gd name="connsiteX0" fmla="*/ 9783 w 10174"/>
              <a:gd name="connsiteY0" fmla="*/ 464 h 10122"/>
              <a:gd name="connsiteX1" fmla="*/ 4976 w 10174"/>
              <a:gd name="connsiteY1" fmla="*/ 65 h 10122"/>
              <a:gd name="connsiteX2" fmla="*/ 479 w 10174"/>
              <a:gd name="connsiteY2" fmla="*/ 421 h 10122"/>
              <a:gd name="connsiteX3" fmla="*/ 3 w 10174"/>
              <a:gd name="connsiteY3" fmla="*/ 4926 h 10122"/>
              <a:gd name="connsiteX4" fmla="*/ 520 w 10174"/>
              <a:gd name="connsiteY4" fmla="*/ 9563 h 10122"/>
              <a:gd name="connsiteX5" fmla="*/ 5233 w 10174"/>
              <a:gd name="connsiteY5" fmla="*/ 9983 h 10122"/>
              <a:gd name="connsiteX6" fmla="*/ 9658 w 10174"/>
              <a:gd name="connsiteY6" fmla="*/ 9762 h 10122"/>
              <a:gd name="connsiteX7" fmla="*/ 10133 w 10174"/>
              <a:gd name="connsiteY7" fmla="*/ 5166 h 10122"/>
              <a:gd name="connsiteX8" fmla="*/ 9783 w 10174"/>
              <a:gd name="connsiteY8" fmla="*/ 464 h 10122"/>
              <a:gd name="connsiteX0" fmla="*/ 9783 w 10325"/>
              <a:gd name="connsiteY0" fmla="*/ 464 h 10122"/>
              <a:gd name="connsiteX1" fmla="*/ 4976 w 10325"/>
              <a:gd name="connsiteY1" fmla="*/ 65 h 10122"/>
              <a:gd name="connsiteX2" fmla="*/ 479 w 10325"/>
              <a:gd name="connsiteY2" fmla="*/ 421 h 10122"/>
              <a:gd name="connsiteX3" fmla="*/ 3 w 10325"/>
              <a:gd name="connsiteY3" fmla="*/ 4926 h 10122"/>
              <a:gd name="connsiteX4" fmla="*/ 520 w 10325"/>
              <a:gd name="connsiteY4" fmla="*/ 9563 h 10122"/>
              <a:gd name="connsiteX5" fmla="*/ 5233 w 10325"/>
              <a:gd name="connsiteY5" fmla="*/ 9983 h 10122"/>
              <a:gd name="connsiteX6" fmla="*/ 9658 w 10325"/>
              <a:gd name="connsiteY6" fmla="*/ 9762 h 10122"/>
              <a:gd name="connsiteX7" fmla="*/ 10325 w 10325"/>
              <a:gd name="connsiteY7" fmla="*/ 4952 h 10122"/>
              <a:gd name="connsiteX8" fmla="*/ 9783 w 10325"/>
              <a:gd name="connsiteY8" fmla="*/ 464 h 10122"/>
              <a:gd name="connsiteX0" fmla="*/ 9783 w 10364"/>
              <a:gd name="connsiteY0" fmla="*/ 464 h 10136"/>
              <a:gd name="connsiteX1" fmla="*/ 4976 w 10364"/>
              <a:gd name="connsiteY1" fmla="*/ 65 h 10136"/>
              <a:gd name="connsiteX2" fmla="*/ 479 w 10364"/>
              <a:gd name="connsiteY2" fmla="*/ 421 h 10136"/>
              <a:gd name="connsiteX3" fmla="*/ 3 w 10364"/>
              <a:gd name="connsiteY3" fmla="*/ 4926 h 10136"/>
              <a:gd name="connsiteX4" fmla="*/ 520 w 10364"/>
              <a:gd name="connsiteY4" fmla="*/ 9563 h 10136"/>
              <a:gd name="connsiteX5" fmla="*/ 5233 w 10364"/>
              <a:gd name="connsiteY5" fmla="*/ 9983 h 10136"/>
              <a:gd name="connsiteX6" fmla="*/ 9986 w 10364"/>
              <a:gd name="connsiteY6" fmla="*/ 9527 h 10136"/>
              <a:gd name="connsiteX7" fmla="*/ 10325 w 10364"/>
              <a:gd name="connsiteY7" fmla="*/ 4952 h 10136"/>
              <a:gd name="connsiteX8" fmla="*/ 9783 w 10364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467"/>
              <a:gd name="connsiteY0" fmla="*/ 464 h 10099"/>
              <a:gd name="connsiteX1" fmla="*/ 4976 w 10467"/>
              <a:gd name="connsiteY1" fmla="*/ 65 h 10099"/>
              <a:gd name="connsiteX2" fmla="*/ 479 w 10467"/>
              <a:gd name="connsiteY2" fmla="*/ 421 h 10099"/>
              <a:gd name="connsiteX3" fmla="*/ 3 w 10467"/>
              <a:gd name="connsiteY3" fmla="*/ 4926 h 10099"/>
              <a:gd name="connsiteX4" fmla="*/ 520 w 10467"/>
              <a:gd name="connsiteY4" fmla="*/ 9563 h 10099"/>
              <a:gd name="connsiteX5" fmla="*/ 5403 w 10467"/>
              <a:gd name="connsiteY5" fmla="*/ 9897 h 10099"/>
              <a:gd name="connsiteX6" fmla="*/ 9986 w 10467"/>
              <a:gd name="connsiteY6" fmla="*/ 9527 h 10099"/>
              <a:gd name="connsiteX7" fmla="*/ 10325 w 10467"/>
              <a:gd name="connsiteY7" fmla="*/ 4952 h 10099"/>
              <a:gd name="connsiteX8" fmla="*/ 9783 w 10467"/>
              <a:gd name="connsiteY8" fmla="*/ 464 h 10099"/>
              <a:gd name="connsiteX0" fmla="*/ 9783 w 10467"/>
              <a:gd name="connsiteY0" fmla="*/ 464 h 10112"/>
              <a:gd name="connsiteX1" fmla="*/ 4976 w 10467"/>
              <a:gd name="connsiteY1" fmla="*/ 65 h 10112"/>
              <a:gd name="connsiteX2" fmla="*/ 479 w 10467"/>
              <a:gd name="connsiteY2" fmla="*/ 421 h 10112"/>
              <a:gd name="connsiteX3" fmla="*/ 3 w 10467"/>
              <a:gd name="connsiteY3" fmla="*/ 4926 h 10112"/>
              <a:gd name="connsiteX4" fmla="*/ 418 w 10467"/>
              <a:gd name="connsiteY4" fmla="*/ 9584 h 10112"/>
              <a:gd name="connsiteX5" fmla="*/ 5403 w 10467"/>
              <a:gd name="connsiteY5" fmla="*/ 9897 h 10112"/>
              <a:gd name="connsiteX6" fmla="*/ 9986 w 10467"/>
              <a:gd name="connsiteY6" fmla="*/ 9527 h 10112"/>
              <a:gd name="connsiteX7" fmla="*/ 10325 w 10467"/>
              <a:gd name="connsiteY7" fmla="*/ 4952 h 10112"/>
              <a:gd name="connsiteX8" fmla="*/ 9783 w 10467"/>
              <a:gd name="connsiteY8" fmla="*/ 464 h 10112"/>
              <a:gd name="connsiteX0" fmla="*/ 9783 w 10467"/>
              <a:gd name="connsiteY0" fmla="*/ 464 h 10168"/>
              <a:gd name="connsiteX1" fmla="*/ 4976 w 10467"/>
              <a:gd name="connsiteY1" fmla="*/ 65 h 10168"/>
              <a:gd name="connsiteX2" fmla="*/ 479 w 10467"/>
              <a:gd name="connsiteY2" fmla="*/ 421 h 10168"/>
              <a:gd name="connsiteX3" fmla="*/ 3 w 10467"/>
              <a:gd name="connsiteY3" fmla="*/ 4926 h 10168"/>
              <a:gd name="connsiteX4" fmla="*/ 418 w 10467"/>
              <a:gd name="connsiteY4" fmla="*/ 9584 h 10168"/>
              <a:gd name="connsiteX5" fmla="*/ 5403 w 10467"/>
              <a:gd name="connsiteY5" fmla="*/ 10025 h 10168"/>
              <a:gd name="connsiteX6" fmla="*/ 9986 w 10467"/>
              <a:gd name="connsiteY6" fmla="*/ 9527 h 10168"/>
              <a:gd name="connsiteX7" fmla="*/ 10325 w 10467"/>
              <a:gd name="connsiteY7" fmla="*/ 4952 h 10168"/>
              <a:gd name="connsiteX8" fmla="*/ 9783 w 10467"/>
              <a:gd name="connsiteY8" fmla="*/ 464 h 10168"/>
              <a:gd name="connsiteX0" fmla="*/ 9783 w 10467"/>
              <a:gd name="connsiteY0" fmla="*/ 464 h 10168"/>
              <a:gd name="connsiteX1" fmla="*/ 4976 w 10467"/>
              <a:gd name="connsiteY1" fmla="*/ 65 h 10168"/>
              <a:gd name="connsiteX2" fmla="*/ 479 w 10467"/>
              <a:gd name="connsiteY2" fmla="*/ 421 h 10168"/>
              <a:gd name="connsiteX3" fmla="*/ 3 w 10467"/>
              <a:gd name="connsiteY3" fmla="*/ 4926 h 10168"/>
              <a:gd name="connsiteX4" fmla="*/ 418 w 10467"/>
              <a:gd name="connsiteY4" fmla="*/ 9584 h 10168"/>
              <a:gd name="connsiteX5" fmla="*/ 5403 w 10467"/>
              <a:gd name="connsiteY5" fmla="*/ 10025 h 10168"/>
              <a:gd name="connsiteX6" fmla="*/ 9986 w 10467"/>
              <a:gd name="connsiteY6" fmla="*/ 9527 h 10168"/>
              <a:gd name="connsiteX7" fmla="*/ 10325 w 10467"/>
              <a:gd name="connsiteY7" fmla="*/ 4952 h 10168"/>
              <a:gd name="connsiteX8" fmla="*/ 9783 w 10467"/>
              <a:gd name="connsiteY8" fmla="*/ 464 h 10168"/>
              <a:gd name="connsiteX0" fmla="*/ 9783 w 10399"/>
              <a:gd name="connsiteY0" fmla="*/ 464 h 10244"/>
              <a:gd name="connsiteX1" fmla="*/ 4976 w 10399"/>
              <a:gd name="connsiteY1" fmla="*/ 65 h 10244"/>
              <a:gd name="connsiteX2" fmla="*/ 479 w 10399"/>
              <a:gd name="connsiteY2" fmla="*/ 421 h 10244"/>
              <a:gd name="connsiteX3" fmla="*/ 3 w 10399"/>
              <a:gd name="connsiteY3" fmla="*/ 4926 h 10244"/>
              <a:gd name="connsiteX4" fmla="*/ 418 w 10399"/>
              <a:gd name="connsiteY4" fmla="*/ 9584 h 10244"/>
              <a:gd name="connsiteX5" fmla="*/ 5403 w 10399"/>
              <a:gd name="connsiteY5" fmla="*/ 10025 h 10244"/>
              <a:gd name="connsiteX6" fmla="*/ 9850 w 10399"/>
              <a:gd name="connsiteY6" fmla="*/ 9784 h 10244"/>
              <a:gd name="connsiteX7" fmla="*/ 10325 w 10399"/>
              <a:gd name="connsiteY7" fmla="*/ 4952 h 10244"/>
              <a:gd name="connsiteX8" fmla="*/ 9783 w 10399"/>
              <a:gd name="connsiteY8" fmla="*/ 464 h 10244"/>
              <a:gd name="connsiteX0" fmla="*/ 9783 w 10399"/>
              <a:gd name="connsiteY0" fmla="*/ 464 h 10152"/>
              <a:gd name="connsiteX1" fmla="*/ 4976 w 10399"/>
              <a:gd name="connsiteY1" fmla="*/ 65 h 10152"/>
              <a:gd name="connsiteX2" fmla="*/ 479 w 10399"/>
              <a:gd name="connsiteY2" fmla="*/ 421 h 10152"/>
              <a:gd name="connsiteX3" fmla="*/ 3 w 10399"/>
              <a:gd name="connsiteY3" fmla="*/ 4926 h 10152"/>
              <a:gd name="connsiteX4" fmla="*/ 418 w 10399"/>
              <a:gd name="connsiteY4" fmla="*/ 9584 h 10152"/>
              <a:gd name="connsiteX5" fmla="*/ 5403 w 10399"/>
              <a:gd name="connsiteY5" fmla="*/ 10025 h 10152"/>
              <a:gd name="connsiteX6" fmla="*/ 9850 w 10399"/>
              <a:gd name="connsiteY6" fmla="*/ 9784 h 10152"/>
              <a:gd name="connsiteX7" fmla="*/ 10325 w 10399"/>
              <a:gd name="connsiteY7" fmla="*/ 4952 h 10152"/>
              <a:gd name="connsiteX8" fmla="*/ 9783 w 10399"/>
              <a:gd name="connsiteY8" fmla="*/ 464 h 10152"/>
              <a:gd name="connsiteX0" fmla="*/ 9783 w 10326"/>
              <a:gd name="connsiteY0" fmla="*/ 464 h 10152"/>
              <a:gd name="connsiteX1" fmla="*/ 4976 w 10326"/>
              <a:gd name="connsiteY1" fmla="*/ 65 h 10152"/>
              <a:gd name="connsiteX2" fmla="*/ 479 w 10326"/>
              <a:gd name="connsiteY2" fmla="*/ 421 h 10152"/>
              <a:gd name="connsiteX3" fmla="*/ 3 w 10326"/>
              <a:gd name="connsiteY3" fmla="*/ 4926 h 10152"/>
              <a:gd name="connsiteX4" fmla="*/ 418 w 10326"/>
              <a:gd name="connsiteY4" fmla="*/ 9584 h 10152"/>
              <a:gd name="connsiteX5" fmla="*/ 5403 w 10326"/>
              <a:gd name="connsiteY5" fmla="*/ 10025 h 10152"/>
              <a:gd name="connsiteX6" fmla="*/ 9850 w 10326"/>
              <a:gd name="connsiteY6" fmla="*/ 9784 h 10152"/>
              <a:gd name="connsiteX7" fmla="*/ 10325 w 10326"/>
              <a:gd name="connsiteY7" fmla="*/ 4952 h 10152"/>
              <a:gd name="connsiteX8" fmla="*/ 9783 w 10326"/>
              <a:gd name="connsiteY8" fmla="*/ 464 h 10152"/>
              <a:gd name="connsiteX0" fmla="*/ 9783 w 10334"/>
              <a:gd name="connsiteY0" fmla="*/ 464 h 10151"/>
              <a:gd name="connsiteX1" fmla="*/ 4976 w 10334"/>
              <a:gd name="connsiteY1" fmla="*/ 65 h 10151"/>
              <a:gd name="connsiteX2" fmla="*/ 479 w 10334"/>
              <a:gd name="connsiteY2" fmla="*/ 421 h 10151"/>
              <a:gd name="connsiteX3" fmla="*/ 3 w 10334"/>
              <a:gd name="connsiteY3" fmla="*/ 4926 h 10151"/>
              <a:gd name="connsiteX4" fmla="*/ 418 w 10334"/>
              <a:gd name="connsiteY4" fmla="*/ 9584 h 10151"/>
              <a:gd name="connsiteX5" fmla="*/ 5403 w 10334"/>
              <a:gd name="connsiteY5" fmla="*/ 10025 h 10151"/>
              <a:gd name="connsiteX6" fmla="*/ 9941 w 10334"/>
              <a:gd name="connsiteY6" fmla="*/ 9805 h 10151"/>
              <a:gd name="connsiteX7" fmla="*/ 10325 w 10334"/>
              <a:gd name="connsiteY7" fmla="*/ 4952 h 10151"/>
              <a:gd name="connsiteX8" fmla="*/ 9783 w 10334"/>
              <a:gd name="connsiteY8" fmla="*/ 464 h 10151"/>
              <a:gd name="connsiteX0" fmla="*/ 9783 w 10353"/>
              <a:gd name="connsiteY0" fmla="*/ 464 h 10151"/>
              <a:gd name="connsiteX1" fmla="*/ 4976 w 10353"/>
              <a:gd name="connsiteY1" fmla="*/ 65 h 10151"/>
              <a:gd name="connsiteX2" fmla="*/ 479 w 10353"/>
              <a:gd name="connsiteY2" fmla="*/ 421 h 10151"/>
              <a:gd name="connsiteX3" fmla="*/ 3 w 10353"/>
              <a:gd name="connsiteY3" fmla="*/ 4926 h 10151"/>
              <a:gd name="connsiteX4" fmla="*/ 418 w 10353"/>
              <a:gd name="connsiteY4" fmla="*/ 9584 h 10151"/>
              <a:gd name="connsiteX5" fmla="*/ 5403 w 10353"/>
              <a:gd name="connsiteY5" fmla="*/ 10025 h 10151"/>
              <a:gd name="connsiteX6" fmla="*/ 9941 w 10353"/>
              <a:gd name="connsiteY6" fmla="*/ 9805 h 10151"/>
              <a:gd name="connsiteX7" fmla="*/ 10348 w 10353"/>
              <a:gd name="connsiteY7" fmla="*/ 5038 h 10151"/>
              <a:gd name="connsiteX8" fmla="*/ 9783 w 10353"/>
              <a:gd name="connsiteY8" fmla="*/ 464 h 10151"/>
              <a:gd name="connsiteX0" fmla="*/ 9817 w 10353"/>
              <a:gd name="connsiteY0" fmla="*/ 454 h 10162"/>
              <a:gd name="connsiteX1" fmla="*/ 4976 w 10353"/>
              <a:gd name="connsiteY1" fmla="*/ 76 h 10162"/>
              <a:gd name="connsiteX2" fmla="*/ 479 w 10353"/>
              <a:gd name="connsiteY2" fmla="*/ 432 h 10162"/>
              <a:gd name="connsiteX3" fmla="*/ 3 w 10353"/>
              <a:gd name="connsiteY3" fmla="*/ 4937 h 10162"/>
              <a:gd name="connsiteX4" fmla="*/ 418 w 10353"/>
              <a:gd name="connsiteY4" fmla="*/ 9595 h 10162"/>
              <a:gd name="connsiteX5" fmla="*/ 5403 w 10353"/>
              <a:gd name="connsiteY5" fmla="*/ 10036 h 10162"/>
              <a:gd name="connsiteX6" fmla="*/ 9941 w 10353"/>
              <a:gd name="connsiteY6" fmla="*/ 9816 h 10162"/>
              <a:gd name="connsiteX7" fmla="*/ 10348 w 10353"/>
              <a:gd name="connsiteY7" fmla="*/ 5049 h 10162"/>
              <a:gd name="connsiteX8" fmla="*/ 9817 w 10353"/>
              <a:gd name="connsiteY8" fmla="*/ 454 h 10162"/>
              <a:gd name="connsiteX0" fmla="*/ 9817 w 10353"/>
              <a:gd name="connsiteY0" fmla="*/ 446 h 10154"/>
              <a:gd name="connsiteX1" fmla="*/ 5010 w 10353"/>
              <a:gd name="connsiteY1" fmla="*/ 89 h 10154"/>
              <a:gd name="connsiteX2" fmla="*/ 479 w 10353"/>
              <a:gd name="connsiteY2" fmla="*/ 424 h 10154"/>
              <a:gd name="connsiteX3" fmla="*/ 3 w 10353"/>
              <a:gd name="connsiteY3" fmla="*/ 4929 h 10154"/>
              <a:gd name="connsiteX4" fmla="*/ 418 w 10353"/>
              <a:gd name="connsiteY4" fmla="*/ 9587 h 10154"/>
              <a:gd name="connsiteX5" fmla="*/ 5403 w 10353"/>
              <a:gd name="connsiteY5" fmla="*/ 10028 h 10154"/>
              <a:gd name="connsiteX6" fmla="*/ 9941 w 10353"/>
              <a:gd name="connsiteY6" fmla="*/ 9808 h 10154"/>
              <a:gd name="connsiteX7" fmla="*/ 10348 w 10353"/>
              <a:gd name="connsiteY7" fmla="*/ 5041 h 10154"/>
              <a:gd name="connsiteX8" fmla="*/ 9817 w 10353"/>
              <a:gd name="connsiteY8" fmla="*/ 446 h 10154"/>
              <a:gd name="connsiteX0" fmla="*/ 9817 w 10353"/>
              <a:gd name="connsiteY0" fmla="*/ 446 h 10154"/>
              <a:gd name="connsiteX1" fmla="*/ 5010 w 10353"/>
              <a:gd name="connsiteY1" fmla="*/ 89 h 10154"/>
              <a:gd name="connsiteX2" fmla="*/ 479 w 10353"/>
              <a:gd name="connsiteY2" fmla="*/ 424 h 10154"/>
              <a:gd name="connsiteX3" fmla="*/ 3 w 10353"/>
              <a:gd name="connsiteY3" fmla="*/ 4929 h 10154"/>
              <a:gd name="connsiteX4" fmla="*/ 418 w 10353"/>
              <a:gd name="connsiteY4" fmla="*/ 9587 h 10154"/>
              <a:gd name="connsiteX5" fmla="*/ 5403 w 10353"/>
              <a:gd name="connsiteY5" fmla="*/ 10028 h 10154"/>
              <a:gd name="connsiteX6" fmla="*/ 9941 w 10353"/>
              <a:gd name="connsiteY6" fmla="*/ 9808 h 10154"/>
              <a:gd name="connsiteX7" fmla="*/ 10348 w 10353"/>
              <a:gd name="connsiteY7" fmla="*/ 5041 h 10154"/>
              <a:gd name="connsiteX8" fmla="*/ 9817 w 10353"/>
              <a:gd name="connsiteY8" fmla="*/ 446 h 10154"/>
              <a:gd name="connsiteX0" fmla="*/ 9817 w 10353"/>
              <a:gd name="connsiteY0" fmla="*/ 466 h 10174"/>
              <a:gd name="connsiteX1" fmla="*/ 5010 w 10353"/>
              <a:gd name="connsiteY1" fmla="*/ 109 h 10174"/>
              <a:gd name="connsiteX2" fmla="*/ 377 w 10353"/>
              <a:gd name="connsiteY2" fmla="*/ 358 h 10174"/>
              <a:gd name="connsiteX3" fmla="*/ 3 w 10353"/>
              <a:gd name="connsiteY3" fmla="*/ 4949 h 10174"/>
              <a:gd name="connsiteX4" fmla="*/ 418 w 10353"/>
              <a:gd name="connsiteY4" fmla="*/ 9607 h 10174"/>
              <a:gd name="connsiteX5" fmla="*/ 5403 w 10353"/>
              <a:gd name="connsiteY5" fmla="*/ 10048 h 10174"/>
              <a:gd name="connsiteX6" fmla="*/ 9941 w 10353"/>
              <a:gd name="connsiteY6" fmla="*/ 9828 h 10174"/>
              <a:gd name="connsiteX7" fmla="*/ 10348 w 10353"/>
              <a:gd name="connsiteY7" fmla="*/ 5061 h 10174"/>
              <a:gd name="connsiteX8" fmla="*/ 9817 w 10353"/>
              <a:gd name="connsiteY8" fmla="*/ 466 h 10174"/>
              <a:gd name="connsiteX0" fmla="*/ 9817 w 10353"/>
              <a:gd name="connsiteY0" fmla="*/ 565 h 10273"/>
              <a:gd name="connsiteX1" fmla="*/ 5010 w 10353"/>
              <a:gd name="connsiteY1" fmla="*/ 208 h 10273"/>
              <a:gd name="connsiteX2" fmla="*/ 377 w 10353"/>
              <a:gd name="connsiteY2" fmla="*/ 457 h 10273"/>
              <a:gd name="connsiteX3" fmla="*/ 3 w 10353"/>
              <a:gd name="connsiteY3" fmla="*/ 5048 h 10273"/>
              <a:gd name="connsiteX4" fmla="*/ 418 w 10353"/>
              <a:gd name="connsiteY4" fmla="*/ 9706 h 10273"/>
              <a:gd name="connsiteX5" fmla="*/ 5403 w 10353"/>
              <a:gd name="connsiteY5" fmla="*/ 10147 h 10273"/>
              <a:gd name="connsiteX6" fmla="*/ 9941 w 10353"/>
              <a:gd name="connsiteY6" fmla="*/ 9927 h 10273"/>
              <a:gd name="connsiteX7" fmla="*/ 10348 w 10353"/>
              <a:gd name="connsiteY7" fmla="*/ 5160 h 10273"/>
              <a:gd name="connsiteX8" fmla="*/ 9817 w 10353"/>
              <a:gd name="connsiteY8" fmla="*/ 565 h 10273"/>
              <a:gd name="connsiteX0" fmla="*/ 9817 w 10353"/>
              <a:gd name="connsiteY0" fmla="*/ 565 h 10273"/>
              <a:gd name="connsiteX1" fmla="*/ 5010 w 10353"/>
              <a:gd name="connsiteY1" fmla="*/ 208 h 10273"/>
              <a:gd name="connsiteX2" fmla="*/ 377 w 10353"/>
              <a:gd name="connsiteY2" fmla="*/ 457 h 10273"/>
              <a:gd name="connsiteX3" fmla="*/ 3 w 10353"/>
              <a:gd name="connsiteY3" fmla="*/ 5048 h 10273"/>
              <a:gd name="connsiteX4" fmla="*/ 418 w 10353"/>
              <a:gd name="connsiteY4" fmla="*/ 9706 h 10273"/>
              <a:gd name="connsiteX5" fmla="*/ 5403 w 10353"/>
              <a:gd name="connsiteY5" fmla="*/ 10147 h 10273"/>
              <a:gd name="connsiteX6" fmla="*/ 9941 w 10353"/>
              <a:gd name="connsiteY6" fmla="*/ 9927 h 10273"/>
              <a:gd name="connsiteX7" fmla="*/ 10348 w 10353"/>
              <a:gd name="connsiteY7" fmla="*/ 5160 h 10273"/>
              <a:gd name="connsiteX8" fmla="*/ 9817 w 10353"/>
              <a:gd name="connsiteY8" fmla="*/ 565 h 10273"/>
              <a:gd name="connsiteX0" fmla="*/ 9817 w 10353"/>
              <a:gd name="connsiteY0" fmla="*/ 482 h 10190"/>
              <a:gd name="connsiteX1" fmla="*/ 5010 w 10353"/>
              <a:gd name="connsiteY1" fmla="*/ 125 h 10190"/>
              <a:gd name="connsiteX2" fmla="*/ 377 w 10353"/>
              <a:gd name="connsiteY2" fmla="*/ 374 h 10190"/>
              <a:gd name="connsiteX3" fmla="*/ 3 w 10353"/>
              <a:gd name="connsiteY3" fmla="*/ 4965 h 10190"/>
              <a:gd name="connsiteX4" fmla="*/ 418 w 10353"/>
              <a:gd name="connsiteY4" fmla="*/ 9623 h 10190"/>
              <a:gd name="connsiteX5" fmla="*/ 5403 w 10353"/>
              <a:gd name="connsiteY5" fmla="*/ 10064 h 10190"/>
              <a:gd name="connsiteX6" fmla="*/ 9941 w 10353"/>
              <a:gd name="connsiteY6" fmla="*/ 9844 h 10190"/>
              <a:gd name="connsiteX7" fmla="*/ 10348 w 10353"/>
              <a:gd name="connsiteY7" fmla="*/ 5077 h 10190"/>
              <a:gd name="connsiteX8" fmla="*/ 9817 w 10353"/>
              <a:gd name="connsiteY8" fmla="*/ 482 h 10190"/>
              <a:gd name="connsiteX0" fmla="*/ 9815 w 10351"/>
              <a:gd name="connsiteY0" fmla="*/ 495 h 10203"/>
              <a:gd name="connsiteX1" fmla="*/ 5008 w 10351"/>
              <a:gd name="connsiteY1" fmla="*/ 138 h 10203"/>
              <a:gd name="connsiteX2" fmla="*/ 420 w 10351"/>
              <a:gd name="connsiteY2" fmla="*/ 366 h 10203"/>
              <a:gd name="connsiteX3" fmla="*/ 1 w 10351"/>
              <a:gd name="connsiteY3" fmla="*/ 4978 h 10203"/>
              <a:gd name="connsiteX4" fmla="*/ 416 w 10351"/>
              <a:gd name="connsiteY4" fmla="*/ 9636 h 10203"/>
              <a:gd name="connsiteX5" fmla="*/ 5401 w 10351"/>
              <a:gd name="connsiteY5" fmla="*/ 10077 h 10203"/>
              <a:gd name="connsiteX6" fmla="*/ 9939 w 10351"/>
              <a:gd name="connsiteY6" fmla="*/ 9857 h 10203"/>
              <a:gd name="connsiteX7" fmla="*/ 10346 w 10351"/>
              <a:gd name="connsiteY7" fmla="*/ 5090 h 10203"/>
              <a:gd name="connsiteX8" fmla="*/ 9815 w 10351"/>
              <a:gd name="connsiteY8" fmla="*/ 495 h 10203"/>
              <a:gd name="connsiteX0" fmla="*/ 9816 w 10352"/>
              <a:gd name="connsiteY0" fmla="*/ 495 h 10203"/>
              <a:gd name="connsiteX1" fmla="*/ 5009 w 10352"/>
              <a:gd name="connsiteY1" fmla="*/ 138 h 10203"/>
              <a:gd name="connsiteX2" fmla="*/ 421 w 10352"/>
              <a:gd name="connsiteY2" fmla="*/ 366 h 10203"/>
              <a:gd name="connsiteX3" fmla="*/ 2 w 10352"/>
              <a:gd name="connsiteY3" fmla="*/ 4978 h 10203"/>
              <a:gd name="connsiteX4" fmla="*/ 417 w 10352"/>
              <a:gd name="connsiteY4" fmla="*/ 9636 h 10203"/>
              <a:gd name="connsiteX5" fmla="*/ 5402 w 10352"/>
              <a:gd name="connsiteY5" fmla="*/ 10077 h 10203"/>
              <a:gd name="connsiteX6" fmla="*/ 9940 w 10352"/>
              <a:gd name="connsiteY6" fmla="*/ 9857 h 10203"/>
              <a:gd name="connsiteX7" fmla="*/ 10347 w 10352"/>
              <a:gd name="connsiteY7" fmla="*/ 5090 h 10203"/>
              <a:gd name="connsiteX8" fmla="*/ 9816 w 10352"/>
              <a:gd name="connsiteY8" fmla="*/ 495 h 10203"/>
              <a:gd name="connsiteX0" fmla="*/ 9818 w 10354"/>
              <a:gd name="connsiteY0" fmla="*/ 495 h 10198"/>
              <a:gd name="connsiteX1" fmla="*/ 5011 w 10354"/>
              <a:gd name="connsiteY1" fmla="*/ 138 h 10198"/>
              <a:gd name="connsiteX2" fmla="*/ 423 w 10354"/>
              <a:gd name="connsiteY2" fmla="*/ 366 h 10198"/>
              <a:gd name="connsiteX3" fmla="*/ 4 w 10354"/>
              <a:gd name="connsiteY3" fmla="*/ 4978 h 10198"/>
              <a:gd name="connsiteX4" fmla="*/ 385 w 10354"/>
              <a:gd name="connsiteY4" fmla="*/ 9572 h 10198"/>
              <a:gd name="connsiteX5" fmla="*/ 5404 w 10354"/>
              <a:gd name="connsiteY5" fmla="*/ 10077 h 10198"/>
              <a:gd name="connsiteX6" fmla="*/ 9942 w 10354"/>
              <a:gd name="connsiteY6" fmla="*/ 9857 h 10198"/>
              <a:gd name="connsiteX7" fmla="*/ 10349 w 10354"/>
              <a:gd name="connsiteY7" fmla="*/ 5090 h 10198"/>
              <a:gd name="connsiteX8" fmla="*/ 9818 w 10354"/>
              <a:gd name="connsiteY8" fmla="*/ 495 h 10198"/>
              <a:gd name="connsiteX0" fmla="*/ 9823 w 10359"/>
              <a:gd name="connsiteY0" fmla="*/ 495 h 10257"/>
              <a:gd name="connsiteX1" fmla="*/ 5016 w 10359"/>
              <a:gd name="connsiteY1" fmla="*/ 138 h 10257"/>
              <a:gd name="connsiteX2" fmla="*/ 428 w 10359"/>
              <a:gd name="connsiteY2" fmla="*/ 366 h 10257"/>
              <a:gd name="connsiteX3" fmla="*/ 9 w 10359"/>
              <a:gd name="connsiteY3" fmla="*/ 4978 h 10257"/>
              <a:gd name="connsiteX4" fmla="*/ 367 w 10359"/>
              <a:gd name="connsiteY4" fmla="*/ 9722 h 10257"/>
              <a:gd name="connsiteX5" fmla="*/ 5409 w 10359"/>
              <a:gd name="connsiteY5" fmla="*/ 10077 h 10257"/>
              <a:gd name="connsiteX6" fmla="*/ 9947 w 10359"/>
              <a:gd name="connsiteY6" fmla="*/ 9857 h 10257"/>
              <a:gd name="connsiteX7" fmla="*/ 10354 w 10359"/>
              <a:gd name="connsiteY7" fmla="*/ 5090 h 10257"/>
              <a:gd name="connsiteX8" fmla="*/ 9823 w 10359"/>
              <a:gd name="connsiteY8" fmla="*/ 495 h 10257"/>
              <a:gd name="connsiteX0" fmla="*/ 9817 w 10353"/>
              <a:gd name="connsiteY0" fmla="*/ 495 h 10285"/>
              <a:gd name="connsiteX1" fmla="*/ 5010 w 10353"/>
              <a:gd name="connsiteY1" fmla="*/ 138 h 10285"/>
              <a:gd name="connsiteX2" fmla="*/ 422 w 10353"/>
              <a:gd name="connsiteY2" fmla="*/ 366 h 10285"/>
              <a:gd name="connsiteX3" fmla="*/ 3 w 10353"/>
              <a:gd name="connsiteY3" fmla="*/ 4978 h 10285"/>
              <a:gd name="connsiteX4" fmla="*/ 395 w 10353"/>
              <a:gd name="connsiteY4" fmla="*/ 9765 h 10285"/>
              <a:gd name="connsiteX5" fmla="*/ 5403 w 10353"/>
              <a:gd name="connsiteY5" fmla="*/ 10077 h 10285"/>
              <a:gd name="connsiteX6" fmla="*/ 9941 w 10353"/>
              <a:gd name="connsiteY6" fmla="*/ 9857 h 10285"/>
              <a:gd name="connsiteX7" fmla="*/ 10348 w 10353"/>
              <a:gd name="connsiteY7" fmla="*/ 5090 h 10285"/>
              <a:gd name="connsiteX8" fmla="*/ 9817 w 10353"/>
              <a:gd name="connsiteY8" fmla="*/ 495 h 10285"/>
              <a:gd name="connsiteX0" fmla="*/ 9817 w 10353"/>
              <a:gd name="connsiteY0" fmla="*/ 495 h 10223"/>
              <a:gd name="connsiteX1" fmla="*/ 5010 w 10353"/>
              <a:gd name="connsiteY1" fmla="*/ 138 h 10223"/>
              <a:gd name="connsiteX2" fmla="*/ 422 w 10353"/>
              <a:gd name="connsiteY2" fmla="*/ 366 h 10223"/>
              <a:gd name="connsiteX3" fmla="*/ 3 w 10353"/>
              <a:gd name="connsiteY3" fmla="*/ 4978 h 10223"/>
              <a:gd name="connsiteX4" fmla="*/ 395 w 10353"/>
              <a:gd name="connsiteY4" fmla="*/ 9765 h 10223"/>
              <a:gd name="connsiteX5" fmla="*/ 5403 w 10353"/>
              <a:gd name="connsiteY5" fmla="*/ 10077 h 10223"/>
              <a:gd name="connsiteX6" fmla="*/ 9941 w 10353"/>
              <a:gd name="connsiteY6" fmla="*/ 9857 h 10223"/>
              <a:gd name="connsiteX7" fmla="*/ 10348 w 10353"/>
              <a:gd name="connsiteY7" fmla="*/ 5090 h 10223"/>
              <a:gd name="connsiteX8" fmla="*/ 9817 w 10353"/>
              <a:gd name="connsiteY8" fmla="*/ 495 h 10223"/>
              <a:gd name="connsiteX0" fmla="*/ 9818 w 10354"/>
              <a:gd name="connsiteY0" fmla="*/ 495 h 10209"/>
              <a:gd name="connsiteX1" fmla="*/ 5011 w 10354"/>
              <a:gd name="connsiteY1" fmla="*/ 138 h 10209"/>
              <a:gd name="connsiteX2" fmla="*/ 423 w 10354"/>
              <a:gd name="connsiteY2" fmla="*/ 366 h 10209"/>
              <a:gd name="connsiteX3" fmla="*/ 4 w 10354"/>
              <a:gd name="connsiteY3" fmla="*/ 4978 h 10209"/>
              <a:gd name="connsiteX4" fmla="*/ 385 w 10354"/>
              <a:gd name="connsiteY4" fmla="*/ 9744 h 10209"/>
              <a:gd name="connsiteX5" fmla="*/ 5404 w 10354"/>
              <a:gd name="connsiteY5" fmla="*/ 10077 h 10209"/>
              <a:gd name="connsiteX6" fmla="*/ 9942 w 10354"/>
              <a:gd name="connsiteY6" fmla="*/ 9857 h 10209"/>
              <a:gd name="connsiteX7" fmla="*/ 10349 w 10354"/>
              <a:gd name="connsiteY7" fmla="*/ 5090 h 10209"/>
              <a:gd name="connsiteX8" fmla="*/ 9818 w 10354"/>
              <a:gd name="connsiteY8" fmla="*/ 495 h 10209"/>
              <a:gd name="connsiteX0" fmla="*/ 9782 w 10318"/>
              <a:gd name="connsiteY0" fmla="*/ 495 h 10209"/>
              <a:gd name="connsiteX1" fmla="*/ 4975 w 10318"/>
              <a:gd name="connsiteY1" fmla="*/ 138 h 10209"/>
              <a:gd name="connsiteX2" fmla="*/ 387 w 10318"/>
              <a:gd name="connsiteY2" fmla="*/ 366 h 10209"/>
              <a:gd name="connsiteX3" fmla="*/ 13 w 10318"/>
              <a:gd name="connsiteY3" fmla="*/ 4958 h 10209"/>
              <a:gd name="connsiteX4" fmla="*/ 349 w 10318"/>
              <a:gd name="connsiteY4" fmla="*/ 9744 h 10209"/>
              <a:gd name="connsiteX5" fmla="*/ 5368 w 10318"/>
              <a:gd name="connsiteY5" fmla="*/ 10077 h 10209"/>
              <a:gd name="connsiteX6" fmla="*/ 9906 w 10318"/>
              <a:gd name="connsiteY6" fmla="*/ 9857 h 10209"/>
              <a:gd name="connsiteX7" fmla="*/ 10313 w 10318"/>
              <a:gd name="connsiteY7" fmla="*/ 5090 h 10209"/>
              <a:gd name="connsiteX8" fmla="*/ 9782 w 10318"/>
              <a:gd name="connsiteY8" fmla="*/ 495 h 10209"/>
              <a:gd name="connsiteX0" fmla="*/ 9779 w 10315"/>
              <a:gd name="connsiteY0" fmla="*/ 495 h 10197"/>
              <a:gd name="connsiteX1" fmla="*/ 4972 w 10315"/>
              <a:gd name="connsiteY1" fmla="*/ 138 h 10197"/>
              <a:gd name="connsiteX2" fmla="*/ 384 w 10315"/>
              <a:gd name="connsiteY2" fmla="*/ 366 h 10197"/>
              <a:gd name="connsiteX3" fmla="*/ 10 w 10315"/>
              <a:gd name="connsiteY3" fmla="*/ 4958 h 10197"/>
              <a:gd name="connsiteX4" fmla="*/ 369 w 10315"/>
              <a:gd name="connsiteY4" fmla="*/ 9586 h 10197"/>
              <a:gd name="connsiteX5" fmla="*/ 5365 w 10315"/>
              <a:gd name="connsiteY5" fmla="*/ 10077 h 10197"/>
              <a:gd name="connsiteX6" fmla="*/ 9903 w 10315"/>
              <a:gd name="connsiteY6" fmla="*/ 9857 h 10197"/>
              <a:gd name="connsiteX7" fmla="*/ 10310 w 10315"/>
              <a:gd name="connsiteY7" fmla="*/ 5090 h 10197"/>
              <a:gd name="connsiteX8" fmla="*/ 9779 w 10315"/>
              <a:gd name="connsiteY8" fmla="*/ 495 h 10197"/>
              <a:gd name="connsiteX0" fmla="*/ 9779 w 10315"/>
              <a:gd name="connsiteY0" fmla="*/ 495 h 10197"/>
              <a:gd name="connsiteX1" fmla="*/ 4972 w 10315"/>
              <a:gd name="connsiteY1" fmla="*/ 138 h 10197"/>
              <a:gd name="connsiteX2" fmla="*/ 384 w 10315"/>
              <a:gd name="connsiteY2" fmla="*/ 366 h 10197"/>
              <a:gd name="connsiteX3" fmla="*/ 10 w 10315"/>
              <a:gd name="connsiteY3" fmla="*/ 4958 h 10197"/>
              <a:gd name="connsiteX4" fmla="*/ 369 w 10315"/>
              <a:gd name="connsiteY4" fmla="*/ 9586 h 10197"/>
              <a:gd name="connsiteX5" fmla="*/ 5105 w 10315"/>
              <a:gd name="connsiteY5" fmla="*/ 10077 h 10197"/>
              <a:gd name="connsiteX6" fmla="*/ 9903 w 10315"/>
              <a:gd name="connsiteY6" fmla="*/ 9857 h 10197"/>
              <a:gd name="connsiteX7" fmla="*/ 10310 w 10315"/>
              <a:gd name="connsiteY7" fmla="*/ 5090 h 10197"/>
              <a:gd name="connsiteX8" fmla="*/ 9779 w 10315"/>
              <a:gd name="connsiteY8" fmla="*/ 495 h 10197"/>
              <a:gd name="connsiteX0" fmla="*/ 9779 w 10315"/>
              <a:gd name="connsiteY0" fmla="*/ 495 h 10231"/>
              <a:gd name="connsiteX1" fmla="*/ 4972 w 10315"/>
              <a:gd name="connsiteY1" fmla="*/ 138 h 10231"/>
              <a:gd name="connsiteX2" fmla="*/ 384 w 10315"/>
              <a:gd name="connsiteY2" fmla="*/ 366 h 10231"/>
              <a:gd name="connsiteX3" fmla="*/ 10 w 10315"/>
              <a:gd name="connsiteY3" fmla="*/ 4958 h 10231"/>
              <a:gd name="connsiteX4" fmla="*/ 369 w 10315"/>
              <a:gd name="connsiteY4" fmla="*/ 9586 h 10231"/>
              <a:gd name="connsiteX5" fmla="*/ 5105 w 10315"/>
              <a:gd name="connsiteY5" fmla="*/ 10077 h 10231"/>
              <a:gd name="connsiteX6" fmla="*/ 9903 w 10315"/>
              <a:gd name="connsiteY6" fmla="*/ 9857 h 10231"/>
              <a:gd name="connsiteX7" fmla="*/ 10310 w 10315"/>
              <a:gd name="connsiteY7" fmla="*/ 5090 h 10231"/>
              <a:gd name="connsiteX8" fmla="*/ 9779 w 10315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384 w 10310"/>
              <a:gd name="connsiteY2" fmla="*/ 366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71 h 10207"/>
              <a:gd name="connsiteX1" fmla="*/ 4972 w 10310"/>
              <a:gd name="connsiteY1" fmla="*/ 114 h 10207"/>
              <a:gd name="connsiteX2" fmla="*/ 441 w 10310"/>
              <a:gd name="connsiteY2" fmla="*/ 381 h 10207"/>
              <a:gd name="connsiteX3" fmla="*/ 10 w 10310"/>
              <a:gd name="connsiteY3" fmla="*/ 4934 h 10207"/>
              <a:gd name="connsiteX4" fmla="*/ 369 w 10310"/>
              <a:gd name="connsiteY4" fmla="*/ 9562 h 10207"/>
              <a:gd name="connsiteX5" fmla="*/ 5105 w 10310"/>
              <a:gd name="connsiteY5" fmla="*/ 10053 h 10207"/>
              <a:gd name="connsiteX6" fmla="*/ 9812 w 10310"/>
              <a:gd name="connsiteY6" fmla="*/ 9833 h 10207"/>
              <a:gd name="connsiteX7" fmla="*/ 10310 w 10310"/>
              <a:gd name="connsiteY7" fmla="*/ 5066 h 10207"/>
              <a:gd name="connsiteX8" fmla="*/ 9779 w 10310"/>
              <a:gd name="connsiteY8" fmla="*/ 471 h 10207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88 w 10319"/>
              <a:gd name="connsiteY0" fmla="*/ 495 h 10231"/>
              <a:gd name="connsiteX1" fmla="*/ 4981 w 10319"/>
              <a:gd name="connsiteY1" fmla="*/ 138 h 10231"/>
              <a:gd name="connsiteX2" fmla="*/ 450 w 10319"/>
              <a:gd name="connsiteY2" fmla="*/ 405 h 10231"/>
              <a:gd name="connsiteX3" fmla="*/ 8 w 10319"/>
              <a:gd name="connsiteY3" fmla="*/ 4780 h 10231"/>
              <a:gd name="connsiteX4" fmla="*/ 378 w 10319"/>
              <a:gd name="connsiteY4" fmla="*/ 9586 h 10231"/>
              <a:gd name="connsiteX5" fmla="*/ 5114 w 10319"/>
              <a:gd name="connsiteY5" fmla="*/ 10077 h 10231"/>
              <a:gd name="connsiteX6" fmla="*/ 9821 w 10319"/>
              <a:gd name="connsiteY6" fmla="*/ 9857 h 10231"/>
              <a:gd name="connsiteX7" fmla="*/ 10319 w 10319"/>
              <a:gd name="connsiteY7" fmla="*/ 5090 h 10231"/>
              <a:gd name="connsiteX8" fmla="*/ 9788 w 10319"/>
              <a:gd name="connsiteY8" fmla="*/ 495 h 10231"/>
              <a:gd name="connsiteX0" fmla="*/ 9790 w 10321"/>
              <a:gd name="connsiteY0" fmla="*/ 495 h 10231"/>
              <a:gd name="connsiteX1" fmla="*/ 4983 w 10321"/>
              <a:gd name="connsiteY1" fmla="*/ 138 h 10231"/>
              <a:gd name="connsiteX2" fmla="*/ 452 w 10321"/>
              <a:gd name="connsiteY2" fmla="*/ 405 h 10231"/>
              <a:gd name="connsiteX3" fmla="*/ 10 w 10321"/>
              <a:gd name="connsiteY3" fmla="*/ 4780 h 10231"/>
              <a:gd name="connsiteX4" fmla="*/ 380 w 10321"/>
              <a:gd name="connsiteY4" fmla="*/ 9586 h 10231"/>
              <a:gd name="connsiteX5" fmla="*/ 5116 w 10321"/>
              <a:gd name="connsiteY5" fmla="*/ 10077 h 10231"/>
              <a:gd name="connsiteX6" fmla="*/ 9823 w 10321"/>
              <a:gd name="connsiteY6" fmla="*/ 9857 h 10231"/>
              <a:gd name="connsiteX7" fmla="*/ 10321 w 10321"/>
              <a:gd name="connsiteY7" fmla="*/ 5090 h 10231"/>
              <a:gd name="connsiteX8" fmla="*/ 9790 w 10321"/>
              <a:gd name="connsiteY8" fmla="*/ 495 h 10231"/>
              <a:gd name="connsiteX0" fmla="*/ 9707 w 10321"/>
              <a:gd name="connsiteY0" fmla="*/ 365 h 10316"/>
              <a:gd name="connsiteX1" fmla="*/ 4983 w 10321"/>
              <a:gd name="connsiteY1" fmla="*/ 223 h 10316"/>
              <a:gd name="connsiteX2" fmla="*/ 452 w 10321"/>
              <a:gd name="connsiteY2" fmla="*/ 490 h 10316"/>
              <a:gd name="connsiteX3" fmla="*/ 10 w 10321"/>
              <a:gd name="connsiteY3" fmla="*/ 4865 h 10316"/>
              <a:gd name="connsiteX4" fmla="*/ 380 w 10321"/>
              <a:gd name="connsiteY4" fmla="*/ 9671 h 10316"/>
              <a:gd name="connsiteX5" fmla="*/ 5116 w 10321"/>
              <a:gd name="connsiteY5" fmla="*/ 10162 h 10316"/>
              <a:gd name="connsiteX6" fmla="*/ 9823 w 10321"/>
              <a:gd name="connsiteY6" fmla="*/ 9942 h 10316"/>
              <a:gd name="connsiteX7" fmla="*/ 10321 w 10321"/>
              <a:gd name="connsiteY7" fmla="*/ 5175 h 10316"/>
              <a:gd name="connsiteX8" fmla="*/ 9707 w 10321"/>
              <a:gd name="connsiteY8" fmla="*/ 365 h 10316"/>
              <a:gd name="connsiteX0" fmla="*/ 9707 w 10327"/>
              <a:gd name="connsiteY0" fmla="*/ 365 h 10327"/>
              <a:gd name="connsiteX1" fmla="*/ 4983 w 10327"/>
              <a:gd name="connsiteY1" fmla="*/ 223 h 10327"/>
              <a:gd name="connsiteX2" fmla="*/ 452 w 10327"/>
              <a:gd name="connsiteY2" fmla="*/ 490 h 10327"/>
              <a:gd name="connsiteX3" fmla="*/ 10 w 10327"/>
              <a:gd name="connsiteY3" fmla="*/ 4865 h 10327"/>
              <a:gd name="connsiteX4" fmla="*/ 380 w 10327"/>
              <a:gd name="connsiteY4" fmla="*/ 9671 h 10327"/>
              <a:gd name="connsiteX5" fmla="*/ 5116 w 10327"/>
              <a:gd name="connsiteY5" fmla="*/ 10162 h 10327"/>
              <a:gd name="connsiteX6" fmla="*/ 9918 w 10327"/>
              <a:gd name="connsiteY6" fmla="*/ 9749 h 10327"/>
              <a:gd name="connsiteX7" fmla="*/ 10321 w 10327"/>
              <a:gd name="connsiteY7" fmla="*/ 5175 h 10327"/>
              <a:gd name="connsiteX8" fmla="*/ 9707 w 10327"/>
              <a:gd name="connsiteY8" fmla="*/ 365 h 10327"/>
              <a:gd name="connsiteX0" fmla="*/ 9707 w 10327"/>
              <a:gd name="connsiteY0" fmla="*/ 365 h 10265"/>
              <a:gd name="connsiteX1" fmla="*/ 4983 w 10327"/>
              <a:gd name="connsiteY1" fmla="*/ 223 h 10265"/>
              <a:gd name="connsiteX2" fmla="*/ 452 w 10327"/>
              <a:gd name="connsiteY2" fmla="*/ 490 h 10265"/>
              <a:gd name="connsiteX3" fmla="*/ 10 w 10327"/>
              <a:gd name="connsiteY3" fmla="*/ 4865 h 10265"/>
              <a:gd name="connsiteX4" fmla="*/ 380 w 10327"/>
              <a:gd name="connsiteY4" fmla="*/ 9671 h 10265"/>
              <a:gd name="connsiteX5" fmla="*/ 5188 w 10327"/>
              <a:gd name="connsiteY5" fmla="*/ 10012 h 10265"/>
              <a:gd name="connsiteX6" fmla="*/ 9918 w 10327"/>
              <a:gd name="connsiteY6" fmla="*/ 9749 h 10265"/>
              <a:gd name="connsiteX7" fmla="*/ 10321 w 10327"/>
              <a:gd name="connsiteY7" fmla="*/ 5175 h 10265"/>
              <a:gd name="connsiteX8" fmla="*/ 9707 w 10327"/>
              <a:gd name="connsiteY8" fmla="*/ 365 h 10265"/>
              <a:gd name="connsiteX0" fmla="*/ 9710 w 10330"/>
              <a:gd name="connsiteY0" fmla="*/ 365 h 10251"/>
              <a:gd name="connsiteX1" fmla="*/ 4986 w 10330"/>
              <a:gd name="connsiteY1" fmla="*/ 223 h 10251"/>
              <a:gd name="connsiteX2" fmla="*/ 455 w 10330"/>
              <a:gd name="connsiteY2" fmla="*/ 490 h 10251"/>
              <a:gd name="connsiteX3" fmla="*/ 13 w 10330"/>
              <a:gd name="connsiteY3" fmla="*/ 4865 h 10251"/>
              <a:gd name="connsiteX4" fmla="*/ 562 w 10330"/>
              <a:gd name="connsiteY4" fmla="*/ 9650 h 10251"/>
              <a:gd name="connsiteX5" fmla="*/ 5191 w 10330"/>
              <a:gd name="connsiteY5" fmla="*/ 10012 h 10251"/>
              <a:gd name="connsiteX6" fmla="*/ 9921 w 10330"/>
              <a:gd name="connsiteY6" fmla="*/ 9749 h 10251"/>
              <a:gd name="connsiteX7" fmla="*/ 10324 w 10330"/>
              <a:gd name="connsiteY7" fmla="*/ 5175 h 10251"/>
              <a:gd name="connsiteX8" fmla="*/ 9710 w 10330"/>
              <a:gd name="connsiteY8" fmla="*/ 365 h 10251"/>
              <a:gd name="connsiteX0" fmla="*/ 9710 w 10330"/>
              <a:gd name="connsiteY0" fmla="*/ 365 h 10127"/>
              <a:gd name="connsiteX1" fmla="*/ 4986 w 10330"/>
              <a:gd name="connsiteY1" fmla="*/ 223 h 10127"/>
              <a:gd name="connsiteX2" fmla="*/ 455 w 10330"/>
              <a:gd name="connsiteY2" fmla="*/ 490 h 10127"/>
              <a:gd name="connsiteX3" fmla="*/ 13 w 10330"/>
              <a:gd name="connsiteY3" fmla="*/ 4865 h 10127"/>
              <a:gd name="connsiteX4" fmla="*/ 562 w 10330"/>
              <a:gd name="connsiteY4" fmla="*/ 9650 h 10127"/>
              <a:gd name="connsiteX5" fmla="*/ 5191 w 10330"/>
              <a:gd name="connsiteY5" fmla="*/ 10012 h 10127"/>
              <a:gd name="connsiteX6" fmla="*/ 9921 w 10330"/>
              <a:gd name="connsiteY6" fmla="*/ 9749 h 10127"/>
              <a:gd name="connsiteX7" fmla="*/ 10324 w 10330"/>
              <a:gd name="connsiteY7" fmla="*/ 5175 h 10127"/>
              <a:gd name="connsiteX8" fmla="*/ 9710 w 10330"/>
              <a:gd name="connsiteY8" fmla="*/ 365 h 10127"/>
              <a:gd name="connsiteX0" fmla="*/ 9710 w 10330"/>
              <a:gd name="connsiteY0" fmla="*/ 365 h 10127"/>
              <a:gd name="connsiteX1" fmla="*/ 4986 w 10330"/>
              <a:gd name="connsiteY1" fmla="*/ 223 h 10127"/>
              <a:gd name="connsiteX2" fmla="*/ 455 w 10330"/>
              <a:gd name="connsiteY2" fmla="*/ 490 h 10127"/>
              <a:gd name="connsiteX3" fmla="*/ 13 w 10330"/>
              <a:gd name="connsiteY3" fmla="*/ 4865 h 10127"/>
              <a:gd name="connsiteX4" fmla="*/ 562 w 10330"/>
              <a:gd name="connsiteY4" fmla="*/ 9650 h 10127"/>
              <a:gd name="connsiteX5" fmla="*/ 5191 w 10330"/>
              <a:gd name="connsiteY5" fmla="*/ 10012 h 10127"/>
              <a:gd name="connsiteX6" fmla="*/ 9921 w 10330"/>
              <a:gd name="connsiteY6" fmla="*/ 9749 h 10127"/>
              <a:gd name="connsiteX7" fmla="*/ 10324 w 10330"/>
              <a:gd name="connsiteY7" fmla="*/ 5175 h 10127"/>
              <a:gd name="connsiteX8" fmla="*/ 9710 w 10330"/>
              <a:gd name="connsiteY8" fmla="*/ 365 h 10127"/>
              <a:gd name="connsiteX0" fmla="*/ 9712 w 10332"/>
              <a:gd name="connsiteY0" fmla="*/ 365 h 10317"/>
              <a:gd name="connsiteX1" fmla="*/ 4988 w 10332"/>
              <a:gd name="connsiteY1" fmla="*/ 223 h 10317"/>
              <a:gd name="connsiteX2" fmla="*/ 457 w 10332"/>
              <a:gd name="connsiteY2" fmla="*/ 490 h 10317"/>
              <a:gd name="connsiteX3" fmla="*/ 15 w 10332"/>
              <a:gd name="connsiteY3" fmla="*/ 4865 h 10317"/>
              <a:gd name="connsiteX4" fmla="*/ 588 w 10332"/>
              <a:gd name="connsiteY4" fmla="*/ 9929 h 10317"/>
              <a:gd name="connsiteX5" fmla="*/ 5193 w 10332"/>
              <a:gd name="connsiteY5" fmla="*/ 10012 h 10317"/>
              <a:gd name="connsiteX6" fmla="*/ 9923 w 10332"/>
              <a:gd name="connsiteY6" fmla="*/ 9749 h 10317"/>
              <a:gd name="connsiteX7" fmla="*/ 10326 w 10332"/>
              <a:gd name="connsiteY7" fmla="*/ 5175 h 10317"/>
              <a:gd name="connsiteX8" fmla="*/ 9712 w 10332"/>
              <a:gd name="connsiteY8" fmla="*/ 365 h 10317"/>
              <a:gd name="connsiteX0" fmla="*/ 9712 w 10332"/>
              <a:gd name="connsiteY0" fmla="*/ 365 h 10185"/>
              <a:gd name="connsiteX1" fmla="*/ 4988 w 10332"/>
              <a:gd name="connsiteY1" fmla="*/ 223 h 10185"/>
              <a:gd name="connsiteX2" fmla="*/ 457 w 10332"/>
              <a:gd name="connsiteY2" fmla="*/ 490 h 10185"/>
              <a:gd name="connsiteX3" fmla="*/ 15 w 10332"/>
              <a:gd name="connsiteY3" fmla="*/ 4865 h 10185"/>
              <a:gd name="connsiteX4" fmla="*/ 588 w 10332"/>
              <a:gd name="connsiteY4" fmla="*/ 9929 h 10185"/>
              <a:gd name="connsiteX5" fmla="*/ 5193 w 10332"/>
              <a:gd name="connsiteY5" fmla="*/ 10012 h 10185"/>
              <a:gd name="connsiteX6" fmla="*/ 9923 w 10332"/>
              <a:gd name="connsiteY6" fmla="*/ 9749 h 10185"/>
              <a:gd name="connsiteX7" fmla="*/ 10326 w 10332"/>
              <a:gd name="connsiteY7" fmla="*/ 5175 h 10185"/>
              <a:gd name="connsiteX8" fmla="*/ 9712 w 10332"/>
              <a:gd name="connsiteY8" fmla="*/ 365 h 10185"/>
              <a:gd name="connsiteX0" fmla="*/ 9712 w 10326"/>
              <a:gd name="connsiteY0" fmla="*/ 365 h 10183"/>
              <a:gd name="connsiteX1" fmla="*/ 4988 w 10326"/>
              <a:gd name="connsiteY1" fmla="*/ 223 h 10183"/>
              <a:gd name="connsiteX2" fmla="*/ 457 w 10326"/>
              <a:gd name="connsiteY2" fmla="*/ 490 h 10183"/>
              <a:gd name="connsiteX3" fmla="*/ 15 w 10326"/>
              <a:gd name="connsiteY3" fmla="*/ 4865 h 10183"/>
              <a:gd name="connsiteX4" fmla="*/ 588 w 10326"/>
              <a:gd name="connsiteY4" fmla="*/ 9929 h 10183"/>
              <a:gd name="connsiteX5" fmla="*/ 5193 w 10326"/>
              <a:gd name="connsiteY5" fmla="*/ 10012 h 10183"/>
              <a:gd name="connsiteX6" fmla="*/ 9792 w 10326"/>
              <a:gd name="connsiteY6" fmla="*/ 9792 h 10183"/>
              <a:gd name="connsiteX7" fmla="*/ 10326 w 10326"/>
              <a:gd name="connsiteY7" fmla="*/ 5175 h 10183"/>
              <a:gd name="connsiteX8" fmla="*/ 9712 w 10326"/>
              <a:gd name="connsiteY8" fmla="*/ 365 h 10183"/>
              <a:gd name="connsiteX0" fmla="*/ 9712 w 10326"/>
              <a:gd name="connsiteY0" fmla="*/ 365 h 10183"/>
              <a:gd name="connsiteX1" fmla="*/ 4988 w 10326"/>
              <a:gd name="connsiteY1" fmla="*/ 223 h 10183"/>
              <a:gd name="connsiteX2" fmla="*/ 457 w 10326"/>
              <a:gd name="connsiteY2" fmla="*/ 490 h 10183"/>
              <a:gd name="connsiteX3" fmla="*/ 15 w 10326"/>
              <a:gd name="connsiteY3" fmla="*/ 4865 h 10183"/>
              <a:gd name="connsiteX4" fmla="*/ 588 w 10326"/>
              <a:gd name="connsiteY4" fmla="*/ 9929 h 10183"/>
              <a:gd name="connsiteX5" fmla="*/ 5193 w 10326"/>
              <a:gd name="connsiteY5" fmla="*/ 10012 h 10183"/>
              <a:gd name="connsiteX6" fmla="*/ 9792 w 10326"/>
              <a:gd name="connsiteY6" fmla="*/ 9792 h 10183"/>
              <a:gd name="connsiteX7" fmla="*/ 10326 w 10326"/>
              <a:gd name="connsiteY7" fmla="*/ 5175 h 10183"/>
              <a:gd name="connsiteX8" fmla="*/ 9712 w 10326"/>
              <a:gd name="connsiteY8" fmla="*/ 365 h 10183"/>
              <a:gd name="connsiteX0" fmla="*/ 9712 w 10267"/>
              <a:gd name="connsiteY0" fmla="*/ 365 h 10183"/>
              <a:gd name="connsiteX1" fmla="*/ 4988 w 10267"/>
              <a:gd name="connsiteY1" fmla="*/ 223 h 10183"/>
              <a:gd name="connsiteX2" fmla="*/ 457 w 10267"/>
              <a:gd name="connsiteY2" fmla="*/ 490 h 10183"/>
              <a:gd name="connsiteX3" fmla="*/ 15 w 10267"/>
              <a:gd name="connsiteY3" fmla="*/ 4865 h 10183"/>
              <a:gd name="connsiteX4" fmla="*/ 588 w 10267"/>
              <a:gd name="connsiteY4" fmla="*/ 9929 h 10183"/>
              <a:gd name="connsiteX5" fmla="*/ 5193 w 10267"/>
              <a:gd name="connsiteY5" fmla="*/ 10012 h 10183"/>
              <a:gd name="connsiteX6" fmla="*/ 9792 w 10267"/>
              <a:gd name="connsiteY6" fmla="*/ 9792 h 10183"/>
              <a:gd name="connsiteX7" fmla="*/ 10266 w 10267"/>
              <a:gd name="connsiteY7" fmla="*/ 5175 h 10183"/>
              <a:gd name="connsiteX8" fmla="*/ 9712 w 10267"/>
              <a:gd name="connsiteY8" fmla="*/ 365 h 10183"/>
              <a:gd name="connsiteX0" fmla="*/ 9712 w 10288"/>
              <a:gd name="connsiteY0" fmla="*/ 365 h 10186"/>
              <a:gd name="connsiteX1" fmla="*/ 4988 w 10288"/>
              <a:gd name="connsiteY1" fmla="*/ 223 h 10186"/>
              <a:gd name="connsiteX2" fmla="*/ 457 w 10288"/>
              <a:gd name="connsiteY2" fmla="*/ 490 h 10186"/>
              <a:gd name="connsiteX3" fmla="*/ 15 w 10288"/>
              <a:gd name="connsiteY3" fmla="*/ 4865 h 10186"/>
              <a:gd name="connsiteX4" fmla="*/ 588 w 10288"/>
              <a:gd name="connsiteY4" fmla="*/ 9929 h 10186"/>
              <a:gd name="connsiteX5" fmla="*/ 5193 w 10288"/>
              <a:gd name="connsiteY5" fmla="*/ 10012 h 10186"/>
              <a:gd name="connsiteX6" fmla="*/ 9935 w 10288"/>
              <a:gd name="connsiteY6" fmla="*/ 9728 h 10186"/>
              <a:gd name="connsiteX7" fmla="*/ 10266 w 10288"/>
              <a:gd name="connsiteY7" fmla="*/ 5175 h 10186"/>
              <a:gd name="connsiteX8" fmla="*/ 9712 w 10288"/>
              <a:gd name="connsiteY8" fmla="*/ 365 h 10186"/>
              <a:gd name="connsiteX0" fmla="*/ 9712 w 10288"/>
              <a:gd name="connsiteY0" fmla="*/ 435 h 10256"/>
              <a:gd name="connsiteX1" fmla="*/ 4988 w 10288"/>
              <a:gd name="connsiteY1" fmla="*/ 100 h 10256"/>
              <a:gd name="connsiteX2" fmla="*/ 457 w 10288"/>
              <a:gd name="connsiteY2" fmla="*/ 560 h 10256"/>
              <a:gd name="connsiteX3" fmla="*/ 15 w 10288"/>
              <a:gd name="connsiteY3" fmla="*/ 4935 h 10256"/>
              <a:gd name="connsiteX4" fmla="*/ 588 w 10288"/>
              <a:gd name="connsiteY4" fmla="*/ 9999 h 10256"/>
              <a:gd name="connsiteX5" fmla="*/ 5193 w 10288"/>
              <a:gd name="connsiteY5" fmla="*/ 10082 h 10256"/>
              <a:gd name="connsiteX6" fmla="*/ 9935 w 10288"/>
              <a:gd name="connsiteY6" fmla="*/ 9798 h 10256"/>
              <a:gd name="connsiteX7" fmla="*/ 10266 w 10288"/>
              <a:gd name="connsiteY7" fmla="*/ 5245 h 10256"/>
              <a:gd name="connsiteX8" fmla="*/ 9712 w 10288"/>
              <a:gd name="connsiteY8" fmla="*/ 435 h 10256"/>
              <a:gd name="connsiteX0" fmla="*/ 9749 w 10325"/>
              <a:gd name="connsiteY0" fmla="*/ 435 h 10256"/>
              <a:gd name="connsiteX1" fmla="*/ 5025 w 10325"/>
              <a:gd name="connsiteY1" fmla="*/ 100 h 10256"/>
              <a:gd name="connsiteX2" fmla="*/ 387 w 10325"/>
              <a:gd name="connsiteY2" fmla="*/ 431 h 10256"/>
              <a:gd name="connsiteX3" fmla="*/ 52 w 10325"/>
              <a:gd name="connsiteY3" fmla="*/ 4935 h 10256"/>
              <a:gd name="connsiteX4" fmla="*/ 625 w 10325"/>
              <a:gd name="connsiteY4" fmla="*/ 9999 h 10256"/>
              <a:gd name="connsiteX5" fmla="*/ 5230 w 10325"/>
              <a:gd name="connsiteY5" fmla="*/ 10082 h 10256"/>
              <a:gd name="connsiteX6" fmla="*/ 9972 w 10325"/>
              <a:gd name="connsiteY6" fmla="*/ 9798 h 10256"/>
              <a:gd name="connsiteX7" fmla="*/ 10303 w 10325"/>
              <a:gd name="connsiteY7" fmla="*/ 5245 h 10256"/>
              <a:gd name="connsiteX8" fmla="*/ 9749 w 10325"/>
              <a:gd name="connsiteY8" fmla="*/ 435 h 10256"/>
              <a:gd name="connsiteX0" fmla="*/ 9821 w 10325"/>
              <a:gd name="connsiteY0" fmla="*/ 401 h 10308"/>
              <a:gd name="connsiteX1" fmla="*/ 5025 w 10325"/>
              <a:gd name="connsiteY1" fmla="*/ 152 h 10308"/>
              <a:gd name="connsiteX2" fmla="*/ 387 w 10325"/>
              <a:gd name="connsiteY2" fmla="*/ 483 h 10308"/>
              <a:gd name="connsiteX3" fmla="*/ 52 w 10325"/>
              <a:gd name="connsiteY3" fmla="*/ 4987 h 10308"/>
              <a:gd name="connsiteX4" fmla="*/ 625 w 10325"/>
              <a:gd name="connsiteY4" fmla="*/ 10051 h 10308"/>
              <a:gd name="connsiteX5" fmla="*/ 5230 w 10325"/>
              <a:gd name="connsiteY5" fmla="*/ 10134 h 10308"/>
              <a:gd name="connsiteX6" fmla="*/ 9972 w 10325"/>
              <a:gd name="connsiteY6" fmla="*/ 9850 h 10308"/>
              <a:gd name="connsiteX7" fmla="*/ 10303 w 10325"/>
              <a:gd name="connsiteY7" fmla="*/ 5297 h 10308"/>
              <a:gd name="connsiteX8" fmla="*/ 9821 w 10325"/>
              <a:gd name="connsiteY8" fmla="*/ 401 h 10308"/>
              <a:gd name="connsiteX0" fmla="*/ 9821 w 10325"/>
              <a:gd name="connsiteY0" fmla="*/ 444 h 10351"/>
              <a:gd name="connsiteX1" fmla="*/ 5120 w 10325"/>
              <a:gd name="connsiteY1" fmla="*/ 88 h 10351"/>
              <a:gd name="connsiteX2" fmla="*/ 387 w 10325"/>
              <a:gd name="connsiteY2" fmla="*/ 526 h 10351"/>
              <a:gd name="connsiteX3" fmla="*/ 52 w 10325"/>
              <a:gd name="connsiteY3" fmla="*/ 5030 h 10351"/>
              <a:gd name="connsiteX4" fmla="*/ 625 w 10325"/>
              <a:gd name="connsiteY4" fmla="*/ 10094 h 10351"/>
              <a:gd name="connsiteX5" fmla="*/ 5230 w 10325"/>
              <a:gd name="connsiteY5" fmla="*/ 10177 h 10351"/>
              <a:gd name="connsiteX6" fmla="*/ 9972 w 10325"/>
              <a:gd name="connsiteY6" fmla="*/ 9893 h 10351"/>
              <a:gd name="connsiteX7" fmla="*/ 10303 w 10325"/>
              <a:gd name="connsiteY7" fmla="*/ 5340 h 10351"/>
              <a:gd name="connsiteX8" fmla="*/ 9821 w 10325"/>
              <a:gd name="connsiteY8" fmla="*/ 444 h 10351"/>
              <a:gd name="connsiteX0" fmla="*/ 9939 w 10443"/>
              <a:gd name="connsiteY0" fmla="*/ 444 h 10504"/>
              <a:gd name="connsiteX1" fmla="*/ 5238 w 10443"/>
              <a:gd name="connsiteY1" fmla="*/ 88 h 10504"/>
              <a:gd name="connsiteX2" fmla="*/ 505 w 10443"/>
              <a:gd name="connsiteY2" fmla="*/ 526 h 10504"/>
              <a:gd name="connsiteX3" fmla="*/ 15 w 10443"/>
              <a:gd name="connsiteY3" fmla="*/ 5051 h 10504"/>
              <a:gd name="connsiteX4" fmla="*/ 743 w 10443"/>
              <a:gd name="connsiteY4" fmla="*/ 10094 h 10504"/>
              <a:gd name="connsiteX5" fmla="*/ 5348 w 10443"/>
              <a:gd name="connsiteY5" fmla="*/ 10177 h 10504"/>
              <a:gd name="connsiteX6" fmla="*/ 10090 w 10443"/>
              <a:gd name="connsiteY6" fmla="*/ 9893 h 10504"/>
              <a:gd name="connsiteX7" fmla="*/ 10421 w 10443"/>
              <a:gd name="connsiteY7" fmla="*/ 5340 h 10504"/>
              <a:gd name="connsiteX8" fmla="*/ 9939 w 10443"/>
              <a:gd name="connsiteY8" fmla="*/ 444 h 10504"/>
              <a:gd name="connsiteX0" fmla="*/ 9989 w 10493"/>
              <a:gd name="connsiteY0" fmla="*/ 444 h 10473"/>
              <a:gd name="connsiteX1" fmla="*/ 5288 w 10493"/>
              <a:gd name="connsiteY1" fmla="*/ 88 h 10473"/>
              <a:gd name="connsiteX2" fmla="*/ 555 w 10493"/>
              <a:gd name="connsiteY2" fmla="*/ 526 h 10473"/>
              <a:gd name="connsiteX3" fmla="*/ 65 w 10493"/>
              <a:gd name="connsiteY3" fmla="*/ 5051 h 10473"/>
              <a:gd name="connsiteX4" fmla="*/ 602 w 10493"/>
              <a:gd name="connsiteY4" fmla="*/ 10051 h 10473"/>
              <a:gd name="connsiteX5" fmla="*/ 5398 w 10493"/>
              <a:gd name="connsiteY5" fmla="*/ 10177 h 10473"/>
              <a:gd name="connsiteX6" fmla="*/ 10140 w 10493"/>
              <a:gd name="connsiteY6" fmla="*/ 9893 h 10473"/>
              <a:gd name="connsiteX7" fmla="*/ 10471 w 10493"/>
              <a:gd name="connsiteY7" fmla="*/ 5340 h 10473"/>
              <a:gd name="connsiteX8" fmla="*/ 9989 w 10493"/>
              <a:gd name="connsiteY8" fmla="*/ 444 h 10473"/>
              <a:gd name="connsiteX0" fmla="*/ 9928 w 10432"/>
              <a:gd name="connsiteY0" fmla="*/ 444 h 10484"/>
              <a:gd name="connsiteX1" fmla="*/ 5227 w 10432"/>
              <a:gd name="connsiteY1" fmla="*/ 88 h 10484"/>
              <a:gd name="connsiteX2" fmla="*/ 494 w 10432"/>
              <a:gd name="connsiteY2" fmla="*/ 526 h 10484"/>
              <a:gd name="connsiteX3" fmla="*/ 4 w 10432"/>
              <a:gd name="connsiteY3" fmla="*/ 5051 h 10484"/>
              <a:gd name="connsiteX4" fmla="*/ 541 w 10432"/>
              <a:gd name="connsiteY4" fmla="*/ 10051 h 10484"/>
              <a:gd name="connsiteX5" fmla="*/ 5337 w 10432"/>
              <a:gd name="connsiteY5" fmla="*/ 10177 h 10484"/>
              <a:gd name="connsiteX6" fmla="*/ 10079 w 10432"/>
              <a:gd name="connsiteY6" fmla="*/ 9893 h 10484"/>
              <a:gd name="connsiteX7" fmla="*/ 10410 w 10432"/>
              <a:gd name="connsiteY7" fmla="*/ 5340 h 10484"/>
              <a:gd name="connsiteX8" fmla="*/ 9928 w 10432"/>
              <a:gd name="connsiteY8" fmla="*/ 444 h 10484"/>
              <a:gd name="connsiteX0" fmla="*/ 9988 w 10492"/>
              <a:gd name="connsiteY0" fmla="*/ 444 h 10557"/>
              <a:gd name="connsiteX1" fmla="*/ 5287 w 10492"/>
              <a:gd name="connsiteY1" fmla="*/ 88 h 10557"/>
              <a:gd name="connsiteX2" fmla="*/ 554 w 10492"/>
              <a:gd name="connsiteY2" fmla="*/ 526 h 10557"/>
              <a:gd name="connsiteX3" fmla="*/ 64 w 10492"/>
              <a:gd name="connsiteY3" fmla="*/ 5051 h 10557"/>
              <a:gd name="connsiteX4" fmla="*/ 601 w 10492"/>
              <a:gd name="connsiteY4" fmla="*/ 10051 h 10557"/>
              <a:gd name="connsiteX5" fmla="*/ 5385 w 10492"/>
              <a:gd name="connsiteY5" fmla="*/ 10370 h 10557"/>
              <a:gd name="connsiteX6" fmla="*/ 10139 w 10492"/>
              <a:gd name="connsiteY6" fmla="*/ 9893 h 10557"/>
              <a:gd name="connsiteX7" fmla="*/ 10470 w 10492"/>
              <a:gd name="connsiteY7" fmla="*/ 5340 h 10557"/>
              <a:gd name="connsiteX8" fmla="*/ 9988 w 10492"/>
              <a:gd name="connsiteY8" fmla="*/ 444 h 10557"/>
              <a:gd name="connsiteX0" fmla="*/ 9928 w 10432"/>
              <a:gd name="connsiteY0" fmla="*/ 444 h 10515"/>
              <a:gd name="connsiteX1" fmla="*/ 5227 w 10432"/>
              <a:gd name="connsiteY1" fmla="*/ 88 h 10515"/>
              <a:gd name="connsiteX2" fmla="*/ 494 w 10432"/>
              <a:gd name="connsiteY2" fmla="*/ 526 h 10515"/>
              <a:gd name="connsiteX3" fmla="*/ 4 w 10432"/>
              <a:gd name="connsiteY3" fmla="*/ 5051 h 10515"/>
              <a:gd name="connsiteX4" fmla="*/ 541 w 10432"/>
              <a:gd name="connsiteY4" fmla="*/ 10051 h 10515"/>
              <a:gd name="connsiteX5" fmla="*/ 5325 w 10432"/>
              <a:gd name="connsiteY5" fmla="*/ 10370 h 10515"/>
              <a:gd name="connsiteX6" fmla="*/ 10079 w 10432"/>
              <a:gd name="connsiteY6" fmla="*/ 9893 h 10515"/>
              <a:gd name="connsiteX7" fmla="*/ 10410 w 10432"/>
              <a:gd name="connsiteY7" fmla="*/ 5340 h 10515"/>
              <a:gd name="connsiteX8" fmla="*/ 9928 w 10432"/>
              <a:gd name="connsiteY8" fmla="*/ 444 h 10515"/>
              <a:gd name="connsiteX0" fmla="*/ 9934 w 10438"/>
              <a:gd name="connsiteY0" fmla="*/ 444 h 10584"/>
              <a:gd name="connsiteX1" fmla="*/ 5233 w 10438"/>
              <a:gd name="connsiteY1" fmla="*/ 88 h 10584"/>
              <a:gd name="connsiteX2" fmla="*/ 500 w 10438"/>
              <a:gd name="connsiteY2" fmla="*/ 526 h 10584"/>
              <a:gd name="connsiteX3" fmla="*/ 10 w 10438"/>
              <a:gd name="connsiteY3" fmla="*/ 5051 h 10584"/>
              <a:gd name="connsiteX4" fmla="*/ 666 w 10438"/>
              <a:gd name="connsiteY4" fmla="*/ 10158 h 10584"/>
              <a:gd name="connsiteX5" fmla="*/ 5331 w 10438"/>
              <a:gd name="connsiteY5" fmla="*/ 10370 h 10584"/>
              <a:gd name="connsiteX6" fmla="*/ 10085 w 10438"/>
              <a:gd name="connsiteY6" fmla="*/ 9893 h 10584"/>
              <a:gd name="connsiteX7" fmla="*/ 10416 w 10438"/>
              <a:gd name="connsiteY7" fmla="*/ 5340 h 10584"/>
              <a:gd name="connsiteX8" fmla="*/ 9934 w 10438"/>
              <a:gd name="connsiteY8" fmla="*/ 444 h 10584"/>
              <a:gd name="connsiteX0" fmla="*/ 9934 w 10438"/>
              <a:gd name="connsiteY0" fmla="*/ 444 h 10605"/>
              <a:gd name="connsiteX1" fmla="*/ 5233 w 10438"/>
              <a:gd name="connsiteY1" fmla="*/ 88 h 10605"/>
              <a:gd name="connsiteX2" fmla="*/ 500 w 10438"/>
              <a:gd name="connsiteY2" fmla="*/ 526 h 10605"/>
              <a:gd name="connsiteX3" fmla="*/ 10 w 10438"/>
              <a:gd name="connsiteY3" fmla="*/ 5051 h 10605"/>
              <a:gd name="connsiteX4" fmla="*/ 666 w 10438"/>
              <a:gd name="connsiteY4" fmla="*/ 10158 h 10605"/>
              <a:gd name="connsiteX5" fmla="*/ 5331 w 10438"/>
              <a:gd name="connsiteY5" fmla="*/ 10370 h 10605"/>
              <a:gd name="connsiteX6" fmla="*/ 10085 w 10438"/>
              <a:gd name="connsiteY6" fmla="*/ 9893 h 10605"/>
              <a:gd name="connsiteX7" fmla="*/ 10416 w 10438"/>
              <a:gd name="connsiteY7" fmla="*/ 5340 h 10605"/>
              <a:gd name="connsiteX8" fmla="*/ 9934 w 10438"/>
              <a:gd name="connsiteY8" fmla="*/ 444 h 10605"/>
              <a:gd name="connsiteX0" fmla="*/ 9934 w 10438"/>
              <a:gd name="connsiteY0" fmla="*/ 444 h 10497"/>
              <a:gd name="connsiteX1" fmla="*/ 5233 w 10438"/>
              <a:gd name="connsiteY1" fmla="*/ 88 h 10497"/>
              <a:gd name="connsiteX2" fmla="*/ 500 w 10438"/>
              <a:gd name="connsiteY2" fmla="*/ 526 h 10497"/>
              <a:gd name="connsiteX3" fmla="*/ 10 w 10438"/>
              <a:gd name="connsiteY3" fmla="*/ 5051 h 10497"/>
              <a:gd name="connsiteX4" fmla="*/ 666 w 10438"/>
              <a:gd name="connsiteY4" fmla="*/ 10158 h 10497"/>
              <a:gd name="connsiteX5" fmla="*/ 5331 w 10438"/>
              <a:gd name="connsiteY5" fmla="*/ 10370 h 10497"/>
              <a:gd name="connsiteX6" fmla="*/ 10085 w 10438"/>
              <a:gd name="connsiteY6" fmla="*/ 9893 h 10497"/>
              <a:gd name="connsiteX7" fmla="*/ 10416 w 10438"/>
              <a:gd name="connsiteY7" fmla="*/ 5340 h 10497"/>
              <a:gd name="connsiteX8" fmla="*/ 9934 w 10438"/>
              <a:gd name="connsiteY8" fmla="*/ 444 h 10497"/>
              <a:gd name="connsiteX0" fmla="*/ 9934 w 10455"/>
              <a:gd name="connsiteY0" fmla="*/ 444 h 10491"/>
              <a:gd name="connsiteX1" fmla="*/ 5233 w 10455"/>
              <a:gd name="connsiteY1" fmla="*/ 88 h 10491"/>
              <a:gd name="connsiteX2" fmla="*/ 500 w 10455"/>
              <a:gd name="connsiteY2" fmla="*/ 526 h 10491"/>
              <a:gd name="connsiteX3" fmla="*/ 10 w 10455"/>
              <a:gd name="connsiteY3" fmla="*/ 5051 h 10491"/>
              <a:gd name="connsiteX4" fmla="*/ 666 w 10455"/>
              <a:gd name="connsiteY4" fmla="*/ 10158 h 10491"/>
              <a:gd name="connsiteX5" fmla="*/ 5331 w 10455"/>
              <a:gd name="connsiteY5" fmla="*/ 10370 h 10491"/>
              <a:gd name="connsiteX6" fmla="*/ 10133 w 10455"/>
              <a:gd name="connsiteY6" fmla="*/ 10000 h 10491"/>
              <a:gd name="connsiteX7" fmla="*/ 10416 w 10455"/>
              <a:gd name="connsiteY7" fmla="*/ 5340 h 10491"/>
              <a:gd name="connsiteX8" fmla="*/ 9934 w 10455"/>
              <a:gd name="connsiteY8" fmla="*/ 444 h 10491"/>
              <a:gd name="connsiteX0" fmla="*/ 9994 w 10455"/>
              <a:gd name="connsiteY0" fmla="*/ 435 h 10503"/>
              <a:gd name="connsiteX1" fmla="*/ 5233 w 10455"/>
              <a:gd name="connsiteY1" fmla="*/ 100 h 10503"/>
              <a:gd name="connsiteX2" fmla="*/ 500 w 10455"/>
              <a:gd name="connsiteY2" fmla="*/ 538 h 10503"/>
              <a:gd name="connsiteX3" fmla="*/ 10 w 10455"/>
              <a:gd name="connsiteY3" fmla="*/ 5063 h 10503"/>
              <a:gd name="connsiteX4" fmla="*/ 666 w 10455"/>
              <a:gd name="connsiteY4" fmla="*/ 10170 h 10503"/>
              <a:gd name="connsiteX5" fmla="*/ 5331 w 10455"/>
              <a:gd name="connsiteY5" fmla="*/ 10382 h 10503"/>
              <a:gd name="connsiteX6" fmla="*/ 10133 w 10455"/>
              <a:gd name="connsiteY6" fmla="*/ 10012 h 10503"/>
              <a:gd name="connsiteX7" fmla="*/ 10416 w 10455"/>
              <a:gd name="connsiteY7" fmla="*/ 5352 h 10503"/>
              <a:gd name="connsiteX8" fmla="*/ 9994 w 10455"/>
              <a:gd name="connsiteY8" fmla="*/ 435 h 10503"/>
              <a:gd name="connsiteX0" fmla="*/ 9994 w 10541"/>
              <a:gd name="connsiteY0" fmla="*/ 435 h 10503"/>
              <a:gd name="connsiteX1" fmla="*/ 5233 w 10541"/>
              <a:gd name="connsiteY1" fmla="*/ 100 h 10503"/>
              <a:gd name="connsiteX2" fmla="*/ 500 w 10541"/>
              <a:gd name="connsiteY2" fmla="*/ 538 h 10503"/>
              <a:gd name="connsiteX3" fmla="*/ 10 w 10541"/>
              <a:gd name="connsiteY3" fmla="*/ 5063 h 10503"/>
              <a:gd name="connsiteX4" fmla="*/ 666 w 10541"/>
              <a:gd name="connsiteY4" fmla="*/ 10170 h 10503"/>
              <a:gd name="connsiteX5" fmla="*/ 5331 w 10541"/>
              <a:gd name="connsiteY5" fmla="*/ 10382 h 10503"/>
              <a:gd name="connsiteX6" fmla="*/ 10133 w 10541"/>
              <a:gd name="connsiteY6" fmla="*/ 10012 h 10503"/>
              <a:gd name="connsiteX7" fmla="*/ 10535 w 10541"/>
              <a:gd name="connsiteY7" fmla="*/ 5331 h 10503"/>
              <a:gd name="connsiteX8" fmla="*/ 9994 w 10541"/>
              <a:gd name="connsiteY8" fmla="*/ 435 h 10503"/>
              <a:gd name="connsiteX0" fmla="*/ 9994 w 10550"/>
              <a:gd name="connsiteY0" fmla="*/ 435 h 10500"/>
              <a:gd name="connsiteX1" fmla="*/ 5233 w 10550"/>
              <a:gd name="connsiteY1" fmla="*/ 100 h 10500"/>
              <a:gd name="connsiteX2" fmla="*/ 500 w 10550"/>
              <a:gd name="connsiteY2" fmla="*/ 538 h 10500"/>
              <a:gd name="connsiteX3" fmla="*/ 10 w 10550"/>
              <a:gd name="connsiteY3" fmla="*/ 5063 h 10500"/>
              <a:gd name="connsiteX4" fmla="*/ 666 w 10550"/>
              <a:gd name="connsiteY4" fmla="*/ 10170 h 10500"/>
              <a:gd name="connsiteX5" fmla="*/ 5331 w 10550"/>
              <a:gd name="connsiteY5" fmla="*/ 10382 h 10500"/>
              <a:gd name="connsiteX6" fmla="*/ 10181 w 10550"/>
              <a:gd name="connsiteY6" fmla="*/ 10055 h 10500"/>
              <a:gd name="connsiteX7" fmla="*/ 10535 w 10550"/>
              <a:gd name="connsiteY7" fmla="*/ 5331 h 10500"/>
              <a:gd name="connsiteX8" fmla="*/ 9994 w 10550"/>
              <a:gd name="connsiteY8" fmla="*/ 435 h 10500"/>
              <a:gd name="connsiteX0" fmla="*/ 9994 w 10550"/>
              <a:gd name="connsiteY0" fmla="*/ 435 h 10528"/>
              <a:gd name="connsiteX1" fmla="*/ 5233 w 10550"/>
              <a:gd name="connsiteY1" fmla="*/ 100 h 10528"/>
              <a:gd name="connsiteX2" fmla="*/ 500 w 10550"/>
              <a:gd name="connsiteY2" fmla="*/ 538 h 10528"/>
              <a:gd name="connsiteX3" fmla="*/ 10 w 10550"/>
              <a:gd name="connsiteY3" fmla="*/ 5063 h 10528"/>
              <a:gd name="connsiteX4" fmla="*/ 666 w 10550"/>
              <a:gd name="connsiteY4" fmla="*/ 10213 h 10528"/>
              <a:gd name="connsiteX5" fmla="*/ 5331 w 10550"/>
              <a:gd name="connsiteY5" fmla="*/ 10382 h 10528"/>
              <a:gd name="connsiteX6" fmla="*/ 10181 w 10550"/>
              <a:gd name="connsiteY6" fmla="*/ 10055 h 10528"/>
              <a:gd name="connsiteX7" fmla="*/ 10535 w 10550"/>
              <a:gd name="connsiteY7" fmla="*/ 5331 h 10528"/>
              <a:gd name="connsiteX8" fmla="*/ 9994 w 10550"/>
              <a:gd name="connsiteY8" fmla="*/ 435 h 10528"/>
              <a:gd name="connsiteX0" fmla="*/ 9991 w 10547"/>
              <a:gd name="connsiteY0" fmla="*/ 435 h 10528"/>
              <a:gd name="connsiteX1" fmla="*/ 5230 w 10547"/>
              <a:gd name="connsiteY1" fmla="*/ 100 h 10528"/>
              <a:gd name="connsiteX2" fmla="*/ 497 w 10547"/>
              <a:gd name="connsiteY2" fmla="*/ 538 h 10528"/>
              <a:gd name="connsiteX3" fmla="*/ 7 w 10547"/>
              <a:gd name="connsiteY3" fmla="*/ 5063 h 10528"/>
              <a:gd name="connsiteX4" fmla="*/ 663 w 10547"/>
              <a:gd name="connsiteY4" fmla="*/ 10213 h 10528"/>
              <a:gd name="connsiteX5" fmla="*/ 5328 w 10547"/>
              <a:gd name="connsiteY5" fmla="*/ 10382 h 10528"/>
              <a:gd name="connsiteX6" fmla="*/ 10178 w 10547"/>
              <a:gd name="connsiteY6" fmla="*/ 10055 h 10528"/>
              <a:gd name="connsiteX7" fmla="*/ 10532 w 10547"/>
              <a:gd name="connsiteY7" fmla="*/ 5331 h 10528"/>
              <a:gd name="connsiteX8" fmla="*/ 9991 w 10547"/>
              <a:gd name="connsiteY8" fmla="*/ 435 h 10528"/>
              <a:gd name="connsiteX0" fmla="*/ 9999 w 10555"/>
              <a:gd name="connsiteY0" fmla="*/ 435 h 10528"/>
              <a:gd name="connsiteX1" fmla="*/ 5238 w 10555"/>
              <a:gd name="connsiteY1" fmla="*/ 100 h 10528"/>
              <a:gd name="connsiteX2" fmla="*/ 481 w 10555"/>
              <a:gd name="connsiteY2" fmla="*/ 559 h 10528"/>
              <a:gd name="connsiteX3" fmla="*/ 15 w 10555"/>
              <a:gd name="connsiteY3" fmla="*/ 5063 h 10528"/>
              <a:gd name="connsiteX4" fmla="*/ 671 w 10555"/>
              <a:gd name="connsiteY4" fmla="*/ 10213 h 10528"/>
              <a:gd name="connsiteX5" fmla="*/ 5336 w 10555"/>
              <a:gd name="connsiteY5" fmla="*/ 10382 h 10528"/>
              <a:gd name="connsiteX6" fmla="*/ 10186 w 10555"/>
              <a:gd name="connsiteY6" fmla="*/ 10055 h 10528"/>
              <a:gd name="connsiteX7" fmla="*/ 10540 w 10555"/>
              <a:gd name="connsiteY7" fmla="*/ 5331 h 10528"/>
              <a:gd name="connsiteX8" fmla="*/ 9999 w 10555"/>
              <a:gd name="connsiteY8" fmla="*/ 435 h 10528"/>
              <a:gd name="connsiteX0" fmla="*/ 9999 w 10555"/>
              <a:gd name="connsiteY0" fmla="*/ 457 h 10550"/>
              <a:gd name="connsiteX1" fmla="*/ 5238 w 10555"/>
              <a:gd name="connsiteY1" fmla="*/ 122 h 10550"/>
              <a:gd name="connsiteX2" fmla="*/ 481 w 10555"/>
              <a:gd name="connsiteY2" fmla="*/ 581 h 10550"/>
              <a:gd name="connsiteX3" fmla="*/ 15 w 10555"/>
              <a:gd name="connsiteY3" fmla="*/ 5085 h 10550"/>
              <a:gd name="connsiteX4" fmla="*/ 671 w 10555"/>
              <a:gd name="connsiteY4" fmla="*/ 10235 h 10550"/>
              <a:gd name="connsiteX5" fmla="*/ 5336 w 10555"/>
              <a:gd name="connsiteY5" fmla="*/ 10404 h 10550"/>
              <a:gd name="connsiteX6" fmla="*/ 10186 w 10555"/>
              <a:gd name="connsiteY6" fmla="*/ 10077 h 10550"/>
              <a:gd name="connsiteX7" fmla="*/ 10540 w 10555"/>
              <a:gd name="connsiteY7" fmla="*/ 5353 h 10550"/>
              <a:gd name="connsiteX8" fmla="*/ 9999 w 10555"/>
              <a:gd name="connsiteY8" fmla="*/ 457 h 10550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47"/>
              <a:gd name="connsiteY0" fmla="*/ 409 h 10564"/>
              <a:gd name="connsiteX1" fmla="*/ 5238 w 10547"/>
              <a:gd name="connsiteY1" fmla="*/ 138 h 10564"/>
              <a:gd name="connsiteX2" fmla="*/ 481 w 10547"/>
              <a:gd name="connsiteY2" fmla="*/ 597 h 10564"/>
              <a:gd name="connsiteX3" fmla="*/ 15 w 10547"/>
              <a:gd name="connsiteY3" fmla="*/ 5101 h 10564"/>
              <a:gd name="connsiteX4" fmla="*/ 671 w 10547"/>
              <a:gd name="connsiteY4" fmla="*/ 10251 h 10564"/>
              <a:gd name="connsiteX5" fmla="*/ 5336 w 10547"/>
              <a:gd name="connsiteY5" fmla="*/ 10420 h 10564"/>
              <a:gd name="connsiteX6" fmla="*/ 10150 w 10547"/>
              <a:gd name="connsiteY6" fmla="*/ 10136 h 10564"/>
              <a:gd name="connsiteX7" fmla="*/ 10540 w 10547"/>
              <a:gd name="connsiteY7" fmla="*/ 5369 h 10564"/>
              <a:gd name="connsiteX8" fmla="*/ 9987 w 10547"/>
              <a:gd name="connsiteY8" fmla="*/ 409 h 10564"/>
              <a:gd name="connsiteX0" fmla="*/ 9987 w 10547"/>
              <a:gd name="connsiteY0" fmla="*/ 454 h 10609"/>
              <a:gd name="connsiteX1" fmla="*/ 5238 w 10547"/>
              <a:gd name="connsiteY1" fmla="*/ 76 h 10609"/>
              <a:gd name="connsiteX2" fmla="*/ 481 w 10547"/>
              <a:gd name="connsiteY2" fmla="*/ 642 h 10609"/>
              <a:gd name="connsiteX3" fmla="*/ 15 w 10547"/>
              <a:gd name="connsiteY3" fmla="*/ 5146 h 10609"/>
              <a:gd name="connsiteX4" fmla="*/ 671 w 10547"/>
              <a:gd name="connsiteY4" fmla="*/ 10296 h 10609"/>
              <a:gd name="connsiteX5" fmla="*/ 5336 w 10547"/>
              <a:gd name="connsiteY5" fmla="*/ 10465 h 10609"/>
              <a:gd name="connsiteX6" fmla="*/ 10150 w 10547"/>
              <a:gd name="connsiteY6" fmla="*/ 10181 h 10609"/>
              <a:gd name="connsiteX7" fmla="*/ 10540 w 10547"/>
              <a:gd name="connsiteY7" fmla="*/ 5414 h 10609"/>
              <a:gd name="connsiteX8" fmla="*/ 9987 w 10547"/>
              <a:gd name="connsiteY8" fmla="*/ 454 h 10609"/>
              <a:gd name="connsiteX0" fmla="*/ 9981 w 10541"/>
              <a:gd name="connsiteY0" fmla="*/ 454 h 10623"/>
              <a:gd name="connsiteX1" fmla="*/ 5232 w 10541"/>
              <a:gd name="connsiteY1" fmla="*/ 76 h 10623"/>
              <a:gd name="connsiteX2" fmla="*/ 475 w 10541"/>
              <a:gd name="connsiteY2" fmla="*/ 642 h 10623"/>
              <a:gd name="connsiteX3" fmla="*/ 9 w 10541"/>
              <a:gd name="connsiteY3" fmla="*/ 5146 h 10623"/>
              <a:gd name="connsiteX4" fmla="*/ 570 w 10541"/>
              <a:gd name="connsiteY4" fmla="*/ 10317 h 10623"/>
              <a:gd name="connsiteX5" fmla="*/ 5330 w 10541"/>
              <a:gd name="connsiteY5" fmla="*/ 10465 h 10623"/>
              <a:gd name="connsiteX6" fmla="*/ 10144 w 10541"/>
              <a:gd name="connsiteY6" fmla="*/ 10181 h 10623"/>
              <a:gd name="connsiteX7" fmla="*/ 10534 w 10541"/>
              <a:gd name="connsiteY7" fmla="*/ 5414 h 10623"/>
              <a:gd name="connsiteX8" fmla="*/ 9981 w 10541"/>
              <a:gd name="connsiteY8" fmla="*/ 454 h 10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541" h="10623">
                <a:moveTo>
                  <a:pt x="9981" y="454"/>
                </a:moveTo>
                <a:cubicBezTo>
                  <a:pt x="9093" y="-310"/>
                  <a:pt x="6898" y="133"/>
                  <a:pt x="5232" y="76"/>
                </a:cubicBezTo>
                <a:cubicBezTo>
                  <a:pt x="3658" y="159"/>
                  <a:pt x="953" y="-371"/>
                  <a:pt x="475" y="642"/>
                </a:cubicBezTo>
                <a:cubicBezTo>
                  <a:pt x="-56" y="1496"/>
                  <a:pt x="-7" y="3534"/>
                  <a:pt x="9" y="5146"/>
                </a:cubicBezTo>
                <a:cubicBezTo>
                  <a:pt x="25" y="6758"/>
                  <a:pt x="-40" y="9771"/>
                  <a:pt x="570" y="10317"/>
                </a:cubicBezTo>
                <a:cubicBezTo>
                  <a:pt x="1211" y="10891"/>
                  <a:pt x="3734" y="10488"/>
                  <a:pt x="5330" y="10465"/>
                </a:cubicBezTo>
                <a:cubicBezTo>
                  <a:pt x="6926" y="10442"/>
                  <a:pt x="9763" y="10642"/>
                  <a:pt x="10144" y="10181"/>
                </a:cubicBezTo>
                <a:cubicBezTo>
                  <a:pt x="10613" y="9764"/>
                  <a:pt x="10541" y="6952"/>
                  <a:pt x="10534" y="5414"/>
                </a:cubicBezTo>
                <a:cubicBezTo>
                  <a:pt x="10527" y="3877"/>
                  <a:pt x="10549" y="989"/>
                  <a:pt x="9981" y="454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prstDash val="dash"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29"/>
          <p:cNvSpPr>
            <a:spLocks/>
          </p:cNvSpPr>
          <p:nvPr/>
        </p:nvSpPr>
        <p:spPr bwMode="auto">
          <a:xfrm rot="5837788">
            <a:off x="5240303" y="2419501"/>
            <a:ext cx="4095348" cy="2157779"/>
          </a:xfrm>
          <a:custGeom>
            <a:avLst/>
            <a:gdLst>
              <a:gd name="T0" fmla="*/ 1799 w 2742"/>
              <a:gd name="T1" fmla="*/ 84 h 1839"/>
              <a:gd name="T2" fmla="*/ 1572 w 2742"/>
              <a:gd name="T3" fmla="*/ 78 h 1839"/>
              <a:gd name="T4" fmla="*/ 1365 w 2742"/>
              <a:gd name="T5" fmla="*/ 80 h 1839"/>
              <a:gd name="T6" fmla="*/ 1123 w 2742"/>
              <a:gd name="T7" fmla="*/ 99 h 1839"/>
              <a:gd name="T8" fmla="*/ 921 w 2742"/>
              <a:gd name="T9" fmla="*/ 95 h 1839"/>
              <a:gd name="T10" fmla="*/ 638 w 2742"/>
              <a:gd name="T11" fmla="*/ 81 h 1839"/>
              <a:gd name="T12" fmla="*/ 530 w 2742"/>
              <a:gd name="T13" fmla="*/ 95 h 1839"/>
              <a:gd name="T14" fmla="*/ 305 w 2742"/>
              <a:gd name="T15" fmla="*/ 83 h 1839"/>
              <a:gd name="T16" fmla="*/ 299 w 2742"/>
              <a:gd name="T17" fmla="*/ 109 h 1839"/>
              <a:gd name="T18" fmla="*/ 165 w 2742"/>
              <a:gd name="T19" fmla="*/ 254 h 1839"/>
              <a:gd name="T20" fmla="*/ 90 w 2742"/>
              <a:gd name="T21" fmla="*/ 490 h 1839"/>
              <a:gd name="T22" fmla="*/ 70 w 2742"/>
              <a:gd name="T23" fmla="*/ 743 h 1839"/>
              <a:gd name="T24" fmla="*/ 83 w 2742"/>
              <a:gd name="T25" fmla="*/ 1064 h 1839"/>
              <a:gd name="T26" fmla="*/ 80 w 2742"/>
              <a:gd name="T27" fmla="*/ 1289 h 1839"/>
              <a:gd name="T28" fmla="*/ 116 w 2742"/>
              <a:gd name="T29" fmla="*/ 1526 h 1839"/>
              <a:gd name="T30" fmla="*/ 182 w 2742"/>
              <a:gd name="T31" fmla="*/ 1690 h 1839"/>
              <a:gd name="T32" fmla="*/ 347 w 2742"/>
              <a:gd name="T33" fmla="*/ 1772 h 1839"/>
              <a:gd name="T34" fmla="*/ 544 w 2742"/>
              <a:gd name="T35" fmla="*/ 1761 h 1839"/>
              <a:gd name="T36" fmla="*/ 706 w 2742"/>
              <a:gd name="T37" fmla="*/ 1784 h 1839"/>
              <a:gd name="T38" fmla="*/ 830 w 2742"/>
              <a:gd name="T39" fmla="*/ 1758 h 1839"/>
              <a:gd name="T40" fmla="*/ 1063 w 2742"/>
              <a:gd name="T41" fmla="*/ 1749 h 1839"/>
              <a:gd name="T42" fmla="*/ 1326 w 2742"/>
              <a:gd name="T43" fmla="*/ 1756 h 1839"/>
              <a:gd name="T44" fmla="*/ 1554 w 2742"/>
              <a:gd name="T45" fmla="*/ 1762 h 1839"/>
              <a:gd name="T46" fmla="*/ 1761 w 2742"/>
              <a:gd name="T47" fmla="*/ 1760 h 1839"/>
              <a:gd name="T48" fmla="*/ 2002 w 2742"/>
              <a:gd name="T49" fmla="*/ 1742 h 1839"/>
              <a:gd name="T50" fmla="*/ 2205 w 2742"/>
              <a:gd name="T51" fmla="*/ 1745 h 1839"/>
              <a:gd name="T52" fmla="*/ 2376 w 2742"/>
              <a:gd name="T53" fmla="*/ 1792 h 1839"/>
              <a:gd name="T54" fmla="*/ 2534 w 2742"/>
              <a:gd name="T55" fmla="*/ 1714 h 1839"/>
              <a:gd name="T56" fmla="*/ 2652 w 2742"/>
              <a:gd name="T57" fmla="*/ 1475 h 1839"/>
              <a:gd name="T58" fmla="*/ 2661 w 2742"/>
              <a:gd name="T59" fmla="*/ 1224 h 1839"/>
              <a:gd name="T60" fmla="*/ 2667 w 2742"/>
              <a:gd name="T61" fmla="*/ 931 h 1839"/>
              <a:gd name="T62" fmla="*/ 2672 w 2742"/>
              <a:gd name="T63" fmla="*/ 678 h 1839"/>
              <a:gd name="T64" fmla="*/ 2652 w 2742"/>
              <a:gd name="T65" fmla="*/ 451 h 1839"/>
              <a:gd name="T66" fmla="*/ 2606 w 2742"/>
              <a:gd name="T67" fmla="*/ 228 h 1839"/>
              <a:gd name="T68" fmla="*/ 2477 w 2742"/>
              <a:gd name="T69" fmla="*/ 117 h 1839"/>
              <a:gd name="T70" fmla="*/ 2394 w 2742"/>
              <a:gd name="T71" fmla="*/ 77 h 1839"/>
              <a:gd name="T72" fmla="*/ 2191 w 2742"/>
              <a:gd name="T73" fmla="*/ 80 h 1839"/>
              <a:gd name="T74" fmla="*/ 1956 w 2742"/>
              <a:gd name="T75" fmla="*/ 79 h 1839"/>
              <a:gd name="connsiteX0" fmla="*/ 7021 w 9786"/>
              <a:gd name="connsiteY0" fmla="*/ 270 h 9652"/>
              <a:gd name="connsiteX1" fmla="*/ 6449 w 9786"/>
              <a:gd name="connsiteY1" fmla="*/ 297 h 9652"/>
              <a:gd name="connsiteX2" fmla="*/ 5971 w 9786"/>
              <a:gd name="connsiteY2" fmla="*/ 346 h 9652"/>
              <a:gd name="connsiteX3" fmla="*/ 5621 w 9786"/>
              <a:gd name="connsiteY3" fmla="*/ 264 h 9652"/>
              <a:gd name="connsiteX4" fmla="*/ 5231 w 9786"/>
              <a:gd name="connsiteY4" fmla="*/ 329 h 9652"/>
              <a:gd name="connsiteX5" fmla="*/ 4866 w 9786"/>
              <a:gd name="connsiteY5" fmla="*/ 275 h 9652"/>
              <a:gd name="connsiteX6" fmla="*/ 4414 w 9786"/>
              <a:gd name="connsiteY6" fmla="*/ 264 h 9652"/>
              <a:gd name="connsiteX7" fmla="*/ 3984 w 9786"/>
              <a:gd name="connsiteY7" fmla="*/ 378 h 9652"/>
              <a:gd name="connsiteX8" fmla="*/ 3637 w 9786"/>
              <a:gd name="connsiteY8" fmla="*/ 297 h 9652"/>
              <a:gd name="connsiteX9" fmla="*/ 3247 w 9786"/>
              <a:gd name="connsiteY9" fmla="*/ 357 h 9652"/>
              <a:gd name="connsiteX10" fmla="*/ 2879 w 9786"/>
              <a:gd name="connsiteY10" fmla="*/ 302 h 9652"/>
              <a:gd name="connsiteX11" fmla="*/ 2215 w 9786"/>
              <a:gd name="connsiteY11" fmla="*/ 280 h 9652"/>
              <a:gd name="connsiteX12" fmla="*/ 2204 w 9786"/>
              <a:gd name="connsiteY12" fmla="*/ 286 h 9652"/>
              <a:gd name="connsiteX13" fmla="*/ 1821 w 9786"/>
              <a:gd name="connsiteY13" fmla="*/ 357 h 9652"/>
              <a:gd name="connsiteX14" fmla="*/ 1453 w 9786"/>
              <a:gd name="connsiteY14" fmla="*/ 302 h 9652"/>
              <a:gd name="connsiteX15" fmla="*/ 1000 w 9786"/>
              <a:gd name="connsiteY15" fmla="*/ 291 h 9652"/>
              <a:gd name="connsiteX16" fmla="*/ 1000 w 9786"/>
              <a:gd name="connsiteY16" fmla="*/ 297 h 9652"/>
              <a:gd name="connsiteX17" fmla="*/ 978 w 9786"/>
              <a:gd name="connsiteY17" fmla="*/ 433 h 9652"/>
              <a:gd name="connsiteX18" fmla="*/ 647 w 9786"/>
              <a:gd name="connsiteY18" fmla="*/ 569 h 9652"/>
              <a:gd name="connsiteX19" fmla="*/ 490 w 9786"/>
              <a:gd name="connsiteY19" fmla="*/ 1221 h 9652"/>
              <a:gd name="connsiteX20" fmla="*/ 264 w 9786"/>
              <a:gd name="connsiteY20" fmla="*/ 2048 h 9652"/>
              <a:gd name="connsiteX21" fmla="*/ 216 w 9786"/>
              <a:gd name="connsiteY21" fmla="*/ 2504 h 9652"/>
              <a:gd name="connsiteX22" fmla="*/ 183 w 9786"/>
              <a:gd name="connsiteY22" fmla="*/ 3239 h 9652"/>
              <a:gd name="connsiteX23" fmla="*/ 143 w 9786"/>
              <a:gd name="connsiteY23" fmla="*/ 3880 h 9652"/>
              <a:gd name="connsiteX24" fmla="*/ 162 w 9786"/>
              <a:gd name="connsiteY24" fmla="*/ 4826 h 9652"/>
              <a:gd name="connsiteX25" fmla="*/ 240 w 9786"/>
              <a:gd name="connsiteY25" fmla="*/ 5610 h 9652"/>
              <a:gd name="connsiteX26" fmla="*/ 143 w 9786"/>
              <a:gd name="connsiteY26" fmla="*/ 6202 h 9652"/>
              <a:gd name="connsiteX27" fmla="*/ 180 w 9786"/>
              <a:gd name="connsiteY27" fmla="*/ 6849 h 9652"/>
              <a:gd name="connsiteX28" fmla="*/ 216 w 9786"/>
              <a:gd name="connsiteY28" fmla="*/ 7437 h 9652"/>
              <a:gd name="connsiteX29" fmla="*/ 311 w 9786"/>
              <a:gd name="connsiteY29" fmla="*/ 8138 h 9652"/>
              <a:gd name="connsiteX30" fmla="*/ 384 w 9786"/>
              <a:gd name="connsiteY30" fmla="*/ 8649 h 9652"/>
              <a:gd name="connsiteX31" fmla="*/ 552 w 9786"/>
              <a:gd name="connsiteY31" fmla="*/ 9030 h 9652"/>
              <a:gd name="connsiteX32" fmla="*/ 862 w 9786"/>
              <a:gd name="connsiteY32" fmla="*/ 9253 h 9652"/>
              <a:gd name="connsiteX33" fmla="*/ 1153 w 9786"/>
              <a:gd name="connsiteY33" fmla="*/ 9476 h 9652"/>
              <a:gd name="connsiteX34" fmla="*/ 1489 w 9786"/>
              <a:gd name="connsiteY34" fmla="*/ 9400 h 9652"/>
              <a:gd name="connsiteX35" fmla="*/ 1872 w 9786"/>
              <a:gd name="connsiteY35" fmla="*/ 9416 h 9652"/>
              <a:gd name="connsiteX36" fmla="*/ 2299 w 9786"/>
              <a:gd name="connsiteY36" fmla="*/ 9416 h 9652"/>
              <a:gd name="connsiteX37" fmla="*/ 2463 w 9786"/>
              <a:gd name="connsiteY37" fmla="*/ 9541 h 9652"/>
              <a:gd name="connsiteX38" fmla="*/ 2598 w 9786"/>
              <a:gd name="connsiteY38" fmla="*/ 9508 h 9652"/>
              <a:gd name="connsiteX39" fmla="*/ 2915 w 9786"/>
              <a:gd name="connsiteY39" fmla="*/ 9400 h 9652"/>
              <a:gd name="connsiteX40" fmla="*/ 3294 w 9786"/>
              <a:gd name="connsiteY40" fmla="*/ 9416 h 9652"/>
              <a:gd name="connsiteX41" fmla="*/ 3765 w 9786"/>
              <a:gd name="connsiteY41" fmla="*/ 9351 h 9652"/>
              <a:gd name="connsiteX42" fmla="*/ 4155 w 9786"/>
              <a:gd name="connsiteY42" fmla="*/ 9416 h 9652"/>
              <a:gd name="connsiteX43" fmla="*/ 4724 w 9786"/>
              <a:gd name="connsiteY43" fmla="*/ 9389 h 9652"/>
              <a:gd name="connsiteX44" fmla="*/ 5205 w 9786"/>
              <a:gd name="connsiteY44" fmla="*/ 9340 h 9652"/>
              <a:gd name="connsiteX45" fmla="*/ 5555 w 9786"/>
              <a:gd name="connsiteY45" fmla="*/ 9421 h 9652"/>
              <a:gd name="connsiteX46" fmla="*/ 5942 w 9786"/>
              <a:gd name="connsiteY46" fmla="*/ 9356 h 9652"/>
              <a:gd name="connsiteX47" fmla="*/ 6310 w 9786"/>
              <a:gd name="connsiteY47" fmla="*/ 9410 h 9652"/>
              <a:gd name="connsiteX48" fmla="*/ 6763 w 9786"/>
              <a:gd name="connsiteY48" fmla="*/ 9421 h 9652"/>
              <a:gd name="connsiteX49" fmla="*/ 7189 w 9786"/>
              <a:gd name="connsiteY49" fmla="*/ 9313 h 9652"/>
              <a:gd name="connsiteX50" fmla="*/ 7539 w 9786"/>
              <a:gd name="connsiteY50" fmla="*/ 9389 h 9652"/>
              <a:gd name="connsiteX51" fmla="*/ 7930 w 9786"/>
              <a:gd name="connsiteY51" fmla="*/ 9329 h 9652"/>
              <a:gd name="connsiteX52" fmla="*/ 8298 w 9786"/>
              <a:gd name="connsiteY52" fmla="*/ 9383 h 9652"/>
              <a:gd name="connsiteX53" fmla="*/ 8553 w 9786"/>
              <a:gd name="connsiteY53" fmla="*/ 9584 h 9652"/>
              <a:gd name="connsiteX54" fmla="*/ 8798 w 9786"/>
              <a:gd name="connsiteY54" fmla="*/ 9302 h 9652"/>
              <a:gd name="connsiteX55" fmla="*/ 9129 w 9786"/>
              <a:gd name="connsiteY55" fmla="*/ 9160 h 9652"/>
              <a:gd name="connsiteX56" fmla="*/ 9403 w 9786"/>
              <a:gd name="connsiteY56" fmla="*/ 8551 h 9652"/>
              <a:gd name="connsiteX57" fmla="*/ 9560 w 9786"/>
              <a:gd name="connsiteY57" fmla="*/ 7861 h 9652"/>
              <a:gd name="connsiteX58" fmla="*/ 9629 w 9786"/>
              <a:gd name="connsiteY58" fmla="*/ 7273 h 9652"/>
              <a:gd name="connsiteX59" fmla="*/ 9593 w 9786"/>
              <a:gd name="connsiteY59" fmla="*/ 6496 h 9652"/>
              <a:gd name="connsiteX60" fmla="*/ 9633 w 9786"/>
              <a:gd name="connsiteY60" fmla="*/ 5849 h 9652"/>
              <a:gd name="connsiteX61" fmla="*/ 9614 w 9786"/>
              <a:gd name="connsiteY61" fmla="*/ 4903 h 9652"/>
              <a:gd name="connsiteX62" fmla="*/ 9585 w 9786"/>
              <a:gd name="connsiteY62" fmla="*/ 4103 h 9652"/>
              <a:gd name="connsiteX63" fmla="*/ 9633 w 9786"/>
              <a:gd name="connsiteY63" fmla="*/ 3527 h 9652"/>
              <a:gd name="connsiteX64" fmla="*/ 9596 w 9786"/>
              <a:gd name="connsiteY64" fmla="*/ 2885 h 9652"/>
              <a:gd name="connsiteX65" fmla="*/ 9560 w 9786"/>
              <a:gd name="connsiteY65" fmla="*/ 2292 h 9652"/>
              <a:gd name="connsiteX66" fmla="*/ 9465 w 9786"/>
              <a:gd name="connsiteY66" fmla="*/ 1591 h 9652"/>
              <a:gd name="connsiteX67" fmla="*/ 9392 w 9786"/>
              <a:gd name="connsiteY67" fmla="*/ 1080 h 9652"/>
              <a:gd name="connsiteX68" fmla="*/ 9228 w 9786"/>
              <a:gd name="connsiteY68" fmla="*/ 699 h 9652"/>
              <a:gd name="connsiteX69" fmla="*/ 8922 w 9786"/>
              <a:gd name="connsiteY69" fmla="*/ 476 h 9652"/>
              <a:gd name="connsiteX70" fmla="*/ 8918 w 9786"/>
              <a:gd name="connsiteY70" fmla="*/ 471 h 9652"/>
              <a:gd name="connsiteX71" fmla="*/ 8619 w 9786"/>
              <a:gd name="connsiteY71" fmla="*/ 259 h 9652"/>
              <a:gd name="connsiteX72" fmla="*/ 8261 w 9786"/>
              <a:gd name="connsiteY72" fmla="*/ 286 h 9652"/>
              <a:gd name="connsiteX73" fmla="*/ 7879 w 9786"/>
              <a:gd name="connsiteY73" fmla="*/ 275 h 9652"/>
              <a:gd name="connsiteX74" fmla="*/ 7412 w 9786"/>
              <a:gd name="connsiteY74" fmla="*/ 335 h 9652"/>
              <a:gd name="connsiteX75" fmla="*/ 7021 w 9786"/>
              <a:gd name="connsiteY75" fmla="*/ 270 h 9652"/>
              <a:gd name="connsiteX0" fmla="*/ 7175 w 10000"/>
              <a:gd name="connsiteY0" fmla="*/ 280 h 10000"/>
              <a:gd name="connsiteX1" fmla="*/ 6590 w 10000"/>
              <a:gd name="connsiteY1" fmla="*/ 308 h 10000"/>
              <a:gd name="connsiteX2" fmla="*/ 6102 w 10000"/>
              <a:gd name="connsiteY2" fmla="*/ 358 h 10000"/>
              <a:gd name="connsiteX3" fmla="*/ 5744 w 10000"/>
              <a:gd name="connsiteY3" fmla="*/ 274 h 10000"/>
              <a:gd name="connsiteX4" fmla="*/ 5345 w 10000"/>
              <a:gd name="connsiteY4" fmla="*/ 341 h 10000"/>
              <a:gd name="connsiteX5" fmla="*/ 4972 w 10000"/>
              <a:gd name="connsiteY5" fmla="*/ 285 h 10000"/>
              <a:gd name="connsiteX6" fmla="*/ 4511 w 10000"/>
              <a:gd name="connsiteY6" fmla="*/ 274 h 10000"/>
              <a:gd name="connsiteX7" fmla="*/ 4071 w 10000"/>
              <a:gd name="connsiteY7" fmla="*/ 392 h 10000"/>
              <a:gd name="connsiteX8" fmla="*/ 3717 w 10000"/>
              <a:gd name="connsiteY8" fmla="*/ 308 h 10000"/>
              <a:gd name="connsiteX9" fmla="*/ 3318 w 10000"/>
              <a:gd name="connsiteY9" fmla="*/ 370 h 10000"/>
              <a:gd name="connsiteX10" fmla="*/ 2942 w 10000"/>
              <a:gd name="connsiteY10" fmla="*/ 313 h 10000"/>
              <a:gd name="connsiteX11" fmla="*/ 2263 w 10000"/>
              <a:gd name="connsiteY11" fmla="*/ 290 h 10000"/>
              <a:gd name="connsiteX12" fmla="*/ 2252 w 10000"/>
              <a:gd name="connsiteY12" fmla="*/ 296 h 10000"/>
              <a:gd name="connsiteX13" fmla="*/ 1861 w 10000"/>
              <a:gd name="connsiteY13" fmla="*/ 370 h 10000"/>
              <a:gd name="connsiteX14" fmla="*/ 1485 w 10000"/>
              <a:gd name="connsiteY14" fmla="*/ 313 h 10000"/>
              <a:gd name="connsiteX15" fmla="*/ 1022 w 10000"/>
              <a:gd name="connsiteY15" fmla="*/ 301 h 10000"/>
              <a:gd name="connsiteX16" fmla="*/ 1022 w 10000"/>
              <a:gd name="connsiteY16" fmla="*/ 308 h 10000"/>
              <a:gd name="connsiteX17" fmla="*/ 999 w 10000"/>
              <a:gd name="connsiteY17" fmla="*/ 449 h 10000"/>
              <a:gd name="connsiteX18" fmla="*/ 661 w 10000"/>
              <a:gd name="connsiteY18" fmla="*/ 590 h 10000"/>
              <a:gd name="connsiteX19" fmla="*/ 501 w 10000"/>
              <a:gd name="connsiteY19" fmla="*/ 1265 h 10000"/>
              <a:gd name="connsiteX20" fmla="*/ 270 w 10000"/>
              <a:gd name="connsiteY20" fmla="*/ 2122 h 10000"/>
              <a:gd name="connsiteX21" fmla="*/ 221 w 10000"/>
              <a:gd name="connsiteY21" fmla="*/ 2594 h 10000"/>
              <a:gd name="connsiteX22" fmla="*/ 187 w 10000"/>
              <a:gd name="connsiteY22" fmla="*/ 3356 h 10000"/>
              <a:gd name="connsiteX23" fmla="*/ 146 w 10000"/>
              <a:gd name="connsiteY23" fmla="*/ 4020 h 10000"/>
              <a:gd name="connsiteX24" fmla="*/ 166 w 10000"/>
              <a:gd name="connsiteY24" fmla="*/ 5000 h 10000"/>
              <a:gd name="connsiteX25" fmla="*/ 215 w 10000"/>
              <a:gd name="connsiteY25" fmla="*/ 5795 h 10000"/>
              <a:gd name="connsiteX26" fmla="*/ 146 w 10000"/>
              <a:gd name="connsiteY26" fmla="*/ 6426 h 10000"/>
              <a:gd name="connsiteX27" fmla="*/ 184 w 10000"/>
              <a:gd name="connsiteY27" fmla="*/ 7096 h 10000"/>
              <a:gd name="connsiteX28" fmla="*/ 221 w 10000"/>
              <a:gd name="connsiteY28" fmla="*/ 7705 h 10000"/>
              <a:gd name="connsiteX29" fmla="*/ 318 w 10000"/>
              <a:gd name="connsiteY29" fmla="*/ 8431 h 10000"/>
              <a:gd name="connsiteX30" fmla="*/ 392 w 10000"/>
              <a:gd name="connsiteY30" fmla="*/ 8961 h 10000"/>
              <a:gd name="connsiteX31" fmla="*/ 564 w 10000"/>
              <a:gd name="connsiteY31" fmla="*/ 9356 h 10000"/>
              <a:gd name="connsiteX32" fmla="*/ 881 w 10000"/>
              <a:gd name="connsiteY32" fmla="*/ 9587 h 10000"/>
              <a:gd name="connsiteX33" fmla="*/ 1178 w 10000"/>
              <a:gd name="connsiteY33" fmla="*/ 9818 h 10000"/>
              <a:gd name="connsiteX34" fmla="*/ 1522 w 10000"/>
              <a:gd name="connsiteY34" fmla="*/ 9739 h 10000"/>
              <a:gd name="connsiteX35" fmla="*/ 1913 w 10000"/>
              <a:gd name="connsiteY35" fmla="*/ 9755 h 10000"/>
              <a:gd name="connsiteX36" fmla="*/ 2349 w 10000"/>
              <a:gd name="connsiteY36" fmla="*/ 9755 h 10000"/>
              <a:gd name="connsiteX37" fmla="*/ 2517 w 10000"/>
              <a:gd name="connsiteY37" fmla="*/ 9885 h 10000"/>
              <a:gd name="connsiteX38" fmla="*/ 2655 w 10000"/>
              <a:gd name="connsiteY38" fmla="*/ 9851 h 10000"/>
              <a:gd name="connsiteX39" fmla="*/ 2979 w 10000"/>
              <a:gd name="connsiteY39" fmla="*/ 9739 h 10000"/>
              <a:gd name="connsiteX40" fmla="*/ 3366 w 10000"/>
              <a:gd name="connsiteY40" fmla="*/ 9755 h 10000"/>
              <a:gd name="connsiteX41" fmla="*/ 3847 w 10000"/>
              <a:gd name="connsiteY41" fmla="*/ 9688 h 10000"/>
              <a:gd name="connsiteX42" fmla="*/ 4246 w 10000"/>
              <a:gd name="connsiteY42" fmla="*/ 9755 h 10000"/>
              <a:gd name="connsiteX43" fmla="*/ 4827 w 10000"/>
              <a:gd name="connsiteY43" fmla="*/ 9728 h 10000"/>
              <a:gd name="connsiteX44" fmla="*/ 5319 w 10000"/>
              <a:gd name="connsiteY44" fmla="*/ 9677 h 10000"/>
              <a:gd name="connsiteX45" fmla="*/ 5676 w 10000"/>
              <a:gd name="connsiteY45" fmla="*/ 9761 h 10000"/>
              <a:gd name="connsiteX46" fmla="*/ 6072 w 10000"/>
              <a:gd name="connsiteY46" fmla="*/ 9693 h 10000"/>
              <a:gd name="connsiteX47" fmla="*/ 6448 w 10000"/>
              <a:gd name="connsiteY47" fmla="*/ 9749 h 10000"/>
              <a:gd name="connsiteX48" fmla="*/ 6911 w 10000"/>
              <a:gd name="connsiteY48" fmla="*/ 9761 h 10000"/>
              <a:gd name="connsiteX49" fmla="*/ 7346 w 10000"/>
              <a:gd name="connsiteY49" fmla="*/ 9649 h 10000"/>
              <a:gd name="connsiteX50" fmla="*/ 7704 w 10000"/>
              <a:gd name="connsiteY50" fmla="*/ 9728 h 10000"/>
              <a:gd name="connsiteX51" fmla="*/ 8103 w 10000"/>
              <a:gd name="connsiteY51" fmla="*/ 9665 h 10000"/>
              <a:gd name="connsiteX52" fmla="*/ 8479 w 10000"/>
              <a:gd name="connsiteY52" fmla="*/ 9721 h 10000"/>
              <a:gd name="connsiteX53" fmla="*/ 8740 w 10000"/>
              <a:gd name="connsiteY53" fmla="*/ 9930 h 10000"/>
              <a:gd name="connsiteX54" fmla="*/ 8990 w 10000"/>
              <a:gd name="connsiteY54" fmla="*/ 9637 h 10000"/>
              <a:gd name="connsiteX55" fmla="*/ 9329 w 10000"/>
              <a:gd name="connsiteY55" fmla="*/ 9490 h 10000"/>
              <a:gd name="connsiteX56" fmla="*/ 9609 w 10000"/>
              <a:gd name="connsiteY56" fmla="*/ 8859 h 10000"/>
              <a:gd name="connsiteX57" fmla="*/ 9769 w 10000"/>
              <a:gd name="connsiteY57" fmla="*/ 8144 h 10000"/>
              <a:gd name="connsiteX58" fmla="*/ 9840 w 10000"/>
              <a:gd name="connsiteY58" fmla="*/ 7535 h 10000"/>
              <a:gd name="connsiteX59" fmla="*/ 9803 w 10000"/>
              <a:gd name="connsiteY59" fmla="*/ 6730 h 10000"/>
              <a:gd name="connsiteX60" fmla="*/ 9844 w 10000"/>
              <a:gd name="connsiteY60" fmla="*/ 6060 h 10000"/>
              <a:gd name="connsiteX61" fmla="*/ 9824 w 10000"/>
              <a:gd name="connsiteY61" fmla="*/ 5080 h 10000"/>
              <a:gd name="connsiteX62" fmla="*/ 9795 w 10000"/>
              <a:gd name="connsiteY62" fmla="*/ 4251 h 10000"/>
              <a:gd name="connsiteX63" fmla="*/ 9844 w 10000"/>
              <a:gd name="connsiteY63" fmla="*/ 3654 h 10000"/>
              <a:gd name="connsiteX64" fmla="*/ 9806 w 10000"/>
              <a:gd name="connsiteY64" fmla="*/ 2989 h 10000"/>
              <a:gd name="connsiteX65" fmla="*/ 9769 w 10000"/>
              <a:gd name="connsiteY65" fmla="*/ 2375 h 10000"/>
              <a:gd name="connsiteX66" fmla="*/ 9672 w 10000"/>
              <a:gd name="connsiteY66" fmla="*/ 1648 h 10000"/>
              <a:gd name="connsiteX67" fmla="*/ 9597 w 10000"/>
              <a:gd name="connsiteY67" fmla="*/ 1119 h 10000"/>
              <a:gd name="connsiteX68" fmla="*/ 9430 w 10000"/>
              <a:gd name="connsiteY68" fmla="*/ 724 h 10000"/>
              <a:gd name="connsiteX69" fmla="*/ 9117 w 10000"/>
              <a:gd name="connsiteY69" fmla="*/ 493 h 10000"/>
              <a:gd name="connsiteX70" fmla="*/ 9113 w 10000"/>
              <a:gd name="connsiteY70" fmla="*/ 488 h 10000"/>
              <a:gd name="connsiteX71" fmla="*/ 8807 w 10000"/>
              <a:gd name="connsiteY71" fmla="*/ 268 h 10000"/>
              <a:gd name="connsiteX72" fmla="*/ 8442 w 10000"/>
              <a:gd name="connsiteY72" fmla="*/ 296 h 10000"/>
              <a:gd name="connsiteX73" fmla="*/ 8051 w 10000"/>
              <a:gd name="connsiteY73" fmla="*/ 285 h 10000"/>
              <a:gd name="connsiteX74" fmla="*/ 7574 w 10000"/>
              <a:gd name="connsiteY74" fmla="*/ 347 h 10000"/>
              <a:gd name="connsiteX75" fmla="*/ 7175 w 10000"/>
              <a:gd name="connsiteY75" fmla="*/ 280 h 10000"/>
              <a:gd name="connsiteX0" fmla="*/ 7175 w 10000"/>
              <a:gd name="connsiteY0" fmla="*/ 280 h 10000"/>
              <a:gd name="connsiteX1" fmla="*/ 6590 w 10000"/>
              <a:gd name="connsiteY1" fmla="*/ 308 h 10000"/>
              <a:gd name="connsiteX2" fmla="*/ 6102 w 10000"/>
              <a:gd name="connsiteY2" fmla="*/ 358 h 10000"/>
              <a:gd name="connsiteX3" fmla="*/ 5744 w 10000"/>
              <a:gd name="connsiteY3" fmla="*/ 274 h 10000"/>
              <a:gd name="connsiteX4" fmla="*/ 5345 w 10000"/>
              <a:gd name="connsiteY4" fmla="*/ 341 h 10000"/>
              <a:gd name="connsiteX5" fmla="*/ 4972 w 10000"/>
              <a:gd name="connsiteY5" fmla="*/ 285 h 10000"/>
              <a:gd name="connsiteX6" fmla="*/ 4511 w 10000"/>
              <a:gd name="connsiteY6" fmla="*/ 274 h 10000"/>
              <a:gd name="connsiteX7" fmla="*/ 4071 w 10000"/>
              <a:gd name="connsiteY7" fmla="*/ 392 h 10000"/>
              <a:gd name="connsiteX8" fmla="*/ 3717 w 10000"/>
              <a:gd name="connsiteY8" fmla="*/ 308 h 10000"/>
              <a:gd name="connsiteX9" fmla="*/ 3318 w 10000"/>
              <a:gd name="connsiteY9" fmla="*/ 370 h 10000"/>
              <a:gd name="connsiteX10" fmla="*/ 2942 w 10000"/>
              <a:gd name="connsiteY10" fmla="*/ 313 h 10000"/>
              <a:gd name="connsiteX11" fmla="*/ 2263 w 10000"/>
              <a:gd name="connsiteY11" fmla="*/ 290 h 10000"/>
              <a:gd name="connsiteX12" fmla="*/ 2252 w 10000"/>
              <a:gd name="connsiteY12" fmla="*/ 296 h 10000"/>
              <a:gd name="connsiteX13" fmla="*/ 1861 w 10000"/>
              <a:gd name="connsiteY13" fmla="*/ 370 h 10000"/>
              <a:gd name="connsiteX14" fmla="*/ 1485 w 10000"/>
              <a:gd name="connsiteY14" fmla="*/ 313 h 10000"/>
              <a:gd name="connsiteX15" fmla="*/ 1022 w 10000"/>
              <a:gd name="connsiteY15" fmla="*/ 301 h 10000"/>
              <a:gd name="connsiteX16" fmla="*/ 1022 w 10000"/>
              <a:gd name="connsiteY16" fmla="*/ 308 h 10000"/>
              <a:gd name="connsiteX17" fmla="*/ 999 w 10000"/>
              <a:gd name="connsiteY17" fmla="*/ 449 h 10000"/>
              <a:gd name="connsiteX18" fmla="*/ 661 w 10000"/>
              <a:gd name="connsiteY18" fmla="*/ 590 h 10000"/>
              <a:gd name="connsiteX19" fmla="*/ 501 w 10000"/>
              <a:gd name="connsiteY19" fmla="*/ 1265 h 10000"/>
              <a:gd name="connsiteX20" fmla="*/ 270 w 10000"/>
              <a:gd name="connsiteY20" fmla="*/ 2122 h 10000"/>
              <a:gd name="connsiteX21" fmla="*/ 221 w 10000"/>
              <a:gd name="connsiteY21" fmla="*/ 2594 h 10000"/>
              <a:gd name="connsiteX22" fmla="*/ 187 w 10000"/>
              <a:gd name="connsiteY22" fmla="*/ 3356 h 10000"/>
              <a:gd name="connsiteX23" fmla="*/ 146 w 10000"/>
              <a:gd name="connsiteY23" fmla="*/ 4020 h 10000"/>
              <a:gd name="connsiteX24" fmla="*/ 166 w 10000"/>
              <a:gd name="connsiteY24" fmla="*/ 5000 h 10000"/>
              <a:gd name="connsiteX25" fmla="*/ 215 w 10000"/>
              <a:gd name="connsiteY25" fmla="*/ 5795 h 10000"/>
              <a:gd name="connsiteX26" fmla="*/ 146 w 10000"/>
              <a:gd name="connsiteY26" fmla="*/ 6426 h 10000"/>
              <a:gd name="connsiteX27" fmla="*/ 184 w 10000"/>
              <a:gd name="connsiteY27" fmla="*/ 7096 h 10000"/>
              <a:gd name="connsiteX28" fmla="*/ 221 w 10000"/>
              <a:gd name="connsiteY28" fmla="*/ 7705 h 10000"/>
              <a:gd name="connsiteX29" fmla="*/ 318 w 10000"/>
              <a:gd name="connsiteY29" fmla="*/ 8431 h 10000"/>
              <a:gd name="connsiteX30" fmla="*/ 392 w 10000"/>
              <a:gd name="connsiteY30" fmla="*/ 8961 h 10000"/>
              <a:gd name="connsiteX31" fmla="*/ 564 w 10000"/>
              <a:gd name="connsiteY31" fmla="*/ 9356 h 10000"/>
              <a:gd name="connsiteX32" fmla="*/ 881 w 10000"/>
              <a:gd name="connsiteY32" fmla="*/ 9587 h 10000"/>
              <a:gd name="connsiteX33" fmla="*/ 1178 w 10000"/>
              <a:gd name="connsiteY33" fmla="*/ 9818 h 10000"/>
              <a:gd name="connsiteX34" fmla="*/ 1522 w 10000"/>
              <a:gd name="connsiteY34" fmla="*/ 9739 h 10000"/>
              <a:gd name="connsiteX35" fmla="*/ 1913 w 10000"/>
              <a:gd name="connsiteY35" fmla="*/ 9755 h 10000"/>
              <a:gd name="connsiteX36" fmla="*/ 2349 w 10000"/>
              <a:gd name="connsiteY36" fmla="*/ 9755 h 10000"/>
              <a:gd name="connsiteX37" fmla="*/ 2517 w 10000"/>
              <a:gd name="connsiteY37" fmla="*/ 9885 h 10000"/>
              <a:gd name="connsiteX38" fmla="*/ 2655 w 10000"/>
              <a:gd name="connsiteY38" fmla="*/ 9851 h 10000"/>
              <a:gd name="connsiteX39" fmla="*/ 2979 w 10000"/>
              <a:gd name="connsiteY39" fmla="*/ 9739 h 10000"/>
              <a:gd name="connsiteX40" fmla="*/ 3366 w 10000"/>
              <a:gd name="connsiteY40" fmla="*/ 9755 h 10000"/>
              <a:gd name="connsiteX41" fmla="*/ 3847 w 10000"/>
              <a:gd name="connsiteY41" fmla="*/ 9688 h 10000"/>
              <a:gd name="connsiteX42" fmla="*/ 4246 w 10000"/>
              <a:gd name="connsiteY42" fmla="*/ 9755 h 10000"/>
              <a:gd name="connsiteX43" fmla="*/ 4827 w 10000"/>
              <a:gd name="connsiteY43" fmla="*/ 9728 h 10000"/>
              <a:gd name="connsiteX44" fmla="*/ 5319 w 10000"/>
              <a:gd name="connsiteY44" fmla="*/ 9677 h 10000"/>
              <a:gd name="connsiteX45" fmla="*/ 5676 w 10000"/>
              <a:gd name="connsiteY45" fmla="*/ 9761 h 10000"/>
              <a:gd name="connsiteX46" fmla="*/ 6072 w 10000"/>
              <a:gd name="connsiteY46" fmla="*/ 9693 h 10000"/>
              <a:gd name="connsiteX47" fmla="*/ 6448 w 10000"/>
              <a:gd name="connsiteY47" fmla="*/ 9749 h 10000"/>
              <a:gd name="connsiteX48" fmla="*/ 6911 w 10000"/>
              <a:gd name="connsiteY48" fmla="*/ 9761 h 10000"/>
              <a:gd name="connsiteX49" fmla="*/ 7346 w 10000"/>
              <a:gd name="connsiteY49" fmla="*/ 9649 h 10000"/>
              <a:gd name="connsiteX50" fmla="*/ 7704 w 10000"/>
              <a:gd name="connsiteY50" fmla="*/ 9728 h 10000"/>
              <a:gd name="connsiteX51" fmla="*/ 8103 w 10000"/>
              <a:gd name="connsiteY51" fmla="*/ 9665 h 10000"/>
              <a:gd name="connsiteX52" fmla="*/ 8479 w 10000"/>
              <a:gd name="connsiteY52" fmla="*/ 9721 h 10000"/>
              <a:gd name="connsiteX53" fmla="*/ 8740 w 10000"/>
              <a:gd name="connsiteY53" fmla="*/ 9930 h 10000"/>
              <a:gd name="connsiteX54" fmla="*/ 8990 w 10000"/>
              <a:gd name="connsiteY54" fmla="*/ 9637 h 10000"/>
              <a:gd name="connsiteX55" fmla="*/ 9329 w 10000"/>
              <a:gd name="connsiteY55" fmla="*/ 9490 h 10000"/>
              <a:gd name="connsiteX56" fmla="*/ 9609 w 10000"/>
              <a:gd name="connsiteY56" fmla="*/ 8859 h 10000"/>
              <a:gd name="connsiteX57" fmla="*/ 9769 w 10000"/>
              <a:gd name="connsiteY57" fmla="*/ 8144 h 10000"/>
              <a:gd name="connsiteX58" fmla="*/ 9840 w 10000"/>
              <a:gd name="connsiteY58" fmla="*/ 7535 h 10000"/>
              <a:gd name="connsiteX59" fmla="*/ 9803 w 10000"/>
              <a:gd name="connsiteY59" fmla="*/ 6730 h 10000"/>
              <a:gd name="connsiteX60" fmla="*/ 9844 w 10000"/>
              <a:gd name="connsiteY60" fmla="*/ 6060 h 10000"/>
              <a:gd name="connsiteX61" fmla="*/ 9824 w 10000"/>
              <a:gd name="connsiteY61" fmla="*/ 5080 h 10000"/>
              <a:gd name="connsiteX62" fmla="*/ 9795 w 10000"/>
              <a:gd name="connsiteY62" fmla="*/ 4251 h 10000"/>
              <a:gd name="connsiteX63" fmla="*/ 9844 w 10000"/>
              <a:gd name="connsiteY63" fmla="*/ 3654 h 10000"/>
              <a:gd name="connsiteX64" fmla="*/ 9806 w 10000"/>
              <a:gd name="connsiteY64" fmla="*/ 2989 h 10000"/>
              <a:gd name="connsiteX65" fmla="*/ 9769 w 10000"/>
              <a:gd name="connsiteY65" fmla="*/ 2375 h 10000"/>
              <a:gd name="connsiteX66" fmla="*/ 9672 w 10000"/>
              <a:gd name="connsiteY66" fmla="*/ 1648 h 10000"/>
              <a:gd name="connsiteX67" fmla="*/ 9597 w 10000"/>
              <a:gd name="connsiteY67" fmla="*/ 1119 h 10000"/>
              <a:gd name="connsiteX68" fmla="*/ 9430 w 10000"/>
              <a:gd name="connsiteY68" fmla="*/ 724 h 10000"/>
              <a:gd name="connsiteX69" fmla="*/ 9117 w 10000"/>
              <a:gd name="connsiteY69" fmla="*/ 493 h 10000"/>
              <a:gd name="connsiteX70" fmla="*/ 9113 w 10000"/>
              <a:gd name="connsiteY70" fmla="*/ 488 h 10000"/>
              <a:gd name="connsiteX71" fmla="*/ 8807 w 10000"/>
              <a:gd name="connsiteY71" fmla="*/ 268 h 10000"/>
              <a:gd name="connsiteX72" fmla="*/ 8442 w 10000"/>
              <a:gd name="connsiteY72" fmla="*/ 296 h 10000"/>
              <a:gd name="connsiteX73" fmla="*/ 8051 w 10000"/>
              <a:gd name="connsiteY73" fmla="*/ 285 h 10000"/>
              <a:gd name="connsiteX74" fmla="*/ 7574 w 10000"/>
              <a:gd name="connsiteY74" fmla="*/ 347 h 10000"/>
              <a:gd name="connsiteX75" fmla="*/ 7175 w 10000"/>
              <a:gd name="connsiteY75" fmla="*/ 280 h 10000"/>
              <a:gd name="connsiteX0" fmla="*/ 7175 w 10000"/>
              <a:gd name="connsiteY0" fmla="*/ 280 h 10000"/>
              <a:gd name="connsiteX1" fmla="*/ 6590 w 10000"/>
              <a:gd name="connsiteY1" fmla="*/ 308 h 10000"/>
              <a:gd name="connsiteX2" fmla="*/ 6102 w 10000"/>
              <a:gd name="connsiteY2" fmla="*/ 358 h 10000"/>
              <a:gd name="connsiteX3" fmla="*/ 5744 w 10000"/>
              <a:gd name="connsiteY3" fmla="*/ 274 h 10000"/>
              <a:gd name="connsiteX4" fmla="*/ 5345 w 10000"/>
              <a:gd name="connsiteY4" fmla="*/ 341 h 10000"/>
              <a:gd name="connsiteX5" fmla="*/ 4972 w 10000"/>
              <a:gd name="connsiteY5" fmla="*/ 285 h 10000"/>
              <a:gd name="connsiteX6" fmla="*/ 4511 w 10000"/>
              <a:gd name="connsiteY6" fmla="*/ 274 h 10000"/>
              <a:gd name="connsiteX7" fmla="*/ 4071 w 10000"/>
              <a:gd name="connsiteY7" fmla="*/ 392 h 10000"/>
              <a:gd name="connsiteX8" fmla="*/ 3717 w 10000"/>
              <a:gd name="connsiteY8" fmla="*/ 308 h 10000"/>
              <a:gd name="connsiteX9" fmla="*/ 3318 w 10000"/>
              <a:gd name="connsiteY9" fmla="*/ 370 h 10000"/>
              <a:gd name="connsiteX10" fmla="*/ 2942 w 10000"/>
              <a:gd name="connsiteY10" fmla="*/ 313 h 10000"/>
              <a:gd name="connsiteX11" fmla="*/ 2263 w 10000"/>
              <a:gd name="connsiteY11" fmla="*/ 290 h 10000"/>
              <a:gd name="connsiteX12" fmla="*/ 2252 w 10000"/>
              <a:gd name="connsiteY12" fmla="*/ 296 h 10000"/>
              <a:gd name="connsiteX13" fmla="*/ 1861 w 10000"/>
              <a:gd name="connsiteY13" fmla="*/ 370 h 10000"/>
              <a:gd name="connsiteX14" fmla="*/ 1485 w 10000"/>
              <a:gd name="connsiteY14" fmla="*/ 313 h 10000"/>
              <a:gd name="connsiteX15" fmla="*/ 1022 w 10000"/>
              <a:gd name="connsiteY15" fmla="*/ 301 h 10000"/>
              <a:gd name="connsiteX16" fmla="*/ 1022 w 10000"/>
              <a:gd name="connsiteY16" fmla="*/ 308 h 10000"/>
              <a:gd name="connsiteX17" fmla="*/ 999 w 10000"/>
              <a:gd name="connsiteY17" fmla="*/ 449 h 10000"/>
              <a:gd name="connsiteX18" fmla="*/ 661 w 10000"/>
              <a:gd name="connsiteY18" fmla="*/ 590 h 10000"/>
              <a:gd name="connsiteX19" fmla="*/ 501 w 10000"/>
              <a:gd name="connsiteY19" fmla="*/ 1265 h 10000"/>
              <a:gd name="connsiteX20" fmla="*/ 270 w 10000"/>
              <a:gd name="connsiteY20" fmla="*/ 2122 h 10000"/>
              <a:gd name="connsiteX21" fmla="*/ 221 w 10000"/>
              <a:gd name="connsiteY21" fmla="*/ 2594 h 10000"/>
              <a:gd name="connsiteX22" fmla="*/ 187 w 10000"/>
              <a:gd name="connsiteY22" fmla="*/ 3356 h 10000"/>
              <a:gd name="connsiteX23" fmla="*/ 146 w 10000"/>
              <a:gd name="connsiteY23" fmla="*/ 4020 h 10000"/>
              <a:gd name="connsiteX24" fmla="*/ 166 w 10000"/>
              <a:gd name="connsiteY24" fmla="*/ 5000 h 10000"/>
              <a:gd name="connsiteX25" fmla="*/ 215 w 10000"/>
              <a:gd name="connsiteY25" fmla="*/ 5795 h 10000"/>
              <a:gd name="connsiteX26" fmla="*/ 146 w 10000"/>
              <a:gd name="connsiteY26" fmla="*/ 6426 h 10000"/>
              <a:gd name="connsiteX27" fmla="*/ 184 w 10000"/>
              <a:gd name="connsiteY27" fmla="*/ 7096 h 10000"/>
              <a:gd name="connsiteX28" fmla="*/ 221 w 10000"/>
              <a:gd name="connsiteY28" fmla="*/ 7705 h 10000"/>
              <a:gd name="connsiteX29" fmla="*/ 318 w 10000"/>
              <a:gd name="connsiteY29" fmla="*/ 8431 h 10000"/>
              <a:gd name="connsiteX30" fmla="*/ 392 w 10000"/>
              <a:gd name="connsiteY30" fmla="*/ 8961 h 10000"/>
              <a:gd name="connsiteX31" fmla="*/ 564 w 10000"/>
              <a:gd name="connsiteY31" fmla="*/ 9356 h 10000"/>
              <a:gd name="connsiteX32" fmla="*/ 881 w 10000"/>
              <a:gd name="connsiteY32" fmla="*/ 9587 h 10000"/>
              <a:gd name="connsiteX33" fmla="*/ 1178 w 10000"/>
              <a:gd name="connsiteY33" fmla="*/ 9818 h 10000"/>
              <a:gd name="connsiteX34" fmla="*/ 1522 w 10000"/>
              <a:gd name="connsiteY34" fmla="*/ 9739 h 10000"/>
              <a:gd name="connsiteX35" fmla="*/ 1913 w 10000"/>
              <a:gd name="connsiteY35" fmla="*/ 9755 h 10000"/>
              <a:gd name="connsiteX36" fmla="*/ 2349 w 10000"/>
              <a:gd name="connsiteY36" fmla="*/ 9755 h 10000"/>
              <a:gd name="connsiteX37" fmla="*/ 2517 w 10000"/>
              <a:gd name="connsiteY37" fmla="*/ 9885 h 10000"/>
              <a:gd name="connsiteX38" fmla="*/ 2655 w 10000"/>
              <a:gd name="connsiteY38" fmla="*/ 9851 h 10000"/>
              <a:gd name="connsiteX39" fmla="*/ 2979 w 10000"/>
              <a:gd name="connsiteY39" fmla="*/ 9739 h 10000"/>
              <a:gd name="connsiteX40" fmla="*/ 3366 w 10000"/>
              <a:gd name="connsiteY40" fmla="*/ 9755 h 10000"/>
              <a:gd name="connsiteX41" fmla="*/ 3847 w 10000"/>
              <a:gd name="connsiteY41" fmla="*/ 9688 h 10000"/>
              <a:gd name="connsiteX42" fmla="*/ 4246 w 10000"/>
              <a:gd name="connsiteY42" fmla="*/ 9755 h 10000"/>
              <a:gd name="connsiteX43" fmla="*/ 4827 w 10000"/>
              <a:gd name="connsiteY43" fmla="*/ 9728 h 10000"/>
              <a:gd name="connsiteX44" fmla="*/ 5319 w 10000"/>
              <a:gd name="connsiteY44" fmla="*/ 9677 h 10000"/>
              <a:gd name="connsiteX45" fmla="*/ 5676 w 10000"/>
              <a:gd name="connsiteY45" fmla="*/ 9761 h 10000"/>
              <a:gd name="connsiteX46" fmla="*/ 6072 w 10000"/>
              <a:gd name="connsiteY46" fmla="*/ 9693 h 10000"/>
              <a:gd name="connsiteX47" fmla="*/ 6448 w 10000"/>
              <a:gd name="connsiteY47" fmla="*/ 9749 h 10000"/>
              <a:gd name="connsiteX48" fmla="*/ 6911 w 10000"/>
              <a:gd name="connsiteY48" fmla="*/ 9761 h 10000"/>
              <a:gd name="connsiteX49" fmla="*/ 7346 w 10000"/>
              <a:gd name="connsiteY49" fmla="*/ 9649 h 10000"/>
              <a:gd name="connsiteX50" fmla="*/ 7704 w 10000"/>
              <a:gd name="connsiteY50" fmla="*/ 9728 h 10000"/>
              <a:gd name="connsiteX51" fmla="*/ 8103 w 10000"/>
              <a:gd name="connsiteY51" fmla="*/ 9665 h 10000"/>
              <a:gd name="connsiteX52" fmla="*/ 8479 w 10000"/>
              <a:gd name="connsiteY52" fmla="*/ 9721 h 10000"/>
              <a:gd name="connsiteX53" fmla="*/ 8740 w 10000"/>
              <a:gd name="connsiteY53" fmla="*/ 9930 h 10000"/>
              <a:gd name="connsiteX54" fmla="*/ 8990 w 10000"/>
              <a:gd name="connsiteY54" fmla="*/ 9637 h 10000"/>
              <a:gd name="connsiteX55" fmla="*/ 9329 w 10000"/>
              <a:gd name="connsiteY55" fmla="*/ 9490 h 10000"/>
              <a:gd name="connsiteX56" fmla="*/ 9609 w 10000"/>
              <a:gd name="connsiteY56" fmla="*/ 8859 h 10000"/>
              <a:gd name="connsiteX57" fmla="*/ 9769 w 10000"/>
              <a:gd name="connsiteY57" fmla="*/ 8144 h 10000"/>
              <a:gd name="connsiteX58" fmla="*/ 9840 w 10000"/>
              <a:gd name="connsiteY58" fmla="*/ 7535 h 10000"/>
              <a:gd name="connsiteX59" fmla="*/ 9803 w 10000"/>
              <a:gd name="connsiteY59" fmla="*/ 6730 h 10000"/>
              <a:gd name="connsiteX60" fmla="*/ 9844 w 10000"/>
              <a:gd name="connsiteY60" fmla="*/ 6060 h 10000"/>
              <a:gd name="connsiteX61" fmla="*/ 9824 w 10000"/>
              <a:gd name="connsiteY61" fmla="*/ 5080 h 10000"/>
              <a:gd name="connsiteX62" fmla="*/ 9795 w 10000"/>
              <a:gd name="connsiteY62" fmla="*/ 4251 h 10000"/>
              <a:gd name="connsiteX63" fmla="*/ 9844 w 10000"/>
              <a:gd name="connsiteY63" fmla="*/ 3654 h 10000"/>
              <a:gd name="connsiteX64" fmla="*/ 9806 w 10000"/>
              <a:gd name="connsiteY64" fmla="*/ 2989 h 10000"/>
              <a:gd name="connsiteX65" fmla="*/ 9769 w 10000"/>
              <a:gd name="connsiteY65" fmla="*/ 2375 h 10000"/>
              <a:gd name="connsiteX66" fmla="*/ 9672 w 10000"/>
              <a:gd name="connsiteY66" fmla="*/ 1648 h 10000"/>
              <a:gd name="connsiteX67" fmla="*/ 9597 w 10000"/>
              <a:gd name="connsiteY67" fmla="*/ 1119 h 10000"/>
              <a:gd name="connsiteX68" fmla="*/ 9430 w 10000"/>
              <a:gd name="connsiteY68" fmla="*/ 724 h 10000"/>
              <a:gd name="connsiteX69" fmla="*/ 9117 w 10000"/>
              <a:gd name="connsiteY69" fmla="*/ 493 h 10000"/>
              <a:gd name="connsiteX70" fmla="*/ 9113 w 10000"/>
              <a:gd name="connsiteY70" fmla="*/ 488 h 10000"/>
              <a:gd name="connsiteX71" fmla="*/ 8807 w 10000"/>
              <a:gd name="connsiteY71" fmla="*/ 268 h 10000"/>
              <a:gd name="connsiteX72" fmla="*/ 8442 w 10000"/>
              <a:gd name="connsiteY72" fmla="*/ 296 h 10000"/>
              <a:gd name="connsiteX73" fmla="*/ 8051 w 10000"/>
              <a:gd name="connsiteY73" fmla="*/ 285 h 10000"/>
              <a:gd name="connsiteX74" fmla="*/ 7574 w 10000"/>
              <a:gd name="connsiteY74" fmla="*/ 347 h 10000"/>
              <a:gd name="connsiteX75" fmla="*/ 7175 w 10000"/>
              <a:gd name="connsiteY75" fmla="*/ 280 h 10000"/>
              <a:gd name="connsiteX0" fmla="*/ 7175 w 10000"/>
              <a:gd name="connsiteY0" fmla="*/ 280 h 10000"/>
              <a:gd name="connsiteX1" fmla="*/ 6590 w 10000"/>
              <a:gd name="connsiteY1" fmla="*/ 308 h 10000"/>
              <a:gd name="connsiteX2" fmla="*/ 6102 w 10000"/>
              <a:gd name="connsiteY2" fmla="*/ 358 h 10000"/>
              <a:gd name="connsiteX3" fmla="*/ 5744 w 10000"/>
              <a:gd name="connsiteY3" fmla="*/ 274 h 10000"/>
              <a:gd name="connsiteX4" fmla="*/ 5345 w 10000"/>
              <a:gd name="connsiteY4" fmla="*/ 341 h 10000"/>
              <a:gd name="connsiteX5" fmla="*/ 4972 w 10000"/>
              <a:gd name="connsiteY5" fmla="*/ 285 h 10000"/>
              <a:gd name="connsiteX6" fmla="*/ 4511 w 10000"/>
              <a:gd name="connsiteY6" fmla="*/ 274 h 10000"/>
              <a:gd name="connsiteX7" fmla="*/ 4071 w 10000"/>
              <a:gd name="connsiteY7" fmla="*/ 392 h 10000"/>
              <a:gd name="connsiteX8" fmla="*/ 3717 w 10000"/>
              <a:gd name="connsiteY8" fmla="*/ 308 h 10000"/>
              <a:gd name="connsiteX9" fmla="*/ 3318 w 10000"/>
              <a:gd name="connsiteY9" fmla="*/ 370 h 10000"/>
              <a:gd name="connsiteX10" fmla="*/ 2942 w 10000"/>
              <a:gd name="connsiteY10" fmla="*/ 313 h 10000"/>
              <a:gd name="connsiteX11" fmla="*/ 2263 w 10000"/>
              <a:gd name="connsiteY11" fmla="*/ 290 h 10000"/>
              <a:gd name="connsiteX12" fmla="*/ 2252 w 10000"/>
              <a:gd name="connsiteY12" fmla="*/ 296 h 10000"/>
              <a:gd name="connsiteX13" fmla="*/ 1861 w 10000"/>
              <a:gd name="connsiteY13" fmla="*/ 370 h 10000"/>
              <a:gd name="connsiteX14" fmla="*/ 1485 w 10000"/>
              <a:gd name="connsiteY14" fmla="*/ 313 h 10000"/>
              <a:gd name="connsiteX15" fmla="*/ 1022 w 10000"/>
              <a:gd name="connsiteY15" fmla="*/ 301 h 10000"/>
              <a:gd name="connsiteX16" fmla="*/ 1022 w 10000"/>
              <a:gd name="connsiteY16" fmla="*/ 308 h 10000"/>
              <a:gd name="connsiteX17" fmla="*/ 999 w 10000"/>
              <a:gd name="connsiteY17" fmla="*/ 449 h 10000"/>
              <a:gd name="connsiteX18" fmla="*/ 661 w 10000"/>
              <a:gd name="connsiteY18" fmla="*/ 590 h 10000"/>
              <a:gd name="connsiteX19" fmla="*/ 421 w 10000"/>
              <a:gd name="connsiteY19" fmla="*/ 1265 h 10000"/>
              <a:gd name="connsiteX20" fmla="*/ 270 w 10000"/>
              <a:gd name="connsiteY20" fmla="*/ 2122 h 10000"/>
              <a:gd name="connsiteX21" fmla="*/ 221 w 10000"/>
              <a:gd name="connsiteY21" fmla="*/ 2594 h 10000"/>
              <a:gd name="connsiteX22" fmla="*/ 187 w 10000"/>
              <a:gd name="connsiteY22" fmla="*/ 3356 h 10000"/>
              <a:gd name="connsiteX23" fmla="*/ 146 w 10000"/>
              <a:gd name="connsiteY23" fmla="*/ 4020 h 10000"/>
              <a:gd name="connsiteX24" fmla="*/ 166 w 10000"/>
              <a:gd name="connsiteY24" fmla="*/ 5000 h 10000"/>
              <a:gd name="connsiteX25" fmla="*/ 215 w 10000"/>
              <a:gd name="connsiteY25" fmla="*/ 5795 h 10000"/>
              <a:gd name="connsiteX26" fmla="*/ 146 w 10000"/>
              <a:gd name="connsiteY26" fmla="*/ 6426 h 10000"/>
              <a:gd name="connsiteX27" fmla="*/ 184 w 10000"/>
              <a:gd name="connsiteY27" fmla="*/ 7096 h 10000"/>
              <a:gd name="connsiteX28" fmla="*/ 221 w 10000"/>
              <a:gd name="connsiteY28" fmla="*/ 7705 h 10000"/>
              <a:gd name="connsiteX29" fmla="*/ 318 w 10000"/>
              <a:gd name="connsiteY29" fmla="*/ 8431 h 10000"/>
              <a:gd name="connsiteX30" fmla="*/ 392 w 10000"/>
              <a:gd name="connsiteY30" fmla="*/ 8961 h 10000"/>
              <a:gd name="connsiteX31" fmla="*/ 564 w 10000"/>
              <a:gd name="connsiteY31" fmla="*/ 9356 h 10000"/>
              <a:gd name="connsiteX32" fmla="*/ 881 w 10000"/>
              <a:gd name="connsiteY32" fmla="*/ 9587 h 10000"/>
              <a:gd name="connsiteX33" fmla="*/ 1178 w 10000"/>
              <a:gd name="connsiteY33" fmla="*/ 9818 h 10000"/>
              <a:gd name="connsiteX34" fmla="*/ 1522 w 10000"/>
              <a:gd name="connsiteY34" fmla="*/ 9739 h 10000"/>
              <a:gd name="connsiteX35" fmla="*/ 1913 w 10000"/>
              <a:gd name="connsiteY35" fmla="*/ 9755 h 10000"/>
              <a:gd name="connsiteX36" fmla="*/ 2349 w 10000"/>
              <a:gd name="connsiteY36" fmla="*/ 9755 h 10000"/>
              <a:gd name="connsiteX37" fmla="*/ 2517 w 10000"/>
              <a:gd name="connsiteY37" fmla="*/ 9885 h 10000"/>
              <a:gd name="connsiteX38" fmla="*/ 2655 w 10000"/>
              <a:gd name="connsiteY38" fmla="*/ 9851 h 10000"/>
              <a:gd name="connsiteX39" fmla="*/ 2979 w 10000"/>
              <a:gd name="connsiteY39" fmla="*/ 9739 h 10000"/>
              <a:gd name="connsiteX40" fmla="*/ 3366 w 10000"/>
              <a:gd name="connsiteY40" fmla="*/ 9755 h 10000"/>
              <a:gd name="connsiteX41" fmla="*/ 3847 w 10000"/>
              <a:gd name="connsiteY41" fmla="*/ 9688 h 10000"/>
              <a:gd name="connsiteX42" fmla="*/ 4246 w 10000"/>
              <a:gd name="connsiteY42" fmla="*/ 9755 h 10000"/>
              <a:gd name="connsiteX43" fmla="*/ 4827 w 10000"/>
              <a:gd name="connsiteY43" fmla="*/ 9728 h 10000"/>
              <a:gd name="connsiteX44" fmla="*/ 5319 w 10000"/>
              <a:gd name="connsiteY44" fmla="*/ 9677 h 10000"/>
              <a:gd name="connsiteX45" fmla="*/ 5676 w 10000"/>
              <a:gd name="connsiteY45" fmla="*/ 9761 h 10000"/>
              <a:gd name="connsiteX46" fmla="*/ 6072 w 10000"/>
              <a:gd name="connsiteY46" fmla="*/ 9693 h 10000"/>
              <a:gd name="connsiteX47" fmla="*/ 6448 w 10000"/>
              <a:gd name="connsiteY47" fmla="*/ 9749 h 10000"/>
              <a:gd name="connsiteX48" fmla="*/ 6911 w 10000"/>
              <a:gd name="connsiteY48" fmla="*/ 9761 h 10000"/>
              <a:gd name="connsiteX49" fmla="*/ 7346 w 10000"/>
              <a:gd name="connsiteY49" fmla="*/ 9649 h 10000"/>
              <a:gd name="connsiteX50" fmla="*/ 7704 w 10000"/>
              <a:gd name="connsiteY50" fmla="*/ 9728 h 10000"/>
              <a:gd name="connsiteX51" fmla="*/ 8103 w 10000"/>
              <a:gd name="connsiteY51" fmla="*/ 9665 h 10000"/>
              <a:gd name="connsiteX52" fmla="*/ 8479 w 10000"/>
              <a:gd name="connsiteY52" fmla="*/ 9721 h 10000"/>
              <a:gd name="connsiteX53" fmla="*/ 8740 w 10000"/>
              <a:gd name="connsiteY53" fmla="*/ 9930 h 10000"/>
              <a:gd name="connsiteX54" fmla="*/ 8990 w 10000"/>
              <a:gd name="connsiteY54" fmla="*/ 9637 h 10000"/>
              <a:gd name="connsiteX55" fmla="*/ 9329 w 10000"/>
              <a:gd name="connsiteY55" fmla="*/ 9490 h 10000"/>
              <a:gd name="connsiteX56" fmla="*/ 9609 w 10000"/>
              <a:gd name="connsiteY56" fmla="*/ 8859 h 10000"/>
              <a:gd name="connsiteX57" fmla="*/ 9769 w 10000"/>
              <a:gd name="connsiteY57" fmla="*/ 8144 h 10000"/>
              <a:gd name="connsiteX58" fmla="*/ 9840 w 10000"/>
              <a:gd name="connsiteY58" fmla="*/ 7535 h 10000"/>
              <a:gd name="connsiteX59" fmla="*/ 9803 w 10000"/>
              <a:gd name="connsiteY59" fmla="*/ 6730 h 10000"/>
              <a:gd name="connsiteX60" fmla="*/ 9844 w 10000"/>
              <a:gd name="connsiteY60" fmla="*/ 6060 h 10000"/>
              <a:gd name="connsiteX61" fmla="*/ 9824 w 10000"/>
              <a:gd name="connsiteY61" fmla="*/ 5080 h 10000"/>
              <a:gd name="connsiteX62" fmla="*/ 9795 w 10000"/>
              <a:gd name="connsiteY62" fmla="*/ 4251 h 10000"/>
              <a:gd name="connsiteX63" fmla="*/ 9844 w 10000"/>
              <a:gd name="connsiteY63" fmla="*/ 3654 h 10000"/>
              <a:gd name="connsiteX64" fmla="*/ 9806 w 10000"/>
              <a:gd name="connsiteY64" fmla="*/ 2989 h 10000"/>
              <a:gd name="connsiteX65" fmla="*/ 9769 w 10000"/>
              <a:gd name="connsiteY65" fmla="*/ 2375 h 10000"/>
              <a:gd name="connsiteX66" fmla="*/ 9672 w 10000"/>
              <a:gd name="connsiteY66" fmla="*/ 1648 h 10000"/>
              <a:gd name="connsiteX67" fmla="*/ 9597 w 10000"/>
              <a:gd name="connsiteY67" fmla="*/ 1119 h 10000"/>
              <a:gd name="connsiteX68" fmla="*/ 9430 w 10000"/>
              <a:gd name="connsiteY68" fmla="*/ 724 h 10000"/>
              <a:gd name="connsiteX69" fmla="*/ 9117 w 10000"/>
              <a:gd name="connsiteY69" fmla="*/ 493 h 10000"/>
              <a:gd name="connsiteX70" fmla="*/ 9113 w 10000"/>
              <a:gd name="connsiteY70" fmla="*/ 488 h 10000"/>
              <a:gd name="connsiteX71" fmla="*/ 8807 w 10000"/>
              <a:gd name="connsiteY71" fmla="*/ 268 h 10000"/>
              <a:gd name="connsiteX72" fmla="*/ 8442 w 10000"/>
              <a:gd name="connsiteY72" fmla="*/ 296 h 10000"/>
              <a:gd name="connsiteX73" fmla="*/ 8051 w 10000"/>
              <a:gd name="connsiteY73" fmla="*/ 285 h 10000"/>
              <a:gd name="connsiteX74" fmla="*/ 7574 w 10000"/>
              <a:gd name="connsiteY74" fmla="*/ 347 h 10000"/>
              <a:gd name="connsiteX75" fmla="*/ 7175 w 10000"/>
              <a:gd name="connsiteY75" fmla="*/ 280 h 10000"/>
              <a:gd name="connsiteX0" fmla="*/ 7175 w 10000"/>
              <a:gd name="connsiteY0" fmla="*/ 280 h 10000"/>
              <a:gd name="connsiteX1" fmla="*/ 6590 w 10000"/>
              <a:gd name="connsiteY1" fmla="*/ 308 h 10000"/>
              <a:gd name="connsiteX2" fmla="*/ 6102 w 10000"/>
              <a:gd name="connsiteY2" fmla="*/ 358 h 10000"/>
              <a:gd name="connsiteX3" fmla="*/ 5744 w 10000"/>
              <a:gd name="connsiteY3" fmla="*/ 274 h 10000"/>
              <a:gd name="connsiteX4" fmla="*/ 5345 w 10000"/>
              <a:gd name="connsiteY4" fmla="*/ 341 h 10000"/>
              <a:gd name="connsiteX5" fmla="*/ 4972 w 10000"/>
              <a:gd name="connsiteY5" fmla="*/ 285 h 10000"/>
              <a:gd name="connsiteX6" fmla="*/ 4511 w 10000"/>
              <a:gd name="connsiteY6" fmla="*/ 274 h 10000"/>
              <a:gd name="connsiteX7" fmla="*/ 4071 w 10000"/>
              <a:gd name="connsiteY7" fmla="*/ 392 h 10000"/>
              <a:gd name="connsiteX8" fmla="*/ 3717 w 10000"/>
              <a:gd name="connsiteY8" fmla="*/ 308 h 10000"/>
              <a:gd name="connsiteX9" fmla="*/ 3318 w 10000"/>
              <a:gd name="connsiteY9" fmla="*/ 370 h 10000"/>
              <a:gd name="connsiteX10" fmla="*/ 2942 w 10000"/>
              <a:gd name="connsiteY10" fmla="*/ 313 h 10000"/>
              <a:gd name="connsiteX11" fmla="*/ 2263 w 10000"/>
              <a:gd name="connsiteY11" fmla="*/ 290 h 10000"/>
              <a:gd name="connsiteX12" fmla="*/ 2252 w 10000"/>
              <a:gd name="connsiteY12" fmla="*/ 296 h 10000"/>
              <a:gd name="connsiteX13" fmla="*/ 1861 w 10000"/>
              <a:gd name="connsiteY13" fmla="*/ 370 h 10000"/>
              <a:gd name="connsiteX14" fmla="*/ 1485 w 10000"/>
              <a:gd name="connsiteY14" fmla="*/ 313 h 10000"/>
              <a:gd name="connsiteX15" fmla="*/ 1022 w 10000"/>
              <a:gd name="connsiteY15" fmla="*/ 301 h 10000"/>
              <a:gd name="connsiteX16" fmla="*/ 1022 w 10000"/>
              <a:gd name="connsiteY16" fmla="*/ 308 h 10000"/>
              <a:gd name="connsiteX17" fmla="*/ 999 w 10000"/>
              <a:gd name="connsiteY17" fmla="*/ 449 h 10000"/>
              <a:gd name="connsiteX18" fmla="*/ 661 w 10000"/>
              <a:gd name="connsiteY18" fmla="*/ 590 h 10000"/>
              <a:gd name="connsiteX19" fmla="*/ 421 w 10000"/>
              <a:gd name="connsiteY19" fmla="*/ 1265 h 10000"/>
              <a:gd name="connsiteX20" fmla="*/ 270 w 10000"/>
              <a:gd name="connsiteY20" fmla="*/ 2122 h 10000"/>
              <a:gd name="connsiteX21" fmla="*/ 221 w 10000"/>
              <a:gd name="connsiteY21" fmla="*/ 2594 h 10000"/>
              <a:gd name="connsiteX22" fmla="*/ 187 w 10000"/>
              <a:gd name="connsiteY22" fmla="*/ 3356 h 10000"/>
              <a:gd name="connsiteX23" fmla="*/ 146 w 10000"/>
              <a:gd name="connsiteY23" fmla="*/ 4020 h 10000"/>
              <a:gd name="connsiteX24" fmla="*/ 166 w 10000"/>
              <a:gd name="connsiteY24" fmla="*/ 5000 h 10000"/>
              <a:gd name="connsiteX25" fmla="*/ 215 w 10000"/>
              <a:gd name="connsiteY25" fmla="*/ 5795 h 10000"/>
              <a:gd name="connsiteX26" fmla="*/ 146 w 10000"/>
              <a:gd name="connsiteY26" fmla="*/ 6426 h 10000"/>
              <a:gd name="connsiteX27" fmla="*/ 184 w 10000"/>
              <a:gd name="connsiteY27" fmla="*/ 7096 h 10000"/>
              <a:gd name="connsiteX28" fmla="*/ 221 w 10000"/>
              <a:gd name="connsiteY28" fmla="*/ 7705 h 10000"/>
              <a:gd name="connsiteX29" fmla="*/ 318 w 10000"/>
              <a:gd name="connsiteY29" fmla="*/ 8431 h 10000"/>
              <a:gd name="connsiteX30" fmla="*/ 392 w 10000"/>
              <a:gd name="connsiteY30" fmla="*/ 8961 h 10000"/>
              <a:gd name="connsiteX31" fmla="*/ 564 w 10000"/>
              <a:gd name="connsiteY31" fmla="*/ 9356 h 10000"/>
              <a:gd name="connsiteX32" fmla="*/ 881 w 10000"/>
              <a:gd name="connsiteY32" fmla="*/ 9587 h 10000"/>
              <a:gd name="connsiteX33" fmla="*/ 1178 w 10000"/>
              <a:gd name="connsiteY33" fmla="*/ 9818 h 10000"/>
              <a:gd name="connsiteX34" fmla="*/ 1522 w 10000"/>
              <a:gd name="connsiteY34" fmla="*/ 9739 h 10000"/>
              <a:gd name="connsiteX35" fmla="*/ 1913 w 10000"/>
              <a:gd name="connsiteY35" fmla="*/ 9755 h 10000"/>
              <a:gd name="connsiteX36" fmla="*/ 2349 w 10000"/>
              <a:gd name="connsiteY36" fmla="*/ 9755 h 10000"/>
              <a:gd name="connsiteX37" fmla="*/ 2517 w 10000"/>
              <a:gd name="connsiteY37" fmla="*/ 9885 h 10000"/>
              <a:gd name="connsiteX38" fmla="*/ 2655 w 10000"/>
              <a:gd name="connsiteY38" fmla="*/ 9851 h 10000"/>
              <a:gd name="connsiteX39" fmla="*/ 2979 w 10000"/>
              <a:gd name="connsiteY39" fmla="*/ 9739 h 10000"/>
              <a:gd name="connsiteX40" fmla="*/ 3366 w 10000"/>
              <a:gd name="connsiteY40" fmla="*/ 9755 h 10000"/>
              <a:gd name="connsiteX41" fmla="*/ 3847 w 10000"/>
              <a:gd name="connsiteY41" fmla="*/ 9688 h 10000"/>
              <a:gd name="connsiteX42" fmla="*/ 4246 w 10000"/>
              <a:gd name="connsiteY42" fmla="*/ 9755 h 10000"/>
              <a:gd name="connsiteX43" fmla="*/ 4827 w 10000"/>
              <a:gd name="connsiteY43" fmla="*/ 9728 h 10000"/>
              <a:gd name="connsiteX44" fmla="*/ 5319 w 10000"/>
              <a:gd name="connsiteY44" fmla="*/ 9677 h 10000"/>
              <a:gd name="connsiteX45" fmla="*/ 5676 w 10000"/>
              <a:gd name="connsiteY45" fmla="*/ 9761 h 10000"/>
              <a:gd name="connsiteX46" fmla="*/ 6072 w 10000"/>
              <a:gd name="connsiteY46" fmla="*/ 9693 h 10000"/>
              <a:gd name="connsiteX47" fmla="*/ 6448 w 10000"/>
              <a:gd name="connsiteY47" fmla="*/ 9749 h 10000"/>
              <a:gd name="connsiteX48" fmla="*/ 6911 w 10000"/>
              <a:gd name="connsiteY48" fmla="*/ 9761 h 10000"/>
              <a:gd name="connsiteX49" fmla="*/ 7346 w 10000"/>
              <a:gd name="connsiteY49" fmla="*/ 9649 h 10000"/>
              <a:gd name="connsiteX50" fmla="*/ 7704 w 10000"/>
              <a:gd name="connsiteY50" fmla="*/ 9728 h 10000"/>
              <a:gd name="connsiteX51" fmla="*/ 8103 w 10000"/>
              <a:gd name="connsiteY51" fmla="*/ 9665 h 10000"/>
              <a:gd name="connsiteX52" fmla="*/ 8479 w 10000"/>
              <a:gd name="connsiteY52" fmla="*/ 9721 h 10000"/>
              <a:gd name="connsiteX53" fmla="*/ 8740 w 10000"/>
              <a:gd name="connsiteY53" fmla="*/ 9930 h 10000"/>
              <a:gd name="connsiteX54" fmla="*/ 8990 w 10000"/>
              <a:gd name="connsiteY54" fmla="*/ 9637 h 10000"/>
              <a:gd name="connsiteX55" fmla="*/ 9329 w 10000"/>
              <a:gd name="connsiteY55" fmla="*/ 9490 h 10000"/>
              <a:gd name="connsiteX56" fmla="*/ 9609 w 10000"/>
              <a:gd name="connsiteY56" fmla="*/ 8859 h 10000"/>
              <a:gd name="connsiteX57" fmla="*/ 9769 w 10000"/>
              <a:gd name="connsiteY57" fmla="*/ 8144 h 10000"/>
              <a:gd name="connsiteX58" fmla="*/ 9840 w 10000"/>
              <a:gd name="connsiteY58" fmla="*/ 7535 h 10000"/>
              <a:gd name="connsiteX59" fmla="*/ 9803 w 10000"/>
              <a:gd name="connsiteY59" fmla="*/ 6730 h 10000"/>
              <a:gd name="connsiteX60" fmla="*/ 9844 w 10000"/>
              <a:gd name="connsiteY60" fmla="*/ 6060 h 10000"/>
              <a:gd name="connsiteX61" fmla="*/ 9824 w 10000"/>
              <a:gd name="connsiteY61" fmla="*/ 5080 h 10000"/>
              <a:gd name="connsiteX62" fmla="*/ 9795 w 10000"/>
              <a:gd name="connsiteY62" fmla="*/ 4251 h 10000"/>
              <a:gd name="connsiteX63" fmla="*/ 9844 w 10000"/>
              <a:gd name="connsiteY63" fmla="*/ 3654 h 10000"/>
              <a:gd name="connsiteX64" fmla="*/ 9806 w 10000"/>
              <a:gd name="connsiteY64" fmla="*/ 2989 h 10000"/>
              <a:gd name="connsiteX65" fmla="*/ 9769 w 10000"/>
              <a:gd name="connsiteY65" fmla="*/ 2375 h 10000"/>
              <a:gd name="connsiteX66" fmla="*/ 9672 w 10000"/>
              <a:gd name="connsiteY66" fmla="*/ 1648 h 10000"/>
              <a:gd name="connsiteX67" fmla="*/ 9597 w 10000"/>
              <a:gd name="connsiteY67" fmla="*/ 1119 h 10000"/>
              <a:gd name="connsiteX68" fmla="*/ 9430 w 10000"/>
              <a:gd name="connsiteY68" fmla="*/ 724 h 10000"/>
              <a:gd name="connsiteX69" fmla="*/ 9117 w 10000"/>
              <a:gd name="connsiteY69" fmla="*/ 493 h 10000"/>
              <a:gd name="connsiteX70" fmla="*/ 9113 w 10000"/>
              <a:gd name="connsiteY70" fmla="*/ 488 h 10000"/>
              <a:gd name="connsiteX71" fmla="*/ 8807 w 10000"/>
              <a:gd name="connsiteY71" fmla="*/ 268 h 10000"/>
              <a:gd name="connsiteX72" fmla="*/ 8442 w 10000"/>
              <a:gd name="connsiteY72" fmla="*/ 296 h 10000"/>
              <a:gd name="connsiteX73" fmla="*/ 8051 w 10000"/>
              <a:gd name="connsiteY73" fmla="*/ 285 h 10000"/>
              <a:gd name="connsiteX74" fmla="*/ 7574 w 10000"/>
              <a:gd name="connsiteY74" fmla="*/ 347 h 10000"/>
              <a:gd name="connsiteX75" fmla="*/ 7175 w 10000"/>
              <a:gd name="connsiteY75" fmla="*/ 280 h 10000"/>
              <a:gd name="connsiteX0" fmla="*/ 7175 w 10000"/>
              <a:gd name="connsiteY0" fmla="*/ 280 h 10000"/>
              <a:gd name="connsiteX1" fmla="*/ 6590 w 10000"/>
              <a:gd name="connsiteY1" fmla="*/ 308 h 10000"/>
              <a:gd name="connsiteX2" fmla="*/ 6102 w 10000"/>
              <a:gd name="connsiteY2" fmla="*/ 358 h 10000"/>
              <a:gd name="connsiteX3" fmla="*/ 5744 w 10000"/>
              <a:gd name="connsiteY3" fmla="*/ 274 h 10000"/>
              <a:gd name="connsiteX4" fmla="*/ 5345 w 10000"/>
              <a:gd name="connsiteY4" fmla="*/ 341 h 10000"/>
              <a:gd name="connsiteX5" fmla="*/ 4972 w 10000"/>
              <a:gd name="connsiteY5" fmla="*/ 285 h 10000"/>
              <a:gd name="connsiteX6" fmla="*/ 4511 w 10000"/>
              <a:gd name="connsiteY6" fmla="*/ 274 h 10000"/>
              <a:gd name="connsiteX7" fmla="*/ 4071 w 10000"/>
              <a:gd name="connsiteY7" fmla="*/ 392 h 10000"/>
              <a:gd name="connsiteX8" fmla="*/ 3717 w 10000"/>
              <a:gd name="connsiteY8" fmla="*/ 308 h 10000"/>
              <a:gd name="connsiteX9" fmla="*/ 3318 w 10000"/>
              <a:gd name="connsiteY9" fmla="*/ 370 h 10000"/>
              <a:gd name="connsiteX10" fmla="*/ 2942 w 10000"/>
              <a:gd name="connsiteY10" fmla="*/ 313 h 10000"/>
              <a:gd name="connsiteX11" fmla="*/ 2263 w 10000"/>
              <a:gd name="connsiteY11" fmla="*/ 290 h 10000"/>
              <a:gd name="connsiteX12" fmla="*/ 2252 w 10000"/>
              <a:gd name="connsiteY12" fmla="*/ 296 h 10000"/>
              <a:gd name="connsiteX13" fmla="*/ 1871 w 10000"/>
              <a:gd name="connsiteY13" fmla="*/ 218 h 10000"/>
              <a:gd name="connsiteX14" fmla="*/ 1485 w 10000"/>
              <a:gd name="connsiteY14" fmla="*/ 313 h 10000"/>
              <a:gd name="connsiteX15" fmla="*/ 1022 w 10000"/>
              <a:gd name="connsiteY15" fmla="*/ 301 h 10000"/>
              <a:gd name="connsiteX16" fmla="*/ 1022 w 10000"/>
              <a:gd name="connsiteY16" fmla="*/ 308 h 10000"/>
              <a:gd name="connsiteX17" fmla="*/ 999 w 10000"/>
              <a:gd name="connsiteY17" fmla="*/ 449 h 10000"/>
              <a:gd name="connsiteX18" fmla="*/ 661 w 10000"/>
              <a:gd name="connsiteY18" fmla="*/ 590 h 10000"/>
              <a:gd name="connsiteX19" fmla="*/ 421 w 10000"/>
              <a:gd name="connsiteY19" fmla="*/ 1265 h 10000"/>
              <a:gd name="connsiteX20" fmla="*/ 270 w 10000"/>
              <a:gd name="connsiteY20" fmla="*/ 2122 h 10000"/>
              <a:gd name="connsiteX21" fmla="*/ 221 w 10000"/>
              <a:gd name="connsiteY21" fmla="*/ 2594 h 10000"/>
              <a:gd name="connsiteX22" fmla="*/ 187 w 10000"/>
              <a:gd name="connsiteY22" fmla="*/ 3356 h 10000"/>
              <a:gd name="connsiteX23" fmla="*/ 146 w 10000"/>
              <a:gd name="connsiteY23" fmla="*/ 4020 h 10000"/>
              <a:gd name="connsiteX24" fmla="*/ 166 w 10000"/>
              <a:gd name="connsiteY24" fmla="*/ 5000 h 10000"/>
              <a:gd name="connsiteX25" fmla="*/ 215 w 10000"/>
              <a:gd name="connsiteY25" fmla="*/ 5795 h 10000"/>
              <a:gd name="connsiteX26" fmla="*/ 146 w 10000"/>
              <a:gd name="connsiteY26" fmla="*/ 6426 h 10000"/>
              <a:gd name="connsiteX27" fmla="*/ 184 w 10000"/>
              <a:gd name="connsiteY27" fmla="*/ 7096 h 10000"/>
              <a:gd name="connsiteX28" fmla="*/ 221 w 10000"/>
              <a:gd name="connsiteY28" fmla="*/ 7705 h 10000"/>
              <a:gd name="connsiteX29" fmla="*/ 318 w 10000"/>
              <a:gd name="connsiteY29" fmla="*/ 8431 h 10000"/>
              <a:gd name="connsiteX30" fmla="*/ 392 w 10000"/>
              <a:gd name="connsiteY30" fmla="*/ 8961 h 10000"/>
              <a:gd name="connsiteX31" fmla="*/ 564 w 10000"/>
              <a:gd name="connsiteY31" fmla="*/ 9356 h 10000"/>
              <a:gd name="connsiteX32" fmla="*/ 881 w 10000"/>
              <a:gd name="connsiteY32" fmla="*/ 9587 h 10000"/>
              <a:gd name="connsiteX33" fmla="*/ 1178 w 10000"/>
              <a:gd name="connsiteY33" fmla="*/ 9818 h 10000"/>
              <a:gd name="connsiteX34" fmla="*/ 1522 w 10000"/>
              <a:gd name="connsiteY34" fmla="*/ 9739 h 10000"/>
              <a:gd name="connsiteX35" fmla="*/ 1913 w 10000"/>
              <a:gd name="connsiteY35" fmla="*/ 9755 h 10000"/>
              <a:gd name="connsiteX36" fmla="*/ 2349 w 10000"/>
              <a:gd name="connsiteY36" fmla="*/ 9755 h 10000"/>
              <a:gd name="connsiteX37" fmla="*/ 2517 w 10000"/>
              <a:gd name="connsiteY37" fmla="*/ 9885 h 10000"/>
              <a:gd name="connsiteX38" fmla="*/ 2655 w 10000"/>
              <a:gd name="connsiteY38" fmla="*/ 9851 h 10000"/>
              <a:gd name="connsiteX39" fmla="*/ 2979 w 10000"/>
              <a:gd name="connsiteY39" fmla="*/ 9739 h 10000"/>
              <a:gd name="connsiteX40" fmla="*/ 3366 w 10000"/>
              <a:gd name="connsiteY40" fmla="*/ 9755 h 10000"/>
              <a:gd name="connsiteX41" fmla="*/ 3847 w 10000"/>
              <a:gd name="connsiteY41" fmla="*/ 9688 h 10000"/>
              <a:gd name="connsiteX42" fmla="*/ 4246 w 10000"/>
              <a:gd name="connsiteY42" fmla="*/ 9755 h 10000"/>
              <a:gd name="connsiteX43" fmla="*/ 4827 w 10000"/>
              <a:gd name="connsiteY43" fmla="*/ 9728 h 10000"/>
              <a:gd name="connsiteX44" fmla="*/ 5319 w 10000"/>
              <a:gd name="connsiteY44" fmla="*/ 9677 h 10000"/>
              <a:gd name="connsiteX45" fmla="*/ 5676 w 10000"/>
              <a:gd name="connsiteY45" fmla="*/ 9761 h 10000"/>
              <a:gd name="connsiteX46" fmla="*/ 6072 w 10000"/>
              <a:gd name="connsiteY46" fmla="*/ 9693 h 10000"/>
              <a:gd name="connsiteX47" fmla="*/ 6448 w 10000"/>
              <a:gd name="connsiteY47" fmla="*/ 9749 h 10000"/>
              <a:gd name="connsiteX48" fmla="*/ 6911 w 10000"/>
              <a:gd name="connsiteY48" fmla="*/ 9761 h 10000"/>
              <a:gd name="connsiteX49" fmla="*/ 7346 w 10000"/>
              <a:gd name="connsiteY49" fmla="*/ 9649 h 10000"/>
              <a:gd name="connsiteX50" fmla="*/ 7704 w 10000"/>
              <a:gd name="connsiteY50" fmla="*/ 9728 h 10000"/>
              <a:gd name="connsiteX51" fmla="*/ 8103 w 10000"/>
              <a:gd name="connsiteY51" fmla="*/ 9665 h 10000"/>
              <a:gd name="connsiteX52" fmla="*/ 8479 w 10000"/>
              <a:gd name="connsiteY52" fmla="*/ 9721 h 10000"/>
              <a:gd name="connsiteX53" fmla="*/ 8740 w 10000"/>
              <a:gd name="connsiteY53" fmla="*/ 9930 h 10000"/>
              <a:gd name="connsiteX54" fmla="*/ 8990 w 10000"/>
              <a:gd name="connsiteY54" fmla="*/ 9637 h 10000"/>
              <a:gd name="connsiteX55" fmla="*/ 9329 w 10000"/>
              <a:gd name="connsiteY55" fmla="*/ 9490 h 10000"/>
              <a:gd name="connsiteX56" fmla="*/ 9609 w 10000"/>
              <a:gd name="connsiteY56" fmla="*/ 8859 h 10000"/>
              <a:gd name="connsiteX57" fmla="*/ 9769 w 10000"/>
              <a:gd name="connsiteY57" fmla="*/ 8144 h 10000"/>
              <a:gd name="connsiteX58" fmla="*/ 9840 w 10000"/>
              <a:gd name="connsiteY58" fmla="*/ 7535 h 10000"/>
              <a:gd name="connsiteX59" fmla="*/ 9803 w 10000"/>
              <a:gd name="connsiteY59" fmla="*/ 6730 h 10000"/>
              <a:gd name="connsiteX60" fmla="*/ 9844 w 10000"/>
              <a:gd name="connsiteY60" fmla="*/ 6060 h 10000"/>
              <a:gd name="connsiteX61" fmla="*/ 9824 w 10000"/>
              <a:gd name="connsiteY61" fmla="*/ 5080 h 10000"/>
              <a:gd name="connsiteX62" fmla="*/ 9795 w 10000"/>
              <a:gd name="connsiteY62" fmla="*/ 4251 h 10000"/>
              <a:gd name="connsiteX63" fmla="*/ 9844 w 10000"/>
              <a:gd name="connsiteY63" fmla="*/ 3654 h 10000"/>
              <a:gd name="connsiteX64" fmla="*/ 9806 w 10000"/>
              <a:gd name="connsiteY64" fmla="*/ 2989 h 10000"/>
              <a:gd name="connsiteX65" fmla="*/ 9769 w 10000"/>
              <a:gd name="connsiteY65" fmla="*/ 2375 h 10000"/>
              <a:gd name="connsiteX66" fmla="*/ 9672 w 10000"/>
              <a:gd name="connsiteY66" fmla="*/ 1648 h 10000"/>
              <a:gd name="connsiteX67" fmla="*/ 9597 w 10000"/>
              <a:gd name="connsiteY67" fmla="*/ 1119 h 10000"/>
              <a:gd name="connsiteX68" fmla="*/ 9430 w 10000"/>
              <a:gd name="connsiteY68" fmla="*/ 724 h 10000"/>
              <a:gd name="connsiteX69" fmla="*/ 9117 w 10000"/>
              <a:gd name="connsiteY69" fmla="*/ 493 h 10000"/>
              <a:gd name="connsiteX70" fmla="*/ 9113 w 10000"/>
              <a:gd name="connsiteY70" fmla="*/ 488 h 10000"/>
              <a:gd name="connsiteX71" fmla="*/ 8807 w 10000"/>
              <a:gd name="connsiteY71" fmla="*/ 268 h 10000"/>
              <a:gd name="connsiteX72" fmla="*/ 8442 w 10000"/>
              <a:gd name="connsiteY72" fmla="*/ 296 h 10000"/>
              <a:gd name="connsiteX73" fmla="*/ 8051 w 10000"/>
              <a:gd name="connsiteY73" fmla="*/ 285 h 10000"/>
              <a:gd name="connsiteX74" fmla="*/ 7574 w 10000"/>
              <a:gd name="connsiteY74" fmla="*/ 347 h 10000"/>
              <a:gd name="connsiteX75" fmla="*/ 7175 w 10000"/>
              <a:gd name="connsiteY75" fmla="*/ 28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10000" h="10000">
                <a:moveTo>
                  <a:pt x="7175" y="280"/>
                </a:moveTo>
                <a:cubicBezTo>
                  <a:pt x="7018" y="-64"/>
                  <a:pt x="6710" y="82"/>
                  <a:pt x="6590" y="308"/>
                </a:cubicBezTo>
                <a:cubicBezTo>
                  <a:pt x="6486" y="-70"/>
                  <a:pt x="6154" y="-30"/>
                  <a:pt x="6102" y="358"/>
                </a:cubicBezTo>
                <a:cubicBezTo>
                  <a:pt x="6038" y="93"/>
                  <a:pt x="5826" y="-59"/>
                  <a:pt x="5744" y="274"/>
                </a:cubicBezTo>
                <a:cubicBezTo>
                  <a:pt x="5502" y="-161"/>
                  <a:pt x="5345" y="341"/>
                  <a:pt x="5345" y="341"/>
                </a:cubicBezTo>
                <a:cubicBezTo>
                  <a:pt x="5212" y="82"/>
                  <a:pt x="5077" y="26"/>
                  <a:pt x="4972" y="285"/>
                </a:cubicBezTo>
                <a:cubicBezTo>
                  <a:pt x="4834" y="26"/>
                  <a:pt x="4570" y="-13"/>
                  <a:pt x="4511" y="274"/>
                </a:cubicBezTo>
                <a:cubicBezTo>
                  <a:pt x="4354" y="3"/>
                  <a:pt x="4101" y="172"/>
                  <a:pt x="4071" y="392"/>
                </a:cubicBezTo>
                <a:cubicBezTo>
                  <a:pt x="4011" y="121"/>
                  <a:pt x="3798" y="-30"/>
                  <a:pt x="3717" y="308"/>
                </a:cubicBezTo>
                <a:cubicBezTo>
                  <a:pt x="3474" y="-132"/>
                  <a:pt x="3318" y="370"/>
                  <a:pt x="3318" y="370"/>
                </a:cubicBezTo>
                <a:cubicBezTo>
                  <a:pt x="3180" y="116"/>
                  <a:pt x="3042" y="60"/>
                  <a:pt x="2942" y="313"/>
                </a:cubicBezTo>
                <a:cubicBezTo>
                  <a:pt x="2830" y="-166"/>
                  <a:pt x="2361" y="-30"/>
                  <a:pt x="2263" y="290"/>
                </a:cubicBezTo>
                <a:cubicBezTo>
                  <a:pt x="2259" y="290"/>
                  <a:pt x="2255" y="290"/>
                  <a:pt x="2252" y="296"/>
                </a:cubicBezTo>
                <a:cubicBezTo>
                  <a:pt x="2013" y="-120"/>
                  <a:pt x="1871" y="218"/>
                  <a:pt x="1871" y="218"/>
                </a:cubicBezTo>
                <a:cubicBezTo>
                  <a:pt x="1733" y="-36"/>
                  <a:pt x="1589" y="60"/>
                  <a:pt x="1485" y="313"/>
                </a:cubicBezTo>
                <a:cubicBezTo>
                  <a:pt x="1347" y="60"/>
                  <a:pt x="1085" y="20"/>
                  <a:pt x="1022" y="301"/>
                </a:cubicBezTo>
                <a:lnTo>
                  <a:pt x="1022" y="308"/>
                </a:lnTo>
                <a:cubicBezTo>
                  <a:pt x="1008" y="347"/>
                  <a:pt x="999" y="392"/>
                  <a:pt x="999" y="449"/>
                </a:cubicBezTo>
                <a:cubicBezTo>
                  <a:pt x="999" y="223"/>
                  <a:pt x="672" y="183"/>
                  <a:pt x="661" y="590"/>
                </a:cubicBezTo>
                <a:cubicBezTo>
                  <a:pt x="396" y="510"/>
                  <a:pt x="191" y="961"/>
                  <a:pt x="421" y="1265"/>
                </a:cubicBezTo>
                <a:cubicBezTo>
                  <a:pt x="231" y="1181"/>
                  <a:pt x="-4" y="1536"/>
                  <a:pt x="270" y="2122"/>
                </a:cubicBezTo>
                <a:cubicBezTo>
                  <a:pt x="157" y="2194"/>
                  <a:pt x="121" y="2476"/>
                  <a:pt x="221" y="2594"/>
                </a:cubicBezTo>
                <a:cubicBezTo>
                  <a:pt x="72" y="2702"/>
                  <a:pt x="24" y="3125"/>
                  <a:pt x="187" y="3356"/>
                </a:cubicBezTo>
                <a:cubicBezTo>
                  <a:pt x="1" y="3350"/>
                  <a:pt x="-99" y="3897"/>
                  <a:pt x="146" y="4020"/>
                </a:cubicBezTo>
                <a:cubicBezTo>
                  <a:pt x="-36" y="4268"/>
                  <a:pt x="-47" y="4798"/>
                  <a:pt x="166" y="5000"/>
                </a:cubicBezTo>
                <a:cubicBezTo>
                  <a:pt x="-62" y="5180"/>
                  <a:pt x="-16" y="5705"/>
                  <a:pt x="215" y="5795"/>
                </a:cubicBezTo>
                <a:cubicBezTo>
                  <a:pt x="55" y="5902"/>
                  <a:pt x="-55" y="6291"/>
                  <a:pt x="146" y="6426"/>
                </a:cubicBezTo>
                <a:cubicBezTo>
                  <a:pt x="-114" y="6832"/>
                  <a:pt x="184" y="7096"/>
                  <a:pt x="184" y="7096"/>
                </a:cubicBezTo>
                <a:cubicBezTo>
                  <a:pt x="31" y="7322"/>
                  <a:pt x="68" y="7535"/>
                  <a:pt x="221" y="7705"/>
                </a:cubicBezTo>
                <a:cubicBezTo>
                  <a:pt x="57" y="7953"/>
                  <a:pt x="102" y="8381"/>
                  <a:pt x="318" y="8431"/>
                </a:cubicBezTo>
                <a:cubicBezTo>
                  <a:pt x="195" y="8730"/>
                  <a:pt x="232" y="8961"/>
                  <a:pt x="392" y="8961"/>
                </a:cubicBezTo>
                <a:cubicBezTo>
                  <a:pt x="344" y="9203"/>
                  <a:pt x="392" y="9412"/>
                  <a:pt x="564" y="9356"/>
                </a:cubicBezTo>
                <a:cubicBezTo>
                  <a:pt x="526" y="9513"/>
                  <a:pt x="709" y="9693"/>
                  <a:pt x="881" y="9587"/>
                </a:cubicBezTo>
                <a:cubicBezTo>
                  <a:pt x="843" y="9806"/>
                  <a:pt x="1015" y="9998"/>
                  <a:pt x="1178" y="9818"/>
                </a:cubicBezTo>
                <a:cubicBezTo>
                  <a:pt x="1272" y="10003"/>
                  <a:pt x="1458" y="10082"/>
                  <a:pt x="1522" y="9739"/>
                </a:cubicBezTo>
                <a:cubicBezTo>
                  <a:pt x="1600" y="10088"/>
                  <a:pt x="1886" y="9975"/>
                  <a:pt x="1913" y="9755"/>
                </a:cubicBezTo>
                <a:cubicBezTo>
                  <a:pt x="1969" y="9975"/>
                  <a:pt x="2207" y="9969"/>
                  <a:pt x="2349" y="9755"/>
                </a:cubicBezTo>
                <a:cubicBezTo>
                  <a:pt x="2382" y="9839"/>
                  <a:pt x="2445" y="9896"/>
                  <a:pt x="2517" y="9885"/>
                </a:cubicBezTo>
                <a:cubicBezTo>
                  <a:pt x="2562" y="9890"/>
                  <a:pt x="2610" y="9879"/>
                  <a:pt x="2655" y="9851"/>
                </a:cubicBezTo>
                <a:cubicBezTo>
                  <a:pt x="2755" y="10009"/>
                  <a:pt x="2919" y="10059"/>
                  <a:pt x="2979" y="9739"/>
                </a:cubicBezTo>
                <a:cubicBezTo>
                  <a:pt x="3057" y="10088"/>
                  <a:pt x="3344" y="9975"/>
                  <a:pt x="3366" y="9755"/>
                </a:cubicBezTo>
                <a:cubicBezTo>
                  <a:pt x="3429" y="9998"/>
                  <a:pt x="3709" y="9964"/>
                  <a:pt x="3847" y="9688"/>
                </a:cubicBezTo>
                <a:cubicBezTo>
                  <a:pt x="3843" y="10003"/>
                  <a:pt x="4171" y="10167"/>
                  <a:pt x="4246" y="9755"/>
                </a:cubicBezTo>
                <a:cubicBezTo>
                  <a:pt x="4402" y="10099"/>
                  <a:pt x="4708" y="9952"/>
                  <a:pt x="4827" y="9728"/>
                </a:cubicBezTo>
                <a:cubicBezTo>
                  <a:pt x="4936" y="10110"/>
                  <a:pt x="5267" y="10065"/>
                  <a:pt x="5319" y="9677"/>
                </a:cubicBezTo>
                <a:cubicBezTo>
                  <a:pt x="5382" y="9947"/>
                  <a:pt x="5595" y="10093"/>
                  <a:pt x="5676" y="9761"/>
                </a:cubicBezTo>
                <a:cubicBezTo>
                  <a:pt x="5916" y="10195"/>
                  <a:pt x="6072" y="9693"/>
                  <a:pt x="6072" y="9693"/>
                </a:cubicBezTo>
                <a:cubicBezTo>
                  <a:pt x="6210" y="9952"/>
                  <a:pt x="6344" y="10009"/>
                  <a:pt x="6448" y="9749"/>
                </a:cubicBezTo>
                <a:cubicBezTo>
                  <a:pt x="6586" y="10009"/>
                  <a:pt x="6848" y="10049"/>
                  <a:pt x="6911" y="9761"/>
                </a:cubicBezTo>
                <a:cubicBezTo>
                  <a:pt x="7067" y="10037"/>
                  <a:pt x="7317" y="9868"/>
                  <a:pt x="7346" y="9649"/>
                </a:cubicBezTo>
                <a:cubicBezTo>
                  <a:pt x="7410" y="9913"/>
                  <a:pt x="7622" y="10065"/>
                  <a:pt x="7704" y="9728"/>
                </a:cubicBezTo>
                <a:cubicBezTo>
                  <a:pt x="7946" y="10167"/>
                  <a:pt x="8103" y="9665"/>
                  <a:pt x="8103" y="9665"/>
                </a:cubicBezTo>
                <a:cubicBezTo>
                  <a:pt x="8241" y="9919"/>
                  <a:pt x="8375" y="9980"/>
                  <a:pt x="8479" y="9721"/>
                </a:cubicBezTo>
                <a:cubicBezTo>
                  <a:pt x="8547" y="9846"/>
                  <a:pt x="8647" y="9924"/>
                  <a:pt x="8740" y="9930"/>
                </a:cubicBezTo>
                <a:cubicBezTo>
                  <a:pt x="8860" y="9947"/>
                  <a:pt x="8998" y="9846"/>
                  <a:pt x="8990" y="9637"/>
                </a:cubicBezTo>
                <a:cubicBezTo>
                  <a:pt x="8990" y="9857"/>
                  <a:pt x="9317" y="9902"/>
                  <a:pt x="9329" y="9490"/>
                </a:cubicBezTo>
                <a:cubicBezTo>
                  <a:pt x="9597" y="9615"/>
                  <a:pt x="9803" y="9248"/>
                  <a:pt x="9609" y="8859"/>
                </a:cubicBezTo>
                <a:cubicBezTo>
                  <a:pt x="9799" y="8944"/>
                  <a:pt x="10007" y="8538"/>
                  <a:pt x="9769" y="8144"/>
                </a:cubicBezTo>
                <a:cubicBezTo>
                  <a:pt x="9877" y="8076"/>
                  <a:pt x="9941" y="7654"/>
                  <a:pt x="9840" y="7535"/>
                </a:cubicBezTo>
                <a:cubicBezTo>
                  <a:pt x="9989" y="7429"/>
                  <a:pt x="9966" y="6955"/>
                  <a:pt x="9803" y="6730"/>
                </a:cubicBezTo>
                <a:cubicBezTo>
                  <a:pt x="9989" y="6735"/>
                  <a:pt x="10089" y="6183"/>
                  <a:pt x="9844" y="6060"/>
                </a:cubicBezTo>
                <a:cubicBezTo>
                  <a:pt x="10048" y="5801"/>
                  <a:pt x="10063" y="5270"/>
                  <a:pt x="9824" y="5080"/>
                </a:cubicBezTo>
                <a:cubicBezTo>
                  <a:pt x="10052" y="4905"/>
                  <a:pt x="10030" y="4341"/>
                  <a:pt x="9795" y="4251"/>
                </a:cubicBezTo>
                <a:cubicBezTo>
                  <a:pt x="9955" y="4149"/>
                  <a:pt x="10045" y="3795"/>
                  <a:pt x="9844" y="3654"/>
                </a:cubicBezTo>
                <a:cubicBezTo>
                  <a:pt x="10104" y="3248"/>
                  <a:pt x="9806" y="2989"/>
                  <a:pt x="9806" y="2989"/>
                </a:cubicBezTo>
                <a:cubicBezTo>
                  <a:pt x="9959" y="2758"/>
                  <a:pt x="9921" y="2550"/>
                  <a:pt x="9769" y="2375"/>
                </a:cubicBezTo>
                <a:cubicBezTo>
                  <a:pt x="9933" y="2127"/>
                  <a:pt x="9888" y="1704"/>
                  <a:pt x="9672" y="1648"/>
                </a:cubicBezTo>
                <a:cubicBezTo>
                  <a:pt x="9795" y="1350"/>
                  <a:pt x="9758" y="1119"/>
                  <a:pt x="9597" y="1119"/>
                </a:cubicBezTo>
                <a:cubicBezTo>
                  <a:pt x="9649" y="877"/>
                  <a:pt x="9597" y="668"/>
                  <a:pt x="9430" y="724"/>
                </a:cubicBezTo>
                <a:cubicBezTo>
                  <a:pt x="9464" y="567"/>
                  <a:pt x="9285" y="398"/>
                  <a:pt x="9117" y="493"/>
                </a:cubicBezTo>
                <a:cubicBezTo>
                  <a:pt x="9117" y="488"/>
                  <a:pt x="9113" y="488"/>
                  <a:pt x="9113" y="488"/>
                </a:cubicBezTo>
                <a:cubicBezTo>
                  <a:pt x="9139" y="268"/>
                  <a:pt x="8968" y="88"/>
                  <a:pt x="8807" y="268"/>
                </a:cubicBezTo>
                <a:cubicBezTo>
                  <a:pt x="8726" y="49"/>
                  <a:pt x="8509" y="-76"/>
                  <a:pt x="8442" y="296"/>
                </a:cubicBezTo>
                <a:cubicBezTo>
                  <a:pt x="8364" y="-53"/>
                  <a:pt x="8077" y="60"/>
                  <a:pt x="8051" y="285"/>
                </a:cubicBezTo>
                <a:cubicBezTo>
                  <a:pt x="7988" y="37"/>
                  <a:pt x="7708" y="70"/>
                  <a:pt x="7574" y="347"/>
                </a:cubicBezTo>
                <a:cubicBezTo>
                  <a:pt x="7577" y="31"/>
                  <a:pt x="7249" y="-132"/>
                  <a:pt x="7175" y="280"/>
                </a:cubicBezTo>
                <a:close/>
              </a:path>
            </a:pathLst>
          </a:custGeom>
          <a:solidFill>
            <a:schemeClr val="tx1"/>
          </a:solidFill>
          <a:ln w="19050"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9"/>
          <p:cNvSpPr>
            <a:spLocks/>
          </p:cNvSpPr>
          <p:nvPr/>
        </p:nvSpPr>
        <p:spPr bwMode="auto">
          <a:xfrm rot="5837788">
            <a:off x="5344243" y="2503975"/>
            <a:ext cx="3890116" cy="2017676"/>
          </a:xfrm>
          <a:custGeom>
            <a:avLst/>
            <a:gdLst>
              <a:gd name="T0" fmla="*/ 2466 w 2671"/>
              <a:gd name="T1" fmla="*/ 92 h 1682"/>
              <a:gd name="T2" fmla="*/ 200 w 2671"/>
              <a:gd name="T3" fmla="*/ 99 h 1682"/>
              <a:gd name="T4" fmla="*/ 169 w 2671"/>
              <a:gd name="T5" fmla="*/ 1583 h 1682"/>
              <a:gd name="T6" fmla="*/ 2481 w 2671"/>
              <a:gd name="T7" fmla="*/ 1562 h 1682"/>
              <a:gd name="T8" fmla="*/ 2466 w 2671"/>
              <a:gd name="T9" fmla="*/ 92 h 1682"/>
              <a:gd name="connsiteX0" fmla="*/ 9074 w 9535"/>
              <a:gd name="connsiteY0" fmla="*/ 447 h 9722"/>
              <a:gd name="connsiteX1" fmla="*/ 544 w 9535"/>
              <a:gd name="connsiteY1" fmla="*/ 264 h 9722"/>
              <a:gd name="connsiteX2" fmla="*/ 475 w 9535"/>
              <a:gd name="connsiteY2" fmla="*/ 9311 h 9722"/>
              <a:gd name="connsiteX3" fmla="*/ 9131 w 9535"/>
              <a:gd name="connsiteY3" fmla="*/ 9187 h 9722"/>
              <a:gd name="connsiteX4" fmla="*/ 9074 w 9535"/>
              <a:gd name="connsiteY4" fmla="*/ 447 h 9722"/>
              <a:gd name="connsiteX0" fmla="*/ 9519 w 10001"/>
              <a:gd name="connsiteY0" fmla="*/ 986 h 10526"/>
              <a:gd name="connsiteX1" fmla="*/ 5107 w 10001"/>
              <a:gd name="connsiteY1" fmla="*/ 519 h 10526"/>
              <a:gd name="connsiteX2" fmla="*/ 573 w 10001"/>
              <a:gd name="connsiteY2" fmla="*/ 798 h 10526"/>
              <a:gd name="connsiteX3" fmla="*/ 500 w 10001"/>
              <a:gd name="connsiteY3" fmla="*/ 10103 h 10526"/>
              <a:gd name="connsiteX4" fmla="*/ 9578 w 10001"/>
              <a:gd name="connsiteY4" fmla="*/ 9976 h 10526"/>
              <a:gd name="connsiteX5" fmla="*/ 9519 w 10001"/>
              <a:gd name="connsiteY5" fmla="*/ 986 h 10526"/>
              <a:gd name="connsiteX0" fmla="*/ 9561 w 10043"/>
              <a:gd name="connsiteY0" fmla="*/ 870 h 10410"/>
              <a:gd name="connsiteX1" fmla="*/ 5149 w 10043"/>
              <a:gd name="connsiteY1" fmla="*/ 403 h 10410"/>
              <a:gd name="connsiteX2" fmla="*/ 533 w 10043"/>
              <a:gd name="connsiteY2" fmla="*/ 862 h 10410"/>
              <a:gd name="connsiteX3" fmla="*/ 542 w 10043"/>
              <a:gd name="connsiteY3" fmla="*/ 9987 h 10410"/>
              <a:gd name="connsiteX4" fmla="*/ 9620 w 10043"/>
              <a:gd name="connsiteY4" fmla="*/ 9860 h 10410"/>
              <a:gd name="connsiteX5" fmla="*/ 9561 w 10043"/>
              <a:gd name="connsiteY5" fmla="*/ 870 h 10410"/>
              <a:gd name="connsiteX0" fmla="*/ 9572 w 10054"/>
              <a:gd name="connsiteY0" fmla="*/ 835 h 10375"/>
              <a:gd name="connsiteX1" fmla="*/ 5160 w 10054"/>
              <a:gd name="connsiteY1" fmla="*/ 368 h 10375"/>
              <a:gd name="connsiteX2" fmla="*/ 544 w 10054"/>
              <a:gd name="connsiteY2" fmla="*/ 827 h 10375"/>
              <a:gd name="connsiteX3" fmla="*/ 553 w 10054"/>
              <a:gd name="connsiteY3" fmla="*/ 9952 h 10375"/>
              <a:gd name="connsiteX4" fmla="*/ 9631 w 10054"/>
              <a:gd name="connsiteY4" fmla="*/ 9825 h 10375"/>
              <a:gd name="connsiteX5" fmla="*/ 9572 w 10054"/>
              <a:gd name="connsiteY5" fmla="*/ 835 h 10375"/>
              <a:gd name="connsiteX0" fmla="*/ 9532 w 10014"/>
              <a:gd name="connsiteY0" fmla="*/ 835 h 10375"/>
              <a:gd name="connsiteX1" fmla="*/ 5120 w 10014"/>
              <a:gd name="connsiteY1" fmla="*/ 368 h 10375"/>
              <a:gd name="connsiteX2" fmla="*/ 504 w 10014"/>
              <a:gd name="connsiteY2" fmla="*/ 827 h 10375"/>
              <a:gd name="connsiteX3" fmla="*/ 513 w 10014"/>
              <a:gd name="connsiteY3" fmla="*/ 9952 h 10375"/>
              <a:gd name="connsiteX4" fmla="*/ 9591 w 10014"/>
              <a:gd name="connsiteY4" fmla="*/ 9825 h 10375"/>
              <a:gd name="connsiteX5" fmla="*/ 9532 w 10014"/>
              <a:gd name="connsiteY5" fmla="*/ 835 h 10375"/>
              <a:gd name="connsiteX0" fmla="*/ 9532 w 10014"/>
              <a:gd name="connsiteY0" fmla="*/ 653 h 10193"/>
              <a:gd name="connsiteX1" fmla="*/ 5120 w 10014"/>
              <a:gd name="connsiteY1" fmla="*/ 186 h 10193"/>
              <a:gd name="connsiteX2" fmla="*/ 504 w 10014"/>
              <a:gd name="connsiteY2" fmla="*/ 645 h 10193"/>
              <a:gd name="connsiteX3" fmla="*/ 513 w 10014"/>
              <a:gd name="connsiteY3" fmla="*/ 9770 h 10193"/>
              <a:gd name="connsiteX4" fmla="*/ 9591 w 10014"/>
              <a:gd name="connsiteY4" fmla="*/ 9643 h 10193"/>
              <a:gd name="connsiteX5" fmla="*/ 9532 w 10014"/>
              <a:gd name="connsiteY5" fmla="*/ 653 h 10193"/>
              <a:gd name="connsiteX0" fmla="*/ 9532 w 10014"/>
              <a:gd name="connsiteY0" fmla="*/ 579 h 10119"/>
              <a:gd name="connsiteX1" fmla="*/ 5120 w 10014"/>
              <a:gd name="connsiteY1" fmla="*/ 112 h 10119"/>
              <a:gd name="connsiteX2" fmla="*/ 504 w 10014"/>
              <a:gd name="connsiteY2" fmla="*/ 571 h 10119"/>
              <a:gd name="connsiteX3" fmla="*/ 513 w 10014"/>
              <a:gd name="connsiteY3" fmla="*/ 9696 h 10119"/>
              <a:gd name="connsiteX4" fmla="*/ 9591 w 10014"/>
              <a:gd name="connsiteY4" fmla="*/ 9569 h 10119"/>
              <a:gd name="connsiteX5" fmla="*/ 9532 w 10014"/>
              <a:gd name="connsiteY5" fmla="*/ 579 h 10119"/>
              <a:gd name="connsiteX0" fmla="*/ 9560 w 10042"/>
              <a:gd name="connsiteY0" fmla="*/ 783 h 10323"/>
              <a:gd name="connsiteX1" fmla="*/ 5132 w 10042"/>
              <a:gd name="connsiteY1" fmla="*/ 521 h 10323"/>
              <a:gd name="connsiteX2" fmla="*/ 532 w 10042"/>
              <a:gd name="connsiteY2" fmla="*/ 775 h 10323"/>
              <a:gd name="connsiteX3" fmla="*/ 541 w 10042"/>
              <a:gd name="connsiteY3" fmla="*/ 9900 h 10323"/>
              <a:gd name="connsiteX4" fmla="*/ 9619 w 10042"/>
              <a:gd name="connsiteY4" fmla="*/ 9773 h 10323"/>
              <a:gd name="connsiteX5" fmla="*/ 9560 w 10042"/>
              <a:gd name="connsiteY5" fmla="*/ 783 h 10323"/>
              <a:gd name="connsiteX0" fmla="*/ 9562 w 10044"/>
              <a:gd name="connsiteY0" fmla="*/ 560 h 10100"/>
              <a:gd name="connsiteX1" fmla="*/ 5134 w 10044"/>
              <a:gd name="connsiteY1" fmla="*/ 298 h 10100"/>
              <a:gd name="connsiteX2" fmla="*/ 534 w 10044"/>
              <a:gd name="connsiteY2" fmla="*/ 552 h 10100"/>
              <a:gd name="connsiteX3" fmla="*/ 543 w 10044"/>
              <a:gd name="connsiteY3" fmla="*/ 9677 h 10100"/>
              <a:gd name="connsiteX4" fmla="*/ 9621 w 10044"/>
              <a:gd name="connsiteY4" fmla="*/ 9550 h 10100"/>
              <a:gd name="connsiteX5" fmla="*/ 9562 w 10044"/>
              <a:gd name="connsiteY5" fmla="*/ 560 h 10100"/>
              <a:gd name="connsiteX0" fmla="*/ 9598 w 10080"/>
              <a:gd name="connsiteY0" fmla="*/ 482 h 10022"/>
              <a:gd name="connsiteX1" fmla="*/ 5170 w 10080"/>
              <a:gd name="connsiteY1" fmla="*/ 220 h 10022"/>
              <a:gd name="connsiteX2" fmla="*/ 504 w 10080"/>
              <a:gd name="connsiteY2" fmla="*/ 602 h 10022"/>
              <a:gd name="connsiteX3" fmla="*/ 579 w 10080"/>
              <a:gd name="connsiteY3" fmla="*/ 9599 h 10022"/>
              <a:gd name="connsiteX4" fmla="*/ 9657 w 10080"/>
              <a:gd name="connsiteY4" fmla="*/ 9472 h 10022"/>
              <a:gd name="connsiteX5" fmla="*/ 9598 w 10080"/>
              <a:gd name="connsiteY5" fmla="*/ 482 h 10022"/>
              <a:gd name="connsiteX0" fmla="*/ 9553 w 10035"/>
              <a:gd name="connsiteY0" fmla="*/ 453 h 9993"/>
              <a:gd name="connsiteX1" fmla="*/ 5125 w 10035"/>
              <a:gd name="connsiteY1" fmla="*/ 191 h 9993"/>
              <a:gd name="connsiteX2" fmla="*/ 459 w 10035"/>
              <a:gd name="connsiteY2" fmla="*/ 573 h 9993"/>
              <a:gd name="connsiteX3" fmla="*/ 534 w 10035"/>
              <a:gd name="connsiteY3" fmla="*/ 9570 h 9993"/>
              <a:gd name="connsiteX4" fmla="*/ 9612 w 10035"/>
              <a:gd name="connsiteY4" fmla="*/ 9443 h 9993"/>
              <a:gd name="connsiteX5" fmla="*/ 9553 w 10035"/>
              <a:gd name="connsiteY5" fmla="*/ 453 h 9993"/>
              <a:gd name="connsiteX0" fmla="*/ 9520 w 10000"/>
              <a:gd name="connsiteY0" fmla="*/ 453 h 10000"/>
              <a:gd name="connsiteX1" fmla="*/ 5107 w 10000"/>
              <a:gd name="connsiteY1" fmla="*/ 191 h 10000"/>
              <a:gd name="connsiteX2" fmla="*/ 457 w 10000"/>
              <a:gd name="connsiteY2" fmla="*/ 573 h 10000"/>
              <a:gd name="connsiteX3" fmla="*/ 532 w 10000"/>
              <a:gd name="connsiteY3" fmla="*/ 9577 h 10000"/>
              <a:gd name="connsiteX4" fmla="*/ 9578 w 10000"/>
              <a:gd name="connsiteY4" fmla="*/ 9450 h 10000"/>
              <a:gd name="connsiteX5" fmla="*/ 9520 w 10000"/>
              <a:gd name="connsiteY5" fmla="*/ 453 h 10000"/>
              <a:gd name="connsiteX0" fmla="*/ 9520 w 10000"/>
              <a:gd name="connsiteY0" fmla="*/ 445 h 9992"/>
              <a:gd name="connsiteX1" fmla="*/ 5107 w 10000"/>
              <a:gd name="connsiteY1" fmla="*/ 183 h 9992"/>
              <a:gd name="connsiteX2" fmla="*/ 457 w 10000"/>
              <a:gd name="connsiteY2" fmla="*/ 565 h 9992"/>
              <a:gd name="connsiteX3" fmla="*/ 532 w 10000"/>
              <a:gd name="connsiteY3" fmla="*/ 9569 h 9992"/>
              <a:gd name="connsiteX4" fmla="*/ 9578 w 10000"/>
              <a:gd name="connsiteY4" fmla="*/ 9442 h 9992"/>
              <a:gd name="connsiteX5" fmla="*/ 9520 w 10000"/>
              <a:gd name="connsiteY5" fmla="*/ 445 h 9992"/>
              <a:gd name="connsiteX0" fmla="*/ 9561 w 10041"/>
              <a:gd name="connsiteY0" fmla="*/ 695 h 10250"/>
              <a:gd name="connsiteX1" fmla="*/ 5115 w 10041"/>
              <a:gd name="connsiteY1" fmla="*/ 356 h 10250"/>
              <a:gd name="connsiteX2" fmla="*/ 498 w 10041"/>
              <a:gd name="connsiteY2" fmla="*/ 815 h 10250"/>
              <a:gd name="connsiteX3" fmla="*/ 573 w 10041"/>
              <a:gd name="connsiteY3" fmla="*/ 9827 h 10250"/>
              <a:gd name="connsiteX4" fmla="*/ 9619 w 10041"/>
              <a:gd name="connsiteY4" fmla="*/ 9700 h 10250"/>
              <a:gd name="connsiteX5" fmla="*/ 9561 w 10041"/>
              <a:gd name="connsiteY5" fmla="*/ 695 h 10250"/>
              <a:gd name="connsiteX0" fmla="*/ 9561 w 9999"/>
              <a:gd name="connsiteY0" fmla="*/ 695 h 10250"/>
              <a:gd name="connsiteX1" fmla="*/ 5115 w 9999"/>
              <a:gd name="connsiteY1" fmla="*/ 356 h 10250"/>
              <a:gd name="connsiteX2" fmla="*/ 498 w 9999"/>
              <a:gd name="connsiteY2" fmla="*/ 815 h 10250"/>
              <a:gd name="connsiteX3" fmla="*/ 573 w 9999"/>
              <a:gd name="connsiteY3" fmla="*/ 9827 h 10250"/>
              <a:gd name="connsiteX4" fmla="*/ 9619 w 9999"/>
              <a:gd name="connsiteY4" fmla="*/ 9700 h 10250"/>
              <a:gd name="connsiteX5" fmla="*/ 9561 w 9999"/>
              <a:gd name="connsiteY5" fmla="*/ 695 h 10250"/>
              <a:gd name="connsiteX0" fmla="*/ 9562 w 10000"/>
              <a:gd name="connsiteY0" fmla="*/ 678 h 10000"/>
              <a:gd name="connsiteX1" fmla="*/ 5116 w 10000"/>
              <a:gd name="connsiteY1" fmla="*/ 347 h 10000"/>
              <a:gd name="connsiteX2" fmla="*/ 498 w 10000"/>
              <a:gd name="connsiteY2" fmla="*/ 795 h 10000"/>
              <a:gd name="connsiteX3" fmla="*/ 573 w 10000"/>
              <a:gd name="connsiteY3" fmla="*/ 9587 h 10000"/>
              <a:gd name="connsiteX4" fmla="*/ 9620 w 10000"/>
              <a:gd name="connsiteY4" fmla="*/ 9463 h 10000"/>
              <a:gd name="connsiteX5" fmla="*/ 9562 w 10000"/>
              <a:gd name="connsiteY5" fmla="*/ 678 h 10000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604 w 10042"/>
              <a:gd name="connsiteY0" fmla="*/ 678 h 10231"/>
              <a:gd name="connsiteX1" fmla="*/ 5158 w 10042"/>
              <a:gd name="connsiteY1" fmla="*/ 347 h 10231"/>
              <a:gd name="connsiteX2" fmla="*/ 540 w 10042"/>
              <a:gd name="connsiteY2" fmla="*/ 795 h 10231"/>
              <a:gd name="connsiteX3" fmla="*/ 615 w 10042"/>
              <a:gd name="connsiteY3" fmla="*/ 9587 h 10231"/>
              <a:gd name="connsiteX4" fmla="*/ 5174 w 10042"/>
              <a:gd name="connsiteY4" fmla="*/ 10029 h 10231"/>
              <a:gd name="connsiteX5" fmla="*/ 9662 w 10042"/>
              <a:gd name="connsiteY5" fmla="*/ 9463 h 10231"/>
              <a:gd name="connsiteX6" fmla="*/ 9604 w 10042"/>
              <a:gd name="connsiteY6" fmla="*/ 678 h 10231"/>
              <a:gd name="connsiteX0" fmla="*/ 9631 w 10069"/>
              <a:gd name="connsiteY0" fmla="*/ 685 h 10297"/>
              <a:gd name="connsiteX1" fmla="*/ 5185 w 10069"/>
              <a:gd name="connsiteY1" fmla="*/ 354 h 10297"/>
              <a:gd name="connsiteX2" fmla="*/ 567 w 10069"/>
              <a:gd name="connsiteY2" fmla="*/ 802 h 10297"/>
              <a:gd name="connsiteX3" fmla="*/ 593 w 10069"/>
              <a:gd name="connsiteY3" fmla="*/ 9694 h 10297"/>
              <a:gd name="connsiteX4" fmla="*/ 5201 w 10069"/>
              <a:gd name="connsiteY4" fmla="*/ 10036 h 10297"/>
              <a:gd name="connsiteX5" fmla="*/ 9689 w 10069"/>
              <a:gd name="connsiteY5" fmla="*/ 9470 h 10297"/>
              <a:gd name="connsiteX6" fmla="*/ 9631 w 10069"/>
              <a:gd name="connsiteY6" fmla="*/ 685 h 10297"/>
              <a:gd name="connsiteX0" fmla="*/ 9642 w 10080"/>
              <a:gd name="connsiteY0" fmla="*/ 685 h 10204"/>
              <a:gd name="connsiteX1" fmla="*/ 5196 w 10080"/>
              <a:gd name="connsiteY1" fmla="*/ 354 h 10204"/>
              <a:gd name="connsiteX2" fmla="*/ 578 w 10080"/>
              <a:gd name="connsiteY2" fmla="*/ 802 h 10204"/>
              <a:gd name="connsiteX3" fmla="*/ 604 w 10080"/>
              <a:gd name="connsiteY3" fmla="*/ 9694 h 10204"/>
              <a:gd name="connsiteX4" fmla="*/ 5212 w 10080"/>
              <a:gd name="connsiteY4" fmla="*/ 10036 h 10204"/>
              <a:gd name="connsiteX5" fmla="*/ 9700 w 10080"/>
              <a:gd name="connsiteY5" fmla="*/ 9470 h 10204"/>
              <a:gd name="connsiteX6" fmla="*/ 9642 w 10080"/>
              <a:gd name="connsiteY6" fmla="*/ 685 h 10204"/>
              <a:gd name="connsiteX0" fmla="*/ 9642 w 10204"/>
              <a:gd name="connsiteY0" fmla="*/ 772 h 10409"/>
              <a:gd name="connsiteX1" fmla="*/ 5196 w 10204"/>
              <a:gd name="connsiteY1" fmla="*/ 441 h 10409"/>
              <a:gd name="connsiteX2" fmla="*/ 578 w 10204"/>
              <a:gd name="connsiteY2" fmla="*/ 889 h 10409"/>
              <a:gd name="connsiteX3" fmla="*/ 604 w 10204"/>
              <a:gd name="connsiteY3" fmla="*/ 9781 h 10409"/>
              <a:gd name="connsiteX4" fmla="*/ 5212 w 10204"/>
              <a:gd name="connsiteY4" fmla="*/ 10123 h 10409"/>
              <a:gd name="connsiteX5" fmla="*/ 9651 w 10204"/>
              <a:gd name="connsiteY5" fmla="*/ 9758 h 10409"/>
              <a:gd name="connsiteX6" fmla="*/ 9642 w 10204"/>
              <a:gd name="connsiteY6" fmla="*/ 772 h 10409"/>
              <a:gd name="connsiteX0" fmla="*/ 9642 w 10230"/>
              <a:gd name="connsiteY0" fmla="*/ 772 h 10250"/>
              <a:gd name="connsiteX1" fmla="*/ 5196 w 10230"/>
              <a:gd name="connsiteY1" fmla="*/ 441 h 10250"/>
              <a:gd name="connsiteX2" fmla="*/ 578 w 10230"/>
              <a:gd name="connsiteY2" fmla="*/ 889 h 10250"/>
              <a:gd name="connsiteX3" fmla="*/ 604 w 10230"/>
              <a:gd name="connsiteY3" fmla="*/ 9781 h 10250"/>
              <a:gd name="connsiteX4" fmla="*/ 5212 w 10230"/>
              <a:gd name="connsiteY4" fmla="*/ 10123 h 10250"/>
              <a:gd name="connsiteX5" fmla="*/ 9651 w 10230"/>
              <a:gd name="connsiteY5" fmla="*/ 9758 h 10250"/>
              <a:gd name="connsiteX6" fmla="*/ 9642 w 10230"/>
              <a:gd name="connsiteY6" fmla="*/ 772 h 10250"/>
              <a:gd name="connsiteX0" fmla="*/ 9642 w 10133"/>
              <a:gd name="connsiteY0" fmla="*/ 772 h 10250"/>
              <a:gd name="connsiteX1" fmla="*/ 5196 w 10133"/>
              <a:gd name="connsiteY1" fmla="*/ 441 h 10250"/>
              <a:gd name="connsiteX2" fmla="*/ 578 w 10133"/>
              <a:gd name="connsiteY2" fmla="*/ 889 h 10250"/>
              <a:gd name="connsiteX3" fmla="*/ 604 w 10133"/>
              <a:gd name="connsiteY3" fmla="*/ 9781 h 10250"/>
              <a:gd name="connsiteX4" fmla="*/ 5212 w 10133"/>
              <a:gd name="connsiteY4" fmla="*/ 10123 h 10250"/>
              <a:gd name="connsiteX5" fmla="*/ 9651 w 10133"/>
              <a:gd name="connsiteY5" fmla="*/ 9758 h 10250"/>
              <a:gd name="connsiteX6" fmla="*/ 9642 w 10133"/>
              <a:gd name="connsiteY6" fmla="*/ 772 h 10250"/>
              <a:gd name="connsiteX0" fmla="*/ 9642 w 10150"/>
              <a:gd name="connsiteY0" fmla="*/ 779 h 10263"/>
              <a:gd name="connsiteX1" fmla="*/ 5196 w 10150"/>
              <a:gd name="connsiteY1" fmla="*/ 448 h 10263"/>
              <a:gd name="connsiteX2" fmla="*/ 578 w 10150"/>
              <a:gd name="connsiteY2" fmla="*/ 896 h 10263"/>
              <a:gd name="connsiteX3" fmla="*/ 604 w 10150"/>
              <a:gd name="connsiteY3" fmla="*/ 9788 h 10263"/>
              <a:gd name="connsiteX4" fmla="*/ 5212 w 10150"/>
              <a:gd name="connsiteY4" fmla="*/ 10130 h 10263"/>
              <a:gd name="connsiteX5" fmla="*/ 9684 w 10150"/>
              <a:gd name="connsiteY5" fmla="*/ 9865 h 10263"/>
              <a:gd name="connsiteX6" fmla="*/ 9642 w 10150"/>
              <a:gd name="connsiteY6" fmla="*/ 779 h 10263"/>
              <a:gd name="connsiteX0" fmla="*/ 9642 w 10204"/>
              <a:gd name="connsiteY0" fmla="*/ 779 h 10257"/>
              <a:gd name="connsiteX1" fmla="*/ 5196 w 10204"/>
              <a:gd name="connsiteY1" fmla="*/ 448 h 10257"/>
              <a:gd name="connsiteX2" fmla="*/ 578 w 10204"/>
              <a:gd name="connsiteY2" fmla="*/ 896 h 10257"/>
              <a:gd name="connsiteX3" fmla="*/ 604 w 10204"/>
              <a:gd name="connsiteY3" fmla="*/ 9788 h 10257"/>
              <a:gd name="connsiteX4" fmla="*/ 5212 w 10204"/>
              <a:gd name="connsiteY4" fmla="*/ 10130 h 10257"/>
              <a:gd name="connsiteX5" fmla="*/ 9684 w 10204"/>
              <a:gd name="connsiteY5" fmla="*/ 9865 h 10257"/>
              <a:gd name="connsiteX6" fmla="*/ 9642 w 10204"/>
              <a:gd name="connsiteY6" fmla="*/ 779 h 10257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23"/>
              <a:gd name="connsiteY0" fmla="*/ 686 h 10164"/>
              <a:gd name="connsiteX1" fmla="*/ 5196 w 10223"/>
              <a:gd name="connsiteY1" fmla="*/ 355 h 10164"/>
              <a:gd name="connsiteX2" fmla="*/ 578 w 10223"/>
              <a:gd name="connsiteY2" fmla="*/ 803 h 10164"/>
              <a:gd name="connsiteX3" fmla="*/ 604 w 10223"/>
              <a:gd name="connsiteY3" fmla="*/ 9695 h 10164"/>
              <a:gd name="connsiteX4" fmla="*/ 5212 w 10223"/>
              <a:gd name="connsiteY4" fmla="*/ 10037 h 10164"/>
              <a:gd name="connsiteX5" fmla="*/ 9684 w 10223"/>
              <a:gd name="connsiteY5" fmla="*/ 9772 h 10164"/>
              <a:gd name="connsiteX6" fmla="*/ 10111 w 10223"/>
              <a:gd name="connsiteY6" fmla="*/ 5246 h 10164"/>
              <a:gd name="connsiteX7" fmla="*/ 9642 w 10223"/>
              <a:gd name="connsiteY7" fmla="*/ 686 h 10164"/>
              <a:gd name="connsiteX0" fmla="*/ 9642 w 10136"/>
              <a:gd name="connsiteY0" fmla="*/ 686 h 10164"/>
              <a:gd name="connsiteX1" fmla="*/ 5196 w 10136"/>
              <a:gd name="connsiteY1" fmla="*/ 355 h 10164"/>
              <a:gd name="connsiteX2" fmla="*/ 578 w 10136"/>
              <a:gd name="connsiteY2" fmla="*/ 803 h 10164"/>
              <a:gd name="connsiteX3" fmla="*/ 604 w 10136"/>
              <a:gd name="connsiteY3" fmla="*/ 9695 h 10164"/>
              <a:gd name="connsiteX4" fmla="*/ 5212 w 10136"/>
              <a:gd name="connsiteY4" fmla="*/ 10037 h 10164"/>
              <a:gd name="connsiteX5" fmla="*/ 9684 w 10136"/>
              <a:gd name="connsiteY5" fmla="*/ 9772 h 10164"/>
              <a:gd name="connsiteX6" fmla="*/ 10111 w 10136"/>
              <a:gd name="connsiteY6" fmla="*/ 5246 h 10164"/>
              <a:gd name="connsiteX7" fmla="*/ 9642 w 10136"/>
              <a:gd name="connsiteY7" fmla="*/ 686 h 10164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182"/>
              <a:gd name="connsiteY0" fmla="*/ 686 h 10202"/>
              <a:gd name="connsiteX1" fmla="*/ 5196 w 10182"/>
              <a:gd name="connsiteY1" fmla="*/ 355 h 10202"/>
              <a:gd name="connsiteX2" fmla="*/ 578 w 10182"/>
              <a:gd name="connsiteY2" fmla="*/ 803 h 10202"/>
              <a:gd name="connsiteX3" fmla="*/ 604 w 10182"/>
              <a:gd name="connsiteY3" fmla="*/ 9695 h 10202"/>
              <a:gd name="connsiteX4" fmla="*/ 5212 w 10182"/>
              <a:gd name="connsiteY4" fmla="*/ 10037 h 10202"/>
              <a:gd name="connsiteX5" fmla="*/ 9684 w 10182"/>
              <a:gd name="connsiteY5" fmla="*/ 9772 h 10202"/>
              <a:gd name="connsiteX6" fmla="*/ 10160 w 10182"/>
              <a:gd name="connsiteY6" fmla="*/ 5271 h 10202"/>
              <a:gd name="connsiteX7" fmla="*/ 9642 w 10182"/>
              <a:gd name="connsiteY7" fmla="*/ 686 h 10202"/>
              <a:gd name="connsiteX0" fmla="*/ 9642 w 10190"/>
              <a:gd name="connsiteY0" fmla="*/ 686 h 10164"/>
              <a:gd name="connsiteX1" fmla="*/ 5196 w 10190"/>
              <a:gd name="connsiteY1" fmla="*/ 355 h 10164"/>
              <a:gd name="connsiteX2" fmla="*/ 578 w 10190"/>
              <a:gd name="connsiteY2" fmla="*/ 803 h 10164"/>
              <a:gd name="connsiteX3" fmla="*/ 604 w 10190"/>
              <a:gd name="connsiteY3" fmla="*/ 9695 h 10164"/>
              <a:gd name="connsiteX4" fmla="*/ 5212 w 10190"/>
              <a:gd name="connsiteY4" fmla="*/ 10037 h 10164"/>
              <a:gd name="connsiteX5" fmla="*/ 9684 w 10190"/>
              <a:gd name="connsiteY5" fmla="*/ 9772 h 10164"/>
              <a:gd name="connsiteX6" fmla="*/ 10160 w 10190"/>
              <a:gd name="connsiteY6" fmla="*/ 5271 h 10164"/>
              <a:gd name="connsiteX7" fmla="*/ 9642 w 10190"/>
              <a:gd name="connsiteY7" fmla="*/ 686 h 10164"/>
              <a:gd name="connsiteX0" fmla="*/ 9642 w 10161"/>
              <a:gd name="connsiteY0" fmla="*/ 686 h 10164"/>
              <a:gd name="connsiteX1" fmla="*/ 5196 w 10161"/>
              <a:gd name="connsiteY1" fmla="*/ 355 h 10164"/>
              <a:gd name="connsiteX2" fmla="*/ 578 w 10161"/>
              <a:gd name="connsiteY2" fmla="*/ 803 h 10164"/>
              <a:gd name="connsiteX3" fmla="*/ 604 w 10161"/>
              <a:gd name="connsiteY3" fmla="*/ 9695 h 10164"/>
              <a:gd name="connsiteX4" fmla="*/ 5212 w 10161"/>
              <a:gd name="connsiteY4" fmla="*/ 10037 h 10164"/>
              <a:gd name="connsiteX5" fmla="*/ 9684 w 10161"/>
              <a:gd name="connsiteY5" fmla="*/ 9772 h 10164"/>
              <a:gd name="connsiteX6" fmla="*/ 10160 w 10161"/>
              <a:gd name="connsiteY6" fmla="*/ 5271 h 10164"/>
              <a:gd name="connsiteX7" fmla="*/ 9642 w 10161"/>
              <a:gd name="connsiteY7" fmla="*/ 686 h 10164"/>
              <a:gd name="connsiteX0" fmla="*/ 9625 w 10144"/>
              <a:gd name="connsiteY0" fmla="*/ 684 h 10149"/>
              <a:gd name="connsiteX1" fmla="*/ 5179 w 10144"/>
              <a:gd name="connsiteY1" fmla="*/ 353 h 10149"/>
              <a:gd name="connsiteX2" fmla="*/ 561 w 10144"/>
              <a:gd name="connsiteY2" fmla="*/ 801 h 10149"/>
              <a:gd name="connsiteX3" fmla="*/ 620 w 10144"/>
              <a:gd name="connsiteY3" fmla="*/ 9668 h 10149"/>
              <a:gd name="connsiteX4" fmla="*/ 5195 w 10144"/>
              <a:gd name="connsiteY4" fmla="*/ 10035 h 10149"/>
              <a:gd name="connsiteX5" fmla="*/ 9667 w 10144"/>
              <a:gd name="connsiteY5" fmla="*/ 9770 h 10149"/>
              <a:gd name="connsiteX6" fmla="*/ 10143 w 10144"/>
              <a:gd name="connsiteY6" fmla="*/ 5269 h 10149"/>
              <a:gd name="connsiteX7" fmla="*/ 9625 w 10144"/>
              <a:gd name="connsiteY7" fmla="*/ 684 h 10149"/>
              <a:gd name="connsiteX0" fmla="*/ 9625 w 10144"/>
              <a:gd name="connsiteY0" fmla="*/ 684 h 10122"/>
              <a:gd name="connsiteX1" fmla="*/ 5179 w 10144"/>
              <a:gd name="connsiteY1" fmla="*/ 353 h 10122"/>
              <a:gd name="connsiteX2" fmla="*/ 561 w 10144"/>
              <a:gd name="connsiteY2" fmla="*/ 801 h 10122"/>
              <a:gd name="connsiteX3" fmla="*/ 620 w 10144"/>
              <a:gd name="connsiteY3" fmla="*/ 9668 h 10122"/>
              <a:gd name="connsiteX4" fmla="*/ 5195 w 10144"/>
              <a:gd name="connsiteY4" fmla="*/ 10035 h 10122"/>
              <a:gd name="connsiteX5" fmla="*/ 9667 w 10144"/>
              <a:gd name="connsiteY5" fmla="*/ 9770 h 10122"/>
              <a:gd name="connsiteX6" fmla="*/ 10143 w 10144"/>
              <a:gd name="connsiteY6" fmla="*/ 5269 h 10122"/>
              <a:gd name="connsiteX7" fmla="*/ 9625 w 10144"/>
              <a:gd name="connsiteY7" fmla="*/ 684 h 10122"/>
              <a:gd name="connsiteX0" fmla="*/ 9601 w 10120"/>
              <a:gd name="connsiteY0" fmla="*/ 684 h 10446"/>
              <a:gd name="connsiteX1" fmla="*/ 5155 w 10120"/>
              <a:gd name="connsiteY1" fmla="*/ 353 h 10446"/>
              <a:gd name="connsiteX2" fmla="*/ 553 w 10120"/>
              <a:gd name="connsiteY2" fmla="*/ 801 h 10446"/>
              <a:gd name="connsiteX3" fmla="*/ 596 w 10120"/>
              <a:gd name="connsiteY3" fmla="*/ 9668 h 10446"/>
              <a:gd name="connsiteX4" fmla="*/ 5171 w 10120"/>
              <a:gd name="connsiteY4" fmla="*/ 10035 h 10446"/>
              <a:gd name="connsiteX5" fmla="*/ 9643 w 10120"/>
              <a:gd name="connsiteY5" fmla="*/ 9770 h 10446"/>
              <a:gd name="connsiteX6" fmla="*/ 10119 w 10120"/>
              <a:gd name="connsiteY6" fmla="*/ 5269 h 10446"/>
              <a:gd name="connsiteX7" fmla="*/ 9601 w 10120"/>
              <a:gd name="connsiteY7" fmla="*/ 684 h 10446"/>
              <a:gd name="connsiteX0" fmla="*/ 9599 w 10118"/>
              <a:gd name="connsiteY0" fmla="*/ 430 h 9905"/>
              <a:gd name="connsiteX1" fmla="*/ 5153 w 10118"/>
              <a:gd name="connsiteY1" fmla="*/ 99 h 9905"/>
              <a:gd name="connsiteX2" fmla="*/ 551 w 10118"/>
              <a:gd name="connsiteY2" fmla="*/ 547 h 9905"/>
              <a:gd name="connsiteX3" fmla="*/ 89 w 10118"/>
              <a:gd name="connsiteY3" fmla="*/ 4589 h 9905"/>
              <a:gd name="connsiteX4" fmla="*/ 594 w 10118"/>
              <a:gd name="connsiteY4" fmla="*/ 9414 h 9905"/>
              <a:gd name="connsiteX5" fmla="*/ 5169 w 10118"/>
              <a:gd name="connsiteY5" fmla="*/ 9781 h 9905"/>
              <a:gd name="connsiteX6" fmla="*/ 9641 w 10118"/>
              <a:gd name="connsiteY6" fmla="*/ 9516 h 9905"/>
              <a:gd name="connsiteX7" fmla="*/ 10117 w 10118"/>
              <a:gd name="connsiteY7" fmla="*/ 5015 h 9905"/>
              <a:gd name="connsiteX8" fmla="*/ 9599 w 10118"/>
              <a:gd name="connsiteY8" fmla="*/ 430 h 9905"/>
              <a:gd name="connsiteX0" fmla="*/ 9464 w 9977"/>
              <a:gd name="connsiteY0" fmla="*/ 434 h 10000"/>
              <a:gd name="connsiteX1" fmla="*/ 5070 w 9977"/>
              <a:gd name="connsiteY1" fmla="*/ 100 h 10000"/>
              <a:gd name="connsiteX2" fmla="*/ 522 w 9977"/>
              <a:gd name="connsiteY2" fmla="*/ 552 h 10000"/>
              <a:gd name="connsiteX3" fmla="*/ 65 w 9977"/>
              <a:gd name="connsiteY3" fmla="*/ 4633 h 10000"/>
              <a:gd name="connsiteX4" fmla="*/ 564 w 9977"/>
              <a:gd name="connsiteY4" fmla="*/ 9504 h 10000"/>
              <a:gd name="connsiteX5" fmla="*/ 5086 w 9977"/>
              <a:gd name="connsiteY5" fmla="*/ 9875 h 10000"/>
              <a:gd name="connsiteX6" fmla="*/ 9506 w 9977"/>
              <a:gd name="connsiteY6" fmla="*/ 9607 h 10000"/>
              <a:gd name="connsiteX7" fmla="*/ 9976 w 9977"/>
              <a:gd name="connsiteY7" fmla="*/ 5063 h 10000"/>
              <a:gd name="connsiteX8" fmla="*/ 9464 w 9977"/>
              <a:gd name="connsiteY8" fmla="*/ 434 h 10000"/>
              <a:gd name="connsiteX0" fmla="*/ 9486 w 10000"/>
              <a:gd name="connsiteY0" fmla="*/ 436 h 10002"/>
              <a:gd name="connsiteX1" fmla="*/ 5082 w 10000"/>
              <a:gd name="connsiteY1" fmla="*/ 102 h 10002"/>
              <a:gd name="connsiteX2" fmla="*/ 572 w 10000"/>
              <a:gd name="connsiteY2" fmla="*/ 377 h 10002"/>
              <a:gd name="connsiteX3" fmla="*/ 65 w 10000"/>
              <a:gd name="connsiteY3" fmla="*/ 4635 h 10002"/>
              <a:gd name="connsiteX4" fmla="*/ 565 w 10000"/>
              <a:gd name="connsiteY4" fmla="*/ 9506 h 10002"/>
              <a:gd name="connsiteX5" fmla="*/ 5098 w 10000"/>
              <a:gd name="connsiteY5" fmla="*/ 9877 h 10002"/>
              <a:gd name="connsiteX6" fmla="*/ 9528 w 10000"/>
              <a:gd name="connsiteY6" fmla="*/ 9609 h 10002"/>
              <a:gd name="connsiteX7" fmla="*/ 9999 w 10000"/>
              <a:gd name="connsiteY7" fmla="*/ 5065 h 10002"/>
              <a:gd name="connsiteX8" fmla="*/ 9486 w 10000"/>
              <a:gd name="connsiteY8" fmla="*/ 436 h 10002"/>
              <a:gd name="connsiteX0" fmla="*/ 9422 w 9936"/>
              <a:gd name="connsiteY0" fmla="*/ 436 h 9996"/>
              <a:gd name="connsiteX1" fmla="*/ 5018 w 9936"/>
              <a:gd name="connsiteY1" fmla="*/ 102 h 9996"/>
              <a:gd name="connsiteX2" fmla="*/ 508 w 9936"/>
              <a:gd name="connsiteY2" fmla="*/ 377 h 9996"/>
              <a:gd name="connsiteX3" fmla="*/ 1 w 9936"/>
              <a:gd name="connsiteY3" fmla="*/ 4635 h 9996"/>
              <a:gd name="connsiteX4" fmla="*/ 501 w 9936"/>
              <a:gd name="connsiteY4" fmla="*/ 9506 h 9996"/>
              <a:gd name="connsiteX5" fmla="*/ 5034 w 9936"/>
              <a:gd name="connsiteY5" fmla="*/ 9877 h 9996"/>
              <a:gd name="connsiteX6" fmla="*/ 9464 w 9936"/>
              <a:gd name="connsiteY6" fmla="*/ 9609 h 9996"/>
              <a:gd name="connsiteX7" fmla="*/ 9935 w 9936"/>
              <a:gd name="connsiteY7" fmla="*/ 5065 h 9996"/>
              <a:gd name="connsiteX8" fmla="*/ 9422 w 9936"/>
              <a:gd name="connsiteY8" fmla="*/ 436 h 9996"/>
              <a:gd name="connsiteX0" fmla="*/ 9625 w 10142"/>
              <a:gd name="connsiteY0" fmla="*/ 459 h 10025"/>
              <a:gd name="connsiteX1" fmla="*/ 5192 w 10142"/>
              <a:gd name="connsiteY1" fmla="*/ 125 h 10025"/>
              <a:gd name="connsiteX2" fmla="*/ 653 w 10142"/>
              <a:gd name="connsiteY2" fmla="*/ 400 h 10025"/>
              <a:gd name="connsiteX3" fmla="*/ 33 w 10142"/>
              <a:gd name="connsiteY3" fmla="*/ 4722 h 10025"/>
              <a:gd name="connsiteX4" fmla="*/ 646 w 10142"/>
              <a:gd name="connsiteY4" fmla="*/ 9533 h 10025"/>
              <a:gd name="connsiteX5" fmla="*/ 5208 w 10142"/>
              <a:gd name="connsiteY5" fmla="*/ 9904 h 10025"/>
              <a:gd name="connsiteX6" fmla="*/ 9667 w 10142"/>
              <a:gd name="connsiteY6" fmla="*/ 9636 h 10025"/>
              <a:gd name="connsiteX7" fmla="*/ 10141 w 10142"/>
              <a:gd name="connsiteY7" fmla="*/ 5090 h 10025"/>
              <a:gd name="connsiteX8" fmla="*/ 9625 w 10142"/>
              <a:gd name="connsiteY8" fmla="*/ 459 h 10025"/>
              <a:gd name="connsiteX0" fmla="*/ 9625 w 10273"/>
              <a:gd name="connsiteY0" fmla="*/ 459 h 10025"/>
              <a:gd name="connsiteX1" fmla="*/ 5192 w 10273"/>
              <a:gd name="connsiteY1" fmla="*/ 125 h 10025"/>
              <a:gd name="connsiteX2" fmla="*/ 653 w 10273"/>
              <a:gd name="connsiteY2" fmla="*/ 400 h 10025"/>
              <a:gd name="connsiteX3" fmla="*/ 33 w 10273"/>
              <a:gd name="connsiteY3" fmla="*/ 4722 h 10025"/>
              <a:gd name="connsiteX4" fmla="*/ 646 w 10273"/>
              <a:gd name="connsiteY4" fmla="*/ 9533 h 10025"/>
              <a:gd name="connsiteX5" fmla="*/ 5208 w 10273"/>
              <a:gd name="connsiteY5" fmla="*/ 9904 h 10025"/>
              <a:gd name="connsiteX6" fmla="*/ 9667 w 10273"/>
              <a:gd name="connsiteY6" fmla="*/ 9636 h 10025"/>
              <a:gd name="connsiteX7" fmla="*/ 10273 w 10273"/>
              <a:gd name="connsiteY7" fmla="*/ 4967 h 10025"/>
              <a:gd name="connsiteX8" fmla="*/ 9625 w 10273"/>
              <a:gd name="connsiteY8" fmla="*/ 459 h 10025"/>
              <a:gd name="connsiteX0" fmla="*/ 9625 w 10279"/>
              <a:gd name="connsiteY0" fmla="*/ 459 h 10040"/>
              <a:gd name="connsiteX1" fmla="*/ 5192 w 10279"/>
              <a:gd name="connsiteY1" fmla="*/ 125 h 10040"/>
              <a:gd name="connsiteX2" fmla="*/ 653 w 10279"/>
              <a:gd name="connsiteY2" fmla="*/ 400 h 10040"/>
              <a:gd name="connsiteX3" fmla="*/ 33 w 10279"/>
              <a:gd name="connsiteY3" fmla="*/ 4722 h 10040"/>
              <a:gd name="connsiteX4" fmla="*/ 646 w 10279"/>
              <a:gd name="connsiteY4" fmla="*/ 9533 h 10040"/>
              <a:gd name="connsiteX5" fmla="*/ 5208 w 10279"/>
              <a:gd name="connsiteY5" fmla="*/ 9904 h 10040"/>
              <a:gd name="connsiteX6" fmla="*/ 9854 w 10279"/>
              <a:gd name="connsiteY6" fmla="*/ 9595 h 10040"/>
              <a:gd name="connsiteX7" fmla="*/ 10273 w 10279"/>
              <a:gd name="connsiteY7" fmla="*/ 4967 h 10040"/>
              <a:gd name="connsiteX8" fmla="*/ 9625 w 10279"/>
              <a:gd name="connsiteY8" fmla="*/ 459 h 10040"/>
              <a:gd name="connsiteX0" fmla="*/ 9663 w 10317"/>
              <a:gd name="connsiteY0" fmla="*/ 459 h 10148"/>
              <a:gd name="connsiteX1" fmla="*/ 5230 w 10317"/>
              <a:gd name="connsiteY1" fmla="*/ 125 h 10148"/>
              <a:gd name="connsiteX2" fmla="*/ 691 w 10317"/>
              <a:gd name="connsiteY2" fmla="*/ 400 h 10148"/>
              <a:gd name="connsiteX3" fmla="*/ 71 w 10317"/>
              <a:gd name="connsiteY3" fmla="*/ 4722 h 10148"/>
              <a:gd name="connsiteX4" fmla="*/ 596 w 10317"/>
              <a:gd name="connsiteY4" fmla="*/ 9697 h 10148"/>
              <a:gd name="connsiteX5" fmla="*/ 5246 w 10317"/>
              <a:gd name="connsiteY5" fmla="*/ 9904 h 10148"/>
              <a:gd name="connsiteX6" fmla="*/ 9892 w 10317"/>
              <a:gd name="connsiteY6" fmla="*/ 9595 h 10148"/>
              <a:gd name="connsiteX7" fmla="*/ 10311 w 10317"/>
              <a:gd name="connsiteY7" fmla="*/ 4967 h 10148"/>
              <a:gd name="connsiteX8" fmla="*/ 9663 w 10317"/>
              <a:gd name="connsiteY8" fmla="*/ 459 h 10148"/>
              <a:gd name="connsiteX0" fmla="*/ 9663 w 10317"/>
              <a:gd name="connsiteY0" fmla="*/ 459 h 10148"/>
              <a:gd name="connsiteX1" fmla="*/ 5230 w 10317"/>
              <a:gd name="connsiteY1" fmla="*/ 125 h 10148"/>
              <a:gd name="connsiteX2" fmla="*/ 691 w 10317"/>
              <a:gd name="connsiteY2" fmla="*/ 400 h 10148"/>
              <a:gd name="connsiteX3" fmla="*/ 71 w 10317"/>
              <a:gd name="connsiteY3" fmla="*/ 4722 h 10148"/>
              <a:gd name="connsiteX4" fmla="*/ 596 w 10317"/>
              <a:gd name="connsiteY4" fmla="*/ 9697 h 10148"/>
              <a:gd name="connsiteX5" fmla="*/ 5246 w 10317"/>
              <a:gd name="connsiteY5" fmla="*/ 9904 h 10148"/>
              <a:gd name="connsiteX6" fmla="*/ 9892 w 10317"/>
              <a:gd name="connsiteY6" fmla="*/ 9595 h 10148"/>
              <a:gd name="connsiteX7" fmla="*/ 10311 w 10317"/>
              <a:gd name="connsiteY7" fmla="*/ 4967 h 10148"/>
              <a:gd name="connsiteX8" fmla="*/ 9663 w 10317"/>
              <a:gd name="connsiteY8" fmla="*/ 459 h 10148"/>
              <a:gd name="connsiteX0" fmla="*/ 9663 w 10317"/>
              <a:gd name="connsiteY0" fmla="*/ 459 h 10026"/>
              <a:gd name="connsiteX1" fmla="*/ 5230 w 10317"/>
              <a:gd name="connsiteY1" fmla="*/ 125 h 10026"/>
              <a:gd name="connsiteX2" fmla="*/ 691 w 10317"/>
              <a:gd name="connsiteY2" fmla="*/ 400 h 10026"/>
              <a:gd name="connsiteX3" fmla="*/ 71 w 10317"/>
              <a:gd name="connsiteY3" fmla="*/ 4722 h 10026"/>
              <a:gd name="connsiteX4" fmla="*/ 596 w 10317"/>
              <a:gd name="connsiteY4" fmla="*/ 9697 h 10026"/>
              <a:gd name="connsiteX5" fmla="*/ 5246 w 10317"/>
              <a:gd name="connsiteY5" fmla="*/ 9904 h 10026"/>
              <a:gd name="connsiteX6" fmla="*/ 9892 w 10317"/>
              <a:gd name="connsiteY6" fmla="*/ 9595 h 10026"/>
              <a:gd name="connsiteX7" fmla="*/ 10311 w 10317"/>
              <a:gd name="connsiteY7" fmla="*/ 4967 h 10026"/>
              <a:gd name="connsiteX8" fmla="*/ 9663 w 10317"/>
              <a:gd name="connsiteY8" fmla="*/ 459 h 10026"/>
              <a:gd name="connsiteX0" fmla="*/ 9616 w 10270"/>
              <a:gd name="connsiteY0" fmla="*/ 459 h 10026"/>
              <a:gd name="connsiteX1" fmla="*/ 5183 w 10270"/>
              <a:gd name="connsiteY1" fmla="*/ 125 h 10026"/>
              <a:gd name="connsiteX2" fmla="*/ 644 w 10270"/>
              <a:gd name="connsiteY2" fmla="*/ 400 h 10026"/>
              <a:gd name="connsiteX3" fmla="*/ 24 w 10270"/>
              <a:gd name="connsiteY3" fmla="*/ 4722 h 10026"/>
              <a:gd name="connsiteX4" fmla="*/ 549 w 10270"/>
              <a:gd name="connsiteY4" fmla="*/ 9697 h 10026"/>
              <a:gd name="connsiteX5" fmla="*/ 5199 w 10270"/>
              <a:gd name="connsiteY5" fmla="*/ 9904 h 10026"/>
              <a:gd name="connsiteX6" fmla="*/ 9845 w 10270"/>
              <a:gd name="connsiteY6" fmla="*/ 9595 h 10026"/>
              <a:gd name="connsiteX7" fmla="*/ 10264 w 10270"/>
              <a:gd name="connsiteY7" fmla="*/ 4967 h 10026"/>
              <a:gd name="connsiteX8" fmla="*/ 9616 w 10270"/>
              <a:gd name="connsiteY8" fmla="*/ 459 h 10026"/>
              <a:gd name="connsiteX0" fmla="*/ 9616 w 10270"/>
              <a:gd name="connsiteY0" fmla="*/ 459 h 10026"/>
              <a:gd name="connsiteX1" fmla="*/ 5183 w 10270"/>
              <a:gd name="connsiteY1" fmla="*/ 125 h 10026"/>
              <a:gd name="connsiteX2" fmla="*/ 644 w 10270"/>
              <a:gd name="connsiteY2" fmla="*/ 400 h 10026"/>
              <a:gd name="connsiteX3" fmla="*/ 24 w 10270"/>
              <a:gd name="connsiteY3" fmla="*/ 4722 h 10026"/>
              <a:gd name="connsiteX4" fmla="*/ 549 w 10270"/>
              <a:gd name="connsiteY4" fmla="*/ 9697 h 10026"/>
              <a:gd name="connsiteX5" fmla="*/ 5199 w 10270"/>
              <a:gd name="connsiteY5" fmla="*/ 9904 h 10026"/>
              <a:gd name="connsiteX6" fmla="*/ 9845 w 10270"/>
              <a:gd name="connsiteY6" fmla="*/ 9595 h 10026"/>
              <a:gd name="connsiteX7" fmla="*/ 10264 w 10270"/>
              <a:gd name="connsiteY7" fmla="*/ 4967 h 10026"/>
              <a:gd name="connsiteX8" fmla="*/ 9616 w 10270"/>
              <a:gd name="connsiteY8" fmla="*/ 459 h 10026"/>
              <a:gd name="connsiteX0" fmla="*/ 9616 w 10270"/>
              <a:gd name="connsiteY0" fmla="*/ 571 h 10138"/>
              <a:gd name="connsiteX1" fmla="*/ 5183 w 10270"/>
              <a:gd name="connsiteY1" fmla="*/ 237 h 10138"/>
              <a:gd name="connsiteX2" fmla="*/ 644 w 10270"/>
              <a:gd name="connsiteY2" fmla="*/ 348 h 10138"/>
              <a:gd name="connsiteX3" fmla="*/ 24 w 10270"/>
              <a:gd name="connsiteY3" fmla="*/ 4834 h 10138"/>
              <a:gd name="connsiteX4" fmla="*/ 549 w 10270"/>
              <a:gd name="connsiteY4" fmla="*/ 9809 h 10138"/>
              <a:gd name="connsiteX5" fmla="*/ 5199 w 10270"/>
              <a:gd name="connsiteY5" fmla="*/ 10016 h 10138"/>
              <a:gd name="connsiteX6" fmla="*/ 9845 w 10270"/>
              <a:gd name="connsiteY6" fmla="*/ 9707 h 10138"/>
              <a:gd name="connsiteX7" fmla="*/ 10264 w 10270"/>
              <a:gd name="connsiteY7" fmla="*/ 5079 h 10138"/>
              <a:gd name="connsiteX8" fmla="*/ 9616 w 10270"/>
              <a:gd name="connsiteY8" fmla="*/ 571 h 10138"/>
              <a:gd name="connsiteX0" fmla="*/ 9616 w 10270"/>
              <a:gd name="connsiteY0" fmla="*/ 571 h 10138"/>
              <a:gd name="connsiteX1" fmla="*/ 5183 w 10270"/>
              <a:gd name="connsiteY1" fmla="*/ 237 h 10138"/>
              <a:gd name="connsiteX2" fmla="*/ 644 w 10270"/>
              <a:gd name="connsiteY2" fmla="*/ 348 h 10138"/>
              <a:gd name="connsiteX3" fmla="*/ 24 w 10270"/>
              <a:gd name="connsiteY3" fmla="*/ 4834 h 10138"/>
              <a:gd name="connsiteX4" fmla="*/ 549 w 10270"/>
              <a:gd name="connsiteY4" fmla="*/ 9809 h 10138"/>
              <a:gd name="connsiteX5" fmla="*/ 5199 w 10270"/>
              <a:gd name="connsiteY5" fmla="*/ 10016 h 10138"/>
              <a:gd name="connsiteX6" fmla="*/ 9845 w 10270"/>
              <a:gd name="connsiteY6" fmla="*/ 9707 h 10138"/>
              <a:gd name="connsiteX7" fmla="*/ 10264 w 10270"/>
              <a:gd name="connsiteY7" fmla="*/ 5079 h 10138"/>
              <a:gd name="connsiteX8" fmla="*/ 9616 w 10270"/>
              <a:gd name="connsiteY8" fmla="*/ 571 h 10138"/>
              <a:gd name="connsiteX0" fmla="*/ 9616 w 10270"/>
              <a:gd name="connsiteY0" fmla="*/ 435 h 10002"/>
              <a:gd name="connsiteX1" fmla="*/ 5183 w 10270"/>
              <a:gd name="connsiteY1" fmla="*/ 101 h 10002"/>
              <a:gd name="connsiteX2" fmla="*/ 644 w 10270"/>
              <a:gd name="connsiteY2" fmla="*/ 212 h 10002"/>
              <a:gd name="connsiteX3" fmla="*/ 24 w 10270"/>
              <a:gd name="connsiteY3" fmla="*/ 4698 h 10002"/>
              <a:gd name="connsiteX4" fmla="*/ 549 w 10270"/>
              <a:gd name="connsiteY4" fmla="*/ 9673 h 10002"/>
              <a:gd name="connsiteX5" fmla="*/ 5199 w 10270"/>
              <a:gd name="connsiteY5" fmla="*/ 9880 h 10002"/>
              <a:gd name="connsiteX6" fmla="*/ 9845 w 10270"/>
              <a:gd name="connsiteY6" fmla="*/ 9571 h 10002"/>
              <a:gd name="connsiteX7" fmla="*/ 10264 w 10270"/>
              <a:gd name="connsiteY7" fmla="*/ 4943 h 10002"/>
              <a:gd name="connsiteX8" fmla="*/ 9616 w 10270"/>
              <a:gd name="connsiteY8" fmla="*/ 435 h 10002"/>
              <a:gd name="connsiteX0" fmla="*/ 9660 w 10270"/>
              <a:gd name="connsiteY0" fmla="*/ 386 h 10076"/>
              <a:gd name="connsiteX1" fmla="*/ 5183 w 10270"/>
              <a:gd name="connsiteY1" fmla="*/ 175 h 10076"/>
              <a:gd name="connsiteX2" fmla="*/ 644 w 10270"/>
              <a:gd name="connsiteY2" fmla="*/ 286 h 10076"/>
              <a:gd name="connsiteX3" fmla="*/ 24 w 10270"/>
              <a:gd name="connsiteY3" fmla="*/ 4772 h 10076"/>
              <a:gd name="connsiteX4" fmla="*/ 549 w 10270"/>
              <a:gd name="connsiteY4" fmla="*/ 9747 h 10076"/>
              <a:gd name="connsiteX5" fmla="*/ 5199 w 10270"/>
              <a:gd name="connsiteY5" fmla="*/ 9954 h 10076"/>
              <a:gd name="connsiteX6" fmla="*/ 9845 w 10270"/>
              <a:gd name="connsiteY6" fmla="*/ 9645 h 10076"/>
              <a:gd name="connsiteX7" fmla="*/ 10264 w 10270"/>
              <a:gd name="connsiteY7" fmla="*/ 5017 h 10076"/>
              <a:gd name="connsiteX8" fmla="*/ 9660 w 10270"/>
              <a:gd name="connsiteY8" fmla="*/ 386 h 10076"/>
              <a:gd name="connsiteX0" fmla="*/ 9660 w 10270"/>
              <a:gd name="connsiteY0" fmla="*/ 386 h 10076"/>
              <a:gd name="connsiteX1" fmla="*/ 5183 w 10270"/>
              <a:gd name="connsiteY1" fmla="*/ 175 h 10076"/>
              <a:gd name="connsiteX2" fmla="*/ 644 w 10270"/>
              <a:gd name="connsiteY2" fmla="*/ 286 h 10076"/>
              <a:gd name="connsiteX3" fmla="*/ 24 w 10270"/>
              <a:gd name="connsiteY3" fmla="*/ 4772 h 10076"/>
              <a:gd name="connsiteX4" fmla="*/ 549 w 10270"/>
              <a:gd name="connsiteY4" fmla="*/ 9747 h 10076"/>
              <a:gd name="connsiteX5" fmla="*/ 5199 w 10270"/>
              <a:gd name="connsiteY5" fmla="*/ 9954 h 10076"/>
              <a:gd name="connsiteX6" fmla="*/ 9845 w 10270"/>
              <a:gd name="connsiteY6" fmla="*/ 9645 h 10076"/>
              <a:gd name="connsiteX7" fmla="*/ 10264 w 10270"/>
              <a:gd name="connsiteY7" fmla="*/ 5017 h 10076"/>
              <a:gd name="connsiteX8" fmla="*/ 9660 w 10270"/>
              <a:gd name="connsiteY8" fmla="*/ 386 h 10076"/>
              <a:gd name="connsiteX0" fmla="*/ 9660 w 10270"/>
              <a:gd name="connsiteY0" fmla="*/ 370 h 10060"/>
              <a:gd name="connsiteX1" fmla="*/ 5183 w 10270"/>
              <a:gd name="connsiteY1" fmla="*/ 159 h 10060"/>
              <a:gd name="connsiteX2" fmla="*/ 644 w 10270"/>
              <a:gd name="connsiteY2" fmla="*/ 270 h 10060"/>
              <a:gd name="connsiteX3" fmla="*/ 24 w 10270"/>
              <a:gd name="connsiteY3" fmla="*/ 4756 h 10060"/>
              <a:gd name="connsiteX4" fmla="*/ 549 w 10270"/>
              <a:gd name="connsiteY4" fmla="*/ 9731 h 10060"/>
              <a:gd name="connsiteX5" fmla="*/ 5199 w 10270"/>
              <a:gd name="connsiteY5" fmla="*/ 9938 h 10060"/>
              <a:gd name="connsiteX6" fmla="*/ 9845 w 10270"/>
              <a:gd name="connsiteY6" fmla="*/ 9629 h 10060"/>
              <a:gd name="connsiteX7" fmla="*/ 10264 w 10270"/>
              <a:gd name="connsiteY7" fmla="*/ 5001 h 10060"/>
              <a:gd name="connsiteX8" fmla="*/ 9660 w 10270"/>
              <a:gd name="connsiteY8" fmla="*/ 370 h 10060"/>
              <a:gd name="connsiteX0" fmla="*/ 9660 w 10270"/>
              <a:gd name="connsiteY0" fmla="*/ 408 h 10098"/>
              <a:gd name="connsiteX1" fmla="*/ 5183 w 10270"/>
              <a:gd name="connsiteY1" fmla="*/ 94 h 10098"/>
              <a:gd name="connsiteX2" fmla="*/ 644 w 10270"/>
              <a:gd name="connsiteY2" fmla="*/ 308 h 10098"/>
              <a:gd name="connsiteX3" fmla="*/ 24 w 10270"/>
              <a:gd name="connsiteY3" fmla="*/ 4794 h 10098"/>
              <a:gd name="connsiteX4" fmla="*/ 549 w 10270"/>
              <a:gd name="connsiteY4" fmla="*/ 9769 h 10098"/>
              <a:gd name="connsiteX5" fmla="*/ 5199 w 10270"/>
              <a:gd name="connsiteY5" fmla="*/ 9976 h 10098"/>
              <a:gd name="connsiteX6" fmla="*/ 9845 w 10270"/>
              <a:gd name="connsiteY6" fmla="*/ 9667 h 10098"/>
              <a:gd name="connsiteX7" fmla="*/ 10264 w 10270"/>
              <a:gd name="connsiteY7" fmla="*/ 5039 h 10098"/>
              <a:gd name="connsiteX8" fmla="*/ 9660 w 10270"/>
              <a:gd name="connsiteY8" fmla="*/ 408 h 10098"/>
              <a:gd name="connsiteX0" fmla="*/ 9660 w 10270"/>
              <a:gd name="connsiteY0" fmla="*/ 408 h 10196"/>
              <a:gd name="connsiteX1" fmla="*/ 5183 w 10270"/>
              <a:gd name="connsiteY1" fmla="*/ 94 h 10196"/>
              <a:gd name="connsiteX2" fmla="*/ 644 w 10270"/>
              <a:gd name="connsiteY2" fmla="*/ 308 h 10196"/>
              <a:gd name="connsiteX3" fmla="*/ 24 w 10270"/>
              <a:gd name="connsiteY3" fmla="*/ 4794 h 10196"/>
              <a:gd name="connsiteX4" fmla="*/ 549 w 10270"/>
              <a:gd name="connsiteY4" fmla="*/ 9769 h 10196"/>
              <a:gd name="connsiteX5" fmla="*/ 5265 w 10270"/>
              <a:gd name="connsiteY5" fmla="*/ 10161 h 10196"/>
              <a:gd name="connsiteX6" fmla="*/ 9845 w 10270"/>
              <a:gd name="connsiteY6" fmla="*/ 9667 h 10196"/>
              <a:gd name="connsiteX7" fmla="*/ 10264 w 10270"/>
              <a:gd name="connsiteY7" fmla="*/ 5039 h 10196"/>
              <a:gd name="connsiteX8" fmla="*/ 9660 w 10270"/>
              <a:gd name="connsiteY8" fmla="*/ 408 h 10196"/>
              <a:gd name="connsiteX0" fmla="*/ 9660 w 10270"/>
              <a:gd name="connsiteY0" fmla="*/ 408 h 10235"/>
              <a:gd name="connsiteX1" fmla="*/ 5183 w 10270"/>
              <a:gd name="connsiteY1" fmla="*/ 94 h 10235"/>
              <a:gd name="connsiteX2" fmla="*/ 644 w 10270"/>
              <a:gd name="connsiteY2" fmla="*/ 308 h 10235"/>
              <a:gd name="connsiteX3" fmla="*/ 24 w 10270"/>
              <a:gd name="connsiteY3" fmla="*/ 4794 h 10235"/>
              <a:gd name="connsiteX4" fmla="*/ 549 w 10270"/>
              <a:gd name="connsiteY4" fmla="*/ 9769 h 10235"/>
              <a:gd name="connsiteX5" fmla="*/ 5265 w 10270"/>
              <a:gd name="connsiteY5" fmla="*/ 10161 h 10235"/>
              <a:gd name="connsiteX6" fmla="*/ 9845 w 10270"/>
              <a:gd name="connsiteY6" fmla="*/ 9667 h 10235"/>
              <a:gd name="connsiteX7" fmla="*/ 10264 w 10270"/>
              <a:gd name="connsiteY7" fmla="*/ 5039 h 10235"/>
              <a:gd name="connsiteX8" fmla="*/ 9660 w 10270"/>
              <a:gd name="connsiteY8" fmla="*/ 408 h 10235"/>
              <a:gd name="connsiteX0" fmla="*/ 9660 w 10270"/>
              <a:gd name="connsiteY0" fmla="*/ 408 h 10193"/>
              <a:gd name="connsiteX1" fmla="*/ 5183 w 10270"/>
              <a:gd name="connsiteY1" fmla="*/ 94 h 10193"/>
              <a:gd name="connsiteX2" fmla="*/ 644 w 10270"/>
              <a:gd name="connsiteY2" fmla="*/ 308 h 10193"/>
              <a:gd name="connsiteX3" fmla="*/ 24 w 10270"/>
              <a:gd name="connsiteY3" fmla="*/ 4794 h 10193"/>
              <a:gd name="connsiteX4" fmla="*/ 549 w 10270"/>
              <a:gd name="connsiteY4" fmla="*/ 9769 h 10193"/>
              <a:gd name="connsiteX5" fmla="*/ 5232 w 10270"/>
              <a:gd name="connsiteY5" fmla="*/ 10079 h 10193"/>
              <a:gd name="connsiteX6" fmla="*/ 9845 w 10270"/>
              <a:gd name="connsiteY6" fmla="*/ 9667 h 10193"/>
              <a:gd name="connsiteX7" fmla="*/ 10264 w 10270"/>
              <a:gd name="connsiteY7" fmla="*/ 5039 h 10193"/>
              <a:gd name="connsiteX8" fmla="*/ 9660 w 10270"/>
              <a:gd name="connsiteY8" fmla="*/ 408 h 10193"/>
              <a:gd name="connsiteX0" fmla="*/ 9660 w 10270"/>
              <a:gd name="connsiteY0" fmla="*/ 408 h 10193"/>
              <a:gd name="connsiteX1" fmla="*/ 5183 w 10270"/>
              <a:gd name="connsiteY1" fmla="*/ 94 h 10193"/>
              <a:gd name="connsiteX2" fmla="*/ 644 w 10270"/>
              <a:gd name="connsiteY2" fmla="*/ 308 h 10193"/>
              <a:gd name="connsiteX3" fmla="*/ 24 w 10270"/>
              <a:gd name="connsiteY3" fmla="*/ 4794 h 10193"/>
              <a:gd name="connsiteX4" fmla="*/ 549 w 10270"/>
              <a:gd name="connsiteY4" fmla="*/ 9769 h 10193"/>
              <a:gd name="connsiteX5" fmla="*/ 5232 w 10270"/>
              <a:gd name="connsiteY5" fmla="*/ 10079 h 10193"/>
              <a:gd name="connsiteX6" fmla="*/ 9845 w 10270"/>
              <a:gd name="connsiteY6" fmla="*/ 9667 h 10193"/>
              <a:gd name="connsiteX7" fmla="*/ 10264 w 10270"/>
              <a:gd name="connsiteY7" fmla="*/ 5039 h 10193"/>
              <a:gd name="connsiteX8" fmla="*/ 9660 w 10270"/>
              <a:gd name="connsiteY8" fmla="*/ 408 h 10193"/>
              <a:gd name="connsiteX0" fmla="*/ 9660 w 10265"/>
              <a:gd name="connsiteY0" fmla="*/ 408 h 10193"/>
              <a:gd name="connsiteX1" fmla="*/ 5183 w 10265"/>
              <a:gd name="connsiteY1" fmla="*/ 94 h 10193"/>
              <a:gd name="connsiteX2" fmla="*/ 644 w 10265"/>
              <a:gd name="connsiteY2" fmla="*/ 308 h 10193"/>
              <a:gd name="connsiteX3" fmla="*/ 24 w 10265"/>
              <a:gd name="connsiteY3" fmla="*/ 4794 h 10193"/>
              <a:gd name="connsiteX4" fmla="*/ 549 w 10265"/>
              <a:gd name="connsiteY4" fmla="*/ 9769 h 10193"/>
              <a:gd name="connsiteX5" fmla="*/ 5232 w 10265"/>
              <a:gd name="connsiteY5" fmla="*/ 10079 h 10193"/>
              <a:gd name="connsiteX6" fmla="*/ 9845 w 10265"/>
              <a:gd name="connsiteY6" fmla="*/ 9667 h 10193"/>
              <a:gd name="connsiteX7" fmla="*/ 10264 w 10265"/>
              <a:gd name="connsiteY7" fmla="*/ 5039 h 10193"/>
              <a:gd name="connsiteX8" fmla="*/ 9660 w 10265"/>
              <a:gd name="connsiteY8" fmla="*/ 408 h 10193"/>
              <a:gd name="connsiteX0" fmla="*/ 9660 w 10265"/>
              <a:gd name="connsiteY0" fmla="*/ 408 h 10193"/>
              <a:gd name="connsiteX1" fmla="*/ 5183 w 10265"/>
              <a:gd name="connsiteY1" fmla="*/ 94 h 10193"/>
              <a:gd name="connsiteX2" fmla="*/ 644 w 10265"/>
              <a:gd name="connsiteY2" fmla="*/ 308 h 10193"/>
              <a:gd name="connsiteX3" fmla="*/ 24 w 10265"/>
              <a:gd name="connsiteY3" fmla="*/ 4794 h 10193"/>
              <a:gd name="connsiteX4" fmla="*/ 549 w 10265"/>
              <a:gd name="connsiteY4" fmla="*/ 9769 h 10193"/>
              <a:gd name="connsiteX5" fmla="*/ 5232 w 10265"/>
              <a:gd name="connsiteY5" fmla="*/ 10079 h 10193"/>
              <a:gd name="connsiteX6" fmla="*/ 9845 w 10265"/>
              <a:gd name="connsiteY6" fmla="*/ 9667 h 10193"/>
              <a:gd name="connsiteX7" fmla="*/ 10264 w 10265"/>
              <a:gd name="connsiteY7" fmla="*/ 5039 h 10193"/>
              <a:gd name="connsiteX8" fmla="*/ 9660 w 10265"/>
              <a:gd name="connsiteY8" fmla="*/ 408 h 10193"/>
              <a:gd name="connsiteX0" fmla="*/ 9658 w 10263"/>
              <a:gd name="connsiteY0" fmla="*/ 408 h 10193"/>
              <a:gd name="connsiteX1" fmla="*/ 5181 w 10263"/>
              <a:gd name="connsiteY1" fmla="*/ 94 h 10193"/>
              <a:gd name="connsiteX2" fmla="*/ 620 w 10263"/>
              <a:gd name="connsiteY2" fmla="*/ 411 h 10193"/>
              <a:gd name="connsiteX3" fmla="*/ 22 w 10263"/>
              <a:gd name="connsiteY3" fmla="*/ 4794 h 10193"/>
              <a:gd name="connsiteX4" fmla="*/ 547 w 10263"/>
              <a:gd name="connsiteY4" fmla="*/ 9769 h 10193"/>
              <a:gd name="connsiteX5" fmla="*/ 5230 w 10263"/>
              <a:gd name="connsiteY5" fmla="*/ 10079 h 10193"/>
              <a:gd name="connsiteX6" fmla="*/ 9843 w 10263"/>
              <a:gd name="connsiteY6" fmla="*/ 9667 h 10193"/>
              <a:gd name="connsiteX7" fmla="*/ 10262 w 10263"/>
              <a:gd name="connsiteY7" fmla="*/ 5039 h 10193"/>
              <a:gd name="connsiteX8" fmla="*/ 9658 w 10263"/>
              <a:gd name="connsiteY8" fmla="*/ 408 h 10193"/>
              <a:gd name="connsiteX0" fmla="*/ 9658 w 10263"/>
              <a:gd name="connsiteY0" fmla="*/ 408 h 10193"/>
              <a:gd name="connsiteX1" fmla="*/ 5181 w 10263"/>
              <a:gd name="connsiteY1" fmla="*/ 94 h 10193"/>
              <a:gd name="connsiteX2" fmla="*/ 620 w 10263"/>
              <a:gd name="connsiteY2" fmla="*/ 411 h 10193"/>
              <a:gd name="connsiteX3" fmla="*/ 22 w 10263"/>
              <a:gd name="connsiteY3" fmla="*/ 4794 h 10193"/>
              <a:gd name="connsiteX4" fmla="*/ 547 w 10263"/>
              <a:gd name="connsiteY4" fmla="*/ 9769 h 10193"/>
              <a:gd name="connsiteX5" fmla="*/ 5230 w 10263"/>
              <a:gd name="connsiteY5" fmla="*/ 10079 h 10193"/>
              <a:gd name="connsiteX6" fmla="*/ 9843 w 10263"/>
              <a:gd name="connsiteY6" fmla="*/ 9667 h 10193"/>
              <a:gd name="connsiteX7" fmla="*/ 10262 w 10263"/>
              <a:gd name="connsiteY7" fmla="*/ 5039 h 10193"/>
              <a:gd name="connsiteX8" fmla="*/ 9658 w 10263"/>
              <a:gd name="connsiteY8" fmla="*/ 408 h 10193"/>
              <a:gd name="connsiteX0" fmla="*/ 9654 w 10259"/>
              <a:gd name="connsiteY0" fmla="*/ 408 h 10193"/>
              <a:gd name="connsiteX1" fmla="*/ 5177 w 10259"/>
              <a:gd name="connsiteY1" fmla="*/ 94 h 10193"/>
              <a:gd name="connsiteX2" fmla="*/ 550 w 10259"/>
              <a:gd name="connsiteY2" fmla="*/ 308 h 10193"/>
              <a:gd name="connsiteX3" fmla="*/ 18 w 10259"/>
              <a:gd name="connsiteY3" fmla="*/ 4794 h 10193"/>
              <a:gd name="connsiteX4" fmla="*/ 543 w 10259"/>
              <a:gd name="connsiteY4" fmla="*/ 9769 h 10193"/>
              <a:gd name="connsiteX5" fmla="*/ 5226 w 10259"/>
              <a:gd name="connsiteY5" fmla="*/ 10079 h 10193"/>
              <a:gd name="connsiteX6" fmla="*/ 9839 w 10259"/>
              <a:gd name="connsiteY6" fmla="*/ 9667 h 10193"/>
              <a:gd name="connsiteX7" fmla="*/ 10258 w 10259"/>
              <a:gd name="connsiteY7" fmla="*/ 5039 h 10193"/>
              <a:gd name="connsiteX8" fmla="*/ 9654 w 10259"/>
              <a:gd name="connsiteY8" fmla="*/ 408 h 10193"/>
              <a:gd name="connsiteX0" fmla="*/ 9654 w 10259"/>
              <a:gd name="connsiteY0" fmla="*/ 376 h 10243"/>
              <a:gd name="connsiteX1" fmla="*/ 5177 w 10259"/>
              <a:gd name="connsiteY1" fmla="*/ 144 h 10243"/>
              <a:gd name="connsiteX2" fmla="*/ 550 w 10259"/>
              <a:gd name="connsiteY2" fmla="*/ 358 h 10243"/>
              <a:gd name="connsiteX3" fmla="*/ 18 w 10259"/>
              <a:gd name="connsiteY3" fmla="*/ 4844 h 10243"/>
              <a:gd name="connsiteX4" fmla="*/ 543 w 10259"/>
              <a:gd name="connsiteY4" fmla="*/ 9819 h 10243"/>
              <a:gd name="connsiteX5" fmla="*/ 5226 w 10259"/>
              <a:gd name="connsiteY5" fmla="*/ 10129 h 10243"/>
              <a:gd name="connsiteX6" fmla="*/ 9839 w 10259"/>
              <a:gd name="connsiteY6" fmla="*/ 9717 h 10243"/>
              <a:gd name="connsiteX7" fmla="*/ 10258 w 10259"/>
              <a:gd name="connsiteY7" fmla="*/ 5089 h 10243"/>
              <a:gd name="connsiteX8" fmla="*/ 9654 w 10259"/>
              <a:gd name="connsiteY8" fmla="*/ 376 h 10243"/>
              <a:gd name="connsiteX0" fmla="*/ 9654 w 10346"/>
              <a:gd name="connsiteY0" fmla="*/ 376 h 10243"/>
              <a:gd name="connsiteX1" fmla="*/ 5177 w 10346"/>
              <a:gd name="connsiteY1" fmla="*/ 144 h 10243"/>
              <a:gd name="connsiteX2" fmla="*/ 550 w 10346"/>
              <a:gd name="connsiteY2" fmla="*/ 358 h 10243"/>
              <a:gd name="connsiteX3" fmla="*/ 18 w 10346"/>
              <a:gd name="connsiteY3" fmla="*/ 4844 h 10243"/>
              <a:gd name="connsiteX4" fmla="*/ 543 w 10346"/>
              <a:gd name="connsiteY4" fmla="*/ 9819 h 10243"/>
              <a:gd name="connsiteX5" fmla="*/ 5226 w 10346"/>
              <a:gd name="connsiteY5" fmla="*/ 10129 h 10243"/>
              <a:gd name="connsiteX6" fmla="*/ 9839 w 10346"/>
              <a:gd name="connsiteY6" fmla="*/ 9717 h 10243"/>
              <a:gd name="connsiteX7" fmla="*/ 10346 w 10346"/>
              <a:gd name="connsiteY7" fmla="*/ 4945 h 10243"/>
              <a:gd name="connsiteX8" fmla="*/ 9654 w 10346"/>
              <a:gd name="connsiteY8" fmla="*/ 376 h 10243"/>
              <a:gd name="connsiteX0" fmla="*/ 9654 w 10324"/>
              <a:gd name="connsiteY0" fmla="*/ 376 h 10243"/>
              <a:gd name="connsiteX1" fmla="*/ 5177 w 10324"/>
              <a:gd name="connsiteY1" fmla="*/ 144 h 10243"/>
              <a:gd name="connsiteX2" fmla="*/ 550 w 10324"/>
              <a:gd name="connsiteY2" fmla="*/ 358 h 10243"/>
              <a:gd name="connsiteX3" fmla="*/ 18 w 10324"/>
              <a:gd name="connsiteY3" fmla="*/ 4844 h 10243"/>
              <a:gd name="connsiteX4" fmla="*/ 543 w 10324"/>
              <a:gd name="connsiteY4" fmla="*/ 9819 h 10243"/>
              <a:gd name="connsiteX5" fmla="*/ 5226 w 10324"/>
              <a:gd name="connsiteY5" fmla="*/ 10129 h 10243"/>
              <a:gd name="connsiteX6" fmla="*/ 9839 w 10324"/>
              <a:gd name="connsiteY6" fmla="*/ 9717 h 10243"/>
              <a:gd name="connsiteX7" fmla="*/ 10324 w 10324"/>
              <a:gd name="connsiteY7" fmla="*/ 4904 h 10243"/>
              <a:gd name="connsiteX8" fmla="*/ 9654 w 10324"/>
              <a:gd name="connsiteY8" fmla="*/ 376 h 10243"/>
              <a:gd name="connsiteX0" fmla="*/ 9654 w 10325"/>
              <a:gd name="connsiteY0" fmla="*/ 376 h 10250"/>
              <a:gd name="connsiteX1" fmla="*/ 5177 w 10325"/>
              <a:gd name="connsiteY1" fmla="*/ 144 h 10250"/>
              <a:gd name="connsiteX2" fmla="*/ 550 w 10325"/>
              <a:gd name="connsiteY2" fmla="*/ 358 h 10250"/>
              <a:gd name="connsiteX3" fmla="*/ 18 w 10325"/>
              <a:gd name="connsiteY3" fmla="*/ 4844 h 10250"/>
              <a:gd name="connsiteX4" fmla="*/ 543 w 10325"/>
              <a:gd name="connsiteY4" fmla="*/ 9819 h 10250"/>
              <a:gd name="connsiteX5" fmla="*/ 5226 w 10325"/>
              <a:gd name="connsiteY5" fmla="*/ 10129 h 10250"/>
              <a:gd name="connsiteX6" fmla="*/ 9905 w 10325"/>
              <a:gd name="connsiteY6" fmla="*/ 9594 h 10250"/>
              <a:gd name="connsiteX7" fmla="*/ 10324 w 10325"/>
              <a:gd name="connsiteY7" fmla="*/ 4904 h 10250"/>
              <a:gd name="connsiteX8" fmla="*/ 9654 w 10325"/>
              <a:gd name="connsiteY8" fmla="*/ 376 h 10250"/>
              <a:gd name="connsiteX0" fmla="*/ 9654 w 10325"/>
              <a:gd name="connsiteY0" fmla="*/ 376 h 10250"/>
              <a:gd name="connsiteX1" fmla="*/ 5177 w 10325"/>
              <a:gd name="connsiteY1" fmla="*/ 144 h 10250"/>
              <a:gd name="connsiteX2" fmla="*/ 550 w 10325"/>
              <a:gd name="connsiteY2" fmla="*/ 358 h 10250"/>
              <a:gd name="connsiteX3" fmla="*/ 18 w 10325"/>
              <a:gd name="connsiteY3" fmla="*/ 4844 h 10250"/>
              <a:gd name="connsiteX4" fmla="*/ 543 w 10325"/>
              <a:gd name="connsiteY4" fmla="*/ 9819 h 10250"/>
              <a:gd name="connsiteX5" fmla="*/ 5226 w 10325"/>
              <a:gd name="connsiteY5" fmla="*/ 10129 h 10250"/>
              <a:gd name="connsiteX6" fmla="*/ 9905 w 10325"/>
              <a:gd name="connsiteY6" fmla="*/ 9594 h 10250"/>
              <a:gd name="connsiteX7" fmla="*/ 10324 w 10325"/>
              <a:gd name="connsiteY7" fmla="*/ 4904 h 10250"/>
              <a:gd name="connsiteX8" fmla="*/ 9654 w 10325"/>
              <a:gd name="connsiteY8" fmla="*/ 376 h 10250"/>
              <a:gd name="connsiteX0" fmla="*/ 9654 w 10324"/>
              <a:gd name="connsiteY0" fmla="*/ 376 h 10250"/>
              <a:gd name="connsiteX1" fmla="*/ 5177 w 10324"/>
              <a:gd name="connsiteY1" fmla="*/ 144 h 10250"/>
              <a:gd name="connsiteX2" fmla="*/ 550 w 10324"/>
              <a:gd name="connsiteY2" fmla="*/ 358 h 10250"/>
              <a:gd name="connsiteX3" fmla="*/ 18 w 10324"/>
              <a:gd name="connsiteY3" fmla="*/ 4844 h 10250"/>
              <a:gd name="connsiteX4" fmla="*/ 543 w 10324"/>
              <a:gd name="connsiteY4" fmla="*/ 9819 h 10250"/>
              <a:gd name="connsiteX5" fmla="*/ 5226 w 10324"/>
              <a:gd name="connsiteY5" fmla="*/ 10129 h 10250"/>
              <a:gd name="connsiteX6" fmla="*/ 9905 w 10324"/>
              <a:gd name="connsiteY6" fmla="*/ 9594 h 10250"/>
              <a:gd name="connsiteX7" fmla="*/ 10324 w 10324"/>
              <a:gd name="connsiteY7" fmla="*/ 4904 h 10250"/>
              <a:gd name="connsiteX8" fmla="*/ 9654 w 10324"/>
              <a:gd name="connsiteY8" fmla="*/ 376 h 10250"/>
              <a:gd name="connsiteX0" fmla="*/ 9654 w 10324"/>
              <a:gd name="connsiteY0" fmla="*/ 376 h 10254"/>
              <a:gd name="connsiteX1" fmla="*/ 5177 w 10324"/>
              <a:gd name="connsiteY1" fmla="*/ 144 h 10254"/>
              <a:gd name="connsiteX2" fmla="*/ 550 w 10324"/>
              <a:gd name="connsiteY2" fmla="*/ 358 h 10254"/>
              <a:gd name="connsiteX3" fmla="*/ 18 w 10324"/>
              <a:gd name="connsiteY3" fmla="*/ 4844 h 10254"/>
              <a:gd name="connsiteX4" fmla="*/ 543 w 10324"/>
              <a:gd name="connsiteY4" fmla="*/ 9819 h 10254"/>
              <a:gd name="connsiteX5" fmla="*/ 5226 w 10324"/>
              <a:gd name="connsiteY5" fmla="*/ 10129 h 10254"/>
              <a:gd name="connsiteX6" fmla="*/ 9993 w 10324"/>
              <a:gd name="connsiteY6" fmla="*/ 9532 h 10254"/>
              <a:gd name="connsiteX7" fmla="*/ 10324 w 10324"/>
              <a:gd name="connsiteY7" fmla="*/ 4904 h 10254"/>
              <a:gd name="connsiteX8" fmla="*/ 9654 w 10324"/>
              <a:gd name="connsiteY8" fmla="*/ 376 h 10254"/>
              <a:gd name="connsiteX0" fmla="*/ 9654 w 10324"/>
              <a:gd name="connsiteY0" fmla="*/ 376 h 10246"/>
              <a:gd name="connsiteX1" fmla="*/ 5177 w 10324"/>
              <a:gd name="connsiteY1" fmla="*/ 144 h 10246"/>
              <a:gd name="connsiteX2" fmla="*/ 550 w 10324"/>
              <a:gd name="connsiteY2" fmla="*/ 358 h 10246"/>
              <a:gd name="connsiteX3" fmla="*/ 18 w 10324"/>
              <a:gd name="connsiteY3" fmla="*/ 4844 h 10246"/>
              <a:gd name="connsiteX4" fmla="*/ 543 w 10324"/>
              <a:gd name="connsiteY4" fmla="*/ 9819 h 10246"/>
              <a:gd name="connsiteX5" fmla="*/ 5226 w 10324"/>
              <a:gd name="connsiteY5" fmla="*/ 10129 h 10246"/>
              <a:gd name="connsiteX6" fmla="*/ 10004 w 10324"/>
              <a:gd name="connsiteY6" fmla="*/ 9655 h 10246"/>
              <a:gd name="connsiteX7" fmla="*/ 10324 w 10324"/>
              <a:gd name="connsiteY7" fmla="*/ 4904 h 10246"/>
              <a:gd name="connsiteX8" fmla="*/ 9654 w 10324"/>
              <a:gd name="connsiteY8" fmla="*/ 376 h 10246"/>
              <a:gd name="connsiteX0" fmla="*/ 9654 w 10324"/>
              <a:gd name="connsiteY0" fmla="*/ 376 h 10246"/>
              <a:gd name="connsiteX1" fmla="*/ 5177 w 10324"/>
              <a:gd name="connsiteY1" fmla="*/ 144 h 10246"/>
              <a:gd name="connsiteX2" fmla="*/ 550 w 10324"/>
              <a:gd name="connsiteY2" fmla="*/ 358 h 10246"/>
              <a:gd name="connsiteX3" fmla="*/ 18 w 10324"/>
              <a:gd name="connsiteY3" fmla="*/ 4844 h 10246"/>
              <a:gd name="connsiteX4" fmla="*/ 543 w 10324"/>
              <a:gd name="connsiteY4" fmla="*/ 9819 h 10246"/>
              <a:gd name="connsiteX5" fmla="*/ 5226 w 10324"/>
              <a:gd name="connsiteY5" fmla="*/ 10129 h 10246"/>
              <a:gd name="connsiteX6" fmla="*/ 10004 w 10324"/>
              <a:gd name="connsiteY6" fmla="*/ 9655 h 10246"/>
              <a:gd name="connsiteX7" fmla="*/ 10324 w 10324"/>
              <a:gd name="connsiteY7" fmla="*/ 4904 h 10246"/>
              <a:gd name="connsiteX8" fmla="*/ 9654 w 10324"/>
              <a:gd name="connsiteY8" fmla="*/ 376 h 10246"/>
              <a:gd name="connsiteX0" fmla="*/ 9654 w 10332"/>
              <a:gd name="connsiteY0" fmla="*/ 376 h 10246"/>
              <a:gd name="connsiteX1" fmla="*/ 5177 w 10332"/>
              <a:gd name="connsiteY1" fmla="*/ 144 h 10246"/>
              <a:gd name="connsiteX2" fmla="*/ 550 w 10332"/>
              <a:gd name="connsiteY2" fmla="*/ 358 h 10246"/>
              <a:gd name="connsiteX3" fmla="*/ 18 w 10332"/>
              <a:gd name="connsiteY3" fmla="*/ 4844 h 10246"/>
              <a:gd name="connsiteX4" fmla="*/ 543 w 10332"/>
              <a:gd name="connsiteY4" fmla="*/ 9819 h 10246"/>
              <a:gd name="connsiteX5" fmla="*/ 5226 w 10332"/>
              <a:gd name="connsiteY5" fmla="*/ 10129 h 10246"/>
              <a:gd name="connsiteX6" fmla="*/ 10004 w 10332"/>
              <a:gd name="connsiteY6" fmla="*/ 9655 h 10246"/>
              <a:gd name="connsiteX7" fmla="*/ 10324 w 10332"/>
              <a:gd name="connsiteY7" fmla="*/ 4904 h 10246"/>
              <a:gd name="connsiteX8" fmla="*/ 9654 w 10332"/>
              <a:gd name="connsiteY8" fmla="*/ 376 h 10246"/>
              <a:gd name="connsiteX0" fmla="*/ 9654 w 10325"/>
              <a:gd name="connsiteY0" fmla="*/ 376 h 10246"/>
              <a:gd name="connsiteX1" fmla="*/ 5177 w 10325"/>
              <a:gd name="connsiteY1" fmla="*/ 144 h 10246"/>
              <a:gd name="connsiteX2" fmla="*/ 550 w 10325"/>
              <a:gd name="connsiteY2" fmla="*/ 358 h 10246"/>
              <a:gd name="connsiteX3" fmla="*/ 18 w 10325"/>
              <a:gd name="connsiteY3" fmla="*/ 4844 h 10246"/>
              <a:gd name="connsiteX4" fmla="*/ 543 w 10325"/>
              <a:gd name="connsiteY4" fmla="*/ 9819 h 10246"/>
              <a:gd name="connsiteX5" fmla="*/ 5226 w 10325"/>
              <a:gd name="connsiteY5" fmla="*/ 10129 h 10246"/>
              <a:gd name="connsiteX6" fmla="*/ 10004 w 10325"/>
              <a:gd name="connsiteY6" fmla="*/ 9655 h 10246"/>
              <a:gd name="connsiteX7" fmla="*/ 10324 w 10325"/>
              <a:gd name="connsiteY7" fmla="*/ 4904 h 10246"/>
              <a:gd name="connsiteX8" fmla="*/ 9654 w 10325"/>
              <a:gd name="connsiteY8" fmla="*/ 376 h 10246"/>
              <a:gd name="connsiteX0" fmla="*/ 9742 w 10325"/>
              <a:gd name="connsiteY0" fmla="*/ 409 h 10197"/>
              <a:gd name="connsiteX1" fmla="*/ 5177 w 10325"/>
              <a:gd name="connsiteY1" fmla="*/ 95 h 10197"/>
              <a:gd name="connsiteX2" fmla="*/ 550 w 10325"/>
              <a:gd name="connsiteY2" fmla="*/ 309 h 10197"/>
              <a:gd name="connsiteX3" fmla="*/ 18 w 10325"/>
              <a:gd name="connsiteY3" fmla="*/ 4795 h 10197"/>
              <a:gd name="connsiteX4" fmla="*/ 543 w 10325"/>
              <a:gd name="connsiteY4" fmla="*/ 9770 h 10197"/>
              <a:gd name="connsiteX5" fmla="*/ 5226 w 10325"/>
              <a:gd name="connsiteY5" fmla="*/ 10080 h 10197"/>
              <a:gd name="connsiteX6" fmla="*/ 10004 w 10325"/>
              <a:gd name="connsiteY6" fmla="*/ 9606 h 10197"/>
              <a:gd name="connsiteX7" fmla="*/ 10324 w 10325"/>
              <a:gd name="connsiteY7" fmla="*/ 4855 h 10197"/>
              <a:gd name="connsiteX8" fmla="*/ 9742 w 10325"/>
              <a:gd name="connsiteY8" fmla="*/ 409 h 10197"/>
              <a:gd name="connsiteX0" fmla="*/ 9742 w 10325"/>
              <a:gd name="connsiteY0" fmla="*/ 409 h 10197"/>
              <a:gd name="connsiteX1" fmla="*/ 5177 w 10325"/>
              <a:gd name="connsiteY1" fmla="*/ 95 h 10197"/>
              <a:gd name="connsiteX2" fmla="*/ 550 w 10325"/>
              <a:gd name="connsiteY2" fmla="*/ 309 h 10197"/>
              <a:gd name="connsiteX3" fmla="*/ 18 w 10325"/>
              <a:gd name="connsiteY3" fmla="*/ 4795 h 10197"/>
              <a:gd name="connsiteX4" fmla="*/ 543 w 10325"/>
              <a:gd name="connsiteY4" fmla="*/ 9770 h 10197"/>
              <a:gd name="connsiteX5" fmla="*/ 5226 w 10325"/>
              <a:gd name="connsiteY5" fmla="*/ 10080 h 10197"/>
              <a:gd name="connsiteX6" fmla="*/ 10004 w 10325"/>
              <a:gd name="connsiteY6" fmla="*/ 9606 h 10197"/>
              <a:gd name="connsiteX7" fmla="*/ 10324 w 10325"/>
              <a:gd name="connsiteY7" fmla="*/ 4855 h 10197"/>
              <a:gd name="connsiteX8" fmla="*/ 9742 w 10325"/>
              <a:gd name="connsiteY8" fmla="*/ 409 h 10197"/>
              <a:gd name="connsiteX0" fmla="*/ 9749 w 10332"/>
              <a:gd name="connsiteY0" fmla="*/ 409 h 10197"/>
              <a:gd name="connsiteX1" fmla="*/ 5184 w 10332"/>
              <a:gd name="connsiteY1" fmla="*/ 95 h 10197"/>
              <a:gd name="connsiteX2" fmla="*/ 557 w 10332"/>
              <a:gd name="connsiteY2" fmla="*/ 309 h 10197"/>
              <a:gd name="connsiteX3" fmla="*/ 14 w 10332"/>
              <a:gd name="connsiteY3" fmla="*/ 4836 h 10197"/>
              <a:gd name="connsiteX4" fmla="*/ 550 w 10332"/>
              <a:gd name="connsiteY4" fmla="*/ 9770 h 10197"/>
              <a:gd name="connsiteX5" fmla="*/ 5233 w 10332"/>
              <a:gd name="connsiteY5" fmla="*/ 10080 h 10197"/>
              <a:gd name="connsiteX6" fmla="*/ 10011 w 10332"/>
              <a:gd name="connsiteY6" fmla="*/ 9606 h 10197"/>
              <a:gd name="connsiteX7" fmla="*/ 10331 w 10332"/>
              <a:gd name="connsiteY7" fmla="*/ 4855 h 10197"/>
              <a:gd name="connsiteX8" fmla="*/ 9749 w 10332"/>
              <a:gd name="connsiteY8" fmla="*/ 409 h 10197"/>
              <a:gd name="connsiteX0" fmla="*/ 9745 w 10328"/>
              <a:gd name="connsiteY0" fmla="*/ 409 h 10197"/>
              <a:gd name="connsiteX1" fmla="*/ 5180 w 10328"/>
              <a:gd name="connsiteY1" fmla="*/ 95 h 10197"/>
              <a:gd name="connsiteX2" fmla="*/ 553 w 10328"/>
              <a:gd name="connsiteY2" fmla="*/ 309 h 10197"/>
              <a:gd name="connsiteX3" fmla="*/ 10 w 10328"/>
              <a:gd name="connsiteY3" fmla="*/ 4836 h 10197"/>
              <a:gd name="connsiteX4" fmla="*/ 546 w 10328"/>
              <a:gd name="connsiteY4" fmla="*/ 9770 h 10197"/>
              <a:gd name="connsiteX5" fmla="*/ 5229 w 10328"/>
              <a:gd name="connsiteY5" fmla="*/ 10080 h 10197"/>
              <a:gd name="connsiteX6" fmla="*/ 10007 w 10328"/>
              <a:gd name="connsiteY6" fmla="*/ 9606 h 10197"/>
              <a:gd name="connsiteX7" fmla="*/ 10327 w 10328"/>
              <a:gd name="connsiteY7" fmla="*/ 4855 h 10197"/>
              <a:gd name="connsiteX8" fmla="*/ 9745 w 10328"/>
              <a:gd name="connsiteY8" fmla="*/ 409 h 10197"/>
              <a:gd name="connsiteX0" fmla="*/ 9745 w 10328"/>
              <a:gd name="connsiteY0" fmla="*/ 473 h 10261"/>
              <a:gd name="connsiteX1" fmla="*/ 5180 w 10328"/>
              <a:gd name="connsiteY1" fmla="*/ 159 h 10261"/>
              <a:gd name="connsiteX2" fmla="*/ 553 w 10328"/>
              <a:gd name="connsiteY2" fmla="*/ 373 h 10261"/>
              <a:gd name="connsiteX3" fmla="*/ 10 w 10328"/>
              <a:gd name="connsiteY3" fmla="*/ 4900 h 10261"/>
              <a:gd name="connsiteX4" fmla="*/ 546 w 10328"/>
              <a:gd name="connsiteY4" fmla="*/ 9834 h 10261"/>
              <a:gd name="connsiteX5" fmla="*/ 5229 w 10328"/>
              <a:gd name="connsiteY5" fmla="*/ 10144 h 10261"/>
              <a:gd name="connsiteX6" fmla="*/ 10007 w 10328"/>
              <a:gd name="connsiteY6" fmla="*/ 9670 h 10261"/>
              <a:gd name="connsiteX7" fmla="*/ 10327 w 10328"/>
              <a:gd name="connsiteY7" fmla="*/ 4919 h 10261"/>
              <a:gd name="connsiteX8" fmla="*/ 9745 w 10328"/>
              <a:gd name="connsiteY8" fmla="*/ 473 h 10261"/>
              <a:gd name="connsiteX0" fmla="*/ 9745 w 10328"/>
              <a:gd name="connsiteY0" fmla="*/ 495 h 10283"/>
              <a:gd name="connsiteX1" fmla="*/ 5180 w 10328"/>
              <a:gd name="connsiteY1" fmla="*/ 181 h 10283"/>
              <a:gd name="connsiteX2" fmla="*/ 553 w 10328"/>
              <a:gd name="connsiteY2" fmla="*/ 395 h 10283"/>
              <a:gd name="connsiteX3" fmla="*/ 10 w 10328"/>
              <a:gd name="connsiteY3" fmla="*/ 4922 h 10283"/>
              <a:gd name="connsiteX4" fmla="*/ 546 w 10328"/>
              <a:gd name="connsiteY4" fmla="*/ 9856 h 10283"/>
              <a:gd name="connsiteX5" fmla="*/ 5229 w 10328"/>
              <a:gd name="connsiteY5" fmla="*/ 10166 h 10283"/>
              <a:gd name="connsiteX6" fmla="*/ 10007 w 10328"/>
              <a:gd name="connsiteY6" fmla="*/ 9692 h 10283"/>
              <a:gd name="connsiteX7" fmla="*/ 10327 w 10328"/>
              <a:gd name="connsiteY7" fmla="*/ 4941 h 10283"/>
              <a:gd name="connsiteX8" fmla="*/ 9745 w 10328"/>
              <a:gd name="connsiteY8" fmla="*/ 495 h 10283"/>
              <a:gd name="connsiteX0" fmla="*/ 9745 w 10328"/>
              <a:gd name="connsiteY0" fmla="*/ 447 h 10235"/>
              <a:gd name="connsiteX1" fmla="*/ 5180 w 10328"/>
              <a:gd name="connsiteY1" fmla="*/ 133 h 10235"/>
              <a:gd name="connsiteX2" fmla="*/ 553 w 10328"/>
              <a:gd name="connsiteY2" fmla="*/ 347 h 10235"/>
              <a:gd name="connsiteX3" fmla="*/ 10 w 10328"/>
              <a:gd name="connsiteY3" fmla="*/ 4874 h 10235"/>
              <a:gd name="connsiteX4" fmla="*/ 546 w 10328"/>
              <a:gd name="connsiteY4" fmla="*/ 9808 h 10235"/>
              <a:gd name="connsiteX5" fmla="*/ 5229 w 10328"/>
              <a:gd name="connsiteY5" fmla="*/ 10118 h 10235"/>
              <a:gd name="connsiteX6" fmla="*/ 10007 w 10328"/>
              <a:gd name="connsiteY6" fmla="*/ 9644 h 10235"/>
              <a:gd name="connsiteX7" fmla="*/ 10327 w 10328"/>
              <a:gd name="connsiteY7" fmla="*/ 4893 h 10235"/>
              <a:gd name="connsiteX8" fmla="*/ 9745 w 10328"/>
              <a:gd name="connsiteY8" fmla="*/ 447 h 10235"/>
              <a:gd name="connsiteX0" fmla="*/ 9745 w 10328"/>
              <a:gd name="connsiteY0" fmla="*/ 390 h 10235"/>
              <a:gd name="connsiteX1" fmla="*/ 5180 w 10328"/>
              <a:gd name="connsiteY1" fmla="*/ 133 h 10235"/>
              <a:gd name="connsiteX2" fmla="*/ 553 w 10328"/>
              <a:gd name="connsiteY2" fmla="*/ 347 h 10235"/>
              <a:gd name="connsiteX3" fmla="*/ 10 w 10328"/>
              <a:gd name="connsiteY3" fmla="*/ 4874 h 10235"/>
              <a:gd name="connsiteX4" fmla="*/ 546 w 10328"/>
              <a:gd name="connsiteY4" fmla="*/ 9808 h 10235"/>
              <a:gd name="connsiteX5" fmla="*/ 5229 w 10328"/>
              <a:gd name="connsiteY5" fmla="*/ 10118 h 10235"/>
              <a:gd name="connsiteX6" fmla="*/ 10007 w 10328"/>
              <a:gd name="connsiteY6" fmla="*/ 9644 h 10235"/>
              <a:gd name="connsiteX7" fmla="*/ 10327 w 10328"/>
              <a:gd name="connsiteY7" fmla="*/ 4893 h 10235"/>
              <a:gd name="connsiteX8" fmla="*/ 9745 w 10328"/>
              <a:gd name="connsiteY8" fmla="*/ 390 h 10235"/>
              <a:gd name="connsiteX0" fmla="*/ 9745 w 10337"/>
              <a:gd name="connsiteY0" fmla="*/ 390 h 10235"/>
              <a:gd name="connsiteX1" fmla="*/ 5180 w 10337"/>
              <a:gd name="connsiteY1" fmla="*/ 133 h 10235"/>
              <a:gd name="connsiteX2" fmla="*/ 553 w 10337"/>
              <a:gd name="connsiteY2" fmla="*/ 347 h 10235"/>
              <a:gd name="connsiteX3" fmla="*/ 10 w 10337"/>
              <a:gd name="connsiteY3" fmla="*/ 4874 h 10235"/>
              <a:gd name="connsiteX4" fmla="*/ 546 w 10337"/>
              <a:gd name="connsiteY4" fmla="*/ 9808 h 10235"/>
              <a:gd name="connsiteX5" fmla="*/ 5229 w 10337"/>
              <a:gd name="connsiteY5" fmla="*/ 10118 h 10235"/>
              <a:gd name="connsiteX6" fmla="*/ 10007 w 10337"/>
              <a:gd name="connsiteY6" fmla="*/ 9644 h 10235"/>
              <a:gd name="connsiteX7" fmla="*/ 10327 w 10337"/>
              <a:gd name="connsiteY7" fmla="*/ 4893 h 10235"/>
              <a:gd name="connsiteX8" fmla="*/ 9745 w 10337"/>
              <a:gd name="connsiteY8" fmla="*/ 390 h 10235"/>
              <a:gd name="connsiteX0" fmla="*/ 9745 w 10337"/>
              <a:gd name="connsiteY0" fmla="*/ 390 h 10254"/>
              <a:gd name="connsiteX1" fmla="*/ 5180 w 10337"/>
              <a:gd name="connsiteY1" fmla="*/ 133 h 10254"/>
              <a:gd name="connsiteX2" fmla="*/ 553 w 10337"/>
              <a:gd name="connsiteY2" fmla="*/ 347 h 10254"/>
              <a:gd name="connsiteX3" fmla="*/ 10 w 10337"/>
              <a:gd name="connsiteY3" fmla="*/ 4874 h 10254"/>
              <a:gd name="connsiteX4" fmla="*/ 546 w 10337"/>
              <a:gd name="connsiteY4" fmla="*/ 9808 h 10254"/>
              <a:gd name="connsiteX5" fmla="*/ 5196 w 10337"/>
              <a:gd name="connsiteY5" fmla="*/ 10156 h 10254"/>
              <a:gd name="connsiteX6" fmla="*/ 10007 w 10337"/>
              <a:gd name="connsiteY6" fmla="*/ 9644 h 10254"/>
              <a:gd name="connsiteX7" fmla="*/ 10327 w 10337"/>
              <a:gd name="connsiteY7" fmla="*/ 4893 h 10254"/>
              <a:gd name="connsiteX8" fmla="*/ 9745 w 10337"/>
              <a:gd name="connsiteY8" fmla="*/ 390 h 10254"/>
              <a:gd name="connsiteX0" fmla="*/ 9752 w 10344"/>
              <a:gd name="connsiteY0" fmla="*/ 390 h 10299"/>
              <a:gd name="connsiteX1" fmla="*/ 5187 w 10344"/>
              <a:gd name="connsiteY1" fmla="*/ 133 h 10299"/>
              <a:gd name="connsiteX2" fmla="*/ 560 w 10344"/>
              <a:gd name="connsiteY2" fmla="*/ 347 h 10299"/>
              <a:gd name="connsiteX3" fmla="*/ 17 w 10344"/>
              <a:gd name="connsiteY3" fmla="*/ 4874 h 10299"/>
              <a:gd name="connsiteX4" fmla="*/ 542 w 10344"/>
              <a:gd name="connsiteY4" fmla="*/ 9884 h 10299"/>
              <a:gd name="connsiteX5" fmla="*/ 5203 w 10344"/>
              <a:gd name="connsiteY5" fmla="*/ 10156 h 10299"/>
              <a:gd name="connsiteX6" fmla="*/ 10014 w 10344"/>
              <a:gd name="connsiteY6" fmla="*/ 9644 h 10299"/>
              <a:gd name="connsiteX7" fmla="*/ 10334 w 10344"/>
              <a:gd name="connsiteY7" fmla="*/ 4893 h 10299"/>
              <a:gd name="connsiteX8" fmla="*/ 9752 w 10344"/>
              <a:gd name="connsiteY8" fmla="*/ 390 h 10299"/>
              <a:gd name="connsiteX0" fmla="*/ 9752 w 10344"/>
              <a:gd name="connsiteY0" fmla="*/ 390 h 10337"/>
              <a:gd name="connsiteX1" fmla="*/ 5187 w 10344"/>
              <a:gd name="connsiteY1" fmla="*/ 133 h 10337"/>
              <a:gd name="connsiteX2" fmla="*/ 560 w 10344"/>
              <a:gd name="connsiteY2" fmla="*/ 347 h 10337"/>
              <a:gd name="connsiteX3" fmla="*/ 17 w 10344"/>
              <a:gd name="connsiteY3" fmla="*/ 4874 h 10337"/>
              <a:gd name="connsiteX4" fmla="*/ 542 w 10344"/>
              <a:gd name="connsiteY4" fmla="*/ 9884 h 10337"/>
              <a:gd name="connsiteX5" fmla="*/ 5203 w 10344"/>
              <a:gd name="connsiteY5" fmla="*/ 10156 h 10337"/>
              <a:gd name="connsiteX6" fmla="*/ 10014 w 10344"/>
              <a:gd name="connsiteY6" fmla="*/ 9644 h 10337"/>
              <a:gd name="connsiteX7" fmla="*/ 10334 w 10344"/>
              <a:gd name="connsiteY7" fmla="*/ 4893 h 10337"/>
              <a:gd name="connsiteX8" fmla="*/ 9752 w 10344"/>
              <a:gd name="connsiteY8" fmla="*/ 390 h 10337"/>
              <a:gd name="connsiteX0" fmla="*/ 9752 w 10344"/>
              <a:gd name="connsiteY0" fmla="*/ 390 h 10279"/>
              <a:gd name="connsiteX1" fmla="*/ 5187 w 10344"/>
              <a:gd name="connsiteY1" fmla="*/ 133 h 10279"/>
              <a:gd name="connsiteX2" fmla="*/ 560 w 10344"/>
              <a:gd name="connsiteY2" fmla="*/ 347 h 10279"/>
              <a:gd name="connsiteX3" fmla="*/ 17 w 10344"/>
              <a:gd name="connsiteY3" fmla="*/ 4874 h 10279"/>
              <a:gd name="connsiteX4" fmla="*/ 542 w 10344"/>
              <a:gd name="connsiteY4" fmla="*/ 9789 h 10279"/>
              <a:gd name="connsiteX5" fmla="*/ 5203 w 10344"/>
              <a:gd name="connsiteY5" fmla="*/ 10156 h 10279"/>
              <a:gd name="connsiteX6" fmla="*/ 10014 w 10344"/>
              <a:gd name="connsiteY6" fmla="*/ 9644 h 10279"/>
              <a:gd name="connsiteX7" fmla="*/ 10334 w 10344"/>
              <a:gd name="connsiteY7" fmla="*/ 4893 h 10279"/>
              <a:gd name="connsiteX8" fmla="*/ 9752 w 10344"/>
              <a:gd name="connsiteY8" fmla="*/ 390 h 10279"/>
              <a:gd name="connsiteX0" fmla="*/ 9750 w 10342"/>
              <a:gd name="connsiteY0" fmla="*/ 467 h 10356"/>
              <a:gd name="connsiteX1" fmla="*/ 5185 w 10342"/>
              <a:gd name="connsiteY1" fmla="*/ 210 h 10356"/>
              <a:gd name="connsiteX2" fmla="*/ 558 w 10342"/>
              <a:gd name="connsiteY2" fmla="*/ 424 h 10356"/>
              <a:gd name="connsiteX3" fmla="*/ 81 w 10342"/>
              <a:gd name="connsiteY3" fmla="*/ 5424 h 10356"/>
              <a:gd name="connsiteX4" fmla="*/ 540 w 10342"/>
              <a:gd name="connsiteY4" fmla="*/ 9866 h 10356"/>
              <a:gd name="connsiteX5" fmla="*/ 5201 w 10342"/>
              <a:gd name="connsiteY5" fmla="*/ 10233 h 10356"/>
              <a:gd name="connsiteX6" fmla="*/ 10012 w 10342"/>
              <a:gd name="connsiteY6" fmla="*/ 9721 h 10356"/>
              <a:gd name="connsiteX7" fmla="*/ 10332 w 10342"/>
              <a:gd name="connsiteY7" fmla="*/ 4970 h 10356"/>
              <a:gd name="connsiteX8" fmla="*/ 9750 w 10342"/>
              <a:gd name="connsiteY8" fmla="*/ 467 h 10356"/>
              <a:gd name="connsiteX0" fmla="*/ 9798 w 10390"/>
              <a:gd name="connsiteY0" fmla="*/ 469 h 10358"/>
              <a:gd name="connsiteX1" fmla="*/ 5233 w 10390"/>
              <a:gd name="connsiteY1" fmla="*/ 212 h 10358"/>
              <a:gd name="connsiteX2" fmla="*/ 606 w 10390"/>
              <a:gd name="connsiteY2" fmla="*/ 426 h 10358"/>
              <a:gd name="connsiteX3" fmla="*/ 52 w 10390"/>
              <a:gd name="connsiteY3" fmla="*/ 5464 h 10358"/>
              <a:gd name="connsiteX4" fmla="*/ 588 w 10390"/>
              <a:gd name="connsiteY4" fmla="*/ 9868 h 10358"/>
              <a:gd name="connsiteX5" fmla="*/ 5249 w 10390"/>
              <a:gd name="connsiteY5" fmla="*/ 10235 h 10358"/>
              <a:gd name="connsiteX6" fmla="*/ 10060 w 10390"/>
              <a:gd name="connsiteY6" fmla="*/ 9723 h 10358"/>
              <a:gd name="connsiteX7" fmla="*/ 10380 w 10390"/>
              <a:gd name="connsiteY7" fmla="*/ 4972 h 10358"/>
              <a:gd name="connsiteX8" fmla="*/ 9798 w 10390"/>
              <a:gd name="connsiteY8" fmla="*/ 469 h 10358"/>
              <a:gd name="connsiteX0" fmla="*/ 9762 w 10354"/>
              <a:gd name="connsiteY0" fmla="*/ 469 h 10358"/>
              <a:gd name="connsiteX1" fmla="*/ 5197 w 10354"/>
              <a:gd name="connsiteY1" fmla="*/ 212 h 10358"/>
              <a:gd name="connsiteX2" fmla="*/ 570 w 10354"/>
              <a:gd name="connsiteY2" fmla="*/ 426 h 10358"/>
              <a:gd name="connsiteX3" fmla="*/ 16 w 10354"/>
              <a:gd name="connsiteY3" fmla="*/ 5464 h 10358"/>
              <a:gd name="connsiteX4" fmla="*/ 552 w 10354"/>
              <a:gd name="connsiteY4" fmla="*/ 9868 h 10358"/>
              <a:gd name="connsiteX5" fmla="*/ 5213 w 10354"/>
              <a:gd name="connsiteY5" fmla="*/ 10235 h 10358"/>
              <a:gd name="connsiteX6" fmla="*/ 10024 w 10354"/>
              <a:gd name="connsiteY6" fmla="*/ 9723 h 10358"/>
              <a:gd name="connsiteX7" fmla="*/ 10344 w 10354"/>
              <a:gd name="connsiteY7" fmla="*/ 4972 h 10358"/>
              <a:gd name="connsiteX8" fmla="*/ 9762 w 10354"/>
              <a:gd name="connsiteY8" fmla="*/ 469 h 10358"/>
              <a:gd name="connsiteX0" fmla="*/ 9758 w 10350"/>
              <a:gd name="connsiteY0" fmla="*/ 469 h 10393"/>
              <a:gd name="connsiteX1" fmla="*/ 5193 w 10350"/>
              <a:gd name="connsiteY1" fmla="*/ 212 h 10393"/>
              <a:gd name="connsiteX2" fmla="*/ 566 w 10350"/>
              <a:gd name="connsiteY2" fmla="*/ 426 h 10393"/>
              <a:gd name="connsiteX3" fmla="*/ 12 w 10350"/>
              <a:gd name="connsiteY3" fmla="*/ 5464 h 10393"/>
              <a:gd name="connsiteX4" fmla="*/ 603 w 10350"/>
              <a:gd name="connsiteY4" fmla="*/ 9925 h 10393"/>
              <a:gd name="connsiteX5" fmla="*/ 5209 w 10350"/>
              <a:gd name="connsiteY5" fmla="*/ 10235 h 10393"/>
              <a:gd name="connsiteX6" fmla="*/ 10020 w 10350"/>
              <a:gd name="connsiteY6" fmla="*/ 9723 h 10393"/>
              <a:gd name="connsiteX7" fmla="*/ 10340 w 10350"/>
              <a:gd name="connsiteY7" fmla="*/ 4972 h 10393"/>
              <a:gd name="connsiteX8" fmla="*/ 9758 w 10350"/>
              <a:gd name="connsiteY8" fmla="*/ 469 h 10393"/>
              <a:gd name="connsiteX0" fmla="*/ 9759 w 10351"/>
              <a:gd name="connsiteY0" fmla="*/ 469 h 10325"/>
              <a:gd name="connsiteX1" fmla="*/ 5194 w 10351"/>
              <a:gd name="connsiteY1" fmla="*/ 212 h 10325"/>
              <a:gd name="connsiteX2" fmla="*/ 567 w 10351"/>
              <a:gd name="connsiteY2" fmla="*/ 426 h 10325"/>
              <a:gd name="connsiteX3" fmla="*/ 13 w 10351"/>
              <a:gd name="connsiteY3" fmla="*/ 5464 h 10325"/>
              <a:gd name="connsiteX4" fmla="*/ 638 w 10351"/>
              <a:gd name="connsiteY4" fmla="*/ 9808 h 10325"/>
              <a:gd name="connsiteX5" fmla="*/ 5210 w 10351"/>
              <a:gd name="connsiteY5" fmla="*/ 10235 h 10325"/>
              <a:gd name="connsiteX6" fmla="*/ 10021 w 10351"/>
              <a:gd name="connsiteY6" fmla="*/ 9723 h 10325"/>
              <a:gd name="connsiteX7" fmla="*/ 10341 w 10351"/>
              <a:gd name="connsiteY7" fmla="*/ 4972 h 10325"/>
              <a:gd name="connsiteX8" fmla="*/ 9759 w 10351"/>
              <a:gd name="connsiteY8" fmla="*/ 469 h 10325"/>
              <a:gd name="connsiteX0" fmla="*/ 9759 w 10351"/>
              <a:gd name="connsiteY0" fmla="*/ 469 h 10269"/>
              <a:gd name="connsiteX1" fmla="*/ 5194 w 10351"/>
              <a:gd name="connsiteY1" fmla="*/ 212 h 10269"/>
              <a:gd name="connsiteX2" fmla="*/ 567 w 10351"/>
              <a:gd name="connsiteY2" fmla="*/ 426 h 10269"/>
              <a:gd name="connsiteX3" fmla="*/ 13 w 10351"/>
              <a:gd name="connsiteY3" fmla="*/ 5464 h 10269"/>
              <a:gd name="connsiteX4" fmla="*/ 638 w 10351"/>
              <a:gd name="connsiteY4" fmla="*/ 9808 h 10269"/>
              <a:gd name="connsiteX5" fmla="*/ 5176 w 10351"/>
              <a:gd name="connsiteY5" fmla="*/ 10118 h 10269"/>
              <a:gd name="connsiteX6" fmla="*/ 10021 w 10351"/>
              <a:gd name="connsiteY6" fmla="*/ 9723 h 10269"/>
              <a:gd name="connsiteX7" fmla="*/ 10341 w 10351"/>
              <a:gd name="connsiteY7" fmla="*/ 4972 h 10269"/>
              <a:gd name="connsiteX8" fmla="*/ 9759 w 10351"/>
              <a:gd name="connsiteY8" fmla="*/ 469 h 10269"/>
              <a:gd name="connsiteX0" fmla="*/ 9759 w 10351"/>
              <a:gd name="connsiteY0" fmla="*/ 469 h 10260"/>
              <a:gd name="connsiteX1" fmla="*/ 5194 w 10351"/>
              <a:gd name="connsiteY1" fmla="*/ 212 h 10260"/>
              <a:gd name="connsiteX2" fmla="*/ 567 w 10351"/>
              <a:gd name="connsiteY2" fmla="*/ 426 h 10260"/>
              <a:gd name="connsiteX3" fmla="*/ 13 w 10351"/>
              <a:gd name="connsiteY3" fmla="*/ 5464 h 10260"/>
              <a:gd name="connsiteX4" fmla="*/ 638 w 10351"/>
              <a:gd name="connsiteY4" fmla="*/ 9808 h 10260"/>
              <a:gd name="connsiteX5" fmla="*/ 5176 w 10351"/>
              <a:gd name="connsiteY5" fmla="*/ 10118 h 10260"/>
              <a:gd name="connsiteX6" fmla="*/ 10021 w 10351"/>
              <a:gd name="connsiteY6" fmla="*/ 9723 h 10260"/>
              <a:gd name="connsiteX7" fmla="*/ 10341 w 10351"/>
              <a:gd name="connsiteY7" fmla="*/ 4972 h 10260"/>
              <a:gd name="connsiteX8" fmla="*/ 9759 w 10351"/>
              <a:gd name="connsiteY8" fmla="*/ 469 h 10260"/>
              <a:gd name="connsiteX0" fmla="*/ 9759 w 10341"/>
              <a:gd name="connsiteY0" fmla="*/ 469 h 10225"/>
              <a:gd name="connsiteX1" fmla="*/ 5194 w 10341"/>
              <a:gd name="connsiteY1" fmla="*/ 212 h 10225"/>
              <a:gd name="connsiteX2" fmla="*/ 567 w 10341"/>
              <a:gd name="connsiteY2" fmla="*/ 426 h 10225"/>
              <a:gd name="connsiteX3" fmla="*/ 13 w 10341"/>
              <a:gd name="connsiteY3" fmla="*/ 5464 h 10225"/>
              <a:gd name="connsiteX4" fmla="*/ 638 w 10341"/>
              <a:gd name="connsiteY4" fmla="*/ 9808 h 10225"/>
              <a:gd name="connsiteX5" fmla="*/ 5176 w 10341"/>
              <a:gd name="connsiteY5" fmla="*/ 10118 h 10225"/>
              <a:gd name="connsiteX6" fmla="*/ 9853 w 10341"/>
              <a:gd name="connsiteY6" fmla="*/ 9665 h 10225"/>
              <a:gd name="connsiteX7" fmla="*/ 10341 w 10341"/>
              <a:gd name="connsiteY7" fmla="*/ 4972 h 10225"/>
              <a:gd name="connsiteX8" fmla="*/ 9759 w 10341"/>
              <a:gd name="connsiteY8" fmla="*/ 469 h 10225"/>
              <a:gd name="connsiteX0" fmla="*/ 9759 w 10341"/>
              <a:gd name="connsiteY0" fmla="*/ 469 h 10170"/>
              <a:gd name="connsiteX1" fmla="*/ 5194 w 10341"/>
              <a:gd name="connsiteY1" fmla="*/ 212 h 10170"/>
              <a:gd name="connsiteX2" fmla="*/ 567 w 10341"/>
              <a:gd name="connsiteY2" fmla="*/ 426 h 10170"/>
              <a:gd name="connsiteX3" fmla="*/ 13 w 10341"/>
              <a:gd name="connsiteY3" fmla="*/ 5464 h 10170"/>
              <a:gd name="connsiteX4" fmla="*/ 638 w 10341"/>
              <a:gd name="connsiteY4" fmla="*/ 9808 h 10170"/>
              <a:gd name="connsiteX5" fmla="*/ 5176 w 10341"/>
              <a:gd name="connsiteY5" fmla="*/ 10118 h 10170"/>
              <a:gd name="connsiteX6" fmla="*/ 9853 w 10341"/>
              <a:gd name="connsiteY6" fmla="*/ 9665 h 10170"/>
              <a:gd name="connsiteX7" fmla="*/ 10341 w 10341"/>
              <a:gd name="connsiteY7" fmla="*/ 4972 h 10170"/>
              <a:gd name="connsiteX8" fmla="*/ 9759 w 10341"/>
              <a:gd name="connsiteY8" fmla="*/ 469 h 10170"/>
              <a:gd name="connsiteX0" fmla="*/ 9759 w 10341"/>
              <a:gd name="connsiteY0" fmla="*/ 469 h 10170"/>
              <a:gd name="connsiteX1" fmla="*/ 5194 w 10341"/>
              <a:gd name="connsiteY1" fmla="*/ 212 h 10170"/>
              <a:gd name="connsiteX2" fmla="*/ 567 w 10341"/>
              <a:gd name="connsiteY2" fmla="*/ 426 h 10170"/>
              <a:gd name="connsiteX3" fmla="*/ 13 w 10341"/>
              <a:gd name="connsiteY3" fmla="*/ 5464 h 10170"/>
              <a:gd name="connsiteX4" fmla="*/ 638 w 10341"/>
              <a:gd name="connsiteY4" fmla="*/ 9808 h 10170"/>
              <a:gd name="connsiteX5" fmla="*/ 5176 w 10341"/>
              <a:gd name="connsiteY5" fmla="*/ 10118 h 10170"/>
              <a:gd name="connsiteX6" fmla="*/ 9853 w 10341"/>
              <a:gd name="connsiteY6" fmla="*/ 9665 h 10170"/>
              <a:gd name="connsiteX7" fmla="*/ 10341 w 10341"/>
              <a:gd name="connsiteY7" fmla="*/ 4972 h 10170"/>
              <a:gd name="connsiteX8" fmla="*/ 9759 w 10341"/>
              <a:gd name="connsiteY8" fmla="*/ 469 h 10170"/>
              <a:gd name="connsiteX0" fmla="*/ 9759 w 10341"/>
              <a:gd name="connsiteY0" fmla="*/ 469 h 10170"/>
              <a:gd name="connsiteX1" fmla="*/ 5194 w 10341"/>
              <a:gd name="connsiteY1" fmla="*/ 212 h 10170"/>
              <a:gd name="connsiteX2" fmla="*/ 567 w 10341"/>
              <a:gd name="connsiteY2" fmla="*/ 426 h 10170"/>
              <a:gd name="connsiteX3" fmla="*/ 13 w 10341"/>
              <a:gd name="connsiteY3" fmla="*/ 5464 h 10170"/>
              <a:gd name="connsiteX4" fmla="*/ 638 w 10341"/>
              <a:gd name="connsiteY4" fmla="*/ 9808 h 10170"/>
              <a:gd name="connsiteX5" fmla="*/ 5176 w 10341"/>
              <a:gd name="connsiteY5" fmla="*/ 10118 h 10170"/>
              <a:gd name="connsiteX6" fmla="*/ 9853 w 10341"/>
              <a:gd name="connsiteY6" fmla="*/ 9665 h 10170"/>
              <a:gd name="connsiteX7" fmla="*/ 10341 w 10341"/>
              <a:gd name="connsiteY7" fmla="*/ 4972 h 10170"/>
              <a:gd name="connsiteX8" fmla="*/ 9759 w 10341"/>
              <a:gd name="connsiteY8" fmla="*/ 469 h 10170"/>
              <a:gd name="connsiteX0" fmla="*/ 9759 w 10341"/>
              <a:gd name="connsiteY0" fmla="*/ 469 h 10170"/>
              <a:gd name="connsiteX1" fmla="*/ 5194 w 10341"/>
              <a:gd name="connsiteY1" fmla="*/ 212 h 10170"/>
              <a:gd name="connsiteX2" fmla="*/ 567 w 10341"/>
              <a:gd name="connsiteY2" fmla="*/ 426 h 10170"/>
              <a:gd name="connsiteX3" fmla="*/ 13 w 10341"/>
              <a:gd name="connsiteY3" fmla="*/ 5464 h 10170"/>
              <a:gd name="connsiteX4" fmla="*/ 638 w 10341"/>
              <a:gd name="connsiteY4" fmla="*/ 9808 h 10170"/>
              <a:gd name="connsiteX5" fmla="*/ 5176 w 10341"/>
              <a:gd name="connsiteY5" fmla="*/ 10118 h 10170"/>
              <a:gd name="connsiteX6" fmla="*/ 9853 w 10341"/>
              <a:gd name="connsiteY6" fmla="*/ 9665 h 10170"/>
              <a:gd name="connsiteX7" fmla="*/ 10341 w 10341"/>
              <a:gd name="connsiteY7" fmla="*/ 4972 h 10170"/>
              <a:gd name="connsiteX8" fmla="*/ 9759 w 10341"/>
              <a:gd name="connsiteY8" fmla="*/ 469 h 10170"/>
              <a:gd name="connsiteX0" fmla="*/ 9759 w 10343"/>
              <a:gd name="connsiteY0" fmla="*/ 469 h 10170"/>
              <a:gd name="connsiteX1" fmla="*/ 5194 w 10343"/>
              <a:gd name="connsiteY1" fmla="*/ 212 h 10170"/>
              <a:gd name="connsiteX2" fmla="*/ 567 w 10343"/>
              <a:gd name="connsiteY2" fmla="*/ 426 h 10170"/>
              <a:gd name="connsiteX3" fmla="*/ 13 w 10343"/>
              <a:gd name="connsiteY3" fmla="*/ 5464 h 10170"/>
              <a:gd name="connsiteX4" fmla="*/ 638 w 10343"/>
              <a:gd name="connsiteY4" fmla="*/ 9808 h 10170"/>
              <a:gd name="connsiteX5" fmla="*/ 5176 w 10343"/>
              <a:gd name="connsiteY5" fmla="*/ 10118 h 10170"/>
              <a:gd name="connsiteX6" fmla="*/ 9853 w 10343"/>
              <a:gd name="connsiteY6" fmla="*/ 9665 h 10170"/>
              <a:gd name="connsiteX7" fmla="*/ 10341 w 10343"/>
              <a:gd name="connsiteY7" fmla="*/ 4972 h 10170"/>
              <a:gd name="connsiteX8" fmla="*/ 9759 w 10343"/>
              <a:gd name="connsiteY8" fmla="*/ 469 h 10170"/>
              <a:gd name="connsiteX0" fmla="*/ 9759 w 10344"/>
              <a:gd name="connsiteY0" fmla="*/ 469 h 10166"/>
              <a:gd name="connsiteX1" fmla="*/ 5194 w 10344"/>
              <a:gd name="connsiteY1" fmla="*/ 212 h 10166"/>
              <a:gd name="connsiteX2" fmla="*/ 567 w 10344"/>
              <a:gd name="connsiteY2" fmla="*/ 426 h 10166"/>
              <a:gd name="connsiteX3" fmla="*/ 13 w 10344"/>
              <a:gd name="connsiteY3" fmla="*/ 5464 h 10166"/>
              <a:gd name="connsiteX4" fmla="*/ 638 w 10344"/>
              <a:gd name="connsiteY4" fmla="*/ 9808 h 10166"/>
              <a:gd name="connsiteX5" fmla="*/ 5176 w 10344"/>
              <a:gd name="connsiteY5" fmla="*/ 10118 h 10166"/>
              <a:gd name="connsiteX6" fmla="*/ 9875 w 10344"/>
              <a:gd name="connsiteY6" fmla="*/ 9723 h 10166"/>
              <a:gd name="connsiteX7" fmla="*/ 10341 w 10344"/>
              <a:gd name="connsiteY7" fmla="*/ 4972 h 10166"/>
              <a:gd name="connsiteX8" fmla="*/ 9759 w 10344"/>
              <a:gd name="connsiteY8" fmla="*/ 469 h 10166"/>
              <a:gd name="connsiteX0" fmla="*/ 9759 w 10341"/>
              <a:gd name="connsiteY0" fmla="*/ 469 h 10166"/>
              <a:gd name="connsiteX1" fmla="*/ 5194 w 10341"/>
              <a:gd name="connsiteY1" fmla="*/ 212 h 10166"/>
              <a:gd name="connsiteX2" fmla="*/ 567 w 10341"/>
              <a:gd name="connsiteY2" fmla="*/ 426 h 10166"/>
              <a:gd name="connsiteX3" fmla="*/ 13 w 10341"/>
              <a:gd name="connsiteY3" fmla="*/ 5464 h 10166"/>
              <a:gd name="connsiteX4" fmla="*/ 638 w 10341"/>
              <a:gd name="connsiteY4" fmla="*/ 9808 h 10166"/>
              <a:gd name="connsiteX5" fmla="*/ 5176 w 10341"/>
              <a:gd name="connsiteY5" fmla="*/ 10118 h 10166"/>
              <a:gd name="connsiteX6" fmla="*/ 9875 w 10341"/>
              <a:gd name="connsiteY6" fmla="*/ 9723 h 10166"/>
              <a:gd name="connsiteX7" fmla="*/ 10341 w 10341"/>
              <a:gd name="connsiteY7" fmla="*/ 4972 h 10166"/>
              <a:gd name="connsiteX8" fmla="*/ 9759 w 10341"/>
              <a:gd name="connsiteY8" fmla="*/ 469 h 10166"/>
              <a:gd name="connsiteX0" fmla="*/ 9759 w 10414"/>
              <a:gd name="connsiteY0" fmla="*/ 469 h 10224"/>
              <a:gd name="connsiteX1" fmla="*/ 5194 w 10414"/>
              <a:gd name="connsiteY1" fmla="*/ 212 h 10224"/>
              <a:gd name="connsiteX2" fmla="*/ 567 w 10414"/>
              <a:gd name="connsiteY2" fmla="*/ 426 h 10224"/>
              <a:gd name="connsiteX3" fmla="*/ 13 w 10414"/>
              <a:gd name="connsiteY3" fmla="*/ 5464 h 10224"/>
              <a:gd name="connsiteX4" fmla="*/ 638 w 10414"/>
              <a:gd name="connsiteY4" fmla="*/ 9808 h 10224"/>
              <a:gd name="connsiteX5" fmla="*/ 5176 w 10414"/>
              <a:gd name="connsiteY5" fmla="*/ 10118 h 10224"/>
              <a:gd name="connsiteX6" fmla="*/ 9875 w 10414"/>
              <a:gd name="connsiteY6" fmla="*/ 9723 h 10224"/>
              <a:gd name="connsiteX7" fmla="*/ 10307 w 10414"/>
              <a:gd name="connsiteY7" fmla="*/ 5166 h 10224"/>
              <a:gd name="connsiteX8" fmla="*/ 9759 w 10414"/>
              <a:gd name="connsiteY8" fmla="*/ 469 h 10224"/>
              <a:gd name="connsiteX0" fmla="*/ 9759 w 10336"/>
              <a:gd name="connsiteY0" fmla="*/ 469 h 10166"/>
              <a:gd name="connsiteX1" fmla="*/ 5194 w 10336"/>
              <a:gd name="connsiteY1" fmla="*/ 212 h 10166"/>
              <a:gd name="connsiteX2" fmla="*/ 567 w 10336"/>
              <a:gd name="connsiteY2" fmla="*/ 426 h 10166"/>
              <a:gd name="connsiteX3" fmla="*/ 13 w 10336"/>
              <a:gd name="connsiteY3" fmla="*/ 5464 h 10166"/>
              <a:gd name="connsiteX4" fmla="*/ 638 w 10336"/>
              <a:gd name="connsiteY4" fmla="*/ 9808 h 10166"/>
              <a:gd name="connsiteX5" fmla="*/ 5176 w 10336"/>
              <a:gd name="connsiteY5" fmla="*/ 10118 h 10166"/>
              <a:gd name="connsiteX6" fmla="*/ 9875 w 10336"/>
              <a:gd name="connsiteY6" fmla="*/ 9723 h 10166"/>
              <a:gd name="connsiteX7" fmla="*/ 10307 w 10336"/>
              <a:gd name="connsiteY7" fmla="*/ 5166 h 10166"/>
              <a:gd name="connsiteX8" fmla="*/ 9759 w 10336"/>
              <a:gd name="connsiteY8" fmla="*/ 469 h 10166"/>
              <a:gd name="connsiteX0" fmla="*/ 9759 w 10315"/>
              <a:gd name="connsiteY0" fmla="*/ 469 h 10166"/>
              <a:gd name="connsiteX1" fmla="*/ 5194 w 10315"/>
              <a:gd name="connsiteY1" fmla="*/ 212 h 10166"/>
              <a:gd name="connsiteX2" fmla="*/ 567 w 10315"/>
              <a:gd name="connsiteY2" fmla="*/ 426 h 10166"/>
              <a:gd name="connsiteX3" fmla="*/ 13 w 10315"/>
              <a:gd name="connsiteY3" fmla="*/ 5464 h 10166"/>
              <a:gd name="connsiteX4" fmla="*/ 638 w 10315"/>
              <a:gd name="connsiteY4" fmla="*/ 9808 h 10166"/>
              <a:gd name="connsiteX5" fmla="*/ 5176 w 10315"/>
              <a:gd name="connsiteY5" fmla="*/ 10118 h 10166"/>
              <a:gd name="connsiteX6" fmla="*/ 9875 w 10315"/>
              <a:gd name="connsiteY6" fmla="*/ 9723 h 10166"/>
              <a:gd name="connsiteX7" fmla="*/ 10307 w 10315"/>
              <a:gd name="connsiteY7" fmla="*/ 5166 h 10166"/>
              <a:gd name="connsiteX8" fmla="*/ 9759 w 10315"/>
              <a:gd name="connsiteY8" fmla="*/ 469 h 10166"/>
              <a:gd name="connsiteX0" fmla="*/ 9759 w 10309"/>
              <a:gd name="connsiteY0" fmla="*/ 469 h 10158"/>
              <a:gd name="connsiteX1" fmla="*/ 5194 w 10309"/>
              <a:gd name="connsiteY1" fmla="*/ 212 h 10158"/>
              <a:gd name="connsiteX2" fmla="*/ 567 w 10309"/>
              <a:gd name="connsiteY2" fmla="*/ 426 h 10158"/>
              <a:gd name="connsiteX3" fmla="*/ 13 w 10309"/>
              <a:gd name="connsiteY3" fmla="*/ 5464 h 10158"/>
              <a:gd name="connsiteX4" fmla="*/ 638 w 10309"/>
              <a:gd name="connsiteY4" fmla="*/ 9808 h 10158"/>
              <a:gd name="connsiteX5" fmla="*/ 5176 w 10309"/>
              <a:gd name="connsiteY5" fmla="*/ 10118 h 10158"/>
              <a:gd name="connsiteX6" fmla="*/ 9819 w 10309"/>
              <a:gd name="connsiteY6" fmla="*/ 9840 h 10158"/>
              <a:gd name="connsiteX7" fmla="*/ 10307 w 10309"/>
              <a:gd name="connsiteY7" fmla="*/ 5166 h 10158"/>
              <a:gd name="connsiteX8" fmla="*/ 9759 w 10309"/>
              <a:gd name="connsiteY8" fmla="*/ 469 h 10158"/>
              <a:gd name="connsiteX0" fmla="*/ 9759 w 10307"/>
              <a:gd name="connsiteY0" fmla="*/ 469 h 10158"/>
              <a:gd name="connsiteX1" fmla="*/ 5194 w 10307"/>
              <a:gd name="connsiteY1" fmla="*/ 212 h 10158"/>
              <a:gd name="connsiteX2" fmla="*/ 567 w 10307"/>
              <a:gd name="connsiteY2" fmla="*/ 426 h 10158"/>
              <a:gd name="connsiteX3" fmla="*/ 13 w 10307"/>
              <a:gd name="connsiteY3" fmla="*/ 5464 h 10158"/>
              <a:gd name="connsiteX4" fmla="*/ 638 w 10307"/>
              <a:gd name="connsiteY4" fmla="*/ 9808 h 10158"/>
              <a:gd name="connsiteX5" fmla="*/ 5176 w 10307"/>
              <a:gd name="connsiteY5" fmla="*/ 10118 h 10158"/>
              <a:gd name="connsiteX6" fmla="*/ 9819 w 10307"/>
              <a:gd name="connsiteY6" fmla="*/ 9840 h 10158"/>
              <a:gd name="connsiteX7" fmla="*/ 10307 w 10307"/>
              <a:gd name="connsiteY7" fmla="*/ 5166 h 10158"/>
              <a:gd name="connsiteX8" fmla="*/ 9759 w 10307"/>
              <a:gd name="connsiteY8" fmla="*/ 469 h 10158"/>
              <a:gd name="connsiteX0" fmla="*/ 9765 w 10313"/>
              <a:gd name="connsiteY0" fmla="*/ 469 h 10158"/>
              <a:gd name="connsiteX1" fmla="*/ 5200 w 10313"/>
              <a:gd name="connsiteY1" fmla="*/ 212 h 10158"/>
              <a:gd name="connsiteX2" fmla="*/ 573 w 10313"/>
              <a:gd name="connsiteY2" fmla="*/ 426 h 10158"/>
              <a:gd name="connsiteX3" fmla="*/ 19 w 10313"/>
              <a:gd name="connsiteY3" fmla="*/ 5464 h 10158"/>
              <a:gd name="connsiteX4" fmla="*/ 722 w 10313"/>
              <a:gd name="connsiteY4" fmla="*/ 9808 h 10158"/>
              <a:gd name="connsiteX5" fmla="*/ 5182 w 10313"/>
              <a:gd name="connsiteY5" fmla="*/ 10118 h 10158"/>
              <a:gd name="connsiteX6" fmla="*/ 9825 w 10313"/>
              <a:gd name="connsiteY6" fmla="*/ 9840 h 10158"/>
              <a:gd name="connsiteX7" fmla="*/ 10313 w 10313"/>
              <a:gd name="connsiteY7" fmla="*/ 5166 h 10158"/>
              <a:gd name="connsiteX8" fmla="*/ 9765 w 10313"/>
              <a:gd name="connsiteY8" fmla="*/ 469 h 10158"/>
              <a:gd name="connsiteX0" fmla="*/ 9765 w 10313"/>
              <a:gd name="connsiteY0" fmla="*/ 469 h 10189"/>
              <a:gd name="connsiteX1" fmla="*/ 5200 w 10313"/>
              <a:gd name="connsiteY1" fmla="*/ 212 h 10189"/>
              <a:gd name="connsiteX2" fmla="*/ 573 w 10313"/>
              <a:gd name="connsiteY2" fmla="*/ 426 h 10189"/>
              <a:gd name="connsiteX3" fmla="*/ 19 w 10313"/>
              <a:gd name="connsiteY3" fmla="*/ 5464 h 10189"/>
              <a:gd name="connsiteX4" fmla="*/ 722 w 10313"/>
              <a:gd name="connsiteY4" fmla="*/ 9866 h 10189"/>
              <a:gd name="connsiteX5" fmla="*/ 5182 w 10313"/>
              <a:gd name="connsiteY5" fmla="*/ 10118 h 10189"/>
              <a:gd name="connsiteX6" fmla="*/ 9825 w 10313"/>
              <a:gd name="connsiteY6" fmla="*/ 9840 h 10189"/>
              <a:gd name="connsiteX7" fmla="*/ 10313 w 10313"/>
              <a:gd name="connsiteY7" fmla="*/ 5166 h 10189"/>
              <a:gd name="connsiteX8" fmla="*/ 9765 w 10313"/>
              <a:gd name="connsiteY8" fmla="*/ 469 h 10189"/>
              <a:gd name="connsiteX0" fmla="*/ 9765 w 10313"/>
              <a:gd name="connsiteY0" fmla="*/ 469 h 10154"/>
              <a:gd name="connsiteX1" fmla="*/ 5200 w 10313"/>
              <a:gd name="connsiteY1" fmla="*/ 212 h 10154"/>
              <a:gd name="connsiteX2" fmla="*/ 573 w 10313"/>
              <a:gd name="connsiteY2" fmla="*/ 426 h 10154"/>
              <a:gd name="connsiteX3" fmla="*/ 19 w 10313"/>
              <a:gd name="connsiteY3" fmla="*/ 5464 h 10154"/>
              <a:gd name="connsiteX4" fmla="*/ 722 w 10313"/>
              <a:gd name="connsiteY4" fmla="*/ 9866 h 10154"/>
              <a:gd name="connsiteX5" fmla="*/ 5182 w 10313"/>
              <a:gd name="connsiteY5" fmla="*/ 10118 h 10154"/>
              <a:gd name="connsiteX6" fmla="*/ 9825 w 10313"/>
              <a:gd name="connsiteY6" fmla="*/ 9840 h 10154"/>
              <a:gd name="connsiteX7" fmla="*/ 10313 w 10313"/>
              <a:gd name="connsiteY7" fmla="*/ 5166 h 10154"/>
              <a:gd name="connsiteX8" fmla="*/ 9765 w 10313"/>
              <a:gd name="connsiteY8" fmla="*/ 469 h 10154"/>
              <a:gd name="connsiteX0" fmla="*/ 9765 w 10313"/>
              <a:gd name="connsiteY0" fmla="*/ 469 h 10154"/>
              <a:gd name="connsiteX1" fmla="*/ 5200 w 10313"/>
              <a:gd name="connsiteY1" fmla="*/ 212 h 10154"/>
              <a:gd name="connsiteX2" fmla="*/ 573 w 10313"/>
              <a:gd name="connsiteY2" fmla="*/ 426 h 10154"/>
              <a:gd name="connsiteX3" fmla="*/ 19 w 10313"/>
              <a:gd name="connsiteY3" fmla="*/ 5464 h 10154"/>
              <a:gd name="connsiteX4" fmla="*/ 722 w 10313"/>
              <a:gd name="connsiteY4" fmla="*/ 9866 h 10154"/>
              <a:gd name="connsiteX5" fmla="*/ 5182 w 10313"/>
              <a:gd name="connsiteY5" fmla="*/ 10118 h 10154"/>
              <a:gd name="connsiteX6" fmla="*/ 9825 w 10313"/>
              <a:gd name="connsiteY6" fmla="*/ 9840 h 10154"/>
              <a:gd name="connsiteX7" fmla="*/ 10313 w 10313"/>
              <a:gd name="connsiteY7" fmla="*/ 5166 h 10154"/>
              <a:gd name="connsiteX8" fmla="*/ 9765 w 10313"/>
              <a:gd name="connsiteY8" fmla="*/ 469 h 10154"/>
              <a:gd name="connsiteX0" fmla="*/ 9765 w 10313"/>
              <a:gd name="connsiteY0" fmla="*/ 469 h 10154"/>
              <a:gd name="connsiteX1" fmla="*/ 5200 w 10313"/>
              <a:gd name="connsiteY1" fmla="*/ 212 h 10154"/>
              <a:gd name="connsiteX2" fmla="*/ 573 w 10313"/>
              <a:gd name="connsiteY2" fmla="*/ 426 h 10154"/>
              <a:gd name="connsiteX3" fmla="*/ 19 w 10313"/>
              <a:gd name="connsiteY3" fmla="*/ 5464 h 10154"/>
              <a:gd name="connsiteX4" fmla="*/ 722 w 10313"/>
              <a:gd name="connsiteY4" fmla="*/ 9866 h 10154"/>
              <a:gd name="connsiteX5" fmla="*/ 5182 w 10313"/>
              <a:gd name="connsiteY5" fmla="*/ 10118 h 10154"/>
              <a:gd name="connsiteX6" fmla="*/ 9825 w 10313"/>
              <a:gd name="connsiteY6" fmla="*/ 9840 h 10154"/>
              <a:gd name="connsiteX7" fmla="*/ 10313 w 10313"/>
              <a:gd name="connsiteY7" fmla="*/ 5166 h 10154"/>
              <a:gd name="connsiteX8" fmla="*/ 9765 w 10313"/>
              <a:gd name="connsiteY8" fmla="*/ 469 h 10154"/>
              <a:gd name="connsiteX0" fmla="*/ 9747 w 10295"/>
              <a:gd name="connsiteY0" fmla="*/ 469 h 10293"/>
              <a:gd name="connsiteX1" fmla="*/ 5182 w 10295"/>
              <a:gd name="connsiteY1" fmla="*/ 212 h 10293"/>
              <a:gd name="connsiteX2" fmla="*/ 555 w 10295"/>
              <a:gd name="connsiteY2" fmla="*/ 426 h 10293"/>
              <a:gd name="connsiteX3" fmla="*/ 102 w 10295"/>
              <a:gd name="connsiteY3" fmla="*/ 5445 h 10293"/>
              <a:gd name="connsiteX4" fmla="*/ 704 w 10295"/>
              <a:gd name="connsiteY4" fmla="*/ 9866 h 10293"/>
              <a:gd name="connsiteX5" fmla="*/ 5164 w 10295"/>
              <a:gd name="connsiteY5" fmla="*/ 10118 h 10293"/>
              <a:gd name="connsiteX6" fmla="*/ 9807 w 10295"/>
              <a:gd name="connsiteY6" fmla="*/ 9840 h 10293"/>
              <a:gd name="connsiteX7" fmla="*/ 10295 w 10295"/>
              <a:gd name="connsiteY7" fmla="*/ 5166 h 10293"/>
              <a:gd name="connsiteX8" fmla="*/ 9747 w 10295"/>
              <a:gd name="connsiteY8" fmla="*/ 469 h 10293"/>
              <a:gd name="connsiteX0" fmla="*/ 9708 w 10256"/>
              <a:gd name="connsiteY0" fmla="*/ 386 h 10210"/>
              <a:gd name="connsiteX1" fmla="*/ 5143 w 10256"/>
              <a:gd name="connsiteY1" fmla="*/ 129 h 10210"/>
              <a:gd name="connsiteX2" fmla="*/ 594 w 10256"/>
              <a:gd name="connsiteY2" fmla="*/ 479 h 10210"/>
              <a:gd name="connsiteX3" fmla="*/ 63 w 10256"/>
              <a:gd name="connsiteY3" fmla="*/ 5362 h 10210"/>
              <a:gd name="connsiteX4" fmla="*/ 665 w 10256"/>
              <a:gd name="connsiteY4" fmla="*/ 9783 h 10210"/>
              <a:gd name="connsiteX5" fmla="*/ 5125 w 10256"/>
              <a:gd name="connsiteY5" fmla="*/ 10035 h 10210"/>
              <a:gd name="connsiteX6" fmla="*/ 9768 w 10256"/>
              <a:gd name="connsiteY6" fmla="*/ 9757 h 10210"/>
              <a:gd name="connsiteX7" fmla="*/ 10256 w 10256"/>
              <a:gd name="connsiteY7" fmla="*/ 5083 h 10210"/>
              <a:gd name="connsiteX8" fmla="*/ 9708 w 10256"/>
              <a:gd name="connsiteY8" fmla="*/ 386 h 10210"/>
              <a:gd name="connsiteX0" fmla="*/ 9672 w 10220"/>
              <a:gd name="connsiteY0" fmla="*/ 386 h 10210"/>
              <a:gd name="connsiteX1" fmla="*/ 5107 w 10220"/>
              <a:gd name="connsiteY1" fmla="*/ 129 h 10210"/>
              <a:gd name="connsiteX2" fmla="*/ 558 w 10220"/>
              <a:gd name="connsiteY2" fmla="*/ 479 h 10210"/>
              <a:gd name="connsiteX3" fmla="*/ 27 w 10220"/>
              <a:gd name="connsiteY3" fmla="*/ 5362 h 10210"/>
              <a:gd name="connsiteX4" fmla="*/ 629 w 10220"/>
              <a:gd name="connsiteY4" fmla="*/ 9783 h 10210"/>
              <a:gd name="connsiteX5" fmla="*/ 5089 w 10220"/>
              <a:gd name="connsiteY5" fmla="*/ 10035 h 10210"/>
              <a:gd name="connsiteX6" fmla="*/ 9732 w 10220"/>
              <a:gd name="connsiteY6" fmla="*/ 9757 h 10210"/>
              <a:gd name="connsiteX7" fmla="*/ 10220 w 10220"/>
              <a:gd name="connsiteY7" fmla="*/ 5083 h 10210"/>
              <a:gd name="connsiteX8" fmla="*/ 9672 w 10220"/>
              <a:gd name="connsiteY8" fmla="*/ 386 h 10210"/>
              <a:gd name="connsiteX0" fmla="*/ 9672 w 10220"/>
              <a:gd name="connsiteY0" fmla="*/ 386 h 10210"/>
              <a:gd name="connsiteX1" fmla="*/ 5107 w 10220"/>
              <a:gd name="connsiteY1" fmla="*/ 129 h 10210"/>
              <a:gd name="connsiteX2" fmla="*/ 558 w 10220"/>
              <a:gd name="connsiteY2" fmla="*/ 479 h 10210"/>
              <a:gd name="connsiteX3" fmla="*/ 27 w 10220"/>
              <a:gd name="connsiteY3" fmla="*/ 5362 h 10210"/>
              <a:gd name="connsiteX4" fmla="*/ 629 w 10220"/>
              <a:gd name="connsiteY4" fmla="*/ 9783 h 10210"/>
              <a:gd name="connsiteX5" fmla="*/ 5089 w 10220"/>
              <a:gd name="connsiteY5" fmla="*/ 10035 h 10210"/>
              <a:gd name="connsiteX6" fmla="*/ 9732 w 10220"/>
              <a:gd name="connsiteY6" fmla="*/ 9757 h 10210"/>
              <a:gd name="connsiteX7" fmla="*/ 10220 w 10220"/>
              <a:gd name="connsiteY7" fmla="*/ 5083 h 10210"/>
              <a:gd name="connsiteX8" fmla="*/ 9672 w 10220"/>
              <a:gd name="connsiteY8" fmla="*/ 386 h 10210"/>
              <a:gd name="connsiteX0" fmla="*/ 9616 w 10220"/>
              <a:gd name="connsiteY0" fmla="*/ 410 h 10176"/>
              <a:gd name="connsiteX1" fmla="*/ 5107 w 10220"/>
              <a:gd name="connsiteY1" fmla="*/ 95 h 10176"/>
              <a:gd name="connsiteX2" fmla="*/ 558 w 10220"/>
              <a:gd name="connsiteY2" fmla="*/ 445 h 10176"/>
              <a:gd name="connsiteX3" fmla="*/ 27 w 10220"/>
              <a:gd name="connsiteY3" fmla="*/ 5328 h 10176"/>
              <a:gd name="connsiteX4" fmla="*/ 629 w 10220"/>
              <a:gd name="connsiteY4" fmla="*/ 9749 h 10176"/>
              <a:gd name="connsiteX5" fmla="*/ 5089 w 10220"/>
              <a:gd name="connsiteY5" fmla="*/ 10001 h 10176"/>
              <a:gd name="connsiteX6" fmla="*/ 9732 w 10220"/>
              <a:gd name="connsiteY6" fmla="*/ 9723 h 10176"/>
              <a:gd name="connsiteX7" fmla="*/ 10220 w 10220"/>
              <a:gd name="connsiteY7" fmla="*/ 5049 h 10176"/>
              <a:gd name="connsiteX8" fmla="*/ 9616 w 10220"/>
              <a:gd name="connsiteY8" fmla="*/ 410 h 10176"/>
              <a:gd name="connsiteX0" fmla="*/ 9616 w 10255"/>
              <a:gd name="connsiteY0" fmla="*/ 410 h 10177"/>
              <a:gd name="connsiteX1" fmla="*/ 5107 w 10255"/>
              <a:gd name="connsiteY1" fmla="*/ 95 h 10177"/>
              <a:gd name="connsiteX2" fmla="*/ 558 w 10255"/>
              <a:gd name="connsiteY2" fmla="*/ 445 h 10177"/>
              <a:gd name="connsiteX3" fmla="*/ 27 w 10255"/>
              <a:gd name="connsiteY3" fmla="*/ 5328 h 10177"/>
              <a:gd name="connsiteX4" fmla="*/ 629 w 10255"/>
              <a:gd name="connsiteY4" fmla="*/ 9749 h 10177"/>
              <a:gd name="connsiteX5" fmla="*/ 5089 w 10255"/>
              <a:gd name="connsiteY5" fmla="*/ 10001 h 10177"/>
              <a:gd name="connsiteX6" fmla="*/ 9732 w 10255"/>
              <a:gd name="connsiteY6" fmla="*/ 9723 h 10177"/>
              <a:gd name="connsiteX7" fmla="*/ 10142 w 10255"/>
              <a:gd name="connsiteY7" fmla="*/ 5049 h 10177"/>
              <a:gd name="connsiteX8" fmla="*/ 9616 w 10255"/>
              <a:gd name="connsiteY8" fmla="*/ 410 h 10177"/>
              <a:gd name="connsiteX0" fmla="*/ 9616 w 10233"/>
              <a:gd name="connsiteY0" fmla="*/ 410 h 10183"/>
              <a:gd name="connsiteX1" fmla="*/ 5107 w 10233"/>
              <a:gd name="connsiteY1" fmla="*/ 95 h 10183"/>
              <a:gd name="connsiteX2" fmla="*/ 558 w 10233"/>
              <a:gd name="connsiteY2" fmla="*/ 445 h 10183"/>
              <a:gd name="connsiteX3" fmla="*/ 27 w 10233"/>
              <a:gd name="connsiteY3" fmla="*/ 5328 h 10183"/>
              <a:gd name="connsiteX4" fmla="*/ 629 w 10233"/>
              <a:gd name="connsiteY4" fmla="*/ 9749 h 10183"/>
              <a:gd name="connsiteX5" fmla="*/ 5089 w 10233"/>
              <a:gd name="connsiteY5" fmla="*/ 10001 h 10183"/>
              <a:gd name="connsiteX6" fmla="*/ 9687 w 10233"/>
              <a:gd name="connsiteY6" fmla="*/ 9587 h 10183"/>
              <a:gd name="connsiteX7" fmla="*/ 10142 w 10233"/>
              <a:gd name="connsiteY7" fmla="*/ 5049 h 10183"/>
              <a:gd name="connsiteX8" fmla="*/ 9616 w 10233"/>
              <a:gd name="connsiteY8" fmla="*/ 410 h 10183"/>
              <a:gd name="connsiteX0" fmla="*/ 9616 w 10157"/>
              <a:gd name="connsiteY0" fmla="*/ 410 h 10183"/>
              <a:gd name="connsiteX1" fmla="*/ 5107 w 10157"/>
              <a:gd name="connsiteY1" fmla="*/ 95 h 10183"/>
              <a:gd name="connsiteX2" fmla="*/ 558 w 10157"/>
              <a:gd name="connsiteY2" fmla="*/ 445 h 10183"/>
              <a:gd name="connsiteX3" fmla="*/ 27 w 10157"/>
              <a:gd name="connsiteY3" fmla="*/ 5328 h 10183"/>
              <a:gd name="connsiteX4" fmla="*/ 629 w 10157"/>
              <a:gd name="connsiteY4" fmla="*/ 9749 h 10183"/>
              <a:gd name="connsiteX5" fmla="*/ 5089 w 10157"/>
              <a:gd name="connsiteY5" fmla="*/ 10001 h 10183"/>
              <a:gd name="connsiteX6" fmla="*/ 9687 w 10157"/>
              <a:gd name="connsiteY6" fmla="*/ 9587 h 10183"/>
              <a:gd name="connsiteX7" fmla="*/ 10142 w 10157"/>
              <a:gd name="connsiteY7" fmla="*/ 5049 h 10183"/>
              <a:gd name="connsiteX8" fmla="*/ 9616 w 10157"/>
              <a:gd name="connsiteY8" fmla="*/ 410 h 10183"/>
              <a:gd name="connsiteX0" fmla="*/ 9616 w 10146"/>
              <a:gd name="connsiteY0" fmla="*/ 410 h 10183"/>
              <a:gd name="connsiteX1" fmla="*/ 5107 w 10146"/>
              <a:gd name="connsiteY1" fmla="*/ 95 h 10183"/>
              <a:gd name="connsiteX2" fmla="*/ 558 w 10146"/>
              <a:gd name="connsiteY2" fmla="*/ 445 h 10183"/>
              <a:gd name="connsiteX3" fmla="*/ 27 w 10146"/>
              <a:gd name="connsiteY3" fmla="*/ 5328 h 10183"/>
              <a:gd name="connsiteX4" fmla="*/ 629 w 10146"/>
              <a:gd name="connsiteY4" fmla="*/ 9749 h 10183"/>
              <a:gd name="connsiteX5" fmla="*/ 5089 w 10146"/>
              <a:gd name="connsiteY5" fmla="*/ 10001 h 10183"/>
              <a:gd name="connsiteX6" fmla="*/ 9687 w 10146"/>
              <a:gd name="connsiteY6" fmla="*/ 9587 h 10183"/>
              <a:gd name="connsiteX7" fmla="*/ 10142 w 10146"/>
              <a:gd name="connsiteY7" fmla="*/ 5049 h 10183"/>
              <a:gd name="connsiteX8" fmla="*/ 9616 w 10146"/>
              <a:gd name="connsiteY8" fmla="*/ 410 h 10183"/>
              <a:gd name="connsiteX0" fmla="*/ 9616 w 10180"/>
              <a:gd name="connsiteY0" fmla="*/ 410 h 10186"/>
              <a:gd name="connsiteX1" fmla="*/ 5107 w 10180"/>
              <a:gd name="connsiteY1" fmla="*/ 95 h 10186"/>
              <a:gd name="connsiteX2" fmla="*/ 558 w 10180"/>
              <a:gd name="connsiteY2" fmla="*/ 445 h 10186"/>
              <a:gd name="connsiteX3" fmla="*/ 27 w 10180"/>
              <a:gd name="connsiteY3" fmla="*/ 5328 h 10186"/>
              <a:gd name="connsiteX4" fmla="*/ 629 w 10180"/>
              <a:gd name="connsiteY4" fmla="*/ 9749 h 10186"/>
              <a:gd name="connsiteX5" fmla="*/ 5089 w 10180"/>
              <a:gd name="connsiteY5" fmla="*/ 10001 h 10186"/>
              <a:gd name="connsiteX6" fmla="*/ 9822 w 10180"/>
              <a:gd name="connsiteY6" fmla="*/ 9529 h 10186"/>
              <a:gd name="connsiteX7" fmla="*/ 10142 w 10180"/>
              <a:gd name="connsiteY7" fmla="*/ 5049 h 10186"/>
              <a:gd name="connsiteX8" fmla="*/ 9616 w 10180"/>
              <a:gd name="connsiteY8" fmla="*/ 410 h 10186"/>
              <a:gd name="connsiteX0" fmla="*/ 9616 w 10153"/>
              <a:gd name="connsiteY0" fmla="*/ 410 h 10186"/>
              <a:gd name="connsiteX1" fmla="*/ 5107 w 10153"/>
              <a:gd name="connsiteY1" fmla="*/ 95 h 10186"/>
              <a:gd name="connsiteX2" fmla="*/ 558 w 10153"/>
              <a:gd name="connsiteY2" fmla="*/ 445 h 10186"/>
              <a:gd name="connsiteX3" fmla="*/ 27 w 10153"/>
              <a:gd name="connsiteY3" fmla="*/ 5328 h 10186"/>
              <a:gd name="connsiteX4" fmla="*/ 629 w 10153"/>
              <a:gd name="connsiteY4" fmla="*/ 9749 h 10186"/>
              <a:gd name="connsiteX5" fmla="*/ 5089 w 10153"/>
              <a:gd name="connsiteY5" fmla="*/ 10001 h 10186"/>
              <a:gd name="connsiteX6" fmla="*/ 9822 w 10153"/>
              <a:gd name="connsiteY6" fmla="*/ 9529 h 10186"/>
              <a:gd name="connsiteX7" fmla="*/ 10142 w 10153"/>
              <a:gd name="connsiteY7" fmla="*/ 5049 h 10186"/>
              <a:gd name="connsiteX8" fmla="*/ 9616 w 10153"/>
              <a:gd name="connsiteY8" fmla="*/ 410 h 10186"/>
              <a:gd name="connsiteX0" fmla="*/ 9612 w 10149"/>
              <a:gd name="connsiteY0" fmla="*/ 410 h 10094"/>
              <a:gd name="connsiteX1" fmla="*/ 5103 w 10149"/>
              <a:gd name="connsiteY1" fmla="*/ 95 h 10094"/>
              <a:gd name="connsiteX2" fmla="*/ 554 w 10149"/>
              <a:gd name="connsiteY2" fmla="*/ 445 h 10094"/>
              <a:gd name="connsiteX3" fmla="*/ 23 w 10149"/>
              <a:gd name="connsiteY3" fmla="*/ 5328 h 10094"/>
              <a:gd name="connsiteX4" fmla="*/ 636 w 10149"/>
              <a:gd name="connsiteY4" fmla="*/ 9594 h 10094"/>
              <a:gd name="connsiteX5" fmla="*/ 5085 w 10149"/>
              <a:gd name="connsiteY5" fmla="*/ 10001 h 10094"/>
              <a:gd name="connsiteX6" fmla="*/ 9818 w 10149"/>
              <a:gd name="connsiteY6" fmla="*/ 9529 h 10094"/>
              <a:gd name="connsiteX7" fmla="*/ 10138 w 10149"/>
              <a:gd name="connsiteY7" fmla="*/ 5049 h 10094"/>
              <a:gd name="connsiteX8" fmla="*/ 9612 w 10149"/>
              <a:gd name="connsiteY8" fmla="*/ 410 h 10094"/>
              <a:gd name="connsiteX0" fmla="*/ 9621 w 10158"/>
              <a:gd name="connsiteY0" fmla="*/ 410 h 10013"/>
              <a:gd name="connsiteX1" fmla="*/ 5112 w 10158"/>
              <a:gd name="connsiteY1" fmla="*/ 95 h 10013"/>
              <a:gd name="connsiteX2" fmla="*/ 563 w 10158"/>
              <a:gd name="connsiteY2" fmla="*/ 445 h 10013"/>
              <a:gd name="connsiteX3" fmla="*/ 32 w 10158"/>
              <a:gd name="connsiteY3" fmla="*/ 5328 h 10013"/>
              <a:gd name="connsiteX4" fmla="*/ 645 w 10158"/>
              <a:gd name="connsiteY4" fmla="*/ 9594 h 10013"/>
              <a:gd name="connsiteX5" fmla="*/ 5094 w 10158"/>
              <a:gd name="connsiteY5" fmla="*/ 10001 h 10013"/>
              <a:gd name="connsiteX6" fmla="*/ 9827 w 10158"/>
              <a:gd name="connsiteY6" fmla="*/ 9529 h 10013"/>
              <a:gd name="connsiteX7" fmla="*/ 10147 w 10158"/>
              <a:gd name="connsiteY7" fmla="*/ 5049 h 10013"/>
              <a:gd name="connsiteX8" fmla="*/ 9621 w 10158"/>
              <a:gd name="connsiteY8" fmla="*/ 410 h 10013"/>
              <a:gd name="connsiteX0" fmla="*/ 9606 w 10143"/>
              <a:gd name="connsiteY0" fmla="*/ 410 h 10033"/>
              <a:gd name="connsiteX1" fmla="*/ 5097 w 10143"/>
              <a:gd name="connsiteY1" fmla="*/ 95 h 10033"/>
              <a:gd name="connsiteX2" fmla="*/ 548 w 10143"/>
              <a:gd name="connsiteY2" fmla="*/ 445 h 10033"/>
              <a:gd name="connsiteX3" fmla="*/ 17 w 10143"/>
              <a:gd name="connsiteY3" fmla="*/ 5328 h 10033"/>
              <a:gd name="connsiteX4" fmla="*/ 675 w 10143"/>
              <a:gd name="connsiteY4" fmla="*/ 9652 h 10033"/>
              <a:gd name="connsiteX5" fmla="*/ 5079 w 10143"/>
              <a:gd name="connsiteY5" fmla="*/ 10001 h 10033"/>
              <a:gd name="connsiteX6" fmla="*/ 9812 w 10143"/>
              <a:gd name="connsiteY6" fmla="*/ 9529 h 10033"/>
              <a:gd name="connsiteX7" fmla="*/ 10132 w 10143"/>
              <a:gd name="connsiteY7" fmla="*/ 5049 h 10033"/>
              <a:gd name="connsiteX8" fmla="*/ 9606 w 10143"/>
              <a:gd name="connsiteY8" fmla="*/ 410 h 10033"/>
              <a:gd name="connsiteX0" fmla="*/ 9604 w 10292"/>
              <a:gd name="connsiteY0" fmla="*/ 410 h 10068"/>
              <a:gd name="connsiteX1" fmla="*/ 5095 w 10292"/>
              <a:gd name="connsiteY1" fmla="*/ 95 h 10068"/>
              <a:gd name="connsiteX2" fmla="*/ 546 w 10292"/>
              <a:gd name="connsiteY2" fmla="*/ 445 h 10068"/>
              <a:gd name="connsiteX3" fmla="*/ 15 w 10292"/>
              <a:gd name="connsiteY3" fmla="*/ 5328 h 10068"/>
              <a:gd name="connsiteX4" fmla="*/ 673 w 10292"/>
              <a:gd name="connsiteY4" fmla="*/ 9652 h 10068"/>
              <a:gd name="connsiteX5" fmla="*/ 5077 w 10292"/>
              <a:gd name="connsiteY5" fmla="*/ 9884 h 10068"/>
              <a:gd name="connsiteX6" fmla="*/ 9810 w 10292"/>
              <a:gd name="connsiteY6" fmla="*/ 9529 h 10068"/>
              <a:gd name="connsiteX7" fmla="*/ 10130 w 10292"/>
              <a:gd name="connsiteY7" fmla="*/ 5049 h 10068"/>
              <a:gd name="connsiteX8" fmla="*/ 9604 w 10292"/>
              <a:gd name="connsiteY8" fmla="*/ 410 h 10068"/>
              <a:gd name="connsiteX0" fmla="*/ 9604 w 10130"/>
              <a:gd name="connsiteY0" fmla="*/ 410 h 10068"/>
              <a:gd name="connsiteX1" fmla="*/ 5095 w 10130"/>
              <a:gd name="connsiteY1" fmla="*/ 95 h 10068"/>
              <a:gd name="connsiteX2" fmla="*/ 546 w 10130"/>
              <a:gd name="connsiteY2" fmla="*/ 445 h 10068"/>
              <a:gd name="connsiteX3" fmla="*/ 15 w 10130"/>
              <a:gd name="connsiteY3" fmla="*/ 5328 h 10068"/>
              <a:gd name="connsiteX4" fmla="*/ 673 w 10130"/>
              <a:gd name="connsiteY4" fmla="*/ 9652 h 10068"/>
              <a:gd name="connsiteX5" fmla="*/ 5077 w 10130"/>
              <a:gd name="connsiteY5" fmla="*/ 9884 h 10068"/>
              <a:gd name="connsiteX6" fmla="*/ 9810 w 10130"/>
              <a:gd name="connsiteY6" fmla="*/ 9529 h 10068"/>
              <a:gd name="connsiteX7" fmla="*/ 10130 w 10130"/>
              <a:gd name="connsiteY7" fmla="*/ 5049 h 10068"/>
              <a:gd name="connsiteX8" fmla="*/ 9604 w 10130"/>
              <a:gd name="connsiteY8" fmla="*/ 410 h 10068"/>
              <a:gd name="connsiteX0" fmla="*/ 9604 w 10130"/>
              <a:gd name="connsiteY0" fmla="*/ 410 h 10068"/>
              <a:gd name="connsiteX1" fmla="*/ 5095 w 10130"/>
              <a:gd name="connsiteY1" fmla="*/ 95 h 10068"/>
              <a:gd name="connsiteX2" fmla="*/ 546 w 10130"/>
              <a:gd name="connsiteY2" fmla="*/ 445 h 10068"/>
              <a:gd name="connsiteX3" fmla="*/ 15 w 10130"/>
              <a:gd name="connsiteY3" fmla="*/ 5328 h 10068"/>
              <a:gd name="connsiteX4" fmla="*/ 673 w 10130"/>
              <a:gd name="connsiteY4" fmla="*/ 9652 h 10068"/>
              <a:gd name="connsiteX5" fmla="*/ 5077 w 10130"/>
              <a:gd name="connsiteY5" fmla="*/ 9884 h 10068"/>
              <a:gd name="connsiteX6" fmla="*/ 9810 w 10130"/>
              <a:gd name="connsiteY6" fmla="*/ 9529 h 10068"/>
              <a:gd name="connsiteX7" fmla="*/ 10130 w 10130"/>
              <a:gd name="connsiteY7" fmla="*/ 5049 h 10068"/>
              <a:gd name="connsiteX8" fmla="*/ 9604 w 10130"/>
              <a:gd name="connsiteY8" fmla="*/ 410 h 10068"/>
              <a:gd name="connsiteX0" fmla="*/ 9604 w 10130"/>
              <a:gd name="connsiteY0" fmla="*/ 410 h 10068"/>
              <a:gd name="connsiteX1" fmla="*/ 5095 w 10130"/>
              <a:gd name="connsiteY1" fmla="*/ 95 h 10068"/>
              <a:gd name="connsiteX2" fmla="*/ 546 w 10130"/>
              <a:gd name="connsiteY2" fmla="*/ 445 h 10068"/>
              <a:gd name="connsiteX3" fmla="*/ 15 w 10130"/>
              <a:gd name="connsiteY3" fmla="*/ 5328 h 10068"/>
              <a:gd name="connsiteX4" fmla="*/ 673 w 10130"/>
              <a:gd name="connsiteY4" fmla="*/ 9652 h 10068"/>
              <a:gd name="connsiteX5" fmla="*/ 5077 w 10130"/>
              <a:gd name="connsiteY5" fmla="*/ 9884 h 10068"/>
              <a:gd name="connsiteX6" fmla="*/ 9810 w 10130"/>
              <a:gd name="connsiteY6" fmla="*/ 9529 h 10068"/>
              <a:gd name="connsiteX7" fmla="*/ 10130 w 10130"/>
              <a:gd name="connsiteY7" fmla="*/ 5049 h 10068"/>
              <a:gd name="connsiteX8" fmla="*/ 9604 w 10130"/>
              <a:gd name="connsiteY8" fmla="*/ 410 h 10068"/>
              <a:gd name="connsiteX0" fmla="*/ 9604 w 10132"/>
              <a:gd name="connsiteY0" fmla="*/ 410 h 10068"/>
              <a:gd name="connsiteX1" fmla="*/ 5095 w 10132"/>
              <a:gd name="connsiteY1" fmla="*/ 95 h 10068"/>
              <a:gd name="connsiteX2" fmla="*/ 546 w 10132"/>
              <a:gd name="connsiteY2" fmla="*/ 445 h 10068"/>
              <a:gd name="connsiteX3" fmla="*/ 15 w 10132"/>
              <a:gd name="connsiteY3" fmla="*/ 5328 h 10068"/>
              <a:gd name="connsiteX4" fmla="*/ 673 w 10132"/>
              <a:gd name="connsiteY4" fmla="*/ 9652 h 10068"/>
              <a:gd name="connsiteX5" fmla="*/ 5077 w 10132"/>
              <a:gd name="connsiteY5" fmla="*/ 9884 h 10068"/>
              <a:gd name="connsiteX6" fmla="*/ 9810 w 10132"/>
              <a:gd name="connsiteY6" fmla="*/ 9529 h 10068"/>
              <a:gd name="connsiteX7" fmla="*/ 10130 w 10132"/>
              <a:gd name="connsiteY7" fmla="*/ 5049 h 10068"/>
              <a:gd name="connsiteX8" fmla="*/ 9604 w 10132"/>
              <a:gd name="connsiteY8" fmla="*/ 410 h 10068"/>
              <a:gd name="connsiteX0" fmla="*/ 9604 w 10132"/>
              <a:gd name="connsiteY0" fmla="*/ 410 h 10004"/>
              <a:gd name="connsiteX1" fmla="*/ 5095 w 10132"/>
              <a:gd name="connsiteY1" fmla="*/ 95 h 10004"/>
              <a:gd name="connsiteX2" fmla="*/ 546 w 10132"/>
              <a:gd name="connsiteY2" fmla="*/ 445 h 10004"/>
              <a:gd name="connsiteX3" fmla="*/ 15 w 10132"/>
              <a:gd name="connsiteY3" fmla="*/ 5328 h 10004"/>
              <a:gd name="connsiteX4" fmla="*/ 673 w 10132"/>
              <a:gd name="connsiteY4" fmla="*/ 9652 h 10004"/>
              <a:gd name="connsiteX5" fmla="*/ 5077 w 10132"/>
              <a:gd name="connsiteY5" fmla="*/ 9884 h 10004"/>
              <a:gd name="connsiteX6" fmla="*/ 9810 w 10132"/>
              <a:gd name="connsiteY6" fmla="*/ 9529 h 10004"/>
              <a:gd name="connsiteX7" fmla="*/ 10130 w 10132"/>
              <a:gd name="connsiteY7" fmla="*/ 5049 h 10004"/>
              <a:gd name="connsiteX8" fmla="*/ 9604 w 10132"/>
              <a:gd name="connsiteY8" fmla="*/ 410 h 10004"/>
              <a:gd name="connsiteX0" fmla="*/ 9604 w 10132"/>
              <a:gd name="connsiteY0" fmla="*/ 410 h 9972"/>
              <a:gd name="connsiteX1" fmla="*/ 5095 w 10132"/>
              <a:gd name="connsiteY1" fmla="*/ 95 h 9972"/>
              <a:gd name="connsiteX2" fmla="*/ 546 w 10132"/>
              <a:gd name="connsiteY2" fmla="*/ 445 h 9972"/>
              <a:gd name="connsiteX3" fmla="*/ 15 w 10132"/>
              <a:gd name="connsiteY3" fmla="*/ 5328 h 9972"/>
              <a:gd name="connsiteX4" fmla="*/ 673 w 10132"/>
              <a:gd name="connsiteY4" fmla="*/ 9652 h 9972"/>
              <a:gd name="connsiteX5" fmla="*/ 5077 w 10132"/>
              <a:gd name="connsiteY5" fmla="*/ 9884 h 9972"/>
              <a:gd name="connsiteX6" fmla="*/ 9810 w 10132"/>
              <a:gd name="connsiteY6" fmla="*/ 9529 h 9972"/>
              <a:gd name="connsiteX7" fmla="*/ 10130 w 10132"/>
              <a:gd name="connsiteY7" fmla="*/ 5049 h 9972"/>
              <a:gd name="connsiteX8" fmla="*/ 9604 w 10132"/>
              <a:gd name="connsiteY8" fmla="*/ 410 h 9972"/>
              <a:gd name="connsiteX0" fmla="*/ 9479 w 10000"/>
              <a:gd name="connsiteY0" fmla="*/ 411 h 10031"/>
              <a:gd name="connsiteX1" fmla="*/ 5029 w 10000"/>
              <a:gd name="connsiteY1" fmla="*/ 95 h 10031"/>
              <a:gd name="connsiteX2" fmla="*/ 539 w 10000"/>
              <a:gd name="connsiteY2" fmla="*/ 446 h 10031"/>
              <a:gd name="connsiteX3" fmla="*/ 15 w 10000"/>
              <a:gd name="connsiteY3" fmla="*/ 5343 h 10031"/>
              <a:gd name="connsiteX4" fmla="*/ 664 w 10000"/>
              <a:gd name="connsiteY4" fmla="*/ 9679 h 10031"/>
              <a:gd name="connsiteX5" fmla="*/ 5011 w 10000"/>
              <a:gd name="connsiteY5" fmla="*/ 9912 h 10031"/>
              <a:gd name="connsiteX6" fmla="*/ 9682 w 10000"/>
              <a:gd name="connsiteY6" fmla="*/ 9556 h 10031"/>
              <a:gd name="connsiteX7" fmla="*/ 9998 w 10000"/>
              <a:gd name="connsiteY7" fmla="*/ 5063 h 10031"/>
              <a:gd name="connsiteX8" fmla="*/ 9479 w 10000"/>
              <a:gd name="connsiteY8" fmla="*/ 411 h 10031"/>
              <a:gd name="connsiteX0" fmla="*/ 9472 w 9993"/>
              <a:gd name="connsiteY0" fmla="*/ 411 h 10019"/>
              <a:gd name="connsiteX1" fmla="*/ 5022 w 9993"/>
              <a:gd name="connsiteY1" fmla="*/ 95 h 10019"/>
              <a:gd name="connsiteX2" fmla="*/ 532 w 9993"/>
              <a:gd name="connsiteY2" fmla="*/ 446 h 10019"/>
              <a:gd name="connsiteX3" fmla="*/ 8 w 9993"/>
              <a:gd name="connsiteY3" fmla="*/ 5343 h 10019"/>
              <a:gd name="connsiteX4" fmla="*/ 557 w 9993"/>
              <a:gd name="connsiteY4" fmla="*/ 9660 h 10019"/>
              <a:gd name="connsiteX5" fmla="*/ 5004 w 9993"/>
              <a:gd name="connsiteY5" fmla="*/ 9912 h 10019"/>
              <a:gd name="connsiteX6" fmla="*/ 9675 w 9993"/>
              <a:gd name="connsiteY6" fmla="*/ 9556 h 10019"/>
              <a:gd name="connsiteX7" fmla="*/ 9991 w 9993"/>
              <a:gd name="connsiteY7" fmla="*/ 5063 h 10019"/>
              <a:gd name="connsiteX8" fmla="*/ 9472 w 9993"/>
              <a:gd name="connsiteY8" fmla="*/ 411 h 10019"/>
              <a:gd name="connsiteX0" fmla="*/ 9472 w 9993"/>
              <a:gd name="connsiteY0" fmla="*/ 410 h 10000"/>
              <a:gd name="connsiteX1" fmla="*/ 5019 w 9993"/>
              <a:gd name="connsiteY1" fmla="*/ 95 h 10000"/>
              <a:gd name="connsiteX2" fmla="*/ 569 w 9993"/>
              <a:gd name="connsiteY2" fmla="*/ 523 h 10000"/>
              <a:gd name="connsiteX3" fmla="*/ 1 w 9993"/>
              <a:gd name="connsiteY3" fmla="*/ 5333 h 10000"/>
              <a:gd name="connsiteX4" fmla="*/ 550 w 9993"/>
              <a:gd name="connsiteY4" fmla="*/ 9642 h 10000"/>
              <a:gd name="connsiteX5" fmla="*/ 5001 w 9993"/>
              <a:gd name="connsiteY5" fmla="*/ 9893 h 10000"/>
              <a:gd name="connsiteX6" fmla="*/ 9675 w 9993"/>
              <a:gd name="connsiteY6" fmla="*/ 9538 h 10000"/>
              <a:gd name="connsiteX7" fmla="*/ 9991 w 9993"/>
              <a:gd name="connsiteY7" fmla="*/ 5053 h 10000"/>
              <a:gd name="connsiteX8" fmla="*/ 9472 w 9993"/>
              <a:gd name="connsiteY8" fmla="*/ 410 h 10000"/>
              <a:gd name="connsiteX0" fmla="*/ 9401 w 10000"/>
              <a:gd name="connsiteY0" fmla="*/ 436 h 9968"/>
              <a:gd name="connsiteX1" fmla="*/ 5023 w 10000"/>
              <a:gd name="connsiteY1" fmla="*/ 63 h 9968"/>
              <a:gd name="connsiteX2" fmla="*/ 569 w 10000"/>
              <a:gd name="connsiteY2" fmla="*/ 491 h 9968"/>
              <a:gd name="connsiteX3" fmla="*/ 1 w 10000"/>
              <a:gd name="connsiteY3" fmla="*/ 5301 h 9968"/>
              <a:gd name="connsiteX4" fmla="*/ 550 w 10000"/>
              <a:gd name="connsiteY4" fmla="*/ 9610 h 9968"/>
              <a:gd name="connsiteX5" fmla="*/ 5005 w 10000"/>
              <a:gd name="connsiteY5" fmla="*/ 9861 h 9968"/>
              <a:gd name="connsiteX6" fmla="*/ 9682 w 10000"/>
              <a:gd name="connsiteY6" fmla="*/ 9506 h 9968"/>
              <a:gd name="connsiteX7" fmla="*/ 9998 w 10000"/>
              <a:gd name="connsiteY7" fmla="*/ 5021 h 9968"/>
              <a:gd name="connsiteX8" fmla="*/ 9401 w 10000"/>
              <a:gd name="connsiteY8" fmla="*/ 436 h 9968"/>
              <a:gd name="connsiteX0" fmla="*/ 9456 w 10000"/>
              <a:gd name="connsiteY0" fmla="*/ 427 h 10010"/>
              <a:gd name="connsiteX1" fmla="*/ 5023 w 10000"/>
              <a:gd name="connsiteY1" fmla="*/ 73 h 10010"/>
              <a:gd name="connsiteX2" fmla="*/ 569 w 10000"/>
              <a:gd name="connsiteY2" fmla="*/ 503 h 10010"/>
              <a:gd name="connsiteX3" fmla="*/ 1 w 10000"/>
              <a:gd name="connsiteY3" fmla="*/ 5328 h 10010"/>
              <a:gd name="connsiteX4" fmla="*/ 550 w 10000"/>
              <a:gd name="connsiteY4" fmla="*/ 9651 h 10010"/>
              <a:gd name="connsiteX5" fmla="*/ 5005 w 10000"/>
              <a:gd name="connsiteY5" fmla="*/ 9903 h 10010"/>
              <a:gd name="connsiteX6" fmla="*/ 9682 w 10000"/>
              <a:gd name="connsiteY6" fmla="*/ 9547 h 10010"/>
              <a:gd name="connsiteX7" fmla="*/ 9998 w 10000"/>
              <a:gd name="connsiteY7" fmla="*/ 5047 h 10010"/>
              <a:gd name="connsiteX8" fmla="*/ 9456 w 10000"/>
              <a:gd name="connsiteY8" fmla="*/ 427 h 10010"/>
              <a:gd name="connsiteX0" fmla="*/ 9458 w 10002"/>
              <a:gd name="connsiteY0" fmla="*/ 427 h 10010"/>
              <a:gd name="connsiteX1" fmla="*/ 5025 w 10002"/>
              <a:gd name="connsiteY1" fmla="*/ 73 h 10010"/>
              <a:gd name="connsiteX2" fmla="*/ 549 w 10002"/>
              <a:gd name="connsiteY2" fmla="*/ 444 h 10010"/>
              <a:gd name="connsiteX3" fmla="*/ 3 w 10002"/>
              <a:gd name="connsiteY3" fmla="*/ 5328 h 10010"/>
              <a:gd name="connsiteX4" fmla="*/ 552 w 10002"/>
              <a:gd name="connsiteY4" fmla="*/ 9651 h 10010"/>
              <a:gd name="connsiteX5" fmla="*/ 5007 w 10002"/>
              <a:gd name="connsiteY5" fmla="*/ 9903 h 10010"/>
              <a:gd name="connsiteX6" fmla="*/ 9684 w 10002"/>
              <a:gd name="connsiteY6" fmla="*/ 9547 h 10010"/>
              <a:gd name="connsiteX7" fmla="*/ 10000 w 10002"/>
              <a:gd name="connsiteY7" fmla="*/ 5047 h 10010"/>
              <a:gd name="connsiteX8" fmla="*/ 9458 w 10002"/>
              <a:gd name="connsiteY8" fmla="*/ 427 h 10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002" h="10010">
                <a:moveTo>
                  <a:pt x="9458" y="427"/>
                </a:moveTo>
                <a:cubicBezTo>
                  <a:pt x="8572" y="-295"/>
                  <a:pt x="6666" y="129"/>
                  <a:pt x="5025" y="73"/>
                </a:cubicBezTo>
                <a:cubicBezTo>
                  <a:pt x="3396" y="171"/>
                  <a:pt x="1083" y="-233"/>
                  <a:pt x="549" y="444"/>
                </a:cubicBezTo>
                <a:cubicBezTo>
                  <a:pt x="-74" y="1234"/>
                  <a:pt x="3" y="3794"/>
                  <a:pt x="3" y="5328"/>
                </a:cubicBezTo>
                <a:cubicBezTo>
                  <a:pt x="3" y="6862"/>
                  <a:pt x="97" y="9146"/>
                  <a:pt x="552" y="9651"/>
                </a:cubicBezTo>
                <a:cubicBezTo>
                  <a:pt x="1098" y="10255"/>
                  <a:pt x="3483" y="9920"/>
                  <a:pt x="5007" y="9903"/>
                </a:cubicBezTo>
                <a:cubicBezTo>
                  <a:pt x="6529" y="9886"/>
                  <a:pt x="9205" y="10083"/>
                  <a:pt x="9684" y="9547"/>
                </a:cubicBezTo>
                <a:cubicBezTo>
                  <a:pt x="10021" y="9168"/>
                  <a:pt x="10007" y="6583"/>
                  <a:pt x="10000" y="5047"/>
                </a:cubicBezTo>
                <a:cubicBezTo>
                  <a:pt x="9993" y="3512"/>
                  <a:pt x="10017" y="949"/>
                  <a:pt x="9458" y="427"/>
                </a:cubicBezTo>
                <a:close/>
              </a:path>
            </a:pathLst>
          </a:custGeom>
          <a:solidFill>
            <a:schemeClr val="bg1"/>
          </a:solidFill>
          <a:ln w="22225"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9"/>
          <p:cNvSpPr>
            <a:spLocks/>
          </p:cNvSpPr>
          <p:nvPr/>
        </p:nvSpPr>
        <p:spPr bwMode="auto">
          <a:xfrm rot="5837788">
            <a:off x="5386246" y="2542677"/>
            <a:ext cx="3810067" cy="1946333"/>
          </a:xfrm>
          <a:custGeom>
            <a:avLst/>
            <a:gdLst>
              <a:gd name="T0" fmla="*/ 2466 w 2671"/>
              <a:gd name="T1" fmla="*/ 92 h 1682"/>
              <a:gd name="T2" fmla="*/ 200 w 2671"/>
              <a:gd name="T3" fmla="*/ 99 h 1682"/>
              <a:gd name="T4" fmla="*/ 169 w 2671"/>
              <a:gd name="T5" fmla="*/ 1583 h 1682"/>
              <a:gd name="T6" fmla="*/ 2481 w 2671"/>
              <a:gd name="T7" fmla="*/ 1562 h 1682"/>
              <a:gd name="T8" fmla="*/ 2466 w 2671"/>
              <a:gd name="T9" fmla="*/ 92 h 1682"/>
              <a:gd name="connsiteX0" fmla="*/ 9074 w 9535"/>
              <a:gd name="connsiteY0" fmla="*/ 447 h 9722"/>
              <a:gd name="connsiteX1" fmla="*/ 544 w 9535"/>
              <a:gd name="connsiteY1" fmla="*/ 264 h 9722"/>
              <a:gd name="connsiteX2" fmla="*/ 475 w 9535"/>
              <a:gd name="connsiteY2" fmla="*/ 9311 h 9722"/>
              <a:gd name="connsiteX3" fmla="*/ 9131 w 9535"/>
              <a:gd name="connsiteY3" fmla="*/ 9187 h 9722"/>
              <a:gd name="connsiteX4" fmla="*/ 9074 w 9535"/>
              <a:gd name="connsiteY4" fmla="*/ 447 h 9722"/>
              <a:gd name="connsiteX0" fmla="*/ 9519 w 10001"/>
              <a:gd name="connsiteY0" fmla="*/ 986 h 10526"/>
              <a:gd name="connsiteX1" fmla="*/ 5107 w 10001"/>
              <a:gd name="connsiteY1" fmla="*/ 519 h 10526"/>
              <a:gd name="connsiteX2" fmla="*/ 573 w 10001"/>
              <a:gd name="connsiteY2" fmla="*/ 798 h 10526"/>
              <a:gd name="connsiteX3" fmla="*/ 500 w 10001"/>
              <a:gd name="connsiteY3" fmla="*/ 10103 h 10526"/>
              <a:gd name="connsiteX4" fmla="*/ 9578 w 10001"/>
              <a:gd name="connsiteY4" fmla="*/ 9976 h 10526"/>
              <a:gd name="connsiteX5" fmla="*/ 9519 w 10001"/>
              <a:gd name="connsiteY5" fmla="*/ 986 h 10526"/>
              <a:gd name="connsiteX0" fmla="*/ 9561 w 10043"/>
              <a:gd name="connsiteY0" fmla="*/ 870 h 10410"/>
              <a:gd name="connsiteX1" fmla="*/ 5149 w 10043"/>
              <a:gd name="connsiteY1" fmla="*/ 403 h 10410"/>
              <a:gd name="connsiteX2" fmla="*/ 533 w 10043"/>
              <a:gd name="connsiteY2" fmla="*/ 862 h 10410"/>
              <a:gd name="connsiteX3" fmla="*/ 542 w 10043"/>
              <a:gd name="connsiteY3" fmla="*/ 9987 h 10410"/>
              <a:gd name="connsiteX4" fmla="*/ 9620 w 10043"/>
              <a:gd name="connsiteY4" fmla="*/ 9860 h 10410"/>
              <a:gd name="connsiteX5" fmla="*/ 9561 w 10043"/>
              <a:gd name="connsiteY5" fmla="*/ 870 h 10410"/>
              <a:gd name="connsiteX0" fmla="*/ 9572 w 10054"/>
              <a:gd name="connsiteY0" fmla="*/ 835 h 10375"/>
              <a:gd name="connsiteX1" fmla="*/ 5160 w 10054"/>
              <a:gd name="connsiteY1" fmla="*/ 368 h 10375"/>
              <a:gd name="connsiteX2" fmla="*/ 544 w 10054"/>
              <a:gd name="connsiteY2" fmla="*/ 827 h 10375"/>
              <a:gd name="connsiteX3" fmla="*/ 553 w 10054"/>
              <a:gd name="connsiteY3" fmla="*/ 9952 h 10375"/>
              <a:gd name="connsiteX4" fmla="*/ 9631 w 10054"/>
              <a:gd name="connsiteY4" fmla="*/ 9825 h 10375"/>
              <a:gd name="connsiteX5" fmla="*/ 9572 w 10054"/>
              <a:gd name="connsiteY5" fmla="*/ 835 h 10375"/>
              <a:gd name="connsiteX0" fmla="*/ 9532 w 10014"/>
              <a:gd name="connsiteY0" fmla="*/ 835 h 10375"/>
              <a:gd name="connsiteX1" fmla="*/ 5120 w 10014"/>
              <a:gd name="connsiteY1" fmla="*/ 368 h 10375"/>
              <a:gd name="connsiteX2" fmla="*/ 504 w 10014"/>
              <a:gd name="connsiteY2" fmla="*/ 827 h 10375"/>
              <a:gd name="connsiteX3" fmla="*/ 513 w 10014"/>
              <a:gd name="connsiteY3" fmla="*/ 9952 h 10375"/>
              <a:gd name="connsiteX4" fmla="*/ 9591 w 10014"/>
              <a:gd name="connsiteY4" fmla="*/ 9825 h 10375"/>
              <a:gd name="connsiteX5" fmla="*/ 9532 w 10014"/>
              <a:gd name="connsiteY5" fmla="*/ 835 h 10375"/>
              <a:gd name="connsiteX0" fmla="*/ 9532 w 10014"/>
              <a:gd name="connsiteY0" fmla="*/ 653 h 10193"/>
              <a:gd name="connsiteX1" fmla="*/ 5120 w 10014"/>
              <a:gd name="connsiteY1" fmla="*/ 186 h 10193"/>
              <a:gd name="connsiteX2" fmla="*/ 504 w 10014"/>
              <a:gd name="connsiteY2" fmla="*/ 645 h 10193"/>
              <a:gd name="connsiteX3" fmla="*/ 513 w 10014"/>
              <a:gd name="connsiteY3" fmla="*/ 9770 h 10193"/>
              <a:gd name="connsiteX4" fmla="*/ 9591 w 10014"/>
              <a:gd name="connsiteY4" fmla="*/ 9643 h 10193"/>
              <a:gd name="connsiteX5" fmla="*/ 9532 w 10014"/>
              <a:gd name="connsiteY5" fmla="*/ 653 h 10193"/>
              <a:gd name="connsiteX0" fmla="*/ 9532 w 10014"/>
              <a:gd name="connsiteY0" fmla="*/ 579 h 10119"/>
              <a:gd name="connsiteX1" fmla="*/ 5120 w 10014"/>
              <a:gd name="connsiteY1" fmla="*/ 112 h 10119"/>
              <a:gd name="connsiteX2" fmla="*/ 504 w 10014"/>
              <a:gd name="connsiteY2" fmla="*/ 571 h 10119"/>
              <a:gd name="connsiteX3" fmla="*/ 513 w 10014"/>
              <a:gd name="connsiteY3" fmla="*/ 9696 h 10119"/>
              <a:gd name="connsiteX4" fmla="*/ 9591 w 10014"/>
              <a:gd name="connsiteY4" fmla="*/ 9569 h 10119"/>
              <a:gd name="connsiteX5" fmla="*/ 9532 w 10014"/>
              <a:gd name="connsiteY5" fmla="*/ 579 h 10119"/>
              <a:gd name="connsiteX0" fmla="*/ 9560 w 10042"/>
              <a:gd name="connsiteY0" fmla="*/ 783 h 10323"/>
              <a:gd name="connsiteX1" fmla="*/ 5132 w 10042"/>
              <a:gd name="connsiteY1" fmla="*/ 521 h 10323"/>
              <a:gd name="connsiteX2" fmla="*/ 532 w 10042"/>
              <a:gd name="connsiteY2" fmla="*/ 775 h 10323"/>
              <a:gd name="connsiteX3" fmla="*/ 541 w 10042"/>
              <a:gd name="connsiteY3" fmla="*/ 9900 h 10323"/>
              <a:gd name="connsiteX4" fmla="*/ 9619 w 10042"/>
              <a:gd name="connsiteY4" fmla="*/ 9773 h 10323"/>
              <a:gd name="connsiteX5" fmla="*/ 9560 w 10042"/>
              <a:gd name="connsiteY5" fmla="*/ 783 h 10323"/>
              <a:gd name="connsiteX0" fmla="*/ 9562 w 10044"/>
              <a:gd name="connsiteY0" fmla="*/ 560 h 10100"/>
              <a:gd name="connsiteX1" fmla="*/ 5134 w 10044"/>
              <a:gd name="connsiteY1" fmla="*/ 298 h 10100"/>
              <a:gd name="connsiteX2" fmla="*/ 534 w 10044"/>
              <a:gd name="connsiteY2" fmla="*/ 552 h 10100"/>
              <a:gd name="connsiteX3" fmla="*/ 543 w 10044"/>
              <a:gd name="connsiteY3" fmla="*/ 9677 h 10100"/>
              <a:gd name="connsiteX4" fmla="*/ 9621 w 10044"/>
              <a:gd name="connsiteY4" fmla="*/ 9550 h 10100"/>
              <a:gd name="connsiteX5" fmla="*/ 9562 w 10044"/>
              <a:gd name="connsiteY5" fmla="*/ 560 h 10100"/>
              <a:gd name="connsiteX0" fmla="*/ 9598 w 10080"/>
              <a:gd name="connsiteY0" fmla="*/ 482 h 10022"/>
              <a:gd name="connsiteX1" fmla="*/ 5170 w 10080"/>
              <a:gd name="connsiteY1" fmla="*/ 220 h 10022"/>
              <a:gd name="connsiteX2" fmla="*/ 504 w 10080"/>
              <a:gd name="connsiteY2" fmla="*/ 602 h 10022"/>
              <a:gd name="connsiteX3" fmla="*/ 579 w 10080"/>
              <a:gd name="connsiteY3" fmla="*/ 9599 h 10022"/>
              <a:gd name="connsiteX4" fmla="*/ 9657 w 10080"/>
              <a:gd name="connsiteY4" fmla="*/ 9472 h 10022"/>
              <a:gd name="connsiteX5" fmla="*/ 9598 w 10080"/>
              <a:gd name="connsiteY5" fmla="*/ 482 h 10022"/>
              <a:gd name="connsiteX0" fmla="*/ 9553 w 10035"/>
              <a:gd name="connsiteY0" fmla="*/ 453 h 9993"/>
              <a:gd name="connsiteX1" fmla="*/ 5125 w 10035"/>
              <a:gd name="connsiteY1" fmla="*/ 191 h 9993"/>
              <a:gd name="connsiteX2" fmla="*/ 459 w 10035"/>
              <a:gd name="connsiteY2" fmla="*/ 573 h 9993"/>
              <a:gd name="connsiteX3" fmla="*/ 534 w 10035"/>
              <a:gd name="connsiteY3" fmla="*/ 9570 h 9993"/>
              <a:gd name="connsiteX4" fmla="*/ 9612 w 10035"/>
              <a:gd name="connsiteY4" fmla="*/ 9443 h 9993"/>
              <a:gd name="connsiteX5" fmla="*/ 9553 w 10035"/>
              <a:gd name="connsiteY5" fmla="*/ 453 h 9993"/>
              <a:gd name="connsiteX0" fmla="*/ 9520 w 10000"/>
              <a:gd name="connsiteY0" fmla="*/ 453 h 10000"/>
              <a:gd name="connsiteX1" fmla="*/ 5107 w 10000"/>
              <a:gd name="connsiteY1" fmla="*/ 191 h 10000"/>
              <a:gd name="connsiteX2" fmla="*/ 457 w 10000"/>
              <a:gd name="connsiteY2" fmla="*/ 573 h 10000"/>
              <a:gd name="connsiteX3" fmla="*/ 532 w 10000"/>
              <a:gd name="connsiteY3" fmla="*/ 9577 h 10000"/>
              <a:gd name="connsiteX4" fmla="*/ 9578 w 10000"/>
              <a:gd name="connsiteY4" fmla="*/ 9450 h 10000"/>
              <a:gd name="connsiteX5" fmla="*/ 9520 w 10000"/>
              <a:gd name="connsiteY5" fmla="*/ 453 h 10000"/>
              <a:gd name="connsiteX0" fmla="*/ 9520 w 10000"/>
              <a:gd name="connsiteY0" fmla="*/ 445 h 9992"/>
              <a:gd name="connsiteX1" fmla="*/ 5107 w 10000"/>
              <a:gd name="connsiteY1" fmla="*/ 183 h 9992"/>
              <a:gd name="connsiteX2" fmla="*/ 457 w 10000"/>
              <a:gd name="connsiteY2" fmla="*/ 565 h 9992"/>
              <a:gd name="connsiteX3" fmla="*/ 532 w 10000"/>
              <a:gd name="connsiteY3" fmla="*/ 9569 h 9992"/>
              <a:gd name="connsiteX4" fmla="*/ 9578 w 10000"/>
              <a:gd name="connsiteY4" fmla="*/ 9442 h 9992"/>
              <a:gd name="connsiteX5" fmla="*/ 9520 w 10000"/>
              <a:gd name="connsiteY5" fmla="*/ 445 h 9992"/>
              <a:gd name="connsiteX0" fmla="*/ 9561 w 10041"/>
              <a:gd name="connsiteY0" fmla="*/ 695 h 10250"/>
              <a:gd name="connsiteX1" fmla="*/ 5115 w 10041"/>
              <a:gd name="connsiteY1" fmla="*/ 356 h 10250"/>
              <a:gd name="connsiteX2" fmla="*/ 498 w 10041"/>
              <a:gd name="connsiteY2" fmla="*/ 815 h 10250"/>
              <a:gd name="connsiteX3" fmla="*/ 573 w 10041"/>
              <a:gd name="connsiteY3" fmla="*/ 9827 h 10250"/>
              <a:gd name="connsiteX4" fmla="*/ 9619 w 10041"/>
              <a:gd name="connsiteY4" fmla="*/ 9700 h 10250"/>
              <a:gd name="connsiteX5" fmla="*/ 9561 w 10041"/>
              <a:gd name="connsiteY5" fmla="*/ 695 h 10250"/>
              <a:gd name="connsiteX0" fmla="*/ 9561 w 9999"/>
              <a:gd name="connsiteY0" fmla="*/ 695 h 10250"/>
              <a:gd name="connsiteX1" fmla="*/ 5115 w 9999"/>
              <a:gd name="connsiteY1" fmla="*/ 356 h 10250"/>
              <a:gd name="connsiteX2" fmla="*/ 498 w 9999"/>
              <a:gd name="connsiteY2" fmla="*/ 815 h 10250"/>
              <a:gd name="connsiteX3" fmla="*/ 573 w 9999"/>
              <a:gd name="connsiteY3" fmla="*/ 9827 h 10250"/>
              <a:gd name="connsiteX4" fmla="*/ 9619 w 9999"/>
              <a:gd name="connsiteY4" fmla="*/ 9700 h 10250"/>
              <a:gd name="connsiteX5" fmla="*/ 9561 w 9999"/>
              <a:gd name="connsiteY5" fmla="*/ 695 h 10250"/>
              <a:gd name="connsiteX0" fmla="*/ 9562 w 10000"/>
              <a:gd name="connsiteY0" fmla="*/ 678 h 10000"/>
              <a:gd name="connsiteX1" fmla="*/ 5116 w 10000"/>
              <a:gd name="connsiteY1" fmla="*/ 347 h 10000"/>
              <a:gd name="connsiteX2" fmla="*/ 498 w 10000"/>
              <a:gd name="connsiteY2" fmla="*/ 795 h 10000"/>
              <a:gd name="connsiteX3" fmla="*/ 573 w 10000"/>
              <a:gd name="connsiteY3" fmla="*/ 9587 h 10000"/>
              <a:gd name="connsiteX4" fmla="*/ 9620 w 10000"/>
              <a:gd name="connsiteY4" fmla="*/ 9463 h 10000"/>
              <a:gd name="connsiteX5" fmla="*/ 9562 w 10000"/>
              <a:gd name="connsiteY5" fmla="*/ 678 h 10000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604 w 10042"/>
              <a:gd name="connsiteY0" fmla="*/ 678 h 10231"/>
              <a:gd name="connsiteX1" fmla="*/ 5158 w 10042"/>
              <a:gd name="connsiteY1" fmla="*/ 347 h 10231"/>
              <a:gd name="connsiteX2" fmla="*/ 540 w 10042"/>
              <a:gd name="connsiteY2" fmla="*/ 795 h 10231"/>
              <a:gd name="connsiteX3" fmla="*/ 615 w 10042"/>
              <a:gd name="connsiteY3" fmla="*/ 9587 h 10231"/>
              <a:gd name="connsiteX4" fmla="*/ 5174 w 10042"/>
              <a:gd name="connsiteY4" fmla="*/ 10029 h 10231"/>
              <a:gd name="connsiteX5" fmla="*/ 9662 w 10042"/>
              <a:gd name="connsiteY5" fmla="*/ 9463 h 10231"/>
              <a:gd name="connsiteX6" fmla="*/ 9604 w 10042"/>
              <a:gd name="connsiteY6" fmla="*/ 678 h 10231"/>
              <a:gd name="connsiteX0" fmla="*/ 9631 w 10069"/>
              <a:gd name="connsiteY0" fmla="*/ 685 h 10297"/>
              <a:gd name="connsiteX1" fmla="*/ 5185 w 10069"/>
              <a:gd name="connsiteY1" fmla="*/ 354 h 10297"/>
              <a:gd name="connsiteX2" fmla="*/ 567 w 10069"/>
              <a:gd name="connsiteY2" fmla="*/ 802 h 10297"/>
              <a:gd name="connsiteX3" fmla="*/ 593 w 10069"/>
              <a:gd name="connsiteY3" fmla="*/ 9694 h 10297"/>
              <a:gd name="connsiteX4" fmla="*/ 5201 w 10069"/>
              <a:gd name="connsiteY4" fmla="*/ 10036 h 10297"/>
              <a:gd name="connsiteX5" fmla="*/ 9689 w 10069"/>
              <a:gd name="connsiteY5" fmla="*/ 9470 h 10297"/>
              <a:gd name="connsiteX6" fmla="*/ 9631 w 10069"/>
              <a:gd name="connsiteY6" fmla="*/ 685 h 10297"/>
              <a:gd name="connsiteX0" fmla="*/ 9642 w 10080"/>
              <a:gd name="connsiteY0" fmla="*/ 685 h 10204"/>
              <a:gd name="connsiteX1" fmla="*/ 5196 w 10080"/>
              <a:gd name="connsiteY1" fmla="*/ 354 h 10204"/>
              <a:gd name="connsiteX2" fmla="*/ 578 w 10080"/>
              <a:gd name="connsiteY2" fmla="*/ 802 h 10204"/>
              <a:gd name="connsiteX3" fmla="*/ 604 w 10080"/>
              <a:gd name="connsiteY3" fmla="*/ 9694 h 10204"/>
              <a:gd name="connsiteX4" fmla="*/ 5212 w 10080"/>
              <a:gd name="connsiteY4" fmla="*/ 10036 h 10204"/>
              <a:gd name="connsiteX5" fmla="*/ 9700 w 10080"/>
              <a:gd name="connsiteY5" fmla="*/ 9470 h 10204"/>
              <a:gd name="connsiteX6" fmla="*/ 9642 w 10080"/>
              <a:gd name="connsiteY6" fmla="*/ 685 h 10204"/>
              <a:gd name="connsiteX0" fmla="*/ 9642 w 10204"/>
              <a:gd name="connsiteY0" fmla="*/ 772 h 10409"/>
              <a:gd name="connsiteX1" fmla="*/ 5196 w 10204"/>
              <a:gd name="connsiteY1" fmla="*/ 441 h 10409"/>
              <a:gd name="connsiteX2" fmla="*/ 578 w 10204"/>
              <a:gd name="connsiteY2" fmla="*/ 889 h 10409"/>
              <a:gd name="connsiteX3" fmla="*/ 604 w 10204"/>
              <a:gd name="connsiteY3" fmla="*/ 9781 h 10409"/>
              <a:gd name="connsiteX4" fmla="*/ 5212 w 10204"/>
              <a:gd name="connsiteY4" fmla="*/ 10123 h 10409"/>
              <a:gd name="connsiteX5" fmla="*/ 9651 w 10204"/>
              <a:gd name="connsiteY5" fmla="*/ 9758 h 10409"/>
              <a:gd name="connsiteX6" fmla="*/ 9642 w 10204"/>
              <a:gd name="connsiteY6" fmla="*/ 772 h 10409"/>
              <a:gd name="connsiteX0" fmla="*/ 9642 w 10230"/>
              <a:gd name="connsiteY0" fmla="*/ 772 h 10250"/>
              <a:gd name="connsiteX1" fmla="*/ 5196 w 10230"/>
              <a:gd name="connsiteY1" fmla="*/ 441 h 10250"/>
              <a:gd name="connsiteX2" fmla="*/ 578 w 10230"/>
              <a:gd name="connsiteY2" fmla="*/ 889 h 10250"/>
              <a:gd name="connsiteX3" fmla="*/ 604 w 10230"/>
              <a:gd name="connsiteY3" fmla="*/ 9781 h 10250"/>
              <a:gd name="connsiteX4" fmla="*/ 5212 w 10230"/>
              <a:gd name="connsiteY4" fmla="*/ 10123 h 10250"/>
              <a:gd name="connsiteX5" fmla="*/ 9651 w 10230"/>
              <a:gd name="connsiteY5" fmla="*/ 9758 h 10250"/>
              <a:gd name="connsiteX6" fmla="*/ 9642 w 10230"/>
              <a:gd name="connsiteY6" fmla="*/ 772 h 10250"/>
              <a:gd name="connsiteX0" fmla="*/ 9642 w 10133"/>
              <a:gd name="connsiteY0" fmla="*/ 772 h 10250"/>
              <a:gd name="connsiteX1" fmla="*/ 5196 w 10133"/>
              <a:gd name="connsiteY1" fmla="*/ 441 h 10250"/>
              <a:gd name="connsiteX2" fmla="*/ 578 w 10133"/>
              <a:gd name="connsiteY2" fmla="*/ 889 h 10250"/>
              <a:gd name="connsiteX3" fmla="*/ 604 w 10133"/>
              <a:gd name="connsiteY3" fmla="*/ 9781 h 10250"/>
              <a:gd name="connsiteX4" fmla="*/ 5212 w 10133"/>
              <a:gd name="connsiteY4" fmla="*/ 10123 h 10250"/>
              <a:gd name="connsiteX5" fmla="*/ 9651 w 10133"/>
              <a:gd name="connsiteY5" fmla="*/ 9758 h 10250"/>
              <a:gd name="connsiteX6" fmla="*/ 9642 w 10133"/>
              <a:gd name="connsiteY6" fmla="*/ 772 h 10250"/>
              <a:gd name="connsiteX0" fmla="*/ 9642 w 10150"/>
              <a:gd name="connsiteY0" fmla="*/ 779 h 10263"/>
              <a:gd name="connsiteX1" fmla="*/ 5196 w 10150"/>
              <a:gd name="connsiteY1" fmla="*/ 448 h 10263"/>
              <a:gd name="connsiteX2" fmla="*/ 578 w 10150"/>
              <a:gd name="connsiteY2" fmla="*/ 896 h 10263"/>
              <a:gd name="connsiteX3" fmla="*/ 604 w 10150"/>
              <a:gd name="connsiteY3" fmla="*/ 9788 h 10263"/>
              <a:gd name="connsiteX4" fmla="*/ 5212 w 10150"/>
              <a:gd name="connsiteY4" fmla="*/ 10130 h 10263"/>
              <a:gd name="connsiteX5" fmla="*/ 9684 w 10150"/>
              <a:gd name="connsiteY5" fmla="*/ 9865 h 10263"/>
              <a:gd name="connsiteX6" fmla="*/ 9642 w 10150"/>
              <a:gd name="connsiteY6" fmla="*/ 779 h 10263"/>
              <a:gd name="connsiteX0" fmla="*/ 9642 w 10204"/>
              <a:gd name="connsiteY0" fmla="*/ 779 h 10257"/>
              <a:gd name="connsiteX1" fmla="*/ 5196 w 10204"/>
              <a:gd name="connsiteY1" fmla="*/ 448 h 10257"/>
              <a:gd name="connsiteX2" fmla="*/ 578 w 10204"/>
              <a:gd name="connsiteY2" fmla="*/ 896 h 10257"/>
              <a:gd name="connsiteX3" fmla="*/ 604 w 10204"/>
              <a:gd name="connsiteY3" fmla="*/ 9788 h 10257"/>
              <a:gd name="connsiteX4" fmla="*/ 5212 w 10204"/>
              <a:gd name="connsiteY4" fmla="*/ 10130 h 10257"/>
              <a:gd name="connsiteX5" fmla="*/ 9684 w 10204"/>
              <a:gd name="connsiteY5" fmla="*/ 9865 h 10257"/>
              <a:gd name="connsiteX6" fmla="*/ 9642 w 10204"/>
              <a:gd name="connsiteY6" fmla="*/ 779 h 10257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23"/>
              <a:gd name="connsiteY0" fmla="*/ 686 h 10164"/>
              <a:gd name="connsiteX1" fmla="*/ 5196 w 10223"/>
              <a:gd name="connsiteY1" fmla="*/ 355 h 10164"/>
              <a:gd name="connsiteX2" fmla="*/ 578 w 10223"/>
              <a:gd name="connsiteY2" fmla="*/ 803 h 10164"/>
              <a:gd name="connsiteX3" fmla="*/ 604 w 10223"/>
              <a:gd name="connsiteY3" fmla="*/ 9695 h 10164"/>
              <a:gd name="connsiteX4" fmla="*/ 5212 w 10223"/>
              <a:gd name="connsiteY4" fmla="*/ 10037 h 10164"/>
              <a:gd name="connsiteX5" fmla="*/ 9684 w 10223"/>
              <a:gd name="connsiteY5" fmla="*/ 9772 h 10164"/>
              <a:gd name="connsiteX6" fmla="*/ 10111 w 10223"/>
              <a:gd name="connsiteY6" fmla="*/ 5246 h 10164"/>
              <a:gd name="connsiteX7" fmla="*/ 9642 w 10223"/>
              <a:gd name="connsiteY7" fmla="*/ 686 h 10164"/>
              <a:gd name="connsiteX0" fmla="*/ 9642 w 10136"/>
              <a:gd name="connsiteY0" fmla="*/ 686 h 10164"/>
              <a:gd name="connsiteX1" fmla="*/ 5196 w 10136"/>
              <a:gd name="connsiteY1" fmla="*/ 355 h 10164"/>
              <a:gd name="connsiteX2" fmla="*/ 578 w 10136"/>
              <a:gd name="connsiteY2" fmla="*/ 803 h 10164"/>
              <a:gd name="connsiteX3" fmla="*/ 604 w 10136"/>
              <a:gd name="connsiteY3" fmla="*/ 9695 h 10164"/>
              <a:gd name="connsiteX4" fmla="*/ 5212 w 10136"/>
              <a:gd name="connsiteY4" fmla="*/ 10037 h 10164"/>
              <a:gd name="connsiteX5" fmla="*/ 9684 w 10136"/>
              <a:gd name="connsiteY5" fmla="*/ 9772 h 10164"/>
              <a:gd name="connsiteX6" fmla="*/ 10111 w 10136"/>
              <a:gd name="connsiteY6" fmla="*/ 5246 h 10164"/>
              <a:gd name="connsiteX7" fmla="*/ 9642 w 10136"/>
              <a:gd name="connsiteY7" fmla="*/ 686 h 10164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182"/>
              <a:gd name="connsiteY0" fmla="*/ 686 h 10202"/>
              <a:gd name="connsiteX1" fmla="*/ 5196 w 10182"/>
              <a:gd name="connsiteY1" fmla="*/ 355 h 10202"/>
              <a:gd name="connsiteX2" fmla="*/ 578 w 10182"/>
              <a:gd name="connsiteY2" fmla="*/ 803 h 10202"/>
              <a:gd name="connsiteX3" fmla="*/ 604 w 10182"/>
              <a:gd name="connsiteY3" fmla="*/ 9695 h 10202"/>
              <a:gd name="connsiteX4" fmla="*/ 5212 w 10182"/>
              <a:gd name="connsiteY4" fmla="*/ 10037 h 10202"/>
              <a:gd name="connsiteX5" fmla="*/ 9684 w 10182"/>
              <a:gd name="connsiteY5" fmla="*/ 9772 h 10202"/>
              <a:gd name="connsiteX6" fmla="*/ 10160 w 10182"/>
              <a:gd name="connsiteY6" fmla="*/ 5271 h 10202"/>
              <a:gd name="connsiteX7" fmla="*/ 9642 w 10182"/>
              <a:gd name="connsiteY7" fmla="*/ 686 h 10202"/>
              <a:gd name="connsiteX0" fmla="*/ 9642 w 10190"/>
              <a:gd name="connsiteY0" fmla="*/ 686 h 10164"/>
              <a:gd name="connsiteX1" fmla="*/ 5196 w 10190"/>
              <a:gd name="connsiteY1" fmla="*/ 355 h 10164"/>
              <a:gd name="connsiteX2" fmla="*/ 578 w 10190"/>
              <a:gd name="connsiteY2" fmla="*/ 803 h 10164"/>
              <a:gd name="connsiteX3" fmla="*/ 604 w 10190"/>
              <a:gd name="connsiteY3" fmla="*/ 9695 h 10164"/>
              <a:gd name="connsiteX4" fmla="*/ 5212 w 10190"/>
              <a:gd name="connsiteY4" fmla="*/ 10037 h 10164"/>
              <a:gd name="connsiteX5" fmla="*/ 9684 w 10190"/>
              <a:gd name="connsiteY5" fmla="*/ 9772 h 10164"/>
              <a:gd name="connsiteX6" fmla="*/ 10160 w 10190"/>
              <a:gd name="connsiteY6" fmla="*/ 5271 h 10164"/>
              <a:gd name="connsiteX7" fmla="*/ 9642 w 10190"/>
              <a:gd name="connsiteY7" fmla="*/ 686 h 10164"/>
              <a:gd name="connsiteX0" fmla="*/ 9642 w 10161"/>
              <a:gd name="connsiteY0" fmla="*/ 686 h 10164"/>
              <a:gd name="connsiteX1" fmla="*/ 5196 w 10161"/>
              <a:gd name="connsiteY1" fmla="*/ 355 h 10164"/>
              <a:gd name="connsiteX2" fmla="*/ 578 w 10161"/>
              <a:gd name="connsiteY2" fmla="*/ 803 h 10164"/>
              <a:gd name="connsiteX3" fmla="*/ 604 w 10161"/>
              <a:gd name="connsiteY3" fmla="*/ 9695 h 10164"/>
              <a:gd name="connsiteX4" fmla="*/ 5212 w 10161"/>
              <a:gd name="connsiteY4" fmla="*/ 10037 h 10164"/>
              <a:gd name="connsiteX5" fmla="*/ 9684 w 10161"/>
              <a:gd name="connsiteY5" fmla="*/ 9772 h 10164"/>
              <a:gd name="connsiteX6" fmla="*/ 10160 w 10161"/>
              <a:gd name="connsiteY6" fmla="*/ 5271 h 10164"/>
              <a:gd name="connsiteX7" fmla="*/ 9642 w 10161"/>
              <a:gd name="connsiteY7" fmla="*/ 686 h 10164"/>
              <a:gd name="connsiteX0" fmla="*/ 9625 w 10144"/>
              <a:gd name="connsiteY0" fmla="*/ 684 h 10149"/>
              <a:gd name="connsiteX1" fmla="*/ 5179 w 10144"/>
              <a:gd name="connsiteY1" fmla="*/ 353 h 10149"/>
              <a:gd name="connsiteX2" fmla="*/ 561 w 10144"/>
              <a:gd name="connsiteY2" fmla="*/ 801 h 10149"/>
              <a:gd name="connsiteX3" fmla="*/ 620 w 10144"/>
              <a:gd name="connsiteY3" fmla="*/ 9668 h 10149"/>
              <a:gd name="connsiteX4" fmla="*/ 5195 w 10144"/>
              <a:gd name="connsiteY4" fmla="*/ 10035 h 10149"/>
              <a:gd name="connsiteX5" fmla="*/ 9667 w 10144"/>
              <a:gd name="connsiteY5" fmla="*/ 9770 h 10149"/>
              <a:gd name="connsiteX6" fmla="*/ 10143 w 10144"/>
              <a:gd name="connsiteY6" fmla="*/ 5269 h 10149"/>
              <a:gd name="connsiteX7" fmla="*/ 9625 w 10144"/>
              <a:gd name="connsiteY7" fmla="*/ 684 h 10149"/>
              <a:gd name="connsiteX0" fmla="*/ 9625 w 10144"/>
              <a:gd name="connsiteY0" fmla="*/ 684 h 10122"/>
              <a:gd name="connsiteX1" fmla="*/ 5179 w 10144"/>
              <a:gd name="connsiteY1" fmla="*/ 353 h 10122"/>
              <a:gd name="connsiteX2" fmla="*/ 561 w 10144"/>
              <a:gd name="connsiteY2" fmla="*/ 801 h 10122"/>
              <a:gd name="connsiteX3" fmla="*/ 620 w 10144"/>
              <a:gd name="connsiteY3" fmla="*/ 9668 h 10122"/>
              <a:gd name="connsiteX4" fmla="*/ 5195 w 10144"/>
              <a:gd name="connsiteY4" fmla="*/ 10035 h 10122"/>
              <a:gd name="connsiteX5" fmla="*/ 9667 w 10144"/>
              <a:gd name="connsiteY5" fmla="*/ 9770 h 10122"/>
              <a:gd name="connsiteX6" fmla="*/ 10143 w 10144"/>
              <a:gd name="connsiteY6" fmla="*/ 5269 h 10122"/>
              <a:gd name="connsiteX7" fmla="*/ 9625 w 10144"/>
              <a:gd name="connsiteY7" fmla="*/ 684 h 10122"/>
              <a:gd name="connsiteX0" fmla="*/ 9601 w 10120"/>
              <a:gd name="connsiteY0" fmla="*/ 684 h 10446"/>
              <a:gd name="connsiteX1" fmla="*/ 5155 w 10120"/>
              <a:gd name="connsiteY1" fmla="*/ 353 h 10446"/>
              <a:gd name="connsiteX2" fmla="*/ 553 w 10120"/>
              <a:gd name="connsiteY2" fmla="*/ 801 h 10446"/>
              <a:gd name="connsiteX3" fmla="*/ 596 w 10120"/>
              <a:gd name="connsiteY3" fmla="*/ 9668 h 10446"/>
              <a:gd name="connsiteX4" fmla="*/ 5171 w 10120"/>
              <a:gd name="connsiteY4" fmla="*/ 10035 h 10446"/>
              <a:gd name="connsiteX5" fmla="*/ 9643 w 10120"/>
              <a:gd name="connsiteY5" fmla="*/ 9770 h 10446"/>
              <a:gd name="connsiteX6" fmla="*/ 10119 w 10120"/>
              <a:gd name="connsiteY6" fmla="*/ 5269 h 10446"/>
              <a:gd name="connsiteX7" fmla="*/ 9601 w 10120"/>
              <a:gd name="connsiteY7" fmla="*/ 684 h 10446"/>
              <a:gd name="connsiteX0" fmla="*/ 9599 w 10118"/>
              <a:gd name="connsiteY0" fmla="*/ 430 h 9905"/>
              <a:gd name="connsiteX1" fmla="*/ 5153 w 10118"/>
              <a:gd name="connsiteY1" fmla="*/ 99 h 9905"/>
              <a:gd name="connsiteX2" fmla="*/ 551 w 10118"/>
              <a:gd name="connsiteY2" fmla="*/ 547 h 9905"/>
              <a:gd name="connsiteX3" fmla="*/ 89 w 10118"/>
              <a:gd name="connsiteY3" fmla="*/ 4589 h 9905"/>
              <a:gd name="connsiteX4" fmla="*/ 594 w 10118"/>
              <a:gd name="connsiteY4" fmla="*/ 9414 h 9905"/>
              <a:gd name="connsiteX5" fmla="*/ 5169 w 10118"/>
              <a:gd name="connsiteY5" fmla="*/ 9781 h 9905"/>
              <a:gd name="connsiteX6" fmla="*/ 9641 w 10118"/>
              <a:gd name="connsiteY6" fmla="*/ 9516 h 9905"/>
              <a:gd name="connsiteX7" fmla="*/ 10117 w 10118"/>
              <a:gd name="connsiteY7" fmla="*/ 5015 h 9905"/>
              <a:gd name="connsiteX8" fmla="*/ 9599 w 10118"/>
              <a:gd name="connsiteY8" fmla="*/ 430 h 9905"/>
              <a:gd name="connsiteX0" fmla="*/ 9464 w 9977"/>
              <a:gd name="connsiteY0" fmla="*/ 434 h 10000"/>
              <a:gd name="connsiteX1" fmla="*/ 5070 w 9977"/>
              <a:gd name="connsiteY1" fmla="*/ 100 h 10000"/>
              <a:gd name="connsiteX2" fmla="*/ 522 w 9977"/>
              <a:gd name="connsiteY2" fmla="*/ 552 h 10000"/>
              <a:gd name="connsiteX3" fmla="*/ 65 w 9977"/>
              <a:gd name="connsiteY3" fmla="*/ 4633 h 10000"/>
              <a:gd name="connsiteX4" fmla="*/ 564 w 9977"/>
              <a:gd name="connsiteY4" fmla="*/ 9504 h 10000"/>
              <a:gd name="connsiteX5" fmla="*/ 5086 w 9977"/>
              <a:gd name="connsiteY5" fmla="*/ 9875 h 10000"/>
              <a:gd name="connsiteX6" fmla="*/ 9506 w 9977"/>
              <a:gd name="connsiteY6" fmla="*/ 9607 h 10000"/>
              <a:gd name="connsiteX7" fmla="*/ 9976 w 9977"/>
              <a:gd name="connsiteY7" fmla="*/ 5063 h 10000"/>
              <a:gd name="connsiteX8" fmla="*/ 9464 w 9977"/>
              <a:gd name="connsiteY8" fmla="*/ 434 h 10000"/>
              <a:gd name="connsiteX0" fmla="*/ 9486 w 10000"/>
              <a:gd name="connsiteY0" fmla="*/ 436 h 10002"/>
              <a:gd name="connsiteX1" fmla="*/ 5082 w 10000"/>
              <a:gd name="connsiteY1" fmla="*/ 102 h 10002"/>
              <a:gd name="connsiteX2" fmla="*/ 572 w 10000"/>
              <a:gd name="connsiteY2" fmla="*/ 377 h 10002"/>
              <a:gd name="connsiteX3" fmla="*/ 65 w 10000"/>
              <a:gd name="connsiteY3" fmla="*/ 4635 h 10002"/>
              <a:gd name="connsiteX4" fmla="*/ 565 w 10000"/>
              <a:gd name="connsiteY4" fmla="*/ 9506 h 10002"/>
              <a:gd name="connsiteX5" fmla="*/ 5098 w 10000"/>
              <a:gd name="connsiteY5" fmla="*/ 9877 h 10002"/>
              <a:gd name="connsiteX6" fmla="*/ 9528 w 10000"/>
              <a:gd name="connsiteY6" fmla="*/ 9609 h 10002"/>
              <a:gd name="connsiteX7" fmla="*/ 9999 w 10000"/>
              <a:gd name="connsiteY7" fmla="*/ 5065 h 10002"/>
              <a:gd name="connsiteX8" fmla="*/ 9486 w 10000"/>
              <a:gd name="connsiteY8" fmla="*/ 436 h 10002"/>
              <a:gd name="connsiteX0" fmla="*/ 9422 w 9936"/>
              <a:gd name="connsiteY0" fmla="*/ 436 h 9996"/>
              <a:gd name="connsiteX1" fmla="*/ 5018 w 9936"/>
              <a:gd name="connsiteY1" fmla="*/ 102 h 9996"/>
              <a:gd name="connsiteX2" fmla="*/ 508 w 9936"/>
              <a:gd name="connsiteY2" fmla="*/ 377 h 9996"/>
              <a:gd name="connsiteX3" fmla="*/ 1 w 9936"/>
              <a:gd name="connsiteY3" fmla="*/ 4635 h 9996"/>
              <a:gd name="connsiteX4" fmla="*/ 501 w 9936"/>
              <a:gd name="connsiteY4" fmla="*/ 9506 h 9996"/>
              <a:gd name="connsiteX5" fmla="*/ 5034 w 9936"/>
              <a:gd name="connsiteY5" fmla="*/ 9877 h 9996"/>
              <a:gd name="connsiteX6" fmla="*/ 9464 w 9936"/>
              <a:gd name="connsiteY6" fmla="*/ 9609 h 9996"/>
              <a:gd name="connsiteX7" fmla="*/ 9935 w 9936"/>
              <a:gd name="connsiteY7" fmla="*/ 5065 h 9996"/>
              <a:gd name="connsiteX8" fmla="*/ 9422 w 9936"/>
              <a:gd name="connsiteY8" fmla="*/ 436 h 9996"/>
              <a:gd name="connsiteX0" fmla="*/ 9483 w 9971"/>
              <a:gd name="connsiteY0" fmla="*/ 436 h 10000"/>
              <a:gd name="connsiteX1" fmla="*/ 5050 w 9971"/>
              <a:gd name="connsiteY1" fmla="*/ 102 h 10000"/>
              <a:gd name="connsiteX2" fmla="*/ 511 w 9971"/>
              <a:gd name="connsiteY2" fmla="*/ 377 h 10000"/>
              <a:gd name="connsiteX3" fmla="*/ 1 w 9971"/>
              <a:gd name="connsiteY3" fmla="*/ 4637 h 10000"/>
              <a:gd name="connsiteX4" fmla="*/ 504 w 9971"/>
              <a:gd name="connsiteY4" fmla="*/ 9510 h 10000"/>
              <a:gd name="connsiteX5" fmla="*/ 5066 w 9971"/>
              <a:gd name="connsiteY5" fmla="*/ 9881 h 10000"/>
              <a:gd name="connsiteX6" fmla="*/ 9525 w 9971"/>
              <a:gd name="connsiteY6" fmla="*/ 9613 h 10000"/>
              <a:gd name="connsiteX7" fmla="*/ 9968 w 9971"/>
              <a:gd name="connsiteY7" fmla="*/ 5067 h 10000"/>
              <a:gd name="connsiteX8" fmla="*/ 9483 w 9971"/>
              <a:gd name="connsiteY8" fmla="*/ 436 h 10000"/>
              <a:gd name="connsiteX0" fmla="*/ 9511 w 9999"/>
              <a:gd name="connsiteY0" fmla="*/ 436 h 10012"/>
              <a:gd name="connsiteX1" fmla="*/ 5065 w 9999"/>
              <a:gd name="connsiteY1" fmla="*/ 102 h 10012"/>
              <a:gd name="connsiteX2" fmla="*/ 512 w 9999"/>
              <a:gd name="connsiteY2" fmla="*/ 377 h 10012"/>
              <a:gd name="connsiteX3" fmla="*/ 1 w 9999"/>
              <a:gd name="connsiteY3" fmla="*/ 4637 h 10012"/>
              <a:gd name="connsiteX4" fmla="*/ 505 w 9999"/>
              <a:gd name="connsiteY4" fmla="*/ 9510 h 10012"/>
              <a:gd name="connsiteX5" fmla="*/ 5081 w 9999"/>
              <a:gd name="connsiteY5" fmla="*/ 9881 h 10012"/>
              <a:gd name="connsiteX6" fmla="*/ 9522 w 9999"/>
              <a:gd name="connsiteY6" fmla="*/ 9637 h 10012"/>
              <a:gd name="connsiteX7" fmla="*/ 9997 w 9999"/>
              <a:gd name="connsiteY7" fmla="*/ 5067 h 10012"/>
              <a:gd name="connsiteX8" fmla="*/ 9511 w 9999"/>
              <a:gd name="connsiteY8" fmla="*/ 436 h 10012"/>
              <a:gd name="connsiteX0" fmla="*/ 9512 w 10003"/>
              <a:gd name="connsiteY0" fmla="*/ 435 h 10000"/>
              <a:gd name="connsiteX1" fmla="*/ 5066 w 10003"/>
              <a:gd name="connsiteY1" fmla="*/ 102 h 10000"/>
              <a:gd name="connsiteX2" fmla="*/ 512 w 10003"/>
              <a:gd name="connsiteY2" fmla="*/ 377 h 10000"/>
              <a:gd name="connsiteX3" fmla="*/ 1 w 10003"/>
              <a:gd name="connsiteY3" fmla="*/ 4631 h 10000"/>
              <a:gd name="connsiteX4" fmla="*/ 505 w 10003"/>
              <a:gd name="connsiteY4" fmla="*/ 9499 h 10000"/>
              <a:gd name="connsiteX5" fmla="*/ 5082 w 10003"/>
              <a:gd name="connsiteY5" fmla="*/ 9869 h 10000"/>
              <a:gd name="connsiteX6" fmla="*/ 9523 w 10003"/>
              <a:gd name="connsiteY6" fmla="*/ 9625 h 10000"/>
              <a:gd name="connsiteX7" fmla="*/ 9998 w 10003"/>
              <a:gd name="connsiteY7" fmla="*/ 5061 h 10000"/>
              <a:gd name="connsiteX8" fmla="*/ 9512 w 10003"/>
              <a:gd name="connsiteY8" fmla="*/ 435 h 10000"/>
              <a:gd name="connsiteX0" fmla="*/ 9512 w 10003"/>
              <a:gd name="connsiteY0" fmla="*/ 435 h 10000"/>
              <a:gd name="connsiteX1" fmla="*/ 5066 w 10003"/>
              <a:gd name="connsiteY1" fmla="*/ 102 h 10000"/>
              <a:gd name="connsiteX2" fmla="*/ 512 w 10003"/>
              <a:gd name="connsiteY2" fmla="*/ 377 h 10000"/>
              <a:gd name="connsiteX3" fmla="*/ 1 w 10003"/>
              <a:gd name="connsiteY3" fmla="*/ 4631 h 10000"/>
              <a:gd name="connsiteX4" fmla="*/ 505 w 10003"/>
              <a:gd name="connsiteY4" fmla="*/ 9499 h 10000"/>
              <a:gd name="connsiteX5" fmla="*/ 5082 w 10003"/>
              <a:gd name="connsiteY5" fmla="*/ 9869 h 10000"/>
              <a:gd name="connsiteX6" fmla="*/ 9523 w 10003"/>
              <a:gd name="connsiteY6" fmla="*/ 9625 h 10000"/>
              <a:gd name="connsiteX7" fmla="*/ 9998 w 10003"/>
              <a:gd name="connsiteY7" fmla="*/ 5061 h 10000"/>
              <a:gd name="connsiteX8" fmla="*/ 9512 w 10003"/>
              <a:gd name="connsiteY8" fmla="*/ 435 h 10000"/>
              <a:gd name="connsiteX0" fmla="*/ 9577 w 10068"/>
              <a:gd name="connsiteY0" fmla="*/ 435 h 9994"/>
              <a:gd name="connsiteX1" fmla="*/ 5131 w 10068"/>
              <a:gd name="connsiteY1" fmla="*/ 102 h 9994"/>
              <a:gd name="connsiteX2" fmla="*/ 577 w 10068"/>
              <a:gd name="connsiteY2" fmla="*/ 377 h 9994"/>
              <a:gd name="connsiteX3" fmla="*/ 66 w 10068"/>
              <a:gd name="connsiteY3" fmla="*/ 4631 h 9994"/>
              <a:gd name="connsiteX4" fmla="*/ 570 w 10068"/>
              <a:gd name="connsiteY4" fmla="*/ 9499 h 9994"/>
              <a:gd name="connsiteX5" fmla="*/ 5162 w 10068"/>
              <a:gd name="connsiteY5" fmla="*/ 9845 h 9994"/>
              <a:gd name="connsiteX6" fmla="*/ 9588 w 10068"/>
              <a:gd name="connsiteY6" fmla="*/ 9625 h 9994"/>
              <a:gd name="connsiteX7" fmla="*/ 10063 w 10068"/>
              <a:gd name="connsiteY7" fmla="*/ 5061 h 9994"/>
              <a:gd name="connsiteX8" fmla="*/ 9577 w 10068"/>
              <a:gd name="connsiteY8" fmla="*/ 435 h 9994"/>
              <a:gd name="connsiteX0" fmla="*/ 9447 w 9935"/>
              <a:gd name="connsiteY0" fmla="*/ 435 h 10084"/>
              <a:gd name="connsiteX1" fmla="*/ 5031 w 9935"/>
              <a:gd name="connsiteY1" fmla="*/ 102 h 10084"/>
              <a:gd name="connsiteX2" fmla="*/ 508 w 9935"/>
              <a:gd name="connsiteY2" fmla="*/ 377 h 10084"/>
              <a:gd name="connsiteX3" fmla="*/ 1 w 9935"/>
              <a:gd name="connsiteY3" fmla="*/ 4634 h 10084"/>
              <a:gd name="connsiteX4" fmla="*/ 501 w 9935"/>
              <a:gd name="connsiteY4" fmla="*/ 9505 h 10084"/>
              <a:gd name="connsiteX5" fmla="*/ 5062 w 9935"/>
              <a:gd name="connsiteY5" fmla="*/ 9851 h 10084"/>
              <a:gd name="connsiteX6" fmla="*/ 9458 w 9935"/>
              <a:gd name="connsiteY6" fmla="*/ 9631 h 10084"/>
              <a:gd name="connsiteX7" fmla="*/ 9930 w 9935"/>
              <a:gd name="connsiteY7" fmla="*/ 5064 h 10084"/>
              <a:gd name="connsiteX8" fmla="*/ 9447 w 9935"/>
              <a:gd name="connsiteY8" fmla="*/ 435 h 10084"/>
              <a:gd name="connsiteX0" fmla="*/ 9509 w 10000"/>
              <a:gd name="connsiteY0" fmla="*/ 431 h 10000"/>
              <a:gd name="connsiteX1" fmla="*/ 5064 w 10000"/>
              <a:gd name="connsiteY1" fmla="*/ 101 h 10000"/>
              <a:gd name="connsiteX2" fmla="*/ 511 w 10000"/>
              <a:gd name="connsiteY2" fmla="*/ 374 h 10000"/>
              <a:gd name="connsiteX3" fmla="*/ 1 w 10000"/>
              <a:gd name="connsiteY3" fmla="*/ 4595 h 10000"/>
              <a:gd name="connsiteX4" fmla="*/ 504 w 10000"/>
              <a:gd name="connsiteY4" fmla="*/ 9426 h 10000"/>
              <a:gd name="connsiteX5" fmla="*/ 5095 w 10000"/>
              <a:gd name="connsiteY5" fmla="*/ 9769 h 10000"/>
              <a:gd name="connsiteX6" fmla="*/ 9520 w 10000"/>
              <a:gd name="connsiteY6" fmla="*/ 9551 h 10000"/>
              <a:gd name="connsiteX7" fmla="*/ 9995 w 10000"/>
              <a:gd name="connsiteY7" fmla="*/ 5022 h 10000"/>
              <a:gd name="connsiteX8" fmla="*/ 9509 w 10000"/>
              <a:gd name="connsiteY8" fmla="*/ 431 h 10000"/>
              <a:gd name="connsiteX0" fmla="*/ 9509 w 10000"/>
              <a:gd name="connsiteY0" fmla="*/ 431 h 9855"/>
              <a:gd name="connsiteX1" fmla="*/ 5064 w 10000"/>
              <a:gd name="connsiteY1" fmla="*/ 101 h 9855"/>
              <a:gd name="connsiteX2" fmla="*/ 511 w 10000"/>
              <a:gd name="connsiteY2" fmla="*/ 374 h 9855"/>
              <a:gd name="connsiteX3" fmla="*/ 1 w 10000"/>
              <a:gd name="connsiteY3" fmla="*/ 4595 h 9855"/>
              <a:gd name="connsiteX4" fmla="*/ 504 w 10000"/>
              <a:gd name="connsiteY4" fmla="*/ 9426 h 9855"/>
              <a:gd name="connsiteX5" fmla="*/ 5095 w 10000"/>
              <a:gd name="connsiteY5" fmla="*/ 9769 h 9855"/>
              <a:gd name="connsiteX6" fmla="*/ 9520 w 10000"/>
              <a:gd name="connsiteY6" fmla="*/ 9551 h 9855"/>
              <a:gd name="connsiteX7" fmla="*/ 9995 w 10000"/>
              <a:gd name="connsiteY7" fmla="*/ 5022 h 9855"/>
              <a:gd name="connsiteX8" fmla="*/ 9509 w 10000"/>
              <a:gd name="connsiteY8" fmla="*/ 431 h 9855"/>
              <a:gd name="connsiteX0" fmla="*/ 9509 w 10000"/>
              <a:gd name="connsiteY0" fmla="*/ 437 h 10097"/>
              <a:gd name="connsiteX1" fmla="*/ 5064 w 10000"/>
              <a:gd name="connsiteY1" fmla="*/ 102 h 10097"/>
              <a:gd name="connsiteX2" fmla="*/ 511 w 10000"/>
              <a:gd name="connsiteY2" fmla="*/ 380 h 10097"/>
              <a:gd name="connsiteX3" fmla="*/ 1 w 10000"/>
              <a:gd name="connsiteY3" fmla="*/ 4663 h 10097"/>
              <a:gd name="connsiteX4" fmla="*/ 504 w 10000"/>
              <a:gd name="connsiteY4" fmla="*/ 9565 h 10097"/>
              <a:gd name="connsiteX5" fmla="*/ 5095 w 10000"/>
              <a:gd name="connsiteY5" fmla="*/ 9913 h 10097"/>
              <a:gd name="connsiteX6" fmla="*/ 9520 w 10000"/>
              <a:gd name="connsiteY6" fmla="*/ 9692 h 10097"/>
              <a:gd name="connsiteX7" fmla="*/ 9995 w 10000"/>
              <a:gd name="connsiteY7" fmla="*/ 5096 h 10097"/>
              <a:gd name="connsiteX8" fmla="*/ 9509 w 10000"/>
              <a:gd name="connsiteY8" fmla="*/ 437 h 10097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84 h 10099"/>
              <a:gd name="connsiteX1" fmla="*/ 5073 w 10009"/>
              <a:gd name="connsiteY1" fmla="*/ 149 h 10099"/>
              <a:gd name="connsiteX2" fmla="*/ 520 w 10009"/>
              <a:gd name="connsiteY2" fmla="*/ 355 h 10099"/>
              <a:gd name="connsiteX3" fmla="*/ 10 w 10009"/>
              <a:gd name="connsiteY3" fmla="*/ 4710 h 10099"/>
              <a:gd name="connsiteX4" fmla="*/ 391 w 10009"/>
              <a:gd name="connsiteY4" fmla="*/ 9540 h 10099"/>
              <a:gd name="connsiteX5" fmla="*/ 5104 w 10009"/>
              <a:gd name="connsiteY5" fmla="*/ 9960 h 10099"/>
              <a:gd name="connsiteX6" fmla="*/ 9529 w 10009"/>
              <a:gd name="connsiteY6" fmla="*/ 9739 h 10099"/>
              <a:gd name="connsiteX7" fmla="*/ 10004 w 10009"/>
              <a:gd name="connsiteY7" fmla="*/ 5143 h 10099"/>
              <a:gd name="connsiteX8" fmla="*/ 9518 w 10009"/>
              <a:gd name="connsiteY8" fmla="*/ 484 h 10099"/>
              <a:gd name="connsiteX0" fmla="*/ 9518 w 10009"/>
              <a:gd name="connsiteY0" fmla="*/ 436 h 10051"/>
              <a:gd name="connsiteX1" fmla="*/ 5073 w 10009"/>
              <a:gd name="connsiteY1" fmla="*/ 101 h 10051"/>
              <a:gd name="connsiteX2" fmla="*/ 520 w 10009"/>
              <a:gd name="connsiteY2" fmla="*/ 307 h 10051"/>
              <a:gd name="connsiteX3" fmla="*/ 10 w 10009"/>
              <a:gd name="connsiteY3" fmla="*/ 4662 h 10051"/>
              <a:gd name="connsiteX4" fmla="*/ 391 w 10009"/>
              <a:gd name="connsiteY4" fmla="*/ 9492 h 10051"/>
              <a:gd name="connsiteX5" fmla="*/ 5104 w 10009"/>
              <a:gd name="connsiteY5" fmla="*/ 9912 h 10051"/>
              <a:gd name="connsiteX6" fmla="*/ 9529 w 10009"/>
              <a:gd name="connsiteY6" fmla="*/ 9691 h 10051"/>
              <a:gd name="connsiteX7" fmla="*/ 10004 w 10009"/>
              <a:gd name="connsiteY7" fmla="*/ 5095 h 10051"/>
              <a:gd name="connsiteX8" fmla="*/ 9518 w 10009"/>
              <a:gd name="connsiteY8" fmla="*/ 436 h 10051"/>
              <a:gd name="connsiteX0" fmla="*/ 9646 w 10137"/>
              <a:gd name="connsiteY0" fmla="*/ 436 h 10051"/>
              <a:gd name="connsiteX1" fmla="*/ 5201 w 10137"/>
              <a:gd name="connsiteY1" fmla="*/ 101 h 10051"/>
              <a:gd name="connsiteX2" fmla="*/ 648 w 10137"/>
              <a:gd name="connsiteY2" fmla="*/ 307 h 10051"/>
              <a:gd name="connsiteX3" fmla="*/ 2 w 10137"/>
              <a:gd name="connsiteY3" fmla="*/ 4855 h 10051"/>
              <a:gd name="connsiteX4" fmla="*/ 519 w 10137"/>
              <a:gd name="connsiteY4" fmla="*/ 9492 h 10051"/>
              <a:gd name="connsiteX5" fmla="*/ 5232 w 10137"/>
              <a:gd name="connsiteY5" fmla="*/ 9912 h 10051"/>
              <a:gd name="connsiteX6" fmla="*/ 9657 w 10137"/>
              <a:gd name="connsiteY6" fmla="*/ 9691 h 10051"/>
              <a:gd name="connsiteX7" fmla="*/ 10132 w 10137"/>
              <a:gd name="connsiteY7" fmla="*/ 5095 h 10051"/>
              <a:gd name="connsiteX8" fmla="*/ 9646 w 10137"/>
              <a:gd name="connsiteY8" fmla="*/ 436 h 10051"/>
              <a:gd name="connsiteX0" fmla="*/ 9647 w 10138"/>
              <a:gd name="connsiteY0" fmla="*/ 436 h 10051"/>
              <a:gd name="connsiteX1" fmla="*/ 5202 w 10138"/>
              <a:gd name="connsiteY1" fmla="*/ 101 h 10051"/>
              <a:gd name="connsiteX2" fmla="*/ 479 w 10138"/>
              <a:gd name="connsiteY2" fmla="*/ 350 h 10051"/>
              <a:gd name="connsiteX3" fmla="*/ 3 w 10138"/>
              <a:gd name="connsiteY3" fmla="*/ 4855 h 10051"/>
              <a:gd name="connsiteX4" fmla="*/ 520 w 10138"/>
              <a:gd name="connsiteY4" fmla="*/ 9492 h 10051"/>
              <a:gd name="connsiteX5" fmla="*/ 5233 w 10138"/>
              <a:gd name="connsiteY5" fmla="*/ 9912 h 10051"/>
              <a:gd name="connsiteX6" fmla="*/ 9658 w 10138"/>
              <a:gd name="connsiteY6" fmla="*/ 9691 h 10051"/>
              <a:gd name="connsiteX7" fmla="*/ 10133 w 10138"/>
              <a:gd name="connsiteY7" fmla="*/ 5095 h 10051"/>
              <a:gd name="connsiteX8" fmla="*/ 9647 w 10138"/>
              <a:gd name="connsiteY8" fmla="*/ 436 h 10051"/>
              <a:gd name="connsiteX0" fmla="*/ 9647 w 10138"/>
              <a:gd name="connsiteY0" fmla="*/ 444 h 10059"/>
              <a:gd name="connsiteX1" fmla="*/ 5202 w 10138"/>
              <a:gd name="connsiteY1" fmla="*/ 109 h 10059"/>
              <a:gd name="connsiteX2" fmla="*/ 479 w 10138"/>
              <a:gd name="connsiteY2" fmla="*/ 358 h 10059"/>
              <a:gd name="connsiteX3" fmla="*/ 3 w 10138"/>
              <a:gd name="connsiteY3" fmla="*/ 4863 h 10059"/>
              <a:gd name="connsiteX4" fmla="*/ 520 w 10138"/>
              <a:gd name="connsiteY4" fmla="*/ 9500 h 10059"/>
              <a:gd name="connsiteX5" fmla="*/ 5233 w 10138"/>
              <a:gd name="connsiteY5" fmla="*/ 9920 h 10059"/>
              <a:gd name="connsiteX6" fmla="*/ 9658 w 10138"/>
              <a:gd name="connsiteY6" fmla="*/ 9699 h 10059"/>
              <a:gd name="connsiteX7" fmla="*/ 10133 w 10138"/>
              <a:gd name="connsiteY7" fmla="*/ 5103 h 10059"/>
              <a:gd name="connsiteX8" fmla="*/ 9647 w 10138"/>
              <a:gd name="connsiteY8" fmla="*/ 444 h 10059"/>
              <a:gd name="connsiteX0" fmla="*/ 9647 w 10138"/>
              <a:gd name="connsiteY0" fmla="*/ 444 h 10059"/>
              <a:gd name="connsiteX1" fmla="*/ 5202 w 10138"/>
              <a:gd name="connsiteY1" fmla="*/ 109 h 10059"/>
              <a:gd name="connsiteX2" fmla="*/ 479 w 10138"/>
              <a:gd name="connsiteY2" fmla="*/ 358 h 10059"/>
              <a:gd name="connsiteX3" fmla="*/ 3 w 10138"/>
              <a:gd name="connsiteY3" fmla="*/ 4863 h 10059"/>
              <a:gd name="connsiteX4" fmla="*/ 520 w 10138"/>
              <a:gd name="connsiteY4" fmla="*/ 9500 h 10059"/>
              <a:gd name="connsiteX5" fmla="*/ 5233 w 10138"/>
              <a:gd name="connsiteY5" fmla="*/ 9920 h 10059"/>
              <a:gd name="connsiteX6" fmla="*/ 9658 w 10138"/>
              <a:gd name="connsiteY6" fmla="*/ 9699 h 10059"/>
              <a:gd name="connsiteX7" fmla="*/ 10133 w 10138"/>
              <a:gd name="connsiteY7" fmla="*/ 5103 h 10059"/>
              <a:gd name="connsiteX8" fmla="*/ 9647 w 10138"/>
              <a:gd name="connsiteY8" fmla="*/ 444 h 10059"/>
              <a:gd name="connsiteX0" fmla="*/ 9647 w 10138"/>
              <a:gd name="connsiteY0" fmla="*/ 489 h 10104"/>
              <a:gd name="connsiteX1" fmla="*/ 4976 w 10138"/>
              <a:gd name="connsiteY1" fmla="*/ 47 h 10104"/>
              <a:gd name="connsiteX2" fmla="*/ 479 w 10138"/>
              <a:gd name="connsiteY2" fmla="*/ 403 h 10104"/>
              <a:gd name="connsiteX3" fmla="*/ 3 w 10138"/>
              <a:gd name="connsiteY3" fmla="*/ 4908 h 10104"/>
              <a:gd name="connsiteX4" fmla="*/ 520 w 10138"/>
              <a:gd name="connsiteY4" fmla="*/ 9545 h 10104"/>
              <a:gd name="connsiteX5" fmla="*/ 5233 w 10138"/>
              <a:gd name="connsiteY5" fmla="*/ 9965 h 10104"/>
              <a:gd name="connsiteX6" fmla="*/ 9658 w 10138"/>
              <a:gd name="connsiteY6" fmla="*/ 9744 h 10104"/>
              <a:gd name="connsiteX7" fmla="*/ 10133 w 10138"/>
              <a:gd name="connsiteY7" fmla="*/ 5148 h 10104"/>
              <a:gd name="connsiteX8" fmla="*/ 9647 w 10138"/>
              <a:gd name="connsiteY8" fmla="*/ 489 h 10104"/>
              <a:gd name="connsiteX0" fmla="*/ 9783 w 10174"/>
              <a:gd name="connsiteY0" fmla="*/ 464 h 10122"/>
              <a:gd name="connsiteX1" fmla="*/ 4976 w 10174"/>
              <a:gd name="connsiteY1" fmla="*/ 65 h 10122"/>
              <a:gd name="connsiteX2" fmla="*/ 479 w 10174"/>
              <a:gd name="connsiteY2" fmla="*/ 421 h 10122"/>
              <a:gd name="connsiteX3" fmla="*/ 3 w 10174"/>
              <a:gd name="connsiteY3" fmla="*/ 4926 h 10122"/>
              <a:gd name="connsiteX4" fmla="*/ 520 w 10174"/>
              <a:gd name="connsiteY4" fmla="*/ 9563 h 10122"/>
              <a:gd name="connsiteX5" fmla="*/ 5233 w 10174"/>
              <a:gd name="connsiteY5" fmla="*/ 9983 h 10122"/>
              <a:gd name="connsiteX6" fmla="*/ 9658 w 10174"/>
              <a:gd name="connsiteY6" fmla="*/ 9762 h 10122"/>
              <a:gd name="connsiteX7" fmla="*/ 10133 w 10174"/>
              <a:gd name="connsiteY7" fmla="*/ 5166 h 10122"/>
              <a:gd name="connsiteX8" fmla="*/ 9783 w 10174"/>
              <a:gd name="connsiteY8" fmla="*/ 464 h 10122"/>
              <a:gd name="connsiteX0" fmla="*/ 9783 w 10325"/>
              <a:gd name="connsiteY0" fmla="*/ 464 h 10122"/>
              <a:gd name="connsiteX1" fmla="*/ 4976 w 10325"/>
              <a:gd name="connsiteY1" fmla="*/ 65 h 10122"/>
              <a:gd name="connsiteX2" fmla="*/ 479 w 10325"/>
              <a:gd name="connsiteY2" fmla="*/ 421 h 10122"/>
              <a:gd name="connsiteX3" fmla="*/ 3 w 10325"/>
              <a:gd name="connsiteY3" fmla="*/ 4926 h 10122"/>
              <a:gd name="connsiteX4" fmla="*/ 520 w 10325"/>
              <a:gd name="connsiteY4" fmla="*/ 9563 h 10122"/>
              <a:gd name="connsiteX5" fmla="*/ 5233 w 10325"/>
              <a:gd name="connsiteY5" fmla="*/ 9983 h 10122"/>
              <a:gd name="connsiteX6" fmla="*/ 9658 w 10325"/>
              <a:gd name="connsiteY6" fmla="*/ 9762 h 10122"/>
              <a:gd name="connsiteX7" fmla="*/ 10325 w 10325"/>
              <a:gd name="connsiteY7" fmla="*/ 4952 h 10122"/>
              <a:gd name="connsiteX8" fmla="*/ 9783 w 10325"/>
              <a:gd name="connsiteY8" fmla="*/ 464 h 10122"/>
              <a:gd name="connsiteX0" fmla="*/ 9783 w 10364"/>
              <a:gd name="connsiteY0" fmla="*/ 464 h 10136"/>
              <a:gd name="connsiteX1" fmla="*/ 4976 w 10364"/>
              <a:gd name="connsiteY1" fmla="*/ 65 h 10136"/>
              <a:gd name="connsiteX2" fmla="*/ 479 w 10364"/>
              <a:gd name="connsiteY2" fmla="*/ 421 h 10136"/>
              <a:gd name="connsiteX3" fmla="*/ 3 w 10364"/>
              <a:gd name="connsiteY3" fmla="*/ 4926 h 10136"/>
              <a:gd name="connsiteX4" fmla="*/ 520 w 10364"/>
              <a:gd name="connsiteY4" fmla="*/ 9563 h 10136"/>
              <a:gd name="connsiteX5" fmla="*/ 5233 w 10364"/>
              <a:gd name="connsiteY5" fmla="*/ 9983 h 10136"/>
              <a:gd name="connsiteX6" fmla="*/ 9986 w 10364"/>
              <a:gd name="connsiteY6" fmla="*/ 9527 h 10136"/>
              <a:gd name="connsiteX7" fmla="*/ 10325 w 10364"/>
              <a:gd name="connsiteY7" fmla="*/ 4952 h 10136"/>
              <a:gd name="connsiteX8" fmla="*/ 9783 w 10364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467"/>
              <a:gd name="connsiteY0" fmla="*/ 464 h 10099"/>
              <a:gd name="connsiteX1" fmla="*/ 4976 w 10467"/>
              <a:gd name="connsiteY1" fmla="*/ 65 h 10099"/>
              <a:gd name="connsiteX2" fmla="*/ 479 w 10467"/>
              <a:gd name="connsiteY2" fmla="*/ 421 h 10099"/>
              <a:gd name="connsiteX3" fmla="*/ 3 w 10467"/>
              <a:gd name="connsiteY3" fmla="*/ 4926 h 10099"/>
              <a:gd name="connsiteX4" fmla="*/ 520 w 10467"/>
              <a:gd name="connsiteY4" fmla="*/ 9563 h 10099"/>
              <a:gd name="connsiteX5" fmla="*/ 5403 w 10467"/>
              <a:gd name="connsiteY5" fmla="*/ 9897 h 10099"/>
              <a:gd name="connsiteX6" fmla="*/ 9986 w 10467"/>
              <a:gd name="connsiteY6" fmla="*/ 9527 h 10099"/>
              <a:gd name="connsiteX7" fmla="*/ 10325 w 10467"/>
              <a:gd name="connsiteY7" fmla="*/ 4952 h 10099"/>
              <a:gd name="connsiteX8" fmla="*/ 9783 w 10467"/>
              <a:gd name="connsiteY8" fmla="*/ 464 h 10099"/>
              <a:gd name="connsiteX0" fmla="*/ 9783 w 10467"/>
              <a:gd name="connsiteY0" fmla="*/ 464 h 10112"/>
              <a:gd name="connsiteX1" fmla="*/ 4976 w 10467"/>
              <a:gd name="connsiteY1" fmla="*/ 65 h 10112"/>
              <a:gd name="connsiteX2" fmla="*/ 479 w 10467"/>
              <a:gd name="connsiteY2" fmla="*/ 421 h 10112"/>
              <a:gd name="connsiteX3" fmla="*/ 3 w 10467"/>
              <a:gd name="connsiteY3" fmla="*/ 4926 h 10112"/>
              <a:gd name="connsiteX4" fmla="*/ 418 w 10467"/>
              <a:gd name="connsiteY4" fmla="*/ 9584 h 10112"/>
              <a:gd name="connsiteX5" fmla="*/ 5403 w 10467"/>
              <a:gd name="connsiteY5" fmla="*/ 9897 h 10112"/>
              <a:gd name="connsiteX6" fmla="*/ 9986 w 10467"/>
              <a:gd name="connsiteY6" fmla="*/ 9527 h 10112"/>
              <a:gd name="connsiteX7" fmla="*/ 10325 w 10467"/>
              <a:gd name="connsiteY7" fmla="*/ 4952 h 10112"/>
              <a:gd name="connsiteX8" fmla="*/ 9783 w 10467"/>
              <a:gd name="connsiteY8" fmla="*/ 464 h 10112"/>
              <a:gd name="connsiteX0" fmla="*/ 9783 w 10467"/>
              <a:gd name="connsiteY0" fmla="*/ 464 h 10168"/>
              <a:gd name="connsiteX1" fmla="*/ 4976 w 10467"/>
              <a:gd name="connsiteY1" fmla="*/ 65 h 10168"/>
              <a:gd name="connsiteX2" fmla="*/ 479 w 10467"/>
              <a:gd name="connsiteY2" fmla="*/ 421 h 10168"/>
              <a:gd name="connsiteX3" fmla="*/ 3 w 10467"/>
              <a:gd name="connsiteY3" fmla="*/ 4926 h 10168"/>
              <a:gd name="connsiteX4" fmla="*/ 418 w 10467"/>
              <a:gd name="connsiteY4" fmla="*/ 9584 h 10168"/>
              <a:gd name="connsiteX5" fmla="*/ 5403 w 10467"/>
              <a:gd name="connsiteY5" fmla="*/ 10025 h 10168"/>
              <a:gd name="connsiteX6" fmla="*/ 9986 w 10467"/>
              <a:gd name="connsiteY6" fmla="*/ 9527 h 10168"/>
              <a:gd name="connsiteX7" fmla="*/ 10325 w 10467"/>
              <a:gd name="connsiteY7" fmla="*/ 4952 h 10168"/>
              <a:gd name="connsiteX8" fmla="*/ 9783 w 10467"/>
              <a:gd name="connsiteY8" fmla="*/ 464 h 10168"/>
              <a:gd name="connsiteX0" fmla="*/ 9783 w 10467"/>
              <a:gd name="connsiteY0" fmla="*/ 464 h 10168"/>
              <a:gd name="connsiteX1" fmla="*/ 4976 w 10467"/>
              <a:gd name="connsiteY1" fmla="*/ 65 h 10168"/>
              <a:gd name="connsiteX2" fmla="*/ 479 w 10467"/>
              <a:gd name="connsiteY2" fmla="*/ 421 h 10168"/>
              <a:gd name="connsiteX3" fmla="*/ 3 w 10467"/>
              <a:gd name="connsiteY3" fmla="*/ 4926 h 10168"/>
              <a:gd name="connsiteX4" fmla="*/ 418 w 10467"/>
              <a:gd name="connsiteY4" fmla="*/ 9584 h 10168"/>
              <a:gd name="connsiteX5" fmla="*/ 5403 w 10467"/>
              <a:gd name="connsiteY5" fmla="*/ 10025 h 10168"/>
              <a:gd name="connsiteX6" fmla="*/ 9986 w 10467"/>
              <a:gd name="connsiteY6" fmla="*/ 9527 h 10168"/>
              <a:gd name="connsiteX7" fmla="*/ 10325 w 10467"/>
              <a:gd name="connsiteY7" fmla="*/ 4952 h 10168"/>
              <a:gd name="connsiteX8" fmla="*/ 9783 w 10467"/>
              <a:gd name="connsiteY8" fmla="*/ 464 h 10168"/>
              <a:gd name="connsiteX0" fmla="*/ 9783 w 10399"/>
              <a:gd name="connsiteY0" fmla="*/ 464 h 10244"/>
              <a:gd name="connsiteX1" fmla="*/ 4976 w 10399"/>
              <a:gd name="connsiteY1" fmla="*/ 65 h 10244"/>
              <a:gd name="connsiteX2" fmla="*/ 479 w 10399"/>
              <a:gd name="connsiteY2" fmla="*/ 421 h 10244"/>
              <a:gd name="connsiteX3" fmla="*/ 3 w 10399"/>
              <a:gd name="connsiteY3" fmla="*/ 4926 h 10244"/>
              <a:gd name="connsiteX4" fmla="*/ 418 w 10399"/>
              <a:gd name="connsiteY4" fmla="*/ 9584 h 10244"/>
              <a:gd name="connsiteX5" fmla="*/ 5403 w 10399"/>
              <a:gd name="connsiteY5" fmla="*/ 10025 h 10244"/>
              <a:gd name="connsiteX6" fmla="*/ 9850 w 10399"/>
              <a:gd name="connsiteY6" fmla="*/ 9784 h 10244"/>
              <a:gd name="connsiteX7" fmla="*/ 10325 w 10399"/>
              <a:gd name="connsiteY7" fmla="*/ 4952 h 10244"/>
              <a:gd name="connsiteX8" fmla="*/ 9783 w 10399"/>
              <a:gd name="connsiteY8" fmla="*/ 464 h 10244"/>
              <a:gd name="connsiteX0" fmla="*/ 9783 w 10399"/>
              <a:gd name="connsiteY0" fmla="*/ 464 h 10152"/>
              <a:gd name="connsiteX1" fmla="*/ 4976 w 10399"/>
              <a:gd name="connsiteY1" fmla="*/ 65 h 10152"/>
              <a:gd name="connsiteX2" fmla="*/ 479 w 10399"/>
              <a:gd name="connsiteY2" fmla="*/ 421 h 10152"/>
              <a:gd name="connsiteX3" fmla="*/ 3 w 10399"/>
              <a:gd name="connsiteY3" fmla="*/ 4926 h 10152"/>
              <a:gd name="connsiteX4" fmla="*/ 418 w 10399"/>
              <a:gd name="connsiteY4" fmla="*/ 9584 h 10152"/>
              <a:gd name="connsiteX5" fmla="*/ 5403 w 10399"/>
              <a:gd name="connsiteY5" fmla="*/ 10025 h 10152"/>
              <a:gd name="connsiteX6" fmla="*/ 9850 w 10399"/>
              <a:gd name="connsiteY6" fmla="*/ 9784 h 10152"/>
              <a:gd name="connsiteX7" fmla="*/ 10325 w 10399"/>
              <a:gd name="connsiteY7" fmla="*/ 4952 h 10152"/>
              <a:gd name="connsiteX8" fmla="*/ 9783 w 10399"/>
              <a:gd name="connsiteY8" fmla="*/ 464 h 10152"/>
              <a:gd name="connsiteX0" fmla="*/ 9783 w 10326"/>
              <a:gd name="connsiteY0" fmla="*/ 464 h 10152"/>
              <a:gd name="connsiteX1" fmla="*/ 4976 w 10326"/>
              <a:gd name="connsiteY1" fmla="*/ 65 h 10152"/>
              <a:gd name="connsiteX2" fmla="*/ 479 w 10326"/>
              <a:gd name="connsiteY2" fmla="*/ 421 h 10152"/>
              <a:gd name="connsiteX3" fmla="*/ 3 w 10326"/>
              <a:gd name="connsiteY3" fmla="*/ 4926 h 10152"/>
              <a:gd name="connsiteX4" fmla="*/ 418 w 10326"/>
              <a:gd name="connsiteY4" fmla="*/ 9584 h 10152"/>
              <a:gd name="connsiteX5" fmla="*/ 5403 w 10326"/>
              <a:gd name="connsiteY5" fmla="*/ 10025 h 10152"/>
              <a:gd name="connsiteX6" fmla="*/ 9850 w 10326"/>
              <a:gd name="connsiteY6" fmla="*/ 9784 h 10152"/>
              <a:gd name="connsiteX7" fmla="*/ 10325 w 10326"/>
              <a:gd name="connsiteY7" fmla="*/ 4952 h 10152"/>
              <a:gd name="connsiteX8" fmla="*/ 9783 w 10326"/>
              <a:gd name="connsiteY8" fmla="*/ 464 h 10152"/>
              <a:gd name="connsiteX0" fmla="*/ 9783 w 10334"/>
              <a:gd name="connsiteY0" fmla="*/ 464 h 10151"/>
              <a:gd name="connsiteX1" fmla="*/ 4976 w 10334"/>
              <a:gd name="connsiteY1" fmla="*/ 65 h 10151"/>
              <a:gd name="connsiteX2" fmla="*/ 479 w 10334"/>
              <a:gd name="connsiteY2" fmla="*/ 421 h 10151"/>
              <a:gd name="connsiteX3" fmla="*/ 3 w 10334"/>
              <a:gd name="connsiteY3" fmla="*/ 4926 h 10151"/>
              <a:gd name="connsiteX4" fmla="*/ 418 w 10334"/>
              <a:gd name="connsiteY4" fmla="*/ 9584 h 10151"/>
              <a:gd name="connsiteX5" fmla="*/ 5403 w 10334"/>
              <a:gd name="connsiteY5" fmla="*/ 10025 h 10151"/>
              <a:gd name="connsiteX6" fmla="*/ 9941 w 10334"/>
              <a:gd name="connsiteY6" fmla="*/ 9805 h 10151"/>
              <a:gd name="connsiteX7" fmla="*/ 10325 w 10334"/>
              <a:gd name="connsiteY7" fmla="*/ 4952 h 10151"/>
              <a:gd name="connsiteX8" fmla="*/ 9783 w 10334"/>
              <a:gd name="connsiteY8" fmla="*/ 464 h 10151"/>
              <a:gd name="connsiteX0" fmla="*/ 9783 w 10353"/>
              <a:gd name="connsiteY0" fmla="*/ 464 h 10151"/>
              <a:gd name="connsiteX1" fmla="*/ 4976 w 10353"/>
              <a:gd name="connsiteY1" fmla="*/ 65 h 10151"/>
              <a:gd name="connsiteX2" fmla="*/ 479 w 10353"/>
              <a:gd name="connsiteY2" fmla="*/ 421 h 10151"/>
              <a:gd name="connsiteX3" fmla="*/ 3 w 10353"/>
              <a:gd name="connsiteY3" fmla="*/ 4926 h 10151"/>
              <a:gd name="connsiteX4" fmla="*/ 418 w 10353"/>
              <a:gd name="connsiteY4" fmla="*/ 9584 h 10151"/>
              <a:gd name="connsiteX5" fmla="*/ 5403 w 10353"/>
              <a:gd name="connsiteY5" fmla="*/ 10025 h 10151"/>
              <a:gd name="connsiteX6" fmla="*/ 9941 w 10353"/>
              <a:gd name="connsiteY6" fmla="*/ 9805 h 10151"/>
              <a:gd name="connsiteX7" fmla="*/ 10348 w 10353"/>
              <a:gd name="connsiteY7" fmla="*/ 5038 h 10151"/>
              <a:gd name="connsiteX8" fmla="*/ 9783 w 10353"/>
              <a:gd name="connsiteY8" fmla="*/ 464 h 10151"/>
              <a:gd name="connsiteX0" fmla="*/ 9817 w 10353"/>
              <a:gd name="connsiteY0" fmla="*/ 454 h 10162"/>
              <a:gd name="connsiteX1" fmla="*/ 4976 w 10353"/>
              <a:gd name="connsiteY1" fmla="*/ 76 h 10162"/>
              <a:gd name="connsiteX2" fmla="*/ 479 w 10353"/>
              <a:gd name="connsiteY2" fmla="*/ 432 h 10162"/>
              <a:gd name="connsiteX3" fmla="*/ 3 w 10353"/>
              <a:gd name="connsiteY3" fmla="*/ 4937 h 10162"/>
              <a:gd name="connsiteX4" fmla="*/ 418 w 10353"/>
              <a:gd name="connsiteY4" fmla="*/ 9595 h 10162"/>
              <a:gd name="connsiteX5" fmla="*/ 5403 w 10353"/>
              <a:gd name="connsiteY5" fmla="*/ 10036 h 10162"/>
              <a:gd name="connsiteX6" fmla="*/ 9941 w 10353"/>
              <a:gd name="connsiteY6" fmla="*/ 9816 h 10162"/>
              <a:gd name="connsiteX7" fmla="*/ 10348 w 10353"/>
              <a:gd name="connsiteY7" fmla="*/ 5049 h 10162"/>
              <a:gd name="connsiteX8" fmla="*/ 9817 w 10353"/>
              <a:gd name="connsiteY8" fmla="*/ 454 h 10162"/>
              <a:gd name="connsiteX0" fmla="*/ 9817 w 10353"/>
              <a:gd name="connsiteY0" fmla="*/ 446 h 10154"/>
              <a:gd name="connsiteX1" fmla="*/ 5010 w 10353"/>
              <a:gd name="connsiteY1" fmla="*/ 89 h 10154"/>
              <a:gd name="connsiteX2" fmla="*/ 479 w 10353"/>
              <a:gd name="connsiteY2" fmla="*/ 424 h 10154"/>
              <a:gd name="connsiteX3" fmla="*/ 3 w 10353"/>
              <a:gd name="connsiteY3" fmla="*/ 4929 h 10154"/>
              <a:gd name="connsiteX4" fmla="*/ 418 w 10353"/>
              <a:gd name="connsiteY4" fmla="*/ 9587 h 10154"/>
              <a:gd name="connsiteX5" fmla="*/ 5403 w 10353"/>
              <a:gd name="connsiteY5" fmla="*/ 10028 h 10154"/>
              <a:gd name="connsiteX6" fmla="*/ 9941 w 10353"/>
              <a:gd name="connsiteY6" fmla="*/ 9808 h 10154"/>
              <a:gd name="connsiteX7" fmla="*/ 10348 w 10353"/>
              <a:gd name="connsiteY7" fmla="*/ 5041 h 10154"/>
              <a:gd name="connsiteX8" fmla="*/ 9817 w 10353"/>
              <a:gd name="connsiteY8" fmla="*/ 446 h 10154"/>
              <a:gd name="connsiteX0" fmla="*/ 9817 w 10353"/>
              <a:gd name="connsiteY0" fmla="*/ 446 h 10154"/>
              <a:gd name="connsiteX1" fmla="*/ 5010 w 10353"/>
              <a:gd name="connsiteY1" fmla="*/ 89 h 10154"/>
              <a:gd name="connsiteX2" fmla="*/ 479 w 10353"/>
              <a:gd name="connsiteY2" fmla="*/ 424 h 10154"/>
              <a:gd name="connsiteX3" fmla="*/ 3 w 10353"/>
              <a:gd name="connsiteY3" fmla="*/ 4929 h 10154"/>
              <a:gd name="connsiteX4" fmla="*/ 418 w 10353"/>
              <a:gd name="connsiteY4" fmla="*/ 9587 h 10154"/>
              <a:gd name="connsiteX5" fmla="*/ 5403 w 10353"/>
              <a:gd name="connsiteY5" fmla="*/ 10028 h 10154"/>
              <a:gd name="connsiteX6" fmla="*/ 9941 w 10353"/>
              <a:gd name="connsiteY6" fmla="*/ 9808 h 10154"/>
              <a:gd name="connsiteX7" fmla="*/ 10348 w 10353"/>
              <a:gd name="connsiteY7" fmla="*/ 5041 h 10154"/>
              <a:gd name="connsiteX8" fmla="*/ 9817 w 10353"/>
              <a:gd name="connsiteY8" fmla="*/ 446 h 10154"/>
              <a:gd name="connsiteX0" fmla="*/ 9817 w 10353"/>
              <a:gd name="connsiteY0" fmla="*/ 466 h 10174"/>
              <a:gd name="connsiteX1" fmla="*/ 5010 w 10353"/>
              <a:gd name="connsiteY1" fmla="*/ 109 h 10174"/>
              <a:gd name="connsiteX2" fmla="*/ 377 w 10353"/>
              <a:gd name="connsiteY2" fmla="*/ 358 h 10174"/>
              <a:gd name="connsiteX3" fmla="*/ 3 w 10353"/>
              <a:gd name="connsiteY3" fmla="*/ 4949 h 10174"/>
              <a:gd name="connsiteX4" fmla="*/ 418 w 10353"/>
              <a:gd name="connsiteY4" fmla="*/ 9607 h 10174"/>
              <a:gd name="connsiteX5" fmla="*/ 5403 w 10353"/>
              <a:gd name="connsiteY5" fmla="*/ 10048 h 10174"/>
              <a:gd name="connsiteX6" fmla="*/ 9941 w 10353"/>
              <a:gd name="connsiteY6" fmla="*/ 9828 h 10174"/>
              <a:gd name="connsiteX7" fmla="*/ 10348 w 10353"/>
              <a:gd name="connsiteY7" fmla="*/ 5061 h 10174"/>
              <a:gd name="connsiteX8" fmla="*/ 9817 w 10353"/>
              <a:gd name="connsiteY8" fmla="*/ 466 h 10174"/>
              <a:gd name="connsiteX0" fmla="*/ 9817 w 10353"/>
              <a:gd name="connsiteY0" fmla="*/ 565 h 10273"/>
              <a:gd name="connsiteX1" fmla="*/ 5010 w 10353"/>
              <a:gd name="connsiteY1" fmla="*/ 208 h 10273"/>
              <a:gd name="connsiteX2" fmla="*/ 377 w 10353"/>
              <a:gd name="connsiteY2" fmla="*/ 457 h 10273"/>
              <a:gd name="connsiteX3" fmla="*/ 3 w 10353"/>
              <a:gd name="connsiteY3" fmla="*/ 5048 h 10273"/>
              <a:gd name="connsiteX4" fmla="*/ 418 w 10353"/>
              <a:gd name="connsiteY4" fmla="*/ 9706 h 10273"/>
              <a:gd name="connsiteX5" fmla="*/ 5403 w 10353"/>
              <a:gd name="connsiteY5" fmla="*/ 10147 h 10273"/>
              <a:gd name="connsiteX6" fmla="*/ 9941 w 10353"/>
              <a:gd name="connsiteY6" fmla="*/ 9927 h 10273"/>
              <a:gd name="connsiteX7" fmla="*/ 10348 w 10353"/>
              <a:gd name="connsiteY7" fmla="*/ 5160 h 10273"/>
              <a:gd name="connsiteX8" fmla="*/ 9817 w 10353"/>
              <a:gd name="connsiteY8" fmla="*/ 565 h 10273"/>
              <a:gd name="connsiteX0" fmla="*/ 9817 w 10353"/>
              <a:gd name="connsiteY0" fmla="*/ 565 h 10273"/>
              <a:gd name="connsiteX1" fmla="*/ 5010 w 10353"/>
              <a:gd name="connsiteY1" fmla="*/ 208 h 10273"/>
              <a:gd name="connsiteX2" fmla="*/ 377 w 10353"/>
              <a:gd name="connsiteY2" fmla="*/ 457 h 10273"/>
              <a:gd name="connsiteX3" fmla="*/ 3 w 10353"/>
              <a:gd name="connsiteY3" fmla="*/ 5048 h 10273"/>
              <a:gd name="connsiteX4" fmla="*/ 418 w 10353"/>
              <a:gd name="connsiteY4" fmla="*/ 9706 h 10273"/>
              <a:gd name="connsiteX5" fmla="*/ 5403 w 10353"/>
              <a:gd name="connsiteY5" fmla="*/ 10147 h 10273"/>
              <a:gd name="connsiteX6" fmla="*/ 9941 w 10353"/>
              <a:gd name="connsiteY6" fmla="*/ 9927 h 10273"/>
              <a:gd name="connsiteX7" fmla="*/ 10348 w 10353"/>
              <a:gd name="connsiteY7" fmla="*/ 5160 h 10273"/>
              <a:gd name="connsiteX8" fmla="*/ 9817 w 10353"/>
              <a:gd name="connsiteY8" fmla="*/ 565 h 10273"/>
              <a:gd name="connsiteX0" fmla="*/ 9817 w 10353"/>
              <a:gd name="connsiteY0" fmla="*/ 482 h 10190"/>
              <a:gd name="connsiteX1" fmla="*/ 5010 w 10353"/>
              <a:gd name="connsiteY1" fmla="*/ 125 h 10190"/>
              <a:gd name="connsiteX2" fmla="*/ 377 w 10353"/>
              <a:gd name="connsiteY2" fmla="*/ 374 h 10190"/>
              <a:gd name="connsiteX3" fmla="*/ 3 w 10353"/>
              <a:gd name="connsiteY3" fmla="*/ 4965 h 10190"/>
              <a:gd name="connsiteX4" fmla="*/ 418 w 10353"/>
              <a:gd name="connsiteY4" fmla="*/ 9623 h 10190"/>
              <a:gd name="connsiteX5" fmla="*/ 5403 w 10353"/>
              <a:gd name="connsiteY5" fmla="*/ 10064 h 10190"/>
              <a:gd name="connsiteX6" fmla="*/ 9941 w 10353"/>
              <a:gd name="connsiteY6" fmla="*/ 9844 h 10190"/>
              <a:gd name="connsiteX7" fmla="*/ 10348 w 10353"/>
              <a:gd name="connsiteY7" fmla="*/ 5077 h 10190"/>
              <a:gd name="connsiteX8" fmla="*/ 9817 w 10353"/>
              <a:gd name="connsiteY8" fmla="*/ 482 h 10190"/>
              <a:gd name="connsiteX0" fmla="*/ 9815 w 10351"/>
              <a:gd name="connsiteY0" fmla="*/ 495 h 10203"/>
              <a:gd name="connsiteX1" fmla="*/ 5008 w 10351"/>
              <a:gd name="connsiteY1" fmla="*/ 138 h 10203"/>
              <a:gd name="connsiteX2" fmla="*/ 420 w 10351"/>
              <a:gd name="connsiteY2" fmla="*/ 366 h 10203"/>
              <a:gd name="connsiteX3" fmla="*/ 1 w 10351"/>
              <a:gd name="connsiteY3" fmla="*/ 4978 h 10203"/>
              <a:gd name="connsiteX4" fmla="*/ 416 w 10351"/>
              <a:gd name="connsiteY4" fmla="*/ 9636 h 10203"/>
              <a:gd name="connsiteX5" fmla="*/ 5401 w 10351"/>
              <a:gd name="connsiteY5" fmla="*/ 10077 h 10203"/>
              <a:gd name="connsiteX6" fmla="*/ 9939 w 10351"/>
              <a:gd name="connsiteY6" fmla="*/ 9857 h 10203"/>
              <a:gd name="connsiteX7" fmla="*/ 10346 w 10351"/>
              <a:gd name="connsiteY7" fmla="*/ 5090 h 10203"/>
              <a:gd name="connsiteX8" fmla="*/ 9815 w 10351"/>
              <a:gd name="connsiteY8" fmla="*/ 495 h 10203"/>
              <a:gd name="connsiteX0" fmla="*/ 9816 w 10352"/>
              <a:gd name="connsiteY0" fmla="*/ 495 h 10203"/>
              <a:gd name="connsiteX1" fmla="*/ 5009 w 10352"/>
              <a:gd name="connsiteY1" fmla="*/ 138 h 10203"/>
              <a:gd name="connsiteX2" fmla="*/ 421 w 10352"/>
              <a:gd name="connsiteY2" fmla="*/ 366 h 10203"/>
              <a:gd name="connsiteX3" fmla="*/ 2 w 10352"/>
              <a:gd name="connsiteY3" fmla="*/ 4978 h 10203"/>
              <a:gd name="connsiteX4" fmla="*/ 417 w 10352"/>
              <a:gd name="connsiteY4" fmla="*/ 9636 h 10203"/>
              <a:gd name="connsiteX5" fmla="*/ 5402 w 10352"/>
              <a:gd name="connsiteY5" fmla="*/ 10077 h 10203"/>
              <a:gd name="connsiteX6" fmla="*/ 9940 w 10352"/>
              <a:gd name="connsiteY6" fmla="*/ 9857 h 10203"/>
              <a:gd name="connsiteX7" fmla="*/ 10347 w 10352"/>
              <a:gd name="connsiteY7" fmla="*/ 5090 h 10203"/>
              <a:gd name="connsiteX8" fmla="*/ 9816 w 10352"/>
              <a:gd name="connsiteY8" fmla="*/ 495 h 10203"/>
              <a:gd name="connsiteX0" fmla="*/ 9818 w 10354"/>
              <a:gd name="connsiteY0" fmla="*/ 495 h 10198"/>
              <a:gd name="connsiteX1" fmla="*/ 5011 w 10354"/>
              <a:gd name="connsiteY1" fmla="*/ 138 h 10198"/>
              <a:gd name="connsiteX2" fmla="*/ 423 w 10354"/>
              <a:gd name="connsiteY2" fmla="*/ 366 h 10198"/>
              <a:gd name="connsiteX3" fmla="*/ 4 w 10354"/>
              <a:gd name="connsiteY3" fmla="*/ 4978 h 10198"/>
              <a:gd name="connsiteX4" fmla="*/ 385 w 10354"/>
              <a:gd name="connsiteY4" fmla="*/ 9572 h 10198"/>
              <a:gd name="connsiteX5" fmla="*/ 5404 w 10354"/>
              <a:gd name="connsiteY5" fmla="*/ 10077 h 10198"/>
              <a:gd name="connsiteX6" fmla="*/ 9942 w 10354"/>
              <a:gd name="connsiteY6" fmla="*/ 9857 h 10198"/>
              <a:gd name="connsiteX7" fmla="*/ 10349 w 10354"/>
              <a:gd name="connsiteY7" fmla="*/ 5090 h 10198"/>
              <a:gd name="connsiteX8" fmla="*/ 9818 w 10354"/>
              <a:gd name="connsiteY8" fmla="*/ 495 h 10198"/>
              <a:gd name="connsiteX0" fmla="*/ 9823 w 10359"/>
              <a:gd name="connsiteY0" fmla="*/ 495 h 10257"/>
              <a:gd name="connsiteX1" fmla="*/ 5016 w 10359"/>
              <a:gd name="connsiteY1" fmla="*/ 138 h 10257"/>
              <a:gd name="connsiteX2" fmla="*/ 428 w 10359"/>
              <a:gd name="connsiteY2" fmla="*/ 366 h 10257"/>
              <a:gd name="connsiteX3" fmla="*/ 9 w 10359"/>
              <a:gd name="connsiteY3" fmla="*/ 4978 h 10257"/>
              <a:gd name="connsiteX4" fmla="*/ 367 w 10359"/>
              <a:gd name="connsiteY4" fmla="*/ 9722 h 10257"/>
              <a:gd name="connsiteX5" fmla="*/ 5409 w 10359"/>
              <a:gd name="connsiteY5" fmla="*/ 10077 h 10257"/>
              <a:gd name="connsiteX6" fmla="*/ 9947 w 10359"/>
              <a:gd name="connsiteY6" fmla="*/ 9857 h 10257"/>
              <a:gd name="connsiteX7" fmla="*/ 10354 w 10359"/>
              <a:gd name="connsiteY7" fmla="*/ 5090 h 10257"/>
              <a:gd name="connsiteX8" fmla="*/ 9823 w 10359"/>
              <a:gd name="connsiteY8" fmla="*/ 495 h 10257"/>
              <a:gd name="connsiteX0" fmla="*/ 9817 w 10353"/>
              <a:gd name="connsiteY0" fmla="*/ 495 h 10285"/>
              <a:gd name="connsiteX1" fmla="*/ 5010 w 10353"/>
              <a:gd name="connsiteY1" fmla="*/ 138 h 10285"/>
              <a:gd name="connsiteX2" fmla="*/ 422 w 10353"/>
              <a:gd name="connsiteY2" fmla="*/ 366 h 10285"/>
              <a:gd name="connsiteX3" fmla="*/ 3 w 10353"/>
              <a:gd name="connsiteY3" fmla="*/ 4978 h 10285"/>
              <a:gd name="connsiteX4" fmla="*/ 395 w 10353"/>
              <a:gd name="connsiteY4" fmla="*/ 9765 h 10285"/>
              <a:gd name="connsiteX5" fmla="*/ 5403 w 10353"/>
              <a:gd name="connsiteY5" fmla="*/ 10077 h 10285"/>
              <a:gd name="connsiteX6" fmla="*/ 9941 w 10353"/>
              <a:gd name="connsiteY6" fmla="*/ 9857 h 10285"/>
              <a:gd name="connsiteX7" fmla="*/ 10348 w 10353"/>
              <a:gd name="connsiteY7" fmla="*/ 5090 h 10285"/>
              <a:gd name="connsiteX8" fmla="*/ 9817 w 10353"/>
              <a:gd name="connsiteY8" fmla="*/ 495 h 10285"/>
              <a:gd name="connsiteX0" fmla="*/ 9817 w 10353"/>
              <a:gd name="connsiteY0" fmla="*/ 495 h 10223"/>
              <a:gd name="connsiteX1" fmla="*/ 5010 w 10353"/>
              <a:gd name="connsiteY1" fmla="*/ 138 h 10223"/>
              <a:gd name="connsiteX2" fmla="*/ 422 w 10353"/>
              <a:gd name="connsiteY2" fmla="*/ 366 h 10223"/>
              <a:gd name="connsiteX3" fmla="*/ 3 w 10353"/>
              <a:gd name="connsiteY3" fmla="*/ 4978 h 10223"/>
              <a:gd name="connsiteX4" fmla="*/ 395 w 10353"/>
              <a:gd name="connsiteY4" fmla="*/ 9765 h 10223"/>
              <a:gd name="connsiteX5" fmla="*/ 5403 w 10353"/>
              <a:gd name="connsiteY5" fmla="*/ 10077 h 10223"/>
              <a:gd name="connsiteX6" fmla="*/ 9941 w 10353"/>
              <a:gd name="connsiteY6" fmla="*/ 9857 h 10223"/>
              <a:gd name="connsiteX7" fmla="*/ 10348 w 10353"/>
              <a:gd name="connsiteY7" fmla="*/ 5090 h 10223"/>
              <a:gd name="connsiteX8" fmla="*/ 9817 w 10353"/>
              <a:gd name="connsiteY8" fmla="*/ 495 h 10223"/>
              <a:gd name="connsiteX0" fmla="*/ 9818 w 10354"/>
              <a:gd name="connsiteY0" fmla="*/ 495 h 10209"/>
              <a:gd name="connsiteX1" fmla="*/ 5011 w 10354"/>
              <a:gd name="connsiteY1" fmla="*/ 138 h 10209"/>
              <a:gd name="connsiteX2" fmla="*/ 423 w 10354"/>
              <a:gd name="connsiteY2" fmla="*/ 366 h 10209"/>
              <a:gd name="connsiteX3" fmla="*/ 4 w 10354"/>
              <a:gd name="connsiteY3" fmla="*/ 4978 h 10209"/>
              <a:gd name="connsiteX4" fmla="*/ 385 w 10354"/>
              <a:gd name="connsiteY4" fmla="*/ 9744 h 10209"/>
              <a:gd name="connsiteX5" fmla="*/ 5404 w 10354"/>
              <a:gd name="connsiteY5" fmla="*/ 10077 h 10209"/>
              <a:gd name="connsiteX6" fmla="*/ 9942 w 10354"/>
              <a:gd name="connsiteY6" fmla="*/ 9857 h 10209"/>
              <a:gd name="connsiteX7" fmla="*/ 10349 w 10354"/>
              <a:gd name="connsiteY7" fmla="*/ 5090 h 10209"/>
              <a:gd name="connsiteX8" fmla="*/ 9818 w 10354"/>
              <a:gd name="connsiteY8" fmla="*/ 495 h 10209"/>
              <a:gd name="connsiteX0" fmla="*/ 9782 w 10318"/>
              <a:gd name="connsiteY0" fmla="*/ 495 h 10209"/>
              <a:gd name="connsiteX1" fmla="*/ 4975 w 10318"/>
              <a:gd name="connsiteY1" fmla="*/ 138 h 10209"/>
              <a:gd name="connsiteX2" fmla="*/ 387 w 10318"/>
              <a:gd name="connsiteY2" fmla="*/ 366 h 10209"/>
              <a:gd name="connsiteX3" fmla="*/ 13 w 10318"/>
              <a:gd name="connsiteY3" fmla="*/ 4958 h 10209"/>
              <a:gd name="connsiteX4" fmla="*/ 349 w 10318"/>
              <a:gd name="connsiteY4" fmla="*/ 9744 h 10209"/>
              <a:gd name="connsiteX5" fmla="*/ 5368 w 10318"/>
              <a:gd name="connsiteY5" fmla="*/ 10077 h 10209"/>
              <a:gd name="connsiteX6" fmla="*/ 9906 w 10318"/>
              <a:gd name="connsiteY6" fmla="*/ 9857 h 10209"/>
              <a:gd name="connsiteX7" fmla="*/ 10313 w 10318"/>
              <a:gd name="connsiteY7" fmla="*/ 5090 h 10209"/>
              <a:gd name="connsiteX8" fmla="*/ 9782 w 10318"/>
              <a:gd name="connsiteY8" fmla="*/ 495 h 10209"/>
              <a:gd name="connsiteX0" fmla="*/ 9779 w 10315"/>
              <a:gd name="connsiteY0" fmla="*/ 495 h 10197"/>
              <a:gd name="connsiteX1" fmla="*/ 4972 w 10315"/>
              <a:gd name="connsiteY1" fmla="*/ 138 h 10197"/>
              <a:gd name="connsiteX2" fmla="*/ 384 w 10315"/>
              <a:gd name="connsiteY2" fmla="*/ 366 h 10197"/>
              <a:gd name="connsiteX3" fmla="*/ 10 w 10315"/>
              <a:gd name="connsiteY3" fmla="*/ 4958 h 10197"/>
              <a:gd name="connsiteX4" fmla="*/ 369 w 10315"/>
              <a:gd name="connsiteY4" fmla="*/ 9586 h 10197"/>
              <a:gd name="connsiteX5" fmla="*/ 5365 w 10315"/>
              <a:gd name="connsiteY5" fmla="*/ 10077 h 10197"/>
              <a:gd name="connsiteX6" fmla="*/ 9903 w 10315"/>
              <a:gd name="connsiteY6" fmla="*/ 9857 h 10197"/>
              <a:gd name="connsiteX7" fmla="*/ 10310 w 10315"/>
              <a:gd name="connsiteY7" fmla="*/ 5090 h 10197"/>
              <a:gd name="connsiteX8" fmla="*/ 9779 w 10315"/>
              <a:gd name="connsiteY8" fmla="*/ 495 h 10197"/>
              <a:gd name="connsiteX0" fmla="*/ 9779 w 10315"/>
              <a:gd name="connsiteY0" fmla="*/ 495 h 10197"/>
              <a:gd name="connsiteX1" fmla="*/ 4972 w 10315"/>
              <a:gd name="connsiteY1" fmla="*/ 138 h 10197"/>
              <a:gd name="connsiteX2" fmla="*/ 384 w 10315"/>
              <a:gd name="connsiteY2" fmla="*/ 366 h 10197"/>
              <a:gd name="connsiteX3" fmla="*/ 10 w 10315"/>
              <a:gd name="connsiteY3" fmla="*/ 4958 h 10197"/>
              <a:gd name="connsiteX4" fmla="*/ 369 w 10315"/>
              <a:gd name="connsiteY4" fmla="*/ 9586 h 10197"/>
              <a:gd name="connsiteX5" fmla="*/ 5105 w 10315"/>
              <a:gd name="connsiteY5" fmla="*/ 10077 h 10197"/>
              <a:gd name="connsiteX6" fmla="*/ 9903 w 10315"/>
              <a:gd name="connsiteY6" fmla="*/ 9857 h 10197"/>
              <a:gd name="connsiteX7" fmla="*/ 10310 w 10315"/>
              <a:gd name="connsiteY7" fmla="*/ 5090 h 10197"/>
              <a:gd name="connsiteX8" fmla="*/ 9779 w 10315"/>
              <a:gd name="connsiteY8" fmla="*/ 495 h 10197"/>
              <a:gd name="connsiteX0" fmla="*/ 9779 w 10315"/>
              <a:gd name="connsiteY0" fmla="*/ 495 h 10231"/>
              <a:gd name="connsiteX1" fmla="*/ 4972 w 10315"/>
              <a:gd name="connsiteY1" fmla="*/ 138 h 10231"/>
              <a:gd name="connsiteX2" fmla="*/ 384 w 10315"/>
              <a:gd name="connsiteY2" fmla="*/ 366 h 10231"/>
              <a:gd name="connsiteX3" fmla="*/ 10 w 10315"/>
              <a:gd name="connsiteY3" fmla="*/ 4958 h 10231"/>
              <a:gd name="connsiteX4" fmla="*/ 369 w 10315"/>
              <a:gd name="connsiteY4" fmla="*/ 9586 h 10231"/>
              <a:gd name="connsiteX5" fmla="*/ 5105 w 10315"/>
              <a:gd name="connsiteY5" fmla="*/ 10077 h 10231"/>
              <a:gd name="connsiteX6" fmla="*/ 9903 w 10315"/>
              <a:gd name="connsiteY6" fmla="*/ 9857 h 10231"/>
              <a:gd name="connsiteX7" fmla="*/ 10310 w 10315"/>
              <a:gd name="connsiteY7" fmla="*/ 5090 h 10231"/>
              <a:gd name="connsiteX8" fmla="*/ 9779 w 10315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384 w 10310"/>
              <a:gd name="connsiteY2" fmla="*/ 366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71 h 10207"/>
              <a:gd name="connsiteX1" fmla="*/ 4972 w 10310"/>
              <a:gd name="connsiteY1" fmla="*/ 114 h 10207"/>
              <a:gd name="connsiteX2" fmla="*/ 441 w 10310"/>
              <a:gd name="connsiteY2" fmla="*/ 381 h 10207"/>
              <a:gd name="connsiteX3" fmla="*/ 10 w 10310"/>
              <a:gd name="connsiteY3" fmla="*/ 4934 h 10207"/>
              <a:gd name="connsiteX4" fmla="*/ 369 w 10310"/>
              <a:gd name="connsiteY4" fmla="*/ 9562 h 10207"/>
              <a:gd name="connsiteX5" fmla="*/ 5105 w 10310"/>
              <a:gd name="connsiteY5" fmla="*/ 10053 h 10207"/>
              <a:gd name="connsiteX6" fmla="*/ 9812 w 10310"/>
              <a:gd name="connsiteY6" fmla="*/ 9833 h 10207"/>
              <a:gd name="connsiteX7" fmla="*/ 10310 w 10310"/>
              <a:gd name="connsiteY7" fmla="*/ 5066 h 10207"/>
              <a:gd name="connsiteX8" fmla="*/ 9779 w 10310"/>
              <a:gd name="connsiteY8" fmla="*/ 471 h 10207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88 w 10319"/>
              <a:gd name="connsiteY0" fmla="*/ 495 h 10231"/>
              <a:gd name="connsiteX1" fmla="*/ 4981 w 10319"/>
              <a:gd name="connsiteY1" fmla="*/ 138 h 10231"/>
              <a:gd name="connsiteX2" fmla="*/ 450 w 10319"/>
              <a:gd name="connsiteY2" fmla="*/ 405 h 10231"/>
              <a:gd name="connsiteX3" fmla="*/ 8 w 10319"/>
              <a:gd name="connsiteY3" fmla="*/ 4780 h 10231"/>
              <a:gd name="connsiteX4" fmla="*/ 378 w 10319"/>
              <a:gd name="connsiteY4" fmla="*/ 9586 h 10231"/>
              <a:gd name="connsiteX5" fmla="*/ 5114 w 10319"/>
              <a:gd name="connsiteY5" fmla="*/ 10077 h 10231"/>
              <a:gd name="connsiteX6" fmla="*/ 9821 w 10319"/>
              <a:gd name="connsiteY6" fmla="*/ 9857 h 10231"/>
              <a:gd name="connsiteX7" fmla="*/ 10319 w 10319"/>
              <a:gd name="connsiteY7" fmla="*/ 5090 h 10231"/>
              <a:gd name="connsiteX8" fmla="*/ 9788 w 10319"/>
              <a:gd name="connsiteY8" fmla="*/ 495 h 10231"/>
              <a:gd name="connsiteX0" fmla="*/ 9790 w 10321"/>
              <a:gd name="connsiteY0" fmla="*/ 495 h 10231"/>
              <a:gd name="connsiteX1" fmla="*/ 4983 w 10321"/>
              <a:gd name="connsiteY1" fmla="*/ 138 h 10231"/>
              <a:gd name="connsiteX2" fmla="*/ 452 w 10321"/>
              <a:gd name="connsiteY2" fmla="*/ 405 h 10231"/>
              <a:gd name="connsiteX3" fmla="*/ 10 w 10321"/>
              <a:gd name="connsiteY3" fmla="*/ 4780 h 10231"/>
              <a:gd name="connsiteX4" fmla="*/ 380 w 10321"/>
              <a:gd name="connsiteY4" fmla="*/ 9586 h 10231"/>
              <a:gd name="connsiteX5" fmla="*/ 5116 w 10321"/>
              <a:gd name="connsiteY5" fmla="*/ 10077 h 10231"/>
              <a:gd name="connsiteX6" fmla="*/ 9823 w 10321"/>
              <a:gd name="connsiteY6" fmla="*/ 9857 h 10231"/>
              <a:gd name="connsiteX7" fmla="*/ 10321 w 10321"/>
              <a:gd name="connsiteY7" fmla="*/ 5090 h 10231"/>
              <a:gd name="connsiteX8" fmla="*/ 9790 w 10321"/>
              <a:gd name="connsiteY8" fmla="*/ 495 h 10231"/>
              <a:gd name="connsiteX0" fmla="*/ 9707 w 10321"/>
              <a:gd name="connsiteY0" fmla="*/ 365 h 10316"/>
              <a:gd name="connsiteX1" fmla="*/ 4983 w 10321"/>
              <a:gd name="connsiteY1" fmla="*/ 223 h 10316"/>
              <a:gd name="connsiteX2" fmla="*/ 452 w 10321"/>
              <a:gd name="connsiteY2" fmla="*/ 490 h 10316"/>
              <a:gd name="connsiteX3" fmla="*/ 10 w 10321"/>
              <a:gd name="connsiteY3" fmla="*/ 4865 h 10316"/>
              <a:gd name="connsiteX4" fmla="*/ 380 w 10321"/>
              <a:gd name="connsiteY4" fmla="*/ 9671 h 10316"/>
              <a:gd name="connsiteX5" fmla="*/ 5116 w 10321"/>
              <a:gd name="connsiteY5" fmla="*/ 10162 h 10316"/>
              <a:gd name="connsiteX6" fmla="*/ 9823 w 10321"/>
              <a:gd name="connsiteY6" fmla="*/ 9942 h 10316"/>
              <a:gd name="connsiteX7" fmla="*/ 10321 w 10321"/>
              <a:gd name="connsiteY7" fmla="*/ 5175 h 10316"/>
              <a:gd name="connsiteX8" fmla="*/ 9707 w 10321"/>
              <a:gd name="connsiteY8" fmla="*/ 365 h 10316"/>
              <a:gd name="connsiteX0" fmla="*/ 9707 w 10327"/>
              <a:gd name="connsiteY0" fmla="*/ 365 h 10327"/>
              <a:gd name="connsiteX1" fmla="*/ 4983 w 10327"/>
              <a:gd name="connsiteY1" fmla="*/ 223 h 10327"/>
              <a:gd name="connsiteX2" fmla="*/ 452 w 10327"/>
              <a:gd name="connsiteY2" fmla="*/ 490 h 10327"/>
              <a:gd name="connsiteX3" fmla="*/ 10 w 10327"/>
              <a:gd name="connsiteY3" fmla="*/ 4865 h 10327"/>
              <a:gd name="connsiteX4" fmla="*/ 380 w 10327"/>
              <a:gd name="connsiteY4" fmla="*/ 9671 h 10327"/>
              <a:gd name="connsiteX5" fmla="*/ 5116 w 10327"/>
              <a:gd name="connsiteY5" fmla="*/ 10162 h 10327"/>
              <a:gd name="connsiteX6" fmla="*/ 9918 w 10327"/>
              <a:gd name="connsiteY6" fmla="*/ 9749 h 10327"/>
              <a:gd name="connsiteX7" fmla="*/ 10321 w 10327"/>
              <a:gd name="connsiteY7" fmla="*/ 5175 h 10327"/>
              <a:gd name="connsiteX8" fmla="*/ 9707 w 10327"/>
              <a:gd name="connsiteY8" fmla="*/ 365 h 10327"/>
              <a:gd name="connsiteX0" fmla="*/ 9707 w 10327"/>
              <a:gd name="connsiteY0" fmla="*/ 365 h 10265"/>
              <a:gd name="connsiteX1" fmla="*/ 4983 w 10327"/>
              <a:gd name="connsiteY1" fmla="*/ 223 h 10265"/>
              <a:gd name="connsiteX2" fmla="*/ 452 w 10327"/>
              <a:gd name="connsiteY2" fmla="*/ 490 h 10265"/>
              <a:gd name="connsiteX3" fmla="*/ 10 w 10327"/>
              <a:gd name="connsiteY3" fmla="*/ 4865 h 10265"/>
              <a:gd name="connsiteX4" fmla="*/ 380 w 10327"/>
              <a:gd name="connsiteY4" fmla="*/ 9671 h 10265"/>
              <a:gd name="connsiteX5" fmla="*/ 5188 w 10327"/>
              <a:gd name="connsiteY5" fmla="*/ 10012 h 10265"/>
              <a:gd name="connsiteX6" fmla="*/ 9918 w 10327"/>
              <a:gd name="connsiteY6" fmla="*/ 9749 h 10265"/>
              <a:gd name="connsiteX7" fmla="*/ 10321 w 10327"/>
              <a:gd name="connsiteY7" fmla="*/ 5175 h 10265"/>
              <a:gd name="connsiteX8" fmla="*/ 9707 w 10327"/>
              <a:gd name="connsiteY8" fmla="*/ 365 h 10265"/>
              <a:gd name="connsiteX0" fmla="*/ 9710 w 10330"/>
              <a:gd name="connsiteY0" fmla="*/ 365 h 10251"/>
              <a:gd name="connsiteX1" fmla="*/ 4986 w 10330"/>
              <a:gd name="connsiteY1" fmla="*/ 223 h 10251"/>
              <a:gd name="connsiteX2" fmla="*/ 455 w 10330"/>
              <a:gd name="connsiteY2" fmla="*/ 490 h 10251"/>
              <a:gd name="connsiteX3" fmla="*/ 13 w 10330"/>
              <a:gd name="connsiteY3" fmla="*/ 4865 h 10251"/>
              <a:gd name="connsiteX4" fmla="*/ 562 w 10330"/>
              <a:gd name="connsiteY4" fmla="*/ 9650 h 10251"/>
              <a:gd name="connsiteX5" fmla="*/ 5191 w 10330"/>
              <a:gd name="connsiteY5" fmla="*/ 10012 h 10251"/>
              <a:gd name="connsiteX6" fmla="*/ 9921 w 10330"/>
              <a:gd name="connsiteY6" fmla="*/ 9749 h 10251"/>
              <a:gd name="connsiteX7" fmla="*/ 10324 w 10330"/>
              <a:gd name="connsiteY7" fmla="*/ 5175 h 10251"/>
              <a:gd name="connsiteX8" fmla="*/ 9710 w 10330"/>
              <a:gd name="connsiteY8" fmla="*/ 365 h 10251"/>
              <a:gd name="connsiteX0" fmla="*/ 9710 w 10330"/>
              <a:gd name="connsiteY0" fmla="*/ 365 h 10127"/>
              <a:gd name="connsiteX1" fmla="*/ 4986 w 10330"/>
              <a:gd name="connsiteY1" fmla="*/ 223 h 10127"/>
              <a:gd name="connsiteX2" fmla="*/ 455 w 10330"/>
              <a:gd name="connsiteY2" fmla="*/ 490 h 10127"/>
              <a:gd name="connsiteX3" fmla="*/ 13 w 10330"/>
              <a:gd name="connsiteY3" fmla="*/ 4865 h 10127"/>
              <a:gd name="connsiteX4" fmla="*/ 562 w 10330"/>
              <a:gd name="connsiteY4" fmla="*/ 9650 h 10127"/>
              <a:gd name="connsiteX5" fmla="*/ 5191 w 10330"/>
              <a:gd name="connsiteY5" fmla="*/ 10012 h 10127"/>
              <a:gd name="connsiteX6" fmla="*/ 9921 w 10330"/>
              <a:gd name="connsiteY6" fmla="*/ 9749 h 10127"/>
              <a:gd name="connsiteX7" fmla="*/ 10324 w 10330"/>
              <a:gd name="connsiteY7" fmla="*/ 5175 h 10127"/>
              <a:gd name="connsiteX8" fmla="*/ 9710 w 10330"/>
              <a:gd name="connsiteY8" fmla="*/ 365 h 10127"/>
              <a:gd name="connsiteX0" fmla="*/ 9710 w 10330"/>
              <a:gd name="connsiteY0" fmla="*/ 365 h 10127"/>
              <a:gd name="connsiteX1" fmla="*/ 4986 w 10330"/>
              <a:gd name="connsiteY1" fmla="*/ 223 h 10127"/>
              <a:gd name="connsiteX2" fmla="*/ 455 w 10330"/>
              <a:gd name="connsiteY2" fmla="*/ 490 h 10127"/>
              <a:gd name="connsiteX3" fmla="*/ 13 w 10330"/>
              <a:gd name="connsiteY3" fmla="*/ 4865 h 10127"/>
              <a:gd name="connsiteX4" fmla="*/ 562 w 10330"/>
              <a:gd name="connsiteY4" fmla="*/ 9650 h 10127"/>
              <a:gd name="connsiteX5" fmla="*/ 5191 w 10330"/>
              <a:gd name="connsiteY5" fmla="*/ 10012 h 10127"/>
              <a:gd name="connsiteX6" fmla="*/ 9921 w 10330"/>
              <a:gd name="connsiteY6" fmla="*/ 9749 h 10127"/>
              <a:gd name="connsiteX7" fmla="*/ 10324 w 10330"/>
              <a:gd name="connsiteY7" fmla="*/ 5175 h 10127"/>
              <a:gd name="connsiteX8" fmla="*/ 9710 w 10330"/>
              <a:gd name="connsiteY8" fmla="*/ 365 h 10127"/>
              <a:gd name="connsiteX0" fmla="*/ 9712 w 10332"/>
              <a:gd name="connsiteY0" fmla="*/ 365 h 10317"/>
              <a:gd name="connsiteX1" fmla="*/ 4988 w 10332"/>
              <a:gd name="connsiteY1" fmla="*/ 223 h 10317"/>
              <a:gd name="connsiteX2" fmla="*/ 457 w 10332"/>
              <a:gd name="connsiteY2" fmla="*/ 490 h 10317"/>
              <a:gd name="connsiteX3" fmla="*/ 15 w 10332"/>
              <a:gd name="connsiteY3" fmla="*/ 4865 h 10317"/>
              <a:gd name="connsiteX4" fmla="*/ 588 w 10332"/>
              <a:gd name="connsiteY4" fmla="*/ 9929 h 10317"/>
              <a:gd name="connsiteX5" fmla="*/ 5193 w 10332"/>
              <a:gd name="connsiteY5" fmla="*/ 10012 h 10317"/>
              <a:gd name="connsiteX6" fmla="*/ 9923 w 10332"/>
              <a:gd name="connsiteY6" fmla="*/ 9749 h 10317"/>
              <a:gd name="connsiteX7" fmla="*/ 10326 w 10332"/>
              <a:gd name="connsiteY7" fmla="*/ 5175 h 10317"/>
              <a:gd name="connsiteX8" fmla="*/ 9712 w 10332"/>
              <a:gd name="connsiteY8" fmla="*/ 365 h 10317"/>
              <a:gd name="connsiteX0" fmla="*/ 9712 w 10332"/>
              <a:gd name="connsiteY0" fmla="*/ 365 h 10185"/>
              <a:gd name="connsiteX1" fmla="*/ 4988 w 10332"/>
              <a:gd name="connsiteY1" fmla="*/ 223 h 10185"/>
              <a:gd name="connsiteX2" fmla="*/ 457 w 10332"/>
              <a:gd name="connsiteY2" fmla="*/ 490 h 10185"/>
              <a:gd name="connsiteX3" fmla="*/ 15 w 10332"/>
              <a:gd name="connsiteY3" fmla="*/ 4865 h 10185"/>
              <a:gd name="connsiteX4" fmla="*/ 588 w 10332"/>
              <a:gd name="connsiteY4" fmla="*/ 9929 h 10185"/>
              <a:gd name="connsiteX5" fmla="*/ 5193 w 10332"/>
              <a:gd name="connsiteY5" fmla="*/ 10012 h 10185"/>
              <a:gd name="connsiteX6" fmla="*/ 9923 w 10332"/>
              <a:gd name="connsiteY6" fmla="*/ 9749 h 10185"/>
              <a:gd name="connsiteX7" fmla="*/ 10326 w 10332"/>
              <a:gd name="connsiteY7" fmla="*/ 5175 h 10185"/>
              <a:gd name="connsiteX8" fmla="*/ 9712 w 10332"/>
              <a:gd name="connsiteY8" fmla="*/ 365 h 10185"/>
              <a:gd name="connsiteX0" fmla="*/ 9712 w 10326"/>
              <a:gd name="connsiteY0" fmla="*/ 365 h 10183"/>
              <a:gd name="connsiteX1" fmla="*/ 4988 w 10326"/>
              <a:gd name="connsiteY1" fmla="*/ 223 h 10183"/>
              <a:gd name="connsiteX2" fmla="*/ 457 w 10326"/>
              <a:gd name="connsiteY2" fmla="*/ 490 h 10183"/>
              <a:gd name="connsiteX3" fmla="*/ 15 w 10326"/>
              <a:gd name="connsiteY3" fmla="*/ 4865 h 10183"/>
              <a:gd name="connsiteX4" fmla="*/ 588 w 10326"/>
              <a:gd name="connsiteY4" fmla="*/ 9929 h 10183"/>
              <a:gd name="connsiteX5" fmla="*/ 5193 w 10326"/>
              <a:gd name="connsiteY5" fmla="*/ 10012 h 10183"/>
              <a:gd name="connsiteX6" fmla="*/ 9792 w 10326"/>
              <a:gd name="connsiteY6" fmla="*/ 9792 h 10183"/>
              <a:gd name="connsiteX7" fmla="*/ 10326 w 10326"/>
              <a:gd name="connsiteY7" fmla="*/ 5175 h 10183"/>
              <a:gd name="connsiteX8" fmla="*/ 9712 w 10326"/>
              <a:gd name="connsiteY8" fmla="*/ 365 h 10183"/>
              <a:gd name="connsiteX0" fmla="*/ 9712 w 10326"/>
              <a:gd name="connsiteY0" fmla="*/ 365 h 10183"/>
              <a:gd name="connsiteX1" fmla="*/ 4988 w 10326"/>
              <a:gd name="connsiteY1" fmla="*/ 223 h 10183"/>
              <a:gd name="connsiteX2" fmla="*/ 457 w 10326"/>
              <a:gd name="connsiteY2" fmla="*/ 490 h 10183"/>
              <a:gd name="connsiteX3" fmla="*/ 15 w 10326"/>
              <a:gd name="connsiteY3" fmla="*/ 4865 h 10183"/>
              <a:gd name="connsiteX4" fmla="*/ 588 w 10326"/>
              <a:gd name="connsiteY4" fmla="*/ 9929 h 10183"/>
              <a:gd name="connsiteX5" fmla="*/ 5193 w 10326"/>
              <a:gd name="connsiteY5" fmla="*/ 10012 h 10183"/>
              <a:gd name="connsiteX6" fmla="*/ 9792 w 10326"/>
              <a:gd name="connsiteY6" fmla="*/ 9792 h 10183"/>
              <a:gd name="connsiteX7" fmla="*/ 10326 w 10326"/>
              <a:gd name="connsiteY7" fmla="*/ 5175 h 10183"/>
              <a:gd name="connsiteX8" fmla="*/ 9712 w 10326"/>
              <a:gd name="connsiteY8" fmla="*/ 365 h 10183"/>
              <a:gd name="connsiteX0" fmla="*/ 9712 w 10267"/>
              <a:gd name="connsiteY0" fmla="*/ 365 h 10183"/>
              <a:gd name="connsiteX1" fmla="*/ 4988 w 10267"/>
              <a:gd name="connsiteY1" fmla="*/ 223 h 10183"/>
              <a:gd name="connsiteX2" fmla="*/ 457 w 10267"/>
              <a:gd name="connsiteY2" fmla="*/ 490 h 10183"/>
              <a:gd name="connsiteX3" fmla="*/ 15 w 10267"/>
              <a:gd name="connsiteY3" fmla="*/ 4865 h 10183"/>
              <a:gd name="connsiteX4" fmla="*/ 588 w 10267"/>
              <a:gd name="connsiteY4" fmla="*/ 9929 h 10183"/>
              <a:gd name="connsiteX5" fmla="*/ 5193 w 10267"/>
              <a:gd name="connsiteY5" fmla="*/ 10012 h 10183"/>
              <a:gd name="connsiteX6" fmla="*/ 9792 w 10267"/>
              <a:gd name="connsiteY6" fmla="*/ 9792 h 10183"/>
              <a:gd name="connsiteX7" fmla="*/ 10266 w 10267"/>
              <a:gd name="connsiteY7" fmla="*/ 5175 h 10183"/>
              <a:gd name="connsiteX8" fmla="*/ 9712 w 10267"/>
              <a:gd name="connsiteY8" fmla="*/ 365 h 10183"/>
              <a:gd name="connsiteX0" fmla="*/ 9712 w 10288"/>
              <a:gd name="connsiteY0" fmla="*/ 365 h 10186"/>
              <a:gd name="connsiteX1" fmla="*/ 4988 w 10288"/>
              <a:gd name="connsiteY1" fmla="*/ 223 h 10186"/>
              <a:gd name="connsiteX2" fmla="*/ 457 w 10288"/>
              <a:gd name="connsiteY2" fmla="*/ 490 h 10186"/>
              <a:gd name="connsiteX3" fmla="*/ 15 w 10288"/>
              <a:gd name="connsiteY3" fmla="*/ 4865 h 10186"/>
              <a:gd name="connsiteX4" fmla="*/ 588 w 10288"/>
              <a:gd name="connsiteY4" fmla="*/ 9929 h 10186"/>
              <a:gd name="connsiteX5" fmla="*/ 5193 w 10288"/>
              <a:gd name="connsiteY5" fmla="*/ 10012 h 10186"/>
              <a:gd name="connsiteX6" fmla="*/ 9935 w 10288"/>
              <a:gd name="connsiteY6" fmla="*/ 9728 h 10186"/>
              <a:gd name="connsiteX7" fmla="*/ 10266 w 10288"/>
              <a:gd name="connsiteY7" fmla="*/ 5175 h 10186"/>
              <a:gd name="connsiteX8" fmla="*/ 9712 w 10288"/>
              <a:gd name="connsiteY8" fmla="*/ 365 h 10186"/>
              <a:gd name="connsiteX0" fmla="*/ 9712 w 10288"/>
              <a:gd name="connsiteY0" fmla="*/ 435 h 10256"/>
              <a:gd name="connsiteX1" fmla="*/ 4988 w 10288"/>
              <a:gd name="connsiteY1" fmla="*/ 100 h 10256"/>
              <a:gd name="connsiteX2" fmla="*/ 457 w 10288"/>
              <a:gd name="connsiteY2" fmla="*/ 560 h 10256"/>
              <a:gd name="connsiteX3" fmla="*/ 15 w 10288"/>
              <a:gd name="connsiteY3" fmla="*/ 4935 h 10256"/>
              <a:gd name="connsiteX4" fmla="*/ 588 w 10288"/>
              <a:gd name="connsiteY4" fmla="*/ 9999 h 10256"/>
              <a:gd name="connsiteX5" fmla="*/ 5193 w 10288"/>
              <a:gd name="connsiteY5" fmla="*/ 10082 h 10256"/>
              <a:gd name="connsiteX6" fmla="*/ 9935 w 10288"/>
              <a:gd name="connsiteY6" fmla="*/ 9798 h 10256"/>
              <a:gd name="connsiteX7" fmla="*/ 10266 w 10288"/>
              <a:gd name="connsiteY7" fmla="*/ 5245 h 10256"/>
              <a:gd name="connsiteX8" fmla="*/ 9712 w 10288"/>
              <a:gd name="connsiteY8" fmla="*/ 435 h 10256"/>
              <a:gd name="connsiteX0" fmla="*/ 9749 w 10325"/>
              <a:gd name="connsiteY0" fmla="*/ 435 h 10256"/>
              <a:gd name="connsiteX1" fmla="*/ 5025 w 10325"/>
              <a:gd name="connsiteY1" fmla="*/ 100 h 10256"/>
              <a:gd name="connsiteX2" fmla="*/ 387 w 10325"/>
              <a:gd name="connsiteY2" fmla="*/ 431 h 10256"/>
              <a:gd name="connsiteX3" fmla="*/ 52 w 10325"/>
              <a:gd name="connsiteY3" fmla="*/ 4935 h 10256"/>
              <a:gd name="connsiteX4" fmla="*/ 625 w 10325"/>
              <a:gd name="connsiteY4" fmla="*/ 9999 h 10256"/>
              <a:gd name="connsiteX5" fmla="*/ 5230 w 10325"/>
              <a:gd name="connsiteY5" fmla="*/ 10082 h 10256"/>
              <a:gd name="connsiteX6" fmla="*/ 9972 w 10325"/>
              <a:gd name="connsiteY6" fmla="*/ 9798 h 10256"/>
              <a:gd name="connsiteX7" fmla="*/ 10303 w 10325"/>
              <a:gd name="connsiteY7" fmla="*/ 5245 h 10256"/>
              <a:gd name="connsiteX8" fmla="*/ 9749 w 10325"/>
              <a:gd name="connsiteY8" fmla="*/ 435 h 10256"/>
              <a:gd name="connsiteX0" fmla="*/ 9821 w 10325"/>
              <a:gd name="connsiteY0" fmla="*/ 401 h 10308"/>
              <a:gd name="connsiteX1" fmla="*/ 5025 w 10325"/>
              <a:gd name="connsiteY1" fmla="*/ 152 h 10308"/>
              <a:gd name="connsiteX2" fmla="*/ 387 w 10325"/>
              <a:gd name="connsiteY2" fmla="*/ 483 h 10308"/>
              <a:gd name="connsiteX3" fmla="*/ 52 w 10325"/>
              <a:gd name="connsiteY3" fmla="*/ 4987 h 10308"/>
              <a:gd name="connsiteX4" fmla="*/ 625 w 10325"/>
              <a:gd name="connsiteY4" fmla="*/ 10051 h 10308"/>
              <a:gd name="connsiteX5" fmla="*/ 5230 w 10325"/>
              <a:gd name="connsiteY5" fmla="*/ 10134 h 10308"/>
              <a:gd name="connsiteX6" fmla="*/ 9972 w 10325"/>
              <a:gd name="connsiteY6" fmla="*/ 9850 h 10308"/>
              <a:gd name="connsiteX7" fmla="*/ 10303 w 10325"/>
              <a:gd name="connsiteY7" fmla="*/ 5297 h 10308"/>
              <a:gd name="connsiteX8" fmla="*/ 9821 w 10325"/>
              <a:gd name="connsiteY8" fmla="*/ 401 h 10308"/>
              <a:gd name="connsiteX0" fmla="*/ 9821 w 10325"/>
              <a:gd name="connsiteY0" fmla="*/ 444 h 10351"/>
              <a:gd name="connsiteX1" fmla="*/ 5120 w 10325"/>
              <a:gd name="connsiteY1" fmla="*/ 88 h 10351"/>
              <a:gd name="connsiteX2" fmla="*/ 387 w 10325"/>
              <a:gd name="connsiteY2" fmla="*/ 526 h 10351"/>
              <a:gd name="connsiteX3" fmla="*/ 52 w 10325"/>
              <a:gd name="connsiteY3" fmla="*/ 5030 h 10351"/>
              <a:gd name="connsiteX4" fmla="*/ 625 w 10325"/>
              <a:gd name="connsiteY4" fmla="*/ 10094 h 10351"/>
              <a:gd name="connsiteX5" fmla="*/ 5230 w 10325"/>
              <a:gd name="connsiteY5" fmla="*/ 10177 h 10351"/>
              <a:gd name="connsiteX6" fmla="*/ 9972 w 10325"/>
              <a:gd name="connsiteY6" fmla="*/ 9893 h 10351"/>
              <a:gd name="connsiteX7" fmla="*/ 10303 w 10325"/>
              <a:gd name="connsiteY7" fmla="*/ 5340 h 10351"/>
              <a:gd name="connsiteX8" fmla="*/ 9821 w 10325"/>
              <a:gd name="connsiteY8" fmla="*/ 444 h 10351"/>
              <a:gd name="connsiteX0" fmla="*/ 9939 w 10443"/>
              <a:gd name="connsiteY0" fmla="*/ 444 h 10504"/>
              <a:gd name="connsiteX1" fmla="*/ 5238 w 10443"/>
              <a:gd name="connsiteY1" fmla="*/ 88 h 10504"/>
              <a:gd name="connsiteX2" fmla="*/ 505 w 10443"/>
              <a:gd name="connsiteY2" fmla="*/ 526 h 10504"/>
              <a:gd name="connsiteX3" fmla="*/ 15 w 10443"/>
              <a:gd name="connsiteY3" fmla="*/ 5051 h 10504"/>
              <a:gd name="connsiteX4" fmla="*/ 743 w 10443"/>
              <a:gd name="connsiteY4" fmla="*/ 10094 h 10504"/>
              <a:gd name="connsiteX5" fmla="*/ 5348 w 10443"/>
              <a:gd name="connsiteY5" fmla="*/ 10177 h 10504"/>
              <a:gd name="connsiteX6" fmla="*/ 10090 w 10443"/>
              <a:gd name="connsiteY6" fmla="*/ 9893 h 10504"/>
              <a:gd name="connsiteX7" fmla="*/ 10421 w 10443"/>
              <a:gd name="connsiteY7" fmla="*/ 5340 h 10504"/>
              <a:gd name="connsiteX8" fmla="*/ 9939 w 10443"/>
              <a:gd name="connsiteY8" fmla="*/ 444 h 10504"/>
              <a:gd name="connsiteX0" fmla="*/ 9989 w 10493"/>
              <a:gd name="connsiteY0" fmla="*/ 444 h 10473"/>
              <a:gd name="connsiteX1" fmla="*/ 5288 w 10493"/>
              <a:gd name="connsiteY1" fmla="*/ 88 h 10473"/>
              <a:gd name="connsiteX2" fmla="*/ 555 w 10493"/>
              <a:gd name="connsiteY2" fmla="*/ 526 h 10473"/>
              <a:gd name="connsiteX3" fmla="*/ 65 w 10493"/>
              <a:gd name="connsiteY3" fmla="*/ 5051 h 10473"/>
              <a:gd name="connsiteX4" fmla="*/ 602 w 10493"/>
              <a:gd name="connsiteY4" fmla="*/ 10051 h 10473"/>
              <a:gd name="connsiteX5" fmla="*/ 5398 w 10493"/>
              <a:gd name="connsiteY5" fmla="*/ 10177 h 10473"/>
              <a:gd name="connsiteX6" fmla="*/ 10140 w 10493"/>
              <a:gd name="connsiteY6" fmla="*/ 9893 h 10473"/>
              <a:gd name="connsiteX7" fmla="*/ 10471 w 10493"/>
              <a:gd name="connsiteY7" fmla="*/ 5340 h 10473"/>
              <a:gd name="connsiteX8" fmla="*/ 9989 w 10493"/>
              <a:gd name="connsiteY8" fmla="*/ 444 h 10473"/>
              <a:gd name="connsiteX0" fmla="*/ 9928 w 10432"/>
              <a:gd name="connsiteY0" fmla="*/ 444 h 10484"/>
              <a:gd name="connsiteX1" fmla="*/ 5227 w 10432"/>
              <a:gd name="connsiteY1" fmla="*/ 88 h 10484"/>
              <a:gd name="connsiteX2" fmla="*/ 494 w 10432"/>
              <a:gd name="connsiteY2" fmla="*/ 526 h 10484"/>
              <a:gd name="connsiteX3" fmla="*/ 4 w 10432"/>
              <a:gd name="connsiteY3" fmla="*/ 5051 h 10484"/>
              <a:gd name="connsiteX4" fmla="*/ 541 w 10432"/>
              <a:gd name="connsiteY4" fmla="*/ 10051 h 10484"/>
              <a:gd name="connsiteX5" fmla="*/ 5337 w 10432"/>
              <a:gd name="connsiteY5" fmla="*/ 10177 h 10484"/>
              <a:gd name="connsiteX6" fmla="*/ 10079 w 10432"/>
              <a:gd name="connsiteY6" fmla="*/ 9893 h 10484"/>
              <a:gd name="connsiteX7" fmla="*/ 10410 w 10432"/>
              <a:gd name="connsiteY7" fmla="*/ 5340 h 10484"/>
              <a:gd name="connsiteX8" fmla="*/ 9928 w 10432"/>
              <a:gd name="connsiteY8" fmla="*/ 444 h 10484"/>
              <a:gd name="connsiteX0" fmla="*/ 9988 w 10492"/>
              <a:gd name="connsiteY0" fmla="*/ 444 h 10557"/>
              <a:gd name="connsiteX1" fmla="*/ 5287 w 10492"/>
              <a:gd name="connsiteY1" fmla="*/ 88 h 10557"/>
              <a:gd name="connsiteX2" fmla="*/ 554 w 10492"/>
              <a:gd name="connsiteY2" fmla="*/ 526 h 10557"/>
              <a:gd name="connsiteX3" fmla="*/ 64 w 10492"/>
              <a:gd name="connsiteY3" fmla="*/ 5051 h 10557"/>
              <a:gd name="connsiteX4" fmla="*/ 601 w 10492"/>
              <a:gd name="connsiteY4" fmla="*/ 10051 h 10557"/>
              <a:gd name="connsiteX5" fmla="*/ 5385 w 10492"/>
              <a:gd name="connsiteY5" fmla="*/ 10370 h 10557"/>
              <a:gd name="connsiteX6" fmla="*/ 10139 w 10492"/>
              <a:gd name="connsiteY6" fmla="*/ 9893 h 10557"/>
              <a:gd name="connsiteX7" fmla="*/ 10470 w 10492"/>
              <a:gd name="connsiteY7" fmla="*/ 5340 h 10557"/>
              <a:gd name="connsiteX8" fmla="*/ 9988 w 10492"/>
              <a:gd name="connsiteY8" fmla="*/ 444 h 10557"/>
              <a:gd name="connsiteX0" fmla="*/ 9928 w 10432"/>
              <a:gd name="connsiteY0" fmla="*/ 444 h 10515"/>
              <a:gd name="connsiteX1" fmla="*/ 5227 w 10432"/>
              <a:gd name="connsiteY1" fmla="*/ 88 h 10515"/>
              <a:gd name="connsiteX2" fmla="*/ 494 w 10432"/>
              <a:gd name="connsiteY2" fmla="*/ 526 h 10515"/>
              <a:gd name="connsiteX3" fmla="*/ 4 w 10432"/>
              <a:gd name="connsiteY3" fmla="*/ 5051 h 10515"/>
              <a:gd name="connsiteX4" fmla="*/ 541 w 10432"/>
              <a:gd name="connsiteY4" fmla="*/ 10051 h 10515"/>
              <a:gd name="connsiteX5" fmla="*/ 5325 w 10432"/>
              <a:gd name="connsiteY5" fmla="*/ 10370 h 10515"/>
              <a:gd name="connsiteX6" fmla="*/ 10079 w 10432"/>
              <a:gd name="connsiteY6" fmla="*/ 9893 h 10515"/>
              <a:gd name="connsiteX7" fmla="*/ 10410 w 10432"/>
              <a:gd name="connsiteY7" fmla="*/ 5340 h 10515"/>
              <a:gd name="connsiteX8" fmla="*/ 9928 w 10432"/>
              <a:gd name="connsiteY8" fmla="*/ 444 h 10515"/>
              <a:gd name="connsiteX0" fmla="*/ 9934 w 10438"/>
              <a:gd name="connsiteY0" fmla="*/ 444 h 10584"/>
              <a:gd name="connsiteX1" fmla="*/ 5233 w 10438"/>
              <a:gd name="connsiteY1" fmla="*/ 88 h 10584"/>
              <a:gd name="connsiteX2" fmla="*/ 500 w 10438"/>
              <a:gd name="connsiteY2" fmla="*/ 526 h 10584"/>
              <a:gd name="connsiteX3" fmla="*/ 10 w 10438"/>
              <a:gd name="connsiteY3" fmla="*/ 5051 h 10584"/>
              <a:gd name="connsiteX4" fmla="*/ 666 w 10438"/>
              <a:gd name="connsiteY4" fmla="*/ 10158 h 10584"/>
              <a:gd name="connsiteX5" fmla="*/ 5331 w 10438"/>
              <a:gd name="connsiteY5" fmla="*/ 10370 h 10584"/>
              <a:gd name="connsiteX6" fmla="*/ 10085 w 10438"/>
              <a:gd name="connsiteY6" fmla="*/ 9893 h 10584"/>
              <a:gd name="connsiteX7" fmla="*/ 10416 w 10438"/>
              <a:gd name="connsiteY7" fmla="*/ 5340 h 10584"/>
              <a:gd name="connsiteX8" fmla="*/ 9934 w 10438"/>
              <a:gd name="connsiteY8" fmla="*/ 444 h 10584"/>
              <a:gd name="connsiteX0" fmla="*/ 9934 w 10438"/>
              <a:gd name="connsiteY0" fmla="*/ 444 h 10605"/>
              <a:gd name="connsiteX1" fmla="*/ 5233 w 10438"/>
              <a:gd name="connsiteY1" fmla="*/ 88 h 10605"/>
              <a:gd name="connsiteX2" fmla="*/ 500 w 10438"/>
              <a:gd name="connsiteY2" fmla="*/ 526 h 10605"/>
              <a:gd name="connsiteX3" fmla="*/ 10 w 10438"/>
              <a:gd name="connsiteY3" fmla="*/ 5051 h 10605"/>
              <a:gd name="connsiteX4" fmla="*/ 666 w 10438"/>
              <a:gd name="connsiteY4" fmla="*/ 10158 h 10605"/>
              <a:gd name="connsiteX5" fmla="*/ 5331 w 10438"/>
              <a:gd name="connsiteY5" fmla="*/ 10370 h 10605"/>
              <a:gd name="connsiteX6" fmla="*/ 10085 w 10438"/>
              <a:gd name="connsiteY6" fmla="*/ 9893 h 10605"/>
              <a:gd name="connsiteX7" fmla="*/ 10416 w 10438"/>
              <a:gd name="connsiteY7" fmla="*/ 5340 h 10605"/>
              <a:gd name="connsiteX8" fmla="*/ 9934 w 10438"/>
              <a:gd name="connsiteY8" fmla="*/ 444 h 10605"/>
              <a:gd name="connsiteX0" fmla="*/ 9934 w 10438"/>
              <a:gd name="connsiteY0" fmla="*/ 444 h 10497"/>
              <a:gd name="connsiteX1" fmla="*/ 5233 w 10438"/>
              <a:gd name="connsiteY1" fmla="*/ 88 h 10497"/>
              <a:gd name="connsiteX2" fmla="*/ 500 w 10438"/>
              <a:gd name="connsiteY2" fmla="*/ 526 h 10497"/>
              <a:gd name="connsiteX3" fmla="*/ 10 w 10438"/>
              <a:gd name="connsiteY3" fmla="*/ 5051 h 10497"/>
              <a:gd name="connsiteX4" fmla="*/ 666 w 10438"/>
              <a:gd name="connsiteY4" fmla="*/ 10158 h 10497"/>
              <a:gd name="connsiteX5" fmla="*/ 5331 w 10438"/>
              <a:gd name="connsiteY5" fmla="*/ 10370 h 10497"/>
              <a:gd name="connsiteX6" fmla="*/ 10085 w 10438"/>
              <a:gd name="connsiteY6" fmla="*/ 9893 h 10497"/>
              <a:gd name="connsiteX7" fmla="*/ 10416 w 10438"/>
              <a:gd name="connsiteY7" fmla="*/ 5340 h 10497"/>
              <a:gd name="connsiteX8" fmla="*/ 9934 w 10438"/>
              <a:gd name="connsiteY8" fmla="*/ 444 h 10497"/>
              <a:gd name="connsiteX0" fmla="*/ 9934 w 10455"/>
              <a:gd name="connsiteY0" fmla="*/ 444 h 10491"/>
              <a:gd name="connsiteX1" fmla="*/ 5233 w 10455"/>
              <a:gd name="connsiteY1" fmla="*/ 88 h 10491"/>
              <a:gd name="connsiteX2" fmla="*/ 500 w 10455"/>
              <a:gd name="connsiteY2" fmla="*/ 526 h 10491"/>
              <a:gd name="connsiteX3" fmla="*/ 10 w 10455"/>
              <a:gd name="connsiteY3" fmla="*/ 5051 h 10491"/>
              <a:gd name="connsiteX4" fmla="*/ 666 w 10455"/>
              <a:gd name="connsiteY4" fmla="*/ 10158 h 10491"/>
              <a:gd name="connsiteX5" fmla="*/ 5331 w 10455"/>
              <a:gd name="connsiteY5" fmla="*/ 10370 h 10491"/>
              <a:gd name="connsiteX6" fmla="*/ 10133 w 10455"/>
              <a:gd name="connsiteY6" fmla="*/ 10000 h 10491"/>
              <a:gd name="connsiteX7" fmla="*/ 10416 w 10455"/>
              <a:gd name="connsiteY7" fmla="*/ 5340 h 10491"/>
              <a:gd name="connsiteX8" fmla="*/ 9934 w 10455"/>
              <a:gd name="connsiteY8" fmla="*/ 444 h 10491"/>
              <a:gd name="connsiteX0" fmla="*/ 9994 w 10455"/>
              <a:gd name="connsiteY0" fmla="*/ 435 h 10503"/>
              <a:gd name="connsiteX1" fmla="*/ 5233 w 10455"/>
              <a:gd name="connsiteY1" fmla="*/ 100 h 10503"/>
              <a:gd name="connsiteX2" fmla="*/ 500 w 10455"/>
              <a:gd name="connsiteY2" fmla="*/ 538 h 10503"/>
              <a:gd name="connsiteX3" fmla="*/ 10 w 10455"/>
              <a:gd name="connsiteY3" fmla="*/ 5063 h 10503"/>
              <a:gd name="connsiteX4" fmla="*/ 666 w 10455"/>
              <a:gd name="connsiteY4" fmla="*/ 10170 h 10503"/>
              <a:gd name="connsiteX5" fmla="*/ 5331 w 10455"/>
              <a:gd name="connsiteY5" fmla="*/ 10382 h 10503"/>
              <a:gd name="connsiteX6" fmla="*/ 10133 w 10455"/>
              <a:gd name="connsiteY6" fmla="*/ 10012 h 10503"/>
              <a:gd name="connsiteX7" fmla="*/ 10416 w 10455"/>
              <a:gd name="connsiteY7" fmla="*/ 5352 h 10503"/>
              <a:gd name="connsiteX8" fmla="*/ 9994 w 10455"/>
              <a:gd name="connsiteY8" fmla="*/ 435 h 10503"/>
              <a:gd name="connsiteX0" fmla="*/ 9994 w 10541"/>
              <a:gd name="connsiteY0" fmla="*/ 435 h 10503"/>
              <a:gd name="connsiteX1" fmla="*/ 5233 w 10541"/>
              <a:gd name="connsiteY1" fmla="*/ 100 h 10503"/>
              <a:gd name="connsiteX2" fmla="*/ 500 w 10541"/>
              <a:gd name="connsiteY2" fmla="*/ 538 h 10503"/>
              <a:gd name="connsiteX3" fmla="*/ 10 w 10541"/>
              <a:gd name="connsiteY3" fmla="*/ 5063 h 10503"/>
              <a:gd name="connsiteX4" fmla="*/ 666 w 10541"/>
              <a:gd name="connsiteY4" fmla="*/ 10170 h 10503"/>
              <a:gd name="connsiteX5" fmla="*/ 5331 w 10541"/>
              <a:gd name="connsiteY5" fmla="*/ 10382 h 10503"/>
              <a:gd name="connsiteX6" fmla="*/ 10133 w 10541"/>
              <a:gd name="connsiteY6" fmla="*/ 10012 h 10503"/>
              <a:gd name="connsiteX7" fmla="*/ 10535 w 10541"/>
              <a:gd name="connsiteY7" fmla="*/ 5331 h 10503"/>
              <a:gd name="connsiteX8" fmla="*/ 9994 w 10541"/>
              <a:gd name="connsiteY8" fmla="*/ 435 h 10503"/>
              <a:gd name="connsiteX0" fmla="*/ 9994 w 10550"/>
              <a:gd name="connsiteY0" fmla="*/ 435 h 10500"/>
              <a:gd name="connsiteX1" fmla="*/ 5233 w 10550"/>
              <a:gd name="connsiteY1" fmla="*/ 100 h 10500"/>
              <a:gd name="connsiteX2" fmla="*/ 500 w 10550"/>
              <a:gd name="connsiteY2" fmla="*/ 538 h 10500"/>
              <a:gd name="connsiteX3" fmla="*/ 10 w 10550"/>
              <a:gd name="connsiteY3" fmla="*/ 5063 h 10500"/>
              <a:gd name="connsiteX4" fmla="*/ 666 w 10550"/>
              <a:gd name="connsiteY4" fmla="*/ 10170 h 10500"/>
              <a:gd name="connsiteX5" fmla="*/ 5331 w 10550"/>
              <a:gd name="connsiteY5" fmla="*/ 10382 h 10500"/>
              <a:gd name="connsiteX6" fmla="*/ 10181 w 10550"/>
              <a:gd name="connsiteY6" fmla="*/ 10055 h 10500"/>
              <a:gd name="connsiteX7" fmla="*/ 10535 w 10550"/>
              <a:gd name="connsiteY7" fmla="*/ 5331 h 10500"/>
              <a:gd name="connsiteX8" fmla="*/ 9994 w 10550"/>
              <a:gd name="connsiteY8" fmla="*/ 435 h 10500"/>
              <a:gd name="connsiteX0" fmla="*/ 9994 w 10550"/>
              <a:gd name="connsiteY0" fmla="*/ 435 h 10528"/>
              <a:gd name="connsiteX1" fmla="*/ 5233 w 10550"/>
              <a:gd name="connsiteY1" fmla="*/ 100 h 10528"/>
              <a:gd name="connsiteX2" fmla="*/ 500 w 10550"/>
              <a:gd name="connsiteY2" fmla="*/ 538 h 10528"/>
              <a:gd name="connsiteX3" fmla="*/ 10 w 10550"/>
              <a:gd name="connsiteY3" fmla="*/ 5063 h 10528"/>
              <a:gd name="connsiteX4" fmla="*/ 666 w 10550"/>
              <a:gd name="connsiteY4" fmla="*/ 10213 h 10528"/>
              <a:gd name="connsiteX5" fmla="*/ 5331 w 10550"/>
              <a:gd name="connsiteY5" fmla="*/ 10382 h 10528"/>
              <a:gd name="connsiteX6" fmla="*/ 10181 w 10550"/>
              <a:gd name="connsiteY6" fmla="*/ 10055 h 10528"/>
              <a:gd name="connsiteX7" fmla="*/ 10535 w 10550"/>
              <a:gd name="connsiteY7" fmla="*/ 5331 h 10528"/>
              <a:gd name="connsiteX8" fmla="*/ 9994 w 10550"/>
              <a:gd name="connsiteY8" fmla="*/ 435 h 10528"/>
              <a:gd name="connsiteX0" fmla="*/ 9991 w 10547"/>
              <a:gd name="connsiteY0" fmla="*/ 435 h 10528"/>
              <a:gd name="connsiteX1" fmla="*/ 5230 w 10547"/>
              <a:gd name="connsiteY1" fmla="*/ 100 h 10528"/>
              <a:gd name="connsiteX2" fmla="*/ 497 w 10547"/>
              <a:gd name="connsiteY2" fmla="*/ 538 h 10528"/>
              <a:gd name="connsiteX3" fmla="*/ 7 w 10547"/>
              <a:gd name="connsiteY3" fmla="*/ 5063 h 10528"/>
              <a:gd name="connsiteX4" fmla="*/ 663 w 10547"/>
              <a:gd name="connsiteY4" fmla="*/ 10213 h 10528"/>
              <a:gd name="connsiteX5" fmla="*/ 5328 w 10547"/>
              <a:gd name="connsiteY5" fmla="*/ 10382 h 10528"/>
              <a:gd name="connsiteX6" fmla="*/ 10178 w 10547"/>
              <a:gd name="connsiteY6" fmla="*/ 10055 h 10528"/>
              <a:gd name="connsiteX7" fmla="*/ 10532 w 10547"/>
              <a:gd name="connsiteY7" fmla="*/ 5331 h 10528"/>
              <a:gd name="connsiteX8" fmla="*/ 9991 w 10547"/>
              <a:gd name="connsiteY8" fmla="*/ 435 h 10528"/>
              <a:gd name="connsiteX0" fmla="*/ 9999 w 10555"/>
              <a:gd name="connsiteY0" fmla="*/ 435 h 10528"/>
              <a:gd name="connsiteX1" fmla="*/ 5238 w 10555"/>
              <a:gd name="connsiteY1" fmla="*/ 100 h 10528"/>
              <a:gd name="connsiteX2" fmla="*/ 481 w 10555"/>
              <a:gd name="connsiteY2" fmla="*/ 559 h 10528"/>
              <a:gd name="connsiteX3" fmla="*/ 15 w 10555"/>
              <a:gd name="connsiteY3" fmla="*/ 5063 h 10528"/>
              <a:gd name="connsiteX4" fmla="*/ 671 w 10555"/>
              <a:gd name="connsiteY4" fmla="*/ 10213 h 10528"/>
              <a:gd name="connsiteX5" fmla="*/ 5336 w 10555"/>
              <a:gd name="connsiteY5" fmla="*/ 10382 h 10528"/>
              <a:gd name="connsiteX6" fmla="*/ 10186 w 10555"/>
              <a:gd name="connsiteY6" fmla="*/ 10055 h 10528"/>
              <a:gd name="connsiteX7" fmla="*/ 10540 w 10555"/>
              <a:gd name="connsiteY7" fmla="*/ 5331 h 10528"/>
              <a:gd name="connsiteX8" fmla="*/ 9999 w 10555"/>
              <a:gd name="connsiteY8" fmla="*/ 435 h 10528"/>
              <a:gd name="connsiteX0" fmla="*/ 9999 w 10555"/>
              <a:gd name="connsiteY0" fmla="*/ 457 h 10550"/>
              <a:gd name="connsiteX1" fmla="*/ 5238 w 10555"/>
              <a:gd name="connsiteY1" fmla="*/ 122 h 10550"/>
              <a:gd name="connsiteX2" fmla="*/ 481 w 10555"/>
              <a:gd name="connsiteY2" fmla="*/ 581 h 10550"/>
              <a:gd name="connsiteX3" fmla="*/ 15 w 10555"/>
              <a:gd name="connsiteY3" fmla="*/ 5085 h 10550"/>
              <a:gd name="connsiteX4" fmla="*/ 671 w 10555"/>
              <a:gd name="connsiteY4" fmla="*/ 10235 h 10550"/>
              <a:gd name="connsiteX5" fmla="*/ 5336 w 10555"/>
              <a:gd name="connsiteY5" fmla="*/ 10404 h 10550"/>
              <a:gd name="connsiteX6" fmla="*/ 10186 w 10555"/>
              <a:gd name="connsiteY6" fmla="*/ 10077 h 10550"/>
              <a:gd name="connsiteX7" fmla="*/ 10540 w 10555"/>
              <a:gd name="connsiteY7" fmla="*/ 5353 h 10550"/>
              <a:gd name="connsiteX8" fmla="*/ 9999 w 10555"/>
              <a:gd name="connsiteY8" fmla="*/ 457 h 10550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47"/>
              <a:gd name="connsiteY0" fmla="*/ 409 h 10564"/>
              <a:gd name="connsiteX1" fmla="*/ 5238 w 10547"/>
              <a:gd name="connsiteY1" fmla="*/ 138 h 10564"/>
              <a:gd name="connsiteX2" fmla="*/ 481 w 10547"/>
              <a:gd name="connsiteY2" fmla="*/ 597 h 10564"/>
              <a:gd name="connsiteX3" fmla="*/ 15 w 10547"/>
              <a:gd name="connsiteY3" fmla="*/ 5101 h 10564"/>
              <a:gd name="connsiteX4" fmla="*/ 671 w 10547"/>
              <a:gd name="connsiteY4" fmla="*/ 10251 h 10564"/>
              <a:gd name="connsiteX5" fmla="*/ 5336 w 10547"/>
              <a:gd name="connsiteY5" fmla="*/ 10420 h 10564"/>
              <a:gd name="connsiteX6" fmla="*/ 10150 w 10547"/>
              <a:gd name="connsiteY6" fmla="*/ 10136 h 10564"/>
              <a:gd name="connsiteX7" fmla="*/ 10540 w 10547"/>
              <a:gd name="connsiteY7" fmla="*/ 5369 h 10564"/>
              <a:gd name="connsiteX8" fmla="*/ 9987 w 10547"/>
              <a:gd name="connsiteY8" fmla="*/ 409 h 10564"/>
              <a:gd name="connsiteX0" fmla="*/ 9987 w 10547"/>
              <a:gd name="connsiteY0" fmla="*/ 454 h 10609"/>
              <a:gd name="connsiteX1" fmla="*/ 5238 w 10547"/>
              <a:gd name="connsiteY1" fmla="*/ 76 h 10609"/>
              <a:gd name="connsiteX2" fmla="*/ 481 w 10547"/>
              <a:gd name="connsiteY2" fmla="*/ 642 h 10609"/>
              <a:gd name="connsiteX3" fmla="*/ 15 w 10547"/>
              <a:gd name="connsiteY3" fmla="*/ 5146 h 10609"/>
              <a:gd name="connsiteX4" fmla="*/ 671 w 10547"/>
              <a:gd name="connsiteY4" fmla="*/ 10296 h 10609"/>
              <a:gd name="connsiteX5" fmla="*/ 5336 w 10547"/>
              <a:gd name="connsiteY5" fmla="*/ 10465 h 10609"/>
              <a:gd name="connsiteX6" fmla="*/ 10150 w 10547"/>
              <a:gd name="connsiteY6" fmla="*/ 10181 h 10609"/>
              <a:gd name="connsiteX7" fmla="*/ 10540 w 10547"/>
              <a:gd name="connsiteY7" fmla="*/ 5414 h 10609"/>
              <a:gd name="connsiteX8" fmla="*/ 9987 w 10547"/>
              <a:gd name="connsiteY8" fmla="*/ 454 h 10609"/>
              <a:gd name="connsiteX0" fmla="*/ 9981 w 10541"/>
              <a:gd name="connsiteY0" fmla="*/ 454 h 10623"/>
              <a:gd name="connsiteX1" fmla="*/ 5232 w 10541"/>
              <a:gd name="connsiteY1" fmla="*/ 76 h 10623"/>
              <a:gd name="connsiteX2" fmla="*/ 475 w 10541"/>
              <a:gd name="connsiteY2" fmla="*/ 642 h 10623"/>
              <a:gd name="connsiteX3" fmla="*/ 9 w 10541"/>
              <a:gd name="connsiteY3" fmla="*/ 5146 h 10623"/>
              <a:gd name="connsiteX4" fmla="*/ 570 w 10541"/>
              <a:gd name="connsiteY4" fmla="*/ 10317 h 10623"/>
              <a:gd name="connsiteX5" fmla="*/ 5330 w 10541"/>
              <a:gd name="connsiteY5" fmla="*/ 10465 h 10623"/>
              <a:gd name="connsiteX6" fmla="*/ 10144 w 10541"/>
              <a:gd name="connsiteY6" fmla="*/ 10181 h 10623"/>
              <a:gd name="connsiteX7" fmla="*/ 10534 w 10541"/>
              <a:gd name="connsiteY7" fmla="*/ 5414 h 10623"/>
              <a:gd name="connsiteX8" fmla="*/ 9981 w 10541"/>
              <a:gd name="connsiteY8" fmla="*/ 454 h 10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541" h="10623">
                <a:moveTo>
                  <a:pt x="9981" y="454"/>
                </a:moveTo>
                <a:cubicBezTo>
                  <a:pt x="9093" y="-310"/>
                  <a:pt x="6898" y="133"/>
                  <a:pt x="5232" y="76"/>
                </a:cubicBezTo>
                <a:cubicBezTo>
                  <a:pt x="3658" y="159"/>
                  <a:pt x="953" y="-371"/>
                  <a:pt x="475" y="642"/>
                </a:cubicBezTo>
                <a:cubicBezTo>
                  <a:pt x="-56" y="1496"/>
                  <a:pt x="-7" y="3534"/>
                  <a:pt x="9" y="5146"/>
                </a:cubicBezTo>
                <a:cubicBezTo>
                  <a:pt x="25" y="6758"/>
                  <a:pt x="-40" y="9771"/>
                  <a:pt x="570" y="10317"/>
                </a:cubicBezTo>
                <a:cubicBezTo>
                  <a:pt x="1211" y="10891"/>
                  <a:pt x="3734" y="10488"/>
                  <a:pt x="5330" y="10465"/>
                </a:cubicBezTo>
                <a:cubicBezTo>
                  <a:pt x="6926" y="10442"/>
                  <a:pt x="9763" y="10642"/>
                  <a:pt x="10144" y="10181"/>
                </a:cubicBezTo>
                <a:cubicBezTo>
                  <a:pt x="10613" y="9764"/>
                  <a:pt x="10541" y="6952"/>
                  <a:pt x="10534" y="5414"/>
                </a:cubicBezTo>
                <a:cubicBezTo>
                  <a:pt x="10527" y="3877"/>
                  <a:pt x="10549" y="989"/>
                  <a:pt x="9981" y="454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prstDash val="dash"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32"/>
          <p:cNvSpPr>
            <a:spLocks/>
          </p:cNvSpPr>
          <p:nvPr/>
        </p:nvSpPr>
        <p:spPr bwMode="auto">
          <a:xfrm flipH="1">
            <a:off x="4514850" y="3959650"/>
            <a:ext cx="2341959" cy="2307801"/>
          </a:xfrm>
          <a:custGeom>
            <a:avLst/>
            <a:gdLst>
              <a:gd name="T0" fmla="*/ 1021 w 1127"/>
              <a:gd name="T1" fmla="*/ 771 h 773"/>
              <a:gd name="T2" fmla="*/ 1020 w 1127"/>
              <a:gd name="T3" fmla="*/ 756 h 773"/>
              <a:gd name="T4" fmla="*/ 1109 w 1127"/>
              <a:gd name="T5" fmla="*/ 665 h 773"/>
              <a:gd name="T6" fmla="*/ 1127 w 1127"/>
              <a:gd name="T7" fmla="*/ 666 h 773"/>
              <a:gd name="T8" fmla="*/ 1117 w 1127"/>
              <a:gd name="T9" fmla="*/ 108 h 773"/>
              <a:gd name="T10" fmla="*/ 1101 w 1127"/>
              <a:gd name="T11" fmla="*/ 109 h 773"/>
              <a:gd name="T12" fmla="*/ 1006 w 1127"/>
              <a:gd name="T13" fmla="*/ 10 h 773"/>
              <a:gd name="T14" fmla="*/ 1006 w 1127"/>
              <a:gd name="T15" fmla="*/ 0 h 773"/>
              <a:gd name="T16" fmla="*/ 92 w 1127"/>
              <a:gd name="T17" fmla="*/ 3 h 773"/>
              <a:gd name="T18" fmla="*/ 95 w 1127"/>
              <a:gd name="T19" fmla="*/ 28 h 773"/>
              <a:gd name="T20" fmla="*/ 5 w 1127"/>
              <a:gd name="T21" fmla="*/ 119 h 773"/>
              <a:gd name="T22" fmla="*/ 0 w 1127"/>
              <a:gd name="T23" fmla="*/ 119 h 773"/>
              <a:gd name="T24" fmla="*/ 6 w 1127"/>
              <a:gd name="T25" fmla="*/ 675 h 773"/>
              <a:gd name="T26" fmla="*/ 24 w 1127"/>
              <a:gd name="T27" fmla="*/ 673 h 773"/>
              <a:gd name="T28" fmla="*/ 119 w 1127"/>
              <a:gd name="T29" fmla="*/ 765 h 773"/>
              <a:gd name="T30" fmla="*/ 119 w 1127"/>
              <a:gd name="T31" fmla="*/ 773 h 773"/>
              <a:gd name="T32" fmla="*/ 1021 w 1127"/>
              <a:gd name="T33" fmla="*/ 771 h 773"/>
              <a:gd name="connsiteX0" fmla="*/ 9133 w 10074"/>
              <a:gd name="connsiteY0" fmla="*/ 10050 h 10076"/>
              <a:gd name="connsiteX1" fmla="*/ 9125 w 10074"/>
              <a:gd name="connsiteY1" fmla="*/ 9856 h 10076"/>
              <a:gd name="connsiteX2" fmla="*/ 9914 w 10074"/>
              <a:gd name="connsiteY2" fmla="*/ 8679 h 10076"/>
              <a:gd name="connsiteX3" fmla="*/ 10074 w 10074"/>
              <a:gd name="connsiteY3" fmla="*/ 8692 h 10076"/>
              <a:gd name="connsiteX4" fmla="*/ 9985 w 10074"/>
              <a:gd name="connsiteY4" fmla="*/ 1473 h 10076"/>
              <a:gd name="connsiteX5" fmla="*/ 9843 w 10074"/>
              <a:gd name="connsiteY5" fmla="*/ 1486 h 10076"/>
              <a:gd name="connsiteX6" fmla="*/ 9000 w 10074"/>
              <a:gd name="connsiteY6" fmla="*/ 205 h 10076"/>
              <a:gd name="connsiteX7" fmla="*/ 9000 w 10074"/>
              <a:gd name="connsiteY7" fmla="*/ 76 h 10076"/>
              <a:gd name="connsiteX8" fmla="*/ 890 w 10074"/>
              <a:gd name="connsiteY8" fmla="*/ 115 h 10076"/>
              <a:gd name="connsiteX9" fmla="*/ 118 w 10074"/>
              <a:gd name="connsiteY9" fmla="*/ 1615 h 10076"/>
              <a:gd name="connsiteX10" fmla="*/ 74 w 10074"/>
              <a:gd name="connsiteY10" fmla="*/ 1615 h 10076"/>
              <a:gd name="connsiteX11" fmla="*/ 127 w 10074"/>
              <a:gd name="connsiteY11" fmla="*/ 8808 h 10076"/>
              <a:gd name="connsiteX12" fmla="*/ 287 w 10074"/>
              <a:gd name="connsiteY12" fmla="*/ 8782 h 10076"/>
              <a:gd name="connsiteX13" fmla="*/ 1130 w 10074"/>
              <a:gd name="connsiteY13" fmla="*/ 9973 h 10076"/>
              <a:gd name="connsiteX14" fmla="*/ 1130 w 10074"/>
              <a:gd name="connsiteY14" fmla="*/ 10076 h 10076"/>
              <a:gd name="connsiteX15" fmla="*/ 9133 w 10074"/>
              <a:gd name="connsiteY15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290 w 10077"/>
              <a:gd name="connsiteY11" fmla="*/ 8782 h 10076"/>
              <a:gd name="connsiteX12" fmla="*/ 1133 w 10077"/>
              <a:gd name="connsiteY12" fmla="*/ 9973 h 10076"/>
              <a:gd name="connsiteX13" fmla="*/ 1133 w 10077"/>
              <a:gd name="connsiteY13" fmla="*/ 10076 h 10076"/>
              <a:gd name="connsiteX14" fmla="*/ 9136 w 10077"/>
              <a:gd name="connsiteY14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1133 w 10077"/>
              <a:gd name="connsiteY11" fmla="*/ 9973 h 10076"/>
              <a:gd name="connsiteX12" fmla="*/ 1133 w 10077"/>
              <a:gd name="connsiteY12" fmla="*/ 10076 h 10076"/>
              <a:gd name="connsiteX13" fmla="*/ 9136 w 10077"/>
              <a:gd name="connsiteY13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1133 w 10077"/>
              <a:gd name="connsiteY11" fmla="*/ 10076 h 10076"/>
              <a:gd name="connsiteX12" fmla="*/ 9136 w 10077"/>
              <a:gd name="connsiteY12" fmla="*/ 10050 h 10076"/>
              <a:gd name="connsiteX0" fmla="*/ 9181 w 10122"/>
              <a:gd name="connsiteY0" fmla="*/ 10017 h 10043"/>
              <a:gd name="connsiteX1" fmla="*/ 9173 w 10122"/>
              <a:gd name="connsiteY1" fmla="*/ 9823 h 10043"/>
              <a:gd name="connsiteX2" fmla="*/ 9962 w 10122"/>
              <a:gd name="connsiteY2" fmla="*/ 8646 h 10043"/>
              <a:gd name="connsiteX3" fmla="*/ 10122 w 10122"/>
              <a:gd name="connsiteY3" fmla="*/ 8659 h 10043"/>
              <a:gd name="connsiteX4" fmla="*/ 10033 w 10122"/>
              <a:gd name="connsiteY4" fmla="*/ 1440 h 10043"/>
              <a:gd name="connsiteX5" fmla="*/ 9891 w 10122"/>
              <a:gd name="connsiteY5" fmla="*/ 1453 h 10043"/>
              <a:gd name="connsiteX6" fmla="*/ 9048 w 10122"/>
              <a:gd name="connsiteY6" fmla="*/ 172 h 10043"/>
              <a:gd name="connsiteX7" fmla="*/ 9048 w 10122"/>
              <a:gd name="connsiteY7" fmla="*/ 43 h 10043"/>
              <a:gd name="connsiteX8" fmla="*/ 938 w 10122"/>
              <a:gd name="connsiteY8" fmla="*/ 82 h 10043"/>
              <a:gd name="connsiteX9" fmla="*/ 87 w 10122"/>
              <a:gd name="connsiteY9" fmla="*/ 1121 h 10043"/>
              <a:gd name="connsiteX10" fmla="*/ 175 w 10122"/>
              <a:gd name="connsiteY10" fmla="*/ 8775 h 10043"/>
              <a:gd name="connsiteX11" fmla="*/ 1178 w 10122"/>
              <a:gd name="connsiteY11" fmla="*/ 10043 h 10043"/>
              <a:gd name="connsiteX12" fmla="*/ 9181 w 10122"/>
              <a:gd name="connsiteY12" fmla="*/ 10017 h 10043"/>
              <a:gd name="connsiteX0" fmla="*/ 9655 w 10596"/>
              <a:gd name="connsiteY0" fmla="*/ 10017 h 10043"/>
              <a:gd name="connsiteX1" fmla="*/ 9647 w 10596"/>
              <a:gd name="connsiteY1" fmla="*/ 9823 h 10043"/>
              <a:gd name="connsiteX2" fmla="*/ 10436 w 10596"/>
              <a:gd name="connsiteY2" fmla="*/ 8646 h 10043"/>
              <a:gd name="connsiteX3" fmla="*/ 10596 w 10596"/>
              <a:gd name="connsiteY3" fmla="*/ 8659 h 10043"/>
              <a:gd name="connsiteX4" fmla="*/ 10507 w 10596"/>
              <a:gd name="connsiteY4" fmla="*/ 1440 h 10043"/>
              <a:gd name="connsiteX5" fmla="*/ 10365 w 10596"/>
              <a:gd name="connsiteY5" fmla="*/ 1453 h 10043"/>
              <a:gd name="connsiteX6" fmla="*/ 9522 w 10596"/>
              <a:gd name="connsiteY6" fmla="*/ 172 h 10043"/>
              <a:gd name="connsiteX7" fmla="*/ 9522 w 10596"/>
              <a:gd name="connsiteY7" fmla="*/ 43 h 10043"/>
              <a:gd name="connsiteX8" fmla="*/ 1412 w 10596"/>
              <a:gd name="connsiteY8" fmla="*/ 82 h 10043"/>
              <a:gd name="connsiteX9" fmla="*/ 561 w 10596"/>
              <a:gd name="connsiteY9" fmla="*/ 1121 h 10043"/>
              <a:gd name="connsiteX10" fmla="*/ 649 w 10596"/>
              <a:gd name="connsiteY10" fmla="*/ 8775 h 10043"/>
              <a:gd name="connsiteX11" fmla="*/ 1652 w 10596"/>
              <a:gd name="connsiteY11" fmla="*/ 10043 h 10043"/>
              <a:gd name="connsiteX12" fmla="*/ 9655 w 10596"/>
              <a:gd name="connsiteY12" fmla="*/ 10017 h 10043"/>
              <a:gd name="connsiteX0" fmla="*/ 9655 w 10596"/>
              <a:gd name="connsiteY0" fmla="*/ 10017 h 10043"/>
              <a:gd name="connsiteX1" fmla="*/ 9647 w 10596"/>
              <a:gd name="connsiteY1" fmla="*/ 9823 h 10043"/>
              <a:gd name="connsiteX2" fmla="*/ 10436 w 10596"/>
              <a:gd name="connsiteY2" fmla="*/ 8646 h 10043"/>
              <a:gd name="connsiteX3" fmla="*/ 10596 w 10596"/>
              <a:gd name="connsiteY3" fmla="*/ 8659 h 10043"/>
              <a:gd name="connsiteX4" fmla="*/ 10507 w 10596"/>
              <a:gd name="connsiteY4" fmla="*/ 1440 h 10043"/>
              <a:gd name="connsiteX5" fmla="*/ 10365 w 10596"/>
              <a:gd name="connsiteY5" fmla="*/ 1453 h 10043"/>
              <a:gd name="connsiteX6" fmla="*/ 9522 w 10596"/>
              <a:gd name="connsiteY6" fmla="*/ 172 h 10043"/>
              <a:gd name="connsiteX7" fmla="*/ 9522 w 10596"/>
              <a:gd name="connsiteY7" fmla="*/ 43 h 10043"/>
              <a:gd name="connsiteX8" fmla="*/ 1412 w 10596"/>
              <a:gd name="connsiteY8" fmla="*/ 82 h 10043"/>
              <a:gd name="connsiteX9" fmla="*/ 561 w 10596"/>
              <a:gd name="connsiteY9" fmla="*/ 1121 h 10043"/>
              <a:gd name="connsiteX10" fmla="*/ 649 w 10596"/>
              <a:gd name="connsiteY10" fmla="*/ 8775 h 10043"/>
              <a:gd name="connsiteX11" fmla="*/ 1652 w 10596"/>
              <a:gd name="connsiteY11" fmla="*/ 10043 h 10043"/>
              <a:gd name="connsiteX12" fmla="*/ 9655 w 10596"/>
              <a:gd name="connsiteY12" fmla="*/ 10017 h 10043"/>
              <a:gd name="connsiteX0" fmla="*/ 9131 w 10072"/>
              <a:gd name="connsiteY0" fmla="*/ 10017 h 10043"/>
              <a:gd name="connsiteX1" fmla="*/ 9123 w 10072"/>
              <a:gd name="connsiteY1" fmla="*/ 9823 h 10043"/>
              <a:gd name="connsiteX2" fmla="*/ 9912 w 10072"/>
              <a:gd name="connsiteY2" fmla="*/ 8646 h 10043"/>
              <a:gd name="connsiteX3" fmla="*/ 10072 w 10072"/>
              <a:gd name="connsiteY3" fmla="*/ 8659 h 10043"/>
              <a:gd name="connsiteX4" fmla="*/ 9983 w 10072"/>
              <a:gd name="connsiteY4" fmla="*/ 1440 h 10043"/>
              <a:gd name="connsiteX5" fmla="*/ 9841 w 10072"/>
              <a:gd name="connsiteY5" fmla="*/ 1453 h 10043"/>
              <a:gd name="connsiteX6" fmla="*/ 8998 w 10072"/>
              <a:gd name="connsiteY6" fmla="*/ 172 h 10043"/>
              <a:gd name="connsiteX7" fmla="*/ 8998 w 10072"/>
              <a:gd name="connsiteY7" fmla="*/ 43 h 10043"/>
              <a:gd name="connsiteX8" fmla="*/ 888 w 10072"/>
              <a:gd name="connsiteY8" fmla="*/ 82 h 10043"/>
              <a:gd name="connsiteX9" fmla="*/ 37 w 10072"/>
              <a:gd name="connsiteY9" fmla="*/ 1121 h 10043"/>
              <a:gd name="connsiteX10" fmla="*/ 125 w 10072"/>
              <a:gd name="connsiteY10" fmla="*/ 8775 h 10043"/>
              <a:gd name="connsiteX11" fmla="*/ 1128 w 10072"/>
              <a:gd name="connsiteY11" fmla="*/ 10043 h 10043"/>
              <a:gd name="connsiteX12" fmla="*/ 9131 w 10072"/>
              <a:gd name="connsiteY12" fmla="*/ 10017 h 10043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888 w 10072"/>
              <a:gd name="connsiteY8" fmla="*/ 39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888 w 10072"/>
              <a:gd name="connsiteY8" fmla="*/ 39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381 w 10072"/>
              <a:gd name="connsiteY8" fmla="*/ 108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216 w 10157"/>
              <a:gd name="connsiteY0" fmla="*/ 9974 h 10000"/>
              <a:gd name="connsiteX1" fmla="*/ 9208 w 10157"/>
              <a:gd name="connsiteY1" fmla="*/ 9780 h 10000"/>
              <a:gd name="connsiteX2" fmla="*/ 9997 w 10157"/>
              <a:gd name="connsiteY2" fmla="*/ 8603 h 10000"/>
              <a:gd name="connsiteX3" fmla="*/ 10157 w 10157"/>
              <a:gd name="connsiteY3" fmla="*/ 8616 h 10000"/>
              <a:gd name="connsiteX4" fmla="*/ 10068 w 10157"/>
              <a:gd name="connsiteY4" fmla="*/ 1397 h 10000"/>
              <a:gd name="connsiteX5" fmla="*/ 9926 w 10157"/>
              <a:gd name="connsiteY5" fmla="*/ 1410 h 10000"/>
              <a:gd name="connsiteX6" fmla="*/ 9083 w 10157"/>
              <a:gd name="connsiteY6" fmla="*/ 129 h 10000"/>
              <a:gd name="connsiteX7" fmla="*/ 9083 w 10157"/>
              <a:gd name="connsiteY7" fmla="*/ 0 h 10000"/>
              <a:gd name="connsiteX8" fmla="*/ 466 w 10157"/>
              <a:gd name="connsiteY8" fmla="*/ 108 h 10000"/>
              <a:gd name="connsiteX9" fmla="*/ 11 w 10157"/>
              <a:gd name="connsiteY9" fmla="*/ 778 h 10000"/>
              <a:gd name="connsiteX10" fmla="*/ 210 w 10157"/>
              <a:gd name="connsiteY10" fmla="*/ 8732 h 10000"/>
              <a:gd name="connsiteX11" fmla="*/ 1213 w 10157"/>
              <a:gd name="connsiteY11" fmla="*/ 10000 h 10000"/>
              <a:gd name="connsiteX12" fmla="*/ 9216 w 10157"/>
              <a:gd name="connsiteY12" fmla="*/ 9974 h 10000"/>
              <a:gd name="connsiteX0" fmla="*/ 9216 w 10157"/>
              <a:gd name="connsiteY0" fmla="*/ 9974 h 10000"/>
              <a:gd name="connsiteX1" fmla="*/ 9208 w 10157"/>
              <a:gd name="connsiteY1" fmla="*/ 9780 h 10000"/>
              <a:gd name="connsiteX2" fmla="*/ 9997 w 10157"/>
              <a:gd name="connsiteY2" fmla="*/ 8603 h 10000"/>
              <a:gd name="connsiteX3" fmla="*/ 10157 w 10157"/>
              <a:gd name="connsiteY3" fmla="*/ 8616 h 10000"/>
              <a:gd name="connsiteX4" fmla="*/ 10068 w 10157"/>
              <a:gd name="connsiteY4" fmla="*/ 1397 h 10000"/>
              <a:gd name="connsiteX5" fmla="*/ 9926 w 10157"/>
              <a:gd name="connsiteY5" fmla="*/ 1410 h 10000"/>
              <a:gd name="connsiteX6" fmla="*/ 9083 w 10157"/>
              <a:gd name="connsiteY6" fmla="*/ 129 h 10000"/>
              <a:gd name="connsiteX7" fmla="*/ 9083 w 10157"/>
              <a:gd name="connsiteY7" fmla="*/ 0 h 10000"/>
              <a:gd name="connsiteX8" fmla="*/ 466 w 10157"/>
              <a:gd name="connsiteY8" fmla="*/ 108 h 10000"/>
              <a:gd name="connsiteX9" fmla="*/ 11 w 10157"/>
              <a:gd name="connsiteY9" fmla="*/ 778 h 10000"/>
              <a:gd name="connsiteX10" fmla="*/ 210 w 10157"/>
              <a:gd name="connsiteY10" fmla="*/ 8732 h 10000"/>
              <a:gd name="connsiteX11" fmla="*/ 1213 w 10157"/>
              <a:gd name="connsiteY11" fmla="*/ 10000 h 10000"/>
              <a:gd name="connsiteX12" fmla="*/ 9216 w 10157"/>
              <a:gd name="connsiteY12" fmla="*/ 9974 h 10000"/>
              <a:gd name="connsiteX0" fmla="*/ 9216 w 10157"/>
              <a:gd name="connsiteY0" fmla="*/ 9987 h 10013"/>
              <a:gd name="connsiteX1" fmla="*/ 9208 w 10157"/>
              <a:gd name="connsiteY1" fmla="*/ 9793 h 10013"/>
              <a:gd name="connsiteX2" fmla="*/ 9997 w 10157"/>
              <a:gd name="connsiteY2" fmla="*/ 8616 h 10013"/>
              <a:gd name="connsiteX3" fmla="*/ 10157 w 10157"/>
              <a:gd name="connsiteY3" fmla="*/ 8629 h 10013"/>
              <a:gd name="connsiteX4" fmla="*/ 10068 w 10157"/>
              <a:gd name="connsiteY4" fmla="*/ 1410 h 10013"/>
              <a:gd name="connsiteX5" fmla="*/ 9926 w 10157"/>
              <a:gd name="connsiteY5" fmla="*/ 1423 h 10013"/>
              <a:gd name="connsiteX6" fmla="*/ 9083 w 10157"/>
              <a:gd name="connsiteY6" fmla="*/ 142 h 10013"/>
              <a:gd name="connsiteX7" fmla="*/ 9083 w 10157"/>
              <a:gd name="connsiteY7" fmla="*/ 13 h 10013"/>
              <a:gd name="connsiteX8" fmla="*/ 466 w 10157"/>
              <a:gd name="connsiteY8" fmla="*/ 29 h 10013"/>
              <a:gd name="connsiteX9" fmla="*/ 11 w 10157"/>
              <a:gd name="connsiteY9" fmla="*/ 791 h 10013"/>
              <a:gd name="connsiteX10" fmla="*/ 210 w 10157"/>
              <a:gd name="connsiteY10" fmla="*/ 8745 h 10013"/>
              <a:gd name="connsiteX11" fmla="*/ 1213 w 10157"/>
              <a:gd name="connsiteY11" fmla="*/ 10013 h 10013"/>
              <a:gd name="connsiteX12" fmla="*/ 9216 w 10157"/>
              <a:gd name="connsiteY12" fmla="*/ 9987 h 10013"/>
              <a:gd name="connsiteX0" fmla="*/ 9164 w 10105"/>
              <a:gd name="connsiteY0" fmla="*/ 9987 h 10013"/>
              <a:gd name="connsiteX1" fmla="*/ 9156 w 10105"/>
              <a:gd name="connsiteY1" fmla="*/ 9793 h 10013"/>
              <a:gd name="connsiteX2" fmla="*/ 9945 w 10105"/>
              <a:gd name="connsiteY2" fmla="*/ 8616 h 10013"/>
              <a:gd name="connsiteX3" fmla="*/ 10105 w 10105"/>
              <a:gd name="connsiteY3" fmla="*/ 8629 h 10013"/>
              <a:gd name="connsiteX4" fmla="*/ 10016 w 10105"/>
              <a:gd name="connsiteY4" fmla="*/ 1410 h 10013"/>
              <a:gd name="connsiteX5" fmla="*/ 9874 w 10105"/>
              <a:gd name="connsiteY5" fmla="*/ 1423 h 10013"/>
              <a:gd name="connsiteX6" fmla="*/ 9031 w 10105"/>
              <a:gd name="connsiteY6" fmla="*/ 142 h 10013"/>
              <a:gd name="connsiteX7" fmla="*/ 9031 w 10105"/>
              <a:gd name="connsiteY7" fmla="*/ 13 h 10013"/>
              <a:gd name="connsiteX8" fmla="*/ 414 w 10105"/>
              <a:gd name="connsiteY8" fmla="*/ 29 h 10013"/>
              <a:gd name="connsiteX9" fmla="*/ 22 w 10105"/>
              <a:gd name="connsiteY9" fmla="*/ 629 h 10013"/>
              <a:gd name="connsiteX10" fmla="*/ 158 w 10105"/>
              <a:gd name="connsiteY10" fmla="*/ 8745 h 10013"/>
              <a:gd name="connsiteX11" fmla="*/ 1161 w 10105"/>
              <a:gd name="connsiteY11" fmla="*/ 10013 h 10013"/>
              <a:gd name="connsiteX12" fmla="*/ 9164 w 10105"/>
              <a:gd name="connsiteY12" fmla="*/ 9987 h 10013"/>
              <a:gd name="connsiteX0" fmla="*/ 9164 w 10105"/>
              <a:gd name="connsiteY0" fmla="*/ 9987 h 10013"/>
              <a:gd name="connsiteX1" fmla="*/ 9156 w 10105"/>
              <a:gd name="connsiteY1" fmla="*/ 9793 h 10013"/>
              <a:gd name="connsiteX2" fmla="*/ 9945 w 10105"/>
              <a:gd name="connsiteY2" fmla="*/ 8616 h 10013"/>
              <a:gd name="connsiteX3" fmla="*/ 10105 w 10105"/>
              <a:gd name="connsiteY3" fmla="*/ 8629 h 10013"/>
              <a:gd name="connsiteX4" fmla="*/ 10016 w 10105"/>
              <a:gd name="connsiteY4" fmla="*/ 1410 h 10013"/>
              <a:gd name="connsiteX5" fmla="*/ 9874 w 10105"/>
              <a:gd name="connsiteY5" fmla="*/ 1423 h 10013"/>
              <a:gd name="connsiteX6" fmla="*/ 9031 w 10105"/>
              <a:gd name="connsiteY6" fmla="*/ 142 h 10013"/>
              <a:gd name="connsiteX7" fmla="*/ 9031 w 10105"/>
              <a:gd name="connsiteY7" fmla="*/ 13 h 10013"/>
              <a:gd name="connsiteX8" fmla="*/ 414 w 10105"/>
              <a:gd name="connsiteY8" fmla="*/ 29 h 10013"/>
              <a:gd name="connsiteX9" fmla="*/ 22 w 10105"/>
              <a:gd name="connsiteY9" fmla="*/ 629 h 10013"/>
              <a:gd name="connsiteX10" fmla="*/ 158 w 10105"/>
              <a:gd name="connsiteY10" fmla="*/ 8745 h 10013"/>
              <a:gd name="connsiteX11" fmla="*/ 1161 w 10105"/>
              <a:gd name="connsiteY11" fmla="*/ 10013 h 10013"/>
              <a:gd name="connsiteX12" fmla="*/ 9164 w 10105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243 w 10184"/>
              <a:gd name="connsiteY0" fmla="*/ 9987 h 10134"/>
              <a:gd name="connsiteX1" fmla="*/ 9235 w 10184"/>
              <a:gd name="connsiteY1" fmla="*/ 9793 h 10134"/>
              <a:gd name="connsiteX2" fmla="*/ 10024 w 10184"/>
              <a:gd name="connsiteY2" fmla="*/ 8616 h 10134"/>
              <a:gd name="connsiteX3" fmla="*/ 10184 w 10184"/>
              <a:gd name="connsiteY3" fmla="*/ 8629 h 10134"/>
              <a:gd name="connsiteX4" fmla="*/ 10095 w 10184"/>
              <a:gd name="connsiteY4" fmla="*/ 1410 h 10134"/>
              <a:gd name="connsiteX5" fmla="*/ 9953 w 10184"/>
              <a:gd name="connsiteY5" fmla="*/ 1423 h 10134"/>
              <a:gd name="connsiteX6" fmla="*/ 9110 w 10184"/>
              <a:gd name="connsiteY6" fmla="*/ 142 h 10134"/>
              <a:gd name="connsiteX7" fmla="*/ 9110 w 10184"/>
              <a:gd name="connsiteY7" fmla="*/ 13 h 10134"/>
              <a:gd name="connsiteX8" fmla="*/ 613 w 10184"/>
              <a:gd name="connsiteY8" fmla="*/ 29 h 10134"/>
              <a:gd name="connsiteX9" fmla="*/ 92 w 10184"/>
              <a:gd name="connsiteY9" fmla="*/ 803 h 10134"/>
              <a:gd name="connsiteX10" fmla="*/ 93 w 10184"/>
              <a:gd name="connsiteY10" fmla="*/ 9253 h 10134"/>
              <a:gd name="connsiteX11" fmla="*/ 1240 w 10184"/>
              <a:gd name="connsiteY11" fmla="*/ 10013 h 10134"/>
              <a:gd name="connsiteX12" fmla="*/ 9243 w 10184"/>
              <a:gd name="connsiteY12" fmla="*/ 9987 h 10134"/>
              <a:gd name="connsiteX0" fmla="*/ 9243 w 10184"/>
              <a:gd name="connsiteY0" fmla="*/ 9987 h 10134"/>
              <a:gd name="connsiteX1" fmla="*/ 9235 w 10184"/>
              <a:gd name="connsiteY1" fmla="*/ 9793 h 10134"/>
              <a:gd name="connsiteX2" fmla="*/ 10024 w 10184"/>
              <a:gd name="connsiteY2" fmla="*/ 8616 h 10134"/>
              <a:gd name="connsiteX3" fmla="*/ 10184 w 10184"/>
              <a:gd name="connsiteY3" fmla="*/ 8629 h 10134"/>
              <a:gd name="connsiteX4" fmla="*/ 10095 w 10184"/>
              <a:gd name="connsiteY4" fmla="*/ 1410 h 10134"/>
              <a:gd name="connsiteX5" fmla="*/ 9953 w 10184"/>
              <a:gd name="connsiteY5" fmla="*/ 1423 h 10134"/>
              <a:gd name="connsiteX6" fmla="*/ 9110 w 10184"/>
              <a:gd name="connsiteY6" fmla="*/ 142 h 10134"/>
              <a:gd name="connsiteX7" fmla="*/ 9110 w 10184"/>
              <a:gd name="connsiteY7" fmla="*/ 13 h 10134"/>
              <a:gd name="connsiteX8" fmla="*/ 613 w 10184"/>
              <a:gd name="connsiteY8" fmla="*/ 29 h 10134"/>
              <a:gd name="connsiteX9" fmla="*/ 92 w 10184"/>
              <a:gd name="connsiteY9" fmla="*/ 803 h 10134"/>
              <a:gd name="connsiteX10" fmla="*/ 93 w 10184"/>
              <a:gd name="connsiteY10" fmla="*/ 9253 h 10134"/>
              <a:gd name="connsiteX11" fmla="*/ 1240 w 10184"/>
              <a:gd name="connsiteY11" fmla="*/ 10013 h 10134"/>
              <a:gd name="connsiteX12" fmla="*/ 9243 w 10184"/>
              <a:gd name="connsiteY12" fmla="*/ 9987 h 10134"/>
              <a:gd name="connsiteX0" fmla="*/ 9243 w 10184"/>
              <a:gd name="connsiteY0" fmla="*/ 9987 h 10013"/>
              <a:gd name="connsiteX1" fmla="*/ 9235 w 10184"/>
              <a:gd name="connsiteY1" fmla="*/ 9793 h 10013"/>
              <a:gd name="connsiteX2" fmla="*/ 10024 w 10184"/>
              <a:gd name="connsiteY2" fmla="*/ 8616 h 10013"/>
              <a:gd name="connsiteX3" fmla="*/ 10184 w 10184"/>
              <a:gd name="connsiteY3" fmla="*/ 8629 h 10013"/>
              <a:gd name="connsiteX4" fmla="*/ 10095 w 10184"/>
              <a:gd name="connsiteY4" fmla="*/ 1410 h 10013"/>
              <a:gd name="connsiteX5" fmla="*/ 9953 w 10184"/>
              <a:gd name="connsiteY5" fmla="*/ 1423 h 10013"/>
              <a:gd name="connsiteX6" fmla="*/ 9110 w 10184"/>
              <a:gd name="connsiteY6" fmla="*/ 142 h 10013"/>
              <a:gd name="connsiteX7" fmla="*/ 9110 w 10184"/>
              <a:gd name="connsiteY7" fmla="*/ 13 h 10013"/>
              <a:gd name="connsiteX8" fmla="*/ 613 w 10184"/>
              <a:gd name="connsiteY8" fmla="*/ 29 h 10013"/>
              <a:gd name="connsiteX9" fmla="*/ 92 w 10184"/>
              <a:gd name="connsiteY9" fmla="*/ 803 h 10013"/>
              <a:gd name="connsiteX10" fmla="*/ 93 w 10184"/>
              <a:gd name="connsiteY10" fmla="*/ 9253 h 10013"/>
              <a:gd name="connsiteX11" fmla="*/ 1240 w 10184"/>
              <a:gd name="connsiteY11" fmla="*/ 10013 h 10013"/>
              <a:gd name="connsiteX12" fmla="*/ 9243 w 10184"/>
              <a:gd name="connsiteY12" fmla="*/ 9987 h 10013"/>
              <a:gd name="connsiteX0" fmla="*/ 9355 w 10296"/>
              <a:gd name="connsiteY0" fmla="*/ 9987 h 10079"/>
              <a:gd name="connsiteX1" fmla="*/ 9347 w 10296"/>
              <a:gd name="connsiteY1" fmla="*/ 9793 h 10079"/>
              <a:gd name="connsiteX2" fmla="*/ 10136 w 10296"/>
              <a:gd name="connsiteY2" fmla="*/ 8616 h 10079"/>
              <a:gd name="connsiteX3" fmla="*/ 10296 w 10296"/>
              <a:gd name="connsiteY3" fmla="*/ 8629 h 10079"/>
              <a:gd name="connsiteX4" fmla="*/ 10207 w 10296"/>
              <a:gd name="connsiteY4" fmla="*/ 1410 h 10079"/>
              <a:gd name="connsiteX5" fmla="*/ 10065 w 10296"/>
              <a:gd name="connsiteY5" fmla="*/ 1423 h 10079"/>
              <a:gd name="connsiteX6" fmla="*/ 9222 w 10296"/>
              <a:gd name="connsiteY6" fmla="*/ 142 h 10079"/>
              <a:gd name="connsiteX7" fmla="*/ 9222 w 10296"/>
              <a:gd name="connsiteY7" fmla="*/ 13 h 10079"/>
              <a:gd name="connsiteX8" fmla="*/ 725 w 10296"/>
              <a:gd name="connsiteY8" fmla="*/ 29 h 10079"/>
              <a:gd name="connsiteX9" fmla="*/ 204 w 10296"/>
              <a:gd name="connsiteY9" fmla="*/ 803 h 10079"/>
              <a:gd name="connsiteX10" fmla="*/ 205 w 10296"/>
              <a:gd name="connsiteY10" fmla="*/ 9253 h 10079"/>
              <a:gd name="connsiteX11" fmla="*/ 760 w 10296"/>
              <a:gd name="connsiteY11" fmla="*/ 10079 h 10079"/>
              <a:gd name="connsiteX12" fmla="*/ 9355 w 10296"/>
              <a:gd name="connsiteY12" fmla="*/ 9987 h 10079"/>
              <a:gd name="connsiteX0" fmla="*/ 9361 w 10302"/>
              <a:gd name="connsiteY0" fmla="*/ 9987 h 10079"/>
              <a:gd name="connsiteX1" fmla="*/ 9353 w 10302"/>
              <a:gd name="connsiteY1" fmla="*/ 9793 h 10079"/>
              <a:gd name="connsiteX2" fmla="*/ 10142 w 10302"/>
              <a:gd name="connsiteY2" fmla="*/ 8616 h 10079"/>
              <a:gd name="connsiteX3" fmla="*/ 10302 w 10302"/>
              <a:gd name="connsiteY3" fmla="*/ 8629 h 10079"/>
              <a:gd name="connsiteX4" fmla="*/ 10213 w 10302"/>
              <a:gd name="connsiteY4" fmla="*/ 1410 h 10079"/>
              <a:gd name="connsiteX5" fmla="*/ 10071 w 10302"/>
              <a:gd name="connsiteY5" fmla="*/ 1423 h 10079"/>
              <a:gd name="connsiteX6" fmla="*/ 9228 w 10302"/>
              <a:gd name="connsiteY6" fmla="*/ 142 h 10079"/>
              <a:gd name="connsiteX7" fmla="*/ 9228 w 10302"/>
              <a:gd name="connsiteY7" fmla="*/ 13 h 10079"/>
              <a:gd name="connsiteX8" fmla="*/ 731 w 10302"/>
              <a:gd name="connsiteY8" fmla="*/ 29 h 10079"/>
              <a:gd name="connsiteX9" fmla="*/ 210 w 10302"/>
              <a:gd name="connsiteY9" fmla="*/ 803 h 10079"/>
              <a:gd name="connsiteX10" fmla="*/ 211 w 10302"/>
              <a:gd name="connsiteY10" fmla="*/ 9253 h 10079"/>
              <a:gd name="connsiteX11" fmla="*/ 766 w 10302"/>
              <a:gd name="connsiteY11" fmla="*/ 10079 h 10079"/>
              <a:gd name="connsiteX12" fmla="*/ 9361 w 10302"/>
              <a:gd name="connsiteY12" fmla="*/ 9987 h 10079"/>
              <a:gd name="connsiteX0" fmla="*/ 9361 w 10302"/>
              <a:gd name="connsiteY0" fmla="*/ 9987 h 10079"/>
              <a:gd name="connsiteX1" fmla="*/ 9353 w 10302"/>
              <a:gd name="connsiteY1" fmla="*/ 9793 h 10079"/>
              <a:gd name="connsiteX2" fmla="*/ 10142 w 10302"/>
              <a:gd name="connsiteY2" fmla="*/ 8616 h 10079"/>
              <a:gd name="connsiteX3" fmla="*/ 10302 w 10302"/>
              <a:gd name="connsiteY3" fmla="*/ 8629 h 10079"/>
              <a:gd name="connsiteX4" fmla="*/ 10213 w 10302"/>
              <a:gd name="connsiteY4" fmla="*/ 1410 h 10079"/>
              <a:gd name="connsiteX5" fmla="*/ 10071 w 10302"/>
              <a:gd name="connsiteY5" fmla="*/ 1423 h 10079"/>
              <a:gd name="connsiteX6" fmla="*/ 9228 w 10302"/>
              <a:gd name="connsiteY6" fmla="*/ 142 h 10079"/>
              <a:gd name="connsiteX7" fmla="*/ 9228 w 10302"/>
              <a:gd name="connsiteY7" fmla="*/ 13 h 10079"/>
              <a:gd name="connsiteX8" fmla="*/ 731 w 10302"/>
              <a:gd name="connsiteY8" fmla="*/ 29 h 10079"/>
              <a:gd name="connsiteX9" fmla="*/ 210 w 10302"/>
              <a:gd name="connsiteY9" fmla="*/ 803 h 10079"/>
              <a:gd name="connsiteX10" fmla="*/ 211 w 10302"/>
              <a:gd name="connsiteY10" fmla="*/ 9253 h 10079"/>
              <a:gd name="connsiteX11" fmla="*/ 766 w 10302"/>
              <a:gd name="connsiteY11" fmla="*/ 10079 h 10079"/>
              <a:gd name="connsiteX12" fmla="*/ 9361 w 10302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1 w 10182"/>
              <a:gd name="connsiteY0" fmla="*/ 9987 h 10079"/>
              <a:gd name="connsiteX1" fmla="*/ 9233 w 10182"/>
              <a:gd name="connsiteY1" fmla="*/ 9793 h 10079"/>
              <a:gd name="connsiteX2" fmla="*/ 10022 w 10182"/>
              <a:gd name="connsiteY2" fmla="*/ 8616 h 10079"/>
              <a:gd name="connsiteX3" fmla="*/ 10182 w 10182"/>
              <a:gd name="connsiteY3" fmla="*/ 8629 h 10079"/>
              <a:gd name="connsiteX4" fmla="*/ 10093 w 10182"/>
              <a:gd name="connsiteY4" fmla="*/ 1410 h 10079"/>
              <a:gd name="connsiteX5" fmla="*/ 9951 w 10182"/>
              <a:gd name="connsiteY5" fmla="*/ 1423 h 10079"/>
              <a:gd name="connsiteX6" fmla="*/ 9108 w 10182"/>
              <a:gd name="connsiteY6" fmla="*/ 142 h 10079"/>
              <a:gd name="connsiteX7" fmla="*/ 9108 w 10182"/>
              <a:gd name="connsiteY7" fmla="*/ 13 h 10079"/>
              <a:gd name="connsiteX8" fmla="*/ 611 w 10182"/>
              <a:gd name="connsiteY8" fmla="*/ 29 h 10079"/>
              <a:gd name="connsiteX9" fmla="*/ 90 w 10182"/>
              <a:gd name="connsiteY9" fmla="*/ 803 h 10079"/>
              <a:gd name="connsiteX10" fmla="*/ 95 w 10182"/>
              <a:gd name="connsiteY10" fmla="*/ 9281 h 10079"/>
              <a:gd name="connsiteX11" fmla="*/ 646 w 10182"/>
              <a:gd name="connsiteY11" fmla="*/ 10079 h 10079"/>
              <a:gd name="connsiteX12" fmla="*/ 9241 w 10182"/>
              <a:gd name="connsiteY12" fmla="*/ 9987 h 10079"/>
              <a:gd name="connsiteX0" fmla="*/ 9241 w 10182"/>
              <a:gd name="connsiteY0" fmla="*/ 9987 h 10079"/>
              <a:gd name="connsiteX1" fmla="*/ 9233 w 10182"/>
              <a:gd name="connsiteY1" fmla="*/ 9793 h 10079"/>
              <a:gd name="connsiteX2" fmla="*/ 10022 w 10182"/>
              <a:gd name="connsiteY2" fmla="*/ 8616 h 10079"/>
              <a:gd name="connsiteX3" fmla="*/ 10182 w 10182"/>
              <a:gd name="connsiteY3" fmla="*/ 8629 h 10079"/>
              <a:gd name="connsiteX4" fmla="*/ 10093 w 10182"/>
              <a:gd name="connsiteY4" fmla="*/ 1410 h 10079"/>
              <a:gd name="connsiteX5" fmla="*/ 9951 w 10182"/>
              <a:gd name="connsiteY5" fmla="*/ 1423 h 10079"/>
              <a:gd name="connsiteX6" fmla="*/ 9108 w 10182"/>
              <a:gd name="connsiteY6" fmla="*/ 142 h 10079"/>
              <a:gd name="connsiteX7" fmla="*/ 9108 w 10182"/>
              <a:gd name="connsiteY7" fmla="*/ 13 h 10079"/>
              <a:gd name="connsiteX8" fmla="*/ 611 w 10182"/>
              <a:gd name="connsiteY8" fmla="*/ 29 h 10079"/>
              <a:gd name="connsiteX9" fmla="*/ 90 w 10182"/>
              <a:gd name="connsiteY9" fmla="*/ 803 h 10079"/>
              <a:gd name="connsiteX10" fmla="*/ 95 w 10182"/>
              <a:gd name="connsiteY10" fmla="*/ 9281 h 10079"/>
              <a:gd name="connsiteX11" fmla="*/ 646 w 10182"/>
              <a:gd name="connsiteY11" fmla="*/ 10079 h 10079"/>
              <a:gd name="connsiteX12" fmla="*/ 9241 w 10182"/>
              <a:gd name="connsiteY12" fmla="*/ 9987 h 10079"/>
              <a:gd name="connsiteX0" fmla="*/ 9243 w 10184"/>
              <a:gd name="connsiteY0" fmla="*/ 9987 h 10079"/>
              <a:gd name="connsiteX1" fmla="*/ 9235 w 10184"/>
              <a:gd name="connsiteY1" fmla="*/ 9793 h 10079"/>
              <a:gd name="connsiteX2" fmla="*/ 10024 w 10184"/>
              <a:gd name="connsiteY2" fmla="*/ 8616 h 10079"/>
              <a:gd name="connsiteX3" fmla="*/ 10184 w 10184"/>
              <a:gd name="connsiteY3" fmla="*/ 8629 h 10079"/>
              <a:gd name="connsiteX4" fmla="*/ 10095 w 10184"/>
              <a:gd name="connsiteY4" fmla="*/ 1410 h 10079"/>
              <a:gd name="connsiteX5" fmla="*/ 9953 w 10184"/>
              <a:gd name="connsiteY5" fmla="*/ 1423 h 10079"/>
              <a:gd name="connsiteX6" fmla="*/ 9110 w 10184"/>
              <a:gd name="connsiteY6" fmla="*/ 142 h 10079"/>
              <a:gd name="connsiteX7" fmla="*/ 9110 w 10184"/>
              <a:gd name="connsiteY7" fmla="*/ 13 h 10079"/>
              <a:gd name="connsiteX8" fmla="*/ 613 w 10184"/>
              <a:gd name="connsiteY8" fmla="*/ 29 h 10079"/>
              <a:gd name="connsiteX9" fmla="*/ 92 w 10184"/>
              <a:gd name="connsiteY9" fmla="*/ 803 h 10079"/>
              <a:gd name="connsiteX10" fmla="*/ 93 w 10184"/>
              <a:gd name="connsiteY10" fmla="*/ 9281 h 10079"/>
              <a:gd name="connsiteX11" fmla="*/ 648 w 10184"/>
              <a:gd name="connsiteY11" fmla="*/ 10079 h 10079"/>
              <a:gd name="connsiteX12" fmla="*/ 9243 w 10184"/>
              <a:gd name="connsiteY12" fmla="*/ 9987 h 10079"/>
              <a:gd name="connsiteX0" fmla="*/ 9243 w 10184"/>
              <a:gd name="connsiteY0" fmla="*/ 9987 h 10079"/>
              <a:gd name="connsiteX1" fmla="*/ 9235 w 10184"/>
              <a:gd name="connsiteY1" fmla="*/ 9793 h 10079"/>
              <a:gd name="connsiteX2" fmla="*/ 10024 w 10184"/>
              <a:gd name="connsiteY2" fmla="*/ 8616 h 10079"/>
              <a:gd name="connsiteX3" fmla="*/ 10184 w 10184"/>
              <a:gd name="connsiteY3" fmla="*/ 8629 h 10079"/>
              <a:gd name="connsiteX4" fmla="*/ 10095 w 10184"/>
              <a:gd name="connsiteY4" fmla="*/ 1410 h 10079"/>
              <a:gd name="connsiteX5" fmla="*/ 9953 w 10184"/>
              <a:gd name="connsiteY5" fmla="*/ 1423 h 10079"/>
              <a:gd name="connsiteX6" fmla="*/ 9110 w 10184"/>
              <a:gd name="connsiteY6" fmla="*/ 142 h 10079"/>
              <a:gd name="connsiteX7" fmla="*/ 9110 w 10184"/>
              <a:gd name="connsiteY7" fmla="*/ 13 h 10079"/>
              <a:gd name="connsiteX8" fmla="*/ 613 w 10184"/>
              <a:gd name="connsiteY8" fmla="*/ 29 h 10079"/>
              <a:gd name="connsiteX9" fmla="*/ 92 w 10184"/>
              <a:gd name="connsiteY9" fmla="*/ 803 h 10079"/>
              <a:gd name="connsiteX10" fmla="*/ 93 w 10184"/>
              <a:gd name="connsiteY10" fmla="*/ 9281 h 10079"/>
              <a:gd name="connsiteX11" fmla="*/ 648 w 10184"/>
              <a:gd name="connsiteY11" fmla="*/ 10079 h 10079"/>
              <a:gd name="connsiteX12" fmla="*/ 9243 w 10184"/>
              <a:gd name="connsiteY12" fmla="*/ 9987 h 10079"/>
              <a:gd name="connsiteX0" fmla="*/ 9151 w 10092"/>
              <a:gd name="connsiteY0" fmla="*/ 9987 h 10079"/>
              <a:gd name="connsiteX1" fmla="*/ 9143 w 10092"/>
              <a:gd name="connsiteY1" fmla="*/ 9793 h 10079"/>
              <a:gd name="connsiteX2" fmla="*/ 9932 w 10092"/>
              <a:gd name="connsiteY2" fmla="*/ 8616 h 10079"/>
              <a:gd name="connsiteX3" fmla="*/ 10092 w 10092"/>
              <a:gd name="connsiteY3" fmla="*/ 8629 h 10079"/>
              <a:gd name="connsiteX4" fmla="*/ 10003 w 10092"/>
              <a:gd name="connsiteY4" fmla="*/ 1410 h 10079"/>
              <a:gd name="connsiteX5" fmla="*/ 9861 w 10092"/>
              <a:gd name="connsiteY5" fmla="*/ 1423 h 10079"/>
              <a:gd name="connsiteX6" fmla="*/ 9018 w 10092"/>
              <a:gd name="connsiteY6" fmla="*/ 142 h 10079"/>
              <a:gd name="connsiteX7" fmla="*/ 9018 w 10092"/>
              <a:gd name="connsiteY7" fmla="*/ 13 h 10079"/>
              <a:gd name="connsiteX8" fmla="*/ 521 w 10092"/>
              <a:gd name="connsiteY8" fmla="*/ 29 h 10079"/>
              <a:gd name="connsiteX9" fmla="*/ 0 w 10092"/>
              <a:gd name="connsiteY9" fmla="*/ 803 h 10079"/>
              <a:gd name="connsiteX10" fmla="*/ 1 w 10092"/>
              <a:gd name="connsiteY10" fmla="*/ 9281 h 10079"/>
              <a:gd name="connsiteX11" fmla="*/ 556 w 10092"/>
              <a:gd name="connsiteY11" fmla="*/ 10079 h 10079"/>
              <a:gd name="connsiteX12" fmla="*/ 9151 w 10092"/>
              <a:gd name="connsiteY12" fmla="*/ 9987 h 10079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9861 w 10092"/>
              <a:gd name="connsiteY4" fmla="*/ 1517 h 10173"/>
              <a:gd name="connsiteX5" fmla="*/ 9018 w 10092"/>
              <a:gd name="connsiteY5" fmla="*/ 107 h 10173"/>
              <a:gd name="connsiteX6" fmla="*/ 521 w 10092"/>
              <a:gd name="connsiteY6" fmla="*/ 123 h 10173"/>
              <a:gd name="connsiteX7" fmla="*/ 0 w 10092"/>
              <a:gd name="connsiteY7" fmla="*/ 897 h 10173"/>
              <a:gd name="connsiteX8" fmla="*/ 1 w 10092"/>
              <a:gd name="connsiteY8" fmla="*/ 9375 h 10173"/>
              <a:gd name="connsiteX9" fmla="*/ 556 w 10092"/>
              <a:gd name="connsiteY9" fmla="*/ 10173 h 10173"/>
              <a:gd name="connsiteX10" fmla="*/ 9151 w 10092"/>
              <a:gd name="connsiteY10" fmla="*/ 10081 h 10173"/>
              <a:gd name="connsiteX0" fmla="*/ 9151 w 10273"/>
              <a:gd name="connsiteY0" fmla="*/ 10062 h 10154"/>
              <a:gd name="connsiteX1" fmla="*/ 9143 w 10273"/>
              <a:gd name="connsiteY1" fmla="*/ 9868 h 10154"/>
              <a:gd name="connsiteX2" fmla="*/ 9932 w 10273"/>
              <a:gd name="connsiteY2" fmla="*/ 8691 h 10154"/>
              <a:gd name="connsiteX3" fmla="*/ 10092 w 10273"/>
              <a:gd name="connsiteY3" fmla="*/ 8704 h 10154"/>
              <a:gd name="connsiteX4" fmla="*/ 9861 w 10273"/>
              <a:gd name="connsiteY4" fmla="*/ 1498 h 10154"/>
              <a:gd name="connsiteX5" fmla="*/ 9532 w 10273"/>
              <a:gd name="connsiteY5" fmla="*/ 116 h 10154"/>
              <a:gd name="connsiteX6" fmla="*/ 521 w 10273"/>
              <a:gd name="connsiteY6" fmla="*/ 104 h 10154"/>
              <a:gd name="connsiteX7" fmla="*/ 0 w 10273"/>
              <a:gd name="connsiteY7" fmla="*/ 878 h 10154"/>
              <a:gd name="connsiteX8" fmla="*/ 1 w 10273"/>
              <a:gd name="connsiteY8" fmla="*/ 9356 h 10154"/>
              <a:gd name="connsiteX9" fmla="*/ 556 w 10273"/>
              <a:gd name="connsiteY9" fmla="*/ 10154 h 10154"/>
              <a:gd name="connsiteX10" fmla="*/ 9151 w 10273"/>
              <a:gd name="connsiteY10" fmla="*/ 10062 h 10154"/>
              <a:gd name="connsiteX0" fmla="*/ 9151 w 10092"/>
              <a:gd name="connsiteY0" fmla="*/ 10062 h 10154"/>
              <a:gd name="connsiteX1" fmla="*/ 9143 w 10092"/>
              <a:gd name="connsiteY1" fmla="*/ 9868 h 10154"/>
              <a:gd name="connsiteX2" fmla="*/ 9932 w 10092"/>
              <a:gd name="connsiteY2" fmla="*/ 8691 h 10154"/>
              <a:gd name="connsiteX3" fmla="*/ 10092 w 10092"/>
              <a:gd name="connsiteY3" fmla="*/ 8704 h 10154"/>
              <a:gd name="connsiteX4" fmla="*/ 9861 w 10092"/>
              <a:gd name="connsiteY4" fmla="*/ 1498 h 10154"/>
              <a:gd name="connsiteX5" fmla="*/ 9532 w 10092"/>
              <a:gd name="connsiteY5" fmla="*/ 116 h 10154"/>
              <a:gd name="connsiteX6" fmla="*/ 521 w 10092"/>
              <a:gd name="connsiteY6" fmla="*/ 104 h 10154"/>
              <a:gd name="connsiteX7" fmla="*/ 0 w 10092"/>
              <a:gd name="connsiteY7" fmla="*/ 878 h 10154"/>
              <a:gd name="connsiteX8" fmla="*/ 1 w 10092"/>
              <a:gd name="connsiteY8" fmla="*/ 9356 h 10154"/>
              <a:gd name="connsiteX9" fmla="*/ 556 w 10092"/>
              <a:gd name="connsiteY9" fmla="*/ 10154 h 10154"/>
              <a:gd name="connsiteX10" fmla="*/ 9151 w 10092"/>
              <a:gd name="connsiteY10" fmla="*/ 10062 h 10154"/>
              <a:gd name="connsiteX0" fmla="*/ 9151 w 10127"/>
              <a:gd name="connsiteY0" fmla="*/ 10052 h 10144"/>
              <a:gd name="connsiteX1" fmla="*/ 9143 w 10127"/>
              <a:gd name="connsiteY1" fmla="*/ 9858 h 10144"/>
              <a:gd name="connsiteX2" fmla="*/ 9932 w 10127"/>
              <a:gd name="connsiteY2" fmla="*/ 8681 h 10144"/>
              <a:gd name="connsiteX3" fmla="*/ 10092 w 10127"/>
              <a:gd name="connsiteY3" fmla="*/ 8694 h 10144"/>
              <a:gd name="connsiteX4" fmla="*/ 9861 w 10127"/>
              <a:gd name="connsiteY4" fmla="*/ 1488 h 10144"/>
              <a:gd name="connsiteX5" fmla="*/ 10075 w 10127"/>
              <a:gd name="connsiteY5" fmla="*/ 120 h 10144"/>
              <a:gd name="connsiteX6" fmla="*/ 521 w 10127"/>
              <a:gd name="connsiteY6" fmla="*/ 94 h 10144"/>
              <a:gd name="connsiteX7" fmla="*/ 0 w 10127"/>
              <a:gd name="connsiteY7" fmla="*/ 868 h 10144"/>
              <a:gd name="connsiteX8" fmla="*/ 1 w 10127"/>
              <a:gd name="connsiteY8" fmla="*/ 9346 h 10144"/>
              <a:gd name="connsiteX9" fmla="*/ 556 w 10127"/>
              <a:gd name="connsiteY9" fmla="*/ 10144 h 10144"/>
              <a:gd name="connsiteX10" fmla="*/ 9151 w 10127"/>
              <a:gd name="connsiteY10" fmla="*/ 10052 h 10144"/>
              <a:gd name="connsiteX0" fmla="*/ 9151 w 10092"/>
              <a:gd name="connsiteY0" fmla="*/ 10066 h 10158"/>
              <a:gd name="connsiteX1" fmla="*/ 9143 w 10092"/>
              <a:gd name="connsiteY1" fmla="*/ 9872 h 10158"/>
              <a:gd name="connsiteX2" fmla="*/ 9932 w 10092"/>
              <a:gd name="connsiteY2" fmla="*/ 8695 h 10158"/>
              <a:gd name="connsiteX3" fmla="*/ 10092 w 10092"/>
              <a:gd name="connsiteY3" fmla="*/ 8708 h 10158"/>
              <a:gd name="connsiteX4" fmla="*/ 9861 w 10092"/>
              <a:gd name="connsiteY4" fmla="*/ 1502 h 10158"/>
              <a:gd name="connsiteX5" fmla="*/ 9522 w 10092"/>
              <a:gd name="connsiteY5" fmla="*/ 113 h 10158"/>
              <a:gd name="connsiteX6" fmla="*/ 521 w 10092"/>
              <a:gd name="connsiteY6" fmla="*/ 108 h 10158"/>
              <a:gd name="connsiteX7" fmla="*/ 0 w 10092"/>
              <a:gd name="connsiteY7" fmla="*/ 882 h 10158"/>
              <a:gd name="connsiteX8" fmla="*/ 1 w 10092"/>
              <a:gd name="connsiteY8" fmla="*/ 9360 h 10158"/>
              <a:gd name="connsiteX9" fmla="*/ 556 w 10092"/>
              <a:gd name="connsiteY9" fmla="*/ 10158 h 10158"/>
              <a:gd name="connsiteX10" fmla="*/ 9151 w 10092"/>
              <a:gd name="connsiteY10" fmla="*/ 10066 h 10158"/>
              <a:gd name="connsiteX0" fmla="*/ 9151 w 10092"/>
              <a:gd name="connsiteY0" fmla="*/ 10066 h 10158"/>
              <a:gd name="connsiteX1" fmla="*/ 9143 w 10092"/>
              <a:gd name="connsiteY1" fmla="*/ 9872 h 10158"/>
              <a:gd name="connsiteX2" fmla="*/ 9932 w 10092"/>
              <a:gd name="connsiteY2" fmla="*/ 8695 h 10158"/>
              <a:gd name="connsiteX3" fmla="*/ 10092 w 10092"/>
              <a:gd name="connsiteY3" fmla="*/ 8708 h 10158"/>
              <a:gd name="connsiteX4" fmla="*/ 9538 w 10092"/>
              <a:gd name="connsiteY4" fmla="*/ 918 h 10158"/>
              <a:gd name="connsiteX5" fmla="*/ 9522 w 10092"/>
              <a:gd name="connsiteY5" fmla="*/ 113 h 10158"/>
              <a:gd name="connsiteX6" fmla="*/ 521 w 10092"/>
              <a:gd name="connsiteY6" fmla="*/ 108 h 10158"/>
              <a:gd name="connsiteX7" fmla="*/ 0 w 10092"/>
              <a:gd name="connsiteY7" fmla="*/ 882 h 10158"/>
              <a:gd name="connsiteX8" fmla="*/ 1 w 10092"/>
              <a:gd name="connsiteY8" fmla="*/ 9360 h 10158"/>
              <a:gd name="connsiteX9" fmla="*/ 556 w 10092"/>
              <a:gd name="connsiteY9" fmla="*/ 10158 h 10158"/>
              <a:gd name="connsiteX10" fmla="*/ 9151 w 10092"/>
              <a:gd name="connsiteY10" fmla="*/ 10066 h 10158"/>
              <a:gd name="connsiteX0" fmla="*/ 9151 w 10160"/>
              <a:gd name="connsiteY0" fmla="*/ 10066 h 10158"/>
              <a:gd name="connsiteX1" fmla="*/ 9143 w 10160"/>
              <a:gd name="connsiteY1" fmla="*/ 9872 h 10158"/>
              <a:gd name="connsiteX2" fmla="*/ 9932 w 10160"/>
              <a:gd name="connsiteY2" fmla="*/ 8695 h 10158"/>
              <a:gd name="connsiteX3" fmla="*/ 10092 w 10160"/>
              <a:gd name="connsiteY3" fmla="*/ 8708 h 10158"/>
              <a:gd name="connsiteX4" fmla="*/ 10081 w 10160"/>
              <a:gd name="connsiteY4" fmla="*/ 911 h 10158"/>
              <a:gd name="connsiteX5" fmla="*/ 9522 w 10160"/>
              <a:gd name="connsiteY5" fmla="*/ 113 h 10158"/>
              <a:gd name="connsiteX6" fmla="*/ 521 w 10160"/>
              <a:gd name="connsiteY6" fmla="*/ 108 h 10158"/>
              <a:gd name="connsiteX7" fmla="*/ 0 w 10160"/>
              <a:gd name="connsiteY7" fmla="*/ 882 h 10158"/>
              <a:gd name="connsiteX8" fmla="*/ 1 w 10160"/>
              <a:gd name="connsiteY8" fmla="*/ 9360 h 10158"/>
              <a:gd name="connsiteX9" fmla="*/ 556 w 10160"/>
              <a:gd name="connsiteY9" fmla="*/ 10158 h 10158"/>
              <a:gd name="connsiteX10" fmla="*/ 9151 w 10160"/>
              <a:gd name="connsiteY10" fmla="*/ 10066 h 10158"/>
              <a:gd name="connsiteX0" fmla="*/ 9151 w 10160"/>
              <a:gd name="connsiteY0" fmla="*/ 10066 h 10158"/>
              <a:gd name="connsiteX1" fmla="*/ 9143 w 10160"/>
              <a:gd name="connsiteY1" fmla="*/ 9872 h 10158"/>
              <a:gd name="connsiteX2" fmla="*/ 9932 w 10160"/>
              <a:gd name="connsiteY2" fmla="*/ 8695 h 10158"/>
              <a:gd name="connsiteX3" fmla="*/ 10092 w 10160"/>
              <a:gd name="connsiteY3" fmla="*/ 8708 h 10158"/>
              <a:gd name="connsiteX4" fmla="*/ 10081 w 10160"/>
              <a:gd name="connsiteY4" fmla="*/ 911 h 10158"/>
              <a:gd name="connsiteX5" fmla="*/ 9522 w 10160"/>
              <a:gd name="connsiteY5" fmla="*/ 113 h 10158"/>
              <a:gd name="connsiteX6" fmla="*/ 521 w 10160"/>
              <a:gd name="connsiteY6" fmla="*/ 108 h 10158"/>
              <a:gd name="connsiteX7" fmla="*/ 0 w 10160"/>
              <a:gd name="connsiteY7" fmla="*/ 882 h 10158"/>
              <a:gd name="connsiteX8" fmla="*/ 1 w 10160"/>
              <a:gd name="connsiteY8" fmla="*/ 9360 h 10158"/>
              <a:gd name="connsiteX9" fmla="*/ 556 w 10160"/>
              <a:gd name="connsiteY9" fmla="*/ 10158 h 10158"/>
              <a:gd name="connsiteX10" fmla="*/ 9151 w 10160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10092 w 10171"/>
              <a:gd name="connsiteY2" fmla="*/ 8708 h 10158"/>
              <a:gd name="connsiteX3" fmla="*/ 10096 w 10171"/>
              <a:gd name="connsiteY3" fmla="*/ 939 h 10158"/>
              <a:gd name="connsiteX4" fmla="*/ 9522 w 10171"/>
              <a:gd name="connsiteY4" fmla="*/ 113 h 10158"/>
              <a:gd name="connsiteX5" fmla="*/ 521 w 10171"/>
              <a:gd name="connsiteY5" fmla="*/ 108 h 10158"/>
              <a:gd name="connsiteX6" fmla="*/ 0 w 10171"/>
              <a:gd name="connsiteY6" fmla="*/ 882 h 10158"/>
              <a:gd name="connsiteX7" fmla="*/ 1 w 10171"/>
              <a:gd name="connsiteY7" fmla="*/ 9360 h 10158"/>
              <a:gd name="connsiteX8" fmla="*/ 556 w 10171"/>
              <a:gd name="connsiteY8" fmla="*/ 10158 h 10158"/>
              <a:gd name="connsiteX9" fmla="*/ 9151 w 10171"/>
              <a:gd name="connsiteY9" fmla="*/ 10066 h 10158"/>
              <a:gd name="connsiteX0" fmla="*/ 9151 w 10171"/>
              <a:gd name="connsiteY0" fmla="*/ 10066 h 10158"/>
              <a:gd name="connsiteX1" fmla="*/ 10092 w 10171"/>
              <a:gd name="connsiteY1" fmla="*/ 8708 h 10158"/>
              <a:gd name="connsiteX2" fmla="*/ 10096 w 10171"/>
              <a:gd name="connsiteY2" fmla="*/ 939 h 10158"/>
              <a:gd name="connsiteX3" fmla="*/ 9522 w 10171"/>
              <a:gd name="connsiteY3" fmla="*/ 113 h 10158"/>
              <a:gd name="connsiteX4" fmla="*/ 521 w 10171"/>
              <a:gd name="connsiteY4" fmla="*/ 108 h 10158"/>
              <a:gd name="connsiteX5" fmla="*/ 0 w 10171"/>
              <a:gd name="connsiteY5" fmla="*/ 882 h 10158"/>
              <a:gd name="connsiteX6" fmla="*/ 1 w 10171"/>
              <a:gd name="connsiteY6" fmla="*/ 9360 h 10158"/>
              <a:gd name="connsiteX7" fmla="*/ 556 w 10171"/>
              <a:gd name="connsiteY7" fmla="*/ 10158 h 10158"/>
              <a:gd name="connsiteX8" fmla="*/ 9151 w 10171"/>
              <a:gd name="connsiteY8" fmla="*/ 10066 h 10158"/>
              <a:gd name="connsiteX0" fmla="*/ 9151 w 10169"/>
              <a:gd name="connsiteY0" fmla="*/ 10066 h 10186"/>
              <a:gd name="connsiteX1" fmla="*/ 10082 w 10169"/>
              <a:gd name="connsiteY1" fmla="*/ 9335 h 10186"/>
              <a:gd name="connsiteX2" fmla="*/ 10096 w 10169"/>
              <a:gd name="connsiteY2" fmla="*/ 939 h 10186"/>
              <a:gd name="connsiteX3" fmla="*/ 9522 w 10169"/>
              <a:gd name="connsiteY3" fmla="*/ 113 h 10186"/>
              <a:gd name="connsiteX4" fmla="*/ 521 w 10169"/>
              <a:gd name="connsiteY4" fmla="*/ 108 h 10186"/>
              <a:gd name="connsiteX5" fmla="*/ 0 w 10169"/>
              <a:gd name="connsiteY5" fmla="*/ 882 h 10186"/>
              <a:gd name="connsiteX6" fmla="*/ 1 w 10169"/>
              <a:gd name="connsiteY6" fmla="*/ 9360 h 10186"/>
              <a:gd name="connsiteX7" fmla="*/ 556 w 10169"/>
              <a:gd name="connsiteY7" fmla="*/ 10158 h 10186"/>
              <a:gd name="connsiteX8" fmla="*/ 9151 w 10169"/>
              <a:gd name="connsiteY8" fmla="*/ 10066 h 10186"/>
              <a:gd name="connsiteX0" fmla="*/ 9151 w 10169"/>
              <a:gd name="connsiteY0" fmla="*/ 10066 h 10158"/>
              <a:gd name="connsiteX1" fmla="*/ 10082 w 10169"/>
              <a:gd name="connsiteY1" fmla="*/ 9335 h 10158"/>
              <a:gd name="connsiteX2" fmla="*/ 10096 w 10169"/>
              <a:gd name="connsiteY2" fmla="*/ 939 h 10158"/>
              <a:gd name="connsiteX3" fmla="*/ 9522 w 10169"/>
              <a:gd name="connsiteY3" fmla="*/ 113 h 10158"/>
              <a:gd name="connsiteX4" fmla="*/ 521 w 10169"/>
              <a:gd name="connsiteY4" fmla="*/ 108 h 10158"/>
              <a:gd name="connsiteX5" fmla="*/ 0 w 10169"/>
              <a:gd name="connsiteY5" fmla="*/ 882 h 10158"/>
              <a:gd name="connsiteX6" fmla="*/ 1 w 10169"/>
              <a:gd name="connsiteY6" fmla="*/ 9360 h 10158"/>
              <a:gd name="connsiteX7" fmla="*/ 556 w 10169"/>
              <a:gd name="connsiteY7" fmla="*/ 10158 h 10158"/>
              <a:gd name="connsiteX8" fmla="*/ 9151 w 10169"/>
              <a:gd name="connsiteY8" fmla="*/ 10066 h 10158"/>
              <a:gd name="connsiteX0" fmla="*/ 9518 w 10241"/>
              <a:gd name="connsiteY0" fmla="*/ 10159 h 10159"/>
              <a:gd name="connsiteX1" fmla="*/ 10082 w 10241"/>
              <a:gd name="connsiteY1" fmla="*/ 9335 h 10159"/>
              <a:gd name="connsiteX2" fmla="*/ 10096 w 10241"/>
              <a:gd name="connsiteY2" fmla="*/ 939 h 10159"/>
              <a:gd name="connsiteX3" fmla="*/ 9522 w 10241"/>
              <a:gd name="connsiteY3" fmla="*/ 113 h 10159"/>
              <a:gd name="connsiteX4" fmla="*/ 521 w 10241"/>
              <a:gd name="connsiteY4" fmla="*/ 108 h 10159"/>
              <a:gd name="connsiteX5" fmla="*/ 0 w 10241"/>
              <a:gd name="connsiteY5" fmla="*/ 882 h 10159"/>
              <a:gd name="connsiteX6" fmla="*/ 1 w 10241"/>
              <a:gd name="connsiteY6" fmla="*/ 9360 h 10159"/>
              <a:gd name="connsiteX7" fmla="*/ 556 w 10241"/>
              <a:gd name="connsiteY7" fmla="*/ 10158 h 10159"/>
              <a:gd name="connsiteX8" fmla="*/ 9518 w 10241"/>
              <a:gd name="connsiteY8" fmla="*/ 10159 h 10159"/>
              <a:gd name="connsiteX0" fmla="*/ 9518 w 10169"/>
              <a:gd name="connsiteY0" fmla="*/ 10159 h 10159"/>
              <a:gd name="connsiteX1" fmla="*/ 10082 w 10169"/>
              <a:gd name="connsiteY1" fmla="*/ 9335 h 10159"/>
              <a:gd name="connsiteX2" fmla="*/ 10096 w 10169"/>
              <a:gd name="connsiteY2" fmla="*/ 939 h 10159"/>
              <a:gd name="connsiteX3" fmla="*/ 9522 w 10169"/>
              <a:gd name="connsiteY3" fmla="*/ 113 h 10159"/>
              <a:gd name="connsiteX4" fmla="*/ 521 w 10169"/>
              <a:gd name="connsiteY4" fmla="*/ 108 h 10159"/>
              <a:gd name="connsiteX5" fmla="*/ 0 w 10169"/>
              <a:gd name="connsiteY5" fmla="*/ 882 h 10159"/>
              <a:gd name="connsiteX6" fmla="*/ 1 w 10169"/>
              <a:gd name="connsiteY6" fmla="*/ 9360 h 10159"/>
              <a:gd name="connsiteX7" fmla="*/ 556 w 10169"/>
              <a:gd name="connsiteY7" fmla="*/ 10158 h 10159"/>
              <a:gd name="connsiteX8" fmla="*/ 9518 w 10169"/>
              <a:gd name="connsiteY8" fmla="*/ 10159 h 10159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70"/>
              <a:gd name="connsiteY0" fmla="*/ 10166 h 10166"/>
              <a:gd name="connsiteX1" fmla="*/ 10082 w 10170"/>
              <a:gd name="connsiteY1" fmla="*/ 9335 h 10166"/>
              <a:gd name="connsiteX2" fmla="*/ 10096 w 10170"/>
              <a:gd name="connsiteY2" fmla="*/ 939 h 10166"/>
              <a:gd name="connsiteX3" fmla="*/ 9522 w 10170"/>
              <a:gd name="connsiteY3" fmla="*/ 113 h 10166"/>
              <a:gd name="connsiteX4" fmla="*/ 521 w 10170"/>
              <a:gd name="connsiteY4" fmla="*/ 108 h 10166"/>
              <a:gd name="connsiteX5" fmla="*/ 0 w 10170"/>
              <a:gd name="connsiteY5" fmla="*/ 882 h 10166"/>
              <a:gd name="connsiteX6" fmla="*/ 1 w 10170"/>
              <a:gd name="connsiteY6" fmla="*/ 9360 h 10166"/>
              <a:gd name="connsiteX7" fmla="*/ 556 w 10170"/>
              <a:gd name="connsiteY7" fmla="*/ 10158 h 10166"/>
              <a:gd name="connsiteX8" fmla="*/ 9528 w 10170"/>
              <a:gd name="connsiteY8" fmla="*/ 10166 h 10166"/>
              <a:gd name="connsiteX0" fmla="*/ 9528 w 10096"/>
              <a:gd name="connsiteY0" fmla="*/ 10166 h 10166"/>
              <a:gd name="connsiteX1" fmla="*/ 10082 w 10096"/>
              <a:gd name="connsiteY1" fmla="*/ 9335 h 10166"/>
              <a:gd name="connsiteX2" fmla="*/ 10096 w 10096"/>
              <a:gd name="connsiteY2" fmla="*/ 939 h 10166"/>
              <a:gd name="connsiteX3" fmla="*/ 9522 w 10096"/>
              <a:gd name="connsiteY3" fmla="*/ 113 h 10166"/>
              <a:gd name="connsiteX4" fmla="*/ 521 w 10096"/>
              <a:gd name="connsiteY4" fmla="*/ 108 h 10166"/>
              <a:gd name="connsiteX5" fmla="*/ 0 w 10096"/>
              <a:gd name="connsiteY5" fmla="*/ 882 h 10166"/>
              <a:gd name="connsiteX6" fmla="*/ 1 w 10096"/>
              <a:gd name="connsiteY6" fmla="*/ 9360 h 10166"/>
              <a:gd name="connsiteX7" fmla="*/ 556 w 10096"/>
              <a:gd name="connsiteY7" fmla="*/ 10158 h 10166"/>
              <a:gd name="connsiteX8" fmla="*/ 9528 w 10096"/>
              <a:gd name="connsiteY8" fmla="*/ 10166 h 10166"/>
              <a:gd name="connsiteX0" fmla="*/ 9528 w 10096"/>
              <a:gd name="connsiteY0" fmla="*/ 10058 h 10058"/>
              <a:gd name="connsiteX1" fmla="*/ 10082 w 10096"/>
              <a:gd name="connsiteY1" fmla="*/ 9227 h 10058"/>
              <a:gd name="connsiteX2" fmla="*/ 10096 w 10096"/>
              <a:gd name="connsiteY2" fmla="*/ 831 h 10058"/>
              <a:gd name="connsiteX3" fmla="*/ 9522 w 10096"/>
              <a:gd name="connsiteY3" fmla="*/ 5 h 10058"/>
              <a:gd name="connsiteX4" fmla="*/ 521 w 10096"/>
              <a:gd name="connsiteY4" fmla="*/ 0 h 10058"/>
              <a:gd name="connsiteX5" fmla="*/ 0 w 10096"/>
              <a:gd name="connsiteY5" fmla="*/ 774 h 10058"/>
              <a:gd name="connsiteX6" fmla="*/ 1 w 10096"/>
              <a:gd name="connsiteY6" fmla="*/ 9252 h 10058"/>
              <a:gd name="connsiteX7" fmla="*/ 556 w 10096"/>
              <a:gd name="connsiteY7" fmla="*/ 10050 h 10058"/>
              <a:gd name="connsiteX8" fmla="*/ 9528 w 10096"/>
              <a:gd name="connsiteY8" fmla="*/ 10058 h 10058"/>
              <a:gd name="connsiteX0" fmla="*/ 9829 w 10397"/>
              <a:gd name="connsiteY0" fmla="*/ 10058 h 10058"/>
              <a:gd name="connsiteX1" fmla="*/ 10383 w 10397"/>
              <a:gd name="connsiteY1" fmla="*/ 9227 h 10058"/>
              <a:gd name="connsiteX2" fmla="*/ 10397 w 10397"/>
              <a:gd name="connsiteY2" fmla="*/ 831 h 10058"/>
              <a:gd name="connsiteX3" fmla="*/ 9823 w 10397"/>
              <a:gd name="connsiteY3" fmla="*/ 5 h 10058"/>
              <a:gd name="connsiteX4" fmla="*/ 822 w 10397"/>
              <a:gd name="connsiteY4" fmla="*/ 0 h 10058"/>
              <a:gd name="connsiteX5" fmla="*/ 0 w 10397"/>
              <a:gd name="connsiteY5" fmla="*/ 774 h 10058"/>
              <a:gd name="connsiteX6" fmla="*/ 302 w 10397"/>
              <a:gd name="connsiteY6" fmla="*/ 9252 h 10058"/>
              <a:gd name="connsiteX7" fmla="*/ 857 w 10397"/>
              <a:gd name="connsiteY7" fmla="*/ 10050 h 10058"/>
              <a:gd name="connsiteX8" fmla="*/ 9829 w 10397"/>
              <a:gd name="connsiteY8" fmla="*/ 10058 h 10058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02 w 10397"/>
              <a:gd name="connsiteY6" fmla="*/ 9447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4 w 10397"/>
              <a:gd name="connsiteY6" fmla="*/ 9544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4 w 10397"/>
              <a:gd name="connsiteY6" fmla="*/ 9544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440"/>
              <a:gd name="connsiteX1" fmla="*/ 10383 w 10397"/>
              <a:gd name="connsiteY1" fmla="*/ 9422 h 10440"/>
              <a:gd name="connsiteX2" fmla="*/ 10397 w 10397"/>
              <a:gd name="connsiteY2" fmla="*/ 1026 h 10440"/>
              <a:gd name="connsiteX3" fmla="*/ 9823 w 10397"/>
              <a:gd name="connsiteY3" fmla="*/ 200 h 10440"/>
              <a:gd name="connsiteX4" fmla="*/ 632 w 10397"/>
              <a:gd name="connsiteY4" fmla="*/ 0 h 10440"/>
              <a:gd name="connsiteX5" fmla="*/ 0 w 10397"/>
              <a:gd name="connsiteY5" fmla="*/ 969 h 10440"/>
              <a:gd name="connsiteX6" fmla="*/ 34 w 10397"/>
              <a:gd name="connsiteY6" fmla="*/ 9544 h 10440"/>
              <a:gd name="connsiteX7" fmla="*/ 612 w 10397"/>
              <a:gd name="connsiteY7" fmla="*/ 10440 h 10440"/>
              <a:gd name="connsiteX8" fmla="*/ 9829 w 10397"/>
              <a:gd name="connsiteY8" fmla="*/ 10253 h 10440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18 w 10397"/>
              <a:gd name="connsiteY0" fmla="*/ 10432 h 10432"/>
              <a:gd name="connsiteX1" fmla="*/ 10383 w 10397"/>
              <a:gd name="connsiteY1" fmla="*/ 9422 h 10432"/>
              <a:gd name="connsiteX2" fmla="*/ 10397 w 10397"/>
              <a:gd name="connsiteY2" fmla="*/ 1026 h 10432"/>
              <a:gd name="connsiteX3" fmla="*/ 9823 w 10397"/>
              <a:gd name="connsiteY3" fmla="*/ 200 h 10432"/>
              <a:gd name="connsiteX4" fmla="*/ 632 w 10397"/>
              <a:gd name="connsiteY4" fmla="*/ 0 h 10432"/>
              <a:gd name="connsiteX5" fmla="*/ 0 w 10397"/>
              <a:gd name="connsiteY5" fmla="*/ 969 h 10432"/>
              <a:gd name="connsiteX6" fmla="*/ 34 w 10397"/>
              <a:gd name="connsiteY6" fmla="*/ 9544 h 10432"/>
              <a:gd name="connsiteX7" fmla="*/ 679 w 10397"/>
              <a:gd name="connsiteY7" fmla="*/ 10424 h 10432"/>
              <a:gd name="connsiteX8" fmla="*/ 9818 w 10397"/>
              <a:gd name="connsiteY8" fmla="*/ 10432 h 1043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1086 h 10492"/>
              <a:gd name="connsiteX3" fmla="*/ 98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1086 h 10492"/>
              <a:gd name="connsiteX3" fmla="*/ 97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907 h 10492"/>
              <a:gd name="connsiteX3" fmla="*/ 97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472"/>
              <a:gd name="connsiteY0" fmla="*/ 10492 h 10492"/>
              <a:gd name="connsiteX1" fmla="*/ 10472 w 10472"/>
              <a:gd name="connsiteY1" fmla="*/ 9563 h 10492"/>
              <a:gd name="connsiteX2" fmla="*/ 10397 w 10472"/>
              <a:gd name="connsiteY2" fmla="*/ 907 h 10492"/>
              <a:gd name="connsiteX3" fmla="*/ 9701 w 10472"/>
              <a:gd name="connsiteY3" fmla="*/ 0 h 10492"/>
              <a:gd name="connsiteX4" fmla="*/ 632 w 10472"/>
              <a:gd name="connsiteY4" fmla="*/ 60 h 10492"/>
              <a:gd name="connsiteX5" fmla="*/ 0 w 10472"/>
              <a:gd name="connsiteY5" fmla="*/ 1029 h 10492"/>
              <a:gd name="connsiteX6" fmla="*/ 34 w 10472"/>
              <a:gd name="connsiteY6" fmla="*/ 9604 h 10492"/>
              <a:gd name="connsiteX7" fmla="*/ 679 w 10472"/>
              <a:gd name="connsiteY7" fmla="*/ 10484 h 10492"/>
              <a:gd name="connsiteX8" fmla="*/ 9818 w 10472"/>
              <a:gd name="connsiteY8" fmla="*/ 10492 h 10492"/>
              <a:gd name="connsiteX0" fmla="*/ 9818 w 10472"/>
              <a:gd name="connsiteY0" fmla="*/ 10492 h 10492"/>
              <a:gd name="connsiteX1" fmla="*/ 10472 w 10472"/>
              <a:gd name="connsiteY1" fmla="*/ 9563 h 10492"/>
              <a:gd name="connsiteX2" fmla="*/ 10397 w 10472"/>
              <a:gd name="connsiteY2" fmla="*/ 907 h 10492"/>
              <a:gd name="connsiteX3" fmla="*/ 9701 w 10472"/>
              <a:gd name="connsiteY3" fmla="*/ 0 h 10492"/>
              <a:gd name="connsiteX4" fmla="*/ 632 w 10472"/>
              <a:gd name="connsiteY4" fmla="*/ 60 h 10492"/>
              <a:gd name="connsiteX5" fmla="*/ 0 w 10472"/>
              <a:gd name="connsiteY5" fmla="*/ 1029 h 10492"/>
              <a:gd name="connsiteX6" fmla="*/ 34 w 10472"/>
              <a:gd name="connsiteY6" fmla="*/ 9604 h 10492"/>
              <a:gd name="connsiteX7" fmla="*/ 679 w 10472"/>
              <a:gd name="connsiteY7" fmla="*/ 10484 h 10492"/>
              <a:gd name="connsiteX8" fmla="*/ 9818 w 10472"/>
              <a:gd name="connsiteY8" fmla="*/ 10492 h 10492"/>
              <a:gd name="connsiteX0" fmla="*/ 9818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18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87 w 10439"/>
              <a:gd name="connsiteY4" fmla="*/ 31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95 w 10439"/>
              <a:gd name="connsiteY4" fmla="*/ 2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439" h="10492">
                <a:moveTo>
                  <a:pt x="9851" y="10492"/>
                </a:moveTo>
                <a:cubicBezTo>
                  <a:pt x="9772" y="9895"/>
                  <a:pt x="10126" y="9428"/>
                  <a:pt x="10439" y="9531"/>
                </a:cubicBezTo>
                <a:cubicBezTo>
                  <a:pt x="10444" y="6732"/>
                  <a:pt x="10392" y="3690"/>
                  <a:pt x="10397" y="891"/>
                </a:cubicBezTo>
                <a:cubicBezTo>
                  <a:pt x="10076" y="887"/>
                  <a:pt x="9702" y="453"/>
                  <a:pt x="9701" y="0"/>
                </a:cubicBezTo>
                <a:lnTo>
                  <a:pt x="695" y="2"/>
                </a:lnTo>
                <a:cubicBezTo>
                  <a:pt x="702" y="501"/>
                  <a:pt x="529" y="1058"/>
                  <a:pt x="0" y="1029"/>
                </a:cubicBezTo>
                <a:cubicBezTo>
                  <a:pt x="11" y="3887"/>
                  <a:pt x="23" y="6746"/>
                  <a:pt x="34" y="9604"/>
                </a:cubicBezTo>
                <a:cubicBezTo>
                  <a:pt x="339" y="9463"/>
                  <a:pt x="751" y="9896"/>
                  <a:pt x="679" y="10484"/>
                </a:cubicBezTo>
                <a:lnTo>
                  <a:pt x="9851" y="1049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33"/>
          <p:cNvSpPr>
            <a:spLocks/>
          </p:cNvSpPr>
          <p:nvPr/>
        </p:nvSpPr>
        <p:spPr bwMode="auto">
          <a:xfrm flipH="1">
            <a:off x="4553713" y="4009786"/>
            <a:ext cx="2259866" cy="2207526"/>
          </a:xfrm>
          <a:custGeom>
            <a:avLst/>
            <a:gdLst/>
            <a:ahLst/>
            <a:cxnLst/>
            <a:rect l="l" t="t" r="r" b="b"/>
            <a:pathLst>
              <a:path w="11322355" h="6153799">
                <a:moveTo>
                  <a:pt x="763927" y="0"/>
                </a:moveTo>
                <a:lnTo>
                  <a:pt x="10479406" y="0"/>
                </a:lnTo>
                <a:cubicBezTo>
                  <a:pt x="10526144" y="265985"/>
                  <a:pt x="11033800" y="530729"/>
                  <a:pt x="11270829" y="549307"/>
                </a:cubicBezTo>
                <a:cubicBezTo>
                  <a:pt x="11279242" y="2224925"/>
                  <a:pt x="11313943" y="3891189"/>
                  <a:pt x="11322355" y="5566807"/>
                </a:cubicBezTo>
                <a:cubicBezTo>
                  <a:pt x="10954316" y="5548098"/>
                  <a:pt x="10606256" y="5874334"/>
                  <a:pt x="10656730" y="6153799"/>
                </a:cubicBezTo>
                <a:lnTo>
                  <a:pt x="778562" y="6129244"/>
                </a:lnTo>
                <a:cubicBezTo>
                  <a:pt x="761737" y="5887781"/>
                  <a:pt x="605058" y="5620595"/>
                  <a:pt x="17247" y="5584346"/>
                </a:cubicBezTo>
                <a:cubicBezTo>
                  <a:pt x="38277" y="4716720"/>
                  <a:pt x="-21660" y="1512817"/>
                  <a:pt x="8834" y="627651"/>
                </a:cubicBezTo>
                <a:cubicBezTo>
                  <a:pt x="504996" y="568288"/>
                  <a:pt x="716694" y="362929"/>
                  <a:pt x="76392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34"/>
          <p:cNvSpPr>
            <a:spLocks/>
          </p:cNvSpPr>
          <p:nvPr/>
        </p:nvSpPr>
        <p:spPr bwMode="auto">
          <a:xfrm flipH="1">
            <a:off x="4588639" y="4059989"/>
            <a:ext cx="2190014" cy="2107122"/>
          </a:xfrm>
          <a:custGeom>
            <a:avLst/>
            <a:gdLst/>
            <a:ahLst/>
            <a:cxnLst/>
            <a:rect l="l" t="t" r="r" b="b"/>
            <a:pathLst>
              <a:path w="11322355" h="6153799">
                <a:moveTo>
                  <a:pt x="763927" y="0"/>
                </a:moveTo>
                <a:lnTo>
                  <a:pt x="10479406" y="0"/>
                </a:lnTo>
                <a:cubicBezTo>
                  <a:pt x="10526144" y="265985"/>
                  <a:pt x="11033800" y="530729"/>
                  <a:pt x="11270829" y="549307"/>
                </a:cubicBezTo>
                <a:cubicBezTo>
                  <a:pt x="11279242" y="2224925"/>
                  <a:pt x="11313943" y="3891189"/>
                  <a:pt x="11322355" y="5566807"/>
                </a:cubicBezTo>
                <a:cubicBezTo>
                  <a:pt x="10954316" y="5548098"/>
                  <a:pt x="10606256" y="5874334"/>
                  <a:pt x="10656730" y="6153799"/>
                </a:cubicBezTo>
                <a:lnTo>
                  <a:pt x="778562" y="6129244"/>
                </a:lnTo>
                <a:cubicBezTo>
                  <a:pt x="761737" y="5887781"/>
                  <a:pt x="605058" y="5620595"/>
                  <a:pt x="17247" y="5584346"/>
                </a:cubicBezTo>
                <a:cubicBezTo>
                  <a:pt x="38277" y="4716720"/>
                  <a:pt x="-21660" y="1512817"/>
                  <a:pt x="8834" y="627651"/>
                </a:cubicBezTo>
                <a:cubicBezTo>
                  <a:pt x="504996" y="568288"/>
                  <a:pt x="716694" y="362929"/>
                  <a:pt x="763927" y="0"/>
                </a:cubicBezTo>
                <a:close/>
              </a:path>
            </a:pathLst>
          </a:custGeom>
          <a:solidFill>
            <a:schemeClr val="bg2"/>
          </a:solidFill>
          <a:ln>
            <a:solidFill>
              <a:schemeClr val="accent1">
                <a:lumMod val="60000"/>
                <a:lumOff val="40000"/>
              </a:schemeClr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Picture Placeholder 37"/>
          <p:cNvSpPr>
            <a:spLocks noGrp="1"/>
          </p:cNvSpPr>
          <p:nvPr>
            <p:ph type="pic" sz="quarter" idx="13"/>
          </p:nvPr>
        </p:nvSpPr>
        <p:spPr>
          <a:xfrm>
            <a:off x="827553" y="1875186"/>
            <a:ext cx="3634831" cy="3350166"/>
          </a:xfrm>
          <a:custGeom>
            <a:avLst/>
            <a:gdLst/>
            <a:ahLst/>
            <a:cxnLst/>
            <a:rect l="l" t="t" r="r" b="b"/>
            <a:pathLst>
              <a:path w="4846441" h="3350166">
                <a:moveTo>
                  <a:pt x="3987365" y="265"/>
                </a:moveTo>
                <a:cubicBezTo>
                  <a:pt x="4106807" y="-680"/>
                  <a:pt x="4219928" y="806"/>
                  <a:pt x="4322848" y="6439"/>
                </a:cubicBezTo>
                <a:cubicBezTo>
                  <a:pt x="4329682" y="31825"/>
                  <a:pt x="4355264" y="52787"/>
                  <a:pt x="4406863" y="61244"/>
                </a:cubicBezTo>
                <a:cubicBezTo>
                  <a:pt x="4290338" y="107571"/>
                  <a:pt x="4340437" y="237023"/>
                  <a:pt x="4416710" y="240744"/>
                </a:cubicBezTo>
                <a:cubicBezTo>
                  <a:pt x="4335921" y="277020"/>
                  <a:pt x="4358666" y="405553"/>
                  <a:pt x="4458728" y="461293"/>
                </a:cubicBezTo>
                <a:cubicBezTo>
                  <a:pt x="4350608" y="468687"/>
                  <a:pt x="4307392" y="625236"/>
                  <a:pt x="4451570" y="647840"/>
                </a:cubicBezTo>
                <a:cubicBezTo>
                  <a:pt x="4339849" y="730103"/>
                  <a:pt x="4402353" y="867347"/>
                  <a:pt x="4483840" y="915824"/>
                </a:cubicBezTo>
                <a:cubicBezTo>
                  <a:pt x="4357233" y="977460"/>
                  <a:pt x="4385768" y="1129263"/>
                  <a:pt x="4520810" y="1141931"/>
                </a:cubicBezTo>
                <a:cubicBezTo>
                  <a:pt x="4430767" y="1179000"/>
                  <a:pt x="4389165" y="1281820"/>
                  <a:pt x="4506162" y="1309548"/>
                </a:cubicBezTo>
                <a:cubicBezTo>
                  <a:pt x="4366957" y="1433281"/>
                  <a:pt x="4545068" y="1490717"/>
                  <a:pt x="4545156" y="1490745"/>
                </a:cubicBezTo>
                <a:cubicBezTo>
                  <a:pt x="4461854" y="1562187"/>
                  <a:pt x="4447626" y="1625849"/>
                  <a:pt x="4540857" y="1666330"/>
                </a:cubicBezTo>
                <a:cubicBezTo>
                  <a:pt x="4457213" y="1737801"/>
                  <a:pt x="4453882" y="1860179"/>
                  <a:pt x="4555086" y="1880870"/>
                </a:cubicBezTo>
                <a:cubicBezTo>
                  <a:pt x="4466670" y="1961138"/>
                  <a:pt x="4534496" y="2071830"/>
                  <a:pt x="4610704" y="2078818"/>
                </a:cubicBezTo>
                <a:cubicBezTo>
                  <a:pt x="4522757" y="2116174"/>
                  <a:pt x="4479059" y="2218708"/>
                  <a:pt x="4597810" y="2246751"/>
                </a:cubicBezTo>
                <a:cubicBezTo>
                  <a:pt x="4456963" y="2371563"/>
                  <a:pt x="4635138" y="2429461"/>
                  <a:pt x="4635208" y="2429483"/>
                </a:cubicBezTo>
                <a:cubicBezTo>
                  <a:pt x="4553620" y="2500778"/>
                  <a:pt x="4538021" y="2564558"/>
                  <a:pt x="4630910" y="2605068"/>
                </a:cubicBezTo>
                <a:cubicBezTo>
                  <a:pt x="4590762" y="2640194"/>
                  <a:pt x="4567990" y="2688744"/>
                  <a:pt x="4569617" y="2731943"/>
                </a:cubicBezTo>
                <a:cubicBezTo>
                  <a:pt x="4568545" y="2787955"/>
                  <a:pt x="4608628" y="2848831"/>
                  <a:pt x="4679943" y="2838996"/>
                </a:cubicBezTo>
                <a:cubicBezTo>
                  <a:pt x="4604541" y="2845453"/>
                  <a:pt x="4602071" y="2998047"/>
                  <a:pt x="4743754" y="2991507"/>
                </a:cubicBezTo>
                <a:cubicBezTo>
                  <a:pt x="4722543" y="3075524"/>
                  <a:pt x="4773321" y="3140860"/>
                  <a:pt x="4846441" y="3145583"/>
                </a:cubicBezTo>
                <a:lnTo>
                  <a:pt x="4844861" y="3147517"/>
                </a:lnTo>
                <a:cubicBezTo>
                  <a:pt x="4614818" y="3466942"/>
                  <a:pt x="3313004" y="3299819"/>
                  <a:pt x="2555497" y="3325991"/>
                </a:cubicBezTo>
                <a:cubicBezTo>
                  <a:pt x="1753715" y="3308018"/>
                  <a:pt x="697344" y="3447707"/>
                  <a:pt x="269984" y="3206798"/>
                </a:cubicBezTo>
                <a:cubicBezTo>
                  <a:pt x="-3373" y="3038100"/>
                  <a:pt x="7214" y="2127443"/>
                  <a:pt x="3846" y="1642790"/>
                </a:cubicBezTo>
                <a:cubicBezTo>
                  <a:pt x="477" y="1157821"/>
                  <a:pt x="-34174" y="271128"/>
                  <a:pt x="191538" y="139638"/>
                </a:cubicBezTo>
                <a:cubicBezTo>
                  <a:pt x="374899" y="-5726"/>
                  <a:pt x="1740239" y="57338"/>
                  <a:pt x="2508334" y="50086"/>
                </a:cubicBezTo>
                <a:cubicBezTo>
                  <a:pt x="2940387" y="46007"/>
                  <a:pt x="3513598" y="4014"/>
                  <a:pt x="3987365" y="265"/>
                </a:cubicBezTo>
                <a:close/>
              </a:path>
            </a:pathLst>
          </a:custGeom>
          <a:ln w="9525">
            <a:solidFill>
              <a:schemeClr val="tx1">
                <a:lumMod val="20000"/>
                <a:lumOff val="80000"/>
              </a:schemeClr>
            </a:solidFill>
          </a:ln>
        </p:spPr>
        <p:txBody>
          <a:bodyPr tIns="365760"/>
          <a:lstStyle>
            <a:lvl1pPr marL="0" indent="0" algn="ctr">
              <a:buNone/>
              <a:defRPr/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37" name="Picture Placeholder 37"/>
          <p:cNvSpPr>
            <a:spLocks noGrp="1"/>
          </p:cNvSpPr>
          <p:nvPr>
            <p:ph type="pic" sz="quarter" idx="14"/>
          </p:nvPr>
        </p:nvSpPr>
        <p:spPr>
          <a:xfrm>
            <a:off x="4210465" y="592466"/>
            <a:ext cx="2240363" cy="4131434"/>
          </a:xfrm>
          <a:custGeom>
            <a:avLst/>
            <a:gdLst/>
            <a:ahLst/>
            <a:cxnLst/>
            <a:rect l="l" t="t" r="r" b="b"/>
            <a:pathLst>
              <a:path w="2987150" h="4131434">
                <a:moveTo>
                  <a:pt x="2171474" y="22"/>
                </a:moveTo>
                <a:cubicBezTo>
                  <a:pt x="2400394" y="927"/>
                  <a:pt x="2605277" y="30794"/>
                  <a:pt x="2732782" y="124336"/>
                </a:cubicBezTo>
                <a:cubicBezTo>
                  <a:pt x="2905826" y="218945"/>
                  <a:pt x="2958966" y="620456"/>
                  <a:pt x="2987150" y="1060472"/>
                </a:cubicBezTo>
                <a:cubicBezTo>
                  <a:pt x="2934479" y="1056666"/>
                  <a:pt x="2889390" y="1113126"/>
                  <a:pt x="2927209" y="1177312"/>
                </a:cubicBezTo>
                <a:cubicBezTo>
                  <a:pt x="2869526" y="1208737"/>
                  <a:pt x="2837308" y="1281407"/>
                  <a:pt x="2931861" y="1319938"/>
                </a:cubicBezTo>
                <a:cubicBezTo>
                  <a:pt x="2828209" y="1338871"/>
                  <a:pt x="2845581" y="1459178"/>
                  <a:pt x="2906960" y="1478185"/>
                </a:cubicBezTo>
                <a:cubicBezTo>
                  <a:pt x="2841264" y="1492895"/>
                  <a:pt x="2830597" y="1589793"/>
                  <a:pt x="2884281" y="1655296"/>
                </a:cubicBezTo>
                <a:cubicBezTo>
                  <a:pt x="2858593" y="1665632"/>
                  <a:pt x="2839051" y="1689141"/>
                  <a:pt x="2838444" y="1718790"/>
                </a:cubicBezTo>
                <a:cubicBezTo>
                  <a:pt x="2834677" y="1736887"/>
                  <a:pt x="2835321" y="1756788"/>
                  <a:pt x="2840970" y="1776091"/>
                </a:cubicBezTo>
                <a:cubicBezTo>
                  <a:pt x="2790679" y="1810939"/>
                  <a:pt x="2767881" y="1875733"/>
                  <a:pt x="2856079" y="1911798"/>
                </a:cubicBezTo>
                <a:cubicBezTo>
                  <a:pt x="2752427" y="1930731"/>
                  <a:pt x="2769747" y="2051445"/>
                  <a:pt x="2831386" y="2068420"/>
                </a:cubicBezTo>
                <a:cubicBezTo>
                  <a:pt x="2758762" y="2085133"/>
                  <a:pt x="2753902" y="2200116"/>
                  <a:pt x="2825488" y="2266260"/>
                </a:cubicBezTo>
                <a:cubicBezTo>
                  <a:pt x="2735802" y="2253125"/>
                  <a:pt x="2671941" y="2380372"/>
                  <a:pt x="2785614" y="2425893"/>
                </a:cubicBezTo>
                <a:cubicBezTo>
                  <a:pt x="2679331" y="2476693"/>
                  <a:pt x="2705366" y="2606368"/>
                  <a:pt x="2763100" y="2662892"/>
                </a:cubicBezTo>
                <a:cubicBezTo>
                  <a:pt x="2648418" y="2693212"/>
                  <a:pt x="2644044" y="2829314"/>
                  <a:pt x="2752064" y="2864615"/>
                </a:cubicBezTo>
                <a:cubicBezTo>
                  <a:pt x="2671736" y="2880341"/>
                  <a:pt x="2618993" y="2961531"/>
                  <a:pt x="2709525" y="3006566"/>
                </a:cubicBezTo>
                <a:cubicBezTo>
                  <a:pt x="2573220" y="3088181"/>
                  <a:pt x="2708270" y="3169875"/>
                  <a:pt x="2708333" y="3169913"/>
                </a:cubicBezTo>
                <a:cubicBezTo>
                  <a:pt x="2627244" y="3216507"/>
                  <a:pt x="2604008" y="3268858"/>
                  <a:pt x="2672795" y="3320605"/>
                </a:cubicBezTo>
                <a:cubicBezTo>
                  <a:pt x="2651324" y="3332890"/>
                  <a:pt x="2633774" y="3349240"/>
                  <a:pt x="2621292" y="3367511"/>
                </a:cubicBezTo>
                <a:lnTo>
                  <a:pt x="621195" y="3367184"/>
                </a:lnTo>
                <a:cubicBezTo>
                  <a:pt x="620895" y="3466825"/>
                  <a:pt x="508811" y="3562287"/>
                  <a:pt x="412612" y="3563167"/>
                </a:cubicBezTo>
                <a:cubicBezTo>
                  <a:pt x="413063" y="3748711"/>
                  <a:pt x="411963" y="3939109"/>
                  <a:pt x="410096" y="4131434"/>
                </a:cubicBezTo>
                <a:lnTo>
                  <a:pt x="406179" y="4127835"/>
                </a:lnTo>
                <a:cubicBezTo>
                  <a:pt x="265368" y="3989988"/>
                  <a:pt x="226041" y="2877139"/>
                  <a:pt x="166270" y="2254310"/>
                </a:cubicBezTo>
                <a:cubicBezTo>
                  <a:pt x="106502" y="1631483"/>
                  <a:pt x="-89840" y="655621"/>
                  <a:pt x="48182" y="391601"/>
                </a:cubicBezTo>
                <a:cubicBezTo>
                  <a:pt x="179461" y="140355"/>
                  <a:pt x="1018665" y="94066"/>
                  <a:pt x="1465954" y="49469"/>
                </a:cubicBezTo>
                <a:cubicBezTo>
                  <a:pt x="1689598" y="27171"/>
                  <a:pt x="1942555" y="-884"/>
                  <a:pt x="2171474" y="22"/>
                </a:cubicBezTo>
                <a:close/>
              </a:path>
            </a:pathLst>
          </a:custGeom>
          <a:ln w="9525">
            <a:solidFill>
              <a:schemeClr val="tx1">
                <a:lumMod val="20000"/>
                <a:lumOff val="80000"/>
              </a:schemeClr>
            </a:solidFill>
          </a:ln>
        </p:spPr>
        <p:txBody>
          <a:bodyPr tIns="365760"/>
          <a:lstStyle>
            <a:lvl1pPr marL="0" indent="0" algn="ctr">
              <a:buNone/>
              <a:defRPr/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38" name="Picture Placeholder 37"/>
          <p:cNvSpPr>
            <a:spLocks noGrp="1"/>
          </p:cNvSpPr>
          <p:nvPr>
            <p:ph type="pic" sz="quarter" idx="15"/>
          </p:nvPr>
        </p:nvSpPr>
        <p:spPr>
          <a:xfrm>
            <a:off x="6333112" y="1622344"/>
            <a:ext cx="1985675" cy="3783087"/>
          </a:xfrm>
          <a:custGeom>
            <a:avLst/>
            <a:gdLst/>
            <a:ahLst/>
            <a:cxnLst/>
            <a:rect l="l" t="t" r="r" b="b"/>
            <a:pathLst>
              <a:path w="2647566" h="3783087">
                <a:moveTo>
                  <a:pt x="783932" y="158"/>
                </a:moveTo>
                <a:cubicBezTo>
                  <a:pt x="1038673" y="3115"/>
                  <a:pt x="1338321" y="46949"/>
                  <a:pt x="1542290" y="69974"/>
                </a:cubicBezTo>
                <a:cubicBezTo>
                  <a:pt x="1915260" y="112076"/>
                  <a:pt x="2388074" y="155302"/>
                  <a:pt x="2561652" y="365139"/>
                </a:cubicBezTo>
                <a:cubicBezTo>
                  <a:pt x="2774308" y="561253"/>
                  <a:pt x="2531519" y="1485891"/>
                  <a:pt x="2480628" y="2035497"/>
                </a:cubicBezTo>
                <a:cubicBezTo>
                  <a:pt x="2393313" y="2612945"/>
                  <a:pt x="2397916" y="3389066"/>
                  <a:pt x="2181962" y="3675162"/>
                </a:cubicBezTo>
                <a:cubicBezTo>
                  <a:pt x="2033135" y="3856790"/>
                  <a:pt x="1367191" y="3763750"/>
                  <a:pt x="1011942" y="3720737"/>
                </a:cubicBezTo>
                <a:cubicBezTo>
                  <a:pt x="920154" y="3709622"/>
                  <a:pt x="808557" y="3697503"/>
                  <a:pt x="692219" y="3682508"/>
                </a:cubicBezTo>
                <a:lnTo>
                  <a:pt x="698263" y="2563642"/>
                </a:lnTo>
                <a:cubicBezTo>
                  <a:pt x="539729" y="2570022"/>
                  <a:pt x="487883" y="2447505"/>
                  <a:pt x="489980" y="2337745"/>
                </a:cubicBezTo>
                <a:lnTo>
                  <a:pt x="0" y="2337666"/>
                </a:lnTo>
                <a:cubicBezTo>
                  <a:pt x="28606" y="2130396"/>
                  <a:pt x="57596" y="1927598"/>
                  <a:pt x="77145" y="1762380"/>
                </a:cubicBezTo>
                <a:cubicBezTo>
                  <a:pt x="142870" y="1206900"/>
                  <a:pt x="162102" y="317942"/>
                  <a:pt x="323187" y="112090"/>
                </a:cubicBezTo>
                <a:cubicBezTo>
                  <a:pt x="380650" y="38627"/>
                  <a:pt x="514005" y="8417"/>
                  <a:pt x="677917" y="1573"/>
                </a:cubicBezTo>
                <a:cubicBezTo>
                  <a:pt x="712066" y="148"/>
                  <a:pt x="747541" y="-264"/>
                  <a:pt x="783932" y="158"/>
                </a:cubicBezTo>
                <a:close/>
              </a:path>
            </a:pathLst>
          </a:custGeom>
          <a:ln w="9525">
            <a:solidFill>
              <a:schemeClr val="tx1">
                <a:lumMod val="20000"/>
                <a:lumOff val="80000"/>
              </a:schemeClr>
            </a:solidFill>
          </a:ln>
        </p:spPr>
        <p:txBody>
          <a:bodyPr tIns="365760"/>
          <a:lstStyle>
            <a:lvl1pPr marL="0" indent="0" algn="ctr">
              <a:buNone/>
              <a:defRPr/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712096" y="4226768"/>
            <a:ext cx="1943101" cy="1793032"/>
          </a:xfrm>
        </p:spPr>
        <p:txBody>
          <a:bodyPr anchor="ctr">
            <a:normAutofit/>
          </a:bodyPr>
          <a:lstStyle>
            <a:lvl1pPr marL="0" indent="0" algn="ctr"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53903183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Four Pictures">
    <p:bg>
      <p:bgPr>
        <a:solidFill>
          <a:schemeClr val="bg2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 rot="21432709">
            <a:off x="4743197" y="3487058"/>
            <a:ext cx="3216056" cy="2974969"/>
          </a:xfrm>
          <a:custGeom>
            <a:avLst/>
            <a:gdLst>
              <a:gd name="T0" fmla="*/ 224 w 1468"/>
              <a:gd name="T1" fmla="*/ 204 h 829"/>
              <a:gd name="T2" fmla="*/ 689 w 1468"/>
              <a:gd name="T3" fmla="*/ 819 h 829"/>
              <a:gd name="T4" fmla="*/ 1046 w 1468"/>
              <a:gd name="T5" fmla="*/ 142 h 829"/>
              <a:gd name="T6" fmla="*/ 224 w 1468"/>
              <a:gd name="T7" fmla="*/ 204 h 829"/>
              <a:gd name="connsiteX0" fmla="*/ 601 w 7683"/>
              <a:gd name="connsiteY0" fmla="*/ 1907 h 9326"/>
              <a:gd name="connsiteX1" fmla="*/ 3768 w 7683"/>
              <a:gd name="connsiteY1" fmla="*/ 9325 h 9326"/>
              <a:gd name="connsiteX2" fmla="*/ 6236 w 7683"/>
              <a:gd name="connsiteY2" fmla="*/ 1030 h 9326"/>
              <a:gd name="connsiteX3" fmla="*/ 601 w 7683"/>
              <a:gd name="connsiteY3" fmla="*/ 1907 h 9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3" h="9326">
                <a:moveTo>
                  <a:pt x="601" y="1907"/>
                </a:moveTo>
                <a:cubicBezTo>
                  <a:pt x="-230" y="3740"/>
                  <a:pt x="-925" y="9169"/>
                  <a:pt x="3768" y="9325"/>
                </a:cubicBezTo>
                <a:cubicBezTo>
                  <a:pt x="7399" y="9446"/>
                  <a:pt x="9111" y="3563"/>
                  <a:pt x="6236" y="1030"/>
                </a:cubicBezTo>
                <a:cubicBezTo>
                  <a:pt x="4302" y="-683"/>
                  <a:pt x="1548" y="-168"/>
                  <a:pt x="601" y="190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29" name="Freeform 5"/>
          <p:cNvSpPr>
            <a:spLocks/>
          </p:cNvSpPr>
          <p:nvPr/>
        </p:nvSpPr>
        <p:spPr bwMode="auto">
          <a:xfrm flipV="1">
            <a:off x="4716625" y="223934"/>
            <a:ext cx="3224198" cy="3014404"/>
          </a:xfrm>
          <a:custGeom>
            <a:avLst/>
            <a:gdLst>
              <a:gd name="T0" fmla="*/ 224 w 1468"/>
              <a:gd name="T1" fmla="*/ 204 h 829"/>
              <a:gd name="T2" fmla="*/ 689 w 1468"/>
              <a:gd name="T3" fmla="*/ 819 h 829"/>
              <a:gd name="T4" fmla="*/ 1046 w 1468"/>
              <a:gd name="T5" fmla="*/ 142 h 829"/>
              <a:gd name="T6" fmla="*/ 224 w 1468"/>
              <a:gd name="T7" fmla="*/ 204 h 829"/>
              <a:gd name="connsiteX0" fmla="*/ 601 w 7680"/>
              <a:gd name="connsiteY0" fmla="*/ 1897 h 9316"/>
              <a:gd name="connsiteX1" fmla="*/ 3768 w 7680"/>
              <a:gd name="connsiteY1" fmla="*/ 9315 h 9316"/>
              <a:gd name="connsiteX2" fmla="*/ 6232 w 7680"/>
              <a:gd name="connsiteY2" fmla="*/ 1036 h 9316"/>
              <a:gd name="connsiteX3" fmla="*/ 601 w 7680"/>
              <a:gd name="connsiteY3" fmla="*/ 1897 h 9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" h="9316">
                <a:moveTo>
                  <a:pt x="601" y="1897"/>
                </a:moveTo>
                <a:cubicBezTo>
                  <a:pt x="-230" y="3730"/>
                  <a:pt x="-925" y="9159"/>
                  <a:pt x="3768" y="9315"/>
                </a:cubicBezTo>
                <a:cubicBezTo>
                  <a:pt x="7399" y="9436"/>
                  <a:pt x="9107" y="3569"/>
                  <a:pt x="6232" y="1036"/>
                </a:cubicBezTo>
                <a:cubicBezTo>
                  <a:pt x="4298" y="-677"/>
                  <a:pt x="1548" y="-178"/>
                  <a:pt x="601" y="189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5"/>
          <p:cNvSpPr>
            <a:spLocks/>
          </p:cNvSpPr>
          <p:nvPr/>
        </p:nvSpPr>
        <p:spPr bwMode="auto">
          <a:xfrm rot="160574" flipV="1">
            <a:off x="4755994" y="304472"/>
            <a:ext cx="3141692" cy="2873914"/>
          </a:xfrm>
          <a:custGeom>
            <a:avLst/>
            <a:gdLst>
              <a:gd name="T0" fmla="*/ 224 w 1468"/>
              <a:gd name="T1" fmla="*/ 204 h 829"/>
              <a:gd name="T2" fmla="*/ 689 w 1468"/>
              <a:gd name="T3" fmla="*/ 819 h 829"/>
              <a:gd name="T4" fmla="*/ 1046 w 1468"/>
              <a:gd name="T5" fmla="*/ 142 h 829"/>
              <a:gd name="T6" fmla="*/ 224 w 1468"/>
              <a:gd name="T7" fmla="*/ 204 h 829"/>
              <a:gd name="connsiteX0" fmla="*/ 601 w 7680"/>
              <a:gd name="connsiteY0" fmla="*/ 1897 h 9316"/>
              <a:gd name="connsiteX1" fmla="*/ 3768 w 7680"/>
              <a:gd name="connsiteY1" fmla="*/ 9315 h 9316"/>
              <a:gd name="connsiteX2" fmla="*/ 6232 w 7680"/>
              <a:gd name="connsiteY2" fmla="*/ 1036 h 9316"/>
              <a:gd name="connsiteX3" fmla="*/ 601 w 7680"/>
              <a:gd name="connsiteY3" fmla="*/ 1897 h 9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" h="9316">
                <a:moveTo>
                  <a:pt x="601" y="1897"/>
                </a:moveTo>
                <a:cubicBezTo>
                  <a:pt x="-230" y="3730"/>
                  <a:pt x="-925" y="9159"/>
                  <a:pt x="3768" y="9315"/>
                </a:cubicBezTo>
                <a:cubicBezTo>
                  <a:pt x="7399" y="9436"/>
                  <a:pt x="9107" y="3569"/>
                  <a:pt x="6232" y="1036"/>
                </a:cubicBezTo>
                <a:cubicBezTo>
                  <a:pt x="4298" y="-677"/>
                  <a:pt x="1548" y="-178"/>
                  <a:pt x="601" y="189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5"/>
          <p:cNvSpPr>
            <a:spLocks/>
          </p:cNvSpPr>
          <p:nvPr/>
        </p:nvSpPr>
        <p:spPr bwMode="auto">
          <a:xfrm rot="10960574" flipH="1" flipV="1">
            <a:off x="4821293" y="357898"/>
            <a:ext cx="2998604" cy="2740155"/>
          </a:xfrm>
          <a:custGeom>
            <a:avLst/>
            <a:gdLst>
              <a:gd name="T0" fmla="*/ 224 w 1468"/>
              <a:gd name="T1" fmla="*/ 204 h 829"/>
              <a:gd name="T2" fmla="*/ 689 w 1468"/>
              <a:gd name="T3" fmla="*/ 819 h 829"/>
              <a:gd name="T4" fmla="*/ 1046 w 1468"/>
              <a:gd name="T5" fmla="*/ 142 h 829"/>
              <a:gd name="T6" fmla="*/ 224 w 1468"/>
              <a:gd name="T7" fmla="*/ 204 h 829"/>
              <a:gd name="connsiteX0" fmla="*/ 443 w 7499"/>
              <a:gd name="connsiteY0" fmla="*/ 1827 h 9251"/>
              <a:gd name="connsiteX1" fmla="*/ 3610 w 7499"/>
              <a:gd name="connsiteY1" fmla="*/ 9245 h 9251"/>
              <a:gd name="connsiteX2" fmla="*/ 6042 w 7499"/>
              <a:gd name="connsiteY2" fmla="*/ 1079 h 9251"/>
              <a:gd name="connsiteX3" fmla="*/ 443 w 7499"/>
              <a:gd name="connsiteY3" fmla="*/ 1827 h 9251"/>
              <a:gd name="connsiteX0" fmla="*/ 376 w 9785"/>
              <a:gd name="connsiteY0" fmla="*/ 1974 h 9995"/>
              <a:gd name="connsiteX1" fmla="*/ 4599 w 9785"/>
              <a:gd name="connsiteY1" fmla="*/ 9993 h 9995"/>
              <a:gd name="connsiteX2" fmla="*/ 7842 w 9785"/>
              <a:gd name="connsiteY2" fmla="*/ 1165 h 9995"/>
              <a:gd name="connsiteX3" fmla="*/ 376 w 9785"/>
              <a:gd name="connsiteY3" fmla="*/ 1974 h 9995"/>
              <a:gd name="connsiteX0" fmla="*/ 384 w 9651"/>
              <a:gd name="connsiteY0" fmla="*/ 1975 h 9998"/>
              <a:gd name="connsiteX1" fmla="*/ 4700 w 9651"/>
              <a:gd name="connsiteY1" fmla="*/ 9998 h 9998"/>
              <a:gd name="connsiteX2" fmla="*/ 8014 w 9651"/>
              <a:gd name="connsiteY2" fmla="*/ 1166 h 9998"/>
              <a:gd name="connsiteX3" fmla="*/ 384 w 9651"/>
              <a:gd name="connsiteY3" fmla="*/ 1975 h 9998"/>
              <a:gd name="connsiteX0" fmla="*/ 398 w 10001"/>
              <a:gd name="connsiteY0" fmla="*/ 1742 h 9767"/>
              <a:gd name="connsiteX1" fmla="*/ 4870 w 10001"/>
              <a:gd name="connsiteY1" fmla="*/ 9767 h 9767"/>
              <a:gd name="connsiteX2" fmla="*/ 8304 w 10001"/>
              <a:gd name="connsiteY2" fmla="*/ 933 h 9767"/>
              <a:gd name="connsiteX3" fmla="*/ 398 w 10001"/>
              <a:gd name="connsiteY3" fmla="*/ 1742 h 9767"/>
              <a:gd name="connsiteX0" fmla="*/ 189 w 9791"/>
              <a:gd name="connsiteY0" fmla="*/ 1784 h 10000"/>
              <a:gd name="connsiteX1" fmla="*/ 4661 w 9791"/>
              <a:gd name="connsiteY1" fmla="*/ 10000 h 10000"/>
              <a:gd name="connsiteX2" fmla="*/ 8094 w 9791"/>
              <a:gd name="connsiteY2" fmla="*/ 955 h 10000"/>
              <a:gd name="connsiteX3" fmla="*/ 189 w 9791"/>
              <a:gd name="connsiteY3" fmla="*/ 1784 h 10000"/>
              <a:gd name="connsiteX0" fmla="*/ 193 w 8969"/>
              <a:gd name="connsiteY0" fmla="*/ 1784 h 10000"/>
              <a:gd name="connsiteX1" fmla="*/ 4760 w 8969"/>
              <a:gd name="connsiteY1" fmla="*/ 10000 h 10000"/>
              <a:gd name="connsiteX2" fmla="*/ 8267 w 8969"/>
              <a:gd name="connsiteY2" fmla="*/ 955 h 10000"/>
              <a:gd name="connsiteX3" fmla="*/ 193 w 8969"/>
              <a:gd name="connsiteY3" fmla="*/ 1784 h 10000"/>
              <a:gd name="connsiteX0" fmla="*/ 215 w 10000"/>
              <a:gd name="connsiteY0" fmla="*/ 1307 h 9523"/>
              <a:gd name="connsiteX1" fmla="*/ 5307 w 10000"/>
              <a:gd name="connsiteY1" fmla="*/ 9523 h 9523"/>
              <a:gd name="connsiteX2" fmla="*/ 9217 w 10000"/>
              <a:gd name="connsiteY2" fmla="*/ 478 h 9523"/>
              <a:gd name="connsiteX3" fmla="*/ 215 w 10000"/>
              <a:gd name="connsiteY3" fmla="*/ 1307 h 9523"/>
              <a:gd name="connsiteX0" fmla="*/ 215 w 10000"/>
              <a:gd name="connsiteY0" fmla="*/ 2182 h 10810"/>
              <a:gd name="connsiteX1" fmla="*/ 5307 w 10000"/>
              <a:gd name="connsiteY1" fmla="*/ 10810 h 10810"/>
              <a:gd name="connsiteX2" fmla="*/ 9217 w 10000"/>
              <a:gd name="connsiteY2" fmla="*/ 1312 h 10810"/>
              <a:gd name="connsiteX3" fmla="*/ 4284 w 10000"/>
              <a:gd name="connsiteY3" fmla="*/ 123 h 10810"/>
              <a:gd name="connsiteX4" fmla="*/ 215 w 10000"/>
              <a:gd name="connsiteY4" fmla="*/ 2182 h 10810"/>
              <a:gd name="connsiteX0" fmla="*/ 724 w 10509"/>
              <a:gd name="connsiteY0" fmla="*/ 2182 h 11042"/>
              <a:gd name="connsiteX1" fmla="*/ 426 w 10509"/>
              <a:gd name="connsiteY1" fmla="*/ 7876 h 11042"/>
              <a:gd name="connsiteX2" fmla="*/ 5816 w 10509"/>
              <a:gd name="connsiteY2" fmla="*/ 10810 h 11042"/>
              <a:gd name="connsiteX3" fmla="*/ 9726 w 10509"/>
              <a:gd name="connsiteY3" fmla="*/ 1312 h 11042"/>
              <a:gd name="connsiteX4" fmla="*/ 4793 w 10509"/>
              <a:gd name="connsiteY4" fmla="*/ 123 h 11042"/>
              <a:gd name="connsiteX5" fmla="*/ 724 w 10509"/>
              <a:gd name="connsiteY5" fmla="*/ 2182 h 11042"/>
              <a:gd name="connsiteX0" fmla="*/ 724 w 11600"/>
              <a:gd name="connsiteY0" fmla="*/ 2182 h 10823"/>
              <a:gd name="connsiteX1" fmla="*/ 426 w 11600"/>
              <a:gd name="connsiteY1" fmla="*/ 7876 h 10823"/>
              <a:gd name="connsiteX2" fmla="*/ 5816 w 11600"/>
              <a:gd name="connsiteY2" fmla="*/ 10810 h 10823"/>
              <a:gd name="connsiteX3" fmla="*/ 11442 w 11600"/>
              <a:gd name="connsiteY3" fmla="*/ 7487 h 10823"/>
              <a:gd name="connsiteX4" fmla="*/ 9726 w 11600"/>
              <a:gd name="connsiteY4" fmla="*/ 1312 h 10823"/>
              <a:gd name="connsiteX5" fmla="*/ 4793 w 11600"/>
              <a:gd name="connsiteY5" fmla="*/ 123 h 10823"/>
              <a:gd name="connsiteX6" fmla="*/ 724 w 11600"/>
              <a:gd name="connsiteY6" fmla="*/ 2182 h 10823"/>
              <a:gd name="connsiteX0" fmla="*/ 724 w 11741"/>
              <a:gd name="connsiteY0" fmla="*/ 2092 h 10733"/>
              <a:gd name="connsiteX1" fmla="*/ 426 w 11741"/>
              <a:gd name="connsiteY1" fmla="*/ 7786 h 10733"/>
              <a:gd name="connsiteX2" fmla="*/ 5816 w 11741"/>
              <a:gd name="connsiteY2" fmla="*/ 10720 h 10733"/>
              <a:gd name="connsiteX3" fmla="*/ 11442 w 11741"/>
              <a:gd name="connsiteY3" fmla="*/ 7397 h 10733"/>
              <a:gd name="connsiteX4" fmla="*/ 10747 w 11741"/>
              <a:gd name="connsiteY4" fmla="*/ 1833 h 10733"/>
              <a:gd name="connsiteX5" fmla="*/ 4793 w 11741"/>
              <a:gd name="connsiteY5" fmla="*/ 33 h 10733"/>
              <a:gd name="connsiteX6" fmla="*/ 724 w 11741"/>
              <a:gd name="connsiteY6" fmla="*/ 2092 h 10733"/>
              <a:gd name="connsiteX0" fmla="*/ 724 w 11634"/>
              <a:gd name="connsiteY0" fmla="*/ 2092 h 10733"/>
              <a:gd name="connsiteX1" fmla="*/ 426 w 11634"/>
              <a:gd name="connsiteY1" fmla="*/ 7786 h 10733"/>
              <a:gd name="connsiteX2" fmla="*/ 5816 w 11634"/>
              <a:gd name="connsiteY2" fmla="*/ 10720 h 10733"/>
              <a:gd name="connsiteX3" fmla="*/ 11442 w 11634"/>
              <a:gd name="connsiteY3" fmla="*/ 7397 h 10733"/>
              <a:gd name="connsiteX4" fmla="*/ 10747 w 11634"/>
              <a:gd name="connsiteY4" fmla="*/ 1833 h 10733"/>
              <a:gd name="connsiteX5" fmla="*/ 4793 w 11634"/>
              <a:gd name="connsiteY5" fmla="*/ 33 h 10733"/>
              <a:gd name="connsiteX6" fmla="*/ 724 w 11634"/>
              <a:gd name="connsiteY6" fmla="*/ 2092 h 10733"/>
              <a:gd name="connsiteX0" fmla="*/ 724 w 11758"/>
              <a:gd name="connsiteY0" fmla="*/ 2079 h 10720"/>
              <a:gd name="connsiteX1" fmla="*/ 426 w 11758"/>
              <a:gd name="connsiteY1" fmla="*/ 7773 h 10720"/>
              <a:gd name="connsiteX2" fmla="*/ 5816 w 11758"/>
              <a:gd name="connsiteY2" fmla="*/ 10707 h 10720"/>
              <a:gd name="connsiteX3" fmla="*/ 11442 w 11758"/>
              <a:gd name="connsiteY3" fmla="*/ 7384 h 10720"/>
              <a:gd name="connsiteX4" fmla="*/ 10747 w 11758"/>
              <a:gd name="connsiteY4" fmla="*/ 1820 h 10720"/>
              <a:gd name="connsiteX5" fmla="*/ 4793 w 11758"/>
              <a:gd name="connsiteY5" fmla="*/ 20 h 10720"/>
              <a:gd name="connsiteX6" fmla="*/ 724 w 11758"/>
              <a:gd name="connsiteY6" fmla="*/ 2079 h 10720"/>
              <a:gd name="connsiteX0" fmla="*/ 724 w 11758"/>
              <a:gd name="connsiteY0" fmla="*/ 2079 h 10720"/>
              <a:gd name="connsiteX1" fmla="*/ 426 w 11758"/>
              <a:gd name="connsiteY1" fmla="*/ 7773 h 10720"/>
              <a:gd name="connsiteX2" fmla="*/ 5816 w 11758"/>
              <a:gd name="connsiteY2" fmla="*/ 10707 h 10720"/>
              <a:gd name="connsiteX3" fmla="*/ 11442 w 11758"/>
              <a:gd name="connsiteY3" fmla="*/ 7384 h 10720"/>
              <a:gd name="connsiteX4" fmla="*/ 10747 w 11758"/>
              <a:gd name="connsiteY4" fmla="*/ 1820 h 10720"/>
              <a:gd name="connsiteX5" fmla="*/ 4793 w 11758"/>
              <a:gd name="connsiteY5" fmla="*/ 20 h 10720"/>
              <a:gd name="connsiteX6" fmla="*/ 724 w 11758"/>
              <a:gd name="connsiteY6" fmla="*/ 2079 h 10720"/>
              <a:gd name="connsiteX0" fmla="*/ 724 w 11866"/>
              <a:gd name="connsiteY0" fmla="*/ 2079 h 10720"/>
              <a:gd name="connsiteX1" fmla="*/ 426 w 11866"/>
              <a:gd name="connsiteY1" fmla="*/ 7773 h 10720"/>
              <a:gd name="connsiteX2" fmla="*/ 5816 w 11866"/>
              <a:gd name="connsiteY2" fmla="*/ 10707 h 10720"/>
              <a:gd name="connsiteX3" fmla="*/ 11442 w 11866"/>
              <a:gd name="connsiteY3" fmla="*/ 7384 h 10720"/>
              <a:gd name="connsiteX4" fmla="*/ 10747 w 11866"/>
              <a:gd name="connsiteY4" fmla="*/ 1820 h 10720"/>
              <a:gd name="connsiteX5" fmla="*/ 4793 w 11866"/>
              <a:gd name="connsiteY5" fmla="*/ 20 h 10720"/>
              <a:gd name="connsiteX6" fmla="*/ 724 w 11866"/>
              <a:gd name="connsiteY6" fmla="*/ 2079 h 10720"/>
              <a:gd name="connsiteX0" fmla="*/ 724 w 11866"/>
              <a:gd name="connsiteY0" fmla="*/ 2079 h 10720"/>
              <a:gd name="connsiteX1" fmla="*/ 426 w 11866"/>
              <a:gd name="connsiteY1" fmla="*/ 7773 h 10720"/>
              <a:gd name="connsiteX2" fmla="*/ 5816 w 11866"/>
              <a:gd name="connsiteY2" fmla="*/ 10707 h 10720"/>
              <a:gd name="connsiteX3" fmla="*/ 11442 w 11866"/>
              <a:gd name="connsiteY3" fmla="*/ 7384 h 10720"/>
              <a:gd name="connsiteX4" fmla="*/ 10747 w 11866"/>
              <a:gd name="connsiteY4" fmla="*/ 1820 h 10720"/>
              <a:gd name="connsiteX5" fmla="*/ 4793 w 11866"/>
              <a:gd name="connsiteY5" fmla="*/ 20 h 10720"/>
              <a:gd name="connsiteX6" fmla="*/ 724 w 11866"/>
              <a:gd name="connsiteY6" fmla="*/ 2079 h 10720"/>
              <a:gd name="connsiteX0" fmla="*/ 724 w 11866"/>
              <a:gd name="connsiteY0" fmla="*/ 2079 h 10707"/>
              <a:gd name="connsiteX1" fmla="*/ 426 w 11866"/>
              <a:gd name="connsiteY1" fmla="*/ 7773 h 10707"/>
              <a:gd name="connsiteX2" fmla="*/ 5816 w 11866"/>
              <a:gd name="connsiteY2" fmla="*/ 10707 h 10707"/>
              <a:gd name="connsiteX3" fmla="*/ 11442 w 11866"/>
              <a:gd name="connsiteY3" fmla="*/ 7384 h 10707"/>
              <a:gd name="connsiteX4" fmla="*/ 10747 w 11866"/>
              <a:gd name="connsiteY4" fmla="*/ 1820 h 10707"/>
              <a:gd name="connsiteX5" fmla="*/ 4793 w 11866"/>
              <a:gd name="connsiteY5" fmla="*/ 20 h 10707"/>
              <a:gd name="connsiteX6" fmla="*/ 724 w 11866"/>
              <a:gd name="connsiteY6" fmla="*/ 2079 h 10707"/>
              <a:gd name="connsiteX0" fmla="*/ 739 w 11881"/>
              <a:gd name="connsiteY0" fmla="*/ 2079 h 10710"/>
              <a:gd name="connsiteX1" fmla="*/ 484 w 11881"/>
              <a:gd name="connsiteY1" fmla="*/ 7884 h 10710"/>
              <a:gd name="connsiteX2" fmla="*/ 5831 w 11881"/>
              <a:gd name="connsiteY2" fmla="*/ 10707 h 10710"/>
              <a:gd name="connsiteX3" fmla="*/ 11457 w 11881"/>
              <a:gd name="connsiteY3" fmla="*/ 7384 h 10710"/>
              <a:gd name="connsiteX4" fmla="*/ 10762 w 11881"/>
              <a:gd name="connsiteY4" fmla="*/ 1820 h 10710"/>
              <a:gd name="connsiteX5" fmla="*/ 4808 w 11881"/>
              <a:gd name="connsiteY5" fmla="*/ 20 h 10710"/>
              <a:gd name="connsiteX6" fmla="*/ 739 w 11881"/>
              <a:gd name="connsiteY6" fmla="*/ 2079 h 10710"/>
              <a:gd name="connsiteX0" fmla="*/ 739 w 11881"/>
              <a:gd name="connsiteY0" fmla="*/ 2079 h 10710"/>
              <a:gd name="connsiteX1" fmla="*/ 484 w 11881"/>
              <a:gd name="connsiteY1" fmla="*/ 7884 h 10710"/>
              <a:gd name="connsiteX2" fmla="*/ 5831 w 11881"/>
              <a:gd name="connsiteY2" fmla="*/ 10707 h 10710"/>
              <a:gd name="connsiteX3" fmla="*/ 11457 w 11881"/>
              <a:gd name="connsiteY3" fmla="*/ 7384 h 10710"/>
              <a:gd name="connsiteX4" fmla="*/ 10762 w 11881"/>
              <a:gd name="connsiteY4" fmla="*/ 1820 h 10710"/>
              <a:gd name="connsiteX5" fmla="*/ 4808 w 11881"/>
              <a:gd name="connsiteY5" fmla="*/ 20 h 10710"/>
              <a:gd name="connsiteX6" fmla="*/ 739 w 11881"/>
              <a:gd name="connsiteY6" fmla="*/ 2079 h 10710"/>
              <a:gd name="connsiteX0" fmla="*/ 739 w 11881"/>
              <a:gd name="connsiteY0" fmla="*/ 2079 h 10710"/>
              <a:gd name="connsiteX1" fmla="*/ 484 w 11881"/>
              <a:gd name="connsiteY1" fmla="*/ 7884 h 10710"/>
              <a:gd name="connsiteX2" fmla="*/ 5831 w 11881"/>
              <a:gd name="connsiteY2" fmla="*/ 10707 h 10710"/>
              <a:gd name="connsiteX3" fmla="*/ 11457 w 11881"/>
              <a:gd name="connsiteY3" fmla="*/ 7384 h 10710"/>
              <a:gd name="connsiteX4" fmla="*/ 10762 w 11881"/>
              <a:gd name="connsiteY4" fmla="*/ 1820 h 10710"/>
              <a:gd name="connsiteX5" fmla="*/ 4808 w 11881"/>
              <a:gd name="connsiteY5" fmla="*/ 20 h 10710"/>
              <a:gd name="connsiteX6" fmla="*/ 739 w 11881"/>
              <a:gd name="connsiteY6" fmla="*/ 2079 h 10710"/>
              <a:gd name="connsiteX0" fmla="*/ 756 w 11818"/>
              <a:gd name="connsiteY0" fmla="*/ 2159 h 10790"/>
              <a:gd name="connsiteX1" fmla="*/ 501 w 11818"/>
              <a:gd name="connsiteY1" fmla="*/ 7964 h 10790"/>
              <a:gd name="connsiteX2" fmla="*/ 5848 w 11818"/>
              <a:gd name="connsiteY2" fmla="*/ 10787 h 10790"/>
              <a:gd name="connsiteX3" fmla="*/ 11474 w 11818"/>
              <a:gd name="connsiteY3" fmla="*/ 7464 h 10790"/>
              <a:gd name="connsiteX4" fmla="*/ 10779 w 11818"/>
              <a:gd name="connsiteY4" fmla="*/ 1900 h 10790"/>
              <a:gd name="connsiteX5" fmla="*/ 5173 w 11818"/>
              <a:gd name="connsiteY5" fmla="*/ 17 h 10790"/>
              <a:gd name="connsiteX6" fmla="*/ 756 w 11818"/>
              <a:gd name="connsiteY6" fmla="*/ 2159 h 10790"/>
              <a:gd name="connsiteX0" fmla="*/ 769 w 11831"/>
              <a:gd name="connsiteY0" fmla="*/ 2159 h 10790"/>
              <a:gd name="connsiteX1" fmla="*/ 514 w 11831"/>
              <a:gd name="connsiteY1" fmla="*/ 7964 h 10790"/>
              <a:gd name="connsiteX2" fmla="*/ 5861 w 11831"/>
              <a:gd name="connsiteY2" fmla="*/ 10787 h 10790"/>
              <a:gd name="connsiteX3" fmla="*/ 11487 w 11831"/>
              <a:gd name="connsiteY3" fmla="*/ 7464 h 10790"/>
              <a:gd name="connsiteX4" fmla="*/ 10792 w 11831"/>
              <a:gd name="connsiteY4" fmla="*/ 1900 h 10790"/>
              <a:gd name="connsiteX5" fmla="*/ 5186 w 11831"/>
              <a:gd name="connsiteY5" fmla="*/ 17 h 10790"/>
              <a:gd name="connsiteX6" fmla="*/ 769 w 11831"/>
              <a:gd name="connsiteY6" fmla="*/ 2159 h 10790"/>
              <a:gd name="connsiteX0" fmla="*/ 801 w 11863"/>
              <a:gd name="connsiteY0" fmla="*/ 2159 h 10797"/>
              <a:gd name="connsiteX1" fmla="*/ 481 w 11863"/>
              <a:gd name="connsiteY1" fmla="*/ 8270 h 10797"/>
              <a:gd name="connsiteX2" fmla="*/ 5893 w 11863"/>
              <a:gd name="connsiteY2" fmla="*/ 10787 h 10797"/>
              <a:gd name="connsiteX3" fmla="*/ 11519 w 11863"/>
              <a:gd name="connsiteY3" fmla="*/ 7464 h 10797"/>
              <a:gd name="connsiteX4" fmla="*/ 10824 w 11863"/>
              <a:gd name="connsiteY4" fmla="*/ 1900 h 10797"/>
              <a:gd name="connsiteX5" fmla="*/ 5218 w 11863"/>
              <a:gd name="connsiteY5" fmla="*/ 17 h 10797"/>
              <a:gd name="connsiteX6" fmla="*/ 801 w 11863"/>
              <a:gd name="connsiteY6" fmla="*/ 2159 h 10797"/>
              <a:gd name="connsiteX0" fmla="*/ 905 w 11967"/>
              <a:gd name="connsiteY0" fmla="*/ 2159 h 10797"/>
              <a:gd name="connsiteX1" fmla="*/ 585 w 11967"/>
              <a:gd name="connsiteY1" fmla="*/ 8270 h 10797"/>
              <a:gd name="connsiteX2" fmla="*/ 5997 w 11967"/>
              <a:gd name="connsiteY2" fmla="*/ 10787 h 10797"/>
              <a:gd name="connsiteX3" fmla="*/ 11623 w 11967"/>
              <a:gd name="connsiteY3" fmla="*/ 7464 h 10797"/>
              <a:gd name="connsiteX4" fmla="*/ 10928 w 11967"/>
              <a:gd name="connsiteY4" fmla="*/ 1900 h 10797"/>
              <a:gd name="connsiteX5" fmla="*/ 5322 w 11967"/>
              <a:gd name="connsiteY5" fmla="*/ 17 h 10797"/>
              <a:gd name="connsiteX6" fmla="*/ 905 w 11967"/>
              <a:gd name="connsiteY6" fmla="*/ 2159 h 10797"/>
              <a:gd name="connsiteX0" fmla="*/ 824 w 11939"/>
              <a:gd name="connsiteY0" fmla="*/ 2159 h 11017"/>
              <a:gd name="connsiteX1" fmla="*/ 504 w 11939"/>
              <a:gd name="connsiteY1" fmla="*/ 8270 h 11017"/>
              <a:gd name="connsiteX2" fmla="*/ 6220 w 11939"/>
              <a:gd name="connsiteY2" fmla="*/ 11009 h 11017"/>
              <a:gd name="connsiteX3" fmla="*/ 11542 w 11939"/>
              <a:gd name="connsiteY3" fmla="*/ 7464 h 11017"/>
              <a:gd name="connsiteX4" fmla="*/ 10847 w 11939"/>
              <a:gd name="connsiteY4" fmla="*/ 1900 h 11017"/>
              <a:gd name="connsiteX5" fmla="*/ 5241 w 11939"/>
              <a:gd name="connsiteY5" fmla="*/ 17 h 11017"/>
              <a:gd name="connsiteX6" fmla="*/ 824 w 11939"/>
              <a:gd name="connsiteY6" fmla="*/ 2159 h 11017"/>
              <a:gd name="connsiteX0" fmla="*/ 824 w 11939"/>
              <a:gd name="connsiteY0" fmla="*/ 2159 h 11014"/>
              <a:gd name="connsiteX1" fmla="*/ 504 w 11939"/>
              <a:gd name="connsiteY1" fmla="*/ 8270 h 11014"/>
              <a:gd name="connsiteX2" fmla="*/ 6220 w 11939"/>
              <a:gd name="connsiteY2" fmla="*/ 11009 h 11014"/>
              <a:gd name="connsiteX3" fmla="*/ 11542 w 11939"/>
              <a:gd name="connsiteY3" fmla="*/ 7464 h 11014"/>
              <a:gd name="connsiteX4" fmla="*/ 10847 w 11939"/>
              <a:gd name="connsiteY4" fmla="*/ 1900 h 11014"/>
              <a:gd name="connsiteX5" fmla="*/ 5241 w 11939"/>
              <a:gd name="connsiteY5" fmla="*/ 17 h 11014"/>
              <a:gd name="connsiteX6" fmla="*/ 824 w 11939"/>
              <a:gd name="connsiteY6" fmla="*/ 2159 h 11014"/>
              <a:gd name="connsiteX0" fmla="*/ 824 w 12073"/>
              <a:gd name="connsiteY0" fmla="*/ 2159 h 11013"/>
              <a:gd name="connsiteX1" fmla="*/ 504 w 12073"/>
              <a:gd name="connsiteY1" fmla="*/ 8270 h 11013"/>
              <a:gd name="connsiteX2" fmla="*/ 6220 w 12073"/>
              <a:gd name="connsiteY2" fmla="*/ 11009 h 11013"/>
              <a:gd name="connsiteX3" fmla="*/ 11716 w 12073"/>
              <a:gd name="connsiteY3" fmla="*/ 7714 h 11013"/>
              <a:gd name="connsiteX4" fmla="*/ 10847 w 12073"/>
              <a:gd name="connsiteY4" fmla="*/ 1900 h 11013"/>
              <a:gd name="connsiteX5" fmla="*/ 5241 w 12073"/>
              <a:gd name="connsiteY5" fmla="*/ 17 h 11013"/>
              <a:gd name="connsiteX6" fmla="*/ 824 w 12073"/>
              <a:gd name="connsiteY6" fmla="*/ 2159 h 11013"/>
              <a:gd name="connsiteX0" fmla="*/ 824 w 12094"/>
              <a:gd name="connsiteY0" fmla="*/ 2159 h 11013"/>
              <a:gd name="connsiteX1" fmla="*/ 504 w 12094"/>
              <a:gd name="connsiteY1" fmla="*/ 8270 h 11013"/>
              <a:gd name="connsiteX2" fmla="*/ 6220 w 12094"/>
              <a:gd name="connsiteY2" fmla="*/ 11009 h 11013"/>
              <a:gd name="connsiteX3" fmla="*/ 11716 w 12094"/>
              <a:gd name="connsiteY3" fmla="*/ 7714 h 11013"/>
              <a:gd name="connsiteX4" fmla="*/ 10847 w 12094"/>
              <a:gd name="connsiteY4" fmla="*/ 1900 h 11013"/>
              <a:gd name="connsiteX5" fmla="*/ 5241 w 12094"/>
              <a:gd name="connsiteY5" fmla="*/ 17 h 11013"/>
              <a:gd name="connsiteX6" fmla="*/ 824 w 12094"/>
              <a:gd name="connsiteY6" fmla="*/ 2159 h 11013"/>
              <a:gd name="connsiteX0" fmla="*/ 824 w 12072"/>
              <a:gd name="connsiteY0" fmla="*/ 2159 h 10846"/>
              <a:gd name="connsiteX1" fmla="*/ 504 w 12072"/>
              <a:gd name="connsiteY1" fmla="*/ 8270 h 10846"/>
              <a:gd name="connsiteX2" fmla="*/ 6242 w 12072"/>
              <a:gd name="connsiteY2" fmla="*/ 10842 h 10846"/>
              <a:gd name="connsiteX3" fmla="*/ 11716 w 12072"/>
              <a:gd name="connsiteY3" fmla="*/ 7714 h 10846"/>
              <a:gd name="connsiteX4" fmla="*/ 10847 w 12072"/>
              <a:gd name="connsiteY4" fmla="*/ 1900 h 10846"/>
              <a:gd name="connsiteX5" fmla="*/ 5241 w 12072"/>
              <a:gd name="connsiteY5" fmla="*/ 17 h 10846"/>
              <a:gd name="connsiteX6" fmla="*/ 824 w 12072"/>
              <a:gd name="connsiteY6" fmla="*/ 2159 h 10846"/>
              <a:gd name="connsiteX0" fmla="*/ 824 w 12072"/>
              <a:gd name="connsiteY0" fmla="*/ 2159 h 10842"/>
              <a:gd name="connsiteX1" fmla="*/ 504 w 12072"/>
              <a:gd name="connsiteY1" fmla="*/ 8270 h 10842"/>
              <a:gd name="connsiteX2" fmla="*/ 6242 w 12072"/>
              <a:gd name="connsiteY2" fmla="*/ 10842 h 10842"/>
              <a:gd name="connsiteX3" fmla="*/ 11716 w 12072"/>
              <a:gd name="connsiteY3" fmla="*/ 7714 h 10842"/>
              <a:gd name="connsiteX4" fmla="*/ 10847 w 12072"/>
              <a:gd name="connsiteY4" fmla="*/ 1900 h 10842"/>
              <a:gd name="connsiteX5" fmla="*/ 5241 w 12072"/>
              <a:gd name="connsiteY5" fmla="*/ 17 h 10842"/>
              <a:gd name="connsiteX6" fmla="*/ 824 w 12072"/>
              <a:gd name="connsiteY6" fmla="*/ 2159 h 10842"/>
              <a:gd name="connsiteX0" fmla="*/ 824 w 12072"/>
              <a:gd name="connsiteY0" fmla="*/ 2159 h 10844"/>
              <a:gd name="connsiteX1" fmla="*/ 504 w 12072"/>
              <a:gd name="connsiteY1" fmla="*/ 8270 h 10844"/>
              <a:gd name="connsiteX2" fmla="*/ 6242 w 12072"/>
              <a:gd name="connsiteY2" fmla="*/ 10842 h 10844"/>
              <a:gd name="connsiteX3" fmla="*/ 11716 w 12072"/>
              <a:gd name="connsiteY3" fmla="*/ 7714 h 10844"/>
              <a:gd name="connsiteX4" fmla="*/ 10847 w 12072"/>
              <a:gd name="connsiteY4" fmla="*/ 1900 h 10844"/>
              <a:gd name="connsiteX5" fmla="*/ 5241 w 12072"/>
              <a:gd name="connsiteY5" fmla="*/ 17 h 10844"/>
              <a:gd name="connsiteX6" fmla="*/ 824 w 12072"/>
              <a:gd name="connsiteY6" fmla="*/ 2159 h 10844"/>
              <a:gd name="connsiteX0" fmla="*/ 824 w 12190"/>
              <a:gd name="connsiteY0" fmla="*/ 2159 h 10844"/>
              <a:gd name="connsiteX1" fmla="*/ 504 w 12190"/>
              <a:gd name="connsiteY1" fmla="*/ 8270 h 10844"/>
              <a:gd name="connsiteX2" fmla="*/ 6242 w 12190"/>
              <a:gd name="connsiteY2" fmla="*/ 10842 h 10844"/>
              <a:gd name="connsiteX3" fmla="*/ 11716 w 12190"/>
              <a:gd name="connsiteY3" fmla="*/ 7714 h 10844"/>
              <a:gd name="connsiteX4" fmla="*/ 11173 w 12190"/>
              <a:gd name="connsiteY4" fmla="*/ 1928 h 10844"/>
              <a:gd name="connsiteX5" fmla="*/ 5241 w 12190"/>
              <a:gd name="connsiteY5" fmla="*/ 17 h 10844"/>
              <a:gd name="connsiteX6" fmla="*/ 824 w 12190"/>
              <a:gd name="connsiteY6" fmla="*/ 2159 h 10844"/>
              <a:gd name="connsiteX0" fmla="*/ 824 w 12319"/>
              <a:gd name="connsiteY0" fmla="*/ 2159 h 10844"/>
              <a:gd name="connsiteX1" fmla="*/ 504 w 12319"/>
              <a:gd name="connsiteY1" fmla="*/ 8270 h 10844"/>
              <a:gd name="connsiteX2" fmla="*/ 6242 w 12319"/>
              <a:gd name="connsiteY2" fmla="*/ 10842 h 10844"/>
              <a:gd name="connsiteX3" fmla="*/ 11716 w 12319"/>
              <a:gd name="connsiteY3" fmla="*/ 7714 h 10844"/>
              <a:gd name="connsiteX4" fmla="*/ 11173 w 12319"/>
              <a:gd name="connsiteY4" fmla="*/ 1928 h 10844"/>
              <a:gd name="connsiteX5" fmla="*/ 5241 w 12319"/>
              <a:gd name="connsiteY5" fmla="*/ 17 h 10844"/>
              <a:gd name="connsiteX6" fmla="*/ 824 w 12319"/>
              <a:gd name="connsiteY6" fmla="*/ 2159 h 10844"/>
              <a:gd name="connsiteX0" fmla="*/ 824 w 12329"/>
              <a:gd name="connsiteY0" fmla="*/ 2175 h 10860"/>
              <a:gd name="connsiteX1" fmla="*/ 504 w 12329"/>
              <a:gd name="connsiteY1" fmla="*/ 8286 h 10860"/>
              <a:gd name="connsiteX2" fmla="*/ 6242 w 12329"/>
              <a:gd name="connsiteY2" fmla="*/ 10858 h 10860"/>
              <a:gd name="connsiteX3" fmla="*/ 11716 w 12329"/>
              <a:gd name="connsiteY3" fmla="*/ 7730 h 10860"/>
              <a:gd name="connsiteX4" fmla="*/ 11173 w 12329"/>
              <a:gd name="connsiteY4" fmla="*/ 1944 h 10860"/>
              <a:gd name="connsiteX5" fmla="*/ 5241 w 12329"/>
              <a:gd name="connsiteY5" fmla="*/ 33 h 10860"/>
              <a:gd name="connsiteX6" fmla="*/ 824 w 12329"/>
              <a:gd name="connsiteY6" fmla="*/ 2175 h 10860"/>
              <a:gd name="connsiteX0" fmla="*/ 825 w 12190"/>
              <a:gd name="connsiteY0" fmla="*/ 2378 h 11063"/>
              <a:gd name="connsiteX1" fmla="*/ 505 w 12190"/>
              <a:gd name="connsiteY1" fmla="*/ 8489 h 11063"/>
              <a:gd name="connsiteX2" fmla="*/ 6243 w 12190"/>
              <a:gd name="connsiteY2" fmla="*/ 11061 h 11063"/>
              <a:gd name="connsiteX3" fmla="*/ 11717 w 12190"/>
              <a:gd name="connsiteY3" fmla="*/ 7933 h 11063"/>
              <a:gd name="connsiteX4" fmla="*/ 11174 w 12190"/>
              <a:gd name="connsiteY4" fmla="*/ 2147 h 11063"/>
              <a:gd name="connsiteX5" fmla="*/ 5264 w 12190"/>
              <a:gd name="connsiteY5" fmla="*/ 14 h 11063"/>
              <a:gd name="connsiteX6" fmla="*/ 825 w 12190"/>
              <a:gd name="connsiteY6" fmla="*/ 2378 h 11063"/>
              <a:gd name="connsiteX0" fmla="*/ 825 w 12356"/>
              <a:gd name="connsiteY0" fmla="*/ 2378 h 11063"/>
              <a:gd name="connsiteX1" fmla="*/ 505 w 12356"/>
              <a:gd name="connsiteY1" fmla="*/ 8489 h 11063"/>
              <a:gd name="connsiteX2" fmla="*/ 6243 w 12356"/>
              <a:gd name="connsiteY2" fmla="*/ 11061 h 11063"/>
              <a:gd name="connsiteX3" fmla="*/ 11717 w 12356"/>
              <a:gd name="connsiteY3" fmla="*/ 7933 h 11063"/>
              <a:gd name="connsiteX4" fmla="*/ 11174 w 12356"/>
              <a:gd name="connsiteY4" fmla="*/ 2147 h 11063"/>
              <a:gd name="connsiteX5" fmla="*/ 5264 w 12356"/>
              <a:gd name="connsiteY5" fmla="*/ 14 h 11063"/>
              <a:gd name="connsiteX6" fmla="*/ 825 w 12356"/>
              <a:gd name="connsiteY6" fmla="*/ 2378 h 11063"/>
              <a:gd name="connsiteX0" fmla="*/ 825 w 12354"/>
              <a:gd name="connsiteY0" fmla="*/ 2388 h 11073"/>
              <a:gd name="connsiteX1" fmla="*/ 505 w 12354"/>
              <a:gd name="connsiteY1" fmla="*/ 8499 h 11073"/>
              <a:gd name="connsiteX2" fmla="*/ 6243 w 12354"/>
              <a:gd name="connsiteY2" fmla="*/ 11071 h 11073"/>
              <a:gd name="connsiteX3" fmla="*/ 11717 w 12354"/>
              <a:gd name="connsiteY3" fmla="*/ 7943 h 11073"/>
              <a:gd name="connsiteX4" fmla="*/ 11174 w 12354"/>
              <a:gd name="connsiteY4" fmla="*/ 2157 h 11073"/>
              <a:gd name="connsiteX5" fmla="*/ 5264 w 12354"/>
              <a:gd name="connsiteY5" fmla="*/ 24 h 11073"/>
              <a:gd name="connsiteX6" fmla="*/ 825 w 12354"/>
              <a:gd name="connsiteY6" fmla="*/ 2388 h 11073"/>
              <a:gd name="connsiteX0" fmla="*/ 825 w 12284"/>
              <a:gd name="connsiteY0" fmla="*/ 2379 h 11066"/>
              <a:gd name="connsiteX1" fmla="*/ 505 w 12284"/>
              <a:gd name="connsiteY1" fmla="*/ 8490 h 11066"/>
              <a:gd name="connsiteX2" fmla="*/ 6243 w 12284"/>
              <a:gd name="connsiteY2" fmla="*/ 11062 h 11066"/>
              <a:gd name="connsiteX3" fmla="*/ 11847 w 12284"/>
              <a:gd name="connsiteY3" fmla="*/ 7962 h 11066"/>
              <a:gd name="connsiteX4" fmla="*/ 11174 w 12284"/>
              <a:gd name="connsiteY4" fmla="*/ 2148 h 11066"/>
              <a:gd name="connsiteX5" fmla="*/ 5264 w 12284"/>
              <a:gd name="connsiteY5" fmla="*/ 15 h 11066"/>
              <a:gd name="connsiteX6" fmla="*/ 825 w 12284"/>
              <a:gd name="connsiteY6" fmla="*/ 2379 h 11066"/>
              <a:gd name="connsiteX0" fmla="*/ 825 w 12395"/>
              <a:gd name="connsiteY0" fmla="*/ 2378 h 11065"/>
              <a:gd name="connsiteX1" fmla="*/ 505 w 12395"/>
              <a:gd name="connsiteY1" fmla="*/ 8489 h 11065"/>
              <a:gd name="connsiteX2" fmla="*/ 6243 w 12395"/>
              <a:gd name="connsiteY2" fmla="*/ 11061 h 11065"/>
              <a:gd name="connsiteX3" fmla="*/ 11847 w 12395"/>
              <a:gd name="connsiteY3" fmla="*/ 7961 h 11065"/>
              <a:gd name="connsiteX4" fmla="*/ 11174 w 12395"/>
              <a:gd name="connsiteY4" fmla="*/ 2147 h 11065"/>
              <a:gd name="connsiteX5" fmla="*/ 5264 w 12395"/>
              <a:gd name="connsiteY5" fmla="*/ 14 h 11065"/>
              <a:gd name="connsiteX6" fmla="*/ 825 w 12395"/>
              <a:gd name="connsiteY6" fmla="*/ 2378 h 11065"/>
              <a:gd name="connsiteX0" fmla="*/ 825 w 12368"/>
              <a:gd name="connsiteY0" fmla="*/ 2387 h 11074"/>
              <a:gd name="connsiteX1" fmla="*/ 505 w 12368"/>
              <a:gd name="connsiteY1" fmla="*/ 8498 h 11074"/>
              <a:gd name="connsiteX2" fmla="*/ 6243 w 12368"/>
              <a:gd name="connsiteY2" fmla="*/ 11070 h 11074"/>
              <a:gd name="connsiteX3" fmla="*/ 11847 w 12368"/>
              <a:gd name="connsiteY3" fmla="*/ 7970 h 11074"/>
              <a:gd name="connsiteX4" fmla="*/ 11174 w 12368"/>
              <a:gd name="connsiteY4" fmla="*/ 2156 h 11074"/>
              <a:gd name="connsiteX5" fmla="*/ 5264 w 12368"/>
              <a:gd name="connsiteY5" fmla="*/ 23 h 11074"/>
              <a:gd name="connsiteX6" fmla="*/ 825 w 12368"/>
              <a:gd name="connsiteY6" fmla="*/ 2387 h 11074"/>
              <a:gd name="connsiteX0" fmla="*/ 825 w 12368"/>
              <a:gd name="connsiteY0" fmla="*/ 2387 h 11071"/>
              <a:gd name="connsiteX1" fmla="*/ 505 w 12368"/>
              <a:gd name="connsiteY1" fmla="*/ 8498 h 11071"/>
              <a:gd name="connsiteX2" fmla="*/ 6243 w 12368"/>
              <a:gd name="connsiteY2" fmla="*/ 11070 h 11071"/>
              <a:gd name="connsiteX3" fmla="*/ 11847 w 12368"/>
              <a:gd name="connsiteY3" fmla="*/ 7970 h 11071"/>
              <a:gd name="connsiteX4" fmla="*/ 11174 w 12368"/>
              <a:gd name="connsiteY4" fmla="*/ 2156 h 11071"/>
              <a:gd name="connsiteX5" fmla="*/ 5264 w 12368"/>
              <a:gd name="connsiteY5" fmla="*/ 23 h 11071"/>
              <a:gd name="connsiteX6" fmla="*/ 825 w 12368"/>
              <a:gd name="connsiteY6" fmla="*/ 2387 h 11071"/>
              <a:gd name="connsiteX0" fmla="*/ 802 w 12345"/>
              <a:gd name="connsiteY0" fmla="*/ 2387 h 11071"/>
              <a:gd name="connsiteX1" fmla="*/ 482 w 12345"/>
              <a:gd name="connsiteY1" fmla="*/ 8498 h 11071"/>
              <a:gd name="connsiteX2" fmla="*/ 6220 w 12345"/>
              <a:gd name="connsiteY2" fmla="*/ 11070 h 11071"/>
              <a:gd name="connsiteX3" fmla="*/ 11824 w 12345"/>
              <a:gd name="connsiteY3" fmla="*/ 7970 h 11071"/>
              <a:gd name="connsiteX4" fmla="*/ 11151 w 12345"/>
              <a:gd name="connsiteY4" fmla="*/ 2156 h 11071"/>
              <a:gd name="connsiteX5" fmla="*/ 5241 w 12345"/>
              <a:gd name="connsiteY5" fmla="*/ 23 h 11071"/>
              <a:gd name="connsiteX6" fmla="*/ 802 w 12345"/>
              <a:gd name="connsiteY6" fmla="*/ 2387 h 11071"/>
              <a:gd name="connsiteX0" fmla="*/ 917 w 12460"/>
              <a:gd name="connsiteY0" fmla="*/ 2387 h 11071"/>
              <a:gd name="connsiteX1" fmla="*/ 597 w 12460"/>
              <a:gd name="connsiteY1" fmla="*/ 8498 h 11071"/>
              <a:gd name="connsiteX2" fmla="*/ 6335 w 12460"/>
              <a:gd name="connsiteY2" fmla="*/ 11070 h 11071"/>
              <a:gd name="connsiteX3" fmla="*/ 11939 w 12460"/>
              <a:gd name="connsiteY3" fmla="*/ 7970 h 11071"/>
              <a:gd name="connsiteX4" fmla="*/ 11266 w 12460"/>
              <a:gd name="connsiteY4" fmla="*/ 2156 h 11071"/>
              <a:gd name="connsiteX5" fmla="*/ 5356 w 12460"/>
              <a:gd name="connsiteY5" fmla="*/ 23 h 11071"/>
              <a:gd name="connsiteX6" fmla="*/ 917 w 12460"/>
              <a:gd name="connsiteY6" fmla="*/ 2387 h 11071"/>
              <a:gd name="connsiteX0" fmla="*/ 917 w 12460"/>
              <a:gd name="connsiteY0" fmla="*/ 2387 h 11071"/>
              <a:gd name="connsiteX1" fmla="*/ 597 w 12460"/>
              <a:gd name="connsiteY1" fmla="*/ 8498 h 11071"/>
              <a:gd name="connsiteX2" fmla="*/ 6335 w 12460"/>
              <a:gd name="connsiteY2" fmla="*/ 11070 h 11071"/>
              <a:gd name="connsiteX3" fmla="*/ 11939 w 12460"/>
              <a:gd name="connsiteY3" fmla="*/ 7970 h 11071"/>
              <a:gd name="connsiteX4" fmla="*/ 11266 w 12460"/>
              <a:gd name="connsiteY4" fmla="*/ 2156 h 11071"/>
              <a:gd name="connsiteX5" fmla="*/ 5356 w 12460"/>
              <a:gd name="connsiteY5" fmla="*/ 23 h 11071"/>
              <a:gd name="connsiteX6" fmla="*/ 917 w 12460"/>
              <a:gd name="connsiteY6" fmla="*/ 2387 h 11071"/>
              <a:gd name="connsiteX0" fmla="*/ 803 w 12262"/>
              <a:gd name="connsiteY0" fmla="*/ 2297 h 10981"/>
              <a:gd name="connsiteX1" fmla="*/ 483 w 12262"/>
              <a:gd name="connsiteY1" fmla="*/ 8408 h 10981"/>
              <a:gd name="connsiteX2" fmla="*/ 6221 w 12262"/>
              <a:gd name="connsiteY2" fmla="*/ 10980 h 10981"/>
              <a:gd name="connsiteX3" fmla="*/ 11825 w 12262"/>
              <a:gd name="connsiteY3" fmla="*/ 7880 h 10981"/>
              <a:gd name="connsiteX4" fmla="*/ 11152 w 12262"/>
              <a:gd name="connsiteY4" fmla="*/ 2066 h 10981"/>
              <a:gd name="connsiteX5" fmla="*/ 5264 w 12262"/>
              <a:gd name="connsiteY5" fmla="*/ 16 h 10981"/>
              <a:gd name="connsiteX6" fmla="*/ 803 w 12262"/>
              <a:gd name="connsiteY6" fmla="*/ 2297 h 10981"/>
              <a:gd name="connsiteX0" fmla="*/ 803 w 12262"/>
              <a:gd name="connsiteY0" fmla="*/ 2282 h 10966"/>
              <a:gd name="connsiteX1" fmla="*/ 483 w 12262"/>
              <a:gd name="connsiteY1" fmla="*/ 8393 h 10966"/>
              <a:gd name="connsiteX2" fmla="*/ 6221 w 12262"/>
              <a:gd name="connsiteY2" fmla="*/ 10965 h 10966"/>
              <a:gd name="connsiteX3" fmla="*/ 11825 w 12262"/>
              <a:gd name="connsiteY3" fmla="*/ 7865 h 10966"/>
              <a:gd name="connsiteX4" fmla="*/ 11152 w 12262"/>
              <a:gd name="connsiteY4" fmla="*/ 2051 h 10966"/>
              <a:gd name="connsiteX5" fmla="*/ 5264 w 12262"/>
              <a:gd name="connsiteY5" fmla="*/ 1 h 10966"/>
              <a:gd name="connsiteX6" fmla="*/ 803 w 12262"/>
              <a:gd name="connsiteY6" fmla="*/ 2282 h 10966"/>
              <a:gd name="connsiteX0" fmla="*/ 825 w 12264"/>
              <a:gd name="connsiteY0" fmla="*/ 2420 h 11104"/>
              <a:gd name="connsiteX1" fmla="*/ 505 w 12264"/>
              <a:gd name="connsiteY1" fmla="*/ 8531 h 11104"/>
              <a:gd name="connsiteX2" fmla="*/ 6243 w 12264"/>
              <a:gd name="connsiteY2" fmla="*/ 11103 h 11104"/>
              <a:gd name="connsiteX3" fmla="*/ 11847 w 12264"/>
              <a:gd name="connsiteY3" fmla="*/ 8003 h 11104"/>
              <a:gd name="connsiteX4" fmla="*/ 11174 w 12264"/>
              <a:gd name="connsiteY4" fmla="*/ 2189 h 11104"/>
              <a:gd name="connsiteX5" fmla="*/ 5764 w 12264"/>
              <a:gd name="connsiteY5" fmla="*/ 0 h 11104"/>
              <a:gd name="connsiteX6" fmla="*/ 825 w 12264"/>
              <a:gd name="connsiteY6" fmla="*/ 2420 h 11104"/>
              <a:gd name="connsiteX0" fmla="*/ 825 w 12351"/>
              <a:gd name="connsiteY0" fmla="*/ 2420 h 11104"/>
              <a:gd name="connsiteX1" fmla="*/ 505 w 12351"/>
              <a:gd name="connsiteY1" fmla="*/ 8531 h 11104"/>
              <a:gd name="connsiteX2" fmla="*/ 6243 w 12351"/>
              <a:gd name="connsiteY2" fmla="*/ 11103 h 11104"/>
              <a:gd name="connsiteX3" fmla="*/ 11847 w 12351"/>
              <a:gd name="connsiteY3" fmla="*/ 8003 h 11104"/>
              <a:gd name="connsiteX4" fmla="*/ 11174 w 12351"/>
              <a:gd name="connsiteY4" fmla="*/ 2189 h 11104"/>
              <a:gd name="connsiteX5" fmla="*/ 5764 w 12351"/>
              <a:gd name="connsiteY5" fmla="*/ 0 h 11104"/>
              <a:gd name="connsiteX6" fmla="*/ 825 w 12351"/>
              <a:gd name="connsiteY6" fmla="*/ 2420 h 11104"/>
              <a:gd name="connsiteX0" fmla="*/ 825 w 12372"/>
              <a:gd name="connsiteY0" fmla="*/ 2420 h 11104"/>
              <a:gd name="connsiteX1" fmla="*/ 505 w 12372"/>
              <a:gd name="connsiteY1" fmla="*/ 8531 h 11104"/>
              <a:gd name="connsiteX2" fmla="*/ 6243 w 12372"/>
              <a:gd name="connsiteY2" fmla="*/ 11103 h 11104"/>
              <a:gd name="connsiteX3" fmla="*/ 11847 w 12372"/>
              <a:gd name="connsiteY3" fmla="*/ 8003 h 11104"/>
              <a:gd name="connsiteX4" fmla="*/ 11174 w 12372"/>
              <a:gd name="connsiteY4" fmla="*/ 2189 h 11104"/>
              <a:gd name="connsiteX5" fmla="*/ 5764 w 12372"/>
              <a:gd name="connsiteY5" fmla="*/ 0 h 11104"/>
              <a:gd name="connsiteX6" fmla="*/ 825 w 12372"/>
              <a:gd name="connsiteY6" fmla="*/ 2420 h 11104"/>
              <a:gd name="connsiteX0" fmla="*/ 850 w 12397"/>
              <a:gd name="connsiteY0" fmla="*/ 2281 h 11104"/>
              <a:gd name="connsiteX1" fmla="*/ 530 w 12397"/>
              <a:gd name="connsiteY1" fmla="*/ 8531 h 11104"/>
              <a:gd name="connsiteX2" fmla="*/ 6268 w 12397"/>
              <a:gd name="connsiteY2" fmla="*/ 11103 h 11104"/>
              <a:gd name="connsiteX3" fmla="*/ 11872 w 12397"/>
              <a:gd name="connsiteY3" fmla="*/ 8003 h 11104"/>
              <a:gd name="connsiteX4" fmla="*/ 11199 w 12397"/>
              <a:gd name="connsiteY4" fmla="*/ 2189 h 11104"/>
              <a:gd name="connsiteX5" fmla="*/ 5789 w 12397"/>
              <a:gd name="connsiteY5" fmla="*/ 0 h 11104"/>
              <a:gd name="connsiteX6" fmla="*/ 850 w 12397"/>
              <a:gd name="connsiteY6" fmla="*/ 2281 h 11104"/>
              <a:gd name="connsiteX0" fmla="*/ 850 w 12397"/>
              <a:gd name="connsiteY0" fmla="*/ 2281 h 11104"/>
              <a:gd name="connsiteX1" fmla="*/ 530 w 12397"/>
              <a:gd name="connsiteY1" fmla="*/ 8531 h 11104"/>
              <a:gd name="connsiteX2" fmla="*/ 6268 w 12397"/>
              <a:gd name="connsiteY2" fmla="*/ 11103 h 11104"/>
              <a:gd name="connsiteX3" fmla="*/ 11872 w 12397"/>
              <a:gd name="connsiteY3" fmla="*/ 8003 h 11104"/>
              <a:gd name="connsiteX4" fmla="*/ 11199 w 12397"/>
              <a:gd name="connsiteY4" fmla="*/ 2189 h 11104"/>
              <a:gd name="connsiteX5" fmla="*/ 5789 w 12397"/>
              <a:gd name="connsiteY5" fmla="*/ 0 h 11104"/>
              <a:gd name="connsiteX6" fmla="*/ 850 w 12397"/>
              <a:gd name="connsiteY6" fmla="*/ 2281 h 11104"/>
              <a:gd name="connsiteX0" fmla="*/ 826 w 12373"/>
              <a:gd name="connsiteY0" fmla="*/ 2281 h 11104"/>
              <a:gd name="connsiteX1" fmla="*/ 506 w 12373"/>
              <a:gd name="connsiteY1" fmla="*/ 8531 h 11104"/>
              <a:gd name="connsiteX2" fmla="*/ 6244 w 12373"/>
              <a:gd name="connsiteY2" fmla="*/ 11103 h 11104"/>
              <a:gd name="connsiteX3" fmla="*/ 11848 w 12373"/>
              <a:gd name="connsiteY3" fmla="*/ 8003 h 11104"/>
              <a:gd name="connsiteX4" fmla="*/ 11175 w 12373"/>
              <a:gd name="connsiteY4" fmla="*/ 2189 h 11104"/>
              <a:gd name="connsiteX5" fmla="*/ 5765 w 12373"/>
              <a:gd name="connsiteY5" fmla="*/ 0 h 11104"/>
              <a:gd name="connsiteX6" fmla="*/ 826 w 12373"/>
              <a:gd name="connsiteY6" fmla="*/ 2281 h 11104"/>
              <a:gd name="connsiteX0" fmla="*/ 853 w 12397"/>
              <a:gd name="connsiteY0" fmla="*/ 2281 h 11160"/>
              <a:gd name="connsiteX1" fmla="*/ 533 w 12397"/>
              <a:gd name="connsiteY1" fmla="*/ 8531 h 11160"/>
              <a:gd name="connsiteX2" fmla="*/ 6314 w 12397"/>
              <a:gd name="connsiteY2" fmla="*/ 11159 h 11160"/>
              <a:gd name="connsiteX3" fmla="*/ 11875 w 12397"/>
              <a:gd name="connsiteY3" fmla="*/ 8003 h 11160"/>
              <a:gd name="connsiteX4" fmla="*/ 11202 w 12397"/>
              <a:gd name="connsiteY4" fmla="*/ 2189 h 11160"/>
              <a:gd name="connsiteX5" fmla="*/ 5792 w 12397"/>
              <a:gd name="connsiteY5" fmla="*/ 0 h 11160"/>
              <a:gd name="connsiteX6" fmla="*/ 853 w 12397"/>
              <a:gd name="connsiteY6" fmla="*/ 2281 h 11160"/>
              <a:gd name="connsiteX0" fmla="*/ 853 w 12397"/>
              <a:gd name="connsiteY0" fmla="*/ 2281 h 11160"/>
              <a:gd name="connsiteX1" fmla="*/ 533 w 12397"/>
              <a:gd name="connsiteY1" fmla="*/ 8531 h 11160"/>
              <a:gd name="connsiteX2" fmla="*/ 6314 w 12397"/>
              <a:gd name="connsiteY2" fmla="*/ 11159 h 11160"/>
              <a:gd name="connsiteX3" fmla="*/ 11875 w 12397"/>
              <a:gd name="connsiteY3" fmla="*/ 8003 h 11160"/>
              <a:gd name="connsiteX4" fmla="*/ 11202 w 12397"/>
              <a:gd name="connsiteY4" fmla="*/ 2189 h 11160"/>
              <a:gd name="connsiteX5" fmla="*/ 5792 w 12397"/>
              <a:gd name="connsiteY5" fmla="*/ 0 h 11160"/>
              <a:gd name="connsiteX6" fmla="*/ 853 w 12397"/>
              <a:gd name="connsiteY6" fmla="*/ 2281 h 11160"/>
              <a:gd name="connsiteX0" fmla="*/ 853 w 12397"/>
              <a:gd name="connsiteY0" fmla="*/ 2281 h 11160"/>
              <a:gd name="connsiteX1" fmla="*/ 533 w 12397"/>
              <a:gd name="connsiteY1" fmla="*/ 8531 h 11160"/>
              <a:gd name="connsiteX2" fmla="*/ 6314 w 12397"/>
              <a:gd name="connsiteY2" fmla="*/ 11159 h 11160"/>
              <a:gd name="connsiteX3" fmla="*/ 11875 w 12397"/>
              <a:gd name="connsiteY3" fmla="*/ 8003 h 11160"/>
              <a:gd name="connsiteX4" fmla="*/ 11202 w 12397"/>
              <a:gd name="connsiteY4" fmla="*/ 2189 h 11160"/>
              <a:gd name="connsiteX5" fmla="*/ 5792 w 12397"/>
              <a:gd name="connsiteY5" fmla="*/ 0 h 11160"/>
              <a:gd name="connsiteX6" fmla="*/ 853 w 12397"/>
              <a:gd name="connsiteY6" fmla="*/ 2281 h 11160"/>
              <a:gd name="connsiteX0" fmla="*/ 853 w 12393"/>
              <a:gd name="connsiteY0" fmla="*/ 2281 h 11160"/>
              <a:gd name="connsiteX1" fmla="*/ 533 w 12393"/>
              <a:gd name="connsiteY1" fmla="*/ 8531 h 11160"/>
              <a:gd name="connsiteX2" fmla="*/ 6314 w 12393"/>
              <a:gd name="connsiteY2" fmla="*/ 11159 h 11160"/>
              <a:gd name="connsiteX3" fmla="*/ 11875 w 12393"/>
              <a:gd name="connsiteY3" fmla="*/ 8003 h 11160"/>
              <a:gd name="connsiteX4" fmla="*/ 11202 w 12393"/>
              <a:gd name="connsiteY4" fmla="*/ 2189 h 11160"/>
              <a:gd name="connsiteX5" fmla="*/ 5792 w 12393"/>
              <a:gd name="connsiteY5" fmla="*/ 0 h 11160"/>
              <a:gd name="connsiteX6" fmla="*/ 853 w 12393"/>
              <a:gd name="connsiteY6" fmla="*/ 2281 h 11160"/>
              <a:gd name="connsiteX0" fmla="*/ 853 w 12387"/>
              <a:gd name="connsiteY0" fmla="*/ 2281 h 11160"/>
              <a:gd name="connsiteX1" fmla="*/ 533 w 12387"/>
              <a:gd name="connsiteY1" fmla="*/ 8531 h 11160"/>
              <a:gd name="connsiteX2" fmla="*/ 6314 w 12387"/>
              <a:gd name="connsiteY2" fmla="*/ 11159 h 11160"/>
              <a:gd name="connsiteX3" fmla="*/ 11875 w 12387"/>
              <a:gd name="connsiteY3" fmla="*/ 8003 h 11160"/>
              <a:gd name="connsiteX4" fmla="*/ 11202 w 12387"/>
              <a:gd name="connsiteY4" fmla="*/ 2189 h 11160"/>
              <a:gd name="connsiteX5" fmla="*/ 5792 w 12387"/>
              <a:gd name="connsiteY5" fmla="*/ 0 h 11160"/>
              <a:gd name="connsiteX6" fmla="*/ 853 w 12387"/>
              <a:gd name="connsiteY6" fmla="*/ 2281 h 11160"/>
              <a:gd name="connsiteX0" fmla="*/ 853 w 12508"/>
              <a:gd name="connsiteY0" fmla="*/ 2281 h 11160"/>
              <a:gd name="connsiteX1" fmla="*/ 533 w 12508"/>
              <a:gd name="connsiteY1" fmla="*/ 8531 h 11160"/>
              <a:gd name="connsiteX2" fmla="*/ 6314 w 12508"/>
              <a:gd name="connsiteY2" fmla="*/ 11159 h 11160"/>
              <a:gd name="connsiteX3" fmla="*/ 11875 w 12508"/>
              <a:gd name="connsiteY3" fmla="*/ 8003 h 11160"/>
              <a:gd name="connsiteX4" fmla="*/ 11202 w 12508"/>
              <a:gd name="connsiteY4" fmla="*/ 2189 h 11160"/>
              <a:gd name="connsiteX5" fmla="*/ 5792 w 12508"/>
              <a:gd name="connsiteY5" fmla="*/ 0 h 11160"/>
              <a:gd name="connsiteX6" fmla="*/ 853 w 12508"/>
              <a:gd name="connsiteY6" fmla="*/ 2281 h 11160"/>
              <a:gd name="connsiteX0" fmla="*/ 853 w 12511"/>
              <a:gd name="connsiteY0" fmla="*/ 2283 h 11162"/>
              <a:gd name="connsiteX1" fmla="*/ 533 w 12511"/>
              <a:gd name="connsiteY1" fmla="*/ 8533 h 11162"/>
              <a:gd name="connsiteX2" fmla="*/ 6314 w 12511"/>
              <a:gd name="connsiteY2" fmla="*/ 11161 h 11162"/>
              <a:gd name="connsiteX3" fmla="*/ 11875 w 12511"/>
              <a:gd name="connsiteY3" fmla="*/ 8005 h 11162"/>
              <a:gd name="connsiteX4" fmla="*/ 11441 w 12511"/>
              <a:gd name="connsiteY4" fmla="*/ 2636 h 11162"/>
              <a:gd name="connsiteX5" fmla="*/ 5792 w 12511"/>
              <a:gd name="connsiteY5" fmla="*/ 2 h 11162"/>
              <a:gd name="connsiteX6" fmla="*/ 853 w 12511"/>
              <a:gd name="connsiteY6" fmla="*/ 2283 h 11162"/>
              <a:gd name="connsiteX0" fmla="*/ 853 w 12383"/>
              <a:gd name="connsiteY0" fmla="*/ 2118 h 10997"/>
              <a:gd name="connsiteX1" fmla="*/ 533 w 12383"/>
              <a:gd name="connsiteY1" fmla="*/ 8368 h 10997"/>
              <a:gd name="connsiteX2" fmla="*/ 6314 w 12383"/>
              <a:gd name="connsiteY2" fmla="*/ 10996 h 10997"/>
              <a:gd name="connsiteX3" fmla="*/ 11875 w 12383"/>
              <a:gd name="connsiteY3" fmla="*/ 7840 h 10997"/>
              <a:gd name="connsiteX4" fmla="*/ 11441 w 12383"/>
              <a:gd name="connsiteY4" fmla="*/ 2471 h 10997"/>
              <a:gd name="connsiteX5" fmla="*/ 5792 w 12383"/>
              <a:gd name="connsiteY5" fmla="*/ 4 h 10997"/>
              <a:gd name="connsiteX6" fmla="*/ 853 w 12383"/>
              <a:gd name="connsiteY6" fmla="*/ 2118 h 10997"/>
              <a:gd name="connsiteX0" fmla="*/ 1040 w 12570"/>
              <a:gd name="connsiteY0" fmla="*/ 2118 h 11002"/>
              <a:gd name="connsiteX1" fmla="*/ 459 w 12570"/>
              <a:gd name="connsiteY1" fmla="*/ 8451 h 11002"/>
              <a:gd name="connsiteX2" fmla="*/ 6501 w 12570"/>
              <a:gd name="connsiteY2" fmla="*/ 10996 h 11002"/>
              <a:gd name="connsiteX3" fmla="*/ 12062 w 12570"/>
              <a:gd name="connsiteY3" fmla="*/ 7840 h 11002"/>
              <a:gd name="connsiteX4" fmla="*/ 11628 w 12570"/>
              <a:gd name="connsiteY4" fmla="*/ 2471 h 11002"/>
              <a:gd name="connsiteX5" fmla="*/ 5979 w 12570"/>
              <a:gd name="connsiteY5" fmla="*/ 4 h 11002"/>
              <a:gd name="connsiteX6" fmla="*/ 1040 w 12570"/>
              <a:gd name="connsiteY6" fmla="*/ 2118 h 11002"/>
              <a:gd name="connsiteX0" fmla="*/ 1117 w 12647"/>
              <a:gd name="connsiteY0" fmla="*/ 2118 h 11002"/>
              <a:gd name="connsiteX1" fmla="*/ 536 w 12647"/>
              <a:gd name="connsiteY1" fmla="*/ 8451 h 11002"/>
              <a:gd name="connsiteX2" fmla="*/ 6578 w 12647"/>
              <a:gd name="connsiteY2" fmla="*/ 10996 h 11002"/>
              <a:gd name="connsiteX3" fmla="*/ 12139 w 12647"/>
              <a:gd name="connsiteY3" fmla="*/ 7840 h 11002"/>
              <a:gd name="connsiteX4" fmla="*/ 11705 w 12647"/>
              <a:gd name="connsiteY4" fmla="*/ 2471 h 11002"/>
              <a:gd name="connsiteX5" fmla="*/ 6056 w 12647"/>
              <a:gd name="connsiteY5" fmla="*/ 4 h 11002"/>
              <a:gd name="connsiteX6" fmla="*/ 1117 w 12647"/>
              <a:gd name="connsiteY6" fmla="*/ 2118 h 11002"/>
              <a:gd name="connsiteX0" fmla="*/ 1105 w 12635"/>
              <a:gd name="connsiteY0" fmla="*/ 2118 h 11005"/>
              <a:gd name="connsiteX1" fmla="*/ 524 w 12635"/>
              <a:gd name="connsiteY1" fmla="*/ 8451 h 11005"/>
              <a:gd name="connsiteX2" fmla="*/ 6566 w 12635"/>
              <a:gd name="connsiteY2" fmla="*/ 10996 h 11005"/>
              <a:gd name="connsiteX3" fmla="*/ 12127 w 12635"/>
              <a:gd name="connsiteY3" fmla="*/ 7840 h 11005"/>
              <a:gd name="connsiteX4" fmla="*/ 11693 w 12635"/>
              <a:gd name="connsiteY4" fmla="*/ 2471 h 11005"/>
              <a:gd name="connsiteX5" fmla="*/ 6044 w 12635"/>
              <a:gd name="connsiteY5" fmla="*/ 4 h 11005"/>
              <a:gd name="connsiteX6" fmla="*/ 1105 w 12635"/>
              <a:gd name="connsiteY6" fmla="*/ 2118 h 11005"/>
              <a:gd name="connsiteX0" fmla="*/ 1049 w 12571"/>
              <a:gd name="connsiteY0" fmla="*/ 2118 h 11168"/>
              <a:gd name="connsiteX1" fmla="*/ 468 w 12571"/>
              <a:gd name="connsiteY1" fmla="*/ 8451 h 11168"/>
              <a:gd name="connsiteX2" fmla="*/ 6619 w 12571"/>
              <a:gd name="connsiteY2" fmla="*/ 11163 h 11168"/>
              <a:gd name="connsiteX3" fmla="*/ 12071 w 12571"/>
              <a:gd name="connsiteY3" fmla="*/ 7840 h 11168"/>
              <a:gd name="connsiteX4" fmla="*/ 11637 w 12571"/>
              <a:gd name="connsiteY4" fmla="*/ 2471 h 11168"/>
              <a:gd name="connsiteX5" fmla="*/ 5988 w 12571"/>
              <a:gd name="connsiteY5" fmla="*/ 4 h 11168"/>
              <a:gd name="connsiteX6" fmla="*/ 1049 w 12571"/>
              <a:gd name="connsiteY6" fmla="*/ 2118 h 11168"/>
              <a:gd name="connsiteX0" fmla="*/ 1022 w 12544"/>
              <a:gd name="connsiteY0" fmla="*/ 2118 h 11170"/>
              <a:gd name="connsiteX1" fmla="*/ 441 w 12544"/>
              <a:gd name="connsiteY1" fmla="*/ 8451 h 11170"/>
              <a:gd name="connsiteX2" fmla="*/ 6592 w 12544"/>
              <a:gd name="connsiteY2" fmla="*/ 11163 h 11170"/>
              <a:gd name="connsiteX3" fmla="*/ 12044 w 12544"/>
              <a:gd name="connsiteY3" fmla="*/ 7840 h 11170"/>
              <a:gd name="connsiteX4" fmla="*/ 11610 w 12544"/>
              <a:gd name="connsiteY4" fmla="*/ 2471 h 11170"/>
              <a:gd name="connsiteX5" fmla="*/ 5961 w 12544"/>
              <a:gd name="connsiteY5" fmla="*/ 4 h 11170"/>
              <a:gd name="connsiteX6" fmla="*/ 1022 w 12544"/>
              <a:gd name="connsiteY6" fmla="*/ 2118 h 11170"/>
              <a:gd name="connsiteX0" fmla="*/ 1022 w 12516"/>
              <a:gd name="connsiteY0" fmla="*/ 2118 h 11170"/>
              <a:gd name="connsiteX1" fmla="*/ 441 w 12516"/>
              <a:gd name="connsiteY1" fmla="*/ 8451 h 11170"/>
              <a:gd name="connsiteX2" fmla="*/ 6592 w 12516"/>
              <a:gd name="connsiteY2" fmla="*/ 11163 h 11170"/>
              <a:gd name="connsiteX3" fmla="*/ 12044 w 12516"/>
              <a:gd name="connsiteY3" fmla="*/ 7840 h 11170"/>
              <a:gd name="connsiteX4" fmla="*/ 11610 w 12516"/>
              <a:gd name="connsiteY4" fmla="*/ 2471 h 11170"/>
              <a:gd name="connsiteX5" fmla="*/ 5961 w 12516"/>
              <a:gd name="connsiteY5" fmla="*/ 4 h 11170"/>
              <a:gd name="connsiteX6" fmla="*/ 1022 w 12516"/>
              <a:gd name="connsiteY6" fmla="*/ 2118 h 11170"/>
              <a:gd name="connsiteX0" fmla="*/ 1022 w 12502"/>
              <a:gd name="connsiteY0" fmla="*/ 2118 h 11170"/>
              <a:gd name="connsiteX1" fmla="*/ 441 w 12502"/>
              <a:gd name="connsiteY1" fmla="*/ 8451 h 11170"/>
              <a:gd name="connsiteX2" fmla="*/ 6592 w 12502"/>
              <a:gd name="connsiteY2" fmla="*/ 11163 h 11170"/>
              <a:gd name="connsiteX3" fmla="*/ 12044 w 12502"/>
              <a:gd name="connsiteY3" fmla="*/ 7840 h 11170"/>
              <a:gd name="connsiteX4" fmla="*/ 11610 w 12502"/>
              <a:gd name="connsiteY4" fmla="*/ 2471 h 11170"/>
              <a:gd name="connsiteX5" fmla="*/ 5961 w 12502"/>
              <a:gd name="connsiteY5" fmla="*/ 4 h 11170"/>
              <a:gd name="connsiteX6" fmla="*/ 1022 w 12502"/>
              <a:gd name="connsiteY6" fmla="*/ 2118 h 11170"/>
              <a:gd name="connsiteX0" fmla="*/ 955 w 12587"/>
              <a:gd name="connsiteY0" fmla="*/ 2090 h 11168"/>
              <a:gd name="connsiteX1" fmla="*/ 526 w 12587"/>
              <a:gd name="connsiteY1" fmla="*/ 8451 h 11168"/>
              <a:gd name="connsiteX2" fmla="*/ 6677 w 12587"/>
              <a:gd name="connsiteY2" fmla="*/ 11163 h 11168"/>
              <a:gd name="connsiteX3" fmla="*/ 12129 w 12587"/>
              <a:gd name="connsiteY3" fmla="*/ 7840 h 11168"/>
              <a:gd name="connsiteX4" fmla="*/ 11695 w 12587"/>
              <a:gd name="connsiteY4" fmla="*/ 2471 h 11168"/>
              <a:gd name="connsiteX5" fmla="*/ 6046 w 12587"/>
              <a:gd name="connsiteY5" fmla="*/ 4 h 11168"/>
              <a:gd name="connsiteX6" fmla="*/ 955 w 12587"/>
              <a:gd name="connsiteY6" fmla="*/ 2090 h 11168"/>
              <a:gd name="connsiteX0" fmla="*/ 1032 w 12664"/>
              <a:gd name="connsiteY0" fmla="*/ 2090 h 11168"/>
              <a:gd name="connsiteX1" fmla="*/ 603 w 12664"/>
              <a:gd name="connsiteY1" fmla="*/ 8451 h 11168"/>
              <a:gd name="connsiteX2" fmla="*/ 6754 w 12664"/>
              <a:gd name="connsiteY2" fmla="*/ 11163 h 11168"/>
              <a:gd name="connsiteX3" fmla="*/ 12206 w 12664"/>
              <a:gd name="connsiteY3" fmla="*/ 7840 h 11168"/>
              <a:gd name="connsiteX4" fmla="*/ 11772 w 12664"/>
              <a:gd name="connsiteY4" fmla="*/ 2471 h 11168"/>
              <a:gd name="connsiteX5" fmla="*/ 6123 w 12664"/>
              <a:gd name="connsiteY5" fmla="*/ 4 h 11168"/>
              <a:gd name="connsiteX6" fmla="*/ 1032 w 12664"/>
              <a:gd name="connsiteY6" fmla="*/ 2090 h 11168"/>
              <a:gd name="connsiteX0" fmla="*/ 956 w 12588"/>
              <a:gd name="connsiteY0" fmla="*/ 2090 h 11172"/>
              <a:gd name="connsiteX1" fmla="*/ 527 w 12588"/>
              <a:gd name="connsiteY1" fmla="*/ 8618 h 11172"/>
              <a:gd name="connsiteX2" fmla="*/ 6678 w 12588"/>
              <a:gd name="connsiteY2" fmla="*/ 11163 h 11172"/>
              <a:gd name="connsiteX3" fmla="*/ 12130 w 12588"/>
              <a:gd name="connsiteY3" fmla="*/ 7840 h 11172"/>
              <a:gd name="connsiteX4" fmla="*/ 11696 w 12588"/>
              <a:gd name="connsiteY4" fmla="*/ 2471 h 11172"/>
              <a:gd name="connsiteX5" fmla="*/ 6047 w 12588"/>
              <a:gd name="connsiteY5" fmla="*/ 4 h 11172"/>
              <a:gd name="connsiteX6" fmla="*/ 956 w 12588"/>
              <a:gd name="connsiteY6" fmla="*/ 2090 h 11172"/>
              <a:gd name="connsiteX0" fmla="*/ 1069 w 12701"/>
              <a:gd name="connsiteY0" fmla="*/ 2090 h 11172"/>
              <a:gd name="connsiteX1" fmla="*/ 640 w 12701"/>
              <a:gd name="connsiteY1" fmla="*/ 8618 h 11172"/>
              <a:gd name="connsiteX2" fmla="*/ 6791 w 12701"/>
              <a:gd name="connsiteY2" fmla="*/ 11163 h 11172"/>
              <a:gd name="connsiteX3" fmla="*/ 12243 w 12701"/>
              <a:gd name="connsiteY3" fmla="*/ 7840 h 11172"/>
              <a:gd name="connsiteX4" fmla="*/ 11809 w 12701"/>
              <a:gd name="connsiteY4" fmla="*/ 2471 h 11172"/>
              <a:gd name="connsiteX5" fmla="*/ 6160 w 12701"/>
              <a:gd name="connsiteY5" fmla="*/ 4 h 11172"/>
              <a:gd name="connsiteX6" fmla="*/ 1069 w 12701"/>
              <a:gd name="connsiteY6" fmla="*/ 2090 h 11172"/>
              <a:gd name="connsiteX0" fmla="*/ 1069 w 12701"/>
              <a:gd name="connsiteY0" fmla="*/ 2090 h 11177"/>
              <a:gd name="connsiteX1" fmla="*/ 640 w 12701"/>
              <a:gd name="connsiteY1" fmla="*/ 8618 h 11177"/>
              <a:gd name="connsiteX2" fmla="*/ 6791 w 12701"/>
              <a:gd name="connsiteY2" fmla="*/ 11163 h 11177"/>
              <a:gd name="connsiteX3" fmla="*/ 12243 w 12701"/>
              <a:gd name="connsiteY3" fmla="*/ 7840 h 11177"/>
              <a:gd name="connsiteX4" fmla="*/ 11809 w 12701"/>
              <a:gd name="connsiteY4" fmla="*/ 2471 h 11177"/>
              <a:gd name="connsiteX5" fmla="*/ 6160 w 12701"/>
              <a:gd name="connsiteY5" fmla="*/ 4 h 11177"/>
              <a:gd name="connsiteX6" fmla="*/ 1069 w 12701"/>
              <a:gd name="connsiteY6" fmla="*/ 2090 h 11177"/>
              <a:gd name="connsiteX0" fmla="*/ 1069 w 12701"/>
              <a:gd name="connsiteY0" fmla="*/ 2200 h 11287"/>
              <a:gd name="connsiteX1" fmla="*/ 640 w 12701"/>
              <a:gd name="connsiteY1" fmla="*/ 8728 h 11287"/>
              <a:gd name="connsiteX2" fmla="*/ 6791 w 12701"/>
              <a:gd name="connsiteY2" fmla="*/ 11273 h 11287"/>
              <a:gd name="connsiteX3" fmla="*/ 12243 w 12701"/>
              <a:gd name="connsiteY3" fmla="*/ 7950 h 11287"/>
              <a:gd name="connsiteX4" fmla="*/ 11809 w 12701"/>
              <a:gd name="connsiteY4" fmla="*/ 2581 h 11287"/>
              <a:gd name="connsiteX5" fmla="*/ 6160 w 12701"/>
              <a:gd name="connsiteY5" fmla="*/ 3 h 11287"/>
              <a:gd name="connsiteX6" fmla="*/ 1069 w 12701"/>
              <a:gd name="connsiteY6" fmla="*/ 2200 h 11287"/>
              <a:gd name="connsiteX0" fmla="*/ 1069 w 12701"/>
              <a:gd name="connsiteY0" fmla="*/ 2208 h 11295"/>
              <a:gd name="connsiteX1" fmla="*/ 640 w 12701"/>
              <a:gd name="connsiteY1" fmla="*/ 8736 h 11295"/>
              <a:gd name="connsiteX2" fmla="*/ 6791 w 12701"/>
              <a:gd name="connsiteY2" fmla="*/ 11281 h 11295"/>
              <a:gd name="connsiteX3" fmla="*/ 12243 w 12701"/>
              <a:gd name="connsiteY3" fmla="*/ 7958 h 11295"/>
              <a:gd name="connsiteX4" fmla="*/ 11809 w 12701"/>
              <a:gd name="connsiteY4" fmla="*/ 2589 h 11295"/>
              <a:gd name="connsiteX5" fmla="*/ 6160 w 12701"/>
              <a:gd name="connsiteY5" fmla="*/ 11 h 11295"/>
              <a:gd name="connsiteX6" fmla="*/ 1069 w 12701"/>
              <a:gd name="connsiteY6" fmla="*/ 2208 h 11295"/>
              <a:gd name="connsiteX0" fmla="*/ 1069 w 12701"/>
              <a:gd name="connsiteY0" fmla="*/ 2204 h 11291"/>
              <a:gd name="connsiteX1" fmla="*/ 640 w 12701"/>
              <a:gd name="connsiteY1" fmla="*/ 8732 h 11291"/>
              <a:gd name="connsiteX2" fmla="*/ 6791 w 12701"/>
              <a:gd name="connsiteY2" fmla="*/ 11277 h 11291"/>
              <a:gd name="connsiteX3" fmla="*/ 12243 w 12701"/>
              <a:gd name="connsiteY3" fmla="*/ 7954 h 11291"/>
              <a:gd name="connsiteX4" fmla="*/ 11809 w 12701"/>
              <a:gd name="connsiteY4" fmla="*/ 2585 h 11291"/>
              <a:gd name="connsiteX5" fmla="*/ 6160 w 12701"/>
              <a:gd name="connsiteY5" fmla="*/ 7 h 11291"/>
              <a:gd name="connsiteX6" fmla="*/ 1069 w 12701"/>
              <a:gd name="connsiteY6" fmla="*/ 2204 h 11291"/>
              <a:gd name="connsiteX0" fmla="*/ 1069 w 12845"/>
              <a:gd name="connsiteY0" fmla="*/ 2204 h 11291"/>
              <a:gd name="connsiteX1" fmla="*/ 640 w 12845"/>
              <a:gd name="connsiteY1" fmla="*/ 8732 h 11291"/>
              <a:gd name="connsiteX2" fmla="*/ 6791 w 12845"/>
              <a:gd name="connsiteY2" fmla="*/ 11277 h 11291"/>
              <a:gd name="connsiteX3" fmla="*/ 12243 w 12845"/>
              <a:gd name="connsiteY3" fmla="*/ 7954 h 11291"/>
              <a:gd name="connsiteX4" fmla="*/ 12026 w 12845"/>
              <a:gd name="connsiteY4" fmla="*/ 2752 h 11291"/>
              <a:gd name="connsiteX5" fmla="*/ 6160 w 12845"/>
              <a:gd name="connsiteY5" fmla="*/ 7 h 11291"/>
              <a:gd name="connsiteX6" fmla="*/ 1069 w 12845"/>
              <a:gd name="connsiteY6" fmla="*/ 2204 h 11291"/>
              <a:gd name="connsiteX0" fmla="*/ 1069 w 12843"/>
              <a:gd name="connsiteY0" fmla="*/ 2204 h 11291"/>
              <a:gd name="connsiteX1" fmla="*/ 640 w 12843"/>
              <a:gd name="connsiteY1" fmla="*/ 8732 h 11291"/>
              <a:gd name="connsiteX2" fmla="*/ 6791 w 12843"/>
              <a:gd name="connsiteY2" fmla="*/ 11277 h 11291"/>
              <a:gd name="connsiteX3" fmla="*/ 12243 w 12843"/>
              <a:gd name="connsiteY3" fmla="*/ 7954 h 11291"/>
              <a:gd name="connsiteX4" fmla="*/ 12026 w 12843"/>
              <a:gd name="connsiteY4" fmla="*/ 2752 h 11291"/>
              <a:gd name="connsiteX5" fmla="*/ 6160 w 12843"/>
              <a:gd name="connsiteY5" fmla="*/ 7 h 11291"/>
              <a:gd name="connsiteX6" fmla="*/ 1069 w 12843"/>
              <a:gd name="connsiteY6" fmla="*/ 2204 h 11291"/>
              <a:gd name="connsiteX0" fmla="*/ 1069 w 12913"/>
              <a:gd name="connsiteY0" fmla="*/ 2204 h 11291"/>
              <a:gd name="connsiteX1" fmla="*/ 640 w 12913"/>
              <a:gd name="connsiteY1" fmla="*/ 8732 h 11291"/>
              <a:gd name="connsiteX2" fmla="*/ 6791 w 12913"/>
              <a:gd name="connsiteY2" fmla="*/ 11277 h 11291"/>
              <a:gd name="connsiteX3" fmla="*/ 12243 w 12913"/>
              <a:gd name="connsiteY3" fmla="*/ 7954 h 11291"/>
              <a:gd name="connsiteX4" fmla="*/ 12026 w 12913"/>
              <a:gd name="connsiteY4" fmla="*/ 2752 h 11291"/>
              <a:gd name="connsiteX5" fmla="*/ 6160 w 12913"/>
              <a:gd name="connsiteY5" fmla="*/ 7 h 11291"/>
              <a:gd name="connsiteX6" fmla="*/ 1069 w 12913"/>
              <a:gd name="connsiteY6" fmla="*/ 2204 h 11291"/>
              <a:gd name="connsiteX0" fmla="*/ 1069 w 12928"/>
              <a:gd name="connsiteY0" fmla="*/ 2204 h 11293"/>
              <a:gd name="connsiteX1" fmla="*/ 640 w 12928"/>
              <a:gd name="connsiteY1" fmla="*/ 8732 h 11293"/>
              <a:gd name="connsiteX2" fmla="*/ 6791 w 12928"/>
              <a:gd name="connsiteY2" fmla="*/ 11277 h 11293"/>
              <a:gd name="connsiteX3" fmla="*/ 12373 w 12928"/>
              <a:gd name="connsiteY3" fmla="*/ 7898 h 11293"/>
              <a:gd name="connsiteX4" fmla="*/ 12026 w 12928"/>
              <a:gd name="connsiteY4" fmla="*/ 2752 h 11293"/>
              <a:gd name="connsiteX5" fmla="*/ 6160 w 12928"/>
              <a:gd name="connsiteY5" fmla="*/ 7 h 11293"/>
              <a:gd name="connsiteX6" fmla="*/ 1069 w 12928"/>
              <a:gd name="connsiteY6" fmla="*/ 2204 h 11293"/>
              <a:gd name="connsiteX0" fmla="*/ 1069 w 13029"/>
              <a:gd name="connsiteY0" fmla="*/ 2204 h 11293"/>
              <a:gd name="connsiteX1" fmla="*/ 640 w 13029"/>
              <a:gd name="connsiteY1" fmla="*/ 8732 h 11293"/>
              <a:gd name="connsiteX2" fmla="*/ 6791 w 13029"/>
              <a:gd name="connsiteY2" fmla="*/ 11277 h 11293"/>
              <a:gd name="connsiteX3" fmla="*/ 12373 w 13029"/>
              <a:gd name="connsiteY3" fmla="*/ 7898 h 11293"/>
              <a:gd name="connsiteX4" fmla="*/ 12026 w 13029"/>
              <a:gd name="connsiteY4" fmla="*/ 2752 h 11293"/>
              <a:gd name="connsiteX5" fmla="*/ 6160 w 13029"/>
              <a:gd name="connsiteY5" fmla="*/ 7 h 11293"/>
              <a:gd name="connsiteX6" fmla="*/ 1069 w 13029"/>
              <a:gd name="connsiteY6" fmla="*/ 2204 h 11293"/>
              <a:gd name="connsiteX0" fmla="*/ 1069 w 13009"/>
              <a:gd name="connsiteY0" fmla="*/ 2204 h 11293"/>
              <a:gd name="connsiteX1" fmla="*/ 640 w 13009"/>
              <a:gd name="connsiteY1" fmla="*/ 8732 h 11293"/>
              <a:gd name="connsiteX2" fmla="*/ 6791 w 13009"/>
              <a:gd name="connsiteY2" fmla="*/ 11277 h 11293"/>
              <a:gd name="connsiteX3" fmla="*/ 12373 w 13009"/>
              <a:gd name="connsiteY3" fmla="*/ 7898 h 11293"/>
              <a:gd name="connsiteX4" fmla="*/ 12026 w 13009"/>
              <a:gd name="connsiteY4" fmla="*/ 2752 h 11293"/>
              <a:gd name="connsiteX5" fmla="*/ 6160 w 13009"/>
              <a:gd name="connsiteY5" fmla="*/ 7 h 11293"/>
              <a:gd name="connsiteX6" fmla="*/ 1069 w 13009"/>
              <a:gd name="connsiteY6" fmla="*/ 2204 h 11293"/>
              <a:gd name="connsiteX0" fmla="*/ 1069 w 12999"/>
              <a:gd name="connsiteY0" fmla="*/ 2204 h 11293"/>
              <a:gd name="connsiteX1" fmla="*/ 640 w 12999"/>
              <a:gd name="connsiteY1" fmla="*/ 8732 h 11293"/>
              <a:gd name="connsiteX2" fmla="*/ 6791 w 12999"/>
              <a:gd name="connsiteY2" fmla="*/ 11277 h 11293"/>
              <a:gd name="connsiteX3" fmla="*/ 12373 w 12999"/>
              <a:gd name="connsiteY3" fmla="*/ 7898 h 11293"/>
              <a:gd name="connsiteX4" fmla="*/ 12026 w 12999"/>
              <a:gd name="connsiteY4" fmla="*/ 2752 h 11293"/>
              <a:gd name="connsiteX5" fmla="*/ 6160 w 12999"/>
              <a:gd name="connsiteY5" fmla="*/ 7 h 11293"/>
              <a:gd name="connsiteX6" fmla="*/ 1069 w 12999"/>
              <a:gd name="connsiteY6" fmla="*/ 2204 h 11293"/>
              <a:gd name="connsiteX0" fmla="*/ 1069 w 12999"/>
              <a:gd name="connsiteY0" fmla="*/ 2204 h 11292"/>
              <a:gd name="connsiteX1" fmla="*/ 640 w 12999"/>
              <a:gd name="connsiteY1" fmla="*/ 8732 h 11292"/>
              <a:gd name="connsiteX2" fmla="*/ 6791 w 12999"/>
              <a:gd name="connsiteY2" fmla="*/ 11277 h 11292"/>
              <a:gd name="connsiteX3" fmla="*/ 12373 w 12999"/>
              <a:gd name="connsiteY3" fmla="*/ 7898 h 11292"/>
              <a:gd name="connsiteX4" fmla="*/ 12026 w 12999"/>
              <a:gd name="connsiteY4" fmla="*/ 2752 h 11292"/>
              <a:gd name="connsiteX5" fmla="*/ 6160 w 12999"/>
              <a:gd name="connsiteY5" fmla="*/ 7 h 11292"/>
              <a:gd name="connsiteX6" fmla="*/ 1069 w 12999"/>
              <a:gd name="connsiteY6" fmla="*/ 2204 h 11292"/>
              <a:gd name="connsiteX0" fmla="*/ 1069 w 12999"/>
              <a:gd name="connsiteY0" fmla="*/ 2204 h 11292"/>
              <a:gd name="connsiteX1" fmla="*/ 640 w 12999"/>
              <a:gd name="connsiteY1" fmla="*/ 8732 h 11292"/>
              <a:gd name="connsiteX2" fmla="*/ 6791 w 12999"/>
              <a:gd name="connsiteY2" fmla="*/ 11277 h 11292"/>
              <a:gd name="connsiteX3" fmla="*/ 12373 w 12999"/>
              <a:gd name="connsiteY3" fmla="*/ 7898 h 11292"/>
              <a:gd name="connsiteX4" fmla="*/ 12026 w 12999"/>
              <a:gd name="connsiteY4" fmla="*/ 2752 h 11292"/>
              <a:gd name="connsiteX5" fmla="*/ 6160 w 12999"/>
              <a:gd name="connsiteY5" fmla="*/ 7 h 11292"/>
              <a:gd name="connsiteX6" fmla="*/ 1069 w 12999"/>
              <a:gd name="connsiteY6" fmla="*/ 2204 h 11292"/>
              <a:gd name="connsiteX0" fmla="*/ 1069 w 12832"/>
              <a:gd name="connsiteY0" fmla="*/ 2204 h 11277"/>
              <a:gd name="connsiteX1" fmla="*/ 640 w 12832"/>
              <a:gd name="connsiteY1" fmla="*/ 8732 h 11277"/>
              <a:gd name="connsiteX2" fmla="*/ 6791 w 12832"/>
              <a:gd name="connsiteY2" fmla="*/ 11277 h 11277"/>
              <a:gd name="connsiteX3" fmla="*/ 12092 w 12832"/>
              <a:gd name="connsiteY3" fmla="*/ 8855 h 11277"/>
              <a:gd name="connsiteX4" fmla="*/ 12026 w 12832"/>
              <a:gd name="connsiteY4" fmla="*/ 2752 h 11277"/>
              <a:gd name="connsiteX5" fmla="*/ 6160 w 12832"/>
              <a:gd name="connsiteY5" fmla="*/ 7 h 11277"/>
              <a:gd name="connsiteX6" fmla="*/ 1069 w 12832"/>
              <a:gd name="connsiteY6" fmla="*/ 2204 h 11277"/>
              <a:gd name="connsiteX0" fmla="*/ 930 w 12632"/>
              <a:gd name="connsiteY0" fmla="*/ 2204 h 11636"/>
              <a:gd name="connsiteX1" fmla="*/ 501 w 12632"/>
              <a:gd name="connsiteY1" fmla="*/ 8732 h 11636"/>
              <a:gd name="connsiteX2" fmla="*/ 6301 w 12632"/>
              <a:gd name="connsiteY2" fmla="*/ 11636 h 11636"/>
              <a:gd name="connsiteX3" fmla="*/ 11953 w 12632"/>
              <a:gd name="connsiteY3" fmla="*/ 8855 h 11636"/>
              <a:gd name="connsiteX4" fmla="*/ 11887 w 12632"/>
              <a:gd name="connsiteY4" fmla="*/ 2752 h 11636"/>
              <a:gd name="connsiteX5" fmla="*/ 6021 w 12632"/>
              <a:gd name="connsiteY5" fmla="*/ 7 h 11636"/>
              <a:gd name="connsiteX6" fmla="*/ 930 w 12632"/>
              <a:gd name="connsiteY6" fmla="*/ 2204 h 11636"/>
              <a:gd name="connsiteX0" fmla="*/ 930 w 12632"/>
              <a:gd name="connsiteY0" fmla="*/ 2204 h 11636"/>
              <a:gd name="connsiteX1" fmla="*/ 501 w 12632"/>
              <a:gd name="connsiteY1" fmla="*/ 8732 h 11636"/>
              <a:gd name="connsiteX2" fmla="*/ 6301 w 12632"/>
              <a:gd name="connsiteY2" fmla="*/ 11636 h 11636"/>
              <a:gd name="connsiteX3" fmla="*/ 11953 w 12632"/>
              <a:gd name="connsiteY3" fmla="*/ 8855 h 11636"/>
              <a:gd name="connsiteX4" fmla="*/ 11887 w 12632"/>
              <a:gd name="connsiteY4" fmla="*/ 2752 h 11636"/>
              <a:gd name="connsiteX5" fmla="*/ 6021 w 12632"/>
              <a:gd name="connsiteY5" fmla="*/ 7 h 11636"/>
              <a:gd name="connsiteX6" fmla="*/ 930 w 12632"/>
              <a:gd name="connsiteY6" fmla="*/ 2204 h 11636"/>
              <a:gd name="connsiteX0" fmla="*/ 930 w 12632"/>
              <a:gd name="connsiteY0" fmla="*/ 2204 h 11641"/>
              <a:gd name="connsiteX1" fmla="*/ 501 w 12632"/>
              <a:gd name="connsiteY1" fmla="*/ 8732 h 11641"/>
              <a:gd name="connsiteX2" fmla="*/ 6301 w 12632"/>
              <a:gd name="connsiteY2" fmla="*/ 11636 h 11641"/>
              <a:gd name="connsiteX3" fmla="*/ 11953 w 12632"/>
              <a:gd name="connsiteY3" fmla="*/ 8855 h 11641"/>
              <a:gd name="connsiteX4" fmla="*/ 11887 w 12632"/>
              <a:gd name="connsiteY4" fmla="*/ 2752 h 11641"/>
              <a:gd name="connsiteX5" fmla="*/ 6021 w 12632"/>
              <a:gd name="connsiteY5" fmla="*/ 7 h 11641"/>
              <a:gd name="connsiteX6" fmla="*/ 930 w 12632"/>
              <a:gd name="connsiteY6" fmla="*/ 2204 h 11641"/>
              <a:gd name="connsiteX0" fmla="*/ 935 w 12632"/>
              <a:gd name="connsiteY0" fmla="*/ 2204 h 11880"/>
              <a:gd name="connsiteX1" fmla="*/ 506 w 12632"/>
              <a:gd name="connsiteY1" fmla="*/ 8732 h 11880"/>
              <a:gd name="connsiteX2" fmla="*/ 6376 w 12632"/>
              <a:gd name="connsiteY2" fmla="*/ 11875 h 11880"/>
              <a:gd name="connsiteX3" fmla="*/ 11958 w 12632"/>
              <a:gd name="connsiteY3" fmla="*/ 8855 h 11880"/>
              <a:gd name="connsiteX4" fmla="*/ 11892 w 12632"/>
              <a:gd name="connsiteY4" fmla="*/ 2752 h 11880"/>
              <a:gd name="connsiteX5" fmla="*/ 6026 w 12632"/>
              <a:gd name="connsiteY5" fmla="*/ 7 h 11880"/>
              <a:gd name="connsiteX6" fmla="*/ 935 w 12632"/>
              <a:gd name="connsiteY6" fmla="*/ 2204 h 11880"/>
              <a:gd name="connsiteX0" fmla="*/ 935 w 12671"/>
              <a:gd name="connsiteY0" fmla="*/ 2211 h 11887"/>
              <a:gd name="connsiteX1" fmla="*/ 506 w 12671"/>
              <a:gd name="connsiteY1" fmla="*/ 8739 h 11887"/>
              <a:gd name="connsiteX2" fmla="*/ 6376 w 12671"/>
              <a:gd name="connsiteY2" fmla="*/ 11882 h 11887"/>
              <a:gd name="connsiteX3" fmla="*/ 11958 w 12671"/>
              <a:gd name="connsiteY3" fmla="*/ 8862 h 11887"/>
              <a:gd name="connsiteX4" fmla="*/ 11962 w 12671"/>
              <a:gd name="connsiteY4" fmla="*/ 3038 h 11887"/>
              <a:gd name="connsiteX5" fmla="*/ 6026 w 12671"/>
              <a:gd name="connsiteY5" fmla="*/ 14 h 11887"/>
              <a:gd name="connsiteX6" fmla="*/ 935 w 12671"/>
              <a:gd name="connsiteY6" fmla="*/ 2211 h 11887"/>
              <a:gd name="connsiteX0" fmla="*/ 935 w 12671"/>
              <a:gd name="connsiteY0" fmla="*/ 2211 h 11887"/>
              <a:gd name="connsiteX1" fmla="*/ 506 w 12671"/>
              <a:gd name="connsiteY1" fmla="*/ 8739 h 11887"/>
              <a:gd name="connsiteX2" fmla="*/ 6376 w 12671"/>
              <a:gd name="connsiteY2" fmla="*/ 11882 h 11887"/>
              <a:gd name="connsiteX3" fmla="*/ 11958 w 12671"/>
              <a:gd name="connsiteY3" fmla="*/ 8862 h 11887"/>
              <a:gd name="connsiteX4" fmla="*/ 11962 w 12671"/>
              <a:gd name="connsiteY4" fmla="*/ 3038 h 11887"/>
              <a:gd name="connsiteX5" fmla="*/ 6026 w 12671"/>
              <a:gd name="connsiteY5" fmla="*/ 14 h 11887"/>
              <a:gd name="connsiteX6" fmla="*/ 935 w 12671"/>
              <a:gd name="connsiteY6" fmla="*/ 2211 h 11887"/>
              <a:gd name="connsiteX0" fmla="*/ 935 w 12712"/>
              <a:gd name="connsiteY0" fmla="*/ 2211 h 11887"/>
              <a:gd name="connsiteX1" fmla="*/ 506 w 12712"/>
              <a:gd name="connsiteY1" fmla="*/ 8739 h 11887"/>
              <a:gd name="connsiteX2" fmla="*/ 6376 w 12712"/>
              <a:gd name="connsiteY2" fmla="*/ 11882 h 11887"/>
              <a:gd name="connsiteX3" fmla="*/ 11958 w 12712"/>
              <a:gd name="connsiteY3" fmla="*/ 8862 h 11887"/>
              <a:gd name="connsiteX4" fmla="*/ 11962 w 12712"/>
              <a:gd name="connsiteY4" fmla="*/ 3038 h 11887"/>
              <a:gd name="connsiteX5" fmla="*/ 6026 w 12712"/>
              <a:gd name="connsiteY5" fmla="*/ 14 h 11887"/>
              <a:gd name="connsiteX6" fmla="*/ 935 w 12712"/>
              <a:gd name="connsiteY6" fmla="*/ 2211 h 11887"/>
              <a:gd name="connsiteX0" fmla="*/ 935 w 12712"/>
              <a:gd name="connsiteY0" fmla="*/ 2211 h 11887"/>
              <a:gd name="connsiteX1" fmla="*/ 506 w 12712"/>
              <a:gd name="connsiteY1" fmla="*/ 8739 h 11887"/>
              <a:gd name="connsiteX2" fmla="*/ 6376 w 12712"/>
              <a:gd name="connsiteY2" fmla="*/ 11882 h 11887"/>
              <a:gd name="connsiteX3" fmla="*/ 11958 w 12712"/>
              <a:gd name="connsiteY3" fmla="*/ 8862 h 11887"/>
              <a:gd name="connsiteX4" fmla="*/ 11962 w 12712"/>
              <a:gd name="connsiteY4" fmla="*/ 3038 h 11887"/>
              <a:gd name="connsiteX5" fmla="*/ 6026 w 12712"/>
              <a:gd name="connsiteY5" fmla="*/ 14 h 11887"/>
              <a:gd name="connsiteX6" fmla="*/ 935 w 12712"/>
              <a:gd name="connsiteY6" fmla="*/ 2211 h 11887"/>
              <a:gd name="connsiteX0" fmla="*/ 1037 w 12814"/>
              <a:gd name="connsiteY0" fmla="*/ 2211 h 11882"/>
              <a:gd name="connsiteX1" fmla="*/ 467 w 12814"/>
              <a:gd name="connsiteY1" fmla="*/ 9058 h 11882"/>
              <a:gd name="connsiteX2" fmla="*/ 6478 w 12814"/>
              <a:gd name="connsiteY2" fmla="*/ 11882 h 11882"/>
              <a:gd name="connsiteX3" fmla="*/ 12060 w 12814"/>
              <a:gd name="connsiteY3" fmla="*/ 8862 h 11882"/>
              <a:gd name="connsiteX4" fmla="*/ 12064 w 12814"/>
              <a:gd name="connsiteY4" fmla="*/ 3038 h 11882"/>
              <a:gd name="connsiteX5" fmla="*/ 6128 w 12814"/>
              <a:gd name="connsiteY5" fmla="*/ 14 h 11882"/>
              <a:gd name="connsiteX6" fmla="*/ 1037 w 12814"/>
              <a:gd name="connsiteY6" fmla="*/ 2211 h 11882"/>
              <a:gd name="connsiteX0" fmla="*/ 972 w 12854"/>
              <a:gd name="connsiteY0" fmla="*/ 2328 h 11879"/>
              <a:gd name="connsiteX1" fmla="*/ 507 w 12854"/>
              <a:gd name="connsiteY1" fmla="*/ 9055 h 11879"/>
              <a:gd name="connsiteX2" fmla="*/ 6518 w 12854"/>
              <a:gd name="connsiteY2" fmla="*/ 11879 h 11879"/>
              <a:gd name="connsiteX3" fmla="*/ 12100 w 12854"/>
              <a:gd name="connsiteY3" fmla="*/ 8859 h 11879"/>
              <a:gd name="connsiteX4" fmla="*/ 12104 w 12854"/>
              <a:gd name="connsiteY4" fmla="*/ 3035 h 11879"/>
              <a:gd name="connsiteX5" fmla="*/ 6168 w 12854"/>
              <a:gd name="connsiteY5" fmla="*/ 11 h 11879"/>
              <a:gd name="connsiteX6" fmla="*/ 972 w 12854"/>
              <a:gd name="connsiteY6" fmla="*/ 2328 h 11879"/>
              <a:gd name="connsiteX0" fmla="*/ 997 w 12879"/>
              <a:gd name="connsiteY0" fmla="*/ 2324 h 11875"/>
              <a:gd name="connsiteX1" fmla="*/ 348 w 12879"/>
              <a:gd name="connsiteY1" fmla="*/ 5961 h 11875"/>
              <a:gd name="connsiteX2" fmla="*/ 532 w 12879"/>
              <a:gd name="connsiteY2" fmla="*/ 9051 h 11875"/>
              <a:gd name="connsiteX3" fmla="*/ 6543 w 12879"/>
              <a:gd name="connsiteY3" fmla="*/ 11875 h 11875"/>
              <a:gd name="connsiteX4" fmla="*/ 12125 w 12879"/>
              <a:gd name="connsiteY4" fmla="*/ 8855 h 11875"/>
              <a:gd name="connsiteX5" fmla="*/ 12129 w 12879"/>
              <a:gd name="connsiteY5" fmla="*/ 3031 h 11875"/>
              <a:gd name="connsiteX6" fmla="*/ 6193 w 12879"/>
              <a:gd name="connsiteY6" fmla="*/ 7 h 11875"/>
              <a:gd name="connsiteX7" fmla="*/ 997 w 12879"/>
              <a:gd name="connsiteY7" fmla="*/ 2324 h 11875"/>
              <a:gd name="connsiteX0" fmla="*/ 751 w 12633"/>
              <a:gd name="connsiteY0" fmla="*/ 2324 h 11875"/>
              <a:gd name="connsiteX1" fmla="*/ 102 w 12633"/>
              <a:gd name="connsiteY1" fmla="*/ 5961 h 11875"/>
              <a:gd name="connsiteX2" fmla="*/ 286 w 12633"/>
              <a:gd name="connsiteY2" fmla="*/ 9051 h 11875"/>
              <a:gd name="connsiteX3" fmla="*/ 6297 w 12633"/>
              <a:gd name="connsiteY3" fmla="*/ 11875 h 11875"/>
              <a:gd name="connsiteX4" fmla="*/ 11879 w 12633"/>
              <a:gd name="connsiteY4" fmla="*/ 8855 h 11875"/>
              <a:gd name="connsiteX5" fmla="*/ 11883 w 12633"/>
              <a:gd name="connsiteY5" fmla="*/ 3031 h 11875"/>
              <a:gd name="connsiteX6" fmla="*/ 5947 w 12633"/>
              <a:gd name="connsiteY6" fmla="*/ 7 h 11875"/>
              <a:gd name="connsiteX7" fmla="*/ 751 w 12633"/>
              <a:gd name="connsiteY7" fmla="*/ 2324 h 11875"/>
              <a:gd name="connsiteX0" fmla="*/ 669 w 12551"/>
              <a:gd name="connsiteY0" fmla="*/ 2324 h 11881"/>
              <a:gd name="connsiteX1" fmla="*/ 20 w 12551"/>
              <a:gd name="connsiteY1" fmla="*/ 5961 h 11881"/>
              <a:gd name="connsiteX2" fmla="*/ 735 w 12551"/>
              <a:gd name="connsiteY2" fmla="*/ 9618 h 11881"/>
              <a:gd name="connsiteX3" fmla="*/ 6215 w 12551"/>
              <a:gd name="connsiteY3" fmla="*/ 11875 h 11881"/>
              <a:gd name="connsiteX4" fmla="*/ 11797 w 12551"/>
              <a:gd name="connsiteY4" fmla="*/ 8855 h 11881"/>
              <a:gd name="connsiteX5" fmla="*/ 11801 w 12551"/>
              <a:gd name="connsiteY5" fmla="*/ 3031 h 11881"/>
              <a:gd name="connsiteX6" fmla="*/ 5865 w 12551"/>
              <a:gd name="connsiteY6" fmla="*/ 7 h 11881"/>
              <a:gd name="connsiteX7" fmla="*/ 669 w 12551"/>
              <a:gd name="connsiteY7" fmla="*/ 2324 h 11881"/>
              <a:gd name="connsiteX0" fmla="*/ 734 w 12608"/>
              <a:gd name="connsiteY0" fmla="*/ 2324 h 11636"/>
              <a:gd name="connsiteX1" fmla="*/ 85 w 12608"/>
              <a:gd name="connsiteY1" fmla="*/ 5961 h 11636"/>
              <a:gd name="connsiteX2" fmla="*/ 800 w 12608"/>
              <a:gd name="connsiteY2" fmla="*/ 9618 h 11636"/>
              <a:gd name="connsiteX3" fmla="*/ 6405 w 12608"/>
              <a:gd name="connsiteY3" fmla="*/ 11627 h 11636"/>
              <a:gd name="connsiteX4" fmla="*/ 11862 w 12608"/>
              <a:gd name="connsiteY4" fmla="*/ 8855 h 11636"/>
              <a:gd name="connsiteX5" fmla="*/ 11866 w 12608"/>
              <a:gd name="connsiteY5" fmla="*/ 3031 h 11636"/>
              <a:gd name="connsiteX6" fmla="*/ 5930 w 12608"/>
              <a:gd name="connsiteY6" fmla="*/ 7 h 11636"/>
              <a:gd name="connsiteX7" fmla="*/ 734 w 12608"/>
              <a:gd name="connsiteY7" fmla="*/ 2324 h 11636"/>
              <a:gd name="connsiteX0" fmla="*/ 734 w 12608"/>
              <a:gd name="connsiteY0" fmla="*/ 2324 h 11628"/>
              <a:gd name="connsiteX1" fmla="*/ 85 w 12608"/>
              <a:gd name="connsiteY1" fmla="*/ 5961 h 11628"/>
              <a:gd name="connsiteX2" fmla="*/ 800 w 12608"/>
              <a:gd name="connsiteY2" fmla="*/ 9618 h 11628"/>
              <a:gd name="connsiteX3" fmla="*/ 6405 w 12608"/>
              <a:gd name="connsiteY3" fmla="*/ 11627 h 11628"/>
              <a:gd name="connsiteX4" fmla="*/ 11862 w 12608"/>
              <a:gd name="connsiteY4" fmla="*/ 8855 h 11628"/>
              <a:gd name="connsiteX5" fmla="*/ 11866 w 12608"/>
              <a:gd name="connsiteY5" fmla="*/ 3031 h 11628"/>
              <a:gd name="connsiteX6" fmla="*/ 5930 w 12608"/>
              <a:gd name="connsiteY6" fmla="*/ 7 h 11628"/>
              <a:gd name="connsiteX7" fmla="*/ 734 w 12608"/>
              <a:gd name="connsiteY7" fmla="*/ 2324 h 11628"/>
              <a:gd name="connsiteX0" fmla="*/ 734 w 12608"/>
              <a:gd name="connsiteY0" fmla="*/ 2324 h 11634"/>
              <a:gd name="connsiteX1" fmla="*/ 85 w 12608"/>
              <a:gd name="connsiteY1" fmla="*/ 5961 h 11634"/>
              <a:gd name="connsiteX2" fmla="*/ 800 w 12608"/>
              <a:gd name="connsiteY2" fmla="*/ 9618 h 11634"/>
              <a:gd name="connsiteX3" fmla="*/ 6405 w 12608"/>
              <a:gd name="connsiteY3" fmla="*/ 11627 h 11634"/>
              <a:gd name="connsiteX4" fmla="*/ 11862 w 12608"/>
              <a:gd name="connsiteY4" fmla="*/ 8855 h 11634"/>
              <a:gd name="connsiteX5" fmla="*/ 11866 w 12608"/>
              <a:gd name="connsiteY5" fmla="*/ 3031 h 11634"/>
              <a:gd name="connsiteX6" fmla="*/ 5930 w 12608"/>
              <a:gd name="connsiteY6" fmla="*/ 7 h 11634"/>
              <a:gd name="connsiteX7" fmla="*/ 734 w 12608"/>
              <a:gd name="connsiteY7" fmla="*/ 2324 h 11634"/>
              <a:gd name="connsiteX0" fmla="*/ 740 w 12607"/>
              <a:gd name="connsiteY0" fmla="*/ 2324 h 11669"/>
              <a:gd name="connsiteX1" fmla="*/ 91 w 12607"/>
              <a:gd name="connsiteY1" fmla="*/ 5961 h 11669"/>
              <a:gd name="connsiteX2" fmla="*/ 806 w 12607"/>
              <a:gd name="connsiteY2" fmla="*/ 9618 h 11669"/>
              <a:gd name="connsiteX3" fmla="*/ 6536 w 12607"/>
              <a:gd name="connsiteY3" fmla="*/ 11662 h 11669"/>
              <a:gd name="connsiteX4" fmla="*/ 11868 w 12607"/>
              <a:gd name="connsiteY4" fmla="*/ 8855 h 11669"/>
              <a:gd name="connsiteX5" fmla="*/ 11872 w 12607"/>
              <a:gd name="connsiteY5" fmla="*/ 3031 h 11669"/>
              <a:gd name="connsiteX6" fmla="*/ 5936 w 12607"/>
              <a:gd name="connsiteY6" fmla="*/ 7 h 11669"/>
              <a:gd name="connsiteX7" fmla="*/ 740 w 12607"/>
              <a:gd name="connsiteY7" fmla="*/ 2324 h 11669"/>
              <a:gd name="connsiteX0" fmla="*/ 740 w 12458"/>
              <a:gd name="connsiteY0" fmla="*/ 2324 h 11665"/>
              <a:gd name="connsiteX1" fmla="*/ 91 w 12458"/>
              <a:gd name="connsiteY1" fmla="*/ 5961 h 11665"/>
              <a:gd name="connsiteX2" fmla="*/ 806 w 12458"/>
              <a:gd name="connsiteY2" fmla="*/ 9618 h 11665"/>
              <a:gd name="connsiteX3" fmla="*/ 6536 w 12458"/>
              <a:gd name="connsiteY3" fmla="*/ 11662 h 11665"/>
              <a:gd name="connsiteX4" fmla="*/ 11493 w 12458"/>
              <a:gd name="connsiteY4" fmla="*/ 9174 h 11665"/>
              <a:gd name="connsiteX5" fmla="*/ 11872 w 12458"/>
              <a:gd name="connsiteY5" fmla="*/ 3031 h 11665"/>
              <a:gd name="connsiteX6" fmla="*/ 5936 w 12458"/>
              <a:gd name="connsiteY6" fmla="*/ 7 h 11665"/>
              <a:gd name="connsiteX7" fmla="*/ 740 w 12458"/>
              <a:gd name="connsiteY7" fmla="*/ 2324 h 11665"/>
              <a:gd name="connsiteX0" fmla="*/ 740 w 12551"/>
              <a:gd name="connsiteY0" fmla="*/ 2324 h 11665"/>
              <a:gd name="connsiteX1" fmla="*/ 91 w 12551"/>
              <a:gd name="connsiteY1" fmla="*/ 5961 h 11665"/>
              <a:gd name="connsiteX2" fmla="*/ 806 w 12551"/>
              <a:gd name="connsiteY2" fmla="*/ 9618 h 11665"/>
              <a:gd name="connsiteX3" fmla="*/ 6536 w 12551"/>
              <a:gd name="connsiteY3" fmla="*/ 11662 h 11665"/>
              <a:gd name="connsiteX4" fmla="*/ 11493 w 12551"/>
              <a:gd name="connsiteY4" fmla="*/ 9174 h 11665"/>
              <a:gd name="connsiteX5" fmla="*/ 11872 w 12551"/>
              <a:gd name="connsiteY5" fmla="*/ 3031 h 11665"/>
              <a:gd name="connsiteX6" fmla="*/ 5936 w 12551"/>
              <a:gd name="connsiteY6" fmla="*/ 7 h 11665"/>
              <a:gd name="connsiteX7" fmla="*/ 740 w 12551"/>
              <a:gd name="connsiteY7" fmla="*/ 2324 h 11665"/>
              <a:gd name="connsiteX0" fmla="*/ 740 w 12530"/>
              <a:gd name="connsiteY0" fmla="*/ 2324 h 11665"/>
              <a:gd name="connsiteX1" fmla="*/ 91 w 12530"/>
              <a:gd name="connsiteY1" fmla="*/ 5961 h 11665"/>
              <a:gd name="connsiteX2" fmla="*/ 806 w 12530"/>
              <a:gd name="connsiteY2" fmla="*/ 9618 h 11665"/>
              <a:gd name="connsiteX3" fmla="*/ 6536 w 12530"/>
              <a:gd name="connsiteY3" fmla="*/ 11662 h 11665"/>
              <a:gd name="connsiteX4" fmla="*/ 11493 w 12530"/>
              <a:gd name="connsiteY4" fmla="*/ 9174 h 11665"/>
              <a:gd name="connsiteX5" fmla="*/ 11872 w 12530"/>
              <a:gd name="connsiteY5" fmla="*/ 3031 h 11665"/>
              <a:gd name="connsiteX6" fmla="*/ 5936 w 12530"/>
              <a:gd name="connsiteY6" fmla="*/ 7 h 11665"/>
              <a:gd name="connsiteX7" fmla="*/ 740 w 12530"/>
              <a:gd name="connsiteY7" fmla="*/ 2324 h 11665"/>
              <a:gd name="connsiteX0" fmla="*/ 740 w 12502"/>
              <a:gd name="connsiteY0" fmla="*/ 2333 h 11674"/>
              <a:gd name="connsiteX1" fmla="*/ 91 w 12502"/>
              <a:gd name="connsiteY1" fmla="*/ 5970 h 11674"/>
              <a:gd name="connsiteX2" fmla="*/ 806 w 12502"/>
              <a:gd name="connsiteY2" fmla="*/ 9627 h 11674"/>
              <a:gd name="connsiteX3" fmla="*/ 6536 w 12502"/>
              <a:gd name="connsiteY3" fmla="*/ 11671 h 11674"/>
              <a:gd name="connsiteX4" fmla="*/ 11493 w 12502"/>
              <a:gd name="connsiteY4" fmla="*/ 9183 h 11674"/>
              <a:gd name="connsiteX5" fmla="*/ 11934 w 12502"/>
              <a:gd name="connsiteY5" fmla="*/ 3465 h 11674"/>
              <a:gd name="connsiteX6" fmla="*/ 5936 w 12502"/>
              <a:gd name="connsiteY6" fmla="*/ 16 h 11674"/>
              <a:gd name="connsiteX7" fmla="*/ 740 w 12502"/>
              <a:gd name="connsiteY7" fmla="*/ 2333 h 11674"/>
              <a:gd name="connsiteX0" fmla="*/ 740 w 12502"/>
              <a:gd name="connsiteY0" fmla="*/ 2229 h 11570"/>
              <a:gd name="connsiteX1" fmla="*/ 91 w 12502"/>
              <a:gd name="connsiteY1" fmla="*/ 5866 h 11570"/>
              <a:gd name="connsiteX2" fmla="*/ 806 w 12502"/>
              <a:gd name="connsiteY2" fmla="*/ 9523 h 11570"/>
              <a:gd name="connsiteX3" fmla="*/ 6536 w 12502"/>
              <a:gd name="connsiteY3" fmla="*/ 11567 h 11570"/>
              <a:gd name="connsiteX4" fmla="*/ 11493 w 12502"/>
              <a:gd name="connsiteY4" fmla="*/ 9079 h 11570"/>
              <a:gd name="connsiteX5" fmla="*/ 11934 w 12502"/>
              <a:gd name="connsiteY5" fmla="*/ 3361 h 11570"/>
              <a:gd name="connsiteX6" fmla="*/ 6155 w 12502"/>
              <a:gd name="connsiteY6" fmla="*/ 18 h 11570"/>
              <a:gd name="connsiteX7" fmla="*/ 740 w 12502"/>
              <a:gd name="connsiteY7" fmla="*/ 2229 h 11570"/>
              <a:gd name="connsiteX0" fmla="*/ 740 w 12502"/>
              <a:gd name="connsiteY0" fmla="*/ 2232 h 11573"/>
              <a:gd name="connsiteX1" fmla="*/ 91 w 12502"/>
              <a:gd name="connsiteY1" fmla="*/ 5869 h 11573"/>
              <a:gd name="connsiteX2" fmla="*/ 806 w 12502"/>
              <a:gd name="connsiteY2" fmla="*/ 9526 h 11573"/>
              <a:gd name="connsiteX3" fmla="*/ 6536 w 12502"/>
              <a:gd name="connsiteY3" fmla="*/ 11570 h 11573"/>
              <a:gd name="connsiteX4" fmla="*/ 11493 w 12502"/>
              <a:gd name="connsiteY4" fmla="*/ 9082 h 11573"/>
              <a:gd name="connsiteX5" fmla="*/ 11934 w 12502"/>
              <a:gd name="connsiteY5" fmla="*/ 3364 h 11573"/>
              <a:gd name="connsiteX6" fmla="*/ 6155 w 12502"/>
              <a:gd name="connsiteY6" fmla="*/ 21 h 11573"/>
              <a:gd name="connsiteX7" fmla="*/ 740 w 12502"/>
              <a:gd name="connsiteY7" fmla="*/ 2232 h 11573"/>
              <a:gd name="connsiteX0" fmla="*/ 740 w 12502"/>
              <a:gd name="connsiteY0" fmla="*/ 2232 h 11574"/>
              <a:gd name="connsiteX1" fmla="*/ 91 w 12502"/>
              <a:gd name="connsiteY1" fmla="*/ 5869 h 11574"/>
              <a:gd name="connsiteX2" fmla="*/ 806 w 12502"/>
              <a:gd name="connsiteY2" fmla="*/ 9597 h 11574"/>
              <a:gd name="connsiteX3" fmla="*/ 6536 w 12502"/>
              <a:gd name="connsiteY3" fmla="*/ 11570 h 11574"/>
              <a:gd name="connsiteX4" fmla="*/ 11493 w 12502"/>
              <a:gd name="connsiteY4" fmla="*/ 9082 h 11574"/>
              <a:gd name="connsiteX5" fmla="*/ 11934 w 12502"/>
              <a:gd name="connsiteY5" fmla="*/ 3364 h 11574"/>
              <a:gd name="connsiteX6" fmla="*/ 6155 w 12502"/>
              <a:gd name="connsiteY6" fmla="*/ 21 h 11574"/>
              <a:gd name="connsiteX7" fmla="*/ 740 w 12502"/>
              <a:gd name="connsiteY7" fmla="*/ 2232 h 11574"/>
              <a:gd name="connsiteX0" fmla="*/ 748 w 12510"/>
              <a:gd name="connsiteY0" fmla="*/ 2232 h 11577"/>
              <a:gd name="connsiteX1" fmla="*/ 99 w 12510"/>
              <a:gd name="connsiteY1" fmla="*/ 5869 h 11577"/>
              <a:gd name="connsiteX2" fmla="*/ 814 w 12510"/>
              <a:gd name="connsiteY2" fmla="*/ 9597 h 11577"/>
              <a:gd name="connsiteX3" fmla="*/ 6544 w 12510"/>
              <a:gd name="connsiteY3" fmla="*/ 11570 h 11577"/>
              <a:gd name="connsiteX4" fmla="*/ 11501 w 12510"/>
              <a:gd name="connsiteY4" fmla="*/ 9082 h 11577"/>
              <a:gd name="connsiteX5" fmla="*/ 11942 w 12510"/>
              <a:gd name="connsiteY5" fmla="*/ 3364 h 11577"/>
              <a:gd name="connsiteX6" fmla="*/ 6163 w 12510"/>
              <a:gd name="connsiteY6" fmla="*/ 21 h 11577"/>
              <a:gd name="connsiteX7" fmla="*/ 748 w 12510"/>
              <a:gd name="connsiteY7" fmla="*/ 2232 h 11577"/>
              <a:gd name="connsiteX0" fmla="*/ 964 w 12726"/>
              <a:gd name="connsiteY0" fmla="*/ 2228 h 11570"/>
              <a:gd name="connsiteX1" fmla="*/ 34 w 12726"/>
              <a:gd name="connsiteY1" fmla="*/ 5833 h 11570"/>
              <a:gd name="connsiteX2" fmla="*/ 1030 w 12726"/>
              <a:gd name="connsiteY2" fmla="*/ 9593 h 11570"/>
              <a:gd name="connsiteX3" fmla="*/ 6760 w 12726"/>
              <a:gd name="connsiteY3" fmla="*/ 11566 h 11570"/>
              <a:gd name="connsiteX4" fmla="*/ 11717 w 12726"/>
              <a:gd name="connsiteY4" fmla="*/ 9078 h 11570"/>
              <a:gd name="connsiteX5" fmla="*/ 12158 w 12726"/>
              <a:gd name="connsiteY5" fmla="*/ 3360 h 11570"/>
              <a:gd name="connsiteX6" fmla="*/ 6379 w 12726"/>
              <a:gd name="connsiteY6" fmla="*/ 17 h 11570"/>
              <a:gd name="connsiteX7" fmla="*/ 964 w 12726"/>
              <a:gd name="connsiteY7" fmla="*/ 2228 h 11570"/>
              <a:gd name="connsiteX0" fmla="*/ 979 w 12741"/>
              <a:gd name="connsiteY0" fmla="*/ 2228 h 11609"/>
              <a:gd name="connsiteX1" fmla="*/ 49 w 12741"/>
              <a:gd name="connsiteY1" fmla="*/ 5833 h 11609"/>
              <a:gd name="connsiteX2" fmla="*/ 1635 w 12741"/>
              <a:gd name="connsiteY2" fmla="*/ 10295 h 11609"/>
              <a:gd name="connsiteX3" fmla="*/ 6775 w 12741"/>
              <a:gd name="connsiteY3" fmla="*/ 11566 h 11609"/>
              <a:gd name="connsiteX4" fmla="*/ 11732 w 12741"/>
              <a:gd name="connsiteY4" fmla="*/ 9078 h 11609"/>
              <a:gd name="connsiteX5" fmla="*/ 12173 w 12741"/>
              <a:gd name="connsiteY5" fmla="*/ 3360 h 11609"/>
              <a:gd name="connsiteX6" fmla="*/ 6394 w 12741"/>
              <a:gd name="connsiteY6" fmla="*/ 17 h 11609"/>
              <a:gd name="connsiteX7" fmla="*/ 979 w 12741"/>
              <a:gd name="connsiteY7" fmla="*/ 2228 h 11609"/>
              <a:gd name="connsiteX0" fmla="*/ 1095 w 12716"/>
              <a:gd name="connsiteY0" fmla="*/ 1601 h 11652"/>
              <a:gd name="connsiteX1" fmla="*/ 24 w 12716"/>
              <a:gd name="connsiteY1" fmla="*/ 5876 h 11652"/>
              <a:gd name="connsiteX2" fmla="*/ 1610 w 12716"/>
              <a:gd name="connsiteY2" fmla="*/ 10338 h 11652"/>
              <a:gd name="connsiteX3" fmla="*/ 6750 w 12716"/>
              <a:gd name="connsiteY3" fmla="*/ 11609 h 11652"/>
              <a:gd name="connsiteX4" fmla="*/ 11707 w 12716"/>
              <a:gd name="connsiteY4" fmla="*/ 9121 h 11652"/>
              <a:gd name="connsiteX5" fmla="*/ 12148 w 12716"/>
              <a:gd name="connsiteY5" fmla="*/ 3403 h 11652"/>
              <a:gd name="connsiteX6" fmla="*/ 6369 w 12716"/>
              <a:gd name="connsiteY6" fmla="*/ 60 h 11652"/>
              <a:gd name="connsiteX7" fmla="*/ 1095 w 12716"/>
              <a:gd name="connsiteY7" fmla="*/ 1601 h 11652"/>
              <a:gd name="connsiteX0" fmla="*/ 434 w 12055"/>
              <a:gd name="connsiteY0" fmla="*/ 1601 h 11740"/>
              <a:gd name="connsiteX1" fmla="*/ 949 w 12055"/>
              <a:gd name="connsiteY1" fmla="*/ 10338 h 11740"/>
              <a:gd name="connsiteX2" fmla="*/ 6089 w 12055"/>
              <a:gd name="connsiteY2" fmla="*/ 11609 h 11740"/>
              <a:gd name="connsiteX3" fmla="*/ 11046 w 12055"/>
              <a:gd name="connsiteY3" fmla="*/ 9121 h 11740"/>
              <a:gd name="connsiteX4" fmla="*/ 11487 w 12055"/>
              <a:gd name="connsiteY4" fmla="*/ 3403 h 11740"/>
              <a:gd name="connsiteX5" fmla="*/ 5708 w 12055"/>
              <a:gd name="connsiteY5" fmla="*/ 60 h 11740"/>
              <a:gd name="connsiteX6" fmla="*/ 434 w 12055"/>
              <a:gd name="connsiteY6" fmla="*/ 1601 h 11740"/>
              <a:gd name="connsiteX0" fmla="*/ 646 w 12267"/>
              <a:gd name="connsiteY0" fmla="*/ 1653 h 11675"/>
              <a:gd name="connsiteX1" fmla="*/ 711 w 12267"/>
              <a:gd name="connsiteY1" fmla="*/ 9752 h 11675"/>
              <a:gd name="connsiteX2" fmla="*/ 6301 w 12267"/>
              <a:gd name="connsiteY2" fmla="*/ 11661 h 11675"/>
              <a:gd name="connsiteX3" fmla="*/ 11258 w 12267"/>
              <a:gd name="connsiteY3" fmla="*/ 9173 h 11675"/>
              <a:gd name="connsiteX4" fmla="*/ 11699 w 12267"/>
              <a:gd name="connsiteY4" fmla="*/ 3455 h 11675"/>
              <a:gd name="connsiteX5" fmla="*/ 5920 w 12267"/>
              <a:gd name="connsiteY5" fmla="*/ 112 h 11675"/>
              <a:gd name="connsiteX6" fmla="*/ 646 w 12267"/>
              <a:gd name="connsiteY6" fmla="*/ 1653 h 11675"/>
              <a:gd name="connsiteX0" fmla="*/ 995 w 12616"/>
              <a:gd name="connsiteY0" fmla="*/ 1653 h 11714"/>
              <a:gd name="connsiteX1" fmla="*/ 1060 w 12616"/>
              <a:gd name="connsiteY1" fmla="*/ 9752 h 11714"/>
              <a:gd name="connsiteX2" fmla="*/ 6650 w 12616"/>
              <a:gd name="connsiteY2" fmla="*/ 11661 h 11714"/>
              <a:gd name="connsiteX3" fmla="*/ 11607 w 12616"/>
              <a:gd name="connsiteY3" fmla="*/ 9173 h 11714"/>
              <a:gd name="connsiteX4" fmla="*/ 12048 w 12616"/>
              <a:gd name="connsiteY4" fmla="*/ 3455 h 11714"/>
              <a:gd name="connsiteX5" fmla="*/ 6269 w 12616"/>
              <a:gd name="connsiteY5" fmla="*/ 112 h 11714"/>
              <a:gd name="connsiteX6" fmla="*/ 995 w 12616"/>
              <a:gd name="connsiteY6" fmla="*/ 1653 h 11714"/>
              <a:gd name="connsiteX0" fmla="*/ 601 w 12334"/>
              <a:gd name="connsiteY0" fmla="*/ 1865 h 11631"/>
              <a:gd name="connsiteX1" fmla="*/ 778 w 12334"/>
              <a:gd name="connsiteY1" fmla="*/ 9709 h 11631"/>
              <a:gd name="connsiteX2" fmla="*/ 6368 w 12334"/>
              <a:gd name="connsiteY2" fmla="*/ 11618 h 11631"/>
              <a:gd name="connsiteX3" fmla="*/ 11325 w 12334"/>
              <a:gd name="connsiteY3" fmla="*/ 9130 h 11631"/>
              <a:gd name="connsiteX4" fmla="*/ 11766 w 12334"/>
              <a:gd name="connsiteY4" fmla="*/ 3412 h 11631"/>
              <a:gd name="connsiteX5" fmla="*/ 5987 w 12334"/>
              <a:gd name="connsiteY5" fmla="*/ 69 h 11631"/>
              <a:gd name="connsiteX6" fmla="*/ 601 w 12334"/>
              <a:gd name="connsiteY6" fmla="*/ 1865 h 11631"/>
              <a:gd name="connsiteX0" fmla="*/ 579 w 12368"/>
              <a:gd name="connsiteY0" fmla="*/ 2062 h 11604"/>
              <a:gd name="connsiteX1" fmla="*/ 812 w 12368"/>
              <a:gd name="connsiteY1" fmla="*/ 9683 h 11604"/>
              <a:gd name="connsiteX2" fmla="*/ 6402 w 12368"/>
              <a:gd name="connsiteY2" fmla="*/ 11592 h 11604"/>
              <a:gd name="connsiteX3" fmla="*/ 11359 w 12368"/>
              <a:gd name="connsiteY3" fmla="*/ 9104 h 11604"/>
              <a:gd name="connsiteX4" fmla="*/ 11800 w 12368"/>
              <a:gd name="connsiteY4" fmla="*/ 3386 h 11604"/>
              <a:gd name="connsiteX5" fmla="*/ 6021 w 12368"/>
              <a:gd name="connsiteY5" fmla="*/ 43 h 11604"/>
              <a:gd name="connsiteX6" fmla="*/ 579 w 12368"/>
              <a:gd name="connsiteY6" fmla="*/ 2062 h 11604"/>
              <a:gd name="connsiteX0" fmla="*/ 779 w 12568"/>
              <a:gd name="connsiteY0" fmla="*/ 2121 h 11663"/>
              <a:gd name="connsiteX1" fmla="*/ 1012 w 12568"/>
              <a:gd name="connsiteY1" fmla="*/ 9742 h 11663"/>
              <a:gd name="connsiteX2" fmla="*/ 6602 w 12568"/>
              <a:gd name="connsiteY2" fmla="*/ 11651 h 11663"/>
              <a:gd name="connsiteX3" fmla="*/ 11559 w 12568"/>
              <a:gd name="connsiteY3" fmla="*/ 9163 h 11663"/>
              <a:gd name="connsiteX4" fmla="*/ 12000 w 12568"/>
              <a:gd name="connsiteY4" fmla="*/ 3445 h 11663"/>
              <a:gd name="connsiteX5" fmla="*/ 6221 w 12568"/>
              <a:gd name="connsiteY5" fmla="*/ 102 h 11663"/>
              <a:gd name="connsiteX6" fmla="*/ 779 w 12568"/>
              <a:gd name="connsiteY6" fmla="*/ 2121 h 11663"/>
              <a:gd name="connsiteX0" fmla="*/ 736 w 12666"/>
              <a:gd name="connsiteY0" fmla="*/ 2525 h 11588"/>
              <a:gd name="connsiteX1" fmla="*/ 1110 w 12666"/>
              <a:gd name="connsiteY1" fmla="*/ 9668 h 11588"/>
              <a:gd name="connsiteX2" fmla="*/ 6700 w 12666"/>
              <a:gd name="connsiteY2" fmla="*/ 11577 h 11588"/>
              <a:gd name="connsiteX3" fmla="*/ 11657 w 12666"/>
              <a:gd name="connsiteY3" fmla="*/ 9089 h 11588"/>
              <a:gd name="connsiteX4" fmla="*/ 12098 w 12666"/>
              <a:gd name="connsiteY4" fmla="*/ 3371 h 11588"/>
              <a:gd name="connsiteX5" fmla="*/ 6319 w 12666"/>
              <a:gd name="connsiteY5" fmla="*/ 28 h 11588"/>
              <a:gd name="connsiteX6" fmla="*/ 736 w 12666"/>
              <a:gd name="connsiteY6" fmla="*/ 2525 h 11588"/>
              <a:gd name="connsiteX0" fmla="*/ 533 w 12463"/>
              <a:gd name="connsiteY0" fmla="*/ 2636 h 11699"/>
              <a:gd name="connsiteX1" fmla="*/ 907 w 12463"/>
              <a:gd name="connsiteY1" fmla="*/ 9779 h 11699"/>
              <a:gd name="connsiteX2" fmla="*/ 6497 w 12463"/>
              <a:gd name="connsiteY2" fmla="*/ 11688 h 11699"/>
              <a:gd name="connsiteX3" fmla="*/ 11454 w 12463"/>
              <a:gd name="connsiteY3" fmla="*/ 9200 h 11699"/>
              <a:gd name="connsiteX4" fmla="*/ 11895 w 12463"/>
              <a:gd name="connsiteY4" fmla="*/ 3482 h 11699"/>
              <a:gd name="connsiteX5" fmla="*/ 6144 w 12463"/>
              <a:gd name="connsiteY5" fmla="*/ 11 h 11699"/>
              <a:gd name="connsiteX6" fmla="*/ 533 w 12463"/>
              <a:gd name="connsiteY6" fmla="*/ 2636 h 11699"/>
              <a:gd name="connsiteX0" fmla="*/ 677 w 12607"/>
              <a:gd name="connsiteY0" fmla="*/ 2637 h 11700"/>
              <a:gd name="connsiteX1" fmla="*/ 1051 w 12607"/>
              <a:gd name="connsiteY1" fmla="*/ 9780 h 11700"/>
              <a:gd name="connsiteX2" fmla="*/ 6641 w 12607"/>
              <a:gd name="connsiteY2" fmla="*/ 11689 h 11700"/>
              <a:gd name="connsiteX3" fmla="*/ 11598 w 12607"/>
              <a:gd name="connsiteY3" fmla="*/ 9201 h 11700"/>
              <a:gd name="connsiteX4" fmla="*/ 12039 w 12607"/>
              <a:gd name="connsiteY4" fmla="*/ 3483 h 11700"/>
              <a:gd name="connsiteX5" fmla="*/ 6288 w 12607"/>
              <a:gd name="connsiteY5" fmla="*/ 12 h 11700"/>
              <a:gd name="connsiteX6" fmla="*/ 677 w 12607"/>
              <a:gd name="connsiteY6" fmla="*/ 2637 h 11700"/>
              <a:gd name="connsiteX0" fmla="*/ 780 w 12710"/>
              <a:gd name="connsiteY0" fmla="*/ 2637 h 11700"/>
              <a:gd name="connsiteX1" fmla="*/ 1154 w 12710"/>
              <a:gd name="connsiteY1" fmla="*/ 9780 h 11700"/>
              <a:gd name="connsiteX2" fmla="*/ 6744 w 12710"/>
              <a:gd name="connsiteY2" fmla="*/ 11689 h 11700"/>
              <a:gd name="connsiteX3" fmla="*/ 11701 w 12710"/>
              <a:gd name="connsiteY3" fmla="*/ 9201 h 11700"/>
              <a:gd name="connsiteX4" fmla="*/ 12142 w 12710"/>
              <a:gd name="connsiteY4" fmla="*/ 3483 h 11700"/>
              <a:gd name="connsiteX5" fmla="*/ 6391 w 12710"/>
              <a:gd name="connsiteY5" fmla="*/ 12 h 11700"/>
              <a:gd name="connsiteX6" fmla="*/ 780 w 12710"/>
              <a:gd name="connsiteY6" fmla="*/ 2637 h 1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710" h="11700">
                <a:moveTo>
                  <a:pt x="780" y="2637"/>
                </a:moveTo>
                <a:cubicBezTo>
                  <a:pt x="-430" y="4297"/>
                  <a:pt x="-177" y="8271"/>
                  <a:pt x="1154" y="9780"/>
                </a:cubicBezTo>
                <a:cubicBezTo>
                  <a:pt x="2485" y="11289"/>
                  <a:pt x="4986" y="11785"/>
                  <a:pt x="6744" y="11689"/>
                </a:cubicBezTo>
                <a:cubicBezTo>
                  <a:pt x="8502" y="11593"/>
                  <a:pt x="10801" y="10569"/>
                  <a:pt x="11701" y="9201"/>
                </a:cubicBezTo>
                <a:cubicBezTo>
                  <a:pt x="12601" y="7833"/>
                  <a:pt x="13214" y="5447"/>
                  <a:pt x="12142" y="3483"/>
                </a:cubicBezTo>
                <a:cubicBezTo>
                  <a:pt x="10885" y="1448"/>
                  <a:pt x="8285" y="153"/>
                  <a:pt x="6391" y="12"/>
                </a:cubicBezTo>
                <a:cubicBezTo>
                  <a:pt x="4497" y="-129"/>
                  <a:pt x="1990" y="977"/>
                  <a:pt x="780" y="2637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prstDash val="dash"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/>
          </a:p>
        </p:txBody>
      </p:sp>
      <p:sp>
        <p:nvSpPr>
          <p:cNvPr id="32" name="Freeform 5"/>
          <p:cNvSpPr>
            <a:spLocks/>
          </p:cNvSpPr>
          <p:nvPr/>
        </p:nvSpPr>
        <p:spPr bwMode="auto">
          <a:xfrm flipH="1">
            <a:off x="1242431" y="3430172"/>
            <a:ext cx="3152289" cy="2914645"/>
          </a:xfrm>
          <a:custGeom>
            <a:avLst/>
            <a:gdLst>
              <a:gd name="T0" fmla="*/ 224 w 1468"/>
              <a:gd name="T1" fmla="*/ 204 h 829"/>
              <a:gd name="T2" fmla="*/ 689 w 1468"/>
              <a:gd name="T3" fmla="*/ 819 h 829"/>
              <a:gd name="T4" fmla="*/ 1046 w 1468"/>
              <a:gd name="T5" fmla="*/ 142 h 829"/>
              <a:gd name="T6" fmla="*/ 224 w 1468"/>
              <a:gd name="T7" fmla="*/ 204 h 829"/>
              <a:gd name="connsiteX0" fmla="*/ 601 w 7680"/>
              <a:gd name="connsiteY0" fmla="*/ 1897 h 9316"/>
              <a:gd name="connsiteX1" fmla="*/ 3768 w 7680"/>
              <a:gd name="connsiteY1" fmla="*/ 9315 h 9316"/>
              <a:gd name="connsiteX2" fmla="*/ 6232 w 7680"/>
              <a:gd name="connsiteY2" fmla="*/ 1036 h 9316"/>
              <a:gd name="connsiteX3" fmla="*/ 601 w 7680"/>
              <a:gd name="connsiteY3" fmla="*/ 1897 h 9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" h="9316">
                <a:moveTo>
                  <a:pt x="601" y="1897"/>
                </a:moveTo>
                <a:cubicBezTo>
                  <a:pt x="-230" y="3730"/>
                  <a:pt x="-925" y="9159"/>
                  <a:pt x="3768" y="9315"/>
                </a:cubicBezTo>
                <a:cubicBezTo>
                  <a:pt x="7399" y="9436"/>
                  <a:pt x="9107" y="3569"/>
                  <a:pt x="6232" y="1036"/>
                </a:cubicBezTo>
                <a:cubicBezTo>
                  <a:pt x="4298" y="-677"/>
                  <a:pt x="1548" y="-178"/>
                  <a:pt x="601" y="189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5"/>
          <p:cNvSpPr>
            <a:spLocks/>
          </p:cNvSpPr>
          <p:nvPr/>
        </p:nvSpPr>
        <p:spPr bwMode="auto">
          <a:xfrm flipH="1">
            <a:off x="1283643" y="3498639"/>
            <a:ext cx="3041195" cy="2781983"/>
          </a:xfrm>
          <a:custGeom>
            <a:avLst/>
            <a:gdLst>
              <a:gd name="T0" fmla="*/ 224 w 1468"/>
              <a:gd name="T1" fmla="*/ 204 h 829"/>
              <a:gd name="T2" fmla="*/ 689 w 1468"/>
              <a:gd name="T3" fmla="*/ 819 h 829"/>
              <a:gd name="T4" fmla="*/ 1046 w 1468"/>
              <a:gd name="T5" fmla="*/ 142 h 829"/>
              <a:gd name="T6" fmla="*/ 224 w 1468"/>
              <a:gd name="T7" fmla="*/ 204 h 829"/>
              <a:gd name="connsiteX0" fmla="*/ 601 w 7680"/>
              <a:gd name="connsiteY0" fmla="*/ 1897 h 9316"/>
              <a:gd name="connsiteX1" fmla="*/ 3768 w 7680"/>
              <a:gd name="connsiteY1" fmla="*/ 9315 h 9316"/>
              <a:gd name="connsiteX2" fmla="*/ 6232 w 7680"/>
              <a:gd name="connsiteY2" fmla="*/ 1036 h 9316"/>
              <a:gd name="connsiteX3" fmla="*/ 601 w 7680"/>
              <a:gd name="connsiteY3" fmla="*/ 1897 h 9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0" h="9316">
                <a:moveTo>
                  <a:pt x="601" y="1897"/>
                </a:moveTo>
                <a:cubicBezTo>
                  <a:pt x="-230" y="3730"/>
                  <a:pt x="-925" y="9159"/>
                  <a:pt x="3768" y="9315"/>
                </a:cubicBezTo>
                <a:cubicBezTo>
                  <a:pt x="7399" y="9436"/>
                  <a:pt x="9107" y="3569"/>
                  <a:pt x="6232" y="1036"/>
                </a:cubicBezTo>
                <a:cubicBezTo>
                  <a:pt x="4298" y="-677"/>
                  <a:pt x="1548" y="-178"/>
                  <a:pt x="601" y="189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5"/>
          <p:cNvSpPr>
            <a:spLocks/>
          </p:cNvSpPr>
          <p:nvPr/>
        </p:nvSpPr>
        <p:spPr bwMode="auto">
          <a:xfrm rot="10800000">
            <a:off x="1346404" y="3576013"/>
            <a:ext cx="2902685" cy="2652502"/>
          </a:xfrm>
          <a:custGeom>
            <a:avLst/>
            <a:gdLst>
              <a:gd name="T0" fmla="*/ 224 w 1468"/>
              <a:gd name="T1" fmla="*/ 204 h 829"/>
              <a:gd name="T2" fmla="*/ 689 w 1468"/>
              <a:gd name="T3" fmla="*/ 819 h 829"/>
              <a:gd name="T4" fmla="*/ 1046 w 1468"/>
              <a:gd name="T5" fmla="*/ 142 h 829"/>
              <a:gd name="T6" fmla="*/ 224 w 1468"/>
              <a:gd name="T7" fmla="*/ 204 h 829"/>
              <a:gd name="connsiteX0" fmla="*/ 443 w 7499"/>
              <a:gd name="connsiteY0" fmla="*/ 1827 h 9251"/>
              <a:gd name="connsiteX1" fmla="*/ 3610 w 7499"/>
              <a:gd name="connsiteY1" fmla="*/ 9245 h 9251"/>
              <a:gd name="connsiteX2" fmla="*/ 6042 w 7499"/>
              <a:gd name="connsiteY2" fmla="*/ 1079 h 9251"/>
              <a:gd name="connsiteX3" fmla="*/ 443 w 7499"/>
              <a:gd name="connsiteY3" fmla="*/ 1827 h 9251"/>
              <a:gd name="connsiteX0" fmla="*/ 376 w 9785"/>
              <a:gd name="connsiteY0" fmla="*/ 1974 h 9995"/>
              <a:gd name="connsiteX1" fmla="*/ 4599 w 9785"/>
              <a:gd name="connsiteY1" fmla="*/ 9993 h 9995"/>
              <a:gd name="connsiteX2" fmla="*/ 7842 w 9785"/>
              <a:gd name="connsiteY2" fmla="*/ 1165 h 9995"/>
              <a:gd name="connsiteX3" fmla="*/ 376 w 9785"/>
              <a:gd name="connsiteY3" fmla="*/ 1974 h 9995"/>
              <a:gd name="connsiteX0" fmla="*/ 384 w 9651"/>
              <a:gd name="connsiteY0" fmla="*/ 1975 h 9998"/>
              <a:gd name="connsiteX1" fmla="*/ 4700 w 9651"/>
              <a:gd name="connsiteY1" fmla="*/ 9998 h 9998"/>
              <a:gd name="connsiteX2" fmla="*/ 8014 w 9651"/>
              <a:gd name="connsiteY2" fmla="*/ 1166 h 9998"/>
              <a:gd name="connsiteX3" fmla="*/ 384 w 9651"/>
              <a:gd name="connsiteY3" fmla="*/ 1975 h 9998"/>
              <a:gd name="connsiteX0" fmla="*/ 398 w 10001"/>
              <a:gd name="connsiteY0" fmla="*/ 1742 h 9767"/>
              <a:gd name="connsiteX1" fmla="*/ 4870 w 10001"/>
              <a:gd name="connsiteY1" fmla="*/ 9767 h 9767"/>
              <a:gd name="connsiteX2" fmla="*/ 8304 w 10001"/>
              <a:gd name="connsiteY2" fmla="*/ 933 h 9767"/>
              <a:gd name="connsiteX3" fmla="*/ 398 w 10001"/>
              <a:gd name="connsiteY3" fmla="*/ 1742 h 9767"/>
              <a:gd name="connsiteX0" fmla="*/ 189 w 9791"/>
              <a:gd name="connsiteY0" fmla="*/ 1784 h 10000"/>
              <a:gd name="connsiteX1" fmla="*/ 4661 w 9791"/>
              <a:gd name="connsiteY1" fmla="*/ 10000 h 10000"/>
              <a:gd name="connsiteX2" fmla="*/ 8094 w 9791"/>
              <a:gd name="connsiteY2" fmla="*/ 955 h 10000"/>
              <a:gd name="connsiteX3" fmla="*/ 189 w 9791"/>
              <a:gd name="connsiteY3" fmla="*/ 1784 h 10000"/>
              <a:gd name="connsiteX0" fmla="*/ 193 w 8969"/>
              <a:gd name="connsiteY0" fmla="*/ 1784 h 10000"/>
              <a:gd name="connsiteX1" fmla="*/ 4760 w 8969"/>
              <a:gd name="connsiteY1" fmla="*/ 10000 h 10000"/>
              <a:gd name="connsiteX2" fmla="*/ 8267 w 8969"/>
              <a:gd name="connsiteY2" fmla="*/ 955 h 10000"/>
              <a:gd name="connsiteX3" fmla="*/ 193 w 8969"/>
              <a:gd name="connsiteY3" fmla="*/ 1784 h 10000"/>
              <a:gd name="connsiteX0" fmla="*/ 215 w 10000"/>
              <a:gd name="connsiteY0" fmla="*/ 1307 h 9523"/>
              <a:gd name="connsiteX1" fmla="*/ 5307 w 10000"/>
              <a:gd name="connsiteY1" fmla="*/ 9523 h 9523"/>
              <a:gd name="connsiteX2" fmla="*/ 9217 w 10000"/>
              <a:gd name="connsiteY2" fmla="*/ 478 h 9523"/>
              <a:gd name="connsiteX3" fmla="*/ 215 w 10000"/>
              <a:gd name="connsiteY3" fmla="*/ 1307 h 9523"/>
              <a:gd name="connsiteX0" fmla="*/ 215 w 10000"/>
              <a:gd name="connsiteY0" fmla="*/ 2182 h 10810"/>
              <a:gd name="connsiteX1" fmla="*/ 5307 w 10000"/>
              <a:gd name="connsiteY1" fmla="*/ 10810 h 10810"/>
              <a:gd name="connsiteX2" fmla="*/ 9217 w 10000"/>
              <a:gd name="connsiteY2" fmla="*/ 1312 h 10810"/>
              <a:gd name="connsiteX3" fmla="*/ 4284 w 10000"/>
              <a:gd name="connsiteY3" fmla="*/ 123 h 10810"/>
              <a:gd name="connsiteX4" fmla="*/ 215 w 10000"/>
              <a:gd name="connsiteY4" fmla="*/ 2182 h 10810"/>
              <a:gd name="connsiteX0" fmla="*/ 724 w 10509"/>
              <a:gd name="connsiteY0" fmla="*/ 2182 h 11042"/>
              <a:gd name="connsiteX1" fmla="*/ 426 w 10509"/>
              <a:gd name="connsiteY1" fmla="*/ 7876 h 11042"/>
              <a:gd name="connsiteX2" fmla="*/ 5816 w 10509"/>
              <a:gd name="connsiteY2" fmla="*/ 10810 h 11042"/>
              <a:gd name="connsiteX3" fmla="*/ 9726 w 10509"/>
              <a:gd name="connsiteY3" fmla="*/ 1312 h 11042"/>
              <a:gd name="connsiteX4" fmla="*/ 4793 w 10509"/>
              <a:gd name="connsiteY4" fmla="*/ 123 h 11042"/>
              <a:gd name="connsiteX5" fmla="*/ 724 w 10509"/>
              <a:gd name="connsiteY5" fmla="*/ 2182 h 11042"/>
              <a:gd name="connsiteX0" fmla="*/ 724 w 11600"/>
              <a:gd name="connsiteY0" fmla="*/ 2182 h 10823"/>
              <a:gd name="connsiteX1" fmla="*/ 426 w 11600"/>
              <a:gd name="connsiteY1" fmla="*/ 7876 h 10823"/>
              <a:gd name="connsiteX2" fmla="*/ 5816 w 11600"/>
              <a:gd name="connsiteY2" fmla="*/ 10810 h 10823"/>
              <a:gd name="connsiteX3" fmla="*/ 11442 w 11600"/>
              <a:gd name="connsiteY3" fmla="*/ 7487 h 10823"/>
              <a:gd name="connsiteX4" fmla="*/ 9726 w 11600"/>
              <a:gd name="connsiteY4" fmla="*/ 1312 h 10823"/>
              <a:gd name="connsiteX5" fmla="*/ 4793 w 11600"/>
              <a:gd name="connsiteY5" fmla="*/ 123 h 10823"/>
              <a:gd name="connsiteX6" fmla="*/ 724 w 11600"/>
              <a:gd name="connsiteY6" fmla="*/ 2182 h 10823"/>
              <a:gd name="connsiteX0" fmla="*/ 724 w 11741"/>
              <a:gd name="connsiteY0" fmla="*/ 2092 h 10733"/>
              <a:gd name="connsiteX1" fmla="*/ 426 w 11741"/>
              <a:gd name="connsiteY1" fmla="*/ 7786 h 10733"/>
              <a:gd name="connsiteX2" fmla="*/ 5816 w 11741"/>
              <a:gd name="connsiteY2" fmla="*/ 10720 h 10733"/>
              <a:gd name="connsiteX3" fmla="*/ 11442 w 11741"/>
              <a:gd name="connsiteY3" fmla="*/ 7397 h 10733"/>
              <a:gd name="connsiteX4" fmla="*/ 10747 w 11741"/>
              <a:gd name="connsiteY4" fmla="*/ 1833 h 10733"/>
              <a:gd name="connsiteX5" fmla="*/ 4793 w 11741"/>
              <a:gd name="connsiteY5" fmla="*/ 33 h 10733"/>
              <a:gd name="connsiteX6" fmla="*/ 724 w 11741"/>
              <a:gd name="connsiteY6" fmla="*/ 2092 h 10733"/>
              <a:gd name="connsiteX0" fmla="*/ 724 w 11634"/>
              <a:gd name="connsiteY0" fmla="*/ 2092 h 10733"/>
              <a:gd name="connsiteX1" fmla="*/ 426 w 11634"/>
              <a:gd name="connsiteY1" fmla="*/ 7786 h 10733"/>
              <a:gd name="connsiteX2" fmla="*/ 5816 w 11634"/>
              <a:gd name="connsiteY2" fmla="*/ 10720 h 10733"/>
              <a:gd name="connsiteX3" fmla="*/ 11442 w 11634"/>
              <a:gd name="connsiteY3" fmla="*/ 7397 h 10733"/>
              <a:gd name="connsiteX4" fmla="*/ 10747 w 11634"/>
              <a:gd name="connsiteY4" fmla="*/ 1833 h 10733"/>
              <a:gd name="connsiteX5" fmla="*/ 4793 w 11634"/>
              <a:gd name="connsiteY5" fmla="*/ 33 h 10733"/>
              <a:gd name="connsiteX6" fmla="*/ 724 w 11634"/>
              <a:gd name="connsiteY6" fmla="*/ 2092 h 10733"/>
              <a:gd name="connsiteX0" fmla="*/ 724 w 11758"/>
              <a:gd name="connsiteY0" fmla="*/ 2079 h 10720"/>
              <a:gd name="connsiteX1" fmla="*/ 426 w 11758"/>
              <a:gd name="connsiteY1" fmla="*/ 7773 h 10720"/>
              <a:gd name="connsiteX2" fmla="*/ 5816 w 11758"/>
              <a:gd name="connsiteY2" fmla="*/ 10707 h 10720"/>
              <a:gd name="connsiteX3" fmla="*/ 11442 w 11758"/>
              <a:gd name="connsiteY3" fmla="*/ 7384 h 10720"/>
              <a:gd name="connsiteX4" fmla="*/ 10747 w 11758"/>
              <a:gd name="connsiteY4" fmla="*/ 1820 h 10720"/>
              <a:gd name="connsiteX5" fmla="*/ 4793 w 11758"/>
              <a:gd name="connsiteY5" fmla="*/ 20 h 10720"/>
              <a:gd name="connsiteX6" fmla="*/ 724 w 11758"/>
              <a:gd name="connsiteY6" fmla="*/ 2079 h 10720"/>
              <a:gd name="connsiteX0" fmla="*/ 724 w 11758"/>
              <a:gd name="connsiteY0" fmla="*/ 2079 h 10720"/>
              <a:gd name="connsiteX1" fmla="*/ 426 w 11758"/>
              <a:gd name="connsiteY1" fmla="*/ 7773 h 10720"/>
              <a:gd name="connsiteX2" fmla="*/ 5816 w 11758"/>
              <a:gd name="connsiteY2" fmla="*/ 10707 h 10720"/>
              <a:gd name="connsiteX3" fmla="*/ 11442 w 11758"/>
              <a:gd name="connsiteY3" fmla="*/ 7384 h 10720"/>
              <a:gd name="connsiteX4" fmla="*/ 10747 w 11758"/>
              <a:gd name="connsiteY4" fmla="*/ 1820 h 10720"/>
              <a:gd name="connsiteX5" fmla="*/ 4793 w 11758"/>
              <a:gd name="connsiteY5" fmla="*/ 20 h 10720"/>
              <a:gd name="connsiteX6" fmla="*/ 724 w 11758"/>
              <a:gd name="connsiteY6" fmla="*/ 2079 h 10720"/>
              <a:gd name="connsiteX0" fmla="*/ 724 w 11866"/>
              <a:gd name="connsiteY0" fmla="*/ 2079 h 10720"/>
              <a:gd name="connsiteX1" fmla="*/ 426 w 11866"/>
              <a:gd name="connsiteY1" fmla="*/ 7773 h 10720"/>
              <a:gd name="connsiteX2" fmla="*/ 5816 w 11866"/>
              <a:gd name="connsiteY2" fmla="*/ 10707 h 10720"/>
              <a:gd name="connsiteX3" fmla="*/ 11442 w 11866"/>
              <a:gd name="connsiteY3" fmla="*/ 7384 h 10720"/>
              <a:gd name="connsiteX4" fmla="*/ 10747 w 11866"/>
              <a:gd name="connsiteY4" fmla="*/ 1820 h 10720"/>
              <a:gd name="connsiteX5" fmla="*/ 4793 w 11866"/>
              <a:gd name="connsiteY5" fmla="*/ 20 h 10720"/>
              <a:gd name="connsiteX6" fmla="*/ 724 w 11866"/>
              <a:gd name="connsiteY6" fmla="*/ 2079 h 10720"/>
              <a:gd name="connsiteX0" fmla="*/ 724 w 11866"/>
              <a:gd name="connsiteY0" fmla="*/ 2079 h 10720"/>
              <a:gd name="connsiteX1" fmla="*/ 426 w 11866"/>
              <a:gd name="connsiteY1" fmla="*/ 7773 h 10720"/>
              <a:gd name="connsiteX2" fmla="*/ 5816 w 11866"/>
              <a:gd name="connsiteY2" fmla="*/ 10707 h 10720"/>
              <a:gd name="connsiteX3" fmla="*/ 11442 w 11866"/>
              <a:gd name="connsiteY3" fmla="*/ 7384 h 10720"/>
              <a:gd name="connsiteX4" fmla="*/ 10747 w 11866"/>
              <a:gd name="connsiteY4" fmla="*/ 1820 h 10720"/>
              <a:gd name="connsiteX5" fmla="*/ 4793 w 11866"/>
              <a:gd name="connsiteY5" fmla="*/ 20 h 10720"/>
              <a:gd name="connsiteX6" fmla="*/ 724 w 11866"/>
              <a:gd name="connsiteY6" fmla="*/ 2079 h 10720"/>
              <a:gd name="connsiteX0" fmla="*/ 724 w 11866"/>
              <a:gd name="connsiteY0" fmla="*/ 2079 h 10707"/>
              <a:gd name="connsiteX1" fmla="*/ 426 w 11866"/>
              <a:gd name="connsiteY1" fmla="*/ 7773 h 10707"/>
              <a:gd name="connsiteX2" fmla="*/ 5816 w 11866"/>
              <a:gd name="connsiteY2" fmla="*/ 10707 h 10707"/>
              <a:gd name="connsiteX3" fmla="*/ 11442 w 11866"/>
              <a:gd name="connsiteY3" fmla="*/ 7384 h 10707"/>
              <a:gd name="connsiteX4" fmla="*/ 10747 w 11866"/>
              <a:gd name="connsiteY4" fmla="*/ 1820 h 10707"/>
              <a:gd name="connsiteX5" fmla="*/ 4793 w 11866"/>
              <a:gd name="connsiteY5" fmla="*/ 20 h 10707"/>
              <a:gd name="connsiteX6" fmla="*/ 724 w 11866"/>
              <a:gd name="connsiteY6" fmla="*/ 2079 h 10707"/>
              <a:gd name="connsiteX0" fmla="*/ 739 w 11881"/>
              <a:gd name="connsiteY0" fmla="*/ 2079 h 10710"/>
              <a:gd name="connsiteX1" fmla="*/ 484 w 11881"/>
              <a:gd name="connsiteY1" fmla="*/ 7884 h 10710"/>
              <a:gd name="connsiteX2" fmla="*/ 5831 w 11881"/>
              <a:gd name="connsiteY2" fmla="*/ 10707 h 10710"/>
              <a:gd name="connsiteX3" fmla="*/ 11457 w 11881"/>
              <a:gd name="connsiteY3" fmla="*/ 7384 h 10710"/>
              <a:gd name="connsiteX4" fmla="*/ 10762 w 11881"/>
              <a:gd name="connsiteY4" fmla="*/ 1820 h 10710"/>
              <a:gd name="connsiteX5" fmla="*/ 4808 w 11881"/>
              <a:gd name="connsiteY5" fmla="*/ 20 h 10710"/>
              <a:gd name="connsiteX6" fmla="*/ 739 w 11881"/>
              <a:gd name="connsiteY6" fmla="*/ 2079 h 10710"/>
              <a:gd name="connsiteX0" fmla="*/ 739 w 11881"/>
              <a:gd name="connsiteY0" fmla="*/ 2079 h 10710"/>
              <a:gd name="connsiteX1" fmla="*/ 484 w 11881"/>
              <a:gd name="connsiteY1" fmla="*/ 7884 h 10710"/>
              <a:gd name="connsiteX2" fmla="*/ 5831 w 11881"/>
              <a:gd name="connsiteY2" fmla="*/ 10707 h 10710"/>
              <a:gd name="connsiteX3" fmla="*/ 11457 w 11881"/>
              <a:gd name="connsiteY3" fmla="*/ 7384 h 10710"/>
              <a:gd name="connsiteX4" fmla="*/ 10762 w 11881"/>
              <a:gd name="connsiteY4" fmla="*/ 1820 h 10710"/>
              <a:gd name="connsiteX5" fmla="*/ 4808 w 11881"/>
              <a:gd name="connsiteY5" fmla="*/ 20 h 10710"/>
              <a:gd name="connsiteX6" fmla="*/ 739 w 11881"/>
              <a:gd name="connsiteY6" fmla="*/ 2079 h 10710"/>
              <a:gd name="connsiteX0" fmla="*/ 739 w 11881"/>
              <a:gd name="connsiteY0" fmla="*/ 2079 h 10710"/>
              <a:gd name="connsiteX1" fmla="*/ 484 w 11881"/>
              <a:gd name="connsiteY1" fmla="*/ 7884 h 10710"/>
              <a:gd name="connsiteX2" fmla="*/ 5831 w 11881"/>
              <a:gd name="connsiteY2" fmla="*/ 10707 h 10710"/>
              <a:gd name="connsiteX3" fmla="*/ 11457 w 11881"/>
              <a:gd name="connsiteY3" fmla="*/ 7384 h 10710"/>
              <a:gd name="connsiteX4" fmla="*/ 10762 w 11881"/>
              <a:gd name="connsiteY4" fmla="*/ 1820 h 10710"/>
              <a:gd name="connsiteX5" fmla="*/ 4808 w 11881"/>
              <a:gd name="connsiteY5" fmla="*/ 20 h 10710"/>
              <a:gd name="connsiteX6" fmla="*/ 739 w 11881"/>
              <a:gd name="connsiteY6" fmla="*/ 2079 h 10710"/>
              <a:gd name="connsiteX0" fmla="*/ 756 w 11818"/>
              <a:gd name="connsiteY0" fmla="*/ 2159 h 10790"/>
              <a:gd name="connsiteX1" fmla="*/ 501 w 11818"/>
              <a:gd name="connsiteY1" fmla="*/ 7964 h 10790"/>
              <a:gd name="connsiteX2" fmla="*/ 5848 w 11818"/>
              <a:gd name="connsiteY2" fmla="*/ 10787 h 10790"/>
              <a:gd name="connsiteX3" fmla="*/ 11474 w 11818"/>
              <a:gd name="connsiteY3" fmla="*/ 7464 h 10790"/>
              <a:gd name="connsiteX4" fmla="*/ 10779 w 11818"/>
              <a:gd name="connsiteY4" fmla="*/ 1900 h 10790"/>
              <a:gd name="connsiteX5" fmla="*/ 5173 w 11818"/>
              <a:gd name="connsiteY5" fmla="*/ 17 h 10790"/>
              <a:gd name="connsiteX6" fmla="*/ 756 w 11818"/>
              <a:gd name="connsiteY6" fmla="*/ 2159 h 10790"/>
              <a:gd name="connsiteX0" fmla="*/ 769 w 11831"/>
              <a:gd name="connsiteY0" fmla="*/ 2159 h 10790"/>
              <a:gd name="connsiteX1" fmla="*/ 514 w 11831"/>
              <a:gd name="connsiteY1" fmla="*/ 7964 h 10790"/>
              <a:gd name="connsiteX2" fmla="*/ 5861 w 11831"/>
              <a:gd name="connsiteY2" fmla="*/ 10787 h 10790"/>
              <a:gd name="connsiteX3" fmla="*/ 11487 w 11831"/>
              <a:gd name="connsiteY3" fmla="*/ 7464 h 10790"/>
              <a:gd name="connsiteX4" fmla="*/ 10792 w 11831"/>
              <a:gd name="connsiteY4" fmla="*/ 1900 h 10790"/>
              <a:gd name="connsiteX5" fmla="*/ 5186 w 11831"/>
              <a:gd name="connsiteY5" fmla="*/ 17 h 10790"/>
              <a:gd name="connsiteX6" fmla="*/ 769 w 11831"/>
              <a:gd name="connsiteY6" fmla="*/ 2159 h 10790"/>
              <a:gd name="connsiteX0" fmla="*/ 801 w 11863"/>
              <a:gd name="connsiteY0" fmla="*/ 2159 h 10797"/>
              <a:gd name="connsiteX1" fmla="*/ 481 w 11863"/>
              <a:gd name="connsiteY1" fmla="*/ 8270 h 10797"/>
              <a:gd name="connsiteX2" fmla="*/ 5893 w 11863"/>
              <a:gd name="connsiteY2" fmla="*/ 10787 h 10797"/>
              <a:gd name="connsiteX3" fmla="*/ 11519 w 11863"/>
              <a:gd name="connsiteY3" fmla="*/ 7464 h 10797"/>
              <a:gd name="connsiteX4" fmla="*/ 10824 w 11863"/>
              <a:gd name="connsiteY4" fmla="*/ 1900 h 10797"/>
              <a:gd name="connsiteX5" fmla="*/ 5218 w 11863"/>
              <a:gd name="connsiteY5" fmla="*/ 17 h 10797"/>
              <a:gd name="connsiteX6" fmla="*/ 801 w 11863"/>
              <a:gd name="connsiteY6" fmla="*/ 2159 h 10797"/>
              <a:gd name="connsiteX0" fmla="*/ 905 w 11967"/>
              <a:gd name="connsiteY0" fmla="*/ 2159 h 10797"/>
              <a:gd name="connsiteX1" fmla="*/ 585 w 11967"/>
              <a:gd name="connsiteY1" fmla="*/ 8270 h 10797"/>
              <a:gd name="connsiteX2" fmla="*/ 5997 w 11967"/>
              <a:gd name="connsiteY2" fmla="*/ 10787 h 10797"/>
              <a:gd name="connsiteX3" fmla="*/ 11623 w 11967"/>
              <a:gd name="connsiteY3" fmla="*/ 7464 h 10797"/>
              <a:gd name="connsiteX4" fmla="*/ 10928 w 11967"/>
              <a:gd name="connsiteY4" fmla="*/ 1900 h 10797"/>
              <a:gd name="connsiteX5" fmla="*/ 5322 w 11967"/>
              <a:gd name="connsiteY5" fmla="*/ 17 h 10797"/>
              <a:gd name="connsiteX6" fmla="*/ 905 w 11967"/>
              <a:gd name="connsiteY6" fmla="*/ 2159 h 10797"/>
              <a:gd name="connsiteX0" fmla="*/ 824 w 11939"/>
              <a:gd name="connsiteY0" fmla="*/ 2159 h 11017"/>
              <a:gd name="connsiteX1" fmla="*/ 504 w 11939"/>
              <a:gd name="connsiteY1" fmla="*/ 8270 h 11017"/>
              <a:gd name="connsiteX2" fmla="*/ 6220 w 11939"/>
              <a:gd name="connsiteY2" fmla="*/ 11009 h 11017"/>
              <a:gd name="connsiteX3" fmla="*/ 11542 w 11939"/>
              <a:gd name="connsiteY3" fmla="*/ 7464 h 11017"/>
              <a:gd name="connsiteX4" fmla="*/ 10847 w 11939"/>
              <a:gd name="connsiteY4" fmla="*/ 1900 h 11017"/>
              <a:gd name="connsiteX5" fmla="*/ 5241 w 11939"/>
              <a:gd name="connsiteY5" fmla="*/ 17 h 11017"/>
              <a:gd name="connsiteX6" fmla="*/ 824 w 11939"/>
              <a:gd name="connsiteY6" fmla="*/ 2159 h 11017"/>
              <a:gd name="connsiteX0" fmla="*/ 824 w 11939"/>
              <a:gd name="connsiteY0" fmla="*/ 2159 h 11014"/>
              <a:gd name="connsiteX1" fmla="*/ 504 w 11939"/>
              <a:gd name="connsiteY1" fmla="*/ 8270 h 11014"/>
              <a:gd name="connsiteX2" fmla="*/ 6220 w 11939"/>
              <a:gd name="connsiteY2" fmla="*/ 11009 h 11014"/>
              <a:gd name="connsiteX3" fmla="*/ 11542 w 11939"/>
              <a:gd name="connsiteY3" fmla="*/ 7464 h 11014"/>
              <a:gd name="connsiteX4" fmla="*/ 10847 w 11939"/>
              <a:gd name="connsiteY4" fmla="*/ 1900 h 11014"/>
              <a:gd name="connsiteX5" fmla="*/ 5241 w 11939"/>
              <a:gd name="connsiteY5" fmla="*/ 17 h 11014"/>
              <a:gd name="connsiteX6" fmla="*/ 824 w 11939"/>
              <a:gd name="connsiteY6" fmla="*/ 2159 h 11014"/>
              <a:gd name="connsiteX0" fmla="*/ 824 w 12073"/>
              <a:gd name="connsiteY0" fmla="*/ 2159 h 11013"/>
              <a:gd name="connsiteX1" fmla="*/ 504 w 12073"/>
              <a:gd name="connsiteY1" fmla="*/ 8270 h 11013"/>
              <a:gd name="connsiteX2" fmla="*/ 6220 w 12073"/>
              <a:gd name="connsiteY2" fmla="*/ 11009 h 11013"/>
              <a:gd name="connsiteX3" fmla="*/ 11716 w 12073"/>
              <a:gd name="connsiteY3" fmla="*/ 7714 h 11013"/>
              <a:gd name="connsiteX4" fmla="*/ 10847 w 12073"/>
              <a:gd name="connsiteY4" fmla="*/ 1900 h 11013"/>
              <a:gd name="connsiteX5" fmla="*/ 5241 w 12073"/>
              <a:gd name="connsiteY5" fmla="*/ 17 h 11013"/>
              <a:gd name="connsiteX6" fmla="*/ 824 w 12073"/>
              <a:gd name="connsiteY6" fmla="*/ 2159 h 11013"/>
              <a:gd name="connsiteX0" fmla="*/ 824 w 12094"/>
              <a:gd name="connsiteY0" fmla="*/ 2159 h 11013"/>
              <a:gd name="connsiteX1" fmla="*/ 504 w 12094"/>
              <a:gd name="connsiteY1" fmla="*/ 8270 h 11013"/>
              <a:gd name="connsiteX2" fmla="*/ 6220 w 12094"/>
              <a:gd name="connsiteY2" fmla="*/ 11009 h 11013"/>
              <a:gd name="connsiteX3" fmla="*/ 11716 w 12094"/>
              <a:gd name="connsiteY3" fmla="*/ 7714 h 11013"/>
              <a:gd name="connsiteX4" fmla="*/ 10847 w 12094"/>
              <a:gd name="connsiteY4" fmla="*/ 1900 h 11013"/>
              <a:gd name="connsiteX5" fmla="*/ 5241 w 12094"/>
              <a:gd name="connsiteY5" fmla="*/ 17 h 11013"/>
              <a:gd name="connsiteX6" fmla="*/ 824 w 12094"/>
              <a:gd name="connsiteY6" fmla="*/ 2159 h 11013"/>
              <a:gd name="connsiteX0" fmla="*/ 824 w 12072"/>
              <a:gd name="connsiteY0" fmla="*/ 2159 h 10846"/>
              <a:gd name="connsiteX1" fmla="*/ 504 w 12072"/>
              <a:gd name="connsiteY1" fmla="*/ 8270 h 10846"/>
              <a:gd name="connsiteX2" fmla="*/ 6242 w 12072"/>
              <a:gd name="connsiteY2" fmla="*/ 10842 h 10846"/>
              <a:gd name="connsiteX3" fmla="*/ 11716 w 12072"/>
              <a:gd name="connsiteY3" fmla="*/ 7714 h 10846"/>
              <a:gd name="connsiteX4" fmla="*/ 10847 w 12072"/>
              <a:gd name="connsiteY4" fmla="*/ 1900 h 10846"/>
              <a:gd name="connsiteX5" fmla="*/ 5241 w 12072"/>
              <a:gd name="connsiteY5" fmla="*/ 17 h 10846"/>
              <a:gd name="connsiteX6" fmla="*/ 824 w 12072"/>
              <a:gd name="connsiteY6" fmla="*/ 2159 h 10846"/>
              <a:gd name="connsiteX0" fmla="*/ 824 w 12072"/>
              <a:gd name="connsiteY0" fmla="*/ 2159 h 10842"/>
              <a:gd name="connsiteX1" fmla="*/ 504 w 12072"/>
              <a:gd name="connsiteY1" fmla="*/ 8270 h 10842"/>
              <a:gd name="connsiteX2" fmla="*/ 6242 w 12072"/>
              <a:gd name="connsiteY2" fmla="*/ 10842 h 10842"/>
              <a:gd name="connsiteX3" fmla="*/ 11716 w 12072"/>
              <a:gd name="connsiteY3" fmla="*/ 7714 h 10842"/>
              <a:gd name="connsiteX4" fmla="*/ 10847 w 12072"/>
              <a:gd name="connsiteY4" fmla="*/ 1900 h 10842"/>
              <a:gd name="connsiteX5" fmla="*/ 5241 w 12072"/>
              <a:gd name="connsiteY5" fmla="*/ 17 h 10842"/>
              <a:gd name="connsiteX6" fmla="*/ 824 w 12072"/>
              <a:gd name="connsiteY6" fmla="*/ 2159 h 10842"/>
              <a:gd name="connsiteX0" fmla="*/ 824 w 12072"/>
              <a:gd name="connsiteY0" fmla="*/ 2159 h 10844"/>
              <a:gd name="connsiteX1" fmla="*/ 504 w 12072"/>
              <a:gd name="connsiteY1" fmla="*/ 8270 h 10844"/>
              <a:gd name="connsiteX2" fmla="*/ 6242 w 12072"/>
              <a:gd name="connsiteY2" fmla="*/ 10842 h 10844"/>
              <a:gd name="connsiteX3" fmla="*/ 11716 w 12072"/>
              <a:gd name="connsiteY3" fmla="*/ 7714 h 10844"/>
              <a:gd name="connsiteX4" fmla="*/ 10847 w 12072"/>
              <a:gd name="connsiteY4" fmla="*/ 1900 h 10844"/>
              <a:gd name="connsiteX5" fmla="*/ 5241 w 12072"/>
              <a:gd name="connsiteY5" fmla="*/ 17 h 10844"/>
              <a:gd name="connsiteX6" fmla="*/ 824 w 12072"/>
              <a:gd name="connsiteY6" fmla="*/ 2159 h 10844"/>
              <a:gd name="connsiteX0" fmla="*/ 824 w 12190"/>
              <a:gd name="connsiteY0" fmla="*/ 2159 h 10844"/>
              <a:gd name="connsiteX1" fmla="*/ 504 w 12190"/>
              <a:gd name="connsiteY1" fmla="*/ 8270 h 10844"/>
              <a:gd name="connsiteX2" fmla="*/ 6242 w 12190"/>
              <a:gd name="connsiteY2" fmla="*/ 10842 h 10844"/>
              <a:gd name="connsiteX3" fmla="*/ 11716 w 12190"/>
              <a:gd name="connsiteY3" fmla="*/ 7714 h 10844"/>
              <a:gd name="connsiteX4" fmla="*/ 11173 w 12190"/>
              <a:gd name="connsiteY4" fmla="*/ 1928 h 10844"/>
              <a:gd name="connsiteX5" fmla="*/ 5241 w 12190"/>
              <a:gd name="connsiteY5" fmla="*/ 17 h 10844"/>
              <a:gd name="connsiteX6" fmla="*/ 824 w 12190"/>
              <a:gd name="connsiteY6" fmla="*/ 2159 h 10844"/>
              <a:gd name="connsiteX0" fmla="*/ 824 w 12319"/>
              <a:gd name="connsiteY0" fmla="*/ 2159 h 10844"/>
              <a:gd name="connsiteX1" fmla="*/ 504 w 12319"/>
              <a:gd name="connsiteY1" fmla="*/ 8270 h 10844"/>
              <a:gd name="connsiteX2" fmla="*/ 6242 w 12319"/>
              <a:gd name="connsiteY2" fmla="*/ 10842 h 10844"/>
              <a:gd name="connsiteX3" fmla="*/ 11716 w 12319"/>
              <a:gd name="connsiteY3" fmla="*/ 7714 h 10844"/>
              <a:gd name="connsiteX4" fmla="*/ 11173 w 12319"/>
              <a:gd name="connsiteY4" fmla="*/ 1928 h 10844"/>
              <a:gd name="connsiteX5" fmla="*/ 5241 w 12319"/>
              <a:gd name="connsiteY5" fmla="*/ 17 h 10844"/>
              <a:gd name="connsiteX6" fmla="*/ 824 w 12319"/>
              <a:gd name="connsiteY6" fmla="*/ 2159 h 10844"/>
              <a:gd name="connsiteX0" fmla="*/ 824 w 12329"/>
              <a:gd name="connsiteY0" fmla="*/ 2175 h 10860"/>
              <a:gd name="connsiteX1" fmla="*/ 504 w 12329"/>
              <a:gd name="connsiteY1" fmla="*/ 8286 h 10860"/>
              <a:gd name="connsiteX2" fmla="*/ 6242 w 12329"/>
              <a:gd name="connsiteY2" fmla="*/ 10858 h 10860"/>
              <a:gd name="connsiteX3" fmla="*/ 11716 w 12329"/>
              <a:gd name="connsiteY3" fmla="*/ 7730 h 10860"/>
              <a:gd name="connsiteX4" fmla="*/ 11173 w 12329"/>
              <a:gd name="connsiteY4" fmla="*/ 1944 h 10860"/>
              <a:gd name="connsiteX5" fmla="*/ 5241 w 12329"/>
              <a:gd name="connsiteY5" fmla="*/ 33 h 10860"/>
              <a:gd name="connsiteX6" fmla="*/ 824 w 12329"/>
              <a:gd name="connsiteY6" fmla="*/ 2175 h 10860"/>
              <a:gd name="connsiteX0" fmla="*/ 825 w 12190"/>
              <a:gd name="connsiteY0" fmla="*/ 2378 h 11063"/>
              <a:gd name="connsiteX1" fmla="*/ 505 w 12190"/>
              <a:gd name="connsiteY1" fmla="*/ 8489 h 11063"/>
              <a:gd name="connsiteX2" fmla="*/ 6243 w 12190"/>
              <a:gd name="connsiteY2" fmla="*/ 11061 h 11063"/>
              <a:gd name="connsiteX3" fmla="*/ 11717 w 12190"/>
              <a:gd name="connsiteY3" fmla="*/ 7933 h 11063"/>
              <a:gd name="connsiteX4" fmla="*/ 11174 w 12190"/>
              <a:gd name="connsiteY4" fmla="*/ 2147 h 11063"/>
              <a:gd name="connsiteX5" fmla="*/ 5264 w 12190"/>
              <a:gd name="connsiteY5" fmla="*/ 14 h 11063"/>
              <a:gd name="connsiteX6" fmla="*/ 825 w 12190"/>
              <a:gd name="connsiteY6" fmla="*/ 2378 h 11063"/>
              <a:gd name="connsiteX0" fmla="*/ 825 w 12356"/>
              <a:gd name="connsiteY0" fmla="*/ 2378 h 11063"/>
              <a:gd name="connsiteX1" fmla="*/ 505 w 12356"/>
              <a:gd name="connsiteY1" fmla="*/ 8489 h 11063"/>
              <a:gd name="connsiteX2" fmla="*/ 6243 w 12356"/>
              <a:gd name="connsiteY2" fmla="*/ 11061 h 11063"/>
              <a:gd name="connsiteX3" fmla="*/ 11717 w 12356"/>
              <a:gd name="connsiteY3" fmla="*/ 7933 h 11063"/>
              <a:gd name="connsiteX4" fmla="*/ 11174 w 12356"/>
              <a:gd name="connsiteY4" fmla="*/ 2147 h 11063"/>
              <a:gd name="connsiteX5" fmla="*/ 5264 w 12356"/>
              <a:gd name="connsiteY5" fmla="*/ 14 h 11063"/>
              <a:gd name="connsiteX6" fmla="*/ 825 w 12356"/>
              <a:gd name="connsiteY6" fmla="*/ 2378 h 11063"/>
              <a:gd name="connsiteX0" fmla="*/ 825 w 12354"/>
              <a:gd name="connsiteY0" fmla="*/ 2388 h 11073"/>
              <a:gd name="connsiteX1" fmla="*/ 505 w 12354"/>
              <a:gd name="connsiteY1" fmla="*/ 8499 h 11073"/>
              <a:gd name="connsiteX2" fmla="*/ 6243 w 12354"/>
              <a:gd name="connsiteY2" fmla="*/ 11071 h 11073"/>
              <a:gd name="connsiteX3" fmla="*/ 11717 w 12354"/>
              <a:gd name="connsiteY3" fmla="*/ 7943 h 11073"/>
              <a:gd name="connsiteX4" fmla="*/ 11174 w 12354"/>
              <a:gd name="connsiteY4" fmla="*/ 2157 h 11073"/>
              <a:gd name="connsiteX5" fmla="*/ 5264 w 12354"/>
              <a:gd name="connsiteY5" fmla="*/ 24 h 11073"/>
              <a:gd name="connsiteX6" fmla="*/ 825 w 12354"/>
              <a:gd name="connsiteY6" fmla="*/ 2388 h 11073"/>
              <a:gd name="connsiteX0" fmla="*/ 825 w 12284"/>
              <a:gd name="connsiteY0" fmla="*/ 2379 h 11066"/>
              <a:gd name="connsiteX1" fmla="*/ 505 w 12284"/>
              <a:gd name="connsiteY1" fmla="*/ 8490 h 11066"/>
              <a:gd name="connsiteX2" fmla="*/ 6243 w 12284"/>
              <a:gd name="connsiteY2" fmla="*/ 11062 h 11066"/>
              <a:gd name="connsiteX3" fmla="*/ 11847 w 12284"/>
              <a:gd name="connsiteY3" fmla="*/ 7962 h 11066"/>
              <a:gd name="connsiteX4" fmla="*/ 11174 w 12284"/>
              <a:gd name="connsiteY4" fmla="*/ 2148 h 11066"/>
              <a:gd name="connsiteX5" fmla="*/ 5264 w 12284"/>
              <a:gd name="connsiteY5" fmla="*/ 15 h 11066"/>
              <a:gd name="connsiteX6" fmla="*/ 825 w 12284"/>
              <a:gd name="connsiteY6" fmla="*/ 2379 h 11066"/>
              <a:gd name="connsiteX0" fmla="*/ 825 w 12395"/>
              <a:gd name="connsiteY0" fmla="*/ 2378 h 11065"/>
              <a:gd name="connsiteX1" fmla="*/ 505 w 12395"/>
              <a:gd name="connsiteY1" fmla="*/ 8489 h 11065"/>
              <a:gd name="connsiteX2" fmla="*/ 6243 w 12395"/>
              <a:gd name="connsiteY2" fmla="*/ 11061 h 11065"/>
              <a:gd name="connsiteX3" fmla="*/ 11847 w 12395"/>
              <a:gd name="connsiteY3" fmla="*/ 7961 h 11065"/>
              <a:gd name="connsiteX4" fmla="*/ 11174 w 12395"/>
              <a:gd name="connsiteY4" fmla="*/ 2147 h 11065"/>
              <a:gd name="connsiteX5" fmla="*/ 5264 w 12395"/>
              <a:gd name="connsiteY5" fmla="*/ 14 h 11065"/>
              <a:gd name="connsiteX6" fmla="*/ 825 w 12395"/>
              <a:gd name="connsiteY6" fmla="*/ 2378 h 11065"/>
              <a:gd name="connsiteX0" fmla="*/ 825 w 12368"/>
              <a:gd name="connsiteY0" fmla="*/ 2387 h 11074"/>
              <a:gd name="connsiteX1" fmla="*/ 505 w 12368"/>
              <a:gd name="connsiteY1" fmla="*/ 8498 h 11074"/>
              <a:gd name="connsiteX2" fmla="*/ 6243 w 12368"/>
              <a:gd name="connsiteY2" fmla="*/ 11070 h 11074"/>
              <a:gd name="connsiteX3" fmla="*/ 11847 w 12368"/>
              <a:gd name="connsiteY3" fmla="*/ 7970 h 11074"/>
              <a:gd name="connsiteX4" fmla="*/ 11174 w 12368"/>
              <a:gd name="connsiteY4" fmla="*/ 2156 h 11074"/>
              <a:gd name="connsiteX5" fmla="*/ 5264 w 12368"/>
              <a:gd name="connsiteY5" fmla="*/ 23 h 11074"/>
              <a:gd name="connsiteX6" fmla="*/ 825 w 12368"/>
              <a:gd name="connsiteY6" fmla="*/ 2387 h 11074"/>
              <a:gd name="connsiteX0" fmla="*/ 825 w 12368"/>
              <a:gd name="connsiteY0" fmla="*/ 2387 h 11071"/>
              <a:gd name="connsiteX1" fmla="*/ 505 w 12368"/>
              <a:gd name="connsiteY1" fmla="*/ 8498 h 11071"/>
              <a:gd name="connsiteX2" fmla="*/ 6243 w 12368"/>
              <a:gd name="connsiteY2" fmla="*/ 11070 h 11071"/>
              <a:gd name="connsiteX3" fmla="*/ 11847 w 12368"/>
              <a:gd name="connsiteY3" fmla="*/ 7970 h 11071"/>
              <a:gd name="connsiteX4" fmla="*/ 11174 w 12368"/>
              <a:gd name="connsiteY4" fmla="*/ 2156 h 11071"/>
              <a:gd name="connsiteX5" fmla="*/ 5264 w 12368"/>
              <a:gd name="connsiteY5" fmla="*/ 23 h 11071"/>
              <a:gd name="connsiteX6" fmla="*/ 825 w 12368"/>
              <a:gd name="connsiteY6" fmla="*/ 2387 h 11071"/>
              <a:gd name="connsiteX0" fmla="*/ 802 w 12345"/>
              <a:gd name="connsiteY0" fmla="*/ 2387 h 11071"/>
              <a:gd name="connsiteX1" fmla="*/ 482 w 12345"/>
              <a:gd name="connsiteY1" fmla="*/ 8498 h 11071"/>
              <a:gd name="connsiteX2" fmla="*/ 6220 w 12345"/>
              <a:gd name="connsiteY2" fmla="*/ 11070 h 11071"/>
              <a:gd name="connsiteX3" fmla="*/ 11824 w 12345"/>
              <a:gd name="connsiteY3" fmla="*/ 7970 h 11071"/>
              <a:gd name="connsiteX4" fmla="*/ 11151 w 12345"/>
              <a:gd name="connsiteY4" fmla="*/ 2156 h 11071"/>
              <a:gd name="connsiteX5" fmla="*/ 5241 w 12345"/>
              <a:gd name="connsiteY5" fmla="*/ 23 h 11071"/>
              <a:gd name="connsiteX6" fmla="*/ 802 w 12345"/>
              <a:gd name="connsiteY6" fmla="*/ 2387 h 11071"/>
              <a:gd name="connsiteX0" fmla="*/ 917 w 12460"/>
              <a:gd name="connsiteY0" fmla="*/ 2387 h 11071"/>
              <a:gd name="connsiteX1" fmla="*/ 597 w 12460"/>
              <a:gd name="connsiteY1" fmla="*/ 8498 h 11071"/>
              <a:gd name="connsiteX2" fmla="*/ 6335 w 12460"/>
              <a:gd name="connsiteY2" fmla="*/ 11070 h 11071"/>
              <a:gd name="connsiteX3" fmla="*/ 11939 w 12460"/>
              <a:gd name="connsiteY3" fmla="*/ 7970 h 11071"/>
              <a:gd name="connsiteX4" fmla="*/ 11266 w 12460"/>
              <a:gd name="connsiteY4" fmla="*/ 2156 h 11071"/>
              <a:gd name="connsiteX5" fmla="*/ 5356 w 12460"/>
              <a:gd name="connsiteY5" fmla="*/ 23 h 11071"/>
              <a:gd name="connsiteX6" fmla="*/ 917 w 12460"/>
              <a:gd name="connsiteY6" fmla="*/ 2387 h 11071"/>
              <a:gd name="connsiteX0" fmla="*/ 917 w 12460"/>
              <a:gd name="connsiteY0" fmla="*/ 2387 h 11071"/>
              <a:gd name="connsiteX1" fmla="*/ 597 w 12460"/>
              <a:gd name="connsiteY1" fmla="*/ 8498 h 11071"/>
              <a:gd name="connsiteX2" fmla="*/ 6335 w 12460"/>
              <a:gd name="connsiteY2" fmla="*/ 11070 h 11071"/>
              <a:gd name="connsiteX3" fmla="*/ 11939 w 12460"/>
              <a:gd name="connsiteY3" fmla="*/ 7970 h 11071"/>
              <a:gd name="connsiteX4" fmla="*/ 11266 w 12460"/>
              <a:gd name="connsiteY4" fmla="*/ 2156 h 11071"/>
              <a:gd name="connsiteX5" fmla="*/ 5356 w 12460"/>
              <a:gd name="connsiteY5" fmla="*/ 23 h 11071"/>
              <a:gd name="connsiteX6" fmla="*/ 917 w 12460"/>
              <a:gd name="connsiteY6" fmla="*/ 2387 h 11071"/>
              <a:gd name="connsiteX0" fmla="*/ 803 w 12262"/>
              <a:gd name="connsiteY0" fmla="*/ 2297 h 10981"/>
              <a:gd name="connsiteX1" fmla="*/ 483 w 12262"/>
              <a:gd name="connsiteY1" fmla="*/ 8408 h 10981"/>
              <a:gd name="connsiteX2" fmla="*/ 6221 w 12262"/>
              <a:gd name="connsiteY2" fmla="*/ 10980 h 10981"/>
              <a:gd name="connsiteX3" fmla="*/ 11825 w 12262"/>
              <a:gd name="connsiteY3" fmla="*/ 7880 h 10981"/>
              <a:gd name="connsiteX4" fmla="*/ 11152 w 12262"/>
              <a:gd name="connsiteY4" fmla="*/ 2066 h 10981"/>
              <a:gd name="connsiteX5" fmla="*/ 5264 w 12262"/>
              <a:gd name="connsiteY5" fmla="*/ 16 h 10981"/>
              <a:gd name="connsiteX6" fmla="*/ 803 w 12262"/>
              <a:gd name="connsiteY6" fmla="*/ 2297 h 10981"/>
              <a:gd name="connsiteX0" fmla="*/ 803 w 12262"/>
              <a:gd name="connsiteY0" fmla="*/ 2282 h 10966"/>
              <a:gd name="connsiteX1" fmla="*/ 483 w 12262"/>
              <a:gd name="connsiteY1" fmla="*/ 8393 h 10966"/>
              <a:gd name="connsiteX2" fmla="*/ 6221 w 12262"/>
              <a:gd name="connsiteY2" fmla="*/ 10965 h 10966"/>
              <a:gd name="connsiteX3" fmla="*/ 11825 w 12262"/>
              <a:gd name="connsiteY3" fmla="*/ 7865 h 10966"/>
              <a:gd name="connsiteX4" fmla="*/ 11152 w 12262"/>
              <a:gd name="connsiteY4" fmla="*/ 2051 h 10966"/>
              <a:gd name="connsiteX5" fmla="*/ 5264 w 12262"/>
              <a:gd name="connsiteY5" fmla="*/ 1 h 10966"/>
              <a:gd name="connsiteX6" fmla="*/ 803 w 12262"/>
              <a:gd name="connsiteY6" fmla="*/ 2282 h 10966"/>
              <a:gd name="connsiteX0" fmla="*/ 825 w 12264"/>
              <a:gd name="connsiteY0" fmla="*/ 2420 h 11104"/>
              <a:gd name="connsiteX1" fmla="*/ 505 w 12264"/>
              <a:gd name="connsiteY1" fmla="*/ 8531 h 11104"/>
              <a:gd name="connsiteX2" fmla="*/ 6243 w 12264"/>
              <a:gd name="connsiteY2" fmla="*/ 11103 h 11104"/>
              <a:gd name="connsiteX3" fmla="*/ 11847 w 12264"/>
              <a:gd name="connsiteY3" fmla="*/ 8003 h 11104"/>
              <a:gd name="connsiteX4" fmla="*/ 11174 w 12264"/>
              <a:gd name="connsiteY4" fmla="*/ 2189 h 11104"/>
              <a:gd name="connsiteX5" fmla="*/ 5764 w 12264"/>
              <a:gd name="connsiteY5" fmla="*/ 0 h 11104"/>
              <a:gd name="connsiteX6" fmla="*/ 825 w 12264"/>
              <a:gd name="connsiteY6" fmla="*/ 2420 h 11104"/>
              <a:gd name="connsiteX0" fmla="*/ 825 w 12351"/>
              <a:gd name="connsiteY0" fmla="*/ 2420 h 11104"/>
              <a:gd name="connsiteX1" fmla="*/ 505 w 12351"/>
              <a:gd name="connsiteY1" fmla="*/ 8531 h 11104"/>
              <a:gd name="connsiteX2" fmla="*/ 6243 w 12351"/>
              <a:gd name="connsiteY2" fmla="*/ 11103 h 11104"/>
              <a:gd name="connsiteX3" fmla="*/ 11847 w 12351"/>
              <a:gd name="connsiteY3" fmla="*/ 8003 h 11104"/>
              <a:gd name="connsiteX4" fmla="*/ 11174 w 12351"/>
              <a:gd name="connsiteY4" fmla="*/ 2189 h 11104"/>
              <a:gd name="connsiteX5" fmla="*/ 5764 w 12351"/>
              <a:gd name="connsiteY5" fmla="*/ 0 h 11104"/>
              <a:gd name="connsiteX6" fmla="*/ 825 w 12351"/>
              <a:gd name="connsiteY6" fmla="*/ 2420 h 11104"/>
              <a:gd name="connsiteX0" fmla="*/ 825 w 12372"/>
              <a:gd name="connsiteY0" fmla="*/ 2420 h 11104"/>
              <a:gd name="connsiteX1" fmla="*/ 505 w 12372"/>
              <a:gd name="connsiteY1" fmla="*/ 8531 h 11104"/>
              <a:gd name="connsiteX2" fmla="*/ 6243 w 12372"/>
              <a:gd name="connsiteY2" fmla="*/ 11103 h 11104"/>
              <a:gd name="connsiteX3" fmla="*/ 11847 w 12372"/>
              <a:gd name="connsiteY3" fmla="*/ 8003 h 11104"/>
              <a:gd name="connsiteX4" fmla="*/ 11174 w 12372"/>
              <a:gd name="connsiteY4" fmla="*/ 2189 h 11104"/>
              <a:gd name="connsiteX5" fmla="*/ 5764 w 12372"/>
              <a:gd name="connsiteY5" fmla="*/ 0 h 11104"/>
              <a:gd name="connsiteX6" fmla="*/ 825 w 12372"/>
              <a:gd name="connsiteY6" fmla="*/ 2420 h 11104"/>
              <a:gd name="connsiteX0" fmla="*/ 850 w 12397"/>
              <a:gd name="connsiteY0" fmla="*/ 2281 h 11104"/>
              <a:gd name="connsiteX1" fmla="*/ 530 w 12397"/>
              <a:gd name="connsiteY1" fmla="*/ 8531 h 11104"/>
              <a:gd name="connsiteX2" fmla="*/ 6268 w 12397"/>
              <a:gd name="connsiteY2" fmla="*/ 11103 h 11104"/>
              <a:gd name="connsiteX3" fmla="*/ 11872 w 12397"/>
              <a:gd name="connsiteY3" fmla="*/ 8003 h 11104"/>
              <a:gd name="connsiteX4" fmla="*/ 11199 w 12397"/>
              <a:gd name="connsiteY4" fmla="*/ 2189 h 11104"/>
              <a:gd name="connsiteX5" fmla="*/ 5789 w 12397"/>
              <a:gd name="connsiteY5" fmla="*/ 0 h 11104"/>
              <a:gd name="connsiteX6" fmla="*/ 850 w 12397"/>
              <a:gd name="connsiteY6" fmla="*/ 2281 h 11104"/>
              <a:gd name="connsiteX0" fmla="*/ 850 w 12397"/>
              <a:gd name="connsiteY0" fmla="*/ 2281 h 11104"/>
              <a:gd name="connsiteX1" fmla="*/ 530 w 12397"/>
              <a:gd name="connsiteY1" fmla="*/ 8531 h 11104"/>
              <a:gd name="connsiteX2" fmla="*/ 6268 w 12397"/>
              <a:gd name="connsiteY2" fmla="*/ 11103 h 11104"/>
              <a:gd name="connsiteX3" fmla="*/ 11872 w 12397"/>
              <a:gd name="connsiteY3" fmla="*/ 8003 h 11104"/>
              <a:gd name="connsiteX4" fmla="*/ 11199 w 12397"/>
              <a:gd name="connsiteY4" fmla="*/ 2189 h 11104"/>
              <a:gd name="connsiteX5" fmla="*/ 5789 w 12397"/>
              <a:gd name="connsiteY5" fmla="*/ 0 h 11104"/>
              <a:gd name="connsiteX6" fmla="*/ 850 w 12397"/>
              <a:gd name="connsiteY6" fmla="*/ 2281 h 11104"/>
              <a:gd name="connsiteX0" fmla="*/ 826 w 12373"/>
              <a:gd name="connsiteY0" fmla="*/ 2281 h 11104"/>
              <a:gd name="connsiteX1" fmla="*/ 506 w 12373"/>
              <a:gd name="connsiteY1" fmla="*/ 8531 h 11104"/>
              <a:gd name="connsiteX2" fmla="*/ 6244 w 12373"/>
              <a:gd name="connsiteY2" fmla="*/ 11103 h 11104"/>
              <a:gd name="connsiteX3" fmla="*/ 11848 w 12373"/>
              <a:gd name="connsiteY3" fmla="*/ 8003 h 11104"/>
              <a:gd name="connsiteX4" fmla="*/ 11175 w 12373"/>
              <a:gd name="connsiteY4" fmla="*/ 2189 h 11104"/>
              <a:gd name="connsiteX5" fmla="*/ 5765 w 12373"/>
              <a:gd name="connsiteY5" fmla="*/ 0 h 11104"/>
              <a:gd name="connsiteX6" fmla="*/ 826 w 12373"/>
              <a:gd name="connsiteY6" fmla="*/ 2281 h 11104"/>
              <a:gd name="connsiteX0" fmla="*/ 853 w 12397"/>
              <a:gd name="connsiteY0" fmla="*/ 2281 h 11160"/>
              <a:gd name="connsiteX1" fmla="*/ 533 w 12397"/>
              <a:gd name="connsiteY1" fmla="*/ 8531 h 11160"/>
              <a:gd name="connsiteX2" fmla="*/ 6314 w 12397"/>
              <a:gd name="connsiteY2" fmla="*/ 11159 h 11160"/>
              <a:gd name="connsiteX3" fmla="*/ 11875 w 12397"/>
              <a:gd name="connsiteY3" fmla="*/ 8003 h 11160"/>
              <a:gd name="connsiteX4" fmla="*/ 11202 w 12397"/>
              <a:gd name="connsiteY4" fmla="*/ 2189 h 11160"/>
              <a:gd name="connsiteX5" fmla="*/ 5792 w 12397"/>
              <a:gd name="connsiteY5" fmla="*/ 0 h 11160"/>
              <a:gd name="connsiteX6" fmla="*/ 853 w 12397"/>
              <a:gd name="connsiteY6" fmla="*/ 2281 h 11160"/>
              <a:gd name="connsiteX0" fmla="*/ 853 w 12397"/>
              <a:gd name="connsiteY0" fmla="*/ 2281 h 11160"/>
              <a:gd name="connsiteX1" fmla="*/ 533 w 12397"/>
              <a:gd name="connsiteY1" fmla="*/ 8531 h 11160"/>
              <a:gd name="connsiteX2" fmla="*/ 6314 w 12397"/>
              <a:gd name="connsiteY2" fmla="*/ 11159 h 11160"/>
              <a:gd name="connsiteX3" fmla="*/ 11875 w 12397"/>
              <a:gd name="connsiteY3" fmla="*/ 8003 h 11160"/>
              <a:gd name="connsiteX4" fmla="*/ 11202 w 12397"/>
              <a:gd name="connsiteY4" fmla="*/ 2189 h 11160"/>
              <a:gd name="connsiteX5" fmla="*/ 5792 w 12397"/>
              <a:gd name="connsiteY5" fmla="*/ 0 h 11160"/>
              <a:gd name="connsiteX6" fmla="*/ 853 w 12397"/>
              <a:gd name="connsiteY6" fmla="*/ 2281 h 11160"/>
              <a:gd name="connsiteX0" fmla="*/ 853 w 12397"/>
              <a:gd name="connsiteY0" fmla="*/ 2281 h 11160"/>
              <a:gd name="connsiteX1" fmla="*/ 533 w 12397"/>
              <a:gd name="connsiteY1" fmla="*/ 8531 h 11160"/>
              <a:gd name="connsiteX2" fmla="*/ 6314 w 12397"/>
              <a:gd name="connsiteY2" fmla="*/ 11159 h 11160"/>
              <a:gd name="connsiteX3" fmla="*/ 11875 w 12397"/>
              <a:gd name="connsiteY3" fmla="*/ 8003 h 11160"/>
              <a:gd name="connsiteX4" fmla="*/ 11202 w 12397"/>
              <a:gd name="connsiteY4" fmla="*/ 2189 h 11160"/>
              <a:gd name="connsiteX5" fmla="*/ 5792 w 12397"/>
              <a:gd name="connsiteY5" fmla="*/ 0 h 11160"/>
              <a:gd name="connsiteX6" fmla="*/ 853 w 12397"/>
              <a:gd name="connsiteY6" fmla="*/ 2281 h 11160"/>
              <a:gd name="connsiteX0" fmla="*/ 853 w 12393"/>
              <a:gd name="connsiteY0" fmla="*/ 2281 h 11160"/>
              <a:gd name="connsiteX1" fmla="*/ 533 w 12393"/>
              <a:gd name="connsiteY1" fmla="*/ 8531 h 11160"/>
              <a:gd name="connsiteX2" fmla="*/ 6314 w 12393"/>
              <a:gd name="connsiteY2" fmla="*/ 11159 h 11160"/>
              <a:gd name="connsiteX3" fmla="*/ 11875 w 12393"/>
              <a:gd name="connsiteY3" fmla="*/ 8003 h 11160"/>
              <a:gd name="connsiteX4" fmla="*/ 11202 w 12393"/>
              <a:gd name="connsiteY4" fmla="*/ 2189 h 11160"/>
              <a:gd name="connsiteX5" fmla="*/ 5792 w 12393"/>
              <a:gd name="connsiteY5" fmla="*/ 0 h 11160"/>
              <a:gd name="connsiteX6" fmla="*/ 853 w 12393"/>
              <a:gd name="connsiteY6" fmla="*/ 2281 h 11160"/>
              <a:gd name="connsiteX0" fmla="*/ 853 w 12387"/>
              <a:gd name="connsiteY0" fmla="*/ 2281 h 11160"/>
              <a:gd name="connsiteX1" fmla="*/ 533 w 12387"/>
              <a:gd name="connsiteY1" fmla="*/ 8531 h 11160"/>
              <a:gd name="connsiteX2" fmla="*/ 6314 w 12387"/>
              <a:gd name="connsiteY2" fmla="*/ 11159 h 11160"/>
              <a:gd name="connsiteX3" fmla="*/ 11875 w 12387"/>
              <a:gd name="connsiteY3" fmla="*/ 8003 h 11160"/>
              <a:gd name="connsiteX4" fmla="*/ 11202 w 12387"/>
              <a:gd name="connsiteY4" fmla="*/ 2189 h 11160"/>
              <a:gd name="connsiteX5" fmla="*/ 5792 w 12387"/>
              <a:gd name="connsiteY5" fmla="*/ 0 h 11160"/>
              <a:gd name="connsiteX6" fmla="*/ 853 w 12387"/>
              <a:gd name="connsiteY6" fmla="*/ 2281 h 11160"/>
              <a:gd name="connsiteX0" fmla="*/ 853 w 12508"/>
              <a:gd name="connsiteY0" fmla="*/ 2281 h 11160"/>
              <a:gd name="connsiteX1" fmla="*/ 533 w 12508"/>
              <a:gd name="connsiteY1" fmla="*/ 8531 h 11160"/>
              <a:gd name="connsiteX2" fmla="*/ 6314 w 12508"/>
              <a:gd name="connsiteY2" fmla="*/ 11159 h 11160"/>
              <a:gd name="connsiteX3" fmla="*/ 11875 w 12508"/>
              <a:gd name="connsiteY3" fmla="*/ 8003 h 11160"/>
              <a:gd name="connsiteX4" fmla="*/ 11202 w 12508"/>
              <a:gd name="connsiteY4" fmla="*/ 2189 h 11160"/>
              <a:gd name="connsiteX5" fmla="*/ 5792 w 12508"/>
              <a:gd name="connsiteY5" fmla="*/ 0 h 11160"/>
              <a:gd name="connsiteX6" fmla="*/ 853 w 12508"/>
              <a:gd name="connsiteY6" fmla="*/ 2281 h 11160"/>
              <a:gd name="connsiteX0" fmla="*/ 853 w 12511"/>
              <a:gd name="connsiteY0" fmla="*/ 2283 h 11162"/>
              <a:gd name="connsiteX1" fmla="*/ 533 w 12511"/>
              <a:gd name="connsiteY1" fmla="*/ 8533 h 11162"/>
              <a:gd name="connsiteX2" fmla="*/ 6314 w 12511"/>
              <a:gd name="connsiteY2" fmla="*/ 11161 h 11162"/>
              <a:gd name="connsiteX3" fmla="*/ 11875 w 12511"/>
              <a:gd name="connsiteY3" fmla="*/ 8005 h 11162"/>
              <a:gd name="connsiteX4" fmla="*/ 11441 w 12511"/>
              <a:gd name="connsiteY4" fmla="*/ 2636 h 11162"/>
              <a:gd name="connsiteX5" fmla="*/ 5792 w 12511"/>
              <a:gd name="connsiteY5" fmla="*/ 2 h 11162"/>
              <a:gd name="connsiteX6" fmla="*/ 853 w 12511"/>
              <a:gd name="connsiteY6" fmla="*/ 2283 h 11162"/>
              <a:gd name="connsiteX0" fmla="*/ 853 w 12383"/>
              <a:gd name="connsiteY0" fmla="*/ 2118 h 10997"/>
              <a:gd name="connsiteX1" fmla="*/ 533 w 12383"/>
              <a:gd name="connsiteY1" fmla="*/ 8368 h 10997"/>
              <a:gd name="connsiteX2" fmla="*/ 6314 w 12383"/>
              <a:gd name="connsiteY2" fmla="*/ 10996 h 10997"/>
              <a:gd name="connsiteX3" fmla="*/ 11875 w 12383"/>
              <a:gd name="connsiteY3" fmla="*/ 7840 h 10997"/>
              <a:gd name="connsiteX4" fmla="*/ 11441 w 12383"/>
              <a:gd name="connsiteY4" fmla="*/ 2471 h 10997"/>
              <a:gd name="connsiteX5" fmla="*/ 5792 w 12383"/>
              <a:gd name="connsiteY5" fmla="*/ 4 h 10997"/>
              <a:gd name="connsiteX6" fmla="*/ 853 w 12383"/>
              <a:gd name="connsiteY6" fmla="*/ 2118 h 10997"/>
              <a:gd name="connsiteX0" fmla="*/ 1040 w 12570"/>
              <a:gd name="connsiteY0" fmla="*/ 2118 h 11002"/>
              <a:gd name="connsiteX1" fmla="*/ 459 w 12570"/>
              <a:gd name="connsiteY1" fmla="*/ 8451 h 11002"/>
              <a:gd name="connsiteX2" fmla="*/ 6501 w 12570"/>
              <a:gd name="connsiteY2" fmla="*/ 10996 h 11002"/>
              <a:gd name="connsiteX3" fmla="*/ 12062 w 12570"/>
              <a:gd name="connsiteY3" fmla="*/ 7840 h 11002"/>
              <a:gd name="connsiteX4" fmla="*/ 11628 w 12570"/>
              <a:gd name="connsiteY4" fmla="*/ 2471 h 11002"/>
              <a:gd name="connsiteX5" fmla="*/ 5979 w 12570"/>
              <a:gd name="connsiteY5" fmla="*/ 4 h 11002"/>
              <a:gd name="connsiteX6" fmla="*/ 1040 w 12570"/>
              <a:gd name="connsiteY6" fmla="*/ 2118 h 11002"/>
              <a:gd name="connsiteX0" fmla="*/ 1117 w 12647"/>
              <a:gd name="connsiteY0" fmla="*/ 2118 h 11002"/>
              <a:gd name="connsiteX1" fmla="*/ 536 w 12647"/>
              <a:gd name="connsiteY1" fmla="*/ 8451 h 11002"/>
              <a:gd name="connsiteX2" fmla="*/ 6578 w 12647"/>
              <a:gd name="connsiteY2" fmla="*/ 10996 h 11002"/>
              <a:gd name="connsiteX3" fmla="*/ 12139 w 12647"/>
              <a:gd name="connsiteY3" fmla="*/ 7840 h 11002"/>
              <a:gd name="connsiteX4" fmla="*/ 11705 w 12647"/>
              <a:gd name="connsiteY4" fmla="*/ 2471 h 11002"/>
              <a:gd name="connsiteX5" fmla="*/ 6056 w 12647"/>
              <a:gd name="connsiteY5" fmla="*/ 4 h 11002"/>
              <a:gd name="connsiteX6" fmla="*/ 1117 w 12647"/>
              <a:gd name="connsiteY6" fmla="*/ 2118 h 11002"/>
              <a:gd name="connsiteX0" fmla="*/ 1105 w 12635"/>
              <a:gd name="connsiteY0" fmla="*/ 2118 h 11005"/>
              <a:gd name="connsiteX1" fmla="*/ 524 w 12635"/>
              <a:gd name="connsiteY1" fmla="*/ 8451 h 11005"/>
              <a:gd name="connsiteX2" fmla="*/ 6566 w 12635"/>
              <a:gd name="connsiteY2" fmla="*/ 10996 h 11005"/>
              <a:gd name="connsiteX3" fmla="*/ 12127 w 12635"/>
              <a:gd name="connsiteY3" fmla="*/ 7840 h 11005"/>
              <a:gd name="connsiteX4" fmla="*/ 11693 w 12635"/>
              <a:gd name="connsiteY4" fmla="*/ 2471 h 11005"/>
              <a:gd name="connsiteX5" fmla="*/ 6044 w 12635"/>
              <a:gd name="connsiteY5" fmla="*/ 4 h 11005"/>
              <a:gd name="connsiteX6" fmla="*/ 1105 w 12635"/>
              <a:gd name="connsiteY6" fmla="*/ 2118 h 11005"/>
              <a:gd name="connsiteX0" fmla="*/ 1049 w 12571"/>
              <a:gd name="connsiteY0" fmla="*/ 2118 h 11168"/>
              <a:gd name="connsiteX1" fmla="*/ 468 w 12571"/>
              <a:gd name="connsiteY1" fmla="*/ 8451 h 11168"/>
              <a:gd name="connsiteX2" fmla="*/ 6619 w 12571"/>
              <a:gd name="connsiteY2" fmla="*/ 11163 h 11168"/>
              <a:gd name="connsiteX3" fmla="*/ 12071 w 12571"/>
              <a:gd name="connsiteY3" fmla="*/ 7840 h 11168"/>
              <a:gd name="connsiteX4" fmla="*/ 11637 w 12571"/>
              <a:gd name="connsiteY4" fmla="*/ 2471 h 11168"/>
              <a:gd name="connsiteX5" fmla="*/ 5988 w 12571"/>
              <a:gd name="connsiteY5" fmla="*/ 4 h 11168"/>
              <a:gd name="connsiteX6" fmla="*/ 1049 w 12571"/>
              <a:gd name="connsiteY6" fmla="*/ 2118 h 11168"/>
              <a:gd name="connsiteX0" fmla="*/ 1022 w 12544"/>
              <a:gd name="connsiteY0" fmla="*/ 2118 h 11170"/>
              <a:gd name="connsiteX1" fmla="*/ 441 w 12544"/>
              <a:gd name="connsiteY1" fmla="*/ 8451 h 11170"/>
              <a:gd name="connsiteX2" fmla="*/ 6592 w 12544"/>
              <a:gd name="connsiteY2" fmla="*/ 11163 h 11170"/>
              <a:gd name="connsiteX3" fmla="*/ 12044 w 12544"/>
              <a:gd name="connsiteY3" fmla="*/ 7840 h 11170"/>
              <a:gd name="connsiteX4" fmla="*/ 11610 w 12544"/>
              <a:gd name="connsiteY4" fmla="*/ 2471 h 11170"/>
              <a:gd name="connsiteX5" fmla="*/ 5961 w 12544"/>
              <a:gd name="connsiteY5" fmla="*/ 4 h 11170"/>
              <a:gd name="connsiteX6" fmla="*/ 1022 w 12544"/>
              <a:gd name="connsiteY6" fmla="*/ 2118 h 11170"/>
              <a:gd name="connsiteX0" fmla="*/ 1022 w 12516"/>
              <a:gd name="connsiteY0" fmla="*/ 2118 h 11170"/>
              <a:gd name="connsiteX1" fmla="*/ 441 w 12516"/>
              <a:gd name="connsiteY1" fmla="*/ 8451 h 11170"/>
              <a:gd name="connsiteX2" fmla="*/ 6592 w 12516"/>
              <a:gd name="connsiteY2" fmla="*/ 11163 h 11170"/>
              <a:gd name="connsiteX3" fmla="*/ 12044 w 12516"/>
              <a:gd name="connsiteY3" fmla="*/ 7840 h 11170"/>
              <a:gd name="connsiteX4" fmla="*/ 11610 w 12516"/>
              <a:gd name="connsiteY4" fmla="*/ 2471 h 11170"/>
              <a:gd name="connsiteX5" fmla="*/ 5961 w 12516"/>
              <a:gd name="connsiteY5" fmla="*/ 4 h 11170"/>
              <a:gd name="connsiteX6" fmla="*/ 1022 w 12516"/>
              <a:gd name="connsiteY6" fmla="*/ 2118 h 11170"/>
              <a:gd name="connsiteX0" fmla="*/ 1022 w 12502"/>
              <a:gd name="connsiteY0" fmla="*/ 2118 h 11170"/>
              <a:gd name="connsiteX1" fmla="*/ 441 w 12502"/>
              <a:gd name="connsiteY1" fmla="*/ 8451 h 11170"/>
              <a:gd name="connsiteX2" fmla="*/ 6592 w 12502"/>
              <a:gd name="connsiteY2" fmla="*/ 11163 h 11170"/>
              <a:gd name="connsiteX3" fmla="*/ 12044 w 12502"/>
              <a:gd name="connsiteY3" fmla="*/ 7840 h 11170"/>
              <a:gd name="connsiteX4" fmla="*/ 11610 w 12502"/>
              <a:gd name="connsiteY4" fmla="*/ 2471 h 11170"/>
              <a:gd name="connsiteX5" fmla="*/ 5961 w 12502"/>
              <a:gd name="connsiteY5" fmla="*/ 4 h 11170"/>
              <a:gd name="connsiteX6" fmla="*/ 1022 w 12502"/>
              <a:gd name="connsiteY6" fmla="*/ 2118 h 11170"/>
              <a:gd name="connsiteX0" fmla="*/ 955 w 12587"/>
              <a:gd name="connsiteY0" fmla="*/ 2090 h 11168"/>
              <a:gd name="connsiteX1" fmla="*/ 526 w 12587"/>
              <a:gd name="connsiteY1" fmla="*/ 8451 h 11168"/>
              <a:gd name="connsiteX2" fmla="*/ 6677 w 12587"/>
              <a:gd name="connsiteY2" fmla="*/ 11163 h 11168"/>
              <a:gd name="connsiteX3" fmla="*/ 12129 w 12587"/>
              <a:gd name="connsiteY3" fmla="*/ 7840 h 11168"/>
              <a:gd name="connsiteX4" fmla="*/ 11695 w 12587"/>
              <a:gd name="connsiteY4" fmla="*/ 2471 h 11168"/>
              <a:gd name="connsiteX5" fmla="*/ 6046 w 12587"/>
              <a:gd name="connsiteY5" fmla="*/ 4 h 11168"/>
              <a:gd name="connsiteX6" fmla="*/ 955 w 12587"/>
              <a:gd name="connsiteY6" fmla="*/ 2090 h 11168"/>
              <a:gd name="connsiteX0" fmla="*/ 1032 w 12664"/>
              <a:gd name="connsiteY0" fmla="*/ 2090 h 11168"/>
              <a:gd name="connsiteX1" fmla="*/ 603 w 12664"/>
              <a:gd name="connsiteY1" fmla="*/ 8451 h 11168"/>
              <a:gd name="connsiteX2" fmla="*/ 6754 w 12664"/>
              <a:gd name="connsiteY2" fmla="*/ 11163 h 11168"/>
              <a:gd name="connsiteX3" fmla="*/ 12206 w 12664"/>
              <a:gd name="connsiteY3" fmla="*/ 7840 h 11168"/>
              <a:gd name="connsiteX4" fmla="*/ 11772 w 12664"/>
              <a:gd name="connsiteY4" fmla="*/ 2471 h 11168"/>
              <a:gd name="connsiteX5" fmla="*/ 6123 w 12664"/>
              <a:gd name="connsiteY5" fmla="*/ 4 h 11168"/>
              <a:gd name="connsiteX6" fmla="*/ 1032 w 12664"/>
              <a:gd name="connsiteY6" fmla="*/ 2090 h 11168"/>
              <a:gd name="connsiteX0" fmla="*/ 956 w 12588"/>
              <a:gd name="connsiteY0" fmla="*/ 2090 h 11172"/>
              <a:gd name="connsiteX1" fmla="*/ 527 w 12588"/>
              <a:gd name="connsiteY1" fmla="*/ 8618 h 11172"/>
              <a:gd name="connsiteX2" fmla="*/ 6678 w 12588"/>
              <a:gd name="connsiteY2" fmla="*/ 11163 h 11172"/>
              <a:gd name="connsiteX3" fmla="*/ 12130 w 12588"/>
              <a:gd name="connsiteY3" fmla="*/ 7840 h 11172"/>
              <a:gd name="connsiteX4" fmla="*/ 11696 w 12588"/>
              <a:gd name="connsiteY4" fmla="*/ 2471 h 11172"/>
              <a:gd name="connsiteX5" fmla="*/ 6047 w 12588"/>
              <a:gd name="connsiteY5" fmla="*/ 4 h 11172"/>
              <a:gd name="connsiteX6" fmla="*/ 956 w 12588"/>
              <a:gd name="connsiteY6" fmla="*/ 2090 h 11172"/>
              <a:gd name="connsiteX0" fmla="*/ 1069 w 12701"/>
              <a:gd name="connsiteY0" fmla="*/ 2090 h 11172"/>
              <a:gd name="connsiteX1" fmla="*/ 640 w 12701"/>
              <a:gd name="connsiteY1" fmla="*/ 8618 h 11172"/>
              <a:gd name="connsiteX2" fmla="*/ 6791 w 12701"/>
              <a:gd name="connsiteY2" fmla="*/ 11163 h 11172"/>
              <a:gd name="connsiteX3" fmla="*/ 12243 w 12701"/>
              <a:gd name="connsiteY3" fmla="*/ 7840 h 11172"/>
              <a:gd name="connsiteX4" fmla="*/ 11809 w 12701"/>
              <a:gd name="connsiteY4" fmla="*/ 2471 h 11172"/>
              <a:gd name="connsiteX5" fmla="*/ 6160 w 12701"/>
              <a:gd name="connsiteY5" fmla="*/ 4 h 11172"/>
              <a:gd name="connsiteX6" fmla="*/ 1069 w 12701"/>
              <a:gd name="connsiteY6" fmla="*/ 2090 h 11172"/>
              <a:gd name="connsiteX0" fmla="*/ 1069 w 12701"/>
              <a:gd name="connsiteY0" fmla="*/ 2090 h 11177"/>
              <a:gd name="connsiteX1" fmla="*/ 640 w 12701"/>
              <a:gd name="connsiteY1" fmla="*/ 8618 h 11177"/>
              <a:gd name="connsiteX2" fmla="*/ 6791 w 12701"/>
              <a:gd name="connsiteY2" fmla="*/ 11163 h 11177"/>
              <a:gd name="connsiteX3" fmla="*/ 12243 w 12701"/>
              <a:gd name="connsiteY3" fmla="*/ 7840 h 11177"/>
              <a:gd name="connsiteX4" fmla="*/ 11809 w 12701"/>
              <a:gd name="connsiteY4" fmla="*/ 2471 h 11177"/>
              <a:gd name="connsiteX5" fmla="*/ 6160 w 12701"/>
              <a:gd name="connsiteY5" fmla="*/ 4 h 11177"/>
              <a:gd name="connsiteX6" fmla="*/ 1069 w 12701"/>
              <a:gd name="connsiteY6" fmla="*/ 2090 h 11177"/>
              <a:gd name="connsiteX0" fmla="*/ 1069 w 12701"/>
              <a:gd name="connsiteY0" fmla="*/ 2200 h 11287"/>
              <a:gd name="connsiteX1" fmla="*/ 640 w 12701"/>
              <a:gd name="connsiteY1" fmla="*/ 8728 h 11287"/>
              <a:gd name="connsiteX2" fmla="*/ 6791 w 12701"/>
              <a:gd name="connsiteY2" fmla="*/ 11273 h 11287"/>
              <a:gd name="connsiteX3" fmla="*/ 12243 w 12701"/>
              <a:gd name="connsiteY3" fmla="*/ 7950 h 11287"/>
              <a:gd name="connsiteX4" fmla="*/ 11809 w 12701"/>
              <a:gd name="connsiteY4" fmla="*/ 2581 h 11287"/>
              <a:gd name="connsiteX5" fmla="*/ 6160 w 12701"/>
              <a:gd name="connsiteY5" fmla="*/ 3 h 11287"/>
              <a:gd name="connsiteX6" fmla="*/ 1069 w 12701"/>
              <a:gd name="connsiteY6" fmla="*/ 2200 h 11287"/>
              <a:gd name="connsiteX0" fmla="*/ 1069 w 12701"/>
              <a:gd name="connsiteY0" fmla="*/ 2208 h 11295"/>
              <a:gd name="connsiteX1" fmla="*/ 640 w 12701"/>
              <a:gd name="connsiteY1" fmla="*/ 8736 h 11295"/>
              <a:gd name="connsiteX2" fmla="*/ 6791 w 12701"/>
              <a:gd name="connsiteY2" fmla="*/ 11281 h 11295"/>
              <a:gd name="connsiteX3" fmla="*/ 12243 w 12701"/>
              <a:gd name="connsiteY3" fmla="*/ 7958 h 11295"/>
              <a:gd name="connsiteX4" fmla="*/ 11809 w 12701"/>
              <a:gd name="connsiteY4" fmla="*/ 2589 h 11295"/>
              <a:gd name="connsiteX5" fmla="*/ 6160 w 12701"/>
              <a:gd name="connsiteY5" fmla="*/ 11 h 11295"/>
              <a:gd name="connsiteX6" fmla="*/ 1069 w 12701"/>
              <a:gd name="connsiteY6" fmla="*/ 2208 h 11295"/>
              <a:gd name="connsiteX0" fmla="*/ 1069 w 12701"/>
              <a:gd name="connsiteY0" fmla="*/ 2204 h 11291"/>
              <a:gd name="connsiteX1" fmla="*/ 640 w 12701"/>
              <a:gd name="connsiteY1" fmla="*/ 8732 h 11291"/>
              <a:gd name="connsiteX2" fmla="*/ 6791 w 12701"/>
              <a:gd name="connsiteY2" fmla="*/ 11277 h 11291"/>
              <a:gd name="connsiteX3" fmla="*/ 12243 w 12701"/>
              <a:gd name="connsiteY3" fmla="*/ 7954 h 11291"/>
              <a:gd name="connsiteX4" fmla="*/ 11809 w 12701"/>
              <a:gd name="connsiteY4" fmla="*/ 2585 h 11291"/>
              <a:gd name="connsiteX5" fmla="*/ 6160 w 12701"/>
              <a:gd name="connsiteY5" fmla="*/ 7 h 11291"/>
              <a:gd name="connsiteX6" fmla="*/ 1069 w 12701"/>
              <a:gd name="connsiteY6" fmla="*/ 2204 h 11291"/>
              <a:gd name="connsiteX0" fmla="*/ 1069 w 12845"/>
              <a:gd name="connsiteY0" fmla="*/ 2204 h 11291"/>
              <a:gd name="connsiteX1" fmla="*/ 640 w 12845"/>
              <a:gd name="connsiteY1" fmla="*/ 8732 h 11291"/>
              <a:gd name="connsiteX2" fmla="*/ 6791 w 12845"/>
              <a:gd name="connsiteY2" fmla="*/ 11277 h 11291"/>
              <a:gd name="connsiteX3" fmla="*/ 12243 w 12845"/>
              <a:gd name="connsiteY3" fmla="*/ 7954 h 11291"/>
              <a:gd name="connsiteX4" fmla="*/ 12026 w 12845"/>
              <a:gd name="connsiteY4" fmla="*/ 2752 h 11291"/>
              <a:gd name="connsiteX5" fmla="*/ 6160 w 12845"/>
              <a:gd name="connsiteY5" fmla="*/ 7 h 11291"/>
              <a:gd name="connsiteX6" fmla="*/ 1069 w 12845"/>
              <a:gd name="connsiteY6" fmla="*/ 2204 h 11291"/>
              <a:gd name="connsiteX0" fmla="*/ 1069 w 12843"/>
              <a:gd name="connsiteY0" fmla="*/ 2204 h 11291"/>
              <a:gd name="connsiteX1" fmla="*/ 640 w 12843"/>
              <a:gd name="connsiteY1" fmla="*/ 8732 h 11291"/>
              <a:gd name="connsiteX2" fmla="*/ 6791 w 12843"/>
              <a:gd name="connsiteY2" fmla="*/ 11277 h 11291"/>
              <a:gd name="connsiteX3" fmla="*/ 12243 w 12843"/>
              <a:gd name="connsiteY3" fmla="*/ 7954 h 11291"/>
              <a:gd name="connsiteX4" fmla="*/ 12026 w 12843"/>
              <a:gd name="connsiteY4" fmla="*/ 2752 h 11291"/>
              <a:gd name="connsiteX5" fmla="*/ 6160 w 12843"/>
              <a:gd name="connsiteY5" fmla="*/ 7 h 11291"/>
              <a:gd name="connsiteX6" fmla="*/ 1069 w 12843"/>
              <a:gd name="connsiteY6" fmla="*/ 2204 h 11291"/>
              <a:gd name="connsiteX0" fmla="*/ 1069 w 12913"/>
              <a:gd name="connsiteY0" fmla="*/ 2204 h 11291"/>
              <a:gd name="connsiteX1" fmla="*/ 640 w 12913"/>
              <a:gd name="connsiteY1" fmla="*/ 8732 h 11291"/>
              <a:gd name="connsiteX2" fmla="*/ 6791 w 12913"/>
              <a:gd name="connsiteY2" fmla="*/ 11277 h 11291"/>
              <a:gd name="connsiteX3" fmla="*/ 12243 w 12913"/>
              <a:gd name="connsiteY3" fmla="*/ 7954 h 11291"/>
              <a:gd name="connsiteX4" fmla="*/ 12026 w 12913"/>
              <a:gd name="connsiteY4" fmla="*/ 2752 h 11291"/>
              <a:gd name="connsiteX5" fmla="*/ 6160 w 12913"/>
              <a:gd name="connsiteY5" fmla="*/ 7 h 11291"/>
              <a:gd name="connsiteX6" fmla="*/ 1069 w 12913"/>
              <a:gd name="connsiteY6" fmla="*/ 2204 h 11291"/>
              <a:gd name="connsiteX0" fmla="*/ 1069 w 12928"/>
              <a:gd name="connsiteY0" fmla="*/ 2204 h 11293"/>
              <a:gd name="connsiteX1" fmla="*/ 640 w 12928"/>
              <a:gd name="connsiteY1" fmla="*/ 8732 h 11293"/>
              <a:gd name="connsiteX2" fmla="*/ 6791 w 12928"/>
              <a:gd name="connsiteY2" fmla="*/ 11277 h 11293"/>
              <a:gd name="connsiteX3" fmla="*/ 12373 w 12928"/>
              <a:gd name="connsiteY3" fmla="*/ 7898 h 11293"/>
              <a:gd name="connsiteX4" fmla="*/ 12026 w 12928"/>
              <a:gd name="connsiteY4" fmla="*/ 2752 h 11293"/>
              <a:gd name="connsiteX5" fmla="*/ 6160 w 12928"/>
              <a:gd name="connsiteY5" fmla="*/ 7 h 11293"/>
              <a:gd name="connsiteX6" fmla="*/ 1069 w 12928"/>
              <a:gd name="connsiteY6" fmla="*/ 2204 h 11293"/>
              <a:gd name="connsiteX0" fmla="*/ 1069 w 13029"/>
              <a:gd name="connsiteY0" fmla="*/ 2204 h 11293"/>
              <a:gd name="connsiteX1" fmla="*/ 640 w 13029"/>
              <a:gd name="connsiteY1" fmla="*/ 8732 h 11293"/>
              <a:gd name="connsiteX2" fmla="*/ 6791 w 13029"/>
              <a:gd name="connsiteY2" fmla="*/ 11277 h 11293"/>
              <a:gd name="connsiteX3" fmla="*/ 12373 w 13029"/>
              <a:gd name="connsiteY3" fmla="*/ 7898 h 11293"/>
              <a:gd name="connsiteX4" fmla="*/ 12026 w 13029"/>
              <a:gd name="connsiteY4" fmla="*/ 2752 h 11293"/>
              <a:gd name="connsiteX5" fmla="*/ 6160 w 13029"/>
              <a:gd name="connsiteY5" fmla="*/ 7 h 11293"/>
              <a:gd name="connsiteX6" fmla="*/ 1069 w 13029"/>
              <a:gd name="connsiteY6" fmla="*/ 2204 h 11293"/>
              <a:gd name="connsiteX0" fmla="*/ 1069 w 13009"/>
              <a:gd name="connsiteY0" fmla="*/ 2204 h 11293"/>
              <a:gd name="connsiteX1" fmla="*/ 640 w 13009"/>
              <a:gd name="connsiteY1" fmla="*/ 8732 h 11293"/>
              <a:gd name="connsiteX2" fmla="*/ 6791 w 13009"/>
              <a:gd name="connsiteY2" fmla="*/ 11277 h 11293"/>
              <a:gd name="connsiteX3" fmla="*/ 12373 w 13009"/>
              <a:gd name="connsiteY3" fmla="*/ 7898 h 11293"/>
              <a:gd name="connsiteX4" fmla="*/ 12026 w 13009"/>
              <a:gd name="connsiteY4" fmla="*/ 2752 h 11293"/>
              <a:gd name="connsiteX5" fmla="*/ 6160 w 13009"/>
              <a:gd name="connsiteY5" fmla="*/ 7 h 11293"/>
              <a:gd name="connsiteX6" fmla="*/ 1069 w 13009"/>
              <a:gd name="connsiteY6" fmla="*/ 2204 h 11293"/>
              <a:gd name="connsiteX0" fmla="*/ 1069 w 12999"/>
              <a:gd name="connsiteY0" fmla="*/ 2204 h 11293"/>
              <a:gd name="connsiteX1" fmla="*/ 640 w 12999"/>
              <a:gd name="connsiteY1" fmla="*/ 8732 h 11293"/>
              <a:gd name="connsiteX2" fmla="*/ 6791 w 12999"/>
              <a:gd name="connsiteY2" fmla="*/ 11277 h 11293"/>
              <a:gd name="connsiteX3" fmla="*/ 12373 w 12999"/>
              <a:gd name="connsiteY3" fmla="*/ 7898 h 11293"/>
              <a:gd name="connsiteX4" fmla="*/ 12026 w 12999"/>
              <a:gd name="connsiteY4" fmla="*/ 2752 h 11293"/>
              <a:gd name="connsiteX5" fmla="*/ 6160 w 12999"/>
              <a:gd name="connsiteY5" fmla="*/ 7 h 11293"/>
              <a:gd name="connsiteX6" fmla="*/ 1069 w 12999"/>
              <a:gd name="connsiteY6" fmla="*/ 2204 h 11293"/>
              <a:gd name="connsiteX0" fmla="*/ 1069 w 12999"/>
              <a:gd name="connsiteY0" fmla="*/ 2204 h 11292"/>
              <a:gd name="connsiteX1" fmla="*/ 640 w 12999"/>
              <a:gd name="connsiteY1" fmla="*/ 8732 h 11292"/>
              <a:gd name="connsiteX2" fmla="*/ 6791 w 12999"/>
              <a:gd name="connsiteY2" fmla="*/ 11277 h 11292"/>
              <a:gd name="connsiteX3" fmla="*/ 12373 w 12999"/>
              <a:gd name="connsiteY3" fmla="*/ 7898 h 11292"/>
              <a:gd name="connsiteX4" fmla="*/ 12026 w 12999"/>
              <a:gd name="connsiteY4" fmla="*/ 2752 h 11292"/>
              <a:gd name="connsiteX5" fmla="*/ 6160 w 12999"/>
              <a:gd name="connsiteY5" fmla="*/ 7 h 11292"/>
              <a:gd name="connsiteX6" fmla="*/ 1069 w 12999"/>
              <a:gd name="connsiteY6" fmla="*/ 2204 h 11292"/>
              <a:gd name="connsiteX0" fmla="*/ 1069 w 12999"/>
              <a:gd name="connsiteY0" fmla="*/ 2204 h 11292"/>
              <a:gd name="connsiteX1" fmla="*/ 640 w 12999"/>
              <a:gd name="connsiteY1" fmla="*/ 8732 h 11292"/>
              <a:gd name="connsiteX2" fmla="*/ 6791 w 12999"/>
              <a:gd name="connsiteY2" fmla="*/ 11277 h 11292"/>
              <a:gd name="connsiteX3" fmla="*/ 12373 w 12999"/>
              <a:gd name="connsiteY3" fmla="*/ 7898 h 11292"/>
              <a:gd name="connsiteX4" fmla="*/ 12026 w 12999"/>
              <a:gd name="connsiteY4" fmla="*/ 2752 h 11292"/>
              <a:gd name="connsiteX5" fmla="*/ 6160 w 12999"/>
              <a:gd name="connsiteY5" fmla="*/ 7 h 11292"/>
              <a:gd name="connsiteX6" fmla="*/ 1069 w 12999"/>
              <a:gd name="connsiteY6" fmla="*/ 2204 h 11292"/>
              <a:gd name="connsiteX0" fmla="*/ 1069 w 12832"/>
              <a:gd name="connsiteY0" fmla="*/ 2204 h 11277"/>
              <a:gd name="connsiteX1" fmla="*/ 640 w 12832"/>
              <a:gd name="connsiteY1" fmla="*/ 8732 h 11277"/>
              <a:gd name="connsiteX2" fmla="*/ 6791 w 12832"/>
              <a:gd name="connsiteY2" fmla="*/ 11277 h 11277"/>
              <a:gd name="connsiteX3" fmla="*/ 12092 w 12832"/>
              <a:gd name="connsiteY3" fmla="*/ 8855 h 11277"/>
              <a:gd name="connsiteX4" fmla="*/ 12026 w 12832"/>
              <a:gd name="connsiteY4" fmla="*/ 2752 h 11277"/>
              <a:gd name="connsiteX5" fmla="*/ 6160 w 12832"/>
              <a:gd name="connsiteY5" fmla="*/ 7 h 11277"/>
              <a:gd name="connsiteX6" fmla="*/ 1069 w 12832"/>
              <a:gd name="connsiteY6" fmla="*/ 2204 h 11277"/>
              <a:gd name="connsiteX0" fmla="*/ 930 w 12632"/>
              <a:gd name="connsiteY0" fmla="*/ 2204 h 11636"/>
              <a:gd name="connsiteX1" fmla="*/ 501 w 12632"/>
              <a:gd name="connsiteY1" fmla="*/ 8732 h 11636"/>
              <a:gd name="connsiteX2" fmla="*/ 6301 w 12632"/>
              <a:gd name="connsiteY2" fmla="*/ 11636 h 11636"/>
              <a:gd name="connsiteX3" fmla="*/ 11953 w 12632"/>
              <a:gd name="connsiteY3" fmla="*/ 8855 h 11636"/>
              <a:gd name="connsiteX4" fmla="*/ 11887 w 12632"/>
              <a:gd name="connsiteY4" fmla="*/ 2752 h 11636"/>
              <a:gd name="connsiteX5" fmla="*/ 6021 w 12632"/>
              <a:gd name="connsiteY5" fmla="*/ 7 h 11636"/>
              <a:gd name="connsiteX6" fmla="*/ 930 w 12632"/>
              <a:gd name="connsiteY6" fmla="*/ 2204 h 11636"/>
              <a:gd name="connsiteX0" fmla="*/ 930 w 12632"/>
              <a:gd name="connsiteY0" fmla="*/ 2204 h 11636"/>
              <a:gd name="connsiteX1" fmla="*/ 501 w 12632"/>
              <a:gd name="connsiteY1" fmla="*/ 8732 h 11636"/>
              <a:gd name="connsiteX2" fmla="*/ 6301 w 12632"/>
              <a:gd name="connsiteY2" fmla="*/ 11636 h 11636"/>
              <a:gd name="connsiteX3" fmla="*/ 11953 w 12632"/>
              <a:gd name="connsiteY3" fmla="*/ 8855 h 11636"/>
              <a:gd name="connsiteX4" fmla="*/ 11887 w 12632"/>
              <a:gd name="connsiteY4" fmla="*/ 2752 h 11636"/>
              <a:gd name="connsiteX5" fmla="*/ 6021 w 12632"/>
              <a:gd name="connsiteY5" fmla="*/ 7 h 11636"/>
              <a:gd name="connsiteX6" fmla="*/ 930 w 12632"/>
              <a:gd name="connsiteY6" fmla="*/ 2204 h 11636"/>
              <a:gd name="connsiteX0" fmla="*/ 930 w 12632"/>
              <a:gd name="connsiteY0" fmla="*/ 2204 h 11641"/>
              <a:gd name="connsiteX1" fmla="*/ 501 w 12632"/>
              <a:gd name="connsiteY1" fmla="*/ 8732 h 11641"/>
              <a:gd name="connsiteX2" fmla="*/ 6301 w 12632"/>
              <a:gd name="connsiteY2" fmla="*/ 11636 h 11641"/>
              <a:gd name="connsiteX3" fmla="*/ 11953 w 12632"/>
              <a:gd name="connsiteY3" fmla="*/ 8855 h 11641"/>
              <a:gd name="connsiteX4" fmla="*/ 11887 w 12632"/>
              <a:gd name="connsiteY4" fmla="*/ 2752 h 11641"/>
              <a:gd name="connsiteX5" fmla="*/ 6021 w 12632"/>
              <a:gd name="connsiteY5" fmla="*/ 7 h 11641"/>
              <a:gd name="connsiteX6" fmla="*/ 930 w 12632"/>
              <a:gd name="connsiteY6" fmla="*/ 2204 h 11641"/>
              <a:gd name="connsiteX0" fmla="*/ 935 w 12632"/>
              <a:gd name="connsiteY0" fmla="*/ 2204 h 11880"/>
              <a:gd name="connsiteX1" fmla="*/ 506 w 12632"/>
              <a:gd name="connsiteY1" fmla="*/ 8732 h 11880"/>
              <a:gd name="connsiteX2" fmla="*/ 6376 w 12632"/>
              <a:gd name="connsiteY2" fmla="*/ 11875 h 11880"/>
              <a:gd name="connsiteX3" fmla="*/ 11958 w 12632"/>
              <a:gd name="connsiteY3" fmla="*/ 8855 h 11880"/>
              <a:gd name="connsiteX4" fmla="*/ 11892 w 12632"/>
              <a:gd name="connsiteY4" fmla="*/ 2752 h 11880"/>
              <a:gd name="connsiteX5" fmla="*/ 6026 w 12632"/>
              <a:gd name="connsiteY5" fmla="*/ 7 h 11880"/>
              <a:gd name="connsiteX6" fmla="*/ 935 w 12632"/>
              <a:gd name="connsiteY6" fmla="*/ 2204 h 11880"/>
              <a:gd name="connsiteX0" fmla="*/ 935 w 12671"/>
              <a:gd name="connsiteY0" fmla="*/ 2211 h 11887"/>
              <a:gd name="connsiteX1" fmla="*/ 506 w 12671"/>
              <a:gd name="connsiteY1" fmla="*/ 8739 h 11887"/>
              <a:gd name="connsiteX2" fmla="*/ 6376 w 12671"/>
              <a:gd name="connsiteY2" fmla="*/ 11882 h 11887"/>
              <a:gd name="connsiteX3" fmla="*/ 11958 w 12671"/>
              <a:gd name="connsiteY3" fmla="*/ 8862 h 11887"/>
              <a:gd name="connsiteX4" fmla="*/ 11962 w 12671"/>
              <a:gd name="connsiteY4" fmla="*/ 3038 h 11887"/>
              <a:gd name="connsiteX5" fmla="*/ 6026 w 12671"/>
              <a:gd name="connsiteY5" fmla="*/ 14 h 11887"/>
              <a:gd name="connsiteX6" fmla="*/ 935 w 12671"/>
              <a:gd name="connsiteY6" fmla="*/ 2211 h 11887"/>
              <a:gd name="connsiteX0" fmla="*/ 935 w 12671"/>
              <a:gd name="connsiteY0" fmla="*/ 2211 h 11887"/>
              <a:gd name="connsiteX1" fmla="*/ 506 w 12671"/>
              <a:gd name="connsiteY1" fmla="*/ 8739 h 11887"/>
              <a:gd name="connsiteX2" fmla="*/ 6376 w 12671"/>
              <a:gd name="connsiteY2" fmla="*/ 11882 h 11887"/>
              <a:gd name="connsiteX3" fmla="*/ 11958 w 12671"/>
              <a:gd name="connsiteY3" fmla="*/ 8862 h 11887"/>
              <a:gd name="connsiteX4" fmla="*/ 11962 w 12671"/>
              <a:gd name="connsiteY4" fmla="*/ 3038 h 11887"/>
              <a:gd name="connsiteX5" fmla="*/ 6026 w 12671"/>
              <a:gd name="connsiteY5" fmla="*/ 14 h 11887"/>
              <a:gd name="connsiteX6" fmla="*/ 935 w 12671"/>
              <a:gd name="connsiteY6" fmla="*/ 2211 h 11887"/>
              <a:gd name="connsiteX0" fmla="*/ 935 w 12712"/>
              <a:gd name="connsiteY0" fmla="*/ 2211 h 11887"/>
              <a:gd name="connsiteX1" fmla="*/ 506 w 12712"/>
              <a:gd name="connsiteY1" fmla="*/ 8739 h 11887"/>
              <a:gd name="connsiteX2" fmla="*/ 6376 w 12712"/>
              <a:gd name="connsiteY2" fmla="*/ 11882 h 11887"/>
              <a:gd name="connsiteX3" fmla="*/ 11958 w 12712"/>
              <a:gd name="connsiteY3" fmla="*/ 8862 h 11887"/>
              <a:gd name="connsiteX4" fmla="*/ 11962 w 12712"/>
              <a:gd name="connsiteY4" fmla="*/ 3038 h 11887"/>
              <a:gd name="connsiteX5" fmla="*/ 6026 w 12712"/>
              <a:gd name="connsiteY5" fmla="*/ 14 h 11887"/>
              <a:gd name="connsiteX6" fmla="*/ 935 w 12712"/>
              <a:gd name="connsiteY6" fmla="*/ 2211 h 11887"/>
              <a:gd name="connsiteX0" fmla="*/ 935 w 12712"/>
              <a:gd name="connsiteY0" fmla="*/ 2211 h 11887"/>
              <a:gd name="connsiteX1" fmla="*/ 506 w 12712"/>
              <a:gd name="connsiteY1" fmla="*/ 8739 h 11887"/>
              <a:gd name="connsiteX2" fmla="*/ 6376 w 12712"/>
              <a:gd name="connsiteY2" fmla="*/ 11882 h 11887"/>
              <a:gd name="connsiteX3" fmla="*/ 11958 w 12712"/>
              <a:gd name="connsiteY3" fmla="*/ 8862 h 11887"/>
              <a:gd name="connsiteX4" fmla="*/ 11962 w 12712"/>
              <a:gd name="connsiteY4" fmla="*/ 3038 h 11887"/>
              <a:gd name="connsiteX5" fmla="*/ 6026 w 12712"/>
              <a:gd name="connsiteY5" fmla="*/ 14 h 11887"/>
              <a:gd name="connsiteX6" fmla="*/ 935 w 12712"/>
              <a:gd name="connsiteY6" fmla="*/ 2211 h 11887"/>
              <a:gd name="connsiteX0" fmla="*/ 1037 w 12814"/>
              <a:gd name="connsiteY0" fmla="*/ 2211 h 11882"/>
              <a:gd name="connsiteX1" fmla="*/ 467 w 12814"/>
              <a:gd name="connsiteY1" fmla="*/ 9058 h 11882"/>
              <a:gd name="connsiteX2" fmla="*/ 6478 w 12814"/>
              <a:gd name="connsiteY2" fmla="*/ 11882 h 11882"/>
              <a:gd name="connsiteX3" fmla="*/ 12060 w 12814"/>
              <a:gd name="connsiteY3" fmla="*/ 8862 h 11882"/>
              <a:gd name="connsiteX4" fmla="*/ 12064 w 12814"/>
              <a:gd name="connsiteY4" fmla="*/ 3038 h 11882"/>
              <a:gd name="connsiteX5" fmla="*/ 6128 w 12814"/>
              <a:gd name="connsiteY5" fmla="*/ 14 h 11882"/>
              <a:gd name="connsiteX6" fmla="*/ 1037 w 12814"/>
              <a:gd name="connsiteY6" fmla="*/ 2211 h 11882"/>
              <a:gd name="connsiteX0" fmla="*/ 972 w 12854"/>
              <a:gd name="connsiteY0" fmla="*/ 2328 h 11879"/>
              <a:gd name="connsiteX1" fmla="*/ 507 w 12854"/>
              <a:gd name="connsiteY1" fmla="*/ 9055 h 11879"/>
              <a:gd name="connsiteX2" fmla="*/ 6518 w 12854"/>
              <a:gd name="connsiteY2" fmla="*/ 11879 h 11879"/>
              <a:gd name="connsiteX3" fmla="*/ 12100 w 12854"/>
              <a:gd name="connsiteY3" fmla="*/ 8859 h 11879"/>
              <a:gd name="connsiteX4" fmla="*/ 12104 w 12854"/>
              <a:gd name="connsiteY4" fmla="*/ 3035 h 11879"/>
              <a:gd name="connsiteX5" fmla="*/ 6168 w 12854"/>
              <a:gd name="connsiteY5" fmla="*/ 11 h 11879"/>
              <a:gd name="connsiteX6" fmla="*/ 972 w 12854"/>
              <a:gd name="connsiteY6" fmla="*/ 2328 h 11879"/>
              <a:gd name="connsiteX0" fmla="*/ 997 w 12879"/>
              <a:gd name="connsiteY0" fmla="*/ 2324 h 11875"/>
              <a:gd name="connsiteX1" fmla="*/ 348 w 12879"/>
              <a:gd name="connsiteY1" fmla="*/ 5961 h 11875"/>
              <a:gd name="connsiteX2" fmla="*/ 532 w 12879"/>
              <a:gd name="connsiteY2" fmla="*/ 9051 h 11875"/>
              <a:gd name="connsiteX3" fmla="*/ 6543 w 12879"/>
              <a:gd name="connsiteY3" fmla="*/ 11875 h 11875"/>
              <a:gd name="connsiteX4" fmla="*/ 12125 w 12879"/>
              <a:gd name="connsiteY4" fmla="*/ 8855 h 11875"/>
              <a:gd name="connsiteX5" fmla="*/ 12129 w 12879"/>
              <a:gd name="connsiteY5" fmla="*/ 3031 h 11875"/>
              <a:gd name="connsiteX6" fmla="*/ 6193 w 12879"/>
              <a:gd name="connsiteY6" fmla="*/ 7 h 11875"/>
              <a:gd name="connsiteX7" fmla="*/ 997 w 12879"/>
              <a:gd name="connsiteY7" fmla="*/ 2324 h 11875"/>
              <a:gd name="connsiteX0" fmla="*/ 751 w 12633"/>
              <a:gd name="connsiteY0" fmla="*/ 2324 h 11875"/>
              <a:gd name="connsiteX1" fmla="*/ 102 w 12633"/>
              <a:gd name="connsiteY1" fmla="*/ 5961 h 11875"/>
              <a:gd name="connsiteX2" fmla="*/ 286 w 12633"/>
              <a:gd name="connsiteY2" fmla="*/ 9051 h 11875"/>
              <a:gd name="connsiteX3" fmla="*/ 6297 w 12633"/>
              <a:gd name="connsiteY3" fmla="*/ 11875 h 11875"/>
              <a:gd name="connsiteX4" fmla="*/ 11879 w 12633"/>
              <a:gd name="connsiteY4" fmla="*/ 8855 h 11875"/>
              <a:gd name="connsiteX5" fmla="*/ 11883 w 12633"/>
              <a:gd name="connsiteY5" fmla="*/ 3031 h 11875"/>
              <a:gd name="connsiteX6" fmla="*/ 5947 w 12633"/>
              <a:gd name="connsiteY6" fmla="*/ 7 h 11875"/>
              <a:gd name="connsiteX7" fmla="*/ 751 w 12633"/>
              <a:gd name="connsiteY7" fmla="*/ 2324 h 11875"/>
              <a:gd name="connsiteX0" fmla="*/ 669 w 12551"/>
              <a:gd name="connsiteY0" fmla="*/ 2324 h 11881"/>
              <a:gd name="connsiteX1" fmla="*/ 20 w 12551"/>
              <a:gd name="connsiteY1" fmla="*/ 5961 h 11881"/>
              <a:gd name="connsiteX2" fmla="*/ 735 w 12551"/>
              <a:gd name="connsiteY2" fmla="*/ 9618 h 11881"/>
              <a:gd name="connsiteX3" fmla="*/ 6215 w 12551"/>
              <a:gd name="connsiteY3" fmla="*/ 11875 h 11881"/>
              <a:gd name="connsiteX4" fmla="*/ 11797 w 12551"/>
              <a:gd name="connsiteY4" fmla="*/ 8855 h 11881"/>
              <a:gd name="connsiteX5" fmla="*/ 11801 w 12551"/>
              <a:gd name="connsiteY5" fmla="*/ 3031 h 11881"/>
              <a:gd name="connsiteX6" fmla="*/ 5865 w 12551"/>
              <a:gd name="connsiteY6" fmla="*/ 7 h 11881"/>
              <a:gd name="connsiteX7" fmla="*/ 669 w 12551"/>
              <a:gd name="connsiteY7" fmla="*/ 2324 h 11881"/>
              <a:gd name="connsiteX0" fmla="*/ 734 w 12608"/>
              <a:gd name="connsiteY0" fmla="*/ 2324 h 11636"/>
              <a:gd name="connsiteX1" fmla="*/ 85 w 12608"/>
              <a:gd name="connsiteY1" fmla="*/ 5961 h 11636"/>
              <a:gd name="connsiteX2" fmla="*/ 800 w 12608"/>
              <a:gd name="connsiteY2" fmla="*/ 9618 h 11636"/>
              <a:gd name="connsiteX3" fmla="*/ 6405 w 12608"/>
              <a:gd name="connsiteY3" fmla="*/ 11627 h 11636"/>
              <a:gd name="connsiteX4" fmla="*/ 11862 w 12608"/>
              <a:gd name="connsiteY4" fmla="*/ 8855 h 11636"/>
              <a:gd name="connsiteX5" fmla="*/ 11866 w 12608"/>
              <a:gd name="connsiteY5" fmla="*/ 3031 h 11636"/>
              <a:gd name="connsiteX6" fmla="*/ 5930 w 12608"/>
              <a:gd name="connsiteY6" fmla="*/ 7 h 11636"/>
              <a:gd name="connsiteX7" fmla="*/ 734 w 12608"/>
              <a:gd name="connsiteY7" fmla="*/ 2324 h 11636"/>
              <a:gd name="connsiteX0" fmla="*/ 734 w 12608"/>
              <a:gd name="connsiteY0" fmla="*/ 2324 h 11628"/>
              <a:gd name="connsiteX1" fmla="*/ 85 w 12608"/>
              <a:gd name="connsiteY1" fmla="*/ 5961 h 11628"/>
              <a:gd name="connsiteX2" fmla="*/ 800 w 12608"/>
              <a:gd name="connsiteY2" fmla="*/ 9618 h 11628"/>
              <a:gd name="connsiteX3" fmla="*/ 6405 w 12608"/>
              <a:gd name="connsiteY3" fmla="*/ 11627 h 11628"/>
              <a:gd name="connsiteX4" fmla="*/ 11862 w 12608"/>
              <a:gd name="connsiteY4" fmla="*/ 8855 h 11628"/>
              <a:gd name="connsiteX5" fmla="*/ 11866 w 12608"/>
              <a:gd name="connsiteY5" fmla="*/ 3031 h 11628"/>
              <a:gd name="connsiteX6" fmla="*/ 5930 w 12608"/>
              <a:gd name="connsiteY6" fmla="*/ 7 h 11628"/>
              <a:gd name="connsiteX7" fmla="*/ 734 w 12608"/>
              <a:gd name="connsiteY7" fmla="*/ 2324 h 11628"/>
              <a:gd name="connsiteX0" fmla="*/ 734 w 12608"/>
              <a:gd name="connsiteY0" fmla="*/ 2324 h 11634"/>
              <a:gd name="connsiteX1" fmla="*/ 85 w 12608"/>
              <a:gd name="connsiteY1" fmla="*/ 5961 h 11634"/>
              <a:gd name="connsiteX2" fmla="*/ 800 w 12608"/>
              <a:gd name="connsiteY2" fmla="*/ 9618 h 11634"/>
              <a:gd name="connsiteX3" fmla="*/ 6405 w 12608"/>
              <a:gd name="connsiteY3" fmla="*/ 11627 h 11634"/>
              <a:gd name="connsiteX4" fmla="*/ 11862 w 12608"/>
              <a:gd name="connsiteY4" fmla="*/ 8855 h 11634"/>
              <a:gd name="connsiteX5" fmla="*/ 11866 w 12608"/>
              <a:gd name="connsiteY5" fmla="*/ 3031 h 11634"/>
              <a:gd name="connsiteX6" fmla="*/ 5930 w 12608"/>
              <a:gd name="connsiteY6" fmla="*/ 7 h 11634"/>
              <a:gd name="connsiteX7" fmla="*/ 734 w 12608"/>
              <a:gd name="connsiteY7" fmla="*/ 2324 h 11634"/>
              <a:gd name="connsiteX0" fmla="*/ 740 w 12607"/>
              <a:gd name="connsiteY0" fmla="*/ 2324 h 11669"/>
              <a:gd name="connsiteX1" fmla="*/ 91 w 12607"/>
              <a:gd name="connsiteY1" fmla="*/ 5961 h 11669"/>
              <a:gd name="connsiteX2" fmla="*/ 806 w 12607"/>
              <a:gd name="connsiteY2" fmla="*/ 9618 h 11669"/>
              <a:gd name="connsiteX3" fmla="*/ 6536 w 12607"/>
              <a:gd name="connsiteY3" fmla="*/ 11662 h 11669"/>
              <a:gd name="connsiteX4" fmla="*/ 11868 w 12607"/>
              <a:gd name="connsiteY4" fmla="*/ 8855 h 11669"/>
              <a:gd name="connsiteX5" fmla="*/ 11872 w 12607"/>
              <a:gd name="connsiteY5" fmla="*/ 3031 h 11669"/>
              <a:gd name="connsiteX6" fmla="*/ 5936 w 12607"/>
              <a:gd name="connsiteY6" fmla="*/ 7 h 11669"/>
              <a:gd name="connsiteX7" fmla="*/ 740 w 12607"/>
              <a:gd name="connsiteY7" fmla="*/ 2324 h 11669"/>
              <a:gd name="connsiteX0" fmla="*/ 740 w 12458"/>
              <a:gd name="connsiteY0" fmla="*/ 2324 h 11665"/>
              <a:gd name="connsiteX1" fmla="*/ 91 w 12458"/>
              <a:gd name="connsiteY1" fmla="*/ 5961 h 11665"/>
              <a:gd name="connsiteX2" fmla="*/ 806 w 12458"/>
              <a:gd name="connsiteY2" fmla="*/ 9618 h 11665"/>
              <a:gd name="connsiteX3" fmla="*/ 6536 w 12458"/>
              <a:gd name="connsiteY3" fmla="*/ 11662 h 11665"/>
              <a:gd name="connsiteX4" fmla="*/ 11493 w 12458"/>
              <a:gd name="connsiteY4" fmla="*/ 9174 h 11665"/>
              <a:gd name="connsiteX5" fmla="*/ 11872 w 12458"/>
              <a:gd name="connsiteY5" fmla="*/ 3031 h 11665"/>
              <a:gd name="connsiteX6" fmla="*/ 5936 w 12458"/>
              <a:gd name="connsiteY6" fmla="*/ 7 h 11665"/>
              <a:gd name="connsiteX7" fmla="*/ 740 w 12458"/>
              <a:gd name="connsiteY7" fmla="*/ 2324 h 11665"/>
              <a:gd name="connsiteX0" fmla="*/ 740 w 12551"/>
              <a:gd name="connsiteY0" fmla="*/ 2324 h 11665"/>
              <a:gd name="connsiteX1" fmla="*/ 91 w 12551"/>
              <a:gd name="connsiteY1" fmla="*/ 5961 h 11665"/>
              <a:gd name="connsiteX2" fmla="*/ 806 w 12551"/>
              <a:gd name="connsiteY2" fmla="*/ 9618 h 11665"/>
              <a:gd name="connsiteX3" fmla="*/ 6536 w 12551"/>
              <a:gd name="connsiteY3" fmla="*/ 11662 h 11665"/>
              <a:gd name="connsiteX4" fmla="*/ 11493 w 12551"/>
              <a:gd name="connsiteY4" fmla="*/ 9174 h 11665"/>
              <a:gd name="connsiteX5" fmla="*/ 11872 w 12551"/>
              <a:gd name="connsiteY5" fmla="*/ 3031 h 11665"/>
              <a:gd name="connsiteX6" fmla="*/ 5936 w 12551"/>
              <a:gd name="connsiteY6" fmla="*/ 7 h 11665"/>
              <a:gd name="connsiteX7" fmla="*/ 740 w 12551"/>
              <a:gd name="connsiteY7" fmla="*/ 2324 h 11665"/>
              <a:gd name="connsiteX0" fmla="*/ 740 w 12530"/>
              <a:gd name="connsiteY0" fmla="*/ 2324 h 11665"/>
              <a:gd name="connsiteX1" fmla="*/ 91 w 12530"/>
              <a:gd name="connsiteY1" fmla="*/ 5961 h 11665"/>
              <a:gd name="connsiteX2" fmla="*/ 806 w 12530"/>
              <a:gd name="connsiteY2" fmla="*/ 9618 h 11665"/>
              <a:gd name="connsiteX3" fmla="*/ 6536 w 12530"/>
              <a:gd name="connsiteY3" fmla="*/ 11662 h 11665"/>
              <a:gd name="connsiteX4" fmla="*/ 11493 w 12530"/>
              <a:gd name="connsiteY4" fmla="*/ 9174 h 11665"/>
              <a:gd name="connsiteX5" fmla="*/ 11872 w 12530"/>
              <a:gd name="connsiteY5" fmla="*/ 3031 h 11665"/>
              <a:gd name="connsiteX6" fmla="*/ 5936 w 12530"/>
              <a:gd name="connsiteY6" fmla="*/ 7 h 11665"/>
              <a:gd name="connsiteX7" fmla="*/ 740 w 12530"/>
              <a:gd name="connsiteY7" fmla="*/ 2324 h 11665"/>
              <a:gd name="connsiteX0" fmla="*/ 740 w 12502"/>
              <a:gd name="connsiteY0" fmla="*/ 2333 h 11674"/>
              <a:gd name="connsiteX1" fmla="*/ 91 w 12502"/>
              <a:gd name="connsiteY1" fmla="*/ 5970 h 11674"/>
              <a:gd name="connsiteX2" fmla="*/ 806 w 12502"/>
              <a:gd name="connsiteY2" fmla="*/ 9627 h 11674"/>
              <a:gd name="connsiteX3" fmla="*/ 6536 w 12502"/>
              <a:gd name="connsiteY3" fmla="*/ 11671 h 11674"/>
              <a:gd name="connsiteX4" fmla="*/ 11493 w 12502"/>
              <a:gd name="connsiteY4" fmla="*/ 9183 h 11674"/>
              <a:gd name="connsiteX5" fmla="*/ 11934 w 12502"/>
              <a:gd name="connsiteY5" fmla="*/ 3465 h 11674"/>
              <a:gd name="connsiteX6" fmla="*/ 5936 w 12502"/>
              <a:gd name="connsiteY6" fmla="*/ 16 h 11674"/>
              <a:gd name="connsiteX7" fmla="*/ 740 w 12502"/>
              <a:gd name="connsiteY7" fmla="*/ 2333 h 11674"/>
              <a:gd name="connsiteX0" fmla="*/ 740 w 12502"/>
              <a:gd name="connsiteY0" fmla="*/ 2229 h 11570"/>
              <a:gd name="connsiteX1" fmla="*/ 91 w 12502"/>
              <a:gd name="connsiteY1" fmla="*/ 5866 h 11570"/>
              <a:gd name="connsiteX2" fmla="*/ 806 w 12502"/>
              <a:gd name="connsiteY2" fmla="*/ 9523 h 11570"/>
              <a:gd name="connsiteX3" fmla="*/ 6536 w 12502"/>
              <a:gd name="connsiteY3" fmla="*/ 11567 h 11570"/>
              <a:gd name="connsiteX4" fmla="*/ 11493 w 12502"/>
              <a:gd name="connsiteY4" fmla="*/ 9079 h 11570"/>
              <a:gd name="connsiteX5" fmla="*/ 11934 w 12502"/>
              <a:gd name="connsiteY5" fmla="*/ 3361 h 11570"/>
              <a:gd name="connsiteX6" fmla="*/ 6155 w 12502"/>
              <a:gd name="connsiteY6" fmla="*/ 18 h 11570"/>
              <a:gd name="connsiteX7" fmla="*/ 740 w 12502"/>
              <a:gd name="connsiteY7" fmla="*/ 2229 h 11570"/>
              <a:gd name="connsiteX0" fmla="*/ 740 w 12502"/>
              <a:gd name="connsiteY0" fmla="*/ 2232 h 11573"/>
              <a:gd name="connsiteX1" fmla="*/ 91 w 12502"/>
              <a:gd name="connsiteY1" fmla="*/ 5869 h 11573"/>
              <a:gd name="connsiteX2" fmla="*/ 806 w 12502"/>
              <a:gd name="connsiteY2" fmla="*/ 9526 h 11573"/>
              <a:gd name="connsiteX3" fmla="*/ 6536 w 12502"/>
              <a:gd name="connsiteY3" fmla="*/ 11570 h 11573"/>
              <a:gd name="connsiteX4" fmla="*/ 11493 w 12502"/>
              <a:gd name="connsiteY4" fmla="*/ 9082 h 11573"/>
              <a:gd name="connsiteX5" fmla="*/ 11934 w 12502"/>
              <a:gd name="connsiteY5" fmla="*/ 3364 h 11573"/>
              <a:gd name="connsiteX6" fmla="*/ 6155 w 12502"/>
              <a:gd name="connsiteY6" fmla="*/ 21 h 11573"/>
              <a:gd name="connsiteX7" fmla="*/ 740 w 12502"/>
              <a:gd name="connsiteY7" fmla="*/ 2232 h 11573"/>
              <a:gd name="connsiteX0" fmla="*/ 740 w 12502"/>
              <a:gd name="connsiteY0" fmla="*/ 2232 h 11574"/>
              <a:gd name="connsiteX1" fmla="*/ 91 w 12502"/>
              <a:gd name="connsiteY1" fmla="*/ 5869 h 11574"/>
              <a:gd name="connsiteX2" fmla="*/ 806 w 12502"/>
              <a:gd name="connsiteY2" fmla="*/ 9597 h 11574"/>
              <a:gd name="connsiteX3" fmla="*/ 6536 w 12502"/>
              <a:gd name="connsiteY3" fmla="*/ 11570 h 11574"/>
              <a:gd name="connsiteX4" fmla="*/ 11493 w 12502"/>
              <a:gd name="connsiteY4" fmla="*/ 9082 h 11574"/>
              <a:gd name="connsiteX5" fmla="*/ 11934 w 12502"/>
              <a:gd name="connsiteY5" fmla="*/ 3364 h 11574"/>
              <a:gd name="connsiteX6" fmla="*/ 6155 w 12502"/>
              <a:gd name="connsiteY6" fmla="*/ 21 h 11574"/>
              <a:gd name="connsiteX7" fmla="*/ 740 w 12502"/>
              <a:gd name="connsiteY7" fmla="*/ 2232 h 11574"/>
              <a:gd name="connsiteX0" fmla="*/ 748 w 12510"/>
              <a:gd name="connsiteY0" fmla="*/ 2232 h 11577"/>
              <a:gd name="connsiteX1" fmla="*/ 99 w 12510"/>
              <a:gd name="connsiteY1" fmla="*/ 5869 h 11577"/>
              <a:gd name="connsiteX2" fmla="*/ 814 w 12510"/>
              <a:gd name="connsiteY2" fmla="*/ 9597 h 11577"/>
              <a:gd name="connsiteX3" fmla="*/ 6544 w 12510"/>
              <a:gd name="connsiteY3" fmla="*/ 11570 h 11577"/>
              <a:gd name="connsiteX4" fmla="*/ 11501 w 12510"/>
              <a:gd name="connsiteY4" fmla="*/ 9082 h 11577"/>
              <a:gd name="connsiteX5" fmla="*/ 11942 w 12510"/>
              <a:gd name="connsiteY5" fmla="*/ 3364 h 11577"/>
              <a:gd name="connsiteX6" fmla="*/ 6163 w 12510"/>
              <a:gd name="connsiteY6" fmla="*/ 21 h 11577"/>
              <a:gd name="connsiteX7" fmla="*/ 748 w 12510"/>
              <a:gd name="connsiteY7" fmla="*/ 2232 h 11577"/>
              <a:gd name="connsiteX0" fmla="*/ 964 w 12726"/>
              <a:gd name="connsiteY0" fmla="*/ 2228 h 11570"/>
              <a:gd name="connsiteX1" fmla="*/ 34 w 12726"/>
              <a:gd name="connsiteY1" fmla="*/ 5833 h 11570"/>
              <a:gd name="connsiteX2" fmla="*/ 1030 w 12726"/>
              <a:gd name="connsiteY2" fmla="*/ 9593 h 11570"/>
              <a:gd name="connsiteX3" fmla="*/ 6760 w 12726"/>
              <a:gd name="connsiteY3" fmla="*/ 11566 h 11570"/>
              <a:gd name="connsiteX4" fmla="*/ 11717 w 12726"/>
              <a:gd name="connsiteY4" fmla="*/ 9078 h 11570"/>
              <a:gd name="connsiteX5" fmla="*/ 12158 w 12726"/>
              <a:gd name="connsiteY5" fmla="*/ 3360 h 11570"/>
              <a:gd name="connsiteX6" fmla="*/ 6379 w 12726"/>
              <a:gd name="connsiteY6" fmla="*/ 17 h 11570"/>
              <a:gd name="connsiteX7" fmla="*/ 964 w 12726"/>
              <a:gd name="connsiteY7" fmla="*/ 2228 h 11570"/>
              <a:gd name="connsiteX0" fmla="*/ 979 w 12741"/>
              <a:gd name="connsiteY0" fmla="*/ 2228 h 11609"/>
              <a:gd name="connsiteX1" fmla="*/ 49 w 12741"/>
              <a:gd name="connsiteY1" fmla="*/ 5833 h 11609"/>
              <a:gd name="connsiteX2" fmla="*/ 1635 w 12741"/>
              <a:gd name="connsiteY2" fmla="*/ 10295 h 11609"/>
              <a:gd name="connsiteX3" fmla="*/ 6775 w 12741"/>
              <a:gd name="connsiteY3" fmla="*/ 11566 h 11609"/>
              <a:gd name="connsiteX4" fmla="*/ 11732 w 12741"/>
              <a:gd name="connsiteY4" fmla="*/ 9078 h 11609"/>
              <a:gd name="connsiteX5" fmla="*/ 12173 w 12741"/>
              <a:gd name="connsiteY5" fmla="*/ 3360 h 11609"/>
              <a:gd name="connsiteX6" fmla="*/ 6394 w 12741"/>
              <a:gd name="connsiteY6" fmla="*/ 17 h 11609"/>
              <a:gd name="connsiteX7" fmla="*/ 979 w 12741"/>
              <a:gd name="connsiteY7" fmla="*/ 2228 h 11609"/>
              <a:gd name="connsiteX0" fmla="*/ 1095 w 12716"/>
              <a:gd name="connsiteY0" fmla="*/ 1601 h 11652"/>
              <a:gd name="connsiteX1" fmla="*/ 24 w 12716"/>
              <a:gd name="connsiteY1" fmla="*/ 5876 h 11652"/>
              <a:gd name="connsiteX2" fmla="*/ 1610 w 12716"/>
              <a:gd name="connsiteY2" fmla="*/ 10338 h 11652"/>
              <a:gd name="connsiteX3" fmla="*/ 6750 w 12716"/>
              <a:gd name="connsiteY3" fmla="*/ 11609 h 11652"/>
              <a:gd name="connsiteX4" fmla="*/ 11707 w 12716"/>
              <a:gd name="connsiteY4" fmla="*/ 9121 h 11652"/>
              <a:gd name="connsiteX5" fmla="*/ 12148 w 12716"/>
              <a:gd name="connsiteY5" fmla="*/ 3403 h 11652"/>
              <a:gd name="connsiteX6" fmla="*/ 6369 w 12716"/>
              <a:gd name="connsiteY6" fmla="*/ 60 h 11652"/>
              <a:gd name="connsiteX7" fmla="*/ 1095 w 12716"/>
              <a:gd name="connsiteY7" fmla="*/ 1601 h 11652"/>
              <a:gd name="connsiteX0" fmla="*/ 434 w 12055"/>
              <a:gd name="connsiteY0" fmla="*/ 1601 h 11740"/>
              <a:gd name="connsiteX1" fmla="*/ 949 w 12055"/>
              <a:gd name="connsiteY1" fmla="*/ 10338 h 11740"/>
              <a:gd name="connsiteX2" fmla="*/ 6089 w 12055"/>
              <a:gd name="connsiteY2" fmla="*/ 11609 h 11740"/>
              <a:gd name="connsiteX3" fmla="*/ 11046 w 12055"/>
              <a:gd name="connsiteY3" fmla="*/ 9121 h 11740"/>
              <a:gd name="connsiteX4" fmla="*/ 11487 w 12055"/>
              <a:gd name="connsiteY4" fmla="*/ 3403 h 11740"/>
              <a:gd name="connsiteX5" fmla="*/ 5708 w 12055"/>
              <a:gd name="connsiteY5" fmla="*/ 60 h 11740"/>
              <a:gd name="connsiteX6" fmla="*/ 434 w 12055"/>
              <a:gd name="connsiteY6" fmla="*/ 1601 h 11740"/>
              <a:gd name="connsiteX0" fmla="*/ 646 w 12267"/>
              <a:gd name="connsiteY0" fmla="*/ 1653 h 11675"/>
              <a:gd name="connsiteX1" fmla="*/ 711 w 12267"/>
              <a:gd name="connsiteY1" fmla="*/ 9752 h 11675"/>
              <a:gd name="connsiteX2" fmla="*/ 6301 w 12267"/>
              <a:gd name="connsiteY2" fmla="*/ 11661 h 11675"/>
              <a:gd name="connsiteX3" fmla="*/ 11258 w 12267"/>
              <a:gd name="connsiteY3" fmla="*/ 9173 h 11675"/>
              <a:gd name="connsiteX4" fmla="*/ 11699 w 12267"/>
              <a:gd name="connsiteY4" fmla="*/ 3455 h 11675"/>
              <a:gd name="connsiteX5" fmla="*/ 5920 w 12267"/>
              <a:gd name="connsiteY5" fmla="*/ 112 h 11675"/>
              <a:gd name="connsiteX6" fmla="*/ 646 w 12267"/>
              <a:gd name="connsiteY6" fmla="*/ 1653 h 11675"/>
              <a:gd name="connsiteX0" fmla="*/ 995 w 12616"/>
              <a:gd name="connsiteY0" fmla="*/ 1653 h 11714"/>
              <a:gd name="connsiteX1" fmla="*/ 1060 w 12616"/>
              <a:gd name="connsiteY1" fmla="*/ 9752 h 11714"/>
              <a:gd name="connsiteX2" fmla="*/ 6650 w 12616"/>
              <a:gd name="connsiteY2" fmla="*/ 11661 h 11714"/>
              <a:gd name="connsiteX3" fmla="*/ 11607 w 12616"/>
              <a:gd name="connsiteY3" fmla="*/ 9173 h 11714"/>
              <a:gd name="connsiteX4" fmla="*/ 12048 w 12616"/>
              <a:gd name="connsiteY4" fmla="*/ 3455 h 11714"/>
              <a:gd name="connsiteX5" fmla="*/ 6269 w 12616"/>
              <a:gd name="connsiteY5" fmla="*/ 112 h 11714"/>
              <a:gd name="connsiteX6" fmla="*/ 995 w 12616"/>
              <a:gd name="connsiteY6" fmla="*/ 1653 h 11714"/>
              <a:gd name="connsiteX0" fmla="*/ 601 w 12334"/>
              <a:gd name="connsiteY0" fmla="*/ 1865 h 11631"/>
              <a:gd name="connsiteX1" fmla="*/ 778 w 12334"/>
              <a:gd name="connsiteY1" fmla="*/ 9709 h 11631"/>
              <a:gd name="connsiteX2" fmla="*/ 6368 w 12334"/>
              <a:gd name="connsiteY2" fmla="*/ 11618 h 11631"/>
              <a:gd name="connsiteX3" fmla="*/ 11325 w 12334"/>
              <a:gd name="connsiteY3" fmla="*/ 9130 h 11631"/>
              <a:gd name="connsiteX4" fmla="*/ 11766 w 12334"/>
              <a:gd name="connsiteY4" fmla="*/ 3412 h 11631"/>
              <a:gd name="connsiteX5" fmla="*/ 5987 w 12334"/>
              <a:gd name="connsiteY5" fmla="*/ 69 h 11631"/>
              <a:gd name="connsiteX6" fmla="*/ 601 w 12334"/>
              <a:gd name="connsiteY6" fmla="*/ 1865 h 11631"/>
              <a:gd name="connsiteX0" fmla="*/ 579 w 12368"/>
              <a:gd name="connsiteY0" fmla="*/ 2062 h 11604"/>
              <a:gd name="connsiteX1" fmla="*/ 812 w 12368"/>
              <a:gd name="connsiteY1" fmla="*/ 9683 h 11604"/>
              <a:gd name="connsiteX2" fmla="*/ 6402 w 12368"/>
              <a:gd name="connsiteY2" fmla="*/ 11592 h 11604"/>
              <a:gd name="connsiteX3" fmla="*/ 11359 w 12368"/>
              <a:gd name="connsiteY3" fmla="*/ 9104 h 11604"/>
              <a:gd name="connsiteX4" fmla="*/ 11800 w 12368"/>
              <a:gd name="connsiteY4" fmla="*/ 3386 h 11604"/>
              <a:gd name="connsiteX5" fmla="*/ 6021 w 12368"/>
              <a:gd name="connsiteY5" fmla="*/ 43 h 11604"/>
              <a:gd name="connsiteX6" fmla="*/ 579 w 12368"/>
              <a:gd name="connsiteY6" fmla="*/ 2062 h 11604"/>
              <a:gd name="connsiteX0" fmla="*/ 779 w 12568"/>
              <a:gd name="connsiteY0" fmla="*/ 2121 h 11663"/>
              <a:gd name="connsiteX1" fmla="*/ 1012 w 12568"/>
              <a:gd name="connsiteY1" fmla="*/ 9742 h 11663"/>
              <a:gd name="connsiteX2" fmla="*/ 6602 w 12568"/>
              <a:gd name="connsiteY2" fmla="*/ 11651 h 11663"/>
              <a:gd name="connsiteX3" fmla="*/ 11559 w 12568"/>
              <a:gd name="connsiteY3" fmla="*/ 9163 h 11663"/>
              <a:gd name="connsiteX4" fmla="*/ 12000 w 12568"/>
              <a:gd name="connsiteY4" fmla="*/ 3445 h 11663"/>
              <a:gd name="connsiteX5" fmla="*/ 6221 w 12568"/>
              <a:gd name="connsiteY5" fmla="*/ 102 h 11663"/>
              <a:gd name="connsiteX6" fmla="*/ 779 w 12568"/>
              <a:gd name="connsiteY6" fmla="*/ 2121 h 11663"/>
              <a:gd name="connsiteX0" fmla="*/ 736 w 12666"/>
              <a:gd name="connsiteY0" fmla="*/ 2525 h 11588"/>
              <a:gd name="connsiteX1" fmla="*/ 1110 w 12666"/>
              <a:gd name="connsiteY1" fmla="*/ 9668 h 11588"/>
              <a:gd name="connsiteX2" fmla="*/ 6700 w 12666"/>
              <a:gd name="connsiteY2" fmla="*/ 11577 h 11588"/>
              <a:gd name="connsiteX3" fmla="*/ 11657 w 12666"/>
              <a:gd name="connsiteY3" fmla="*/ 9089 h 11588"/>
              <a:gd name="connsiteX4" fmla="*/ 12098 w 12666"/>
              <a:gd name="connsiteY4" fmla="*/ 3371 h 11588"/>
              <a:gd name="connsiteX5" fmla="*/ 6319 w 12666"/>
              <a:gd name="connsiteY5" fmla="*/ 28 h 11588"/>
              <a:gd name="connsiteX6" fmla="*/ 736 w 12666"/>
              <a:gd name="connsiteY6" fmla="*/ 2525 h 11588"/>
              <a:gd name="connsiteX0" fmla="*/ 533 w 12463"/>
              <a:gd name="connsiteY0" fmla="*/ 2636 h 11699"/>
              <a:gd name="connsiteX1" fmla="*/ 907 w 12463"/>
              <a:gd name="connsiteY1" fmla="*/ 9779 h 11699"/>
              <a:gd name="connsiteX2" fmla="*/ 6497 w 12463"/>
              <a:gd name="connsiteY2" fmla="*/ 11688 h 11699"/>
              <a:gd name="connsiteX3" fmla="*/ 11454 w 12463"/>
              <a:gd name="connsiteY3" fmla="*/ 9200 h 11699"/>
              <a:gd name="connsiteX4" fmla="*/ 11895 w 12463"/>
              <a:gd name="connsiteY4" fmla="*/ 3482 h 11699"/>
              <a:gd name="connsiteX5" fmla="*/ 6144 w 12463"/>
              <a:gd name="connsiteY5" fmla="*/ 11 h 11699"/>
              <a:gd name="connsiteX6" fmla="*/ 533 w 12463"/>
              <a:gd name="connsiteY6" fmla="*/ 2636 h 11699"/>
              <a:gd name="connsiteX0" fmla="*/ 677 w 12607"/>
              <a:gd name="connsiteY0" fmla="*/ 2637 h 11700"/>
              <a:gd name="connsiteX1" fmla="*/ 1051 w 12607"/>
              <a:gd name="connsiteY1" fmla="*/ 9780 h 11700"/>
              <a:gd name="connsiteX2" fmla="*/ 6641 w 12607"/>
              <a:gd name="connsiteY2" fmla="*/ 11689 h 11700"/>
              <a:gd name="connsiteX3" fmla="*/ 11598 w 12607"/>
              <a:gd name="connsiteY3" fmla="*/ 9201 h 11700"/>
              <a:gd name="connsiteX4" fmla="*/ 12039 w 12607"/>
              <a:gd name="connsiteY4" fmla="*/ 3483 h 11700"/>
              <a:gd name="connsiteX5" fmla="*/ 6288 w 12607"/>
              <a:gd name="connsiteY5" fmla="*/ 12 h 11700"/>
              <a:gd name="connsiteX6" fmla="*/ 677 w 12607"/>
              <a:gd name="connsiteY6" fmla="*/ 2637 h 11700"/>
              <a:gd name="connsiteX0" fmla="*/ 780 w 12710"/>
              <a:gd name="connsiteY0" fmla="*/ 2637 h 11700"/>
              <a:gd name="connsiteX1" fmla="*/ 1154 w 12710"/>
              <a:gd name="connsiteY1" fmla="*/ 9780 h 11700"/>
              <a:gd name="connsiteX2" fmla="*/ 6744 w 12710"/>
              <a:gd name="connsiteY2" fmla="*/ 11689 h 11700"/>
              <a:gd name="connsiteX3" fmla="*/ 11701 w 12710"/>
              <a:gd name="connsiteY3" fmla="*/ 9201 h 11700"/>
              <a:gd name="connsiteX4" fmla="*/ 12142 w 12710"/>
              <a:gd name="connsiteY4" fmla="*/ 3483 h 11700"/>
              <a:gd name="connsiteX5" fmla="*/ 6391 w 12710"/>
              <a:gd name="connsiteY5" fmla="*/ 12 h 11700"/>
              <a:gd name="connsiteX6" fmla="*/ 780 w 12710"/>
              <a:gd name="connsiteY6" fmla="*/ 2637 h 1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710" h="11700">
                <a:moveTo>
                  <a:pt x="780" y="2637"/>
                </a:moveTo>
                <a:cubicBezTo>
                  <a:pt x="-430" y="4297"/>
                  <a:pt x="-177" y="8271"/>
                  <a:pt x="1154" y="9780"/>
                </a:cubicBezTo>
                <a:cubicBezTo>
                  <a:pt x="2485" y="11289"/>
                  <a:pt x="4986" y="11785"/>
                  <a:pt x="6744" y="11689"/>
                </a:cubicBezTo>
                <a:cubicBezTo>
                  <a:pt x="8502" y="11593"/>
                  <a:pt x="10801" y="10569"/>
                  <a:pt x="11701" y="9201"/>
                </a:cubicBezTo>
                <a:cubicBezTo>
                  <a:pt x="12601" y="7833"/>
                  <a:pt x="13214" y="5447"/>
                  <a:pt x="12142" y="3483"/>
                </a:cubicBezTo>
                <a:cubicBezTo>
                  <a:pt x="10885" y="1448"/>
                  <a:pt x="8285" y="153"/>
                  <a:pt x="6391" y="12"/>
                </a:cubicBezTo>
                <a:cubicBezTo>
                  <a:pt x="4497" y="-129"/>
                  <a:pt x="1990" y="977"/>
                  <a:pt x="780" y="2637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prstDash val="dash"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/>
          </a:p>
        </p:txBody>
      </p:sp>
      <p:sp>
        <p:nvSpPr>
          <p:cNvPr id="35" name="Freeform 5"/>
          <p:cNvSpPr>
            <a:spLocks/>
          </p:cNvSpPr>
          <p:nvPr/>
        </p:nvSpPr>
        <p:spPr bwMode="auto">
          <a:xfrm rot="200049" flipH="1" flipV="1">
            <a:off x="1203649" y="247650"/>
            <a:ext cx="3191069" cy="2997758"/>
          </a:xfrm>
          <a:custGeom>
            <a:avLst/>
            <a:gdLst>
              <a:gd name="T0" fmla="*/ 224 w 1468"/>
              <a:gd name="T1" fmla="*/ 204 h 829"/>
              <a:gd name="T2" fmla="*/ 689 w 1468"/>
              <a:gd name="T3" fmla="*/ 819 h 829"/>
              <a:gd name="T4" fmla="*/ 1046 w 1468"/>
              <a:gd name="T5" fmla="*/ 142 h 829"/>
              <a:gd name="T6" fmla="*/ 224 w 1468"/>
              <a:gd name="T7" fmla="*/ 204 h 829"/>
              <a:gd name="connsiteX0" fmla="*/ 601 w 7683"/>
              <a:gd name="connsiteY0" fmla="*/ 1907 h 9326"/>
              <a:gd name="connsiteX1" fmla="*/ 3768 w 7683"/>
              <a:gd name="connsiteY1" fmla="*/ 9325 h 9326"/>
              <a:gd name="connsiteX2" fmla="*/ 6236 w 7683"/>
              <a:gd name="connsiteY2" fmla="*/ 1030 h 9326"/>
              <a:gd name="connsiteX3" fmla="*/ 601 w 7683"/>
              <a:gd name="connsiteY3" fmla="*/ 1907 h 9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3" h="9326">
                <a:moveTo>
                  <a:pt x="601" y="1907"/>
                </a:moveTo>
                <a:cubicBezTo>
                  <a:pt x="-230" y="3740"/>
                  <a:pt x="-925" y="9169"/>
                  <a:pt x="3768" y="9325"/>
                </a:cubicBezTo>
                <a:cubicBezTo>
                  <a:pt x="7399" y="9446"/>
                  <a:pt x="9111" y="3563"/>
                  <a:pt x="6236" y="1030"/>
                </a:cubicBezTo>
                <a:cubicBezTo>
                  <a:pt x="4302" y="-683"/>
                  <a:pt x="1548" y="-168"/>
                  <a:pt x="601" y="190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5"/>
          <p:cNvSpPr>
            <a:spLocks/>
          </p:cNvSpPr>
          <p:nvPr/>
        </p:nvSpPr>
        <p:spPr bwMode="auto">
          <a:xfrm flipH="1" flipV="1">
            <a:off x="1263710" y="325853"/>
            <a:ext cx="3091563" cy="2841355"/>
          </a:xfrm>
          <a:custGeom>
            <a:avLst/>
            <a:gdLst>
              <a:gd name="T0" fmla="*/ 224 w 1468"/>
              <a:gd name="T1" fmla="*/ 204 h 829"/>
              <a:gd name="T2" fmla="*/ 689 w 1468"/>
              <a:gd name="T3" fmla="*/ 819 h 829"/>
              <a:gd name="T4" fmla="*/ 1046 w 1468"/>
              <a:gd name="T5" fmla="*/ 142 h 829"/>
              <a:gd name="T6" fmla="*/ 224 w 1468"/>
              <a:gd name="T7" fmla="*/ 204 h 829"/>
              <a:gd name="connsiteX0" fmla="*/ 601 w 7683"/>
              <a:gd name="connsiteY0" fmla="*/ 1907 h 9326"/>
              <a:gd name="connsiteX1" fmla="*/ 3768 w 7683"/>
              <a:gd name="connsiteY1" fmla="*/ 9325 h 9326"/>
              <a:gd name="connsiteX2" fmla="*/ 6236 w 7683"/>
              <a:gd name="connsiteY2" fmla="*/ 1030 h 9326"/>
              <a:gd name="connsiteX3" fmla="*/ 601 w 7683"/>
              <a:gd name="connsiteY3" fmla="*/ 1907 h 9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3" h="9326">
                <a:moveTo>
                  <a:pt x="601" y="1907"/>
                </a:moveTo>
                <a:cubicBezTo>
                  <a:pt x="-230" y="3740"/>
                  <a:pt x="-925" y="9169"/>
                  <a:pt x="3768" y="9325"/>
                </a:cubicBezTo>
                <a:cubicBezTo>
                  <a:pt x="7399" y="9446"/>
                  <a:pt x="9111" y="3563"/>
                  <a:pt x="6236" y="1030"/>
                </a:cubicBezTo>
                <a:cubicBezTo>
                  <a:pt x="4302" y="-683"/>
                  <a:pt x="1548" y="-168"/>
                  <a:pt x="601" y="190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5"/>
          <p:cNvSpPr>
            <a:spLocks/>
          </p:cNvSpPr>
          <p:nvPr/>
        </p:nvSpPr>
        <p:spPr bwMode="auto">
          <a:xfrm flipH="1" flipV="1">
            <a:off x="1301586" y="393163"/>
            <a:ext cx="3003352" cy="2706929"/>
          </a:xfrm>
          <a:custGeom>
            <a:avLst/>
            <a:gdLst>
              <a:gd name="T0" fmla="*/ 224 w 1468"/>
              <a:gd name="T1" fmla="*/ 204 h 829"/>
              <a:gd name="T2" fmla="*/ 689 w 1468"/>
              <a:gd name="T3" fmla="*/ 819 h 829"/>
              <a:gd name="T4" fmla="*/ 1046 w 1468"/>
              <a:gd name="T5" fmla="*/ 142 h 829"/>
              <a:gd name="T6" fmla="*/ 224 w 1468"/>
              <a:gd name="T7" fmla="*/ 204 h 829"/>
              <a:gd name="connsiteX0" fmla="*/ 601 w 7683"/>
              <a:gd name="connsiteY0" fmla="*/ 1907 h 9326"/>
              <a:gd name="connsiteX1" fmla="*/ 3768 w 7683"/>
              <a:gd name="connsiteY1" fmla="*/ 9325 h 9326"/>
              <a:gd name="connsiteX2" fmla="*/ 6236 w 7683"/>
              <a:gd name="connsiteY2" fmla="*/ 1030 h 9326"/>
              <a:gd name="connsiteX3" fmla="*/ 601 w 7683"/>
              <a:gd name="connsiteY3" fmla="*/ 1907 h 9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3" h="9326">
                <a:moveTo>
                  <a:pt x="601" y="1907"/>
                </a:moveTo>
                <a:cubicBezTo>
                  <a:pt x="-230" y="3740"/>
                  <a:pt x="-925" y="9169"/>
                  <a:pt x="3768" y="9325"/>
                </a:cubicBezTo>
                <a:cubicBezTo>
                  <a:pt x="7399" y="9446"/>
                  <a:pt x="9111" y="3563"/>
                  <a:pt x="6236" y="1030"/>
                </a:cubicBezTo>
                <a:cubicBezTo>
                  <a:pt x="4302" y="-683"/>
                  <a:pt x="1548" y="-168"/>
                  <a:pt x="601" y="1907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prstDash val="dash"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/>
          </a:p>
        </p:txBody>
      </p:sp>
      <p:sp>
        <p:nvSpPr>
          <p:cNvPr id="38" name="Freeform 5"/>
          <p:cNvSpPr>
            <a:spLocks/>
          </p:cNvSpPr>
          <p:nvPr/>
        </p:nvSpPr>
        <p:spPr bwMode="auto">
          <a:xfrm>
            <a:off x="4814920" y="3558259"/>
            <a:ext cx="3091563" cy="2841355"/>
          </a:xfrm>
          <a:custGeom>
            <a:avLst/>
            <a:gdLst>
              <a:gd name="T0" fmla="*/ 224 w 1468"/>
              <a:gd name="T1" fmla="*/ 204 h 829"/>
              <a:gd name="T2" fmla="*/ 689 w 1468"/>
              <a:gd name="T3" fmla="*/ 819 h 829"/>
              <a:gd name="T4" fmla="*/ 1046 w 1468"/>
              <a:gd name="T5" fmla="*/ 142 h 829"/>
              <a:gd name="T6" fmla="*/ 224 w 1468"/>
              <a:gd name="T7" fmla="*/ 204 h 829"/>
              <a:gd name="connsiteX0" fmla="*/ 601 w 7683"/>
              <a:gd name="connsiteY0" fmla="*/ 1907 h 9326"/>
              <a:gd name="connsiteX1" fmla="*/ 3768 w 7683"/>
              <a:gd name="connsiteY1" fmla="*/ 9325 h 9326"/>
              <a:gd name="connsiteX2" fmla="*/ 6236 w 7683"/>
              <a:gd name="connsiteY2" fmla="*/ 1030 h 9326"/>
              <a:gd name="connsiteX3" fmla="*/ 601 w 7683"/>
              <a:gd name="connsiteY3" fmla="*/ 1907 h 9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3" h="9326">
                <a:moveTo>
                  <a:pt x="601" y="1907"/>
                </a:moveTo>
                <a:cubicBezTo>
                  <a:pt x="-230" y="3740"/>
                  <a:pt x="-925" y="9169"/>
                  <a:pt x="3768" y="9325"/>
                </a:cubicBezTo>
                <a:cubicBezTo>
                  <a:pt x="7399" y="9446"/>
                  <a:pt x="9111" y="3563"/>
                  <a:pt x="6236" y="1030"/>
                </a:cubicBezTo>
                <a:cubicBezTo>
                  <a:pt x="4302" y="-683"/>
                  <a:pt x="1548" y="-168"/>
                  <a:pt x="601" y="190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5"/>
          <p:cNvSpPr>
            <a:spLocks/>
          </p:cNvSpPr>
          <p:nvPr/>
        </p:nvSpPr>
        <p:spPr bwMode="auto">
          <a:xfrm>
            <a:off x="4865256" y="3625375"/>
            <a:ext cx="3003352" cy="2706929"/>
          </a:xfrm>
          <a:custGeom>
            <a:avLst/>
            <a:gdLst>
              <a:gd name="T0" fmla="*/ 224 w 1468"/>
              <a:gd name="T1" fmla="*/ 204 h 829"/>
              <a:gd name="T2" fmla="*/ 689 w 1468"/>
              <a:gd name="T3" fmla="*/ 819 h 829"/>
              <a:gd name="T4" fmla="*/ 1046 w 1468"/>
              <a:gd name="T5" fmla="*/ 142 h 829"/>
              <a:gd name="T6" fmla="*/ 224 w 1468"/>
              <a:gd name="T7" fmla="*/ 204 h 829"/>
              <a:gd name="connsiteX0" fmla="*/ 601 w 7683"/>
              <a:gd name="connsiteY0" fmla="*/ 1907 h 9326"/>
              <a:gd name="connsiteX1" fmla="*/ 3768 w 7683"/>
              <a:gd name="connsiteY1" fmla="*/ 9325 h 9326"/>
              <a:gd name="connsiteX2" fmla="*/ 6236 w 7683"/>
              <a:gd name="connsiteY2" fmla="*/ 1030 h 9326"/>
              <a:gd name="connsiteX3" fmla="*/ 601 w 7683"/>
              <a:gd name="connsiteY3" fmla="*/ 1907 h 9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3" h="9326">
                <a:moveTo>
                  <a:pt x="601" y="1907"/>
                </a:moveTo>
                <a:cubicBezTo>
                  <a:pt x="-230" y="3740"/>
                  <a:pt x="-925" y="9169"/>
                  <a:pt x="3768" y="9325"/>
                </a:cubicBezTo>
                <a:cubicBezTo>
                  <a:pt x="7399" y="9446"/>
                  <a:pt x="9111" y="3563"/>
                  <a:pt x="6236" y="1030"/>
                </a:cubicBezTo>
                <a:cubicBezTo>
                  <a:pt x="4302" y="-683"/>
                  <a:pt x="1548" y="-168"/>
                  <a:pt x="601" y="1907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prstDash val="dash"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/>
          </a:p>
        </p:txBody>
      </p:sp>
      <p:sp>
        <p:nvSpPr>
          <p:cNvPr id="40" name="Picture Placeholder 16"/>
          <p:cNvSpPr>
            <a:spLocks noGrp="1"/>
          </p:cNvSpPr>
          <p:nvPr>
            <p:ph type="pic" sz="quarter" idx="13"/>
          </p:nvPr>
        </p:nvSpPr>
        <p:spPr>
          <a:xfrm>
            <a:off x="1364294" y="478023"/>
            <a:ext cx="2850359" cy="2550777"/>
          </a:xfrm>
          <a:custGeom>
            <a:avLst/>
            <a:gdLst/>
            <a:ahLst/>
            <a:cxnLst/>
            <a:rect l="l" t="t" r="r" b="b"/>
            <a:pathLst>
              <a:path w="3800478" h="2550777">
                <a:moveTo>
                  <a:pt x="1936811" y="503"/>
                </a:moveTo>
                <a:cubicBezTo>
                  <a:pt x="4258251" y="43170"/>
                  <a:pt x="3914462" y="1528023"/>
                  <a:pt x="3503399" y="2029356"/>
                </a:cubicBezTo>
                <a:cubicBezTo>
                  <a:pt x="3034956" y="2596877"/>
                  <a:pt x="1672662" y="2737731"/>
                  <a:pt x="715989" y="2269219"/>
                </a:cubicBezTo>
                <a:cubicBezTo>
                  <a:pt x="-706159" y="1576433"/>
                  <a:pt x="140700" y="-32590"/>
                  <a:pt x="1936811" y="503"/>
                </a:cubicBezTo>
                <a:close/>
              </a:path>
            </a:pathLst>
          </a:custGeom>
          <a:ln w="9525">
            <a:solidFill>
              <a:schemeClr val="tx1">
                <a:lumMod val="20000"/>
                <a:lumOff val="80000"/>
              </a:schemeClr>
            </a:solidFill>
          </a:ln>
        </p:spPr>
        <p:txBody>
          <a:bodyPr tIns="365760"/>
          <a:lstStyle>
            <a:lvl1pPr marL="0" indent="0" algn="ctr">
              <a:buNone/>
              <a:defRPr/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41" name="Picture Placeholder 16"/>
          <p:cNvSpPr>
            <a:spLocks noGrp="1"/>
          </p:cNvSpPr>
          <p:nvPr>
            <p:ph type="pic" sz="quarter" idx="14"/>
          </p:nvPr>
        </p:nvSpPr>
        <p:spPr>
          <a:xfrm>
            <a:off x="4886030" y="435634"/>
            <a:ext cx="2870297" cy="2569014"/>
          </a:xfrm>
          <a:custGeom>
            <a:avLst/>
            <a:gdLst/>
            <a:ahLst/>
            <a:cxnLst/>
            <a:rect l="l" t="t" r="r" b="b"/>
            <a:pathLst>
              <a:path w="3827062" h="2569014">
                <a:moveTo>
                  <a:pt x="1762274" y="132"/>
                </a:moveTo>
                <a:cubicBezTo>
                  <a:pt x="1838364" y="-694"/>
                  <a:pt x="1912508" y="2364"/>
                  <a:pt x="1983571" y="9550"/>
                </a:cubicBezTo>
                <a:cubicBezTo>
                  <a:pt x="2552076" y="67036"/>
                  <a:pt x="3321232" y="386900"/>
                  <a:pt x="3678682" y="849755"/>
                </a:cubicBezTo>
                <a:cubicBezTo>
                  <a:pt x="3981188" y="1294476"/>
                  <a:pt x="3772325" y="1807812"/>
                  <a:pt x="3487506" y="2094415"/>
                </a:cubicBezTo>
                <a:cubicBezTo>
                  <a:pt x="3202688" y="2381017"/>
                  <a:pt x="2500397" y="2572688"/>
                  <a:pt x="1970394" y="2568961"/>
                </a:cubicBezTo>
                <a:cubicBezTo>
                  <a:pt x="1440392" y="2565234"/>
                  <a:pt x="692858" y="2421551"/>
                  <a:pt x="307760" y="2072722"/>
                </a:cubicBezTo>
                <a:cubicBezTo>
                  <a:pt x="-77337" y="1723893"/>
                  <a:pt x="-112834" y="850987"/>
                  <a:pt x="268256" y="504867"/>
                </a:cubicBezTo>
                <a:cubicBezTo>
                  <a:pt x="601709" y="202012"/>
                  <a:pt x="1229647" y="5913"/>
                  <a:pt x="1762274" y="132"/>
                </a:cubicBezTo>
                <a:close/>
              </a:path>
            </a:pathLst>
          </a:custGeom>
          <a:ln w="9525">
            <a:solidFill>
              <a:schemeClr val="tx1">
                <a:lumMod val="20000"/>
                <a:lumOff val="80000"/>
              </a:schemeClr>
            </a:solidFill>
          </a:ln>
        </p:spPr>
        <p:txBody>
          <a:bodyPr tIns="365760"/>
          <a:lstStyle>
            <a:lvl1pPr marL="0" indent="0" algn="ctr">
              <a:buNone/>
              <a:defRPr/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42" name="Picture Placeholder 16"/>
          <p:cNvSpPr>
            <a:spLocks noGrp="1"/>
          </p:cNvSpPr>
          <p:nvPr>
            <p:ph type="pic" sz="quarter" idx="15"/>
          </p:nvPr>
        </p:nvSpPr>
        <p:spPr>
          <a:xfrm>
            <a:off x="1407648" y="3668002"/>
            <a:ext cx="2780068" cy="2480426"/>
          </a:xfrm>
          <a:custGeom>
            <a:avLst/>
            <a:gdLst/>
            <a:ahLst/>
            <a:cxnLst/>
            <a:rect l="l" t="t" r="r" b="b"/>
            <a:pathLst>
              <a:path w="3706757" h="2480426">
                <a:moveTo>
                  <a:pt x="1941340" y="856"/>
                </a:moveTo>
                <a:cubicBezTo>
                  <a:pt x="2429685" y="11721"/>
                  <a:pt x="3030529" y="127214"/>
                  <a:pt x="3370150" y="407123"/>
                </a:cubicBezTo>
                <a:cubicBezTo>
                  <a:pt x="3758289" y="727020"/>
                  <a:pt x="3832067" y="1569477"/>
                  <a:pt x="3479214" y="1921384"/>
                </a:cubicBezTo>
                <a:cubicBezTo>
                  <a:pt x="3126361" y="2273292"/>
                  <a:pt x="2395284" y="2507755"/>
                  <a:pt x="1842967" y="2477864"/>
                </a:cubicBezTo>
                <a:cubicBezTo>
                  <a:pt x="1290649" y="2447973"/>
                  <a:pt x="532452" y="2173443"/>
                  <a:pt x="165893" y="1742039"/>
                </a:cubicBezTo>
                <a:cubicBezTo>
                  <a:pt x="-146717" y="1325686"/>
                  <a:pt x="32042" y="819872"/>
                  <a:pt x="294495" y="529867"/>
                </a:cubicBezTo>
                <a:cubicBezTo>
                  <a:pt x="556948" y="239861"/>
                  <a:pt x="1227369" y="22781"/>
                  <a:pt x="1740027" y="2430"/>
                </a:cubicBezTo>
                <a:cubicBezTo>
                  <a:pt x="1804109" y="-114"/>
                  <a:pt x="1871577" y="-697"/>
                  <a:pt x="1941340" y="856"/>
                </a:cubicBezTo>
                <a:close/>
              </a:path>
            </a:pathLst>
          </a:custGeom>
          <a:ln w="9525">
            <a:solidFill>
              <a:schemeClr val="tx1">
                <a:lumMod val="20000"/>
                <a:lumOff val="80000"/>
              </a:schemeClr>
            </a:solidFill>
          </a:ln>
        </p:spPr>
        <p:txBody>
          <a:bodyPr tIns="365760"/>
          <a:lstStyle>
            <a:lvl1pPr marL="0" indent="0" algn="ctr">
              <a:buNone/>
              <a:defRPr/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43" name="Picture Placeholder 16"/>
          <p:cNvSpPr>
            <a:spLocks noGrp="1"/>
          </p:cNvSpPr>
          <p:nvPr>
            <p:ph type="pic" sz="quarter" idx="16"/>
          </p:nvPr>
        </p:nvSpPr>
        <p:spPr>
          <a:xfrm>
            <a:off x="4955539" y="3696667"/>
            <a:ext cx="2850359" cy="2550777"/>
          </a:xfrm>
          <a:custGeom>
            <a:avLst/>
            <a:gdLst/>
            <a:ahLst/>
            <a:cxnLst/>
            <a:rect l="l" t="t" r="r" b="b"/>
            <a:pathLst>
              <a:path w="3800478" h="2550777">
                <a:moveTo>
                  <a:pt x="1880385" y="1153"/>
                </a:moveTo>
                <a:cubicBezTo>
                  <a:pt x="2292596" y="12155"/>
                  <a:pt x="2718264" y="102207"/>
                  <a:pt x="3084490" y="281559"/>
                </a:cubicBezTo>
                <a:cubicBezTo>
                  <a:pt x="4506638" y="974345"/>
                  <a:pt x="3659780" y="2583369"/>
                  <a:pt x="1863668" y="2550275"/>
                </a:cubicBezTo>
                <a:cubicBezTo>
                  <a:pt x="-457772" y="2507608"/>
                  <a:pt x="-113983" y="1022755"/>
                  <a:pt x="297080" y="521422"/>
                </a:cubicBezTo>
                <a:cubicBezTo>
                  <a:pt x="560579" y="202192"/>
                  <a:pt x="1106899" y="17961"/>
                  <a:pt x="1704760" y="1247"/>
                </a:cubicBezTo>
                <a:cubicBezTo>
                  <a:pt x="1762886" y="-378"/>
                  <a:pt x="1821498" y="-419"/>
                  <a:pt x="1880385" y="1153"/>
                </a:cubicBezTo>
                <a:close/>
              </a:path>
            </a:pathLst>
          </a:custGeom>
          <a:ln w="9525">
            <a:solidFill>
              <a:schemeClr val="tx1">
                <a:lumMod val="20000"/>
                <a:lumOff val="80000"/>
              </a:schemeClr>
            </a:solidFill>
          </a:ln>
        </p:spPr>
        <p:txBody>
          <a:bodyPr tIns="365760"/>
          <a:lstStyle>
            <a:lvl1pPr marL="0" indent="0" algn="ctr">
              <a:buNone/>
              <a:defRPr/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414579110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Rectangular Pictures with Caption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21" name="Freeform 20"/>
          <p:cNvSpPr>
            <a:spLocks/>
          </p:cNvSpPr>
          <p:nvPr/>
        </p:nvSpPr>
        <p:spPr bwMode="auto">
          <a:xfrm flipH="1">
            <a:off x="656034" y="304801"/>
            <a:ext cx="3781256" cy="2989942"/>
          </a:xfrm>
          <a:custGeom>
            <a:avLst/>
            <a:gdLst>
              <a:gd name="T0" fmla="*/ 1021 w 1127"/>
              <a:gd name="T1" fmla="*/ 771 h 773"/>
              <a:gd name="T2" fmla="*/ 1020 w 1127"/>
              <a:gd name="T3" fmla="*/ 756 h 773"/>
              <a:gd name="T4" fmla="*/ 1109 w 1127"/>
              <a:gd name="T5" fmla="*/ 665 h 773"/>
              <a:gd name="T6" fmla="*/ 1127 w 1127"/>
              <a:gd name="T7" fmla="*/ 666 h 773"/>
              <a:gd name="T8" fmla="*/ 1117 w 1127"/>
              <a:gd name="T9" fmla="*/ 108 h 773"/>
              <a:gd name="T10" fmla="*/ 1101 w 1127"/>
              <a:gd name="T11" fmla="*/ 109 h 773"/>
              <a:gd name="T12" fmla="*/ 1006 w 1127"/>
              <a:gd name="T13" fmla="*/ 10 h 773"/>
              <a:gd name="T14" fmla="*/ 1006 w 1127"/>
              <a:gd name="T15" fmla="*/ 0 h 773"/>
              <a:gd name="T16" fmla="*/ 92 w 1127"/>
              <a:gd name="T17" fmla="*/ 3 h 773"/>
              <a:gd name="T18" fmla="*/ 95 w 1127"/>
              <a:gd name="T19" fmla="*/ 28 h 773"/>
              <a:gd name="T20" fmla="*/ 5 w 1127"/>
              <a:gd name="T21" fmla="*/ 119 h 773"/>
              <a:gd name="T22" fmla="*/ 0 w 1127"/>
              <a:gd name="T23" fmla="*/ 119 h 773"/>
              <a:gd name="T24" fmla="*/ 6 w 1127"/>
              <a:gd name="T25" fmla="*/ 675 h 773"/>
              <a:gd name="T26" fmla="*/ 24 w 1127"/>
              <a:gd name="T27" fmla="*/ 673 h 773"/>
              <a:gd name="T28" fmla="*/ 119 w 1127"/>
              <a:gd name="T29" fmla="*/ 765 h 773"/>
              <a:gd name="T30" fmla="*/ 119 w 1127"/>
              <a:gd name="T31" fmla="*/ 773 h 773"/>
              <a:gd name="T32" fmla="*/ 1021 w 1127"/>
              <a:gd name="T33" fmla="*/ 771 h 773"/>
              <a:gd name="connsiteX0" fmla="*/ 9133 w 10074"/>
              <a:gd name="connsiteY0" fmla="*/ 10050 h 10076"/>
              <a:gd name="connsiteX1" fmla="*/ 9125 w 10074"/>
              <a:gd name="connsiteY1" fmla="*/ 9856 h 10076"/>
              <a:gd name="connsiteX2" fmla="*/ 9914 w 10074"/>
              <a:gd name="connsiteY2" fmla="*/ 8679 h 10076"/>
              <a:gd name="connsiteX3" fmla="*/ 10074 w 10074"/>
              <a:gd name="connsiteY3" fmla="*/ 8692 h 10076"/>
              <a:gd name="connsiteX4" fmla="*/ 9985 w 10074"/>
              <a:gd name="connsiteY4" fmla="*/ 1473 h 10076"/>
              <a:gd name="connsiteX5" fmla="*/ 9843 w 10074"/>
              <a:gd name="connsiteY5" fmla="*/ 1486 h 10076"/>
              <a:gd name="connsiteX6" fmla="*/ 9000 w 10074"/>
              <a:gd name="connsiteY6" fmla="*/ 205 h 10076"/>
              <a:gd name="connsiteX7" fmla="*/ 9000 w 10074"/>
              <a:gd name="connsiteY7" fmla="*/ 76 h 10076"/>
              <a:gd name="connsiteX8" fmla="*/ 890 w 10074"/>
              <a:gd name="connsiteY8" fmla="*/ 115 h 10076"/>
              <a:gd name="connsiteX9" fmla="*/ 118 w 10074"/>
              <a:gd name="connsiteY9" fmla="*/ 1615 h 10076"/>
              <a:gd name="connsiteX10" fmla="*/ 74 w 10074"/>
              <a:gd name="connsiteY10" fmla="*/ 1615 h 10076"/>
              <a:gd name="connsiteX11" fmla="*/ 127 w 10074"/>
              <a:gd name="connsiteY11" fmla="*/ 8808 h 10076"/>
              <a:gd name="connsiteX12" fmla="*/ 287 w 10074"/>
              <a:gd name="connsiteY12" fmla="*/ 8782 h 10076"/>
              <a:gd name="connsiteX13" fmla="*/ 1130 w 10074"/>
              <a:gd name="connsiteY13" fmla="*/ 9973 h 10076"/>
              <a:gd name="connsiteX14" fmla="*/ 1130 w 10074"/>
              <a:gd name="connsiteY14" fmla="*/ 10076 h 10076"/>
              <a:gd name="connsiteX15" fmla="*/ 9133 w 10074"/>
              <a:gd name="connsiteY15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290 w 10077"/>
              <a:gd name="connsiteY11" fmla="*/ 8782 h 10076"/>
              <a:gd name="connsiteX12" fmla="*/ 1133 w 10077"/>
              <a:gd name="connsiteY12" fmla="*/ 9973 h 10076"/>
              <a:gd name="connsiteX13" fmla="*/ 1133 w 10077"/>
              <a:gd name="connsiteY13" fmla="*/ 10076 h 10076"/>
              <a:gd name="connsiteX14" fmla="*/ 9136 w 10077"/>
              <a:gd name="connsiteY14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1133 w 10077"/>
              <a:gd name="connsiteY11" fmla="*/ 9973 h 10076"/>
              <a:gd name="connsiteX12" fmla="*/ 1133 w 10077"/>
              <a:gd name="connsiteY12" fmla="*/ 10076 h 10076"/>
              <a:gd name="connsiteX13" fmla="*/ 9136 w 10077"/>
              <a:gd name="connsiteY13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1133 w 10077"/>
              <a:gd name="connsiteY11" fmla="*/ 10076 h 10076"/>
              <a:gd name="connsiteX12" fmla="*/ 9136 w 10077"/>
              <a:gd name="connsiteY12" fmla="*/ 10050 h 10076"/>
              <a:gd name="connsiteX0" fmla="*/ 9181 w 10122"/>
              <a:gd name="connsiteY0" fmla="*/ 10017 h 10043"/>
              <a:gd name="connsiteX1" fmla="*/ 9173 w 10122"/>
              <a:gd name="connsiteY1" fmla="*/ 9823 h 10043"/>
              <a:gd name="connsiteX2" fmla="*/ 9962 w 10122"/>
              <a:gd name="connsiteY2" fmla="*/ 8646 h 10043"/>
              <a:gd name="connsiteX3" fmla="*/ 10122 w 10122"/>
              <a:gd name="connsiteY3" fmla="*/ 8659 h 10043"/>
              <a:gd name="connsiteX4" fmla="*/ 10033 w 10122"/>
              <a:gd name="connsiteY4" fmla="*/ 1440 h 10043"/>
              <a:gd name="connsiteX5" fmla="*/ 9891 w 10122"/>
              <a:gd name="connsiteY5" fmla="*/ 1453 h 10043"/>
              <a:gd name="connsiteX6" fmla="*/ 9048 w 10122"/>
              <a:gd name="connsiteY6" fmla="*/ 172 h 10043"/>
              <a:gd name="connsiteX7" fmla="*/ 9048 w 10122"/>
              <a:gd name="connsiteY7" fmla="*/ 43 h 10043"/>
              <a:gd name="connsiteX8" fmla="*/ 938 w 10122"/>
              <a:gd name="connsiteY8" fmla="*/ 82 h 10043"/>
              <a:gd name="connsiteX9" fmla="*/ 87 w 10122"/>
              <a:gd name="connsiteY9" fmla="*/ 1121 h 10043"/>
              <a:gd name="connsiteX10" fmla="*/ 175 w 10122"/>
              <a:gd name="connsiteY10" fmla="*/ 8775 h 10043"/>
              <a:gd name="connsiteX11" fmla="*/ 1178 w 10122"/>
              <a:gd name="connsiteY11" fmla="*/ 10043 h 10043"/>
              <a:gd name="connsiteX12" fmla="*/ 9181 w 10122"/>
              <a:gd name="connsiteY12" fmla="*/ 10017 h 10043"/>
              <a:gd name="connsiteX0" fmla="*/ 9655 w 10596"/>
              <a:gd name="connsiteY0" fmla="*/ 10017 h 10043"/>
              <a:gd name="connsiteX1" fmla="*/ 9647 w 10596"/>
              <a:gd name="connsiteY1" fmla="*/ 9823 h 10043"/>
              <a:gd name="connsiteX2" fmla="*/ 10436 w 10596"/>
              <a:gd name="connsiteY2" fmla="*/ 8646 h 10043"/>
              <a:gd name="connsiteX3" fmla="*/ 10596 w 10596"/>
              <a:gd name="connsiteY3" fmla="*/ 8659 h 10043"/>
              <a:gd name="connsiteX4" fmla="*/ 10507 w 10596"/>
              <a:gd name="connsiteY4" fmla="*/ 1440 h 10043"/>
              <a:gd name="connsiteX5" fmla="*/ 10365 w 10596"/>
              <a:gd name="connsiteY5" fmla="*/ 1453 h 10043"/>
              <a:gd name="connsiteX6" fmla="*/ 9522 w 10596"/>
              <a:gd name="connsiteY6" fmla="*/ 172 h 10043"/>
              <a:gd name="connsiteX7" fmla="*/ 9522 w 10596"/>
              <a:gd name="connsiteY7" fmla="*/ 43 h 10043"/>
              <a:gd name="connsiteX8" fmla="*/ 1412 w 10596"/>
              <a:gd name="connsiteY8" fmla="*/ 82 h 10043"/>
              <a:gd name="connsiteX9" fmla="*/ 561 w 10596"/>
              <a:gd name="connsiteY9" fmla="*/ 1121 h 10043"/>
              <a:gd name="connsiteX10" fmla="*/ 649 w 10596"/>
              <a:gd name="connsiteY10" fmla="*/ 8775 h 10043"/>
              <a:gd name="connsiteX11" fmla="*/ 1652 w 10596"/>
              <a:gd name="connsiteY11" fmla="*/ 10043 h 10043"/>
              <a:gd name="connsiteX12" fmla="*/ 9655 w 10596"/>
              <a:gd name="connsiteY12" fmla="*/ 10017 h 10043"/>
              <a:gd name="connsiteX0" fmla="*/ 9655 w 10596"/>
              <a:gd name="connsiteY0" fmla="*/ 10017 h 10043"/>
              <a:gd name="connsiteX1" fmla="*/ 9647 w 10596"/>
              <a:gd name="connsiteY1" fmla="*/ 9823 h 10043"/>
              <a:gd name="connsiteX2" fmla="*/ 10436 w 10596"/>
              <a:gd name="connsiteY2" fmla="*/ 8646 h 10043"/>
              <a:gd name="connsiteX3" fmla="*/ 10596 w 10596"/>
              <a:gd name="connsiteY3" fmla="*/ 8659 h 10043"/>
              <a:gd name="connsiteX4" fmla="*/ 10507 w 10596"/>
              <a:gd name="connsiteY4" fmla="*/ 1440 h 10043"/>
              <a:gd name="connsiteX5" fmla="*/ 10365 w 10596"/>
              <a:gd name="connsiteY5" fmla="*/ 1453 h 10043"/>
              <a:gd name="connsiteX6" fmla="*/ 9522 w 10596"/>
              <a:gd name="connsiteY6" fmla="*/ 172 h 10043"/>
              <a:gd name="connsiteX7" fmla="*/ 9522 w 10596"/>
              <a:gd name="connsiteY7" fmla="*/ 43 h 10043"/>
              <a:gd name="connsiteX8" fmla="*/ 1412 w 10596"/>
              <a:gd name="connsiteY8" fmla="*/ 82 h 10043"/>
              <a:gd name="connsiteX9" fmla="*/ 561 w 10596"/>
              <a:gd name="connsiteY9" fmla="*/ 1121 h 10043"/>
              <a:gd name="connsiteX10" fmla="*/ 649 w 10596"/>
              <a:gd name="connsiteY10" fmla="*/ 8775 h 10043"/>
              <a:gd name="connsiteX11" fmla="*/ 1652 w 10596"/>
              <a:gd name="connsiteY11" fmla="*/ 10043 h 10043"/>
              <a:gd name="connsiteX12" fmla="*/ 9655 w 10596"/>
              <a:gd name="connsiteY12" fmla="*/ 10017 h 10043"/>
              <a:gd name="connsiteX0" fmla="*/ 9131 w 10072"/>
              <a:gd name="connsiteY0" fmla="*/ 10017 h 10043"/>
              <a:gd name="connsiteX1" fmla="*/ 9123 w 10072"/>
              <a:gd name="connsiteY1" fmla="*/ 9823 h 10043"/>
              <a:gd name="connsiteX2" fmla="*/ 9912 w 10072"/>
              <a:gd name="connsiteY2" fmla="*/ 8646 h 10043"/>
              <a:gd name="connsiteX3" fmla="*/ 10072 w 10072"/>
              <a:gd name="connsiteY3" fmla="*/ 8659 h 10043"/>
              <a:gd name="connsiteX4" fmla="*/ 9983 w 10072"/>
              <a:gd name="connsiteY4" fmla="*/ 1440 h 10043"/>
              <a:gd name="connsiteX5" fmla="*/ 9841 w 10072"/>
              <a:gd name="connsiteY5" fmla="*/ 1453 h 10043"/>
              <a:gd name="connsiteX6" fmla="*/ 8998 w 10072"/>
              <a:gd name="connsiteY6" fmla="*/ 172 h 10043"/>
              <a:gd name="connsiteX7" fmla="*/ 8998 w 10072"/>
              <a:gd name="connsiteY7" fmla="*/ 43 h 10043"/>
              <a:gd name="connsiteX8" fmla="*/ 888 w 10072"/>
              <a:gd name="connsiteY8" fmla="*/ 82 h 10043"/>
              <a:gd name="connsiteX9" fmla="*/ 37 w 10072"/>
              <a:gd name="connsiteY9" fmla="*/ 1121 h 10043"/>
              <a:gd name="connsiteX10" fmla="*/ 125 w 10072"/>
              <a:gd name="connsiteY10" fmla="*/ 8775 h 10043"/>
              <a:gd name="connsiteX11" fmla="*/ 1128 w 10072"/>
              <a:gd name="connsiteY11" fmla="*/ 10043 h 10043"/>
              <a:gd name="connsiteX12" fmla="*/ 9131 w 10072"/>
              <a:gd name="connsiteY12" fmla="*/ 10017 h 10043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888 w 10072"/>
              <a:gd name="connsiteY8" fmla="*/ 39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888 w 10072"/>
              <a:gd name="connsiteY8" fmla="*/ 39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381 w 10072"/>
              <a:gd name="connsiteY8" fmla="*/ 108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216 w 10157"/>
              <a:gd name="connsiteY0" fmla="*/ 9974 h 10000"/>
              <a:gd name="connsiteX1" fmla="*/ 9208 w 10157"/>
              <a:gd name="connsiteY1" fmla="*/ 9780 h 10000"/>
              <a:gd name="connsiteX2" fmla="*/ 9997 w 10157"/>
              <a:gd name="connsiteY2" fmla="*/ 8603 h 10000"/>
              <a:gd name="connsiteX3" fmla="*/ 10157 w 10157"/>
              <a:gd name="connsiteY3" fmla="*/ 8616 h 10000"/>
              <a:gd name="connsiteX4" fmla="*/ 10068 w 10157"/>
              <a:gd name="connsiteY4" fmla="*/ 1397 h 10000"/>
              <a:gd name="connsiteX5" fmla="*/ 9926 w 10157"/>
              <a:gd name="connsiteY5" fmla="*/ 1410 h 10000"/>
              <a:gd name="connsiteX6" fmla="*/ 9083 w 10157"/>
              <a:gd name="connsiteY6" fmla="*/ 129 h 10000"/>
              <a:gd name="connsiteX7" fmla="*/ 9083 w 10157"/>
              <a:gd name="connsiteY7" fmla="*/ 0 h 10000"/>
              <a:gd name="connsiteX8" fmla="*/ 466 w 10157"/>
              <a:gd name="connsiteY8" fmla="*/ 108 h 10000"/>
              <a:gd name="connsiteX9" fmla="*/ 11 w 10157"/>
              <a:gd name="connsiteY9" fmla="*/ 778 h 10000"/>
              <a:gd name="connsiteX10" fmla="*/ 210 w 10157"/>
              <a:gd name="connsiteY10" fmla="*/ 8732 h 10000"/>
              <a:gd name="connsiteX11" fmla="*/ 1213 w 10157"/>
              <a:gd name="connsiteY11" fmla="*/ 10000 h 10000"/>
              <a:gd name="connsiteX12" fmla="*/ 9216 w 10157"/>
              <a:gd name="connsiteY12" fmla="*/ 9974 h 10000"/>
              <a:gd name="connsiteX0" fmla="*/ 9216 w 10157"/>
              <a:gd name="connsiteY0" fmla="*/ 9974 h 10000"/>
              <a:gd name="connsiteX1" fmla="*/ 9208 w 10157"/>
              <a:gd name="connsiteY1" fmla="*/ 9780 h 10000"/>
              <a:gd name="connsiteX2" fmla="*/ 9997 w 10157"/>
              <a:gd name="connsiteY2" fmla="*/ 8603 h 10000"/>
              <a:gd name="connsiteX3" fmla="*/ 10157 w 10157"/>
              <a:gd name="connsiteY3" fmla="*/ 8616 h 10000"/>
              <a:gd name="connsiteX4" fmla="*/ 10068 w 10157"/>
              <a:gd name="connsiteY4" fmla="*/ 1397 h 10000"/>
              <a:gd name="connsiteX5" fmla="*/ 9926 w 10157"/>
              <a:gd name="connsiteY5" fmla="*/ 1410 h 10000"/>
              <a:gd name="connsiteX6" fmla="*/ 9083 w 10157"/>
              <a:gd name="connsiteY6" fmla="*/ 129 h 10000"/>
              <a:gd name="connsiteX7" fmla="*/ 9083 w 10157"/>
              <a:gd name="connsiteY7" fmla="*/ 0 h 10000"/>
              <a:gd name="connsiteX8" fmla="*/ 466 w 10157"/>
              <a:gd name="connsiteY8" fmla="*/ 108 h 10000"/>
              <a:gd name="connsiteX9" fmla="*/ 11 w 10157"/>
              <a:gd name="connsiteY9" fmla="*/ 778 h 10000"/>
              <a:gd name="connsiteX10" fmla="*/ 210 w 10157"/>
              <a:gd name="connsiteY10" fmla="*/ 8732 h 10000"/>
              <a:gd name="connsiteX11" fmla="*/ 1213 w 10157"/>
              <a:gd name="connsiteY11" fmla="*/ 10000 h 10000"/>
              <a:gd name="connsiteX12" fmla="*/ 9216 w 10157"/>
              <a:gd name="connsiteY12" fmla="*/ 9974 h 10000"/>
              <a:gd name="connsiteX0" fmla="*/ 9216 w 10157"/>
              <a:gd name="connsiteY0" fmla="*/ 9987 h 10013"/>
              <a:gd name="connsiteX1" fmla="*/ 9208 w 10157"/>
              <a:gd name="connsiteY1" fmla="*/ 9793 h 10013"/>
              <a:gd name="connsiteX2" fmla="*/ 9997 w 10157"/>
              <a:gd name="connsiteY2" fmla="*/ 8616 h 10013"/>
              <a:gd name="connsiteX3" fmla="*/ 10157 w 10157"/>
              <a:gd name="connsiteY3" fmla="*/ 8629 h 10013"/>
              <a:gd name="connsiteX4" fmla="*/ 10068 w 10157"/>
              <a:gd name="connsiteY4" fmla="*/ 1410 h 10013"/>
              <a:gd name="connsiteX5" fmla="*/ 9926 w 10157"/>
              <a:gd name="connsiteY5" fmla="*/ 1423 h 10013"/>
              <a:gd name="connsiteX6" fmla="*/ 9083 w 10157"/>
              <a:gd name="connsiteY6" fmla="*/ 142 h 10013"/>
              <a:gd name="connsiteX7" fmla="*/ 9083 w 10157"/>
              <a:gd name="connsiteY7" fmla="*/ 13 h 10013"/>
              <a:gd name="connsiteX8" fmla="*/ 466 w 10157"/>
              <a:gd name="connsiteY8" fmla="*/ 29 h 10013"/>
              <a:gd name="connsiteX9" fmla="*/ 11 w 10157"/>
              <a:gd name="connsiteY9" fmla="*/ 791 h 10013"/>
              <a:gd name="connsiteX10" fmla="*/ 210 w 10157"/>
              <a:gd name="connsiteY10" fmla="*/ 8745 h 10013"/>
              <a:gd name="connsiteX11" fmla="*/ 1213 w 10157"/>
              <a:gd name="connsiteY11" fmla="*/ 10013 h 10013"/>
              <a:gd name="connsiteX12" fmla="*/ 9216 w 10157"/>
              <a:gd name="connsiteY12" fmla="*/ 9987 h 10013"/>
              <a:gd name="connsiteX0" fmla="*/ 9164 w 10105"/>
              <a:gd name="connsiteY0" fmla="*/ 9987 h 10013"/>
              <a:gd name="connsiteX1" fmla="*/ 9156 w 10105"/>
              <a:gd name="connsiteY1" fmla="*/ 9793 h 10013"/>
              <a:gd name="connsiteX2" fmla="*/ 9945 w 10105"/>
              <a:gd name="connsiteY2" fmla="*/ 8616 h 10013"/>
              <a:gd name="connsiteX3" fmla="*/ 10105 w 10105"/>
              <a:gd name="connsiteY3" fmla="*/ 8629 h 10013"/>
              <a:gd name="connsiteX4" fmla="*/ 10016 w 10105"/>
              <a:gd name="connsiteY4" fmla="*/ 1410 h 10013"/>
              <a:gd name="connsiteX5" fmla="*/ 9874 w 10105"/>
              <a:gd name="connsiteY5" fmla="*/ 1423 h 10013"/>
              <a:gd name="connsiteX6" fmla="*/ 9031 w 10105"/>
              <a:gd name="connsiteY6" fmla="*/ 142 h 10013"/>
              <a:gd name="connsiteX7" fmla="*/ 9031 w 10105"/>
              <a:gd name="connsiteY7" fmla="*/ 13 h 10013"/>
              <a:gd name="connsiteX8" fmla="*/ 414 w 10105"/>
              <a:gd name="connsiteY8" fmla="*/ 29 h 10013"/>
              <a:gd name="connsiteX9" fmla="*/ 22 w 10105"/>
              <a:gd name="connsiteY9" fmla="*/ 629 h 10013"/>
              <a:gd name="connsiteX10" fmla="*/ 158 w 10105"/>
              <a:gd name="connsiteY10" fmla="*/ 8745 h 10013"/>
              <a:gd name="connsiteX11" fmla="*/ 1161 w 10105"/>
              <a:gd name="connsiteY11" fmla="*/ 10013 h 10013"/>
              <a:gd name="connsiteX12" fmla="*/ 9164 w 10105"/>
              <a:gd name="connsiteY12" fmla="*/ 9987 h 10013"/>
              <a:gd name="connsiteX0" fmla="*/ 9164 w 10105"/>
              <a:gd name="connsiteY0" fmla="*/ 9987 h 10013"/>
              <a:gd name="connsiteX1" fmla="*/ 9156 w 10105"/>
              <a:gd name="connsiteY1" fmla="*/ 9793 h 10013"/>
              <a:gd name="connsiteX2" fmla="*/ 9945 w 10105"/>
              <a:gd name="connsiteY2" fmla="*/ 8616 h 10013"/>
              <a:gd name="connsiteX3" fmla="*/ 10105 w 10105"/>
              <a:gd name="connsiteY3" fmla="*/ 8629 h 10013"/>
              <a:gd name="connsiteX4" fmla="*/ 10016 w 10105"/>
              <a:gd name="connsiteY4" fmla="*/ 1410 h 10013"/>
              <a:gd name="connsiteX5" fmla="*/ 9874 w 10105"/>
              <a:gd name="connsiteY5" fmla="*/ 1423 h 10013"/>
              <a:gd name="connsiteX6" fmla="*/ 9031 w 10105"/>
              <a:gd name="connsiteY6" fmla="*/ 142 h 10013"/>
              <a:gd name="connsiteX7" fmla="*/ 9031 w 10105"/>
              <a:gd name="connsiteY7" fmla="*/ 13 h 10013"/>
              <a:gd name="connsiteX8" fmla="*/ 414 w 10105"/>
              <a:gd name="connsiteY8" fmla="*/ 29 h 10013"/>
              <a:gd name="connsiteX9" fmla="*/ 22 w 10105"/>
              <a:gd name="connsiteY9" fmla="*/ 629 h 10013"/>
              <a:gd name="connsiteX10" fmla="*/ 158 w 10105"/>
              <a:gd name="connsiteY10" fmla="*/ 8745 h 10013"/>
              <a:gd name="connsiteX11" fmla="*/ 1161 w 10105"/>
              <a:gd name="connsiteY11" fmla="*/ 10013 h 10013"/>
              <a:gd name="connsiteX12" fmla="*/ 9164 w 10105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243 w 10184"/>
              <a:gd name="connsiteY0" fmla="*/ 9987 h 10134"/>
              <a:gd name="connsiteX1" fmla="*/ 9235 w 10184"/>
              <a:gd name="connsiteY1" fmla="*/ 9793 h 10134"/>
              <a:gd name="connsiteX2" fmla="*/ 10024 w 10184"/>
              <a:gd name="connsiteY2" fmla="*/ 8616 h 10134"/>
              <a:gd name="connsiteX3" fmla="*/ 10184 w 10184"/>
              <a:gd name="connsiteY3" fmla="*/ 8629 h 10134"/>
              <a:gd name="connsiteX4" fmla="*/ 10095 w 10184"/>
              <a:gd name="connsiteY4" fmla="*/ 1410 h 10134"/>
              <a:gd name="connsiteX5" fmla="*/ 9953 w 10184"/>
              <a:gd name="connsiteY5" fmla="*/ 1423 h 10134"/>
              <a:gd name="connsiteX6" fmla="*/ 9110 w 10184"/>
              <a:gd name="connsiteY6" fmla="*/ 142 h 10134"/>
              <a:gd name="connsiteX7" fmla="*/ 9110 w 10184"/>
              <a:gd name="connsiteY7" fmla="*/ 13 h 10134"/>
              <a:gd name="connsiteX8" fmla="*/ 613 w 10184"/>
              <a:gd name="connsiteY8" fmla="*/ 29 h 10134"/>
              <a:gd name="connsiteX9" fmla="*/ 92 w 10184"/>
              <a:gd name="connsiteY9" fmla="*/ 803 h 10134"/>
              <a:gd name="connsiteX10" fmla="*/ 93 w 10184"/>
              <a:gd name="connsiteY10" fmla="*/ 9253 h 10134"/>
              <a:gd name="connsiteX11" fmla="*/ 1240 w 10184"/>
              <a:gd name="connsiteY11" fmla="*/ 10013 h 10134"/>
              <a:gd name="connsiteX12" fmla="*/ 9243 w 10184"/>
              <a:gd name="connsiteY12" fmla="*/ 9987 h 10134"/>
              <a:gd name="connsiteX0" fmla="*/ 9243 w 10184"/>
              <a:gd name="connsiteY0" fmla="*/ 9987 h 10134"/>
              <a:gd name="connsiteX1" fmla="*/ 9235 w 10184"/>
              <a:gd name="connsiteY1" fmla="*/ 9793 h 10134"/>
              <a:gd name="connsiteX2" fmla="*/ 10024 w 10184"/>
              <a:gd name="connsiteY2" fmla="*/ 8616 h 10134"/>
              <a:gd name="connsiteX3" fmla="*/ 10184 w 10184"/>
              <a:gd name="connsiteY3" fmla="*/ 8629 h 10134"/>
              <a:gd name="connsiteX4" fmla="*/ 10095 w 10184"/>
              <a:gd name="connsiteY4" fmla="*/ 1410 h 10134"/>
              <a:gd name="connsiteX5" fmla="*/ 9953 w 10184"/>
              <a:gd name="connsiteY5" fmla="*/ 1423 h 10134"/>
              <a:gd name="connsiteX6" fmla="*/ 9110 w 10184"/>
              <a:gd name="connsiteY6" fmla="*/ 142 h 10134"/>
              <a:gd name="connsiteX7" fmla="*/ 9110 w 10184"/>
              <a:gd name="connsiteY7" fmla="*/ 13 h 10134"/>
              <a:gd name="connsiteX8" fmla="*/ 613 w 10184"/>
              <a:gd name="connsiteY8" fmla="*/ 29 h 10134"/>
              <a:gd name="connsiteX9" fmla="*/ 92 w 10184"/>
              <a:gd name="connsiteY9" fmla="*/ 803 h 10134"/>
              <a:gd name="connsiteX10" fmla="*/ 93 w 10184"/>
              <a:gd name="connsiteY10" fmla="*/ 9253 h 10134"/>
              <a:gd name="connsiteX11" fmla="*/ 1240 w 10184"/>
              <a:gd name="connsiteY11" fmla="*/ 10013 h 10134"/>
              <a:gd name="connsiteX12" fmla="*/ 9243 w 10184"/>
              <a:gd name="connsiteY12" fmla="*/ 9987 h 10134"/>
              <a:gd name="connsiteX0" fmla="*/ 9243 w 10184"/>
              <a:gd name="connsiteY0" fmla="*/ 9987 h 10013"/>
              <a:gd name="connsiteX1" fmla="*/ 9235 w 10184"/>
              <a:gd name="connsiteY1" fmla="*/ 9793 h 10013"/>
              <a:gd name="connsiteX2" fmla="*/ 10024 w 10184"/>
              <a:gd name="connsiteY2" fmla="*/ 8616 h 10013"/>
              <a:gd name="connsiteX3" fmla="*/ 10184 w 10184"/>
              <a:gd name="connsiteY3" fmla="*/ 8629 h 10013"/>
              <a:gd name="connsiteX4" fmla="*/ 10095 w 10184"/>
              <a:gd name="connsiteY4" fmla="*/ 1410 h 10013"/>
              <a:gd name="connsiteX5" fmla="*/ 9953 w 10184"/>
              <a:gd name="connsiteY5" fmla="*/ 1423 h 10013"/>
              <a:gd name="connsiteX6" fmla="*/ 9110 w 10184"/>
              <a:gd name="connsiteY6" fmla="*/ 142 h 10013"/>
              <a:gd name="connsiteX7" fmla="*/ 9110 w 10184"/>
              <a:gd name="connsiteY7" fmla="*/ 13 h 10013"/>
              <a:gd name="connsiteX8" fmla="*/ 613 w 10184"/>
              <a:gd name="connsiteY8" fmla="*/ 29 h 10013"/>
              <a:gd name="connsiteX9" fmla="*/ 92 w 10184"/>
              <a:gd name="connsiteY9" fmla="*/ 803 h 10013"/>
              <a:gd name="connsiteX10" fmla="*/ 93 w 10184"/>
              <a:gd name="connsiteY10" fmla="*/ 9253 h 10013"/>
              <a:gd name="connsiteX11" fmla="*/ 1240 w 10184"/>
              <a:gd name="connsiteY11" fmla="*/ 10013 h 10013"/>
              <a:gd name="connsiteX12" fmla="*/ 9243 w 10184"/>
              <a:gd name="connsiteY12" fmla="*/ 9987 h 10013"/>
              <a:gd name="connsiteX0" fmla="*/ 9355 w 10296"/>
              <a:gd name="connsiteY0" fmla="*/ 9987 h 10079"/>
              <a:gd name="connsiteX1" fmla="*/ 9347 w 10296"/>
              <a:gd name="connsiteY1" fmla="*/ 9793 h 10079"/>
              <a:gd name="connsiteX2" fmla="*/ 10136 w 10296"/>
              <a:gd name="connsiteY2" fmla="*/ 8616 h 10079"/>
              <a:gd name="connsiteX3" fmla="*/ 10296 w 10296"/>
              <a:gd name="connsiteY3" fmla="*/ 8629 h 10079"/>
              <a:gd name="connsiteX4" fmla="*/ 10207 w 10296"/>
              <a:gd name="connsiteY4" fmla="*/ 1410 h 10079"/>
              <a:gd name="connsiteX5" fmla="*/ 10065 w 10296"/>
              <a:gd name="connsiteY5" fmla="*/ 1423 h 10079"/>
              <a:gd name="connsiteX6" fmla="*/ 9222 w 10296"/>
              <a:gd name="connsiteY6" fmla="*/ 142 h 10079"/>
              <a:gd name="connsiteX7" fmla="*/ 9222 w 10296"/>
              <a:gd name="connsiteY7" fmla="*/ 13 h 10079"/>
              <a:gd name="connsiteX8" fmla="*/ 725 w 10296"/>
              <a:gd name="connsiteY8" fmla="*/ 29 h 10079"/>
              <a:gd name="connsiteX9" fmla="*/ 204 w 10296"/>
              <a:gd name="connsiteY9" fmla="*/ 803 h 10079"/>
              <a:gd name="connsiteX10" fmla="*/ 205 w 10296"/>
              <a:gd name="connsiteY10" fmla="*/ 9253 h 10079"/>
              <a:gd name="connsiteX11" fmla="*/ 760 w 10296"/>
              <a:gd name="connsiteY11" fmla="*/ 10079 h 10079"/>
              <a:gd name="connsiteX12" fmla="*/ 9355 w 10296"/>
              <a:gd name="connsiteY12" fmla="*/ 9987 h 10079"/>
              <a:gd name="connsiteX0" fmla="*/ 9361 w 10302"/>
              <a:gd name="connsiteY0" fmla="*/ 9987 h 10079"/>
              <a:gd name="connsiteX1" fmla="*/ 9353 w 10302"/>
              <a:gd name="connsiteY1" fmla="*/ 9793 h 10079"/>
              <a:gd name="connsiteX2" fmla="*/ 10142 w 10302"/>
              <a:gd name="connsiteY2" fmla="*/ 8616 h 10079"/>
              <a:gd name="connsiteX3" fmla="*/ 10302 w 10302"/>
              <a:gd name="connsiteY3" fmla="*/ 8629 h 10079"/>
              <a:gd name="connsiteX4" fmla="*/ 10213 w 10302"/>
              <a:gd name="connsiteY4" fmla="*/ 1410 h 10079"/>
              <a:gd name="connsiteX5" fmla="*/ 10071 w 10302"/>
              <a:gd name="connsiteY5" fmla="*/ 1423 h 10079"/>
              <a:gd name="connsiteX6" fmla="*/ 9228 w 10302"/>
              <a:gd name="connsiteY6" fmla="*/ 142 h 10079"/>
              <a:gd name="connsiteX7" fmla="*/ 9228 w 10302"/>
              <a:gd name="connsiteY7" fmla="*/ 13 h 10079"/>
              <a:gd name="connsiteX8" fmla="*/ 731 w 10302"/>
              <a:gd name="connsiteY8" fmla="*/ 29 h 10079"/>
              <a:gd name="connsiteX9" fmla="*/ 210 w 10302"/>
              <a:gd name="connsiteY9" fmla="*/ 803 h 10079"/>
              <a:gd name="connsiteX10" fmla="*/ 211 w 10302"/>
              <a:gd name="connsiteY10" fmla="*/ 9253 h 10079"/>
              <a:gd name="connsiteX11" fmla="*/ 766 w 10302"/>
              <a:gd name="connsiteY11" fmla="*/ 10079 h 10079"/>
              <a:gd name="connsiteX12" fmla="*/ 9361 w 10302"/>
              <a:gd name="connsiteY12" fmla="*/ 9987 h 10079"/>
              <a:gd name="connsiteX0" fmla="*/ 9361 w 10302"/>
              <a:gd name="connsiteY0" fmla="*/ 9987 h 10079"/>
              <a:gd name="connsiteX1" fmla="*/ 9353 w 10302"/>
              <a:gd name="connsiteY1" fmla="*/ 9793 h 10079"/>
              <a:gd name="connsiteX2" fmla="*/ 10142 w 10302"/>
              <a:gd name="connsiteY2" fmla="*/ 8616 h 10079"/>
              <a:gd name="connsiteX3" fmla="*/ 10302 w 10302"/>
              <a:gd name="connsiteY3" fmla="*/ 8629 h 10079"/>
              <a:gd name="connsiteX4" fmla="*/ 10213 w 10302"/>
              <a:gd name="connsiteY4" fmla="*/ 1410 h 10079"/>
              <a:gd name="connsiteX5" fmla="*/ 10071 w 10302"/>
              <a:gd name="connsiteY5" fmla="*/ 1423 h 10079"/>
              <a:gd name="connsiteX6" fmla="*/ 9228 w 10302"/>
              <a:gd name="connsiteY6" fmla="*/ 142 h 10079"/>
              <a:gd name="connsiteX7" fmla="*/ 9228 w 10302"/>
              <a:gd name="connsiteY7" fmla="*/ 13 h 10079"/>
              <a:gd name="connsiteX8" fmla="*/ 731 w 10302"/>
              <a:gd name="connsiteY8" fmla="*/ 29 h 10079"/>
              <a:gd name="connsiteX9" fmla="*/ 210 w 10302"/>
              <a:gd name="connsiteY9" fmla="*/ 803 h 10079"/>
              <a:gd name="connsiteX10" fmla="*/ 211 w 10302"/>
              <a:gd name="connsiteY10" fmla="*/ 9253 h 10079"/>
              <a:gd name="connsiteX11" fmla="*/ 766 w 10302"/>
              <a:gd name="connsiteY11" fmla="*/ 10079 h 10079"/>
              <a:gd name="connsiteX12" fmla="*/ 9361 w 10302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1 w 10182"/>
              <a:gd name="connsiteY0" fmla="*/ 9987 h 10079"/>
              <a:gd name="connsiteX1" fmla="*/ 9233 w 10182"/>
              <a:gd name="connsiteY1" fmla="*/ 9793 h 10079"/>
              <a:gd name="connsiteX2" fmla="*/ 10022 w 10182"/>
              <a:gd name="connsiteY2" fmla="*/ 8616 h 10079"/>
              <a:gd name="connsiteX3" fmla="*/ 10182 w 10182"/>
              <a:gd name="connsiteY3" fmla="*/ 8629 h 10079"/>
              <a:gd name="connsiteX4" fmla="*/ 10093 w 10182"/>
              <a:gd name="connsiteY4" fmla="*/ 1410 h 10079"/>
              <a:gd name="connsiteX5" fmla="*/ 9951 w 10182"/>
              <a:gd name="connsiteY5" fmla="*/ 1423 h 10079"/>
              <a:gd name="connsiteX6" fmla="*/ 9108 w 10182"/>
              <a:gd name="connsiteY6" fmla="*/ 142 h 10079"/>
              <a:gd name="connsiteX7" fmla="*/ 9108 w 10182"/>
              <a:gd name="connsiteY7" fmla="*/ 13 h 10079"/>
              <a:gd name="connsiteX8" fmla="*/ 611 w 10182"/>
              <a:gd name="connsiteY8" fmla="*/ 29 h 10079"/>
              <a:gd name="connsiteX9" fmla="*/ 90 w 10182"/>
              <a:gd name="connsiteY9" fmla="*/ 803 h 10079"/>
              <a:gd name="connsiteX10" fmla="*/ 95 w 10182"/>
              <a:gd name="connsiteY10" fmla="*/ 9281 h 10079"/>
              <a:gd name="connsiteX11" fmla="*/ 646 w 10182"/>
              <a:gd name="connsiteY11" fmla="*/ 10079 h 10079"/>
              <a:gd name="connsiteX12" fmla="*/ 9241 w 10182"/>
              <a:gd name="connsiteY12" fmla="*/ 9987 h 10079"/>
              <a:gd name="connsiteX0" fmla="*/ 9241 w 10182"/>
              <a:gd name="connsiteY0" fmla="*/ 9987 h 10079"/>
              <a:gd name="connsiteX1" fmla="*/ 9233 w 10182"/>
              <a:gd name="connsiteY1" fmla="*/ 9793 h 10079"/>
              <a:gd name="connsiteX2" fmla="*/ 10022 w 10182"/>
              <a:gd name="connsiteY2" fmla="*/ 8616 h 10079"/>
              <a:gd name="connsiteX3" fmla="*/ 10182 w 10182"/>
              <a:gd name="connsiteY3" fmla="*/ 8629 h 10079"/>
              <a:gd name="connsiteX4" fmla="*/ 10093 w 10182"/>
              <a:gd name="connsiteY4" fmla="*/ 1410 h 10079"/>
              <a:gd name="connsiteX5" fmla="*/ 9951 w 10182"/>
              <a:gd name="connsiteY5" fmla="*/ 1423 h 10079"/>
              <a:gd name="connsiteX6" fmla="*/ 9108 w 10182"/>
              <a:gd name="connsiteY6" fmla="*/ 142 h 10079"/>
              <a:gd name="connsiteX7" fmla="*/ 9108 w 10182"/>
              <a:gd name="connsiteY7" fmla="*/ 13 h 10079"/>
              <a:gd name="connsiteX8" fmla="*/ 611 w 10182"/>
              <a:gd name="connsiteY8" fmla="*/ 29 h 10079"/>
              <a:gd name="connsiteX9" fmla="*/ 90 w 10182"/>
              <a:gd name="connsiteY9" fmla="*/ 803 h 10079"/>
              <a:gd name="connsiteX10" fmla="*/ 95 w 10182"/>
              <a:gd name="connsiteY10" fmla="*/ 9281 h 10079"/>
              <a:gd name="connsiteX11" fmla="*/ 646 w 10182"/>
              <a:gd name="connsiteY11" fmla="*/ 10079 h 10079"/>
              <a:gd name="connsiteX12" fmla="*/ 9241 w 10182"/>
              <a:gd name="connsiteY12" fmla="*/ 9987 h 10079"/>
              <a:gd name="connsiteX0" fmla="*/ 9243 w 10184"/>
              <a:gd name="connsiteY0" fmla="*/ 9987 h 10079"/>
              <a:gd name="connsiteX1" fmla="*/ 9235 w 10184"/>
              <a:gd name="connsiteY1" fmla="*/ 9793 h 10079"/>
              <a:gd name="connsiteX2" fmla="*/ 10024 w 10184"/>
              <a:gd name="connsiteY2" fmla="*/ 8616 h 10079"/>
              <a:gd name="connsiteX3" fmla="*/ 10184 w 10184"/>
              <a:gd name="connsiteY3" fmla="*/ 8629 h 10079"/>
              <a:gd name="connsiteX4" fmla="*/ 10095 w 10184"/>
              <a:gd name="connsiteY4" fmla="*/ 1410 h 10079"/>
              <a:gd name="connsiteX5" fmla="*/ 9953 w 10184"/>
              <a:gd name="connsiteY5" fmla="*/ 1423 h 10079"/>
              <a:gd name="connsiteX6" fmla="*/ 9110 w 10184"/>
              <a:gd name="connsiteY6" fmla="*/ 142 h 10079"/>
              <a:gd name="connsiteX7" fmla="*/ 9110 w 10184"/>
              <a:gd name="connsiteY7" fmla="*/ 13 h 10079"/>
              <a:gd name="connsiteX8" fmla="*/ 613 w 10184"/>
              <a:gd name="connsiteY8" fmla="*/ 29 h 10079"/>
              <a:gd name="connsiteX9" fmla="*/ 92 w 10184"/>
              <a:gd name="connsiteY9" fmla="*/ 803 h 10079"/>
              <a:gd name="connsiteX10" fmla="*/ 93 w 10184"/>
              <a:gd name="connsiteY10" fmla="*/ 9281 h 10079"/>
              <a:gd name="connsiteX11" fmla="*/ 648 w 10184"/>
              <a:gd name="connsiteY11" fmla="*/ 10079 h 10079"/>
              <a:gd name="connsiteX12" fmla="*/ 9243 w 10184"/>
              <a:gd name="connsiteY12" fmla="*/ 9987 h 10079"/>
              <a:gd name="connsiteX0" fmla="*/ 9243 w 10184"/>
              <a:gd name="connsiteY0" fmla="*/ 9987 h 10079"/>
              <a:gd name="connsiteX1" fmla="*/ 9235 w 10184"/>
              <a:gd name="connsiteY1" fmla="*/ 9793 h 10079"/>
              <a:gd name="connsiteX2" fmla="*/ 10024 w 10184"/>
              <a:gd name="connsiteY2" fmla="*/ 8616 h 10079"/>
              <a:gd name="connsiteX3" fmla="*/ 10184 w 10184"/>
              <a:gd name="connsiteY3" fmla="*/ 8629 h 10079"/>
              <a:gd name="connsiteX4" fmla="*/ 10095 w 10184"/>
              <a:gd name="connsiteY4" fmla="*/ 1410 h 10079"/>
              <a:gd name="connsiteX5" fmla="*/ 9953 w 10184"/>
              <a:gd name="connsiteY5" fmla="*/ 1423 h 10079"/>
              <a:gd name="connsiteX6" fmla="*/ 9110 w 10184"/>
              <a:gd name="connsiteY6" fmla="*/ 142 h 10079"/>
              <a:gd name="connsiteX7" fmla="*/ 9110 w 10184"/>
              <a:gd name="connsiteY7" fmla="*/ 13 h 10079"/>
              <a:gd name="connsiteX8" fmla="*/ 613 w 10184"/>
              <a:gd name="connsiteY8" fmla="*/ 29 h 10079"/>
              <a:gd name="connsiteX9" fmla="*/ 92 w 10184"/>
              <a:gd name="connsiteY9" fmla="*/ 803 h 10079"/>
              <a:gd name="connsiteX10" fmla="*/ 93 w 10184"/>
              <a:gd name="connsiteY10" fmla="*/ 9281 h 10079"/>
              <a:gd name="connsiteX11" fmla="*/ 648 w 10184"/>
              <a:gd name="connsiteY11" fmla="*/ 10079 h 10079"/>
              <a:gd name="connsiteX12" fmla="*/ 9243 w 10184"/>
              <a:gd name="connsiteY12" fmla="*/ 9987 h 10079"/>
              <a:gd name="connsiteX0" fmla="*/ 9151 w 10092"/>
              <a:gd name="connsiteY0" fmla="*/ 9987 h 10079"/>
              <a:gd name="connsiteX1" fmla="*/ 9143 w 10092"/>
              <a:gd name="connsiteY1" fmla="*/ 9793 h 10079"/>
              <a:gd name="connsiteX2" fmla="*/ 9932 w 10092"/>
              <a:gd name="connsiteY2" fmla="*/ 8616 h 10079"/>
              <a:gd name="connsiteX3" fmla="*/ 10092 w 10092"/>
              <a:gd name="connsiteY3" fmla="*/ 8629 h 10079"/>
              <a:gd name="connsiteX4" fmla="*/ 10003 w 10092"/>
              <a:gd name="connsiteY4" fmla="*/ 1410 h 10079"/>
              <a:gd name="connsiteX5" fmla="*/ 9861 w 10092"/>
              <a:gd name="connsiteY5" fmla="*/ 1423 h 10079"/>
              <a:gd name="connsiteX6" fmla="*/ 9018 w 10092"/>
              <a:gd name="connsiteY6" fmla="*/ 142 h 10079"/>
              <a:gd name="connsiteX7" fmla="*/ 9018 w 10092"/>
              <a:gd name="connsiteY7" fmla="*/ 13 h 10079"/>
              <a:gd name="connsiteX8" fmla="*/ 521 w 10092"/>
              <a:gd name="connsiteY8" fmla="*/ 29 h 10079"/>
              <a:gd name="connsiteX9" fmla="*/ 0 w 10092"/>
              <a:gd name="connsiteY9" fmla="*/ 803 h 10079"/>
              <a:gd name="connsiteX10" fmla="*/ 1 w 10092"/>
              <a:gd name="connsiteY10" fmla="*/ 9281 h 10079"/>
              <a:gd name="connsiteX11" fmla="*/ 556 w 10092"/>
              <a:gd name="connsiteY11" fmla="*/ 10079 h 10079"/>
              <a:gd name="connsiteX12" fmla="*/ 9151 w 10092"/>
              <a:gd name="connsiteY12" fmla="*/ 9987 h 10079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9861 w 10092"/>
              <a:gd name="connsiteY4" fmla="*/ 1517 h 10173"/>
              <a:gd name="connsiteX5" fmla="*/ 9018 w 10092"/>
              <a:gd name="connsiteY5" fmla="*/ 107 h 10173"/>
              <a:gd name="connsiteX6" fmla="*/ 521 w 10092"/>
              <a:gd name="connsiteY6" fmla="*/ 123 h 10173"/>
              <a:gd name="connsiteX7" fmla="*/ 0 w 10092"/>
              <a:gd name="connsiteY7" fmla="*/ 897 h 10173"/>
              <a:gd name="connsiteX8" fmla="*/ 1 w 10092"/>
              <a:gd name="connsiteY8" fmla="*/ 9375 h 10173"/>
              <a:gd name="connsiteX9" fmla="*/ 556 w 10092"/>
              <a:gd name="connsiteY9" fmla="*/ 10173 h 10173"/>
              <a:gd name="connsiteX10" fmla="*/ 9151 w 10092"/>
              <a:gd name="connsiteY10" fmla="*/ 10081 h 10173"/>
              <a:gd name="connsiteX0" fmla="*/ 9151 w 10273"/>
              <a:gd name="connsiteY0" fmla="*/ 10062 h 10154"/>
              <a:gd name="connsiteX1" fmla="*/ 9143 w 10273"/>
              <a:gd name="connsiteY1" fmla="*/ 9868 h 10154"/>
              <a:gd name="connsiteX2" fmla="*/ 9932 w 10273"/>
              <a:gd name="connsiteY2" fmla="*/ 8691 h 10154"/>
              <a:gd name="connsiteX3" fmla="*/ 10092 w 10273"/>
              <a:gd name="connsiteY3" fmla="*/ 8704 h 10154"/>
              <a:gd name="connsiteX4" fmla="*/ 9861 w 10273"/>
              <a:gd name="connsiteY4" fmla="*/ 1498 h 10154"/>
              <a:gd name="connsiteX5" fmla="*/ 9532 w 10273"/>
              <a:gd name="connsiteY5" fmla="*/ 116 h 10154"/>
              <a:gd name="connsiteX6" fmla="*/ 521 w 10273"/>
              <a:gd name="connsiteY6" fmla="*/ 104 h 10154"/>
              <a:gd name="connsiteX7" fmla="*/ 0 w 10273"/>
              <a:gd name="connsiteY7" fmla="*/ 878 h 10154"/>
              <a:gd name="connsiteX8" fmla="*/ 1 w 10273"/>
              <a:gd name="connsiteY8" fmla="*/ 9356 h 10154"/>
              <a:gd name="connsiteX9" fmla="*/ 556 w 10273"/>
              <a:gd name="connsiteY9" fmla="*/ 10154 h 10154"/>
              <a:gd name="connsiteX10" fmla="*/ 9151 w 10273"/>
              <a:gd name="connsiteY10" fmla="*/ 10062 h 10154"/>
              <a:gd name="connsiteX0" fmla="*/ 9151 w 10092"/>
              <a:gd name="connsiteY0" fmla="*/ 10062 h 10154"/>
              <a:gd name="connsiteX1" fmla="*/ 9143 w 10092"/>
              <a:gd name="connsiteY1" fmla="*/ 9868 h 10154"/>
              <a:gd name="connsiteX2" fmla="*/ 9932 w 10092"/>
              <a:gd name="connsiteY2" fmla="*/ 8691 h 10154"/>
              <a:gd name="connsiteX3" fmla="*/ 10092 w 10092"/>
              <a:gd name="connsiteY3" fmla="*/ 8704 h 10154"/>
              <a:gd name="connsiteX4" fmla="*/ 9861 w 10092"/>
              <a:gd name="connsiteY4" fmla="*/ 1498 h 10154"/>
              <a:gd name="connsiteX5" fmla="*/ 9532 w 10092"/>
              <a:gd name="connsiteY5" fmla="*/ 116 h 10154"/>
              <a:gd name="connsiteX6" fmla="*/ 521 w 10092"/>
              <a:gd name="connsiteY6" fmla="*/ 104 h 10154"/>
              <a:gd name="connsiteX7" fmla="*/ 0 w 10092"/>
              <a:gd name="connsiteY7" fmla="*/ 878 h 10154"/>
              <a:gd name="connsiteX8" fmla="*/ 1 w 10092"/>
              <a:gd name="connsiteY8" fmla="*/ 9356 h 10154"/>
              <a:gd name="connsiteX9" fmla="*/ 556 w 10092"/>
              <a:gd name="connsiteY9" fmla="*/ 10154 h 10154"/>
              <a:gd name="connsiteX10" fmla="*/ 9151 w 10092"/>
              <a:gd name="connsiteY10" fmla="*/ 10062 h 10154"/>
              <a:gd name="connsiteX0" fmla="*/ 9151 w 10127"/>
              <a:gd name="connsiteY0" fmla="*/ 10052 h 10144"/>
              <a:gd name="connsiteX1" fmla="*/ 9143 w 10127"/>
              <a:gd name="connsiteY1" fmla="*/ 9858 h 10144"/>
              <a:gd name="connsiteX2" fmla="*/ 9932 w 10127"/>
              <a:gd name="connsiteY2" fmla="*/ 8681 h 10144"/>
              <a:gd name="connsiteX3" fmla="*/ 10092 w 10127"/>
              <a:gd name="connsiteY3" fmla="*/ 8694 h 10144"/>
              <a:gd name="connsiteX4" fmla="*/ 9861 w 10127"/>
              <a:gd name="connsiteY4" fmla="*/ 1488 h 10144"/>
              <a:gd name="connsiteX5" fmla="*/ 10075 w 10127"/>
              <a:gd name="connsiteY5" fmla="*/ 120 h 10144"/>
              <a:gd name="connsiteX6" fmla="*/ 521 w 10127"/>
              <a:gd name="connsiteY6" fmla="*/ 94 h 10144"/>
              <a:gd name="connsiteX7" fmla="*/ 0 w 10127"/>
              <a:gd name="connsiteY7" fmla="*/ 868 h 10144"/>
              <a:gd name="connsiteX8" fmla="*/ 1 w 10127"/>
              <a:gd name="connsiteY8" fmla="*/ 9346 h 10144"/>
              <a:gd name="connsiteX9" fmla="*/ 556 w 10127"/>
              <a:gd name="connsiteY9" fmla="*/ 10144 h 10144"/>
              <a:gd name="connsiteX10" fmla="*/ 9151 w 10127"/>
              <a:gd name="connsiteY10" fmla="*/ 10052 h 10144"/>
              <a:gd name="connsiteX0" fmla="*/ 9151 w 10092"/>
              <a:gd name="connsiteY0" fmla="*/ 10066 h 10158"/>
              <a:gd name="connsiteX1" fmla="*/ 9143 w 10092"/>
              <a:gd name="connsiteY1" fmla="*/ 9872 h 10158"/>
              <a:gd name="connsiteX2" fmla="*/ 9932 w 10092"/>
              <a:gd name="connsiteY2" fmla="*/ 8695 h 10158"/>
              <a:gd name="connsiteX3" fmla="*/ 10092 w 10092"/>
              <a:gd name="connsiteY3" fmla="*/ 8708 h 10158"/>
              <a:gd name="connsiteX4" fmla="*/ 9861 w 10092"/>
              <a:gd name="connsiteY4" fmla="*/ 1502 h 10158"/>
              <a:gd name="connsiteX5" fmla="*/ 9522 w 10092"/>
              <a:gd name="connsiteY5" fmla="*/ 113 h 10158"/>
              <a:gd name="connsiteX6" fmla="*/ 521 w 10092"/>
              <a:gd name="connsiteY6" fmla="*/ 108 h 10158"/>
              <a:gd name="connsiteX7" fmla="*/ 0 w 10092"/>
              <a:gd name="connsiteY7" fmla="*/ 882 h 10158"/>
              <a:gd name="connsiteX8" fmla="*/ 1 w 10092"/>
              <a:gd name="connsiteY8" fmla="*/ 9360 h 10158"/>
              <a:gd name="connsiteX9" fmla="*/ 556 w 10092"/>
              <a:gd name="connsiteY9" fmla="*/ 10158 h 10158"/>
              <a:gd name="connsiteX10" fmla="*/ 9151 w 10092"/>
              <a:gd name="connsiteY10" fmla="*/ 10066 h 10158"/>
              <a:gd name="connsiteX0" fmla="*/ 9151 w 10092"/>
              <a:gd name="connsiteY0" fmla="*/ 10066 h 10158"/>
              <a:gd name="connsiteX1" fmla="*/ 9143 w 10092"/>
              <a:gd name="connsiteY1" fmla="*/ 9872 h 10158"/>
              <a:gd name="connsiteX2" fmla="*/ 9932 w 10092"/>
              <a:gd name="connsiteY2" fmla="*/ 8695 h 10158"/>
              <a:gd name="connsiteX3" fmla="*/ 10092 w 10092"/>
              <a:gd name="connsiteY3" fmla="*/ 8708 h 10158"/>
              <a:gd name="connsiteX4" fmla="*/ 9538 w 10092"/>
              <a:gd name="connsiteY4" fmla="*/ 918 h 10158"/>
              <a:gd name="connsiteX5" fmla="*/ 9522 w 10092"/>
              <a:gd name="connsiteY5" fmla="*/ 113 h 10158"/>
              <a:gd name="connsiteX6" fmla="*/ 521 w 10092"/>
              <a:gd name="connsiteY6" fmla="*/ 108 h 10158"/>
              <a:gd name="connsiteX7" fmla="*/ 0 w 10092"/>
              <a:gd name="connsiteY7" fmla="*/ 882 h 10158"/>
              <a:gd name="connsiteX8" fmla="*/ 1 w 10092"/>
              <a:gd name="connsiteY8" fmla="*/ 9360 h 10158"/>
              <a:gd name="connsiteX9" fmla="*/ 556 w 10092"/>
              <a:gd name="connsiteY9" fmla="*/ 10158 h 10158"/>
              <a:gd name="connsiteX10" fmla="*/ 9151 w 10092"/>
              <a:gd name="connsiteY10" fmla="*/ 10066 h 10158"/>
              <a:gd name="connsiteX0" fmla="*/ 9151 w 10160"/>
              <a:gd name="connsiteY0" fmla="*/ 10066 h 10158"/>
              <a:gd name="connsiteX1" fmla="*/ 9143 w 10160"/>
              <a:gd name="connsiteY1" fmla="*/ 9872 h 10158"/>
              <a:gd name="connsiteX2" fmla="*/ 9932 w 10160"/>
              <a:gd name="connsiteY2" fmla="*/ 8695 h 10158"/>
              <a:gd name="connsiteX3" fmla="*/ 10092 w 10160"/>
              <a:gd name="connsiteY3" fmla="*/ 8708 h 10158"/>
              <a:gd name="connsiteX4" fmla="*/ 10081 w 10160"/>
              <a:gd name="connsiteY4" fmla="*/ 911 h 10158"/>
              <a:gd name="connsiteX5" fmla="*/ 9522 w 10160"/>
              <a:gd name="connsiteY5" fmla="*/ 113 h 10158"/>
              <a:gd name="connsiteX6" fmla="*/ 521 w 10160"/>
              <a:gd name="connsiteY6" fmla="*/ 108 h 10158"/>
              <a:gd name="connsiteX7" fmla="*/ 0 w 10160"/>
              <a:gd name="connsiteY7" fmla="*/ 882 h 10158"/>
              <a:gd name="connsiteX8" fmla="*/ 1 w 10160"/>
              <a:gd name="connsiteY8" fmla="*/ 9360 h 10158"/>
              <a:gd name="connsiteX9" fmla="*/ 556 w 10160"/>
              <a:gd name="connsiteY9" fmla="*/ 10158 h 10158"/>
              <a:gd name="connsiteX10" fmla="*/ 9151 w 10160"/>
              <a:gd name="connsiteY10" fmla="*/ 10066 h 10158"/>
              <a:gd name="connsiteX0" fmla="*/ 9151 w 10160"/>
              <a:gd name="connsiteY0" fmla="*/ 10066 h 10158"/>
              <a:gd name="connsiteX1" fmla="*/ 9143 w 10160"/>
              <a:gd name="connsiteY1" fmla="*/ 9872 h 10158"/>
              <a:gd name="connsiteX2" fmla="*/ 9932 w 10160"/>
              <a:gd name="connsiteY2" fmla="*/ 8695 h 10158"/>
              <a:gd name="connsiteX3" fmla="*/ 10092 w 10160"/>
              <a:gd name="connsiteY3" fmla="*/ 8708 h 10158"/>
              <a:gd name="connsiteX4" fmla="*/ 10081 w 10160"/>
              <a:gd name="connsiteY4" fmla="*/ 911 h 10158"/>
              <a:gd name="connsiteX5" fmla="*/ 9522 w 10160"/>
              <a:gd name="connsiteY5" fmla="*/ 113 h 10158"/>
              <a:gd name="connsiteX6" fmla="*/ 521 w 10160"/>
              <a:gd name="connsiteY6" fmla="*/ 108 h 10158"/>
              <a:gd name="connsiteX7" fmla="*/ 0 w 10160"/>
              <a:gd name="connsiteY7" fmla="*/ 882 h 10158"/>
              <a:gd name="connsiteX8" fmla="*/ 1 w 10160"/>
              <a:gd name="connsiteY8" fmla="*/ 9360 h 10158"/>
              <a:gd name="connsiteX9" fmla="*/ 556 w 10160"/>
              <a:gd name="connsiteY9" fmla="*/ 10158 h 10158"/>
              <a:gd name="connsiteX10" fmla="*/ 9151 w 10160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10092 w 10171"/>
              <a:gd name="connsiteY2" fmla="*/ 8708 h 10158"/>
              <a:gd name="connsiteX3" fmla="*/ 10096 w 10171"/>
              <a:gd name="connsiteY3" fmla="*/ 939 h 10158"/>
              <a:gd name="connsiteX4" fmla="*/ 9522 w 10171"/>
              <a:gd name="connsiteY4" fmla="*/ 113 h 10158"/>
              <a:gd name="connsiteX5" fmla="*/ 521 w 10171"/>
              <a:gd name="connsiteY5" fmla="*/ 108 h 10158"/>
              <a:gd name="connsiteX6" fmla="*/ 0 w 10171"/>
              <a:gd name="connsiteY6" fmla="*/ 882 h 10158"/>
              <a:gd name="connsiteX7" fmla="*/ 1 w 10171"/>
              <a:gd name="connsiteY7" fmla="*/ 9360 h 10158"/>
              <a:gd name="connsiteX8" fmla="*/ 556 w 10171"/>
              <a:gd name="connsiteY8" fmla="*/ 10158 h 10158"/>
              <a:gd name="connsiteX9" fmla="*/ 9151 w 10171"/>
              <a:gd name="connsiteY9" fmla="*/ 10066 h 10158"/>
              <a:gd name="connsiteX0" fmla="*/ 9151 w 10171"/>
              <a:gd name="connsiteY0" fmla="*/ 10066 h 10158"/>
              <a:gd name="connsiteX1" fmla="*/ 10092 w 10171"/>
              <a:gd name="connsiteY1" fmla="*/ 8708 h 10158"/>
              <a:gd name="connsiteX2" fmla="*/ 10096 w 10171"/>
              <a:gd name="connsiteY2" fmla="*/ 939 h 10158"/>
              <a:gd name="connsiteX3" fmla="*/ 9522 w 10171"/>
              <a:gd name="connsiteY3" fmla="*/ 113 h 10158"/>
              <a:gd name="connsiteX4" fmla="*/ 521 w 10171"/>
              <a:gd name="connsiteY4" fmla="*/ 108 h 10158"/>
              <a:gd name="connsiteX5" fmla="*/ 0 w 10171"/>
              <a:gd name="connsiteY5" fmla="*/ 882 h 10158"/>
              <a:gd name="connsiteX6" fmla="*/ 1 w 10171"/>
              <a:gd name="connsiteY6" fmla="*/ 9360 h 10158"/>
              <a:gd name="connsiteX7" fmla="*/ 556 w 10171"/>
              <a:gd name="connsiteY7" fmla="*/ 10158 h 10158"/>
              <a:gd name="connsiteX8" fmla="*/ 9151 w 10171"/>
              <a:gd name="connsiteY8" fmla="*/ 10066 h 10158"/>
              <a:gd name="connsiteX0" fmla="*/ 9151 w 10169"/>
              <a:gd name="connsiteY0" fmla="*/ 10066 h 10186"/>
              <a:gd name="connsiteX1" fmla="*/ 10082 w 10169"/>
              <a:gd name="connsiteY1" fmla="*/ 9335 h 10186"/>
              <a:gd name="connsiteX2" fmla="*/ 10096 w 10169"/>
              <a:gd name="connsiteY2" fmla="*/ 939 h 10186"/>
              <a:gd name="connsiteX3" fmla="*/ 9522 w 10169"/>
              <a:gd name="connsiteY3" fmla="*/ 113 h 10186"/>
              <a:gd name="connsiteX4" fmla="*/ 521 w 10169"/>
              <a:gd name="connsiteY4" fmla="*/ 108 h 10186"/>
              <a:gd name="connsiteX5" fmla="*/ 0 w 10169"/>
              <a:gd name="connsiteY5" fmla="*/ 882 h 10186"/>
              <a:gd name="connsiteX6" fmla="*/ 1 w 10169"/>
              <a:gd name="connsiteY6" fmla="*/ 9360 h 10186"/>
              <a:gd name="connsiteX7" fmla="*/ 556 w 10169"/>
              <a:gd name="connsiteY7" fmla="*/ 10158 h 10186"/>
              <a:gd name="connsiteX8" fmla="*/ 9151 w 10169"/>
              <a:gd name="connsiteY8" fmla="*/ 10066 h 10186"/>
              <a:gd name="connsiteX0" fmla="*/ 9151 w 10169"/>
              <a:gd name="connsiteY0" fmla="*/ 10066 h 10158"/>
              <a:gd name="connsiteX1" fmla="*/ 10082 w 10169"/>
              <a:gd name="connsiteY1" fmla="*/ 9335 h 10158"/>
              <a:gd name="connsiteX2" fmla="*/ 10096 w 10169"/>
              <a:gd name="connsiteY2" fmla="*/ 939 h 10158"/>
              <a:gd name="connsiteX3" fmla="*/ 9522 w 10169"/>
              <a:gd name="connsiteY3" fmla="*/ 113 h 10158"/>
              <a:gd name="connsiteX4" fmla="*/ 521 w 10169"/>
              <a:gd name="connsiteY4" fmla="*/ 108 h 10158"/>
              <a:gd name="connsiteX5" fmla="*/ 0 w 10169"/>
              <a:gd name="connsiteY5" fmla="*/ 882 h 10158"/>
              <a:gd name="connsiteX6" fmla="*/ 1 w 10169"/>
              <a:gd name="connsiteY6" fmla="*/ 9360 h 10158"/>
              <a:gd name="connsiteX7" fmla="*/ 556 w 10169"/>
              <a:gd name="connsiteY7" fmla="*/ 10158 h 10158"/>
              <a:gd name="connsiteX8" fmla="*/ 9151 w 10169"/>
              <a:gd name="connsiteY8" fmla="*/ 10066 h 10158"/>
              <a:gd name="connsiteX0" fmla="*/ 9518 w 10241"/>
              <a:gd name="connsiteY0" fmla="*/ 10159 h 10159"/>
              <a:gd name="connsiteX1" fmla="*/ 10082 w 10241"/>
              <a:gd name="connsiteY1" fmla="*/ 9335 h 10159"/>
              <a:gd name="connsiteX2" fmla="*/ 10096 w 10241"/>
              <a:gd name="connsiteY2" fmla="*/ 939 h 10159"/>
              <a:gd name="connsiteX3" fmla="*/ 9522 w 10241"/>
              <a:gd name="connsiteY3" fmla="*/ 113 h 10159"/>
              <a:gd name="connsiteX4" fmla="*/ 521 w 10241"/>
              <a:gd name="connsiteY4" fmla="*/ 108 h 10159"/>
              <a:gd name="connsiteX5" fmla="*/ 0 w 10241"/>
              <a:gd name="connsiteY5" fmla="*/ 882 h 10159"/>
              <a:gd name="connsiteX6" fmla="*/ 1 w 10241"/>
              <a:gd name="connsiteY6" fmla="*/ 9360 h 10159"/>
              <a:gd name="connsiteX7" fmla="*/ 556 w 10241"/>
              <a:gd name="connsiteY7" fmla="*/ 10158 h 10159"/>
              <a:gd name="connsiteX8" fmla="*/ 9518 w 10241"/>
              <a:gd name="connsiteY8" fmla="*/ 10159 h 10159"/>
              <a:gd name="connsiteX0" fmla="*/ 9518 w 10169"/>
              <a:gd name="connsiteY0" fmla="*/ 10159 h 10159"/>
              <a:gd name="connsiteX1" fmla="*/ 10082 w 10169"/>
              <a:gd name="connsiteY1" fmla="*/ 9335 h 10159"/>
              <a:gd name="connsiteX2" fmla="*/ 10096 w 10169"/>
              <a:gd name="connsiteY2" fmla="*/ 939 h 10159"/>
              <a:gd name="connsiteX3" fmla="*/ 9522 w 10169"/>
              <a:gd name="connsiteY3" fmla="*/ 113 h 10159"/>
              <a:gd name="connsiteX4" fmla="*/ 521 w 10169"/>
              <a:gd name="connsiteY4" fmla="*/ 108 h 10159"/>
              <a:gd name="connsiteX5" fmla="*/ 0 w 10169"/>
              <a:gd name="connsiteY5" fmla="*/ 882 h 10159"/>
              <a:gd name="connsiteX6" fmla="*/ 1 w 10169"/>
              <a:gd name="connsiteY6" fmla="*/ 9360 h 10159"/>
              <a:gd name="connsiteX7" fmla="*/ 556 w 10169"/>
              <a:gd name="connsiteY7" fmla="*/ 10158 h 10159"/>
              <a:gd name="connsiteX8" fmla="*/ 9518 w 10169"/>
              <a:gd name="connsiteY8" fmla="*/ 10159 h 10159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70"/>
              <a:gd name="connsiteY0" fmla="*/ 10166 h 10166"/>
              <a:gd name="connsiteX1" fmla="*/ 10082 w 10170"/>
              <a:gd name="connsiteY1" fmla="*/ 9335 h 10166"/>
              <a:gd name="connsiteX2" fmla="*/ 10096 w 10170"/>
              <a:gd name="connsiteY2" fmla="*/ 939 h 10166"/>
              <a:gd name="connsiteX3" fmla="*/ 9522 w 10170"/>
              <a:gd name="connsiteY3" fmla="*/ 113 h 10166"/>
              <a:gd name="connsiteX4" fmla="*/ 521 w 10170"/>
              <a:gd name="connsiteY4" fmla="*/ 108 h 10166"/>
              <a:gd name="connsiteX5" fmla="*/ 0 w 10170"/>
              <a:gd name="connsiteY5" fmla="*/ 882 h 10166"/>
              <a:gd name="connsiteX6" fmla="*/ 1 w 10170"/>
              <a:gd name="connsiteY6" fmla="*/ 9360 h 10166"/>
              <a:gd name="connsiteX7" fmla="*/ 556 w 10170"/>
              <a:gd name="connsiteY7" fmla="*/ 10158 h 10166"/>
              <a:gd name="connsiteX8" fmla="*/ 9528 w 10170"/>
              <a:gd name="connsiteY8" fmla="*/ 10166 h 10166"/>
              <a:gd name="connsiteX0" fmla="*/ 9528 w 10096"/>
              <a:gd name="connsiteY0" fmla="*/ 10166 h 10166"/>
              <a:gd name="connsiteX1" fmla="*/ 10082 w 10096"/>
              <a:gd name="connsiteY1" fmla="*/ 9335 h 10166"/>
              <a:gd name="connsiteX2" fmla="*/ 10096 w 10096"/>
              <a:gd name="connsiteY2" fmla="*/ 939 h 10166"/>
              <a:gd name="connsiteX3" fmla="*/ 9522 w 10096"/>
              <a:gd name="connsiteY3" fmla="*/ 113 h 10166"/>
              <a:gd name="connsiteX4" fmla="*/ 521 w 10096"/>
              <a:gd name="connsiteY4" fmla="*/ 108 h 10166"/>
              <a:gd name="connsiteX5" fmla="*/ 0 w 10096"/>
              <a:gd name="connsiteY5" fmla="*/ 882 h 10166"/>
              <a:gd name="connsiteX6" fmla="*/ 1 w 10096"/>
              <a:gd name="connsiteY6" fmla="*/ 9360 h 10166"/>
              <a:gd name="connsiteX7" fmla="*/ 556 w 10096"/>
              <a:gd name="connsiteY7" fmla="*/ 10158 h 10166"/>
              <a:gd name="connsiteX8" fmla="*/ 9528 w 10096"/>
              <a:gd name="connsiteY8" fmla="*/ 10166 h 10166"/>
              <a:gd name="connsiteX0" fmla="*/ 9528 w 10096"/>
              <a:gd name="connsiteY0" fmla="*/ 10058 h 10058"/>
              <a:gd name="connsiteX1" fmla="*/ 10082 w 10096"/>
              <a:gd name="connsiteY1" fmla="*/ 9227 h 10058"/>
              <a:gd name="connsiteX2" fmla="*/ 10096 w 10096"/>
              <a:gd name="connsiteY2" fmla="*/ 831 h 10058"/>
              <a:gd name="connsiteX3" fmla="*/ 9522 w 10096"/>
              <a:gd name="connsiteY3" fmla="*/ 5 h 10058"/>
              <a:gd name="connsiteX4" fmla="*/ 521 w 10096"/>
              <a:gd name="connsiteY4" fmla="*/ 0 h 10058"/>
              <a:gd name="connsiteX5" fmla="*/ 0 w 10096"/>
              <a:gd name="connsiteY5" fmla="*/ 774 h 10058"/>
              <a:gd name="connsiteX6" fmla="*/ 1 w 10096"/>
              <a:gd name="connsiteY6" fmla="*/ 9252 h 10058"/>
              <a:gd name="connsiteX7" fmla="*/ 556 w 10096"/>
              <a:gd name="connsiteY7" fmla="*/ 10050 h 10058"/>
              <a:gd name="connsiteX8" fmla="*/ 9528 w 10096"/>
              <a:gd name="connsiteY8" fmla="*/ 10058 h 10058"/>
              <a:gd name="connsiteX0" fmla="*/ 9829 w 10397"/>
              <a:gd name="connsiteY0" fmla="*/ 10058 h 10058"/>
              <a:gd name="connsiteX1" fmla="*/ 10383 w 10397"/>
              <a:gd name="connsiteY1" fmla="*/ 9227 h 10058"/>
              <a:gd name="connsiteX2" fmla="*/ 10397 w 10397"/>
              <a:gd name="connsiteY2" fmla="*/ 831 h 10058"/>
              <a:gd name="connsiteX3" fmla="*/ 9823 w 10397"/>
              <a:gd name="connsiteY3" fmla="*/ 5 h 10058"/>
              <a:gd name="connsiteX4" fmla="*/ 822 w 10397"/>
              <a:gd name="connsiteY4" fmla="*/ 0 h 10058"/>
              <a:gd name="connsiteX5" fmla="*/ 0 w 10397"/>
              <a:gd name="connsiteY5" fmla="*/ 774 h 10058"/>
              <a:gd name="connsiteX6" fmla="*/ 302 w 10397"/>
              <a:gd name="connsiteY6" fmla="*/ 9252 h 10058"/>
              <a:gd name="connsiteX7" fmla="*/ 857 w 10397"/>
              <a:gd name="connsiteY7" fmla="*/ 10050 h 10058"/>
              <a:gd name="connsiteX8" fmla="*/ 9829 w 10397"/>
              <a:gd name="connsiteY8" fmla="*/ 10058 h 10058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02 w 10397"/>
              <a:gd name="connsiteY6" fmla="*/ 9447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4 w 10397"/>
              <a:gd name="connsiteY6" fmla="*/ 9544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4 w 10397"/>
              <a:gd name="connsiteY6" fmla="*/ 9544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440"/>
              <a:gd name="connsiteX1" fmla="*/ 10383 w 10397"/>
              <a:gd name="connsiteY1" fmla="*/ 9422 h 10440"/>
              <a:gd name="connsiteX2" fmla="*/ 10397 w 10397"/>
              <a:gd name="connsiteY2" fmla="*/ 1026 h 10440"/>
              <a:gd name="connsiteX3" fmla="*/ 9823 w 10397"/>
              <a:gd name="connsiteY3" fmla="*/ 200 h 10440"/>
              <a:gd name="connsiteX4" fmla="*/ 632 w 10397"/>
              <a:gd name="connsiteY4" fmla="*/ 0 h 10440"/>
              <a:gd name="connsiteX5" fmla="*/ 0 w 10397"/>
              <a:gd name="connsiteY5" fmla="*/ 969 h 10440"/>
              <a:gd name="connsiteX6" fmla="*/ 34 w 10397"/>
              <a:gd name="connsiteY6" fmla="*/ 9544 h 10440"/>
              <a:gd name="connsiteX7" fmla="*/ 612 w 10397"/>
              <a:gd name="connsiteY7" fmla="*/ 10440 h 10440"/>
              <a:gd name="connsiteX8" fmla="*/ 9829 w 10397"/>
              <a:gd name="connsiteY8" fmla="*/ 10253 h 10440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18 w 10397"/>
              <a:gd name="connsiteY0" fmla="*/ 10432 h 10432"/>
              <a:gd name="connsiteX1" fmla="*/ 10383 w 10397"/>
              <a:gd name="connsiteY1" fmla="*/ 9422 h 10432"/>
              <a:gd name="connsiteX2" fmla="*/ 10397 w 10397"/>
              <a:gd name="connsiteY2" fmla="*/ 1026 h 10432"/>
              <a:gd name="connsiteX3" fmla="*/ 9823 w 10397"/>
              <a:gd name="connsiteY3" fmla="*/ 200 h 10432"/>
              <a:gd name="connsiteX4" fmla="*/ 632 w 10397"/>
              <a:gd name="connsiteY4" fmla="*/ 0 h 10432"/>
              <a:gd name="connsiteX5" fmla="*/ 0 w 10397"/>
              <a:gd name="connsiteY5" fmla="*/ 969 h 10432"/>
              <a:gd name="connsiteX6" fmla="*/ 34 w 10397"/>
              <a:gd name="connsiteY6" fmla="*/ 9544 h 10432"/>
              <a:gd name="connsiteX7" fmla="*/ 679 w 10397"/>
              <a:gd name="connsiteY7" fmla="*/ 10424 h 10432"/>
              <a:gd name="connsiteX8" fmla="*/ 9818 w 10397"/>
              <a:gd name="connsiteY8" fmla="*/ 10432 h 1043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1086 h 10492"/>
              <a:gd name="connsiteX3" fmla="*/ 98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1086 h 10492"/>
              <a:gd name="connsiteX3" fmla="*/ 97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907 h 10492"/>
              <a:gd name="connsiteX3" fmla="*/ 97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472"/>
              <a:gd name="connsiteY0" fmla="*/ 10492 h 10492"/>
              <a:gd name="connsiteX1" fmla="*/ 10472 w 10472"/>
              <a:gd name="connsiteY1" fmla="*/ 9563 h 10492"/>
              <a:gd name="connsiteX2" fmla="*/ 10397 w 10472"/>
              <a:gd name="connsiteY2" fmla="*/ 907 h 10492"/>
              <a:gd name="connsiteX3" fmla="*/ 9701 w 10472"/>
              <a:gd name="connsiteY3" fmla="*/ 0 h 10492"/>
              <a:gd name="connsiteX4" fmla="*/ 632 w 10472"/>
              <a:gd name="connsiteY4" fmla="*/ 60 h 10492"/>
              <a:gd name="connsiteX5" fmla="*/ 0 w 10472"/>
              <a:gd name="connsiteY5" fmla="*/ 1029 h 10492"/>
              <a:gd name="connsiteX6" fmla="*/ 34 w 10472"/>
              <a:gd name="connsiteY6" fmla="*/ 9604 h 10492"/>
              <a:gd name="connsiteX7" fmla="*/ 679 w 10472"/>
              <a:gd name="connsiteY7" fmla="*/ 10484 h 10492"/>
              <a:gd name="connsiteX8" fmla="*/ 9818 w 10472"/>
              <a:gd name="connsiteY8" fmla="*/ 10492 h 10492"/>
              <a:gd name="connsiteX0" fmla="*/ 9818 w 10472"/>
              <a:gd name="connsiteY0" fmla="*/ 10492 h 10492"/>
              <a:gd name="connsiteX1" fmla="*/ 10472 w 10472"/>
              <a:gd name="connsiteY1" fmla="*/ 9563 h 10492"/>
              <a:gd name="connsiteX2" fmla="*/ 10397 w 10472"/>
              <a:gd name="connsiteY2" fmla="*/ 907 h 10492"/>
              <a:gd name="connsiteX3" fmla="*/ 9701 w 10472"/>
              <a:gd name="connsiteY3" fmla="*/ 0 h 10492"/>
              <a:gd name="connsiteX4" fmla="*/ 632 w 10472"/>
              <a:gd name="connsiteY4" fmla="*/ 60 h 10492"/>
              <a:gd name="connsiteX5" fmla="*/ 0 w 10472"/>
              <a:gd name="connsiteY5" fmla="*/ 1029 h 10492"/>
              <a:gd name="connsiteX6" fmla="*/ 34 w 10472"/>
              <a:gd name="connsiteY6" fmla="*/ 9604 h 10492"/>
              <a:gd name="connsiteX7" fmla="*/ 679 w 10472"/>
              <a:gd name="connsiteY7" fmla="*/ 10484 h 10492"/>
              <a:gd name="connsiteX8" fmla="*/ 9818 w 10472"/>
              <a:gd name="connsiteY8" fmla="*/ 10492 h 10492"/>
              <a:gd name="connsiteX0" fmla="*/ 9818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18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87 w 10439"/>
              <a:gd name="connsiteY4" fmla="*/ 31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95 w 10439"/>
              <a:gd name="connsiteY4" fmla="*/ 2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439" h="10492">
                <a:moveTo>
                  <a:pt x="9851" y="10492"/>
                </a:moveTo>
                <a:cubicBezTo>
                  <a:pt x="9772" y="9895"/>
                  <a:pt x="10126" y="9428"/>
                  <a:pt x="10439" y="9531"/>
                </a:cubicBezTo>
                <a:cubicBezTo>
                  <a:pt x="10444" y="6732"/>
                  <a:pt x="10392" y="3690"/>
                  <a:pt x="10397" y="891"/>
                </a:cubicBezTo>
                <a:cubicBezTo>
                  <a:pt x="10076" y="887"/>
                  <a:pt x="9702" y="453"/>
                  <a:pt x="9701" y="0"/>
                </a:cubicBezTo>
                <a:lnTo>
                  <a:pt x="695" y="2"/>
                </a:lnTo>
                <a:cubicBezTo>
                  <a:pt x="702" y="501"/>
                  <a:pt x="529" y="1058"/>
                  <a:pt x="0" y="1029"/>
                </a:cubicBezTo>
                <a:cubicBezTo>
                  <a:pt x="11" y="3887"/>
                  <a:pt x="23" y="6746"/>
                  <a:pt x="34" y="9604"/>
                </a:cubicBezTo>
                <a:cubicBezTo>
                  <a:pt x="339" y="9463"/>
                  <a:pt x="751" y="9896"/>
                  <a:pt x="679" y="10484"/>
                </a:cubicBezTo>
                <a:lnTo>
                  <a:pt x="9851" y="1049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21"/>
          <p:cNvSpPr>
            <a:spLocks/>
          </p:cNvSpPr>
          <p:nvPr/>
        </p:nvSpPr>
        <p:spPr bwMode="auto">
          <a:xfrm flipH="1">
            <a:off x="705019" y="353513"/>
            <a:ext cx="3683285" cy="2892518"/>
          </a:xfrm>
          <a:custGeom>
            <a:avLst/>
            <a:gdLst/>
            <a:ahLst/>
            <a:cxnLst/>
            <a:rect l="l" t="t" r="r" b="b"/>
            <a:pathLst>
              <a:path w="11322355" h="6153799">
                <a:moveTo>
                  <a:pt x="763927" y="0"/>
                </a:moveTo>
                <a:lnTo>
                  <a:pt x="10479406" y="0"/>
                </a:lnTo>
                <a:cubicBezTo>
                  <a:pt x="10526144" y="265985"/>
                  <a:pt x="11033800" y="530729"/>
                  <a:pt x="11270829" y="549307"/>
                </a:cubicBezTo>
                <a:cubicBezTo>
                  <a:pt x="11279242" y="2224925"/>
                  <a:pt x="11313943" y="3891189"/>
                  <a:pt x="11322355" y="5566807"/>
                </a:cubicBezTo>
                <a:cubicBezTo>
                  <a:pt x="10954316" y="5548098"/>
                  <a:pt x="10606256" y="5874334"/>
                  <a:pt x="10656730" y="6153799"/>
                </a:cubicBezTo>
                <a:lnTo>
                  <a:pt x="778562" y="6129244"/>
                </a:lnTo>
                <a:cubicBezTo>
                  <a:pt x="761737" y="5887781"/>
                  <a:pt x="605058" y="5620595"/>
                  <a:pt x="17247" y="5584346"/>
                </a:cubicBezTo>
                <a:cubicBezTo>
                  <a:pt x="38277" y="4716720"/>
                  <a:pt x="-21660" y="1512817"/>
                  <a:pt x="8834" y="627651"/>
                </a:cubicBezTo>
                <a:cubicBezTo>
                  <a:pt x="504996" y="568288"/>
                  <a:pt x="716694" y="362929"/>
                  <a:pt x="763927" y="0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22"/>
          <p:cNvSpPr>
            <a:spLocks/>
          </p:cNvSpPr>
          <p:nvPr/>
        </p:nvSpPr>
        <p:spPr bwMode="auto">
          <a:xfrm flipH="1">
            <a:off x="754006" y="399144"/>
            <a:ext cx="3585312" cy="2797600"/>
          </a:xfrm>
          <a:custGeom>
            <a:avLst/>
            <a:gdLst/>
            <a:ahLst/>
            <a:cxnLst/>
            <a:rect l="l" t="t" r="r" b="b"/>
            <a:pathLst>
              <a:path w="11322355" h="6153799">
                <a:moveTo>
                  <a:pt x="763927" y="0"/>
                </a:moveTo>
                <a:lnTo>
                  <a:pt x="10479406" y="0"/>
                </a:lnTo>
                <a:cubicBezTo>
                  <a:pt x="10526144" y="265985"/>
                  <a:pt x="11033800" y="530729"/>
                  <a:pt x="11270829" y="549307"/>
                </a:cubicBezTo>
                <a:cubicBezTo>
                  <a:pt x="11279242" y="2224925"/>
                  <a:pt x="11313943" y="3891189"/>
                  <a:pt x="11322355" y="5566807"/>
                </a:cubicBezTo>
                <a:cubicBezTo>
                  <a:pt x="10954316" y="5548098"/>
                  <a:pt x="10606256" y="5874334"/>
                  <a:pt x="10656730" y="6153799"/>
                </a:cubicBezTo>
                <a:lnTo>
                  <a:pt x="778562" y="6129244"/>
                </a:lnTo>
                <a:cubicBezTo>
                  <a:pt x="761737" y="5887781"/>
                  <a:pt x="605058" y="5620595"/>
                  <a:pt x="17247" y="5584346"/>
                </a:cubicBezTo>
                <a:cubicBezTo>
                  <a:pt x="38277" y="4716720"/>
                  <a:pt x="-21660" y="1512817"/>
                  <a:pt x="8834" y="627651"/>
                </a:cubicBezTo>
                <a:cubicBezTo>
                  <a:pt x="504996" y="568288"/>
                  <a:pt x="716694" y="362929"/>
                  <a:pt x="763927" y="0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prstDash val="dash"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/>
          </a:p>
        </p:txBody>
      </p:sp>
      <p:sp>
        <p:nvSpPr>
          <p:cNvPr id="39" name="Freeform 38"/>
          <p:cNvSpPr>
            <a:spLocks/>
          </p:cNvSpPr>
          <p:nvPr/>
        </p:nvSpPr>
        <p:spPr bwMode="auto">
          <a:xfrm>
            <a:off x="4685109" y="304801"/>
            <a:ext cx="3781256" cy="2989942"/>
          </a:xfrm>
          <a:custGeom>
            <a:avLst/>
            <a:gdLst>
              <a:gd name="T0" fmla="*/ 1021 w 1127"/>
              <a:gd name="T1" fmla="*/ 771 h 773"/>
              <a:gd name="T2" fmla="*/ 1020 w 1127"/>
              <a:gd name="T3" fmla="*/ 756 h 773"/>
              <a:gd name="T4" fmla="*/ 1109 w 1127"/>
              <a:gd name="T5" fmla="*/ 665 h 773"/>
              <a:gd name="T6" fmla="*/ 1127 w 1127"/>
              <a:gd name="T7" fmla="*/ 666 h 773"/>
              <a:gd name="T8" fmla="*/ 1117 w 1127"/>
              <a:gd name="T9" fmla="*/ 108 h 773"/>
              <a:gd name="T10" fmla="*/ 1101 w 1127"/>
              <a:gd name="T11" fmla="*/ 109 h 773"/>
              <a:gd name="T12" fmla="*/ 1006 w 1127"/>
              <a:gd name="T13" fmla="*/ 10 h 773"/>
              <a:gd name="T14" fmla="*/ 1006 w 1127"/>
              <a:gd name="T15" fmla="*/ 0 h 773"/>
              <a:gd name="T16" fmla="*/ 92 w 1127"/>
              <a:gd name="T17" fmla="*/ 3 h 773"/>
              <a:gd name="T18" fmla="*/ 95 w 1127"/>
              <a:gd name="T19" fmla="*/ 28 h 773"/>
              <a:gd name="T20" fmla="*/ 5 w 1127"/>
              <a:gd name="T21" fmla="*/ 119 h 773"/>
              <a:gd name="T22" fmla="*/ 0 w 1127"/>
              <a:gd name="T23" fmla="*/ 119 h 773"/>
              <a:gd name="T24" fmla="*/ 6 w 1127"/>
              <a:gd name="T25" fmla="*/ 675 h 773"/>
              <a:gd name="T26" fmla="*/ 24 w 1127"/>
              <a:gd name="T27" fmla="*/ 673 h 773"/>
              <a:gd name="T28" fmla="*/ 119 w 1127"/>
              <a:gd name="T29" fmla="*/ 765 h 773"/>
              <a:gd name="T30" fmla="*/ 119 w 1127"/>
              <a:gd name="T31" fmla="*/ 773 h 773"/>
              <a:gd name="T32" fmla="*/ 1021 w 1127"/>
              <a:gd name="T33" fmla="*/ 771 h 773"/>
              <a:gd name="connsiteX0" fmla="*/ 9133 w 10074"/>
              <a:gd name="connsiteY0" fmla="*/ 10050 h 10076"/>
              <a:gd name="connsiteX1" fmla="*/ 9125 w 10074"/>
              <a:gd name="connsiteY1" fmla="*/ 9856 h 10076"/>
              <a:gd name="connsiteX2" fmla="*/ 9914 w 10074"/>
              <a:gd name="connsiteY2" fmla="*/ 8679 h 10076"/>
              <a:gd name="connsiteX3" fmla="*/ 10074 w 10074"/>
              <a:gd name="connsiteY3" fmla="*/ 8692 h 10076"/>
              <a:gd name="connsiteX4" fmla="*/ 9985 w 10074"/>
              <a:gd name="connsiteY4" fmla="*/ 1473 h 10076"/>
              <a:gd name="connsiteX5" fmla="*/ 9843 w 10074"/>
              <a:gd name="connsiteY5" fmla="*/ 1486 h 10076"/>
              <a:gd name="connsiteX6" fmla="*/ 9000 w 10074"/>
              <a:gd name="connsiteY6" fmla="*/ 205 h 10076"/>
              <a:gd name="connsiteX7" fmla="*/ 9000 w 10074"/>
              <a:gd name="connsiteY7" fmla="*/ 76 h 10076"/>
              <a:gd name="connsiteX8" fmla="*/ 890 w 10074"/>
              <a:gd name="connsiteY8" fmla="*/ 115 h 10076"/>
              <a:gd name="connsiteX9" fmla="*/ 118 w 10074"/>
              <a:gd name="connsiteY9" fmla="*/ 1615 h 10076"/>
              <a:gd name="connsiteX10" fmla="*/ 74 w 10074"/>
              <a:gd name="connsiteY10" fmla="*/ 1615 h 10076"/>
              <a:gd name="connsiteX11" fmla="*/ 127 w 10074"/>
              <a:gd name="connsiteY11" fmla="*/ 8808 h 10076"/>
              <a:gd name="connsiteX12" fmla="*/ 287 w 10074"/>
              <a:gd name="connsiteY12" fmla="*/ 8782 h 10076"/>
              <a:gd name="connsiteX13" fmla="*/ 1130 w 10074"/>
              <a:gd name="connsiteY13" fmla="*/ 9973 h 10076"/>
              <a:gd name="connsiteX14" fmla="*/ 1130 w 10074"/>
              <a:gd name="connsiteY14" fmla="*/ 10076 h 10076"/>
              <a:gd name="connsiteX15" fmla="*/ 9133 w 10074"/>
              <a:gd name="connsiteY15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290 w 10077"/>
              <a:gd name="connsiteY11" fmla="*/ 8782 h 10076"/>
              <a:gd name="connsiteX12" fmla="*/ 1133 w 10077"/>
              <a:gd name="connsiteY12" fmla="*/ 9973 h 10076"/>
              <a:gd name="connsiteX13" fmla="*/ 1133 w 10077"/>
              <a:gd name="connsiteY13" fmla="*/ 10076 h 10076"/>
              <a:gd name="connsiteX14" fmla="*/ 9136 w 10077"/>
              <a:gd name="connsiteY14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1133 w 10077"/>
              <a:gd name="connsiteY11" fmla="*/ 9973 h 10076"/>
              <a:gd name="connsiteX12" fmla="*/ 1133 w 10077"/>
              <a:gd name="connsiteY12" fmla="*/ 10076 h 10076"/>
              <a:gd name="connsiteX13" fmla="*/ 9136 w 10077"/>
              <a:gd name="connsiteY13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1133 w 10077"/>
              <a:gd name="connsiteY11" fmla="*/ 10076 h 10076"/>
              <a:gd name="connsiteX12" fmla="*/ 9136 w 10077"/>
              <a:gd name="connsiteY12" fmla="*/ 10050 h 10076"/>
              <a:gd name="connsiteX0" fmla="*/ 9181 w 10122"/>
              <a:gd name="connsiteY0" fmla="*/ 10017 h 10043"/>
              <a:gd name="connsiteX1" fmla="*/ 9173 w 10122"/>
              <a:gd name="connsiteY1" fmla="*/ 9823 h 10043"/>
              <a:gd name="connsiteX2" fmla="*/ 9962 w 10122"/>
              <a:gd name="connsiteY2" fmla="*/ 8646 h 10043"/>
              <a:gd name="connsiteX3" fmla="*/ 10122 w 10122"/>
              <a:gd name="connsiteY3" fmla="*/ 8659 h 10043"/>
              <a:gd name="connsiteX4" fmla="*/ 10033 w 10122"/>
              <a:gd name="connsiteY4" fmla="*/ 1440 h 10043"/>
              <a:gd name="connsiteX5" fmla="*/ 9891 w 10122"/>
              <a:gd name="connsiteY5" fmla="*/ 1453 h 10043"/>
              <a:gd name="connsiteX6" fmla="*/ 9048 w 10122"/>
              <a:gd name="connsiteY6" fmla="*/ 172 h 10043"/>
              <a:gd name="connsiteX7" fmla="*/ 9048 w 10122"/>
              <a:gd name="connsiteY7" fmla="*/ 43 h 10043"/>
              <a:gd name="connsiteX8" fmla="*/ 938 w 10122"/>
              <a:gd name="connsiteY8" fmla="*/ 82 h 10043"/>
              <a:gd name="connsiteX9" fmla="*/ 87 w 10122"/>
              <a:gd name="connsiteY9" fmla="*/ 1121 h 10043"/>
              <a:gd name="connsiteX10" fmla="*/ 175 w 10122"/>
              <a:gd name="connsiteY10" fmla="*/ 8775 h 10043"/>
              <a:gd name="connsiteX11" fmla="*/ 1178 w 10122"/>
              <a:gd name="connsiteY11" fmla="*/ 10043 h 10043"/>
              <a:gd name="connsiteX12" fmla="*/ 9181 w 10122"/>
              <a:gd name="connsiteY12" fmla="*/ 10017 h 10043"/>
              <a:gd name="connsiteX0" fmla="*/ 9655 w 10596"/>
              <a:gd name="connsiteY0" fmla="*/ 10017 h 10043"/>
              <a:gd name="connsiteX1" fmla="*/ 9647 w 10596"/>
              <a:gd name="connsiteY1" fmla="*/ 9823 h 10043"/>
              <a:gd name="connsiteX2" fmla="*/ 10436 w 10596"/>
              <a:gd name="connsiteY2" fmla="*/ 8646 h 10043"/>
              <a:gd name="connsiteX3" fmla="*/ 10596 w 10596"/>
              <a:gd name="connsiteY3" fmla="*/ 8659 h 10043"/>
              <a:gd name="connsiteX4" fmla="*/ 10507 w 10596"/>
              <a:gd name="connsiteY4" fmla="*/ 1440 h 10043"/>
              <a:gd name="connsiteX5" fmla="*/ 10365 w 10596"/>
              <a:gd name="connsiteY5" fmla="*/ 1453 h 10043"/>
              <a:gd name="connsiteX6" fmla="*/ 9522 w 10596"/>
              <a:gd name="connsiteY6" fmla="*/ 172 h 10043"/>
              <a:gd name="connsiteX7" fmla="*/ 9522 w 10596"/>
              <a:gd name="connsiteY7" fmla="*/ 43 h 10043"/>
              <a:gd name="connsiteX8" fmla="*/ 1412 w 10596"/>
              <a:gd name="connsiteY8" fmla="*/ 82 h 10043"/>
              <a:gd name="connsiteX9" fmla="*/ 561 w 10596"/>
              <a:gd name="connsiteY9" fmla="*/ 1121 h 10043"/>
              <a:gd name="connsiteX10" fmla="*/ 649 w 10596"/>
              <a:gd name="connsiteY10" fmla="*/ 8775 h 10043"/>
              <a:gd name="connsiteX11" fmla="*/ 1652 w 10596"/>
              <a:gd name="connsiteY11" fmla="*/ 10043 h 10043"/>
              <a:gd name="connsiteX12" fmla="*/ 9655 w 10596"/>
              <a:gd name="connsiteY12" fmla="*/ 10017 h 10043"/>
              <a:gd name="connsiteX0" fmla="*/ 9655 w 10596"/>
              <a:gd name="connsiteY0" fmla="*/ 10017 h 10043"/>
              <a:gd name="connsiteX1" fmla="*/ 9647 w 10596"/>
              <a:gd name="connsiteY1" fmla="*/ 9823 h 10043"/>
              <a:gd name="connsiteX2" fmla="*/ 10436 w 10596"/>
              <a:gd name="connsiteY2" fmla="*/ 8646 h 10043"/>
              <a:gd name="connsiteX3" fmla="*/ 10596 w 10596"/>
              <a:gd name="connsiteY3" fmla="*/ 8659 h 10043"/>
              <a:gd name="connsiteX4" fmla="*/ 10507 w 10596"/>
              <a:gd name="connsiteY4" fmla="*/ 1440 h 10043"/>
              <a:gd name="connsiteX5" fmla="*/ 10365 w 10596"/>
              <a:gd name="connsiteY5" fmla="*/ 1453 h 10043"/>
              <a:gd name="connsiteX6" fmla="*/ 9522 w 10596"/>
              <a:gd name="connsiteY6" fmla="*/ 172 h 10043"/>
              <a:gd name="connsiteX7" fmla="*/ 9522 w 10596"/>
              <a:gd name="connsiteY7" fmla="*/ 43 h 10043"/>
              <a:gd name="connsiteX8" fmla="*/ 1412 w 10596"/>
              <a:gd name="connsiteY8" fmla="*/ 82 h 10043"/>
              <a:gd name="connsiteX9" fmla="*/ 561 w 10596"/>
              <a:gd name="connsiteY9" fmla="*/ 1121 h 10043"/>
              <a:gd name="connsiteX10" fmla="*/ 649 w 10596"/>
              <a:gd name="connsiteY10" fmla="*/ 8775 h 10043"/>
              <a:gd name="connsiteX11" fmla="*/ 1652 w 10596"/>
              <a:gd name="connsiteY11" fmla="*/ 10043 h 10043"/>
              <a:gd name="connsiteX12" fmla="*/ 9655 w 10596"/>
              <a:gd name="connsiteY12" fmla="*/ 10017 h 10043"/>
              <a:gd name="connsiteX0" fmla="*/ 9131 w 10072"/>
              <a:gd name="connsiteY0" fmla="*/ 10017 h 10043"/>
              <a:gd name="connsiteX1" fmla="*/ 9123 w 10072"/>
              <a:gd name="connsiteY1" fmla="*/ 9823 h 10043"/>
              <a:gd name="connsiteX2" fmla="*/ 9912 w 10072"/>
              <a:gd name="connsiteY2" fmla="*/ 8646 h 10043"/>
              <a:gd name="connsiteX3" fmla="*/ 10072 w 10072"/>
              <a:gd name="connsiteY3" fmla="*/ 8659 h 10043"/>
              <a:gd name="connsiteX4" fmla="*/ 9983 w 10072"/>
              <a:gd name="connsiteY4" fmla="*/ 1440 h 10043"/>
              <a:gd name="connsiteX5" fmla="*/ 9841 w 10072"/>
              <a:gd name="connsiteY5" fmla="*/ 1453 h 10043"/>
              <a:gd name="connsiteX6" fmla="*/ 8998 w 10072"/>
              <a:gd name="connsiteY6" fmla="*/ 172 h 10043"/>
              <a:gd name="connsiteX7" fmla="*/ 8998 w 10072"/>
              <a:gd name="connsiteY7" fmla="*/ 43 h 10043"/>
              <a:gd name="connsiteX8" fmla="*/ 888 w 10072"/>
              <a:gd name="connsiteY8" fmla="*/ 82 h 10043"/>
              <a:gd name="connsiteX9" fmla="*/ 37 w 10072"/>
              <a:gd name="connsiteY9" fmla="*/ 1121 h 10043"/>
              <a:gd name="connsiteX10" fmla="*/ 125 w 10072"/>
              <a:gd name="connsiteY10" fmla="*/ 8775 h 10043"/>
              <a:gd name="connsiteX11" fmla="*/ 1128 w 10072"/>
              <a:gd name="connsiteY11" fmla="*/ 10043 h 10043"/>
              <a:gd name="connsiteX12" fmla="*/ 9131 w 10072"/>
              <a:gd name="connsiteY12" fmla="*/ 10017 h 10043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888 w 10072"/>
              <a:gd name="connsiteY8" fmla="*/ 39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888 w 10072"/>
              <a:gd name="connsiteY8" fmla="*/ 39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381 w 10072"/>
              <a:gd name="connsiteY8" fmla="*/ 108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216 w 10157"/>
              <a:gd name="connsiteY0" fmla="*/ 9974 h 10000"/>
              <a:gd name="connsiteX1" fmla="*/ 9208 w 10157"/>
              <a:gd name="connsiteY1" fmla="*/ 9780 h 10000"/>
              <a:gd name="connsiteX2" fmla="*/ 9997 w 10157"/>
              <a:gd name="connsiteY2" fmla="*/ 8603 h 10000"/>
              <a:gd name="connsiteX3" fmla="*/ 10157 w 10157"/>
              <a:gd name="connsiteY3" fmla="*/ 8616 h 10000"/>
              <a:gd name="connsiteX4" fmla="*/ 10068 w 10157"/>
              <a:gd name="connsiteY4" fmla="*/ 1397 h 10000"/>
              <a:gd name="connsiteX5" fmla="*/ 9926 w 10157"/>
              <a:gd name="connsiteY5" fmla="*/ 1410 h 10000"/>
              <a:gd name="connsiteX6" fmla="*/ 9083 w 10157"/>
              <a:gd name="connsiteY6" fmla="*/ 129 h 10000"/>
              <a:gd name="connsiteX7" fmla="*/ 9083 w 10157"/>
              <a:gd name="connsiteY7" fmla="*/ 0 h 10000"/>
              <a:gd name="connsiteX8" fmla="*/ 466 w 10157"/>
              <a:gd name="connsiteY8" fmla="*/ 108 h 10000"/>
              <a:gd name="connsiteX9" fmla="*/ 11 w 10157"/>
              <a:gd name="connsiteY9" fmla="*/ 778 h 10000"/>
              <a:gd name="connsiteX10" fmla="*/ 210 w 10157"/>
              <a:gd name="connsiteY10" fmla="*/ 8732 h 10000"/>
              <a:gd name="connsiteX11" fmla="*/ 1213 w 10157"/>
              <a:gd name="connsiteY11" fmla="*/ 10000 h 10000"/>
              <a:gd name="connsiteX12" fmla="*/ 9216 w 10157"/>
              <a:gd name="connsiteY12" fmla="*/ 9974 h 10000"/>
              <a:gd name="connsiteX0" fmla="*/ 9216 w 10157"/>
              <a:gd name="connsiteY0" fmla="*/ 9974 h 10000"/>
              <a:gd name="connsiteX1" fmla="*/ 9208 w 10157"/>
              <a:gd name="connsiteY1" fmla="*/ 9780 h 10000"/>
              <a:gd name="connsiteX2" fmla="*/ 9997 w 10157"/>
              <a:gd name="connsiteY2" fmla="*/ 8603 h 10000"/>
              <a:gd name="connsiteX3" fmla="*/ 10157 w 10157"/>
              <a:gd name="connsiteY3" fmla="*/ 8616 h 10000"/>
              <a:gd name="connsiteX4" fmla="*/ 10068 w 10157"/>
              <a:gd name="connsiteY4" fmla="*/ 1397 h 10000"/>
              <a:gd name="connsiteX5" fmla="*/ 9926 w 10157"/>
              <a:gd name="connsiteY5" fmla="*/ 1410 h 10000"/>
              <a:gd name="connsiteX6" fmla="*/ 9083 w 10157"/>
              <a:gd name="connsiteY6" fmla="*/ 129 h 10000"/>
              <a:gd name="connsiteX7" fmla="*/ 9083 w 10157"/>
              <a:gd name="connsiteY7" fmla="*/ 0 h 10000"/>
              <a:gd name="connsiteX8" fmla="*/ 466 w 10157"/>
              <a:gd name="connsiteY8" fmla="*/ 108 h 10000"/>
              <a:gd name="connsiteX9" fmla="*/ 11 w 10157"/>
              <a:gd name="connsiteY9" fmla="*/ 778 h 10000"/>
              <a:gd name="connsiteX10" fmla="*/ 210 w 10157"/>
              <a:gd name="connsiteY10" fmla="*/ 8732 h 10000"/>
              <a:gd name="connsiteX11" fmla="*/ 1213 w 10157"/>
              <a:gd name="connsiteY11" fmla="*/ 10000 h 10000"/>
              <a:gd name="connsiteX12" fmla="*/ 9216 w 10157"/>
              <a:gd name="connsiteY12" fmla="*/ 9974 h 10000"/>
              <a:gd name="connsiteX0" fmla="*/ 9216 w 10157"/>
              <a:gd name="connsiteY0" fmla="*/ 9987 h 10013"/>
              <a:gd name="connsiteX1" fmla="*/ 9208 w 10157"/>
              <a:gd name="connsiteY1" fmla="*/ 9793 h 10013"/>
              <a:gd name="connsiteX2" fmla="*/ 9997 w 10157"/>
              <a:gd name="connsiteY2" fmla="*/ 8616 h 10013"/>
              <a:gd name="connsiteX3" fmla="*/ 10157 w 10157"/>
              <a:gd name="connsiteY3" fmla="*/ 8629 h 10013"/>
              <a:gd name="connsiteX4" fmla="*/ 10068 w 10157"/>
              <a:gd name="connsiteY4" fmla="*/ 1410 h 10013"/>
              <a:gd name="connsiteX5" fmla="*/ 9926 w 10157"/>
              <a:gd name="connsiteY5" fmla="*/ 1423 h 10013"/>
              <a:gd name="connsiteX6" fmla="*/ 9083 w 10157"/>
              <a:gd name="connsiteY6" fmla="*/ 142 h 10013"/>
              <a:gd name="connsiteX7" fmla="*/ 9083 w 10157"/>
              <a:gd name="connsiteY7" fmla="*/ 13 h 10013"/>
              <a:gd name="connsiteX8" fmla="*/ 466 w 10157"/>
              <a:gd name="connsiteY8" fmla="*/ 29 h 10013"/>
              <a:gd name="connsiteX9" fmla="*/ 11 w 10157"/>
              <a:gd name="connsiteY9" fmla="*/ 791 h 10013"/>
              <a:gd name="connsiteX10" fmla="*/ 210 w 10157"/>
              <a:gd name="connsiteY10" fmla="*/ 8745 h 10013"/>
              <a:gd name="connsiteX11" fmla="*/ 1213 w 10157"/>
              <a:gd name="connsiteY11" fmla="*/ 10013 h 10013"/>
              <a:gd name="connsiteX12" fmla="*/ 9216 w 10157"/>
              <a:gd name="connsiteY12" fmla="*/ 9987 h 10013"/>
              <a:gd name="connsiteX0" fmla="*/ 9164 w 10105"/>
              <a:gd name="connsiteY0" fmla="*/ 9987 h 10013"/>
              <a:gd name="connsiteX1" fmla="*/ 9156 w 10105"/>
              <a:gd name="connsiteY1" fmla="*/ 9793 h 10013"/>
              <a:gd name="connsiteX2" fmla="*/ 9945 w 10105"/>
              <a:gd name="connsiteY2" fmla="*/ 8616 h 10013"/>
              <a:gd name="connsiteX3" fmla="*/ 10105 w 10105"/>
              <a:gd name="connsiteY3" fmla="*/ 8629 h 10013"/>
              <a:gd name="connsiteX4" fmla="*/ 10016 w 10105"/>
              <a:gd name="connsiteY4" fmla="*/ 1410 h 10013"/>
              <a:gd name="connsiteX5" fmla="*/ 9874 w 10105"/>
              <a:gd name="connsiteY5" fmla="*/ 1423 h 10013"/>
              <a:gd name="connsiteX6" fmla="*/ 9031 w 10105"/>
              <a:gd name="connsiteY6" fmla="*/ 142 h 10013"/>
              <a:gd name="connsiteX7" fmla="*/ 9031 w 10105"/>
              <a:gd name="connsiteY7" fmla="*/ 13 h 10013"/>
              <a:gd name="connsiteX8" fmla="*/ 414 w 10105"/>
              <a:gd name="connsiteY8" fmla="*/ 29 h 10013"/>
              <a:gd name="connsiteX9" fmla="*/ 22 w 10105"/>
              <a:gd name="connsiteY9" fmla="*/ 629 h 10013"/>
              <a:gd name="connsiteX10" fmla="*/ 158 w 10105"/>
              <a:gd name="connsiteY10" fmla="*/ 8745 h 10013"/>
              <a:gd name="connsiteX11" fmla="*/ 1161 w 10105"/>
              <a:gd name="connsiteY11" fmla="*/ 10013 h 10013"/>
              <a:gd name="connsiteX12" fmla="*/ 9164 w 10105"/>
              <a:gd name="connsiteY12" fmla="*/ 9987 h 10013"/>
              <a:gd name="connsiteX0" fmla="*/ 9164 w 10105"/>
              <a:gd name="connsiteY0" fmla="*/ 9987 h 10013"/>
              <a:gd name="connsiteX1" fmla="*/ 9156 w 10105"/>
              <a:gd name="connsiteY1" fmla="*/ 9793 h 10013"/>
              <a:gd name="connsiteX2" fmla="*/ 9945 w 10105"/>
              <a:gd name="connsiteY2" fmla="*/ 8616 h 10013"/>
              <a:gd name="connsiteX3" fmla="*/ 10105 w 10105"/>
              <a:gd name="connsiteY3" fmla="*/ 8629 h 10013"/>
              <a:gd name="connsiteX4" fmla="*/ 10016 w 10105"/>
              <a:gd name="connsiteY4" fmla="*/ 1410 h 10013"/>
              <a:gd name="connsiteX5" fmla="*/ 9874 w 10105"/>
              <a:gd name="connsiteY5" fmla="*/ 1423 h 10013"/>
              <a:gd name="connsiteX6" fmla="*/ 9031 w 10105"/>
              <a:gd name="connsiteY6" fmla="*/ 142 h 10013"/>
              <a:gd name="connsiteX7" fmla="*/ 9031 w 10105"/>
              <a:gd name="connsiteY7" fmla="*/ 13 h 10013"/>
              <a:gd name="connsiteX8" fmla="*/ 414 w 10105"/>
              <a:gd name="connsiteY8" fmla="*/ 29 h 10013"/>
              <a:gd name="connsiteX9" fmla="*/ 22 w 10105"/>
              <a:gd name="connsiteY9" fmla="*/ 629 h 10013"/>
              <a:gd name="connsiteX10" fmla="*/ 158 w 10105"/>
              <a:gd name="connsiteY10" fmla="*/ 8745 h 10013"/>
              <a:gd name="connsiteX11" fmla="*/ 1161 w 10105"/>
              <a:gd name="connsiteY11" fmla="*/ 10013 h 10013"/>
              <a:gd name="connsiteX12" fmla="*/ 9164 w 10105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243 w 10184"/>
              <a:gd name="connsiteY0" fmla="*/ 9987 h 10134"/>
              <a:gd name="connsiteX1" fmla="*/ 9235 w 10184"/>
              <a:gd name="connsiteY1" fmla="*/ 9793 h 10134"/>
              <a:gd name="connsiteX2" fmla="*/ 10024 w 10184"/>
              <a:gd name="connsiteY2" fmla="*/ 8616 h 10134"/>
              <a:gd name="connsiteX3" fmla="*/ 10184 w 10184"/>
              <a:gd name="connsiteY3" fmla="*/ 8629 h 10134"/>
              <a:gd name="connsiteX4" fmla="*/ 10095 w 10184"/>
              <a:gd name="connsiteY4" fmla="*/ 1410 h 10134"/>
              <a:gd name="connsiteX5" fmla="*/ 9953 w 10184"/>
              <a:gd name="connsiteY5" fmla="*/ 1423 h 10134"/>
              <a:gd name="connsiteX6" fmla="*/ 9110 w 10184"/>
              <a:gd name="connsiteY6" fmla="*/ 142 h 10134"/>
              <a:gd name="connsiteX7" fmla="*/ 9110 w 10184"/>
              <a:gd name="connsiteY7" fmla="*/ 13 h 10134"/>
              <a:gd name="connsiteX8" fmla="*/ 613 w 10184"/>
              <a:gd name="connsiteY8" fmla="*/ 29 h 10134"/>
              <a:gd name="connsiteX9" fmla="*/ 92 w 10184"/>
              <a:gd name="connsiteY9" fmla="*/ 803 h 10134"/>
              <a:gd name="connsiteX10" fmla="*/ 93 w 10184"/>
              <a:gd name="connsiteY10" fmla="*/ 9253 h 10134"/>
              <a:gd name="connsiteX11" fmla="*/ 1240 w 10184"/>
              <a:gd name="connsiteY11" fmla="*/ 10013 h 10134"/>
              <a:gd name="connsiteX12" fmla="*/ 9243 w 10184"/>
              <a:gd name="connsiteY12" fmla="*/ 9987 h 10134"/>
              <a:gd name="connsiteX0" fmla="*/ 9243 w 10184"/>
              <a:gd name="connsiteY0" fmla="*/ 9987 h 10134"/>
              <a:gd name="connsiteX1" fmla="*/ 9235 w 10184"/>
              <a:gd name="connsiteY1" fmla="*/ 9793 h 10134"/>
              <a:gd name="connsiteX2" fmla="*/ 10024 w 10184"/>
              <a:gd name="connsiteY2" fmla="*/ 8616 h 10134"/>
              <a:gd name="connsiteX3" fmla="*/ 10184 w 10184"/>
              <a:gd name="connsiteY3" fmla="*/ 8629 h 10134"/>
              <a:gd name="connsiteX4" fmla="*/ 10095 w 10184"/>
              <a:gd name="connsiteY4" fmla="*/ 1410 h 10134"/>
              <a:gd name="connsiteX5" fmla="*/ 9953 w 10184"/>
              <a:gd name="connsiteY5" fmla="*/ 1423 h 10134"/>
              <a:gd name="connsiteX6" fmla="*/ 9110 w 10184"/>
              <a:gd name="connsiteY6" fmla="*/ 142 h 10134"/>
              <a:gd name="connsiteX7" fmla="*/ 9110 w 10184"/>
              <a:gd name="connsiteY7" fmla="*/ 13 h 10134"/>
              <a:gd name="connsiteX8" fmla="*/ 613 w 10184"/>
              <a:gd name="connsiteY8" fmla="*/ 29 h 10134"/>
              <a:gd name="connsiteX9" fmla="*/ 92 w 10184"/>
              <a:gd name="connsiteY9" fmla="*/ 803 h 10134"/>
              <a:gd name="connsiteX10" fmla="*/ 93 w 10184"/>
              <a:gd name="connsiteY10" fmla="*/ 9253 h 10134"/>
              <a:gd name="connsiteX11" fmla="*/ 1240 w 10184"/>
              <a:gd name="connsiteY11" fmla="*/ 10013 h 10134"/>
              <a:gd name="connsiteX12" fmla="*/ 9243 w 10184"/>
              <a:gd name="connsiteY12" fmla="*/ 9987 h 10134"/>
              <a:gd name="connsiteX0" fmla="*/ 9243 w 10184"/>
              <a:gd name="connsiteY0" fmla="*/ 9987 h 10013"/>
              <a:gd name="connsiteX1" fmla="*/ 9235 w 10184"/>
              <a:gd name="connsiteY1" fmla="*/ 9793 h 10013"/>
              <a:gd name="connsiteX2" fmla="*/ 10024 w 10184"/>
              <a:gd name="connsiteY2" fmla="*/ 8616 h 10013"/>
              <a:gd name="connsiteX3" fmla="*/ 10184 w 10184"/>
              <a:gd name="connsiteY3" fmla="*/ 8629 h 10013"/>
              <a:gd name="connsiteX4" fmla="*/ 10095 w 10184"/>
              <a:gd name="connsiteY4" fmla="*/ 1410 h 10013"/>
              <a:gd name="connsiteX5" fmla="*/ 9953 w 10184"/>
              <a:gd name="connsiteY5" fmla="*/ 1423 h 10013"/>
              <a:gd name="connsiteX6" fmla="*/ 9110 w 10184"/>
              <a:gd name="connsiteY6" fmla="*/ 142 h 10013"/>
              <a:gd name="connsiteX7" fmla="*/ 9110 w 10184"/>
              <a:gd name="connsiteY7" fmla="*/ 13 h 10013"/>
              <a:gd name="connsiteX8" fmla="*/ 613 w 10184"/>
              <a:gd name="connsiteY8" fmla="*/ 29 h 10013"/>
              <a:gd name="connsiteX9" fmla="*/ 92 w 10184"/>
              <a:gd name="connsiteY9" fmla="*/ 803 h 10013"/>
              <a:gd name="connsiteX10" fmla="*/ 93 w 10184"/>
              <a:gd name="connsiteY10" fmla="*/ 9253 h 10013"/>
              <a:gd name="connsiteX11" fmla="*/ 1240 w 10184"/>
              <a:gd name="connsiteY11" fmla="*/ 10013 h 10013"/>
              <a:gd name="connsiteX12" fmla="*/ 9243 w 10184"/>
              <a:gd name="connsiteY12" fmla="*/ 9987 h 10013"/>
              <a:gd name="connsiteX0" fmla="*/ 9355 w 10296"/>
              <a:gd name="connsiteY0" fmla="*/ 9987 h 10079"/>
              <a:gd name="connsiteX1" fmla="*/ 9347 w 10296"/>
              <a:gd name="connsiteY1" fmla="*/ 9793 h 10079"/>
              <a:gd name="connsiteX2" fmla="*/ 10136 w 10296"/>
              <a:gd name="connsiteY2" fmla="*/ 8616 h 10079"/>
              <a:gd name="connsiteX3" fmla="*/ 10296 w 10296"/>
              <a:gd name="connsiteY3" fmla="*/ 8629 h 10079"/>
              <a:gd name="connsiteX4" fmla="*/ 10207 w 10296"/>
              <a:gd name="connsiteY4" fmla="*/ 1410 h 10079"/>
              <a:gd name="connsiteX5" fmla="*/ 10065 w 10296"/>
              <a:gd name="connsiteY5" fmla="*/ 1423 h 10079"/>
              <a:gd name="connsiteX6" fmla="*/ 9222 w 10296"/>
              <a:gd name="connsiteY6" fmla="*/ 142 h 10079"/>
              <a:gd name="connsiteX7" fmla="*/ 9222 w 10296"/>
              <a:gd name="connsiteY7" fmla="*/ 13 h 10079"/>
              <a:gd name="connsiteX8" fmla="*/ 725 w 10296"/>
              <a:gd name="connsiteY8" fmla="*/ 29 h 10079"/>
              <a:gd name="connsiteX9" fmla="*/ 204 w 10296"/>
              <a:gd name="connsiteY9" fmla="*/ 803 h 10079"/>
              <a:gd name="connsiteX10" fmla="*/ 205 w 10296"/>
              <a:gd name="connsiteY10" fmla="*/ 9253 h 10079"/>
              <a:gd name="connsiteX11" fmla="*/ 760 w 10296"/>
              <a:gd name="connsiteY11" fmla="*/ 10079 h 10079"/>
              <a:gd name="connsiteX12" fmla="*/ 9355 w 10296"/>
              <a:gd name="connsiteY12" fmla="*/ 9987 h 10079"/>
              <a:gd name="connsiteX0" fmla="*/ 9361 w 10302"/>
              <a:gd name="connsiteY0" fmla="*/ 9987 h 10079"/>
              <a:gd name="connsiteX1" fmla="*/ 9353 w 10302"/>
              <a:gd name="connsiteY1" fmla="*/ 9793 h 10079"/>
              <a:gd name="connsiteX2" fmla="*/ 10142 w 10302"/>
              <a:gd name="connsiteY2" fmla="*/ 8616 h 10079"/>
              <a:gd name="connsiteX3" fmla="*/ 10302 w 10302"/>
              <a:gd name="connsiteY3" fmla="*/ 8629 h 10079"/>
              <a:gd name="connsiteX4" fmla="*/ 10213 w 10302"/>
              <a:gd name="connsiteY4" fmla="*/ 1410 h 10079"/>
              <a:gd name="connsiteX5" fmla="*/ 10071 w 10302"/>
              <a:gd name="connsiteY5" fmla="*/ 1423 h 10079"/>
              <a:gd name="connsiteX6" fmla="*/ 9228 w 10302"/>
              <a:gd name="connsiteY6" fmla="*/ 142 h 10079"/>
              <a:gd name="connsiteX7" fmla="*/ 9228 w 10302"/>
              <a:gd name="connsiteY7" fmla="*/ 13 h 10079"/>
              <a:gd name="connsiteX8" fmla="*/ 731 w 10302"/>
              <a:gd name="connsiteY8" fmla="*/ 29 h 10079"/>
              <a:gd name="connsiteX9" fmla="*/ 210 w 10302"/>
              <a:gd name="connsiteY9" fmla="*/ 803 h 10079"/>
              <a:gd name="connsiteX10" fmla="*/ 211 w 10302"/>
              <a:gd name="connsiteY10" fmla="*/ 9253 h 10079"/>
              <a:gd name="connsiteX11" fmla="*/ 766 w 10302"/>
              <a:gd name="connsiteY11" fmla="*/ 10079 h 10079"/>
              <a:gd name="connsiteX12" fmla="*/ 9361 w 10302"/>
              <a:gd name="connsiteY12" fmla="*/ 9987 h 10079"/>
              <a:gd name="connsiteX0" fmla="*/ 9361 w 10302"/>
              <a:gd name="connsiteY0" fmla="*/ 9987 h 10079"/>
              <a:gd name="connsiteX1" fmla="*/ 9353 w 10302"/>
              <a:gd name="connsiteY1" fmla="*/ 9793 h 10079"/>
              <a:gd name="connsiteX2" fmla="*/ 10142 w 10302"/>
              <a:gd name="connsiteY2" fmla="*/ 8616 h 10079"/>
              <a:gd name="connsiteX3" fmla="*/ 10302 w 10302"/>
              <a:gd name="connsiteY3" fmla="*/ 8629 h 10079"/>
              <a:gd name="connsiteX4" fmla="*/ 10213 w 10302"/>
              <a:gd name="connsiteY4" fmla="*/ 1410 h 10079"/>
              <a:gd name="connsiteX5" fmla="*/ 10071 w 10302"/>
              <a:gd name="connsiteY5" fmla="*/ 1423 h 10079"/>
              <a:gd name="connsiteX6" fmla="*/ 9228 w 10302"/>
              <a:gd name="connsiteY6" fmla="*/ 142 h 10079"/>
              <a:gd name="connsiteX7" fmla="*/ 9228 w 10302"/>
              <a:gd name="connsiteY7" fmla="*/ 13 h 10079"/>
              <a:gd name="connsiteX8" fmla="*/ 731 w 10302"/>
              <a:gd name="connsiteY8" fmla="*/ 29 h 10079"/>
              <a:gd name="connsiteX9" fmla="*/ 210 w 10302"/>
              <a:gd name="connsiteY9" fmla="*/ 803 h 10079"/>
              <a:gd name="connsiteX10" fmla="*/ 211 w 10302"/>
              <a:gd name="connsiteY10" fmla="*/ 9253 h 10079"/>
              <a:gd name="connsiteX11" fmla="*/ 766 w 10302"/>
              <a:gd name="connsiteY11" fmla="*/ 10079 h 10079"/>
              <a:gd name="connsiteX12" fmla="*/ 9361 w 10302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1 w 10182"/>
              <a:gd name="connsiteY0" fmla="*/ 9987 h 10079"/>
              <a:gd name="connsiteX1" fmla="*/ 9233 w 10182"/>
              <a:gd name="connsiteY1" fmla="*/ 9793 h 10079"/>
              <a:gd name="connsiteX2" fmla="*/ 10022 w 10182"/>
              <a:gd name="connsiteY2" fmla="*/ 8616 h 10079"/>
              <a:gd name="connsiteX3" fmla="*/ 10182 w 10182"/>
              <a:gd name="connsiteY3" fmla="*/ 8629 h 10079"/>
              <a:gd name="connsiteX4" fmla="*/ 10093 w 10182"/>
              <a:gd name="connsiteY4" fmla="*/ 1410 h 10079"/>
              <a:gd name="connsiteX5" fmla="*/ 9951 w 10182"/>
              <a:gd name="connsiteY5" fmla="*/ 1423 h 10079"/>
              <a:gd name="connsiteX6" fmla="*/ 9108 w 10182"/>
              <a:gd name="connsiteY6" fmla="*/ 142 h 10079"/>
              <a:gd name="connsiteX7" fmla="*/ 9108 w 10182"/>
              <a:gd name="connsiteY7" fmla="*/ 13 h 10079"/>
              <a:gd name="connsiteX8" fmla="*/ 611 w 10182"/>
              <a:gd name="connsiteY8" fmla="*/ 29 h 10079"/>
              <a:gd name="connsiteX9" fmla="*/ 90 w 10182"/>
              <a:gd name="connsiteY9" fmla="*/ 803 h 10079"/>
              <a:gd name="connsiteX10" fmla="*/ 95 w 10182"/>
              <a:gd name="connsiteY10" fmla="*/ 9281 h 10079"/>
              <a:gd name="connsiteX11" fmla="*/ 646 w 10182"/>
              <a:gd name="connsiteY11" fmla="*/ 10079 h 10079"/>
              <a:gd name="connsiteX12" fmla="*/ 9241 w 10182"/>
              <a:gd name="connsiteY12" fmla="*/ 9987 h 10079"/>
              <a:gd name="connsiteX0" fmla="*/ 9241 w 10182"/>
              <a:gd name="connsiteY0" fmla="*/ 9987 h 10079"/>
              <a:gd name="connsiteX1" fmla="*/ 9233 w 10182"/>
              <a:gd name="connsiteY1" fmla="*/ 9793 h 10079"/>
              <a:gd name="connsiteX2" fmla="*/ 10022 w 10182"/>
              <a:gd name="connsiteY2" fmla="*/ 8616 h 10079"/>
              <a:gd name="connsiteX3" fmla="*/ 10182 w 10182"/>
              <a:gd name="connsiteY3" fmla="*/ 8629 h 10079"/>
              <a:gd name="connsiteX4" fmla="*/ 10093 w 10182"/>
              <a:gd name="connsiteY4" fmla="*/ 1410 h 10079"/>
              <a:gd name="connsiteX5" fmla="*/ 9951 w 10182"/>
              <a:gd name="connsiteY5" fmla="*/ 1423 h 10079"/>
              <a:gd name="connsiteX6" fmla="*/ 9108 w 10182"/>
              <a:gd name="connsiteY6" fmla="*/ 142 h 10079"/>
              <a:gd name="connsiteX7" fmla="*/ 9108 w 10182"/>
              <a:gd name="connsiteY7" fmla="*/ 13 h 10079"/>
              <a:gd name="connsiteX8" fmla="*/ 611 w 10182"/>
              <a:gd name="connsiteY8" fmla="*/ 29 h 10079"/>
              <a:gd name="connsiteX9" fmla="*/ 90 w 10182"/>
              <a:gd name="connsiteY9" fmla="*/ 803 h 10079"/>
              <a:gd name="connsiteX10" fmla="*/ 95 w 10182"/>
              <a:gd name="connsiteY10" fmla="*/ 9281 h 10079"/>
              <a:gd name="connsiteX11" fmla="*/ 646 w 10182"/>
              <a:gd name="connsiteY11" fmla="*/ 10079 h 10079"/>
              <a:gd name="connsiteX12" fmla="*/ 9241 w 10182"/>
              <a:gd name="connsiteY12" fmla="*/ 9987 h 10079"/>
              <a:gd name="connsiteX0" fmla="*/ 9243 w 10184"/>
              <a:gd name="connsiteY0" fmla="*/ 9987 h 10079"/>
              <a:gd name="connsiteX1" fmla="*/ 9235 w 10184"/>
              <a:gd name="connsiteY1" fmla="*/ 9793 h 10079"/>
              <a:gd name="connsiteX2" fmla="*/ 10024 w 10184"/>
              <a:gd name="connsiteY2" fmla="*/ 8616 h 10079"/>
              <a:gd name="connsiteX3" fmla="*/ 10184 w 10184"/>
              <a:gd name="connsiteY3" fmla="*/ 8629 h 10079"/>
              <a:gd name="connsiteX4" fmla="*/ 10095 w 10184"/>
              <a:gd name="connsiteY4" fmla="*/ 1410 h 10079"/>
              <a:gd name="connsiteX5" fmla="*/ 9953 w 10184"/>
              <a:gd name="connsiteY5" fmla="*/ 1423 h 10079"/>
              <a:gd name="connsiteX6" fmla="*/ 9110 w 10184"/>
              <a:gd name="connsiteY6" fmla="*/ 142 h 10079"/>
              <a:gd name="connsiteX7" fmla="*/ 9110 w 10184"/>
              <a:gd name="connsiteY7" fmla="*/ 13 h 10079"/>
              <a:gd name="connsiteX8" fmla="*/ 613 w 10184"/>
              <a:gd name="connsiteY8" fmla="*/ 29 h 10079"/>
              <a:gd name="connsiteX9" fmla="*/ 92 w 10184"/>
              <a:gd name="connsiteY9" fmla="*/ 803 h 10079"/>
              <a:gd name="connsiteX10" fmla="*/ 93 w 10184"/>
              <a:gd name="connsiteY10" fmla="*/ 9281 h 10079"/>
              <a:gd name="connsiteX11" fmla="*/ 648 w 10184"/>
              <a:gd name="connsiteY11" fmla="*/ 10079 h 10079"/>
              <a:gd name="connsiteX12" fmla="*/ 9243 w 10184"/>
              <a:gd name="connsiteY12" fmla="*/ 9987 h 10079"/>
              <a:gd name="connsiteX0" fmla="*/ 9243 w 10184"/>
              <a:gd name="connsiteY0" fmla="*/ 9987 h 10079"/>
              <a:gd name="connsiteX1" fmla="*/ 9235 w 10184"/>
              <a:gd name="connsiteY1" fmla="*/ 9793 h 10079"/>
              <a:gd name="connsiteX2" fmla="*/ 10024 w 10184"/>
              <a:gd name="connsiteY2" fmla="*/ 8616 h 10079"/>
              <a:gd name="connsiteX3" fmla="*/ 10184 w 10184"/>
              <a:gd name="connsiteY3" fmla="*/ 8629 h 10079"/>
              <a:gd name="connsiteX4" fmla="*/ 10095 w 10184"/>
              <a:gd name="connsiteY4" fmla="*/ 1410 h 10079"/>
              <a:gd name="connsiteX5" fmla="*/ 9953 w 10184"/>
              <a:gd name="connsiteY5" fmla="*/ 1423 h 10079"/>
              <a:gd name="connsiteX6" fmla="*/ 9110 w 10184"/>
              <a:gd name="connsiteY6" fmla="*/ 142 h 10079"/>
              <a:gd name="connsiteX7" fmla="*/ 9110 w 10184"/>
              <a:gd name="connsiteY7" fmla="*/ 13 h 10079"/>
              <a:gd name="connsiteX8" fmla="*/ 613 w 10184"/>
              <a:gd name="connsiteY8" fmla="*/ 29 h 10079"/>
              <a:gd name="connsiteX9" fmla="*/ 92 w 10184"/>
              <a:gd name="connsiteY9" fmla="*/ 803 h 10079"/>
              <a:gd name="connsiteX10" fmla="*/ 93 w 10184"/>
              <a:gd name="connsiteY10" fmla="*/ 9281 h 10079"/>
              <a:gd name="connsiteX11" fmla="*/ 648 w 10184"/>
              <a:gd name="connsiteY11" fmla="*/ 10079 h 10079"/>
              <a:gd name="connsiteX12" fmla="*/ 9243 w 10184"/>
              <a:gd name="connsiteY12" fmla="*/ 9987 h 10079"/>
              <a:gd name="connsiteX0" fmla="*/ 9151 w 10092"/>
              <a:gd name="connsiteY0" fmla="*/ 9987 h 10079"/>
              <a:gd name="connsiteX1" fmla="*/ 9143 w 10092"/>
              <a:gd name="connsiteY1" fmla="*/ 9793 h 10079"/>
              <a:gd name="connsiteX2" fmla="*/ 9932 w 10092"/>
              <a:gd name="connsiteY2" fmla="*/ 8616 h 10079"/>
              <a:gd name="connsiteX3" fmla="*/ 10092 w 10092"/>
              <a:gd name="connsiteY3" fmla="*/ 8629 h 10079"/>
              <a:gd name="connsiteX4" fmla="*/ 10003 w 10092"/>
              <a:gd name="connsiteY4" fmla="*/ 1410 h 10079"/>
              <a:gd name="connsiteX5" fmla="*/ 9861 w 10092"/>
              <a:gd name="connsiteY5" fmla="*/ 1423 h 10079"/>
              <a:gd name="connsiteX6" fmla="*/ 9018 w 10092"/>
              <a:gd name="connsiteY6" fmla="*/ 142 h 10079"/>
              <a:gd name="connsiteX7" fmla="*/ 9018 w 10092"/>
              <a:gd name="connsiteY7" fmla="*/ 13 h 10079"/>
              <a:gd name="connsiteX8" fmla="*/ 521 w 10092"/>
              <a:gd name="connsiteY8" fmla="*/ 29 h 10079"/>
              <a:gd name="connsiteX9" fmla="*/ 0 w 10092"/>
              <a:gd name="connsiteY9" fmla="*/ 803 h 10079"/>
              <a:gd name="connsiteX10" fmla="*/ 1 w 10092"/>
              <a:gd name="connsiteY10" fmla="*/ 9281 h 10079"/>
              <a:gd name="connsiteX11" fmla="*/ 556 w 10092"/>
              <a:gd name="connsiteY11" fmla="*/ 10079 h 10079"/>
              <a:gd name="connsiteX12" fmla="*/ 9151 w 10092"/>
              <a:gd name="connsiteY12" fmla="*/ 9987 h 10079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9861 w 10092"/>
              <a:gd name="connsiteY4" fmla="*/ 1517 h 10173"/>
              <a:gd name="connsiteX5" fmla="*/ 9018 w 10092"/>
              <a:gd name="connsiteY5" fmla="*/ 107 h 10173"/>
              <a:gd name="connsiteX6" fmla="*/ 521 w 10092"/>
              <a:gd name="connsiteY6" fmla="*/ 123 h 10173"/>
              <a:gd name="connsiteX7" fmla="*/ 0 w 10092"/>
              <a:gd name="connsiteY7" fmla="*/ 897 h 10173"/>
              <a:gd name="connsiteX8" fmla="*/ 1 w 10092"/>
              <a:gd name="connsiteY8" fmla="*/ 9375 h 10173"/>
              <a:gd name="connsiteX9" fmla="*/ 556 w 10092"/>
              <a:gd name="connsiteY9" fmla="*/ 10173 h 10173"/>
              <a:gd name="connsiteX10" fmla="*/ 9151 w 10092"/>
              <a:gd name="connsiteY10" fmla="*/ 10081 h 10173"/>
              <a:gd name="connsiteX0" fmla="*/ 9151 w 10273"/>
              <a:gd name="connsiteY0" fmla="*/ 10062 h 10154"/>
              <a:gd name="connsiteX1" fmla="*/ 9143 w 10273"/>
              <a:gd name="connsiteY1" fmla="*/ 9868 h 10154"/>
              <a:gd name="connsiteX2" fmla="*/ 9932 w 10273"/>
              <a:gd name="connsiteY2" fmla="*/ 8691 h 10154"/>
              <a:gd name="connsiteX3" fmla="*/ 10092 w 10273"/>
              <a:gd name="connsiteY3" fmla="*/ 8704 h 10154"/>
              <a:gd name="connsiteX4" fmla="*/ 9861 w 10273"/>
              <a:gd name="connsiteY4" fmla="*/ 1498 h 10154"/>
              <a:gd name="connsiteX5" fmla="*/ 9532 w 10273"/>
              <a:gd name="connsiteY5" fmla="*/ 116 h 10154"/>
              <a:gd name="connsiteX6" fmla="*/ 521 w 10273"/>
              <a:gd name="connsiteY6" fmla="*/ 104 h 10154"/>
              <a:gd name="connsiteX7" fmla="*/ 0 w 10273"/>
              <a:gd name="connsiteY7" fmla="*/ 878 h 10154"/>
              <a:gd name="connsiteX8" fmla="*/ 1 w 10273"/>
              <a:gd name="connsiteY8" fmla="*/ 9356 h 10154"/>
              <a:gd name="connsiteX9" fmla="*/ 556 w 10273"/>
              <a:gd name="connsiteY9" fmla="*/ 10154 h 10154"/>
              <a:gd name="connsiteX10" fmla="*/ 9151 w 10273"/>
              <a:gd name="connsiteY10" fmla="*/ 10062 h 10154"/>
              <a:gd name="connsiteX0" fmla="*/ 9151 w 10092"/>
              <a:gd name="connsiteY0" fmla="*/ 10062 h 10154"/>
              <a:gd name="connsiteX1" fmla="*/ 9143 w 10092"/>
              <a:gd name="connsiteY1" fmla="*/ 9868 h 10154"/>
              <a:gd name="connsiteX2" fmla="*/ 9932 w 10092"/>
              <a:gd name="connsiteY2" fmla="*/ 8691 h 10154"/>
              <a:gd name="connsiteX3" fmla="*/ 10092 w 10092"/>
              <a:gd name="connsiteY3" fmla="*/ 8704 h 10154"/>
              <a:gd name="connsiteX4" fmla="*/ 9861 w 10092"/>
              <a:gd name="connsiteY4" fmla="*/ 1498 h 10154"/>
              <a:gd name="connsiteX5" fmla="*/ 9532 w 10092"/>
              <a:gd name="connsiteY5" fmla="*/ 116 h 10154"/>
              <a:gd name="connsiteX6" fmla="*/ 521 w 10092"/>
              <a:gd name="connsiteY6" fmla="*/ 104 h 10154"/>
              <a:gd name="connsiteX7" fmla="*/ 0 w 10092"/>
              <a:gd name="connsiteY7" fmla="*/ 878 h 10154"/>
              <a:gd name="connsiteX8" fmla="*/ 1 w 10092"/>
              <a:gd name="connsiteY8" fmla="*/ 9356 h 10154"/>
              <a:gd name="connsiteX9" fmla="*/ 556 w 10092"/>
              <a:gd name="connsiteY9" fmla="*/ 10154 h 10154"/>
              <a:gd name="connsiteX10" fmla="*/ 9151 w 10092"/>
              <a:gd name="connsiteY10" fmla="*/ 10062 h 10154"/>
              <a:gd name="connsiteX0" fmla="*/ 9151 w 10127"/>
              <a:gd name="connsiteY0" fmla="*/ 10052 h 10144"/>
              <a:gd name="connsiteX1" fmla="*/ 9143 w 10127"/>
              <a:gd name="connsiteY1" fmla="*/ 9858 h 10144"/>
              <a:gd name="connsiteX2" fmla="*/ 9932 w 10127"/>
              <a:gd name="connsiteY2" fmla="*/ 8681 h 10144"/>
              <a:gd name="connsiteX3" fmla="*/ 10092 w 10127"/>
              <a:gd name="connsiteY3" fmla="*/ 8694 h 10144"/>
              <a:gd name="connsiteX4" fmla="*/ 9861 w 10127"/>
              <a:gd name="connsiteY4" fmla="*/ 1488 h 10144"/>
              <a:gd name="connsiteX5" fmla="*/ 10075 w 10127"/>
              <a:gd name="connsiteY5" fmla="*/ 120 h 10144"/>
              <a:gd name="connsiteX6" fmla="*/ 521 w 10127"/>
              <a:gd name="connsiteY6" fmla="*/ 94 h 10144"/>
              <a:gd name="connsiteX7" fmla="*/ 0 w 10127"/>
              <a:gd name="connsiteY7" fmla="*/ 868 h 10144"/>
              <a:gd name="connsiteX8" fmla="*/ 1 w 10127"/>
              <a:gd name="connsiteY8" fmla="*/ 9346 h 10144"/>
              <a:gd name="connsiteX9" fmla="*/ 556 w 10127"/>
              <a:gd name="connsiteY9" fmla="*/ 10144 h 10144"/>
              <a:gd name="connsiteX10" fmla="*/ 9151 w 10127"/>
              <a:gd name="connsiteY10" fmla="*/ 10052 h 10144"/>
              <a:gd name="connsiteX0" fmla="*/ 9151 w 10092"/>
              <a:gd name="connsiteY0" fmla="*/ 10066 h 10158"/>
              <a:gd name="connsiteX1" fmla="*/ 9143 w 10092"/>
              <a:gd name="connsiteY1" fmla="*/ 9872 h 10158"/>
              <a:gd name="connsiteX2" fmla="*/ 9932 w 10092"/>
              <a:gd name="connsiteY2" fmla="*/ 8695 h 10158"/>
              <a:gd name="connsiteX3" fmla="*/ 10092 w 10092"/>
              <a:gd name="connsiteY3" fmla="*/ 8708 h 10158"/>
              <a:gd name="connsiteX4" fmla="*/ 9861 w 10092"/>
              <a:gd name="connsiteY4" fmla="*/ 1502 h 10158"/>
              <a:gd name="connsiteX5" fmla="*/ 9522 w 10092"/>
              <a:gd name="connsiteY5" fmla="*/ 113 h 10158"/>
              <a:gd name="connsiteX6" fmla="*/ 521 w 10092"/>
              <a:gd name="connsiteY6" fmla="*/ 108 h 10158"/>
              <a:gd name="connsiteX7" fmla="*/ 0 w 10092"/>
              <a:gd name="connsiteY7" fmla="*/ 882 h 10158"/>
              <a:gd name="connsiteX8" fmla="*/ 1 w 10092"/>
              <a:gd name="connsiteY8" fmla="*/ 9360 h 10158"/>
              <a:gd name="connsiteX9" fmla="*/ 556 w 10092"/>
              <a:gd name="connsiteY9" fmla="*/ 10158 h 10158"/>
              <a:gd name="connsiteX10" fmla="*/ 9151 w 10092"/>
              <a:gd name="connsiteY10" fmla="*/ 10066 h 10158"/>
              <a:gd name="connsiteX0" fmla="*/ 9151 w 10092"/>
              <a:gd name="connsiteY0" fmla="*/ 10066 h 10158"/>
              <a:gd name="connsiteX1" fmla="*/ 9143 w 10092"/>
              <a:gd name="connsiteY1" fmla="*/ 9872 h 10158"/>
              <a:gd name="connsiteX2" fmla="*/ 9932 w 10092"/>
              <a:gd name="connsiteY2" fmla="*/ 8695 h 10158"/>
              <a:gd name="connsiteX3" fmla="*/ 10092 w 10092"/>
              <a:gd name="connsiteY3" fmla="*/ 8708 h 10158"/>
              <a:gd name="connsiteX4" fmla="*/ 9538 w 10092"/>
              <a:gd name="connsiteY4" fmla="*/ 918 h 10158"/>
              <a:gd name="connsiteX5" fmla="*/ 9522 w 10092"/>
              <a:gd name="connsiteY5" fmla="*/ 113 h 10158"/>
              <a:gd name="connsiteX6" fmla="*/ 521 w 10092"/>
              <a:gd name="connsiteY6" fmla="*/ 108 h 10158"/>
              <a:gd name="connsiteX7" fmla="*/ 0 w 10092"/>
              <a:gd name="connsiteY7" fmla="*/ 882 h 10158"/>
              <a:gd name="connsiteX8" fmla="*/ 1 w 10092"/>
              <a:gd name="connsiteY8" fmla="*/ 9360 h 10158"/>
              <a:gd name="connsiteX9" fmla="*/ 556 w 10092"/>
              <a:gd name="connsiteY9" fmla="*/ 10158 h 10158"/>
              <a:gd name="connsiteX10" fmla="*/ 9151 w 10092"/>
              <a:gd name="connsiteY10" fmla="*/ 10066 h 10158"/>
              <a:gd name="connsiteX0" fmla="*/ 9151 w 10160"/>
              <a:gd name="connsiteY0" fmla="*/ 10066 h 10158"/>
              <a:gd name="connsiteX1" fmla="*/ 9143 w 10160"/>
              <a:gd name="connsiteY1" fmla="*/ 9872 h 10158"/>
              <a:gd name="connsiteX2" fmla="*/ 9932 w 10160"/>
              <a:gd name="connsiteY2" fmla="*/ 8695 h 10158"/>
              <a:gd name="connsiteX3" fmla="*/ 10092 w 10160"/>
              <a:gd name="connsiteY3" fmla="*/ 8708 h 10158"/>
              <a:gd name="connsiteX4" fmla="*/ 10081 w 10160"/>
              <a:gd name="connsiteY4" fmla="*/ 911 h 10158"/>
              <a:gd name="connsiteX5" fmla="*/ 9522 w 10160"/>
              <a:gd name="connsiteY5" fmla="*/ 113 h 10158"/>
              <a:gd name="connsiteX6" fmla="*/ 521 w 10160"/>
              <a:gd name="connsiteY6" fmla="*/ 108 h 10158"/>
              <a:gd name="connsiteX7" fmla="*/ 0 w 10160"/>
              <a:gd name="connsiteY7" fmla="*/ 882 h 10158"/>
              <a:gd name="connsiteX8" fmla="*/ 1 w 10160"/>
              <a:gd name="connsiteY8" fmla="*/ 9360 h 10158"/>
              <a:gd name="connsiteX9" fmla="*/ 556 w 10160"/>
              <a:gd name="connsiteY9" fmla="*/ 10158 h 10158"/>
              <a:gd name="connsiteX10" fmla="*/ 9151 w 10160"/>
              <a:gd name="connsiteY10" fmla="*/ 10066 h 10158"/>
              <a:gd name="connsiteX0" fmla="*/ 9151 w 10160"/>
              <a:gd name="connsiteY0" fmla="*/ 10066 h 10158"/>
              <a:gd name="connsiteX1" fmla="*/ 9143 w 10160"/>
              <a:gd name="connsiteY1" fmla="*/ 9872 h 10158"/>
              <a:gd name="connsiteX2" fmla="*/ 9932 w 10160"/>
              <a:gd name="connsiteY2" fmla="*/ 8695 h 10158"/>
              <a:gd name="connsiteX3" fmla="*/ 10092 w 10160"/>
              <a:gd name="connsiteY3" fmla="*/ 8708 h 10158"/>
              <a:gd name="connsiteX4" fmla="*/ 10081 w 10160"/>
              <a:gd name="connsiteY4" fmla="*/ 911 h 10158"/>
              <a:gd name="connsiteX5" fmla="*/ 9522 w 10160"/>
              <a:gd name="connsiteY5" fmla="*/ 113 h 10158"/>
              <a:gd name="connsiteX6" fmla="*/ 521 w 10160"/>
              <a:gd name="connsiteY6" fmla="*/ 108 h 10158"/>
              <a:gd name="connsiteX7" fmla="*/ 0 w 10160"/>
              <a:gd name="connsiteY7" fmla="*/ 882 h 10158"/>
              <a:gd name="connsiteX8" fmla="*/ 1 w 10160"/>
              <a:gd name="connsiteY8" fmla="*/ 9360 h 10158"/>
              <a:gd name="connsiteX9" fmla="*/ 556 w 10160"/>
              <a:gd name="connsiteY9" fmla="*/ 10158 h 10158"/>
              <a:gd name="connsiteX10" fmla="*/ 9151 w 10160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10092 w 10171"/>
              <a:gd name="connsiteY2" fmla="*/ 8708 h 10158"/>
              <a:gd name="connsiteX3" fmla="*/ 10096 w 10171"/>
              <a:gd name="connsiteY3" fmla="*/ 939 h 10158"/>
              <a:gd name="connsiteX4" fmla="*/ 9522 w 10171"/>
              <a:gd name="connsiteY4" fmla="*/ 113 h 10158"/>
              <a:gd name="connsiteX5" fmla="*/ 521 w 10171"/>
              <a:gd name="connsiteY5" fmla="*/ 108 h 10158"/>
              <a:gd name="connsiteX6" fmla="*/ 0 w 10171"/>
              <a:gd name="connsiteY6" fmla="*/ 882 h 10158"/>
              <a:gd name="connsiteX7" fmla="*/ 1 w 10171"/>
              <a:gd name="connsiteY7" fmla="*/ 9360 h 10158"/>
              <a:gd name="connsiteX8" fmla="*/ 556 w 10171"/>
              <a:gd name="connsiteY8" fmla="*/ 10158 h 10158"/>
              <a:gd name="connsiteX9" fmla="*/ 9151 w 10171"/>
              <a:gd name="connsiteY9" fmla="*/ 10066 h 10158"/>
              <a:gd name="connsiteX0" fmla="*/ 9151 w 10171"/>
              <a:gd name="connsiteY0" fmla="*/ 10066 h 10158"/>
              <a:gd name="connsiteX1" fmla="*/ 10092 w 10171"/>
              <a:gd name="connsiteY1" fmla="*/ 8708 h 10158"/>
              <a:gd name="connsiteX2" fmla="*/ 10096 w 10171"/>
              <a:gd name="connsiteY2" fmla="*/ 939 h 10158"/>
              <a:gd name="connsiteX3" fmla="*/ 9522 w 10171"/>
              <a:gd name="connsiteY3" fmla="*/ 113 h 10158"/>
              <a:gd name="connsiteX4" fmla="*/ 521 w 10171"/>
              <a:gd name="connsiteY4" fmla="*/ 108 h 10158"/>
              <a:gd name="connsiteX5" fmla="*/ 0 w 10171"/>
              <a:gd name="connsiteY5" fmla="*/ 882 h 10158"/>
              <a:gd name="connsiteX6" fmla="*/ 1 w 10171"/>
              <a:gd name="connsiteY6" fmla="*/ 9360 h 10158"/>
              <a:gd name="connsiteX7" fmla="*/ 556 w 10171"/>
              <a:gd name="connsiteY7" fmla="*/ 10158 h 10158"/>
              <a:gd name="connsiteX8" fmla="*/ 9151 w 10171"/>
              <a:gd name="connsiteY8" fmla="*/ 10066 h 10158"/>
              <a:gd name="connsiteX0" fmla="*/ 9151 w 10169"/>
              <a:gd name="connsiteY0" fmla="*/ 10066 h 10186"/>
              <a:gd name="connsiteX1" fmla="*/ 10082 w 10169"/>
              <a:gd name="connsiteY1" fmla="*/ 9335 h 10186"/>
              <a:gd name="connsiteX2" fmla="*/ 10096 w 10169"/>
              <a:gd name="connsiteY2" fmla="*/ 939 h 10186"/>
              <a:gd name="connsiteX3" fmla="*/ 9522 w 10169"/>
              <a:gd name="connsiteY3" fmla="*/ 113 h 10186"/>
              <a:gd name="connsiteX4" fmla="*/ 521 w 10169"/>
              <a:gd name="connsiteY4" fmla="*/ 108 h 10186"/>
              <a:gd name="connsiteX5" fmla="*/ 0 w 10169"/>
              <a:gd name="connsiteY5" fmla="*/ 882 h 10186"/>
              <a:gd name="connsiteX6" fmla="*/ 1 w 10169"/>
              <a:gd name="connsiteY6" fmla="*/ 9360 h 10186"/>
              <a:gd name="connsiteX7" fmla="*/ 556 w 10169"/>
              <a:gd name="connsiteY7" fmla="*/ 10158 h 10186"/>
              <a:gd name="connsiteX8" fmla="*/ 9151 w 10169"/>
              <a:gd name="connsiteY8" fmla="*/ 10066 h 10186"/>
              <a:gd name="connsiteX0" fmla="*/ 9151 w 10169"/>
              <a:gd name="connsiteY0" fmla="*/ 10066 h 10158"/>
              <a:gd name="connsiteX1" fmla="*/ 10082 w 10169"/>
              <a:gd name="connsiteY1" fmla="*/ 9335 h 10158"/>
              <a:gd name="connsiteX2" fmla="*/ 10096 w 10169"/>
              <a:gd name="connsiteY2" fmla="*/ 939 h 10158"/>
              <a:gd name="connsiteX3" fmla="*/ 9522 w 10169"/>
              <a:gd name="connsiteY3" fmla="*/ 113 h 10158"/>
              <a:gd name="connsiteX4" fmla="*/ 521 w 10169"/>
              <a:gd name="connsiteY4" fmla="*/ 108 h 10158"/>
              <a:gd name="connsiteX5" fmla="*/ 0 w 10169"/>
              <a:gd name="connsiteY5" fmla="*/ 882 h 10158"/>
              <a:gd name="connsiteX6" fmla="*/ 1 w 10169"/>
              <a:gd name="connsiteY6" fmla="*/ 9360 h 10158"/>
              <a:gd name="connsiteX7" fmla="*/ 556 w 10169"/>
              <a:gd name="connsiteY7" fmla="*/ 10158 h 10158"/>
              <a:gd name="connsiteX8" fmla="*/ 9151 w 10169"/>
              <a:gd name="connsiteY8" fmla="*/ 10066 h 10158"/>
              <a:gd name="connsiteX0" fmla="*/ 9518 w 10241"/>
              <a:gd name="connsiteY0" fmla="*/ 10159 h 10159"/>
              <a:gd name="connsiteX1" fmla="*/ 10082 w 10241"/>
              <a:gd name="connsiteY1" fmla="*/ 9335 h 10159"/>
              <a:gd name="connsiteX2" fmla="*/ 10096 w 10241"/>
              <a:gd name="connsiteY2" fmla="*/ 939 h 10159"/>
              <a:gd name="connsiteX3" fmla="*/ 9522 w 10241"/>
              <a:gd name="connsiteY3" fmla="*/ 113 h 10159"/>
              <a:gd name="connsiteX4" fmla="*/ 521 w 10241"/>
              <a:gd name="connsiteY4" fmla="*/ 108 h 10159"/>
              <a:gd name="connsiteX5" fmla="*/ 0 w 10241"/>
              <a:gd name="connsiteY5" fmla="*/ 882 h 10159"/>
              <a:gd name="connsiteX6" fmla="*/ 1 w 10241"/>
              <a:gd name="connsiteY6" fmla="*/ 9360 h 10159"/>
              <a:gd name="connsiteX7" fmla="*/ 556 w 10241"/>
              <a:gd name="connsiteY7" fmla="*/ 10158 h 10159"/>
              <a:gd name="connsiteX8" fmla="*/ 9518 w 10241"/>
              <a:gd name="connsiteY8" fmla="*/ 10159 h 10159"/>
              <a:gd name="connsiteX0" fmla="*/ 9518 w 10169"/>
              <a:gd name="connsiteY0" fmla="*/ 10159 h 10159"/>
              <a:gd name="connsiteX1" fmla="*/ 10082 w 10169"/>
              <a:gd name="connsiteY1" fmla="*/ 9335 h 10159"/>
              <a:gd name="connsiteX2" fmla="*/ 10096 w 10169"/>
              <a:gd name="connsiteY2" fmla="*/ 939 h 10159"/>
              <a:gd name="connsiteX3" fmla="*/ 9522 w 10169"/>
              <a:gd name="connsiteY3" fmla="*/ 113 h 10159"/>
              <a:gd name="connsiteX4" fmla="*/ 521 w 10169"/>
              <a:gd name="connsiteY4" fmla="*/ 108 h 10159"/>
              <a:gd name="connsiteX5" fmla="*/ 0 w 10169"/>
              <a:gd name="connsiteY5" fmla="*/ 882 h 10159"/>
              <a:gd name="connsiteX6" fmla="*/ 1 w 10169"/>
              <a:gd name="connsiteY6" fmla="*/ 9360 h 10159"/>
              <a:gd name="connsiteX7" fmla="*/ 556 w 10169"/>
              <a:gd name="connsiteY7" fmla="*/ 10158 h 10159"/>
              <a:gd name="connsiteX8" fmla="*/ 9518 w 10169"/>
              <a:gd name="connsiteY8" fmla="*/ 10159 h 10159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70"/>
              <a:gd name="connsiteY0" fmla="*/ 10166 h 10166"/>
              <a:gd name="connsiteX1" fmla="*/ 10082 w 10170"/>
              <a:gd name="connsiteY1" fmla="*/ 9335 h 10166"/>
              <a:gd name="connsiteX2" fmla="*/ 10096 w 10170"/>
              <a:gd name="connsiteY2" fmla="*/ 939 h 10166"/>
              <a:gd name="connsiteX3" fmla="*/ 9522 w 10170"/>
              <a:gd name="connsiteY3" fmla="*/ 113 h 10166"/>
              <a:gd name="connsiteX4" fmla="*/ 521 w 10170"/>
              <a:gd name="connsiteY4" fmla="*/ 108 h 10166"/>
              <a:gd name="connsiteX5" fmla="*/ 0 w 10170"/>
              <a:gd name="connsiteY5" fmla="*/ 882 h 10166"/>
              <a:gd name="connsiteX6" fmla="*/ 1 w 10170"/>
              <a:gd name="connsiteY6" fmla="*/ 9360 h 10166"/>
              <a:gd name="connsiteX7" fmla="*/ 556 w 10170"/>
              <a:gd name="connsiteY7" fmla="*/ 10158 h 10166"/>
              <a:gd name="connsiteX8" fmla="*/ 9528 w 10170"/>
              <a:gd name="connsiteY8" fmla="*/ 10166 h 10166"/>
              <a:gd name="connsiteX0" fmla="*/ 9528 w 10096"/>
              <a:gd name="connsiteY0" fmla="*/ 10166 h 10166"/>
              <a:gd name="connsiteX1" fmla="*/ 10082 w 10096"/>
              <a:gd name="connsiteY1" fmla="*/ 9335 h 10166"/>
              <a:gd name="connsiteX2" fmla="*/ 10096 w 10096"/>
              <a:gd name="connsiteY2" fmla="*/ 939 h 10166"/>
              <a:gd name="connsiteX3" fmla="*/ 9522 w 10096"/>
              <a:gd name="connsiteY3" fmla="*/ 113 h 10166"/>
              <a:gd name="connsiteX4" fmla="*/ 521 w 10096"/>
              <a:gd name="connsiteY4" fmla="*/ 108 h 10166"/>
              <a:gd name="connsiteX5" fmla="*/ 0 w 10096"/>
              <a:gd name="connsiteY5" fmla="*/ 882 h 10166"/>
              <a:gd name="connsiteX6" fmla="*/ 1 w 10096"/>
              <a:gd name="connsiteY6" fmla="*/ 9360 h 10166"/>
              <a:gd name="connsiteX7" fmla="*/ 556 w 10096"/>
              <a:gd name="connsiteY7" fmla="*/ 10158 h 10166"/>
              <a:gd name="connsiteX8" fmla="*/ 9528 w 10096"/>
              <a:gd name="connsiteY8" fmla="*/ 10166 h 10166"/>
              <a:gd name="connsiteX0" fmla="*/ 9528 w 10096"/>
              <a:gd name="connsiteY0" fmla="*/ 10058 h 10058"/>
              <a:gd name="connsiteX1" fmla="*/ 10082 w 10096"/>
              <a:gd name="connsiteY1" fmla="*/ 9227 h 10058"/>
              <a:gd name="connsiteX2" fmla="*/ 10096 w 10096"/>
              <a:gd name="connsiteY2" fmla="*/ 831 h 10058"/>
              <a:gd name="connsiteX3" fmla="*/ 9522 w 10096"/>
              <a:gd name="connsiteY3" fmla="*/ 5 h 10058"/>
              <a:gd name="connsiteX4" fmla="*/ 521 w 10096"/>
              <a:gd name="connsiteY4" fmla="*/ 0 h 10058"/>
              <a:gd name="connsiteX5" fmla="*/ 0 w 10096"/>
              <a:gd name="connsiteY5" fmla="*/ 774 h 10058"/>
              <a:gd name="connsiteX6" fmla="*/ 1 w 10096"/>
              <a:gd name="connsiteY6" fmla="*/ 9252 h 10058"/>
              <a:gd name="connsiteX7" fmla="*/ 556 w 10096"/>
              <a:gd name="connsiteY7" fmla="*/ 10050 h 10058"/>
              <a:gd name="connsiteX8" fmla="*/ 9528 w 10096"/>
              <a:gd name="connsiteY8" fmla="*/ 10058 h 10058"/>
              <a:gd name="connsiteX0" fmla="*/ 9829 w 10397"/>
              <a:gd name="connsiteY0" fmla="*/ 10058 h 10058"/>
              <a:gd name="connsiteX1" fmla="*/ 10383 w 10397"/>
              <a:gd name="connsiteY1" fmla="*/ 9227 h 10058"/>
              <a:gd name="connsiteX2" fmla="*/ 10397 w 10397"/>
              <a:gd name="connsiteY2" fmla="*/ 831 h 10058"/>
              <a:gd name="connsiteX3" fmla="*/ 9823 w 10397"/>
              <a:gd name="connsiteY3" fmla="*/ 5 h 10058"/>
              <a:gd name="connsiteX4" fmla="*/ 822 w 10397"/>
              <a:gd name="connsiteY4" fmla="*/ 0 h 10058"/>
              <a:gd name="connsiteX5" fmla="*/ 0 w 10397"/>
              <a:gd name="connsiteY5" fmla="*/ 774 h 10058"/>
              <a:gd name="connsiteX6" fmla="*/ 302 w 10397"/>
              <a:gd name="connsiteY6" fmla="*/ 9252 h 10058"/>
              <a:gd name="connsiteX7" fmla="*/ 857 w 10397"/>
              <a:gd name="connsiteY7" fmla="*/ 10050 h 10058"/>
              <a:gd name="connsiteX8" fmla="*/ 9829 w 10397"/>
              <a:gd name="connsiteY8" fmla="*/ 10058 h 10058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02 w 10397"/>
              <a:gd name="connsiteY6" fmla="*/ 9447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4 w 10397"/>
              <a:gd name="connsiteY6" fmla="*/ 9544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4 w 10397"/>
              <a:gd name="connsiteY6" fmla="*/ 9544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440"/>
              <a:gd name="connsiteX1" fmla="*/ 10383 w 10397"/>
              <a:gd name="connsiteY1" fmla="*/ 9422 h 10440"/>
              <a:gd name="connsiteX2" fmla="*/ 10397 w 10397"/>
              <a:gd name="connsiteY2" fmla="*/ 1026 h 10440"/>
              <a:gd name="connsiteX3" fmla="*/ 9823 w 10397"/>
              <a:gd name="connsiteY3" fmla="*/ 200 h 10440"/>
              <a:gd name="connsiteX4" fmla="*/ 632 w 10397"/>
              <a:gd name="connsiteY4" fmla="*/ 0 h 10440"/>
              <a:gd name="connsiteX5" fmla="*/ 0 w 10397"/>
              <a:gd name="connsiteY5" fmla="*/ 969 h 10440"/>
              <a:gd name="connsiteX6" fmla="*/ 34 w 10397"/>
              <a:gd name="connsiteY6" fmla="*/ 9544 h 10440"/>
              <a:gd name="connsiteX7" fmla="*/ 612 w 10397"/>
              <a:gd name="connsiteY7" fmla="*/ 10440 h 10440"/>
              <a:gd name="connsiteX8" fmla="*/ 9829 w 10397"/>
              <a:gd name="connsiteY8" fmla="*/ 10253 h 10440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18 w 10397"/>
              <a:gd name="connsiteY0" fmla="*/ 10432 h 10432"/>
              <a:gd name="connsiteX1" fmla="*/ 10383 w 10397"/>
              <a:gd name="connsiteY1" fmla="*/ 9422 h 10432"/>
              <a:gd name="connsiteX2" fmla="*/ 10397 w 10397"/>
              <a:gd name="connsiteY2" fmla="*/ 1026 h 10432"/>
              <a:gd name="connsiteX3" fmla="*/ 9823 w 10397"/>
              <a:gd name="connsiteY3" fmla="*/ 200 h 10432"/>
              <a:gd name="connsiteX4" fmla="*/ 632 w 10397"/>
              <a:gd name="connsiteY4" fmla="*/ 0 h 10432"/>
              <a:gd name="connsiteX5" fmla="*/ 0 w 10397"/>
              <a:gd name="connsiteY5" fmla="*/ 969 h 10432"/>
              <a:gd name="connsiteX6" fmla="*/ 34 w 10397"/>
              <a:gd name="connsiteY6" fmla="*/ 9544 h 10432"/>
              <a:gd name="connsiteX7" fmla="*/ 679 w 10397"/>
              <a:gd name="connsiteY7" fmla="*/ 10424 h 10432"/>
              <a:gd name="connsiteX8" fmla="*/ 9818 w 10397"/>
              <a:gd name="connsiteY8" fmla="*/ 10432 h 1043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1086 h 10492"/>
              <a:gd name="connsiteX3" fmla="*/ 98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1086 h 10492"/>
              <a:gd name="connsiteX3" fmla="*/ 97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907 h 10492"/>
              <a:gd name="connsiteX3" fmla="*/ 97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472"/>
              <a:gd name="connsiteY0" fmla="*/ 10492 h 10492"/>
              <a:gd name="connsiteX1" fmla="*/ 10472 w 10472"/>
              <a:gd name="connsiteY1" fmla="*/ 9563 h 10492"/>
              <a:gd name="connsiteX2" fmla="*/ 10397 w 10472"/>
              <a:gd name="connsiteY2" fmla="*/ 907 h 10492"/>
              <a:gd name="connsiteX3" fmla="*/ 9701 w 10472"/>
              <a:gd name="connsiteY3" fmla="*/ 0 h 10492"/>
              <a:gd name="connsiteX4" fmla="*/ 632 w 10472"/>
              <a:gd name="connsiteY4" fmla="*/ 60 h 10492"/>
              <a:gd name="connsiteX5" fmla="*/ 0 w 10472"/>
              <a:gd name="connsiteY5" fmla="*/ 1029 h 10492"/>
              <a:gd name="connsiteX6" fmla="*/ 34 w 10472"/>
              <a:gd name="connsiteY6" fmla="*/ 9604 h 10492"/>
              <a:gd name="connsiteX7" fmla="*/ 679 w 10472"/>
              <a:gd name="connsiteY7" fmla="*/ 10484 h 10492"/>
              <a:gd name="connsiteX8" fmla="*/ 9818 w 10472"/>
              <a:gd name="connsiteY8" fmla="*/ 10492 h 10492"/>
              <a:gd name="connsiteX0" fmla="*/ 9818 w 10472"/>
              <a:gd name="connsiteY0" fmla="*/ 10492 h 10492"/>
              <a:gd name="connsiteX1" fmla="*/ 10472 w 10472"/>
              <a:gd name="connsiteY1" fmla="*/ 9563 h 10492"/>
              <a:gd name="connsiteX2" fmla="*/ 10397 w 10472"/>
              <a:gd name="connsiteY2" fmla="*/ 907 h 10492"/>
              <a:gd name="connsiteX3" fmla="*/ 9701 w 10472"/>
              <a:gd name="connsiteY3" fmla="*/ 0 h 10492"/>
              <a:gd name="connsiteX4" fmla="*/ 632 w 10472"/>
              <a:gd name="connsiteY4" fmla="*/ 60 h 10492"/>
              <a:gd name="connsiteX5" fmla="*/ 0 w 10472"/>
              <a:gd name="connsiteY5" fmla="*/ 1029 h 10492"/>
              <a:gd name="connsiteX6" fmla="*/ 34 w 10472"/>
              <a:gd name="connsiteY6" fmla="*/ 9604 h 10492"/>
              <a:gd name="connsiteX7" fmla="*/ 679 w 10472"/>
              <a:gd name="connsiteY7" fmla="*/ 10484 h 10492"/>
              <a:gd name="connsiteX8" fmla="*/ 9818 w 10472"/>
              <a:gd name="connsiteY8" fmla="*/ 10492 h 10492"/>
              <a:gd name="connsiteX0" fmla="*/ 9818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18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87 w 10439"/>
              <a:gd name="connsiteY4" fmla="*/ 31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95 w 10439"/>
              <a:gd name="connsiteY4" fmla="*/ 2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439" h="10492">
                <a:moveTo>
                  <a:pt x="9851" y="10492"/>
                </a:moveTo>
                <a:cubicBezTo>
                  <a:pt x="9772" y="9895"/>
                  <a:pt x="10126" y="9428"/>
                  <a:pt x="10439" y="9531"/>
                </a:cubicBezTo>
                <a:cubicBezTo>
                  <a:pt x="10444" y="6732"/>
                  <a:pt x="10392" y="3690"/>
                  <a:pt x="10397" y="891"/>
                </a:cubicBezTo>
                <a:cubicBezTo>
                  <a:pt x="10076" y="887"/>
                  <a:pt x="9702" y="453"/>
                  <a:pt x="9701" y="0"/>
                </a:cubicBezTo>
                <a:lnTo>
                  <a:pt x="695" y="2"/>
                </a:lnTo>
                <a:cubicBezTo>
                  <a:pt x="702" y="501"/>
                  <a:pt x="529" y="1058"/>
                  <a:pt x="0" y="1029"/>
                </a:cubicBezTo>
                <a:cubicBezTo>
                  <a:pt x="11" y="3887"/>
                  <a:pt x="23" y="6746"/>
                  <a:pt x="34" y="9604"/>
                </a:cubicBezTo>
                <a:cubicBezTo>
                  <a:pt x="339" y="9463"/>
                  <a:pt x="751" y="9896"/>
                  <a:pt x="679" y="10484"/>
                </a:cubicBezTo>
                <a:lnTo>
                  <a:pt x="9851" y="1049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Freeform 39"/>
          <p:cNvSpPr>
            <a:spLocks/>
          </p:cNvSpPr>
          <p:nvPr/>
        </p:nvSpPr>
        <p:spPr bwMode="auto">
          <a:xfrm>
            <a:off x="4734094" y="353513"/>
            <a:ext cx="3683285" cy="2892518"/>
          </a:xfrm>
          <a:custGeom>
            <a:avLst/>
            <a:gdLst/>
            <a:ahLst/>
            <a:cxnLst/>
            <a:rect l="l" t="t" r="r" b="b"/>
            <a:pathLst>
              <a:path w="11322355" h="6153799">
                <a:moveTo>
                  <a:pt x="763927" y="0"/>
                </a:moveTo>
                <a:lnTo>
                  <a:pt x="10479406" y="0"/>
                </a:lnTo>
                <a:cubicBezTo>
                  <a:pt x="10526144" y="265985"/>
                  <a:pt x="11033800" y="530729"/>
                  <a:pt x="11270829" y="549307"/>
                </a:cubicBezTo>
                <a:cubicBezTo>
                  <a:pt x="11279242" y="2224925"/>
                  <a:pt x="11313943" y="3891189"/>
                  <a:pt x="11322355" y="5566807"/>
                </a:cubicBezTo>
                <a:cubicBezTo>
                  <a:pt x="10954316" y="5548098"/>
                  <a:pt x="10606256" y="5874334"/>
                  <a:pt x="10656730" y="6153799"/>
                </a:cubicBezTo>
                <a:lnTo>
                  <a:pt x="778562" y="6129244"/>
                </a:lnTo>
                <a:cubicBezTo>
                  <a:pt x="761737" y="5887781"/>
                  <a:pt x="605058" y="5620595"/>
                  <a:pt x="17247" y="5584346"/>
                </a:cubicBezTo>
                <a:cubicBezTo>
                  <a:pt x="38277" y="4716720"/>
                  <a:pt x="-21660" y="1512817"/>
                  <a:pt x="8834" y="627651"/>
                </a:cubicBezTo>
                <a:cubicBezTo>
                  <a:pt x="504996" y="568288"/>
                  <a:pt x="716694" y="362929"/>
                  <a:pt x="763927" y="0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Freeform 40"/>
          <p:cNvSpPr>
            <a:spLocks/>
          </p:cNvSpPr>
          <p:nvPr/>
        </p:nvSpPr>
        <p:spPr bwMode="auto">
          <a:xfrm>
            <a:off x="4783080" y="399144"/>
            <a:ext cx="3585312" cy="2797600"/>
          </a:xfrm>
          <a:custGeom>
            <a:avLst/>
            <a:gdLst/>
            <a:ahLst/>
            <a:cxnLst/>
            <a:rect l="l" t="t" r="r" b="b"/>
            <a:pathLst>
              <a:path w="11322355" h="6153799">
                <a:moveTo>
                  <a:pt x="763927" y="0"/>
                </a:moveTo>
                <a:lnTo>
                  <a:pt x="10479406" y="0"/>
                </a:lnTo>
                <a:cubicBezTo>
                  <a:pt x="10526144" y="265985"/>
                  <a:pt x="11033800" y="530729"/>
                  <a:pt x="11270829" y="549307"/>
                </a:cubicBezTo>
                <a:cubicBezTo>
                  <a:pt x="11279242" y="2224925"/>
                  <a:pt x="11313943" y="3891189"/>
                  <a:pt x="11322355" y="5566807"/>
                </a:cubicBezTo>
                <a:cubicBezTo>
                  <a:pt x="10954316" y="5548098"/>
                  <a:pt x="10606256" y="5874334"/>
                  <a:pt x="10656730" y="6153799"/>
                </a:cubicBezTo>
                <a:lnTo>
                  <a:pt x="778562" y="6129244"/>
                </a:lnTo>
                <a:cubicBezTo>
                  <a:pt x="761737" y="5887781"/>
                  <a:pt x="605058" y="5620595"/>
                  <a:pt x="17247" y="5584346"/>
                </a:cubicBezTo>
                <a:cubicBezTo>
                  <a:pt x="38277" y="4716720"/>
                  <a:pt x="-21660" y="1512817"/>
                  <a:pt x="8834" y="627651"/>
                </a:cubicBezTo>
                <a:cubicBezTo>
                  <a:pt x="504996" y="568288"/>
                  <a:pt x="716694" y="362929"/>
                  <a:pt x="763927" y="0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prstDash val="dash"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/>
          </a:p>
        </p:txBody>
      </p:sp>
      <p:sp>
        <p:nvSpPr>
          <p:cNvPr id="42" name="Freeform 41"/>
          <p:cNvSpPr>
            <a:spLocks/>
          </p:cNvSpPr>
          <p:nvPr/>
        </p:nvSpPr>
        <p:spPr bwMode="auto">
          <a:xfrm flipH="1" flipV="1">
            <a:off x="656034" y="3524251"/>
            <a:ext cx="3781256" cy="2989942"/>
          </a:xfrm>
          <a:custGeom>
            <a:avLst/>
            <a:gdLst>
              <a:gd name="T0" fmla="*/ 1021 w 1127"/>
              <a:gd name="T1" fmla="*/ 771 h 773"/>
              <a:gd name="T2" fmla="*/ 1020 w 1127"/>
              <a:gd name="T3" fmla="*/ 756 h 773"/>
              <a:gd name="T4" fmla="*/ 1109 w 1127"/>
              <a:gd name="T5" fmla="*/ 665 h 773"/>
              <a:gd name="T6" fmla="*/ 1127 w 1127"/>
              <a:gd name="T7" fmla="*/ 666 h 773"/>
              <a:gd name="T8" fmla="*/ 1117 w 1127"/>
              <a:gd name="T9" fmla="*/ 108 h 773"/>
              <a:gd name="T10" fmla="*/ 1101 w 1127"/>
              <a:gd name="T11" fmla="*/ 109 h 773"/>
              <a:gd name="T12" fmla="*/ 1006 w 1127"/>
              <a:gd name="T13" fmla="*/ 10 h 773"/>
              <a:gd name="T14" fmla="*/ 1006 w 1127"/>
              <a:gd name="T15" fmla="*/ 0 h 773"/>
              <a:gd name="T16" fmla="*/ 92 w 1127"/>
              <a:gd name="T17" fmla="*/ 3 h 773"/>
              <a:gd name="T18" fmla="*/ 95 w 1127"/>
              <a:gd name="T19" fmla="*/ 28 h 773"/>
              <a:gd name="T20" fmla="*/ 5 w 1127"/>
              <a:gd name="T21" fmla="*/ 119 h 773"/>
              <a:gd name="T22" fmla="*/ 0 w 1127"/>
              <a:gd name="T23" fmla="*/ 119 h 773"/>
              <a:gd name="T24" fmla="*/ 6 w 1127"/>
              <a:gd name="T25" fmla="*/ 675 h 773"/>
              <a:gd name="T26" fmla="*/ 24 w 1127"/>
              <a:gd name="T27" fmla="*/ 673 h 773"/>
              <a:gd name="T28" fmla="*/ 119 w 1127"/>
              <a:gd name="T29" fmla="*/ 765 h 773"/>
              <a:gd name="T30" fmla="*/ 119 w 1127"/>
              <a:gd name="T31" fmla="*/ 773 h 773"/>
              <a:gd name="T32" fmla="*/ 1021 w 1127"/>
              <a:gd name="T33" fmla="*/ 771 h 773"/>
              <a:gd name="connsiteX0" fmla="*/ 9133 w 10074"/>
              <a:gd name="connsiteY0" fmla="*/ 10050 h 10076"/>
              <a:gd name="connsiteX1" fmla="*/ 9125 w 10074"/>
              <a:gd name="connsiteY1" fmla="*/ 9856 h 10076"/>
              <a:gd name="connsiteX2" fmla="*/ 9914 w 10074"/>
              <a:gd name="connsiteY2" fmla="*/ 8679 h 10076"/>
              <a:gd name="connsiteX3" fmla="*/ 10074 w 10074"/>
              <a:gd name="connsiteY3" fmla="*/ 8692 h 10076"/>
              <a:gd name="connsiteX4" fmla="*/ 9985 w 10074"/>
              <a:gd name="connsiteY4" fmla="*/ 1473 h 10076"/>
              <a:gd name="connsiteX5" fmla="*/ 9843 w 10074"/>
              <a:gd name="connsiteY5" fmla="*/ 1486 h 10076"/>
              <a:gd name="connsiteX6" fmla="*/ 9000 w 10074"/>
              <a:gd name="connsiteY6" fmla="*/ 205 h 10076"/>
              <a:gd name="connsiteX7" fmla="*/ 9000 w 10074"/>
              <a:gd name="connsiteY7" fmla="*/ 76 h 10076"/>
              <a:gd name="connsiteX8" fmla="*/ 890 w 10074"/>
              <a:gd name="connsiteY8" fmla="*/ 115 h 10076"/>
              <a:gd name="connsiteX9" fmla="*/ 118 w 10074"/>
              <a:gd name="connsiteY9" fmla="*/ 1615 h 10076"/>
              <a:gd name="connsiteX10" fmla="*/ 74 w 10074"/>
              <a:gd name="connsiteY10" fmla="*/ 1615 h 10076"/>
              <a:gd name="connsiteX11" fmla="*/ 127 w 10074"/>
              <a:gd name="connsiteY11" fmla="*/ 8808 h 10076"/>
              <a:gd name="connsiteX12" fmla="*/ 287 w 10074"/>
              <a:gd name="connsiteY12" fmla="*/ 8782 h 10076"/>
              <a:gd name="connsiteX13" fmla="*/ 1130 w 10074"/>
              <a:gd name="connsiteY13" fmla="*/ 9973 h 10076"/>
              <a:gd name="connsiteX14" fmla="*/ 1130 w 10074"/>
              <a:gd name="connsiteY14" fmla="*/ 10076 h 10076"/>
              <a:gd name="connsiteX15" fmla="*/ 9133 w 10074"/>
              <a:gd name="connsiteY15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290 w 10077"/>
              <a:gd name="connsiteY11" fmla="*/ 8782 h 10076"/>
              <a:gd name="connsiteX12" fmla="*/ 1133 w 10077"/>
              <a:gd name="connsiteY12" fmla="*/ 9973 h 10076"/>
              <a:gd name="connsiteX13" fmla="*/ 1133 w 10077"/>
              <a:gd name="connsiteY13" fmla="*/ 10076 h 10076"/>
              <a:gd name="connsiteX14" fmla="*/ 9136 w 10077"/>
              <a:gd name="connsiteY14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1133 w 10077"/>
              <a:gd name="connsiteY11" fmla="*/ 9973 h 10076"/>
              <a:gd name="connsiteX12" fmla="*/ 1133 w 10077"/>
              <a:gd name="connsiteY12" fmla="*/ 10076 h 10076"/>
              <a:gd name="connsiteX13" fmla="*/ 9136 w 10077"/>
              <a:gd name="connsiteY13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1133 w 10077"/>
              <a:gd name="connsiteY11" fmla="*/ 10076 h 10076"/>
              <a:gd name="connsiteX12" fmla="*/ 9136 w 10077"/>
              <a:gd name="connsiteY12" fmla="*/ 10050 h 10076"/>
              <a:gd name="connsiteX0" fmla="*/ 9181 w 10122"/>
              <a:gd name="connsiteY0" fmla="*/ 10017 h 10043"/>
              <a:gd name="connsiteX1" fmla="*/ 9173 w 10122"/>
              <a:gd name="connsiteY1" fmla="*/ 9823 h 10043"/>
              <a:gd name="connsiteX2" fmla="*/ 9962 w 10122"/>
              <a:gd name="connsiteY2" fmla="*/ 8646 h 10043"/>
              <a:gd name="connsiteX3" fmla="*/ 10122 w 10122"/>
              <a:gd name="connsiteY3" fmla="*/ 8659 h 10043"/>
              <a:gd name="connsiteX4" fmla="*/ 10033 w 10122"/>
              <a:gd name="connsiteY4" fmla="*/ 1440 h 10043"/>
              <a:gd name="connsiteX5" fmla="*/ 9891 w 10122"/>
              <a:gd name="connsiteY5" fmla="*/ 1453 h 10043"/>
              <a:gd name="connsiteX6" fmla="*/ 9048 w 10122"/>
              <a:gd name="connsiteY6" fmla="*/ 172 h 10043"/>
              <a:gd name="connsiteX7" fmla="*/ 9048 w 10122"/>
              <a:gd name="connsiteY7" fmla="*/ 43 h 10043"/>
              <a:gd name="connsiteX8" fmla="*/ 938 w 10122"/>
              <a:gd name="connsiteY8" fmla="*/ 82 h 10043"/>
              <a:gd name="connsiteX9" fmla="*/ 87 w 10122"/>
              <a:gd name="connsiteY9" fmla="*/ 1121 h 10043"/>
              <a:gd name="connsiteX10" fmla="*/ 175 w 10122"/>
              <a:gd name="connsiteY10" fmla="*/ 8775 h 10043"/>
              <a:gd name="connsiteX11" fmla="*/ 1178 w 10122"/>
              <a:gd name="connsiteY11" fmla="*/ 10043 h 10043"/>
              <a:gd name="connsiteX12" fmla="*/ 9181 w 10122"/>
              <a:gd name="connsiteY12" fmla="*/ 10017 h 10043"/>
              <a:gd name="connsiteX0" fmla="*/ 9655 w 10596"/>
              <a:gd name="connsiteY0" fmla="*/ 10017 h 10043"/>
              <a:gd name="connsiteX1" fmla="*/ 9647 w 10596"/>
              <a:gd name="connsiteY1" fmla="*/ 9823 h 10043"/>
              <a:gd name="connsiteX2" fmla="*/ 10436 w 10596"/>
              <a:gd name="connsiteY2" fmla="*/ 8646 h 10043"/>
              <a:gd name="connsiteX3" fmla="*/ 10596 w 10596"/>
              <a:gd name="connsiteY3" fmla="*/ 8659 h 10043"/>
              <a:gd name="connsiteX4" fmla="*/ 10507 w 10596"/>
              <a:gd name="connsiteY4" fmla="*/ 1440 h 10043"/>
              <a:gd name="connsiteX5" fmla="*/ 10365 w 10596"/>
              <a:gd name="connsiteY5" fmla="*/ 1453 h 10043"/>
              <a:gd name="connsiteX6" fmla="*/ 9522 w 10596"/>
              <a:gd name="connsiteY6" fmla="*/ 172 h 10043"/>
              <a:gd name="connsiteX7" fmla="*/ 9522 w 10596"/>
              <a:gd name="connsiteY7" fmla="*/ 43 h 10043"/>
              <a:gd name="connsiteX8" fmla="*/ 1412 w 10596"/>
              <a:gd name="connsiteY8" fmla="*/ 82 h 10043"/>
              <a:gd name="connsiteX9" fmla="*/ 561 w 10596"/>
              <a:gd name="connsiteY9" fmla="*/ 1121 h 10043"/>
              <a:gd name="connsiteX10" fmla="*/ 649 w 10596"/>
              <a:gd name="connsiteY10" fmla="*/ 8775 h 10043"/>
              <a:gd name="connsiteX11" fmla="*/ 1652 w 10596"/>
              <a:gd name="connsiteY11" fmla="*/ 10043 h 10043"/>
              <a:gd name="connsiteX12" fmla="*/ 9655 w 10596"/>
              <a:gd name="connsiteY12" fmla="*/ 10017 h 10043"/>
              <a:gd name="connsiteX0" fmla="*/ 9655 w 10596"/>
              <a:gd name="connsiteY0" fmla="*/ 10017 h 10043"/>
              <a:gd name="connsiteX1" fmla="*/ 9647 w 10596"/>
              <a:gd name="connsiteY1" fmla="*/ 9823 h 10043"/>
              <a:gd name="connsiteX2" fmla="*/ 10436 w 10596"/>
              <a:gd name="connsiteY2" fmla="*/ 8646 h 10043"/>
              <a:gd name="connsiteX3" fmla="*/ 10596 w 10596"/>
              <a:gd name="connsiteY3" fmla="*/ 8659 h 10043"/>
              <a:gd name="connsiteX4" fmla="*/ 10507 w 10596"/>
              <a:gd name="connsiteY4" fmla="*/ 1440 h 10043"/>
              <a:gd name="connsiteX5" fmla="*/ 10365 w 10596"/>
              <a:gd name="connsiteY5" fmla="*/ 1453 h 10043"/>
              <a:gd name="connsiteX6" fmla="*/ 9522 w 10596"/>
              <a:gd name="connsiteY6" fmla="*/ 172 h 10043"/>
              <a:gd name="connsiteX7" fmla="*/ 9522 w 10596"/>
              <a:gd name="connsiteY7" fmla="*/ 43 h 10043"/>
              <a:gd name="connsiteX8" fmla="*/ 1412 w 10596"/>
              <a:gd name="connsiteY8" fmla="*/ 82 h 10043"/>
              <a:gd name="connsiteX9" fmla="*/ 561 w 10596"/>
              <a:gd name="connsiteY9" fmla="*/ 1121 h 10043"/>
              <a:gd name="connsiteX10" fmla="*/ 649 w 10596"/>
              <a:gd name="connsiteY10" fmla="*/ 8775 h 10043"/>
              <a:gd name="connsiteX11" fmla="*/ 1652 w 10596"/>
              <a:gd name="connsiteY11" fmla="*/ 10043 h 10043"/>
              <a:gd name="connsiteX12" fmla="*/ 9655 w 10596"/>
              <a:gd name="connsiteY12" fmla="*/ 10017 h 10043"/>
              <a:gd name="connsiteX0" fmla="*/ 9131 w 10072"/>
              <a:gd name="connsiteY0" fmla="*/ 10017 h 10043"/>
              <a:gd name="connsiteX1" fmla="*/ 9123 w 10072"/>
              <a:gd name="connsiteY1" fmla="*/ 9823 h 10043"/>
              <a:gd name="connsiteX2" fmla="*/ 9912 w 10072"/>
              <a:gd name="connsiteY2" fmla="*/ 8646 h 10043"/>
              <a:gd name="connsiteX3" fmla="*/ 10072 w 10072"/>
              <a:gd name="connsiteY3" fmla="*/ 8659 h 10043"/>
              <a:gd name="connsiteX4" fmla="*/ 9983 w 10072"/>
              <a:gd name="connsiteY4" fmla="*/ 1440 h 10043"/>
              <a:gd name="connsiteX5" fmla="*/ 9841 w 10072"/>
              <a:gd name="connsiteY5" fmla="*/ 1453 h 10043"/>
              <a:gd name="connsiteX6" fmla="*/ 8998 w 10072"/>
              <a:gd name="connsiteY6" fmla="*/ 172 h 10043"/>
              <a:gd name="connsiteX7" fmla="*/ 8998 w 10072"/>
              <a:gd name="connsiteY7" fmla="*/ 43 h 10043"/>
              <a:gd name="connsiteX8" fmla="*/ 888 w 10072"/>
              <a:gd name="connsiteY8" fmla="*/ 82 h 10043"/>
              <a:gd name="connsiteX9" fmla="*/ 37 w 10072"/>
              <a:gd name="connsiteY9" fmla="*/ 1121 h 10043"/>
              <a:gd name="connsiteX10" fmla="*/ 125 w 10072"/>
              <a:gd name="connsiteY10" fmla="*/ 8775 h 10043"/>
              <a:gd name="connsiteX11" fmla="*/ 1128 w 10072"/>
              <a:gd name="connsiteY11" fmla="*/ 10043 h 10043"/>
              <a:gd name="connsiteX12" fmla="*/ 9131 w 10072"/>
              <a:gd name="connsiteY12" fmla="*/ 10017 h 10043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888 w 10072"/>
              <a:gd name="connsiteY8" fmla="*/ 39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888 w 10072"/>
              <a:gd name="connsiteY8" fmla="*/ 39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381 w 10072"/>
              <a:gd name="connsiteY8" fmla="*/ 108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216 w 10157"/>
              <a:gd name="connsiteY0" fmla="*/ 9974 h 10000"/>
              <a:gd name="connsiteX1" fmla="*/ 9208 w 10157"/>
              <a:gd name="connsiteY1" fmla="*/ 9780 h 10000"/>
              <a:gd name="connsiteX2" fmla="*/ 9997 w 10157"/>
              <a:gd name="connsiteY2" fmla="*/ 8603 h 10000"/>
              <a:gd name="connsiteX3" fmla="*/ 10157 w 10157"/>
              <a:gd name="connsiteY3" fmla="*/ 8616 h 10000"/>
              <a:gd name="connsiteX4" fmla="*/ 10068 w 10157"/>
              <a:gd name="connsiteY4" fmla="*/ 1397 h 10000"/>
              <a:gd name="connsiteX5" fmla="*/ 9926 w 10157"/>
              <a:gd name="connsiteY5" fmla="*/ 1410 h 10000"/>
              <a:gd name="connsiteX6" fmla="*/ 9083 w 10157"/>
              <a:gd name="connsiteY6" fmla="*/ 129 h 10000"/>
              <a:gd name="connsiteX7" fmla="*/ 9083 w 10157"/>
              <a:gd name="connsiteY7" fmla="*/ 0 h 10000"/>
              <a:gd name="connsiteX8" fmla="*/ 466 w 10157"/>
              <a:gd name="connsiteY8" fmla="*/ 108 h 10000"/>
              <a:gd name="connsiteX9" fmla="*/ 11 w 10157"/>
              <a:gd name="connsiteY9" fmla="*/ 778 h 10000"/>
              <a:gd name="connsiteX10" fmla="*/ 210 w 10157"/>
              <a:gd name="connsiteY10" fmla="*/ 8732 h 10000"/>
              <a:gd name="connsiteX11" fmla="*/ 1213 w 10157"/>
              <a:gd name="connsiteY11" fmla="*/ 10000 h 10000"/>
              <a:gd name="connsiteX12" fmla="*/ 9216 w 10157"/>
              <a:gd name="connsiteY12" fmla="*/ 9974 h 10000"/>
              <a:gd name="connsiteX0" fmla="*/ 9216 w 10157"/>
              <a:gd name="connsiteY0" fmla="*/ 9974 h 10000"/>
              <a:gd name="connsiteX1" fmla="*/ 9208 w 10157"/>
              <a:gd name="connsiteY1" fmla="*/ 9780 h 10000"/>
              <a:gd name="connsiteX2" fmla="*/ 9997 w 10157"/>
              <a:gd name="connsiteY2" fmla="*/ 8603 h 10000"/>
              <a:gd name="connsiteX3" fmla="*/ 10157 w 10157"/>
              <a:gd name="connsiteY3" fmla="*/ 8616 h 10000"/>
              <a:gd name="connsiteX4" fmla="*/ 10068 w 10157"/>
              <a:gd name="connsiteY4" fmla="*/ 1397 h 10000"/>
              <a:gd name="connsiteX5" fmla="*/ 9926 w 10157"/>
              <a:gd name="connsiteY5" fmla="*/ 1410 h 10000"/>
              <a:gd name="connsiteX6" fmla="*/ 9083 w 10157"/>
              <a:gd name="connsiteY6" fmla="*/ 129 h 10000"/>
              <a:gd name="connsiteX7" fmla="*/ 9083 w 10157"/>
              <a:gd name="connsiteY7" fmla="*/ 0 h 10000"/>
              <a:gd name="connsiteX8" fmla="*/ 466 w 10157"/>
              <a:gd name="connsiteY8" fmla="*/ 108 h 10000"/>
              <a:gd name="connsiteX9" fmla="*/ 11 w 10157"/>
              <a:gd name="connsiteY9" fmla="*/ 778 h 10000"/>
              <a:gd name="connsiteX10" fmla="*/ 210 w 10157"/>
              <a:gd name="connsiteY10" fmla="*/ 8732 h 10000"/>
              <a:gd name="connsiteX11" fmla="*/ 1213 w 10157"/>
              <a:gd name="connsiteY11" fmla="*/ 10000 h 10000"/>
              <a:gd name="connsiteX12" fmla="*/ 9216 w 10157"/>
              <a:gd name="connsiteY12" fmla="*/ 9974 h 10000"/>
              <a:gd name="connsiteX0" fmla="*/ 9216 w 10157"/>
              <a:gd name="connsiteY0" fmla="*/ 9987 h 10013"/>
              <a:gd name="connsiteX1" fmla="*/ 9208 w 10157"/>
              <a:gd name="connsiteY1" fmla="*/ 9793 h 10013"/>
              <a:gd name="connsiteX2" fmla="*/ 9997 w 10157"/>
              <a:gd name="connsiteY2" fmla="*/ 8616 h 10013"/>
              <a:gd name="connsiteX3" fmla="*/ 10157 w 10157"/>
              <a:gd name="connsiteY3" fmla="*/ 8629 h 10013"/>
              <a:gd name="connsiteX4" fmla="*/ 10068 w 10157"/>
              <a:gd name="connsiteY4" fmla="*/ 1410 h 10013"/>
              <a:gd name="connsiteX5" fmla="*/ 9926 w 10157"/>
              <a:gd name="connsiteY5" fmla="*/ 1423 h 10013"/>
              <a:gd name="connsiteX6" fmla="*/ 9083 w 10157"/>
              <a:gd name="connsiteY6" fmla="*/ 142 h 10013"/>
              <a:gd name="connsiteX7" fmla="*/ 9083 w 10157"/>
              <a:gd name="connsiteY7" fmla="*/ 13 h 10013"/>
              <a:gd name="connsiteX8" fmla="*/ 466 w 10157"/>
              <a:gd name="connsiteY8" fmla="*/ 29 h 10013"/>
              <a:gd name="connsiteX9" fmla="*/ 11 w 10157"/>
              <a:gd name="connsiteY9" fmla="*/ 791 h 10013"/>
              <a:gd name="connsiteX10" fmla="*/ 210 w 10157"/>
              <a:gd name="connsiteY10" fmla="*/ 8745 h 10013"/>
              <a:gd name="connsiteX11" fmla="*/ 1213 w 10157"/>
              <a:gd name="connsiteY11" fmla="*/ 10013 h 10013"/>
              <a:gd name="connsiteX12" fmla="*/ 9216 w 10157"/>
              <a:gd name="connsiteY12" fmla="*/ 9987 h 10013"/>
              <a:gd name="connsiteX0" fmla="*/ 9164 w 10105"/>
              <a:gd name="connsiteY0" fmla="*/ 9987 h 10013"/>
              <a:gd name="connsiteX1" fmla="*/ 9156 w 10105"/>
              <a:gd name="connsiteY1" fmla="*/ 9793 h 10013"/>
              <a:gd name="connsiteX2" fmla="*/ 9945 w 10105"/>
              <a:gd name="connsiteY2" fmla="*/ 8616 h 10013"/>
              <a:gd name="connsiteX3" fmla="*/ 10105 w 10105"/>
              <a:gd name="connsiteY3" fmla="*/ 8629 h 10013"/>
              <a:gd name="connsiteX4" fmla="*/ 10016 w 10105"/>
              <a:gd name="connsiteY4" fmla="*/ 1410 h 10013"/>
              <a:gd name="connsiteX5" fmla="*/ 9874 w 10105"/>
              <a:gd name="connsiteY5" fmla="*/ 1423 h 10013"/>
              <a:gd name="connsiteX6" fmla="*/ 9031 w 10105"/>
              <a:gd name="connsiteY6" fmla="*/ 142 h 10013"/>
              <a:gd name="connsiteX7" fmla="*/ 9031 w 10105"/>
              <a:gd name="connsiteY7" fmla="*/ 13 h 10013"/>
              <a:gd name="connsiteX8" fmla="*/ 414 w 10105"/>
              <a:gd name="connsiteY8" fmla="*/ 29 h 10013"/>
              <a:gd name="connsiteX9" fmla="*/ 22 w 10105"/>
              <a:gd name="connsiteY9" fmla="*/ 629 h 10013"/>
              <a:gd name="connsiteX10" fmla="*/ 158 w 10105"/>
              <a:gd name="connsiteY10" fmla="*/ 8745 h 10013"/>
              <a:gd name="connsiteX11" fmla="*/ 1161 w 10105"/>
              <a:gd name="connsiteY11" fmla="*/ 10013 h 10013"/>
              <a:gd name="connsiteX12" fmla="*/ 9164 w 10105"/>
              <a:gd name="connsiteY12" fmla="*/ 9987 h 10013"/>
              <a:gd name="connsiteX0" fmla="*/ 9164 w 10105"/>
              <a:gd name="connsiteY0" fmla="*/ 9987 h 10013"/>
              <a:gd name="connsiteX1" fmla="*/ 9156 w 10105"/>
              <a:gd name="connsiteY1" fmla="*/ 9793 h 10013"/>
              <a:gd name="connsiteX2" fmla="*/ 9945 w 10105"/>
              <a:gd name="connsiteY2" fmla="*/ 8616 h 10013"/>
              <a:gd name="connsiteX3" fmla="*/ 10105 w 10105"/>
              <a:gd name="connsiteY3" fmla="*/ 8629 h 10013"/>
              <a:gd name="connsiteX4" fmla="*/ 10016 w 10105"/>
              <a:gd name="connsiteY4" fmla="*/ 1410 h 10013"/>
              <a:gd name="connsiteX5" fmla="*/ 9874 w 10105"/>
              <a:gd name="connsiteY5" fmla="*/ 1423 h 10013"/>
              <a:gd name="connsiteX6" fmla="*/ 9031 w 10105"/>
              <a:gd name="connsiteY6" fmla="*/ 142 h 10013"/>
              <a:gd name="connsiteX7" fmla="*/ 9031 w 10105"/>
              <a:gd name="connsiteY7" fmla="*/ 13 h 10013"/>
              <a:gd name="connsiteX8" fmla="*/ 414 w 10105"/>
              <a:gd name="connsiteY8" fmla="*/ 29 h 10013"/>
              <a:gd name="connsiteX9" fmla="*/ 22 w 10105"/>
              <a:gd name="connsiteY9" fmla="*/ 629 h 10013"/>
              <a:gd name="connsiteX10" fmla="*/ 158 w 10105"/>
              <a:gd name="connsiteY10" fmla="*/ 8745 h 10013"/>
              <a:gd name="connsiteX11" fmla="*/ 1161 w 10105"/>
              <a:gd name="connsiteY11" fmla="*/ 10013 h 10013"/>
              <a:gd name="connsiteX12" fmla="*/ 9164 w 10105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243 w 10184"/>
              <a:gd name="connsiteY0" fmla="*/ 9987 h 10134"/>
              <a:gd name="connsiteX1" fmla="*/ 9235 w 10184"/>
              <a:gd name="connsiteY1" fmla="*/ 9793 h 10134"/>
              <a:gd name="connsiteX2" fmla="*/ 10024 w 10184"/>
              <a:gd name="connsiteY2" fmla="*/ 8616 h 10134"/>
              <a:gd name="connsiteX3" fmla="*/ 10184 w 10184"/>
              <a:gd name="connsiteY3" fmla="*/ 8629 h 10134"/>
              <a:gd name="connsiteX4" fmla="*/ 10095 w 10184"/>
              <a:gd name="connsiteY4" fmla="*/ 1410 h 10134"/>
              <a:gd name="connsiteX5" fmla="*/ 9953 w 10184"/>
              <a:gd name="connsiteY5" fmla="*/ 1423 h 10134"/>
              <a:gd name="connsiteX6" fmla="*/ 9110 w 10184"/>
              <a:gd name="connsiteY6" fmla="*/ 142 h 10134"/>
              <a:gd name="connsiteX7" fmla="*/ 9110 w 10184"/>
              <a:gd name="connsiteY7" fmla="*/ 13 h 10134"/>
              <a:gd name="connsiteX8" fmla="*/ 613 w 10184"/>
              <a:gd name="connsiteY8" fmla="*/ 29 h 10134"/>
              <a:gd name="connsiteX9" fmla="*/ 92 w 10184"/>
              <a:gd name="connsiteY9" fmla="*/ 803 h 10134"/>
              <a:gd name="connsiteX10" fmla="*/ 93 w 10184"/>
              <a:gd name="connsiteY10" fmla="*/ 9253 h 10134"/>
              <a:gd name="connsiteX11" fmla="*/ 1240 w 10184"/>
              <a:gd name="connsiteY11" fmla="*/ 10013 h 10134"/>
              <a:gd name="connsiteX12" fmla="*/ 9243 w 10184"/>
              <a:gd name="connsiteY12" fmla="*/ 9987 h 10134"/>
              <a:gd name="connsiteX0" fmla="*/ 9243 w 10184"/>
              <a:gd name="connsiteY0" fmla="*/ 9987 h 10134"/>
              <a:gd name="connsiteX1" fmla="*/ 9235 w 10184"/>
              <a:gd name="connsiteY1" fmla="*/ 9793 h 10134"/>
              <a:gd name="connsiteX2" fmla="*/ 10024 w 10184"/>
              <a:gd name="connsiteY2" fmla="*/ 8616 h 10134"/>
              <a:gd name="connsiteX3" fmla="*/ 10184 w 10184"/>
              <a:gd name="connsiteY3" fmla="*/ 8629 h 10134"/>
              <a:gd name="connsiteX4" fmla="*/ 10095 w 10184"/>
              <a:gd name="connsiteY4" fmla="*/ 1410 h 10134"/>
              <a:gd name="connsiteX5" fmla="*/ 9953 w 10184"/>
              <a:gd name="connsiteY5" fmla="*/ 1423 h 10134"/>
              <a:gd name="connsiteX6" fmla="*/ 9110 w 10184"/>
              <a:gd name="connsiteY6" fmla="*/ 142 h 10134"/>
              <a:gd name="connsiteX7" fmla="*/ 9110 w 10184"/>
              <a:gd name="connsiteY7" fmla="*/ 13 h 10134"/>
              <a:gd name="connsiteX8" fmla="*/ 613 w 10184"/>
              <a:gd name="connsiteY8" fmla="*/ 29 h 10134"/>
              <a:gd name="connsiteX9" fmla="*/ 92 w 10184"/>
              <a:gd name="connsiteY9" fmla="*/ 803 h 10134"/>
              <a:gd name="connsiteX10" fmla="*/ 93 w 10184"/>
              <a:gd name="connsiteY10" fmla="*/ 9253 h 10134"/>
              <a:gd name="connsiteX11" fmla="*/ 1240 w 10184"/>
              <a:gd name="connsiteY11" fmla="*/ 10013 h 10134"/>
              <a:gd name="connsiteX12" fmla="*/ 9243 w 10184"/>
              <a:gd name="connsiteY12" fmla="*/ 9987 h 10134"/>
              <a:gd name="connsiteX0" fmla="*/ 9243 w 10184"/>
              <a:gd name="connsiteY0" fmla="*/ 9987 h 10013"/>
              <a:gd name="connsiteX1" fmla="*/ 9235 w 10184"/>
              <a:gd name="connsiteY1" fmla="*/ 9793 h 10013"/>
              <a:gd name="connsiteX2" fmla="*/ 10024 w 10184"/>
              <a:gd name="connsiteY2" fmla="*/ 8616 h 10013"/>
              <a:gd name="connsiteX3" fmla="*/ 10184 w 10184"/>
              <a:gd name="connsiteY3" fmla="*/ 8629 h 10013"/>
              <a:gd name="connsiteX4" fmla="*/ 10095 w 10184"/>
              <a:gd name="connsiteY4" fmla="*/ 1410 h 10013"/>
              <a:gd name="connsiteX5" fmla="*/ 9953 w 10184"/>
              <a:gd name="connsiteY5" fmla="*/ 1423 h 10013"/>
              <a:gd name="connsiteX6" fmla="*/ 9110 w 10184"/>
              <a:gd name="connsiteY6" fmla="*/ 142 h 10013"/>
              <a:gd name="connsiteX7" fmla="*/ 9110 w 10184"/>
              <a:gd name="connsiteY7" fmla="*/ 13 h 10013"/>
              <a:gd name="connsiteX8" fmla="*/ 613 w 10184"/>
              <a:gd name="connsiteY8" fmla="*/ 29 h 10013"/>
              <a:gd name="connsiteX9" fmla="*/ 92 w 10184"/>
              <a:gd name="connsiteY9" fmla="*/ 803 h 10013"/>
              <a:gd name="connsiteX10" fmla="*/ 93 w 10184"/>
              <a:gd name="connsiteY10" fmla="*/ 9253 h 10013"/>
              <a:gd name="connsiteX11" fmla="*/ 1240 w 10184"/>
              <a:gd name="connsiteY11" fmla="*/ 10013 h 10013"/>
              <a:gd name="connsiteX12" fmla="*/ 9243 w 10184"/>
              <a:gd name="connsiteY12" fmla="*/ 9987 h 10013"/>
              <a:gd name="connsiteX0" fmla="*/ 9355 w 10296"/>
              <a:gd name="connsiteY0" fmla="*/ 9987 h 10079"/>
              <a:gd name="connsiteX1" fmla="*/ 9347 w 10296"/>
              <a:gd name="connsiteY1" fmla="*/ 9793 h 10079"/>
              <a:gd name="connsiteX2" fmla="*/ 10136 w 10296"/>
              <a:gd name="connsiteY2" fmla="*/ 8616 h 10079"/>
              <a:gd name="connsiteX3" fmla="*/ 10296 w 10296"/>
              <a:gd name="connsiteY3" fmla="*/ 8629 h 10079"/>
              <a:gd name="connsiteX4" fmla="*/ 10207 w 10296"/>
              <a:gd name="connsiteY4" fmla="*/ 1410 h 10079"/>
              <a:gd name="connsiteX5" fmla="*/ 10065 w 10296"/>
              <a:gd name="connsiteY5" fmla="*/ 1423 h 10079"/>
              <a:gd name="connsiteX6" fmla="*/ 9222 w 10296"/>
              <a:gd name="connsiteY6" fmla="*/ 142 h 10079"/>
              <a:gd name="connsiteX7" fmla="*/ 9222 w 10296"/>
              <a:gd name="connsiteY7" fmla="*/ 13 h 10079"/>
              <a:gd name="connsiteX8" fmla="*/ 725 w 10296"/>
              <a:gd name="connsiteY8" fmla="*/ 29 h 10079"/>
              <a:gd name="connsiteX9" fmla="*/ 204 w 10296"/>
              <a:gd name="connsiteY9" fmla="*/ 803 h 10079"/>
              <a:gd name="connsiteX10" fmla="*/ 205 w 10296"/>
              <a:gd name="connsiteY10" fmla="*/ 9253 h 10079"/>
              <a:gd name="connsiteX11" fmla="*/ 760 w 10296"/>
              <a:gd name="connsiteY11" fmla="*/ 10079 h 10079"/>
              <a:gd name="connsiteX12" fmla="*/ 9355 w 10296"/>
              <a:gd name="connsiteY12" fmla="*/ 9987 h 10079"/>
              <a:gd name="connsiteX0" fmla="*/ 9361 w 10302"/>
              <a:gd name="connsiteY0" fmla="*/ 9987 h 10079"/>
              <a:gd name="connsiteX1" fmla="*/ 9353 w 10302"/>
              <a:gd name="connsiteY1" fmla="*/ 9793 h 10079"/>
              <a:gd name="connsiteX2" fmla="*/ 10142 w 10302"/>
              <a:gd name="connsiteY2" fmla="*/ 8616 h 10079"/>
              <a:gd name="connsiteX3" fmla="*/ 10302 w 10302"/>
              <a:gd name="connsiteY3" fmla="*/ 8629 h 10079"/>
              <a:gd name="connsiteX4" fmla="*/ 10213 w 10302"/>
              <a:gd name="connsiteY4" fmla="*/ 1410 h 10079"/>
              <a:gd name="connsiteX5" fmla="*/ 10071 w 10302"/>
              <a:gd name="connsiteY5" fmla="*/ 1423 h 10079"/>
              <a:gd name="connsiteX6" fmla="*/ 9228 w 10302"/>
              <a:gd name="connsiteY6" fmla="*/ 142 h 10079"/>
              <a:gd name="connsiteX7" fmla="*/ 9228 w 10302"/>
              <a:gd name="connsiteY7" fmla="*/ 13 h 10079"/>
              <a:gd name="connsiteX8" fmla="*/ 731 w 10302"/>
              <a:gd name="connsiteY8" fmla="*/ 29 h 10079"/>
              <a:gd name="connsiteX9" fmla="*/ 210 w 10302"/>
              <a:gd name="connsiteY9" fmla="*/ 803 h 10079"/>
              <a:gd name="connsiteX10" fmla="*/ 211 w 10302"/>
              <a:gd name="connsiteY10" fmla="*/ 9253 h 10079"/>
              <a:gd name="connsiteX11" fmla="*/ 766 w 10302"/>
              <a:gd name="connsiteY11" fmla="*/ 10079 h 10079"/>
              <a:gd name="connsiteX12" fmla="*/ 9361 w 10302"/>
              <a:gd name="connsiteY12" fmla="*/ 9987 h 10079"/>
              <a:gd name="connsiteX0" fmla="*/ 9361 w 10302"/>
              <a:gd name="connsiteY0" fmla="*/ 9987 h 10079"/>
              <a:gd name="connsiteX1" fmla="*/ 9353 w 10302"/>
              <a:gd name="connsiteY1" fmla="*/ 9793 h 10079"/>
              <a:gd name="connsiteX2" fmla="*/ 10142 w 10302"/>
              <a:gd name="connsiteY2" fmla="*/ 8616 h 10079"/>
              <a:gd name="connsiteX3" fmla="*/ 10302 w 10302"/>
              <a:gd name="connsiteY3" fmla="*/ 8629 h 10079"/>
              <a:gd name="connsiteX4" fmla="*/ 10213 w 10302"/>
              <a:gd name="connsiteY4" fmla="*/ 1410 h 10079"/>
              <a:gd name="connsiteX5" fmla="*/ 10071 w 10302"/>
              <a:gd name="connsiteY5" fmla="*/ 1423 h 10079"/>
              <a:gd name="connsiteX6" fmla="*/ 9228 w 10302"/>
              <a:gd name="connsiteY6" fmla="*/ 142 h 10079"/>
              <a:gd name="connsiteX7" fmla="*/ 9228 w 10302"/>
              <a:gd name="connsiteY7" fmla="*/ 13 h 10079"/>
              <a:gd name="connsiteX8" fmla="*/ 731 w 10302"/>
              <a:gd name="connsiteY8" fmla="*/ 29 h 10079"/>
              <a:gd name="connsiteX9" fmla="*/ 210 w 10302"/>
              <a:gd name="connsiteY9" fmla="*/ 803 h 10079"/>
              <a:gd name="connsiteX10" fmla="*/ 211 w 10302"/>
              <a:gd name="connsiteY10" fmla="*/ 9253 h 10079"/>
              <a:gd name="connsiteX11" fmla="*/ 766 w 10302"/>
              <a:gd name="connsiteY11" fmla="*/ 10079 h 10079"/>
              <a:gd name="connsiteX12" fmla="*/ 9361 w 10302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1 w 10182"/>
              <a:gd name="connsiteY0" fmla="*/ 9987 h 10079"/>
              <a:gd name="connsiteX1" fmla="*/ 9233 w 10182"/>
              <a:gd name="connsiteY1" fmla="*/ 9793 h 10079"/>
              <a:gd name="connsiteX2" fmla="*/ 10022 w 10182"/>
              <a:gd name="connsiteY2" fmla="*/ 8616 h 10079"/>
              <a:gd name="connsiteX3" fmla="*/ 10182 w 10182"/>
              <a:gd name="connsiteY3" fmla="*/ 8629 h 10079"/>
              <a:gd name="connsiteX4" fmla="*/ 10093 w 10182"/>
              <a:gd name="connsiteY4" fmla="*/ 1410 h 10079"/>
              <a:gd name="connsiteX5" fmla="*/ 9951 w 10182"/>
              <a:gd name="connsiteY5" fmla="*/ 1423 h 10079"/>
              <a:gd name="connsiteX6" fmla="*/ 9108 w 10182"/>
              <a:gd name="connsiteY6" fmla="*/ 142 h 10079"/>
              <a:gd name="connsiteX7" fmla="*/ 9108 w 10182"/>
              <a:gd name="connsiteY7" fmla="*/ 13 h 10079"/>
              <a:gd name="connsiteX8" fmla="*/ 611 w 10182"/>
              <a:gd name="connsiteY8" fmla="*/ 29 h 10079"/>
              <a:gd name="connsiteX9" fmla="*/ 90 w 10182"/>
              <a:gd name="connsiteY9" fmla="*/ 803 h 10079"/>
              <a:gd name="connsiteX10" fmla="*/ 95 w 10182"/>
              <a:gd name="connsiteY10" fmla="*/ 9281 h 10079"/>
              <a:gd name="connsiteX11" fmla="*/ 646 w 10182"/>
              <a:gd name="connsiteY11" fmla="*/ 10079 h 10079"/>
              <a:gd name="connsiteX12" fmla="*/ 9241 w 10182"/>
              <a:gd name="connsiteY12" fmla="*/ 9987 h 10079"/>
              <a:gd name="connsiteX0" fmla="*/ 9241 w 10182"/>
              <a:gd name="connsiteY0" fmla="*/ 9987 h 10079"/>
              <a:gd name="connsiteX1" fmla="*/ 9233 w 10182"/>
              <a:gd name="connsiteY1" fmla="*/ 9793 h 10079"/>
              <a:gd name="connsiteX2" fmla="*/ 10022 w 10182"/>
              <a:gd name="connsiteY2" fmla="*/ 8616 h 10079"/>
              <a:gd name="connsiteX3" fmla="*/ 10182 w 10182"/>
              <a:gd name="connsiteY3" fmla="*/ 8629 h 10079"/>
              <a:gd name="connsiteX4" fmla="*/ 10093 w 10182"/>
              <a:gd name="connsiteY4" fmla="*/ 1410 h 10079"/>
              <a:gd name="connsiteX5" fmla="*/ 9951 w 10182"/>
              <a:gd name="connsiteY5" fmla="*/ 1423 h 10079"/>
              <a:gd name="connsiteX6" fmla="*/ 9108 w 10182"/>
              <a:gd name="connsiteY6" fmla="*/ 142 h 10079"/>
              <a:gd name="connsiteX7" fmla="*/ 9108 w 10182"/>
              <a:gd name="connsiteY7" fmla="*/ 13 h 10079"/>
              <a:gd name="connsiteX8" fmla="*/ 611 w 10182"/>
              <a:gd name="connsiteY8" fmla="*/ 29 h 10079"/>
              <a:gd name="connsiteX9" fmla="*/ 90 w 10182"/>
              <a:gd name="connsiteY9" fmla="*/ 803 h 10079"/>
              <a:gd name="connsiteX10" fmla="*/ 95 w 10182"/>
              <a:gd name="connsiteY10" fmla="*/ 9281 h 10079"/>
              <a:gd name="connsiteX11" fmla="*/ 646 w 10182"/>
              <a:gd name="connsiteY11" fmla="*/ 10079 h 10079"/>
              <a:gd name="connsiteX12" fmla="*/ 9241 w 10182"/>
              <a:gd name="connsiteY12" fmla="*/ 9987 h 10079"/>
              <a:gd name="connsiteX0" fmla="*/ 9243 w 10184"/>
              <a:gd name="connsiteY0" fmla="*/ 9987 h 10079"/>
              <a:gd name="connsiteX1" fmla="*/ 9235 w 10184"/>
              <a:gd name="connsiteY1" fmla="*/ 9793 h 10079"/>
              <a:gd name="connsiteX2" fmla="*/ 10024 w 10184"/>
              <a:gd name="connsiteY2" fmla="*/ 8616 h 10079"/>
              <a:gd name="connsiteX3" fmla="*/ 10184 w 10184"/>
              <a:gd name="connsiteY3" fmla="*/ 8629 h 10079"/>
              <a:gd name="connsiteX4" fmla="*/ 10095 w 10184"/>
              <a:gd name="connsiteY4" fmla="*/ 1410 h 10079"/>
              <a:gd name="connsiteX5" fmla="*/ 9953 w 10184"/>
              <a:gd name="connsiteY5" fmla="*/ 1423 h 10079"/>
              <a:gd name="connsiteX6" fmla="*/ 9110 w 10184"/>
              <a:gd name="connsiteY6" fmla="*/ 142 h 10079"/>
              <a:gd name="connsiteX7" fmla="*/ 9110 w 10184"/>
              <a:gd name="connsiteY7" fmla="*/ 13 h 10079"/>
              <a:gd name="connsiteX8" fmla="*/ 613 w 10184"/>
              <a:gd name="connsiteY8" fmla="*/ 29 h 10079"/>
              <a:gd name="connsiteX9" fmla="*/ 92 w 10184"/>
              <a:gd name="connsiteY9" fmla="*/ 803 h 10079"/>
              <a:gd name="connsiteX10" fmla="*/ 93 w 10184"/>
              <a:gd name="connsiteY10" fmla="*/ 9281 h 10079"/>
              <a:gd name="connsiteX11" fmla="*/ 648 w 10184"/>
              <a:gd name="connsiteY11" fmla="*/ 10079 h 10079"/>
              <a:gd name="connsiteX12" fmla="*/ 9243 w 10184"/>
              <a:gd name="connsiteY12" fmla="*/ 9987 h 10079"/>
              <a:gd name="connsiteX0" fmla="*/ 9243 w 10184"/>
              <a:gd name="connsiteY0" fmla="*/ 9987 h 10079"/>
              <a:gd name="connsiteX1" fmla="*/ 9235 w 10184"/>
              <a:gd name="connsiteY1" fmla="*/ 9793 h 10079"/>
              <a:gd name="connsiteX2" fmla="*/ 10024 w 10184"/>
              <a:gd name="connsiteY2" fmla="*/ 8616 h 10079"/>
              <a:gd name="connsiteX3" fmla="*/ 10184 w 10184"/>
              <a:gd name="connsiteY3" fmla="*/ 8629 h 10079"/>
              <a:gd name="connsiteX4" fmla="*/ 10095 w 10184"/>
              <a:gd name="connsiteY4" fmla="*/ 1410 h 10079"/>
              <a:gd name="connsiteX5" fmla="*/ 9953 w 10184"/>
              <a:gd name="connsiteY5" fmla="*/ 1423 h 10079"/>
              <a:gd name="connsiteX6" fmla="*/ 9110 w 10184"/>
              <a:gd name="connsiteY6" fmla="*/ 142 h 10079"/>
              <a:gd name="connsiteX7" fmla="*/ 9110 w 10184"/>
              <a:gd name="connsiteY7" fmla="*/ 13 h 10079"/>
              <a:gd name="connsiteX8" fmla="*/ 613 w 10184"/>
              <a:gd name="connsiteY8" fmla="*/ 29 h 10079"/>
              <a:gd name="connsiteX9" fmla="*/ 92 w 10184"/>
              <a:gd name="connsiteY9" fmla="*/ 803 h 10079"/>
              <a:gd name="connsiteX10" fmla="*/ 93 w 10184"/>
              <a:gd name="connsiteY10" fmla="*/ 9281 h 10079"/>
              <a:gd name="connsiteX11" fmla="*/ 648 w 10184"/>
              <a:gd name="connsiteY11" fmla="*/ 10079 h 10079"/>
              <a:gd name="connsiteX12" fmla="*/ 9243 w 10184"/>
              <a:gd name="connsiteY12" fmla="*/ 9987 h 10079"/>
              <a:gd name="connsiteX0" fmla="*/ 9151 w 10092"/>
              <a:gd name="connsiteY0" fmla="*/ 9987 h 10079"/>
              <a:gd name="connsiteX1" fmla="*/ 9143 w 10092"/>
              <a:gd name="connsiteY1" fmla="*/ 9793 h 10079"/>
              <a:gd name="connsiteX2" fmla="*/ 9932 w 10092"/>
              <a:gd name="connsiteY2" fmla="*/ 8616 h 10079"/>
              <a:gd name="connsiteX3" fmla="*/ 10092 w 10092"/>
              <a:gd name="connsiteY3" fmla="*/ 8629 h 10079"/>
              <a:gd name="connsiteX4" fmla="*/ 10003 w 10092"/>
              <a:gd name="connsiteY4" fmla="*/ 1410 h 10079"/>
              <a:gd name="connsiteX5" fmla="*/ 9861 w 10092"/>
              <a:gd name="connsiteY5" fmla="*/ 1423 h 10079"/>
              <a:gd name="connsiteX6" fmla="*/ 9018 w 10092"/>
              <a:gd name="connsiteY6" fmla="*/ 142 h 10079"/>
              <a:gd name="connsiteX7" fmla="*/ 9018 w 10092"/>
              <a:gd name="connsiteY7" fmla="*/ 13 h 10079"/>
              <a:gd name="connsiteX8" fmla="*/ 521 w 10092"/>
              <a:gd name="connsiteY8" fmla="*/ 29 h 10079"/>
              <a:gd name="connsiteX9" fmla="*/ 0 w 10092"/>
              <a:gd name="connsiteY9" fmla="*/ 803 h 10079"/>
              <a:gd name="connsiteX10" fmla="*/ 1 w 10092"/>
              <a:gd name="connsiteY10" fmla="*/ 9281 h 10079"/>
              <a:gd name="connsiteX11" fmla="*/ 556 w 10092"/>
              <a:gd name="connsiteY11" fmla="*/ 10079 h 10079"/>
              <a:gd name="connsiteX12" fmla="*/ 9151 w 10092"/>
              <a:gd name="connsiteY12" fmla="*/ 9987 h 10079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9861 w 10092"/>
              <a:gd name="connsiteY4" fmla="*/ 1517 h 10173"/>
              <a:gd name="connsiteX5" fmla="*/ 9018 w 10092"/>
              <a:gd name="connsiteY5" fmla="*/ 107 h 10173"/>
              <a:gd name="connsiteX6" fmla="*/ 521 w 10092"/>
              <a:gd name="connsiteY6" fmla="*/ 123 h 10173"/>
              <a:gd name="connsiteX7" fmla="*/ 0 w 10092"/>
              <a:gd name="connsiteY7" fmla="*/ 897 h 10173"/>
              <a:gd name="connsiteX8" fmla="*/ 1 w 10092"/>
              <a:gd name="connsiteY8" fmla="*/ 9375 h 10173"/>
              <a:gd name="connsiteX9" fmla="*/ 556 w 10092"/>
              <a:gd name="connsiteY9" fmla="*/ 10173 h 10173"/>
              <a:gd name="connsiteX10" fmla="*/ 9151 w 10092"/>
              <a:gd name="connsiteY10" fmla="*/ 10081 h 10173"/>
              <a:gd name="connsiteX0" fmla="*/ 9151 w 10273"/>
              <a:gd name="connsiteY0" fmla="*/ 10062 h 10154"/>
              <a:gd name="connsiteX1" fmla="*/ 9143 w 10273"/>
              <a:gd name="connsiteY1" fmla="*/ 9868 h 10154"/>
              <a:gd name="connsiteX2" fmla="*/ 9932 w 10273"/>
              <a:gd name="connsiteY2" fmla="*/ 8691 h 10154"/>
              <a:gd name="connsiteX3" fmla="*/ 10092 w 10273"/>
              <a:gd name="connsiteY3" fmla="*/ 8704 h 10154"/>
              <a:gd name="connsiteX4" fmla="*/ 9861 w 10273"/>
              <a:gd name="connsiteY4" fmla="*/ 1498 h 10154"/>
              <a:gd name="connsiteX5" fmla="*/ 9532 w 10273"/>
              <a:gd name="connsiteY5" fmla="*/ 116 h 10154"/>
              <a:gd name="connsiteX6" fmla="*/ 521 w 10273"/>
              <a:gd name="connsiteY6" fmla="*/ 104 h 10154"/>
              <a:gd name="connsiteX7" fmla="*/ 0 w 10273"/>
              <a:gd name="connsiteY7" fmla="*/ 878 h 10154"/>
              <a:gd name="connsiteX8" fmla="*/ 1 w 10273"/>
              <a:gd name="connsiteY8" fmla="*/ 9356 h 10154"/>
              <a:gd name="connsiteX9" fmla="*/ 556 w 10273"/>
              <a:gd name="connsiteY9" fmla="*/ 10154 h 10154"/>
              <a:gd name="connsiteX10" fmla="*/ 9151 w 10273"/>
              <a:gd name="connsiteY10" fmla="*/ 10062 h 10154"/>
              <a:gd name="connsiteX0" fmla="*/ 9151 w 10092"/>
              <a:gd name="connsiteY0" fmla="*/ 10062 h 10154"/>
              <a:gd name="connsiteX1" fmla="*/ 9143 w 10092"/>
              <a:gd name="connsiteY1" fmla="*/ 9868 h 10154"/>
              <a:gd name="connsiteX2" fmla="*/ 9932 w 10092"/>
              <a:gd name="connsiteY2" fmla="*/ 8691 h 10154"/>
              <a:gd name="connsiteX3" fmla="*/ 10092 w 10092"/>
              <a:gd name="connsiteY3" fmla="*/ 8704 h 10154"/>
              <a:gd name="connsiteX4" fmla="*/ 9861 w 10092"/>
              <a:gd name="connsiteY4" fmla="*/ 1498 h 10154"/>
              <a:gd name="connsiteX5" fmla="*/ 9532 w 10092"/>
              <a:gd name="connsiteY5" fmla="*/ 116 h 10154"/>
              <a:gd name="connsiteX6" fmla="*/ 521 w 10092"/>
              <a:gd name="connsiteY6" fmla="*/ 104 h 10154"/>
              <a:gd name="connsiteX7" fmla="*/ 0 w 10092"/>
              <a:gd name="connsiteY7" fmla="*/ 878 h 10154"/>
              <a:gd name="connsiteX8" fmla="*/ 1 w 10092"/>
              <a:gd name="connsiteY8" fmla="*/ 9356 h 10154"/>
              <a:gd name="connsiteX9" fmla="*/ 556 w 10092"/>
              <a:gd name="connsiteY9" fmla="*/ 10154 h 10154"/>
              <a:gd name="connsiteX10" fmla="*/ 9151 w 10092"/>
              <a:gd name="connsiteY10" fmla="*/ 10062 h 10154"/>
              <a:gd name="connsiteX0" fmla="*/ 9151 w 10127"/>
              <a:gd name="connsiteY0" fmla="*/ 10052 h 10144"/>
              <a:gd name="connsiteX1" fmla="*/ 9143 w 10127"/>
              <a:gd name="connsiteY1" fmla="*/ 9858 h 10144"/>
              <a:gd name="connsiteX2" fmla="*/ 9932 w 10127"/>
              <a:gd name="connsiteY2" fmla="*/ 8681 h 10144"/>
              <a:gd name="connsiteX3" fmla="*/ 10092 w 10127"/>
              <a:gd name="connsiteY3" fmla="*/ 8694 h 10144"/>
              <a:gd name="connsiteX4" fmla="*/ 9861 w 10127"/>
              <a:gd name="connsiteY4" fmla="*/ 1488 h 10144"/>
              <a:gd name="connsiteX5" fmla="*/ 10075 w 10127"/>
              <a:gd name="connsiteY5" fmla="*/ 120 h 10144"/>
              <a:gd name="connsiteX6" fmla="*/ 521 w 10127"/>
              <a:gd name="connsiteY6" fmla="*/ 94 h 10144"/>
              <a:gd name="connsiteX7" fmla="*/ 0 w 10127"/>
              <a:gd name="connsiteY7" fmla="*/ 868 h 10144"/>
              <a:gd name="connsiteX8" fmla="*/ 1 w 10127"/>
              <a:gd name="connsiteY8" fmla="*/ 9346 h 10144"/>
              <a:gd name="connsiteX9" fmla="*/ 556 w 10127"/>
              <a:gd name="connsiteY9" fmla="*/ 10144 h 10144"/>
              <a:gd name="connsiteX10" fmla="*/ 9151 w 10127"/>
              <a:gd name="connsiteY10" fmla="*/ 10052 h 10144"/>
              <a:gd name="connsiteX0" fmla="*/ 9151 w 10092"/>
              <a:gd name="connsiteY0" fmla="*/ 10066 h 10158"/>
              <a:gd name="connsiteX1" fmla="*/ 9143 w 10092"/>
              <a:gd name="connsiteY1" fmla="*/ 9872 h 10158"/>
              <a:gd name="connsiteX2" fmla="*/ 9932 w 10092"/>
              <a:gd name="connsiteY2" fmla="*/ 8695 h 10158"/>
              <a:gd name="connsiteX3" fmla="*/ 10092 w 10092"/>
              <a:gd name="connsiteY3" fmla="*/ 8708 h 10158"/>
              <a:gd name="connsiteX4" fmla="*/ 9861 w 10092"/>
              <a:gd name="connsiteY4" fmla="*/ 1502 h 10158"/>
              <a:gd name="connsiteX5" fmla="*/ 9522 w 10092"/>
              <a:gd name="connsiteY5" fmla="*/ 113 h 10158"/>
              <a:gd name="connsiteX6" fmla="*/ 521 w 10092"/>
              <a:gd name="connsiteY6" fmla="*/ 108 h 10158"/>
              <a:gd name="connsiteX7" fmla="*/ 0 w 10092"/>
              <a:gd name="connsiteY7" fmla="*/ 882 h 10158"/>
              <a:gd name="connsiteX8" fmla="*/ 1 w 10092"/>
              <a:gd name="connsiteY8" fmla="*/ 9360 h 10158"/>
              <a:gd name="connsiteX9" fmla="*/ 556 w 10092"/>
              <a:gd name="connsiteY9" fmla="*/ 10158 h 10158"/>
              <a:gd name="connsiteX10" fmla="*/ 9151 w 10092"/>
              <a:gd name="connsiteY10" fmla="*/ 10066 h 10158"/>
              <a:gd name="connsiteX0" fmla="*/ 9151 w 10092"/>
              <a:gd name="connsiteY0" fmla="*/ 10066 h 10158"/>
              <a:gd name="connsiteX1" fmla="*/ 9143 w 10092"/>
              <a:gd name="connsiteY1" fmla="*/ 9872 h 10158"/>
              <a:gd name="connsiteX2" fmla="*/ 9932 w 10092"/>
              <a:gd name="connsiteY2" fmla="*/ 8695 h 10158"/>
              <a:gd name="connsiteX3" fmla="*/ 10092 w 10092"/>
              <a:gd name="connsiteY3" fmla="*/ 8708 h 10158"/>
              <a:gd name="connsiteX4" fmla="*/ 9538 w 10092"/>
              <a:gd name="connsiteY4" fmla="*/ 918 h 10158"/>
              <a:gd name="connsiteX5" fmla="*/ 9522 w 10092"/>
              <a:gd name="connsiteY5" fmla="*/ 113 h 10158"/>
              <a:gd name="connsiteX6" fmla="*/ 521 w 10092"/>
              <a:gd name="connsiteY6" fmla="*/ 108 h 10158"/>
              <a:gd name="connsiteX7" fmla="*/ 0 w 10092"/>
              <a:gd name="connsiteY7" fmla="*/ 882 h 10158"/>
              <a:gd name="connsiteX8" fmla="*/ 1 w 10092"/>
              <a:gd name="connsiteY8" fmla="*/ 9360 h 10158"/>
              <a:gd name="connsiteX9" fmla="*/ 556 w 10092"/>
              <a:gd name="connsiteY9" fmla="*/ 10158 h 10158"/>
              <a:gd name="connsiteX10" fmla="*/ 9151 w 10092"/>
              <a:gd name="connsiteY10" fmla="*/ 10066 h 10158"/>
              <a:gd name="connsiteX0" fmla="*/ 9151 w 10160"/>
              <a:gd name="connsiteY0" fmla="*/ 10066 h 10158"/>
              <a:gd name="connsiteX1" fmla="*/ 9143 w 10160"/>
              <a:gd name="connsiteY1" fmla="*/ 9872 h 10158"/>
              <a:gd name="connsiteX2" fmla="*/ 9932 w 10160"/>
              <a:gd name="connsiteY2" fmla="*/ 8695 h 10158"/>
              <a:gd name="connsiteX3" fmla="*/ 10092 w 10160"/>
              <a:gd name="connsiteY3" fmla="*/ 8708 h 10158"/>
              <a:gd name="connsiteX4" fmla="*/ 10081 w 10160"/>
              <a:gd name="connsiteY4" fmla="*/ 911 h 10158"/>
              <a:gd name="connsiteX5" fmla="*/ 9522 w 10160"/>
              <a:gd name="connsiteY5" fmla="*/ 113 h 10158"/>
              <a:gd name="connsiteX6" fmla="*/ 521 w 10160"/>
              <a:gd name="connsiteY6" fmla="*/ 108 h 10158"/>
              <a:gd name="connsiteX7" fmla="*/ 0 w 10160"/>
              <a:gd name="connsiteY7" fmla="*/ 882 h 10158"/>
              <a:gd name="connsiteX8" fmla="*/ 1 w 10160"/>
              <a:gd name="connsiteY8" fmla="*/ 9360 h 10158"/>
              <a:gd name="connsiteX9" fmla="*/ 556 w 10160"/>
              <a:gd name="connsiteY9" fmla="*/ 10158 h 10158"/>
              <a:gd name="connsiteX10" fmla="*/ 9151 w 10160"/>
              <a:gd name="connsiteY10" fmla="*/ 10066 h 10158"/>
              <a:gd name="connsiteX0" fmla="*/ 9151 w 10160"/>
              <a:gd name="connsiteY0" fmla="*/ 10066 h 10158"/>
              <a:gd name="connsiteX1" fmla="*/ 9143 w 10160"/>
              <a:gd name="connsiteY1" fmla="*/ 9872 h 10158"/>
              <a:gd name="connsiteX2" fmla="*/ 9932 w 10160"/>
              <a:gd name="connsiteY2" fmla="*/ 8695 h 10158"/>
              <a:gd name="connsiteX3" fmla="*/ 10092 w 10160"/>
              <a:gd name="connsiteY3" fmla="*/ 8708 h 10158"/>
              <a:gd name="connsiteX4" fmla="*/ 10081 w 10160"/>
              <a:gd name="connsiteY4" fmla="*/ 911 h 10158"/>
              <a:gd name="connsiteX5" fmla="*/ 9522 w 10160"/>
              <a:gd name="connsiteY5" fmla="*/ 113 h 10158"/>
              <a:gd name="connsiteX6" fmla="*/ 521 w 10160"/>
              <a:gd name="connsiteY6" fmla="*/ 108 h 10158"/>
              <a:gd name="connsiteX7" fmla="*/ 0 w 10160"/>
              <a:gd name="connsiteY7" fmla="*/ 882 h 10158"/>
              <a:gd name="connsiteX8" fmla="*/ 1 w 10160"/>
              <a:gd name="connsiteY8" fmla="*/ 9360 h 10158"/>
              <a:gd name="connsiteX9" fmla="*/ 556 w 10160"/>
              <a:gd name="connsiteY9" fmla="*/ 10158 h 10158"/>
              <a:gd name="connsiteX10" fmla="*/ 9151 w 10160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10092 w 10171"/>
              <a:gd name="connsiteY2" fmla="*/ 8708 h 10158"/>
              <a:gd name="connsiteX3" fmla="*/ 10096 w 10171"/>
              <a:gd name="connsiteY3" fmla="*/ 939 h 10158"/>
              <a:gd name="connsiteX4" fmla="*/ 9522 w 10171"/>
              <a:gd name="connsiteY4" fmla="*/ 113 h 10158"/>
              <a:gd name="connsiteX5" fmla="*/ 521 w 10171"/>
              <a:gd name="connsiteY5" fmla="*/ 108 h 10158"/>
              <a:gd name="connsiteX6" fmla="*/ 0 w 10171"/>
              <a:gd name="connsiteY6" fmla="*/ 882 h 10158"/>
              <a:gd name="connsiteX7" fmla="*/ 1 w 10171"/>
              <a:gd name="connsiteY7" fmla="*/ 9360 h 10158"/>
              <a:gd name="connsiteX8" fmla="*/ 556 w 10171"/>
              <a:gd name="connsiteY8" fmla="*/ 10158 h 10158"/>
              <a:gd name="connsiteX9" fmla="*/ 9151 w 10171"/>
              <a:gd name="connsiteY9" fmla="*/ 10066 h 10158"/>
              <a:gd name="connsiteX0" fmla="*/ 9151 w 10171"/>
              <a:gd name="connsiteY0" fmla="*/ 10066 h 10158"/>
              <a:gd name="connsiteX1" fmla="*/ 10092 w 10171"/>
              <a:gd name="connsiteY1" fmla="*/ 8708 h 10158"/>
              <a:gd name="connsiteX2" fmla="*/ 10096 w 10171"/>
              <a:gd name="connsiteY2" fmla="*/ 939 h 10158"/>
              <a:gd name="connsiteX3" fmla="*/ 9522 w 10171"/>
              <a:gd name="connsiteY3" fmla="*/ 113 h 10158"/>
              <a:gd name="connsiteX4" fmla="*/ 521 w 10171"/>
              <a:gd name="connsiteY4" fmla="*/ 108 h 10158"/>
              <a:gd name="connsiteX5" fmla="*/ 0 w 10171"/>
              <a:gd name="connsiteY5" fmla="*/ 882 h 10158"/>
              <a:gd name="connsiteX6" fmla="*/ 1 w 10171"/>
              <a:gd name="connsiteY6" fmla="*/ 9360 h 10158"/>
              <a:gd name="connsiteX7" fmla="*/ 556 w 10171"/>
              <a:gd name="connsiteY7" fmla="*/ 10158 h 10158"/>
              <a:gd name="connsiteX8" fmla="*/ 9151 w 10171"/>
              <a:gd name="connsiteY8" fmla="*/ 10066 h 10158"/>
              <a:gd name="connsiteX0" fmla="*/ 9151 w 10169"/>
              <a:gd name="connsiteY0" fmla="*/ 10066 h 10186"/>
              <a:gd name="connsiteX1" fmla="*/ 10082 w 10169"/>
              <a:gd name="connsiteY1" fmla="*/ 9335 h 10186"/>
              <a:gd name="connsiteX2" fmla="*/ 10096 w 10169"/>
              <a:gd name="connsiteY2" fmla="*/ 939 h 10186"/>
              <a:gd name="connsiteX3" fmla="*/ 9522 w 10169"/>
              <a:gd name="connsiteY3" fmla="*/ 113 h 10186"/>
              <a:gd name="connsiteX4" fmla="*/ 521 w 10169"/>
              <a:gd name="connsiteY4" fmla="*/ 108 h 10186"/>
              <a:gd name="connsiteX5" fmla="*/ 0 w 10169"/>
              <a:gd name="connsiteY5" fmla="*/ 882 h 10186"/>
              <a:gd name="connsiteX6" fmla="*/ 1 w 10169"/>
              <a:gd name="connsiteY6" fmla="*/ 9360 h 10186"/>
              <a:gd name="connsiteX7" fmla="*/ 556 w 10169"/>
              <a:gd name="connsiteY7" fmla="*/ 10158 h 10186"/>
              <a:gd name="connsiteX8" fmla="*/ 9151 w 10169"/>
              <a:gd name="connsiteY8" fmla="*/ 10066 h 10186"/>
              <a:gd name="connsiteX0" fmla="*/ 9151 w 10169"/>
              <a:gd name="connsiteY0" fmla="*/ 10066 h 10158"/>
              <a:gd name="connsiteX1" fmla="*/ 10082 w 10169"/>
              <a:gd name="connsiteY1" fmla="*/ 9335 h 10158"/>
              <a:gd name="connsiteX2" fmla="*/ 10096 w 10169"/>
              <a:gd name="connsiteY2" fmla="*/ 939 h 10158"/>
              <a:gd name="connsiteX3" fmla="*/ 9522 w 10169"/>
              <a:gd name="connsiteY3" fmla="*/ 113 h 10158"/>
              <a:gd name="connsiteX4" fmla="*/ 521 w 10169"/>
              <a:gd name="connsiteY4" fmla="*/ 108 h 10158"/>
              <a:gd name="connsiteX5" fmla="*/ 0 w 10169"/>
              <a:gd name="connsiteY5" fmla="*/ 882 h 10158"/>
              <a:gd name="connsiteX6" fmla="*/ 1 w 10169"/>
              <a:gd name="connsiteY6" fmla="*/ 9360 h 10158"/>
              <a:gd name="connsiteX7" fmla="*/ 556 w 10169"/>
              <a:gd name="connsiteY7" fmla="*/ 10158 h 10158"/>
              <a:gd name="connsiteX8" fmla="*/ 9151 w 10169"/>
              <a:gd name="connsiteY8" fmla="*/ 10066 h 10158"/>
              <a:gd name="connsiteX0" fmla="*/ 9518 w 10241"/>
              <a:gd name="connsiteY0" fmla="*/ 10159 h 10159"/>
              <a:gd name="connsiteX1" fmla="*/ 10082 w 10241"/>
              <a:gd name="connsiteY1" fmla="*/ 9335 h 10159"/>
              <a:gd name="connsiteX2" fmla="*/ 10096 w 10241"/>
              <a:gd name="connsiteY2" fmla="*/ 939 h 10159"/>
              <a:gd name="connsiteX3" fmla="*/ 9522 w 10241"/>
              <a:gd name="connsiteY3" fmla="*/ 113 h 10159"/>
              <a:gd name="connsiteX4" fmla="*/ 521 w 10241"/>
              <a:gd name="connsiteY4" fmla="*/ 108 h 10159"/>
              <a:gd name="connsiteX5" fmla="*/ 0 w 10241"/>
              <a:gd name="connsiteY5" fmla="*/ 882 h 10159"/>
              <a:gd name="connsiteX6" fmla="*/ 1 w 10241"/>
              <a:gd name="connsiteY6" fmla="*/ 9360 h 10159"/>
              <a:gd name="connsiteX7" fmla="*/ 556 w 10241"/>
              <a:gd name="connsiteY7" fmla="*/ 10158 h 10159"/>
              <a:gd name="connsiteX8" fmla="*/ 9518 w 10241"/>
              <a:gd name="connsiteY8" fmla="*/ 10159 h 10159"/>
              <a:gd name="connsiteX0" fmla="*/ 9518 w 10169"/>
              <a:gd name="connsiteY0" fmla="*/ 10159 h 10159"/>
              <a:gd name="connsiteX1" fmla="*/ 10082 w 10169"/>
              <a:gd name="connsiteY1" fmla="*/ 9335 h 10159"/>
              <a:gd name="connsiteX2" fmla="*/ 10096 w 10169"/>
              <a:gd name="connsiteY2" fmla="*/ 939 h 10159"/>
              <a:gd name="connsiteX3" fmla="*/ 9522 w 10169"/>
              <a:gd name="connsiteY3" fmla="*/ 113 h 10159"/>
              <a:gd name="connsiteX4" fmla="*/ 521 w 10169"/>
              <a:gd name="connsiteY4" fmla="*/ 108 h 10159"/>
              <a:gd name="connsiteX5" fmla="*/ 0 w 10169"/>
              <a:gd name="connsiteY5" fmla="*/ 882 h 10159"/>
              <a:gd name="connsiteX6" fmla="*/ 1 w 10169"/>
              <a:gd name="connsiteY6" fmla="*/ 9360 h 10159"/>
              <a:gd name="connsiteX7" fmla="*/ 556 w 10169"/>
              <a:gd name="connsiteY7" fmla="*/ 10158 h 10159"/>
              <a:gd name="connsiteX8" fmla="*/ 9518 w 10169"/>
              <a:gd name="connsiteY8" fmla="*/ 10159 h 10159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70"/>
              <a:gd name="connsiteY0" fmla="*/ 10166 h 10166"/>
              <a:gd name="connsiteX1" fmla="*/ 10082 w 10170"/>
              <a:gd name="connsiteY1" fmla="*/ 9335 h 10166"/>
              <a:gd name="connsiteX2" fmla="*/ 10096 w 10170"/>
              <a:gd name="connsiteY2" fmla="*/ 939 h 10166"/>
              <a:gd name="connsiteX3" fmla="*/ 9522 w 10170"/>
              <a:gd name="connsiteY3" fmla="*/ 113 h 10166"/>
              <a:gd name="connsiteX4" fmla="*/ 521 w 10170"/>
              <a:gd name="connsiteY4" fmla="*/ 108 h 10166"/>
              <a:gd name="connsiteX5" fmla="*/ 0 w 10170"/>
              <a:gd name="connsiteY5" fmla="*/ 882 h 10166"/>
              <a:gd name="connsiteX6" fmla="*/ 1 w 10170"/>
              <a:gd name="connsiteY6" fmla="*/ 9360 h 10166"/>
              <a:gd name="connsiteX7" fmla="*/ 556 w 10170"/>
              <a:gd name="connsiteY7" fmla="*/ 10158 h 10166"/>
              <a:gd name="connsiteX8" fmla="*/ 9528 w 10170"/>
              <a:gd name="connsiteY8" fmla="*/ 10166 h 10166"/>
              <a:gd name="connsiteX0" fmla="*/ 9528 w 10096"/>
              <a:gd name="connsiteY0" fmla="*/ 10166 h 10166"/>
              <a:gd name="connsiteX1" fmla="*/ 10082 w 10096"/>
              <a:gd name="connsiteY1" fmla="*/ 9335 h 10166"/>
              <a:gd name="connsiteX2" fmla="*/ 10096 w 10096"/>
              <a:gd name="connsiteY2" fmla="*/ 939 h 10166"/>
              <a:gd name="connsiteX3" fmla="*/ 9522 w 10096"/>
              <a:gd name="connsiteY3" fmla="*/ 113 h 10166"/>
              <a:gd name="connsiteX4" fmla="*/ 521 w 10096"/>
              <a:gd name="connsiteY4" fmla="*/ 108 h 10166"/>
              <a:gd name="connsiteX5" fmla="*/ 0 w 10096"/>
              <a:gd name="connsiteY5" fmla="*/ 882 h 10166"/>
              <a:gd name="connsiteX6" fmla="*/ 1 w 10096"/>
              <a:gd name="connsiteY6" fmla="*/ 9360 h 10166"/>
              <a:gd name="connsiteX7" fmla="*/ 556 w 10096"/>
              <a:gd name="connsiteY7" fmla="*/ 10158 h 10166"/>
              <a:gd name="connsiteX8" fmla="*/ 9528 w 10096"/>
              <a:gd name="connsiteY8" fmla="*/ 10166 h 10166"/>
              <a:gd name="connsiteX0" fmla="*/ 9528 w 10096"/>
              <a:gd name="connsiteY0" fmla="*/ 10058 h 10058"/>
              <a:gd name="connsiteX1" fmla="*/ 10082 w 10096"/>
              <a:gd name="connsiteY1" fmla="*/ 9227 h 10058"/>
              <a:gd name="connsiteX2" fmla="*/ 10096 w 10096"/>
              <a:gd name="connsiteY2" fmla="*/ 831 h 10058"/>
              <a:gd name="connsiteX3" fmla="*/ 9522 w 10096"/>
              <a:gd name="connsiteY3" fmla="*/ 5 h 10058"/>
              <a:gd name="connsiteX4" fmla="*/ 521 w 10096"/>
              <a:gd name="connsiteY4" fmla="*/ 0 h 10058"/>
              <a:gd name="connsiteX5" fmla="*/ 0 w 10096"/>
              <a:gd name="connsiteY5" fmla="*/ 774 h 10058"/>
              <a:gd name="connsiteX6" fmla="*/ 1 w 10096"/>
              <a:gd name="connsiteY6" fmla="*/ 9252 h 10058"/>
              <a:gd name="connsiteX7" fmla="*/ 556 w 10096"/>
              <a:gd name="connsiteY7" fmla="*/ 10050 h 10058"/>
              <a:gd name="connsiteX8" fmla="*/ 9528 w 10096"/>
              <a:gd name="connsiteY8" fmla="*/ 10058 h 10058"/>
              <a:gd name="connsiteX0" fmla="*/ 9829 w 10397"/>
              <a:gd name="connsiteY0" fmla="*/ 10058 h 10058"/>
              <a:gd name="connsiteX1" fmla="*/ 10383 w 10397"/>
              <a:gd name="connsiteY1" fmla="*/ 9227 h 10058"/>
              <a:gd name="connsiteX2" fmla="*/ 10397 w 10397"/>
              <a:gd name="connsiteY2" fmla="*/ 831 h 10058"/>
              <a:gd name="connsiteX3" fmla="*/ 9823 w 10397"/>
              <a:gd name="connsiteY3" fmla="*/ 5 h 10058"/>
              <a:gd name="connsiteX4" fmla="*/ 822 w 10397"/>
              <a:gd name="connsiteY4" fmla="*/ 0 h 10058"/>
              <a:gd name="connsiteX5" fmla="*/ 0 w 10397"/>
              <a:gd name="connsiteY5" fmla="*/ 774 h 10058"/>
              <a:gd name="connsiteX6" fmla="*/ 302 w 10397"/>
              <a:gd name="connsiteY6" fmla="*/ 9252 h 10058"/>
              <a:gd name="connsiteX7" fmla="*/ 857 w 10397"/>
              <a:gd name="connsiteY7" fmla="*/ 10050 h 10058"/>
              <a:gd name="connsiteX8" fmla="*/ 9829 w 10397"/>
              <a:gd name="connsiteY8" fmla="*/ 10058 h 10058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02 w 10397"/>
              <a:gd name="connsiteY6" fmla="*/ 9447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4 w 10397"/>
              <a:gd name="connsiteY6" fmla="*/ 9544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4 w 10397"/>
              <a:gd name="connsiteY6" fmla="*/ 9544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440"/>
              <a:gd name="connsiteX1" fmla="*/ 10383 w 10397"/>
              <a:gd name="connsiteY1" fmla="*/ 9422 h 10440"/>
              <a:gd name="connsiteX2" fmla="*/ 10397 w 10397"/>
              <a:gd name="connsiteY2" fmla="*/ 1026 h 10440"/>
              <a:gd name="connsiteX3" fmla="*/ 9823 w 10397"/>
              <a:gd name="connsiteY3" fmla="*/ 200 h 10440"/>
              <a:gd name="connsiteX4" fmla="*/ 632 w 10397"/>
              <a:gd name="connsiteY4" fmla="*/ 0 h 10440"/>
              <a:gd name="connsiteX5" fmla="*/ 0 w 10397"/>
              <a:gd name="connsiteY5" fmla="*/ 969 h 10440"/>
              <a:gd name="connsiteX6" fmla="*/ 34 w 10397"/>
              <a:gd name="connsiteY6" fmla="*/ 9544 h 10440"/>
              <a:gd name="connsiteX7" fmla="*/ 612 w 10397"/>
              <a:gd name="connsiteY7" fmla="*/ 10440 h 10440"/>
              <a:gd name="connsiteX8" fmla="*/ 9829 w 10397"/>
              <a:gd name="connsiteY8" fmla="*/ 10253 h 10440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18 w 10397"/>
              <a:gd name="connsiteY0" fmla="*/ 10432 h 10432"/>
              <a:gd name="connsiteX1" fmla="*/ 10383 w 10397"/>
              <a:gd name="connsiteY1" fmla="*/ 9422 h 10432"/>
              <a:gd name="connsiteX2" fmla="*/ 10397 w 10397"/>
              <a:gd name="connsiteY2" fmla="*/ 1026 h 10432"/>
              <a:gd name="connsiteX3" fmla="*/ 9823 w 10397"/>
              <a:gd name="connsiteY3" fmla="*/ 200 h 10432"/>
              <a:gd name="connsiteX4" fmla="*/ 632 w 10397"/>
              <a:gd name="connsiteY4" fmla="*/ 0 h 10432"/>
              <a:gd name="connsiteX5" fmla="*/ 0 w 10397"/>
              <a:gd name="connsiteY5" fmla="*/ 969 h 10432"/>
              <a:gd name="connsiteX6" fmla="*/ 34 w 10397"/>
              <a:gd name="connsiteY6" fmla="*/ 9544 h 10432"/>
              <a:gd name="connsiteX7" fmla="*/ 679 w 10397"/>
              <a:gd name="connsiteY7" fmla="*/ 10424 h 10432"/>
              <a:gd name="connsiteX8" fmla="*/ 9818 w 10397"/>
              <a:gd name="connsiteY8" fmla="*/ 10432 h 1043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1086 h 10492"/>
              <a:gd name="connsiteX3" fmla="*/ 98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1086 h 10492"/>
              <a:gd name="connsiteX3" fmla="*/ 97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907 h 10492"/>
              <a:gd name="connsiteX3" fmla="*/ 97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472"/>
              <a:gd name="connsiteY0" fmla="*/ 10492 h 10492"/>
              <a:gd name="connsiteX1" fmla="*/ 10472 w 10472"/>
              <a:gd name="connsiteY1" fmla="*/ 9563 h 10492"/>
              <a:gd name="connsiteX2" fmla="*/ 10397 w 10472"/>
              <a:gd name="connsiteY2" fmla="*/ 907 h 10492"/>
              <a:gd name="connsiteX3" fmla="*/ 9701 w 10472"/>
              <a:gd name="connsiteY3" fmla="*/ 0 h 10492"/>
              <a:gd name="connsiteX4" fmla="*/ 632 w 10472"/>
              <a:gd name="connsiteY4" fmla="*/ 60 h 10492"/>
              <a:gd name="connsiteX5" fmla="*/ 0 w 10472"/>
              <a:gd name="connsiteY5" fmla="*/ 1029 h 10492"/>
              <a:gd name="connsiteX6" fmla="*/ 34 w 10472"/>
              <a:gd name="connsiteY6" fmla="*/ 9604 h 10492"/>
              <a:gd name="connsiteX7" fmla="*/ 679 w 10472"/>
              <a:gd name="connsiteY7" fmla="*/ 10484 h 10492"/>
              <a:gd name="connsiteX8" fmla="*/ 9818 w 10472"/>
              <a:gd name="connsiteY8" fmla="*/ 10492 h 10492"/>
              <a:gd name="connsiteX0" fmla="*/ 9818 w 10472"/>
              <a:gd name="connsiteY0" fmla="*/ 10492 h 10492"/>
              <a:gd name="connsiteX1" fmla="*/ 10472 w 10472"/>
              <a:gd name="connsiteY1" fmla="*/ 9563 h 10492"/>
              <a:gd name="connsiteX2" fmla="*/ 10397 w 10472"/>
              <a:gd name="connsiteY2" fmla="*/ 907 h 10492"/>
              <a:gd name="connsiteX3" fmla="*/ 9701 w 10472"/>
              <a:gd name="connsiteY3" fmla="*/ 0 h 10492"/>
              <a:gd name="connsiteX4" fmla="*/ 632 w 10472"/>
              <a:gd name="connsiteY4" fmla="*/ 60 h 10492"/>
              <a:gd name="connsiteX5" fmla="*/ 0 w 10472"/>
              <a:gd name="connsiteY5" fmla="*/ 1029 h 10492"/>
              <a:gd name="connsiteX6" fmla="*/ 34 w 10472"/>
              <a:gd name="connsiteY6" fmla="*/ 9604 h 10492"/>
              <a:gd name="connsiteX7" fmla="*/ 679 w 10472"/>
              <a:gd name="connsiteY7" fmla="*/ 10484 h 10492"/>
              <a:gd name="connsiteX8" fmla="*/ 9818 w 10472"/>
              <a:gd name="connsiteY8" fmla="*/ 10492 h 10492"/>
              <a:gd name="connsiteX0" fmla="*/ 9818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18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87 w 10439"/>
              <a:gd name="connsiteY4" fmla="*/ 31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95 w 10439"/>
              <a:gd name="connsiteY4" fmla="*/ 2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439" h="10492">
                <a:moveTo>
                  <a:pt x="9851" y="10492"/>
                </a:moveTo>
                <a:cubicBezTo>
                  <a:pt x="9772" y="9895"/>
                  <a:pt x="10126" y="9428"/>
                  <a:pt x="10439" y="9531"/>
                </a:cubicBezTo>
                <a:cubicBezTo>
                  <a:pt x="10444" y="6732"/>
                  <a:pt x="10392" y="3690"/>
                  <a:pt x="10397" y="891"/>
                </a:cubicBezTo>
                <a:cubicBezTo>
                  <a:pt x="10076" y="887"/>
                  <a:pt x="9702" y="453"/>
                  <a:pt x="9701" y="0"/>
                </a:cubicBezTo>
                <a:lnTo>
                  <a:pt x="695" y="2"/>
                </a:lnTo>
                <a:cubicBezTo>
                  <a:pt x="702" y="501"/>
                  <a:pt x="529" y="1058"/>
                  <a:pt x="0" y="1029"/>
                </a:cubicBezTo>
                <a:cubicBezTo>
                  <a:pt x="11" y="3887"/>
                  <a:pt x="23" y="6746"/>
                  <a:pt x="34" y="9604"/>
                </a:cubicBezTo>
                <a:cubicBezTo>
                  <a:pt x="339" y="9463"/>
                  <a:pt x="751" y="9896"/>
                  <a:pt x="679" y="10484"/>
                </a:cubicBezTo>
                <a:lnTo>
                  <a:pt x="9851" y="1049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42"/>
          <p:cNvSpPr>
            <a:spLocks/>
          </p:cNvSpPr>
          <p:nvPr/>
        </p:nvSpPr>
        <p:spPr bwMode="auto">
          <a:xfrm flipH="1" flipV="1">
            <a:off x="705019" y="3572963"/>
            <a:ext cx="3683285" cy="2892518"/>
          </a:xfrm>
          <a:custGeom>
            <a:avLst/>
            <a:gdLst/>
            <a:ahLst/>
            <a:cxnLst/>
            <a:rect l="l" t="t" r="r" b="b"/>
            <a:pathLst>
              <a:path w="11322355" h="6153799">
                <a:moveTo>
                  <a:pt x="763927" y="0"/>
                </a:moveTo>
                <a:lnTo>
                  <a:pt x="10479406" y="0"/>
                </a:lnTo>
                <a:cubicBezTo>
                  <a:pt x="10526144" y="265985"/>
                  <a:pt x="11033800" y="530729"/>
                  <a:pt x="11270829" y="549307"/>
                </a:cubicBezTo>
                <a:cubicBezTo>
                  <a:pt x="11279242" y="2224925"/>
                  <a:pt x="11313943" y="3891189"/>
                  <a:pt x="11322355" y="5566807"/>
                </a:cubicBezTo>
                <a:cubicBezTo>
                  <a:pt x="10954316" y="5548098"/>
                  <a:pt x="10606256" y="5874334"/>
                  <a:pt x="10656730" y="6153799"/>
                </a:cubicBezTo>
                <a:lnTo>
                  <a:pt x="778562" y="6129244"/>
                </a:lnTo>
                <a:cubicBezTo>
                  <a:pt x="761737" y="5887781"/>
                  <a:pt x="605058" y="5620595"/>
                  <a:pt x="17247" y="5584346"/>
                </a:cubicBezTo>
                <a:cubicBezTo>
                  <a:pt x="38277" y="4716720"/>
                  <a:pt x="-21660" y="1512817"/>
                  <a:pt x="8834" y="627651"/>
                </a:cubicBezTo>
                <a:cubicBezTo>
                  <a:pt x="504996" y="568288"/>
                  <a:pt x="716694" y="362929"/>
                  <a:pt x="76392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43"/>
          <p:cNvSpPr>
            <a:spLocks/>
          </p:cNvSpPr>
          <p:nvPr/>
        </p:nvSpPr>
        <p:spPr bwMode="auto">
          <a:xfrm flipH="1" flipV="1">
            <a:off x="754006" y="3622250"/>
            <a:ext cx="3585312" cy="2797600"/>
          </a:xfrm>
          <a:custGeom>
            <a:avLst/>
            <a:gdLst/>
            <a:ahLst/>
            <a:cxnLst/>
            <a:rect l="l" t="t" r="r" b="b"/>
            <a:pathLst>
              <a:path w="11322355" h="6153799">
                <a:moveTo>
                  <a:pt x="763927" y="0"/>
                </a:moveTo>
                <a:lnTo>
                  <a:pt x="10479406" y="0"/>
                </a:lnTo>
                <a:cubicBezTo>
                  <a:pt x="10526144" y="265985"/>
                  <a:pt x="11033800" y="530729"/>
                  <a:pt x="11270829" y="549307"/>
                </a:cubicBezTo>
                <a:cubicBezTo>
                  <a:pt x="11279242" y="2224925"/>
                  <a:pt x="11313943" y="3891189"/>
                  <a:pt x="11322355" y="5566807"/>
                </a:cubicBezTo>
                <a:cubicBezTo>
                  <a:pt x="10954316" y="5548098"/>
                  <a:pt x="10606256" y="5874334"/>
                  <a:pt x="10656730" y="6153799"/>
                </a:cubicBezTo>
                <a:lnTo>
                  <a:pt x="778562" y="6129244"/>
                </a:lnTo>
                <a:cubicBezTo>
                  <a:pt x="761737" y="5887781"/>
                  <a:pt x="605058" y="5620595"/>
                  <a:pt x="17247" y="5584346"/>
                </a:cubicBezTo>
                <a:cubicBezTo>
                  <a:pt x="38277" y="4716720"/>
                  <a:pt x="-21660" y="1512817"/>
                  <a:pt x="8834" y="627651"/>
                </a:cubicBezTo>
                <a:cubicBezTo>
                  <a:pt x="504996" y="568288"/>
                  <a:pt x="716694" y="362929"/>
                  <a:pt x="763927" y="0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prstDash val="dash"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/>
          </a:p>
        </p:txBody>
      </p:sp>
      <p:sp>
        <p:nvSpPr>
          <p:cNvPr id="45" name="Freeform 44"/>
          <p:cNvSpPr>
            <a:spLocks/>
          </p:cNvSpPr>
          <p:nvPr/>
        </p:nvSpPr>
        <p:spPr bwMode="auto">
          <a:xfrm flipV="1">
            <a:off x="4685109" y="3524251"/>
            <a:ext cx="3781256" cy="2989942"/>
          </a:xfrm>
          <a:custGeom>
            <a:avLst/>
            <a:gdLst>
              <a:gd name="T0" fmla="*/ 1021 w 1127"/>
              <a:gd name="T1" fmla="*/ 771 h 773"/>
              <a:gd name="T2" fmla="*/ 1020 w 1127"/>
              <a:gd name="T3" fmla="*/ 756 h 773"/>
              <a:gd name="T4" fmla="*/ 1109 w 1127"/>
              <a:gd name="T5" fmla="*/ 665 h 773"/>
              <a:gd name="T6" fmla="*/ 1127 w 1127"/>
              <a:gd name="T7" fmla="*/ 666 h 773"/>
              <a:gd name="T8" fmla="*/ 1117 w 1127"/>
              <a:gd name="T9" fmla="*/ 108 h 773"/>
              <a:gd name="T10" fmla="*/ 1101 w 1127"/>
              <a:gd name="T11" fmla="*/ 109 h 773"/>
              <a:gd name="T12" fmla="*/ 1006 w 1127"/>
              <a:gd name="T13" fmla="*/ 10 h 773"/>
              <a:gd name="T14" fmla="*/ 1006 w 1127"/>
              <a:gd name="T15" fmla="*/ 0 h 773"/>
              <a:gd name="T16" fmla="*/ 92 w 1127"/>
              <a:gd name="T17" fmla="*/ 3 h 773"/>
              <a:gd name="T18" fmla="*/ 95 w 1127"/>
              <a:gd name="T19" fmla="*/ 28 h 773"/>
              <a:gd name="T20" fmla="*/ 5 w 1127"/>
              <a:gd name="T21" fmla="*/ 119 h 773"/>
              <a:gd name="T22" fmla="*/ 0 w 1127"/>
              <a:gd name="T23" fmla="*/ 119 h 773"/>
              <a:gd name="T24" fmla="*/ 6 w 1127"/>
              <a:gd name="T25" fmla="*/ 675 h 773"/>
              <a:gd name="T26" fmla="*/ 24 w 1127"/>
              <a:gd name="T27" fmla="*/ 673 h 773"/>
              <a:gd name="T28" fmla="*/ 119 w 1127"/>
              <a:gd name="T29" fmla="*/ 765 h 773"/>
              <a:gd name="T30" fmla="*/ 119 w 1127"/>
              <a:gd name="T31" fmla="*/ 773 h 773"/>
              <a:gd name="T32" fmla="*/ 1021 w 1127"/>
              <a:gd name="T33" fmla="*/ 771 h 773"/>
              <a:gd name="connsiteX0" fmla="*/ 9133 w 10074"/>
              <a:gd name="connsiteY0" fmla="*/ 10050 h 10076"/>
              <a:gd name="connsiteX1" fmla="*/ 9125 w 10074"/>
              <a:gd name="connsiteY1" fmla="*/ 9856 h 10076"/>
              <a:gd name="connsiteX2" fmla="*/ 9914 w 10074"/>
              <a:gd name="connsiteY2" fmla="*/ 8679 h 10076"/>
              <a:gd name="connsiteX3" fmla="*/ 10074 w 10074"/>
              <a:gd name="connsiteY3" fmla="*/ 8692 h 10076"/>
              <a:gd name="connsiteX4" fmla="*/ 9985 w 10074"/>
              <a:gd name="connsiteY4" fmla="*/ 1473 h 10076"/>
              <a:gd name="connsiteX5" fmla="*/ 9843 w 10074"/>
              <a:gd name="connsiteY5" fmla="*/ 1486 h 10076"/>
              <a:gd name="connsiteX6" fmla="*/ 9000 w 10074"/>
              <a:gd name="connsiteY6" fmla="*/ 205 h 10076"/>
              <a:gd name="connsiteX7" fmla="*/ 9000 w 10074"/>
              <a:gd name="connsiteY7" fmla="*/ 76 h 10076"/>
              <a:gd name="connsiteX8" fmla="*/ 890 w 10074"/>
              <a:gd name="connsiteY8" fmla="*/ 115 h 10076"/>
              <a:gd name="connsiteX9" fmla="*/ 118 w 10074"/>
              <a:gd name="connsiteY9" fmla="*/ 1615 h 10076"/>
              <a:gd name="connsiteX10" fmla="*/ 74 w 10074"/>
              <a:gd name="connsiteY10" fmla="*/ 1615 h 10076"/>
              <a:gd name="connsiteX11" fmla="*/ 127 w 10074"/>
              <a:gd name="connsiteY11" fmla="*/ 8808 h 10076"/>
              <a:gd name="connsiteX12" fmla="*/ 287 w 10074"/>
              <a:gd name="connsiteY12" fmla="*/ 8782 h 10076"/>
              <a:gd name="connsiteX13" fmla="*/ 1130 w 10074"/>
              <a:gd name="connsiteY13" fmla="*/ 9973 h 10076"/>
              <a:gd name="connsiteX14" fmla="*/ 1130 w 10074"/>
              <a:gd name="connsiteY14" fmla="*/ 10076 h 10076"/>
              <a:gd name="connsiteX15" fmla="*/ 9133 w 10074"/>
              <a:gd name="connsiteY15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290 w 10077"/>
              <a:gd name="connsiteY11" fmla="*/ 8782 h 10076"/>
              <a:gd name="connsiteX12" fmla="*/ 1133 w 10077"/>
              <a:gd name="connsiteY12" fmla="*/ 9973 h 10076"/>
              <a:gd name="connsiteX13" fmla="*/ 1133 w 10077"/>
              <a:gd name="connsiteY13" fmla="*/ 10076 h 10076"/>
              <a:gd name="connsiteX14" fmla="*/ 9136 w 10077"/>
              <a:gd name="connsiteY14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1133 w 10077"/>
              <a:gd name="connsiteY11" fmla="*/ 9973 h 10076"/>
              <a:gd name="connsiteX12" fmla="*/ 1133 w 10077"/>
              <a:gd name="connsiteY12" fmla="*/ 10076 h 10076"/>
              <a:gd name="connsiteX13" fmla="*/ 9136 w 10077"/>
              <a:gd name="connsiteY13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1133 w 10077"/>
              <a:gd name="connsiteY11" fmla="*/ 10076 h 10076"/>
              <a:gd name="connsiteX12" fmla="*/ 9136 w 10077"/>
              <a:gd name="connsiteY12" fmla="*/ 10050 h 10076"/>
              <a:gd name="connsiteX0" fmla="*/ 9181 w 10122"/>
              <a:gd name="connsiteY0" fmla="*/ 10017 h 10043"/>
              <a:gd name="connsiteX1" fmla="*/ 9173 w 10122"/>
              <a:gd name="connsiteY1" fmla="*/ 9823 h 10043"/>
              <a:gd name="connsiteX2" fmla="*/ 9962 w 10122"/>
              <a:gd name="connsiteY2" fmla="*/ 8646 h 10043"/>
              <a:gd name="connsiteX3" fmla="*/ 10122 w 10122"/>
              <a:gd name="connsiteY3" fmla="*/ 8659 h 10043"/>
              <a:gd name="connsiteX4" fmla="*/ 10033 w 10122"/>
              <a:gd name="connsiteY4" fmla="*/ 1440 h 10043"/>
              <a:gd name="connsiteX5" fmla="*/ 9891 w 10122"/>
              <a:gd name="connsiteY5" fmla="*/ 1453 h 10043"/>
              <a:gd name="connsiteX6" fmla="*/ 9048 w 10122"/>
              <a:gd name="connsiteY6" fmla="*/ 172 h 10043"/>
              <a:gd name="connsiteX7" fmla="*/ 9048 w 10122"/>
              <a:gd name="connsiteY7" fmla="*/ 43 h 10043"/>
              <a:gd name="connsiteX8" fmla="*/ 938 w 10122"/>
              <a:gd name="connsiteY8" fmla="*/ 82 h 10043"/>
              <a:gd name="connsiteX9" fmla="*/ 87 w 10122"/>
              <a:gd name="connsiteY9" fmla="*/ 1121 h 10043"/>
              <a:gd name="connsiteX10" fmla="*/ 175 w 10122"/>
              <a:gd name="connsiteY10" fmla="*/ 8775 h 10043"/>
              <a:gd name="connsiteX11" fmla="*/ 1178 w 10122"/>
              <a:gd name="connsiteY11" fmla="*/ 10043 h 10043"/>
              <a:gd name="connsiteX12" fmla="*/ 9181 w 10122"/>
              <a:gd name="connsiteY12" fmla="*/ 10017 h 10043"/>
              <a:gd name="connsiteX0" fmla="*/ 9655 w 10596"/>
              <a:gd name="connsiteY0" fmla="*/ 10017 h 10043"/>
              <a:gd name="connsiteX1" fmla="*/ 9647 w 10596"/>
              <a:gd name="connsiteY1" fmla="*/ 9823 h 10043"/>
              <a:gd name="connsiteX2" fmla="*/ 10436 w 10596"/>
              <a:gd name="connsiteY2" fmla="*/ 8646 h 10043"/>
              <a:gd name="connsiteX3" fmla="*/ 10596 w 10596"/>
              <a:gd name="connsiteY3" fmla="*/ 8659 h 10043"/>
              <a:gd name="connsiteX4" fmla="*/ 10507 w 10596"/>
              <a:gd name="connsiteY4" fmla="*/ 1440 h 10043"/>
              <a:gd name="connsiteX5" fmla="*/ 10365 w 10596"/>
              <a:gd name="connsiteY5" fmla="*/ 1453 h 10043"/>
              <a:gd name="connsiteX6" fmla="*/ 9522 w 10596"/>
              <a:gd name="connsiteY6" fmla="*/ 172 h 10043"/>
              <a:gd name="connsiteX7" fmla="*/ 9522 w 10596"/>
              <a:gd name="connsiteY7" fmla="*/ 43 h 10043"/>
              <a:gd name="connsiteX8" fmla="*/ 1412 w 10596"/>
              <a:gd name="connsiteY8" fmla="*/ 82 h 10043"/>
              <a:gd name="connsiteX9" fmla="*/ 561 w 10596"/>
              <a:gd name="connsiteY9" fmla="*/ 1121 h 10043"/>
              <a:gd name="connsiteX10" fmla="*/ 649 w 10596"/>
              <a:gd name="connsiteY10" fmla="*/ 8775 h 10043"/>
              <a:gd name="connsiteX11" fmla="*/ 1652 w 10596"/>
              <a:gd name="connsiteY11" fmla="*/ 10043 h 10043"/>
              <a:gd name="connsiteX12" fmla="*/ 9655 w 10596"/>
              <a:gd name="connsiteY12" fmla="*/ 10017 h 10043"/>
              <a:gd name="connsiteX0" fmla="*/ 9655 w 10596"/>
              <a:gd name="connsiteY0" fmla="*/ 10017 h 10043"/>
              <a:gd name="connsiteX1" fmla="*/ 9647 w 10596"/>
              <a:gd name="connsiteY1" fmla="*/ 9823 h 10043"/>
              <a:gd name="connsiteX2" fmla="*/ 10436 w 10596"/>
              <a:gd name="connsiteY2" fmla="*/ 8646 h 10043"/>
              <a:gd name="connsiteX3" fmla="*/ 10596 w 10596"/>
              <a:gd name="connsiteY3" fmla="*/ 8659 h 10043"/>
              <a:gd name="connsiteX4" fmla="*/ 10507 w 10596"/>
              <a:gd name="connsiteY4" fmla="*/ 1440 h 10043"/>
              <a:gd name="connsiteX5" fmla="*/ 10365 w 10596"/>
              <a:gd name="connsiteY5" fmla="*/ 1453 h 10043"/>
              <a:gd name="connsiteX6" fmla="*/ 9522 w 10596"/>
              <a:gd name="connsiteY6" fmla="*/ 172 h 10043"/>
              <a:gd name="connsiteX7" fmla="*/ 9522 w 10596"/>
              <a:gd name="connsiteY7" fmla="*/ 43 h 10043"/>
              <a:gd name="connsiteX8" fmla="*/ 1412 w 10596"/>
              <a:gd name="connsiteY8" fmla="*/ 82 h 10043"/>
              <a:gd name="connsiteX9" fmla="*/ 561 w 10596"/>
              <a:gd name="connsiteY9" fmla="*/ 1121 h 10043"/>
              <a:gd name="connsiteX10" fmla="*/ 649 w 10596"/>
              <a:gd name="connsiteY10" fmla="*/ 8775 h 10043"/>
              <a:gd name="connsiteX11" fmla="*/ 1652 w 10596"/>
              <a:gd name="connsiteY11" fmla="*/ 10043 h 10043"/>
              <a:gd name="connsiteX12" fmla="*/ 9655 w 10596"/>
              <a:gd name="connsiteY12" fmla="*/ 10017 h 10043"/>
              <a:gd name="connsiteX0" fmla="*/ 9131 w 10072"/>
              <a:gd name="connsiteY0" fmla="*/ 10017 h 10043"/>
              <a:gd name="connsiteX1" fmla="*/ 9123 w 10072"/>
              <a:gd name="connsiteY1" fmla="*/ 9823 h 10043"/>
              <a:gd name="connsiteX2" fmla="*/ 9912 w 10072"/>
              <a:gd name="connsiteY2" fmla="*/ 8646 h 10043"/>
              <a:gd name="connsiteX3" fmla="*/ 10072 w 10072"/>
              <a:gd name="connsiteY3" fmla="*/ 8659 h 10043"/>
              <a:gd name="connsiteX4" fmla="*/ 9983 w 10072"/>
              <a:gd name="connsiteY4" fmla="*/ 1440 h 10043"/>
              <a:gd name="connsiteX5" fmla="*/ 9841 w 10072"/>
              <a:gd name="connsiteY5" fmla="*/ 1453 h 10043"/>
              <a:gd name="connsiteX6" fmla="*/ 8998 w 10072"/>
              <a:gd name="connsiteY6" fmla="*/ 172 h 10043"/>
              <a:gd name="connsiteX7" fmla="*/ 8998 w 10072"/>
              <a:gd name="connsiteY7" fmla="*/ 43 h 10043"/>
              <a:gd name="connsiteX8" fmla="*/ 888 w 10072"/>
              <a:gd name="connsiteY8" fmla="*/ 82 h 10043"/>
              <a:gd name="connsiteX9" fmla="*/ 37 w 10072"/>
              <a:gd name="connsiteY9" fmla="*/ 1121 h 10043"/>
              <a:gd name="connsiteX10" fmla="*/ 125 w 10072"/>
              <a:gd name="connsiteY10" fmla="*/ 8775 h 10043"/>
              <a:gd name="connsiteX11" fmla="*/ 1128 w 10072"/>
              <a:gd name="connsiteY11" fmla="*/ 10043 h 10043"/>
              <a:gd name="connsiteX12" fmla="*/ 9131 w 10072"/>
              <a:gd name="connsiteY12" fmla="*/ 10017 h 10043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888 w 10072"/>
              <a:gd name="connsiteY8" fmla="*/ 39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888 w 10072"/>
              <a:gd name="connsiteY8" fmla="*/ 39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381 w 10072"/>
              <a:gd name="connsiteY8" fmla="*/ 108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216 w 10157"/>
              <a:gd name="connsiteY0" fmla="*/ 9974 h 10000"/>
              <a:gd name="connsiteX1" fmla="*/ 9208 w 10157"/>
              <a:gd name="connsiteY1" fmla="*/ 9780 h 10000"/>
              <a:gd name="connsiteX2" fmla="*/ 9997 w 10157"/>
              <a:gd name="connsiteY2" fmla="*/ 8603 h 10000"/>
              <a:gd name="connsiteX3" fmla="*/ 10157 w 10157"/>
              <a:gd name="connsiteY3" fmla="*/ 8616 h 10000"/>
              <a:gd name="connsiteX4" fmla="*/ 10068 w 10157"/>
              <a:gd name="connsiteY4" fmla="*/ 1397 h 10000"/>
              <a:gd name="connsiteX5" fmla="*/ 9926 w 10157"/>
              <a:gd name="connsiteY5" fmla="*/ 1410 h 10000"/>
              <a:gd name="connsiteX6" fmla="*/ 9083 w 10157"/>
              <a:gd name="connsiteY6" fmla="*/ 129 h 10000"/>
              <a:gd name="connsiteX7" fmla="*/ 9083 w 10157"/>
              <a:gd name="connsiteY7" fmla="*/ 0 h 10000"/>
              <a:gd name="connsiteX8" fmla="*/ 466 w 10157"/>
              <a:gd name="connsiteY8" fmla="*/ 108 h 10000"/>
              <a:gd name="connsiteX9" fmla="*/ 11 w 10157"/>
              <a:gd name="connsiteY9" fmla="*/ 778 h 10000"/>
              <a:gd name="connsiteX10" fmla="*/ 210 w 10157"/>
              <a:gd name="connsiteY10" fmla="*/ 8732 h 10000"/>
              <a:gd name="connsiteX11" fmla="*/ 1213 w 10157"/>
              <a:gd name="connsiteY11" fmla="*/ 10000 h 10000"/>
              <a:gd name="connsiteX12" fmla="*/ 9216 w 10157"/>
              <a:gd name="connsiteY12" fmla="*/ 9974 h 10000"/>
              <a:gd name="connsiteX0" fmla="*/ 9216 w 10157"/>
              <a:gd name="connsiteY0" fmla="*/ 9974 h 10000"/>
              <a:gd name="connsiteX1" fmla="*/ 9208 w 10157"/>
              <a:gd name="connsiteY1" fmla="*/ 9780 h 10000"/>
              <a:gd name="connsiteX2" fmla="*/ 9997 w 10157"/>
              <a:gd name="connsiteY2" fmla="*/ 8603 h 10000"/>
              <a:gd name="connsiteX3" fmla="*/ 10157 w 10157"/>
              <a:gd name="connsiteY3" fmla="*/ 8616 h 10000"/>
              <a:gd name="connsiteX4" fmla="*/ 10068 w 10157"/>
              <a:gd name="connsiteY4" fmla="*/ 1397 h 10000"/>
              <a:gd name="connsiteX5" fmla="*/ 9926 w 10157"/>
              <a:gd name="connsiteY5" fmla="*/ 1410 h 10000"/>
              <a:gd name="connsiteX6" fmla="*/ 9083 w 10157"/>
              <a:gd name="connsiteY6" fmla="*/ 129 h 10000"/>
              <a:gd name="connsiteX7" fmla="*/ 9083 w 10157"/>
              <a:gd name="connsiteY7" fmla="*/ 0 h 10000"/>
              <a:gd name="connsiteX8" fmla="*/ 466 w 10157"/>
              <a:gd name="connsiteY8" fmla="*/ 108 h 10000"/>
              <a:gd name="connsiteX9" fmla="*/ 11 w 10157"/>
              <a:gd name="connsiteY9" fmla="*/ 778 h 10000"/>
              <a:gd name="connsiteX10" fmla="*/ 210 w 10157"/>
              <a:gd name="connsiteY10" fmla="*/ 8732 h 10000"/>
              <a:gd name="connsiteX11" fmla="*/ 1213 w 10157"/>
              <a:gd name="connsiteY11" fmla="*/ 10000 h 10000"/>
              <a:gd name="connsiteX12" fmla="*/ 9216 w 10157"/>
              <a:gd name="connsiteY12" fmla="*/ 9974 h 10000"/>
              <a:gd name="connsiteX0" fmla="*/ 9216 w 10157"/>
              <a:gd name="connsiteY0" fmla="*/ 9987 h 10013"/>
              <a:gd name="connsiteX1" fmla="*/ 9208 w 10157"/>
              <a:gd name="connsiteY1" fmla="*/ 9793 h 10013"/>
              <a:gd name="connsiteX2" fmla="*/ 9997 w 10157"/>
              <a:gd name="connsiteY2" fmla="*/ 8616 h 10013"/>
              <a:gd name="connsiteX3" fmla="*/ 10157 w 10157"/>
              <a:gd name="connsiteY3" fmla="*/ 8629 h 10013"/>
              <a:gd name="connsiteX4" fmla="*/ 10068 w 10157"/>
              <a:gd name="connsiteY4" fmla="*/ 1410 h 10013"/>
              <a:gd name="connsiteX5" fmla="*/ 9926 w 10157"/>
              <a:gd name="connsiteY5" fmla="*/ 1423 h 10013"/>
              <a:gd name="connsiteX6" fmla="*/ 9083 w 10157"/>
              <a:gd name="connsiteY6" fmla="*/ 142 h 10013"/>
              <a:gd name="connsiteX7" fmla="*/ 9083 w 10157"/>
              <a:gd name="connsiteY7" fmla="*/ 13 h 10013"/>
              <a:gd name="connsiteX8" fmla="*/ 466 w 10157"/>
              <a:gd name="connsiteY8" fmla="*/ 29 h 10013"/>
              <a:gd name="connsiteX9" fmla="*/ 11 w 10157"/>
              <a:gd name="connsiteY9" fmla="*/ 791 h 10013"/>
              <a:gd name="connsiteX10" fmla="*/ 210 w 10157"/>
              <a:gd name="connsiteY10" fmla="*/ 8745 h 10013"/>
              <a:gd name="connsiteX11" fmla="*/ 1213 w 10157"/>
              <a:gd name="connsiteY11" fmla="*/ 10013 h 10013"/>
              <a:gd name="connsiteX12" fmla="*/ 9216 w 10157"/>
              <a:gd name="connsiteY12" fmla="*/ 9987 h 10013"/>
              <a:gd name="connsiteX0" fmla="*/ 9164 w 10105"/>
              <a:gd name="connsiteY0" fmla="*/ 9987 h 10013"/>
              <a:gd name="connsiteX1" fmla="*/ 9156 w 10105"/>
              <a:gd name="connsiteY1" fmla="*/ 9793 h 10013"/>
              <a:gd name="connsiteX2" fmla="*/ 9945 w 10105"/>
              <a:gd name="connsiteY2" fmla="*/ 8616 h 10013"/>
              <a:gd name="connsiteX3" fmla="*/ 10105 w 10105"/>
              <a:gd name="connsiteY3" fmla="*/ 8629 h 10013"/>
              <a:gd name="connsiteX4" fmla="*/ 10016 w 10105"/>
              <a:gd name="connsiteY4" fmla="*/ 1410 h 10013"/>
              <a:gd name="connsiteX5" fmla="*/ 9874 w 10105"/>
              <a:gd name="connsiteY5" fmla="*/ 1423 h 10013"/>
              <a:gd name="connsiteX6" fmla="*/ 9031 w 10105"/>
              <a:gd name="connsiteY6" fmla="*/ 142 h 10013"/>
              <a:gd name="connsiteX7" fmla="*/ 9031 w 10105"/>
              <a:gd name="connsiteY7" fmla="*/ 13 h 10013"/>
              <a:gd name="connsiteX8" fmla="*/ 414 w 10105"/>
              <a:gd name="connsiteY8" fmla="*/ 29 h 10013"/>
              <a:gd name="connsiteX9" fmla="*/ 22 w 10105"/>
              <a:gd name="connsiteY9" fmla="*/ 629 h 10013"/>
              <a:gd name="connsiteX10" fmla="*/ 158 w 10105"/>
              <a:gd name="connsiteY10" fmla="*/ 8745 h 10013"/>
              <a:gd name="connsiteX11" fmla="*/ 1161 w 10105"/>
              <a:gd name="connsiteY11" fmla="*/ 10013 h 10013"/>
              <a:gd name="connsiteX12" fmla="*/ 9164 w 10105"/>
              <a:gd name="connsiteY12" fmla="*/ 9987 h 10013"/>
              <a:gd name="connsiteX0" fmla="*/ 9164 w 10105"/>
              <a:gd name="connsiteY0" fmla="*/ 9987 h 10013"/>
              <a:gd name="connsiteX1" fmla="*/ 9156 w 10105"/>
              <a:gd name="connsiteY1" fmla="*/ 9793 h 10013"/>
              <a:gd name="connsiteX2" fmla="*/ 9945 w 10105"/>
              <a:gd name="connsiteY2" fmla="*/ 8616 h 10013"/>
              <a:gd name="connsiteX3" fmla="*/ 10105 w 10105"/>
              <a:gd name="connsiteY3" fmla="*/ 8629 h 10013"/>
              <a:gd name="connsiteX4" fmla="*/ 10016 w 10105"/>
              <a:gd name="connsiteY4" fmla="*/ 1410 h 10013"/>
              <a:gd name="connsiteX5" fmla="*/ 9874 w 10105"/>
              <a:gd name="connsiteY5" fmla="*/ 1423 h 10013"/>
              <a:gd name="connsiteX6" fmla="*/ 9031 w 10105"/>
              <a:gd name="connsiteY6" fmla="*/ 142 h 10013"/>
              <a:gd name="connsiteX7" fmla="*/ 9031 w 10105"/>
              <a:gd name="connsiteY7" fmla="*/ 13 h 10013"/>
              <a:gd name="connsiteX8" fmla="*/ 414 w 10105"/>
              <a:gd name="connsiteY8" fmla="*/ 29 h 10013"/>
              <a:gd name="connsiteX9" fmla="*/ 22 w 10105"/>
              <a:gd name="connsiteY9" fmla="*/ 629 h 10013"/>
              <a:gd name="connsiteX10" fmla="*/ 158 w 10105"/>
              <a:gd name="connsiteY10" fmla="*/ 8745 h 10013"/>
              <a:gd name="connsiteX11" fmla="*/ 1161 w 10105"/>
              <a:gd name="connsiteY11" fmla="*/ 10013 h 10013"/>
              <a:gd name="connsiteX12" fmla="*/ 9164 w 10105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243 w 10184"/>
              <a:gd name="connsiteY0" fmla="*/ 9987 h 10134"/>
              <a:gd name="connsiteX1" fmla="*/ 9235 w 10184"/>
              <a:gd name="connsiteY1" fmla="*/ 9793 h 10134"/>
              <a:gd name="connsiteX2" fmla="*/ 10024 w 10184"/>
              <a:gd name="connsiteY2" fmla="*/ 8616 h 10134"/>
              <a:gd name="connsiteX3" fmla="*/ 10184 w 10184"/>
              <a:gd name="connsiteY3" fmla="*/ 8629 h 10134"/>
              <a:gd name="connsiteX4" fmla="*/ 10095 w 10184"/>
              <a:gd name="connsiteY4" fmla="*/ 1410 h 10134"/>
              <a:gd name="connsiteX5" fmla="*/ 9953 w 10184"/>
              <a:gd name="connsiteY5" fmla="*/ 1423 h 10134"/>
              <a:gd name="connsiteX6" fmla="*/ 9110 w 10184"/>
              <a:gd name="connsiteY6" fmla="*/ 142 h 10134"/>
              <a:gd name="connsiteX7" fmla="*/ 9110 w 10184"/>
              <a:gd name="connsiteY7" fmla="*/ 13 h 10134"/>
              <a:gd name="connsiteX8" fmla="*/ 613 w 10184"/>
              <a:gd name="connsiteY8" fmla="*/ 29 h 10134"/>
              <a:gd name="connsiteX9" fmla="*/ 92 w 10184"/>
              <a:gd name="connsiteY9" fmla="*/ 803 h 10134"/>
              <a:gd name="connsiteX10" fmla="*/ 93 w 10184"/>
              <a:gd name="connsiteY10" fmla="*/ 9253 h 10134"/>
              <a:gd name="connsiteX11" fmla="*/ 1240 w 10184"/>
              <a:gd name="connsiteY11" fmla="*/ 10013 h 10134"/>
              <a:gd name="connsiteX12" fmla="*/ 9243 w 10184"/>
              <a:gd name="connsiteY12" fmla="*/ 9987 h 10134"/>
              <a:gd name="connsiteX0" fmla="*/ 9243 w 10184"/>
              <a:gd name="connsiteY0" fmla="*/ 9987 h 10134"/>
              <a:gd name="connsiteX1" fmla="*/ 9235 w 10184"/>
              <a:gd name="connsiteY1" fmla="*/ 9793 h 10134"/>
              <a:gd name="connsiteX2" fmla="*/ 10024 w 10184"/>
              <a:gd name="connsiteY2" fmla="*/ 8616 h 10134"/>
              <a:gd name="connsiteX3" fmla="*/ 10184 w 10184"/>
              <a:gd name="connsiteY3" fmla="*/ 8629 h 10134"/>
              <a:gd name="connsiteX4" fmla="*/ 10095 w 10184"/>
              <a:gd name="connsiteY4" fmla="*/ 1410 h 10134"/>
              <a:gd name="connsiteX5" fmla="*/ 9953 w 10184"/>
              <a:gd name="connsiteY5" fmla="*/ 1423 h 10134"/>
              <a:gd name="connsiteX6" fmla="*/ 9110 w 10184"/>
              <a:gd name="connsiteY6" fmla="*/ 142 h 10134"/>
              <a:gd name="connsiteX7" fmla="*/ 9110 w 10184"/>
              <a:gd name="connsiteY7" fmla="*/ 13 h 10134"/>
              <a:gd name="connsiteX8" fmla="*/ 613 w 10184"/>
              <a:gd name="connsiteY8" fmla="*/ 29 h 10134"/>
              <a:gd name="connsiteX9" fmla="*/ 92 w 10184"/>
              <a:gd name="connsiteY9" fmla="*/ 803 h 10134"/>
              <a:gd name="connsiteX10" fmla="*/ 93 w 10184"/>
              <a:gd name="connsiteY10" fmla="*/ 9253 h 10134"/>
              <a:gd name="connsiteX11" fmla="*/ 1240 w 10184"/>
              <a:gd name="connsiteY11" fmla="*/ 10013 h 10134"/>
              <a:gd name="connsiteX12" fmla="*/ 9243 w 10184"/>
              <a:gd name="connsiteY12" fmla="*/ 9987 h 10134"/>
              <a:gd name="connsiteX0" fmla="*/ 9243 w 10184"/>
              <a:gd name="connsiteY0" fmla="*/ 9987 h 10013"/>
              <a:gd name="connsiteX1" fmla="*/ 9235 w 10184"/>
              <a:gd name="connsiteY1" fmla="*/ 9793 h 10013"/>
              <a:gd name="connsiteX2" fmla="*/ 10024 w 10184"/>
              <a:gd name="connsiteY2" fmla="*/ 8616 h 10013"/>
              <a:gd name="connsiteX3" fmla="*/ 10184 w 10184"/>
              <a:gd name="connsiteY3" fmla="*/ 8629 h 10013"/>
              <a:gd name="connsiteX4" fmla="*/ 10095 w 10184"/>
              <a:gd name="connsiteY4" fmla="*/ 1410 h 10013"/>
              <a:gd name="connsiteX5" fmla="*/ 9953 w 10184"/>
              <a:gd name="connsiteY5" fmla="*/ 1423 h 10013"/>
              <a:gd name="connsiteX6" fmla="*/ 9110 w 10184"/>
              <a:gd name="connsiteY6" fmla="*/ 142 h 10013"/>
              <a:gd name="connsiteX7" fmla="*/ 9110 w 10184"/>
              <a:gd name="connsiteY7" fmla="*/ 13 h 10013"/>
              <a:gd name="connsiteX8" fmla="*/ 613 w 10184"/>
              <a:gd name="connsiteY8" fmla="*/ 29 h 10013"/>
              <a:gd name="connsiteX9" fmla="*/ 92 w 10184"/>
              <a:gd name="connsiteY9" fmla="*/ 803 h 10013"/>
              <a:gd name="connsiteX10" fmla="*/ 93 w 10184"/>
              <a:gd name="connsiteY10" fmla="*/ 9253 h 10013"/>
              <a:gd name="connsiteX11" fmla="*/ 1240 w 10184"/>
              <a:gd name="connsiteY11" fmla="*/ 10013 h 10013"/>
              <a:gd name="connsiteX12" fmla="*/ 9243 w 10184"/>
              <a:gd name="connsiteY12" fmla="*/ 9987 h 10013"/>
              <a:gd name="connsiteX0" fmla="*/ 9355 w 10296"/>
              <a:gd name="connsiteY0" fmla="*/ 9987 h 10079"/>
              <a:gd name="connsiteX1" fmla="*/ 9347 w 10296"/>
              <a:gd name="connsiteY1" fmla="*/ 9793 h 10079"/>
              <a:gd name="connsiteX2" fmla="*/ 10136 w 10296"/>
              <a:gd name="connsiteY2" fmla="*/ 8616 h 10079"/>
              <a:gd name="connsiteX3" fmla="*/ 10296 w 10296"/>
              <a:gd name="connsiteY3" fmla="*/ 8629 h 10079"/>
              <a:gd name="connsiteX4" fmla="*/ 10207 w 10296"/>
              <a:gd name="connsiteY4" fmla="*/ 1410 h 10079"/>
              <a:gd name="connsiteX5" fmla="*/ 10065 w 10296"/>
              <a:gd name="connsiteY5" fmla="*/ 1423 h 10079"/>
              <a:gd name="connsiteX6" fmla="*/ 9222 w 10296"/>
              <a:gd name="connsiteY6" fmla="*/ 142 h 10079"/>
              <a:gd name="connsiteX7" fmla="*/ 9222 w 10296"/>
              <a:gd name="connsiteY7" fmla="*/ 13 h 10079"/>
              <a:gd name="connsiteX8" fmla="*/ 725 w 10296"/>
              <a:gd name="connsiteY8" fmla="*/ 29 h 10079"/>
              <a:gd name="connsiteX9" fmla="*/ 204 w 10296"/>
              <a:gd name="connsiteY9" fmla="*/ 803 h 10079"/>
              <a:gd name="connsiteX10" fmla="*/ 205 w 10296"/>
              <a:gd name="connsiteY10" fmla="*/ 9253 h 10079"/>
              <a:gd name="connsiteX11" fmla="*/ 760 w 10296"/>
              <a:gd name="connsiteY11" fmla="*/ 10079 h 10079"/>
              <a:gd name="connsiteX12" fmla="*/ 9355 w 10296"/>
              <a:gd name="connsiteY12" fmla="*/ 9987 h 10079"/>
              <a:gd name="connsiteX0" fmla="*/ 9361 w 10302"/>
              <a:gd name="connsiteY0" fmla="*/ 9987 h 10079"/>
              <a:gd name="connsiteX1" fmla="*/ 9353 w 10302"/>
              <a:gd name="connsiteY1" fmla="*/ 9793 h 10079"/>
              <a:gd name="connsiteX2" fmla="*/ 10142 w 10302"/>
              <a:gd name="connsiteY2" fmla="*/ 8616 h 10079"/>
              <a:gd name="connsiteX3" fmla="*/ 10302 w 10302"/>
              <a:gd name="connsiteY3" fmla="*/ 8629 h 10079"/>
              <a:gd name="connsiteX4" fmla="*/ 10213 w 10302"/>
              <a:gd name="connsiteY4" fmla="*/ 1410 h 10079"/>
              <a:gd name="connsiteX5" fmla="*/ 10071 w 10302"/>
              <a:gd name="connsiteY5" fmla="*/ 1423 h 10079"/>
              <a:gd name="connsiteX6" fmla="*/ 9228 w 10302"/>
              <a:gd name="connsiteY6" fmla="*/ 142 h 10079"/>
              <a:gd name="connsiteX7" fmla="*/ 9228 w 10302"/>
              <a:gd name="connsiteY7" fmla="*/ 13 h 10079"/>
              <a:gd name="connsiteX8" fmla="*/ 731 w 10302"/>
              <a:gd name="connsiteY8" fmla="*/ 29 h 10079"/>
              <a:gd name="connsiteX9" fmla="*/ 210 w 10302"/>
              <a:gd name="connsiteY9" fmla="*/ 803 h 10079"/>
              <a:gd name="connsiteX10" fmla="*/ 211 w 10302"/>
              <a:gd name="connsiteY10" fmla="*/ 9253 h 10079"/>
              <a:gd name="connsiteX11" fmla="*/ 766 w 10302"/>
              <a:gd name="connsiteY11" fmla="*/ 10079 h 10079"/>
              <a:gd name="connsiteX12" fmla="*/ 9361 w 10302"/>
              <a:gd name="connsiteY12" fmla="*/ 9987 h 10079"/>
              <a:gd name="connsiteX0" fmla="*/ 9361 w 10302"/>
              <a:gd name="connsiteY0" fmla="*/ 9987 h 10079"/>
              <a:gd name="connsiteX1" fmla="*/ 9353 w 10302"/>
              <a:gd name="connsiteY1" fmla="*/ 9793 h 10079"/>
              <a:gd name="connsiteX2" fmla="*/ 10142 w 10302"/>
              <a:gd name="connsiteY2" fmla="*/ 8616 h 10079"/>
              <a:gd name="connsiteX3" fmla="*/ 10302 w 10302"/>
              <a:gd name="connsiteY3" fmla="*/ 8629 h 10079"/>
              <a:gd name="connsiteX4" fmla="*/ 10213 w 10302"/>
              <a:gd name="connsiteY4" fmla="*/ 1410 h 10079"/>
              <a:gd name="connsiteX5" fmla="*/ 10071 w 10302"/>
              <a:gd name="connsiteY5" fmla="*/ 1423 h 10079"/>
              <a:gd name="connsiteX6" fmla="*/ 9228 w 10302"/>
              <a:gd name="connsiteY6" fmla="*/ 142 h 10079"/>
              <a:gd name="connsiteX7" fmla="*/ 9228 w 10302"/>
              <a:gd name="connsiteY7" fmla="*/ 13 h 10079"/>
              <a:gd name="connsiteX8" fmla="*/ 731 w 10302"/>
              <a:gd name="connsiteY8" fmla="*/ 29 h 10079"/>
              <a:gd name="connsiteX9" fmla="*/ 210 w 10302"/>
              <a:gd name="connsiteY9" fmla="*/ 803 h 10079"/>
              <a:gd name="connsiteX10" fmla="*/ 211 w 10302"/>
              <a:gd name="connsiteY10" fmla="*/ 9253 h 10079"/>
              <a:gd name="connsiteX11" fmla="*/ 766 w 10302"/>
              <a:gd name="connsiteY11" fmla="*/ 10079 h 10079"/>
              <a:gd name="connsiteX12" fmla="*/ 9361 w 10302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1 w 10182"/>
              <a:gd name="connsiteY0" fmla="*/ 9987 h 10079"/>
              <a:gd name="connsiteX1" fmla="*/ 9233 w 10182"/>
              <a:gd name="connsiteY1" fmla="*/ 9793 h 10079"/>
              <a:gd name="connsiteX2" fmla="*/ 10022 w 10182"/>
              <a:gd name="connsiteY2" fmla="*/ 8616 h 10079"/>
              <a:gd name="connsiteX3" fmla="*/ 10182 w 10182"/>
              <a:gd name="connsiteY3" fmla="*/ 8629 h 10079"/>
              <a:gd name="connsiteX4" fmla="*/ 10093 w 10182"/>
              <a:gd name="connsiteY4" fmla="*/ 1410 h 10079"/>
              <a:gd name="connsiteX5" fmla="*/ 9951 w 10182"/>
              <a:gd name="connsiteY5" fmla="*/ 1423 h 10079"/>
              <a:gd name="connsiteX6" fmla="*/ 9108 w 10182"/>
              <a:gd name="connsiteY6" fmla="*/ 142 h 10079"/>
              <a:gd name="connsiteX7" fmla="*/ 9108 w 10182"/>
              <a:gd name="connsiteY7" fmla="*/ 13 h 10079"/>
              <a:gd name="connsiteX8" fmla="*/ 611 w 10182"/>
              <a:gd name="connsiteY8" fmla="*/ 29 h 10079"/>
              <a:gd name="connsiteX9" fmla="*/ 90 w 10182"/>
              <a:gd name="connsiteY9" fmla="*/ 803 h 10079"/>
              <a:gd name="connsiteX10" fmla="*/ 95 w 10182"/>
              <a:gd name="connsiteY10" fmla="*/ 9281 h 10079"/>
              <a:gd name="connsiteX11" fmla="*/ 646 w 10182"/>
              <a:gd name="connsiteY11" fmla="*/ 10079 h 10079"/>
              <a:gd name="connsiteX12" fmla="*/ 9241 w 10182"/>
              <a:gd name="connsiteY12" fmla="*/ 9987 h 10079"/>
              <a:gd name="connsiteX0" fmla="*/ 9241 w 10182"/>
              <a:gd name="connsiteY0" fmla="*/ 9987 h 10079"/>
              <a:gd name="connsiteX1" fmla="*/ 9233 w 10182"/>
              <a:gd name="connsiteY1" fmla="*/ 9793 h 10079"/>
              <a:gd name="connsiteX2" fmla="*/ 10022 w 10182"/>
              <a:gd name="connsiteY2" fmla="*/ 8616 h 10079"/>
              <a:gd name="connsiteX3" fmla="*/ 10182 w 10182"/>
              <a:gd name="connsiteY3" fmla="*/ 8629 h 10079"/>
              <a:gd name="connsiteX4" fmla="*/ 10093 w 10182"/>
              <a:gd name="connsiteY4" fmla="*/ 1410 h 10079"/>
              <a:gd name="connsiteX5" fmla="*/ 9951 w 10182"/>
              <a:gd name="connsiteY5" fmla="*/ 1423 h 10079"/>
              <a:gd name="connsiteX6" fmla="*/ 9108 w 10182"/>
              <a:gd name="connsiteY6" fmla="*/ 142 h 10079"/>
              <a:gd name="connsiteX7" fmla="*/ 9108 w 10182"/>
              <a:gd name="connsiteY7" fmla="*/ 13 h 10079"/>
              <a:gd name="connsiteX8" fmla="*/ 611 w 10182"/>
              <a:gd name="connsiteY8" fmla="*/ 29 h 10079"/>
              <a:gd name="connsiteX9" fmla="*/ 90 w 10182"/>
              <a:gd name="connsiteY9" fmla="*/ 803 h 10079"/>
              <a:gd name="connsiteX10" fmla="*/ 95 w 10182"/>
              <a:gd name="connsiteY10" fmla="*/ 9281 h 10079"/>
              <a:gd name="connsiteX11" fmla="*/ 646 w 10182"/>
              <a:gd name="connsiteY11" fmla="*/ 10079 h 10079"/>
              <a:gd name="connsiteX12" fmla="*/ 9241 w 10182"/>
              <a:gd name="connsiteY12" fmla="*/ 9987 h 10079"/>
              <a:gd name="connsiteX0" fmla="*/ 9243 w 10184"/>
              <a:gd name="connsiteY0" fmla="*/ 9987 h 10079"/>
              <a:gd name="connsiteX1" fmla="*/ 9235 w 10184"/>
              <a:gd name="connsiteY1" fmla="*/ 9793 h 10079"/>
              <a:gd name="connsiteX2" fmla="*/ 10024 w 10184"/>
              <a:gd name="connsiteY2" fmla="*/ 8616 h 10079"/>
              <a:gd name="connsiteX3" fmla="*/ 10184 w 10184"/>
              <a:gd name="connsiteY3" fmla="*/ 8629 h 10079"/>
              <a:gd name="connsiteX4" fmla="*/ 10095 w 10184"/>
              <a:gd name="connsiteY4" fmla="*/ 1410 h 10079"/>
              <a:gd name="connsiteX5" fmla="*/ 9953 w 10184"/>
              <a:gd name="connsiteY5" fmla="*/ 1423 h 10079"/>
              <a:gd name="connsiteX6" fmla="*/ 9110 w 10184"/>
              <a:gd name="connsiteY6" fmla="*/ 142 h 10079"/>
              <a:gd name="connsiteX7" fmla="*/ 9110 w 10184"/>
              <a:gd name="connsiteY7" fmla="*/ 13 h 10079"/>
              <a:gd name="connsiteX8" fmla="*/ 613 w 10184"/>
              <a:gd name="connsiteY8" fmla="*/ 29 h 10079"/>
              <a:gd name="connsiteX9" fmla="*/ 92 w 10184"/>
              <a:gd name="connsiteY9" fmla="*/ 803 h 10079"/>
              <a:gd name="connsiteX10" fmla="*/ 93 w 10184"/>
              <a:gd name="connsiteY10" fmla="*/ 9281 h 10079"/>
              <a:gd name="connsiteX11" fmla="*/ 648 w 10184"/>
              <a:gd name="connsiteY11" fmla="*/ 10079 h 10079"/>
              <a:gd name="connsiteX12" fmla="*/ 9243 w 10184"/>
              <a:gd name="connsiteY12" fmla="*/ 9987 h 10079"/>
              <a:gd name="connsiteX0" fmla="*/ 9243 w 10184"/>
              <a:gd name="connsiteY0" fmla="*/ 9987 h 10079"/>
              <a:gd name="connsiteX1" fmla="*/ 9235 w 10184"/>
              <a:gd name="connsiteY1" fmla="*/ 9793 h 10079"/>
              <a:gd name="connsiteX2" fmla="*/ 10024 w 10184"/>
              <a:gd name="connsiteY2" fmla="*/ 8616 h 10079"/>
              <a:gd name="connsiteX3" fmla="*/ 10184 w 10184"/>
              <a:gd name="connsiteY3" fmla="*/ 8629 h 10079"/>
              <a:gd name="connsiteX4" fmla="*/ 10095 w 10184"/>
              <a:gd name="connsiteY4" fmla="*/ 1410 h 10079"/>
              <a:gd name="connsiteX5" fmla="*/ 9953 w 10184"/>
              <a:gd name="connsiteY5" fmla="*/ 1423 h 10079"/>
              <a:gd name="connsiteX6" fmla="*/ 9110 w 10184"/>
              <a:gd name="connsiteY6" fmla="*/ 142 h 10079"/>
              <a:gd name="connsiteX7" fmla="*/ 9110 w 10184"/>
              <a:gd name="connsiteY7" fmla="*/ 13 h 10079"/>
              <a:gd name="connsiteX8" fmla="*/ 613 w 10184"/>
              <a:gd name="connsiteY8" fmla="*/ 29 h 10079"/>
              <a:gd name="connsiteX9" fmla="*/ 92 w 10184"/>
              <a:gd name="connsiteY9" fmla="*/ 803 h 10079"/>
              <a:gd name="connsiteX10" fmla="*/ 93 w 10184"/>
              <a:gd name="connsiteY10" fmla="*/ 9281 h 10079"/>
              <a:gd name="connsiteX11" fmla="*/ 648 w 10184"/>
              <a:gd name="connsiteY11" fmla="*/ 10079 h 10079"/>
              <a:gd name="connsiteX12" fmla="*/ 9243 w 10184"/>
              <a:gd name="connsiteY12" fmla="*/ 9987 h 10079"/>
              <a:gd name="connsiteX0" fmla="*/ 9151 w 10092"/>
              <a:gd name="connsiteY0" fmla="*/ 9987 h 10079"/>
              <a:gd name="connsiteX1" fmla="*/ 9143 w 10092"/>
              <a:gd name="connsiteY1" fmla="*/ 9793 h 10079"/>
              <a:gd name="connsiteX2" fmla="*/ 9932 w 10092"/>
              <a:gd name="connsiteY2" fmla="*/ 8616 h 10079"/>
              <a:gd name="connsiteX3" fmla="*/ 10092 w 10092"/>
              <a:gd name="connsiteY3" fmla="*/ 8629 h 10079"/>
              <a:gd name="connsiteX4" fmla="*/ 10003 w 10092"/>
              <a:gd name="connsiteY4" fmla="*/ 1410 h 10079"/>
              <a:gd name="connsiteX5" fmla="*/ 9861 w 10092"/>
              <a:gd name="connsiteY5" fmla="*/ 1423 h 10079"/>
              <a:gd name="connsiteX6" fmla="*/ 9018 w 10092"/>
              <a:gd name="connsiteY6" fmla="*/ 142 h 10079"/>
              <a:gd name="connsiteX7" fmla="*/ 9018 w 10092"/>
              <a:gd name="connsiteY7" fmla="*/ 13 h 10079"/>
              <a:gd name="connsiteX8" fmla="*/ 521 w 10092"/>
              <a:gd name="connsiteY8" fmla="*/ 29 h 10079"/>
              <a:gd name="connsiteX9" fmla="*/ 0 w 10092"/>
              <a:gd name="connsiteY9" fmla="*/ 803 h 10079"/>
              <a:gd name="connsiteX10" fmla="*/ 1 w 10092"/>
              <a:gd name="connsiteY10" fmla="*/ 9281 h 10079"/>
              <a:gd name="connsiteX11" fmla="*/ 556 w 10092"/>
              <a:gd name="connsiteY11" fmla="*/ 10079 h 10079"/>
              <a:gd name="connsiteX12" fmla="*/ 9151 w 10092"/>
              <a:gd name="connsiteY12" fmla="*/ 9987 h 10079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9861 w 10092"/>
              <a:gd name="connsiteY4" fmla="*/ 1517 h 10173"/>
              <a:gd name="connsiteX5" fmla="*/ 9018 w 10092"/>
              <a:gd name="connsiteY5" fmla="*/ 107 h 10173"/>
              <a:gd name="connsiteX6" fmla="*/ 521 w 10092"/>
              <a:gd name="connsiteY6" fmla="*/ 123 h 10173"/>
              <a:gd name="connsiteX7" fmla="*/ 0 w 10092"/>
              <a:gd name="connsiteY7" fmla="*/ 897 h 10173"/>
              <a:gd name="connsiteX8" fmla="*/ 1 w 10092"/>
              <a:gd name="connsiteY8" fmla="*/ 9375 h 10173"/>
              <a:gd name="connsiteX9" fmla="*/ 556 w 10092"/>
              <a:gd name="connsiteY9" fmla="*/ 10173 h 10173"/>
              <a:gd name="connsiteX10" fmla="*/ 9151 w 10092"/>
              <a:gd name="connsiteY10" fmla="*/ 10081 h 10173"/>
              <a:gd name="connsiteX0" fmla="*/ 9151 w 10273"/>
              <a:gd name="connsiteY0" fmla="*/ 10062 h 10154"/>
              <a:gd name="connsiteX1" fmla="*/ 9143 w 10273"/>
              <a:gd name="connsiteY1" fmla="*/ 9868 h 10154"/>
              <a:gd name="connsiteX2" fmla="*/ 9932 w 10273"/>
              <a:gd name="connsiteY2" fmla="*/ 8691 h 10154"/>
              <a:gd name="connsiteX3" fmla="*/ 10092 w 10273"/>
              <a:gd name="connsiteY3" fmla="*/ 8704 h 10154"/>
              <a:gd name="connsiteX4" fmla="*/ 9861 w 10273"/>
              <a:gd name="connsiteY4" fmla="*/ 1498 h 10154"/>
              <a:gd name="connsiteX5" fmla="*/ 9532 w 10273"/>
              <a:gd name="connsiteY5" fmla="*/ 116 h 10154"/>
              <a:gd name="connsiteX6" fmla="*/ 521 w 10273"/>
              <a:gd name="connsiteY6" fmla="*/ 104 h 10154"/>
              <a:gd name="connsiteX7" fmla="*/ 0 w 10273"/>
              <a:gd name="connsiteY7" fmla="*/ 878 h 10154"/>
              <a:gd name="connsiteX8" fmla="*/ 1 w 10273"/>
              <a:gd name="connsiteY8" fmla="*/ 9356 h 10154"/>
              <a:gd name="connsiteX9" fmla="*/ 556 w 10273"/>
              <a:gd name="connsiteY9" fmla="*/ 10154 h 10154"/>
              <a:gd name="connsiteX10" fmla="*/ 9151 w 10273"/>
              <a:gd name="connsiteY10" fmla="*/ 10062 h 10154"/>
              <a:gd name="connsiteX0" fmla="*/ 9151 w 10092"/>
              <a:gd name="connsiteY0" fmla="*/ 10062 h 10154"/>
              <a:gd name="connsiteX1" fmla="*/ 9143 w 10092"/>
              <a:gd name="connsiteY1" fmla="*/ 9868 h 10154"/>
              <a:gd name="connsiteX2" fmla="*/ 9932 w 10092"/>
              <a:gd name="connsiteY2" fmla="*/ 8691 h 10154"/>
              <a:gd name="connsiteX3" fmla="*/ 10092 w 10092"/>
              <a:gd name="connsiteY3" fmla="*/ 8704 h 10154"/>
              <a:gd name="connsiteX4" fmla="*/ 9861 w 10092"/>
              <a:gd name="connsiteY4" fmla="*/ 1498 h 10154"/>
              <a:gd name="connsiteX5" fmla="*/ 9532 w 10092"/>
              <a:gd name="connsiteY5" fmla="*/ 116 h 10154"/>
              <a:gd name="connsiteX6" fmla="*/ 521 w 10092"/>
              <a:gd name="connsiteY6" fmla="*/ 104 h 10154"/>
              <a:gd name="connsiteX7" fmla="*/ 0 w 10092"/>
              <a:gd name="connsiteY7" fmla="*/ 878 h 10154"/>
              <a:gd name="connsiteX8" fmla="*/ 1 w 10092"/>
              <a:gd name="connsiteY8" fmla="*/ 9356 h 10154"/>
              <a:gd name="connsiteX9" fmla="*/ 556 w 10092"/>
              <a:gd name="connsiteY9" fmla="*/ 10154 h 10154"/>
              <a:gd name="connsiteX10" fmla="*/ 9151 w 10092"/>
              <a:gd name="connsiteY10" fmla="*/ 10062 h 10154"/>
              <a:gd name="connsiteX0" fmla="*/ 9151 w 10127"/>
              <a:gd name="connsiteY0" fmla="*/ 10052 h 10144"/>
              <a:gd name="connsiteX1" fmla="*/ 9143 w 10127"/>
              <a:gd name="connsiteY1" fmla="*/ 9858 h 10144"/>
              <a:gd name="connsiteX2" fmla="*/ 9932 w 10127"/>
              <a:gd name="connsiteY2" fmla="*/ 8681 h 10144"/>
              <a:gd name="connsiteX3" fmla="*/ 10092 w 10127"/>
              <a:gd name="connsiteY3" fmla="*/ 8694 h 10144"/>
              <a:gd name="connsiteX4" fmla="*/ 9861 w 10127"/>
              <a:gd name="connsiteY4" fmla="*/ 1488 h 10144"/>
              <a:gd name="connsiteX5" fmla="*/ 10075 w 10127"/>
              <a:gd name="connsiteY5" fmla="*/ 120 h 10144"/>
              <a:gd name="connsiteX6" fmla="*/ 521 w 10127"/>
              <a:gd name="connsiteY6" fmla="*/ 94 h 10144"/>
              <a:gd name="connsiteX7" fmla="*/ 0 w 10127"/>
              <a:gd name="connsiteY7" fmla="*/ 868 h 10144"/>
              <a:gd name="connsiteX8" fmla="*/ 1 w 10127"/>
              <a:gd name="connsiteY8" fmla="*/ 9346 h 10144"/>
              <a:gd name="connsiteX9" fmla="*/ 556 w 10127"/>
              <a:gd name="connsiteY9" fmla="*/ 10144 h 10144"/>
              <a:gd name="connsiteX10" fmla="*/ 9151 w 10127"/>
              <a:gd name="connsiteY10" fmla="*/ 10052 h 10144"/>
              <a:gd name="connsiteX0" fmla="*/ 9151 w 10092"/>
              <a:gd name="connsiteY0" fmla="*/ 10066 h 10158"/>
              <a:gd name="connsiteX1" fmla="*/ 9143 w 10092"/>
              <a:gd name="connsiteY1" fmla="*/ 9872 h 10158"/>
              <a:gd name="connsiteX2" fmla="*/ 9932 w 10092"/>
              <a:gd name="connsiteY2" fmla="*/ 8695 h 10158"/>
              <a:gd name="connsiteX3" fmla="*/ 10092 w 10092"/>
              <a:gd name="connsiteY3" fmla="*/ 8708 h 10158"/>
              <a:gd name="connsiteX4" fmla="*/ 9861 w 10092"/>
              <a:gd name="connsiteY4" fmla="*/ 1502 h 10158"/>
              <a:gd name="connsiteX5" fmla="*/ 9522 w 10092"/>
              <a:gd name="connsiteY5" fmla="*/ 113 h 10158"/>
              <a:gd name="connsiteX6" fmla="*/ 521 w 10092"/>
              <a:gd name="connsiteY6" fmla="*/ 108 h 10158"/>
              <a:gd name="connsiteX7" fmla="*/ 0 w 10092"/>
              <a:gd name="connsiteY7" fmla="*/ 882 h 10158"/>
              <a:gd name="connsiteX8" fmla="*/ 1 w 10092"/>
              <a:gd name="connsiteY8" fmla="*/ 9360 h 10158"/>
              <a:gd name="connsiteX9" fmla="*/ 556 w 10092"/>
              <a:gd name="connsiteY9" fmla="*/ 10158 h 10158"/>
              <a:gd name="connsiteX10" fmla="*/ 9151 w 10092"/>
              <a:gd name="connsiteY10" fmla="*/ 10066 h 10158"/>
              <a:gd name="connsiteX0" fmla="*/ 9151 w 10092"/>
              <a:gd name="connsiteY0" fmla="*/ 10066 h 10158"/>
              <a:gd name="connsiteX1" fmla="*/ 9143 w 10092"/>
              <a:gd name="connsiteY1" fmla="*/ 9872 h 10158"/>
              <a:gd name="connsiteX2" fmla="*/ 9932 w 10092"/>
              <a:gd name="connsiteY2" fmla="*/ 8695 h 10158"/>
              <a:gd name="connsiteX3" fmla="*/ 10092 w 10092"/>
              <a:gd name="connsiteY3" fmla="*/ 8708 h 10158"/>
              <a:gd name="connsiteX4" fmla="*/ 9538 w 10092"/>
              <a:gd name="connsiteY4" fmla="*/ 918 h 10158"/>
              <a:gd name="connsiteX5" fmla="*/ 9522 w 10092"/>
              <a:gd name="connsiteY5" fmla="*/ 113 h 10158"/>
              <a:gd name="connsiteX6" fmla="*/ 521 w 10092"/>
              <a:gd name="connsiteY6" fmla="*/ 108 h 10158"/>
              <a:gd name="connsiteX7" fmla="*/ 0 w 10092"/>
              <a:gd name="connsiteY7" fmla="*/ 882 h 10158"/>
              <a:gd name="connsiteX8" fmla="*/ 1 w 10092"/>
              <a:gd name="connsiteY8" fmla="*/ 9360 h 10158"/>
              <a:gd name="connsiteX9" fmla="*/ 556 w 10092"/>
              <a:gd name="connsiteY9" fmla="*/ 10158 h 10158"/>
              <a:gd name="connsiteX10" fmla="*/ 9151 w 10092"/>
              <a:gd name="connsiteY10" fmla="*/ 10066 h 10158"/>
              <a:gd name="connsiteX0" fmla="*/ 9151 w 10160"/>
              <a:gd name="connsiteY0" fmla="*/ 10066 h 10158"/>
              <a:gd name="connsiteX1" fmla="*/ 9143 w 10160"/>
              <a:gd name="connsiteY1" fmla="*/ 9872 h 10158"/>
              <a:gd name="connsiteX2" fmla="*/ 9932 w 10160"/>
              <a:gd name="connsiteY2" fmla="*/ 8695 h 10158"/>
              <a:gd name="connsiteX3" fmla="*/ 10092 w 10160"/>
              <a:gd name="connsiteY3" fmla="*/ 8708 h 10158"/>
              <a:gd name="connsiteX4" fmla="*/ 10081 w 10160"/>
              <a:gd name="connsiteY4" fmla="*/ 911 h 10158"/>
              <a:gd name="connsiteX5" fmla="*/ 9522 w 10160"/>
              <a:gd name="connsiteY5" fmla="*/ 113 h 10158"/>
              <a:gd name="connsiteX6" fmla="*/ 521 w 10160"/>
              <a:gd name="connsiteY6" fmla="*/ 108 h 10158"/>
              <a:gd name="connsiteX7" fmla="*/ 0 w 10160"/>
              <a:gd name="connsiteY7" fmla="*/ 882 h 10158"/>
              <a:gd name="connsiteX8" fmla="*/ 1 w 10160"/>
              <a:gd name="connsiteY8" fmla="*/ 9360 h 10158"/>
              <a:gd name="connsiteX9" fmla="*/ 556 w 10160"/>
              <a:gd name="connsiteY9" fmla="*/ 10158 h 10158"/>
              <a:gd name="connsiteX10" fmla="*/ 9151 w 10160"/>
              <a:gd name="connsiteY10" fmla="*/ 10066 h 10158"/>
              <a:gd name="connsiteX0" fmla="*/ 9151 w 10160"/>
              <a:gd name="connsiteY0" fmla="*/ 10066 h 10158"/>
              <a:gd name="connsiteX1" fmla="*/ 9143 w 10160"/>
              <a:gd name="connsiteY1" fmla="*/ 9872 h 10158"/>
              <a:gd name="connsiteX2" fmla="*/ 9932 w 10160"/>
              <a:gd name="connsiteY2" fmla="*/ 8695 h 10158"/>
              <a:gd name="connsiteX3" fmla="*/ 10092 w 10160"/>
              <a:gd name="connsiteY3" fmla="*/ 8708 h 10158"/>
              <a:gd name="connsiteX4" fmla="*/ 10081 w 10160"/>
              <a:gd name="connsiteY4" fmla="*/ 911 h 10158"/>
              <a:gd name="connsiteX5" fmla="*/ 9522 w 10160"/>
              <a:gd name="connsiteY5" fmla="*/ 113 h 10158"/>
              <a:gd name="connsiteX6" fmla="*/ 521 w 10160"/>
              <a:gd name="connsiteY6" fmla="*/ 108 h 10158"/>
              <a:gd name="connsiteX7" fmla="*/ 0 w 10160"/>
              <a:gd name="connsiteY7" fmla="*/ 882 h 10158"/>
              <a:gd name="connsiteX8" fmla="*/ 1 w 10160"/>
              <a:gd name="connsiteY8" fmla="*/ 9360 h 10158"/>
              <a:gd name="connsiteX9" fmla="*/ 556 w 10160"/>
              <a:gd name="connsiteY9" fmla="*/ 10158 h 10158"/>
              <a:gd name="connsiteX10" fmla="*/ 9151 w 10160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10092 w 10171"/>
              <a:gd name="connsiteY2" fmla="*/ 8708 h 10158"/>
              <a:gd name="connsiteX3" fmla="*/ 10096 w 10171"/>
              <a:gd name="connsiteY3" fmla="*/ 939 h 10158"/>
              <a:gd name="connsiteX4" fmla="*/ 9522 w 10171"/>
              <a:gd name="connsiteY4" fmla="*/ 113 h 10158"/>
              <a:gd name="connsiteX5" fmla="*/ 521 w 10171"/>
              <a:gd name="connsiteY5" fmla="*/ 108 h 10158"/>
              <a:gd name="connsiteX6" fmla="*/ 0 w 10171"/>
              <a:gd name="connsiteY6" fmla="*/ 882 h 10158"/>
              <a:gd name="connsiteX7" fmla="*/ 1 w 10171"/>
              <a:gd name="connsiteY7" fmla="*/ 9360 h 10158"/>
              <a:gd name="connsiteX8" fmla="*/ 556 w 10171"/>
              <a:gd name="connsiteY8" fmla="*/ 10158 h 10158"/>
              <a:gd name="connsiteX9" fmla="*/ 9151 w 10171"/>
              <a:gd name="connsiteY9" fmla="*/ 10066 h 10158"/>
              <a:gd name="connsiteX0" fmla="*/ 9151 w 10171"/>
              <a:gd name="connsiteY0" fmla="*/ 10066 h 10158"/>
              <a:gd name="connsiteX1" fmla="*/ 10092 w 10171"/>
              <a:gd name="connsiteY1" fmla="*/ 8708 h 10158"/>
              <a:gd name="connsiteX2" fmla="*/ 10096 w 10171"/>
              <a:gd name="connsiteY2" fmla="*/ 939 h 10158"/>
              <a:gd name="connsiteX3" fmla="*/ 9522 w 10171"/>
              <a:gd name="connsiteY3" fmla="*/ 113 h 10158"/>
              <a:gd name="connsiteX4" fmla="*/ 521 w 10171"/>
              <a:gd name="connsiteY4" fmla="*/ 108 h 10158"/>
              <a:gd name="connsiteX5" fmla="*/ 0 w 10171"/>
              <a:gd name="connsiteY5" fmla="*/ 882 h 10158"/>
              <a:gd name="connsiteX6" fmla="*/ 1 w 10171"/>
              <a:gd name="connsiteY6" fmla="*/ 9360 h 10158"/>
              <a:gd name="connsiteX7" fmla="*/ 556 w 10171"/>
              <a:gd name="connsiteY7" fmla="*/ 10158 h 10158"/>
              <a:gd name="connsiteX8" fmla="*/ 9151 w 10171"/>
              <a:gd name="connsiteY8" fmla="*/ 10066 h 10158"/>
              <a:gd name="connsiteX0" fmla="*/ 9151 w 10169"/>
              <a:gd name="connsiteY0" fmla="*/ 10066 h 10186"/>
              <a:gd name="connsiteX1" fmla="*/ 10082 w 10169"/>
              <a:gd name="connsiteY1" fmla="*/ 9335 h 10186"/>
              <a:gd name="connsiteX2" fmla="*/ 10096 w 10169"/>
              <a:gd name="connsiteY2" fmla="*/ 939 h 10186"/>
              <a:gd name="connsiteX3" fmla="*/ 9522 w 10169"/>
              <a:gd name="connsiteY3" fmla="*/ 113 h 10186"/>
              <a:gd name="connsiteX4" fmla="*/ 521 w 10169"/>
              <a:gd name="connsiteY4" fmla="*/ 108 h 10186"/>
              <a:gd name="connsiteX5" fmla="*/ 0 w 10169"/>
              <a:gd name="connsiteY5" fmla="*/ 882 h 10186"/>
              <a:gd name="connsiteX6" fmla="*/ 1 w 10169"/>
              <a:gd name="connsiteY6" fmla="*/ 9360 h 10186"/>
              <a:gd name="connsiteX7" fmla="*/ 556 w 10169"/>
              <a:gd name="connsiteY7" fmla="*/ 10158 h 10186"/>
              <a:gd name="connsiteX8" fmla="*/ 9151 w 10169"/>
              <a:gd name="connsiteY8" fmla="*/ 10066 h 10186"/>
              <a:gd name="connsiteX0" fmla="*/ 9151 w 10169"/>
              <a:gd name="connsiteY0" fmla="*/ 10066 h 10158"/>
              <a:gd name="connsiteX1" fmla="*/ 10082 w 10169"/>
              <a:gd name="connsiteY1" fmla="*/ 9335 h 10158"/>
              <a:gd name="connsiteX2" fmla="*/ 10096 w 10169"/>
              <a:gd name="connsiteY2" fmla="*/ 939 h 10158"/>
              <a:gd name="connsiteX3" fmla="*/ 9522 w 10169"/>
              <a:gd name="connsiteY3" fmla="*/ 113 h 10158"/>
              <a:gd name="connsiteX4" fmla="*/ 521 w 10169"/>
              <a:gd name="connsiteY4" fmla="*/ 108 h 10158"/>
              <a:gd name="connsiteX5" fmla="*/ 0 w 10169"/>
              <a:gd name="connsiteY5" fmla="*/ 882 h 10158"/>
              <a:gd name="connsiteX6" fmla="*/ 1 w 10169"/>
              <a:gd name="connsiteY6" fmla="*/ 9360 h 10158"/>
              <a:gd name="connsiteX7" fmla="*/ 556 w 10169"/>
              <a:gd name="connsiteY7" fmla="*/ 10158 h 10158"/>
              <a:gd name="connsiteX8" fmla="*/ 9151 w 10169"/>
              <a:gd name="connsiteY8" fmla="*/ 10066 h 10158"/>
              <a:gd name="connsiteX0" fmla="*/ 9518 w 10241"/>
              <a:gd name="connsiteY0" fmla="*/ 10159 h 10159"/>
              <a:gd name="connsiteX1" fmla="*/ 10082 w 10241"/>
              <a:gd name="connsiteY1" fmla="*/ 9335 h 10159"/>
              <a:gd name="connsiteX2" fmla="*/ 10096 w 10241"/>
              <a:gd name="connsiteY2" fmla="*/ 939 h 10159"/>
              <a:gd name="connsiteX3" fmla="*/ 9522 w 10241"/>
              <a:gd name="connsiteY3" fmla="*/ 113 h 10159"/>
              <a:gd name="connsiteX4" fmla="*/ 521 w 10241"/>
              <a:gd name="connsiteY4" fmla="*/ 108 h 10159"/>
              <a:gd name="connsiteX5" fmla="*/ 0 w 10241"/>
              <a:gd name="connsiteY5" fmla="*/ 882 h 10159"/>
              <a:gd name="connsiteX6" fmla="*/ 1 w 10241"/>
              <a:gd name="connsiteY6" fmla="*/ 9360 h 10159"/>
              <a:gd name="connsiteX7" fmla="*/ 556 w 10241"/>
              <a:gd name="connsiteY7" fmla="*/ 10158 h 10159"/>
              <a:gd name="connsiteX8" fmla="*/ 9518 w 10241"/>
              <a:gd name="connsiteY8" fmla="*/ 10159 h 10159"/>
              <a:gd name="connsiteX0" fmla="*/ 9518 w 10169"/>
              <a:gd name="connsiteY0" fmla="*/ 10159 h 10159"/>
              <a:gd name="connsiteX1" fmla="*/ 10082 w 10169"/>
              <a:gd name="connsiteY1" fmla="*/ 9335 h 10159"/>
              <a:gd name="connsiteX2" fmla="*/ 10096 w 10169"/>
              <a:gd name="connsiteY2" fmla="*/ 939 h 10159"/>
              <a:gd name="connsiteX3" fmla="*/ 9522 w 10169"/>
              <a:gd name="connsiteY3" fmla="*/ 113 h 10159"/>
              <a:gd name="connsiteX4" fmla="*/ 521 w 10169"/>
              <a:gd name="connsiteY4" fmla="*/ 108 h 10159"/>
              <a:gd name="connsiteX5" fmla="*/ 0 w 10169"/>
              <a:gd name="connsiteY5" fmla="*/ 882 h 10159"/>
              <a:gd name="connsiteX6" fmla="*/ 1 w 10169"/>
              <a:gd name="connsiteY6" fmla="*/ 9360 h 10159"/>
              <a:gd name="connsiteX7" fmla="*/ 556 w 10169"/>
              <a:gd name="connsiteY7" fmla="*/ 10158 h 10159"/>
              <a:gd name="connsiteX8" fmla="*/ 9518 w 10169"/>
              <a:gd name="connsiteY8" fmla="*/ 10159 h 10159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70"/>
              <a:gd name="connsiteY0" fmla="*/ 10166 h 10166"/>
              <a:gd name="connsiteX1" fmla="*/ 10082 w 10170"/>
              <a:gd name="connsiteY1" fmla="*/ 9335 h 10166"/>
              <a:gd name="connsiteX2" fmla="*/ 10096 w 10170"/>
              <a:gd name="connsiteY2" fmla="*/ 939 h 10166"/>
              <a:gd name="connsiteX3" fmla="*/ 9522 w 10170"/>
              <a:gd name="connsiteY3" fmla="*/ 113 h 10166"/>
              <a:gd name="connsiteX4" fmla="*/ 521 w 10170"/>
              <a:gd name="connsiteY4" fmla="*/ 108 h 10166"/>
              <a:gd name="connsiteX5" fmla="*/ 0 w 10170"/>
              <a:gd name="connsiteY5" fmla="*/ 882 h 10166"/>
              <a:gd name="connsiteX6" fmla="*/ 1 w 10170"/>
              <a:gd name="connsiteY6" fmla="*/ 9360 h 10166"/>
              <a:gd name="connsiteX7" fmla="*/ 556 w 10170"/>
              <a:gd name="connsiteY7" fmla="*/ 10158 h 10166"/>
              <a:gd name="connsiteX8" fmla="*/ 9528 w 10170"/>
              <a:gd name="connsiteY8" fmla="*/ 10166 h 10166"/>
              <a:gd name="connsiteX0" fmla="*/ 9528 w 10096"/>
              <a:gd name="connsiteY0" fmla="*/ 10166 h 10166"/>
              <a:gd name="connsiteX1" fmla="*/ 10082 w 10096"/>
              <a:gd name="connsiteY1" fmla="*/ 9335 h 10166"/>
              <a:gd name="connsiteX2" fmla="*/ 10096 w 10096"/>
              <a:gd name="connsiteY2" fmla="*/ 939 h 10166"/>
              <a:gd name="connsiteX3" fmla="*/ 9522 w 10096"/>
              <a:gd name="connsiteY3" fmla="*/ 113 h 10166"/>
              <a:gd name="connsiteX4" fmla="*/ 521 w 10096"/>
              <a:gd name="connsiteY4" fmla="*/ 108 h 10166"/>
              <a:gd name="connsiteX5" fmla="*/ 0 w 10096"/>
              <a:gd name="connsiteY5" fmla="*/ 882 h 10166"/>
              <a:gd name="connsiteX6" fmla="*/ 1 w 10096"/>
              <a:gd name="connsiteY6" fmla="*/ 9360 h 10166"/>
              <a:gd name="connsiteX7" fmla="*/ 556 w 10096"/>
              <a:gd name="connsiteY7" fmla="*/ 10158 h 10166"/>
              <a:gd name="connsiteX8" fmla="*/ 9528 w 10096"/>
              <a:gd name="connsiteY8" fmla="*/ 10166 h 10166"/>
              <a:gd name="connsiteX0" fmla="*/ 9528 w 10096"/>
              <a:gd name="connsiteY0" fmla="*/ 10058 h 10058"/>
              <a:gd name="connsiteX1" fmla="*/ 10082 w 10096"/>
              <a:gd name="connsiteY1" fmla="*/ 9227 h 10058"/>
              <a:gd name="connsiteX2" fmla="*/ 10096 w 10096"/>
              <a:gd name="connsiteY2" fmla="*/ 831 h 10058"/>
              <a:gd name="connsiteX3" fmla="*/ 9522 w 10096"/>
              <a:gd name="connsiteY3" fmla="*/ 5 h 10058"/>
              <a:gd name="connsiteX4" fmla="*/ 521 w 10096"/>
              <a:gd name="connsiteY4" fmla="*/ 0 h 10058"/>
              <a:gd name="connsiteX5" fmla="*/ 0 w 10096"/>
              <a:gd name="connsiteY5" fmla="*/ 774 h 10058"/>
              <a:gd name="connsiteX6" fmla="*/ 1 w 10096"/>
              <a:gd name="connsiteY6" fmla="*/ 9252 h 10058"/>
              <a:gd name="connsiteX7" fmla="*/ 556 w 10096"/>
              <a:gd name="connsiteY7" fmla="*/ 10050 h 10058"/>
              <a:gd name="connsiteX8" fmla="*/ 9528 w 10096"/>
              <a:gd name="connsiteY8" fmla="*/ 10058 h 10058"/>
              <a:gd name="connsiteX0" fmla="*/ 9829 w 10397"/>
              <a:gd name="connsiteY0" fmla="*/ 10058 h 10058"/>
              <a:gd name="connsiteX1" fmla="*/ 10383 w 10397"/>
              <a:gd name="connsiteY1" fmla="*/ 9227 h 10058"/>
              <a:gd name="connsiteX2" fmla="*/ 10397 w 10397"/>
              <a:gd name="connsiteY2" fmla="*/ 831 h 10058"/>
              <a:gd name="connsiteX3" fmla="*/ 9823 w 10397"/>
              <a:gd name="connsiteY3" fmla="*/ 5 h 10058"/>
              <a:gd name="connsiteX4" fmla="*/ 822 w 10397"/>
              <a:gd name="connsiteY4" fmla="*/ 0 h 10058"/>
              <a:gd name="connsiteX5" fmla="*/ 0 w 10397"/>
              <a:gd name="connsiteY5" fmla="*/ 774 h 10058"/>
              <a:gd name="connsiteX6" fmla="*/ 302 w 10397"/>
              <a:gd name="connsiteY6" fmla="*/ 9252 h 10058"/>
              <a:gd name="connsiteX7" fmla="*/ 857 w 10397"/>
              <a:gd name="connsiteY7" fmla="*/ 10050 h 10058"/>
              <a:gd name="connsiteX8" fmla="*/ 9829 w 10397"/>
              <a:gd name="connsiteY8" fmla="*/ 10058 h 10058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02 w 10397"/>
              <a:gd name="connsiteY6" fmla="*/ 9447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4 w 10397"/>
              <a:gd name="connsiteY6" fmla="*/ 9544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4 w 10397"/>
              <a:gd name="connsiteY6" fmla="*/ 9544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440"/>
              <a:gd name="connsiteX1" fmla="*/ 10383 w 10397"/>
              <a:gd name="connsiteY1" fmla="*/ 9422 h 10440"/>
              <a:gd name="connsiteX2" fmla="*/ 10397 w 10397"/>
              <a:gd name="connsiteY2" fmla="*/ 1026 h 10440"/>
              <a:gd name="connsiteX3" fmla="*/ 9823 w 10397"/>
              <a:gd name="connsiteY3" fmla="*/ 200 h 10440"/>
              <a:gd name="connsiteX4" fmla="*/ 632 w 10397"/>
              <a:gd name="connsiteY4" fmla="*/ 0 h 10440"/>
              <a:gd name="connsiteX5" fmla="*/ 0 w 10397"/>
              <a:gd name="connsiteY5" fmla="*/ 969 h 10440"/>
              <a:gd name="connsiteX6" fmla="*/ 34 w 10397"/>
              <a:gd name="connsiteY6" fmla="*/ 9544 h 10440"/>
              <a:gd name="connsiteX7" fmla="*/ 612 w 10397"/>
              <a:gd name="connsiteY7" fmla="*/ 10440 h 10440"/>
              <a:gd name="connsiteX8" fmla="*/ 9829 w 10397"/>
              <a:gd name="connsiteY8" fmla="*/ 10253 h 10440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18 w 10397"/>
              <a:gd name="connsiteY0" fmla="*/ 10432 h 10432"/>
              <a:gd name="connsiteX1" fmla="*/ 10383 w 10397"/>
              <a:gd name="connsiteY1" fmla="*/ 9422 h 10432"/>
              <a:gd name="connsiteX2" fmla="*/ 10397 w 10397"/>
              <a:gd name="connsiteY2" fmla="*/ 1026 h 10432"/>
              <a:gd name="connsiteX3" fmla="*/ 9823 w 10397"/>
              <a:gd name="connsiteY3" fmla="*/ 200 h 10432"/>
              <a:gd name="connsiteX4" fmla="*/ 632 w 10397"/>
              <a:gd name="connsiteY4" fmla="*/ 0 h 10432"/>
              <a:gd name="connsiteX5" fmla="*/ 0 w 10397"/>
              <a:gd name="connsiteY5" fmla="*/ 969 h 10432"/>
              <a:gd name="connsiteX6" fmla="*/ 34 w 10397"/>
              <a:gd name="connsiteY6" fmla="*/ 9544 h 10432"/>
              <a:gd name="connsiteX7" fmla="*/ 679 w 10397"/>
              <a:gd name="connsiteY7" fmla="*/ 10424 h 10432"/>
              <a:gd name="connsiteX8" fmla="*/ 9818 w 10397"/>
              <a:gd name="connsiteY8" fmla="*/ 10432 h 1043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1086 h 10492"/>
              <a:gd name="connsiteX3" fmla="*/ 98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1086 h 10492"/>
              <a:gd name="connsiteX3" fmla="*/ 97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907 h 10492"/>
              <a:gd name="connsiteX3" fmla="*/ 97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472"/>
              <a:gd name="connsiteY0" fmla="*/ 10492 h 10492"/>
              <a:gd name="connsiteX1" fmla="*/ 10472 w 10472"/>
              <a:gd name="connsiteY1" fmla="*/ 9563 h 10492"/>
              <a:gd name="connsiteX2" fmla="*/ 10397 w 10472"/>
              <a:gd name="connsiteY2" fmla="*/ 907 h 10492"/>
              <a:gd name="connsiteX3" fmla="*/ 9701 w 10472"/>
              <a:gd name="connsiteY3" fmla="*/ 0 h 10492"/>
              <a:gd name="connsiteX4" fmla="*/ 632 w 10472"/>
              <a:gd name="connsiteY4" fmla="*/ 60 h 10492"/>
              <a:gd name="connsiteX5" fmla="*/ 0 w 10472"/>
              <a:gd name="connsiteY5" fmla="*/ 1029 h 10492"/>
              <a:gd name="connsiteX6" fmla="*/ 34 w 10472"/>
              <a:gd name="connsiteY6" fmla="*/ 9604 h 10492"/>
              <a:gd name="connsiteX7" fmla="*/ 679 w 10472"/>
              <a:gd name="connsiteY7" fmla="*/ 10484 h 10492"/>
              <a:gd name="connsiteX8" fmla="*/ 9818 w 10472"/>
              <a:gd name="connsiteY8" fmla="*/ 10492 h 10492"/>
              <a:gd name="connsiteX0" fmla="*/ 9818 w 10472"/>
              <a:gd name="connsiteY0" fmla="*/ 10492 h 10492"/>
              <a:gd name="connsiteX1" fmla="*/ 10472 w 10472"/>
              <a:gd name="connsiteY1" fmla="*/ 9563 h 10492"/>
              <a:gd name="connsiteX2" fmla="*/ 10397 w 10472"/>
              <a:gd name="connsiteY2" fmla="*/ 907 h 10492"/>
              <a:gd name="connsiteX3" fmla="*/ 9701 w 10472"/>
              <a:gd name="connsiteY3" fmla="*/ 0 h 10492"/>
              <a:gd name="connsiteX4" fmla="*/ 632 w 10472"/>
              <a:gd name="connsiteY4" fmla="*/ 60 h 10492"/>
              <a:gd name="connsiteX5" fmla="*/ 0 w 10472"/>
              <a:gd name="connsiteY5" fmla="*/ 1029 h 10492"/>
              <a:gd name="connsiteX6" fmla="*/ 34 w 10472"/>
              <a:gd name="connsiteY6" fmla="*/ 9604 h 10492"/>
              <a:gd name="connsiteX7" fmla="*/ 679 w 10472"/>
              <a:gd name="connsiteY7" fmla="*/ 10484 h 10492"/>
              <a:gd name="connsiteX8" fmla="*/ 9818 w 10472"/>
              <a:gd name="connsiteY8" fmla="*/ 10492 h 10492"/>
              <a:gd name="connsiteX0" fmla="*/ 9818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18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87 w 10439"/>
              <a:gd name="connsiteY4" fmla="*/ 31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95 w 10439"/>
              <a:gd name="connsiteY4" fmla="*/ 2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439" h="10492">
                <a:moveTo>
                  <a:pt x="9851" y="10492"/>
                </a:moveTo>
                <a:cubicBezTo>
                  <a:pt x="9772" y="9895"/>
                  <a:pt x="10126" y="9428"/>
                  <a:pt x="10439" y="9531"/>
                </a:cubicBezTo>
                <a:cubicBezTo>
                  <a:pt x="10444" y="6732"/>
                  <a:pt x="10392" y="3690"/>
                  <a:pt x="10397" y="891"/>
                </a:cubicBezTo>
                <a:cubicBezTo>
                  <a:pt x="10076" y="887"/>
                  <a:pt x="9702" y="453"/>
                  <a:pt x="9701" y="0"/>
                </a:cubicBezTo>
                <a:lnTo>
                  <a:pt x="695" y="2"/>
                </a:lnTo>
                <a:cubicBezTo>
                  <a:pt x="702" y="501"/>
                  <a:pt x="529" y="1058"/>
                  <a:pt x="0" y="1029"/>
                </a:cubicBezTo>
                <a:cubicBezTo>
                  <a:pt x="11" y="3887"/>
                  <a:pt x="23" y="6746"/>
                  <a:pt x="34" y="9604"/>
                </a:cubicBezTo>
                <a:cubicBezTo>
                  <a:pt x="339" y="9463"/>
                  <a:pt x="751" y="9896"/>
                  <a:pt x="679" y="10484"/>
                </a:cubicBezTo>
                <a:lnTo>
                  <a:pt x="9851" y="1049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Freeform 45"/>
          <p:cNvSpPr>
            <a:spLocks/>
          </p:cNvSpPr>
          <p:nvPr/>
        </p:nvSpPr>
        <p:spPr bwMode="auto">
          <a:xfrm flipV="1">
            <a:off x="4734094" y="3572963"/>
            <a:ext cx="3683285" cy="2892518"/>
          </a:xfrm>
          <a:custGeom>
            <a:avLst/>
            <a:gdLst/>
            <a:ahLst/>
            <a:cxnLst/>
            <a:rect l="l" t="t" r="r" b="b"/>
            <a:pathLst>
              <a:path w="11322355" h="6153799">
                <a:moveTo>
                  <a:pt x="763927" y="0"/>
                </a:moveTo>
                <a:lnTo>
                  <a:pt x="10479406" y="0"/>
                </a:lnTo>
                <a:cubicBezTo>
                  <a:pt x="10526144" y="265985"/>
                  <a:pt x="11033800" y="530729"/>
                  <a:pt x="11270829" y="549307"/>
                </a:cubicBezTo>
                <a:cubicBezTo>
                  <a:pt x="11279242" y="2224925"/>
                  <a:pt x="11313943" y="3891189"/>
                  <a:pt x="11322355" y="5566807"/>
                </a:cubicBezTo>
                <a:cubicBezTo>
                  <a:pt x="10954316" y="5548098"/>
                  <a:pt x="10606256" y="5874334"/>
                  <a:pt x="10656730" y="6153799"/>
                </a:cubicBezTo>
                <a:lnTo>
                  <a:pt x="778562" y="6129244"/>
                </a:lnTo>
                <a:cubicBezTo>
                  <a:pt x="761737" y="5887781"/>
                  <a:pt x="605058" y="5620595"/>
                  <a:pt x="17247" y="5584346"/>
                </a:cubicBezTo>
                <a:cubicBezTo>
                  <a:pt x="38277" y="4716720"/>
                  <a:pt x="-21660" y="1512817"/>
                  <a:pt x="8834" y="627651"/>
                </a:cubicBezTo>
                <a:cubicBezTo>
                  <a:pt x="504996" y="568288"/>
                  <a:pt x="716694" y="362929"/>
                  <a:pt x="76392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Freeform 46"/>
          <p:cNvSpPr>
            <a:spLocks/>
          </p:cNvSpPr>
          <p:nvPr/>
        </p:nvSpPr>
        <p:spPr bwMode="auto">
          <a:xfrm flipV="1">
            <a:off x="4783080" y="3622250"/>
            <a:ext cx="3585312" cy="2797600"/>
          </a:xfrm>
          <a:custGeom>
            <a:avLst/>
            <a:gdLst/>
            <a:ahLst/>
            <a:cxnLst/>
            <a:rect l="l" t="t" r="r" b="b"/>
            <a:pathLst>
              <a:path w="11322355" h="6153799">
                <a:moveTo>
                  <a:pt x="763927" y="0"/>
                </a:moveTo>
                <a:lnTo>
                  <a:pt x="10479406" y="0"/>
                </a:lnTo>
                <a:cubicBezTo>
                  <a:pt x="10526144" y="265985"/>
                  <a:pt x="11033800" y="530729"/>
                  <a:pt x="11270829" y="549307"/>
                </a:cubicBezTo>
                <a:cubicBezTo>
                  <a:pt x="11279242" y="2224925"/>
                  <a:pt x="11313943" y="3891189"/>
                  <a:pt x="11322355" y="5566807"/>
                </a:cubicBezTo>
                <a:cubicBezTo>
                  <a:pt x="10954316" y="5548098"/>
                  <a:pt x="10606256" y="5874334"/>
                  <a:pt x="10656730" y="6153799"/>
                </a:cubicBezTo>
                <a:lnTo>
                  <a:pt x="778562" y="6129244"/>
                </a:lnTo>
                <a:cubicBezTo>
                  <a:pt x="761737" y="5887781"/>
                  <a:pt x="605058" y="5620595"/>
                  <a:pt x="17247" y="5584346"/>
                </a:cubicBezTo>
                <a:cubicBezTo>
                  <a:pt x="38277" y="4716720"/>
                  <a:pt x="-21660" y="1512817"/>
                  <a:pt x="8834" y="627651"/>
                </a:cubicBezTo>
                <a:cubicBezTo>
                  <a:pt x="504996" y="568288"/>
                  <a:pt x="716694" y="362929"/>
                  <a:pt x="763927" y="0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prstDash val="dash"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/>
          </a:p>
        </p:txBody>
      </p:sp>
      <p:sp>
        <p:nvSpPr>
          <p:cNvPr id="48" name="Picture Placeholder 13"/>
          <p:cNvSpPr>
            <a:spLocks noGrp="1"/>
          </p:cNvSpPr>
          <p:nvPr>
            <p:ph type="pic" sz="quarter" idx="13"/>
          </p:nvPr>
        </p:nvSpPr>
        <p:spPr>
          <a:xfrm>
            <a:off x="800099" y="444864"/>
            <a:ext cx="3503294" cy="2692400"/>
          </a:xfrm>
          <a:custGeom>
            <a:avLst/>
            <a:gdLst/>
            <a:ahLst/>
            <a:cxnLst/>
            <a:rect l="l" t="t" r="r" b="b"/>
            <a:pathLst>
              <a:path w="4671059" h="2692400">
                <a:moveTo>
                  <a:pt x="347761" y="0"/>
                </a:moveTo>
                <a:lnTo>
                  <a:pt x="4355900" y="0"/>
                </a:lnTo>
                <a:cubicBezTo>
                  <a:pt x="4375386" y="158788"/>
                  <a:pt x="4462722" y="248636"/>
                  <a:pt x="4667415" y="274609"/>
                </a:cubicBezTo>
                <a:cubicBezTo>
                  <a:pt x="4679995" y="661885"/>
                  <a:pt x="4655268" y="2063652"/>
                  <a:pt x="4663944" y="2443254"/>
                </a:cubicBezTo>
                <a:cubicBezTo>
                  <a:pt x="4421441" y="2459114"/>
                  <a:pt x="4356803" y="2576012"/>
                  <a:pt x="4349862" y="2681657"/>
                </a:cubicBezTo>
                <a:lnTo>
                  <a:pt x="274605" y="2692400"/>
                </a:lnTo>
                <a:cubicBezTo>
                  <a:pt x="295428" y="2570129"/>
                  <a:pt x="151836" y="2427395"/>
                  <a:pt x="0" y="2435580"/>
                </a:cubicBezTo>
                <a:cubicBezTo>
                  <a:pt x="3471" y="1702467"/>
                  <a:pt x="17787" y="973446"/>
                  <a:pt x="21258" y="240332"/>
                </a:cubicBezTo>
                <a:cubicBezTo>
                  <a:pt x="119044" y="232204"/>
                  <a:pt x="328479" y="116373"/>
                  <a:pt x="347761" y="0"/>
                </a:cubicBezTo>
                <a:close/>
              </a:path>
            </a:pathLst>
          </a:custGeom>
          <a:ln w="9525">
            <a:solidFill>
              <a:schemeClr val="tx1">
                <a:lumMod val="20000"/>
                <a:lumOff val="80000"/>
              </a:schemeClr>
            </a:solidFill>
          </a:ln>
        </p:spPr>
        <p:txBody>
          <a:bodyPr tIns="365760"/>
          <a:lstStyle>
            <a:lvl1pPr marL="0" indent="0" algn="ctr">
              <a:buNone/>
              <a:defRPr/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49" name="Picture Placeholder 13"/>
          <p:cNvSpPr>
            <a:spLocks noGrp="1"/>
          </p:cNvSpPr>
          <p:nvPr>
            <p:ph type="pic" sz="quarter" idx="15"/>
          </p:nvPr>
        </p:nvSpPr>
        <p:spPr>
          <a:xfrm>
            <a:off x="800099" y="3681730"/>
            <a:ext cx="3503294" cy="2692400"/>
          </a:xfrm>
          <a:custGeom>
            <a:avLst/>
            <a:gdLst/>
            <a:ahLst/>
            <a:cxnLst/>
            <a:rect l="l" t="t" r="r" b="b"/>
            <a:pathLst>
              <a:path w="4671059" h="2692400">
                <a:moveTo>
                  <a:pt x="274605" y="0"/>
                </a:moveTo>
                <a:lnTo>
                  <a:pt x="4349862" y="10743"/>
                </a:lnTo>
                <a:cubicBezTo>
                  <a:pt x="4356803" y="116388"/>
                  <a:pt x="4421441" y="233287"/>
                  <a:pt x="4663944" y="249146"/>
                </a:cubicBezTo>
                <a:cubicBezTo>
                  <a:pt x="4655268" y="628749"/>
                  <a:pt x="4679995" y="2030515"/>
                  <a:pt x="4667415" y="2417791"/>
                </a:cubicBezTo>
                <a:cubicBezTo>
                  <a:pt x="4462722" y="2443764"/>
                  <a:pt x="4375386" y="2533612"/>
                  <a:pt x="4355900" y="2692400"/>
                </a:cubicBezTo>
                <a:lnTo>
                  <a:pt x="347761" y="2692400"/>
                </a:lnTo>
                <a:cubicBezTo>
                  <a:pt x="328479" y="2576027"/>
                  <a:pt x="119044" y="2460197"/>
                  <a:pt x="21258" y="2452068"/>
                </a:cubicBezTo>
                <a:cubicBezTo>
                  <a:pt x="17787" y="1718955"/>
                  <a:pt x="3471" y="989934"/>
                  <a:pt x="0" y="256820"/>
                </a:cubicBezTo>
                <a:cubicBezTo>
                  <a:pt x="151836" y="265005"/>
                  <a:pt x="295428" y="122271"/>
                  <a:pt x="274605" y="0"/>
                </a:cubicBezTo>
                <a:close/>
              </a:path>
            </a:pathLst>
          </a:custGeom>
          <a:ln w="9525">
            <a:solidFill>
              <a:schemeClr val="tx1">
                <a:lumMod val="20000"/>
                <a:lumOff val="80000"/>
              </a:schemeClr>
            </a:solidFill>
          </a:ln>
        </p:spPr>
        <p:txBody>
          <a:bodyPr tIns="365760"/>
          <a:lstStyle>
            <a:lvl1pPr marL="0" indent="0" algn="ctr">
              <a:buNone/>
              <a:defRPr/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50" name="Picture Placeholder 13"/>
          <p:cNvSpPr>
            <a:spLocks noGrp="1"/>
          </p:cNvSpPr>
          <p:nvPr>
            <p:ph type="pic" sz="quarter" idx="16"/>
          </p:nvPr>
        </p:nvSpPr>
        <p:spPr>
          <a:xfrm>
            <a:off x="4819004" y="3681730"/>
            <a:ext cx="3503295" cy="2692400"/>
          </a:xfrm>
          <a:custGeom>
            <a:avLst/>
            <a:gdLst/>
            <a:ahLst/>
            <a:cxnLst/>
            <a:rect l="l" t="t" r="r" b="b"/>
            <a:pathLst>
              <a:path w="4671060" h="2692400">
                <a:moveTo>
                  <a:pt x="4396455" y="0"/>
                </a:moveTo>
                <a:cubicBezTo>
                  <a:pt x="4375632" y="122271"/>
                  <a:pt x="4519225" y="265005"/>
                  <a:pt x="4671060" y="256820"/>
                </a:cubicBezTo>
                <a:cubicBezTo>
                  <a:pt x="4667589" y="989934"/>
                  <a:pt x="4653273" y="1718955"/>
                  <a:pt x="4649803" y="2452068"/>
                </a:cubicBezTo>
                <a:cubicBezTo>
                  <a:pt x="4552016" y="2460197"/>
                  <a:pt x="4342581" y="2576027"/>
                  <a:pt x="4323299" y="2692400"/>
                </a:cubicBezTo>
                <a:lnTo>
                  <a:pt x="315161" y="2692400"/>
                </a:lnTo>
                <a:cubicBezTo>
                  <a:pt x="295675" y="2533612"/>
                  <a:pt x="208338" y="2443764"/>
                  <a:pt x="3646" y="2417791"/>
                </a:cubicBezTo>
                <a:cubicBezTo>
                  <a:pt x="-8935" y="2030515"/>
                  <a:pt x="15792" y="628749"/>
                  <a:pt x="7117" y="249146"/>
                </a:cubicBezTo>
                <a:cubicBezTo>
                  <a:pt x="249619" y="233287"/>
                  <a:pt x="314257" y="116388"/>
                  <a:pt x="321198" y="10743"/>
                </a:cubicBezTo>
                <a:close/>
              </a:path>
            </a:pathLst>
          </a:custGeom>
          <a:ln w="9525">
            <a:solidFill>
              <a:schemeClr val="tx1">
                <a:lumMod val="20000"/>
                <a:lumOff val="80000"/>
              </a:schemeClr>
            </a:solidFill>
          </a:ln>
        </p:spPr>
        <p:txBody>
          <a:bodyPr tIns="365760"/>
          <a:lstStyle>
            <a:lvl1pPr marL="0" indent="0" algn="ctr">
              <a:buNone/>
              <a:defRPr/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51" name="Rectangle 54"/>
          <p:cNvSpPr/>
          <p:nvPr/>
        </p:nvSpPr>
        <p:spPr>
          <a:xfrm>
            <a:off x="4819004" y="444864"/>
            <a:ext cx="3503295" cy="2692400"/>
          </a:xfrm>
          <a:custGeom>
            <a:avLst/>
            <a:gdLst/>
            <a:ahLst/>
            <a:cxnLst/>
            <a:rect l="l" t="t" r="r" b="b"/>
            <a:pathLst>
              <a:path w="4671060" h="2692400">
                <a:moveTo>
                  <a:pt x="315161" y="0"/>
                </a:moveTo>
                <a:lnTo>
                  <a:pt x="4323299" y="0"/>
                </a:lnTo>
                <a:cubicBezTo>
                  <a:pt x="4342581" y="116373"/>
                  <a:pt x="4552016" y="232204"/>
                  <a:pt x="4649803" y="240332"/>
                </a:cubicBezTo>
                <a:cubicBezTo>
                  <a:pt x="4653273" y="973446"/>
                  <a:pt x="4667589" y="1702467"/>
                  <a:pt x="4671060" y="2435580"/>
                </a:cubicBezTo>
                <a:cubicBezTo>
                  <a:pt x="4519225" y="2427395"/>
                  <a:pt x="4375632" y="2570129"/>
                  <a:pt x="4396455" y="2692400"/>
                </a:cubicBezTo>
                <a:lnTo>
                  <a:pt x="321198" y="2681657"/>
                </a:lnTo>
                <a:cubicBezTo>
                  <a:pt x="314257" y="2576012"/>
                  <a:pt x="249619" y="2459114"/>
                  <a:pt x="7117" y="2443254"/>
                </a:cubicBezTo>
                <a:cubicBezTo>
                  <a:pt x="15792" y="2063652"/>
                  <a:pt x="-8935" y="661885"/>
                  <a:pt x="3646" y="274609"/>
                </a:cubicBezTo>
                <a:cubicBezTo>
                  <a:pt x="208338" y="248636"/>
                  <a:pt x="295675" y="158788"/>
                  <a:pt x="315161" y="0"/>
                </a:cubicBezTo>
                <a:close/>
              </a:path>
            </a:pathLst>
          </a:custGeom>
          <a:solidFill>
            <a:schemeClr val="bg2"/>
          </a:solidFill>
          <a:ln w="1270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970859" y="771306"/>
            <a:ext cx="3200401" cy="2039516"/>
          </a:xfrm>
        </p:spPr>
        <p:txBody>
          <a:bodyPr anchor="ctr">
            <a:normAutofit/>
          </a:bodyPr>
          <a:lstStyle>
            <a:lvl1pPr marL="0" indent="0" algn="ctr">
              <a:buNone/>
              <a:defRPr sz="2000">
                <a:solidFill>
                  <a:schemeClr val="tx1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xmlns="" val="270106973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274005" y="279947"/>
            <a:ext cx="8614580" cy="6279030"/>
          </a:xfrm>
          <a:custGeom>
            <a:avLst/>
            <a:gdLst>
              <a:gd name="T0" fmla="*/ 1021 w 1127"/>
              <a:gd name="T1" fmla="*/ 771 h 773"/>
              <a:gd name="T2" fmla="*/ 1020 w 1127"/>
              <a:gd name="T3" fmla="*/ 756 h 773"/>
              <a:gd name="T4" fmla="*/ 1109 w 1127"/>
              <a:gd name="T5" fmla="*/ 665 h 773"/>
              <a:gd name="T6" fmla="*/ 1127 w 1127"/>
              <a:gd name="T7" fmla="*/ 666 h 773"/>
              <a:gd name="T8" fmla="*/ 1117 w 1127"/>
              <a:gd name="T9" fmla="*/ 108 h 773"/>
              <a:gd name="T10" fmla="*/ 1101 w 1127"/>
              <a:gd name="T11" fmla="*/ 109 h 773"/>
              <a:gd name="T12" fmla="*/ 1006 w 1127"/>
              <a:gd name="T13" fmla="*/ 10 h 773"/>
              <a:gd name="T14" fmla="*/ 1006 w 1127"/>
              <a:gd name="T15" fmla="*/ 0 h 773"/>
              <a:gd name="T16" fmla="*/ 92 w 1127"/>
              <a:gd name="T17" fmla="*/ 3 h 773"/>
              <a:gd name="T18" fmla="*/ 95 w 1127"/>
              <a:gd name="T19" fmla="*/ 28 h 773"/>
              <a:gd name="T20" fmla="*/ 5 w 1127"/>
              <a:gd name="T21" fmla="*/ 119 h 773"/>
              <a:gd name="T22" fmla="*/ 0 w 1127"/>
              <a:gd name="T23" fmla="*/ 119 h 773"/>
              <a:gd name="T24" fmla="*/ 6 w 1127"/>
              <a:gd name="T25" fmla="*/ 675 h 773"/>
              <a:gd name="T26" fmla="*/ 24 w 1127"/>
              <a:gd name="T27" fmla="*/ 673 h 773"/>
              <a:gd name="T28" fmla="*/ 119 w 1127"/>
              <a:gd name="T29" fmla="*/ 765 h 773"/>
              <a:gd name="T30" fmla="*/ 119 w 1127"/>
              <a:gd name="T31" fmla="*/ 773 h 773"/>
              <a:gd name="T32" fmla="*/ 1021 w 1127"/>
              <a:gd name="T33" fmla="*/ 771 h 773"/>
              <a:gd name="connsiteX0" fmla="*/ 9133 w 10074"/>
              <a:gd name="connsiteY0" fmla="*/ 10050 h 10076"/>
              <a:gd name="connsiteX1" fmla="*/ 9125 w 10074"/>
              <a:gd name="connsiteY1" fmla="*/ 9856 h 10076"/>
              <a:gd name="connsiteX2" fmla="*/ 9914 w 10074"/>
              <a:gd name="connsiteY2" fmla="*/ 8679 h 10076"/>
              <a:gd name="connsiteX3" fmla="*/ 10074 w 10074"/>
              <a:gd name="connsiteY3" fmla="*/ 8692 h 10076"/>
              <a:gd name="connsiteX4" fmla="*/ 9985 w 10074"/>
              <a:gd name="connsiteY4" fmla="*/ 1473 h 10076"/>
              <a:gd name="connsiteX5" fmla="*/ 9843 w 10074"/>
              <a:gd name="connsiteY5" fmla="*/ 1486 h 10076"/>
              <a:gd name="connsiteX6" fmla="*/ 9000 w 10074"/>
              <a:gd name="connsiteY6" fmla="*/ 205 h 10076"/>
              <a:gd name="connsiteX7" fmla="*/ 9000 w 10074"/>
              <a:gd name="connsiteY7" fmla="*/ 76 h 10076"/>
              <a:gd name="connsiteX8" fmla="*/ 890 w 10074"/>
              <a:gd name="connsiteY8" fmla="*/ 115 h 10076"/>
              <a:gd name="connsiteX9" fmla="*/ 118 w 10074"/>
              <a:gd name="connsiteY9" fmla="*/ 1615 h 10076"/>
              <a:gd name="connsiteX10" fmla="*/ 74 w 10074"/>
              <a:gd name="connsiteY10" fmla="*/ 1615 h 10076"/>
              <a:gd name="connsiteX11" fmla="*/ 127 w 10074"/>
              <a:gd name="connsiteY11" fmla="*/ 8808 h 10076"/>
              <a:gd name="connsiteX12" fmla="*/ 287 w 10074"/>
              <a:gd name="connsiteY12" fmla="*/ 8782 h 10076"/>
              <a:gd name="connsiteX13" fmla="*/ 1130 w 10074"/>
              <a:gd name="connsiteY13" fmla="*/ 9973 h 10076"/>
              <a:gd name="connsiteX14" fmla="*/ 1130 w 10074"/>
              <a:gd name="connsiteY14" fmla="*/ 10076 h 10076"/>
              <a:gd name="connsiteX15" fmla="*/ 9133 w 10074"/>
              <a:gd name="connsiteY15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290 w 10077"/>
              <a:gd name="connsiteY11" fmla="*/ 8782 h 10076"/>
              <a:gd name="connsiteX12" fmla="*/ 1133 w 10077"/>
              <a:gd name="connsiteY12" fmla="*/ 9973 h 10076"/>
              <a:gd name="connsiteX13" fmla="*/ 1133 w 10077"/>
              <a:gd name="connsiteY13" fmla="*/ 10076 h 10076"/>
              <a:gd name="connsiteX14" fmla="*/ 9136 w 10077"/>
              <a:gd name="connsiteY14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1133 w 10077"/>
              <a:gd name="connsiteY11" fmla="*/ 9973 h 10076"/>
              <a:gd name="connsiteX12" fmla="*/ 1133 w 10077"/>
              <a:gd name="connsiteY12" fmla="*/ 10076 h 10076"/>
              <a:gd name="connsiteX13" fmla="*/ 9136 w 10077"/>
              <a:gd name="connsiteY13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1133 w 10077"/>
              <a:gd name="connsiteY11" fmla="*/ 10076 h 10076"/>
              <a:gd name="connsiteX12" fmla="*/ 9136 w 10077"/>
              <a:gd name="connsiteY12" fmla="*/ 10050 h 10076"/>
              <a:gd name="connsiteX0" fmla="*/ 9181 w 10122"/>
              <a:gd name="connsiteY0" fmla="*/ 10017 h 10043"/>
              <a:gd name="connsiteX1" fmla="*/ 9173 w 10122"/>
              <a:gd name="connsiteY1" fmla="*/ 9823 h 10043"/>
              <a:gd name="connsiteX2" fmla="*/ 9962 w 10122"/>
              <a:gd name="connsiteY2" fmla="*/ 8646 h 10043"/>
              <a:gd name="connsiteX3" fmla="*/ 10122 w 10122"/>
              <a:gd name="connsiteY3" fmla="*/ 8659 h 10043"/>
              <a:gd name="connsiteX4" fmla="*/ 10033 w 10122"/>
              <a:gd name="connsiteY4" fmla="*/ 1440 h 10043"/>
              <a:gd name="connsiteX5" fmla="*/ 9891 w 10122"/>
              <a:gd name="connsiteY5" fmla="*/ 1453 h 10043"/>
              <a:gd name="connsiteX6" fmla="*/ 9048 w 10122"/>
              <a:gd name="connsiteY6" fmla="*/ 172 h 10043"/>
              <a:gd name="connsiteX7" fmla="*/ 9048 w 10122"/>
              <a:gd name="connsiteY7" fmla="*/ 43 h 10043"/>
              <a:gd name="connsiteX8" fmla="*/ 938 w 10122"/>
              <a:gd name="connsiteY8" fmla="*/ 82 h 10043"/>
              <a:gd name="connsiteX9" fmla="*/ 87 w 10122"/>
              <a:gd name="connsiteY9" fmla="*/ 1121 h 10043"/>
              <a:gd name="connsiteX10" fmla="*/ 175 w 10122"/>
              <a:gd name="connsiteY10" fmla="*/ 8775 h 10043"/>
              <a:gd name="connsiteX11" fmla="*/ 1178 w 10122"/>
              <a:gd name="connsiteY11" fmla="*/ 10043 h 10043"/>
              <a:gd name="connsiteX12" fmla="*/ 9181 w 10122"/>
              <a:gd name="connsiteY12" fmla="*/ 10017 h 10043"/>
              <a:gd name="connsiteX0" fmla="*/ 9655 w 10596"/>
              <a:gd name="connsiteY0" fmla="*/ 10017 h 10043"/>
              <a:gd name="connsiteX1" fmla="*/ 9647 w 10596"/>
              <a:gd name="connsiteY1" fmla="*/ 9823 h 10043"/>
              <a:gd name="connsiteX2" fmla="*/ 10436 w 10596"/>
              <a:gd name="connsiteY2" fmla="*/ 8646 h 10043"/>
              <a:gd name="connsiteX3" fmla="*/ 10596 w 10596"/>
              <a:gd name="connsiteY3" fmla="*/ 8659 h 10043"/>
              <a:gd name="connsiteX4" fmla="*/ 10507 w 10596"/>
              <a:gd name="connsiteY4" fmla="*/ 1440 h 10043"/>
              <a:gd name="connsiteX5" fmla="*/ 10365 w 10596"/>
              <a:gd name="connsiteY5" fmla="*/ 1453 h 10043"/>
              <a:gd name="connsiteX6" fmla="*/ 9522 w 10596"/>
              <a:gd name="connsiteY6" fmla="*/ 172 h 10043"/>
              <a:gd name="connsiteX7" fmla="*/ 9522 w 10596"/>
              <a:gd name="connsiteY7" fmla="*/ 43 h 10043"/>
              <a:gd name="connsiteX8" fmla="*/ 1412 w 10596"/>
              <a:gd name="connsiteY8" fmla="*/ 82 h 10043"/>
              <a:gd name="connsiteX9" fmla="*/ 561 w 10596"/>
              <a:gd name="connsiteY9" fmla="*/ 1121 h 10043"/>
              <a:gd name="connsiteX10" fmla="*/ 649 w 10596"/>
              <a:gd name="connsiteY10" fmla="*/ 8775 h 10043"/>
              <a:gd name="connsiteX11" fmla="*/ 1652 w 10596"/>
              <a:gd name="connsiteY11" fmla="*/ 10043 h 10043"/>
              <a:gd name="connsiteX12" fmla="*/ 9655 w 10596"/>
              <a:gd name="connsiteY12" fmla="*/ 10017 h 10043"/>
              <a:gd name="connsiteX0" fmla="*/ 9655 w 10596"/>
              <a:gd name="connsiteY0" fmla="*/ 10017 h 10043"/>
              <a:gd name="connsiteX1" fmla="*/ 9647 w 10596"/>
              <a:gd name="connsiteY1" fmla="*/ 9823 h 10043"/>
              <a:gd name="connsiteX2" fmla="*/ 10436 w 10596"/>
              <a:gd name="connsiteY2" fmla="*/ 8646 h 10043"/>
              <a:gd name="connsiteX3" fmla="*/ 10596 w 10596"/>
              <a:gd name="connsiteY3" fmla="*/ 8659 h 10043"/>
              <a:gd name="connsiteX4" fmla="*/ 10507 w 10596"/>
              <a:gd name="connsiteY4" fmla="*/ 1440 h 10043"/>
              <a:gd name="connsiteX5" fmla="*/ 10365 w 10596"/>
              <a:gd name="connsiteY5" fmla="*/ 1453 h 10043"/>
              <a:gd name="connsiteX6" fmla="*/ 9522 w 10596"/>
              <a:gd name="connsiteY6" fmla="*/ 172 h 10043"/>
              <a:gd name="connsiteX7" fmla="*/ 9522 w 10596"/>
              <a:gd name="connsiteY7" fmla="*/ 43 h 10043"/>
              <a:gd name="connsiteX8" fmla="*/ 1412 w 10596"/>
              <a:gd name="connsiteY8" fmla="*/ 82 h 10043"/>
              <a:gd name="connsiteX9" fmla="*/ 561 w 10596"/>
              <a:gd name="connsiteY9" fmla="*/ 1121 h 10043"/>
              <a:gd name="connsiteX10" fmla="*/ 649 w 10596"/>
              <a:gd name="connsiteY10" fmla="*/ 8775 h 10043"/>
              <a:gd name="connsiteX11" fmla="*/ 1652 w 10596"/>
              <a:gd name="connsiteY11" fmla="*/ 10043 h 10043"/>
              <a:gd name="connsiteX12" fmla="*/ 9655 w 10596"/>
              <a:gd name="connsiteY12" fmla="*/ 10017 h 10043"/>
              <a:gd name="connsiteX0" fmla="*/ 9131 w 10072"/>
              <a:gd name="connsiteY0" fmla="*/ 10017 h 10043"/>
              <a:gd name="connsiteX1" fmla="*/ 9123 w 10072"/>
              <a:gd name="connsiteY1" fmla="*/ 9823 h 10043"/>
              <a:gd name="connsiteX2" fmla="*/ 9912 w 10072"/>
              <a:gd name="connsiteY2" fmla="*/ 8646 h 10043"/>
              <a:gd name="connsiteX3" fmla="*/ 10072 w 10072"/>
              <a:gd name="connsiteY3" fmla="*/ 8659 h 10043"/>
              <a:gd name="connsiteX4" fmla="*/ 9983 w 10072"/>
              <a:gd name="connsiteY4" fmla="*/ 1440 h 10043"/>
              <a:gd name="connsiteX5" fmla="*/ 9841 w 10072"/>
              <a:gd name="connsiteY5" fmla="*/ 1453 h 10043"/>
              <a:gd name="connsiteX6" fmla="*/ 8998 w 10072"/>
              <a:gd name="connsiteY6" fmla="*/ 172 h 10043"/>
              <a:gd name="connsiteX7" fmla="*/ 8998 w 10072"/>
              <a:gd name="connsiteY7" fmla="*/ 43 h 10043"/>
              <a:gd name="connsiteX8" fmla="*/ 888 w 10072"/>
              <a:gd name="connsiteY8" fmla="*/ 82 h 10043"/>
              <a:gd name="connsiteX9" fmla="*/ 37 w 10072"/>
              <a:gd name="connsiteY9" fmla="*/ 1121 h 10043"/>
              <a:gd name="connsiteX10" fmla="*/ 125 w 10072"/>
              <a:gd name="connsiteY10" fmla="*/ 8775 h 10043"/>
              <a:gd name="connsiteX11" fmla="*/ 1128 w 10072"/>
              <a:gd name="connsiteY11" fmla="*/ 10043 h 10043"/>
              <a:gd name="connsiteX12" fmla="*/ 9131 w 10072"/>
              <a:gd name="connsiteY12" fmla="*/ 10017 h 10043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888 w 10072"/>
              <a:gd name="connsiteY8" fmla="*/ 39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888 w 10072"/>
              <a:gd name="connsiteY8" fmla="*/ 39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381 w 10072"/>
              <a:gd name="connsiteY8" fmla="*/ 108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216 w 10157"/>
              <a:gd name="connsiteY0" fmla="*/ 9974 h 10000"/>
              <a:gd name="connsiteX1" fmla="*/ 9208 w 10157"/>
              <a:gd name="connsiteY1" fmla="*/ 9780 h 10000"/>
              <a:gd name="connsiteX2" fmla="*/ 9997 w 10157"/>
              <a:gd name="connsiteY2" fmla="*/ 8603 h 10000"/>
              <a:gd name="connsiteX3" fmla="*/ 10157 w 10157"/>
              <a:gd name="connsiteY3" fmla="*/ 8616 h 10000"/>
              <a:gd name="connsiteX4" fmla="*/ 10068 w 10157"/>
              <a:gd name="connsiteY4" fmla="*/ 1397 h 10000"/>
              <a:gd name="connsiteX5" fmla="*/ 9926 w 10157"/>
              <a:gd name="connsiteY5" fmla="*/ 1410 h 10000"/>
              <a:gd name="connsiteX6" fmla="*/ 9083 w 10157"/>
              <a:gd name="connsiteY6" fmla="*/ 129 h 10000"/>
              <a:gd name="connsiteX7" fmla="*/ 9083 w 10157"/>
              <a:gd name="connsiteY7" fmla="*/ 0 h 10000"/>
              <a:gd name="connsiteX8" fmla="*/ 466 w 10157"/>
              <a:gd name="connsiteY8" fmla="*/ 108 h 10000"/>
              <a:gd name="connsiteX9" fmla="*/ 11 w 10157"/>
              <a:gd name="connsiteY9" fmla="*/ 778 h 10000"/>
              <a:gd name="connsiteX10" fmla="*/ 210 w 10157"/>
              <a:gd name="connsiteY10" fmla="*/ 8732 h 10000"/>
              <a:gd name="connsiteX11" fmla="*/ 1213 w 10157"/>
              <a:gd name="connsiteY11" fmla="*/ 10000 h 10000"/>
              <a:gd name="connsiteX12" fmla="*/ 9216 w 10157"/>
              <a:gd name="connsiteY12" fmla="*/ 9974 h 10000"/>
              <a:gd name="connsiteX0" fmla="*/ 9216 w 10157"/>
              <a:gd name="connsiteY0" fmla="*/ 9974 h 10000"/>
              <a:gd name="connsiteX1" fmla="*/ 9208 w 10157"/>
              <a:gd name="connsiteY1" fmla="*/ 9780 h 10000"/>
              <a:gd name="connsiteX2" fmla="*/ 9997 w 10157"/>
              <a:gd name="connsiteY2" fmla="*/ 8603 h 10000"/>
              <a:gd name="connsiteX3" fmla="*/ 10157 w 10157"/>
              <a:gd name="connsiteY3" fmla="*/ 8616 h 10000"/>
              <a:gd name="connsiteX4" fmla="*/ 10068 w 10157"/>
              <a:gd name="connsiteY4" fmla="*/ 1397 h 10000"/>
              <a:gd name="connsiteX5" fmla="*/ 9926 w 10157"/>
              <a:gd name="connsiteY5" fmla="*/ 1410 h 10000"/>
              <a:gd name="connsiteX6" fmla="*/ 9083 w 10157"/>
              <a:gd name="connsiteY6" fmla="*/ 129 h 10000"/>
              <a:gd name="connsiteX7" fmla="*/ 9083 w 10157"/>
              <a:gd name="connsiteY7" fmla="*/ 0 h 10000"/>
              <a:gd name="connsiteX8" fmla="*/ 466 w 10157"/>
              <a:gd name="connsiteY8" fmla="*/ 108 h 10000"/>
              <a:gd name="connsiteX9" fmla="*/ 11 w 10157"/>
              <a:gd name="connsiteY9" fmla="*/ 778 h 10000"/>
              <a:gd name="connsiteX10" fmla="*/ 210 w 10157"/>
              <a:gd name="connsiteY10" fmla="*/ 8732 h 10000"/>
              <a:gd name="connsiteX11" fmla="*/ 1213 w 10157"/>
              <a:gd name="connsiteY11" fmla="*/ 10000 h 10000"/>
              <a:gd name="connsiteX12" fmla="*/ 9216 w 10157"/>
              <a:gd name="connsiteY12" fmla="*/ 9974 h 10000"/>
              <a:gd name="connsiteX0" fmla="*/ 9216 w 10157"/>
              <a:gd name="connsiteY0" fmla="*/ 9987 h 10013"/>
              <a:gd name="connsiteX1" fmla="*/ 9208 w 10157"/>
              <a:gd name="connsiteY1" fmla="*/ 9793 h 10013"/>
              <a:gd name="connsiteX2" fmla="*/ 9997 w 10157"/>
              <a:gd name="connsiteY2" fmla="*/ 8616 h 10013"/>
              <a:gd name="connsiteX3" fmla="*/ 10157 w 10157"/>
              <a:gd name="connsiteY3" fmla="*/ 8629 h 10013"/>
              <a:gd name="connsiteX4" fmla="*/ 10068 w 10157"/>
              <a:gd name="connsiteY4" fmla="*/ 1410 h 10013"/>
              <a:gd name="connsiteX5" fmla="*/ 9926 w 10157"/>
              <a:gd name="connsiteY5" fmla="*/ 1423 h 10013"/>
              <a:gd name="connsiteX6" fmla="*/ 9083 w 10157"/>
              <a:gd name="connsiteY6" fmla="*/ 142 h 10013"/>
              <a:gd name="connsiteX7" fmla="*/ 9083 w 10157"/>
              <a:gd name="connsiteY7" fmla="*/ 13 h 10013"/>
              <a:gd name="connsiteX8" fmla="*/ 466 w 10157"/>
              <a:gd name="connsiteY8" fmla="*/ 29 h 10013"/>
              <a:gd name="connsiteX9" fmla="*/ 11 w 10157"/>
              <a:gd name="connsiteY9" fmla="*/ 791 h 10013"/>
              <a:gd name="connsiteX10" fmla="*/ 210 w 10157"/>
              <a:gd name="connsiteY10" fmla="*/ 8745 h 10013"/>
              <a:gd name="connsiteX11" fmla="*/ 1213 w 10157"/>
              <a:gd name="connsiteY11" fmla="*/ 10013 h 10013"/>
              <a:gd name="connsiteX12" fmla="*/ 9216 w 10157"/>
              <a:gd name="connsiteY12" fmla="*/ 9987 h 10013"/>
              <a:gd name="connsiteX0" fmla="*/ 9164 w 10105"/>
              <a:gd name="connsiteY0" fmla="*/ 9987 h 10013"/>
              <a:gd name="connsiteX1" fmla="*/ 9156 w 10105"/>
              <a:gd name="connsiteY1" fmla="*/ 9793 h 10013"/>
              <a:gd name="connsiteX2" fmla="*/ 9945 w 10105"/>
              <a:gd name="connsiteY2" fmla="*/ 8616 h 10013"/>
              <a:gd name="connsiteX3" fmla="*/ 10105 w 10105"/>
              <a:gd name="connsiteY3" fmla="*/ 8629 h 10013"/>
              <a:gd name="connsiteX4" fmla="*/ 10016 w 10105"/>
              <a:gd name="connsiteY4" fmla="*/ 1410 h 10013"/>
              <a:gd name="connsiteX5" fmla="*/ 9874 w 10105"/>
              <a:gd name="connsiteY5" fmla="*/ 1423 h 10013"/>
              <a:gd name="connsiteX6" fmla="*/ 9031 w 10105"/>
              <a:gd name="connsiteY6" fmla="*/ 142 h 10013"/>
              <a:gd name="connsiteX7" fmla="*/ 9031 w 10105"/>
              <a:gd name="connsiteY7" fmla="*/ 13 h 10013"/>
              <a:gd name="connsiteX8" fmla="*/ 414 w 10105"/>
              <a:gd name="connsiteY8" fmla="*/ 29 h 10013"/>
              <a:gd name="connsiteX9" fmla="*/ 22 w 10105"/>
              <a:gd name="connsiteY9" fmla="*/ 629 h 10013"/>
              <a:gd name="connsiteX10" fmla="*/ 158 w 10105"/>
              <a:gd name="connsiteY10" fmla="*/ 8745 h 10013"/>
              <a:gd name="connsiteX11" fmla="*/ 1161 w 10105"/>
              <a:gd name="connsiteY11" fmla="*/ 10013 h 10013"/>
              <a:gd name="connsiteX12" fmla="*/ 9164 w 10105"/>
              <a:gd name="connsiteY12" fmla="*/ 9987 h 10013"/>
              <a:gd name="connsiteX0" fmla="*/ 9164 w 10105"/>
              <a:gd name="connsiteY0" fmla="*/ 9987 h 10013"/>
              <a:gd name="connsiteX1" fmla="*/ 9156 w 10105"/>
              <a:gd name="connsiteY1" fmla="*/ 9793 h 10013"/>
              <a:gd name="connsiteX2" fmla="*/ 9945 w 10105"/>
              <a:gd name="connsiteY2" fmla="*/ 8616 h 10013"/>
              <a:gd name="connsiteX3" fmla="*/ 10105 w 10105"/>
              <a:gd name="connsiteY3" fmla="*/ 8629 h 10013"/>
              <a:gd name="connsiteX4" fmla="*/ 10016 w 10105"/>
              <a:gd name="connsiteY4" fmla="*/ 1410 h 10013"/>
              <a:gd name="connsiteX5" fmla="*/ 9874 w 10105"/>
              <a:gd name="connsiteY5" fmla="*/ 1423 h 10013"/>
              <a:gd name="connsiteX6" fmla="*/ 9031 w 10105"/>
              <a:gd name="connsiteY6" fmla="*/ 142 h 10013"/>
              <a:gd name="connsiteX7" fmla="*/ 9031 w 10105"/>
              <a:gd name="connsiteY7" fmla="*/ 13 h 10013"/>
              <a:gd name="connsiteX8" fmla="*/ 414 w 10105"/>
              <a:gd name="connsiteY8" fmla="*/ 29 h 10013"/>
              <a:gd name="connsiteX9" fmla="*/ 22 w 10105"/>
              <a:gd name="connsiteY9" fmla="*/ 629 h 10013"/>
              <a:gd name="connsiteX10" fmla="*/ 158 w 10105"/>
              <a:gd name="connsiteY10" fmla="*/ 8745 h 10013"/>
              <a:gd name="connsiteX11" fmla="*/ 1161 w 10105"/>
              <a:gd name="connsiteY11" fmla="*/ 10013 h 10013"/>
              <a:gd name="connsiteX12" fmla="*/ 9164 w 10105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243 w 10184"/>
              <a:gd name="connsiteY0" fmla="*/ 9987 h 10134"/>
              <a:gd name="connsiteX1" fmla="*/ 9235 w 10184"/>
              <a:gd name="connsiteY1" fmla="*/ 9793 h 10134"/>
              <a:gd name="connsiteX2" fmla="*/ 10024 w 10184"/>
              <a:gd name="connsiteY2" fmla="*/ 8616 h 10134"/>
              <a:gd name="connsiteX3" fmla="*/ 10184 w 10184"/>
              <a:gd name="connsiteY3" fmla="*/ 8629 h 10134"/>
              <a:gd name="connsiteX4" fmla="*/ 10095 w 10184"/>
              <a:gd name="connsiteY4" fmla="*/ 1410 h 10134"/>
              <a:gd name="connsiteX5" fmla="*/ 9953 w 10184"/>
              <a:gd name="connsiteY5" fmla="*/ 1423 h 10134"/>
              <a:gd name="connsiteX6" fmla="*/ 9110 w 10184"/>
              <a:gd name="connsiteY6" fmla="*/ 142 h 10134"/>
              <a:gd name="connsiteX7" fmla="*/ 9110 w 10184"/>
              <a:gd name="connsiteY7" fmla="*/ 13 h 10134"/>
              <a:gd name="connsiteX8" fmla="*/ 613 w 10184"/>
              <a:gd name="connsiteY8" fmla="*/ 29 h 10134"/>
              <a:gd name="connsiteX9" fmla="*/ 92 w 10184"/>
              <a:gd name="connsiteY9" fmla="*/ 803 h 10134"/>
              <a:gd name="connsiteX10" fmla="*/ 93 w 10184"/>
              <a:gd name="connsiteY10" fmla="*/ 9253 h 10134"/>
              <a:gd name="connsiteX11" fmla="*/ 1240 w 10184"/>
              <a:gd name="connsiteY11" fmla="*/ 10013 h 10134"/>
              <a:gd name="connsiteX12" fmla="*/ 9243 w 10184"/>
              <a:gd name="connsiteY12" fmla="*/ 9987 h 10134"/>
              <a:gd name="connsiteX0" fmla="*/ 9243 w 10184"/>
              <a:gd name="connsiteY0" fmla="*/ 9987 h 10134"/>
              <a:gd name="connsiteX1" fmla="*/ 9235 w 10184"/>
              <a:gd name="connsiteY1" fmla="*/ 9793 h 10134"/>
              <a:gd name="connsiteX2" fmla="*/ 10024 w 10184"/>
              <a:gd name="connsiteY2" fmla="*/ 8616 h 10134"/>
              <a:gd name="connsiteX3" fmla="*/ 10184 w 10184"/>
              <a:gd name="connsiteY3" fmla="*/ 8629 h 10134"/>
              <a:gd name="connsiteX4" fmla="*/ 10095 w 10184"/>
              <a:gd name="connsiteY4" fmla="*/ 1410 h 10134"/>
              <a:gd name="connsiteX5" fmla="*/ 9953 w 10184"/>
              <a:gd name="connsiteY5" fmla="*/ 1423 h 10134"/>
              <a:gd name="connsiteX6" fmla="*/ 9110 w 10184"/>
              <a:gd name="connsiteY6" fmla="*/ 142 h 10134"/>
              <a:gd name="connsiteX7" fmla="*/ 9110 w 10184"/>
              <a:gd name="connsiteY7" fmla="*/ 13 h 10134"/>
              <a:gd name="connsiteX8" fmla="*/ 613 w 10184"/>
              <a:gd name="connsiteY8" fmla="*/ 29 h 10134"/>
              <a:gd name="connsiteX9" fmla="*/ 92 w 10184"/>
              <a:gd name="connsiteY9" fmla="*/ 803 h 10134"/>
              <a:gd name="connsiteX10" fmla="*/ 93 w 10184"/>
              <a:gd name="connsiteY10" fmla="*/ 9253 h 10134"/>
              <a:gd name="connsiteX11" fmla="*/ 1240 w 10184"/>
              <a:gd name="connsiteY11" fmla="*/ 10013 h 10134"/>
              <a:gd name="connsiteX12" fmla="*/ 9243 w 10184"/>
              <a:gd name="connsiteY12" fmla="*/ 9987 h 10134"/>
              <a:gd name="connsiteX0" fmla="*/ 9243 w 10184"/>
              <a:gd name="connsiteY0" fmla="*/ 9987 h 10013"/>
              <a:gd name="connsiteX1" fmla="*/ 9235 w 10184"/>
              <a:gd name="connsiteY1" fmla="*/ 9793 h 10013"/>
              <a:gd name="connsiteX2" fmla="*/ 10024 w 10184"/>
              <a:gd name="connsiteY2" fmla="*/ 8616 h 10013"/>
              <a:gd name="connsiteX3" fmla="*/ 10184 w 10184"/>
              <a:gd name="connsiteY3" fmla="*/ 8629 h 10013"/>
              <a:gd name="connsiteX4" fmla="*/ 10095 w 10184"/>
              <a:gd name="connsiteY4" fmla="*/ 1410 h 10013"/>
              <a:gd name="connsiteX5" fmla="*/ 9953 w 10184"/>
              <a:gd name="connsiteY5" fmla="*/ 1423 h 10013"/>
              <a:gd name="connsiteX6" fmla="*/ 9110 w 10184"/>
              <a:gd name="connsiteY6" fmla="*/ 142 h 10013"/>
              <a:gd name="connsiteX7" fmla="*/ 9110 w 10184"/>
              <a:gd name="connsiteY7" fmla="*/ 13 h 10013"/>
              <a:gd name="connsiteX8" fmla="*/ 613 w 10184"/>
              <a:gd name="connsiteY8" fmla="*/ 29 h 10013"/>
              <a:gd name="connsiteX9" fmla="*/ 92 w 10184"/>
              <a:gd name="connsiteY9" fmla="*/ 803 h 10013"/>
              <a:gd name="connsiteX10" fmla="*/ 93 w 10184"/>
              <a:gd name="connsiteY10" fmla="*/ 9253 h 10013"/>
              <a:gd name="connsiteX11" fmla="*/ 1240 w 10184"/>
              <a:gd name="connsiteY11" fmla="*/ 10013 h 10013"/>
              <a:gd name="connsiteX12" fmla="*/ 9243 w 10184"/>
              <a:gd name="connsiteY12" fmla="*/ 9987 h 10013"/>
              <a:gd name="connsiteX0" fmla="*/ 9355 w 10296"/>
              <a:gd name="connsiteY0" fmla="*/ 9987 h 10079"/>
              <a:gd name="connsiteX1" fmla="*/ 9347 w 10296"/>
              <a:gd name="connsiteY1" fmla="*/ 9793 h 10079"/>
              <a:gd name="connsiteX2" fmla="*/ 10136 w 10296"/>
              <a:gd name="connsiteY2" fmla="*/ 8616 h 10079"/>
              <a:gd name="connsiteX3" fmla="*/ 10296 w 10296"/>
              <a:gd name="connsiteY3" fmla="*/ 8629 h 10079"/>
              <a:gd name="connsiteX4" fmla="*/ 10207 w 10296"/>
              <a:gd name="connsiteY4" fmla="*/ 1410 h 10079"/>
              <a:gd name="connsiteX5" fmla="*/ 10065 w 10296"/>
              <a:gd name="connsiteY5" fmla="*/ 1423 h 10079"/>
              <a:gd name="connsiteX6" fmla="*/ 9222 w 10296"/>
              <a:gd name="connsiteY6" fmla="*/ 142 h 10079"/>
              <a:gd name="connsiteX7" fmla="*/ 9222 w 10296"/>
              <a:gd name="connsiteY7" fmla="*/ 13 h 10079"/>
              <a:gd name="connsiteX8" fmla="*/ 725 w 10296"/>
              <a:gd name="connsiteY8" fmla="*/ 29 h 10079"/>
              <a:gd name="connsiteX9" fmla="*/ 204 w 10296"/>
              <a:gd name="connsiteY9" fmla="*/ 803 h 10079"/>
              <a:gd name="connsiteX10" fmla="*/ 205 w 10296"/>
              <a:gd name="connsiteY10" fmla="*/ 9253 h 10079"/>
              <a:gd name="connsiteX11" fmla="*/ 760 w 10296"/>
              <a:gd name="connsiteY11" fmla="*/ 10079 h 10079"/>
              <a:gd name="connsiteX12" fmla="*/ 9355 w 10296"/>
              <a:gd name="connsiteY12" fmla="*/ 9987 h 10079"/>
              <a:gd name="connsiteX0" fmla="*/ 9361 w 10302"/>
              <a:gd name="connsiteY0" fmla="*/ 9987 h 10079"/>
              <a:gd name="connsiteX1" fmla="*/ 9353 w 10302"/>
              <a:gd name="connsiteY1" fmla="*/ 9793 h 10079"/>
              <a:gd name="connsiteX2" fmla="*/ 10142 w 10302"/>
              <a:gd name="connsiteY2" fmla="*/ 8616 h 10079"/>
              <a:gd name="connsiteX3" fmla="*/ 10302 w 10302"/>
              <a:gd name="connsiteY3" fmla="*/ 8629 h 10079"/>
              <a:gd name="connsiteX4" fmla="*/ 10213 w 10302"/>
              <a:gd name="connsiteY4" fmla="*/ 1410 h 10079"/>
              <a:gd name="connsiteX5" fmla="*/ 10071 w 10302"/>
              <a:gd name="connsiteY5" fmla="*/ 1423 h 10079"/>
              <a:gd name="connsiteX6" fmla="*/ 9228 w 10302"/>
              <a:gd name="connsiteY6" fmla="*/ 142 h 10079"/>
              <a:gd name="connsiteX7" fmla="*/ 9228 w 10302"/>
              <a:gd name="connsiteY7" fmla="*/ 13 h 10079"/>
              <a:gd name="connsiteX8" fmla="*/ 731 w 10302"/>
              <a:gd name="connsiteY8" fmla="*/ 29 h 10079"/>
              <a:gd name="connsiteX9" fmla="*/ 210 w 10302"/>
              <a:gd name="connsiteY9" fmla="*/ 803 h 10079"/>
              <a:gd name="connsiteX10" fmla="*/ 211 w 10302"/>
              <a:gd name="connsiteY10" fmla="*/ 9253 h 10079"/>
              <a:gd name="connsiteX11" fmla="*/ 766 w 10302"/>
              <a:gd name="connsiteY11" fmla="*/ 10079 h 10079"/>
              <a:gd name="connsiteX12" fmla="*/ 9361 w 10302"/>
              <a:gd name="connsiteY12" fmla="*/ 9987 h 10079"/>
              <a:gd name="connsiteX0" fmla="*/ 9361 w 10302"/>
              <a:gd name="connsiteY0" fmla="*/ 9987 h 10079"/>
              <a:gd name="connsiteX1" fmla="*/ 9353 w 10302"/>
              <a:gd name="connsiteY1" fmla="*/ 9793 h 10079"/>
              <a:gd name="connsiteX2" fmla="*/ 10142 w 10302"/>
              <a:gd name="connsiteY2" fmla="*/ 8616 h 10079"/>
              <a:gd name="connsiteX3" fmla="*/ 10302 w 10302"/>
              <a:gd name="connsiteY3" fmla="*/ 8629 h 10079"/>
              <a:gd name="connsiteX4" fmla="*/ 10213 w 10302"/>
              <a:gd name="connsiteY4" fmla="*/ 1410 h 10079"/>
              <a:gd name="connsiteX5" fmla="*/ 10071 w 10302"/>
              <a:gd name="connsiteY5" fmla="*/ 1423 h 10079"/>
              <a:gd name="connsiteX6" fmla="*/ 9228 w 10302"/>
              <a:gd name="connsiteY6" fmla="*/ 142 h 10079"/>
              <a:gd name="connsiteX7" fmla="*/ 9228 w 10302"/>
              <a:gd name="connsiteY7" fmla="*/ 13 h 10079"/>
              <a:gd name="connsiteX8" fmla="*/ 731 w 10302"/>
              <a:gd name="connsiteY8" fmla="*/ 29 h 10079"/>
              <a:gd name="connsiteX9" fmla="*/ 210 w 10302"/>
              <a:gd name="connsiteY9" fmla="*/ 803 h 10079"/>
              <a:gd name="connsiteX10" fmla="*/ 211 w 10302"/>
              <a:gd name="connsiteY10" fmla="*/ 9253 h 10079"/>
              <a:gd name="connsiteX11" fmla="*/ 766 w 10302"/>
              <a:gd name="connsiteY11" fmla="*/ 10079 h 10079"/>
              <a:gd name="connsiteX12" fmla="*/ 9361 w 10302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1 w 10182"/>
              <a:gd name="connsiteY0" fmla="*/ 9987 h 10079"/>
              <a:gd name="connsiteX1" fmla="*/ 9233 w 10182"/>
              <a:gd name="connsiteY1" fmla="*/ 9793 h 10079"/>
              <a:gd name="connsiteX2" fmla="*/ 10022 w 10182"/>
              <a:gd name="connsiteY2" fmla="*/ 8616 h 10079"/>
              <a:gd name="connsiteX3" fmla="*/ 10182 w 10182"/>
              <a:gd name="connsiteY3" fmla="*/ 8629 h 10079"/>
              <a:gd name="connsiteX4" fmla="*/ 10093 w 10182"/>
              <a:gd name="connsiteY4" fmla="*/ 1410 h 10079"/>
              <a:gd name="connsiteX5" fmla="*/ 9951 w 10182"/>
              <a:gd name="connsiteY5" fmla="*/ 1423 h 10079"/>
              <a:gd name="connsiteX6" fmla="*/ 9108 w 10182"/>
              <a:gd name="connsiteY6" fmla="*/ 142 h 10079"/>
              <a:gd name="connsiteX7" fmla="*/ 9108 w 10182"/>
              <a:gd name="connsiteY7" fmla="*/ 13 h 10079"/>
              <a:gd name="connsiteX8" fmla="*/ 611 w 10182"/>
              <a:gd name="connsiteY8" fmla="*/ 29 h 10079"/>
              <a:gd name="connsiteX9" fmla="*/ 90 w 10182"/>
              <a:gd name="connsiteY9" fmla="*/ 803 h 10079"/>
              <a:gd name="connsiteX10" fmla="*/ 95 w 10182"/>
              <a:gd name="connsiteY10" fmla="*/ 9281 h 10079"/>
              <a:gd name="connsiteX11" fmla="*/ 646 w 10182"/>
              <a:gd name="connsiteY11" fmla="*/ 10079 h 10079"/>
              <a:gd name="connsiteX12" fmla="*/ 9241 w 10182"/>
              <a:gd name="connsiteY12" fmla="*/ 9987 h 10079"/>
              <a:gd name="connsiteX0" fmla="*/ 9241 w 10182"/>
              <a:gd name="connsiteY0" fmla="*/ 9987 h 10079"/>
              <a:gd name="connsiteX1" fmla="*/ 9233 w 10182"/>
              <a:gd name="connsiteY1" fmla="*/ 9793 h 10079"/>
              <a:gd name="connsiteX2" fmla="*/ 10022 w 10182"/>
              <a:gd name="connsiteY2" fmla="*/ 8616 h 10079"/>
              <a:gd name="connsiteX3" fmla="*/ 10182 w 10182"/>
              <a:gd name="connsiteY3" fmla="*/ 8629 h 10079"/>
              <a:gd name="connsiteX4" fmla="*/ 10093 w 10182"/>
              <a:gd name="connsiteY4" fmla="*/ 1410 h 10079"/>
              <a:gd name="connsiteX5" fmla="*/ 9951 w 10182"/>
              <a:gd name="connsiteY5" fmla="*/ 1423 h 10079"/>
              <a:gd name="connsiteX6" fmla="*/ 9108 w 10182"/>
              <a:gd name="connsiteY6" fmla="*/ 142 h 10079"/>
              <a:gd name="connsiteX7" fmla="*/ 9108 w 10182"/>
              <a:gd name="connsiteY7" fmla="*/ 13 h 10079"/>
              <a:gd name="connsiteX8" fmla="*/ 611 w 10182"/>
              <a:gd name="connsiteY8" fmla="*/ 29 h 10079"/>
              <a:gd name="connsiteX9" fmla="*/ 90 w 10182"/>
              <a:gd name="connsiteY9" fmla="*/ 803 h 10079"/>
              <a:gd name="connsiteX10" fmla="*/ 95 w 10182"/>
              <a:gd name="connsiteY10" fmla="*/ 9281 h 10079"/>
              <a:gd name="connsiteX11" fmla="*/ 646 w 10182"/>
              <a:gd name="connsiteY11" fmla="*/ 10079 h 10079"/>
              <a:gd name="connsiteX12" fmla="*/ 9241 w 10182"/>
              <a:gd name="connsiteY12" fmla="*/ 9987 h 10079"/>
              <a:gd name="connsiteX0" fmla="*/ 9243 w 10184"/>
              <a:gd name="connsiteY0" fmla="*/ 9987 h 10079"/>
              <a:gd name="connsiteX1" fmla="*/ 9235 w 10184"/>
              <a:gd name="connsiteY1" fmla="*/ 9793 h 10079"/>
              <a:gd name="connsiteX2" fmla="*/ 10024 w 10184"/>
              <a:gd name="connsiteY2" fmla="*/ 8616 h 10079"/>
              <a:gd name="connsiteX3" fmla="*/ 10184 w 10184"/>
              <a:gd name="connsiteY3" fmla="*/ 8629 h 10079"/>
              <a:gd name="connsiteX4" fmla="*/ 10095 w 10184"/>
              <a:gd name="connsiteY4" fmla="*/ 1410 h 10079"/>
              <a:gd name="connsiteX5" fmla="*/ 9953 w 10184"/>
              <a:gd name="connsiteY5" fmla="*/ 1423 h 10079"/>
              <a:gd name="connsiteX6" fmla="*/ 9110 w 10184"/>
              <a:gd name="connsiteY6" fmla="*/ 142 h 10079"/>
              <a:gd name="connsiteX7" fmla="*/ 9110 w 10184"/>
              <a:gd name="connsiteY7" fmla="*/ 13 h 10079"/>
              <a:gd name="connsiteX8" fmla="*/ 613 w 10184"/>
              <a:gd name="connsiteY8" fmla="*/ 29 h 10079"/>
              <a:gd name="connsiteX9" fmla="*/ 92 w 10184"/>
              <a:gd name="connsiteY9" fmla="*/ 803 h 10079"/>
              <a:gd name="connsiteX10" fmla="*/ 93 w 10184"/>
              <a:gd name="connsiteY10" fmla="*/ 9281 h 10079"/>
              <a:gd name="connsiteX11" fmla="*/ 648 w 10184"/>
              <a:gd name="connsiteY11" fmla="*/ 10079 h 10079"/>
              <a:gd name="connsiteX12" fmla="*/ 9243 w 10184"/>
              <a:gd name="connsiteY12" fmla="*/ 9987 h 10079"/>
              <a:gd name="connsiteX0" fmla="*/ 9243 w 10184"/>
              <a:gd name="connsiteY0" fmla="*/ 9987 h 10079"/>
              <a:gd name="connsiteX1" fmla="*/ 9235 w 10184"/>
              <a:gd name="connsiteY1" fmla="*/ 9793 h 10079"/>
              <a:gd name="connsiteX2" fmla="*/ 10024 w 10184"/>
              <a:gd name="connsiteY2" fmla="*/ 8616 h 10079"/>
              <a:gd name="connsiteX3" fmla="*/ 10184 w 10184"/>
              <a:gd name="connsiteY3" fmla="*/ 8629 h 10079"/>
              <a:gd name="connsiteX4" fmla="*/ 10095 w 10184"/>
              <a:gd name="connsiteY4" fmla="*/ 1410 h 10079"/>
              <a:gd name="connsiteX5" fmla="*/ 9953 w 10184"/>
              <a:gd name="connsiteY5" fmla="*/ 1423 h 10079"/>
              <a:gd name="connsiteX6" fmla="*/ 9110 w 10184"/>
              <a:gd name="connsiteY6" fmla="*/ 142 h 10079"/>
              <a:gd name="connsiteX7" fmla="*/ 9110 w 10184"/>
              <a:gd name="connsiteY7" fmla="*/ 13 h 10079"/>
              <a:gd name="connsiteX8" fmla="*/ 613 w 10184"/>
              <a:gd name="connsiteY8" fmla="*/ 29 h 10079"/>
              <a:gd name="connsiteX9" fmla="*/ 92 w 10184"/>
              <a:gd name="connsiteY9" fmla="*/ 803 h 10079"/>
              <a:gd name="connsiteX10" fmla="*/ 93 w 10184"/>
              <a:gd name="connsiteY10" fmla="*/ 9281 h 10079"/>
              <a:gd name="connsiteX11" fmla="*/ 648 w 10184"/>
              <a:gd name="connsiteY11" fmla="*/ 10079 h 10079"/>
              <a:gd name="connsiteX12" fmla="*/ 9243 w 10184"/>
              <a:gd name="connsiteY12" fmla="*/ 9987 h 10079"/>
              <a:gd name="connsiteX0" fmla="*/ 9151 w 10092"/>
              <a:gd name="connsiteY0" fmla="*/ 9987 h 10079"/>
              <a:gd name="connsiteX1" fmla="*/ 9143 w 10092"/>
              <a:gd name="connsiteY1" fmla="*/ 9793 h 10079"/>
              <a:gd name="connsiteX2" fmla="*/ 9932 w 10092"/>
              <a:gd name="connsiteY2" fmla="*/ 8616 h 10079"/>
              <a:gd name="connsiteX3" fmla="*/ 10092 w 10092"/>
              <a:gd name="connsiteY3" fmla="*/ 8629 h 10079"/>
              <a:gd name="connsiteX4" fmla="*/ 10003 w 10092"/>
              <a:gd name="connsiteY4" fmla="*/ 1410 h 10079"/>
              <a:gd name="connsiteX5" fmla="*/ 9861 w 10092"/>
              <a:gd name="connsiteY5" fmla="*/ 1423 h 10079"/>
              <a:gd name="connsiteX6" fmla="*/ 9018 w 10092"/>
              <a:gd name="connsiteY6" fmla="*/ 142 h 10079"/>
              <a:gd name="connsiteX7" fmla="*/ 9018 w 10092"/>
              <a:gd name="connsiteY7" fmla="*/ 13 h 10079"/>
              <a:gd name="connsiteX8" fmla="*/ 521 w 10092"/>
              <a:gd name="connsiteY8" fmla="*/ 29 h 10079"/>
              <a:gd name="connsiteX9" fmla="*/ 0 w 10092"/>
              <a:gd name="connsiteY9" fmla="*/ 803 h 10079"/>
              <a:gd name="connsiteX10" fmla="*/ 1 w 10092"/>
              <a:gd name="connsiteY10" fmla="*/ 9281 h 10079"/>
              <a:gd name="connsiteX11" fmla="*/ 556 w 10092"/>
              <a:gd name="connsiteY11" fmla="*/ 10079 h 10079"/>
              <a:gd name="connsiteX12" fmla="*/ 9151 w 10092"/>
              <a:gd name="connsiteY12" fmla="*/ 9987 h 10079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9861 w 10092"/>
              <a:gd name="connsiteY4" fmla="*/ 1517 h 10173"/>
              <a:gd name="connsiteX5" fmla="*/ 9018 w 10092"/>
              <a:gd name="connsiteY5" fmla="*/ 107 h 10173"/>
              <a:gd name="connsiteX6" fmla="*/ 521 w 10092"/>
              <a:gd name="connsiteY6" fmla="*/ 123 h 10173"/>
              <a:gd name="connsiteX7" fmla="*/ 0 w 10092"/>
              <a:gd name="connsiteY7" fmla="*/ 897 h 10173"/>
              <a:gd name="connsiteX8" fmla="*/ 1 w 10092"/>
              <a:gd name="connsiteY8" fmla="*/ 9375 h 10173"/>
              <a:gd name="connsiteX9" fmla="*/ 556 w 10092"/>
              <a:gd name="connsiteY9" fmla="*/ 10173 h 10173"/>
              <a:gd name="connsiteX10" fmla="*/ 9151 w 10092"/>
              <a:gd name="connsiteY10" fmla="*/ 10081 h 10173"/>
              <a:gd name="connsiteX0" fmla="*/ 9151 w 10273"/>
              <a:gd name="connsiteY0" fmla="*/ 10062 h 10154"/>
              <a:gd name="connsiteX1" fmla="*/ 9143 w 10273"/>
              <a:gd name="connsiteY1" fmla="*/ 9868 h 10154"/>
              <a:gd name="connsiteX2" fmla="*/ 9932 w 10273"/>
              <a:gd name="connsiteY2" fmla="*/ 8691 h 10154"/>
              <a:gd name="connsiteX3" fmla="*/ 10092 w 10273"/>
              <a:gd name="connsiteY3" fmla="*/ 8704 h 10154"/>
              <a:gd name="connsiteX4" fmla="*/ 9861 w 10273"/>
              <a:gd name="connsiteY4" fmla="*/ 1498 h 10154"/>
              <a:gd name="connsiteX5" fmla="*/ 9532 w 10273"/>
              <a:gd name="connsiteY5" fmla="*/ 116 h 10154"/>
              <a:gd name="connsiteX6" fmla="*/ 521 w 10273"/>
              <a:gd name="connsiteY6" fmla="*/ 104 h 10154"/>
              <a:gd name="connsiteX7" fmla="*/ 0 w 10273"/>
              <a:gd name="connsiteY7" fmla="*/ 878 h 10154"/>
              <a:gd name="connsiteX8" fmla="*/ 1 w 10273"/>
              <a:gd name="connsiteY8" fmla="*/ 9356 h 10154"/>
              <a:gd name="connsiteX9" fmla="*/ 556 w 10273"/>
              <a:gd name="connsiteY9" fmla="*/ 10154 h 10154"/>
              <a:gd name="connsiteX10" fmla="*/ 9151 w 10273"/>
              <a:gd name="connsiteY10" fmla="*/ 10062 h 10154"/>
              <a:gd name="connsiteX0" fmla="*/ 9151 w 10092"/>
              <a:gd name="connsiteY0" fmla="*/ 10062 h 10154"/>
              <a:gd name="connsiteX1" fmla="*/ 9143 w 10092"/>
              <a:gd name="connsiteY1" fmla="*/ 9868 h 10154"/>
              <a:gd name="connsiteX2" fmla="*/ 9932 w 10092"/>
              <a:gd name="connsiteY2" fmla="*/ 8691 h 10154"/>
              <a:gd name="connsiteX3" fmla="*/ 10092 w 10092"/>
              <a:gd name="connsiteY3" fmla="*/ 8704 h 10154"/>
              <a:gd name="connsiteX4" fmla="*/ 9861 w 10092"/>
              <a:gd name="connsiteY4" fmla="*/ 1498 h 10154"/>
              <a:gd name="connsiteX5" fmla="*/ 9532 w 10092"/>
              <a:gd name="connsiteY5" fmla="*/ 116 h 10154"/>
              <a:gd name="connsiteX6" fmla="*/ 521 w 10092"/>
              <a:gd name="connsiteY6" fmla="*/ 104 h 10154"/>
              <a:gd name="connsiteX7" fmla="*/ 0 w 10092"/>
              <a:gd name="connsiteY7" fmla="*/ 878 h 10154"/>
              <a:gd name="connsiteX8" fmla="*/ 1 w 10092"/>
              <a:gd name="connsiteY8" fmla="*/ 9356 h 10154"/>
              <a:gd name="connsiteX9" fmla="*/ 556 w 10092"/>
              <a:gd name="connsiteY9" fmla="*/ 10154 h 10154"/>
              <a:gd name="connsiteX10" fmla="*/ 9151 w 10092"/>
              <a:gd name="connsiteY10" fmla="*/ 10062 h 10154"/>
              <a:gd name="connsiteX0" fmla="*/ 9151 w 10127"/>
              <a:gd name="connsiteY0" fmla="*/ 10052 h 10144"/>
              <a:gd name="connsiteX1" fmla="*/ 9143 w 10127"/>
              <a:gd name="connsiteY1" fmla="*/ 9858 h 10144"/>
              <a:gd name="connsiteX2" fmla="*/ 9932 w 10127"/>
              <a:gd name="connsiteY2" fmla="*/ 8681 h 10144"/>
              <a:gd name="connsiteX3" fmla="*/ 10092 w 10127"/>
              <a:gd name="connsiteY3" fmla="*/ 8694 h 10144"/>
              <a:gd name="connsiteX4" fmla="*/ 9861 w 10127"/>
              <a:gd name="connsiteY4" fmla="*/ 1488 h 10144"/>
              <a:gd name="connsiteX5" fmla="*/ 10075 w 10127"/>
              <a:gd name="connsiteY5" fmla="*/ 120 h 10144"/>
              <a:gd name="connsiteX6" fmla="*/ 521 w 10127"/>
              <a:gd name="connsiteY6" fmla="*/ 94 h 10144"/>
              <a:gd name="connsiteX7" fmla="*/ 0 w 10127"/>
              <a:gd name="connsiteY7" fmla="*/ 868 h 10144"/>
              <a:gd name="connsiteX8" fmla="*/ 1 w 10127"/>
              <a:gd name="connsiteY8" fmla="*/ 9346 h 10144"/>
              <a:gd name="connsiteX9" fmla="*/ 556 w 10127"/>
              <a:gd name="connsiteY9" fmla="*/ 10144 h 10144"/>
              <a:gd name="connsiteX10" fmla="*/ 9151 w 10127"/>
              <a:gd name="connsiteY10" fmla="*/ 10052 h 10144"/>
              <a:gd name="connsiteX0" fmla="*/ 9151 w 10092"/>
              <a:gd name="connsiteY0" fmla="*/ 10066 h 10158"/>
              <a:gd name="connsiteX1" fmla="*/ 9143 w 10092"/>
              <a:gd name="connsiteY1" fmla="*/ 9872 h 10158"/>
              <a:gd name="connsiteX2" fmla="*/ 9932 w 10092"/>
              <a:gd name="connsiteY2" fmla="*/ 8695 h 10158"/>
              <a:gd name="connsiteX3" fmla="*/ 10092 w 10092"/>
              <a:gd name="connsiteY3" fmla="*/ 8708 h 10158"/>
              <a:gd name="connsiteX4" fmla="*/ 9861 w 10092"/>
              <a:gd name="connsiteY4" fmla="*/ 1502 h 10158"/>
              <a:gd name="connsiteX5" fmla="*/ 9522 w 10092"/>
              <a:gd name="connsiteY5" fmla="*/ 113 h 10158"/>
              <a:gd name="connsiteX6" fmla="*/ 521 w 10092"/>
              <a:gd name="connsiteY6" fmla="*/ 108 h 10158"/>
              <a:gd name="connsiteX7" fmla="*/ 0 w 10092"/>
              <a:gd name="connsiteY7" fmla="*/ 882 h 10158"/>
              <a:gd name="connsiteX8" fmla="*/ 1 w 10092"/>
              <a:gd name="connsiteY8" fmla="*/ 9360 h 10158"/>
              <a:gd name="connsiteX9" fmla="*/ 556 w 10092"/>
              <a:gd name="connsiteY9" fmla="*/ 10158 h 10158"/>
              <a:gd name="connsiteX10" fmla="*/ 9151 w 10092"/>
              <a:gd name="connsiteY10" fmla="*/ 10066 h 10158"/>
              <a:gd name="connsiteX0" fmla="*/ 9151 w 10092"/>
              <a:gd name="connsiteY0" fmla="*/ 10066 h 10158"/>
              <a:gd name="connsiteX1" fmla="*/ 9143 w 10092"/>
              <a:gd name="connsiteY1" fmla="*/ 9872 h 10158"/>
              <a:gd name="connsiteX2" fmla="*/ 9932 w 10092"/>
              <a:gd name="connsiteY2" fmla="*/ 8695 h 10158"/>
              <a:gd name="connsiteX3" fmla="*/ 10092 w 10092"/>
              <a:gd name="connsiteY3" fmla="*/ 8708 h 10158"/>
              <a:gd name="connsiteX4" fmla="*/ 9538 w 10092"/>
              <a:gd name="connsiteY4" fmla="*/ 918 h 10158"/>
              <a:gd name="connsiteX5" fmla="*/ 9522 w 10092"/>
              <a:gd name="connsiteY5" fmla="*/ 113 h 10158"/>
              <a:gd name="connsiteX6" fmla="*/ 521 w 10092"/>
              <a:gd name="connsiteY6" fmla="*/ 108 h 10158"/>
              <a:gd name="connsiteX7" fmla="*/ 0 w 10092"/>
              <a:gd name="connsiteY7" fmla="*/ 882 h 10158"/>
              <a:gd name="connsiteX8" fmla="*/ 1 w 10092"/>
              <a:gd name="connsiteY8" fmla="*/ 9360 h 10158"/>
              <a:gd name="connsiteX9" fmla="*/ 556 w 10092"/>
              <a:gd name="connsiteY9" fmla="*/ 10158 h 10158"/>
              <a:gd name="connsiteX10" fmla="*/ 9151 w 10092"/>
              <a:gd name="connsiteY10" fmla="*/ 10066 h 10158"/>
              <a:gd name="connsiteX0" fmla="*/ 9151 w 10160"/>
              <a:gd name="connsiteY0" fmla="*/ 10066 h 10158"/>
              <a:gd name="connsiteX1" fmla="*/ 9143 w 10160"/>
              <a:gd name="connsiteY1" fmla="*/ 9872 h 10158"/>
              <a:gd name="connsiteX2" fmla="*/ 9932 w 10160"/>
              <a:gd name="connsiteY2" fmla="*/ 8695 h 10158"/>
              <a:gd name="connsiteX3" fmla="*/ 10092 w 10160"/>
              <a:gd name="connsiteY3" fmla="*/ 8708 h 10158"/>
              <a:gd name="connsiteX4" fmla="*/ 10081 w 10160"/>
              <a:gd name="connsiteY4" fmla="*/ 911 h 10158"/>
              <a:gd name="connsiteX5" fmla="*/ 9522 w 10160"/>
              <a:gd name="connsiteY5" fmla="*/ 113 h 10158"/>
              <a:gd name="connsiteX6" fmla="*/ 521 w 10160"/>
              <a:gd name="connsiteY6" fmla="*/ 108 h 10158"/>
              <a:gd name="connsiteX7" fmla="*/ 0 w 10160"/>
              <a:gd name="connsiteY7" fmla="*/ 882 h 10158"/>
              <a:gd name="connsiteX8" fmla="*/ 1 w 10160"/>
              <a:gd name="connsiteY8" fmla="*/ 9360 h 10158"/>
              <a:gd name="connsiteX9" fmla="*/ 556 w 10160"/>
              <a:gd name="connsiteY9" fmla="*/ 10158 h 10158"/>
              <a:gd name="connsiteX10" fmla="*/ 9151 w 10160"/>
              <a:gd name="connsiteY10" fmla="*/ 10066 h 10158"/>
              <a:gd name="connsiteX0" fmla="*/ 9151 w 10160"/>
              <a:gd name="connsiteY0" fmla="*/ 10066 h 10158"/>
              <a:gd name="connsiteX1" fmla="*/ 9143 w 10160"/>
              <a:gd name="connsiteY1" fmla="*/ 9872 h 10158"/>
              <a:gd name="connsiteX2" fmla="*/ 9932 w 10160"/>
              <a:gd name="connsiteY2" fmla="*/ 8695 h 10158"/>
              <a:gd name="connsiteX3" fmla="*/ 10092 w 10160"/>
              <a:gd name="connsiteY3" fmla="*/ 8708 h 10158"/>
              <a:gd name="connsiteX4" fmla="*/ 10081 w 10160"/>
              <a:gd name="connsiteY4" fmla="*/ 911 h 10158"/>
              <a:gd name="connsiteX5" fmla="*/ 9522 w 10160"/>
              <a:gd name="connsiteY5" fmla="*/ 113 h 10158"/>
              <a:gd name="connsiteX6" fmla="*/ 521 w 10160"/>
              <a:gd name="connsiteY6" fmla="*/ 108 h 10158"/>
              <a:gd name="connsiteX7" fmla="*/ 0 w 10160"/>
              <a:gd name="connsiteY7" fmla="*/ 882 h 10158"/>
              <a:gd name="connsiteX8" fmla="*/ 1 w 10160"/>
              <a:gd name="connsiteY8" fmla="*/ 9360 h 10158"/>
              <a:gd name="connsiteX9" fmla="*/ 556 w 10160"/>
              <a:gd name="connsiteY9" fmla="*/ 10158 h 10158"/>
              <a:gd name="connsiteX10" fmla="*/ 9151 w 10160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10092 w 10171"/>
              <a:gd name="connsiteY2" fmla="*/ 8708 h 10158"/>
              <a:gd name="connsiteX3" fmla="*/ 10096 w 10171"/>
              <a:gd name="connsiteY3" fmla="*/ 939 h 10158"/>
              <a:gd name="connsiteX4" fmla="*/ 9522 w 10171"/>
              <a:gd name="connsiteY4" fmla="*/ 113 h 10158"/>
              <a:gd name="connsiteX5" fmla="*/ 521 w 10171"/>
              <a:gd name="connsiteY5" fmla="*/ 108 h 10158"/>
              <a:gd name="connsiteX6" fmla="*/ 0 w 10171"/>
              <a:gd name="connsiteY6" fmla="*/ 882 h 10158"/>
              <a:gd name="connsiteX7" fmla="*/ 1 w 10171"/>
              <a:gd name="connsiteY7" fmla="*/ 9360 h 10158"/>
              <a:gd name="connsiteX8" fmla="*/ 556 w 10171"/>
              <a:gd name="connsiteY8" fmla="*/ 10158 h 10158"/>
              <a:gd name="connsiteX9" fmla="*/ 9151 w 10171"/>
              <a:gd name="connsiteY9" fmla="*/ 10066 h 10158"/>
              <a:gd name="connsiteX0" fmla="*/ 9151 w 10171"/>
              <a:gd name="connsiteY0" fmla="*/ 10066 h 10158"/>
              <a:gd name="connsiteX1" fmla="*/ 10092 w 10171"/>
              <a:gd name="connsiteY1" fmla="*/ 8708 h 10158"/>
              <a:gd name="connsiteX2" fmla="*/ 10096 w 10171"/>
              <a:gd name="connsiteY2" fmla="*/ 939 h 10158"/>
              <a:gd name="connsiteX3" fmla="*/ 9522 w 10171"/>
              <a:gd name="connsiteY3" fmla="*/ 113 h 10158"/>
              <a:gd name="connsiteX4" fmla="*/ 521 w 10171"/>
              <a:gd name="connsiteY4" fmla="*/ 108 h 10158"/>
              <a:gd name="connsiteX5" fmla="*/ 0 w 10171"/>
              <a:gd name="connsiteY5" fmla="*/ 882 h 10158"/>
              <a:gd name="connsiteX6" fmla="*/ 1 w 10171"/>
              <a:gd name="connsiteY6" fmla="*/ 9360 h 10158"/>
              <a:gd name="connsiteX7" fmla="*/ 556 w 10171"/>
              <a:gd name="connsiteY7" fmla="*/ 10158 h 10158"/>
              <a:gd name="connsiteX8" fmla="*/ 9151 w 10171"/>
              <a:gd name="connsiteY8" fmla="*/ 10066 h 10158"/>
              <a:gd name="connsiteX0" fmla="*/ 9151 w 10169"/>
              <a:gd name="connsiteY0" fmla="*/ 10066 h 10186"/>
              <a:gd name="connsiteX1" fmla="*/ 10082 w 10169"/>
              <a:gd name="connsiteY1" fmla="*/ 9335 h 10186"/>
              <a:gd name="connsiteX2" fmla="*/ 10096 w 10169"/>
              <a:gd name="connsiteY2" fmla="*/ 939 h 10186"/>
              <a:gd name="connsiteX3" fmla="*/ 9522 w 10169"/>
              <a:gd name="connsiteY3" fmla="*/ 113 h 10186"/>
              <a:gd name="connsiteX4" fmla="*/ 521 w 10169"/>
              <a:gd name="connsiteY4" fmla="*/ 108 h 10186"/>
              <a:gd name="connsiteX5" fmla="*/ 0 w 10169"/>
              <a:gd name="connsiteY5" fmla="*/ 882 h 10186"/>
              <a:gd name="connsiteX6" fmla="*/ 1 w 10169"/>
              <a:gd name="connsiteY6" fmla="*/ 9360 h 10186"/>
              <a:gd name="connsiteX7" fmla="*/ 556 w 10169"/>
              <a:gd name="connsiteY7" fmla="*/ 10158 h 10186"/>
              <a:gd name="connsiteX8" fmla="*/ 9151 w 10169"/>
              <a:gd name="connsiteY8" fmla="*/ 10066 h 10186"/>
              <a:gd name="connsiteX0" fmla="*/ 9151 w 10169"/>
              <a:gd name="connsiteY0" fmla="*/ 10066 h 10158"/>
              <a:gd name="connsiteX1" fmla="*/ 10082 w 10169"/>
              <a:gd name="connsiteY1" fmla="*/ 9335 h 10158"/>
              <a:gd name="connsiteX2" fmla="*/ 10096 w 10169"/>
              <a:gd name="connsiteY2" fmla="*/ 939 h 10158"/>
              <a:gd name="connsiteX3" fmla="*/ 9522 w 10169"/>
              <a:gd name="connsiteY3" fmla="*/ 113 h 10158"/>
              <a:gd name="connsiteX4" fmla="*/ 521 w 10169"/>
              <a:gd name="connsiteY4" fmla="*/ 108 h 10158"/>
              <a:gd name="connsiteX5" fmla="*/ 0 w 10169"/>
              <a:gd name="connsiteY5" fmla="*/ 882 h 10158"/>
              <a:gd name="connsiteX6" fmla="*/ 1 w 10169"/>
              <a:gd name="connsiteY6" fmla="*/ 9360 h 10158"/>
              <a:gd name="connsiteX7" fmla="*/ 556 w 10169"/>
              <a:gd name="connsiteY7" fmla="*/ 10158 h 10158"/>
              <a:gd name="connsiteX8" fmla="*/ 9151 w 10169"/>
              <a:gd name="connsiteY8" fmla="*/ 10066 h 10158"/>
              <a:gd name="connsiteX0" fmla="*/ 9518 w 10241"/>
              <a:gd name="connsiteY0" fmla="*/ 10159 h 10159"/>
              <a:gd name="connsiteX1" fmla="*/ 10082 w 10241"/>
              <a:gd name="connsiteY1" fmla="*/ 9335 h 10159"/>
              <a:gd name="connsiteX2" fmla="*/ 10096 w 10241"/>
              <a:gd name="connsiteY2" fmla="*/ 939 h 10159"/>
              <a:gd name="connsiteX3" fmla="*/ 9522 w 10241"/>
              <a:gd name="connsiteY3" fmla="*/ 113 h 10159"/>
              <a:gd name="connsiteX4" fmla="*/ 521 w 10241"/>
              <a:gd name="connsiteY4" fmla="*/ 108 h 10159"/>
              <a:gd name="connsiteX5" fmla="*/ 0 w 10241"/>
              <a:gd name="connsiteY5" fmla="*/ 882 h 10159"/>
              <a:gd name="connsiteX6" fmla="*/ 1 w 10241"/>
              <a:gd name="connsiteY6" fmla="*/ 9360 h 10159"/>
              <a:gd name="connsiteX7" fmla="*/ 556 w 10241"/>
              <a:gd name="connsiteY7" fmla="*/ 10158 h 10159"/>
              <a:gd name="connsiteX8" fmla="*/ 9518 w 10241"/>
              <a:gd name="connsiteY8" fmla="*/ 10159 h 10159"/>
              <a:gd name="connsiteX0" fmla="*/ 9518 w 10169"/>
              <a:gd name="connsiteY0" fmla="*/ 10159 h 10159"/>
              <a:gd name="connsiteX1" fmla="*/ 10082 w 10169"/>
              <a:gd name="connsiteY1" fmla="*/ 9335 h 10159"/>
              <a:gd name="connsiteX2" fmla="*/ 10096 w 10169"/>
              <a:gd name="connsiteY2" fmla="*/ 939 h 10159"/>
              <a:gd name="connsiteX3" fmla="*/ 9522 w 10169"/>
              <a:gd name="connsiteY3" fmla="*/ 113 h 10159"/>
              <a:gd name="connsiteX4" fmla="*/ 521 w 10169"/>
              <a:gd name="connsiteY4" fmla="*/ 108 h 10159"/>
              <a:gd name="connsiteX5" fmla="*/ 0 w 10169"/>
              <a:gd name="connsiteY5" fmla="*/ 882 h 10159"/>
              <a:gd name="connsiteX6" fmla="*/ 1 w 10169"/>
              <a:gd name="connsiteY6" fmla="*/ 9360 h 10159"/>
              <a:gd name="connsiteX7" fmla="*/ 556 w 10169"/>
              <a:gd name="connsiteY7" fmla="*/ 10158 h 10159"/>
              <a:gd name="connsiteX8" fmla="*/ 9518 w 10169"/>
              <a:gd name="connsiteY8" fmla="*/ 10159 h 10159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70"/>
              <a:gd name="connsiteY0" fmla="*/ 10166 h 10166"/>
              <a:gd name="connsiteX1" fmla="*/ 10082 w 10170"/>
              <a:gd name="connsiteY1" fmla="*/ 9335 h 10166"/>
              <a:gd name="connsiteX2" fmla="*/ 10096 w 10170"/>
              <a:gd name="connsiteY2" fmla="*/ 939 h 10166"/>
              <a:gd name="connsiteX3" fmla="*/ 9522 w 10170"/>
              <a:gd name="connsiteY3" fmla="*/ 113 h 10166"/>
              <a:gd name="connsiteX4" fmla="*/ 521 w 10170"/>
              <a:gd name="connsiteY4" fmla="*/ 108 h 10166"/>
              <a:gd name="connsiteX5" fmla="*/ 0 w 10170"/>
              <a:gd name="connsiteY5" fmla="*/ 882 h 10166"/>
              <a:gd name="connsiteX6" fmla="*/ 1 w 10170"/>
              <a:gd name="connsiteY6" fmla="*/ 9360 h 10166"/>
              <a:gd name="connsiteX7" fmla="*/ 556 w 10170"/>
              <a:gd name="connsiteY7" fmla="*/ 10158 h 10166"/>
              <a:gd name="connsiteX8" fmla="*/ 9528 w 10170"/>
              <a:gd name="connsiteY8" fmla="*/ 10166 h 10166"/>
              <a:gd name="connsiteX0" fmla="*/ 9528 w 10096"/>
              <a:gd name="connsiteY0" fmla="*/ 10166 h 10166"/>
              <a:gd name="connsiteX1" fmla="*/ 10082 w 10096"/>
              <a:gd name="connsiteY1" fmla="*/ 9335 h 10166"/>
              <a:gd name="connsiteX2" fmla="*/ 10096 w 10096"/>
              <a:gd name="connsiteY2" fmla="*/ 939 h 10166"/>
              <a:gd name="connsiteX3" fmla="*/ 9522 w 10096"/>
              <a:gd name="connsiteY3" fmla="*/ 113 h 10166"/>
              <a:gd name="connsiteX4" fmla="*/ 521 w 10096"/>
              <a:gd name="connsiteY4" fmla="*/ 108 h 10166"/>
              <a:gd name="connsiteX5" fmla="*/ 0 w 10096"/>
              <a:gd name="connsiteY5" fmla="*/ 882 h 10166"/>
              <a:gd name="connsiteX6" fmla="*/ 1 w 10096"/>
              <a:gd name="connsiteY6" fmla="*/ 9360 h 10166"/>
              <a:gd name="connsiteX7" fmla="*/ 556 w 10096"/>
              <a:gd name="connsiteY7" fmla="*/ 10158 h 10166"/>
              <a:gd name="connsiteX8" fmla="*/ 9528 w 10096"/>
              <a:gd name="connsiteY8" fmla="*/ 10166 h 10166"/>
              <a:gd name="connsiteX0" fmla="*/ 9528 w 10096"/>
              <a:gd name="connsiteY0" fmla="*/ 10058 h 10058"/>
              <a:gd name="connsiteX1" fmla="*/ 10082 w 10096"/>
              <a:gd name="connsiteY1" fmla="*/ 9227 h 10058"/>
              <a:gd name="connsiteX2" fmla="*/ 10096 w 10096"/>
              <a:gd name="connsiteY2" fmla="*/ 831 h 10058"/>
              <a:gd name="connsiteX3" fmla="*/ 9522 w 10096"/>
              <a:gd name="connsiteY3" fmla="*/ 5 h 10058"/>
              <a:gd name="connsiteX4" fmla="*/ 521 w 10096"/>
              <a:gd name="connsiteY4" fmla="*/ 0 h 10058"/>
              <a:gd name="connsiteX5" fmla="*/ 0 w 10096"/>
              <a:gd name="connsiteY5" fmla="*/ 774 h 10058"/>
              <a:gd name="connsiteX6" fmla="*/ 1 w 10096"/>
              <a:gd name="connsiteY6" fmla="*/ 9252 h 10058"/>
              <a:gd name="connsiteX7" fmla="*/ 556 w 10096"/>
              <a:gd name="connsiteY7" fmla="*/ 10050 h 10058"/>
              <a:gd name="connsiteX8" fmla="*/ 9528 w 10096"/>
              <a:gd name="connsiteY8" fmla="*/ 10058 h 10058"/>
              <a:gd name="connsiteX0" fmla="*/ 9829 w 10397"/>
              <a:gd name="connsiteY0" fmla="*/ 10058 h 10058"/>
              <a:gd name="connsiteX1" fmla="*/ 10383 w 10397"/>
              <a:gd name="connsiteY1" fmla="*/ 9227 h 10058"/>
              <a:gd name="connsiteX2" fmla="*/ 10397 w 10397"/>
              <a:gd name="connsiteY2" fmla="*/ 831 h 10058"/>
              <a:gd name="connsiteX3" fmla="*/ 9823 w 10397"/>
              <a:gd name="connsiteY3" fmla="*/ 5 h 10058"/>
              <a:gd name="connsiteX4" fmla="*/ 822 w 10397"/>
              <a:gd name="connsiteY4" fmla="*/ 0 h 10058"/>
              <a:gd name="connsiteX5" fmla="*/ 0 w 10397"/>
              <a:gd name="connsiteY5" fmla="*/ 774 h 10058"/>
              <a:gd name="connsiteX6" fmla="*/ 302 w 10397"/>
              <a:gd name="connsiteY6" fmla="*/ 9252 h 10058"/>
              <a:gd name="connsiteX7" fmla="*/ 857 w 10397"/>
              <a:gd name="connsiteY7" fmla="*/ 10050 h 10058"/>
              <a:gd name="connsiteX8" fmla="*/ 9829 w 10397"/>
              <a:gd name="connsiteY8" fmla="*/ 10058 h 10058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02 w 10397"/>
              <a:gd name="connsiteY6" fmla="*/ 9447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4 w 10397"/>
              <a:gd name="connsiteY6" fmla="*/ 9544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4 w 10397"/>
              <a:gd name="connsiteY6" fmla="*/ 9544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440"/>
              <a:gd name="connsiteX1" fmla="*/ 10383 w 10397"/>
              <a:gd name="connsiteY1" fmla="*/ 9422 h 10440"/>
              <a:gd name="connsiteX2" fmla="*/ 10397 w 10397"/>
              <a:gd name="connsiteY2" fmla="*/ 1026 h 10440"/>
              <a:gd name="connsiteX3" fmla="*/ 9823 w 10397"/>
              <a:gd name="connsiteY3" fmla="*/ 200 h 10440"/>
              <a:gd name="connsiteX4" fmla="*/ 632 w 10397"/>
              <a:gd name="connsiteY4" fmla="*/ 0 h 10440"/>
              <a:gd name="connsiteX5" fmla="*/ 0 w 10397"/>
              <a:gd name="connsiteY5" fmla="*/ 969 h 10440"/>
              <a:gd name="connsiteX6" fmla="*/ 34 w 10397"/>
              <a:gd name="connsiteY6" fmla="*/ 9544 h 10440"/>
              <a:gd name="connsiteX7" fmla="*/ 612 w 10397"/>
              <a:gd name="connsiteY7" fmla="*/ 10440 h 10440"/>
              <a:gd name="connsiteX8" fmla="*/ 9829 w 10397"/>
              <a:gd name="connsiteY8" fmla="*/ 10253 h 10440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18 w 10397"/>
              <a:gd name="connsiteY0" fmla="*/ 10432 h 10432"/>
              <a:gd name="connsiteX1" fmla="*/ 10383 w 10397"/>
              <a:gd name="connsiteY1" fmla="*/ 9422 h 10432"/>
              <a:gd name="connsiteX2" fmla="*/ 10397 w 10397"/>
              <a:gd name="connsiteY2" fmla="*/ 1026 h 10432"/>
              <a:gd name="connsiteX3" fmla="*/ 9823 w 10397"/>
              <a:gd name="connsiteY3" fmla="*/ 200 h 10432"/>
              <a:gd name="connsiteX4" fmla="*/ 632 w 10397"/>
              <a:gd name="connsiteY4" fmla="*/ 0 h 10432"/>
              <a:gd name="connsiteX5" fmla="*/ 0 w 10397"/>
              <a:gd name="connsiteY5" fmla="*/ 969 h 10432"/>
              <a:gd name="connsiteX6" fmla="*/ 34 w 10397"/>
              <a:gd name="connsiteY6" fmla="*/ 9544 h 10432"/>
              <a:gd name="connsiteX7" fmla="*/ 679 w 10397"/>
              <a:gd name="connsiteY7" fmla="*/ 10424 h 10432"/>
              <a:gd name="connsiteX8" fmla="*/ 9818 w 10397"/>
              <a:gd name="connsiteY8" fmla="*/ 10432 h 1043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1086 h 10492"/>
              <a:gd name="connsiteX3" fmla="*/ 98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1086 h 10492"/>
              <a:gd name="connsiteX3" fmla="*/ 97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907 h 10492"/>
              <a:gd name="connsiteX3" fmla="*/ 97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472"/>
              <a:gd name="connsiteY0" fmla="*/ 10492 h 10492"/>
              <a:gd name="connsiteX1" fmla="*/ 10472 w 10472"/>
              <a:gd name="connsiteY1" fmla="*/ 9563 h 10492"/>
              <a:gd name="connsiteX2" fmla="*/ 10397 w 10472"/>
              <a:gd name="connsiteY2" fmla="*/ 907 h 10492"/>
              <a:gd name="connsiteX3" fmla="*/ 9701 w 10472"/>
              <a:gd name="connsiteY3" fmla="*/ 0 h 10492"/>
              <a:gd name="connsiteX4" fmla="*/ 632 w 10472"/>
              <a:gd name="connsiteY4" fmla="*/ 60 h 10492"/>
              <a:gd name="connsiteX5" fmla="*/ 0 w 10472"/>
              <a:gd name="connsiteY5" fmla="*/ 1029 h 10492"/>
              <a:gd name="connsiteX6" fmla="*/ 34 w 10472"/>
              <a:gd name="connsiteY6" fmla="*/ 9604 h 10492"/>
              <a:gd name="connsiteX7" fmla="*/ 679 w 10472"/>
              <a:gd name="connsiteY7" fmla="*/ 10484 h 10492"/>
              <a:gd name="connsiteX8" fmla="*/ 9818 w 10472"/>
              <a:gd name="connsiteY8" fmla="*/ 10492 h 10492"/>
              <a:gd name="connsiteX0" fmla="*/ 9818 w 10472"/>
              <a:gd name="connsiteY0" fmla="*/ 10492 h 10492"/>
              <a:gd name="connsiteX1" fmla="*/ 10472 w 10472"/>
              <a:gd name="connsiteY1" fmla="*/ 9563 h 10492"/>
              <a:gd name="connsiteX2" fmla="*/ 10397 w 10472"/>
              <a:gd name="connsiteY2" fmla="*/ 907 h 10492"/>
              <a:gd name="connsiteX3" fmla="*/ 9701 w 10472"/>
              <a:gd name="connsiteY3" fmla="*/ 0 h 10492"/>
              <a:gd name="connsiteX4" fmla="*/ 632 w 10472"/>
              <a:gd name="connsiteY4" fmla="*/ 60 h 10492"/>
              <a:gd name="connsiteX5" fmla="*/ 0 w 10472"/>
              <a:gd name="connsiteY5" fmla="*/ 1029 h 10492"/>
              <a:gd name="connsiteX6" fmla="*/ 34 w 10472"/>
              <a:gd name="connsiteY6" fmla="*/ 9604 h 10492"/>
              <a:gd name="connsiteX7" fmla="*/ 679 w 10472"/>
              <a:gd name="connsiteY7" fmla="*/ 10484 h 10492"/>
              <a:gd name="connsiteX8" fmla="*/ 9818 w 10472"/>
              <a:gd name="connsiteY8" fmla="*/ 10492 h 10492"/>
              <a:gd name="connsiteX0" fmla="*/ 9818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18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87 w 10439"/>
              <a:gd name="connsiteY4" fmla="*/ 31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95 w 10439"/>
              <a:gd name="connsiteY4" fmla="*/ 2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439" h="10492">
                <a:moveTo>
                  <a:pt x="9851" y="10492"/>
                </a:moveTo>
                <a:cubicBezTo>
                  <a:pt x="9772" y="9895"/>
                  <a:pt x="10126" y="9428"/>
                  <a:pt x="10439" y="9531"/>
                </a:cubicBezTo>
                <a:cubicBezTo>
                  <a:pt x="10444" y="6732"/>
                  <a:pt x="10392" y="3690"/>
                  <a:pt x="10397" y="891"/>
                </a:cubicBezTo>
                <a:cubicBezTo>
                  <a:pt x="10076" y="887"/>
                  <a:pt x="9702" y="453"/>
                  <a:pt x="9701" y="0"/>
                </a:cubicBezTo>
                <a:lnTo>
                  <a:pt x="695" y="2"/>
                </a:lnTo>
                <a:cubicBezTo>
                  <a:pt x="702" y="501"/>
                  <a:pt x="529" y="1058"/>
                  <a:pt x="0" y="1029"/>
                </a:cubicBezTo>
                <a:cubicBezTo>
                  <a:pt x="11" y="3887"/>
                  <a:pt x="23" y="6746"/>
                  <a:pt x="34" y="9604"/>
                </a:cubicBezTo>
                <a:cubicBezTo>
                  <a:pt x="339" y="9463"/>
                  <a:pt x="751" y="9896"/>
                  <a:pt x="679" y="10484"/>
                </a:cubicBezTo>
                <a:lnTo>
                  <a:pt x="9851" y="1049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6"/>
          <p:cNvSpPr>
            <a:spLocks/>
          </p:cNvSpPr>
          <p:nvPr/>
        </p:nvSpPr>
        <p:spPr bwMode="auto">
          <a:xfrm>
            <a:off x="339198" y="336432"/>
            <a:ext cx="8491766" cy="6153799"/>
          </a:xfrm>
          <a:custGeom>
            <a:avLst/>
            <a:gdLst/>
            <a:ahLst/>
            <a:cxnLst/>
            <a:rect l="l" t="t" r="r" b="b"/>
            <a:pathLst>
              <a:path w="11322355" h="6153799">
                <a:moveTo>
                  <a:pt x="763927" y="0"/>
                </a:moveTo>
                <a:lnTo>
                  <a:pt x="10479406" y="0"/>
                </a:lnTo>
                <a:cubicBezTo>
                  <a:pt x="10526144" y="265985"/>
                  <a:pt x="11033800" y="530729"/>
                  <a:pt x="11270829" y="549307"/>
                </a:cubicBezTo>
                <a:cubicBezTo>
                  <a:pt x="11279242" y="2224925"/>
                  <a:pt x="11313943" y="3891189"/>
                  <a:pt x="11322355" y="5566807"/>
                </a:cubicBezTo>
                <a:cubicBezTo>
                  <a:pt x="10954316" y="5548098"/>
                  <a:pt x="10606256" y="5874334"/>
                  <a:pt x="10656730" y="6153799"/>
                </a:cubicBezTo>
                <a:lnTo>
                  <a:pt x="778562" y="6129244"/>
                </a:lnTo>
                <a:cubicBezTo>
                  <a:pt x="761737" y="5887781"/>
                  <a:pt x="605058" y="5620595"/>
                  <a:pt x="17247" y="5584346"/>
                </a:cubicBezTo>
                <a:cubicBezTo>
                  <a:pt x="38277" y="4716720"/>
                  <a:pt x="-21660" y="1512817"/>
                  <a:pt x="8834" y="627651"/>
                </a:cubicBezTo>
                <a:cubicBezTo>
                  <a:pt x="504996" y="568288"/>
                  <a:pt x="716694" y="362929"/>
                  <a:pt x="76392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10355857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 anchor="b">
            <a:normAutofit/>
          </a:bodyPr>
          <a:lstStyle>
            <a:lvl1pPr>
              <a:defRPr sz="48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1810" y="4800600"/>
            <a:ext cx="6858000" cy="1143000"/>
          </a:xfrm>
        </p:spPr>
        <p:txBody>
          <a:bodyPr/>
          <a:lstStyle>
            <a:lvl1pPr marL="0" indent="0">
              <a:buNone/>
              <a:defRPr sz="2400">
                <a:solidFill>
                  <a:schemeClr val="accent1">
                    <a:lumMod val="50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99833889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5"/>
          <p:cNvSpPr>
            <a:spLocks/>
          </p:cNvSpPr>
          <p:nvPr/>
        </p:nvSpPr>
        <p:spPr bwMode="auto">
          <a:xfrm>
            <a:off x="274005" y="279947"/>
            <a:ext cx="8614580" cy="6279030"/>
          </a:xfrm>
          <a:custGeom>
            <a:avLst/>
            <a:gdLst>
              <a:gd name="T0" fmla="*/ 1021 w 1127"/>
              <a:gd name="T1" fmla="*/ 771 h 773"/>
              <a:gd name="T2" fmla="*/ 1020 w 1127"/>
              <a:gd name="T3" fmla="*/ 756 h 773"/>
              <a:gd name="T4" fmla="*/ 1109 w 1127"/>
              <a:gd name="T5" fmla="*/ 665 h 773"/>
              <a:gd name="T6" fmla="*/ 1127 w 1127"/>
              <a:gd name="T7" fmla="*/ 666 h 773"/>
              <a:gd name="T8" fmla="*/ 1117 w 1127"/>
              <a:gd name="T9" fmla="*/ 108 h 773"/>
              <a:gd name="T10" fmla="*/ 1101 w 1127"/>
              <a:gd name="T11" fmla="*/ 109 h 773"/>
              <a:gd name="T12" fmla="*/ 1006 w 1127"/>
              <a:gd name="T13" fmla="*/ 10 h 773"/>
              <a:gd name="T14" fmla="*/ 1006 w 1127"/>
              <a:gd name="T15" fmla="*/ 0 h 773"/>
              <a:gd name="T16" fmla="*/ 92 w 1127"/>
              <a:gd name="T17" fmla="*/ 3 h 773"/>
              <a:gd name="T18" fmla="*/ 95 w 1127"/>
              <a:gd name="T19" fmla="*/ 28 h 773"/>
              <a:gd name="T20" fmla="*/ 5 w 1127"/>
              <a:gd name="T21" fmla="*/ 119 h 773"/>
              <a:gd name="T22" fmla="*/ 0 w 1127"/>
              <a:gd name="T23" fmla="*/ 119 h 773"/>
              <a:gd name="T24" fmla="*/ 6 w 1127"/>
              <a:gd name="T25" fmla="*/ 675 h 773"/>
              <a:gd name="T26" fmla="*/ 24 w 1127"/>
              <a:gd name="T27" fmla="*/ 673 h 773"/>
              <a:gd name="T28" fmla="*/ 119 w 1127"/>
              <a:gd name="T29" fmla="*/ 765 h 773"/>
              <a:gd name="T30" fmla="*/ 119 w 1127"/>
              <a:gd name="T31" fmla="*/ 773 h 773"/>
              <a:gd name="T32" fmla="*/ 1021 w 1127"/>
              <a:gd name="T33" fmla="*/ 771 h 773"/>
              <a:gd name="connsiteX0" fmla="*/ 9133 w 10074"/>
              <a:gd name="connsiteY0" fmla="*/ 10050 h 10076"/>
              <a:gd name="connsiteX1" fmla="*/ 9125 w 10074"/>
              <a:gd name="connsiteY1" fmla="*/ 9856 h 10076"/>
              <a:gd name="connsiteX2" fmla="*/ 9914 w 10074"/>
              <a:gd name="connsiteY2" fmla="*/ 8679 h 10076"/>
              <a:gd name="connsiteX3" fmla="*/ 10074 w 10074"/>
              <a:gd name="connsiteY3" fmla="*/ 8692 h 10076"/>
              <a:gd name="connsiteX4" fmla="*/ 9985 w 10074"/>
              <a:gd name="connsiteY4" fmla="*/ 1473 h 10076"/>
              <a:gd name="connsiteX5" fmla="*/ 9843 w 10074"/>
              <a:gd name="connsiteY5" fmla="*/ 1486 h 10076"/>
              <a:gd name="connsiteX6" fmla="*/ 9000 w 10074"/>
              <a:gd name="connsiteY6" fmla="*/ 205 h 10076"/>
              <a:gd name="connsiteX7" fmla="*/ 9000 w 10074"/>
              <a:gd name="connsiteY7" fmla="*/ 76 h 10076"/>
              <a:gd name="connsiteX8" fmla="*/ 890 w 10074"/>
              <a:gd name="connsiteY8" fmla="*/ 115 h 10076"/>
              <a:gd name="connsiteX9" fmla="*/ 118 w 10074"/>
              <a:gd name="connsiteY9" fmla="*/ 1615 h 10076"/>
              <a:gd name="connsiteX10" fmla="*/ 74 w 10074"/>
              <a:gd name="connsiteY10" fmla="*/ 1615 h 10076"/>
              <a:gd name="connsiteX11" fmla="*/ 127 w 10074"/>
              <a:gd name="connsiteY11" fmla="*/ 8808 h 10076"/>
              <a:gd name="connsiteX12" fmla="*/ 287 w 10074"/>
              <a:gd name="connsiteY12" fmla="*/ 8782 h 10076"/>
              <a:gd name="connsiteX13" fmla="*/ 1130 w 10074"/>
              <a:gd name="connsiteY13" fmla="*/ 9973 h 10076"/>
              <a:gd name="connsiteX14" fmla="*/ 1130 w 10074"/>
              <a:gd name="connsiteY14" fmla="*/ 10076 h 10076"/>
              <a:gd name="connsiteX15" fmla="*/ 9133 w 10074"/>
              <a:gd name="connsiteY15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290 w 10077"/>
              <a:gd name="connsiteY11" fmla="*/ 8782 h 10076"/>
              <a:gd name="connsiteX12" fmla="*/ 1133 w 10077"/>
              <a:gd name="connsiteY12" fmla="*/ 9973 h 10076"/>
              <a:gd name="connsiteX13" fmla="*/ 1133 w 10077"/>
              <a:gd name="connsiteY13" fmla="*/ 10076 h 10076"/>
              <a:gd name="connsiteX14" fmla="*/ 9136 w 10077"/>
              <a:gd name="connsiteY14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1133 w 10077"/>
              <a:gd name="connsiteY11" fmla="*/ 9973 h 10076"/>
              <a:gd name="connsiteX12" fmla="*/ 1133 w 10077"/>
              <a:gd name="connsiteY12" fmla="*/ 10076 h 10076"/>
              <a:gd name="connsiteX13" fmla="*/ 9136 w 10077"/>
              <a:gd name="connsiteY13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1133 w 10077"/>
              <a:gd name="connsiteY11" fmla="*/ 10076 h 10076"/>
              <a:gd name="connsiteX12" fmla="*/ 9136 w 10077"/>
              <a:gd name="connsiteY12" fmla="*/ 10050 h 10076"/>
              <a:gd name="connsiteX0" fmla="*/ 9181 w 10122"/>
              <a:gd name="connsiteY0" fmla="*/ 10017 h 10043"/>
              <a:gd name="connsiteX1" fmla="*/ 9173 w 10122"/>
              <a:gd name="connsiteY1" fmla="*/ 9823 h 10043"/>
              <a:gd name="connsiteX2" fmla="*/ 9962 w 10122"/>
              <a:gd name="connsiteY2" fmla="*/ 8646 h 10043"/>
              <a:gd name="connsiteX3" fmla="*/ 10122 w 10122"/>
              <a:gd name="connsiteY3" fmla="*/ 8659 h 10043"/>
              <a:gd name="connsiteX4" fmla="*/ 10033 w 10122"/>
              <a:gd name="connsiteY4" fmla="*/ 1440 h 10043"/>
              <a:gd name="connsiteX5" fmla="*/ 9891 w 10122"/>
              <a:gd name="connsiteY5" fmla="*/ 1453 h 10043"/>
              <a:gd name="connsiteX6" fmla="*/ 9048 w 10122"/>
              <a:gd name="connsiteY6" fmla="*/ 172 h 10043"/>
              <a:gd name="connsiteX7" fmla="*/ 9048 w 10122"/>
              <a:gd name="connsiteY7" fmla="*/ 43 h 10043"/>
              <a:gd name="connsiteX8" fmla="*/ 938 w 10122"/>
              <a:gd name="connsiteY8" fmla="*/ 82 h 10043"/>
              <a:gd name="connsiteX9" fmla="*/ 87 w 10122"/>
              <a:gd name="connsiteY9" fmla="*/ 1121 h 10043"/>
              <a:gd name="connsiteX10" fmla="*/ 175 w 10122"/>
              <a:gd name="connsiteY10" fmla="*/ 8775 h 10043"/>
              <a:gd name="connsiteX11" fmla="*/ 1178 w 10122"/>
              <a:gd name="connsiteY11" fmla="*/ 10043 h 10043"/>
              <a:gd name="connsiteX12" fmla="*/ 9181 w 10122"/>
              <a:gd name="connsiteY12" fmla="*/ 10017 h 10043"/>
              <a:gd name="connsiteX0" fmla="*/ 9655 w 10596"/>
              <a:gd name="connsiteY0" fmla="*/ 10017 h 10043"/>
              <a:gd name="connsiteX1" fmla="*/ 9647 w 10596"/>
              <a:gd name="connsiteY1" fmla="*/ 9823 h 10043"/>
              <a:gd name="connsiteX2" fmla="*/ 10436 w 10596"/>
              <a:gd name="connsiteY2" fmla="*/ 8646 h 10043"/>
              <a:gd name="connsiteX3" fmla="*/ 10596 w 10596"/>
              <a:gd name="connsiteY3" fmla="*/ 8659 h 10043"/>
              <a:gd name="connsiteX4" fmla="*/ 10507 w 10596"/>
              <a:gd name="connsiteY4" fmla="*/ 1440 h 10043"/>
              <a:gd name="connsiteX5" fmla="*/ 10365 w 10596"/>
              <a:gd name="connsiteY5" fmla="*/ 1453 h 10043"/>
              <a:gd name="connsiteX6" fmla="*/ 9522 w 10596"/>
              <a:gd name="connsiteY6" fmla="*/ 172 h 10043"/>
              <a:gd name="connsiteX7" fmla="*/ 9522 w 10596"/>
              <a:gd name="connsiteY7" fmla="*/ 43 h 10043"/>
              <a:gd name="connsiteX8" fmla="*/ 1412 w 10596"/>
              <a:gd name="connsiteY8" fmla="*/ 82 h 10043"/>
              <a:gd name="connsiteX9" fmla="*/ 561 w 10596"/>
              <a:gd name="connsiteY9" fmla="*/ 1121 h 10043"/>
              <a:gd name="connsiteX10" fmla="*/ 649 w 10596"/>
              <a:gd name="connsiteY10" fmla="*/ 8775 h 10043"/>
              <a:gd name="connsiteX11" fmla="*/ 1652 w 10596"/>
              <a:gd name="connsiteY11" fmla="*/ 10043 h 10043"/>
              <a:gd name="connsiteX12" fmla="*/ 9655 w 10596"/>
              <a:gd name="connsiteY12" fmla="*/ 10017 h 10043"/>
              <a:gd name="connsiteX0" fmla="*/ 9655 w 10596"/>
              <a:gd name="connsiteY0" fmla="*/ 10017 h 10043"/>
              <a:gd name="connsiteX1" fmla="*/ 9647 w 10596"/>
              <a:gd name="connsiteY1" fmla="*/ 9823 h 10043"/>
              <a:gd name="connsiteX2" fmla="*/ 10436 w 10596"/>
              <a:gd name="connsiteY2" fmla="*/ 8646 h 10043"/>
              <a:gd name="connsiteX3" fmla="*/ 10596 w 10596"/>
              <a:gd name="connsiteY3" fmla="*/ 8659 h 10043"/>
              <a:gd name="connsiteX4" fmla="*/ 10507 w 10596"/>
              <a:gd name="connsiteY4" fmla="*/ 1440 h 10043"/>
              <a:gd name="connsiteX5" fmla="*/ 10365 w 10596"/>
              <a:gd name="connsiteY5" fmla="*/ 1453 h 10043"/>
              <a:gd name="connsiteX6" fmla="*/ 9522 w 10596"/>
              <a:gd name="connsiteY6" fmla="*/ 172 h 10043"/>
              <a:gd name="connsiteX7" fmla="*/ 9522 w 10596"/>
              <a:gd name="connsiteY7" fmla="*/ 43 h 10043"/>
              <a:gd name="connsiteX8" fmla="*/ 1412 w 10596"/>
              <a:gd name="connsiteY8" fmla="*/ 82 h 10043"/>
              <a:gd name="connsiteX9" fmla="*/ 561 w 10596"/>
              <a:gd name="connsiteY9" fmla="*/ 1121 h 10043"/>
              <a:gd name="connsiteX10" fmla="*/ 649 w 10596"/>
              <a:gd name="connsiteY10" fmla="*/ 8775 h 10043"/>
              <a:gd name="connsiteX11" fmla="*/ 1652 w 10596"/>
              <a:gd name="connsiteY11" fmla="*/ 10043 h 10043"/>
              <a:gd name="connsiteX12" fmla="*/ 9655 w 10596"/>
              <a:gd name="connsiteY12" fmla="*/ 10017 h 10043"/>
              <a:gd name="connsiteX0" fmla="*/ 9131 w 10072"/>
              <a:gd name="connsiteY0" fmla="*/ 10017 h 10043"/>
              <a:gd name="connsiteX1" fmla="*/ 9123 w 10072"/>
              <a:gd name="connsiteY1" fmla="*/ 9823 h 10043"/>
              <a:gd name="connsiteX2" fmla="*/ 9912 w 10072"/>
              <a:gd name="connsiteY2" fmla="*/ 8646 h 10043"/>
              <a:gd name="connsiteX3" fmla="*/ 10072 w 10072"/>
              <a:gd name="connsiteY3" fmla="*/ 8659 h 10043"/>
              <a:gd name="connsiteX4" fmla="*/ 9983 w 10072"/>
              <a:gd name="connsiteY4" fmla="*/ 1440 h 10043"/>
              <a:gd name="connsiteX5" fmla="*/ 9841 w 10072"/>
              <a:gd name="connsiteY5" fmla="*/ 1453 h 10043"/>
              <a:gd name="connsiteX6" fmla="*/ 8998 w 10072"/>
              <a:gd name="connsiteY6" fmla="*/ 172 h 10043"/>
              <a:gd name="connsiteX7" fmla="*/ 8998 w 10072"/>
              <a:gd name="connsiteY7" fmla="*/ 43 h 10043"/>
              <a:gd name="connsiteX8" fmla="*/ 888 w 10072"/>
              <a:gd name="connsiteY8" fmla="*/ 82 h 10043"/>
              <a:gd name="connsiteX9" fmla="*/ 37 w 10072"/>
              <a:gd name="connsiteY9" fmla="*/ 1121 h 10043"/>
              <a:gd name="connsiteX10" fmla="*/ 125 w 10072"/>
              <a:gd name="connsiteY10" fmla="*/ 8775 h 10043"/>
              <a:gd name="connsiteX11" fmla="*/ 1128 w 10072"/>
              <a:gd name="connsiteY11" fmla="*/ 10043 h 10043"/>
              <a:gd name="connsiteX12" fmla="*/ 9131 w 10072"/>
              <a:gd name="connsiteY12" fmla="*/ 10017 h 10043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888 w 10072"/>
              <a:gd name="connsiteY8" fmla="*/ 39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888 w 10072"/>
              <a:gd name="connsiteY8" fmla="*/ 39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381 w 10072"/>
              <a:gd name="connsiteY8" fmla="*/ 108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216 w 10157"/>
              <a:gd name="connsiteY0" fmla="*/ 9974 h 10000"/>
              <a:gd name="connsiteX1" fmla="*/ 9208 w 10157"/>
              <a:gd name="connsiteY1" fmla="*/ 9780 h 10000"/>
              <a:gd name="connsiteX2" fmla="*/ 9997 w 10157"/>
              <a:gd name="connsiteY2" fmla="*/ 8603 h 10000"/>
              <a:gd name="connsiteX3" fmla="*/ 10157 w 10157"/>
              <a:gd name="connsiteY3" fmla="*/ 8616 h 10000"/>
              <a:gd name="connsiteX4" fmla="*/ 10068 w 10157"/>
              <a:gd name="connsiteY4" fmla="*/ 1397 h 10000"/>
              <a:gd name="connsiteX5" fmla="*/ 9926 w 10157"/>
              <a:gd name="connsiteY5" fmla="*/ 1410 h 10000"/>
              <a:gd name="connsiteX6" fmla="*/ 9083 w 10157"/>
              <a:gd name="connsiteY6" fmla="*/ 129 h 10000"/>
              <a:gd name="connsiteX7" fmla="*/ 9083 w 10157"/>
              <a:gd name="connsiteY7" fmla="*/ 0 h 10000"/>
              <a:gd name="connsiteX8" fmla="*/ 466 w 10157"/>
              <a:gd name="connsiteY8" fmla="*/ 108 h 10000"/>
              <a:gd name="connsiteX9" fmla="*/ 11 w 10157"/>
              <a:gd name="connsiteY9" fmla="*/ 778 h 10000"/>
              <a:gd name="connsiteX10" fmla="*/ 210 w 10157"/>
              <a:gd name="connsiteY10" fmla="*/ 8732 h 10000"/>
              <a:gd name="connsiteX11" fmla="*/ 1213 w 10157"/>
              <a:gd name="connsiteY11" fmla="*/ 10000 h 10000"/>
              <a:gd name="connsiteX12" fmla="*/ 9216 w 10157"/>
              <a:gd name="connsiteY12" fmla="*/ 9974 h 10000"/>
              <a:gd name="connsiteX0" fmla="*/ 9216 w 10157"/>
              <a:gd name="connsiteY0" fmla="*/ 9974 h 10000"/>
              <a:gd name="connsiteX1" fmla="*/ 9208 w 10157"/>
              <a:gd name="connsiteY1" fmla="*/ 9780 h 10000"/>
              <a:gd name="connsiteX2" fmla="*/ 9997 w 10157"/>
              <a:gd name="connsiteY2" fmla="*/ 8603 h 10000"/>
              <a:gd name="connsiteX3" fmla="*/ 10157 w 10157"/>
              <a:gd name="connsiteY3" fmla="*/ 8616 h 10000"/>
              <a:gd name="connsiteX4" fmla="*/ 10068 w 10157"/>
              <a:gd name="connsiteY4" fmla="*/ 1397 h 10000"/>
              <a:gd name="connsiteX5" fmla="*/ 9926 w 10157"/>
              <a:gd name="connsiteY5" fmla="*/ 1410 h 10000"/>
              <a:gd name="connsiteX6" fmla="*/ 9083 w 10157"/>
              <a:gd name="connsiteY6" fmla="*/ 129 h 10000"/>
              <a:gd name="connsiteX7" fmla="*/ 9083 w 10157"/>
              <a:gd name="connsiteY7" fmla="*/ 0 h 10000"/>
              <a:gd name="connsiteX8" fmla="*/ 466 w 10157"/>
              <a:gd name="connsiteY8" fmla="*/ 108 h 10000"/>
              <a:gd name="connsiteX9" fmla="*/ 11 w 10157"/>
              <a:gd name="connsiteY9" fmla="*/ 778 h 10000"/>
              <a:gd name="connsiteX10" fmla="*/ 210 w 10157"/>
              <a:gd name="connsiteY10" fmla="*/ 8732 h 10000"/>
              <a:gd name="connsiteX11" fmla="*/ 1213 w 10157"/>
              <a:gd name="connsiteY11" fmla="*/ 10000 h 10000"/>
              <a:gd name="connsiteX12" fmla="*/ 9216 w 10157"/>
              <a:gd name="connsiteY12" fmla="*/ 9974 h 10000"/>
              <a:gd name="connsiteX0" fmla="*/ 9216 w 10157"/>
              <a:gd name="connsiteY0" fmla="*/ 9987 h 10013"/>
              <a:gd name="connsiteX1" fmla="*/ 9208 w 10157"/>
              <a:gd name="connsiteY1" fmla="*/ 9793 h 10013"/>
              <a:gd name="connsiteX2" fmla="*/ 9997 w 10157"/>
              <a:gd name="connsiteY2" fmla="*/ 8616 h 10013"/>
              <a:gd name="connsiteX3" fmla="*/ 10157 w 10157"/>
              <a:gd name="connsiteY3" fmla="*/ 8629 h 10013"/>
              <a:gd name="connsiteX4" fmla="*/ 10068 w 10157"/>
              <a:gd name="connsiteY4" fmla="*/ 1410 h 10013"/>
              <a:gd name="connsiteX5" fmla="*/ 9926 w 10157"/>
              <a:gd name="connsiteY5" fmla="*/ 1423 h 10013"/>
              <a:gd name="connsiteX6" fmla="*/ 9083 w 10157"/>
              <a:gd name="connsiteY6" fmla="*/ 142 h 10013"/>
              <a:gd name="connsiteX7" fmla="*/ 9083 w 10157"/>
              <a:gd name="connsiteY7" fmla="*/ 13 h 10013"/>
              <a:gd name="connsiteX8" fmla="*/ 466 w 10157"/>
              <a:gd name="connsiteY8" fmla="*/ 29 h 10013"/>
              <a:gd name="connsiteX9" fmla="*/ 11 w 10157"/>
              <a:gd name="connsiteY9" fmla="*/ 791 h 10013"/>
              <a:gd name="connsiteX10" fmla="*/ 210 w 10157"/>
              <a:gd name="connsiteY10" fmla="*/ 8745 h 10013"/>
              <a:gd name="connsiteX11" fmla="*/ 1213 w 10157"/>
              <a:gd name="connsiteY11" fmla="*/ 10013 h 10013"/>
              <a:gd name="connsiteX12" fmla="*/ 9216 w 10157"/>
              <a:gd name="connsiteY12" fmla="*/ 9987 h 10013"/>
              <a:gd name="connsiteX0" fmla="*/ 9164 w 10105"/>
              <a:gd name="connsiteY0" fmla="*/ 9987 h 10013"/>
              <a:gd name="connsiteX1" fmla="*/ 9156 w 10105"/>
              <a:gd name="connsiteY1" fmla="*/ 9793 h 10013"/>
              <a:gd name="connsiteX2" fmla="*/ 9945 w 10105"/>
              <a:gd name="connsiteY2" fmla="*/ 8616 h 10013"/>
              <a:gd name="connsiteX3" fmla="*/ 10105 w 10105"/>
              <a:gd name="connsiteY3" fmla="*/ 8629 h 10013"/>
              <a:gd name="connsiteX4" fmla="*/ 10016 w 10105"/>
              <a:gd name="connsiteY4" fmla="*/ 1410 h 10013"/>
              <a:gd name="connsiteX5" fmla="*/ 9874 w 10105"/>
              <a:gd name="connsiteY5" fmla="*/ 1423 h 10013"/>
              <a:gd name="connsiteX6" fmla="*/ 9031 w 10105"/>
              <a:gd name="connsiteY6" fmla="*/ 142 h 10013"/>
              <a:gd name="connsiteX7" fmla="*/ 9031 w 10105"/>
              <a:gd name="connsiteY7" fmla="*/ 13 h 10013"/>
              <a:gd name="connsiteX8" fmla="*/ 414 w 10105"/>
              <a:gd name="connsiteY8" fmla="*/ 29 h 10013"/>
              <a:gd name="connsiteX9" fmla="*/ 22 w 10105"/>
              <a:gd name="connsiteY9" fmla="*/ 629 h 10013"/>
              <a:gd name="connsiteX10" fmla="*/ 158 w 10105"/>
              <a:gd name="connsiteY10" fmla="*/ 8745 h 10013"/>
              <a:gd name="connsiteX11" fmla="*/ 1161 w 10105"/>
              <a:gd name="connsiteY11" fmla="*/ 10013 h 10013"/>
              <a:gd name="connsiteX12" fmla="*/ 9164 w 10105"/>
              <a:gd name="connsiteY12" fmla="*/ 9987 h 10013"/>
              <a:gd name="connsiteX0" fmla="*/ 9164 w 10105"/>
              <a:gd name="connsiteY0" fmla="*/ 9987 h 10013"/>
              <a:gd name="connsiteX1" fmla="*/ 9156 w 10105"/>
              <a:gd name="connsiteY1" fmla="*/ 9793 h 10013"/>
              <a:gd name="connsiteX2" fmla="*/ 9945 w 10105"/>
              <a:gd name="connsiteY2" fmla="*/ 8616 h 10013"/>
              <a:gd name="connsiteX3" fmla="*/ 10105 w 10105"/>
              <a:gd name="connsiteY3" fmla="*/ 8629 h 10013"/>
              <a:gd name="connsiteX4" fmla="*/ 10016 w 10105"/>
              <a:gd name="connsiteY4" fmla="*/ 1410 h 10013"/>
              <a:gd name="connsiteX5" fmla="*/ 9874 w 10105"/>
              <a:gd name="connsiteY5" fmla="*/ 1423 h 10013"/>
              <a:gd name="connsiteX6" fmla="*/ 9031 w 10105"/>
              <a:gd name="connsiteY6" fmla="*/ 142 h 10013"/>
              <a:gd name="connsiteX7" fmla="*/ 9031 w 10105"/>
              <a:gd name="connsiteY7" fmla="*/ 13 h 10013"/>
              <a:gd name="connsiteX8" fmla="*/ 414 w 10105"/>
              <a:gd name="connsiteY8" fmla="*/ 29 h 10013"/>
              <a:gd name="connsiteX9" fmla="*/ 22 w 10105"/>
              <a:gd name="connsiteY9" fmla="*/ 629 h 10013"/>
              <a:gd name="connsiteX10" fmla="*/ 158 w 10105"/>
              <a:gd name="connsiteY10" fmla="*/ 8745 h 10013"/>
              <a:gd name="connsiteX11" fmla="*/ 1161 w 10105"/>
              <a:gd name="connsiteY11" fmla="*/ 10013 h 10013"/>
              <a:gd name="connsiteX12" fmla="*/ 9164 w 10105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243 w 10184"/>
              <a:gd name="connsiteY0" fmla="*/ 9987 h 10134"/>
              <a:gd name="connsiteX1" fmla="*/ 9235 w 10184"/>
              <a:gd name="connsiteY1" fmla="*/ 9793 h 10134"/>
              <a:gd name="connsiteX2" fmla="*/ 10024 w 10184"/>
              <a:gd name="connsiteY2" fmla="*/ 8616 h 10134"/>
              <a:gd name="connsiteX3" fmla="*/ 10184 w 10184"/>
              <a:gd name="connsiteY3" fmla="*/ 8629 h 10134"/>
              <a:gd name="connsiteX4" fmla="*/ 10095 w 10184"/>
              <a:gd name="connsiteY4" fmla="*/ 1410 h 10134"/>
              <a:gd name="connsiteX5" fmla="*/ 9953 w 10184"/>
              <a:gd name="connsiteY5" fmla="*/ 1423 h 10134"/>
              <a:gd name="connsiteX6" fmla="*/ 9110 w 10184"/>
              <a:gd name="connsiteY6" fmla="*/ 142 h 10134"/>
              <a:gd name="connsiteX7" fmla="*/ 9110 w 10184"/>
              <a:gd name="connsiteY7" fmla="*/ 13 h 10134"/>
              <a:gd name="connsiteX8" fmla="*/ 613 w 10184"/>
              <a:gd name="connsiteY8" fmla="*/ 29 h 10134"/>
              <a:gd name="connsiteX9" fmla="*/ 92 w 10184"/>
              <a:gd name="connsiteY9" fmla="*/ 803 h 10134"/>
              <a:gd name="connsiteX10" fmla="*/ 93 w 10184"/>
              <a:gd name="connsiteY10" fmla="*/ 9253 h 10134"/>
              <a:gd name="connsiteX11" fmla="*/ 1240 w 10184"/>
              <a:gd name="connsiteY11" fmla="*/ 10013 h 10134"/>
              <a:gd name="connsiteX12" fmla="*/ 9243 w 10184"/>
              <a:gd name="connsiteY12" fmla="*/ 9987 h 10134"/>
              <a:gd name="connsiteX0" fmla="*/ 9243 w 10184"/>
              <a:gd name="connsiteY0" fmla="*/ 9987 h 10134"/>
              <a:gd name="connsiteX1" fmla="*/ 9235 w 10184"/>
              <a:gd name="connsiteY1" fmla="*/ 9793 h 10134"/>
              <a:gd name="connsiteX2" fmla="*/ 10024 w 10184"/>
              <a:gd name="connsiteY2" fmla="*/ 8616 h 10134"/>
              <a:gd name="connsiteX3" fmla="*/ 10184 w 10184"/>
              <a:gd name="connsiteY3" fmla="*/ 8629 h 10134"/>
              <a:gd name="connsiteX4" fmla="*/ 10095 w 10184"/>
              <a:gd name="connsiteY4" fmla="*/ 1410 h 10134"/>
              <a:gd name="connsiteX5" fmla="*/ 9953 w 10184"/>
              <a:gd name="connsiteY5" fmla="*/ 1423 h 10134"/>
              <a:gd name="connsiteX6" fmla="*/ 9110 w 10184"/>
              <a:gd name="connsiteY6" fmla="*/ 142 h 10134"/>
              <a:gd name="connsiteX7" fmla="*/ 9110 w 10184"/>
              <a:gd name="connsiteY7" fmla="*/ 13 h 10134"/>
              <a:gd name="connsiteX8" fmla="*/ 613 w 10184"/>
              <a:gd name="connsiteY8" fmla="*/ 29 h 10134"/>
              <a:gd name="connsiteX9" fmla="*/ 92 w 10184"/>
              <a:gd name="connsiteY9" fmla="*/ 803 h 10134"/>
              <a:gd name="connsiteX10" fmla="*/ 93 w 10184"/>
              <a:gd name="connsiteY10" fmla="*/ 9253 h 10134"/>
              <a:gd name="connsiteX11" fmla="*/ 1240 w 10184"/>
              <a:gd name="connsiteY11" fmla="*/ 10013 h 10134"/>
              <a:gd name="connsiteX12" fmla="*/ 9243 w 10184"/>
              <a:gd name="connsiteY12" fmla="*/ 9987 h 10134"/>
              <a:gd name="connsiteX0" fmla="*/ 9243 w 10184"/>
              <a:gd name="connsiteY0" fmla="*/ 9987 h 10013"/>
              <a:gd name="connsiteX1" fmla="*/ 9235 w 10184"/>
              <a:gd name="connsiteY1" fmla="*/ 9793 h 10013"/>
              <a:gd name="connsiteX2" fmla="*/ 10024 w 10184"/>
              <a:gd name="connsiteY2" fmla="*/ 8616 h 10013"/>
              <a:gd name="connsiteX3" fmla="*/ 10184 w 10184"/>
              <a:gd name="connsiteY3" fmla="*/ 8629 h 10013"/>
              <a:gd name="connsiteX4" fmla="*/ 10095 w 10184"/>
              <a:gd name="connsiteY4" fmla="*/ 1410 h 10013"/>
              <a:gd name="connsiteX5" fmla="*/ 9953 w 10184"/>
              <a:gd name="connsiteY5" fmla="*/ 1423 h 10013"/>
              <a:gd name="connsiteX6" fmla="*/ 9110 w 10184"/>
              <a:gd name="connsiteY6" fmla="*/ 142 h 10013"/>
              <a:gd name="connsiteX7" fmla="*/ 9110 w 10184"/>
              <a:gd name="connsiteY7" fmla="*/ 13 h 10013"/>
              <a:gd name="connsiteX8" fmla="*/ 613 w 10184"/>
              <a:gd name="connsiteY8" fmla="*/ 29 h 10013"/>
              <a:gd name="connsiteX9" fmla="*/ 92 w 10184"/>
              <a:gd name="connsiteY9" fmla="*/ 803 h 10013"/>
              <a:gd name="connsiteX10" fmla="*/ 93 w 10184"/>
              <a:gd name="connsiteY10" fmla="*/ 9253 h 10013"/>
              <a:gd name="connsiteX11" fmla="*/ 1240 w 10184"/>
              <a:gd name="connsiteY11" fmla="*/ 10013 h 10013"/>
              <a:gd name="connsiteX12" fmla="*/ 9243 w 10184"/>
              <a:gd name="connsiteY12" fmla="*/ 9987 h 10013"/>
              <a:gd name="connsiteX0" fmla="*/ 9355 w 10296"/>
              <a:gd name="connsiteY0" fmla="*/ 9987 h 10079"/>
              <a:gd name="connsiteX1" fmla="*/ 9347 w 10296"/>
              <a:gd name="connsiteY1" fmla="*/ 9793 h 10079"/>
              <a:gd name="connsiteX2" fmla="*/ 10136 w 10296"/>
              <a:gd name="connsiteY2" fmla="*/ 8616 h 10079"/>
              <a:gd name="connsiteX3" fmla="*/ 10296 w 10296"/>
              <a:gd name="connsiteY3" fmla="*/ 8629 h 10079"/>
              <a:gd name="connsiteX4" fmla="*/ 10207 w 10296"/>
              <a:gd name="connsiteY4" fmla="*/ 1410 h 10079"/>
              <a:gd name="connsiteX5" fmla="*/ 10065 w 10296"/>
              <a:gd name="connsiteY5" fmla="*/ 1423 h 10079"/>
              <a:gd name="connsiteX6" fmla="*/ 9222 w 10296"/>
              <a:gd name="connsiteY6" fmla="*/ 142 h 10079"/>
              <a:gd name="connsiteX7" fmla="*/ 9222 w 10296"/>
              <a:gd name="connsiteY7" fmla="*/ 13 h 10079"/>
              <a:gd name="connsiteX8" fmla="*/ 725 w 10296"/>
              <a:gd name="connsiteY8" fmla="*/ 29 h 10079"/>
              <a:gd name="connsiteX9" fmla="*/ 204 w 10296"/>
              <a:gd name="connsiteY9" fmla="*/ 803 h 10079"/>
              <a:gd name="connsiteX10" fmla="*/ 205 w 10296"/>
              <a:gd name="connsiteY10" fmla="*/ 9253 h 10079"/>
              <a:gd name="connsiteX11" fmla="*/ 760 w 10296"/>
              <a:gd name="connsiteY11" fmla="*/ 10079 h 10079"/>
              <a:gd name="connsiteX12" fmla="*/ 9355 w 10296"/>
              <a:gd name="connsiteY12" fmla="*/ 9987 h 10079"/>
              <a:gd name="connsiteX0" fmla="*/ 9361 w 10302"/>
              <a:gd name="connsiteY0" fmla="*/ 9987 h 10079"/>
              <a:gd name="connsiteX1" fmla="*/ 9353 w 10302"/>
              <a:gd name="connsiteY1" fmla="*/ 9793 h 10079"/>
              <a:gd name="connsiteX2" fmla="*/ 10142 w 10302"/>
              <a:gd name="connsiteY2" fmla="*/ 8616 h 10079"/>
              <a:gd name="connsiteX3" fmla="*/ 10302 w 10302"/>
              <a:gd name="connsiteY3" fmla="*/ 8629 h 10079"/>
              <a:gd name="connsiteX4" fmla="*/ 10213 w 10302"/>
              <a:gd name="connsiteY4" fmla="*/ 1410 h 10079"/>
              <a:gd name="connsiteX5" fmla="*/ 10071 w 10302"/>
              <a:gd name="connsiteY5" fmla="*/ 1423 h 10079"/>
              <a:gd name="connsiteX6" fmla="*/ 9228 w 10302"/>
              <a:gd name="connsiteY6" fmla="*/ 142 h 10079"/>
              <a:gd name="connsiteX7" fmla="*/ 9228 w 10302"/>
              <a:gd name="connsiteY7" fmla="*/ 13 h 10079"/>
              <a:gd name="connsiteX8" fmla="*/ 731 w 10302"/>
              <a:gd name="connsiteY8" fmla="*/ 29 h 10079"/>
              <a:gd name="connsiteX9" fmla="*/ 210 w 10302"/>
              <a:gd name="connsiteY9" fmla="*/ 803 h 10079"/>
              <a:gd name="connsiteX10" fmla="*/ 211 w 10302"/>
              <a:gd name="connsiteY10" fmla="*/ 9253 h 10079"/>
              <a:gd name="connsiteX11" fmla="*/ 766 w 10302"/>
              <a:gd name="connsiteY11" fmla="*/ 10079 h 10079"/>
              <a:gd name="connsiteX12" fmla="*/ 9361 w 10302"/>
              <a:gd name="connsiteY12" fmla="*/ 9987 h 10079"/>
              <a:gd name="connsiteX0" fmla="*/ 9361 w 10302"/>
              <a:gd name="connsiteY0" fmla="*/ 9987 h 10079"/>
              <a:gd name="connsiteX1" fmla="*/ 9353 w 10302"/>
              <a:gd name="connsiteY1" fmla="*/ 9793 h 10079"/>
              <a:gd name="connsiteX2" fmla="*/ 10142 w 10302"/>
              <a:gd name="connsiteY2" fmla="*/ 8616 h 10079"/>
              <a:gd name="connsiteX3" fmla="*/ 10302 w 10302"/>
              <a:gd name="connsiteY3" fmla="*/ 8629 h 10079"/>
              <a:gd name="connsiteX4" fmla="*/ 10213 w 10302"/>
              <a:gd name="connsiteY4" fmla="*/ 1410 h 10079"/>
              <a:gd name="connsiteX5" fmla="*/ 10071 w 10302"/>
              <a:gd name="connsiteY5" fmla="*/ 1423 h 10079"/>
              <a:gd name="connsiteX6" fmla="*/ 9228 w 10302"/>
              <a:gd name="connsiteY6" fmla="*/ 142 h 10079"/>
              <a:gd name="connsiteX7" fmla="*/ 9228 w 10302"/>
              <a:gd name="connsiteY7" fmla="*/ 13 h 10079"/>
              <a:gd name="connsiteX8" fmla="*/ 731 w 10302"/>
              <a:gd name="connsiteY8" fmla="*/ 29 h 10079"/>
              <a:gd name="connsiteX9" fmla="*/ 210 w 10302"/>
              <a:gd name="connsiteY9" fmla="*/ 803 h 10079"/>
              <a:gd name="connsiteX10" fmla="*/ 211 w 10302"/>
              <a:gd name="connsiteY10" fmla="*/ 9253 h 10079"/>
              <a:gd name="connsiteX11" fmla="*/ 766 w 10302"/>
              <a:gd name="connsiteY11" fmla="*/ 10079 h 10079"/>
              <a:gd name="connsiteX12" fmla="*/ 9361 w 10302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1 w 10182"/>
              <a:gd name="connsiteY0" fmla="*/ 9987 h 10079"/>
              <a:gd name="connsiteX1" fmla="*/ 9233 w 10182"/>
              <a:gd name="connsiteY1" fmla="*/ 9793 h 10079"/>
              <a:gd name="connsiteX2" fmla="*/ 10022 w 10182"/>
              <a:gd name="connsiteY2" fmla="*/ 8616 h 10079"/>
              <a:gd name="connsiteX3" fmla="*/ 10182 w 10182"/>
              <a:gd name="connsiteY3" fmla="*/ 8629 h 10079"/>
              <a:gd name="connsiteX4" fmla="*/ 10093 w 10182"/>
              <a:gd name="connsiteY4" fmla="*/ 1410 h 10079"/>
              <a:gd name="connsiteX5" fmla="*/ 9951 w 10182"/>
              <a:gd name="connsiteY5" fmla="*/ 1423 h 10079"/>
              <a:gd name="connsiteX6" fmla="*/ 9108 w 10182"/>
              <a:gd name="connsiteY6" fmla="*/ 142 h 10079"/>
              <a:gd name="connsiteX7" fmla="*/ 9108 w 10182"/>
              <a:gd name="connsiteY7" fmla="*/ 13 h 10079"/>
              <a:gd name="connsiteX8" fmla="*/ 611 w 10182"/>
              <a:gd name="connsiteY8" fmla="*/ 29 h 10079"/>
              <a:gd name="connsiteX9" fmla="*/ 90 w 10182"/>
              <a:gd name="connsiteY9" fmla="*/ 803 h 10079"/>
              <a:gd name="connsiteX10" fmla="*/ 95 w 10182"/>
              <a:gd name="connsiteY10" fmla="*/ 9281 h 10079"/>
              <a:gd name="connsiteX11" fmla="*/ 646 w 10182"/>
              <a:gd name="connsiteY11" fmla="*/ 10079 h 10079"/>
              <a:gd name="connsiteX12" fmla="*/ 9241 w 10182"/>
              <a:gd name="connsiteY12" fmla="*/ 9987 h 10079"/>
              <a:gd name="connsiteX0" fmla="*/ 9241 w 10182"/>
              <a:gd name="connsiteY0" fmla="*/ 9987 h 10079"/>
              <a:gd name="connsiteX1" fmla="*/ 9233 w 10182"/>
              <a:gd name="connsiteY1" fmla="*/ 9793 h 10079"/>
              <a:gd name="connsiteX2" fmla="*/ 10022 w 10182"/>
              <a:gd name="connsiteY2" fmla="*/ 8616 h 10079"/>
              <a:gd name="connsiteX3" fmla="*/ 10182 w 10182"/>
              <a:gd name="connsiteY3" fmla="*/ 8629 h 10079"/>
              <a:gd name="connsiteX4" fmla="*/ 10093 w 10182"/>
              <a:gd name="connsiteY4" fmla="*/ 1410 h 10079"/>
              <a:gd name="connsiteX5" fmla="*/ 9951 w 10182"/>
              <a:gd name="connsiteY5" fmla="*/ 1423 h 10079"/>
              <a:gd name="connsiteX6" fmla="*/ 9108 w 10182"/>
              <a:gd name="connsiteY6" fmla="*/ 142 h 10079"/>
              <a:gd name="connsiteX7" fmla="*/ 9108 w 10182"/>
              <a:gd name="connsiteY7" fmla="*/ 13 h 10079"/>
              <a:gd name="connsiteX8" fmla="*/ 611 w 10182"/>
              <a:gd name="connsiteY8" fmla="*/ 29 h 10079"/>
              <a:gd name="connsiteX9" fmla="*/ 90 w 10182"/>
              <a:gd name="connsiteY9" fmla="*/ 803 h 10079"/>
              <a:gd name="connsiteX10" fmla="*/ 95 w 10182"/>
              <a:gd name="connsiteY10" fmla="*/ 9281 h 10079"/>
              <a:gd name="connsiteX11" fmla="*/ 646 w 10182"/>
              <a:gd name="connsiteY11" fmla="*/ 10079 h 10079"/>
              <a:gd name="connsiteX12" fmla="*/ 9241 w 10182"/>
              <a:gd name="connsiteY12" fmla="*/ 9987 h 10079"/>
              <a:gd name="connsiteX0" fmla="*/ 9243 w 10184"/>
              <a:gd name="connsiteY0" fmla="*/ 9987 h 10079"/>
              <a:gd name="connsiteX1" fmla="*/ 9235 w 10184"/>
              <a:gd name="connsiteY1" fmla="*/ 9793 h 10079"/>
              <a:gd name="connsiteX2" fmla="*/ 10024 w 10184"/>
              <a:gd name="connsiteY2" fmla="*/ 8616 h 10079"/>
              <a:gd name="connsiteX3" fmla="*/ 10184 w 10184"/>
              <a:gd name="connsiteY3" fmla="*/ 8629 h 10079"/>
              <a:gd name="connsiteX4" fmla="*/ 10095 w 10184"/>
              <a:gd name="connsiteY4" fmla="*/ 1410 h 10079"/>
              <a:gd name="connsiteX5" fmla="*/ 9953 w 10184"/>
              <a:gd name="connsiteY5" fmla="*/ 1423 h 10079"/>
              <a:gd name="connsiteX6" fmla="*/ 9110 w 10184"/>
              <a:gd name="connsiteY6" fmla="*/ 142 h 10079"/>
              <a:gd name="connsiteX7" fmla="*/ 9110 w 10184"/>
              <a:gd name="connsiteY7" fmla="*/ 13 h 10079"/>
              <a:gd name="connsiteX8" fmla="*/ 613 w 10184"/>
              <a:gd name="connsiteY8" fmla="*/ 29 h 10079"/>
              <a:gd name="connsiteX9" fmla="*/ 92 w 10184"/>
              <a:gd name="connsiteY9" fmla="*/ 803 h 10079"/>
              <a:gd name="connsiteX10" fmla="*/ 93 w 10184"/>
              <a:gd name="connsiteY10" fmla="*/ 9281 h 10079"/>
              <a:gd name="connsiteX11" fmla="*/ 648 w 10184"/>
              <a:gd name="connsiteY11" fmla="*/ 10079 h 10079"/>
              <a:gd name="connsiteX12" fmla="*/ 9243 w 10184"/>
              <a:gd name="connsiteY12" fmla="*/ 9987 h 10079"/>
              <a:gd name="connsiteX0" fmla="*/ 9243 w 10184"/>
              <a:gd name="connsiteY0" fmla="*/ 9987 h 10079"/>
              <a:gd name="connsiteX1" fmla="*/ 9235 w 10184"/>
              <a:gd name="connsiteY1" fmla="*/ 9793 h 10079"/>
              <a:gd name="connsiteX2" fmla="*/ 10024 w 10184"/>
              <a:gd name="connsiteY2" fmla="*/ 8616 h 10079"/>
              <a:gd name="connsiteX3" fmla="*/ 10184 w 10184"/>
              <a:gd name="connsiteY3" fmla="*/ 8629 h 10079"/>
              <a:gd name="connsiteX4" fmla="*/ 10095 w 10184"/>
              <a:gd name="connsiteY4" fmla="*/ 1410 h 10079"/>
              <a:gd name="connsiteX5" fmla="*/ 9953 w 10184"/>
              <a:gd name="connsiteY5" fmla="*/ 1423 h 10079"/>
              <a:gd name="connsiteX6" fmla="*/ 9110 w 10184"/>
              <a:gd name="connsiteY6" fmla="*/ 142 h 10079"/>
              <a:gd name="connsiteX7" fmla="*/ 9110 w 10184"/>
              <a:gd name="connsiteY7" fmla="*/ 13 h 10079"/>
              <a:gd name="connsiteX8" fmla="*/ 613 w 10184"/>
              <a:gd name="connsiteY8" fmla="*/ 29 h 10079"/>
              <a:gd name="connsiteX9" fmla="*/ 92 w 10184"/>
              <a:gd name="connsiteY9" fmla="*/ 803 h 10079"/>
              <a:gd name="connsiteX10" fmla="*/ 93 w 10184"/>
              <a:gd name="connsiteY10" fmla="*/ 9281 h 10079"/>
              <a:gd name="connsiteX11" fmla="*/ 648 w 10184"/>
              <a:gd name="connsiteY11" fmla="*/ 10079 h 10079"/>
              <a:gd name="connsiteX12" fmla="*/ 9243 w 10184"/>
              <a:gd name="connsiteY12" fmla="*/ 9987 h 10079"/>
              <a:gd name="connsiteX0" fmla="*/ 9151 w 10092"/>
              <a:gd name="connsiteY0" fmla="*/ 9987 h 10079"/>
              <a:gd name="connsiteX1" fmla="*/ 9143 w 10092"/>
              <a:gd name="connsiteY1" fmla="*/ 9793 h 10079"/>
              <a:gd name="connsiteX2" fmla="*/ 9932 w 10092"/>
              <a:gd name="connsiteY2" fmla="*/ 8616 h 10079"/>
              <a:gd name="connsiteX3" fmla="*/ 10092 w 10092"/>
              <a:gd name="connsiteY3" fmla="*/ 8629 h 10079"/>
              <a:gd name="connsiteX4" fmla="*/ 10003 w 10092"/>
              <a:gd name="connsiteY4" fmla="*/ 1410 h 10079"/>
              <a:gd name="connsiteX5" fmla="*/ 9861 w 10092"/>
              <a:gd name="connsiteY5" fmla="*/ 1423 h 10079"/>
              <a:gd name="connsiteX6" fmla="*/ 9018 w 10092"/>
              <a:gd name="connsiteY6" fmla="*/ 142 h 10079"/>
              <a:gd name="connsiteX7" fmla="*/ 9018 w 10092"/>
              <a:gd name="connsiteY7" fmla="*/ 13 h 10079"/>
              <a:gd name="connsiteX8" fmla="*/ 521 w 10092"/>
              <a:gd name="connsiteY8" fmla="*/ 29 h 10079"/>
              <a:gd name="connsiteX9" fmla="*/ 0 w 10092"/>
              <a:gd name="connsiteY9" fmla="*/ 803 h 10079"/>
              <a:gd name="connsiteX10" fmla="*/ 1 w 10092"/>
              <a:gd name="connsiteY10" fmla="*/ 9281 h 10079"/>
              <a:gd name="connsiteX11" fmla="*/ 556 w 10092"/>
              <a:gd name="connsiteY11" fmla="*/ 10079 h 10079"/>
              <a:gd name="connsiteX12" fmla="*/ 9151 w 10092"/>
              <a:gd name="connsiteY12" fmla="*/ 9987 h 10079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9861 w 10092"/>
              <a:gd name="connsiteY4" fmla="*/ 1517 h 10173"/>
              <a:gd name="connsiteX5" fmla="*/ 9018 w 10092"/>
              <a:gd name="connsiteY5" fmla="*/ 107 h 10173"/>
              <a:gd name="connsiteX6" fmla="*/ 521 w 10092"/>
              <a:gd name="connsiteY6" fmla="*/ 123 h 10173"/>
              <a:gd name="connsiteX7" fmla="*/ 0 w 10092"/>
              <a:gd name="connsiteY7" fmla="*/ 897 h 10173"/>
              <a:gd name="connsiteX8" fmla="*/ 1 w 10092"/>
              <a:gd name="connsiteY8" fmla="*/ 9375 h 10173"/>
              <a:gd name="connsiteX9" fmla="*/ 556 w 10092"/>
              <a:gd name="connsiteY9" fmla="*/ 10173 h 10173"/>
              <a:gd name="connsiteX10" fmla="*/ 9151 w 10092"/>
              <a:gd name="connsiteY10" fmla="*/ 10081 h 10173"/>
              <a:gd name="connsiteX0" fmla="*/ 9151 w 10273"/>
              <a:gd name="connsiteY0" fmla="*/ 10062 h 10154"/>
              <a:gd name="connsiteX1" fmla="*/ 9143 w 10273"/>
              <a:gd name="connsiteY1" fmla="*/ 9868 h 10154"/>
              <a:gd name="connsiteX2" fmla="*/ 9932 w 10273"/>
              <a:gd name="connsiteY2" fmla="*/ 8691 h 10154"/>
              <a:gd name="connsiteX3" fmla="*/ 10092 w 10273"/>
              <a:gd name="connsiteY3" fmla="*/ 8704 h 10154"/>
              <a:gd name="connsiteX4" fmla="*/ 9861 w 10273"/>
              <a:gd name="connsiteY4" fmla="*/ 1498 h 10154"/>
              <a:gd name="connsiteX5" fmla="*/ 9532 w 10273"/>
              <a:gd name="connsiteY5" fmla="*/ 116 h 10154"/>
              <a:gd name="connsiteX6" fmla="*/ 521 w 10273"/>
              <a:gd name="connsiteY6" fmla="*/ 104 h 10154"/>
              <a:gd name="connsiteX7" fmla="*/ 0 w 10273"/>
              <a:gd name="connsiteY7" fmla="*/ 878 h 10154"/>
              <a:gd name="connsiteX8" fmla="*/ 1 w 10273"/>
              <a:gd name="connsiteY8" fmla="*/ 9356 h 10154"/>
              <a:gd name="connsiteX9" fmla="*/ 556 w 10273"/>
              <a:gd name="connsiteY9" fmla="*/ 10154 h 10154"/>
              <a:gd name="connsiteX10" fmla="*/ 9151 w 10273"/>
              <a:gd name="connsiteY10" fmla="*/ 10062 h 10154"/>
              <a:gd name="connsiteX0" fmla="*/ 9151 w 10092"/>
              <a:gd name="connsiteY0" fmla="*/ 10062 h 10154"/>
              <a:gd name="connsiteX1" fmla="*/ 9143 w 10092"/>
              <a:gd name="connsiteY1" fmla="*/ 9868 h 10154"/>
              <a:gd name="connsiteX2" fmla="*/ 9932 w 10092"/>
              <a:gd name="connsiteY2" fmla="*/ 8691 h 10154"/>
              <a:gd name="connsiteX3" fmla="*/ 10092 w 10092"/>
              <a:gd name="connsiteY3" fmla="*/ 8704 h 10154"/>
              <a:gd name="connsiteX4" fmla="*/ 9861 w 10092"/>
              <a:gd name="connsiteY4" fmla="*/ 1498 h 10154"/>
              <a:gd name="connsiteX5" fmla="*/ 9532 w 10092"/>
              <a:gd name="connsiteY5" fmla="*/ 116 h 10154"/>
              <a:gd name="connsiteX6" fmla="*/ 521 w 10092"/>
              <a:gd name="connsiteY6" fmla="*/ 104 h 10154"/>
              <a:gd name="connsiteX7" fmla="*/ 0 w 10092"/>
              <a:gd name="connsiteY7" fmla="*/ 878 h 10154"/>
              <a:gd name="connsiteX8" fmla="*/ 1 w 10092"/>
              <a:gd name="connsiteY8" fmla="*/ 9356 h 10154"/>
              <a:gd name="connsiteX9" fmla="*/ 556 w 10092"/>
              <a:gd name="connsiteY9" fmla="*/ 10154 h 10154"/>
              <a:gd name="connsiteX10" fmla="*/ 9151 w 10092"/>
              <a:gd name="connsiteY10" fmla="*/ 10062 h 10154"/>
              <a:gd name="connsiteX0" fmla="*/ 9151 w 10127"/>
              <a:gd name="connsiteY0" fmla="*/ 10052 h 10144"/>
              <a:gd name="connsiteX1" fmla="*/ 9143 w 10127"/>
              <a:gd name="connsiteY1" fmla="*/ 9858 h 10144"/>
              <a:gd name="connsiteX2" fmla="*/ 9932 w 10127"/>
              <a:gd name="connsiteY2" fmla="*/ 8681 h 10144"/>
              <a:gd name="connsiteX3" fmla="*/ 10092 w 10127"/>
              <a:gd name="connsiteY3" fmla="*/ 8694 h 10144"/>
              <a:gd name="connsiteX4" fmla="*/ 9861 w 10127"/>
              <a:gd name="connsiteY4" fmla="*/ 1488 h 10144"/>
              <a:gd name="connsiteX5" fmla="*/ 10075 w 10127"/>
              <a:gd name="connsiteY5" fmla="*/ 120 h 10144"/>
              <a:gd name="connsiteX6" fmla="*/ 521 w 10127"/>
              <a:gd name="connsiteY6" fmla="*/ 94 h 10144"/>
              <a:gd name="connsiteX7" fmla="*/ 0 w 10127"/>
              <a:gd name="connsiteY7" fmla="*/ 868 h 10144"/>
              <a:gd name="connsiteX8" fmla="*/ 1 w 10127"/>
              <a:gd name="connsiteY8" fmla="*/ 9346 h 10144"/>
              <a:gd name="connsiteX9" fmla="*/ 556 w 10127"/>
              <a:gd name="connsiteY9" fmla="*/ 10144 h 10144"/>
              <a:gd name="connsiteX10" fmla="*/ 9151 w 10127"/>
              <a:gd name="connsiteY10" fmla="*/ 10052 h 10144"/>
              <a:gd name="connsiteX0" fmla="*/ 9151 w 10092"/>
              <a:gd name="connsiteY0" fmla="*/ 10066 h 10158"/>
              <a:gd name="connsiteX1" fmla="*/ 9143 w 10092"/>
              <a:gd name="connsiteY1" fmla="*/ 9872 h 10158"/>
              <a:gd name="connsiteX2" fmla="*/ 9932 w 10092"/>
              <a:gd name="connsiteY2" fmla="*/ 8695 h 10158"/>
              <a:gd name="connsiteX3" fmla="*/ 10092 w 10092"/>
              <a:gd name="connsiteY3" fmla="*/ 8708 h 10158"/>
              <a:gd name="connsiteX4" fmla="*/ 9861 w 10092"/>
              <a:gd name="connsiteY4" fmla="*/ 1502 h 10158"/>
              <a:gd name="connsiteX5" fmla="*/ 9522 w 10092"/>
              <a:gd name="connsiteY5" fmla="*/ 113 h 10158"/>
              <a:gd name="connsiteX6" fmla="*/ 521 w 10092"/>
              <a:gd name="connsiteY6" fmla="*/ 108 h 10158"/>
              <a:gd name="connsiteX7" fmla="*/ 0 w 10092"/>
              <a:gd name="connsiteY7" fmla="*/ 882 h 10158"/>
              <a:gd name="connsiteX8" fmla="*/ 1 w 10092"/>
              <a:gd name="connsiteY8" fmla="*/ 9360 h 10158"/>
              <a:gd name="connsiteX9" fmla="*/ 556 w 10092"/>
              <a:gd name="connsiteY9" fmla="*/ 10158 h 10158"/>
              <a:gd name="connsiteX10" fmla="*/ 9151 w 10092"/>
              <a:gd name="connsiteY10" fmla="*/ 10066 h 10158"/>
              <a:gd name="connsiteX0" fmla="*/ 9151 w 10092"/>
              <a:gd name="connsiteY0" fmla="*/ 10066 h 10158"/>
              <a:gd name="connsiteX1" fmla="*/ 9143 w 10092"/>
              <a:gd name="connsiteY1" fmla="*/ 9872 h 10158"/>
              <a:gd name="connsiteX2" fmla="*/ 9932 w 10092"/>
              <a:gd name="connsiteY2" fmla="*/ 8695 h 10158"/>
              <a:gd name="connsiteX3" fmla="*/ 10092 w 10092"/>
              <a:gd name="connsiteY3" fmla="*/ 8708 h 10158"/>
              <a:gd name="connsiteX4" fmla="*/ 9538 w 10092"/>
              <a:gd name="connsiteY4" fmla="*/ 918 h 10158"/>
              <a:gd name="connsiteX5" fmla="*/ 9522 w 10092"/>
              <a:gd name="connsiteY5" fmla="*/ 113 h 10158"/>
              <a:gd name="connsiteX6" fmla="*/ 521 w 10092"/>
              <a:gd name="connsiteY6" fmla="*/ 108 h 10158"/>
              <a:gd name="connsiteX7" fmla="*/ 0 w 10092"/>
              <a:gd name="connsiteY7" fmla="*/ 882 h 10158"/>
              <a:gd name="connsiteX8" fmla="*/ 1 w 10092"/>
              <a:gd name="connsiteY8" fmla="*/ 9360 h 10158"/>
              <a:gd name="connsiteX9" fmla="*/ 556 w 10092"/>
              <a:gd name="connsiteY9" fmla="*/ 10158 h 10158"/>
              <a:gd name="connsiteX10" fmla="*/ 9151 w 10092"/>
              <a:gd name="connsiteY10" fmla="*/ 10066 h 10158"/>
              <a:gd name="connsiteX0" fmla="*/ 9151 w 10160"/>
              <a:gd name="connsiteY0" fmla="*/ 10066 h 10158"/>
              <a:gd name="connsiteX1" fmla="*/ 9143 w 10160"/>
              <a:gd name="connsiteY1" fmla="*/ 9872 h 10158"/>
              <a:gd name="connsiteX2" fmla="*/ 9932 w 10160"/>
              <a:gd name="connsiteY2" fmla="*/ 8695 h 10158"/>
              <a:gd name="connsiteX3" fmla="*/ 10092 w 10160"/>
              <a:gd name="connsiteY3" fmla="*/ 8708 h 10158"/>
              <a:gd name="connsiteX4" fmla="*/ 10081 w 10160"/>
              <a:gd name="connsiteY4" fmla="*/ 911 h 10158"/>
              <a:gd name="connsiteX5" fmla="*/ 9522 w 10160"/>
              <a:gd name="connsiteY5" fmla="*/ 113 h 10158"/>
              <a:gd name="connsiteX6" fmla="*/ 521 w 10160"/>
              <a:gd name="connsiteY6" fmla="*/ 108 h 10158"/>
              <a:gd name="connsiteX7" fmla="*/ 0 w 10160"/>
              <a:gd name="connsiteY7" fmla="*/ 882 h 10158"/>
              <a:gd name="connsiteX8" fmla="*/ 1 w 10160"/>
              <a:gd name="connsiteY8" fmla="*/ 9360 h 10158"/>
              <a:gd name="connsiteX9" fmla="*/ 556 w 10160"/>
              <a:gd name="connsiteY9" fmla="*/ 10158 h 10158"/>
              <a:gd name="connsiteX10" fmla="*/ 9151 w 10160"/>
              <a:gd name="connsiteY10" fmla="*/ 10066 h 10158"/>
              <a:gd name="connsiteX0" fmla="*/ 9151 w 10160"/>
              <a:gd name="connsiteY0" fmla="*/ 10066 h 10158"/>
              <a:gd name="connsiteX1" fmla="*/ 9143 w 10160"/>
              <a:gd name="connsiteY1" fmla="*/ 9872 h 10158"/>
              <a:gd name="connsiteX2" fmla="*/ 9932 w 10160"/>
              <a:gd name="connsiteY2" fmla="*/ 8695 h 10158"/>
              <a:gd name="connsiteX3" fmla="*/ 10092 w 10160"/>
              <a:gd name="connsiteY3" fmla="*/ 8708 h 10158"/>
              <a:gd name="connsiteX4" fmla="*/ 10081 w 10160"/>
              <a:gd name="connsiteY4" fmla="*/ 911 h 10158"/>
              <a:gd name="connsiteX5" fmla="*/ 9522 w 10160"/>
              <a:gd name="connsiteY5" fmla="*/ 113 h 10158"/>
              <a:gd name="connsiteX6" fmla="*/ 521 w 10160"/>
              <a:gd name="connsiteY6" fmla="*/ 108 h 10158"/>
              <a:gd name="connsiteX7" fmla="*/ 0 w 10160"/>
              <a:gd name="connsiteY7" fmla="*/ 882 h 10158"/>
              <a:gd name="connsiteX8" fmla="*/ 1 w 10160"/>
              <a:gd name="connsiteY8" fmla="*/ 9360 h 10158"/>
              <a:gd name="connsiteX9" fmla="*/ 556 w 10160"/>
              <a:gd name="connsiteY9" fmla="*/ 10158 h 10158"/>
              <a:gd name="connsiteX10" fmla="*/ 9151 w 10160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10092 w 10171"/>
              <a:gd name="connsiteY2" fmla="*/ 8708 h 10158"/>
              <a:gd name="connsiteX3" fmla="*/ 10096 w 10171"/>
              <a:gd name="connsiteY3" fmla="*/ 939 h 10158"/>
              <a:gd name="connsiteX4" fmla="*/ 9522 w 10171"/>
              <a:gd name="connsiteY4" fmla="*/ 113 h 10158"/>
              <a:gd name="connsiteX5" fmla="*/ 521 w 10171"/>
              <a:gd name="connsiteY5" fmla="*/ 108 h 10158"/>
              <a:gd name="connsiteX6" fmla="*/ 0 w 10171"/>
              <a:gd name="connsiteY6" fmla="*/ 882 h 10158"/>
              <a:gd name="connsiteX7" fmla="*/ 1 w 10171"/>
              <a:gd name="connsiteY7" fmla="*/ 9360 h 10158"/>
              <a:gd name="connsiteX8" fmla="*/ 556 w 10171"/>
              <a:gd name="connsiteY8" fmla="*/ 10158 h 10158"/>
              <a:gd name="connsiteX9" fmla="*/ 9151 w 10171"/>
              <a:gd name="connsiteY9" fmla="*/ 10066 h 10158"/>
              <a:gd name="connsiteX0" fmla="*/ 9151 w 10171"/>
              <a:gd name="connsiteY0" fmla="*/ 10066 h 10158"/>
              <a:gd name="connsiteX1" fmla="*/ 10092 w 10171"/>
              <a:gd name="connsiteY1" fmla="*/ 8708 h 10158"/>
              <a:gd name="connsiteX2" fmla="*/ 10096 w 10171"/>
              <a:gd name="connsiteY2" fmla="*/ 939 h 10158"/>
              <a:gd name="connsiteX3" fmla="*/ 9522 w 10171"/>
              <a:gd name="connsiteY3" fmla="*/ 113 h 10158"/>
              <a:gd name="connsiteX4" fmla="*/ 521 w 10171"/>
              <a:gd name="connsiteY4" fmla="*/ 108 h 10158"/>
              <a:gd name="connsiteX5" fmla="*/ 0 w 10171"/>
              <a:gd name="connsiteY5" fmla="*/ 882 h 10158"/>
              <a:gd name="connsiteX6" fmla="*/ 1 w 10171"/>
              <a:gd name="connsiteY6" fmla="*/ 9360 h 10158"/>
              <a:gd name="connsiteX7" fmla="*/ 556 w 10171"/>
              <a:gd name="connsiteY7" fmla="*/ 10158 h 10158"/>
              <a:gd name="connsiteX8" fmla="*/ 9151 w 10171"/>
              <a:gd name="connsiteY8" fmla="*/ 10066 h 10158"/>
              <a:gd name="connsiteX0" fmla="*/ 9151 w 10169"/>
              <a:gd name="connsiteY0" fmla="*/ 10066 h 10186"/>
              <a:gd name="connsiteX1" fmla="*/ 10082 w 10169"/>
              <a:gd name="connsiteY1" fmla="*/ 9335 h 10186"/>
              <a:gd name="connsiteX2" fmla="*/ 10096 w 10169"/>
              <a:gd name="connsiteY2" fmla="*/ 939 h 10186"/>
              <a:gd name="connsiteX3" fmla="*/ 9522 w 10169"/>
              <a:gd name="connsiteY3" fmla="*/ 113 h 10186"/>
              <a:gd name="connsiteX4" fmla="*/ 521 w 10169"/>
              <a:gd name="connsiteY4" fmla="*/ 108 h 10186"/>
              <a:gd name="connsiteX5" fmla="*/ 0 w 10169"/>
              <a:gd name="connsiteY5" fmla="*/ 882 h 10186"/>
              <a:gd name="connsiteX6" fmla="*/ 1 w 10169"/>
              <a:gd name="connsiteY6" fmla="*/ 9360 h 10186"/>
              <a:gd name="connsiteX7" fmla="*/ 556 w 10169"/>
              <a:gd name="connsiteY7" fmla="*/ 10158 h 10186"/>
              <a:gd name="connsiteX8" fmla="*/ 9151 w 10169"/>
              <a:gd name="connsiteY8" fmla="*/ 10066 h 10186"/>
              <a:gd name="connsiteX0" fmla="*/ 9151 w 10169"/>
              <a:gd name="connsiteY0" fmla="*/ 10066 h 10158"/>
              <a:gd name="connsiteX1" fmla="*/ 10082 w 10169"/>
              <a:gd name="connsiteY1" fmla="*/ 9335 h 10158"/>
              <a:gd name="connsiteX2" fmla="*/ 10096 w 10169"/>
              <a:gd name="connsiteY2" fmla="*/ 939 h 10158"/>
              <a:gd name="connsiteX3" fmla="*/ 9522 w 10169"/>
              <a:gd name="connsiteY3" fmla="*/ 113 h 10158"/>
              <a:gd name="connsiteX4" fmla="*/ 521 w 10169"/>
              <a:gd name="connsiteY4" fmla="*/ 108 h 10158"/>
              <a:gd name="connsiteX5" fmla="*/ 0 w 10169"/>
              <a:gd name="connsiteY5" fmla="*/ 882 h 10158"/>
              <a:gd name="connsiteX6" fmla="*/ 1 w 10169"/>
              <a:gd name="connsiteY6" fmla="*/ 9360 h 10158"/>
              <a:gd name="connsiteX7" fmla="*/ 556 w 10169"/>
              <a:gd name="connsiteY7" fmla="*/ 10158 h 10158"/>
              <a:gd name="connsiteX8" fmla="*/ 9151 w 10169"/>
              <a:gd name="connsiteY8" fmla="*/ 10066 h 10158"/>
              <a:gd name="connsiteX0" fmla="*/ 9518 w 10241"/>
              <a:gd name="connsiteY0" fmla="*/ 10159 h 10159"/>
              <a:gd name="connsiteX1" fmla="*/ 10082 w 10241"/>
              <a:gd name="connsiteY1" fmla="*/ 9335 h 10159"/>
              <a:gd name="connsiteX2" fmla="*/ 10096 w 10241"/>
              <a:gd name="connsiteY2" fmla="*/ 939 h 10159"/>
              <a:gd name="connsiteX3" fmla="*/ 9522 w 10241"/>
              <a:gd name="connsiteY3" fmla="*/ 113 h 10159"/>
              <a:gd name="connsiteX4" fmla="*/ 521 w 10241"/>
              <a:gd name="connsiteY4" fmla="*/ 108 h 10159"/>
              <a:gd name="connsiteX5" fmla="*/ 0 w 10241"/>
              <a:gd name="connsiteY5" fmla="*/ 882 h 10159"/>
              <a:gd name="connsiteX6" fmla="*/ 1 w 10241"/>
              <a:gd name="connsiteY6" fmla="*/ 9360 h 10159"/>
              <a:gd name="connsiteX7" fmla="*/ 556 w 10241"/>
              <a:gd name="connsiteY7" fmla="*/ 10158 h 10159"/>
              <a:gd name="connsiteX8" fmla="*/ 9518 w 10241"/>
              <a:gd name="connsiteY8" fmla="*/ 10159 h 10159"/>
              <a:gd name="connsiteX0" fmla="*/ 9518 w 10169"/>
              <a:gd name="connsiteY0" fmla="*/ 10159 h 10159"/>
              <a:gd name="connsiteX1" fmla="*/ 10082 w 10169"/>
              <a:gd name="connsiteY1" fmla="*/ 9335 h 10159"/>
              <a:gd name="connsiteX2" fmla="*/ 10096 w 10169"/>
              <a:gd name="connsiteY2" fmla="*/ 939 h 10159"/>
              <a:gd name="connsiteX3" fmla="*/ 9522 w 10169"/>
              <a:gd name="connsiteY3" fmla="*/ 113 h 10159"/>
              <a:gd name="connsiteX4" fmla="*/ 521 w 10169"/>
              <a:gd name="connsiteY4" fmla="*/ 108 h 10159"/>
              <a:gd name="connsiteX5" fmla="*/ 0 w 10169"/>
              <a:gd name="connsiteY5" fmla="*/ 882 h 10159"/>
              <a:gd name="connsiteX6" fmla="*/ 1 w 10169"/>
              <a:gd name="connsiteY6" fmla="*/ 9360 h 10159"/>
              <a:gd name="connsiteX7" fmla="*/ 556 w 10169"/>
              <a:gd name="connsiteY7" fmla="*/ 10158 h 10159"/>
              <a:gd name="connsiteX8" fmla="*/ 9518 w 10169"/>
              <a:gd name="connsiteY8" fmla="*/ 10159 h 10159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70"/>
              <a:gd name="connsiteY0" fmla="*/ 10166 h 10166"/>
              <a:gd name="connsiteX1" fmla="*/ 10082 w 10170"/>
              <a:gd name="connsiteY1" fmla="*/ 9335 h 10166"/>
              <a:gd name="connsiteX2" fmla="*/ 10096 w 10170"/>
              <a:gd name="connsiteY2" fmla="*/ 939 h 10166"/>
              <a:gd name="connsiteX3" fmla="*/ 9522 w 10170"/>
              <a:gd name="connsiteY3" fmla="*/ 113 h 10166"/>
              <a:gd name="connsiteX4" fmla="*/ 521 w 10170"/>
              <a:gd name="connsiteY4" fmla="*/ 108 h 10166"/>
              <a:gd name="connsiteX5" fmla="*/ 0 w 10170"/>
              <a:gd name="connsiteY5" fmla="*/ 882 h 10166"/>
              <a:gd name="connsiteX6" fmla="*/ 1 w 10170"/>
              <a:gd name="connsiteY6" fmla="*/ 9360 h 10166"/>
              <a:gd name="connsiteX7" fmla="*/ 556 w 10170"/>
              <a:gd name="connsiteY7" fmla="*/ 10158 h 10166"/>
              <a:gd name="connsiteX8" fmla="*/ 9528 w 10170"/>
              <a:gd name="connsiteY8" fmla="*/ 10166 h 10166"/>
              <a:gd name="connsiteX0" fmla="*/ 9528 w 10096"/>
              <a:gd name="connsiteY0" fmla="*/ 10166 h 10166"/>
              <a:gd name="connsiteX1" fmla="*/ 10082 w 10096"/>
              <a:gd name="connsiteY1" fmla="*/ 9335 h 10166"/>
              <a:gd name="connsiteX2" fmla="*/ 10096 w 10096"/>
              <a:gd name="connsiteY2" fmla="*/ 939 h 10166"/>
              <a:gd name="connsiteX3" fmla="*/ 9522 w 10096"/>
              <a:gd name="connsiteY3" fmla="*/ 113 h 10166"/>
              <a:gd name="connsiteX4" fmla="*/ 521 w 10096"/>
              <a:gd name="connsiteY4" fmla="*/ 108 h 10166"/>
              <a:gd name="connsiteX5" fmla="*/ 0 w 10096"/>
              <a:gd name="connsiteY5" fmla="*/ 882 h 10166"/>
              <a:gd name="connsiteX6" fmla="*/ 1 w 10096"/>
              <a:gd name="connsiteY6" fmla="*/ 9360 h 10166"/>
              <a:gd name="connsiteX7" fmla="*/ 556 w 10096"/>
              <a:gd name="connsiteY7" fmla="*/ 10158 h 10166"/>
              <a:gd name="connsiteX8" fmla="*/ 9528 w 10096"/>
              <a:gd name="connsiteY8" fmla="*/ 10166 h 10166"/>
              <a:gd name="connsiteX0" fmla="*/ 9528 w 10096"/>
              <a:gd name="connsiteY0" fmla="*/ 10058 h 10058"/>
              <a:gd name="connsiteX1" fmla="*/ 10082 w 10096"/>
              <a:gd name="connsiteY1" fmla="*/ 9227 h 10058"/>
              <a:gd name="connsiteX2" fmla="*/ 10096 w 10096"/>
              <a:gd name="connsiteY2" fmla="*/ 831 h 10058"/>
              <a:gd name="connsiteX3" fmla="*/ 9522 w 10096"/>
              <a:gd name="connsiteY3" fmla="*/ 5 h 10058"/>
              <a:gd name="connsiteX4" fmla="*/ 521 w 10096"/>
              <a:gd name="connsiteY4" fmla="*/ 0 h 10058"/>
              <a:gd name="connsiteX5" fmla="*/ 0 w 10096"/>
              <a:gd name="connsiteY5" fmla="*/ 774 h 10058"/>
              <a:gd name="connsiteX6" fmla="*/ 1 w 10096"/>
              <a:gd name="connsiteY6" fmla="*/ 9252 h 10058"/>
              <a:gd name="connsiteX7" fmla="*/ 556 w 10096"/>
              <a:gd name="connsiteY7" fmla="*/ 10050 h 10058"/>
              <a:gd name="connsiteX8" fmla="*/ 9528 w 10096"/>
              <a:gd name="connsiteY8" fmla="*/ 10058 h 10058"/>
              <a:gd name="connsiteX0" fmla="*/ 9829 w 10397"/>
              <a:gd name="connsiteY0" fmla="*/ 10058 h 10058"/>
              <a:gd name="connsiteX1" fmla="*/ 10383 w 10397"/>
              <a:gd name="connsiteY1" fmla="*/ 9227 h 10058"/>
              <a:gd name="connsiteX2" fmla="*/ 10397 w 10397"/>
              <a:gd name="connsiteY2" fmla="*/ 831 h 10058"/>
              <a:gd name="connsiteX3" fmla="*/ 9823 w 10397"/>
              <a:gd name="connsiteY3" fmla="*/ 5 h 10058"/>
              <a:gd name="connsiteX4" fmla="*/ 822 w 10397"/>
              <a:gd name="connsiteY4" fmla="*/ 0 h 10058"/>
              <a:gd name="connsiteX5" fmla="*/ 0 w 10397"/>
              <a:gd name="connsiteY5" fmla="*/ 774 h 10058"/>
              <a:gd name="connsiteX6" fmla="*/ 302 w 10397"/>
              <a:gd name="connsiteY6" fmla="*/ 9252 h 10058"/>
              <a:gd name="connsiteX7" fmla="*/ 857 w 10397"/>
              <a:gd name="connsiteY7" fmla="*/ 10050 h 10058"/>
              <a:gd name="connsiteX8" fmla="*/ 9829 w 10397"/>
              <a:gd name="connsiteY8" fmla="*/ 10058 h 10058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02 w 10397"/>
              <a:gd name="connsiteY6" fmla="*/ 9447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4 w 10397"/>
              <a:gd name="connsiteY6" fmla="*/ 9544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4 w 10397"/>
              <a:gd name="connsiteY6" fmla="*/ 9544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440"/>
              <a:gd name="connsiteX1" fmla="*/ 10383 w 10397"/>
              <a:gd name="connsiteY1" fmla="*/ 9422 h 10440"/>
              <a:gd name="connsiteX2" fmla="*/ 10397 w 10397"/>
              <a:gd name="connsiteY2" fmla="*/ 1026 h 10440"/>
              <a:gd name="connsiteX3" fmla="*/ 9823 w 10397"/>
              <a:gd name="connsiteY3" fmla="*/ 200 h 10440"/>
              <a:gd name="connsiteX4" fmla="*/ 632 w 10397"/>
              <a:gd name="connsiteY4" fmla="*/ 0 h 10440"/>
              <a:gd name="connsiteX5" fmla="*/ 0 w 10397"/>
              <a:gd name="connsiteY5" fmla="*/ 969 h 10440"/>
              <a:gd name="connsiteX6" fmla="*/ 34 w 10397"/>
              <a:gd name="connsiteY6" fmla="*/ 9544 h 10440"/>
              <a:gd name="connsiteX7" fmla="*/ 612 w 10397"/>
              <a:gd name="connsiteY7" fmla="*/ 10440 h 10440"/>
              <a:gd name="connsiteX8" fmla="*/ 9829 w 10397"/>
              <a:gd name="connsiteY8" fmla="*/ 10253 h 10440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18 w 10397"/>
              <a:gd name="connsiteY0" fmla="*/ 10432 h 10432"/>
              <a:gd name="connsiteX1" fmla="*/ 10383 w 10397"/>
              <a:gd name="connsiteY1" fmla="*/ 9422 h 10432"/>
              <a:gd name="connsiteX2" fmla="*/ 10397 w 10397"/>
              <a:gd name="connsiteY2" fmla="*/ 1026 h 10432"/>
              <a:gd name="connsiteX3" fmla="*/ 9823 w 10397"/>
              <a:gd name="connsiteY3" fmla="*/ 200 h 10432"/>
              <a:gd name="connsiteX4" fmla="*/ 632 w 10397"/>
              <a:gd name="connsiteY4" fmla="*/ 0 h 10432"/>
              <a:gd name="connsiteX5" fmla="*/ 0 w 10397"/>
              <a:gd name="connsiteY5" fmla="*/ 969 h 10432"/>
              <a:gd name="connsiteX6" fmla="*/ 34 w 10397"/>
              <a:gd name="connsiteY6" fmla="*/ 9544 h 10432"/>
              <a:gd name="connsiteX7" fmla="*/ 679 w 10397"/>
              <a:gd name="connsiteY7" fmla="*/ 10424 h 10432"/>
              <a:gd name="connsiteX8" fmla="*/ 9818 w 10397"/>
              <a:gd name="connsiteY8" fmla="*/ 10432 h 1043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1086 h 10492"/>
              <a:gd name="connsiteX3" fmla="*/ 98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1086 h 10492"/>
              <a:gd name="connsiteX3" fmla="*/ 97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907 h 10492"/>
              <a:gd name="connsiteX3" fmla="*/ 97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472"/>
              <a:gd name="connsiteY0" fmla="*/ 10492 h 10492"/>
              <a:gd name="connsiteX1" fmla="*/ 10472 w 10472"/>
              <a:gd name="connsiteY1" fmla="*/ 9563 h 10492"/>
              <a:gd name="connsiteX2" fmla="*/ 10397 w 10472"/>
              <a:gd name="connsiteY2" fmla="*/ 907 h 10492"/>
              <a:gd name="connsiteX3" fmla="*/ 9701 w 10472"/>
              <a:gd name="connsiteY3" fmla="*/ 0 h 10492"/>
              <a:gd name="connsiteX4" fmla="*/ 632 w 10472"/>
              <a:gd name="connsiteY4" fmla="*/ 60 h 10492"/>
              <a:gd name="connsiteX5" fmla="*/ 0 w 10472"/>
              <a:gd name="connsiteY5" fmla="*/ 1029 h 10492"/>
              <a:gd name="connsiteX6" fmla="*/ 34 w 10472"/>
              <a:gd name="connsiteY6" fmla="*/ 9604 h 10492"/>
              <a:gd name="connsiteX7" fmla="*/ 679 w 10472"/>
              <a:gd name="connsiteY7" fmla="*/ 10484 h 10492"/>
              <a:gd name="connsiteX8" fmla="*/ 9818 w 10472"/>
              <a:gd name="connsiteY8" fmla="*/ 10492 h 10492"/>
              <a:gd name="connsiteX0" fmla="*/ 9818 w 10472"/>
              <a:gd name="connsiteY0" fmla="*/ 10492 h 10492"/>
              <a:gd name="connsiteX1" fmla="*/ 10472 w 10472"/>
              <a:gd name="connsiteY1" fmla="*/ 9563 h 10492"/>
              <a:gd name="connsiteX2" fmla="*/ 10397 w 10472"/>
              <a:gd name="connsiteY2" fmla="*/ 907 h 10492"/>
              <a:gd name="connsiteX3" fmla="*/ 9701 w 10472"/>
              <a:gd name="connsiteY3" fmla="*/ 0 h 10492"/>
              <a:gd name="connsiteX4" fmla="*/ 632 w 10472"/>
              <a:gd name="connsiteY4" fmla="*/ 60 h 10492"/>
              <a:gd name="connsiteX5" fmla="*/ 0 w 10472"/>
              <a:gd name="connsiteY5" fmla="*/ 1029 h 10492"/>
              <a:gd name="connsiteX6" fmla="*/ 34 w 10472"/>
              <a:gd name="connsiteY6" fmla="*/ 9604 h 10492"/>
              <a:gd name="connsiteX7" fmla="*/ 679 w 10472"/>
              <a:gd name="connsiteY7" fmla="*/ 10484 h 10492"/>
              <a:gd name="connsiteX8" fmla="*/ 9818 w 10472"/>
              <a:gd name="connsiteY8" fmla="*/ 10492 h 10492"/>
              <a:gd name="connsiteX0" fmla="*/ 9818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18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87 w 10439"/>
              <a:gd name="connsiteY4" fmla="*/ 31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95 w 10439"/>
              <a:gd name="connsiteY4" fmla="*/ 2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439" h="10492">
                <a:moveTo>
                  <a:pt x="9851" y="10492"/>
                </a:moveTo>
                <a:cubicBezTo>
                  <a:pt x="9772" y="9895"/>
                  <a:pt x="10126" y="9428"/>
                  <a:pt x="10439" y="9531"/>
                </a:cubicBezTo>
                <a:cubicBezTo>
                  <a:pt x="10444" y="6732"/>
                  <a:pt x="10392" y="3690"/>
                  <a:pt x="10397" y="891"/>
                </a:cubicBezTo>
                <a:cubicBezTo>
                  <a:pt x="10076" y="887"/>
                  <a:pt x="9702" y="453"/>
                  <a:pt x="9701" y="0"/>
                </a:cubicBezTo>
                <a:lnTo>
                  <a:pt x="695" y="2"/>
                </a:lnTo>
                <a:cubicBezTo>
                  <a:pt x="702" y="501"/>
                  <a:pt x="529" y="1058"/>
                  <a:pt x="0" y="1029"/>
                </a:cubicBezTo>
                <a:cubicBezTo>
                  <a:pt x="11" y="3887"/>
                  <a:pt x="23" y="6746"/>
                  <a:pt x="34" y="9604"/>
                </a:cubicBezTo>
                <a:cubicBezTo>
                  <a:pt x="339" y="9463"/>
                  <a:pt x="751" y="9896"/>
                  <a:pt x="679" y="10484"/>
                </a:cubicBezTo>
                <a:lnTo>
                  <a:pt x="9851" y="1049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5"/>
          <p:cNvSpPr>
            <a:spLocks/>
          </p:cNvSpPr>
          <p:nvPr/>
        </p:nvSpPr>
        <p:spPr bwMode="auto">
          <a:custGeom>
            <a:avLst/>
            <a:gdLst>
              <a:gd name="T0" fmla="*/ 1021 w 1127"/>
              <a:gd name="T1" fmla="*/ 771 h 773"/>
              <a:gd name="T2" fmla="*/ 1020 w 1127"/>
              <a:gd name="T3" fmla="*/ 756 h 773"/>
              <a:gd name="T4" fmla="*/ 1109 w 1127"/>
              <a:gd name="T5" fmla="*/ 665 h 773"/>
              <a:gd name="T6" fmla="*/ 1127 w 1127"/>
              <a:gd name="T7" fmla="*/ 666 h 773"/>
              <a:gd name="T8" fmla="*/ 1117 w 1127"/>
              <a:gd name="T9" fmla="*/ 108 h 773"/>
              <a:gd name="T10" fmla="*/ 1101 w 1127"/>
              <a:gd name="T11" fmla="*/ 109 h 773"/>
              <a:gd name="T12" fmla="*/ 1006 w 1127"/>
              <a:gd name="T13" fmla="*/ 10 h 773"/>
              <a:gd name="T14" fmla="*/ 1006 w 1127"/>
              <a:gd name="T15" fmla="*/ 0 h 773"/>
              <a:gd name="T16" fmla="*/ 92 w 1127"/>
              <a:gd name="T17" fmla="*/ 3 h 773"/>
              <a:gd name="T18" fmla="*/ 95 w 1127"/>
              <a:gd name="T19" fmla="*/ 28 h 773"/>
              <a:gd name="T20" fmla="*/ 5 w 1127"/>
              <a:gd name="T21" fmla="*/ 119 h 773"/>
              <a:gd name="T22" fmla="*/ 0 w 1127"/>
              <a:gd name="T23" fmla="*/ 119 h 773"/>
              <a:gd name="T24" fmla="*/ 6 w 1127"/>
              <a:gd name="T25" fmla="*/ 675 h 773"/>
              <a:gd name="T26" fmla="*/ 24 w 1127"/>
              <a:gd name="T27" fmla="*/ 673 h 773"/>
              <a:gd name="T28" fmla="*/ 119 w 1127"/>
              <a:gd name="T29" fmla="*/ 765 h 773"/>
              <a:gd name="T30" fmla="*/ 119 w 1127"/>
              <a:gd name="T31" fmla="*/ 773 h 773"/>
              <a:gd name="T32" fmla="*/ 1021 w 1127"/>
              <a:gd name="T33" fmla="*/ 771 h 773"/>
              <a:gd name="connsiteX0" fmla="*/ 9133 w 10074"/>
              <a:gd name="connsiteY0" fmla="*/ 10050 h 10076"/>
              <a:gd name="connsiteX1" fmla="*/ 9125 w 10074"/>
              <a:gd name="connsiteY1" fmla="*/ 9856 h 10076"/>
              <a:gd name="connsiteX2" fmla="*/ 9914 w 10074"/>
              <a:gd name="connsiteY2" fmla="*/ 8679 h 10076"/>
              <a:gd name="connsiteX3" fmla="*/ 10074 w 10074"/>
              <a:gd name="connsiteY3" fmla="*/ 8692 h 10076"/>
              <a:gd name="connsiteX4" fmla="*/ 9985 w 10074"/>
              <a:gd name="connsiteY4" fmla="*/ 1473 h 10076"/>
              <a:gd name="connsiteX5" fmla="*/ 9843 w 10074"/>
              <a:gd name="connsiteY5" fmla="*/ 1486 h 10076"/>
              <a:gd name="connsiteX6" fmla="*/ 9000 w 10074"/>
              <a:gd name="connsiteY6" fmla="*/ 205 h 10076"/>
              <a:gd name="connsiteX7" fmla="*/ 9000 w 10074"/>
              <a:gd name="connsiteY7" fmla="*/ 76 h 10076"/>
              <a:gd name="connsiteX8" fmla="*/ 890 w 10074"/>
              <a:gd name="connsiteY8" fmla="*/ 115 h 10076"/>
              <a:gd name="connsiteX9" fmla="*/ 118 w 10074"/>
              <a:gd name="connsiteY9" fmla="*/ 1615 h 10076"/>
              <a:gd name="connsiteX10" fmla="*/ 74 w 10074"/>
              <a:gd name="connsiteY10" fmla="*/ 1615 h 10076"/>
              <a:gd name="connsiteX11" fmla="*/ 127 w 10074"/>
              <a:gd name="connsiteY11" fmla="*/ 8808 h 10076"/>
              <a:gd name="connsiteX12" fmla="*/ 287 w 10074"/>
              <a:gd name="connsiteY12" fmla="*/ 8782 h 10076"/>
              <a:gd name="connsiteX13" fmla="*/ 1130 w 10074"/>
              <a:gd name="connsiteY13" fmla="*/ 9973 h 10076"/>
              <a:gd name="connsiteX14" fmla="*/ 1130 w 10074"/>
              <a:gd name="connsiteY14" fmla="*/ 10076 h 10076"/>
              <a:gd name="connsiteX15" fmla="*/ 9133 w 10074"/>
              <a:gd name="connsiteY15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290 w 10077"/>
              <a:gd name="connsiteY11" fmla="*/ 8782 h 10076"/>
              <a:gd name="connsiteX12" fmla="*/ 1133 w 10077"/>
              <a:gd name="connsiteY12" fmla="*/ 9973 h 10076"/>
              <a:gd name="connsiteX13" fmla="*/ 1133 w 10077"/>
              <a:gd name="connsiteY13" fmla="*/ 10076 h 10076"/>
              <a:gd name="connsiteX14" fmla="*/ 9136 w 10077"/>
              <a:gd name="connsiteY14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1133 w 10077"/>
              <a:gd name="connsiteY11" fmla="*/ 9973 h 10076"/>
              <a:gd name="connsiteX12" fmla="*/ 1133 w 10077"/>
              <a:gd name="connsiteY12" fmla="*/ 10076 h 10076"/>
              <a:gd name="connsiteX13" fmla="*/ 9136 w 10077"/>
              <a:gd name="connsiteY13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1133 w 10077"/>
              <a:gd name="connsiteY11" fmla="*/ 10076 h 10076"/>
              <a:gd name="connsiteX12" fmla="*/ 9136 w 10077"/>
              <a:gd name="connsiteY12" fmla="*/ 10050 h 10076"/>
              <a:gd name="connsiteX0" fmla="*/ 9181 w 10122"/>
              <a:gd name="connsiteY0" fmla="*/ 10017 h 10043"/>
              <a:gd name="connsiteX1" fmla="*/ 9173 w 10122"/>
              <a:gd name="connsiteY1" fmla="*/ 9823 h 10043"/>
              <a:gd name="connsiteX2" fmla="*/ 9962 w 10122"/>
              <a:gd name="connsiteY2" fmla="*/ 8646 h 10043"/>
              <a:gd name="connsiteX3" fmla="*/ 10122 w 10122"/>
              <a:gd name="connsiteY3" fmla="*/ 8659 h 10043"/>
              <a:gd name="connsiteX4" fmla="*/ 10033 w 10122"/>
              <a:gd name="connsiteY4" fmla="*/ 1440 h 10043"/>
              <a:gd name="connsiteX5" fmla="*/ 9891 w 10122"/>
              <a:gd name="connsiteY5" fmla="*/ 1453 h 10043"/>
              <a:gd name="connsiteX6" fmla="*/ 9048 w 10122"/>
              <a:gd name="connsiteY6" fmla="*/ 172 h 10043"/>
              <a:gd name="connsiteX7" fmla="*/ 9048 w 10122"/>
              <a:gd name="connsiteY7" fmla="*/ 43 h 10043"/>
              <a:gd name="connsiteX8" fmla="*/ 938 w 10122"/>
              <a:gd name="connsiteY8" fmla="*/ 82 h 10043"/>
              <a:gd name="connsiteX9" fmla="*/ 87 w 10122"/>
              <a:gd name="connsiteY9" fmla="*/ 1121 h 10043"/>
              <a:gd name="connsiteX10" fmla="*/ 175 w 10122"/>
              <a:gd name="connsiteY10" fmla="*/ 8775 h 10043"/>
              <a:gd name="connsiteX11" fmla="*/ 1178 w 10122"/>
              <a:gd name="connsiteY11" fmla="*/ 10043 h 10043"/>
              <a:gd name="connsiteX12" fmla="*/ 9181 w 10122"/>
              <a:gd name="connsiteY12" fmla="*/ 10017 h 10043"/>
              <a:gd name="connsiteX0" fmla="*/ 9655 w 10596"/>
              <a:gd name="connsiteY0" fmla="*/ 10017 h 10043"/>
              <a:gd name="connsiteX1" fmla="*/ 9647 w 10596"/>
              <a:gd name="connsiteY1" fmla="*/ 9823 h 10043"/>
              <a:gd name="connsiteX2" fmla="*/ 10436 w 10596"/>
              <a:gd name="connsiteY2" fmla="*/ 8646 h 10043"/>
              <a:gd name="connsiteX3" fmla="*/ 10596 w 10596"/>
              <a:gd name="connsiteY3" fmla="*/ 8659 h 10043"/>
              <a:gd name="connsiteX4" fmla="*/ 10507 w 10596"/>
              <a:gd name="connsiteY4" fmla="*/ 1440 h 10043"/>
              <a:gd name="connsiteX5" fmla="*/ 10365 w 10596"/>
              <a:gd name="connsiteY5" fmla="*/ 1453 h 10043"/>
              <a:gd name="connsiteX6" fmla="*/ 9522 w 10596"/>
              <a:gd name="connsiteY6" fmla="*/ 172 h 10043"/>
              <a:gd name="connsiteX7" fmla="*/ 9522 w 10596"/>
              <a:gd name="connsiteY7" fmla="*/ 43 h 10043"/>
              <a:gd name="connsiteX8" fmla="*/ 1412 w 10596"/>
              <a:gd name="connsiteY8" fmla="*/ 82 h 10043"/>
              <a:gd name="connsiteX9" fmla="*/ 561 w 10596"/>
              <a:gd name="connsiteY9" fmla="*/ 1121 h 10043"/>
              <a:gd name="connsiteX10" fmla="*/ 649 w 10596"/>
              <a:gd name="connsiteY10" fmla="*/ 8775 h 10043"/>
              <a:gd name="connsiteX11" fmla="*/ 1652 w 10596"/>
              <a:gd name="connsiteY11" fmla="*/ 10043 h 10043"/>
              <a:gd name="connsiteX12" fmla="*/ 9655 w 10596"/>
              <a:gd name="connsiteY12" fmla="*/ 10017 h 10043"/>
              <a:gd name="connsiteX0" fmla="*/ 9655 w 10596"/>
              <a:gd name="connsiteY0" fmla="*/ 10017 h 10043"/>
              <a:gd name="connsiteX1" fmla="*/ 9647 w 10596"/>
              <a:gd name="connsiteY1" fmla="*/ 9823 h 10043"/>
              <a:gd name="connsiteX2" fmla="*/ 10436 w 10596"/>
              <a:gd name="connsiteY2" fmla="*/ 8646 h 10043"/>
              <a:gd name="connsiteX3" fmla="*/ 10596 w 10596"/>
              <a:gd name="connsiteY3" fmla="*/ 8659 h 10043"/>
              <a:gd name="connsiteX4" fmla="*/ 10507 w 10596"/>
              <a:gd name="connsiteY4" fmla="*/ 1440 h 10043"/>
              <a:gd name="connsiteX5" fmla="*/ 10365 w 10596"/>
              <a:gd name="connsiteY5" fmla="*/ 1453 h 10043"/>
              <a:gd name="connsiteX6" fmla="*/ 9522 w 10596"/>
              <a:gd name="connsiteY6" fmla="*/ 172 h 10043"/>
              <a:gd name="connsiteX7" fmla="*/ 9522 w 10596"/>
              <a:gd name="connsiteY7" fmla="*/ 43 h 10043"/>
              <a:gd name="connsiteX8" fmla="*/ 1412 w 10596"/>
              <a:gd name="connsiteY8" fmla="*/ 82 h 10043"/>
              <a:gd name="connsiteX9" fmla="*/ 561 w 10596"/>
              <a:gd name="connsiteY9" fmla="*/ 1121 h 10043"/>
              <a:gd name="connsiteX10" fmla="*/ 649 w 10596"/>
              <a:gd name="connsiteY10" fmla="*/ 8775 h 10043"/>
              <a:gd name="connsiteX11" fmla="*/ 1652 w 10596"/>
              <a:gd name="connsiteY11" fmla="*/ 10043 h 10043"/>
              <a:gd name="connsiteX12" fmla="*/ 9655 w 10596"/>
              <a:gd name="connsiteY12" fmla="*/ 10017 h 10043"/>
              <a:gd name="connsiteX0" fmla="*/ 9131 w 10072"/>
              <a:gd name="connsiteY0" fmla="*/ 10017 h 10043"/>
              <a:gd name="connsiteX1" fmla="*/ 9123 w 10072"/>
              <a:gd name="connsiteY1" fmla="*/ 9823 h 10043"/>
              <a:gd name="connsiteX2" fmla="*/ 9912 w 10072"/>
              <a:gd name="connsiteY2" fmla="*/ 8646 h 10043"/>
              <a:gd name="connsiteX3" fmla="*/ 10072 w 10072"/>
              <a:gd name="connsiteY3" fmla="*/ 8659 h 10043"/>
              <a:gd name="connsiteX4" fmla="*/ 9983 w 10072"/>
              <a:gd name="connsiteY4" fmla="*/ 1440 h 10043"/>
              <a:gd name="connsiteX5" fmla="*/ 9841 w 10072"/>
              <a:gd name="connsiteY5" fmla="*/ 1453 h 10043"/>
              <a:gd name="connsiteX6" fmla="*/ 8998 w 10072"/>
              <a:gd name="connsiteY6" fmla="*/ 172 h 10043"/>
              <a:gd name="connsiteX7" fmla="*/ 8998 w 10072"/>
              <a:gd name="connsiteY7" fmla="*/ 43 h 10043"/>
              <a:gd name="connsiteX8" fmla="*/ 888 w 10072"/>
              <a:gd name="connsiteY8" fmla="*/ 82 h 10043"/>
              <a:gd name="connsiteX9" fmla="*/ 37 w 10072"/>
              <a:gd name="connsiteY9" fmla="*/ 1121 h 10043"/>
              <a:gd name="connsiteX10" fmla="*/ 125 w 10072"/>
              <a:gd name="connsiteY10" fmla="*/ 8775 h 10043"/>
              <a:gd name="connsiteX11" fmla="*/ 1128 w 10072"/>
              <a:gd name="connsiteY11" fmla="*/ 10043 h 10043"/>
              <a:gd name="connsiteX12" fmla="*/ 9131 w 10072"/>
              <a:gd name="connsiteY12" fmla="*/ 10017 h 10043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888 w 10072"/>
              <a:gd name="connsiteY8" fmla="*/ 39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888 w 10072"/>
              <a:gd name="connsiteY8" fmla="*/ 39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381 w 10072"/>
              <a:gd name="connsiteY8" fmla="*/ 108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216 w 10157"/>
              <a:gd name="connsiteY0" fmla="*/ 9974 h 10000"/>
              <a:gd name="connsiteX1" fmla="*/ 9208 w 10157"/>
              <a:gd name="connsiteY1" fmla="*/ 9780 h 10000"/>
              <a:gd name="connsiteX2" fmla="*/ 9997 w 10157"/>
              <a:gd name="connsiteY2" fmla="*/ 8603 h 10000"/>
              <a:gd name="connsiteX3" fmla="*/ 10157 w 10157"/>
              <a:gd name="connsiteY3" fmla="*/ 8616 h 10000"/>
              <a:gd name="connsiteX4" fmla="*/ 10068 w 10157"/>
              <a:gd name="connsiteY4" fmla="*/ 1397 h 10000"/>
              <a:gd name="connsiteX5" fmla="*/ 9926 w 10157"/>
              <a:gd name="connsiteY5" fmla="*/ 1410 h 10000"/>
              <a:gd name="connsiteX6" fmla="*/ 9083 w 10157"/>
              <a:gd name="connsiteY6" fmla="*/ 129 h 10000"/>
              <a:gd name="connsiteX7" fmla="*/ 9083 w 10157"/>
              <a:gd name="connsiteY7" fmla="*/ 0 h 10000"/>
              <a:gd name="connsiteX8" fmla="*/ 466 w 10157"/>
              <a:gd name="connsiteY8" fmla="*/ 108 h 10000"/>
              <a:gd name="connsiteX9" fmla="*/ 11 w 10157"/>
              <a:gd name="connsiteY9" fmla="*/ 778 h 10000"/>
              <a:gd name="connsiteX10" fmla="*/ 210 w 10157"/>
              <a:gd name="connsiteY10" fmla="*/ 8732 h 10000"/>
              <a:gd name="connsiteX11" fmla="*/ 1213 w 10157"/>
              <a:gd name="connsiteY11" fmla="*/ 10000 h 10000"/>
              <a:gd name="connsiteX12" fmla="*/ 9216 w 10157"/>
              <a:gd name="connsiteY12" fmla="*/ 9974 h 10000"/>
              <a:gd name="connsiteX0" fmla="*/ 9216 w 10157"/>
              <a:gd name="connsiteY0" fmla="*/ 9974 h 10000"/>
              <a:gd name="connsiteX1" fmla="*/ 9208 w 10157"/>
              <a:gd name="connsiteY1" fmla="*/ 9780 h 10000"/>
              <a:gd name="connsiteX2" fmla="*/ 9997 w 10157"/>
              <a:gd name="connsiteY2" fmla="*/ 8603 h 10000"/>
              <a:gd name="connsiteX3" fmla="*/ 10157 w 10157"/>
              <a:gd name="connsiteY3" fmla="*/ 8616 h 10000"/>
              <a:gd name="connsiteX4" fmla="*/ 10068 w 10157"/>
              <a:gd name="connsiteY4" fmla="*/ 1397 h 10000"/>
              <a:gd name="connsiteX5" fmla="*/ 9926 w 10157"/>
              <a:gd name="connsiteY5" fmla="*/ 1410 h 10000"/>
              <a:gd name="connsiteX6" fmla="*/ 9083 w 10157"/>
              <a:gd name="connsiteY6" fmla="*/ 129 h 10000"/>
              <a:gd name="connsiteX7" fmla="*/ 9083 w 10157"/>
              <a:gd name="connsiteY7" fmla="*/ 0 h 10000"/>
              <a:gd name="connsiteX8" fmla="*/ 466 w 10157"/>
              <a:gd name="connsiteY8" fmla="*/ 108 h 10000"/>
              <a:gd name="connsiteX9" fmla="*/ 11 w 10157"/>
              <a:gd name="connsiteY9" fmla="*/ 778 h 10000"/>
              <a:gd name="connsiteX10" fmla="*/ 210 w 10157"/>
              <a:gd name="connsiteY10" fmla="*/ 8732 h 10000"/>
              <a:gd name="connsiteX11" fmla="*/ 1213 w 10157"/>
              <a:gd name="connsiteY11" fmla="*/ 10000 h 10000"/>
              <a:gd name="connsiteX12" fmla="*/ 9216 w 10157"/>
              <a:gd name="connsiteY12" fmla="*/ 9974 h 10000"/>
              <a:gd name="connsiteX0" fmla="*/ 9216 w 10157"/>
              <a:gd name="connsiteY0" fmla="*/ 9987 h 10013"/>
              <a:gd name="connsiteX1" fmla="*/ 9208 w 10157"/>
              <a:gd name="connsiteY1" fmla="*/ 9793 h 10013"/>
              <a:gd name="connsiteX2" fmla="*/ 9997 w 10157"/>
              <a:gd name="connsiteY2" fmla="*/ 8616 h 10013"/>
              <a:gd name="connsiteX3" fmla="*/ 10157 w 10157"/>
              <a:gd name="connsiteY3" fmla="*/ 8629 h 10013"/>
              <a:gd name="connsiteX4" fmla="*/ 10068 w 10157"/>
              <a:gd name="connsiteY4" fmla="*/ 1410 h 10013"/>
              <a:gd name="connsiteX5" fmla="*/ 9926 w 10157"/>
              <a:gd name="connsiteY5" fmla="*/ 1423 h 10013"/>
              <a:gd name="connsiteX6" fmla="*/ 9083 w 10157"/>
              <a:gd name="connsiteY6" fmla="*/ 142 h 10013"/>
              <a:gd name="connsiteX7" fmla="*/ 9083 w 10157"/>
              <a:gd name="connsiteY7" fmla="*/ 13 h 10013"/>
              <a:gd name="connsiteX8" fmla="*/ 466 w 10157"/>
              <a:gd name="connsiteY8" fmla="*/ 29 h 10013"/>
              <a:gd name="connsiteX9" fmla="*/ 11 w 10157"/>
              <a:gd name="connsiteY9" fmla="*/ 791 h 10013"/>
              <a:gd name="connsiteX10" fmla="*/ 210 w 10157"/>
              <a:gd name="connsiteY10" fmla="*/ 8745 h 10013"/>
              <a:gd name="connsiteX11" fmla="*/ 1213 w 10157"/>
              <a:gd name="connsiteY11" fmla="*/ 10013 h 10013"/>
              <a:gd name="connsiteX12" fmla="*/ 9216 w 10157"/>
              <a:gd name="connsiteY12" fmla="*/ 9987 h 10013"/>
              <a:gd name="connsiteX0" fmla="*/ 9164 w 10105"/>
              <a:gd name="connsiteY0" fmla="*/ 9987 h 10013"/>
              <a:gd name="connsiteX1" fmla="*/ 9156 w 10105"/>
              <a:gd name="connsiteY1" fmla="*/ 9793 h 10013"/>
              <a:gd name="connsiteX2" fmla="*/ 9945 w 10105"/>
              <a:gd name="connsiteY2" fmla="*/ 8616 h 10013"/>
              <a:gd name="connsiteX3" fmla="*/ 10105 w 10105"/>
              <a:gd name="connsiteY3" fmla="*/ 8629 h 10013"/>
              <a:gd name="connsiteX4" fmla="*/ 10016 w 10105"/>
              <a:gd name="connsiteY4" fmla="*/ 1410 h 10013"/>
              <a:gd name="connsiteX5" fmla="*/ 9874 w 10105"/>
              <a:gd name="connsiteY5" fmla="*/ 1423 h 10013"/>
              <a:gd name="connsiteX6" fmla="*/ 9031 w 10105"/>
              <a:gd name="connsiteY6" fmla="*/ 142 h 10013"/>
              <a:gd name="connsiteX7" fmla="*/ 9031 w 10105"/>
              <a:gd name="connsiteY7" fmla="*/ 13 h 10013"/>
              <a:gd name="connsiteX8" fmla="*/ 414 w 10105"/>
              <a:gd name="connsiteY8" fmla="*/ 29 h 10013"/>
              <a:gd name="connsiteX9" fmla="*/ 22 w 10105"/>
              <a:gd name="connsiteY9" fmla="*/ 629 h 10013"/>
              <a:gd name="connsiteX10" fmla="*/ 158 w 10105"/>
              <a:gd name="connsiteY10" fmla="*/ 8745 h 10013"/>
              <a:gd name="connsiteX11" fmla="*/ 1161 w 10105"/>
              <a:gd name="connsiteY11" fmla="*/ 10013 h 10013"/>
              <a:gd name="connsiteX12" fmla="*/ 9164 w 10105"/>
              <a:gd name="connsiteY12" fmla="*/ 9987 h 10013"/>
              <a:gd name="connsiteX0" fmla="*/ 9164 w 10105"/>
              <a:gd name="connsiteY0" fmla="*/ 9987 h 10013"/>
              <a:gd name="connsiteX1" fmla="*/ 9156 w 10105"/>
              <a:gd name="connsiteY1" fmla="*/ 9793 h 10013"/>
              <a:gd name="connsiteX2" fmla="*/ 9945 w 10105"/>
              <a:gd name="connsiteY2" fmla="*/ 8616 h 10013"/>
              <a:gd name="connsiteX3" fmla="*/ 10105 w 10105"/>
              <a:gd name="connsiteY3" fmla="*/ 8629 h 10013"/>
              <a:gd name="connsiteX4" fmla="*/ 10016 w 10105"/>
              <a:gd name="connsiteY4" fmla="*/ 1410 h 10013"/>
              <a:gd name="connsiteX5" fmla="*/ 9874 w 10105"/>
              <a:gd name="connsiteY5" fmla="*/ 1423 h 10013"/>
              <a:gd name="connsiteX6" fmla="*/ 9031 w 10105"/>
              <a:gd name="connsiteY6" fmla="*/ 142 h 10013"/>
              <a:gd name="connsiteX7" fmla="*/ 9031 w 10105"/>
              <a:gd name="connsiteY7" fmla="*/ 13 h 10013"/>
              <a:gd name="connsiteX8" fmla="*/ 414 w 10105"/>
              <a:gd name="connsiteY8" fmla="*/ 29 h 10013"/>
              <a:gd name="connsiteX9" fmla="*/ 22 w 10105"/>
              <a:gd name="connsiteY9" fmla="*/ 629 h 10013"/>
              <a:gd name="connsiteX10" fmla="*/ 158 w 10105"/>
              <a:gd name="connsiteY10" fmla="*/ 8745 h 10013"/>
              <a:gd name="connsiteX11" fmla="*/ 1161 w 10105"/>
              <a:gd name="connsiteY11" fmla="*/ 10013 h 10013"/>
              <a:gd name="connsiteX12" fmla="*/ 9164 w 10105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243 w 10184"/>
              <a:gd name="connsiteY0" fmla="*/ 9987 h 10134"/>
              <a:gd name="connsiteX1" fmla="*/ 9235 w 10184"/>
              <a:gd name="connsiteY1" fmla="*/ 9793 h 10134"/>
              <a:gd name="connsiteX2" fmla="*/ 10024 w 10184"/>
              <a:gd name="connsiteY2" fmla="*/ 8616 h 10134"/>
              <a:gd name="connsiteX3" fmla="*/ 10184 w 10184"/>
              <a:gd name="connsiteY3" fmla="*/ 8629 h 10134"/>
              <a:gd name="connsiteX4" fmla="*/ 10095 w 10184"/>
              <a:gd name="connsiteY4" fmla="*/ 1410 h 10134"/>
              <a:gd name="connsiteX5" fmla="*/ 9953 w 10184"/>
              <a:gd name="connsiteY5" fmla="*/ 1423 h 10134"/>
              <a:gd name="connsiteX6" fmla="*/ 9110 w 10184"/>
              <a:gd name="connsiteY6" fmla="*/ 142 h 10134"/>
              <a:gd name="connsiteX7" fmla="*/ 9110 w 10184"/>
              <a:gd name="connsiteY7" fmla="*/ 13 h 10134"/>
              <a:gd name="connsiteX8" fmla="*/ 613 w 10184"/>
              <a:gd name="connsiteY8" fmla="*/ 29 h 10134"/>
              <a:gd name="connsiteX9" fmla="*/ 92 w 10184"/>
              <a:gd name="connsiteY9" fmla="*/ 803 h 10134"/>
              <a:gd name="connsiteX10" fmla="*/ 93 w 10184"/>
              <a:gd name="connsiteY10" fmla="*/ 9253 h 10134"/>
              <a:gd name="connsiteX11" fmla="*/ 1240 w 10184"/>
              <a:gd name="connsiteY11" fmla="*/ 10013 h 10134"/>
              <a:gd name="connsiteX12" fmla="*/ 9243 w 10184"/>
              <a:gd name="connsiteY12" fmla="*/ 9987 h 10134"/>
              <a:gd name="connsiteX0" fmla="*/ 9243 w 10184"/>
              <a:gd name="connsiteY0" fmla="*/ 9987 h 10134"/>
              <a:gd name="connsiteX1" fmla="*/ 9235 w 10184"/>
              <a:gd name="connsiteY1" fmla="*/ 9793 h 10134"/>
              <a:gd name="connsiteX2" fmla="*/ 10024 w 10184"/>
              <a:gd name="connsiteY2" fmla="*/ 8616 h 10134"/>
              <a:gd name="connsiteX3" fmla="*/ 10184 w 10184"/>
              <a:gd name="connsiteY3" fmla="*/ 8629 h 10134"/>
              <a:gd name="connsiteX4" fmla="*/ 10095 w 10184"/>
              <a:gd name="connsiteY4" fmla="*/ 1410 h 10134"/>
              <a:gd name="connsiteX5" fmla="*/ 9953 w 10184"/>
              <a:gd name="connsiteY5" fmla="*/ 1423 h 10134"/>
              <a:gd name="connsiteX6" fmla="*/ 9110 w 10184"/>
              <a:gd name="connsiteY6" fmla="*/ 142 h 10134"/>
              <a:gd name="connsiteX7" fmla="*/ 9110 w 10184"/>
              <a:gd name="connsiteY7" fmla="*/ 13 h 10134"/>
              <a:gd name="connsiteX8" fmla="*/ 613 w 10184"/>
              <a:gd name="connsiteY8" fmla="*/ 29 h 10134"/>
              <a:gd name="connsiteX9" fmla="*/ 92 w 10184"/>
              <a:gd name="connsiteY9" fmla="*/ 803 h 10134"/>
              <a:gd name="connsiteX10" fmla="*/ 93 w 10184"/>
              <a:gd name="connsiteY10" fmla="*/ 9253 h 10134"/>
              <a:gd name="connsiteX11" fmla="*/ 1240 w 10184"/>
              <a:gd name="connsiteY11" fmla="*/ 10013 h 10134"/>
              <a:gd name="connsiteX12" fmla="*/ 9243 w 10184"/>
              <a:gd name="connsiteY12" fmla="*/ 9987 h 10134"/>
              <a:gd name="connsiteX0" fmla="*/ 9243 w 10184"/>
              <a:gd name="connsiteY0" fmla="*/ 9987 h 10013"/>
              <a:gd name="connsiteX1" fmla="*/ 9235 w 10184"/>
              <a:gd name="connsiteY1" fmla="*/ 9793 h 10013"/>
              <a:gd name="connsiteX2" fmla="*/ 10024 w 10184"/>
              <a:gd name="connsiteY2" fmla="*/ 8616 h 10013"/>
              <a:gd name="connsiteX3" fmla="*/ 10184 w 10184"/>
              <a:gd name="connsiteY3" fmla="*/ 8629 h 10013"/>
              <a:gd name="connsiteX4" fmla="*/ 10095 w 10184"/>
              <a:gd name="connsiteY4" fmla="*/ 1410 h 10013"/>
              <a:gd name="connsiteX5" fmla="*/ 9953 w 10184"/>
              <a:gd name="connsiteY5" fmla="*/ 1423 h 10013"/>
              <a:gd name="connsiteX6" fmla="*/ 9110 w 10184"/>
              <a:gd name="connsiteY6" fmla="*/ 142 h 10013"/>
              <a:gd name="connsiteX7" fmla="*/ 9110 w 10184"/>
              <a:gd name="connsiteY7" fmla="*/ 13 h 10013"/>
              <a:gd name="connsiteX8" fmla="*/ 613 w 10184"/>
              <a:gd name="connsiteY8" fmla="*/ 29 h 10013"/>
              <a:gd name="connsiteX9" fmla="*/ 92 w 10184"/>
              <a:gd name="connsiteY9" fmla="*/ 803 h 10013"/>
              <a:gd name="connsiteX10" fmla="*/ 93 w 10184"/>
              <a:gd name="connsiteY10" fmla="*/ 9253 h 10013"/>
              <a:gd name="connsiteX11" fmla="*/ 1240 w 10184"/>
              <a:gd name="connsiteY11" fmla="*/ 10013 h 10013"/>
              <a:gd name="connsiteX12" fmla="*/ 9243 w 10184"/>
              <a:gd name="connsiteY12" fmla="*/ 9987 h 10013"/>
              <a:gd name="connsiteX0" fmla="*/ 9355 w 10296"/>
              <a:gd name="connsiteY0" fmla="*/ 9987 h 10079"/>
              <a:gd name="connsiteX1" fmla="*/ 9347 w 10296"/>
              <a:gd name="connsiteY1" fmla="*/ 9793 h 10079"/>
              <a:gd name="connsiteX2" fmla="*/ 10136 w 10296"/>
              <a:gd name="connsiteY2" fmla="*/ 8616 h 10079"/>
              <a:gd name="connsiteX3" fmla="*/ 10296 w 10296"/>
              <a:gd name="connsiteY3" fmla="*/ 8629 h 10079"/>
              <a:gd name="connsiteX4" fmla="*/ 10207 w 10296"/>
              <a:gd name="connsiteY4" fmla="*/ 1410 h 10079"/>
              <a:gd name="connsiteX5" fmla="*/ 10065 w 10296"/>
              <a:gd name="connsiteY5" fmla="*/ 1423 h 10079"/>
              <a:gd name="connsiteX6" fmla="*/ 9222 w 10296"/>
              <a:gd name="connsiteY6" fmla="*/ 142 h 10079"/>
              <a:gd name="connsiteX7" fmla="*/ 9222 w 10296"/>
              <a:gd name="connsiteY7" fmla="*/ 13 h 10079"/>
              <a:gd name="connsiteX8" fmla="*/ 725 w 10296"/>
              <a:gd name="connsiteY8" fmla="*/ 29 h 10079"/>
              <a:gd name="connsiteX9" fmla="*/ 204 w 10296"/>
              <a:gd name="connsiteY9" fmla="*/ 803 h 10079"/>
              <a:gd name="connsiteX10" fmla="*/ 205 w 10296"/>
              <a:gd name="connsiteY10" fmla="*/ 9253 h 10079"/>
              <a:gd name="connsiteX11" fmla="*/ 760 w 10296"/>
              <a:gd name="connsiteY11" fmla="*/ 10079 h 10079"/>
              <a:gd name="connsiteX12" fmla="*/ 9355 w 10296"/>
              <a:gd name="connsiteY12" fmla="*/ 9987 h 10079"/>
              <a:gd name="connsiteX0" fmla="*/ 9361 w 10302"/>
              <a:gd name="connsiteY0" fmla="*/ 9987 h 10079"/>
              <a:gd name="connsiteX1" fmla="*/ 9353 w 10302"/>
              <a:gd name="connsiteY1" fmla="*/ 9793 h 10079"/>
              <a:gd name="connsiteX2" fmla="*/ 10142 w 10302"/>
              <a:gd name="connsiteY2" fmla="*/ 8616 h 10079"/>
              <a:gd name="connsiteX3" fmla="*/ 10302 w 10302"/>
              <a:gd name="connsiteY3" fmla="*/ 8629 h 10079"/>
              <a:gd name="connsiteX4" fmla="*/ 10213 w 10302"/>
              <a:gd name="connsiteY4" fmla="*/ 1410 h 10079"/>
              <a:gd name="connsiteX5" fmla="*/ 10071 w 10302"/>
              <a:gd name="connsiteY5" fmla="*/ 1423 h 10079"/>
              <a:gd name="connsiteX6" fmla="*/ 9228 w 10302"/>
              <a:gd name="connsiteY6" fmla="*/ 142 h 10079"/>
              <a:gd name="connsiteX7" fmla="*/ 9228 w 10302"/>
              <a:gd name="connsiteY7" fmla="*/ 13 h 10079"/>
              <a:gd name="connsiteX8" fmla="*/ 731 w 10302"/>
              <a:gd name="connsiteY8" fmla="*/ 29 h 10079"/>
              <a:gd name="connsiteX9" fmla="*/ 210 w 10302"/>
              <a:gd name="connsiteY9" fmla="*/ 803 h 10079"/>
              <a:gd name="connsiteX10" fmla="*/ 211 w 10302"/>
              <a:gd name="connsiteY10" fmla="*/ 9253 h 10079"/>
              <a:gd name="connsiteX11" fmla="*/ 766 w 10302"/>
              <a:gd name="connsiteY11" fmla="*/ 10079 h 10079"/>
              <a:gd name="connsiteX12" fmla="*/ 9361 w 10302"/>
              <a:gd name="connsiteY12" fmla="*/ 9987 h 10079"/>
              <a:gd name="connsiteX0" fmla="*/ 9361 w 10302"/>
              <a:gd name="connsiteY0" fmla="*/ 9987 h 10079"/>
              <a:gd name="connsiteX1" fmla="*/ 9353 w 10302"/>
              <a:gd name="connsiteY1" fmla="*/ 9793 h 10079"/>
              <a:gd name="connsiteX2" fmla="*/ 10142 w 10302"/>
              <a:gd name="connsiteY2" fmla="*/ 8616 h 10079"/>
              <a:gd name="connsiteX3" fmla="*/ 10302 w 10302"/>
              <a:gd name="connsiteY3" fmla="*/ 8629 h 10079"/>
              <a:gd name="connsiteX4" fmla="*/ 10213 w 10302"/>
              <a:gd name="connsiteY4" fmla="*/ 1410 h 10079"/>
              <a:gd name="connsiteX5" fmla="*/ 10071 w 10302"/>
              <a:gd name="connsiteY5" fmla="*/ 1423 h 10079"/>
              <a:gd name="connsiteX6" fmla="*/ 9228 w 10302"/>
              <a:gd name="connsiteY6" fmla="*/ 142 h 10079"/>
              <a:gd name="connsiteX7" fmla="*/ 9228 w 10302"/>
              <a:gd name="connsiteY7" fmla="*/ 13 h 10079"/>
              <a:gd name="connsiteX8" fmla="*/ 731 w 10302"/>
              <a:gd name="connsiteY8" fmla="*/ 29 h 10079"/>
              <a:gd name="connsiteX9" fmla="*/ 210 w 10302"/>
              <a:gd name="connsiteY9" fmla="*/ 803 h 10079"/>
              <a:gd name="connsiteX10" fmla="*/ 211 w 10302"/>
              <a:gd name="connsiteY10" fmla="*/ 9253 h 10079"/>
              <a:gd name="connsiteX11" fmla="*/ 766 w 10302"/>
              <a:gd name="connsiteY11" fmla="*/ 10079 h 10079"/>
              <a:gd name="connsiteX12" fmla="*/ 9361 w 10302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1 w 10182"/>
              <a:gd name="connsiteY0" fmla="*/ 9987 h 10079"/>
              <a:gd name="connsiteX1" fmla="*/ 9233 w 10182"/>
              <a:gd name="connsiteY1" fmla="*/ 9793 h 10079"/>
              <a:gd name="connsiteX2" fmla="*/ 10022 w 10182"/>
              <a:gd name="connsiteY2" fmla="*/ 8616 h 10079"/>
              <a:gd name="connsiteX3" fmla="*/ 10182 w 10182"/>
              <a:gd name="connsiteY3" fmla="*/ 8629 h 10079"/>
              <a:gd name="connsiteX4" fmla="*/ 10093 w 10182"/>
              <a:gd name="connsiteY4" fmla="*/ 1410 h 10079"/>
              <a:gd name="connsiteX5" fmla="*/ 9951 w 10182"/>
              <a:gd name="connsiteY5" fmla="*/ 1423 h 10079"/>
              <a:gd name="connsiteX6" fmla="*/ 9108 w 10182"/>
              <a:gd name="connsiteY6" fmla="*/ 142 h 10079"/>
              <a:gd name="connsiteX7" fmla="*/ 9108 w 10182"/>
              <a:gd name="connsiteY7" fmla="*/ 13 h 10079"/>
              <a:gd name="connsiteX8" fmla="*/ 611 w 10182"/>
              <a:gd name="connsiteY8" fmla="*/ 29 h 10079"/>
              <a:gd name="connsiteX9" fmla="*/ 90 w 10182"/>
              <a:gd name="connsiteY9" fmla="*/ 803 h 10079"/>
              <a:gd name="connsiteX10" fmla="*/ 95 w 10182"/>
              <a:gd name="connsiteY10" fmla="*/ 9281 h 10079"/>
              <a:gd name="connsiteX11" fmla="*/ 646 w 10182"/>
              <a:gd name="connsiteY11" fmla="*/ 10079 h 10079"/>
              <a:gd name="connsiteX12" fmla="*/ 9241 w 10182"/>
              <a:gd name="connsiteY12" fmla="*/ 9987 h 10079"/>
              <a:gd name="connsiteX0" fmla="*/ 9241 w 10182"/>
              <a:gd name="connsiteY0" fmla="*/ 9987 h 10079"/>
              <a:gd name="connsiteX1" fmla="*/ 9233 w 10182"/>
              <a:gd name="connsiteY1" fmla="*/ 9793 h 10079"/>
              <a:gd name="connsiteX2" fmla="*/ 10022 w 10182"/>
              <a:gd name="connsiteY2" fmla="*/ 8616 h 10079"/>
              <a:gd name="connsiteX3" fmla="*/ 10182 w 10182"/>
              <a:gd name="connsiteY3" fmla="*/ 8629 h 10079"/>
              <a:gd name="connsiteX4" fmla="*/ 10093 w 10182"/>
              <a:gd name="connsiteY4" fmla="*/ 1410 h 10079"/>
              <a:gd name="connsiteX5" fmla="*/ 9951 w 10182"/>
              <a:gd name="connsiteY5" fmla="*/ 1423 h 10079"/>
              <a:gd name="connsiteX6" fmla="*/ 9108 w 10182"/>
              <a:gd name="connsiteY6" fmla="*/ 142 h 10079"/>
              <a:gd name="connsiteX7" fmla="*/ 9108 w 10182"/>
              <a:gd name="connsiteY7" fmla="*/ 13 h 10079"/>
              <a:gd name="connsiteX8" fmla="*/ 611 w 10182"/>
              <a:gd name="connsiteY8" fmla="*/ 29 h 10079"/>
              <a:gd name="connsiteX9" fmla="*/ 90 w 10182"/>
              <a:gd name="connsiteY9" fmla="*/ 803 h 10079"/>
              <a:gd name="connsiteX10" fmla="*/ 95 w 10182"/>
              <a:gd name="connsiteY10" fmla="*/ 9281 h 10079"/>
              <a:gd name="connsiteX11" fmla="*/ 646 w 10182"/>
              <a:gd name="connsiteY11" fmla="*/ 10079 h 10079"/>
              <a:gd name="connsiteX12" fmla="*/ 9241 w 10182"/>
              <a:gd name="connsiteY12" fmla="*/ 9987 h 10079"/>
              <a:gd name="connsiteX0" fmla="*/ 9243 w 10184"/>
              <a:gd name="connsiteY0" fmla="*/ 9987 h 10079"/>
              <a:gd name="connsiteX1" fmla="*/ 9235 w 10184"/>
              <a:gd name="connsiteY1" fmla="*/ 9793 h 10079"/>
              <a:gd name="connsiteX2" fmla="*/ 10024 w 10184"/>
              <a:gd name="connsiteY2" fmla="*/ 8616 h 10079"/>
              <a:gd name="connsiteX3" fmla="*/ 10184 w 10184"/>
              <a:gd name="connsiteY3" fmla="*/ 8629 h 10079"/>
              <a:gd name="connsiteX4" fmla="*/ 10095 w 10184"/>
              <a:gd name="connsiteY4" fmla="*/ 1410 h 10079"/>
              <a:gd name="connsiteX5" fmla="*/ 9953 w 10184"/>
              <a:gd name="connsiteY5" fmla="*/ 1423 h 10079"/>
              <a:gd name="connsiteX6" fmla="*/ 9110 w 10184"/>
              <a:gd name="connsiteY6" fmla="*/ 142 h 10079"/>
              <a:gd name="connsiteX7" fmla="*/ 9110 w 10184"/>
              <a:gd name="connsiteY7" fmla="*/ 13 h 10079"/>
              <a:gd name="connsiteX8" fmla="*/ 613 w 10184"/>
              <a:gd name="connsiteY8" fmla="*/ 29 h 10079"/>
              <a:gd name="connsiteX9" fmla="*/ 92 w 10184"/>
              <a:gd name="connsiteY9" fmla="*/ 803 h 10079"/>
              <a:gd name="connsiteX10" fmla="*/ 93 w 10184"/>
              <a:gd name="connsiteY10" fmla="*/ 9281 h 10079"/>
              <a:gd name="connsiteX11" fmla="*/ 648 w 10184"/>
              <a:gd name="connsiteY11" fmla="*/ 10079 h 10079"/>
              <a:gd name="connsiteX12" fmla="*/ 9243 w 10184"/>
              <a:gd name="connsiteY12" fmla="*/ 9987 h 10079"/>
              <a:gd name="connsiteX0" fmla="*/ 9243 w 10184"/>
              <a:gd name="connsiteY0" fmla="*/ 9987 h 10079"/>
              <a:gd name="connsiteX1" fmla="*/ 9235 w 10184"/>
              <a:gd name="connsiteY1" fmla="*/ 9793 h 10079"/>
              <a:gd name="connsiteX2" fmla="*/ 10024 w 10184"/>
              <a:gd name="connsiteY2" fmla="*/ 8616 h 10079"/>
              <a:gd name="connsiteX3" fmla="*/ 10184 w 10184"/>
              <a:gd name="connsiteY3" fmla="*/ 8629 h 10079"/>
              <a:gd name="connsiteX4" fmla="*/ 10095 w 10184"/>
              <a:gd name="connsiteY4" fmla="*/ 1410 h 10079"/>
              <a:gd name="connsiteX5" fmla="*/ 9953 w 10184"/>
              <a:gd name="connsiteY5" fmla="*/ 1423 h 10079"/>
              <a:gd name="connsiteX6" fmla="*/ 9110 w 10184"/>
              <a:gd name="connsiteY6" fmla="*/ 142 h 10079"/>
              <a:gd name="connsiteX7" fmla="*/ 9110 w 10184"/>
              <a:gd name="connsiteY7" fmla="*/ 13 h 10079"/>
              <a:gd name="connsiteX8" fmla="*/ 613 w 10184"/>
              <a:gd name="connsiteY8" fmla="*/ 29 h 10079"/>
              <a:gd name="connsiteX9" fmla="*/ 92 w 10184"/>
              <a:gd name="connsiteY9" fmla="*/ 803 h 10079"/>
              <a:gd name="connsiteX10" fmla="*/ 93 w 10184"/>
              <a:gd name="connsiteY10" fmla="*/ 9281 h 10079"/>
              <a:gd name="connsiteX11" fmla="*/ 648 w 10184"/>
              <a:gd name="connsiteY11" fmla="*/ 10079 h 10079"/>
              <a:gd name="connsiteX12" fmla="*/ 9243 w 10184"/>
              <a:gd name="connsiteY12" fmla="*/ 9987 h 10079"/>
              <a:gd name="connsiteX0" fmla="*/ 9151 w 10092"/>
              <a:gd name="connsiteY0" fmla="*/ 9987 h 10079"/>
              <a:gd name="connsiteX1" fmla="*/ 9143 w 10092"/>
              <a:gd name="connsiteY1" fmla="*/ 9793 h 10079"/>
              <a:gd name="connsiteX2" fmla="*/ 9932 w 10092"/>
              <a:gd name="connsiteY2" fmla="*/ 8616 h 10079"/>
              <a:gd name="connsiteX3" fmla="*/ 10092 w 10092"/>
              <a:gd name="connsiteY3" fmla="*/ 8629 h 10079"/>
              <a:gd name="connsiteX4" fmla="*/ 10003 w 10092"/>
              <a:gd name="connsiteY4" fmla="*/ 1410 h 10079"/>
              <a:gd name="connsiteX5" fmla="*/ 9861 w 10092"/>
              <a:gd name="connsiteY5" fmla="*/ 1423 h 10079"/>
              <a:gd name="connsiteX6" fmla="*/ 9018 w 10092"/>
              <a:gd name="connsiteY6" fmla="*/ 142 h 10079"/>
              <a:gd name="connsiteX7" fmla="*/ 9018 w 10092"/>
              <a:gd name="connsiteY7" fmla="*/ 13 h 10079"/>
              <a:gd name="connsiteX8" fmla="*/ 521 w 10092"/>
              <a:gd name="connsiteY8" fmla="*/ 29 h 10079"/>
              <a:gd name="connsiteX9" fmla="*/ 0 w 10092"/>
              <a:gd name="connsiteY9" fmla="*/ 803 h 10079"/>
              <a:gd name="connsiteX10" fmla="*/ 1 w 10092"/>
              <a:gd name="connsiteY10" fmla="*/ 9281 h 10079"/>
              <a:gd name="connsiteX11" fmla="*/ 556 w 10092"/>
              <a:gd name="connsiteY11" fmla="*/ 10079 h 10079"/>
              <a:gd name="connsiteX12" fmla="*/ 9151 w 10092"/>
              <a:gd name="connsiteY12" fmla="*/ 9987 h 10079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9861 w 10092"/>
              <a:gd name="connsiteY4" fmla="*/ 1517 h 10173"/>
              <a:gd name="connsiteX5" fmla="*/ 9018 w 10092"/>
              <a:gd name="connsiteY5" fmla="*/ 107 h 10173"/>
              <a:gd name="connsiteX6" fmla="*/ 521 w 10092"/>
              <a:gd name="connsiteY6" fmla="*/ 123 h 10173"/>
              <a:gd name="connsiteX7" fmla="*/ 0 w 10092"/>
              <a:gd name="connsiteY7" fmla="*/ 897 h 10173"/>
              <a:gd name="connsiteX8" fmla="*/ 1 w 10092"/>
              <a:gd name="connsiteY8" fmla="*/ 9375 h 10173"/>
              <a:gd name="connsiteX9" fmla="*/ 556 w 10092"/>
              <a:gd name="connsiteY9" fmla="*/ 10173 h 10173"/>
              <a:gd name="connsiteX10" fmla="*/ 9151 w 10092"/>
              <a:gd name="connsiteY10" fmla="*/ 10081 h 10173"/>
              <a:gd name="connsiteX0" fmla="*/ 9151 w 10273"/>
              <a:gd name="connsiteY0" fmla="*/ 10062 h 10154"/>
              <a:gd name="connsiteX1" fmla="*/ 9143 w 10273"/>
              <a:gd name="connsiteY1" fmla="*/ 9868 h 10154"/>
              <a:gd name="connsiteX2" fmla="*/ 9932 w 10273"/>
              <a:gd name="connsiteY2" fmla="*/ 8691 h 10154"/>
              <a:gd name="connsiteX3" fmla="*/ 10092 w 10273"/>
              <a:gd name="connsiteY3" fmla="*/ 8704 h 10154"/>
              <a:gd name="connsiteX4" fmla="*/ 9861 w 10273"/>
              <a:gd name="connsiteY4" fmla="*/ 1498 h 10154"/>
              <a:gd name="connsiteX5" fmla="*/ 9532 w 10273"/>
              <a:gd name="connsiteY5" fmla="*/ 116 h 10154"/>
              <a:gd name="connsiteX6" fmla="*/ 521 w 10273"/>
              <a:gd name="connsiteY6" fmla="*/ 104 h 10154"/>
              <a:gd name="connsiteX7" fmla="*/ 0 w 10273"/>
              <a:gd name="connsiteY7" fmla="*/ 878 h 10154"/>
              <a:gd name="connsiteX8" fmla="*/ 1 w 10273"/>
              <a:gd name="connsiteY8" fmla="*/ 9356 h 10154"/>
              <a:gd name="connsiteX9" fmla="*/ 556 w 10273"/>
              <a:gd name="connsiteY9" fmla="*/ 10154 h 10154"/>
              <a:gd name="connsiteX10" fmla="*/ 9151 w 10273"/>
              <a:gd name="connsiteY10" fmla="*/ 10062 h 10154"/>
              <a:gd name="connsiteX0" fmla="*/ 9151 w 10092"/>
              <a:gd name="connsiteY0" fmla="*/ 10062 h 10154"/>
              <a:gd name="connsiteX1" fmla="*/ 9143 w 10092"/>
              <a:gd name="connsiteY1" fmla="*/ 9868 h 10154"/>
              <a:gd name="connsiteX2" fmla="*/ 9932 w 10092"/>
              <a:gd name="connsiteY2" fmla="*/ 8691 h 10154"/>
              <a:gd name="connsiteX3" fmla="*/ 10092 w 10092"/>
              <a:gd name="connsiteY3" fmla="*/ 8704 h 10154"/>
              <a:gd name="connsiteX4" fmla="*/ 9861 w 10092"/>
              <a:gd name="connsiteY4" fmla="*/ 1498 h 10154"/>
              <a:gd name="connsiteX5" fmla="*/ 9532 w 10092"/>
              <a:gd name="connsiteY5" fmla="*/ 116 h 10154"/>
              <a:gd name="connsiteX6" fmla="*/ 521 w 10092"/>
              <a:gd name="connsiteY6" fmla="*/ 104 h 10154"/>
              <a:gd name="connsiteX7" fmla="*/ 0 w 10092"/>
              <a:gd name="connsiteY7" fmla="*/ 878 h 10154"/>
              <a:gd name="connsiteX8" fmla="*/ 1 w 10092"/>
              <a:gd name="connsiteY8" fmla="*/ 9356 h 10154"/>
              <a:gd name="connsiteX9" fmla="*/ 556 w 10092"/>
              <a:gd name="connsiteY9" fmla="*/ 10154 h 10154"/>
              <a:gd name="connsiteX10" fmla="*/ 9151 w 10092"/>
              <a:gd name="connsiteY10" fmla="*/ 10062 h 10154"/>
              <a:gd name="connsiteX0" fmla="*/ 9151 w 10127"/>
              <a:gd name="connsiteY0" fmla="*/ 10052 h 10144"/>
              <a:gd name="connsiteX1" fmla="*/ 9143 w 10127"/>
              <a:gd name="connsiteY1" fmla="*/ 9858 h 10144"/>
              <a:gd name="connsiteX2" fmla="*/ 9932 w 10127"/>
              <a:gd name="connsiteY2" fmla="*/ 8681 h 10144"/>
              <a:gd name="connsiteX3" fmla="*/ 10092 w 10127"/>
              <a:gd name="connsiteY3" fmla="*/ 8694 h 10144"/>
              <a:gd name="connsiteX4" fmla="*/ 9861 w 10127"/>
              <a:gd name="connsiteY4" fmla="*/ 1488 h 10144"/>
              <a:gd name="connsiteX5" fmla="*/ 10075 w 10127"/>
              <a:gd name="connsiteY5" fmla="*/ 120 h 10144"/>
              <a:gd name="connsiteX6" fmla="*/ 521 w 10127"/>
              <a:gd name="connsiteY6" fmla="*/ 94 h 10144"/>
              <a:gd name="connsiteX7" fmla="*/ 0 w 10127"/>
              <a:gd name="connsiteY7" fmla="*/ 868 h 10144"/>
              <a:gd name="connsiteX8" fmla="*/ 1 w 10127"/>
              <a:gd name="connsiteY8" fmla="*/ 9346 h 10144"/>
              <a:gd name="connsiteX9" fmla="*/ 556 w 10127"/>
              <a:gd name="connsiteY9" fmla="*/ 10144 h 10144"/>
              <a:gd name="connsiteX10" fmla="*/ 9151 w 10127"/>
              <a:gd name="connsiteY10" fmla="*/ 10052 h 10144"/>
              <a:gd name="connsiteX0" fmla="*/ 9151 w 10092"/>
              <a:gd name="connsiteY0" fmla="*/ 10066 h 10158"/>
              <a:gd name="connsiteX1" fmla="*/ 9143 w 10092"/>
              <a:gd name="connsiteY1" fmla="*/ 9872 h 10158"/>
              <a:gd name="connsiteX2" fmla="*/ 9932 w 10092"/>
              <a:gd name="connsiteY2" fmla="*/ 8695 h 10158"/>
              <a:gd name="connsiteX3" fmla="*/ 10092 w 10092"/>
              <a:gd name="connsiteY3" fmla="*/ 8708 h 10158"/>
              <a:gd name="connsiteX4" fmla="*/ 9861 w 10092"/>
              <a:gd name="connsiteY4" fmla="*/ 1502 h 10158"/>
              <a:gd name="connsiteX5" fmla="*/ 9522 w 10092"/>
              <a:gd name="connsiteY5" fmla="*/ 113 h 10158"/>
              <a:gd name="connsiteX6" fmla="*/ 521 w 10092"/>
              <a:gd name="connsiteY6" fmla="*/ 108 h 10158"/>
              <a:gd name="connsiteX7" fmla="*/ 0 w 10092"/>
              <a:gd name="connsiteY7" fmla="*/ 882 h 10158"/>
              <a:gd name="connsiteX8" fmla="*/ 1 w 10092"/>
              <a:gd name="connsiteY8" fmla="*/ 9360 h 10158"/>
              <a:gd name="connsiteX9" fmla="*/ 556 w 10092"/>
              <a:gd name="connsiteY9" fmla="*/ 10158 h 10158"/>
              <a:gd name="connsiteX10" fmla="*/ 9151 w 10092"/>
              <a:gd name="connsiteY10" fmla="*/ 10066 h 10158"/>
              <a:gd name="connsiteX0" fmla="*/ 9151 w 10092"/>
              <a:gd name="connsiteY0" fmla="*/ 10066 h 10158"/>
              <a:gd name="connsiteX1" fmla="*/ 9143 w 10092"/>
              <a:gd name="connsiteY1" fmla="*/ 9872 h 10158"/>
              <a:gd name="connsiteX2" fmla="*/ 9932 w 10092"/>
              <a:gd name="connsiteY2" fmla="*/ 8695 h 10158"/>
              <a:gd name="connsiteX3" fmla="*/ 10092 w 10092"/>
              <a:gd name="connsiteY3" fmla="*/ 8708 h 10158"/>
              <a:gd name="connsiteX4" fmla="*/ 9538 w 10092"/>
              <a:gd name="connsiteY4" fmla="*/ 918 h 10158"/>
              <a:gd name="connsiteX5" fmla="*/ 9522 w 10092"/>
              <a:gd name="connsiteY5" fmla="*/ 113 h 10158"/>
              <a:gd name="connsiteX6" fmla="*/ 521 w 10092"/>
              <a:gd name="connsiteY6" fmla="*/ 108 h 10158"/>
              <a:gd name="connsiteX7" fmla="*/ 0 w 10092"/>
              <a:gd name="connsiteY7" fmla="*/ 882 h 10158"/>
              <a:gd name="connsiteX8" fmla="*/ 1 w 10092"/>
              <a:gd name="connsiteY8" fmla="*/ 9360 h 10158"/>
              <a:gd name="connsiteX9" fmla="*/ 556 w 10092"/>
              <a:gd name="connsiteY9" fmla="*/ 10158 h 10158"/>
              <a:gd name="connsiteX10" fmla="*/ 9151 w 10092"/>
              <a:gd name="connsiteY10" fmla="*/ 10066 h 10158"/>
              <a:gd name="connsiteX0" fmla="*/ 9151 w 10160"/>
              <a:gd name="connsiteY0" fmla="*/ 10066 h 10158"/>
              <a:gd name="connsiteX1" fmla="*/ 9143 w 10160"/>
              <a:gd name="connsiteY1" fmla="*/ 9872 h 10158"/>
              <a:gd name="connsiteX2" fmla="*/ 9932 w 10160"/>
              <a:gd name="connsiteY2" fmla="*/ 8695 h 10158"/>
              <a:gd name="connsiteX3" fmla="*/ 10092 w 10160"/>
              <a:gd name="connsiteY3" fmla="*/ 8708 h 10158"/>
              <a:gd name="connsiteX4" fmla="*/ 10081 w 10160"/>
              <a:gd name="connsiteY4" fmla="*/ 911 h 10158"/>
              <a:gd name="connsiteX5" fmla="*/ 9522 w 10160"/>
              <a:gd name="connsiteY5" fmla="*/ 113 h 10158"/>
              <a:gd name="connsiteX6" fmla="*/ 521 w 10160"/>
              <a:gd name="connsiteY6" fmla="*/ 108 h 10158"/>
              <a:gd name="connsiteX7" fmla="*/ 0 w 10160"/>
              <a:gd name="connsiteY7" fmla="*/ 882 h 10158"/>
              <a:gd name="connsiteX8" fmla="*/ 1 w 10160"/>
              <a:gd name="connsiteY8" fmla="*/ 9360 h 10158"/>
              <a:gd name="connsiteX9" fmla="*/ 556 w 10160"/>
              <a:gd name="connsiteY9" fmla="*/ 10158 h 10158"/>
              <a:gd name="connsiteX10" fmla="*/ 9151 w 10160"/>
              <a:gd name="connsiteY10" fmla="*/ 10066 h 10158"/>
              <a:gd name="connsiteX0" fmla="*/ 9151 w 10160"/>
              <a:gd name="connsiteY0" fmla="*/ 10066 h 10158"/>
              <a:gd name="connsiteX1" fmla="*/ 9143 w 10160"/>
              <a:gd name="connsiteY1" fmla="*/ 9872 h 10158"/>
              <a:gd name="connsiteX2" fmla="*/ 9932 w 10160"/>
              <a:gd name="connsiteY2" fmla="*/ 8695 h 10158"/>
              <a:gd name="connsiteX3" fmla="*/ 10092 w 10160"/>
              <a:gd name="connsiteY3" fmla="*/ 8708 h 10158"/>
              <a:gd name="connsiteX4" fmla="*/ 10081 w 10160"/>
              <a:gd name="connsiteY4" fmla="*/ 911 h 10158"/>
              <a:gd name="connsiteX5" fmla="*/ 9522 w 10160"/>
              <a:gd name="connsiteY5" fmla="*/ 113 h 10158"/>
              <a:gd name="connsiteX6" fmla="*/ 521 w 10160"/>
              <a:gd name="connsiteY6" fmla="*/ 108 h 10158"/>
              <a:gd name="connsiteX7" fmla="*/ 0 w 10160"/>
              <a:gd name="connsiteY7" fmla="*/ 882 h 10158"/>
              <a:gd name="connsiteX8" fmla="*/ 1 w 10160"/>
              <a:gd name="connsiteY8" fmla="*/ 9360 h 10158"/>
              <a:gd name="connsiteX9" fmla="*/ 556 w 10160"/>
              <a:gd name="connsiteY9" fmla="*/ 10158 h 10158"/>
              <a:gd name="connsiteX10" fmla="*/ 9151 w 10160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10092 w 10171"/>
              <a:gd name="connsiteY2" fmla="*/ 8708 h 10158"/>
              <a:gd name="connsiteX3" fmla="*/ 10096 w 10171"/>
              <a:gd name="connsiteY3" fmla="*/ 939 h 10158"/>
              <a:gd name="connsiteX4" fmla="*/ 9522 w 10171"/>
              <a:gd name="connsiteY4" fmla="*/ 113 h 10158"/>
              <a:gd name="connsiteX5" fmla="*/ 521 w 10171"/>
              <a:gd name="connsiteY5" fmla="*/ 108 h 10158"/>
              <a:gd name="connsiteX6" fmla="*/ 0 w 10171"/>
              <a:gd name="connsiteY6" fmla="*/ 882 h 10158"/>
              <a:gd name="connsiteX7" fmla="*/ 1 w 10171"/>
              <a:gd name="connsiteY7" fmla="*/ 9360 h 10158"/>
              <a:gd name="connsiteX8" fmla="*/ 556 w 10171"/>
              <a:gd name="connsiteY8" fmla="*/ 10158 h 10158"/>
              <a:gd name="connsiteX9" fmla="*/ 9151 w 10171"/>
              <a:gd name="connsiteY9" fmla="*/ 10066 h 10158"/>
              <a:gd name="connsiteX0" fmla="*/ 9151 w 10171"/>
              <a:gd name="connsiteY0" fmla="*/ 10066 h 10158"/>
              <a:gd name="connsiteX1" fmla="*/ 10092 w 10171"/>
              <a:gd name="connsiteY1" fmla="*/ 8708 h 10158"/>
              <a:gd name="connsiteX2" fmla="*/ 10096 w 10171"/>
              <a:gd name="connsiteY2" fmla="*/ 939 h 10158"/>
              <a:gd name="connsiteX3" fmla="*/ 9522 w 10171"/>
              <a:gd name="connsiteY3" fmla="*/ 113 h 10158"/>
              <a:gd name="connsiteX4" fmla="*/ 521 w 10171"/>
              <a:gd name="connsiteY4" fmla="*/ 108 h 10158"/>
              <a:gd name="connsiteX5" fmla="*/ 0 w 10171"/>
              <a:gd name="connsiteY5" fmla="*/ 882 h 10158"/>
              <a:gd name="connsiteX6" fmla="*/ 1 w 10171"/>
              <a:gd name="connsiteY6" fmla="*/ 9360 h 10158"/>
              <a:gd name="connsiteX7" fmla="*/ 556 w 10171"/>
              <a:gd name="connsiteY7" fmla="*/ 10158 h 10158"/>
              <a:gd name="connsiteX8" fmla="*/ 9151 w 10171"/>
              <a:gd name="connsiteY8" fmla="*/ 10066 h 10158"/>
              <a:gd name="connsiteX0" fmla="*/ 9151 w 10169"/>
              <a:gd name="connsiteY0" fmla="*/ 10066 h 10186"/>
              <a:gd name="connsiteX1" fmla="*/ 10082 w 10169"/>
              <a:gd name="connsiteY1" fmla="*/ 9335 h 10186"/>
              <a:gd name="connsiteX2" fmla="*/ 10096 w 10169"/>
              <a:gd name="connsiteY2" fmla="*/ 939 h 10186"/>
              <a:gd name="connsiteX3" fmla="*/ 9522 w 10169"/>
              <a:gd name="connsiteY3" fmla="*/ 113 h 10186"/>
              <a:gd name="connsiteX4" fmla="*/ 521 w 10169"/>
              <a:gd name="connsiteY4" fmla="*/ 108 h 10186"/>
              <a:gd name="connsiteX5" fmla="*/ 0 w 10169"/>
              <a:gd name="connsiteY5" fmla="*/ 882 h 10186"/>
              <a:gd name="connsiteX6" fmla="*/ 1 w 10169"/>
              <a:gd name="connsiteY6" fmla="*/ 9360 h 10186"/>
              <a:gd name="connsiteX7" fmla="*/ 556 w 10169"/>
              <a:gd name="connsiteY7" fmla="*/ 10158 h 10186"/>
              <a:gd name="connsiteX8" fmla="*/ 9151 w 10169"/>
              <a:gd name="connsiteY8" fmla="*/ 10066 h 10186"/>
              <a:gd name="connsiteX0" fmla="*/ 9151 w 10169"/>
              <a:gd name="connsiteY0" fmla="*/ 10066 h 10158"/>
              <a:gd name="connsiteX1" fmla="*/ 10082 w 10169"/>
              <a:gd name="connsiteY1" fmla="*/ 9335 h 10158"/>
              <a:gd name="connsiteX2" fmla="*/ 10096 w 10169"/>
              <a:gd name="connsiteY2" fmla="*/ 939 h 10158"/>
              <a:gd name="connsiteX3" fmla="*/ 9522 w 10169"/>
              <a:gd name="connsiteY3" fmla="*/ 113 h 10158"/>
              <a:gd name="connsiteX4" fmla="*/ 521 w 10169"/>
              <a:gd name="connsiteY4" fmla="*/ 108 h 10158"/>
              <a:gd name="connsiteX5" fmla="*/ 0 w 10169"/>
              <a:gd name="connsiteY5" fmla="*/ 882 h 10158"/>
              <a:gd name="connsiteX6" fmla="*/ 1 w 10169"/>
              <a:gd name="connsiteY6" fmla="*/ 9360 h 10158"/>
              <a:gd name="connsiteX7" fmla="*/ 556 w 10169"/>
              <a:gd name="connsiteY7" fmla="*/ 10158 h 10158"/>
              <a:gd name="connsiteX8" fmla="*/ 9151 w 10169"/>
              <a:gd name="connsiteY8" fmla="*/ 10066 h 10158"/>
              <a:gd name="connsiteX0" fmla="*/ 9518 w 10241"/>
              <a:gd name="connsiteY0" fmla="*/ 10159 h 10159"/>
              <a:gd name="connsiteX1" fmla="*/ 10082 w 10241"/>
              <a:gd name="connsiteY1" fmla="*/ 9335 h 10159"/>
              <a:gd name="connsiteX2" fmla="*/ 10096 w 10241"/>
              <a:gd name="connsiteY2" fmla="*/ 939 h 10159"/>
              <a:gd name="connsiteX3" fmla="*/ 9522 w 10241"/>
              <a:gd name="connsiteY3" fmla="*/ 113 h 10159"/>
              <a:gd name="connsiteX4" fmla="*/ 521 w 10241"/>
              <a:gd name="connsiteY4" fmla="*/ 108 h 10159"/>
              <a:gd name="connsiteX5" fmla="*/ 0 w 10241"/>
              <a:gd name="connsiteY5" fmla="*/ 882 h 10159"/>
              <a:gd name="connsiteX6" fmla="*/ 1 w 10241"/>
              <a:gd name="connsiteY6" fmla="*/ 9360 h 10159"/>
              <a:gd name="connsiteX7" fmla="*/ 556 w 10241"/>
              <a:gd name="connsiteY7" fmla="*/ 10158 h 10159"/>
              <a:gd name="connsiteX8" fmla="*/ 9518 w 10241"/>
              <a:gd name="connsiteY8" fmla="*/ 10159 h 10159"/>
              <a:gd name="connsiteX0" fmla="*/ 9518 w 10169"/>
              <a:gd name="connsiteY0" fmla="*/ 10159 h 10159"/>
              <a:gd name="connsiteX1" fmla="*/ 10082 w 10169"/>
              <a:gd name="connsiteY1" fmla="*/ 9335 h 10159"/>
              <a:gd name="connsiteX2" fmla="*/ 10096 w 10169"/>
              <a:gd name="connsiteY2" fmla="*/ 939 h 10159"/>
              <a:gd name="connsiteX3" fmla="*/ 9522 w 10169"/>
              <a:gd name="connsiteY3" fmla="*/ 113 h 10159"/>
              <a:gd name="connsiteX4" fmla="*/ 521 w 10169"/>
              <a:gd name="connsiteY4" fmla="*/ 108 h 10159"/>
              <a:gd name="connsiteX5" fmla="*/ 0 w 10169"/>
              <a:gd name="connsiteY5" fmla="*/ 882 h 10159"/>
              <a:gd name="connsiteX6" fmla="*/ 1 w 10169"/>
              <a:gd name="connsiteY6" fmla="*/ 9360 h 10159"/>
              <a:gd name="connsiteX7" fmla="*/ 556 w 10169"/>
              <a:gd name="connsiteY7" fmla="*/ 10158 h 10159"/>
              <a:gd name="connsiteX8" fmla="*/ 9518 w 10169"/>
              <a:gd name="connsiteY8" fmla="*/ 10159 h 10159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70"/>
              <a:gd name="connsiteY0" fmla="*/ 10166 h 10166"/>
              <a:gd name="connsiteX1" fmla="*/ 10082 w 10170"/>
              <a:gd name="connsiteY1" fmla="*/ 9335 h 10166"/>
              <a:gd name="connsiteX2" fmla="*/ 10096 w 10170"/>
              <a:gd name="connsiteY2" fmla="*/ 939 h 10166"/>
              <a:gd name="connsiteX3" fmla="*/ 9522 w 10170"/>
              <a:gd name="connsiteY3" fmla="*/ 113 h 10166"/>
              <a:gd name="connsiteX4" fmla="*/ 521 w 10170"/>
              <a:gd name="connsiteY4" fmla="*/ 108 h 10166"/>
              <a:gd name="connsiteX5" fmla="*/ 0 w 10170"/>
              <a:gd name="connsiteY5" fmla="*/ 882 h 10166"/>
              <a:gd name="connsiteX6" fmla="*/ 1 w 10170"/>
              <a:gd name="connsiteY6" fmla="*/ 9360 h 10166"/>
              <a:gd name="connsiteX7" fmla="*/ 556 w 10170"/>
              <a:gd name="connsiteY7" fmla="*/ 10158 h 10166"/>
              <a:gd name="connsiteX8" fmla="*/ 9528 w 10170"/>
              <a:gd name="connsiteY8" fmla="*/ 10166 h 10166"/>
              <a:gd name="connsiteX0" fmla="*/ 9528 w 10096"/>
              <a:gd name="connsiteY0" fmla="*/ 10166 h 10166"/>
              <a:gd name="connsiteX1" fmla="*/ 10082 w 10096"/>
              <a:gd name="connsiteY1" fmla="*/ 9335 h 10166"/>
              <a:gd name="connsiteX2" fmla="*/ 10096 w 10096"/>
              <a:gd name="connsiteY2" fmla="*/ 939 h 10166"/>
              <a:gd name="connsiteX3" fmla="*/ 9522 w 10096"/>
              <a:gd name="connsiteY3" fmla="*/ 113 h 10166"/>
              <a:gd name="connsiteX4" fmla="*/ 521 w 10096"/>
              <a:gd name="connsiteY4" fmla="*/ 108 h 10166"/>
              <a:gd name="connsiteX5" fmla="*/ 0 w 10096"/>
              <a:gd name="connsiteY5" fmla="*/ 882 h 10166"/>
              <a:gd name="connsiteX6" fmla="*/ 1 w 10096"/>
              <a:gd name="connsiteY6" fmla="*/ 9360 h 10166"/>
              <a:gd name="connsiteX7" fmla="*/ 556 w 10096"/>
              <a:gd name="connsiteY7" fmla="*/ 10158 h 10166"/>
              <a:gd name="connsiteX8" fmla="*/ 9528 w 10096"/>
              <a:gd name="connsiteY8" fmla="*/ 10166 h 10166"/>
              <a:gd name="connsiteX0" fmla="*/ 9528 w 10096"/>
              <a:gd name="connsiteY0" fmla="*/ 10058 h 10058"/>
              <a:gd name="connsiteX1" fmla="*/ 10082 w 10096"/>
              <a:gd name="connsiteY1" fmla="*/ 9227 h 10058"/>
              <a:gd name="connsiteX2" fmla="*/ 10096 w 10096"/>
              <a:gd name="connsiteY2" fmla="*/ 831 h 10058"/>
              <a:gd name="connsiteX3" fmla="*/ 9522 w 10096"/>
              <a:gd name="connsiteY3" fmla="*/ 5 h 10058"/>
              <a:gd name="connsiteX4" fmla="*/ 521 w 10096"/>
              <a:gd name="connsiteY4" fmla="*/ 0 h 10058"/>
              <a:gd name="connsiteX5" fmla="*/ 0 w 10096"/>
              <a:gd name="connsiteY5" fmla="*/ 774 h 10058"/>
              <a:gd name="connsiteX6" fmla="*/ 1 w 10096"/>
              <a:gd name="connsiteY6" fmla="*/ 9252 h 10058"/>
              <a:gd name="connsiteX7" fmla="*/ 556 w 10096"/>
              <a:gd name="connsiteY7" fmla="*/ 10050 h 10058"/>
              <a:gd name="connsiteX8" fmla="*/ 9528 w 10096"/>
              <a:gd name="connsiteY8" fmla="*/ 10058 h 10058"/>
              <a:gd name="connsiteX0" fmla="*/ 9829 w 10397"/>
              <a:gd name="connsiteY0" fmla="*/ 10058 h 10058"/>
              <a:gd name="connsiteX1" fmla="*/ 10383 w 10397"/>
              <a:gd name="connsiteY1" fmla="*/ 9227 h 10058"/>
              <a:gd name="connsiteX2" fmla="*/ 10397 w 10397"/>
              <a:gd name="connsiteY2" fmla="*/ 831 h 10058"/>
              <a:gd name="connsiteX3" fmla="*/ 9823 w 10397"/>
              <a:gd name="connsiteY3" fmla="*/ 5 h 10058"/>
              <a:gd name="connsiteX4" fmla="*/ 822 w 10397"/>
              <a:gd name="connsiteY4" fmla="*/ 0 h 10058"/>
              <a:gd name="connsiteX5" fmla="*/ 0 w 10397"/>
              <a:gd name="connsiteY5" fmla="*/ 774 h 10058"/>
              <a:gd name="connsiteX6" fmla="*/ 302 w 10397"/>
              <a:gd name="connsiteY6" fmla="*/ 9252 h 10058"/>
              <a:gd name="connsiteX7" fmla="*/ 857 w 10397"/>
              <a:gd name="connsiteY7" fmla="*/ 10050 h 10058"/>
              <a:gd name="connsiteX8" fmla="*/ 9829 w 10397"/>
              <a:gd name="connsiteY8" fmla="*/ 10058 h 10058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02 w 10397"/>
              <a:gd name="connsiteY6" fmla="*/ 9447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4 w 10397"/>
              <a:gd name="connsiteY6" fmla="*/ 9544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4 w 10397"/>
              <a:gd name="connsiteY6" fmla="*/ 9544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440"/>
              <a:gd name="connsiteX1" fmla="*/ 10383 w 10397"/>
              <a:gd name="connsiteY1" fmla="*/ 9422 h 10440"/>
              <a:gd name="connsiteX2" fmla="*/ 10397 w 10397"/>
              <a:gd name="connsiteY2" fmla="*/ 1026 h 10440"/>
              <a:gd name="connsiteX3" fmla="*/ 9823 w 10397"/>
              <a:gd name="connsiteY3" fmla="*/ 200 h 10440"/>
              <a:gd name="connsiteX4" fmla="*/ 632 w 10397"/>
              <a:gd name="connsiteY4" fmla="*/ 0 h 10440"/>
              <a:gd name="connsiteX5" fmla="*/ 0 w 10397"/>
              <a:gd name="connsiteY5" fmla="*/ 969 h 10440"/>
              <a:gd name="connsiteX6" fmla="*/ 34 w 10397"/>
              <a:gd name="connsiteY6" fmla="*/ 9544 h 10440"/>
              <a:gd name="connsiteX7" fmla="*/ 612 w 10397"/>
              <a:gd name="connsiteY7" fmla="*/ 10440 h 10440"/>
              <a:gd name="connsiteX8" fmla="*/ 9829 w 10397"/>
              <a:gd name="connsiteY8" fmla="*/ 10253 h 10440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18 w 10397"/>
              <a:gd name="connsiteY0" fmla="*/ 10432 h 10432"/>
              <a:gd name="connsiteX1" fmla="*/ 10383 w 10397"/>
              <a:gd name="connsiteY1" fmla="*/ 9422 h 10432"/>
              <a:gd name="connsiteX2" fmla="*/ 10397 w 10397"/>
              <a:gd name="connsiteY2" fmla="*/ 1026 h 10432"/>
              <a:gd name="connsiteX3" fmla="*/ 9823 w 10397"/>
              <a:gd name="connsiteY3" fmla="*/ 200 h 10432"/>
              <a:gd name="connsiteX4" fmla="*/ 632 w 10397"/>
              <a:gd name="connsiteY4" fmla="*/ 0 h 10432"/>
              <a:gd name="connsiteX5" fmla="*/ 0 w 10397"/>
              <a:gd name="connsiteY5" fmla="*/ 969 h 10432"/>
              <a:gd name="connsiteX6" fmla="*/ 34 w 10397"/>
              <a:gd name="connsiteY6" fmla="*/ 9544 h 10432"/>
              <a:gd name="connsiteX7" fmla="*/ 679 w 10397"/>
              <a:gd name="connsiteY7" fmla="*/ 10424 h 10432"/>
              <a:gd name="connsiteX8" fmla="*/ 9818 w 10397"/>
              <a:gd name="connsiteY8" fmla="*/ 10432 h 1043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1086 h 10492"/>
              <a:gd name="connsiteX3" fmla="*/ 98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1086 h 10492"/>
              <a:gd name="connsiteX3" fmla="*/ 97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907 h 10492"/>
              <a:gd name="connsiteX3" fmla="*/ 97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472"/>
              <a:gd name="connsiteY0" fmla="*/ 10492 h 10492"/>
              <a:gd name="connsiteX1" fmla="*/ 10472 w 10472"/>
              <a:gd name="connsiteY1" fmla="*/ 9563 h 10492"/>
              <a:gd name="connsiteX2" fmla="*/ 10397 w 10472"/>
              <a:gd name="connsiteY2" fmla="*/ 907 h 10492"/>
              <a:gd name="connsiteX3" fmla="*/ 9701 w 10472"/>
              <a:gd name="connsiteY3" fmla="*/ 0 h 10492"/>
              <a:gd name="connsiteX4" fmla="*/ 632 w 10472"/>
              <a:gd name="connsiteY4" fmla="*/ 60 h 10492"/>
              <a:gd name="connsiteX5" fmla="*/ 0 w 10472"/>
              <a:gd name="connsiteY5" fmla="*/ 1029 h 10492"/>
              <a:gd name="connsiteX6" fmla="*/ 34 w 10472"/>
              <a:gd name="connsiteY6" fmla="*/ 9604 h 10492"/>
              <a:gd name="connsiteX7" fmla="*/ 679 w 10472"/>
              <a:gd name="connsiteY7" fmla="*/ 10484 h 10492"/>
              <a:gd name="connsiteX8" fmla="*/ 9818 w 10472"/>
              <a:gd name="connsiteY8" fmla="*/ 10492 h 10492"/>
              <a:gd name="connsiteX0" fmla="*/ 9818 w 10472"/>
              <a:gd name="connsiteY0" fmla="*/ 10492 h 10492"/>
              <a:gd name="connsiteX1" fmla="*/ 10472 w 10472"/>
              <a:gd name="connsiteY1" fmla="*/ 9563 h 10492"/>
              <a:gd name="connsiteX2" fmla="*/ 10397 w 10472"/>
              <a:gd name="connsiteY2" fmla="*/ 907 h 10492"/>
              <a:gd name="connsiteX3" fmla="*/ 9701 w 10472"/>
              <a:gd name="connsiteY3" fmla="*/ 0 h 10492"/>
              <a:gd name="connsiteX4" fmla="*/ 632 w 10472"/>
              <a:gd name="connsiteY4" fmla="*/ 60 h 10492"/>
              <a:gd name="connsiteX5" fmla="*/ 0 w 10472"/>
              <a:gd name="connsiteY5" fmla="*/ 1029 h 10492"/>
              <a:gd name="connsiteX6" fmla="*/ 34 w 10472"/>
              <a:gd name="connsiteY6" fmla="*/ 9604 h 10492"/>
              <a:gd name="connsiteX7" fmla="*/ 679 w 10472"/>
              <a:gd name="connsiteY7" fmla="*/ 10484 h 10492"/>
              <a:gd name="connsiteX8" fmla="*/ 9818 w 10472"/>
              <a:gd name="connsiteY8" fmla="*/ 10492 h 10492"/>
              <a:gd name="connsiteX0" fmla="*/ 9818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18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87 w 10439"/>
              <a:gd name="connsiteY4" fmla="*/ 31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95 w 10439"/>
              <a:gd name="connsiteY4" fmla="*/ 2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439" h="10492">
                <a:moveTo>
                  <a:pt x="9851" y="10492"/>
                </a:moveTo>
                <a:cubicBezTo>
                  <a:pt x="9772" y="9895"/>
                  <a:pt x="10126" y="9428"/>
                  <a:pt x="10439" y="9531"/>
                </a:cubicBezTo>
                <a:cubicBezTo>
                  <a:pt x="10444" y="6732"/>
                  <a:pt x="10392" y="3690"/>
                  <a:pt x="10397" y="891"/>
                </a:cubicBezTo>
                <a:cubicBezTo>
                  <a:pt x="10076" y="887"/>
                  <a:pt x="9702" y="453"/>
                  <a:pt x="9701" y="0"/>
                </a:cubicBezTo>
                <a:lnTo>
                  <a:pt x="695" y="2"/>
                </a:lnTo>
                <a:cubicBezTo>
                  <a:pt x="702" y="501"/>
                  <a:pt x="529" y="1058"/>
                  <a:pt x="0" y="1029"/>
                </a:cubicBezTo>
                <a:cubicBezTo>
                  <a:pt x="11" y="3887"/>
                  <a:pt x="23" y="6746"/>
                  <a:pt x="34" y="9604"/>
                </a:cubicBezTo>
                <a:cubicBezTo>
                  <a:pt x="339" y="9463"/>
                  <a:pt x="751" y="9896"/>
                  <a:pt x="679" y="10484"/>
                </a:cubicBezTo>
                <a:lnTo>
                  <a:pt x="9851" y="10492"/>
                </a:lnTo>
                <a:close/>
              </a:path>
            </a:pathLst>
          </a:custGeom>
          <a:solidFill>
            <a:schemeClr val="accent5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6"/>
          <p:cNvSpPr>
            <a:spLocks/>
          </p:cNvSpPr>
          <p:nvPr/>
        </p:nvSpPr>
        <p:spPr bwMode="auto">
          <a:xfrm>
            <a:off x="339198" y="336432"/>
            <a:ext cx="8491766" cy="6153799"/>
          </a:xfrm>
          <a:custGeom>
            <a:avLst/>
            <a:gdLst/>
            <a:ahLst/>
            <a:cxnLst/>
            <a:rect l="l" t="t" r="r" b="b"/>
            <a:pathLst>
              <a:path w="11322355" h="6153799">
                <a:moveTo>
                  <a:pt x="763927" y="0"/>
                </a:moveTo>
                <a:lnTo>
                  <a:pt x="10479406" y="0"/>
                </a:lnTo>
                <a:cubicBezTo>
                  <a:pt x="10526144" y="265985"/>
                  <a:pt x="11033800" y="530729"/>
                  <a:pt x="11270829" y="549307"/>
                </a:cubicBezTo>
                <a:cubicBezTo>
                  <a:pt x="11279242" y="2224925"/>
                  <a:pt x="11313943" y="3891189"/>
                  <a:pt x="11322355" y="5566807"/>
                </a:cubicBezTo>
                <a:cubicBezTo>
                  <a:pt x="10954316" y="5548098"/>
                  <a:pt x="10606256" y="5874334"/>
                  <a:pt x="10656730" y="6153799"/>
                </a:cubicBezTo>
                <a:lnTo>
                  <a:pt x="778562" y="6129244"/>
                </a:lnTo>
                <a:cubicBezTo>
                  <a:pt x="761737" y="5887781"/>
                  <a:pt x="605058" y="5620595"/>
                  <a:pt x="17247" y="5584346"/>
                </a:cubicBezTo>
                <a:cubicBezTo>
                  <a:pt x="38277" y="4716720"/>
                  <a:pt x="-21660" y="1512817"/>
                  <a:pt x="8834" y="627651"/>
                </a:cubicBezTo>
                <a:cubicBezTo>
                  <a:pt x="504996" y="568288"/>
                  <a:pt x="716694" y="362929"/>
                  <a:pt x="76392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70359" y="1676400"/>
            <a:ext cx="3429000" cy="45005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742261" y="1676400"/>
            <a:ext cx="3429000" cy="45005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97842699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 5"/>
          <p:cNvSpPr>
            <a:spLocks/>
          </p:cNvSpPr>
          <p:nvPr/>
        </p:nvSpPr>
        <p:spPr bwMode="auto">
          <a:xfrm>
            <a:off x="274005" y="279947"/>
            <a:ext cx="8614580" cy="6279030"/>
          </a:xfrm>
          <a:custGeom>
            <a:avLst/>
            <a:gdLst>
              <a:gd name="T0" fmla="*/ 1021 w 1127"/>
              <a:gd name="T1" fmla="*/ 771 h 773"/>
              <a:gd name="T2" fmla="*/ 1020 w 1127"/>
              <a:gd name="T3" fmla="*/ 756 h 773"/>
              <a:gd name="T4" fmla="*/ 1109 w 1127"/>
              <a:gd name="T5" fmla="*/ 665 h 773"/>
              <a:gd name="T6" fmla="*/ 1127 w 1127"/>
              <a:gd name="T7" fmla="*/ 666 h 773"/>
              <a:gd name="T8" fmla="*/ 1117 w 1127"/>
              <a:gd name="T9" fmla="*/ 108 h 773"/>
              <a:gd name="T10" fmla="*/ 1101 w 1127"/>
              <a:gd name="T11" fmla="*/ 109 h 773"/>
              <a:gd name="T12" fmla="*/ 1006 w 1127"/>
              <a:gd name="T13" fmla="*/ 10 h 773"/>
              <a:gd name="T14" fmla="*/ 1006 w 1127"/>
              <a:gd name="T15" fmla="*/ 0 h 773"/>
              <a:gd name="T16" fmla="*/ 92 w 1127"/>
              <a:gd name="T17" fmla="*/ 3 h 773"/>
              <a:gd name="T18" fmla="*/ 95 w 1127"/>
              <a:gd name="T19" fmla="*/ 28 h 773"/>
              <a:gd name="T20" fmla="*/ 5 w 1127"/>
              <a:gd name="T21" fmla="*/ 119 h 773"/>
              <a:gd name="T22" fmla="*/ 0 w 1127"/>
              <a:gd name="T23" fmla="*/ 119 h 773"/>
              <a:gd name="T24" fmla="*/ 6 w 1127"/>
              <a:gd name="T25" fmla="*/ 675 h 773"/>
              <a:gd name="T26" fmla="*/ 24 w 1127"/>
              <a:gd name="T27" fmla="*/ 673 h 773"/>
              <a:gd name="T28" fmla="*/ 119 w 1127"/>
              <a:gd name="T29" fmla="*/ 765 h 773"/>
              <a:gd name="T30" fmla="*/ 119 w 1127"/>
              <a:gd name="T31" fmla="*/ 773 h 773"/>
              <a:gd name="T32" fmla="*/ 1021 w 1127"/>
              <a:gd name="T33" fmla="*/ 771 h 773"/>
              <a:gd name="connsiteX0" fmla="*/ 9133 w 10074"/>
              <a:gd name="connsiteY0" fmla="*/ 10050 h 10076"/>
              <a:gd name="connsiteX1" fmla="*/ 9125 w 10074"/>
              <a:gd name="connsiteY1" fmla="*/ 9856 h 10076"/>
              <a:gd name="connsiteX2" fmla="*/ 9914 w 10074"/>
              <a:gd name="connsiteY2" fmla="*/ 8679 h 10076"/>
              <a:gd name="connsiteX3" fmla="*/ 10074 w 10074"/>
              <a:gd name="connsiteY3" fmla="*/ 8692 h 10076"/>
              <a:gd name="connsiteX4" fmla="*/ 9985 w 10074"/>
              <a:gd name="connsiteY4" fmla="*/ 1473 h 10076"/>
              <a:gd name="connsiteX5" fmla="*/ 9843 w 10074"/>
              <a:gd name="connsiteY5" fmla="*/ 1486 h 10076"/>
              <a:gd name="connsiteX6" fmla="*/ 9000 w 10074"/>
              <a:gd name="connsiteY6" fmla="*/ 205 h 10076"/>
              <a:gd name="connsiteX7" fmla="*/ 9000 w 10074"/>
              <a:gd name="connsiteY7" fmla="*/ 76 h 10076"/>
              <a:gd name="connsiteX8" fmla="*/ 890 w 10074"/>
              <a:gd name="connsiteY8" fmla="*/ 115 h 10076"/>
              <a:gd name="connsiteX9" fmla="*/ 118 w 10074"/>
              <a:gd name="connsiteY9" fmla="*/ 1615 h 10076"/>
              <a:gd name="connsiteX10" fmla="*/ 74 w 10074"/>
              <a:gd name="connsiteY10" fmla="*/ 1615 h 10076"/>
              <a:gd name="connsiteX11" fmla="*/ 127 w 10074"/>
              <a:gd name="connsiteY11" fmla="*/ 8808 h 10076"/>
              <a:gd name="connsiteX12" fmla="*/ 287 w 10074"/>
              <a:gd name="connsiteY12" fmla="*/ 8782 h 10076"/>
              <a:gd name="connsiteX13" fmla="*/ 1130 w 10074"/>
              <a:gd name="connsiteY13" fmla="*/ 9973 h 10076"/>
              <a:gd name="connsiteX14" fmla="*/ 1130 w 10074"/>
              <a:gd name="connsiteY14" fmla="*/ 10076 h 10076"/>
              <a:gd name="connsiteX15" fmla="*/ 9133 w 10074"/>
              <a:gd name="connsiteY15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290 w 10077"/>
              <a:gd name="connsiteY11" fmla="*/ 8782 h 10076"/>
              <a:gd name="connsiteX12" fmla="*/ 1133 w 10077"/>
              <a:gd name="connsiteY12" fmla="*/ 9973 h 10076"/>
              <a:gd name="connsiteX13" fmla="*/ 1133 w 10077"/>
              <a:gd name="connsiteY13" fmla="*/ 10076 h 10076"/>
              <a:gd name="connsiteX14" fmla="*/ 9136 w 10077"/>
              <a:gd name="connsiteY14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1133 w 10077"/>
              <a:gd name="connsiteY11" fmla="*/ 9973 h 10076"/>
              <a:gd name="connsiteX12" fmla="*/ 1133 w 10077"/>
              <a:gd name="connsiteY12" fmla="*/ 10076 h 10076"/>
              <a:gd name="connsiteX13" fmla="*/ 9136 w 10077"/>
              <a:gd name="connsiteY13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1133 w 10077"/>
              <a:gd name="connsiteY11" fmla="*/ 10076 h 10076"/>
              <a:gd name="connsiteX12" fmla="*/ 9136 w 10077"/>
              <a:gd name="connsiteY12" fmla="*/ 10050 h 10076"/>
              <a:gd name="connsiteX0" fmla="*/ 9181 w 10122"/>
              <a:gd name="connsiteY0" fmla="*/ 10017 h 10043"/>
              <a:gd name="connsiteX1" fmla="*/ 9173 w 10122"/>
              <a:gd name="connsiteY1" fmla="*/ 9823 h 10043"/>
              <a:gd name="connsiteX2" fmla="*/ 9962 w 10122"/>
              <a:gd name="connsiteY2" fmla="*/ 8646 h 10043"/>
              <a:gd name="connsiteX3" fmla="*/ 10122 w 10122"/>
              <a:gd name="connsiteY3" fmla="*/ 8659 h 10043"/>
              <a:gd name="connsiteX4" fmla="*/ 10033 w 10122"/>
              <a:gd name="connsiteY4" fmla="*/ 1440 h 10043"/>
              <a:gd name="connsiteX5" fmla="*/ 9891 w 10122"/>
              <a:gd name="connsiteY5" fmla="*/ 1453 h 10043"/>
              <a:gd name="connsiteX6" fmla="*/ 9048 w 10122"/>
              <a:gd name="connsiteY6" fmla="*/ 172 h 10043"/>
              <a:gd name="connsiteX7" fmla="*/ 9048 w 10122"/>
              <a:gd name="connsiteY7" fmla="*/ 43 h 10043"/>
              <a:gd name="connsiteX8" fmla="*/ 938 w 10122"/>
              <a:gd name="connsiteY8" fmla="*/ 82 h 10043"/>
              <a:gd name="connsiteX9" fmla="*/ 87 w 10122"/>
              <a:gd name="connsiteY9" fmla="*/ 1121 h 10043"/>
              <a:gd name="connsiteX10" fmla="*/ 175 w 10122"/>
              <a:gd name="connsiteY10" fmla="*/ 8775 h 10043"/>
              <a:gd name="connsiteX11" fmla="*/ 1178 w 10122"/>
              <a:gd name="connsiteY11" fmla="*/ 10043 h 10043"/>
              <a:gd name="connsiteX12" fmla="*/ 9181 w 10122"/>
              <a:gd name="connsiteY12" fmla="*/ 10017 h 10043"/>
              <a:gd name="connsiteX0" fmla="*/ 9655 w 10596"/>
              <a:gd name="connsiteY0" fmla="*/ 10017 h 10043"/>
              <a:gd name="connsiteX1" fmla="*/ 9647 w 10596"/>
              <a:gd name="connsiteY1" fmla="*/ 9823 h 10043"/>
              <a:gd name="connsiteX2" fmla="*/ 10436 w 10596"/>
              <a:gd name="connsiteY2" fmla="*/ 8646 h 10043"/>
              <a:gd name="connsiteX3" fmla="*/ 10596 w 10596"/>
              <a:gd name="connsiteY3" fmla="*/ 8659 h 10043"/>
              <a:gd name="connsiteX4" fmla="*/ 10507 w 10596"/>
              <a:gd name="connsiteY4" fmla="*/ 1440 h 10043"/>
              <a:gd name="connsiteX5" fmla="*/ 10365 w 10596"/>
              <a:gd name="connsiteY5" fmla="*/ 1453 h 10043"/>
              <a:gd name="connsiteX6" fmla="*/ 9522 w 10596"/>
              <a:gd name="connsiteY6" fmla="*/ 172 h 10043"/>
              <a:gd name="connsiteX7" fmla="*/ 9522 w 10596"/>
              <a:gd name="connsiteY7" fmla="*/ 43 h 10043"/>
              <a:gd name="connsiteX8" fmla="*/ 1412 w 10596"/>
              <a:gd name="connsiteY8" fmla="*/ 82 h 10043"/>
              <a:gd name="connsiteX9" fmla="*/ 561 w 10596"/>
              <a:gd name="connsiteY9" fmla="*/ 1121 h 10043"/>
              <a:gd name="connsiteX10" fmla="*/ 649 w 10596"/>
              <a:gd name="connsiteY10" fmla="*/ 8775 h 10043"/>
              <a:gd name="connsiteX11" fmla="*/ 1652 w 10596"/>
              <a:gd name="connsiteY11" fmla="*/ 10043 h 10043"/>
              <a:gd name="connsiteX12" fmla="*/ 9655 w 10596"/>
              <a:gd name="connsiteY12" fmla="*/ 10017 h 10043"/>
              <a:gd name="connsiteX0" fmla="*/ 9655 w 10596"/>
              <a:gd name="connsiteY0" fmla="*/ 10017 h 10043"/>
              <a:gd name="connsiteX1" fmla="*/ 9647 w 10596"/>
              <a:gd name="connsiteY1" fmla="*/ 9823 h 10043"/>
              <a:gd name="connsiteX2" fmla="*/ 10436 w 10596"/>
              <a:gd name="connsiteY2" fmla="*/ 8646 h 10043"/>
              <a:gd name="connsiteX3" fmla="*/ 10596 w 10596"/>
              <a:gd name="connsiteY3" fmla="*/ 8659 h 10043"/>
              <a:gd name="connsiteX4" fmla="*/ 10507 w 10596"/>
              <a:gd name="connsiteY4" fmla="*/ 1440 h 10043"/>
              <a:gd name="connsiteX5" fmla="*/ 10365 w 10596"/>
              <a:gd name="connsiteY5" fmla="*/ 1453 h 10043"/>
              <a:gd name="connsiteX6" fmla="*/ 9522 w 10596"/>
              <a:gd name="connsiteY6" fmla="*/ 172 h 10043"/>
              <a:gd name="connsiteX7" fmla="*/ 9522 w 10596"/>
              <a:gd name="connsiteY7" fmla="*/ 43 h 10043"/>
              <a:gd name="connsiteX8" fmla="*/ 1412 w 10596"/>
              <a:gd name="connsiteY8" fmla="*/ 82 h 10043"/>
              <a:gd name="connsiteX9" fmla="*/ 561 w 10596"/>
              <a:gd name="connsiteY9" fmla="*/ 1121 h 10043"/>
              <a:gd name="connsiteX10" fmla="*/ 649 w 10596"/>
              <a:gd name="connsiteY10" fmla="*/ 8775 h 10043"/>
              <a:gd name="connsiteX11" fmla="*/ 1652 w 10596"/>
              <a:gd name="connsiteY11" fmla="*/ 10043 h 10043"/>
              <a:gd name="connsiteX12" fmla="*/ 9655 w 10596"/>
              <a:gd name="connsiteY12" fmla="*/ 10017 h 10043"/>
              <a:gd name="connsiteX0" fmla="*/ 9131 w 10072"/>
              <a:gd name="connsiteY0" fmla="*/ 10017 h 10043"/>
              <a:gd name="connsiteX1" fmla="*/ 9123 w 10072"/>
              <a:gd name="connsiteY1" fmla="*/ 9823 h 10043"/>
              <a:gd name="connsiteX2" fmla="*/ 9912 w 10072"/>
              <a:gd name="connsiteY2" fmla="*/ 8646 h 10043"/>
              <a:gd name="connsiteX3" fmla="*/ 10072 w 10072"/>
              <a:gd name="connsiteY3" fmla="*/ 8659 h 10043"/>
              <a:gd name="connsiteX4" fmla="*/ 9983 w 10072"/>
              <a:gd name="connsiteY4" fmla="*/ 1440 h 10043"/>
              <a:gd name="connsiteX5" fmla="*/ 9841 w 10072"/>
              <a:gd name="connsiteY5" fmla="*/ 1453 h 10043"/>
              <a:gd name="connsiteX6" fmla="*/ 8998 w 10072"/>
              <a:gd name="connsiteY6" fmla="*/ 172 h 10043"/>
              <a:gd name="connsiteX7" fmla="*/ 8998 w 10072"/>
              <a:gd name="connsiteY7" fmla="*/ 43 h 10043"/>
              <a:gd name="connsiteX8" fmla="*/ 888 w 10072"/>
              <a:gd name="connsiteY8" fmla="*/ 82 h 10043"/>
              <a:gd name="connsiteX9" fmla="*/ 37 w 10072"/>
              <a:gd name="connsiteY9" fmla="*/ 1121 h 10043"/>
              <a:gd name="connsiteX10" fmla="*/ 125 w 10072"/>
              <a:gd name="connsiteY10" fmla="*/ 8775 h 10043"/>
              <a:gd name="connsiteX11" fmla="*/ 1128 w 10072"/>
              <a:gd name="connsiteY11" fmla="*/ 10043 h 10043"/>
              <a:gd name="connsiteX12" fmla="*/ 9131 w 10072"/>
              <a:gd name="connsiteY12" fmla="*/ 10017 h 10043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888 w 10072"/>
              <a:gd name="connsiteY8" fmla="*/ 39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888 w 10072"/>
              <a:gd name="connsiteY8" fmla="*/ 39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381 w 10072"/>
              <a:gd name="connsiteY8" fmla="*/ 108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216 w 10157"/>
              <a:gd name="connsiteY0" fmla="*/ 9974 h 10000"/>
              <a:gd name="connsiteX1" fmla="*/ 9208 w 10157"/>
              <a:gd name="connsiteY1" fmla="*/ 9780 h 10000"/>
              <a:gd name="connsiteX2" fmla="*/ 9997 w 10157"/>
              <a:gd name="connsiteY2" fmla="*/ 8603 h 10000"/>
              <a:gd name="connsiteX3" fmla="*/ 10157 w 10157"/>
              <a:gd name="connsiteY3" fmla="*/ 8616 h 10000"/>
              <a:gd name="connsiteX4" fmla="*/ 10068 w 10157"/>
              <a:gd name="connsiteY4" fmla="*/ 1397 h 10000"/>
              <a:gd name="connsiteX5" fmla="*/ 9926 w 10157"/>
              <a:gd name="connsiteY5" fmla="*/ 1410 h 10000"/>
              <a:gd name="connsiteX6" fmla="*/ 9083 w 10157"/>
              <a:gd name="connsiteY6" fmla="*/ 129 h 10000"/>
              <a:gd name="connsiteX7" fmla="*/ 9083 w 10157"/>
              <a:gd name="connsiteY7" fmla="*/ 0 h 10000"/>
              <a:gd name="connsiteX8" fmla="*/ 466 w 10157"/>
              <a:gd name="connsiteY8" fmla="*/ 108 h 10000"/>
              <a:gd name="connsiteX9" fmla="*/ 11 w 10157"/>
              <a:gd name="connsiteY9" fmla="*/ 778 h 10000"/>
              <a:gd name="connsiteX10" fmla="*/ 210 w 10157"/>
              <a:gd name="connsiteY10" fmla="*/ 8732 h 10000"/>
              <a:gd name="connsiteX11" fmla="*/ 1213 w 10157"/>
              <a:gd name="connsiteY11" fmla="*/ 10000 h 10000"/>
              <a:gd name="connsiteX12" fmla="*/ 9216 w 10157"/>
              <a:gd name="connsiteY12" fmla="*/ 9974 h 10000"/>
              <a:gd name="connsiteX0" fmla="*/ 9216 w 10157"/>
              <a:gd name="connsiteY0" fmla="*/ 9974 h 10000"/>
              <a:gd name="connsiteX1" fmla="*/ 9208 w 10157"/>
              <a:gd name="connsiteY1" fmla="*/ 9780 h 10000"/>
              <a:gd name="connsiteX2" fmla="*/ 9997 w 10157"/>
              <a:gd name="connsiteY2" fmla="*/ 8603 h 10000"/>
              <a:gd name="connsiteX3" fmla="*/ 10157 w 10157"/>
              <a:gd name="connsiteY3" fmla="*/ 8616 h 10000"/>
              <a:gd name="connsiteX4" fmla="*/ 10068 w 10157"/>
              <a:gd name="connsiteY4" fmla="*/ 1397 h 10000"/>
              <a:gd name="connsiteX5" fmla="*/ 9926 w 10157"/>
              <a:gd name="connsiteY5" fmla="*/ 1410 h 10000"/>
              <a:gd name="connsiteX6" fmla="*/ 9083 w 10157"/>
              <a:gd name="connsiteY6" fmla="*/ 129 h 10000"/>
              <a:gd name="connsiteX7" fmla="*/ 9083 w 10157"/>
              <a:gd name="connsiteY7" fmla="*/ 0 h 10000"/>
              <a:gd name="connsiteX8" fmla="*/ 466 w 10157"/>
              <a:gd name="connsiteY8" fmla="*/ 108 h 10000"/>
              <a:gd name="connsiteX9" fmla="*/ 11 w 10157"/>
              <a:gd name="connsiteY9" fmla="*/ 778 h 10000"/>
              <a:gd name="connsiteX10" fmla="*/ 210 w 10157"/>
              <a:gd name="connsiteY10" fmla="*/ 8732 h 10000"/>
              <a:gd name="connsiteX11" fmla="*/ 1213 w 10157"/>
              <a:gd name="connsiteY11" fmla="*/ 10000 h 10000"/>
              <a:gd name="connsiteX12" fmla="*/ 9216 w 10157"/>
              <a:gd name="connsiteY12" fmla="*/ 9974 h 10000"/>
              <a:gd name="connsiteX0" fmla="*/ 9216 w 10157"/>
              <a:gd name="connsiteY0" fmla="*/ 9987 h 10013"/>
              <a:gd name="connsiteX1" fmla="*/ 9208 w 10157"/>
              <a:gd name="connsiteY1" fmla="*/ 9793 h 10013"/>
              <a:gd name="connsiteX2" fmla="*/ 9997 w 10157"/>
              <a:gd name="connsiteY2" fmla="*/ 8616 h 10013"/>
              <a:gd name="connsiteX3" fmla="*/ 10157 w 10157"/>
              <a:gd name="connsiteY3" fmla="*/ 8629 h 10013"/>
              <a:gd name="connsiteX4" fmla="*/ 10068 w 10157"/>
              <a:gd name="connsiteY4" fmla="*/ 1410 h 10013"/>
              <a:gd name="connsiteX5" fmla="*/ 9926 w 10157"/>
              <a:gd name="connsiteY5" fmla="*/ 1423 h 10013"/>
              <a:gd name="connsiteX6" fmla="*/ 9083 w 10157"/>
              <a:gd name="connsiteY6" fmla="*/ 142 h 10013"/>
              <a:gd name="connsiteX7" fmla="*/ 9083 w 10157"/>
              <a:gd name="connsiteY7" fmla="*/ 13 h 10013"/>
              <a:gd name="connsiteX8" fmla="*/ 466 w 10157"/>
              <a:gd name="connsiteY8" fmla="*/ 29 h 10013"/>
              <a:gd name="connsiteX9" fmla="*/ 11 w 10157"/>
              <a:gd name="connsiteY9" fmla="*/ 791 h 10013"/>
              <a:gd name="connsiteX10" fmla="*/ 210 w 10157"/>
              <a:gd name="connsiteY10" fmla="*/ 8745 h 10013"/>
              <a:gd name="connsiteX11" fmla="*/ 1213 w 10157"/>
              <a:gd name="connsiteY11" fmla="*/ 10013 h 10013"/>
              <a:gd name="connsiteX12" fmla="*/ 9216 w 10157"/>
              <a:gd name="connsiteY12" fmla="*/ 9987 h 10013"/>
              <a:gd name="connsiteX0" fmla="*/ 9164 w 10105"/>
              <a:gd name="connsiteY0" fmla="*/ 9987 h 10013"/>
              <a:gd name="connsiteX1" fmla="*/ 9156 w 10105"/>
              <a:gd name="connsiteY1" fmla="*/ 9793 h 10013"/>
              <a:gd name="connsiteX2" fmla="*/ 9945 w 10105"/>
              <a:gd name="connsiteY2" fmla="*/ 8616 h 10013"/>
              <a:gd name="connsiteX3" fmla="*/ 10105 w 10105"/>
              <a:gd name="connsiteY3" fmla="*/ 8629 h 10013"/>
              <a:gd name="connsiteX4" fmla="*/ 10016 w 10105"/>
              <a:gd name="connsiteY4" fmla="*/ 1410 h 10013"/>
              <a:gd name="connsiteX5" fmla="*/ 9874 w 10105"/>
              <a:gd name="connsiteY5" fmla="*/ 1423 h 10013"/>
              <a:gd name="connsiteX6" fmla="*/ 9031 w 10105"/>
              <a:gd name="connsiteY6" fmla="*/ 142 h 10013"/>
              <a:gd name="connsiteX7" fmla="*/ 9031 w 10105"/>
              <a:gd name="connsiteY7" fmla="*/ 13 h 10013"/>
              <a:gd name="connsiteX8" fmla="*/ 414 w 10105"/>
              <a:gd name="connsiteY8" fmla="*/ 29 h 10013"/>
              <a:gd name="connsiteX9" fmla="*/ 22 w 10105"/>
              <a:gd name="connsiteY9" fmla="*/ 629 h 10013"/>
              <a:gd name="connsiteX10" fmla="*/ 158 w 10105"/>
              <a:gd name="connsiteY10" fmla="*/ 8745 h 10013"/>
              <a:gd name="connsiteX11" fmla="*/ 1161 w 10105"/>
              <a:gd name="connsiteY11" fmla="*/ 10013 h 10013"/>
              <a:gd name="connsiteX12" fmla="*/ 9164 w 10105"/>
              <a:gd name="connsiteY12" fmla="*/ 9987 h 10013"/>
              <a:gd name="connsiteX0" fmla="*/ 9164 w 10105"/>
              <a:gd name="connsiteY0" fmla="*/ 9987 h 10013"/>
              <a:gd name="connsiteX1" fmla="*/ 9156 w 10105"/>
              <a:gd name="connsiteY1" fmla="*/ 9793 h 10013"/>
              <a:gd name="connsiteX2" fmla="*/ 9945 w 10105"/>
              <a:gd name="connsiteY2" fmla="*/ 8616 h 10013"/>
              <a:gd name="connsiteX3" fmla="*/ 10105 w 10105"/>
              <a:gd name="connsiteY3" fmla="*/ 8629 h 10013"/>
              <a:gd name="connsiteX4" fmla="*/ 10016 w 10105"/>
              <a:gd name="connsiteY4" fmla="*/ 1410 h 10013"/>
              <a:gd name="connsiteX5" fmla="*/ 9874 w 10105"/>
              <a:gd name="connsiteY5" fmla="*/ 1423 h 10013"/>
              <a:gd name="connsiteX6" fmla="*/ 9031 w 10105"/>
              <a:gd name="connsiteY6" fmla="*/ 142 h 10013"/>
              <a:gd name="connsiteX7" fmla="*/ 9031 w 10105"/>
              <a:gd name="connsiteY7" fmla="*/ 13 h 10013"/>
              <a:gd name="connsiteX8" fmla="*/ 414 w 10105"/>
              <a:gd name="connsiteY8" fmla="*/ 29 h 10013"/>
              <a:gd name="connsiteX9" fmla="*/ 22 w 10105"/>
              <a:gd name="connsiteY9" fmla="*/ 629 h 10013"/>
              <a:gd name="connsiteX10" fmla="*/ 158 w 10105"/>
              <a:gd name="connsiteY10" fmla="*/ 8745 h 10013"/>
              <a:gd name="connsiteX11" fmla="*/ 1161 w 10105"/>
              <a:gd name="connsiteY11" fmla="*/ 10013 h 10013"/>
              <a:gd name="connsiteX12" fmla="*/ 9164 w 10105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243 w 10184"/>
              <a:gd name="connsiteY0" fmla="*/ 9987 h 10134"/>
              <a:gd name="connsiteX1" fmla="*/ 9235 w 10184"/>
              <a:gd name="connsiteY1" fmla="*/ 9793 h 10134"/>
              <a:gd name="connsiteX2" fmla="*/ 10024 w 10184"/>
              <a:gd name="connsiteY2" fmla="*/ 8616 h 10134"/>
              <a:gd name="connsiteX3" fmla="*/ 10184 w 10184"/>
              <a:gd name="connsiteY3" fmla="*/ 8629 h 10134"/>
              <a:gd name="connsiteX4" fmla="*/ 10095 w 10184"/>
              <a:gd name="connsiteY4" fmla="*/ 1410 h 10134"/>
              <a:gd name="connsiteX5" fmla="*/ 9953 w 10184"/>
              <a:gd name="connsiteY5" fmla="*/ 1423 h 10134"/>
              <a:gd name="connsiteX6" fmla="*/ 9110 w 10184"/>
              <a:gd name="connsiteY6" fmla="*/ 142 h 10134"/>
              <a:gd name="connsiteX7" fmla="*/ 9110 w 10184"/>
              <a:gd name="connsiteY7" fmla="*/ 13 h 10134"/>
              <a:gd name="connsiteX8" fmla="*/ 613 w 10184"/>
              <a:gd name="connsiteY8" fmla="*/ 29 h 10134"/>
              <a:gd name="connsiteX9" fmla="*/ 92 w 10184"/>
              <a:gd name="connsiteY9" fmla="*/ 803 h 10134"/>
              <a:gd name="connsiteX10" fmla="*/ 93 w 10184"/>
              <a:gd name="connsiteY10" fmla="*/ 9253 h 10134"/>
              <a:gd name="connsiteX11" fmla="*/ 1240 w 10184"/>
              <a:gd name="connsiteY11" fmla="*/ 10013 h 10134"/>
              <a:gd name="connsiteX12" fmla="*/ 9243 w 10184"/>
              <a:gd name="connsiteY12" fmla="*/ 9987 h 10134"/>
              <a:gd name="connsiteX0" fmla="*/ 9243 w 10184"/>
              <a:gd name="connsiteY0" fmla="*/ 9987 h 10134"/>
              <a:gd name="connsiteX1" fmla="*/ 9235 w 10184"/>
              <a:gd name="connsiteY1" fmla="*/ 9793 h 10134"/>
              <a:gd name="connsiteX2" fmla="*/ 10024 w 10184"/>
              <a:gd name="connsiteY2" fmla="*/ 8616 h 10134"/>
              <a:gd name="connsiteX3" fmla="*/ 10184 w 10184"/>
              <a:gd name="connsiteY3" fmla="*/ 8629 h 10134"/>
              <a:gd name="connsiteX4" fmla="*/ 10095 w 10184"/>
              <a:gd name="connsiteY4" fmla="*/ 1410 h 10134"/>
              <a:gd name="connsiteX5" fmla="*/ 9953 w 10184"/>
              <a:gd name="connsiteY5" fmla="*/ 1423 h 10134"/>
              <a:gd name="connsiteX6" fmla="*/ 9110 w 10184"/>
              <a:gd name="connsiteY6" fmla="*/ 142 h 10134"/>
              <a:gd name="connsiteX7" fmla="*/ 9110 w 10184"/>
              <a:gd name="connsiteY7" fmla="*/ 13 h 10134"/>
              <a:gd name="connsiteX8" fmla="*/ 613 w 10184"/>
              <a:gd name="connsiteY8" fmla="*/ 29 h 10134"/>
              <a:gd name="connsiteX9" fmla="*/ 92 w 10184"/>
              <a:gd name="connsiteY9" fmla="*/ 803 h 10134"/>
              <a:gd name="connsiteX10" fmla="*/ 93 w 10184"/>
              <a:gd name="connsiteY10" fmla="*/ 9253 h 10134"/>
              <a:gd name="connsiteX11" fmla="*/ 1240 w 10184"/>
              <a:gd name="connsiteY11" fmla="*/ 10013 h 10134"/>
              <a:gd name="connsiteX12" fmla="*/ 9243 w 10184"/>
              <a:gd name="connsiteY12" fmla="*/ 9987 h 10134"/>
              <a:gd name="connsiteX0" fmla="*/ 9243 w 10184"/>
              <a:gd name="connsiteY0" fmla="*/ 9987 h 10013"/>
              <a:gd name="connsiteX1" fmla="*/ 9235 w 10184"/>
              <a:gd name="connsiteY1" fmla="*/ 9793 h 10013"/>
              <a:gd name="connsiteX2" fmla="*/ 10024 w 10184"/>
              <a:gd name="connsiteY2" fmla="*/ 8616 h 10013"/>
              <a:gd name="connsiteX3" fmla="*/ 10184 w 10184"/>
              <a:gd name="connsiteY3" fmla="*/ 8629 h 10013"/>
              <a:gd name="connsiteX4" fmla="*/ 10095 w 10184"/>
              <a:gd name="connsiteY4" fmla="*/ 1410 h 10013"/>
              <a:gd name="connsiteX5" fmla="*/ 9953 w 10184"/>
              <a:gd name="connsiteY5" fmla="*/ 1423 h 10013"/>
              <a:gd name="connsiteX6" fmla="*/ 9110 w 10184"/>
              <a:gd name="connsiteY6" fmla="*/ 142 h 10013"/>
              <a:gd name="connsiteX7" fmla="*/ 9110 w 10184"/>
              <a:gd name="connsiteY7" fmla="*/ 13 h 10013"/>
              <a:gd name="connsiteX8" fmla="*/ 613 w 10184"/>
              <a:gd name="connsiteY8" fmla="*/ 29 h 10013"/>
              <a:gd name="connsiteX9" fmla="*/ 92 w 10184"/>
              <a:gd name="connsiteY9" fmla="*/ 803 h 10013"/>
              <a:gd name="connsiteX10" fmla="*/ 93 w 10184"/>
              <a:gd name="connsiteY10" fmla="*/ 9253 h 10013"/>
              <a:gd name="connsiteX11" fmla="*/ 1240 w 10184"/>
              <a:gd name="connsiteY11" fmla="*/ 10013 h 10013"/>
              <a:gd name="connsiteX12" fmla="*/ 9243 w 10184"/>
              <a:gd name="connsiteY12" fmla="*/ 9987 h 10013"/>
              <a:gd name="connsiteX0" fmla="*/ 9355 w 10296"/>
              <a:gd name="connsiteY0" fmla="*/ 9987 h 10079"/>
              <a:gd name="connsiteX1" fmla="*/ 9347 w 10296"/>
              <a:gd name="connsiteY1" fmla="*/ 9793 h 10079"/>
              <a:gd name="connsiteX2" fmla="*/ 10136 w 10296"/>
              <a:gd name="connsiteY2" fmla="*/ 8616 h 10079"/>
              <a:gd name="connsiteX3" fmla="*/ 10296 w 10296"/>
              <a:gd name="connsiteY3" fmla="*/ 8629 h 10079"/>
              <a:gd name="connsiteX4" fmla="*/ 10207 w 10296"/>
              <a:gd name="connsiteY4" fmla="*/ 1410 h 10079"/>
              <a:gd name="connsiteX5" fmla="*/ 10065 w 10296"/>
              <a:gd name="connsiteY5" fmla="*/ 1423 h 10079"/>
              <a:gd name="connsiteX6" fmla="*/ 9222 w 10296"/>
              <a:gd name="connsiteY6" fmla="*/ 142 h 10079"/>
              <a:gd name="connsiteX7" fmla="*/ 9222 w 10296"/>
              <a:gd name="connsiteY7" fmla="*/ 13 h 10079"/>
              <a:gd name="connsiteX8" fmla="*/ 725 w 10296"/>
              <a:gd name="connsiteY8" fmla="*/ 29 h 10079"/>
              <a:gd name="connsiteX9" fmla="*/ 204 w 10296"/>
              <a:gd name="connsiteY9" fmla="*/ 803 h 10079"/>
              <a:gd name="connsiteX10" fmla="*/ 205 w 10296"/>
              <a:gd name="connsiteY10" fmla="*/ 9253 h 10079"/>
              <a:gd name="connsiteX11" fmla="*/ 760 w 10296"/>
              <a:gd name="connsiteY11" fmla="*/ 10079 h 10079"/>
              <a:gd name="connsiteX12" fmla="*/ 9355 w 10296"/>
              <a:gd name="connsiteY12" fmla="*/ 9987 h 10079"/>
              <a:gd name="connsiteX0" fmla="*/ 9361 w 10302"/>
              <a:gd name="connsiteY0" fmla="*/ 9987 h 10079"/>
              <a:gd name="connsiteX1" fmla="*/ 9353 w 10302"/>
              <a:gd name="connsiteY1" fmla="*/ 9793 h 10079"/>
              <a:gd name="connsiteX2" fmla="*/ 10142 w 10302"/>
              <a:gd name="connsiteY2" fmla="*/ 8616 h 10079"/>
              <a:gd name="connsiteX3" fmla="*/ 10302 w 10302"/>
              <a:gd name="connsiteY3" fmla="*/ 8629 h 10079"/>
              <a:gd name="connsiteX4" fmla="*/ 10213 w 10302"/>
              <a:gd name="connsiteY4" fmla="*/ 1410 h 10079"/>
              <a:gd name="connsiteX5" fmla="*/ 10071 w 10302"/>
              <a:gd name="connsiteY5" fmla="*/ 1423 h 10079"/>
              <a:gd name="connsiteX6" fmla="*/ 9228 w 10302"/>
              <a:gd name="connsiteY6" fmla="*/ 142 h 10079"/>
              <a:gd name="connsiteX7" fmla="*/ 9228 w 10302"/>
              <a:gd name="connsiteY7" fmla="*/ 13 h 10079"/>
              <a:gd name="connsiteX8" fmla="*/ 731 w 10302"/>
              <a:gd name="connsiteY8" fmla="*/ 29 h 10079"/>
              <a:gd name="connsiteX9" fmla="*/ 210 w 10302"/>
              <a:gd name="connsiteY9" fmla="*/ 803 h 10079"/>
              <a:gd name="connsiteX10" fmla="*/ 211 w 10302"/>
              <a:gd name="connsiteY10" fmla="*/ 9253 h 10079"/>
              <a:gd name="connsiteX11" fmla="*/ 766 w 10302"/>
              <a:gd name="connsiteY11" fmla="*/ 10079 h 10079"/>
              <a:gd name="connsiteX12" fmla="*/ 9361 w 10302"/>
              <a:gd name="connsiteY12" fmla="*/ 9987 h 10079"/>
              <a:gd name="connsiteX0" fmla="*/ 9361 w 10302"/>
              <a:gd name="connsiteY0" fmla="*/ 9987 h 10079"/>
              <a:gd name="connsiteX1" fmla="*/ 9353 w 10302"/>
              <a:gd name="connsiteY1" fmla="*/ 9793 h 10079"/>
              <a:gd name="connsiteX2" fmla="*/ 10142 w 10302"/>
              <a:gd name="connsiteY2" fmla="*/ 8616 h 10079"/>
              <a:gd name="connsiteX3" fmla="*/ 10302 w 10302"/>
              <a:gd name="connsiteY3" fmla="*/ 8629 h 10079"/>
              <a:gd name="connsiteX4" fmla="*/ 10213 w 10302"/>
              <a:gd name="connsiteY4" fmla="*/ 1410 h 10079"/>
              <a:gd name="connsiteX5" fmla="*/ 10071 w 10302"/>
              <a:gd name="connsiteY5" fmla="*/ 1423 h 10079"/>
              <a:gd name="connsiteX6" fmla="*/ 9228 w 10302"/>
              <a:gd name="connsiteY6" fmla="*/ 142 h 10079"/>
              <a:gd name="connsiteX7" fmla="*/ 9228 w 10302"/>
              <a:gd name="connsiteY7" fmla="*/ 13 h 10079"/>
              <a:gd name="connsiteX8" fmla="*/ 731 w 10302"/>
              <a:gd name="connsiteY8" fmla="*/ 29 h 10079"/>
              <a:gd name="connsiteX9" fmla="*/ 210 w 10302"/>
              <a:gd name="connsiteY9" fmla="*/ 803 h 10079"/>
              <a:gd name="connsiteX10" fmla="*/ 211 w 10302"/>
              <a:gd name="connsiteY10" fmla="*/ 9253 h 10079"/>
              <a:gd name="connsiteX11" fmla="*/ 766 w 10302"/>
              <a:gd name="connsiteY11" fmla="*/ 10079 h 10079"/>
              <a:gd name="connsiteX12" fmla="*/ 9361 w 10302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1 w 10182"/>
              <a:gd name="connsiteY0" fmla="*/ 9987 h 10079"/>
              <a:gd name="connsiteX1" fmla="*/ 9233 w 10182"/>
              <a:gd name="connsiteY1" fmla="*/ 9793 h 10079"/>
              <a:gd name="connsiteX2" fmla="*/ 10022 w 10182"/>
              <a:gd name="connsiteY2" fmla="*/ 8616 h 10079"/>
              <a:gd name="connsiteX3" fmla="*/ 10182 w 10182"/>
              <a:gd name="connsiteY3" fmla="*/ 8629 h 10079"/>
              <a:gd name="connsiteX4" fmla="*/ 10093 w 10182"/>
              <a:gd name="connsiteY4" fmla="*/ 1410 h 10079"/>
              <a:gd name="connsiteX5" fmla="*/ 9951 w 10182"/>
              <a:gd name="connsiteY5" fmla="*/ 1423 h 10079"/>
              <a:gd name="connsiteX6" fmla="*/ 9108 w 10182"/>
              <a:gd name="connsiteY6" fmla="*/ 142 h 10079"/>
              <a:gd name="connsiteX7" fmla="*/ 9108 w 10182"/>
              <a:gd name="connsiteY7" fmla="*/ 13 h 10079"/>
              <a:gd name="connsiteX8" fmla="*/ 611 w 10182"/>
              <a:gd name="connsiteY8" fmla="*/ 29 h 10079"/>
              <a:gd name="connsiteX9" fmla="*/ 90 w 10182"/>
              <a:gd name="connsiteY9" fmla="*/ 803 h 10079"/>
              <a:gd name="connsiteX10" fmla="*/ 95 w 10182"/>
              <a:gd name="connsiteY10" fmla="*/ 9281 h 10079"/>
              <a:gd name="connsiteX11" fmla="*/ 646 w 10182"/>
              <a:gd name="connsiteY11" fmla="*/ 10079 h 10079"/>
              <a:gd name="connsiteX12" fmla="*/ 9241 w 10182"/>
              <a:gd name="connsiteY12" fmla="*/ 9987 h 10079"/>
              <a:gd name="connsiteX0" fmla="*/ 9241 w 10182"/>
              <a:gd name="connsiteY0" fmla="*/ 9987 h 10079"/>
              <a:gd name="connsiteX1" fmla="*/ 9233 w 10182"/>
              <a:gd name="connsiteY1" fmla="*/ 9793 h 10079"/>
              <a:gd name="connsiteX2" fmla="*/ 10022 w 10182"/>
              <a:gd name="connsiteY2" fmla="*/ 8616 h 10079"/>
              <a:gd name="connsiteX3" fmla="*/ 10182 w 10182"/>
              <a:gd name="connsiteY3" fmla="*/ 8629 h 10079"/>
              <a:gd name="connsiteX4" fmla="*/ 10093 w 10182"/>
              <a:gd name="connsiteY4" fmla="*/ 1410 h 10079"/>
              <a:gd name="connsiteX5" fmla="*/ 9951 w 10182"/>
              <a:gd name="connsiteY5" fmla="*/ 1423 h 10079"/>
              <a:gd name="connsiteX6" fmla="*/ 9108 w 10182"/>
              <a:gd name="connsiteY6" fmla="*/ 142 h 10079"/>
              <a:gd name="connsiteX7" fmla="*/ 9108 w 10182"/>
              <a:gd name="connsiteY7" fmla="*/ 13 h 10079"/>
              <a:gd name="connsiteX8" fmla="*/ 611 w 10182"/>
              <a:gd name="connsiteY8" fmla="*/ 29 h 10079"/>
              <a:gd name="connsiteX9" fmla="*/ 90 w 10182"/>
              <a:gd name="connsiteY9" fmla="*/ 803 h 10079"/>
              <a:gd name="connsiteX10" fmla="*/ 95 w 10182"/>
              <a:gd name="connsiteY10" fmla="*/ 9281 h 10079"/>
              <a:gd name="connsiteX11" fmla="*/ 646 w 10182"/>
              <a:gd name="connsiteY11" fmla="*/ 10079 h 10079"/>
              <a:gd name="connsiteX12" fmla="*/ 9241 w 10182"/>
              <a:gd name="connsiteY12" fmla="*/ 9987 h 10079"/>
              <a:gd name="connsiteX0" fmla="*/ 9243 w 10184"/>
              <a:gd name="connsiteY0" fmla="*/ 9987 h 10079"/>
              <a:gd name="connsiteX1" fmla="*/ 9235 w 10184"/>
              <a:gd name="connsiteY1" fmla="*/ 9793 h 10079"/>
              <a:gd name="connsiteX2" fmla="*/ 10024 w 10184"/>
              <a:gd name="connsiteY2" fmla="*/ 8616 h 10079"/>
              <a:gd name="connsiteX3" fmla="*/ 10184 w 10184"/>
              <a:gd name="connsiteY3" fmla="*/ 8629 h 10079"/>
              <a:gd name="connsiteX4" fmla="*/ 10095 w 10184"/>
              <a:gd name="connsiteY4" fmla="*/ 1410 h 10079"/>
              <a:gd name="connsiteX5" fmla="*/ 9953 w 10184"/>
              <a:gd name="connsiteY5" fmla="*/ 1423 h 10079"/>
              <a:gd name="connsiteX6" fmla="*/ 9110 w 10184"/>
              <a:gd name="connsiteY6" fmla="*/ 142 h 10079"/>
              <a:gd name="connsiteX7" fmla="*/ 9110 w 10184"/>
              <a:gd name="connsiteY7" fmla="*/ 13 h 10079"/>
              <a:gd name="connsiteX8" fmla="*/ 613 w 10184"/>
              <a:gd name="connsiteY8" fmla="*/ 29 h 10079"/>
              <a:gd name="connsiteX9" fmla="*/ 92 w 10184"/>
              <a:gd name="connsiteY9" fmla="*/ 803 h 10079"/>
              <a:gd name="connsiteX10" fmla="*/ 93 w 10184"/>
              <a:gd name="connsiteY10" fmla="*/ 9281 h 10079"/>
              <a:gd name="connsiteX11" fmla="*/ 648 w 10184"/>
              <a:gd name="connsiteY11" fmla="*/ 10079 h 10079"/>
              <a:gd name="connsiteX12" fmla="*/ 9243 w 10184"/>
              <a:gd name="connsiteY12" fmla="*/ 9987 h 10079"/>
              <a:gd name="connsiteX0" fmla="*/ 9243 w 10184"/>
              <a:gd name="connsiteY0" fmla="*/ 9987 h 10079"/>
              <a:gd name="connsiteX1" fmla="*/ 9235 w 10184"/>
              <a:gd name="connsiteY1" fmla="*/ 9793 h 10079"/>
              <a:gd name="connsiteX2" fmla="*/ 10024 w 10184"/>
              <a:gd name="connsiteY2" fmla="*/ 8616 h 10079"/>
              <a:gd name="connsiteX3" fmla="*/ 10184 w 10184"/>
              <a:gd name="connsiteY3" fmla="*/ 8629 h 10079"/>
              <a:gd name="connsiteX4" fmla="*/ 10095 w 10184"/>
              <a:gd name="connsiteY4" fmla="*/ 1410 h 10079"/>
              <a:gd name="connsiteX5" fmla="*/ 9953 w 10184"/>
              <a:gd name="connsiteY5" fmla="*/ 1423 h 10079"/>
              <a:gd name="connsiteX6" fmla="*/ 9110 w 10184"/>
              <a:gd name="connsiteY6" fmla="*/ 142 h 10079"/>
              <a:gd name="connsiteX7" fmla="*/ 9110 w 10184"/>
              <a:gd name="connsiteY7" fmla="*/ 13 h 10079"/>
              <a:gd name="connsiteX8" fmla="*/ 613 w 10184"/>
              <a:gd name="connsiteY8" fmla="*/ 29 h 10079"/>
              <a:gd name="connsiteX9" fmla="*/ 92 w 10184"/>
              <a:gd name="connsiteY9" fmla="*/ 803 h 10079"/>
              <a:gd name="connsiteX10" fmla="*/ 93 w 10184"/>
              <a:gd name="connsiteY10" fmla="*/ 9281 h 10079"/>
              <a:gd name="connsiteX11" fmla="*/ 648 w 10184"/>
              <a:gd name="connsiteY11" fmla="*/ 10079 h 10079"/>
              <a:gd name="connsiteX12" fmla="*/ 9243 w 10184"/>
              <a:gd name="connsiteY12" fmla="*/ 9987 h 10079"/>
              <a:gd name="connsiteX0" fmla="*/ 9151 w 10092"/>
              <a:gd name="connsiteY0" fmla="*/ 9987 h 10079"/>
              <a:gd name="connsiteX1" fmla="*/ 9143 w 10092"/>
              <a:gd name="connsiteY1" fmla="*/ 9793 h 10079"/>
              <a:gd name="connsiteX2" fmla="*/ 9932 w 10092"/>
              <a:gd name="connsiteY2" fmla="*/ 8616 h 10079"/>
              <a:gd name="connsiteX3" fmla="*/ 10092 w 10092"/>
              <a:gd name="connsiteY3" fmla="*/ 8629 h 10079"/>
              <a:gd name="connsiteX4" fmla="*/ 10003 w 10092"/>
              <a:gd name="connsiteY4" fmla="*/ 1410 h 10079"/>
              <a:gd name="connsiteX5" fmla="*/ 9861 w 10092"/>
              <a:gd name="connsiteY5" fmla="*/ 1423 h 10079"/>
              <a:gd name="connsiteX6" fmla="*/ 9018 w 10092"/>
              <a:gd name="connsiteY6" fmla="*/ 142 h 10079"/>
              <a:gd name="connsiteX7" fmla="*/ 9018 w 10092"/>
              <a:gd name="connsiteY7" fmla="*/ 13 h 10079"/>
              <a:gd name="connsiteX8" fmla="*/ 521 w 10092"/>
              <a:gd name="connsiteY8" fmla="*/ 29 h 10079"/>
              <a:gd name="connsiteX9" fmla="*/ 0 w 10092"/>
              <a:gd name="connsiteY9" fmla="*/ 803 h 10079"/>
              <a:gd name="connsiteX10" fmla="*/ 1 w 10092"/>
              <a:gd name="connsiteY10" fmla="*/ 9281 h 10079"/>
              <a:gd name="connsiteX11" fmla="*/ 556 w 10092"/>
              <a:gd name="connsiteY11" fmla="*/ 10079 h 10079"/>
              <a:gd name="connsiteX12" fmla="*/ 9151 w 10092"/>
              <a:gd name="connsiteY12" fmla="*/ 9987 h 10079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9861 w 10092"/>
              <a:gd name="connsiteY4" fmla="*/ 1517 h 10173"/>
              <a:gd name="connsiteX5" fmla="*/ 9018 w 10092"/>
              <a:gd name="connsiteY5" fmla="*/ 107 h 10173"/>
              <a:gd name="connsiteX6" fmla="*/ 521 w 10092"/>
              <a:gd name="connsiteY6" fmla="*/ 123 h 10173"/>
              <a:gd name="connsiteX7" fmla="*/ 0 w 10092"/>
              <a:gd name="connsiteY7" fmla="*/ 897 h 10173"/>
              <a:gd name="connsiteX8" fmla="*/ 1 w 10092"/>
              <a:gd name="connsiteY8" fmla="*/ 9375 h 10173"/>
              <a:gd name="connsiteX9" fmla="*/ 556 w 10092"/>
              <a:gd name="connsiteY9" fmla="*/ 10173 h 10173"/>
              <a:gd name="connsiteX10" fmla="*/ 9151 w 10092"/>
              <a:gd name="connsiteY10" fmla="*/ 10081 h 10173"/>
              <a:gd name="connsiteX0" fmla="*/ 9151 w 10273"/>
              <a:gd name="connsiteY0" fmla="*/ 10062 h 10154"/>
              <a:gd name="connsiteX1" fmla="*/ 9143 w 10273"/>
              <a:gd name="connsiteY1" fmla="*/ 9868 h 10154"/>
              <a:gd name="connsiteX2" fmla="*/ 9932 w 10273"/>
              <a:gd name="connsiteY2" fmla="*/ 8691 h 10154"/>
              <a:gd name="connsiteX3" fmla="*/ 10092 w 10273"/>
              <a:gd name="connsiteY3" fmla="*/ 8704 h 10154"/>
              <a:gd name="connsiteX4" fmla="*/ 9861 w 10273"/>
              <a:gd name="connsiteY4" fmla="*/ 1498 h 10154"/>
              <a:gd name="connsiteX5" fmla="*/ 9532 w 10273"/>
              <a:gd name="connsiteY5" fmla="*/ 116 h 10154"/>
              <a:gd name="connsiteX6" fmla="*/ 521 w 10273"/>
              <a:gd name="connsiteY6" fmla="*/ 104 h 10154"/>
              <a:gd name="connsiteX7" fmla="*/ 0 w 10273"/>
              <a:gd name="connsiteY7" fmla="*/ 878 h 10154"/>
              <a:gd name="connsiteX8" fmla="*/ 1 w 10273"/>
              <a:gd name="connsiteY8" fmla="*/ 9356 h 10154"/>
              <a:gd name="connsiteX9" fmla="*/ 556 w 10273"/>
              <a:gd name="connsiteY9" fmla="*/ 10154 h 10154"/>
              <a:gd name="connsiteX10" fmla="*/ 9151 w 10273"/>
              <a:gd name="connsiteY10" fmla="*/ 10062 h 10154"/>
              <a:gd name="connsiteX0" fmla="*/ 9151 w 10092"/>
              <a:gd name="connsiteY0" fmla="*/ 10062 h 10154"/>
              <a:gd name="connsiteX1" fmla="*/ 9143 w 10092"/>
              <a:gd name="connsiteY1" fmla="*/ 9868 h 10154"/>
              <a:gd name="connsiteX2" fmla="*/ 9932 w 10092"/>
              <a:gd name="connsiteY2" fmla="*/ 8691 h 10154"/>
              <a:gd name="connsiteX3" fmla="*/ 10092 w 10092"/>
              <a:gd name="connsiteY3" fmla="*/ 8704 h 10154"/>
              <a:gd name="connsiteX4" fmla="*/ 9861 w 10092"/>
              <a:gd name="connsiteY4" fmla="*/ 1498 h 10154"/>
              <a:gd name="connsiteX5" fmla="*/ 9532 w 10092"/>
              <a:gd name="connsiteY5" fmla="*/ 116 h 10154"/>
              <a:gd name="connsiteX6" fmla="*/ 521 w 10092"/>
              <a:gd name="connsiteY6" fmla="*/ 104 h 10154"/>
              <a:gd name="connsiteX7" fmla="*/ 0 w 10092"/>
              <a:gd name="connsiteY7" fmla="*/ 878 h 10154"/>
              <a:gd name="connsiteX8" fmla="*/ 1 w 10092"/>
              <a:gd name="connsiteY8" fmla="*/ 9356 h 10154"/>
              <a:gd name="connsiteX9" fmla="*/ 556 w 10092"/>
              <a:gd name="connsiteY9" fmla="*/ 10154 h 10154"/>
              <a:gd name="connsiteX10" fmla="*/ 9151 w 10092"/>
              <a:gd name="connsiteY10" fmla="*/ 10062 h 10154"/>
              <a:gd name="connsiteX0" fmla="*/ 9151 w 10127"/>
              <a:gd name="connsiteY0" fmla="*/ 10052 h 10144"/>
              <a:gd name="connsiteX1" fmla="*/ 9143 w 10127"/>
              <a:gd name="connsiteY1" fmla="*/ 9858 h 10144"/>
              <a:gd name="connsiteX2" fmla="*/ 9932 w 10127"/>
              <a:gd name="connsiteY2" fmla="*/ 8681 h 10144"/>
              <a:gd name="connsiteX3" fmla="*/ 10092 w 10127"/>
              <a:gd name="connsiteY3" fmla="*/ 8694 h 10144"/>
              <a:gd name="connsiteX4" fmla="*/ 9861 w 10127"/>
              <a:gd name="connsiteY4" fmla="*/ 1488 h 10144"/>
              <a:gd name="connsiteX5" fmla="*/ 10075 w 10127"/>
              <a:gd name="connsiteY5" fmla="*/ 120 h 10144"/>
              <a:gd name="connsiteX6" fmla="*/ 521 w 10127"/>
              <a:gd name="connsiteY6" fmla="*/ 94 h 10144"/>
              <a:gd name="connsiteX7" fmla="*/ 0 w 10127"/>
              <a:gd name="connsiteY7" fmla="*/ 868 h 10144"/>
              <a:gd name="connsiteX8" fmla="*/ 1 w 10127"/>
              <a:gd name="connsiteY8" fmla="*/ 9346 h 10144"/>
              <a:gd name="connsiteX9" fmla="*/ 556 w 10127"/>
              <a:gd name="connsiteY9" fmla="*/ 10144 h 10144"/>
              <a:gd name="connsiteX10" fmla="*/ 9151 w 10127"/>
              <a:gd name="connsiteY10" fmla="*/ 10052 h 10144"/>
              <a:gd name="connsiteX0" fmla="*/ 9151 w 10092"/>
              <a:gd name="connsiteY0" fmla="*/ 10066 h 10158"/>
              <a:gd name="connsiteX1" fmla="*/ 9143 w 10092"/>
              <a:gd name="connsiteY1" fmla="*/ 9872 h 10158"/>
              <a:gd name="connsiteX2" fmla="*/ 9932 w 10092"/>
              <a:gd name="connsiteY2" fmla="*/ 8695 h 10158"/>
              <a:gd name="connsiteX3" fmla="*/ 10092 w 10092"/>
              <a:gd name="connsiteY3" fmla="*/ 8708 h 10158"/>
              <a:gd name="connsiteX4" fmla="*/ 9861 w 10092"/>
              <a:gd name="connsiteY4" fmla="*/ 1502 h 10158"/>
              <a:gd name="connsiteX5" fmla="*/ 9522 w 10092"/>
              <a:gd name="connsiteY5" fmla="*/ 113 h 10158"/>
              <a:gd name="connsiteX6" fmla="*/ 521 w 10092"/>
              <a:gd name="connsiteY6" fmla="*/ 108 h 10158"/>
              <a:gd name="connsiteX7" fmla="*/ 0 w 10092"/>
              <a:gd name="connsiteY7" fmla="*/ 882 h 10158"/>
              <a:gd name="connsiteX8" fmla="*/ 1 w 10092"/>
              <a:gd name="connsiteY8" fmla="*/ 9360 h 10158"/>
              <a:gd name="connsiteX9" fmla="*/ 556 w 10092"/>
              <a:gd name="connsiteY9" fmla="*/ 10158 h 10158"/>
              <a:gd name="connsiteX10" fmla="*/ 9151 w 10092"/>
              <a:gd name="connsiteY10" fmla="*/ 10066 h 10158"/>
              <a:gd name="connsiteX0" fmla="*/ 9151 w 10092"/>
              <a:gd name="connsiteY0" fmla="*/ 10066 h 10158"/>
              <a:gd name="connsiteX1" fmla="*/ 9143 w 10092"/>
              <a:gd name="connsiteY1" fmla="*/ 9872 h 10158"/>
              <a:gd name="connsiteX2" fmla="*/ 9932 w 10092"/>
              <a:gd name="connsiteY2" fmla="*/ 8695 h 10158"/>
              <a:gd name="connsiteX3" fmla="*/ 10092 w 10092"/>
              <a:gd name="connsiteY3" fmla="*/ 8708 h 10158"/>
              <a:gd name="connsiteX4" fmla="*/ 9538 w 10092"/>
              <a:gd name="connsiteY4" fmla="*/ 918 h 10158"/>
              <a:gd name="connsiteX5" fmla="*/ 9522 w 10092"/>
              <a:gd name="connsiteY5" fmla="*/ 113 h 10158"/>
              <a:gd name="connsiteX6" fmla="*/ 521 w 10092"/>
              <a:gd name="connsiteY6" fmla="*/ 108 h 10158"/>
              <a:gd name="connsiteX7" fmla="*/ 0 w 10092"/>
              <a:gd name="connsiteY7" fmla="*/ 882 h 10158"/>
              <a:gd name="connsiteX8" fmla="*/ 1 w 10092"/>
              <a:gd name="connsiteY8" fmla="*/ 9360 h 10158"/>
              <a:gd name="connsiteX9" fmla="*/ 556 w 10092"/>
              <a:gd name="connsiteY9" fmla="*/ 10158 h 10158"/>
              <a:gd name="connsiteX10" fmla="*/ 9151 w 10092"/>
              <a:gd name="connsiteY10" fmla="*/ 10066 h 10158"/>
              <a:gd name="connsiteX0" fmla="*/ 9151 w 10160"/>
              <a:gd name="connsiteY0" fmla="*/ 10066 h 10158"/>
              <a:gd name="connsiteX1" fmla="*/ 9143 w 10160"/>
              <a:gd name="connsiteY1" fmla="*/ 9872 h 10158"/>
              <a:gd name="connsiteX2" fmla="*/ 9932 w 10160"/>
              <a:gd name="connsiteY2" fmla="*/ 8695 h 10158"/>
              <a:gd name="connsiteX3" fmla="*/ 10092 w 10160"/>
              <a:gd name="connsiteY3" fmla="*/ 8708 h 10158"/>
              <a:gd name="connsiteX4" fmla="*/ 10081 w 10160"/>
              <a:gd name="connsiteY4" fmla="*/ 911 h 10158"/>
              <a:gd name="connsiteX5" fmla="*/ 9522 w 10160"/>
              <a:gd name="connsiteY5" fmla="*/ 113 h 10158"/>
              <a:gd name="connsiteX6" fmla="*/ 521 w 10160"/>
              <a:gd name="connsiteY6" fmla="*/ 108 h 10158"/>
              <a:gd name="connsiteX7" fmla="*/ 0 w 10160"/>
              <a:gd name="connsiteY7" fmla="*/ 882 h 10158"/>
              <a:gd name="connsiteX8" fmla="*/ 1 w 10160"/>
              <a:gd name="connsiteY8" fmla="*/ 9360 h 10158"/>
              <a:gd name="connsiteX9" fmla="*/ 556 w 10160"/>
              <a:gd name="connsiteY9" fmla="*/ 10158 h 10158"/>
              <a:gd name="connsiteX10" fmla="*/ 9151 w 10160"/>
              <a:gd name="connsiteY10" fmla="*/ 10066 h 10158"/>
              <a:gd name="connsiteX0" fmla="*/ 9151 w 10160"/>
              <a:gd name="connsiteY0" fmla="*/ 10066 h 10158"/>
              <a:gd name="connsiteX1" fmla="*/ 9143 w 10160"/>
              <a:gd name="connsiteY1" fmla="*/ 9872 h 10158"/>
              <a:gd name="connsiteX2" fmla="*/ 9932 w 10160"/>
              <a:gd name="connsiteY2" fmla="*/ 8695 h 10158"/>
              <a:gd name="connsiteX3" fmla="*/ 10092 w 10160"/>
              <a:gd name="connsiteY3" fmla="*/ 8708 h 10158"/>
              <a:gd name="connsiteX4" fmla="*/ 10081 w 10160"/>
              <a:gd name="connsiteY4" fmla="*/ 911 h 10158"/>
              <a:gd name="connsiteX5" fmla="*/ 9522 w 10160"/>
              <a:gd name="connsiteY5" fmla="*/ 113 h 10158"/>
              <a:gd name="connsiteX6" fmla="*/ 521 w 10160"/>
              <a:gd name="connsiteY6" fmla="*/ 108 h 10158"/>
              <a:gd name="connsiteX7" fmla="*/ 0 w 10160"/>
              <a:gd name="connsiteY7" fmla="*/ 882 h 10158"/>
              <a:gd name="connsiteX8" fmla="*/ 1 w 10160"/>
              <a:gd name="connsiteY8" fmla="*/ 9360 h 10158"/>
              <a:gd name="connsiteX9" fmla="*/ 556 w 10160"/>
              <a:gd name="connsiteY9" fmla="*/ 10158 h 10158"/>
              <a:gd name="connsiteX10" fmla="*/ 9151 w 10160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10092 w 10171"/>
              <a:gd name="connsiteY2" fmla="*/ 8708 h 10158"/>
              <a:gd name="connsiteX3" fmla="*/ 10096 w 10171"/>
              <a:gd name="connsiteY3" fmla="*/ 939 h 10158"/>
              <a:gd name="connsiteX4" fmla="*/ 9522 w 10171"/>
              <a:gd name="connsiteY4" fmla="*/ 113 h 10158"/>
              <a:gd name="connsiteX5" fmla="*/ 521 w 10171"/>
              <a:gd name="connsiteY5" fmla="*/ 108 h 10158"/>
              <a:gd name="connsiteX6" fmla="*/ 0 w 10171"/>
              <a:gd name="connsiteY6" fmla="*/ 882 h 10158"/>
              <a:gd name="connsiteX7" fmla="*/ 1 w 10171"/>
              <a:gd name="connsiteY7" fmla="*/ 9360 h 10158"/>
              <a:gd name="connsiteX8" fmla="*/ 556 w 10171"/>
              <a:gd name="connsiteY8" fmla="*/ 10158 h 10158"/>
              <a:gd name="connsiteX9" fmla="*/ 9151 w 10171"/>
              <a:gd name="connsiteY9" fmla="*/ 10066 h 10158"/>
              <a:gd name="connsiteX0" fmla="*/ 9151 w 10171"/>
              <a:gd name="connsiteY0" fmla="*/ 10066 h 10158"/>
              <a:gd name="connsiteX1" fmla="*/ 10092 w 10171"/>
              <a:gd name="connsiteY1" fmla="*/ 8708 h 10158"/>
              <a:gd name="connsiteX2" fmla="*/ 10096 w 10171"/>
              <a:gd name="connsiteY2" fmla="*/ 939 h 10158"/>
              <a:gd name="connsiteX3" fmla="*/ 9522 w 10171"/>
              <a:gd name="connsiteY3" fmla="*/ 113 h 10158"/>
              <a:gd name="connsiteX4" fmla="*/ 521 w 10171"/>
              <a:gd name="connsiteY4" fmla="*/ 108 h 10158"/>
              <a:gd name="connsiteX5" fmla="*/ 0 w 10171"/>
              <a:gd name="connsiteY5" fmla="*/ 882 h 10158"/>
              <a:gd name="connsiteX6" fmla="*/ 1 w 10171"/>
              <a:gd name="connsiteY6" fmla="*/ 9360 h 10158"/>
              <a:gd name="connsiteX7" fmla="*/ 556 w 10171"/>
              <a:gd name="connsiteY7" fmla="*/ 10158 h 10158"/>
              <a:gd name="connsiteX8" fmla="*/ 9151 w 10171"/>
              <a:gd name="connsiteY8" fmla="*/ 10066 h 10158"/>
              <a:gd name="connsiteX0" fmla="*/ 9151 w 10169"/>
              <a:gd name="connsiteY0" fmla="*/ 10066 h 10186"/>
              <a:gd name="connsiteX1" fmla="*/ 10082 w 10169"/>
              <a:gd name="connsiteY1" fmla="*/ 9335 h 10186"/>
              <a:gd name="connsiteX2" fmla="*/ 10096 w 10169"/>
              <a:gd name="connsiteY2" fmla="*/ 939 h 10186"/>
              <a:gd name="connsiteX3" fmla="*/ 9522 w 10169"/>
              <a:gd name="connsiteY3" fmla="*/ 113 h 10186"/>
              <a:gd name="connsiteX4" fmla="*/ 521 w 10169"/>
              <a:gd name="connsiteY4" fmla="*/ 108 h 10186"/>
              <a:gd name="connsiteX5" fmla="*/ 0 w 10169"/>
              <a:gd name="connsiteY5" fmla="*/ 882 h 10186"/>
              <a:gd name="connsiteX6" fmla="*/ 1 w 10169"/>
              <a:gd name="connsiteY6" fmla="*/ 9360 h 10186"/>
              <a:gd name="connsiteX7" fmla="*/ 556 w 10169"/>
              <a:gd name="connsiteY7" fmla="*/ 10158 h 10186"/>
              <a:gd name="connsiteX8" fmla="*/ 9151 w 10169"/>
              <a:gd name="connsiteY8" fmla="*/ 10066 h 10186"/>
              <a:gd name="connsiteX0" fmla="*/ 9151 w 10169"/>
              <a:gd name="connsiteY0" fmla="*/ 10066 h 10158"/>
              <a:gd name="connsiteX1" fmla="*/ 10082 w 10169"/>
              <a:gd name="connsiteY1" fmla="*/ 9335 h 10158"/>
              <a:gd name="connsiteX2" fmla="*/ 10096 w 10169"/>
              <a:gd name="connsiteY2" fmla="*/ 939 h 10158"/>
              <a:gd name="connsiteX3" fmla="*/ 9522 w 10169"/>
              <a:gd name="connsiteY3" fmla="*/ 113 h 10158"/>
              <a:gd name="connsiteX4" fmla="*/ 521 w 10169"/>
              <a:gd name="connsiteY4" fmla="*/ 108 h 10158"/>
              <a:gd name="connsiteX5" fmla="*/ 0 w 10169"/>
              <a:gd name="connsiteY5" fmla="*/ 882 h 10158"/>
              <a:gd name="connsiteX6" fmla="*/ 1 w 10169"/>
              <a:gd name="connsiteY6" fmla="*/ 9360 h 10158"/>
              <a:gd name="connsiteX7" fmla="*/ 556 w 10169"/>
              <a:gd name="connsiteY7" fmla="*/ 10158 h 10158"/>
              <a:gd name="connsiteX8" fmla="*/ 9151 w 10169"/>
              <a:gd name="connsiteY8" fmla="*/ 10066 h 10158"/>
              <a:gd name="connsiteX0" fmla="*/ 9518 w 10241"/>
              <a:gd name="connsiteY0" fmla="*/ 10159 h 10159"/>
              <a:gd name="connsiteX1" fmla="*/ 10082 w 10241"/>
              <a:gd name="connsiteY1" fmla="*/ 9335 h 10159"/>
              <a:gd name="connsiteX2" fmla="*/ 10096 w 10241"/>
              <a:gd name="connsiteY2" fmla="*/ 939 h 10159"/>
              <a:gd name="connsiteX3" fmla="*/ 9522 w 10241"/>
              <a:gd name="connsiteY3" fmla="*/ 113 h 10159"/>
              <a:gd name="connsiteX4" fmla="*/ 521 w 10241"/>
              <a:gd name="connsiteY4" fmla="*/ 108 h 10159"/>
              <a:gd name="connsiteX5" fmla="*/ 0 w 10241"/>
              <a:gd name="connsiteY5" fmla="*/ 882 h 10159"/>
              <a:gd name="connsiteX6" fmla="*/ 1 w 10241"/>
              <a:gd name="connsiteY6" fmla="*/ 9360 h 10159"/>
              <a:gd name="connsiteX7" fmla="*/ 556 w 10241"/>
              <a:gd name="connsiteY7" fmla="*/ 10158 h 10159"/>
              <a:gd name="connsiteX8" fmla="*/ 9518 w 10241"/>
              <a:gd name="connsiteY8" fmla="*/ 10159 h 10159"/>
              <a:gd name="connsiteX0" fmla="*/ 9518 w 10169"/>
              <a:gd name="connsiteY0" fmla="*/ 10159 h 10159"/>
              <a:gd name="connsiteX1" fmla="*/ 10082 w 10169"/>
              <a:gd name="connsiteY1" fmla="*/ 9335 h 10159"/>
              <a:gd name="connsiteX2" fmla="*/ 10096 w 10169"/>
              <a:gd name="connsiteY2" fmla="*/ 939 h 10159"/>
              <a:gd name="connsiteX3" fmla="*/ 9522 w 10169"/>
              <a:gd name="connsiteY3" fmla="*/ 113 h 10159"/>
              <a:gd name="connsiteX4" fmla="*/ 521 w 10169"/>
              <a:gd name="connsiteY4" fmla="*/ 108 h 10159"/>
              <a:gd name="connsiteX5" fmla="*/ 0 w 10169"/>
              <a:gd name="connsiteY5" fmla="*/ 882 h 10159"/>
              <a:gd name="connsiteX6" fmla="*/ 1 w 10169"/>
              <a:gd name="connsiteY6" fmla="*/ 9360 h 10159"/>
              <a:gd name="connsiteX7" fmla="*/ 556 w 10169"/>
              <a:gd name="connsiteY7" fmla="*/ 10158 h 10159"/>
              <a:gd name="connsiteX8" fmla="*/ 9518 w 10169"/>
              <a:gd name="connsiteY8" fmla="*/ 10159 h 10159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70"/>
              <a:gd name="connsiteY0" fmla="*/ 10166 h 10166"/>
              <a:gd name="connsiteX1" fmla="*/ 10082 w 10170"/>
              <a:gd name="connsiteY1" fmla="*/ 9335 h 10166"/>
              <a:gd name="connsiteX2" fmla="*/ 10096 w 10170"/>
              <a:gd name="connsiteY2" fmla="*/ 939 h 10166"/>
              <a:gd name="connsiteX3" fmla="*/ 9522 w 10170"/>
              <a:gd name="connsiteY3" fmla="*/ 113 h 10166"/>
              <a:gd name="connsiteX4" fmla="*/ 521 w 10170"/>
              <a:gd name="connsiteY4" fmla="*/ 108 h 10166"/>
              <a:gd name="connsiteX5" fmla="*/ 0 w 10170"/>
              <a:gd name="connsiteY5" fmla="*/ 882 h 10166"/>
              <a:gd name="connsiteX6" fmla="*/ 1 w 10170"/>
              <a:gd name="connsiteY6" fmla="*/ 9360 h 10166"/>
              <a:gd name="connsiteX7" fmla="*/ 556 w 10170"/>
              <a:gd name="connsiteY7" fmla="*/ 10158 h 10166"/>
              <a:gd name="connsiteX8" fmla="*/ 9528 w 10170"/>
              <a:gd name="connsiteY8" fmla="*/ 10166 h 10166"/>
              <a:gd name="connsiteX0" fmla="*/ 9528 w 10096"/>
              <a:gd name="connsiteY0" fmla="*/ 10166 h 10166"/>
              <a:gd name="connsiteX1" fmla="*/ 10082 w 10096"/>
              <a:gd name="connsiteY1" fmla="*/ 9335 h 10166"/>
              <a:gd name="connsiteX2" fmla="*/ 10096 w 10096"/>
              <a:gd name="connsiteY2" fmla="*/ 939 h 10166"/>
              <a:gd name="connsiteX3" fmla="*/ 9522 w 10096"/>
              <a:gd name="connsiteY3" fmla="*/ 113 h 10166"/>
              <a:gd name="connsiteX4" fmla="*/ 521 w 10096"/>
              <a:gd name="connsiteY4" fmla="*/ 108 h 10166"/>
              <a:gd name="connsiteX5" fmla="*/ 0 w 10096"/>
              <a:gd name="connsiteY5" fmla="*/ 882 h 10166"/>
              <a:gd name="connsiteX6" fmla="*/ 1 w 10096"/>
              <a:gd name="connsiteY6" fmla="*/ 9360 h 10166"/>
              <a:gd name="connsiteX7" fmla="*/ 556 w 10096"/>
              <a:gd name="connsiteY7" fmla="*/ 10158 h 10166"/>
              <a:gd name="connsiteX8" fmla="*/ 9528 w 10096"/>
              <a:gd name="connsiteY8" fmla="*/ 10166 h 10166"/>
              <a:gd name="connsiteX0" fmla="*/ 9528 w 10096"/>
              <a:gd name="connsiteY0" fmla="*/ 10058 h 10058"/>
              <a:gd name="connsiteX1" fmla="*/ 10082 w 10096"/>
              <a:gd name="connsiteY1" fmla="*/ 9227 h 10058"/>
              <a:gd name="connsiteX2" fmla="*/ 10096 w 10096"/>
              <a:gd name="connsiteY2" fmla="*/ 831 h 10058"/>
              <a:gd name="connsiteX3" fmla="*/ 9522 w 10096"/>
              <a:gd name="connsiteY3" fmla="*/ 5 h 10058"/>
              <a:gd name="connsiteX4" fmla="*/ 521 w 10096"/>
              <a:gd name="connsiteY4" fmla="*/ 0 h 10058"/>
              <a:gd name="connsiteX5" fmla="*/ 0 w 10096"/>
              <a:gd name="connsiteY5" fmla="*/ 774 h 10058"/>
              <a:gd name="connsiteX6" fmla="*/ 1 w 10096"/>
              <a:gd name="connsiteY6" fmla="*/ 9252 h 10058"/>
              <a:gd name="connsiteX7" fmla="*/ 556 w 10096"/>
              <a:gd name="connsiteY7" fmla="*/ 10050 h 10058"/>
              <a:gd name="connsiteX8" fmla="*/ 9528 w 10096"/>
              <a:gd name="connsiteY8" fmla="*/ 10058 h 10058"/>
              <a:gd name="connsiteX0" fmla="*/ 9829 w 10397"/>
              <a:gd name="connsiteY0" fmla="*/ 10058 h 10058"/>
              <a:gd name="connsiteX1" fmla="*/ 10383 w 10397"/>
              <a:gd name="connsiteY1" fmla="*/ 9227 h 10058"/>
              <a:gd name="connsiteX2" fmla="*/ 10397 w 10397"/>
              <a:gd name="connsiteY2" fmla="*/ 831 h 10058"/>
              <a:gd name="connsiteX3" fmla="*/ 9823 w 10397"/>
              <a:gd name="connsiteY3" fmla="*/ 5 h 10058"/>
              <a:gd name="connsiteX4" fmla="*/ 822 w 10397"/>
              <a:gd name="connsiteY4" fmla="*/ 0 h 10058"/>
              <a:gd name="connsiteX5" fmla="*/ 0 w 10397"/>
              <a:gd name="connsiteY5" fmla="*/ 774 h 10058"/>
              <a:gd name="connsiteX6" fmla="*/ 302 w 10397"/>
              <a:gd name="connsiteY6" fmla="*/ 9252 h 10058"/>
              <a:gd name="connsiteX7" fmla="*/ 857 w 10397"/>
              <a:gd name="connsiteY7" fmla="*/ 10050 h 10058"/>
              <a:gd name="connsiteX8" fmla="*/ 9829 w 10397"/>
              <a:gd name="connsiteY8" fmla="*/ 10058 h 10058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02 w 10397"/>
              <a:gd name="connsiteY6" fmla="*/ 9447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4 w 10397"/>
              <a:gd name="connsiteY6" fmla="*/ 9544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4 w 10397"/>
              <a:gd name="connsiteY6" fmla="*/ 9544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440"/>
              <a:gd name="connsiteX1" fmla="*/ 10383 w 10397"/>
              <a:gd name="connsiteY1" fmla="*/ 9422 h 10440"/>
              <a:gd name="connsiteX2" fmla="*/ 10397 w 10397"/>
              <a:gd name="connsiteY2" fmla="*/ 1026 h 10440"/>
              <a:gd name="connsiteX3" fmla="*/ 9823 w 10397"/>
              <a:gd name="connsiteY3" fmla="*/ 200 h 10440"/>
              <a:gd name="connsiteX4" fmla="*/ 632 w 10397"/>
              <a:gd name="connsiteY4" fmla="*/ 0 h 10440"/>
              <a:gd name="connsiteX5" fmla="*/ 0 w 10397"/>
              <a:gd name="connsiteY5" fmla="*/ 969 h 10440"/>
              <a:gd name="connsiteX6" fmla="*/ 34 w 10397"/>
              <a:gd name="connsiteY6" fmla="*/ 9544 h 10440"/>
              <a:gd name="connsiteX7" fmla="*/ 612 w 10397"/>
              <a:gd name="connsiteY7" fmla="*/ 10440 h 10440"/>
              <a:gd name="connsiteX8" fmla="*/ 9829 w 10397"/>
              <a:gd name="connsiteY8" fmla="*/ 10253 h 10440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18 w 10397"/>
              <a:gd name="connsiteY0" fmla="*/ 10432 h 10432"/>
              <a:gd name="connsiteX1" fmla="*/ 10383 w 10397"/>
              <a:gd name="connsiteY1" fmla="*/ 9422 h 10432"/>
              <a:gd name="connsiteX2" fmla="*/ 10397 w 10397"/>
              <a:gd name="connsiteY2" fmla="*/ 1026 h 10432"/>
              <a:gd name="connsiteX3" fmla="*/ 9823 w 10397"/>
              <a:gd name="connsiteY3" fmla="*/ 200 h 10432"/>
              <a:gd name="connsiteX4" fmla="*/ 632 w 10397"/>
              <a:gd name="connsiteY4" fmla="*/ 0 h 10432"/>
              <a:gd name="connsiteX5" fmla="*/ 0 w 10397"/>
              <a:gd name="connsiteY5" fmla="*/ 969 h 10432"/>
              <a:gd name="connsiteX6" fmla="*/ 34 w 10397"/>
              <a:gd name="connsiteY6" fmla="*/ 9544 h 10432"/>
              <a:gd name="connsiteX7" fmla="*/ 679 w 10397"/>
              <a:gd name="connsiteY7" fmla="*/ 10424 h 10432"/>
              <a:gd name="connsiteX8" fmla="*/ 9818 w 10397"/>
              <a:gd name="connsiteY8" fmla="*/ 10432 h 1043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1086 h 10492"/>
              <a:gd name="connsiteX3" fmla="*/ 98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1086 h 10492"/>
              <a:gd name="connsiteX3" fmla="*/ 97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907 h 10492"/>
              <a:gd name="connsiteX3" fmla="*/ 97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472"/>
              <a:gd name="connsiteY0" fmla="*/ 10492 h 10492"/>
              <a:gd name="connsiteX1" fmla="*/ 10472 w 10472"/>
              <a:gd name="connsiteY1" fmla="*/ 9563 h 10492"/>
              <a:gd name="connsiteX2" fmla="*/ 10397 w 10472"/>
              <a:gd name="connsiteY2" fmla="*/ 907 h 10492"/>
              <a:gd name="connsiteX3" fmla="*/ 9701 w 10472"/>
              <a:gd name="connsiteY3" fmla="*/ 0 h 10492"/>
              <a:gd name="connsiteX4" fmla="*/ 632 w 10472"/>
              <a:gd name="connsiteY4" fmla="*/ 60 h 10492"/>
              <a:gd name="connsiteX5" fmla="*/ 0 w 10472"/>
              <a:gd name="connsiteY5" fmla="*/ 1029 h 10492"/>
              <a:gd name="connsiteX6" fmla="*/ 34 w 10472"/>
              <a:gd name="connsiteY6" fmla="*/ 9604 h 10492"/>
              <a:gd name="connsiteX7" fmla="*/ 679 w 10472"/>
              <a:gd name="connsiteY7" fmla="*/ 10484 h 10492"/>
              <a:gd name="connsiteX8" fmla="*/ 9818 w 10472"/>
              <a:gd name="connsiteY8" fmla="*/ 10492 h 10492"/>
              <a:gd name="connsiteX0" fmla="*/ 9818 w 10472"/>
              <a:gd name="connsiteY0" fmla="*/ 10492 h 10492"/>
              <a:gd name="connsiteX1" fmla="*/ 10472 w 10472"/>
              <a:gd name="connsiteY1" fmla="*/ 9563 h 10492"/>
              <a:gd name="connsiteX2" fmla="*/ 10397 w 10472"/>
              <a:gd name="connsiteY2" fmla="*/ 907 h 10492"/>
              <a:gd name="connsiteX3" fmla="*/ 9701 w 10472"/>
              <a:gd name="connsiteY3" fmla="*/ 0 h 10492"/>
              <a:gd name="connsiteX4" fmla="*/ 632 w 10472"/>
              <a:gd name="connsiteY4" fmla="*/ 60 h 10492"/>
              <a:gd name="connsiteX5" fmla="*/ 0 w 10472"/>
              <a:gd name="connsiteY5" fmla="*/ 1029 h 10492"/>
              <a:gd name="connsiteX6" fmla="*/ 34 w 10472"/>
              <a:gd name="connsiteY6" fmla="*/ 9604 h 10492"/>
              <a:gd name="connsiteX7" fmla="*/ 679 w 10472"/>
              <a:gd name="connsiteY7" fmla="*/ 10484 h 10492"/>
              <a:gd name="connsiteX8" fmla="*/ 9818 w 10472"/>
              <a:gd name="connsiteY8" fmla="*/ 10492 h 10492"/>
              <a:gd name="connsiteX0" fmla="*/ 9818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18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87 w 10439"/>
              <a:gd name="connsiteY4" fmla="*/ 31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95 w 10439"/>
              <a:gd name="connsiteY4" fmla="*/ 2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439" h="10492">
                <a:moveTo>
                  <a:pt x="9851" y="10492"/>
                </a:moveTo>
                <a:cubicBezTo>
                  <a:pt x="9772" y="9895"/>
                  <a:pt x="10126" y="9428"/>
                  <a:pt x="10439" y="9531"/>
                </a:cubicBezTo>
                <a:cubicBezTo>
                  <a:pt x="10444" y="6732"/>
                  <a:pt x="10392" y="3690"/>
                  <a:pt x="10397" y="891"/>
                </a:cubicBezTo>
                <a:cubicBezTo>
                  <a:pt x="10076" y="887"/>
                  <a:pt x="9702" y="453"/>
                  <a:pt x="9701" y="0"/>
                </a:cubicBezTo>
                <a:lnTo>
                  <a:pt x="695" y="2"/>
                </a:lnTo>
                <a:cubicBezTo>
                  <a:pt x="702" y="501"/>
                  <a:pt x="529" y="1058"/>
                  <a:pt x="0" y="1029"/>
                </a:cubicBezTo>
                <a:cubicBezTo>
                  <a:pt x="11" y="3887"/>
                  <a:pt x="23" y="6746"/>
                  <a:pt x="34" y="9604"/>
                </a:cubicBezTo>
                <a:cubicBezTo>
                  <a:pt x="339" y="9463"/>
                  <a:pt x="751" y="9896"/>
                  <a:pt x="679" y="10484"/>
                </a:cubicBezTo>
                <a:lnTo>
                  <a:pt x="9851" y="1049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5"/>
          <p:cNvSpPr>
            <a:spLocks/>
          </p:cNvSpPr>
          <p:nvPr/>
        </p:nvSpPr>
        <p:spPr bwMode="auto">
          <a:custGeom>
            <a:avLst/>
            <a:gdLst>
              <a:gd name="T0" fmla="*/ 1021 w 1127"/>
              <a:gd name="T1" fmla="*/ 771 h 773"/>
              <a:gd name="T2" fmla="*/ 1020 w 1127"/>
              <a:gd name="T3" fmla="*/ 756 h 773"/>
              <a:gd name="T4" fmla="*/ 1109 w 1127"/>
              <a:gd name="T5" fmla="*/ 665 h 773"/>
              <a:gd name="T6" fmla="*/ 1127 w 1127"/>
              <a:gd name="T7" fmla="*/ 666 h 773"/>
              <a:gd name="T8" fmla="*/ 1117 w 1127"/>
              <a:gd name="T9" fmla="*/ 108 h 773"/>
              <a:gd name="T10" fmla="*/ 1101 w 1127"/>
              <a:gd name="T11" fmla="*/ 109 h 773"/>
              <a:gd name="T12" fmla="*/ 1006 w 1127"/>
              <a:gd name="T13" fmla="*/ 10 h 773"/>
              <a:gd name="T14" fmla="*/ 1006 w 1127"/>
              <a:gd name="T15" fmla="*/ 0 h 773"/>
              <a:gd name="T16" fmla="*/ 92 w 1127"/>
              <a:gd name="T17" fmla="*/ 3 h 773"/>
              <a:gd name="T18" fmla="*/ 95 w 1127"/>
              <a:gd name="T19" fmla="*/ 28 h 773"/>
              <a:gd name="T20" fmla="*/ 5 w 1127"/>
              <a:gd name="T21" fmla="*/ 119 h 773"/>
              <a:gd name="T22" fmla="*/ 0 w 1127"/>
              <a:gd name="T23" fmla="*/ 119 h 773"/>
              <a:gd name="T24" fmla="*/ 6 w 1127"/>
              <a:gd name="T25" fmla="*/ 675 h 773"/>
              <a:gd name="T26" fmla="*/ 24 w 1127"/>
              <a:gd name="T27" fmla="*/ 673 h 773"/>
              <a:gd name="T28" fmla="*/ 119 w 1127"/>
              <a:gd name="T29" fmla="*/ 765 h 773"/>
              <a:gd name="T30" fmla="*/ 119 w 1127"/>
              <a:gd name="T31" fmla="*/ 773 h 773"/>
              <a:gd name="T32" fmla="*/ 1021 w 1127"/>
              <a:gd name="T33" fmla="*/ 771 h 773"/>
              <a:gd name="connsiteX0" fmla="*/ 9133 w 10074"/>
              <a:gd name="connsiteY0" fmla="*/ 10050 h 10076"/>
              <a:gd name="connsiteX1" fmla="*/ 9125 w 10074"/>
              <a:gd name="connsiteY1" fmla="*/ 9856 h 10076"/>
              <a:gd name="connsiteX2" fmla="*/ 9914 w 10074"/>
              <a:gd name="connsiteY2" fmla="*/ 8679 h 10076"/>
              <a:gd name="connsiteX3" fmla="*/ 10074 w 10074"/>
              <a:gd name="connsiteY3" fmla="*/ 8692 h 10076"/>
              <a:gd name="connsiteX4" fmla="*/ 9985 w 10074"/>
              <a:gd name="connsiteY4" fmla="*/ 1473 h 10076"/>
              <a:gd name="connsiteX5" fmla="*/ 9843 w 10074"/>
              <a:gd name="connsiteY5" fmla="*/ 1486 h 10076"/>
              <a:gd name="connsiteX6" fmla="*/ 9000 w 10074"/>
              <a:gd name="connsiteY6" fmla="*/ 205 h 10076"/>
              <a:gd name="connsiteX7" fmla="*/ 9000 w 10074"/>
              <a:gd name="connsiteY7" fmla="*/ 76 h 10076"/>
              <a:gd name="connsiteX8" fmla="*/ 890 w 10074"/>
              <a:gd name="connsiteY8" fmla="*/ 115 h 10076"/>
              <a:gd name="connsiteX9" fmla="*/ 118 w 10074"/>
              <a:gd name="connsiteY9" fmla="*/ 1615 h 10076"/>
              <a:gd name="connsiteX10" fmla="*/ 74 w 10074"/>
              <a:gd name="connsiteY10" fmla="*/ 1615 h 10076"/>
              <a:gd name="connsiteX11" fmla="*/ 127 w 10074"/>
              <a:gd name="connsiteY11" fmla="*/ 8808 h 10076"/>
              <a:gd name="connsiteX12" fmla="*/ 287 w 10074"/>
              <a:gd name="connsiteY12" fmla="*/ 8782 h 10076"/>
              <a:gd name="connsiteX13" fmla="*/ 1130 w 10074"/>
              <a:gd name="connsiteY13" fmla="*/ 9973 h 10076"/>
              <a:gd name="connsiteX14" fmla="*/ 1130 w 10074"/>
              <a:gd name="connsiteY14" fmla="*/ 10076 h 10076"/>
              <a:gd name="connsiteX15" fmla="*/ 9133 w 10074"/>
              <a:gd name="connsiteY15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290 w 10077"/>
              <a:gd name="connsiteY11" fmla="*/ 8782 h 10076"/>
              <a:gd name="connsiteX12" fmla="*/ 1133 w 10077"/>
              <a:gd name="connsiteY12" fmla="*/ 9973 h 10076"/>
              <a:gd name="connsiteX13" fmla="*/ 1133 w 10077"/>
              <a:gd name="connsiteY13" fmla="*/ 10076 h 10076"/>
              <a:gd name="connsiteX14" fmla="*/ 9136 w 10077"/>
              <a:gd name="connsiteY14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1133 w 10077"/>
              <a:gd name="connsiteY11" fmla="*/ 9973 h 10076"/>
              <a:gd name="connsiteX12" fmla="*/ 1133 w 10077"/>
              <a:gd name="connsiteY12" fmla="*/ 10076 h 10076"/>
              <a:gd name="connsiteX13" fmla="*/ 9136 w 10077"/>
              <a:gd name="connsiteY13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1133 w 10077"/>
              <a:gd name="connsiteY11" fmla="*/ 10076 h 10076"/>
              <a:gd name="connsiteX12" fmla="*/ 9136 w 10077"/>
              <a:gd name="connsiteY12" fmla="*/ 10050 h 10076"/>
              <a:gd name="connsiteX0" fmla="*/ 9181 w 10122"/>
              <a:gd name="connsiteY0" fmla="*/ 10017 h 10043"/>
              <a:gd name="connsiteX1" fmla="*/ 9173 w 10122"/>
              <a:gd name="connsiteY1" fmla="*/ 9823 h 10043"/>
              <a:gd name="connsiteX2" fmla="*/ 9962 w 10122"/>
              <a:gd name="connsiteY2" fmla="*/ 8646 h 10043"/>
              <a:gd name="connsiteX3" fmla="*/ 10122 w 10122"/>
              <a:gd name="connsiteY3" fmla="*/ 8659 h 10043"/>
              <a:gd name="connsiteX4" fmla="*/ 10033 w 10122"/>
              <a:gd name="connsiteY4" fmla="*/ 1440 h 10043"/>
              <a:gd name="connsiteX5" fmla="*/ 9891 w 10122"/>
              <a:gd name="connsiteY5" fmla="*/ 1453 h 10043"/>
              <a:gd name="connsiteX6" fmla="*/ 9048 w 10122"/>
              <a:gd name="connsiteY6" fmla="*/ 172 h 10043"/>
              <a:gd name="connsiteX7" fmla="*/ 9048 w 10122"/>
              <a:gd name="connsiteY7" fmla="*/ 43 h 10043"/>
              <a:gd name="connsiteX8" fmla="*/ 938 w 10122"/>
              <a:gd name="connsiteY8" fmla="*/ 82 h 10043"/>
              <a:gd name="connsiteX9" fmla="*/ 87 w 10122"/>
              <a:gd name="connsiteY9" fmla="*/ 1121 h 10043"/>
              <a:gd name="connsiteX10" fmla="*/ 175 w 10122"/>
              <a:gd name="connsiteY10" fmla="*/ 8775 h 10043"/>
              <a:gd name="connsiteX11" fmla="*/ 1178 w 10122"/>
              <a:gd name="connsiteY11" fmla="*/ 10043 h 10043"/>
              <a:gd name="connsiteX12" fmla="*/ 9181 w 10122"/>
              <a:gd name="connsiteY12" fmla="*/ 10017 h 10043"/>
              <a:gd name="connsiteX0" fmla="*/ 9655 w 10596"/>
              <a:gd name="connsiteY0" fmla="*/ 10017 h 10043"/>
              <a:gd name="connsiteX1" fmla="*/ 9647 w 10596"/>
              <a:gd name="connsiteY1" fmla="*/ 9823 h 10043"/>
              <a:gd name="connsiteX2" fmla="*/ 10436 w 10596"/>
              <a:gd name="connsiteY2" fmla="*/ 8646 h 10043"/>
              <a:gd name="connsiteX3" fmla="*/ 10596 w 10596"/>
              <a:gd name="connsiteY3" fmla="*/ 8659 h 10043"/>
              <a:gd name="connsiteX4" fmla="*/ 10507 w 10596"/>
              <a:gd name="connsiteY4" fmla="*/ 1440 h 10043"/>
              <a:gd name="connsiteX5" fmla="*/ 10365 w 10596"/>
              <a:gd name="connsiteY5" fmla="*/ 1453 h 10043"/>
              <a:gd name="connsiteX6" fmla="*/ 9522 w 10596"/>
              <a:gd name="connsiteY6" fmla="*/ 172 h 10043"/>
              <a:gd name="connsiteX7" fmla="*/ 9522 w 10596"/>
              <a:gd name="connsiteY7" fmla="*/ 43 h 10043"/>
              <a:gd name="connsiteX8" fmla="*/ 1412 w 10596"/>
              <a:gd name="connsiteY8" fmla="*/ 82 h 10043"/>
              <a:gd name="connsiteX9" fmla="*/ 561 w 10596"/>
              <a:gd name="connsiteY9" fmla="*/ 1121 h 10043"/>
              <a:gd name="connsiteX10" fmla="*/ 649 w 10596"/>
              <a:gd name="connsiteY10" fmla="*/ 8775 h 10043"/>
              <a:gd name="connsiteX11" fmla="*/ 1652 w 10596"/>
              <a:gd name="connsiteY11" fmla="*/ 10043 h 10043"/>
              <a:gd name="connsiteX12" fmla="*/ 9655 w 10596"/>
              <a:gd name="connsiteY12" fmla="*/ 10017 h 10043"/>
              <a:gd name="connsiteX0" fmla="*/ 9655 w 10596"/>
              <a:gd name="connsiteY0" fmla="*/ 10017 h 10043"/>
              <a:gd name="connsiteX1" fmla="*/ 9647 w 10596"/>
              <a:gd name="connsiteY1" fmla="*/ 9823 h 10043"/>
              <a:gd name="connsiteX2" fmla="*/ 10436 w 10596"/>
              <a:gd name="connsiteY2" fmla="*/ 8646 h 10043"/>
              <a:gd name="connsiteX3" fmla="*/ 10596 w 10596"/>
              <a:gd name="connsiteY3" fmla="*/ 8659 h 10043"/>
              <a:gd name="connsiteX4" fmla="*/ 10507 w 10596"/>
              <a:gd name="connsiteY4" fmla="*/ 1440 h 10043"/>
              <a:gd name="connsiteX5" fmla="*/ 10365 w 10596"/>
              <a:gd name="connsiteY5" fmla="*/ 1453 h 10043"/>
              <a:gd name="connsiteX6" fmla="*/ 9522 w 10596"/>
              <a:gd name="connsiteY6" fmla="*/ 172 h 10043"/>
              <a:gd name="connsiteX7" fmla="*/ 9522 w 10596"/>
              <a:gd name="connsiteY7" fmla="*/ 43 h 10043"/>
              <a:gd name="connsiteX8" fmla="*/ 1412 w 10596"/>
              <a:gd name="connsiteY8" fmla="*/ 82 h 10043"/>
              <a:gd name="connsiteX9" fmla="*/ 561 w 10596"/>
              <a:gd name="connsiteY9" fmla="*/ 1121 h 10043"/>
              <a:gd name="connsiteX10" fmla="*/ 649 w 10596"/>
              <a:gd name="connsiteY10" fmla="*/ 8775 h 10043"/>
              <a:gd name="connsiteX11" fmla="*/ 1652 w 10596"/>
              <a:gd name="connsiteY11" fmla="*/ 10043 h 10043"/>
              <a:gd name="connsiteX12" fmla="*/ 9655 w 10596"/>
              <a:gd name="connsiteY12" fmla="*/ 10017 h 10043"/>
              <a:gd name="connsiteX0" fmla="*/ 9131 w 10072"/>
              <a:gd name="connsiteY0" fmla="*/ 10017 h 10043"/>
              <a:gd name="connsiteX1" fmla="*/ 9123 w 10072"/>
              <a:gd name="connsiteY1" fmla="*/ 9823 h 10043"/>
              <a:gd name="connsiteX2" fmla="*/ 9912 w 10072"/>
              <a:gd name="connsiteY2" fmla="*/ 8646 h 10043"/>
              <a:gd name="connsiteX3" fmla="*/ 10072 w 10072"/>
              <a:gd name="connsiteY3" fmla="*/ 8659 h 10043"/>
              <a:gd name="connsiteX4" fmla="*/ 9983 w 10072"/>
              <a:gd name="connsiteY4" fmla="*/ 1440 h 10043"/>
              <a:gd name="connsiteX5" fmla="*/ 9841 w 10072"/>
              <a:gd name="connsiteY5" fmla="*/ 1453 h 10043"/>
              <a:gd name="connsiteX6" fmla="*/ 8998 w 10072"/>
              <a:gd name="connsiteY6" fmla="*/ 172 h 10043"/>
              <a:gd name="connsiteX7" fmla="*/ 8998 w 10072"/>
              <a:gd name="connsiteY7" fmla="*/ 43 h 10043"/>
              <a:gd name="connsiteX8" fmla="*/ 888 w 10072"/>
              <a:gd name="connsiteY8" fmla="*/ 82 h 10043"/>
              <a:gd name="connsiteX9" fmla="*/ 37 w 10072"/>
              <a:gd name="connsiteY9" fmla="*/ 1121 h 10043"/>
              <a:gd name="connsiteX10" fmla="*/ 125 w 10072"/>
              <a:gd name="connsiteY10" fmla="*/ 8775 h 10043"/>
              <a:gd name="connsiteX11" fmla="*/ 1128 w 10072"/>
              <a:gd name="connsiteY11" fmla="*/ 10043 h 10043"/>
              <a:gd name="connsiteX12" fmla="*/ 9131 w 10072"/>
              <a:gd name="connsiteY12" fmla="*/ 10017 h 10043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888 w 10072"/>
              <a:gd name="connsiteY8" fmla="*/ 39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888 w 10072"/>
              <a:gd name="connsiteY8" fmla="*/ 39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381 w 10072"/>
              <a:gd name="connsiteY8" fmla="*/ 108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216 w 10157"/>
              <a:gd name="connsiteY0" fmla="*/ 9974 h 10000"/>
              <a:gd name="connsiteX1" fmla="*/ 9208 w 10157"/>
              <a:gd name="connsiteY1" fmla="*/ 9780 h 10000"/>
              <a:gd name="connsiteX2" fmla="*/ 9997 w 10157"/>
              <a:gd name="connsiteY2" fmla="*/ 8603 h 10000"/>
              <a:gd name="connsiteX3" fmla="*/ 10157 w 10157"/>
              <a:gd name="connsiteY3" fmla="*/ 8616 h 10000"/>
              <a:gd name="connsiteX4" fmla="*/ 10068 w 10157"/>
              <a:gd name="connsiteY4" fmla="*/ 1397 h 10000"/>
              <a:gd name="connsiteX5" fmla="*/ 9926 w 10157"/>
              <a:gd name="connsiteY5" fmla="*/ 1410 h 10000"/>
              <a:gd name="connsiteX6" fmla="*/ 9083 w 10157"/>
              <a:gd name="connsiteY6" fmla="*/ 129 h 10000"/>
              <a:gd name="connsiteX7" fmla="*/ 9083 w 10157"/>
              <a:gd name="connsiteY7" fmla="*/ 0 h 10000"/>
              <a:gd name="connsiteX8" fmla="*/ 466 w 10157"/>
              <a:gd name="connsiteY8" fmla="*/ 108 h 10000"/>
              <a:gd name="connsiteX9" fmla="*/ 11 w 10157"/>
              <a:gd name="connsiteY9" fmla="*/ 778 h 10000"/>
              <a:gd name="connsiteX10" fmla="*/ 210 w 10157"/>
              <a:gd name="connsiteY10" fmla="*/ 8732 h 10000"/>
              <a:gd name="connsiteX11" fmla="*/ 1213 w 10157"/>
              <a:gd name="connsiteY11" fmla="*/ 10000 h 10000"/>
              <a:gd name="connsiteX12" fmla="*/ 9216 w 10157"/>
              <a:gd name="connsiteY12" fmla="*/ 9974 h 10000"/>
              <a:gd name="connsiteX0" fmla="*/ 9216 w 10157"/>
              <a:gd name="connsiteY0" fmla="*/ 9974 h 10000"/>
              <a:gd name="connsiteX1" fmla="*/ 9208 w 10157"/>
              <a:gd name="connsiteY1" fmla="*/ 9780 h 10000"/>
              <a:gd name="connsiteX2" fmla="*/ 9997 w 10157"/>
              <a:gd name="connsiteY2" fmla="*/ 8603 h 10000"/>
              <a:gd name="connsiteX3" fmla="*/ 10157 w 10157"/>
              <a:gd name="connsiteY3" fmla="*/ 8616 h 10000"/>
              <a:gd name="connsiteX4" fmla="*/ 10068 w 10157"/>
              <a:gd name="connsiteY4" fmla="*/ 1397 h 10000"/>
              <a:gd name="connsiteX5" fmla="*/ 9926 w 10157"/>
              <a:gd name="connsiteY5" fmla="*/ 1410 h 10000"/>
              <a:gd name="connsiteX6" fmla="*/ 9083 w 10157"/>
              <a:gd name="connsiteY6" fmla="*/ 129 h 10000"/>
              <a:gd name="connsiteX7" fmla="*/ 9083 w 10157"/>
              <a:gd name="connsiteY7" fmla="*/ 0 h 10000"/>
              <a:gd name="connsiteX8" fmla="*/ 466 w 10157"/>
              <a:gd name="connsiteY8" fmla="*/ 108 h 10000"/>
              <a:gd name="connsiteX9" fmla="*/ 11 w 10157"/>
              <a:gd name="connsiteY9" fmla="*/ 778 h 10000"/>
              <a:gd name="connsiteX10" fmla="*/ 210 w 10157"/>
              <a:gd name="connsiteY10" fmla="*/ 8732 h 10000"/>
              <a:gd name="connsiteX11" fmla="*/ 1213 w 10157"/>
              <a:gd name="connsiteY11" fmla="*/ 10000 h 10000"/>
              <a:gd name="connsiteX12" fmla="*/ 9216 w 10157"/>
              <a:gd name="connsiteY12" fmla="*/ 9974 h 10000"/>
              <a:gd name="connsiteX0" fmla="*/ 9216 w 10157"/>
              <a:gd name="connsiteY0" fmla="*/ 9987 h 10013"/>
              <a:gd name="connsiteX1" fmla="*/ 9208 w 10157"/>
              <a:gd name="connsiteY1" fmla="*/ 9793 h 10013"/>
              <a:gd name="connsiteX2" fmla="*/ 9997 w 10157"/>
              <a:gd name="connsiteY2" fmla="*/ 8616 h 10013"/>
              <a:gd name="connsiteX3" fmla="*/ 10157 w 10157"/>
              <a:gd name="connsiteY3" fmla="*/ 8629 h 10013"/>
              <a:gd name="connsiteX4" fmla="*/ 10068 w 10157"/>
              <a:gd name="connsiteY4" fmla="*/ 1410 h 10013"/>
              <a:gd name="connsiteX5" fmla="*/ 9926 w 10157"/>
              <a:gd name="connsiteY5" fmla="*/ 1423 h 10013"/>
              <a:gd name="connsiteX6" fmla="*/ 9083 w 10157"/>
              <a:gd name="connsiteY6" fmla="*/ 142 h 10013"/>
              <a:gd name="connsiteX7" fmla="*/ 9083 w 10157"/>
              <a:gd name="connsiteY7" fmla="*/ 13 h 10013"/>
              <a:gd name="connsiteX8" fmla="*/ 466 w 10157"/>
              <a:gd name="connsiteY8" fmla="*/ 29 h 10013"/>
              <a:gd name="connsiteX9" fmla="*/ 11 w 10157"/>
              <a:gd name="connsiteY9" fmla="*/ 791 h 10013"/>
              <a:gd name="connsiteX10" fmla="*/ 210 w 10157"/>
              <a:gd name="connsiteY10" fmla="*/ 8745 h 10013"/>
              <a:gd name="connsiteX11" fmla="*/ 1213 w 10157"/>
              <a:gd name="connsiteY11" fmla="*/ 10013 h 10013"/>
              <a:gd name="connsiteX12" fmla="*/ 9216 w 10157"/>
              <a:gd name="connsiteY12" fmla="*/ 9987 h 10013"/>
              <a:gd name="connsiteX0" fmla="*/ 9164 w 10105"/>
              <a:gd name="connsiteY0" fmla="*/ 9987 h 10013"/>
              <a:gd name="connsiteX1" fmla="*/ 9156 w 10105"/>
              <a:gd name="connsiteY1" fmla="*/ 9793 h 10013"/>
              <a:gd name="connsiteX2" fmla="*/ 9945 w 10105"/>
              <a:gd name="connsiteY2" fmla="*/ 8616 h 10013"/>
              <a:gd name="connsiteX3" fmla="*/ 10105 w 10105"/>
              <a:gd name="connsiteY3" fmla="*/ 8629 h 10013"/>
              <a:gd name="connsiteX4" fmla="*/ 10016 w 10105"/>
              <a:gd name="connsiteY4" fmla="*/ 1410 h 10013"/>
              <a:gd name="connsiteX5" fmla="*/ 9874 w 10105"/>
              <a:gd name="connsiteY5" fmla="*/ 1423 h 10013"/>
              <a:gd name="connsiteX6" fmla="*/ 9031 w 10105"/>
              <a:gd name="connsiteY6" fmla="*/ 142 h 10013"/>
              <a:gd name="connsiteX7" fmla="*/ 9031 w 10105"/>
              <a:gd name="connsiteY7" fmla="*/ 13 h 10013"/>
              <a:gd name="connsiteX8" fmla="*/ 414 w 10105"/>
              <a:gd name="connsiteY8" fmla="*/ 29 h 10013"/>
              <a:gd name="connsiteX9" fmla="*/ 22 w 10105"/>
              <a:gd name="connsiteY9" fmla="*/ 629 h 10013"/>
              <a:gd name="connsiteX10" fmla="*/ 158 w 10105"/>
              <a:gd name="connsiteY10" fmla="*/ 8745 h 10013"/>
              <a:gd name="connsiteX11" fmla="*/ 1161 w 10105"/>
              <a:gd name="connsiteY11" fmla="*/ 10013 h 10013"/>
              <a:gd name="connsiteX12" fmla="*/ 9164 w 10105"/>
              <a:gd name="connsiteY12" fmla="*/ 9987 h 10013"/>
              <a:gd name="connsiteX0" fmla="*/ 9164 w 10105"/>
              <a:gd name="connsiteY0" fmla="*/ 9987 h 10013"/>
              <a:gd name="connsiteX1" fmla="*/ 9156 w 10105"/>
              <a:gd name="connsiteY1" fmla="*/ 9793 h 10013"/>
              <a:gd name="connsiteX2" fmla="*/ 9945 w 10105"/>
              <a:gd name="connsiteY2" fmla="*/ 8616 h 10013"/>
              <a:gd name="connsiteX3" fmla="*/ 10105 w 10105"/>
              <a:gd name="connsiteY3" fmla="*/ 8629 h 10013"/>
              <a:gd name="connsiteX4" fmla="*/ 10016 w 10105"/>
              <a:gd name="connsiteY4" fmla="*/ 1410 h 10013"/>
              <a:gd name="connsiteX5" fmla="*/ 9874 w 10105"/>
              <a:gd name="connsiteY5" fmla="*/ 1423 h 10013"/>
              <a:gd name="connsiteX6" fmla="*/ 9031 w 10105"/>
              <a:gd name="connsiteY6" fmla="*/ 142 h 10013"/>
              <a:gd name="connsiteX7" fmla="*/ 9031 w 10105"/>
              <a:gd name="connsiteY7" fmla="*/ 13 h 10013"/>
              <a:gd name="connsiteX8" fmla="*/ 414 w 10105"/>
              <a:gd name="connsiteY8" fmla="*/ 29 h 10013"/>
              <a:gd name="connsiteX9" fmla="*/ 22 w 10105"/>
              <a:gd name="connsiteY9" fmla="*/ 629 h 10013"/>
              <a:gd name="connsiteX10" fmla="*/ 158 w 10105"/>
              <a:gd name="connsiteY10" fmla="*/ 8745 h 10013"/>
              <a:gd name="connsiteX11" fmla="*/ 1161 w 10105"/>
              <a:gd name="connsiteY11" fmla="*/ 10013 h 10013"/>
              <a:gd name="connsiteX12" fmla="*/ 9164 w 10105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243 w 10184"/>
              <a:gd name="connsiteY0" fmla="*/ 9987 h 10134"/>
              <a:gd name="connsiteX1" fmla="*/ 9235 w 10184"/>
              <a:gd name="connsiteY1" fmla="*/ 9793 h 10134"/>
              <a:gd name="connsiteX2" fmla="*/ 10024 w 10184"/>
              <a:gd name="connsiteY2" fmla="*/ 8616 h 10134"/>
              <a:gd name="connsiteX3" fmla="*/ 10184 w 10184"/>
              <a:gd name="connsiteY3" fmla="*/ 8629 h 10134"/>
              <a:gd name="connsiteX4" fmla="*/ 10095 w 10184"/>
              <a:gd name="connsiteY4" fmla="*/ 1410 h 10134"/>
              <a:gd name="connsiteX5" fmla="*/ 9953 w 10184"/>
              <a:gd name="connsiteY5" fmla="*/ 1423 h 10134"/>
              <a:gd name="connsiteX6" fmla="*/ 9110 w 10184"/>
              <a:gd name="connsiteY6" fmla="*/ 142 h 10134"/>
              <a:gd name="connsiteX7" fmla="*/ 9110 w 10184"/>
              <a:gd name="connsiteY7" fmla="*/ 13 h 10134"/>
              <a:gd name="connsiteX8" fmla="*/ 613 w 10184"/>
              <a:gd name="connsiteY8" fmla="*/ 29 h 10134"/>
              <a:gd name="connsiteX9" fmla="*/ 92 w 10184"/>
              <a:gd name="connsiteY9" fmla="*/ 803 h 10134"/>
              <a:gd name="connsiteX10" fmla="*/ 93 w 10184"/>
              <a:gd name="connsiteY10" fmla="*/ 9253 h 10134"/>
              <a:gd name="connsiteX11" fmla="*/ 1240 w 10184"/>
              <a:gd name="connsiteY11" fmla="*/ 10013 h 10134"/>
              <a:gd name="connsiteX12" fmla="*/ 9243 w 10184"/>
              <a:gd name="connsiteY12" fmla="*/ 9987 h 10134"/>
              <a:gd name="connsiteX0" fmla="*/ 9243 w 10184"/>
              <a:gd name="connsiteY0" fmla="*/ 9987 h 10134"/>
              <a:gd name="connsiteX1" fmla="*/ 9235 w 10184"/>
              <a:gd name="connsiteY1" fmla="*/ 9793 h 10134"/>
              <a:gd name="connsiteX2" fmla="*/ 10024 w 10184"/>
              <a:gd name="connsiteY2" fmla="*/ 8616 h 10134"/>
              <a:gd name="connsiteX3" fmla="*/ 10184 w 10184"/>
              <a:gd name="connsiteY3" fmla="*/ 8629 h 10134"/>
              <a:gd name="connsiteX4" fmla="*/ 10095 w 10184"/>
              <a:gd name="connsiteY4" fmla="*/ 1410 h 10134"/>
              <a:gd name="connsiteX5" fmla="*/ 9953 w 10184"/>
              <a:gd name="connsiteY5" fmla="*/ 1423 h 10134"/>
              <a:gd name="connsiteX6" fmla="*/ 9110 w 10184"/>
              <a:gd name="connsiteY6" fmla="*/ 142 h 10134"/>
              <a:gd name="connsiteX7" fmla="*/ 9110 w 10184"/>
              <a:gd name="connsiteY7" fmla="*/ 13 h 10134"/>
              <a:gd name="connsiteX8" fmla="*/ 613 w 10184"/>
              <a:gd name="connsiteY8" fmla="*/ 29 h 10134"/>
              <a:gd name="connsiteX9" fmla="*/ 92 w 10184"/>
              <a:gd name="connsiteY9" fmla="*/ 803 h 10134"/>
              <a:gd name="connsiteX10" fmla="*/ 93 w 10184"/>
              <a:gd name="connsiteY10" fmla="*/ 9253 h 10134"/>
              <a:gd name="connsiteX11" fmla="*/ 1240 w 10184"/>
              <a:gd name="connsiteY11" fmla="*/ 10013 h 10134"/>
              <a:gd name="connsiteX12" fmla="*/ 9243 w 10184"/>
              <a:gd name="connsiteY12" fmla="*/ 9987 h 10134"/>
              <a:gd name="connsiteX0" fmla="*/ 9243 w 10184"/>
              <a:gd name="connsiteY0" fmla="*/ 9987 h 10013"/>
              <a:gd name="connsiteX1" fmla="*/ 9235 w 10184"/>
              <a:gd name="connsiteY1" fmla="*/ 9793 h 10013"/>
              <a:gd name="connsiteX2" fmla="*/ 10024 w 10184"/>
              <a:gd name="connsiteY2" fmla="*/ 8616 h 10013"/>
              <a:gd name="connsiteX3" fmla="*/ 10184 w 10184"/>
              <a:gd name="connsiteY3" fmla="*/ 8629 h 10013"/>
              <a:gd name="connsiteX4" fmla="*/ 10095 w 10184"/>
              <a:gd name="connsiteY4" fmla="*/ 1410 h 10013"/>
              <a:gd name="connsiteX5" fmla="*/ 9953 w 10184"/>
              <a:gd name="connsiteY5" fmla="*/ 1423 h 10013"/>
              <a:gd name="connsiteX6" fmla="*/ 9110 w 10184"/>
              <a:gd name="connsiteY6" fmla="*/ 142 h 10013"/>
              <a:gd name="connsiteX7" fmla="*/ 9110 w 10184"/>
              <a:gd name="connsiteY7" fmla="*/ 13 h 10013"/>
              <a:gd name="connsiteX8" fmla="*/ 613 w 10184"/>
              <a:gd name="connsiteY8" fmla="*/ 29 h 10013"/>
              <a:gd name="connsiteX9" fmla="*/ 92 w 10184"/>
              <a:gd name="connsiteY9" fmla="*/ 803 h 10013"/>
              <a:gd name="connsiteX10" fmla="*/ 93 w 10184"/>
              <a:gd name="connsiteY10" fmla="*/ 9253 h 10013"/>
              <a:gd name="connsiteX11" fmla="*/ 1240 w 10184"/>
              <a:gd name="connsiteY11" fmla="*/ 10013 h 10013"/>
              <a:gd name="connsiteX12" fmla="*/ 9243 w 10184"/>
              <a:gd name="connsiteY12" fmla="*/ 9987 h 10013"/>
              <a:gd name="connsiteX0" fmla="*/ 9355 w 10296"/>
              <a:gd name="connsiteY0" fmla="*/ 9987 h 10079"/>
              <a:gd name="connsiteX1" fmla="*/ 9347 w 10296"/>
              <a:gd name="connsiteY1" fmla="*/ 9793 h 10079"/>
              <a:gd name="connsiteX2" fmla="*/ 10136 w 10296"/>
              <a:gd name="connsiteY2" fmla="*/ 8616 h 10079"/>
              <a:gd name="connsiteX3" fmla="*/ 10296 w 10296"/>
              <a:gd name="connsiteY3" fmla="*/ 8629 h 10079"/>
              <a:gd name="connsiteX4" fmla="*/ 10207 w 10296"/>
              <a:gd name="connsiteY4" fmla="*/ 1410 h 10079"/>
              <a:gd name="connsiteX5" fmla="*/ 10065 w 10296"/>
              <a:gd name="connsiteY5" fmla="*/ 1423 h 10079"/>
              <a:gd name="connsiteX6" fmla="*/ 9222 w 10296"/>
              <a:gd name="connsiteY6" fmla="*/ 142 h 10079"/>
              <a:gd name="connsiteX7" fmla="*/ 9222 w 10296"/>
              <a:gd name="connsiteY7" fmla="*/ 13 h 10079"/>
              <a:gd name="connsiteX8" fmla="*/ 725 w 10296"/>
              <a:gd name="connsiteY8" fmla="*/ 29 h 10079"/>
              <a:gd name="connsiteX9" fmla="*/ 204 w 10296"/>
              <a:gd name="connsiteY9" fmla="*/ 803 h 10079"/>
              <a:gd name="connsiteX10" fmla="*/ 205 w 10296"/>
              <a:gd name="connsiteY10" fmla="*/ 9253 h 10079"/>
              <a:gd name="connsiteX11" fmla="*/ 760 w 10296"/>
              <a:gd name="connsiteY11" fmla="*/ 10079 h 10079"/>
              <a:gd name="connsiteX12" fmla="*/ 9355 w 10296"/>
              <a:gd name="connsiteY12" fmla="*/ 9987 h 10079"/>
              <a:gd name="connsiteX0" fmla="*/ 9361 w 10302"/>
              <a:gd name="connsiteY0" fmla="*/ 9987 h 10079"/>
              <a:gd name="connsiteX1" fmla="*/ 9353 w 10302"/>
              <a:gd name="connsiteY1" fmla="*/ 9793 h 10079"/>
              <a:gd name="connsiteX2" fmla="*/ 10142 w 10302"/>
              <a:gd name="connsiteY2" fmla="*/ 8616 h 10079"/>
              <a:gd name="connsiteX3" fmla="*/ 10302 w 10302"/>
              <a:gd name="connsiteY3" fmla="*/ 8629 h 10079"/>
              <a:gd name="connsiteX4" fmla="*/ 10213 w 10302"/>
              <a:gd name="connsiteY4" fmla="*/ 1410 h 10079"/>
              <a:gd name="connsiteX5" fmla="*/ 10071 w 10302"/>
              <a:gd name="connsiteY5" fmla="*/ 1423 h 10079"/>
              <a:gd name="connsiteX6" fmla="*/ 9228 w 10302"/>
              <a:gd name="connsiteY6" fmla="*/ 142 h 10079"/>
              <a:gd name="connsiteX7" fmla="*/ 9228 w 10302"/>
              <a:gd name="connsiteY7" fmla="*/ 13 h 10079"/>
              <a:gd name="connsiteX8" fmla="*/ 731 w 10302"/>
              <a:gd name="connsiteY8" fmla="*/ 29 h 10079"/>
              <a:gd name="connsiteX9" fmla="*/ 210 w 10302"/>
              <a:gd name="connsiteY9" fmla="*/ 803 h 10079"/>
              <a:gd name="connsiteX10" fmla="*/ 211 w 10302"/>
              <a:gd name="connsiteY10" fmla="*/ 9253 h 10079"/>
              <a:gd name="connsiteX11" fmla="*/ 766 w 10302"/>
              <a:gd name="connsiteY11" fmla="*/ 10079 h 10079"/>
              <a:gd name="connsiteX12" fmla="*/ 9361 w 10302"/>
              <a:gd name="connsiteY12" fmla="*/ 9987 h 10079"/>
              <a:gd name="connsiteX0" fmla="*/ 9361 w 10302"/>
              <a:gd name="connsiteY0" fmla="*/ 9987 h 10079"/>
              <a:gd name="connsiteX1" fmla="*/ 9353 w 10302"/>
              <a:gd name="connsiteY1" fmla="*/ 9793 h 10079"/>
              <a:gd name="connsiteX2" fmla="*/ 10142 w 10302"/>
              <a:gd name="connsiteY2" fmla="*/ 8616 h 10079"/>
              <a:gd name="connsiteX3" fmla="*/ 10302 w 10302"/>
              <a:gd name="connsiteY3" fmla="*/ 8629 h 10079"/>
              <a:gd name="connsiteX4" fmla="*/ 10213 w 10302"/>
              <a:gd name="connsiteY4" fmla="*/ 1410 h 10079"/>
              <a:gd name="connsiteX5" fmla="*/ 10071 w 10302"/>
              <a:gd name="connsiteY5" fmla="*/ 1423 h 10079"/>
              <a:gd name="connsiteX6" fmla="*/ 9228 w 10302"/>
              <a:gd name="connsiteY6" fmla="*/ 142 h 10079"/>
              <a:gd name="connsiteX7" fmla="*/ 9228 w 10302"/>
              <a:gd name="connsiteY7" fmla="*/ 13 h 10079"/>
              <a:gd name="connsiteX8" fmla="*/ 731 w 10302"/>
              <a:gd name="connsiteY8" fmla="*/ 29 h 10079"/>
              <a:gd name="connsiteX9" fmla="*/ 210 w 10302"/>
              <a:gd name="connsiteY9" fmla="*/ 803 h 10079"/>
              <a:gd name="connsiteX10" fmla="*/ 211 w 10302"/>
              <a:gd name="connsiteY10" fmla="*/ 9253 h 10079"/>
              <a:gd name="connsiteX11" fmla="*/ 766 w 10302"/>
              <a:gd name="connsiteY11" fmla="*/ 10079 h 10079"/>
              <a:gd name="connsiteX12" fmla="*/ 9361 w 10302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1 w 10182"/>
              <a:gd name="connsiteY0" fmla="*/ 9987 h 10079"/>
              <a:gd name="connsiteX1" fmla="*/ 9233 w 10182"/>
              <a:gd name="connsiteY1" fmla="*/ 9793 h 10079"/>
              <a:gd name="connsiteX2" fmla="*/ 10022 w 10182"/>
              <a:gd name="connsiteY2" fmla="*/ 8616 h 10079"/>
              <a:gd name="connsiteX3" fmla="*/ 10182 w 10182"/>
              <a:gd name="connsiteY3" fmla="*/ 8629 h 10079"/>
              <a:gd name="connsiteX4" fmla="*/ 10093 w 10182"/>
              <a:gd name="connsiteY4" fmla="*/ 1410 h 10079"/>
              <a:gd name="connsiteX5" fmla="*/ 9951 w 10182"/>
              <a:gd name="connsiteY5" fmla="*/ 1423 h 10079"/>
              <a:gd name="connsiteX6" fmla="*/ 9108 w 10182"/>
              <a:gd name="connsiteY6" fmla="*/ 142 h 10079"/>
              <a:gd name="connsiteX7" fmla="*/ 9108 w 10182"/>
              <a:gd name="connsiteY7" fmla="*/ 13 h 10079"/>
              <a:gd name="connsiteX8" fmla="*/ 611 w 10182"/>
              <a:gd name="connsiteY8" fmla="*/ 29 h 10079"/>
              <a:gd name="connsiteX9" fmla="*/ 90 w 10182"/>
              <a:gd name="connsiteY9" fmla="*/ 803 h 10079"/>
              <a:gd name="connsiteX10" fmla="*/ 95 w 10182"/>
              <a:gd name="connsiteY10" fmla="*/ 9281 h 10079"/>
              <a:gd name="connsiteX11" fmla="*/ 646 w 10182"/>
              <a:gd name="connsiteY11" fmla="*/ 10079 h 10079"/>
              <a:gd name="connsiteX12" fmla="*/ 9241 w 10182"/>
              <a:gd name="connsiteY12" fmla="*/ 9987 h 10079"/>
              <a:gd name="connsiteX0" fmla="*/ 9241 w 10182"/>
              <a:gd name="connsiteY0" fmla="*/ 9987 h 10079"/>
              <a:gd name="connsiteX1" fmla="*/ 9233 w 10182"/>
              <a:gd name="connsiteY1" fmla="*/ 9793 h 10079"/>
              <a:gd name="connsiteX2" fmla="*/ 10022 w 10182"/>
              <a:gd name="connsiteY2" fmla="*/ 8616 h 10079"/>
              <a:gd name="connsiteX3" fmla="*/ 10182 w 10182"/>
              <a:gd name="connsiteY3" fmla="*/ 8629 h 10079"/>
              <a:gd name="connsiteX4" fmla="*/ 10093 w 10182"/>
              <a:gd name="connsiteY4" fmla="*/ 1410 h 10079"/>
              <a:gd name="connsiteX5" fmla="*/ 9951 w 10182"/>
              <a:gd name="connsiteY5" fmla="*/ 1423 h 10079"/>
              <a:gd name="connsiteX6" fmla="*/ 9108 w 10182"/>
              <a:gd name="connsiteY6" fmla="*/ 142 h 10079"/>
              <a:gd name="connsiteX7" fmla="*/ 9108 w 10182"/>
              <a:gd name="connsiteY7" fmla="*/ 13 h 10079"/>
              <a:gd name="connsiteX8" fmla="*/ 611 w 10182"/>
              <a:gd name="connsiteY8" fmla="*/ 29 h 10079"/>
              <a:gd name="connsiteX9" fmla="*/ 90 w 10182"/>
              <a:gd name="connsiteY9" fmla="*/ 803 h 10079"/>
              <a:gd name="connsiteX10" fmla="*/ 95 w 10182"/>
              <a:gd name="connsiteY10" fmla="*/ 9281 h 10079"/>
              <a:gd name="connsiteX11" fmla="*/ 646 w 10182"/>
              <a:gd name="connsiteY11" fmla="*/ 10079 h 10079"/>
              <a:gd name="connsiteX12" fmla="*/ 9241 w 10182"/>
              <a:gd name="connsiteY12" fmla="*/ 9987 h 10079"/>
              <a:gd name="connsiteX0" fmla="*/ 9243 w 10184"/>
              <a:gd name="connsiteY0" fmla="*/ 9987 h 10079"/>
              <a:gd name="connsiteX1" fmla="*/ 9235 w 10184"/>
              <a:gd name="connsiteY1" fmla="*/ 9793 h 10079"/>
              <a:gd name="connsiteX2" fmla="*/ 10024 w 10184"/>
              <a:gd name="connsiteY2" fmla="*/ 8616 h 10079"/>
              <a:gd name="connsiteX3" fmla="*/ 10184 w 10184"/>
              <a:gd name="connsiteY3" fmla="*/ 8629 h 10079"/>
              <a:gd name="connsiteX4" fmla="*/ 10095 w 10184"/>
              <a:gd name="connsiteY4" fmla="*/ 1410 h 10079"/>
              <a:gd name="connsiteX5" fmla="*/ 9953 w 10184"/>
              <a:gd name="connsiteY5" fmla="*/ 1423 h 10079"/>
              <a:gd name="connsiteX6" fmla="*/ 9110 w 10184"/>
              <a:gd name="connsiteY6" fmla="*/ 142 h 10079"/>
              <a:gd name="connsiteX7" fmla="*/ 9110 w 10184"/>
              <a:gd name="connsiteY7" fmla="*/ 13 h 10079"/>
              <a:gd name="connsiteX8" fmla="*/ 613 w 10184"/>
              <a:gd name="connsiteY8" fmla="*/ 29 h 10079"/>
              <a:gd name="connsiteX9" fmla="*/ 92 w 10184"/>
              <a:gd name="connsiteY9" fmla="*/ 803 h 10079"/>
              <a:gd name="connsiteX10" fmla="*/ 93 w 10184"/>
              <a:gd name="connsiteY10" fmla="*/ 9281 h 10079"/>
              <a:gd name="connsiteX11" fmla="*/ 648 w 10184"/>
              <a:gd name="connsiteY11" fmla="*/ 10079 h 10079"/>
              <a:gd name="connsiteX12" fmla="*/ 9243 w 10184"/>
              <a:gd name="connsiteY12" fmla="*/ 9987 h 10079"/>
              <a:gd name="connsiteX0" fmla="*/ 9243 w 10184"/>
              <a:gd name="connsiteY0" fmla="*/ 9987 h 10079"/>
              <a:gd name="connsiteX1" fmla="*/ 9235 w 10184"/>
              <a:gd name="connsiteY1" fmla="*/ 9793 h 10079"/>
              <a:gd name="connsiteX2" fmla="*/ 10024 w 10184"/>
              <a:gd name="connsiteY2" fmla="*/ 8616 h 10079"/>
              <a:gd name="connsiteX3" fmla="*/ 10184 w 10184"/>
              <a:gd name="connsiteY3" fmla="*/ 8629 h 10079"/>
              <a:gd name="connsiteX4" fmla="*/ 10095 w 10184"/>
              <a:gd name="connsiteY4" fmla="*/ 1410 h 10079"/>
              <a:gd name="connsiteX5" fmla="*/ 9953 w 10184"/>
              <a:gd name="connsiteY5" fmla="*/ 1423 h 10079"/>
              <a:gd name="connsiteX6" fmla="*/ 9110 w 10184"/>
              <a:gd name="connsiteY6" fmla="*/ 142 h 10079"/>
              <a:gd name="connsiteX7" fmla="*/ 9110 w 10184"/>
              <a:gd name="connsiteY7" fmla="*/ 13 h 10079"/>
              <a:gd name="connsiteX8" fmla="*/ 613 w 10184"/>
              <a:gd name="connsiteY8" fmla="*/ 29 h 10079"/>
              <a:gd name="connsiteX9" fmla="*/ 92 w 10184"/>
              <a:gd name="connsiteY9" fmla="*/ 803 h 10079"/>
              <a:gd name="connsiteX10" fmla="*/ 93 w 10184"/>
              <a:gd name="connsiteY10" fmla="*/ 9281 h 10079"/>
              <a:gd name="connsiteX11" fmla="*/ 648 w 10184"/>
              <a:gd name="connsiteY11" fmla="*/ 10079 h 10079"/>
              <a:gd name="connsiteX12" fmla="*/ 9243 w 10184"/>
              <a:gd name="connsiteY12" fmla="*/ 9987 h 10079"/>
              <a:gd name="connsiteX0" fmla="*/ 9151 w 10092"/>
              <a:gd name="connsiteY0" fmla="*/ 9987 h 10079"/>
              <a:gd name="connsiteX1" fmla="*/ 9143 w 10092"/>
              <a:gd name="connsiteY1" fmla="*/ 9793 h 10079"/>
              <a:gd name="connsiteX2" fmla="*/ 9932 w 10092"/>
              <a:gd name="connsiteY2" fmla="*/ 8616 h 10079"/>
              <a:gd name="connsiteX3" fmla="*/ 10092 w 10092"/>
              <a:gd name="connsiteY3" fmla="*/ 8629 h 10079"/>
              <a:gd name="connsiteX4" fmla="*/ 10003 w 10092"/>
              <a:gd name="connsiteY4" fmla="*/ 1410 h 10079"/>
              <a:gd name="connsiteX5" fmla="*/ 9861 w 10092"/>
              <a:gd name="connsiteY5" fmla="*/ 1423 h 10079"/>
              <a:gd name="connsiteX6" fmla="*/ 9018 w 10092"/>
              <a:gd name="connsiteY6" fmla="*/ 142 h 10079"/>
              <a:gd name="connsiteX7" fmla="*/ 9018 w 10092"/>
              <a:gd name="connsiteY7" fmla="*/ 13 h 10079"/>
              <a:gd name="connsiteX8" fmla="*/ 521 w 10092"/>
              <a:gd name="connsiteY8" fmla="*/ 29 h 10079"/>
              <a:gd name="connsiteX9" fmla="*/ 0 w 10092"/>
              <a:gd name="connsiteY9" fmla="*/ 803 h 10079"/>
              <a:gd name="connsiteX10" fmla="*/ 1 w 10092"/>
              <a:gd name="connsiteY10" fmla="*/ 9281 h 10079"/>
              <a:gd name="connsiteX11" fmla="*/ 556 w 10092"/>
              <a:gd name="connsiteY11" fmla="*/ 10079 h 10079"/>
              <a:gd name="connsiteX12" fmla="*/ 9151 w 10092"/>
              <a:gd name="connsiteY12" fmla="*/ 9987 h 10079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9861 w 10092"/>
              <a:gd name="connsiteY4" fmla="*/ 1517 h 10173"/>
              <a:gd name="connsiteX5" fmla="*/ 9018 w 10092"/>
              <a:gd name="connsiteY5" fmla="*/ 107 h 10173"/>
              <a:gd name="connsiteX6" fmla="*/ 521 w 10092"/>
              <a:gd name="connsiteY6" fmla="*/ 123 h 10173"/>
              <a:gd name="connsiteX7" fmla="*/ 0 w 10092"/>
              <a:gd name="connsiteY7" fmla="*/ 897 h 10173"/>
              <a:gd name="connsiteX8" fmla="*/ 1 w 10092"/>
              <a:gd name="connsiteY8" fmla="*/ 9375 h 10173"/>
              <a:gd name="connsiteX9" fmla="*/ 556 w 10092"/>
              <a:gd name="connsiteY9" fmla="*/ 10173 h 10173"/>
              <a:gd name="connsiteX10" fmla="*/ 9151 w 10092"/>
              <a:gd name="connsiteY10" fmla="*/ 10081 h 10173"/>
              <a:gd name="connsiteX0" fmla="*/ 9151 w 10273"/>
              <a:gd name="connsiteY0" fmla="*/ 10062 h 10154"/>
              <a:gd name="connsiteX1" fmla="*/ 9143 w 10273"/>
              <a:gd name="connsiteY1" fmla="*/ 9868 h 10154"/>
              <a:gd name="connsiteX2" fmla="*/ 9932 w 10273"/>
              <a:gd name="connsiteY2" fmla="*/ 8691 h 10154"/>
              <a:gd name="connsiteX3" fmla="*/ 10092 w 10273"/>
              <a:gd name="connsiteY3" fmla="*/ 8704 h 10154"/>
              <a:gd name="connsiteX4" fmla="*/ 9861 w 10273"/>
              <a:gd name="connsiteY4" fmla="*/ 1498 h 10154"/>
              <a:gd name="connsiteX5" fmla="*/ 9532 w 10273"/>
              <a:gd name="connsiteY5" fmla="*/ 116 h 10154"/>
              <a:gd name="connsiteX6" fmla="*/ 521 w 10273"/>
              <a:gd name="connsiteY6" fmla="*/ 104 h 10154"/>
              <a:gd name="connsiteX7" fmla="*/ 0 w 10273"/>
              <a:gd name="connsiteY7" fmla="*/ 878 h 10154"/>
              <a:gd name="connsiteX8" fmla="*/ 1 w 10273"/>
              <a:gd name="connsiteY8" fmla="*/ 9356 h 10154"/>
              <a:gd name="connsiteX9" fmla="*/ 556 w 10273"/>
              <a:gd name="connsiteY9" fmla="*/ 10154 h 10154"/>
              <a:gd name="connsiteX10" fmla="*/ 9151 w 10273"/>
              <a:gd name="connsiteY10" fmla="*/ 10062 h 10154"/>
              <a:gd name="connsiteX0" fmla="*/ 9151 w 10092"/>
              <a:gd name="connsiteY0" fmla="*/ 10062 h 10154"/>
              <a:gd name="connsiteX1" fmla="*/ 9143 w 10092"/>
              <a:gd name="connsiteY1" fmla="*/ 9868 h 10154"/>
              <a:gd name="connsiteX2" fmla="*/ 9932 w 10092"/>
              <a:gd name="connsiteY2" fmla="*/ 8691 h 10154"/>
              <a:gd name="connsiteX3" fmla="*/ 10092 w 10092"/>
              <a:gd name="connsiteY3" fmla="*/ 8704 h 10154"/>
              <a:gd name="connsiteX4" fmla="*/ 9861 w 10092"/>
              <a:gd name="connsiteY4" fmla="*/ 1498 h 10154"/>
              <a:gd name="connsiteX5" fmla="*/ 9532 w 10092"/>
              <a:gd name="connsiteY5" fmla="*/ 116 h 10154"/>
              <a:gd name="connsiteX6" fmla="*/ 521 w 10092"/>
              <a:gd name="connsiteY6" fmla="*/ 104 h 10154"/>
              <a:gd name="connsiteX7" fmla="*/ 0 w 10092"/>
              <a:gd name="connsiteY7" fmla="*/ 878 h 10154"/>
              <a:gd name="connsiteX8" fmla="*/ 1 w 10092"/>
              <a:gd name="connsiteY8" fmla="*/ 9356 h 10154"/>
              <a:gd name="connsiteX9" fmla="*/ 556 w 10092"/>
              <a:gd name="connsiteY9" fmla="*/ 10154 h 10154"/>
              <a:gd name="connsiteX10" fmla="*/ 9151 w 10092"/>
              <a:gd name="connsiteY10" fmla="*/ 10062 h 10154"/>
              <a:gd name="connsiteX0" fmla="*/ 9151 w 10127"/>
              <a:gd name="connsiteY0" fmla="*/ 10052 h 10144"/>
              <a:gd name="connsiteX1" fmla="*/ 9143 w 10127"/>
              <a:gd name="connsiteY1" fmla="*/ 9858 h 10144"/>
              <a:gd name="connsiteX2" fmla="*/ 9932 w 10127"/>
              <a:gd name="connsiteY2" fmla="*/ 8681 h 10144"/>
              <a:gd name="connsiteX3" fmla="*/ 10092 w 10127"/>
              <a:gd name="connsiteY3" fmla="*/ 8694 h 10144"/>
              <a:gd name="connsiteX4" fmla="*/ 9861 w 10127"/>
              <a:gd name="connsiteY4" fmla="*/ 1488 h 10144"/>
              <a:gd name="connsiteX5" fmla="*/ 10075 w 10127"/>
              <a:gd name="connsiteY5" fmla="*/ 120 h 10144"/>
              <a:gd name="connsiteX6" fmla="*/ 521 w 10127"/>
              <a:gd name="connsiteY6" fmla="*/ 94 h 10144"/>
              <a:gd name="connsiteX7" fmla="*/ 0 w 10127"/>
              <a:gd name="connsiteY7" fmla="*/ 868 h 10144"/>
              <a:gd name="connsiteX8" fmla="*/ 1 w 10127"/>
              <a:gd name="connsiteY8" fmla="*/ 9346 h 10144"/>
              <a:gd name="connsiteX9" fmla="*/ 556 w 10127"/>
              <a:gd name="connsiteY9" fmla="*/ 10144 h 10144"/>
              <a:gd name="connsiteX10" fmla="*/ 9151 w 10127"/>
              <a:gd name="connsiteY10" fmla="*/ 10052 h 10144"/>
              <a:gd name="connsiteX0" fmla="*/ 9151 w 10092"/>
              <a:gd name="connsiteY0" fmla="*/ 10066 h 10158"/>
              <a:gd name="connsiteX1" fmla="*/ 9143 w 10092"/>
              <a:gd name="connsiteY1" fmla="*/ 9872 h 10158"/>
              <a:gd name="connsiteX2" fmla="*/ 9932 w 10092"/>
              <a:gd name="connsiteY2" fmla="*/ 8695 h 10158"/>
              <a:gd name="connsiteX3" fmla="*/ 10092 w 10092"/>
              <a:gd name="connsiteY3" fmla="*/ 8708 h 10158"/>
              <a:gd name="connsiteX4" fmla="*/ 9861 w 10092"/>
              <a:gd name="connsiteY4" fmla="*/ 1502 h 10158"/>
              <a:gd name="connsiteX5" fmla="*/ 9522 w 10092"/>
              <a:gd name="connsiteY5" fmla="*/ 113 h 10158"/>
              <a:gd name="connsiteX6" fmla="*/ 521 w 10092"/>
              <a:gd name="connsiteY6" fmla="*/ 108 h 10158"/>
              <a:gd name="connsiteX7" fmla="*/ 0 w 10092"/>
              <a:gd name="connsiteY7" fmla="*/ 882 h 10158"/>
              <a:gd name="connsiteX8" fmla="*/ 1 w 10092"/>
              <a:gd name="connsiteY8" fmla="*/ 9360 h 10158"/>
              <a:gd name="connsiteX9" fmla="*/ 556 w 10092"/>
              <a:gd name="connsiteY9" fmla="*/ 10158 h 10158"/>
              <a:gd name="connsiteX10" fmla="*/ 9151 w 10092"/>
              <a:gd name="connsiteY10" fmla="*/ 10066 h 10158"/>
              <a:gd name="connsiteX0" fmla="*/ 9151 w 10092"/>
              <a:gd name="connsiteY0" fmla="*/ 10066 h 10158"/>
              <a:gd name="connsiteX1" fmla="*/ 9143 w 10092"/>
              <a:gd name="connsiteY1" fmla="*/ 9872 h 10158"/>
              <a:gd name="connsiteX2" fmla="*/ 9932 w 10092"/>
              <a:gd name="connsiteY2" fmla="*/ 8695 h 10158"/>
              <a:gd name="connsiteX3" fmla="*/ 10092 w 10092"/>
              <a:gd name="connsiteY3" fmla="*/ 8708 h 10158"/>
              <a:gd name="connsiteX4" fmla="*/ 9538 w 10092"/>
              <a:gd name="connsiteY4" fmla="*/ 918 h 10158"/>
              <a:gd name="connsiteX5" fmla="*/ 9522 w 10092"/>
              <a:gd name="connsiteY5" fmla="*/ 113 h 10158"/>
              <a:gd name="connsiteX6" fmla="*/ 521 w 10092"/>
              <a:gd name="connsiteY6" fmla="*/ 108 h 10158"/>
              <a:gd name="connsiteX7" fmla="*/ 0 w 10092"/>
              <a:gd name="connsiteY7" fmla="*/ 882 h 10158"/>
              <a:gd name="connsiteX8" fmla="*/ 1 w 10092"/>
              <a:gd name="connsiteY8" fmla="*/ 9360 h 10158"/>
              <a:gd name="connsiteX9" fmla="*/ 556 w 10092"/>
              <a:gd name="connsiteY9" fmla="*/ 10158 h 10158"/>
              <a:gd name="connsiteX10" fmla="*/ 9151 w 10092"/>
              <a:gd name="connsiteY10" fmla="*/ 10066 h 10158"/>
              <a:gd name="connsiteX0" fmla="*/ 9151 w 10160"/>
              <a:gd name="connsiteY0" fmla="*/ 10066 h 10158"/>
              <a:gd name="connsiteX1" fmla="*/ 9143 w 10160"/>
              <a:gd name="connsiteY1" fmla="*/ 9872 h 10158"/>
              <a:gd name="connsiteX2" fmla="*/ 9932 w 10160"/>
              <a:gd name="connsiteY2" fmla="*/ 8695 h 10158"/>
              <a:gd name="connsiteX3" fmla="*/ 10092 w 10160"/>
              <a:gd name="connsiteY3" fmla="*/ 8708 h 10158"/>
              <a:gd name="connsiteX4" fmla="*/ 10081 w 10160"/>
              <a:gd name="connsiteY4" fmla="*/ 911 h 10158"/>
              <a:gd name="connsiteX5" fmla="*/ 9522 w 10160"/>
              <a:gd name="connsiteY5" fmla="*/ 113 h 10158"/>
              <a:gd name="connsiteX6" fmla="*/ 521 w 10160"/>
              <a:gd name="connsiteY6" fmla="*/ 108 h 10158"/>
              <a:gd name="connsiteX7" fmla="*/ 0 w 10160"/>
              <a:gd name="connsiteY7" fmla="*/ 882 h 10158"/>
              <a:gd name="connsiteX8" fmla="*/ 1 w 10160"/>
              <a:gd name="connsiteY8" fmla="*/ 9360 h 10158"/>
              <a:gd name="connsiteX9" fmla="*/ 556 w 10160"/>
              <a:gd name="connsiteY9" fmla="*/ 10158 h 10158"/>
              <a:gd name="connsiteX10" fmla="*/ 9151 w 10160"/>
              <a:gd name="connsiteY10" fmla="*/ 10066 h 10158"/>
              <a:gd name="connsiteX0" fmla="*/ 9151 w 10160"/>
              <a:gd name="connsiteY0" fmla="*/ 10066 h 10158"/>
              <a:gd name="connsiteX1" fmla="*/ 9143 w 10160"/>
              <a:gd name="connsiteY1" fmla="*/ 9872 h 10158"/>
              <a:gd name="connsiteX2" fmla="*/ 9932 w 10160"/>
              <a:gd name="connsiteY2" fmla="*/ 8695 h 10158"/>
              <a:gd name="connsiteX3" fmla="*/ 10092 w 10160"/>
              <a:gd name="connsiteY3" fmla="*/ 8708 h 10158"/>
              <a:gd name="connsiteX4" fmla="*/ 10081 w 10160"/>
              <a:gd name="connsiteY4" fmla="*/ 911 h 10158"/>
              <a:gd name="connsiteX5" fmla="*/ 9522 w 10160"/>
              <a:gd name="connsiteY5" fmla="*/ 113 h 10158"/>
              <a:gd name="connsiteX6" fmla="*/ 521 w 10160"/>
              <a:gd name="connsiteY6" fmla="*/ 108 h 10158"/>
              <a:gd name="connsiteX7" fmla="*/ 0 w 10160"/>
              <a:gd name="connsiteY7" fmla="*/ 882 h 10158"/>
              <a:gd name="connsiteX8" fmla="*/ 1 w 10160"/>
              <a:gd name="connsiteY8" fmla="*/ 9360 h 10158"/>
              <a:gd name="connsiteX9" fmla="*/ 556 w 10160"/>
              <a:gd name="connsiteY9" fmla="*/ 10158 h 10158"/>
              <a:gd name="connsiteX10" fmla="*/ 9151 w 10160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10092 w 10171"/>
              <a:gd name="connsiteY2" fmla="*/ 8708 h 10158"/>
              <a:gd name="connsiteX3" fmla="*/ 10096 w 10171"/>
              <a:gd name="connsiteY3" fmla="*/ 939 h 10158"/>
              <a:gd name="connsiteX4" fmla="*/ 9522 w 10171"/>
              <a:gd name="connsiteY4" fmla="*/ 113 h 10158"/>
              <a:gd name="connsiteX5" fmla="*/ 521 w 10171"/>
              <a:gd name="connsiteY5" fmla="*/ 108 h 10158"/>
              <a:gd name="connsiteX6" fmla="*/ 0 w 10171"/>
              <a:gd name="connsiteY6" fmla="*/ 882 h 10158"/>
              <a:gd name="connsiteX7" fmla="*/ 1 w 10171"/>
              <a:gd name="connsiteY7" fmla="*/ 9360 h 10158"/>
              <a:gd name="connsiteX8" fmla="*/ 556 w 10171"/>
              <a:gd name="connsiteY8" fmla="*/ 10158 h 10158"/>
              <a:gd name="connsiteX9" fmla="*/ 9151 w 10171"/>
              <a:gd name="connsiteY9" fmla="*/ 10066 h 10158"/>
              <a:gd name="connsiteX0" fmla="*/ 9151 w 10171"/>
              <a:gd name="connsiteY0" fmla="*/ 10066 h 10158"/>
              <a:gd name="connsiteX1" fmla="*/ 10092 w 10171"/>
              <a:gd name="connsiteY1" fmla="*/ 8708 h 10158"/>
              <a:gd name="connsiteX2" fmla="*/ 10096 w 10171"/>
              <a:gd name="connsiteY2" fmla="*/ 939 h 10158"/>
              <a:gd name="connsiteX3" fmla="*/ 9522 w 10171"/>
              <a:gd name="connsiteY3" fmla="*/ 113 h 10158"/>
              <a:gd name="connsiteX4" fmla="*/ 521 w 10171"/>
              <a:gd name="connsiteY4" fmla="*/ 108 h 10158"/>
              <a:gd name="connsiteX5" fmla="*/ 0 w 10171"/>
              <a:gd name="connsiteY5" fmla="*/ 882 h 10158"/>
              <a:gd name="connsiteX6" fmla="*/ 1 w 10171"/>
              <a:gd name="connsiteY6" fmla="*/ 9360 h 10158"/>
              <a:gd name="connsiteX7" fmla="*/ 556 w 10171"/>
              <a:gd name="connsiteY7" fmla="*/ 10158 h 10158"/>
              <a:gd name="connsiteX8" fmla="*/ 9151 w 10171"/>
              <a:gd name="connsiteY8" fmla="*/ 10066 h 10158"/>
              <a:gd name="connsiteX0" fmla="*/ 9151 w 10169"/>
              <a:gd name="connsiteY0" fmla="*/ 10066 h 10186"/>
              <a:gd name="connsiteX1" fmla="*/ 10082 w 10169"/>
              <a:gd name="connsiteY1" fmla="*/ 9335 h 10186"/>
              <a:gd name="connsiteX2" fmla="*/ 10096 w 10169"/>
              <a:gd name="connsiteY2" fmla="*/ 939 h 10186"/>
              <a:gd name="connsiteX3" fmla="*/ 9522 w 10169"/>
              <a:gd name="connsiteY3" fmla="*/ 113 h 10186"/>
              <a:gd name="connsiteX4" fmla="*/ 521 w 10169"/>
              <a:gd name="connsiteY4" fmla="*/ 108 h 10186"/>
              <a:gd name="connsiteX5" fmla="*/ 0 w 10169"/>
              <a:gd name="connsiteY5" fmla="*/ 882 h 10186"/>
              <a:gd name="connsiteX6" fmla="*/ 1 w 10169"/>
              <a:gd name="connsiteY6" fmla="*/ 9360 h 10186"/>
              <a:gd name="connsiteX7" fmla="*/ 556 w 10169"/>
              <a:gd name="connsiteY7" fmla="*/ 10158 h 10186"/>
              <a:gd name="connsiteX8" fmla="*/ 9151 w 10169"/>
              <a:gd name="connsiteY8" fmla="*/ 10066 h 10186"/>
              <a:gd name="connsiteX0" fmla="*/ 9151 w 10169"/>
              <a:gd name="connsiteY0" fmla="*/ 10066 h 10158"/>
              <a:gd name="connsiteX1" fmla="*/ 10082 w 10169"/>
              <a:gd name="connsiteY1" fmla="*/ 9335 h 10158"/>
              <a:gd name="connsiteX2" fmla="*/ 10096 w 10169"/>
              <a:gd name="connsiteY2" fmla="*/ 939 h 10158"/>
              <a:gd name="connsiteX3" fmla="*/ 9522 w 10169"/>
              <a:gd name="connsiteY3" fmla="*/ 113 h 10158"/>
              <a:gd name="connsiteX4" fmla="*/ 521 w 10169"/>
              <a:gd name="connsiteY4" fmla="*/ 108 h 10158"/>
              <a:gd name="connsiteX5" fmla="*/ 0 w 10169"/>
              <a:gd name="connsiteY5" fmla="*/ 882 h 10158"/>
              <a:gd name="connsiteX6" fmla="*/ 1 w 10169"/>
              <a:gd name="connsiteY6" fmla="*/ 9360 h 10158"/>
              <a:gd name="connsiteX7" fmla="*/ 556 w 10169"/>
              <a:gd name="connsiteY7" fmla="*/ 10158 h 10158"/>
              <a:gd name="connsiteX8" fmla="*/ 9151 w 10169"/>
              <a:gd name="connsiteY8" fmla="*/ 10066 h 10158"/>
              <a:gd name="connsiteX0" fmla="*/ 9518 w 10241"/>
              <a:gd name="connsiteY0" fmla="*/ 10159 h 10159"/>
              <a:gd name="connsiteX1" fmla="*/ 10082 w 10241"/>
              <a:gd name="connsiteY1" fmla="*/ 9335 h 10159"/>
              <a:gd name="connsiteX2" fmla="*/ 10096 w 10241"/>
              <a:gd name="connsiteY2" fmla="*/ 939 h 10159"/>
              <a:gd name="connsiteX3" fmla="*/ 9522 w 10241"/>
              <a:gd name="connsiteY3" fmla="*/ 113 h 10159"/>
              <a:gd name="connsiteX4" fmla="*/ 521 w 10241"/>
              <a:gd name="connsiteY4" fmla="*/ 108 h 10159"/>
              <a:gd name="connsiteX5" fmla="*/ 0 w 10241"/>
              <a:gd name="connsiteY5" fmla="*/ 882 h 10159"/>
              <a:gd name="connsiteX6" fmla="*/ 1 w 10241"/>
              <a:gd name="connsiteY6" fmla="*/ 9360 h 10159"/>
              <a:gd name="connsiteX7" fmla="*/ 556 w 10241"/>
              <a:gd name="connsiteY7" fmla="*/ 10158 h 10159"/>
              <a:gd name="connsiteX8" fmla="*/ 9518 w 10241"/>
              <a:gd name="connsiteY8" fmla="*/ 10159 h 10159"/>
              <a:gd name="connsiteX0" fmla="*/ 9518 w 10169"/>
              <a:gd name="connsiteY0" fmla="*/ 10159 h 10159"/>
              <a:gd name="connsiteX1" fmla="*/ 10082 w 10169"/>
              <a:gd name="connsiteY1" fmla="*/ 9335 h 10159"/>
              <a:gd name="connsiteX2" fmla="*/ 10096 w 10169"/>
              <a:gd name="connsiteY2" fmla="*/ 939 h 10159"/>
              <a:gd name="connsiteX3" fmla="*/ 9522 w 10169"/>
              <a:gd name="connsiteY3" fmla="*/ 113 h 10159"/>
              <a:gd name="connsiteX4" fmla="*/ 521 w 10169"/>
              <a:gd name="connsiteY4" fmla="*/ 108 h 10159"/>
              <a:gd name="connsiteX5" fmla="*/ 0 w 10169"/>
              <a:gd name="connsiteY5" fmla="*/ 882 h 10159"/>
              <a:gd name="connsiteX6" fmla="*/ 1 w 10169"/>
              <a:gd name="connsiteY6" fmla="*/ 9360 h 10159"/>
              <a:gd name="connsiteX7" fmla="*/ 556 w 10169"/>
              <a:gd name="connsiteY7" fmla="*/ 10158 h 10159"/>
              <a:gd name="connsiteX8" fmla="*/ 9518 w 10169"/>
              <a:gd name="connsiteY8" fmla="*/ 10159 h 10159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70"/>
              <a:gd name="connsiteY0" fmla="*/ 10166 h 10166"/>
              <a:gd name="connsiteX1" fmla="*/ 10082 w 10170"/>
              <a:gd name="connsiteY1" fmla="*/ 9335 h 10166"/>
              <a:gd name="connsiteX2" fmla="*/ 10096 w 10170"/>
              <a:gd name="connsiteY2" fmla="*/ 939 h 10166"/>
              <a:gd name="connsiteX3" fmla="*/ 9522 w 10170"/>
              <a:gd name="connsiteY3" fmla="*/ 113 h 10166"/>
              <a:gd name="connsiteX4" fmla="*/ 521 w 10170"/>
              <a:gd name="connsiteY4" fmla="*/ 108 h 10166"/>
              <a:gd name="connsiteX5" fmla="*/ 0 w 10170"/>
              <a:gd name="connsiteY5" fmla="*/ 882 h 10166"/>
              <a:gd name="connsiteX6" fmla="*/ 1 w 10170"/>
              <a:gd name="connsiteY6" fmla="*/ 9360 h 10166"/>
              <a:gd name="connsiteX7" fmla="*/ 556 w 10170"/>
              <a:gd name="connsiteY7" fmla="*/ 10158 h 10166"/>
              <a:gd name="connsiteX8" fmla="*/ 9528 w 10170"/>
              <a:gd name="connsiteY8" fmla="*/ 10166 h 10166"/>
              <a:gd name="connsiteX0" fmla="*/ 9528 w 10096"/>
              <a:gd name="connsiteY0" fmla="*/ 10166 h 10166"/>
              <a:gd name="connsiteX1" fmla="*/ 10082 w 10096"/>
              <a:gd name="connsiteY1" fmla="*/ 9335 h 10166"/>
              <a:gd name="connsiteX2" fmla="*/ 10096 w 10096"/>
              <a:gd name="connsiteY2" fmla="*/ 939 h 10166"/>
              <a:gd name="connsiteX3" fmla="*/ 9522 w 10096"/>
              <a:gd name="connsiteY3" fmla="*/ 113 h 10166"/>
              <a:gd name="connsiteX4" fmla="*/ 521 w 10096"/>
              <a:gd name="connsiteY4" fmla="*/ 108 h 10166"/>
              <a:gd name="connsiteX5" fmla="*/ 0 w 10096"/>
              <a:gd name="connsiteY5" fmla="*/ 882 h 10166"/>
              <a:gd name="connsiteX6" fmla="*/ 1 w 10096"/>
              <a:gd name="connsiteY6" fmla="*/ 9360 h 10166"/>
              <a:gd name="connsiteX7" fmla="*/ 556 w 10096"/>
              <a:gd name="connsiteY7" fmla="*/ 10158 h 10166"/>
              <a:gd name="connsiteX8" fmla="*/ 9528 w 10096"/>
              <a:gd name="connsiteY8" fmla="*/ 10166 h 10166"/>
              <a:gd name="connsiteX0" fmla="*/ 9528 w 10096"/>
              <a:gd name="connsiteY0" fmla="*/ 10058 h 10058"/>
              <a:gd name="connsiteX1" fmla="*/ 10082 w 10096"/>
              <a:gd name="connsiteY1" fmla="*/ 9227 h 10058"/>
              <a:gd name="connsiteX2" fmla="*/ 10096 w 10096"/>
              <a:gd name="connsiteY2" fmla="*/ 831 h 10058"/>
              <a:gd name="connsiteX3" fmla="*/ 9522 w 10096"/>
              <a:gd name="connsiteY3" fmla="*/ 5 h 10058"/>
              <a:gd name="connsiteX4" fmla="*/ 521 w 10096"/>
              <a:gd name="connsiteY4" fmla="*/ 0 h 10058"/>
              <a:gd name="connsiteX5" fmla="*/ 0 w 10096"/>
              <a:gd name="connsiteY5" fmla="*/ 774 h 10058"/>
              <a:gd name="connsiteX6" fmla="*/ 1 w 10096"/>
              <a:gd name="connsiteY6" fmla="*/ 9252 h 10058"/>
              <a:gd name="connsiteX7" fmla="*/ 556 w 10096"/>
              <a:gd name="connsiteY7" fmla="*/ 10050 h 10058"/>
              <a:gd name="connsiteX8" fmla="*/ 9528 w 10096"/>
              <a:gd name="connsiteY8" fmla="*/ 10058 h 10058"/>
              <a:gd name="connsiteX0" fmla="*/ 9829 w 10397"/>
              <a:gd name="connsiteY0" fmla="*/ 10058 h 10058"/>
              <a:gd name="connsiteX1" fmla="*/ 10383 w 10397"/>
              <a:gd name="connsiteY1" fmla="*/ 9227 h 10058"/>
              <a:gd name="connsiteX2" fmla="*/ 10397 w 10397"/>
              <a:gd name="connsiteY2" fmla="*/ 831 h 10058"/>
              <a:gd name="connsiteX3" fmla="*/ 9823 w 10397"/>
              <a:gd name="connsiteY3" fmla="*/ 5 h 10058"/>
              <a:gd name="connsiteX4" fmla="*/ 822 w 10397"/>
              <a:gd name="connsiteY4" fmla="*/ 0 h 10058"/>
              <a:gd name="connsiteX5" fmla="*/ 0 w 10397"/>
              <a:gd name="connsiteY5" fmla="*/ 774 h 10058"/>
              <a:gd name="connsiteX6" fmla="*/ 302 w 10397"/>
              <a:gd name="connsiteY6" fmla="*/ 9252 h 10058"/>
              <a:gd name="connsiteX7" fmla="*/ 857 w 10397"/>
              <a:gd name="connsiteY7" fmla="*/ 10050 h 10058"/>
              <a:gd name="connsiteX8" fmla="*/ 9829 w 10397"/>
              <a:gd name="connsiteY8" fmla="*/ 10058 h 10058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02 w 10397"/>
              <a:gd name="connsiteY6" fmla="*/ 9447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4 w 10397"/>
              <a:gd name="connsiteY6" fmla="*/ 9544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4 w 10397"/>
              <a:gd name="connsiteY6" fmla="*/ 9544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440"/>
              <a:gd name="connsiteX1" fmla="*/ 10383 w 10397"/>
              <a:gd name="connsiteY1" fmla="*/ 9422 h 10440"/>
              <a:gd name="connsiteX2" fmla="*/ 10397 w 10397"/>
              <a:gd name="connsiteY2" fmla="*/ 1026 h 10440"/>
              <a:gd name="connsiteX3" fmla="*/ 9823 w 10397"/>
              <a:gd name="connsiteY3" fmla="*/ 200 h 10440"/>
              <a:gd name="connsiteX4" fmla="*/ 632 w 10397"/>
              <a:gd name="connsiteY4" fmla="*/ 0 h 10440"/>
              <a:gd name="connsiteX5" fmla="*/ 0 w 10397"/>
              <a:gd name="connsiteY5" fmla="*/ 969 h 10440"/>
              <a:gd name="connsiteX6" fmla="*/ 34 w 10397"/>
              <a:gd name="connsiteY6" fmla="*/ 9544 h 10440"/>
              <a:gd name="connsiteX7" fmla="*/ 612 w 10397"/>
              <a:gd name="connsiteY7" fmla="*/ 10440 h 10440"/>
              <a:gd name="connsiteX8" fmla="*/ 9829 w 10397"/>
              <a:gd name="connsiteY8" fmla="*/ 10253 h 10440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18 w 10397"/>
              <a:gd name="connsiteY0" fmla="*/ 10432 h 10432"/>
              <a:gd name="connsiteX1" fmla="*/ 10383 w 10397"/>
              <a:gd name="connsiteY1" fmla="*/ 9422 h 10432"/>
              <a:gd name="connsiteX2" fmla="*/ 10397 w 10397"/>
              <a:gd name="connsiteY2" fmla="*/ 1026 h 10432"/>
              <a:gd name="connsiteX3" fmla="*/ 9823 w 10397"/>
              <a:gd name="connsiteY3" fmla="*/ 200 h 10432"/>
              <a:gd name="connsiteX4" fmla="*/ 632 w 10397"/>
              <a:gd name="connsiteY4" fmla="*/ 0 h 10432"/>
              <a:gd name="connsiteX5" fmla="*/ 0 w 10397"/>
              <a:gd name="connsiteY5" fmla="*/ 969 h 10432"/>
              <a:gd name="connsiteX6" fmla="*/ 34 w 10397"/>
              <a:gd name="connsiteY6" fmla="*/ 9544 h 10432"/>
              <a:gd name="connsiteX7" fmla="*/ 679 w 10397"/>
              <a:gd name="connsiteY7" fmla="*/ 10424 h 10432"/>
              <a:gd name="connsiteX8" fmla="*/ 9818 w 10397"/>
              <a:gd name="connsiteY8" fmla="*/ 10432 h 1043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1086 h 10492"/>
              <a:gd name="connsiteX3" fmla="*/ 98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1086 h 10492"/>
              <a:gd name="connsiteX3" fmla="*/ 97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907 h 10492"/>
              <a:gd name="connsiteX3" fmla="*/ 97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472"/>
              <a:gd name="connsiteY0" fmla="*/ 10492 h 10492"/>
              <a:gd name="connsiteX1" fmla="*/ 10472 w 10472"/>
              <a:gd name="connsiteY1" fmla="*/ 9563 h 10492"/>
              <a:gd name="connsiteX2" fmla="*/ 10397 w 10472"/>
              <a:gd name="connsiteY2" fmla="*/ 907 h 10492"/>
              <a:gd name="connsiteX3" fmla="*/ 9701 w 10472"/>
              <a:gd name="connsiteY3" fmla="*/ 0 h 10492"/>
              <a:gd name="connsiteX4" fmla="*/ 632 w 10472"/>
              <a:gd name="connsiteY4" fmla="*/ 60 h 10492"/>
              <a:gd name="connsiteX5" fmla="*/ 0 w 10472"/>
              <a:gd name="connsiteY5" fmla="*/ 1029 h 10492"/>
              <a:gd name="connsiteX6" fmla="*/ 34 w 10472"/>
              <a:gd name="connsiteY6" fmla="*/ 9604 h 10492"/>
              <a:gd name="connsiteX7" fmla="*/ 679 w 10472"/>
              <a:gd name="connsiteY7" fmla="*/ 10484 h 10492"/>
              <a:gd name="connsiteX8" fmla="*/ 9818 w 10472"/>
              <a:gd name="connsiteY8" fmla="*/ 10492 h 10492"/>
              <a:gd name="connsiteX0" fmla="*/ 9818 w 10472"/>
              <a:gd name="connsiteY0" fmla="*/ 10492 h 10492"/>
              <a:gd name="connsiteX1" fmla="*/ 10472 w 10472"/>
              <a:gd name="connsiteY1" fmla="*/ 9563 h 10492"/>
              <a:gd name="connsiteX2" fmla="*/ 10397 w 10472"/>
              <a:gd name="connsiteY2" fmla="*/ 907 h 10492"/>
              <a:gd name="connsiteX3" fmla="*/ 9701 w 10472"/>
              <a:gd name="connsiteY3" fmla="*/ 0 h 10492"/>
              <a:gd name="connsiteX4" fmla="*/ 632 w 10472"/>
              <a:gd name="connsiteY4" fmla="*/ 60 h 10492"/>
              <a:gd name="connsiteX5" fmla="*/ 0 w 10472"/>
              <a:gd name="connsiteY5" fmla="*/ 1029 h 10492"/>
              <a:gd name="connsiteX6" fmla="*/ 34 w 10472"/>
              <a:gd name="connsiteY6" fmla="*/ 9604 h 10492"/>
              <a:gd name="connsiteX7" fmla="*/ 679 w 10472"/>
              <a:gd name="connsiteY7" fmla="*/ 10484 h 10492"/>
              <a:gd name="connsiteX8" fmla="*/ 9818 w 10472"/>
              <a:gd name="connsiteY8" fmla="*/ 10492 h 10492"/>
              <a:gd name="connsiteX0" fmla="*/ 9818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18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87 w 10439"/>
              <a:gd name="connsiteY4" fmla="*/ 31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95 w 10439"/>
              <a:gd name="connsiteY4" fmla="*/ 2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439" h="10492">
                <a:moveTo>
                  <a:pt x="9851" y="10492"/>
                </a:moveTo>
                <a:cubicBezTo>
                  <a:pt x="9772" y="9895"/>
                  <a:pt x="10126" y="9428"/>
                  <a:pt x="10439" y="9531"/>
                </a:cubicBezTo>
                <a:cubicBezTo>
                  <a:pt x="10444" y="6732"/>
                  <a:pt x="10392" y="3690"/>
                  <a:pt x="10397" y="891"/>
                </a:cubicBezTo>
                <a:cubicBezTo>
                  <a:pt x="10076" y="887"/>
                  <a:pt x="9702" y="453"/>
                  <a:pt x="9701" y="0"/>
                </a:cubicBezTo>
                <a:lnTo>
                  <a:pt x="695" y="2"/>
                </a:lnTo>
                <a:cubicBezTo>
                  <a:pt x="702" y="501"/>
                  <a:pt x="529" y="1058"/>
                  <a:pt x="0" y="1029"/>
                </a:cubicBezTo>
                <a:cubicBezTo>
                  <a:pt x="11" y="3887"/>
                  <a:pt x="23" y="6746"/>
                  <a:pt x="34" y="9604"/>
                </a:cubicBezTo>
                <a:cubicBezTo>
                  <a:pt x="339" y="9463"/>
                  <a:pt x="751" y="9896"/>
                  <a:pt x="679" y="10484"/>
                </a:cubicBezTo>
                <a:lnTo>
                  <a:pt x="9851" y="10492"/>
                </a:lnTo>
                <a:close/>
              </a:path>
            </a:pathLst>
          </a:custGeom>
          <a:solidFill>
            <a:schemeClr val="accent5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6"/>
          <p:cNvSpPr>
            <a:spLocks/>
          </p:cNvSpPr>
          <p:nvPr/>
        </p:nvSpPr>
        <p:spPr bwMode="auto">
          <a:xfrm>
            <a:off x="339198" y="336432"/>
            <a:ext cx="8491766" cy="6153799"/>
          </a:xfrm>
          <a:custGeom>
            <a:avLst/>
            <a:gdLst/>
            <a:ahLst/>
            <a:cxnLst/>
            <a:rect l="l" t="t" r="r" b="b"/>
            <a:pathLst>
              <a:path w="11322355" h="6153799">
                <a:moveTo>
                  <a:pt x="763927" y="0"/>
                </a:moveTo>
                <a:lnTo>
                  <a:pt x="10479406" y="0"/>
                </a:lnTo>
                <a:cubicBezTo>
                  <a:pt x="10526144" y="265985"/>
                  <a:pt x="11033800" y="530729"/>
                  <a:pt x="11270829" y="549307"/>
                </a:cubicBezTo>
                <a:cubicBezTo>
                  <a:pt x="11279242" y="2224925"/>
                  <a:pt x="11313943" y="3891189"/>
                  <a:pt x="11322355" y="5566807"/>
                </a:cubicBezTo>
                <a:cubicBezTo>
                  <a:pt x="10954316" y="5548098"/>
                  <a:pt x="10606256" y="5874334"/>
                  <a:pt x="10656730" y="6153799"/>
                </a:cubicBezTo>
                <a:lnTo>
                  <a:pt x="778562" y="6129244"/>
                </a:lnTo>
                <a:cubicBezTo>
                  <a:pt x="761737" y="5887781"/>
                  <a:pt x="605058" y="5620595"/>
                  <a:pt x="17247" y="5584346"/>
                </a:cubicBezTo>
                <a:cubicBezTo>
                  <a:pt x="38277" y="4716720"/>
                  <a:pt x="-21660" y="1512817"/>
                  <a:pt x="8834" y="627651"/>
                </a:cubicBezTo>
                <a:cubicBezTo>
                  <a:pt x="504996" y="568288"/>
                  <a:pt x="716694" y="362929"/>
                  <a:pt x="76392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70360" y="456331"/>
            <a:ext cx="7200902" cy="1067669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70360" y="1681163"/>
            <a:ext cx="3429000" cy="823912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2400" b="0">
                <a:solidFill>
                  <a:schemeClr val="accent1">
                    <a:lumMod val="5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70360" y="2505075"/>
            <a:ext cx="3429000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742261" y="1681163"/>
            <a:ext cx="3429000" cy="823912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2400" b="0">
                <a:solidFill>
                  <a:schemeClr val="accent1">
                    <a:lumMod val="5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742261" y="2505075"/>
            <a:ext cx="3429000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16691672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/>
          <p:cNvSpPr>
            <a:spLocks/>
          </p:cNvSpPr>
          <p:nvPr/>
        </p:nvSpPr>
        <p:spPr bwMode="auto">
          <a:xfrm>
            <a:off x="274005" y="279947"/>
            <a:ext cx="8614580" cy="6279030"/>
          </a:xfrm>
          <a:custGeom>
            <a:avLst/>
            <a:gdLst>
              <a:gd name="T0" fmla="*/ 1021 w 1127"/>
              <a:gd name="T1" fmla="*/ 771 h 773"/>
              <a:gd name="T2" fmla="*/ 1020 w 1127"/>
              <a:gd name="T3" fmla="*/ 756 h 773"/>
              <a:gd name="T4" fmla="*/ 1109 w 1127"/>
              <a:gd name="T5" fmla="*/ 665 h 773"/>
              <a:gd name="T6" fmla="*/ 1127 w 1127"/>
              <a:gd name="T7" fmla="*/ 666 h 773"/>
              <a:gd name="T8" fmla="*/ 1117 w 1127"/>
              <a:gd name="T9" fmla="*/ 108 h 773"/>
              <a:gd name="T10" fmla="*/ 1101 w 1127"/>
              <a:gd name="T11" fmla="*/ 109 h 773"/>
              <a:gd name="T12" fmla="*/ 1006 w 1127"/>
              <a:gd name="T13" fmla="*/ 10 h 773"/>
              <a:gd name="T14" fmla="*/ 1006 w 1127"/>
              <a:gd name="T15" fmla="*/ 0 h 773"/>
              <a:gd name="T16" fmla="*/ 92 w 1127"/>
              <a:gd name="T17" fmla="*/ 3 h 773"/>
              <a:gd name="T18" fmla="*/ 95 w 1127"/>
              <a:gd name="T19" fmla="*/ 28 h 773"/>
              <a:gd name="T20" fmla="*/ 5 w 1127"/>
              <a:gd name="T21" fmla="*/ 119 h 773"/>
              <a:gd name="T22" fmla="*/ 0 w 1127"/>
              <a:gd name="T23" fmla="*/ 119 h 773"/>
              <a:gd name="T24" fmla="*/ 6 w 1127"/>
              <a:gd name="T25" fmla="*/ 675 h 773"/>
              <a:gd name="T26" fmla="*/ 24 w 1127"/>
              <a:gd name="T27" fmla="*/ 673 h 773"/>
              <a:gd name="T28" fmla="*/ 119 w 1127"/>
              <a:gd name="T29" fmla="*/ 765 h 773"/>
              <a:gd name="T30" fmla="*/ 119 w 1127"/>
              <a:gd name="T31" fmla="*/ 773 h 773"/>
              <a:gd name="T32" fmla="*/ 1021 w 1127"/>
              <a:gd name="T33" fmla="*/ 771 h 773"/>
              <a:gd name="connsiteX0" fmla="*/ 9133 w 10074"/>
              <a:gd name="connsiteY0" fmla="*/ 10050 h 10076"/>
              <a:gd name="connsiteX1" fmla="*/ 9125 w 10074"/>
              <a:gd name="connsiteY1" fmla="*/ 9856 h 10076"/>
              <a:gd name="connsiteX2" fmla="*/ 9914 w 10074"/>
              <a:gd name="connsiteY2" fmla="*/ 8679 h 10076"/>
              <a:gd name="connsiteX3" fmla="*/ 10074 w 10074"/>
              <a:gd name="connsiteY3" fmla="*/ 8692 h 10076"/>
              <a:gd name="connsiteX4" fmla="*/ 9985 w 10074"/>
              <a:gd name="connsiteY4" fmla="*/ 1473 h 10076"/>
              <a:gd name="connsiteX5" fmla="*/ 9843 w 10074"/>
              <a:gd name="connsiteY5" fmla="*/ 1486 h 10076"/>
              <a:gd name="connsiteX6" fmla="*/ 9000 w 10074"/>
              <a:gd name="connsiteY6" fmla="*/ 205 h 10076"/>
              <a:gd name="connsiteX7" fmla="*/ 9000 w 10074"/>
              <a:gd name="connsiteY7" fmla="*/ 76 h 10076"/>
              <a:gd name="connsiteX8" fmla="*/ 890 w 10074"/>
              <a:gd name="connsiteY8" fmla="*/ 115 h 10076"/>
              <a:gd name="connsiteX9" fmla="*/ 118 w 10074"/>
              <a:gd name="connsiteY9" fmla="*/ 1615 h 10076"/>
              <a:gd name="connsiteX10" fmla="*/ 74 w 10074"/>
              <a:gd name="connsiteY10" fmla="*/ 1615 h 10076"/>
              <a:gd name="connsiteX11" fmla="*/ 127 w 10074"/>
              <a:gd name="connsiteY11" fmla="*/ 8808 h 10076"/>
              <a:gd name="connsiteX12" fmla="*/ 287 w 10074"/>
              <a:gd name="connsiteY12" fmla="*/ 8782 h 10076"/>
              <a:gd name="connsiteX13" fmla="*/ 1130 w 10074"/>
              <a:gd name="connsiteY13" fmla="*/ 9973 h 10076"/>
              <a:gd name="connsiteX14" fmla="*/ 1130 w 10074"/>
              <a:gd name="connsiteY14" fmla="*/ 10076 h 10076"/>
              <a:gd name="connsiteX15" fmla="*/ 9133 w 10074"/>
              <a:gd name="connsiteY15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290 w 10077"/>
              <a:gd name="connsiteY11" fmla="*/ 8782 h 10076"/>
              <a:gd name="connsiteX12" fmla="*/ 1133 w 10077"/>
              <a:gd name="connsiteY12" fmla="*/ 9973 h 10076"/>
              <a:gd name="connsiteX13" fmla="*/ 1133 w 10077"/>
              <a:gd name="connsiteY13" fmla="*/ 10076 h 10076"/>
              <a:gd name="connsiteX14" fmla="*/ 9136 w 10077"/>
              <a:gd name="connsiteY14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1133 w 10077"/>
              <a:gd name="connsiteY11" fmla="*/ 9973 h 10076"/>
              <a:gd name="connsiteX12" fmla="*/ 1133 w 10077"/>
              <a:gd name="connsiteY12" fmla="*/ 10076 h 10076"/>
              <a:gd name="connsiteX13" fmla="*/ 9136 w 10077"/>
              <a:gd name="connsiteY13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1133 w 10077"/>
              <a:gd name="connsiteY11" fmla="*/ 10076 h 10076"/>
              <a:gd name="connsiteX12" fmla="*/ 9136 w 10077"/>
              <a:gd name="connsiteY12" fmla="*/ 10050 h 10076"/>
              <a:gd name="connsiteX0" fmla="*/ 9181 w 10122"/>
              <a:gd name="connsiteY0" fmla="*/ 10017 h 10043"/>
              <a:gd name="connsiteX1" fmla="*/ 9173 w 10122"/>
              <a:gd name="connsiteY1" fmla="*/ 9823 h 10043"/>
              <a:gd name="connsiteX2" fmla="*/ 9962 w 10122"/>
              <a:gd name="connsiteY2" fmla="*/ 8646 h 10043"/>
              <a:gd name="connsiteX3" fmla="*/ 10122 w 10122"/>
              <a:gd name="connsiteY3" fmla="*/ 8659 h 10043"/>
              <a:gd name="connsiteX4" fmla="*/ 10033 w 10122"/>
              <a:gd name="connsiteY4" fmla="*/ 1440 h 10043"/>
              <a:gd name="connsiteX5" fmla="*/ 9891 w 10122"/>
              <a:gd name="connsiteY5" fmla="*/ 1453 h 10043"/>
              <a:gd name="connsiteX6" fmla="*/ 9048 w 10122"/>
              <a:gd name="connsiteY6" fmla="*/ 172 h 10043"/>
              <a:gd name="connsiteX7" fmla="*/ 9048 w 10122"/>
              <a:gd name="connsiteY7" fmla="*/ 43 h 10043"/>
              <a:gd name="connsiteX8" fmla="*/ 938 w 10122"/>
              <a:gd name="connsiteY8" fmla="*/ 82 h 10043"/>
              <a:gd name="connsiteX9" fmla="*/ 87 w 10122"/>
              <a:gd name="connsiteY9" fmla="*/ 1121 h 10043"/>
              <a:gd name="connsiteX10" fmla="*/ 175 w 10122"/>
              <a:gd name="connsiteY10" fmla="*/ 8775 h 10043"/>
              <a:gd name="connsiteX11" fmla="*/ 1178 w 10122"/>
              <a:gd name="connsiteY11" fmla="*/ 10043 h 10043"/>
              <a:gd name="connsiteX12" fmla="*/ 9181 w 10122"/>
              <a:gd name="connsiteY12" fmla="*/ 10017 h 10043"/>
              <a:gd name="connsiteX0" fmla="*/ 9655 w 10596"/>
              <a:gd name="connsiteY0" fmla="*/ 10017 h 10043"/>
              <a:gd name="connsiteX1" fmla="*/ 9647 w 10596"/>
              <a:gd name="connsiteY1" fmla="*/ 9823 h 10043"/>
              <a:gd name="connsiteX2" fmla="*/ 10436 w 10596"/>
              <a:gd name="connsiteY2" fmla="*/ 8646 h 10043"/>
              <a:gd name="connsiteX3" fmla="*/ 10596 w 10596"/>
              <a:gd name="connsiteY3" fmla="*/ 8659 h 10043"/>
              <a:gd name="connsiteX4" fmla="*/ 10507 w 10596"/>
              <a:gd name="connsiteY4" fmla="*/ 1440 h 10043"/>
              <a:gd name="connsiteX5" fmla="*/ 10365 w 10596"/>
              <a:gd name="connsiteY5" fmla="*/ 1453 h 10043"/>
              <a:gd name="connsiteX6" fmla="*/ 9522 w 10596"/>
              <a:gd name="connsiteY6" fmla="*/ 172 h 10043"/>
              <a:gd name="connsiteX7" fmla="*/ 9522 w 10596"/>
              <a:gd name="connsiteY7" fmla="*/ 43 h 10043"/>
              <a:gd name="connsiteX8" fmla="*/ 1412 w 10596"/>
              <a:gd name="connsiteY8" fmla="*/ 82 h 10043"/>
              <a:gd name="connsiteX9" fmla="*/ 561 w 10596"/>
              <a:gd name="connsiteY9" fmla="*/ 1121 h 10043"/>
              <a:gd name="connsiteX10" fmla="*/ 649 w 10596"/>
              <a:gd name="connsiteY10" fmla="*/ 8775 h 10043"/>
              <a:gd name="connsiteX11" fmla="*/ 1652 w 10596"/>
              <a:gd name="connsiteY11" fmla="*/ 10043 h 10043"/>
              <a:gd name="connsiteX12" fmla="*/ 9655 w 10596"/>
              <a:gd name="connsiteY12" fmla="*/ 10017 h 10043"/>
              <a:gd name="connsiteX0" fmla="*/ 9655 w 10596"/>
              <a:gd name="connsiteY0" fmla="*/ 10017 h 10043"/>
              <a:gd name="connsiteX1" fmla="*/ 9647 w 10596"/>
              <a:gd name="connsiteY1" fmla="*/ 9823 h 10043"/>
              <a:gd name="connsiteX2" fmla="*/ 10436 w 10596"/>
              <a:gd name="connsiteY2" fmla="*/ 8646 h 10043"/>
              <a:gd name="connsiteX3" fmla="*/ 10596 w 10596"/>
              <a:gd name="connsiteY3" fmla="*/ 8659 h 10043"/>
              <a:gd name="connsiteX4" fmla="*/ 10507 w 10596"/>
              <a:gd name="connsiteY4" fmla="*/ 1440 h 10043"/>
              <a:gd name="connsiteX5" fmla="*/ 10365 w 10596"/>
              <a:gd name="connsiteY5" fmla="*/ 1453 h 10043"/>
              <a:gd name="connsiteX6" fmla="*/ 9522 w 10596"/>
              <a:gd name="connsiteY6" fmla="*/ 172 h 10043"/>
              <a:gd name="connsiteX7" fmla="*/ 9522 w 10596"/>
              <a:gd name="connsiteY7" fmla="*/ 43 h 10043"/>
              <a:gd name="connsiteX8" fmla="*/ 1412 w 10596"/>
              <a:gd name="connsiteY8" fmla="*/ 82 h 10043"/>
              <a:gd name="connsiteX9" fmla="*/ 561 w 10596"/>
              <a:gd name="connsiteY9" fmla="*/ 1121 h 10043"/>
              <a:gd name="connsiteX10" fmla="*/ 649 w 10596"/>
              <a:gd name="connsiteY10" fmla="*/ 8775 h 10043"/>
              <a:gd name="connsiteX11" fmla="*/ 1652 w 10596"/>
              <a:gd name="connsiteY11" fmla="*/ 10043 h 10043"/>
              <a:gd name="connsiteX12" fmla="*/ 9655 w 10596"/>
              <a:gd name="connsiteY12" fmla="*/ 10017 h 10043"/>
              <a:gd name="connsiteX0" fmla="*/ 9131 w 10072"/>
              <a:gd name="connsiteY0" fmla="*/ 10017 h 10043"/>
              <a:gd name="connsiteX1" fmla="*/ 9123 w 10072"/>
              <a:gd name="connsiteY1" fmla="*/ 9823 h 10043"/>
              <a:gd name="connsiteX2" fmla="*/ 9912 w 10072"/>
              <a:gd name="connsiteY2" fmla="*/ 8646 h 10043"/>
              <a:gd name="connsiteX3" fmla="*/ 10072 w 10072"/>
              <a:gd name="connsiteY3" fmla="*/ 8659 h 10043"/>
              <a:gd name="connsiteX4" fmla="*/ 9983 w 10072"/>
              <a:gd name="connsiteY4" fmla="*/ 1440 h 10043"/>
              <a:gd name="connsiteX5" fmla="*/ 9841 w 10072"/>
              <a:gd name="connsiteY5" fmla="*/ 1453 h 10043"/>
              <a:gd name="connsiteX6" fmla="*/ 8998 w 10072"/>
              <a:gd name="connsiteY6" fmla="*/ 172 h 10043"/>
              <a:gd name="connsiteX7" fmla="*/ 8998 w 10072"/>
              <a:gd name="connsiteY7" fmla="*/ 43 h 10043"/>
              <a:gd name="connsiteX8" fmla="*/ 888 w 10072"/>
              <a:gd name="connsiteY8" fmla="*/ 82 h 10043"/>
              <a:gd name="connsiteX9" fmla="*/ 37 w 10072"/>
              <a:gd name="connsiteY9" fmla="*/ 1121 h 10043"/>
              <a:gd name="connsiteX10" fmla="*/ 125 w 10072"/>
              <a:gd name="connsiteY10" fmla="*/ 8775 h 10043"/>
              <a:gd name="connsiteX11" fmla="*/ 1128 w 10072"/>
              <a:gd name="connsiteY11" fmla="*/ 10043 h 10043"/>
              <a:gd name="connsiteX12" fmla="*/ 9131 w 10072"/>
              <a:gd name="connsiteY12" fmla="*/ 10017 h 10043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888 w 10072"/>
              <a:gd name="connsiteY8" fmla="*/ 39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888 w 10072"/>
              <a:gd name="connsiteY8" fmla="*/ 39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381 w 10072"/>
              <a:gd name="connsiteY8" fmla="*/ 108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216 w 10157"/>
              <a:gd name="connsiteY0" fmla="*/ 9974 h 10000"/>
              <a:gd name="connsiteX1" fmla="*/ 9208 w 10157"/>
              <a:gd name="connsiteY1" fmla="*/ 9780 h 10000"/>
              <a:gd name="connsiteX2" fmla="*/ 9997 w 10157"/>
              <a:gd name="connsiteY2" fmla="*/ 8603 h 10000"/>
              <a:gd name="connsiteX3" fmla="*/ 10157 w 10157"/>
              <a:gd name="connsiteY3" fmla="*/ 8616 h 10000"/>
              <a:gd name="connsiteX4" fmla="*/ 10068 w 10157"/>
              <a:gd name="connsiteY4" fmla="*/ 1397 h 10000"/>
              <a:gd name="connsiteX5" fmla="*/ 9926 w 10157"/>
              <a:gd name="connsiteY5" fmla="*/ 1410 h 10000"/>
              <a:gd name="connsiteX6" fmla="*/ 9083 w 10157"/>
              <a:gd name="connsiteY6" fmla="*/ 129 h 10000"/>
              <a:gd name="connsiteX7" fmla="*/ 9083 w 10157"/>
              <a:gd name="connsiteY7" fmla="*/ 0 h 10000"/>
              <a:gd name="connsiteX8" fmla="*/ 466 w 10157"/>
              <a:gd name="connsiteY8" fmla="*/ 108 h 10000"/>
              <a:gd name="connsiteX9" fmla="*/ 11 w 10157"/>
              <a:gd name="connsiteY9" fmla="*/ 778 h 10000"/>
              <a:gd name="connsiteX10" fmla="*/ 210 w 10157"/>
              <a:gd name="connsiteY10" fmla="*/ 8732 h 10000"/>
              <a:gd name="connsiteX11" fmla="*/ 1213 w 10157"/>
              <a:gd name="connsiteY11" fmla="*/ 10000 h 10000"/>
              <a:gd name="connsiteX12" fmla="*/ 9216 w 10157"/>
              <a:gd name="connsiteY12" fmla="*/ 9974 h 10000"/>
              <a:gd name="connsiteX0" fmla="*/ 9216 w 10157"/>
              <a:gd name="connsiteY0" fmla="*/ 9974 h 10000"/>
              <a:gd name="connsiteX1" fmla="*/ 9208 w 10157"/>
              <a:gd name="connsiteY1" fmla="*/ 9780 h 10000"/>
              <a:gd name="connsiteX2" fmla="*/ 9997 w 10157"/>
              <a:gd name="connsiteY2" fmla="*/ 8603 h 10000"/>
              <a:gd name="connsiteX3" fmla="*/ 10157 w 10157"/>
              <a:gd name="connsiteY3" fmla="*/ 8616 h 10000"/>
              <a:gd name="connsiteX4" fmla="*/ 10068 w 10157"/>
              <a:gd name="connsiteY4" fmla="*/ 1397 h 10000"/>
              <a:gd name="connsiteX5" fmla="*/ 9926 w 10157"/>
              <a:gd name="connsiteY5" fmla="*/ 1410 h 10000"/>
              <a:gd name="connsiteX6" fmla="*/ 9083 w 10157"/>
              <a:gd name="connsiteY6" fmla="*/ 129 h 10000"/>
              <a:gd name="connsiteX7" fmla="*/ 9083 w 10157"/>
              <a:gd name="connsiteY7" fmla="*/ 0 h 10000"/>
              <a:gd name="connsiteX8" fmla="*/ 466 w 10157"/>
              <a:gd name="connsiteY8" fmla="*/ 108 h 10000"/>
              <a:gd name="connsiteX9" fmla="*/ 11 w 10157"/>
              <a:gd name="connsiteY9" fmla="*/ 778 h 10000"/>
              <a:gd name="connsiteX10" fmla="*/ 210 w 10157"/>
              <a:gd name="connsiteY10" fmla="*/ 8732 h 10000"/>
              <a:gd name="connsiteX11" fmla="*/ 1213 w 10157"/>
              <a:gd name="connsiteY11" fmla="*/ 10000 h 10000"/>
              <a:gd name="connsiteX12" fmla="*/ 9216 w 10157"/>
              <a:gd name="connsiteY12" fmla="*/ 9974 h 10000"/>
              <a:gd name="connsiteX0" fmla="*/ 9216 w 10157"/>
              <a:gd name="connsiteY0" fmla="*/ 9987 h 10013"/>
              <a:gd name="connsiteX1" fmla="*/ 9208 w 10157"/>
              <a:gd name="connsiteY1" fmla="*/ 9793 h 10013"/>
              <a:gd name="connsiteX2" fmla="*/ 9997 w 10157"/>
              <a:gd name="connsiteY2" fmla="*/ 8616 h 10013"/>
              <a:gd name="connsiteX3" fmla="*/ 10157 w 10157"/>
              <a:gd name="connsiteY3" fmla="*/ 8629 h 10013"/>
              <a:gd name="connsiteX4" fmla="*/ 10068 w 10157"/>
              <a:gd name="connsiteY4" fmla="*/ 1410 h 10013"/>
              <a:gd name="connsiteX5" fmla="*/ 9926 w 10157"/>
              <a:gd name="connsiteY5" fmla="*/ 1423 h 10013"/>
              <a:gd name="connsiteX6" fmla="*/ 9083 w 10157"/>
              <a:gd name="connsiteY6" fmla="*/ 142 h 10013"/>
              <a:gd name="connsiteX7" fmla="*/ 9083 w 10157"/>
              <a:gd name="connsiteY7" fmla="*/ 13 h 10013"/>
              <a:gd name="connsiteX8" fmla="*/ 466 w 10157"/>
              <a:gd name="connsiteY8" fmla="*/ 29 h 10013"/>
              <a:gd name="connsiteX9" fmla="*/ 11 w 10157"/>
              <a:gd name="connsiteY9" fmla="*/ 791 h 10013"/>
              <a:gd name="connsiteX10" fmla="*/ 210 w 10157"/>
              <a:gd name="connsiteY10" fmla="*/ 8745 h 10013"/>
              <a:gd name="connsiteX11" fmla="*/ 1213 w 10157"/>
              <a:gd name="connsiteY11" fmla="*/ 10013 h 10013"/>
              <a:gd name="connsiteX12" fmla="*/ 9216 w 10157"/>
              <a:gd name="connsiteY12" fmla="*/ 9987 h 10013"/>
              <a:gd name="connsiteX0" fmla="*/ 9164 w 10105"/>
              <a:gd name="connsiteY0" fmla="*/ 9987 h 10013"/>
              <a:gd name="connsiteX1" fmla="*/ 9156 w 10105"/>
              <a:gd name="connsiteY1" fmla="*/ 9793 h 10013"/>
              <a:gd name="connsiteX2" fmla="*/ 9945 w 10105"/>
              <a:gd name="connsiteY2" fmla="*/ 8616 h 10013"/>
              <a:gd name="connsiteX3" fmla="*/ 10105 w 10105"/>
              <a:gd name="connsiteY3" fmla="*/ 8629 h 10013"/>
              <a:gd name="connsiteX4" fmla="*/ 10016 w 10105"/>
              <a:gd name="connsiteY4" fmla="*/ 1410 h 10013"/>
              <a:gd name="connsiteX5" fmla="*/ 9874 w 10105"/>
              <a:gd name="connsiteY5" fmla="*/ 1423 h 10013"/>
              <a:gd name="connsiteX6" fmla="*/ 9031 w 10105"/>
              <a:gd name="connsiteY6" fmla="*/ 142 h 10013"/>
              <a:gd name="connsiteX7" fmla="*/ 9031 w 10105"/>
              <a:gd name="connsiteY7" fmla="*/ 13 h 10013"/>
              <a:gd name="connsiteX8" fmla="*/ 414 w 10105"/>
              <a:gd name="connsiteY8" fmla="*/ 29 h 10013"/>
              <a:gd name="connsiteX9" fmla="*/ 22 w 10105"/>
              <a:gd name="connsiteY9" fmla="*/ 629 h 10013"/>
              <a:gd name="connsiteX10" fmla="*/ 158 w 10105"/>
              <a:gd name="connsiteY10" fmla="*/ 8745 h 10013"/>
              <a:gd name="connsiteX11" fmla="*/ 1161 w 10105"/>
              <a:gd name="connsiteY11" fmla="*/ 10013 h 10013"/>
              <a:gd name="connsiteX12" fmla="*/ 9164 w 10105"/>
              <a:gd name="connsiteY12" fmla="*/ 9987 h 10013"/>
              <a:gd name="connsiteX0" fmla="*/ 9164 w 10105"/>
              <a:gd name="connsiteY0" fmla="*/ 9987 h 10013"/>
              <a:gd name="connsiteX1" fmla="*/ 9156 w 10105"/>
              <a:gd name="connsiteY1" fmla="*/ 9793 h 10013"/>
              <a:gd name="connsiteX2" fmla="*/ 9945 w 10105"/>
              <a:gd name="connsiteY2" fmla="*/ 8616 h 10013"/>
              <a:gd name="connsiteX3" fmla="*/ 10105 w 10105"/>
              <a:gd name="connsiteY3" fmla="*/ 8629 h 10013"/>
              <a:gd name="connsiteX4" fmla="*/ 10016 w 10105"/>
              <a:gd name="connsiteY4" fmla="*/ 1410 h 10013"/>
              <a:gd name="connsiteX5" fmla="*/ 9874 w 10105"/>
              <a:gd name="connsiteY5" fmla="*/ 1423 h 10013"/>
              <a:gd name="connsiteX6" fmla="*/ 9031 w 10105"/>
              <a:gd name="connsiteY6" fmla="*/ 142 h 10013"/>
              <a:gd name="connsiteX7" fmla="*/ 9031 w 10105"/>
              <a:gd name="connsiteY7" fmla="*/ 13 h 10013"/>
              <a:gd name="connsiteX8" fmla="*/ 414 w 10105"/>
              <a:gd name="connsiteY8" fmla="*/ 29 h 10013"/>
              <a:gd name="connsiteX9" fmla="*/ 22 w 10105"/>
              <a:gd name="connsiteY9" fmla="*/ 629 h 10013"/>
              <a:gd name="connsiteX10" fmla="*/ 158 w 10105"/>
              <a:gd name="connsiteY10" fmla="*/ 8745 h 10013"/>
              <a:gd name="connsiteX11" fmla="*/ 1161 w 10105"/>
              <a:gd name="connsiteY11" fmla="*/ 10013 h 10013"/>
              <a:gd name="connsiteX12" fmla="*/ 9164 w 10105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243 w 10184"/>
              <a:gd name="connsiteY0" fmla="*/ 9987 h 10134"/>
              <a:gd name="connsiteX1" fmla="*/ 9235 w 10184"/>
              <a:gd name="connsiteY1" fmla="*/ 9793 h 10134"/>
              <a:gd name="connsiteX2" fmla="*/ 10024 w 10184"/>
              <a:gd name="connsiteY2" fmla="*/ 8616 h 10134"/>
              <a:gd name="connsiteX3" fmla="*/ 10184 w 10184"/>
              <a:gd name="connsiteY3" fmla="*/ 8629 h 10134"/>
              <a:gd name="connsiteX4" fmla="*/ 10095 w 10184"/>
              <a:gd name="connsiteY4" fmla="*/ 1410 h 10134"/>
              <a:gd name="connsiteX5" fmla="*/ 9953 w 10184"/>
              <a:gd name="connsiteY5" fmla="*/ 1423 h 10134"/>
              <a:gd name="connsiteX6" fmla="*/ 9110 w 10184"/>
              <a:gd name="connsiteY6" fmla="*/ 142 h 10134"/>
              <a:gd name="connsiteX7" fmla="*/ 9110 w 10184"/>
              <a:gd name="connsiteY7" fmla="*/ 13 h 10134"/>
              <a:gd name="connsiteX8" fmla="*/ 613 w 10184"/>
              <a:gd name="connsiteY8" fmla="*/ 29 h 10134"/>
              <a:gd name="connsiteX9" fmla="*/ 92 w 10184"/>
              <a:gd name="connsiteY9" fmla="*/ 803 h 10134"/>
              <a:gd name="connsiteX10" fmla="*/ 93 w 10184"/>
              <a:gd name="connsiteY10" fmla="*/ 9253 h 10134"/>
              <a:gd name="connsiteX11" fmla="*/ 1240 w 10184"/>
              <a:gd name="connsiteY11" fmla="*/ 10013 h 10134"/>
              <a:gd name="connsiteX12" fmla="*/ 9243 w 10184"/>
              <a:gd name="connsiteY12" fmla="*/ 9987 h 10134"/>
              <a:gd name="connsiteX0" fmla="*/ 9243 w 10184"/>
              <a:gd name="connsiteY0" fmla="*/ 9987 h 10134"/>
              <a:gd name="connsiteX1" fmla="*/ 9235 w 10184"/>
              <a:gd name="connsiteY1" fmla="*/ 9793 h 10134"/>
              <a:gd name="connsiteX2" fmla="*/ 10024 w 10184"/>
              <a:gd name="connsiteY2" fmla="*/ 8616 h 10134"/>
              <a:gd name="connsiteX3" fmla="*/ 10184 w 10184"/>
              <a:gd name="connsiteY3" fmla="*/ 8629 h 10134"/>
              <a:gd name="connsiteX4" fmla="*/ 10095 w 10184"/>
              <a:gd name="connsiteY4" fmla="*/ 1410 h 10134"/>
              <a:gd name="connsiteX5" fmla="*/ 9953 w 10184"/>
              <a:gd name="connsiteY5" fmla="*/ 1423 h 10134"/>
              <a:gd name="connsiteX6" fmla="*/ 9110 w 10184"/>
              <a:gd name="connsiteY6" fmla="*/ 142 h 10134"/>
              <a:gd name="connsiteX7" fmla="*/ 9110 w 10184"/>
              <a:gd name="connsiteY7" fmla="*/ 13 h 10134"/>
              <a:gd name="connsiteX8" fmla="*/ 613 w 10184"/>
              <a:gd name="connsiteY8" fmla="*/ 29 h 10134"/>
              <a:gd name="connsiteX9" fmla="*/ 92 w 10184"/>
              <a:gd name="connsiteY9" fmla="*/ 803 h 10134"/>
              <a:gd name="connsiteX10" fmla="*/ 93 w 10184"/>
              <a:gd name="connsiteY10" fmla="*/ 9253 h 10134"/>
              <a:gd name="connsiteX11" fmla="*/ 1240 w 10184"/>
              <a:gd name="connsiteY11" fmla="*/ 10013 h 10134"/>
              <a:gd name="connsiteX12" fmla="*/ 9243 w 10184"/>
              <a:gd name="connsiteY12" fmla="*/ 9987 h 10134"/>
              <a:gd name="connsiteX0" fmla="*/ 9243 w 10184"/>
              <a:gd name="connsiteY0" fmla="*/ 9987 h 10013"/>
              <a:gd name="connsiteX1" fmla="*/ 9235 w 10184"/>
              <a:gd name="connsiteY1" fmla="*/ 9793 h 10013"/>
              <a:gd name="connsiteX2" fmla="*/ 10024 w 10184"/>
              <a:gd name="connsiteY2" fmla="*/ 8616 h 10013"/>
              <a:gd name="connsiteX3" fmla="*/ 10184 w 10184"/>
              <a:gd name="connsiteY3" fmla="*/ 8629 h 10013"/>
              <a:gd name="connsiteX4" fmla="*/ 10095 w 10184"/>
              <a:gd name="connsiteY4" fmla="*/ 1410 h 10013"/>
              <a:gd name="connsiteX5" fmla="*/ 9953 w 10184"/>
              <a:gd name="connsiteY5" fmla="*/ 1423 h 10013"/>
              <a:gd name="connsiteX6" fmla="*/ 9110 w 10184"/>
              <a:gd name="connsiteY6" fmla="*/ 142 h 10013"/>
              <a:gd name="connsiteX7" fmla="*/ 9110 w 10184"/>
              <a:gd name="connsiteY7" fmla="*/ 13 h 10013"/>
              <a:gd name="connsiteX8" fmla="*/ 613 w 10184"/>
              <a:gd name="connsiteY8" fmla="*/ 29 h 10013"/>
              <a:gd name="connsiteX9" fmla="*/ 92 w 10184"/>
              <a:gd name="connsiteY9" fmla="*/ 803 h 10013"/>
              <a:gd name="connsiteX10" fmla="*/ 93 w 10184"/>
              <a:gd name="connsiteY10" fmla="*/ 9253 h 10013"/>
              <a:gd name="connsiteX11" fmla="*/ 1240 w 10184"/>
              <a:gd name="connsiteY11" fmla="*/ 10013 h 10013"/>
              <a:gd name="connsiteX12" fmla="*/ 9243 w 10184"/>
              <a:gd name="connsiteY12" fmla="*/ 9987 h 10013"/>
              <a:gd name="connsiteX0" fmla="*/ 9355 w 10296"/>
              <a:gd name="connsiteY0" fmla="*/ 9987 h 10079"/>
              <a:gd name="connsiteX1" fmla="*/ 9347 w 10296"/>
              <a:gd name="connsiteY1" fmla="*/ 9793 h 10079"/>
              <a:gd name="connsiteX2" fmla="*/ 10136 w 10296"/>
              <a:gd name="connsiteY2" fmla="*/ 8616 h 10079"/>
              <a:gd name="connsiteX3" fmla="*/ 10296 w 10296"/>
              <a:gd name="connsiteY3" fmla="*/ 8629 h 10079"/>
              <a:gd name="connsiteX4" fmla="*/ 10207 w 10296"/>
              <a:gd name="connsiteY4" fmla="*/ 1410 h 10079"/>
              <a:gd name="connsiteX5" fmla="*/ 10065 w 10296"/>
              <a:gd name="connsiteY5" fmla="*/ 1423 h 10079"/>
              <a:gd name="connsiteX6" fmla="*/ 9222 w 10296"/>
              <a:gd name="connsiteY6" fmla="*/ 142 h 10079"/>
              <a:gd name="connsiteX7" fmla="*/ 9222 w 10296"/>
              <a:gd name="connsiteY7" fmla="*/ 13 h 10079"/>
              <a:gd name="connsiteX8" fmla="*/ 725 w 10296"/>
              <a:gd name="connsiteY8" fmla="*/ 29 h 10079"/>
              <a:gd name="connsiteX9" fmla="*/ 204 w 10296"/>
              <a:gd name="connsiteY9" fmla="*/ 803 h 10079"/>
              <a:gd name="connsiteX10" fmla="*/ 205 w 10296"/>
              <a:gd name="connsiteY10" fmla="*/ 9253 h 10079"/>
              <a:gd name="connsiteX11" fmla="*/ 760 w 10296"/>
              <a:gd name="connsiteY11" fmla="*/ 10079 h 10079"/>
              <a:gd name="connsiteX12" fmla="*/ 9355 w 10296"/>
              <a:gd name="connsiteY12" fmla="*/ 9987 h 10079"/>
              <a:gd name="connsiteX0" fmla="*/ 9361 w 10302"/>
              <a:gd name="connsiteY0" fmla="*/ 9987 h 10079"/>
              <a:gd name="connsiteX1" fmla="*/ 9353 w 10302"/>
              <a:gd name="connsiteY1" fmla="*/ 9793 h 10079"/>
              <a:gd name="connsiteX2" fmla="*/ 10142 w 10302"/>
              <a:gd name="connsiteY2" fmla="*/ 8616 h 10079"/>
              <a:gd name="connsiteX3" fmla="*/ 10302 w 10302"/>
              <a:gd name="connsiteY3" fmla="*/ 8629 h 10079"/>
              <a:gd name="connsiteX4" fmla="*/ 10213 w 10302"/>
              <a:gd name="connsiteY4" fmla="*/ 1410 h 10079"/>
              <a:gd name="connsiteX5" fmla="*/ 10071 w 10302"/>
              <a:gd name="connsiteY5" fmla="*/ 1423 h 10079"/>
              <a:gd name="connsiteX6" fmla="*/ 9228 w 10302"/>
              <a:gd name="connsiteY6" fmla="*/ 142 h 10079"/>
              <a:gd name="connsiteX7" fmla="*/ 9228 w 10302"/>
              <a:gd name="connsiteY7" fmla="*/ 13 h 10079"/>
              <a:gd name="connsiteX8" fmla="*/ 731 w 10302"/>
              <a:gd name="connsiteY8" fmla="*/ 29 h 10079"/>
              <a:gd name="connsiteX9" fmla="*/ 210 w 10302"/>
              <a:gd name="connsiteY9" fmla="*/ 803 h 10079"/>
              <a:gd name="connsiteX10" fmla="*/ 211 w 10302"/>
              <a:gd name="connsiteY10" fmla="*/ 9253 h 10079"/>
              <a:gd name="connsiteX11" fmla="*/ 766 w 10302"/>
              <a:gd name="connsiteY11" fmla="*/ 10079 h 10079"/>
              <a:gd name="connsiteX12" fmla="*/ 9361 w 10302"/>
              <a:gd name="connsiteY12" fmla="*/ 9987 h 10079"/>
              <a:gd name="connsiteX0" fmla="*/ 9361 w 10302"/>
              <a:gd name="connsiteY0" fmla="*/ 9987 h 10079"/>
              <a:gd name="connsiteX1" fmla="*/ 9353 w 10302"/>
              <a:gd name="connsiteY1" fmla="*/ 9793 h 10079"/>
              <a:gd name="connsiteX2" fmla="*/ 10142 w 10302"/>
              <a:gd name="connsiteY2" fmla="*/ 8616 h 10079"/>
              <a:gd name="connsiteX3" fmla="*/ 10302 w 10302"/>
              <a:gd name="connsiteY3" fmla="*/ 8629 h 10079"/>
              <a:gd name="connsiteX4" fmla="*/ 10213 w 10302"/>
              <a:gd name="connsiteY4" fmla="*/ 1410 h 10079"/>
              <a:gd name="connsiteX5" fmla="*/ 10071 w 10302"/>
              <a:gd name="connsiteY5" fmla="*/ 1423 h 10079"/>
              <a:gd name="connsiteX6" fmla="*/ 9228 w 10302"/>
              <a:gd name="connsiteY6" fmla="*/ 142 h 10079"/>
              <a:gd name="connsiteX7" fmla="*/ 9228 w 10302"/>
              <a:gd name="connsiteY7" fmla="*/ 13 h 10079"/>
              <a:gd name="connsiteX8" fmla="*/ 731 w 10302"/>
              <a:gd name="connsiteY8" fmla="*/ 29 h 10079"/>
              <a:gd name="connsiteX9" fmla="*/ 210 w 10302"/>
              <a:gd name="connsiteY9" fmla="*/ 803 h 10079"/>
              <a:gd name="connsiteX10" fmla="*/ 211 w 10302"/>
              <a:gd name="connsiteY10" fmla="*/ 9253 h 10079"/>
              <a:gd name="connsiteX11" fmla="*/ 766 w 10302"/>
              <a:gd name="connsiteY11" fmla="*/ 10079 h 10079"/>
              <a:gd name="connsiteX12" fmla="*/ 9361 w 10302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1 w 10182"/>
              <a:gd name="connsiteY0" fmla="*/ 9987 h 10079"/>
              <a:gd name="connsiteX1" fmla="*/ 9233 w 10182"/>
              <a:gd name="connsiteY1" fmla="*/ 9793 h 10079"/>
              <a:gd name="connsiteX2" fmla="*/ 10022 w 10182"/>
              <a:gd name="connsiteY2" fmla="*/ 8616 h 10079"/>
              <a:gd name="connsiteX3" fmla="*/ 10182 w 10182"/>
              <a:gd name="connsiteY3" fmla="*/ 8629 h 10079"/>
              <a:gd name="connsiteX4" fmla="*/ 10093 w 10182"/>
              <a:gd name="connsiteY4" fmla="*/ 1410 h 10079"/>
              <a:gd name="connsiteX5" fmla="*/ 9951 w 10182"/>
              <a:gd name="connsiteY5" fmla="*/ 1423 h 10079"/>
              <a:gd name="connsiteX6" fmla="*/ 9108 w 10182"/>
              <a:gd name="connsiteY6" fmla="*/ 142 h 10079"/>
              <a:gd name="connsiteX7" fmla="*/ 9108 w 10182"/>
              <a:gd name="connsiteY7" fmla="*/ 13 h 10079"/>
              <a:gd name="connsiteX8" fmla="*/ 611 w 10182"/>
              <a:gd name="connsiteY8" fmla="*/ 29 h 10079"/>
              <a:gd name="connsiteX9" fmla="*/ 90 w 10182"/>
              <a:gd name="connsiteY9" fmla="*/ 803 h 10079"/>
              <a:gd name="connsiteX10" fmla="*/ 95 w 10182"/>
              <a:gd name="connsiteY10" fmla="*/ 9281 h 10079"/>
              <a:gd name="connsiteX11" fmla="*/ 646 w 10182"/>
              <a:gd name="connsiteY11" fmla="*/ 10079 h 10079"/>
              <a:gd name="connsiteX12" fmla="*/ 9241 w 10182"/>
              <a:gd name="connsiteY12" fmla="*/ 9987 h 10079"/>
              <a:gd name="connsiteX0" fmla="*/ 9241 w 10182"/>
              <a:gd name="connsiteY0" fmla="*/ 9987 h 10079"/>
              <a:gd name="connsiteX1" fmla="*/ 9233 w 10182"/>
              <a:gd name="connsiteY1" fmla="*/ 9793 h 10079"/>
              <a:gd name="connsiteX2" fmla="*/ 10022 w 10182"/>
              <a:gd name="connsiteY2" fmla="*/ 8616 h 10079"/>
              <a:gd name="connsiteX3" fmla="*/ 10182 w 10182"/>
              <a:gd name="connsiteY3" fmla="*/ 8629 h 10079"/>
              <a:gd name="connsiteX4" fmla="*/ 10093 w 10182"/>
              <a:gd name="connsiteY4" fmla="*/ 1410 h 10079"/>
              <a:gd name="connsiteX5" fmla="*/ 9951 w 10182"/>
              <a:gd name="connsiteY5" fmla="*/ 1423 h 10079"/>
              <a:gd name="connsiteX6" fmla="*/ 9108 w 10182"/>
              <a:gd name="connsiteY6" fmla="*/ 142 h 10079"/>
              <a:gd name="connsiteX7" fmla="*/ 9108 w 10182"/>
              <a:gd name="connsiteY7" fmla="*/ 13 h 10079"/>
              <a:gd name="connsiteX8" fmla="*/ 611 w 10182"/>
              <a:gd name="connsiteY8" fmla="*/ 29 h 10079"/>
              <a:gd name="connsiteX9" fmla="*/ 90 w 10182"/>
              <a:gd name="connsiteY9" fmla="*/ 803 h 10079"/>
              <a:gd name="connsiteX10" fmla="*/ 95 w 10182"/>
              <a:gd name="connsiteY10" fmla="*/ 9281 h 10079"/>
              <a:gd name="connsiteX11" fmla="*/ 646 w 10182"/>
              <a:gd name="connsiteY11" fmla="*/ 10079 h 10079"/>
              <a:gd name="connsiteX12" fmla="*/ 9241 w 10182"/>
              <a:gd name="connsiteY12" fmla="*/ 9987 h 10079"/>
              <a:gd name="connsiteX0" fmla="*/ 9243 w 10184"/>
              <a:gd name="connsiteY0" fmla="*/ 9987 h 10079"/>
              <a:gd name="connsiteX1" fmla="*/ 9235 w 10184"/>
              <a:gd name="connsiteY1" fmla="*/ 9793 h 10079"/>
              <a:gd name="connsiteX2" fmla="*/ 10024 w 10184"/>
              <a:gd name="connsiteY2" fmla="*/ 8616 h 10079"/>
              <a:gd name="connsiteX3" fmla="*/ 10184 w 10184"/>
              <a:gd name="connsiteY3" fmla="*/ 8629 h 10079"/>
              <a:gd name="connsiteX4" fmla="*/ 10095 w 10184"/>
              <a:gd name="connsiteY4" fmla="*/ 1410 h 10079"/>
              <a:gd name="connsiteX5" fmla="*/ 9953 w 10184"/>
              <a:gd name="connsiteY5" fmla="*/ 1423 h 10079"/>
              <a:gd name="connsiteX6" fmla="*/ 9110 w 10184"/>
              <a:gd name="connsiteY6" fmla="*/ 142 h 10079"/>
              <a:gd name="connsiteX7" fmla="*/ 9110 w 10184"/>
              <a:gd name="connsiteY7" fmla="*/ 13 h 10079"/>
              <a:gd name="connsiteX8" fmla="*/ 613 w 10184"/>
              <a:gd name="connsiteY8" fmla="*/ 29 h 10079"/>
              <a:gd name="connsiteX9" fmla="*/ 92 w 10184"/>
              <a:gd name="connsiteY9" fmla="*/ 803 h 10079"/>
              <a:gd name="connsiteX10" fmla="*/ 93 w 10184"/>
              <a:gd name="connsiteY10" fmla="*/ 9281 h 10079"/>
              <a:gd name="connsiteX11" fmla="*/ 648 w 10184"/>
              <a:gd name="connsiteY11" fmla="*/ 10079 h 10079"/>
              <a:gd name="connsiteX12" fmla="*/ 9243 w 10184"/>
              <a:gd name="connsiteY12" fmla="*/ 9987 h 10079"/>
              <a:gd name="connsiteX0" fmla="*/ 9243 w 10184"/>
              <a:gd name="connsiteY0" fmla="*/ 9987 h 10079"/>
              <a:gd name="connsiteX1" fmla="*/ 9235 w 10184"/>
              <a:gd name="connsiteY1" fmla="*/ 9793 h 10079"/>
              <a:gd name="connsiteX2" fmla="*/ 10024 w 10184"/>
              <a:gd name="connsiteY2" fmla="*/ 8616 h 10079"/>
              <a:gd name="connsiteX3" fmla="*/ 10184 w 10184"/>
              <a:gd name="connsiteY3" fmla="*/ 8629 h 10079"/>
              <a:gd name="connsiteX4" fmla="*/ 10095 w 10184"/>
              <a:gd name="connsiteY4" fmla="*/ 1410 h 10079"/>
              <a:gd name="connsiteX5" fmla="*/ 9953 w 10184"/>
              <a:gd name="connsiteY5" fmla="*/ 1423 h 10079"/>
              <a:gd name="connsiteX6" fmla="*/ 9110 w 10184"/>
              <a:gd name="connsiteY6" fmla="*/ 142 h 10079"/>
              <a:gd name="connsiteX7" fmla="*/ 9110 w 10184"/>
              <a:gd name="connsiteY7" fmla="*/ 13 h 10079"/>
              <a:gd name="connsiteX8" fmla="*/ 613 w 10184"/>
              <a:gd name="connsiteY8" fmla="*/ 29 h 10079"/>
              <a:gd name="connsiteX9" fmla="*/ 92 w 10184"/>
              <a:gd name="connsiteY9" fmla="*/ 803 h 10079"/>
              <a:gd name="connsiteX10" fmla="*/ 93 w 10184"/>
              <a:gd name="connsiteY10" fmla="*/ 9281 h 10079"/>
              <a:gd name="connsiteX11" fmla="*/ 648 w 10184"/>
              <a:gd name="connsiteY11" fmla="*/ 10079 h 10079"/>
              <a:gd name="connsiteX12" fmla="*/ 9243 w 10184"/>
              <a:gd name="connsiteY12" fmla="*/ 9987 h 10079"/>
              <a:gd name="connsiteX0" fmla="*/ 9151 w 10092"/>
              <a:gd name="connsiteY0" fmla="*/ 9987 h 10079"/>
              <a:gd name="connsiteX1" fmla="*/ 9143 w 10092"/>
              <a:gd name="connsiteY1" fmla="*/ 9793 h 10079"/>
              <a:gd name="connsiteX2" fmla="*/ 9932 w 10092"/>
              <a:gd name="connsiteY2" fmla="*/ 8616 h 10079"/>
              <a:gd name="connsiteX3" fmla="*/ 10092 w 10092"/>
              <a:gd name="connsiteY3" fmla="*/ 8629 h 10079"/>
              <a:gd name="connsiteX4" fmla="*/ 10003 w 10092"/>
              <a:gd name="connsiteY4" fmla="*/ 1410 h 10079"/>
              <a:gd name="connsiteX5" fmla="*/ 9861 w 10092"/>
              <a:gd name="connsiteY5" fmla="*/ 1423 h 10079"/>
              <a:gd name="connsiteX6" fmla="*/ 9018 w 10092"/>
              <a:gd name="connsiteY6" fmla="*/ 142 h 10079"/>
              <a:gd name="connsiteX7" fmla="*/ 9018 w 10092"/>
              <a:gd name="connsiteY7" fmla="*/ 13 h 10079"/>
              <a:gd name="connsiteX8" fmla="*/ 521 w 10092"/>
              <a:gd name="connsiteY8" fmla="*/ 29 h 10079"/>
              <a:gd name="connsiteX9" fmla="*/ 0 w 10092"/>
              <a:gd name="connsiteY9" fmla="*/ 803 h 10079"/>
              <a:gd name="connsiteX10" fmla="*/ 1 w 10092"/>
              <a:gd name="connsiteY10" fmla="*/ 9281 h 10079"/>
              <a:gd name="connsiteX11" fmla="*/ 556 w 10092"/>
              <a:gd name="connsiteY11" fmla="*/ 10079 h 10079"/>
              <a:gd name="connsiteX12" fmla="*/ 9151 w 10092"/>
              <a:gd name="connsiteY12" fmla="*/ 9987 h 10079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9861 w 10092"/>
              <a:gd name="connsiteY4" fmla="*/ 1517 h 10173"/>
              <a:gd name="connsiteX5" fmla="*/ 9018 w 10092"/>
              <a:gd name="connsiteY5" fmla="*/ 107 h 10173"/>
              <a:gd name="connsiteX6" fmla="*/ 521 w 10092"/>
              <a:gd name="connsiteY6" fmla="*/ 123 h 10173"/>
              <a:gd name="connsiteX7" fmla="*/ 0 w 10092"/>
              <a:gd name="connsiteY7" fmla="*/ 897 h 10173"/>
              <a:gd name="connsiteX8" fmla="*/ 1 w 10092"/>
              <a:gd name="connsiteY8" fmla="*/ 9375 h 10173"/>
              <a:gd name="connsiteX9" fmla="*/ 556 w 10092"/>
              <a:gd name="connsiteY9" fmla="*/ 10173 h 10173"/>
              <a:gd name="connsiteX10" fmla="*/ 9151 w 10092"/>
              <a:gd name="connsiteY10" fmla="*/ 10081 h 10173"/>
              <a:gd name="connsiteX0" fmla="*/ 9151 w 10273"/>
              <a:gd name="connsiteY0" fmla="*/ 10062 h 10154"/>
              <a:gd name="connsiteX1" fmla="*/ 9143 w 10273"/>
              <a:gd name="connsiteY1" fmla="*/ 9868 h 10154"/>
              <a:gd name="connsiteX2" fmla="*/ 9932 w 10273"/>
              <a:gd name="connsiteY2" fmla="*/ 8691 h 10154"/>
              <a:gd name="connsiteX3" fmla="*/ 10092 w 10273"/>
              <a:gd name="connsiteY3" fmla="*/ 8704 h 10154"/>
              <a:gd name="connsiteX4" fmla="*/ 9861 w 10273"/>
              <a:gd name="connsiteY4" fmla="*/ 1498 h 10154"/>
              <a:gd name="connsiteX5" fmla="*/ 9532 w 10273"/>
              <a:gd name="connsiteY5" fmla="*/ 116 h 10154"/>
              <a:gd name="connsiteX6" fmla="*/ 521 w 10273"/>
              <a:gd name="connsiteY6" fmla="*/ 104 h 10154"/>
              <a:gd name="connsiteX7" fmla="*/ 0 w 10273"/>
              <a:gd name="connsiteY7" fmla="*/ 878 h 10154"/>
              <a:gd name="connsiteX8" fmla="*/ 1 w 10273"/>
              <a:gd name="connsiteY8" fmla="*/ 9356 h 10154"/>
              <a:gd name="connsiteX9" fmla="*/ 556 w 10273"/>
              <a:gd name="connsiteY9" fmla="*/ 10154 h 10154"/>
              <a:gd name="connsiteX10" fmla="*/ 9151 w 10273"/>
              <a:gd name="connsiteY10" fmla="*/ 10062 h 10154"/>
              <a:gd name="connsiteX0" fmla="*/ 9151 w 10092"/>
              <a:gd name="connsiteY0" fmla="*/ 10062 h 10154"/>
              <a:gd name="connsiteX1" fmla="*/ 9143 w 10092"/>
              <a:gd name="connsiteY1" fmla="*/ 9868 h 10154"/>
              <a:gd name="connsiteX2" fmla="*/ 9932 w 10092"/>
              <a:gd name="connsiteY2" fmla="*/ 8691 h 10154"/>
              <a:gd name="connsiteX3" fmla="*/ 10092 w 10092"/>
              <a:gd name="connsiteY3" fmla="*/ 8704 h 10154"/>
              <a:gd name="connsiteX4" fmla="*/ 9861 w 10092"/>
              <a:gd name="connsiteY4" fmla="*/ 1498 h 10154"/>
              <a:gd name="connsiteX5" fmla="*/ 9532 w 10092"/>
              <a:gd name="connsiteY5" fmla="*/ 116 h 10154"/>
              <a:gd name="connsiteX6" fmla="*/ 521 w 10092"/>
              <a:gd name="connsiteY6" fmla="*/ 104 h 10154"/>
              <a:gd name="connsiteX7" fmla="*/ 0 w 10092"/>
              <a:gd name="connsiteY7" fmla="*/ 878 h 10154"/>
              <a:gd name="connsiteX8" fmla="*/ 1 w 10092"/>
              <a:gd name="connsiteY8" fmla="*/ 9356 h 10154"/>
              <a:gd name="connsiteX9" fmla="*/ 556 w 10092"/>
              <a:gd name="connsiteY9" fmla="*/ 10154 h 10154"/>
              <a:gd name="connsiteX10" fmla="*/ 9151 w 10092"/>
              <a:gd name="connsiteY10" fmla="*/ 10062 h 10154"/>
              <a:gd name="connsiteX0" fmla="*/ 9151 w 10127"/>
              <a:gd name="connsiteY0" fmla="*/ 10052 h 10144"/>
              <a:gd name="connsiteX1" fmla="*/ 9143 w 10127"/>
              <a:gd name="connsiteY1" fmla="*/ 9858 h 10144"/>
              <a:gd name="connsiteX2" fmla="*/ 9932 w 10127"/>
              <a:gd name="connsiteY2" fmla="*/ 8681 h 10144"/>
              <a:gd name="connsiteX3" fmla="*/ 10092 w 10127"/>
              <a:gd name="connsiteY3" fmla="*/ 8694 h 10144"/>
              <a:gd name="connsiteX4" fmla="*/ 9861 w 10127"/>
              <a:gd name="connsiteY4" fmla="*/ 1488 h 10144"/>
              <a:gd name="connsiteX5" fmla="*/ 10075 w 10127"/>
              <a:gd name="connsiteY5" fmla="*/ 120 h 10144"/>
              <a:gd name="connsiteX6" fmla="*/ 521 w 10127"/>
              <a:gd name="connsiteY6" fmla="*/ 94 h 10144"/>
              <a:gd name="connsiteX7" fmla="*/ 0 w 10127"/>
              <a:gd name="connsiteY7" fmla="*/ 868 h 10144"/>
              <a:gd name="connsiteX8" fmla="*/ 1 w 10127"/>
              <a:gd name="connsiteY8" fmla="*/ 9346 h 10144"/>
              <a:gd name="connsiteX9" fmla="*/ 556 w 10127"/>
              <a:gd name="connsiteY9" fmla="*/ 10144 h 10144"/>
              <a:gd name="connsiteX10" fmla="*/ 9151 w 10127"/>
              <a:gd name="connsiteY10" fmla="*/ 10052 h 10144"/>
              <a:gd name="connsiteX0" fmla="*/ 9151 w 10092"/>
              <a:gd name="connsiteY0" fmla="*/ 10066 h 10158"/>
              <a:gd name="connsiteX1" fmla="*/ 9143 w 10092"/>
              <a:gd name="connsiteY1" fmla="*/ 9872 h 10158"/>
              <a:gd name="connsiteX2" fmla="*/ 9932 w 10092"/>
              <a:gd name="connsiteY2" fmla="*/ 8695 h 10158"/>
              <a:gd name="connsiteX3" fmla="*/ 10092 w 10092"/>
              <a:gd name="connsiteY3" fmla="*/ 8708 h 10158"/>
              <a:gd name="connsiteX4" fmla="*/ 9861 w 10092"/>
              <a:gd name="connsiteY4" fmla="*/ 1502 h 10158"/>
              <a:gd name="connsiteX5" fmla="*/ 9522 w 10092"/>
              <a:gd name="connsiteY5" fmla="*/ 113 h 10158"/>
              <a:gd name="connsiteX6" fmla="*/ 521 w 10092"/>
              <a:gd name="connsiteY6" fmla="*/ 108 h 10158"/>
              <a:gd name="connsiteX7" fmla="*/ 0 w 10092"/>
              <a:gd name="connsiteY7" fmla="*/ 882 h 10158"/>
              <a:gd name="connsiteX8" fmla="*/ 1 w 10092"/>
              <a:gd name="connsiteY8" fmla="*/ 9360 h 10158"/>
              <a:gd name="connsiteX9" fmla="*/ 556 w 10092"/>
              <a:gd name="connsiteY9" fmla="*/ 10158 h 10158"/>
              <a:gd name="connsiteX10" fmla="*/ 9151 w 10092"/>
              <a:gd name="connsiteY10" fmla="*/ 10066 h 10158"/>
              <a:gd name="connsiteX0" fmla="*/ 9151 w 10092"/>
              <a:gd name="connsiteY0" fmla="*/ 10066 h 10158"/>
              <a:gd name="connsiteX1" fmla="*/ 9143 w 10092"/>
              <a:gd name="connsiteY1" fmla="*/ 9872 h 10158"/>
              <a:gd name="connsiteX2" fmla="*/ 9932 w 10092"/>
              <a:gd name="connsiteY2" fmla="*/ 8695 h 10158"/>
              <a:gd name="connsiteX3" fmla="*/ 10092 w 10092"/>
              <a:gd name="connsiteY3" fmla="*/ 8708 h 10158"/>
              <a:gd name="connsiteX4" fmla="*/ 9538 w 10092"/>
              <a:gd name="connsiteY4" fmla="*/ 918 h 10158"/>
              <a:gd name="connsiteX5" fmla="*/ 9522 w 10092"/>
              <a:gd name="connsiteY5" fmla="*/ 113 h 10158"/>
              <a:gd name="connsiteX6" fmla="*/ 521 w 10092"/>
              <a:gd name="connsiteY6" fmla="*/ 108 h 10158"/>
              <a:gd name="connsiteX7" fmla="*/ 0 w 10092"/>
              <a:gd name="connsiteY7" fmla="*/ 882 h 10158"/>
              <a:gd name="connsiteX8" fmla="*/ 1 w 10092"/>
              <a:gd name="connsiteY8" fmla="*/ 9360 h 10158"/>
              <a:gd name="connsiteX9" fmla="*/ 556 w 10092"/>
              <a:gd name="connsiteY9" fmla="*/ 10158 h 10158"/>
              <a:gd name="connsiteX10" fmla="*/ 9151 w 10092"/>
              <a:gd name="connsiteY10" fmla="*/ 10066 h 10158"/>
              <a:gd name="connsiteX0" fmla="*/ 9151 w 10160"/>
              <a:gd name="connsiteY0" fmla="*/ 10066 h 10158"/>
              <a:gd name="connsiteX1" fmla="*/ 9143 w 10160"/>
              <a:gd name="connsiteY1" fmla="*/ 9872 h 10158"/>
              <a:gd name="connsiteX2" fmla="*/ 9932 w 10160"/>
              <a:gd name="connsiteY2" fmla="*/ 8695 h 10158"/>
              <a:gd name="connsiteX3" fmla="*/ 10092 w 10160"/>
              <a:gd name="connsiteY3" fmla="*/ 8708 h 10158"/>
              <a:gd name="connsiteX4" fmla="*/ 10081 w 10160"/>
              <a:gd name="connsiteY4" fmla="*/ 911 h 10158"/>
              <a:gd name="connsiteX5" fmla="*/ 9522 w 10160"/>
              <a:gd name="connsiteY5" fmla="*/ 113 h 10158"/>
              <a:gd name="connsiteX6" fmla="*/ 521 w 10160"/>
              <a:gd name="connsiteY6" fmla="*/ 108 h 10158"/>
              <a:gd name="connsiteX7" fmla="*/ 0 w 10160"/>
              <a:gd name="connsiteY7" fmla="*/ 882 h 10158"/>
              <a:gd name="connsiteX8" fmla="*/ 1 w 10160"/>
              <a:gd name="connsiteY8" fmla="*/ 9360 h 10158"/>
              <a:gd name="connsiteX9" fmla="*/ 556 w 10160"/>
              <a:gd name="connsiteY9" fmla="*/ 10158 h 10158"/>
              <a:gd name="connsiteX10" fmla="*/ 9151 w 10160"/>
              <a:gd name="connsiteY10" fmla="*/ 10066 h 10158"/>
              <a:gd name="connsiteX0" fmla="*/ 9151 w 10160"/>
              <a:gd name="connsiteY0" fmla="*/ 10066 h 10158"/>
              <a:gd name="connsiteX1" fmla="*/ 9143 w 10160"/>
              <a:gd name="connsiteY1" fmla="*/ 9872 h 10158"/>
              <a:gd name="connsiteX2" fmla="*/ 9932 w 10160"/>
              <a:gd name="connsiteY2" fmla="*/ 8695 h 10158"/>
              <a:gd name="connsiteX3" fmla="*/ 10092 w 10160"/>
              <a:gd name="connsiteY3" fmla="*/ 8708 h 10158"/>
              <a:gd name="connsiteX4" fmla="*/ 10081 w 10160"/>
              <a:gd name="connsiteY4" fmla="*/ 911 h 10158"/>
              <a:gd name="connsiteX5" fmla="*/ 9522 w 10160"/>
              <a:gd name="connsiteY5" fmla="*/ 113 h 10158"/>
              <a:gd name="connsiteX6" fmla="*/ 521 w 10160"/>
              <a:gd name="connsiteY6" fmla="*/ 108 h 10158"/>
              <a:gd name="connsiteX7" fmla="*/ 0 w 10160"/>
              <a:gd name="connsiteY7" fmla="*/ 882 h 10158"/>
              <a:gd name="connsiteX8" fmla="*/ 1 w 10160"/>
              <a:gd name="connsiteY8" fmla="*/ 9360 h 10158"/>
              <a:gd name="connsiteX9" fmla="*/ 556 w 10160"/>
              <a:gd name="connsiteY9" fmla="*/ 10158 h 10158"/>
              <a:gd name="connsiteX10" fmla="*/ 9151 w 10160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10092 w 10171"/>
              <a:gd name="connsiteY2" fmla="*/ 8708 h 10158"/>
              <a:gd name="connsiteX3" fmla="*/ 10096 w 10171"/>
              <a:gd name="connsiteY3" fmla="*/ 939 h 10158"/>
              <a:gd name="connsiteX4" fmla="*/ 9522 w 10171"/>
              <a:gd name="connsiteY4" fmla="*/ 113 h 10158"/>
              <a:gd name="connsiteX5" fmla="*/ 521 w 10171"/>
              <a:gd name="connsiteY5" fmla="*/ 108 h 10158"/>
              <a:gd name="connsiteX6" fmla="*/ 0 w 10171"/>
              <a:gd name="connsiteY6" fmla="*/ 882 h 10158"/>
              <a:gd name="connsiteX7" fmla="*/ 1 w 10171"/>
              <a:gd name="connsiteY7" fmla="*/ 9360 h 10158"/>
              <a:gd name="connsiteX8" fmla="*/ 556 w 10171"/>
              <a:gd name="connsiteY8" fmla="*/ 10158 h 10158"/>
              <a:gd name="connsiteX9" fmla="*/ 9151 w 10171"/>
              <a:gd name="connsiteY9" fmla="*/ 10066 h 10158"/>
              <a:gd name="connsiteX0" fmla="*/ 9151 w 10171"/>
              <a:gd name="connsiteY0" fmla="*/ 10066 h 10158"/>
              <a:gd name="connsiteX1" fmla="*/ 10092 w 10171"/>
              <a:gd name="connsiteY1" fmla="*/ 8708 h 10158"/>
              <a:gd name="connsiteX2" fmla="*/ 10096 w 10171"/>
              <a:gd name="connsiteY2" fmla="*/ 939 h 10158"/>
              <a:gd name="connsiteX3" fmla="*/ 9522 w 10171"/>
              <a:gd name="connsiteY3" fmla="*/ 113 h 10158"/>
              <a:gd name="connsiteX4" fmla="*/ 521 w 10171"/>
              <a:gd name="connsiteY4" fmla="*/ 108 h 10158"/>
              <a:gd name="connsiteX5" fmla="*/ 0 w 10171"/>
              <a:gd name="connsiteY5" fmla="*/ 882 h 10158"/>
              <a:gd name="connsiteX6" fmla="*/ 1 w 10171"/>
              <a:gd name="connsiteY6" fmla="*/ 9360 h 10158"/>
              <a:gd name="connsiteX7" fmla="*/ 556 w 10171"/>
              <a:gd name="connsiteY7" fmla="*/ 10158 h 10158"/>
              <a:gd name="connsiteX8" fmla="*/ 9151 w 10171"/>
              <a:gd name="connsiteY8" fmla="*/ 10066 h 10158"/>
              <a:gd name="connsiteX0" fmla="*/ 9151 w 10169"/>
              <a:gd name="connsiteY0" fmla="*/ 10066 h 10186"/>
              <a:gd name="connsiteX1" fmla="*/ 10082 w 10169"/>
              <a:gd name="connsiteY1" fmla="*/ 9335 h 10186"/>
              <a:gd name="connsiteX2" fmla="*/ 10096 w 10169"/>
              <a:gd name="connsiteY2" fmla="*/ 939 h 10186"/>
              <a:gd name="connsiteX3" fmla="*/ 9522 w 10169"/>
              <a:gd name="connsiteY3" fmla="*/ 113 h 10186"/>
              <a:gd name="connsiteX4" fmla="*/ 521 w 10169"/>
              <a:gd name="connsiteY4" fmla="*/ 108 h 10186"/>
              <a:gd name="connsiteX5" fmla="*/ 0 w 10169"/>
              <a:gd name="connsiteY5" fmla="*/ 882 h 10186"/>
              <a:gd name="connsiteX6" fmla="*/ 1 w 10169"/>
              <a:gd name="connsiteY6" fmla="*/ 9360 h 10186"/>
              <a:gd name="connsiteX7" fmla="*/ 556 w 10169"/>
              <a:gd name="connsiteY7" fmla="*/ 10158 h 10186"/>
              <a:gd name="connsiteX8" fmla="*/ 9151 w 10169"/>
              <a:gd name="connsiteY8" fmla="*/ 10066 h 10186"/>
              <a:gd name="connsiteX0" fmla="*/ 9151 w 10169"/>
              <a:gd name="connsiteY0" fmla="*/ 10066 h 10158"/>
              <a:gd name="connsiteX1" fmla="*/ 10082 w 10169"/>
              <a:gd name="connsiteY1" fmla="*/ 9335 h 10158"/>
              <a:gd name="connsiteX2" fmla="*/ 10096 w 10169"/>
              <a:gd name="connsiteY2" fmla="*/ 939 h 10158"/>
              <a:gd name="connsiteX3" fmla="*/ 9522 w 10169"/>
              <a:gd name="connsiteY3" fmla="*/ 113 h 10158"/>
              <a:gd name="connsiteX4" fmla="*/ 521 w 10169"/>
              <a:gd name="connsiteY4" fmla="*/ 108 h 10158"/>
              <a:gd name="connsiteX5" fmla="*/ 0 w 10169"/>
              <a:gd name="connsiteY5" fmla="*/ 882 h 10158"/>
              <a:gd name="connsiteX6" fmla="*/ 1 w 10169"/>
              <a:gd name="connsiteY6" fmla="*/ 9360 h 10158"/>
              <a:gd name="connsiteX7" fmla="*/ 556 w 10169"/>
              <a:gd name="connsiteY7" fmla="*/ 10158 h 10158"/>
              <a:gd name="connsiteX8" fmla="*/ 9151 w 10169"/>
              <a:gd name="connsiteY8" fmla="*/ 10066 h 10158"/>
              <a:gd name="connsiteX0" fmla="*/ 9518 w 10241"/>
              <a:gd name="connsiteY0" fmla="*/ 10159 h 10159"/>
              <a:gd name="connsiteX1" fmla="*/ 10082 w 10241"/>
              <a:gd name="connsiteY1" fmla="*/ 9335 h 10159"/>
              <a:gd name="connsiteX2" fmla="*/ 10096 w 10241"/>
              <a:gd name="connsiteY2" fmla="*/ 939 h 10159"/>
              <a:gd name="connsiteX3" fmla="*/ 9522 w 10241"/>
              <a:gd name="connsiteY3" fmla="*/ 113 h 10159"/>
              <a:gd name="connsiteX4" fmla="*/ 521 w 10241"/>
              <a:gd name="connsiteY4" fmla="*/ 108 h 10159"/>
              <a:gd name="connsiteX5" fmla="*/ 0 w 10241"/>
              <a:gd name="connsiteY5" fmla="*/ 882 h 10159"/>
              <a:gd name="connsiteX6" fmla="*/ 1 w 10241"/>
              <a:gd name="connsiteY6" fmla="*/ 9360 h 10159"/>
              <a:gd name="connsiteX7" fmla="*/ 556 w 10241"/>
              <a:gd name="connsiteY7" fmla="*/ 10158 h 10159"/>
              <a:gd name="connsiteX8" fmla="*/ 9518 w 10241"/>
              <a:gd name="connsiteY8" fmla="*/ 10159 h 10159"/>
              <a:gd name="connsiteX0" fmla="*/ 9518 w 10169"/>
              <a:gd name="connsiteY0" fmla="*/ 10159 h 10159"/>
              <a:gd name="connsiteX1" fmla="*/ 10082 w 10169"/>
              <a:gd name="connsiteY1" fmla="*/ 9335 h 10159"/>
              <a:gd name="connsiteX2" fmla="*/ 10096 w 10169"/>
              <a:gd name="connsiteY2" fmla="*/ 939 h 10159"/>
              <a:gd name="connsiteX3" fmla="*/ 9522 w 10169"/>
              <a:gd name="connsiteY3" fmla="*/ 113 h 10159"/>
              <a:gd name="connsiteX4" fmla="*/ 521 w 10169"/>
              <a:gd name="connsiteY4" fmla="*/ 108 h 10159"/>
              <a:gd name="connsiteX5" fmla="*/ 0 w 10169"/>
              <a:gd name="connsiteY5" fmla="*/ 882 h 10159"/>
              <a:gd name="connsiteX6" fmla="*/ 1 w 10169"/>
              <a:gd name="connsiteY6" fmla="*/ 9360 h 10159"/>
              <a:gd name="connsiteX7" fmla="*/ 556 w 10169"/>
              <a:gd name="connsiteY7" fmla="*/ 10158 h 10159"/>
              <a:gd name="connsiteX8" fmla="*/ 9518 w 10169"/>
              <a:gd name="connsiteY8" fmla="*/ 10159 h 10159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70"/>
              <a:gd name="connsiteY0" fmla="*/ 10166 h 10166"/>
              <a:gd name="connsiteX1" fmla="*/ 10082 w 10170"/>
              <a:gd name="connsiteY1" fmla="*/ 9335 h 10166"/>
              <a:gd name="connsiteX2" fmla="*/ 10096 w 10170"/>
              <a:gd name="connsiteY2" fmla="*/ 939 h 10166"/>
              <a:gd name="connsiteX3" fmla="*/ 9522 w 10170"/>
              <a:gd name="connsiteY3" fmla="*/ 113 h 10166"/>
              <a:gd name="connsiteX4" fmla="*/ 521 w 10170"/>
              <a:gd name="connsiteY4" fmla="*/ 108 h 10166"/>
              <a:gd name="connsiteX5" fmla="*/ 0 w 10170"/>
              <a:gd name="connsiteY5" fmla="*/ 882 h 10166"/>
              <a:gd name="connsiteX6" fmla="*/ 1 w 10170"/>
              <a:gd name="connsiteY6" fmla="*/ 9360 h 10166"/>
              <a:gd name="connsiteX7" fmla="*/ 556 w 10170"/>
              <a:gd name="connsiteY7" fmla="*/ 10158 h 10166"/>
              <a:gd name="connsiteX8" fmla="*/ 9528 w 10170"/>
              <a:gd name="connsiteY8" fmla="*/ 10166 h 10166"/>
              <a:gd name="connsiteX0" fmla="*/ 9528 w 10096"/>
              <a:gd name="connsiteY0" fmla="*/ 10166 h 10166"/>
              <a:gd name="connsiteX1" fmla="*/ 10082 w 10096"/>
              <a:gd name="connsiteY1" fmla="*/ 9335 h 10166"/>
              <a:gd name="connsiteX2" fmla="*/ 10096 w 10096"/>
              <a:gd name="connsiteY2" fmla="*/ 939 h 10166"/>
              <a:gd name="connsiteX3" fmla="*/ 9522 w 10096"/>
              <a:gd name="connsiteY3" fmla="*/ 113 h 10166"/>
              <a:gd name="connsiteX4" fmla="*/ 521 w 10096"/>
              <a:gd name="connsiteY4" fmla="*/ 108 h 10166"/>
              <a:gd name="connsiteX5" fmla="*/ 0 w 10096"/>
              <a:gd name="connsiteY5" fmla="*/ 882 h 10166"/>
              <a:gd name="connsiteX6" fmla="*/ 1 w 10096"/>
              <a:gd name="connsiteY6" fmla="*/ 9360 h 10166"/>
              <a:gd name="connsiteX7" fmla="*/ 556 w 10096"/>
              <a:gd name="connsiteY7" fmla="*/ 10158 h 10166"/>
              <a:gd name="connsiteX8" fmla="*/ 9528 w 10096"/>
              <a:gd name="connsiteY8" fmla="*/ 10166 h 10166"/>
              <a:gd name="connsiteX0" fmla="*/ 9528 w 10096"/>
              <a:gd name="connsiteY0" fmla="*/ 10058 h 10058"/>
              <a:gd name="connsiteX1" fmla="*/ 10082 w 10096"/>
              <a:gd name="connsiteY1" fmla="*/ 9227 h 10058"/>
              <a:gd name="connsiteX2" fmla="*/ 10096 w 10096"/>
              <a:gd name="connsiteY2" fmla="*/ 831 h 10058"/>
              <a:gd name="connsiteX3" fmla="*/ 9522 w 10096"/>
              <a:gd name="connsiteY3" fmla="*/ 5 h 10058"/>
              <a:gd name="connsiteX4" fmla="*/ 521 w 10096"/>
              <a:gd name="connsiteY4" fmla="*/ 0 h 10058"/>
              <a:gd name="connsiteX5" fmla="*/ 0 w 10096"/>
              <a:gd name="connsiteY5" fmla="*/ 774 h 10058"/>
              <a:gd name="connsiteX6" fmla="*/ 1 w 10096"/>
              <a:gd name="connsiteY6" fmla="*/ 9252 h 10058"/>
              <a:gd name="connsiteX7" fmla="*/ 556 w 10096"/>
              <a:gd name="connsiteY7" fmla="*/ 10050 h 10058"/>
              <a:gd name="connsiteX8" fmla="*/ 9528 w 10096"/>
              <a:gd name="connsiteY8" fmla="*/ 10058 h 10058"/>
              <a:gd name="connsiteX0" fmla="*/ 9829 w 10397"/>
              <a:gd name="connsiteY0" fmla="*/ 10058 h 10058"/>
              <a:gd name="connsiteX1" fmla="*/ 10383 w 10397"/>
              <a:gd name="connsiteY1" fmla="*/ 9227 h 10058"/>
              <a:gd name="connsiteX2" fmla="*/ 10397 w 10397"/>
              <a:gd name="connsiteY2" fmla="*/ 831 h 10058"/>
              <a:gd name="connsiteX3" fmla="*/ 9823 w 10397"/>
              <a:gd name="connsiteY3" fmla="*/ 5 h 10058"/>
              <a:gd name="connsiteX4" fmla="*/ 822 w 10397"/>
              <a:gd name="connsiteY4" fmla="*/ 0 h 10058"/>
              <a:gd name="connsiteX5" fmla="*/ 0 w 10397"/>
              <a:gd name="connsiteY5" fmla="*/ 774 h 10058"/>
              <a:gd name="connsiteX6" fmla="*/ 302 w 10397"/>
              <a:gd name="connsiteY6" fmla="*/ 9252 h 10058"/>
              <a:gd name="connsiteX7" fmla="*/ 857 w 10397"/>
              <a:gd name="connsiteY7" fmla="*/ 10050 h 10058"/>
              <a:gd name="connsiteX8" fmla="*/ 9829 w 10397"/>
              <a:gd name="connsiteY8" fmla="*/ 10058 h 10058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02 w 10397"/>
              <a:gd name="connsiteY6" fmla="*/ 9447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4 w 10397"/>
              <a:gd name="connsiteY6" fmla="*/ 9544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4 w 10397"/>
              <a:gd name="connsiteY6" fmla="*/ 9544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440"/>
              <a:gd name="connsiteX1" fmla="*/ 10383 w 10397"/>
              <a:gd name="connsiteY1" fmla="*/ 9422 h 10440"/>
              <a:gd name="connsiteX2" fmla="*/ 10397 w 10397"/>
              <a:gd name="connsiteY2" fmla="*/ 1026 h 10440"/>
              <a:gd name="connsiteX3" fmla="*/ 9823 w 10397"/>
              <a:gd name="connsiteY3" fmla="*/ 200 h 10440"/>
              <a:gd name="connsiteX4" fmla="*/ 632 w 10397"/>
              <a:gd name="connsiteY4" fmla="*/ 0 h 10440"/>
              <a:gd name="connsiteX5" fmla="*/ 0 w 10397"/>
              <a:gd name="connsiteY5" fmla="*/ 969 h 10440"/>
              <a:gd name="connsiteX6" fmla="*/ 34 w 10397"/>
              <a:gd name="connsiteY6" fmla="*/ 9544 h 10440"/>
              <a:gd name="connsiteX7" fmla="*/ 612 w 10397"/>
              <a:gd name="connsiteY7" fmla="*/ 10440 h 10440"/>
              <a:gd name="connsiteX8" fmla="*/ 9829 w 10397"/>
              <a:gd name="connsiteY8" fmla="*/ 10253 h 10440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18 w 10397"/>
              <a:gd name="connsiteY0" fmla="*/ 10432 h 10432"/>
              <a:gd name="connsiteX1" fmla="*/ 10383 w 10397"/>
              <a:gd name="connsiteY1" fmla="*/ 9422 h 10432"/>
              <a:gd name="connsiteX2" fmla="*/ 10397 w 10397"/>
              <a:gd name="connsiteY2" fmla="*/ 1026 h 10432"/>
              <a:gd name="connsiteX3" fmla="*/ 9823 w 10397"/>
              <a:gd name="connsiteY3" fmla="*/ 200 h 10432"/>
              <a:gd name="connsiteX4" fmla="*/ 632 w 10397"/>
              <a:gd name="connsiteY4" fmla="*/ 0 h 10432"/>
              <a:gd name="connsiteX5" fmla="*/ 0 w 10397"/>
              <a:gd name="connsiteY5" fmla="*/ 969 h 10432"/>
              <a:gd name="connsiteX6" fmla="*/ 34 w 10397"/>
              <a:gd name="connsiteY6" fmla="*/ 9544 h 10432"/>
              <a:gd name="connsiteX7" fmla="*/ 679 w 10397"/>
              <a:gd name="connsiteY7" fmla="*/ 10424 h 10432"/>
              <a:gd name="connsiteX8" fmla="*/ 9818 w 10397"/>
              <a:gd name="connsiteY8" fmla="*/ 10432 h 1043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1086 h 10492"/>
              <a:gd name="connsiteX3" fmla="*/ 98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1086 h 10492"/>
              <a:gd name="connsiteX3" fmla="*/ 97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907 h 10492"/>
              <a:gd name="connsiteX3" fmla="*/ 97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472"/>
              <a:gd name="connsiteY0" fmla="*/ 10492 h 10492"/>
              <a:gd name="connsiteX1" fmla="*/ 10472 w 10472"/>
              <a:gd name="connsiteY1" fmla="*/ 9563 h 10492"/>
              <a:gd name="connsiteX2" fmla="*/ 10397 w 10472"/>
              <a:gd name="connsiteY2" fmla="*/ 907 h 10492"/>
              <a:gd name="connsiteX3" fmla="*/ 9701 w 10472"/>
              <a:gd name="connsiteY3" fmla="*/ 0 h 10492"/>
              <a:gd name="connsiteX4" fmla="*/ 632 w 10472"/>
              <a:gd name="connsiteY4" fmla="*/ 60 h 10492"/>
              <a:gd name="connsiteX5" fmla="*/ 0 w 10472"/>
              <a:gd name="connsiteY5" fmla="*/ 1029 h 10492"/>
              <a:gd name="connsiteX6" fmla="*/ 34 w 10472"/>
              <a:gd name="connsiteY6" fmla="*/ 9604 h 10492"/>
              <a:gd name="connsiteX7" fmla="*/ 679 w 10472"/>
              <a:gd name="connsiteY7" fmla="*/ 10484 h 10492"/>
              <a:gd name="connsiteX8" fmla="*/ 9818 w 10472"/>
              <a:gd name="connsiteY8" fmla="*/ 10492 h 10492"/>
              <a:gd name="connsiteX0" fmla="*/ 9818 w 10472"/>
              <a:gd name="connsiteY0" fmla="*/ 10492 h 10492"/>
              <a:gd name="connsiteX1" fmla="*/ 10472 w 10472"/>
              <a:gd name="connsiteY1" fmla="*/ 9563 h 10492"/>
              <a:gd name="connsiteX2" fmla="*/ 10397 w 10472"/>
              <a:gd name="connsiteY2" fmla="*/ 907 h 10492"/>
              <a:gd name="connsiteX3" fmla="*/ 9701 w 10472"/>
              <a:gd name="connsiteY3" fmla="*/ 0 h 10492"/>
              <a:gd name="connsiteX4" fmla="*/ 632 w 10472"/>
              <a:gd name="connsiteY4" fmla="*/ 60 h 10492"/>
              <a:gd name="connsiteX5" fmla="*/ 0 w 10472"/>
              <a:gd name="connsiteY5" fmla="*/ 1029 h 10492"/>
              <a:gd name="connsiteX6" fmla="*/ 34 w 10472"/>
              <a:gd name="connsiteY6" fmla="*/ 9604 h 10492"/>
              <a:gd name="connsiteX7" fmla="*/ 679 w 10472"/>
              <a:gd name="connsiteY7" fmla="*/ 10484 h 10492"/>
              <a:gd name="connsiteX8" fmla="*/ 9818 w 10472"/>
              <a:gd name="connsiteY8" fmla="*/ 10492 h 10492"/>
              <a:gd name="connsiteX0" fmla="*/ 9818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18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87 w 10439"/>
              <a:gd name="connsiteY4" fmla="*/ 31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95 w 10439"/>
              <a:gd name="connsiteY4" fmla="*/ 2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439" h="10492">
                <a:moveTo>
                  <a:pt x="9851" y="10492"/>
                </a:moveTo>
                <a:cubicBezTo>
                  <a:pt x="9772" y="9895"/>
                  <a:pt x="10126" y="9428"/>
                  <a:pt x="10439" y="9531"/>
                </a:cubicBezTo>
                <a:cubicBezTo>
                  <a:pt x="10444" y="6732"/>
                  <a:pt x="10392" y="3690"/>
                  <a:pt x="10397" y="891"/>
                </a:cubicBezTo>
                <a:cubicBezTo>
                  <a:pt x="10076" y="887"/>
                  <a:pt x="9702" y="453"/>
                  <a:pt x="9701" y="0"/>
                </a:cubicBezTo>
                <a:lnTo>
                  <a:pt x="695" y="2"/>
                </a:lnTo>
                <a:cubicBezTo>
                  <a:pt x="702" y="501"/>
                  <a:pt x="529" y="1058"/>
                  <a:pt x="0" y="1029"/>
                </a:cubicBezTo>
                <a:cubicBezTo>
                  <a:pt x="11" y="3887"/>
                  <a:pt x="23" y="6746"/>
                  <a:pt x="34" y="9604"/>
                </a:cubicBezTo>
                <a:cubicBezTo>
                  <a:pt x="339" y="9463"/>
                  <a:pt x="751" y="9896"/>
                  <a:pt x="679" y="10484"/>
                </a:cubicBezTo>
                <a:lnTo>
                  <a:pt x="9851" y="1049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339198" y="336432"/>
            <a:ext cx="8491766" cy="6153799"/>
          </a:xfrm>
          <a:custGeom>
            <a:avLst/>
            <a:gdLst/>
            <a:ahLst/>
            <a:cxnLst/>
            <a:rect l="l" t="t" r="r" b="b"/>
            <a:pathLst>
              <a:path w="11322355" h="6153799">
                <a:moveTo>
                  <a:pt x="763927" y="0"/>
                </a:moveTo>
                <a:lnTo>
                  <a:pt x="10479406" y="0"/>
                </a:lnTo>
                <a:cubicBezTo>
                  <a:pt x="10526144" y="265985"/>
                  <a:pt x="11033800" y="530729"/>
                  <a:pt x="11270829" y="549307"/>
                </a:cubicBezTo>
                <a:cubicBezTo>
                  <a:pt x="11279242" y="2224925"/>
                  <a:pt x="11313943" y="3891189"/>
                  <a:pt x="11322355" y="5566807"/>
                </a:cubicBezTo>
                <a:cubicBezTo>
                  <a:pt x="10954316" y="5548098"/>
                  <a:pt x="10606256" y="5874334"/>
                  <a:pt x="10656730" y="6153799"/>
                </a:cubicBezTo>
                <a:lnTo>
                  <a:pt x="778562" y="6129244"/>
                </a:lnTo>
                <a:cubicBezTo>
                  <a:pt x="761737" y="5887781"/>
                  <a:pt x="605058" y="5620595"/>
                  <a:pt x="17247" y="5584346"/>
                </a:cubicBezTo>
                <a:cubicBezTo>
                  <a:pt x="38277" y="4716720"/>
                  <a:pt x="-21660" y="1512817"/>
                  <a:pt x="8834" y="627651"/>
                </a:cubicBezTo>
                <a:cubicBezTo>
                  <a:pt x="504996" y="568288"/>
                  <a:pt x="716694" y="362929"/>
                  <a:pt x="76392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03830432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57607013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096833970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Leav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59460351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5"/>
          <p:cNvSpPr>
            <a:spLocks/>
          </p:cNvSpPr>
          <p:nvPr/>
        </p:nvSpPr>
        <p:spPr bwMode="auto">
          <a:xfrm>
            <a:off x="274005" y="279947"/>
            <a:ext cx="8614580" cy="6279030"/>
          </a:xfrm>
          <a:custGeom>
            <a:avLst/>
            <a:gdLst>
              <a:gd name="T0" fmla="*/ 1021 w 1127"/>
              <a:gd name="T1" fmla="*/ 771 h 773"/>
              <a:gd name="T2" fmla="*/ 1020 w 1127"/>
              <a:gd name="T3" fmla="*/ 756 h 773"/>
              <a:gd name="T4" fmla="*/ 1109 w 1127"/>
              <a:gd name="T5" fmla="*/ 665 h 773"/>
              <a:gd name="T6" fmla="*/ 1127 w 1127"/>
              <a:gd name="T7" fmla="*/ 666 h 773"/>
              <a:gd name="T8" fmla="*/ 1117 w 1127"/>
              <a:gd name="T9" fmla="*/ 108 h 773"/>
              <a:gd name="T10" fmla="*/ 1101 w 1127"/>
              <a:gd name="T11" fmla="*/ 109 h 773"/>
              <a:gd name="T12" fmla="*/ 1006 w 1127"/>
              <a:gd name="T13" fmla="*/ 10 h 773"/>
              <a:gd name="T14" fmla="*/ 1006 w 1127"/>
              <a:gd name="T15" fmla="*/ 0 h 773"/>
              <a:gd name="T16" fmla="*/ 92 w 1127"/>
              <a:gd name="T17" fmla="*/ 3 h 773"/>
              <a:gd name="T18" fmla="*/ 95 w 1127"/>
              <a:gd name="T19" fmla="*/ 28 h 773"/>
              <a:gd name="T20" fmla="*/ 5 w 1127"/>
              <a:gd name="T21" fmla="*/ 119 h 773"/>
              <a:gd name="T22" fmla="*/ 0 w 1127"/>
              <a:gd name="T23" fmla="*/ 119 h 773"/>
              <a:gd name="T24" fmla="*/ 6 w 1127"/>
              <a:gd name="T25" fmla="*/ 675 h 773"/>
              <a:gd name="T26" fmla="*/ 24 w 1127"/>
              <a:gd name="T27" fmla="*/ 673 h 773"/>
              <a:gd name="T28" fmla="*/ 119 w 1127"/>
              <a:gd name="T29" fmla="*/ 765 h 773"/>
              <a:gd name="T30" fmla="*/ 119 w 1127"/>
              <a:gd name="T31" fmla="*/ 773 h 773"/>
              <a:gd name="T32" fmla="*/ 1021 w 1127"/>
              <a:gd name="T33" fmla="*/ 771 h 773"/>
              <a:gd name="connsiteX0" fmla="*/ 9133 w 10074"/>
              <a:gd name="connsiteY0" fmla="*/ 10050 h 10076"/>
              <a:gd name="connsiteX1" fmla="*/ 9125 w 10074"/>
              <a:gd name="connsiteY1" fmla="*/ 9856 h 10076"/>
              <a:gd name="connsiteX2" fmla="*/ 9914 w 10074"/>
              <a:gd name="connsiteY2" fmla="*/ 8679 h 10076"/>
              <a:gd name="connsiteX3" fmla="*/ 10074 w 10074"/>
              <a:gd name="connsiteY3" fmla="*/ 8692 h 10076"/>
              <a:gd name="connsiteX4" fmla="*/ 9985 w 10074"/>
              <a:gd name="connsiteY4" fmla="*/ 1473 h 10076"/>
              <a:gd name="connsiteX5" fmla="*/ 9843 w 10074"/>
              <a:gd name="connsiteY5" fmla="*/ 1486 h 10076"/>
              <a:gd name="connsiteX6" fmla="*/ 9000 w 10074"/>
              <a:gd name="connsiteY6" fmla="*/ 205 h 10076"/>
              <a:gd name="connsiteX7" fmla="*/ 9000 w 10074"/>
              <a:gd name="connsiteY7" fmla="*/ 76 h 10076"/>
              <a:gd name="connsiteX8" fmla="*/ 890 w 10074"/>
              <a:gd name="connsiteY8" fmla="*/ 115 h 10076"/>
              <a:gd name="connsiteX9" fmla="*/ 118 w 10074"/>
              <a:gd name="connsiteY9" fmla="*/ 1615 h 10076"/>
              <a:gd name="connsiteX10" fmla="*/ 74 w 10074"/>
              <a:gd name="connsiteY10" fmla="*/ 1615 h 10076"/>
              <a:gd name="connsiteX11" fmla="*/ 127 w 10074"/>
              <a:gd name="connsiteY11" fmla="*/ 8808 h 10076"/>
              <a:gd name="connsiteX12" fmla="*/ 287 w 10074"/>
              <a:gd name="connsiteY12" fmla="*/ 8782 h 10076"/>
              <a:gd name="connsiteX13" fmla="*/ 1130 w 10074"/>
              <a:gd name="connsiteY13" fmla="*/ 9973 h 10076"/>
              <a:gd name="connsiteX14" fmla="*/ 1130 w 10074"/>
              <a:gd name="connsiteY14" fmla="*/ 10076 h 10076"/>
              <a:gd name="connsiteX15" fmla="*/ 9133 w 10074"/>
              <a:gd name="connsiteY15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290 w 10077"/>
              <a:gd name="connsiteY11" fmla="*/ 8782 h 10076"/>
              <a:gd name="connsiteX12" fmla="*/ 1133 w 10077"/>
              <a:gd name="connsiteY12" fmla="*/ 9973 h 10076"/>
              <a:gd name="connsiteX13" fmla="*/ 1133 w 10077"/>
              <a:gd name="connsiteY13" fmla="*/ 10076 h 10076"/>
              <a:gd name="connsiteX14" fmla="*/ 9136 w 10077"/>
              <a:gd name="connsiteY14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1133 w 10077"/>
              <a:gd name="connsiteY11" fmla="*/ 9973 h 10076"/>
              <a:gd name="connsiteX12" fmla="*/ 1133 w 10077"/>
              <a:gd name="connsiteY12" fmla="*/ 10076 h 10076"/>
              <a:gd name="connsiteX13" fmla="*/ 9136 w 10077"/>
              <a:gd name="connsiteY13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1133 w 10077"/>
              <a:gd name="connsiteY11" fmla="*/ 10076 h 10076"/>
              <a:gd name="connsiteX12" fmla="*/ 9136 w 10077"/>
              <a:gd name="connsiteY12" fmla="*/ 10050 h 10076"/>
              <a:gd name="connsiteX0" fmla="*/ 9181 w 10122"/>
              <a:gd name="connsiteY0" fmla="*/ 10017 h 10043"/>
              <a:gd name="connsiteX1" fmla="*/ 9173 w 10122"/>
              <a:gd name="connsiteY1" fmla="*/ 9823 h 10043"/>
              <a:gd name="connsiteX2" fmla="*/ 9962 w 10122"/>
              <a:gd name="connsiteY2" fmla="*/ 8646 h 10043"/>
              <a:gd name="connsiteX3" fmla="*/ 10122 w 10122"/>
              <a:gd name="connsiteY3" fmla="*/ 8659 h 10043"/>
              <a:gd name="connsiteX4" fmla="*/ 10033 w 10122"/>
              <a:gd name="connsiteY4" fmla="*/ 1440 h 10043"/>
              <a:gd name="connsiteX5" fmla="*/ 9891 w 10122"/>
              <a:gd name="connsiteY5" fmla="*/ 1453 h 10043"/>
              <a:gd name="connsiteX6" fmla="*/ 9048 w 10122"/>
              <a:gd name="connsiteY6" fmla="*/ 172 h 10043"/>
              <a:gd name="connsiteX7" fmla="*/ 9048 w 10122"/>
              <a:gd name="connsiteY7" fmla="*/ 43 h 10043"/>
              <a:gd name="connsiteX8" fmla="*/ 938 w 10122"/>
              <a:gd name="connsiteY8" fmla="*/ 82 h 10043"/>
              <a:gd name="connsiteX9" fmla="*/ 87 w 10122"/>
              <a:gd name="connsiteY9" fmla="*/ 1121 h 10043"/>
              <a:gd name="connsiteX10" fmla="*/ 175 w 10122"/>
              <a:gd name="connsiteY10" fmla="*/ 8775 h 10043"/>
              <a:gd name="connsiteX11" fmla="*/ 1178 w 10122"/>
              <a:gd name="connsiteY11" fmla="*/ 10043 h 10043"/>
              <a:gd name="connsiteX12" fmla="*/ 9181 w 10122"/>
              <a:gd name="connsiteY12" fmla="*/ 10017 h 10043"/>
              <a:gd name="connsiteX0" fmla="*/ 9655 w 10596"/>
              <a:gd name="connsiteY0" fmla="*/ 10017 h 10043"/>
              <a:gd name="connsiteX1" fmla="*/ 9647 w 10596"/>
              <a:gd name="connsiteY1" fmla="*/ 9823 h 10043"/>
              <a:gd name="connsiteX2" fmla="*/ 10436 w 10596"/>
              <a:gd name="connsiteY2" fmla="*/ 8646 h 10043"/>
              <a:gd name="connsiteX3" fmla="*/ 10596 w 10596"/>
              <a:gd name="connsiteY3" fmla="*/ 8659 h 10043"/>
              <a:gd name="connsiteX4" fmla="*/ 10507 w 10596"/>
              <a:gd name="connsiteY4" fmla="*/ 1440 h 10043"/>
              <a:gd name="connsiteX5" fmla="*/ 10365 w 10596"/>
              <a:gd name="connsiteY5" fmla="*/ 1453 h 10043"/>
              <a:gd name="connsiteX6" fmla="*/ 9522 w 10596"/>
              <a:gd name="connsiteY6" fmla="*/ 172 h 10043"/>
              <a:gd name="connsiteX7" fmla="*/ 9522 w 10596"/>
              <a:gd name="connsiteY7" fmla="*/ 43 h 10043"/>
              <a:gd name="connsiteX8" fmla="*/ 1412 w 10596"/>
              <a:gd name="connsiteY8" fmla="*/ 82 h 10043"/>
              <a:gd name="connsiteX9" fmla="*/ 561 w 10596"/>
              <a:gd name="connsiteY9" fmla="*/ 1121 h 10043"/>
              <a:gd name="connsiteX10" fmla="*/ 649 w 10596"/>
              <a:gd name="connsiteY10" fmla="*/ 8775 h 10043"/>
              <a:gd name="connsiteX11" fmla="*/ 1652 w 10596"/>
              <a:gd name="connsiteY11" fmla="*/ 10043 h 10043"/>
              <a:gd name="connsiteX12" fmla="*/ 9655 w 10596"/>
              <a:gd name="connsiteY12" fmla="*/ 10017 h 10043"/>
              <a:gd name="connsiteX0" fmla="*/ 9655 w 10596"/>
              <a:gd name="connsiteY0" fmla="*/ 10017 h 10043"/>
              <a:gd name="connsiteX1" fmla="*/ 9647 w 10596"/>
              <a:gd name="connsiteY1" fmla="*/ 9823 h 10043"/>
              <a:gd name="connsiteX2" fmla="*/ 10436 w 10596"/>
              <a:gd name="connsiteY2" fmla="*/ 8646 h 10043"/>
              <a:gd name="connsiteX3" fmla="*/ 10596 w 10596"/>
              <a:gd name="connsiteY3" fmla="*/ 8659 h 10043"/>
              <a:gd name="connsiteX4" fmla="*/ 10507 w 10596"/>
              <a:gd name="connsiteY4" fmla="*/ 1440 h 10043"/>
              <a:gd name="connsiteX5" fmla="*/ 10365 w 10596"/>
              <a:gd name="connsiteY5" fmla="*/ 1453 h 10043"/>
              <a:gd name="connsiteX6" fmla="*/ 9522 w 10596"/>
              <a:gd name="connsiteY6" fmla="*/ 172 h 10043"/>
              <a:gd name="connsiteX7" fmla="*/ 9522 w 10596"/>
              <a:gd name="connsiteY7" fmla="*/ 43 h 10043"/>
              <a:gd name="connsiteX8" fmla="*/ 1412 w 10596"/>
              <a:gd name="connsiteY8" fmla="*/ 82 h 10043"/>
              <a:gd name="connsiteX9" fmla="*/ 561 w 10596"/>
              <a:gd name="connsiteY9" fmla="*/ 1121 h 10043"/>
              <a:gd name="connsiteX10" fmla="*/ 649 w 10596"/>
              <a:gd name="connsiteY10" fmla="*/ 8775 h 10043"/>
              <a:gd name="connsiteX11" fmla="*/ 1652 w 10596"/>
              <a:gd name="connsiteY11" fmla="*/ 10043 h 10043"/>
              <a:gd name="connsiteX12" fmla="*/ 9655 w 10596"/>
              <a:gd name="connsiteY12" fmla="*/ 10017 h 10043"/>
              <a:gd name="connsiteX0" fmla="*/ 9131 w 10072"/>
              <a:gd name="connsiteY0" fmla="*/ 10017 h 10043"/>
              <a:gd name="connsiteX1" fmla="*/ 9123 w 10072"/>
              <a:gd name="connsiteY1" fmla="*/ 9823 h 10043"/>
              <a:gd name="connsiteX2" fmla="*/ 9912 w 10072"/>
              <a:gd name="connsiteY2" fmla="*/ 8646 h 10043"/>
              <a:gd name="connsiteX3" fmla="*/ 10072 w 10072"/>
              <a:gd name="connsiteY3" fmla="*/ 8659 h 10043"/>
              <a:gd name="connsiteX4" fmla="*/ 9983 w 10072"/>
              <a:gd name="connsiteY4" fmla="*/ 1440 h 10043"/>
              <a:gd name="connsiteX5" fmla="*/ 9841 w 10072"/>
              <a:gd name="connsiteY5" fmla="*/ 1453 h 10043"/>
              <a:gd name="connsiteX6" fmla="*/ 8998 w 10072"/>
              <a:gd name="connsiteY6" fmla="*/ 172 h 10043"/>
              <a:gd name="connsiteX7" fmla="*/ 8998 w 10072"/>
              <a:gd name="connsiteY7" fmla="*/ 43 h 10043"/>
              <a:gd name="connsiteX8" fmla="*/ 888 w 10072"/>
              <a:gd name="connsiteY8" fmla="*/ 82 h 10043"/>
              <a:gd name="connsiteX9" fmla="*/ 37 w 10072"/>
              <a:gd name="connsiteY9" fmla="*/ 1121 h 10043"/>
              <a:gd name="connsiteX10" fmla="*/ 125 w 10072"/>
              <a:gd name="connsiteY10" fmla="*/ 8775 h 10043"/>
              <a:gd name="connsiteX11" fmla="*/ 1128 w 10072"/>
              <a:gd name="connsiteY11" fmla="*/ 10043 h 10043"/>
              <a:gd name="connsiteX12" fmla="*/ 9131 w 10072"/>
              <a:gd name="connsiteY12" fmla="*/ 10017 h 10043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888 w 10072"/>
              <a:gd name="connsiteY8" fmla="*/ 39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888 w 10072"/>
              <a:gd name="connsiteY8" fmla="*/ 39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381 w 10072"/>
              <a:gd name="connsiteY8" fmla="*/ 108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216 w 10157"/>
              <a:gd name="connsiteY0" fmla="*/ 9974 h 10000"/>
              <a:gd name="connsiteX1" fmla="*/ 9208 w 10157"/>
              <a:gd name="connsiteY1" fmla="*/ 9780 h 10000"/>
              <a:gd name="connsiteX2" fmla="*/ 9997 w 10157"/>
              <a:gd name="connsiteY2" fmla="*/ 8603 h 10000"/>
              <a:gd name="connsiteX3" fmla="*/ 10157 w 10157"/>
              <a:gd name="connsiteY3" fmla="*/ 8616 h 10000"/>
              <a:gd name="connsiteX4" fmla="*/ 10068 w 10157"/>
              <a:gd name="connsiteY4" fmla="*/ 1397 h 10000"/>
              <a:gd name="connsiteX5" fmla="*/ 9926 w 10157"/>
              <a:gd name="connsiteY5" fmla="*/ 1410 h 10000"/>
              <a:gd name="connsiteX6" fmla="*/ 9083 w 10157"/>
              <a:gd name="connsiteY6" fmla="*/ 129 h 10000"/>
              <a:gd name="connsiteX7" fmla="*/ 9083 w 10157"/>
              <a:gd name="connsiteY7" fmla="*/ 0 h 10000"/>
              <a:gd name="connsiteX8" fmla="*/ 466 w 10157"/>
              <a:gd name="connsiteY8" fmla="*/ 108 h 10000"/>
              <a:gd name="connsiteX9" fmla="*/ 11 w 10157"/>
              <a:gd name="connsiteY9" fmla="*/ 778 h 10000"/>
              <a:gd name="connsiteX10" fmla="*/ 210 w 10157"/>
              <a:gd name="connsiteY10" fmla="*/ 8732 h 10000"/>
              <a:gd name="connsiteX11" fmla="*/ 1213 w 10157"/>
              <a:gd name="connsiteY11" fmla="*/ 10000 h 10000"/>
              <a:gd name="connsiteX12" fmla="*/ 9216 w 10157"/>
              <a:gd name="connsiteY12" fmla="*/ 9974 h 10000"/>
              <a:gd name="connsiteX0" fmla="*/ 9216 w 10157"/>
              <a:gd name="connsiteY0" fmla="*/ 9974 h 10000"/>
              <a:gd name="connsiteX1" fmla="*/ 9208 w 10157"/>
              <a:gd name="connsiteY1" fmla="*/ 9780 h 10000"/>
              <a:gd name="connsiteX2" fmla="*/ 9997 w 10157"/>
              <a:gd name="connsiteY2" fmla="*/ 8603 h 10000"/>
              <a:gd name="connsiteX3" fmla="*/ 10157 w 10157"/>
              <a:gd name="connsiteY3" fmla="*/ 8616 h 10000"/>
              <a:gd name="connsiteX4" fmla="*/ 10068 w 10157"/>
              <a:gd name="connsiteY4" fmla="*/ 1397 h 10000"/>
              <a:gd name="connsiteX5" fmla="*/ 9926 w 10157"/>
              <a:gd name="connsiteY5" fmla="*/ 1410 h 10000"/>
              <a:gd name="connsiteX6" fmla="*/ 9083 w 10157"/>
              <a:gd name="connsiteY6" fmla="*/ 129 h 10000"/>
              <a:gd name="connsiteX7" fmla="*/ 9083 w 10157"/>
              <a:gd name="connsiteY7" fmla="*/ 0 h 10000"/>
              <a:gd name="connsiteX8" fmla="*/ 466 w 10157"/>
              <a:gd name="connsiteY8" fmla="*/ 108 h 10000"/>
              <a:gd name="connsiteX9" fmla="*/ 11 w 10157"/>
              <a:gd name="connsiteY9" fmla="*/ 778 h 10000"/>
              <a:gd name="connsiteX10" fmla="*/ 210 w 10157"/>
              <a:gd name="connsiteY10" fmla="*/ 8732 h 10000"/>
              <a:gd name="connsiteX11" fmla="*/ 1213 w 10157"/>
              <a:gd name="connsiteY11" fmla="*/ 10000 h 10000"/>
              <a:gd name="connsiteX12" fmla="*/ 9216 w 10157"/>
              <a:gd name="connsiteY12" fmla="*/ 9974 h 10000"/>
              <a:gd name="connsiteX0" fmla="*/ 9216 w 10157"/>
              <a:gd name="connsiteY0" fmla="*/ 9987 h 10013"/>
              <a:gd name="connsiteX1" fmla="*/ 9208 w 10157"/>
              <a:gd name="connsiteY1" fmla="*/ 9793 h 10013"/>
              <a:gd name="connsiteX2" fmla="*/ 9997 w 10157"/>
              <a:gd name="connsiteY2" fmla="*/ 8616 h 10013"/>
              <a:gd name="connsiteX3" fmla="*/ 10157 w 10157"/>
              <a:gd name="connsiteY3" fmla="*/ 8629 h 10013"/>
              <a:gd name="connsiteX4" fmla="*/ 10068 w 10157"/>
              <a:gd name="connsiteY4" fmla="*/ 1410 h 10013"/>
              <a:gd name="connsiteX5" fmla="*/ 9926 w 10157"/>
              <a:gd name="connsiteY5" fmla="*/ 1423 h 10013"/>
              <a:gd name="connsiteX6" fmla="*/ 9083 w 10157"/>
              <a:gd name="connsiteY6" fmla="*/ 142 h 10013"/>
              <a:gd name="connsiteX7" fmla="*/ 9083 w 10157"/>
              <a:gd name="connsiteY7" fmla="*/ 13 h 10013"/>
              <a:gd name="connsiteX8" fmla="*/ 466 w 10157"/>
              <a:gd name="connsiteY8" fmla="*/ 29 h 10013"/>
              <a:gd name="connsiteX9" fmla="*/ 11 w 10157"/>
              <a:gd name="connsiteY9" fmla="*/ 791 h 10013"/>
              <a:gd name="connsiteX10" fmla="*/ 210 w 10157"/>
              <a:gd name="connsiteY10" fmla="*/ 8745 h 10013"/>
              <a:gd name="connsiteX11" fmla="*/ 1213 w 10157"/>
              <a:gd name="connsiteY11" fmla="*/ 10013 h 10013"/>
              <a:gd name="connsiteX12" fmla="*/ 9216 w 10157"/>
              <a:gd name="connsiteY12" fmla="*/ 9987 h 10013"/>
              <a:gd name="connsiteX0" fmla="*/ 9164 w 10105"/>
              <a:gd name="connsiteY0" fmla="*/ 9987 h 10013"/>
              <a:gd name="connsiteX1" fmla="*/ 9156 w 10105"/>
              <a:gd name="connsiteY1" fmla="*/ 9793 h 10013"/>
              <a:gd name="connsiteX2" fmla="*/ 9945 w 10105"/>
              <a:gd name="connsiteY2" fmla="*/ 8616 h 10013"/>
              <a:gd name="connsiteX3" fmla="*/ 10105 w 10105"/>
              <a:gd name="connsiteY3" fmla="*/ 8629 h 10013"/>
              <a:gd name="connsiteX4" fmla="*/ 10016 w 10105"/>
              <a:gd name="connsiteY4" fmla="*/ 1410 h 10013"/>
              <a:gd name="connsiteX5" fmla="*/ 9874 w 10105"/>
              <a:gd name="connsiteY5" fmla="*/ 1423 h 10013"/>
              <a:gd name="connsiteX6" fmla="*/ 9031 w 10105"/>
              <a:gd name="connsiteY6" fmla="*/ 142 h 10013"/>
              <a:gd name="connsiteX7" fmla="*/ 9031 w 10105"/>
              <a:gd name="connsiteY7" fmla="*/ 13 h 10013"/>
              <a:gd name="connsiteX8" fmla="*/ 414 w 10105"/>
              <a:gd name="connsiteY8" fmla="*/ 29 h 10013"/>
              <a:gd name="connsiteX9" fmla="*/ 22 w 10105"/>
              <a:gd name="connsiteY9" fmla="*/ 629 h 10013"/>
              <a:gd name="connsiteX10" fmla="*/ 158 w 10105"/>
              <a:gd name="connsiteY10" fmla="*/ 8745 h 10013"/>
              <a:gd name="connsiteX11" fmla="*/ 1161 w 10105"/>
              <a:gd name="connsiteY11" fmla="*/ 10013 h 10013"/>
              <a:gd name="connsiteX12" fmla="*/ 9164 w 10105"/>
              <a:gd name="connsiteY12" fmla="*/ 9987 h 10013"/>
              <a:gd name="connsiteX0" fmla="*/ 9164 w 10105"/>
              <a:gd name="connsiteY0" fmla="*/ 9987 h 10013"/>
              <a:gd name="connsiteX1" fmla="*/ 9156 w 10105"/>
              <a:gd name="connsiteY1" fmla="*/ 9793 h 10013"/>
              <a:gd name="connsiteX2" fmla="*/ 9945 w 10105"/>
              <a:gd name="connsiteY2" fmla="*/ 8616 h 10013"/>
              <a:gd name="connsiteX3" fmla="*/ 10105 w 10105"/>
              <a:gd name="connsiteY3" fmla="*/ 8629 h 10013"/>
              <a:gd name="connsiteX4" fmla="*/ 10016 w 10105"/>
              <a:gd name="connsiteY4" fmla="*/ 1410 h 10013"/>
              <a:gd name="connsiteX5" fmla="*/ 9874 w 10105"/>
              <a:gd name="connsiteY5" fmla="*/ 1423 h 10013"/>
              <a:gd name="connsiteX6" fmla="*/ 9031 w 10105"/>
              <a:gd name="connsiteY6" fmla="*/ 142 h 10013"/>
              <a:gd name="connsiteX7" fmla="*/ 9031 w 10105"/>
              <a:gd name="connsiteY7" fmla="*/ 13 h 10013"/>
              <a:gd name="connsiteX8" fmla="*/ 414 w 10105"/>
              <a:gd name="connsiteY8" fmla="*/ 29 h 10013"/>
              <a:gd name="connsiteX9" fmla="*/ 22 w 10105"/>
              <a:gd name="connsiteY9" fmla="*/ 629 h 10013"/>
              <a:gd name="connsiteX10" fmla="*/ 158 w 10105"/>
              <a:gd name="connsiteY10" fmla="*/ 8745 h 10013"/>
              <a:gd name="connsiteX11" fmla="*/ 1161 w 10105"/>
              <a:gd name="connsiteY11" fmla="*/ 10013 h 10013"/>
              <a:gd name="connsiteX12" fmla="*/ 9164 w 10105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243 w 10184"/>
              <a:gd name="connsiteY0" fmla="*/ 9987 h 10134"/>
              <a:gd name="connsiteX1" fmla="*/ 9235 w 10184"/>
              <a:gd name="connsiteY1" fmla="*/ 9793 h 10134"/>
              <a:gd name="connsiteX2" fmla="*/ 10024 w 10184"/>
              <a:gd name="connsiteY2" fmla="*/ 8616 h 10134"/>
              <a:gd name="connsiteX3" fmla="*/ 10184 w 10184"/>
              <a:gd name="connsiteY3" fmla="*/ 8629 h 10134"/>
              <a:gd name="connsiteX4" fmla="*/ 10095 w 10184"/>
              <a:gd name="connsiteY4" fmla="*/ 1410 h 10134"/>
              <a:gd name="connsiteX5" fmla="*/ 9953 w 10184"/>
              <a:gd name="connsiteY5" fmla="*/ 1423 h 10134"/>
              <a:gd name="connsiteX6" fmla="*/ 9110 w 10184"/>
              <a:gd name="connsiteY6" fmla="*/ 142 h 10134"/>
              <a:gd name="connsiteX7" fmla="*/ 9110 w 10184"/>
              <a:gd name="connsiteY7" fmla="*/ 13 h 10134"/>
              <a:gd name="connsiteX8" fmla="*/ 613 w 10184"/>
              <a:gd name="connsiteY8" fmla="*/ 29 h 10134"/>
              <a:gd name="connsiteX9" fmla="*/ 92 w 10184"/>
              <a:gd name="connsiteY9" fmla="*/ 803 h 10134"/>
              <a:gd name="connsiteX10" fmla="*/ 93 w 10184"/>
              <a:gd name="connsiteY10" fmla="*/ 9253 h 10134"/>
              <a:gd name="connsiteX11" fmla="*/ 1240 w 10184"/>
              <a:gd name="connsiteY11" fmla="*/ 10013 h 10134"/>
              <a:gd name="connsiteX12" fmla="*/ 9243 w 10184"/>
              <a:gd name="connsiteY12" fmla="*/ 9987 h 10134"/>
              <a:gd name="connsiteX0" fmla="*/ 9243 w 10184"/>
              <a:gd name="connsiteY0" fmla="*/ 9987 h 10134"/>
              <a:gd name="connsiteX1" fmla="*/ 9235 w 10184"/>
              <a:gd name="connsiteY1" fmla="*/ 9793 h 10134"/>
              <a:gd name="connsiteX2" fmla="*/ 10024 w 10184"/>
              <a:gd name="connsiteY2" fmla="*/ 8616 h 10134"/>
              <a:gd name="connsiteX3" fmla="*/ 10184 w 10184"/>
              <a:gd name="connsiteY3" fmla="*/ 8629 h 10134"/>
              <a:gd name="connsiteX4" fmla="*/ 10095 w 10184"/>
              <a:gd name="connsiteY4" fmla="*/ 1410 h 10134"/>
              <a:gd name="connsiteX5" fmla="*/ 9953 w 10184"/>
              <a:gd name="connsiteY5" fmla="*/ 1423 h 10134"/>
              <a:gd name="connsiteX6" fmla="*/ 9110 w 10184"/>
              <a:gd name="connsiteY6" fmla="*/ 142 h 10134"/>
              <a:gd name="connsiteX7" fmla="*/ 9110 w 10184"/>
              <a:gd name="connsiteY7" fmla="*/ 13 h 10134"/>
              <a:gd name="connsiteX8" fmla="*/ 613 w 10184"/>
              <a:gd name="connsiteY8" fmla="*/ 29 h 10134"/>
              <a:gd name="connsiteX9" fmla="*/ 92 w 10184"/>
              <a:gd name="connsiteY9" fmla="*/ 803 h 10134"/>
              <a:gd name="connsiteX10" fmla="*/ 93 w 10184"/>
              <a:gd name="connsiteY10" fmla="*/ 9253 h 10134"/>
              <a:gd name="connsiteX11" fmla="*/ 1240 w 10184"/>
              <a:gd name="connsiteY11" fmla="*/ 10013 h 10134"/>
              <a:gd name="connsiteX12" fmla="*/ 9243 w 10184"/>
              <a:gd name="connsiteY12" fmla="*/ 9987 h 10134"/>
              <a:gd name="connsiteX0" fmla="*/ 9243 w 10184"/>
              <a:gd name="connsiteY0" fmla="*/ 9987 h 10013"/>
              <a:gd name="connsiteX1" fmla="*/ 9235 w 10184"/>
              <a:gd name="connsiteY1" fmla="*/ 9793 h 10013"/>
              <a:gd name="connsiteX2" fmla="*/ 10024 w 10184"/>
              <a:gd name="connsiteY2" fmla="*/ 8616 h 10013"/>
              <a:gd name="connsiteX3" fmla="*/ 10184 w 10184"/>
              <a:gd name="connsiteY3" fmla="*/ 8629 h 10013"/>
              <a:gd name="connsiteX4" fmla="*/ 10095 w 10184"/>
              <a:gd name="connsiteY4" fmla="*/ 1410 h 10013"/>
              <a:gd name="connsiteX5" fmla="*/ 9953 w 10184"/>
              <a:gd name="connsiteY5" fmla="*/ 1423 h 10013"/>
              <a:gd name="connsiteX6" fmla="*/ 9110 w 10184"/>
              <a:gd name="connsiteY6" fmla="*/ 142 h 10013"/>
              <a:gd name="connsiteX7" fmla="*/ 9110 w 10184"/>
              <a:gd name="connsiteY7" fmla="*/ 13 h 10013"/>
              <a:gd name="connsiteX8" fmla="*/ 613 w 10184"/>
              <a:gd name="connsiteY8" fmla="*/ 29 h 10013"/>
              <a:gd name="connsiteX9" fmla="*/ 92 w 10184"/>
              <a:gd name="connsiteY9" fmla="*/ 803 h 10013"/>
              <a:gd name="connsiteX10" fmla="*/ 93 w 10184"/>
              <a:gd name="connsiteY10" fmla="*/ 9253 h 10013"/>
              <a:gd name="connsiteX11" fmla="*/ 1240 w 10184"/>
              <a:gd name="connsiteY11" fmla="*/ 10013 h 10013"/>
              <a:gd name="connsiteX12" fmla="*/ 9243 w 10184"/>
              <a:gd name="connsiteY12" fmla="*/ 9987 h 10013"/>
              <a:gd name="connsiteX0" fmla="*/ 9355 w 10296"/>
              <a:gd name="connsiteY0" fmla="*/ 9987 h 10079"/>
              <a:gd name="connsiteX1" fmla="*/ 9347 w 10296"/>
              <a:gd name="connsiteY1" fmla="*/ 9793 h 10079"/>
              <a:gd name="connsiteX2" fmla="*/ 10136 w 10296"/>
              <a:gd name="connsiteY2" fmla="*/ 8616 h 10079"/>
              <a:gd name="connsiteX3" fmla="*/ 10296 w 10296"/>
              <a:gd name="connsiteY3" fmla="*/ 8629 h 10079"/>
              <a:gd name="connsiteX4" fmla="*/ 10207 w 10296"/>
              <a:gd name="connsiteY4" fmla="*/ 1410 h 10079"/>
              <a:gd name="connsiteX5" fmla="*/ 10065 w 10296"/>
              <a:gd name="connsiteY5" fmla="*/ 1423 h 10079"/>
              <a:gd name="connsiteX6" fmla="*/ 9222 w 10296"/>
              <a:gd name="connsiteY6" fmla="*/ 142 h 10079"/>
              <a:gd name="connsiteX7" fmla="*/ 9222 w 10296"/>
              <a:gd name="connsiteY7" fmla="*/ 13 h 10079"/>
              <a:gd name="connsiteX8" fmla="*/ 725 w 10296"/>
              <a:gd name="connsiteY8" fmla="*/ 29 h 10079"/>
              <a:gd name="connsiteX9" fmla="*/ 204 w 10296"/>
              <a:gd name="connsiteY9" fmla="*/ 803 h 10079"/>
              <a:gd name="connsiteX10" fmla="*/ 205 w 10296"/>
              <a:gd name="connsiteY10" fmla="*/ 9253 h 10079"/>
              <a:gd name="connsiteX11" fmla="*/ 760 w 10296"/>
              <a:gd name="connsiteY11" fmla="*/ 10079 h 10079"/>
              <a:gd name="connsiteX12" fmla="*/ 9355 w 10296"/>
              <a:gd name="connsiteY12" fmla="*/ 9987 h 10079"/>
              <a:gd name="connsiteX0" fmla="*/ 9361 w 10302"/>
              <a:gd name="connsiteY0" fmla="*/ 9987 h 10079"/>
              <a:gd name="connsiteX1" fmla="*/ 9353 w 10302"/>
              <a:gd name="connsiteY1" fmla="*/ 9793 h 10079"/>
              <a:gd name="connsiteX2" fmla="*/ 10142 w 10302"/>
              <a:gd name="connsiteY2" fmla="*/ 8616 h 10079"/>
              <a:gd name="connsiteX3" fmla="*/ 10302 w 10302"/>
              <a:gd name="connsiteY3" fmla="*/ 8629 h 10079"/>
              <a:gd name="connsiteX4" fmla="*/ 10213 w 10302"/>
              <a:gd name="connsiteY4" fmla="*/ 1410 h 10079"/>
              <a:gd name="connsiteX5" fmla="*/ 10071 w 10302"/>
              <a:gd name="connsiteY5" fmla="*/ 1423 h 10079"/>
              <a:gd name="connsiteX6" fmla="*/ 9228 w 10302"/>
              <a:gd name="connsiteY6" fmla="*/ 142 h 10079"/>
              <a:gd name="connsiteX7" fmla="*/ 9228 w 10302"/>
              <a:gd name="connsiteY7" fmla="*/ 13 h 10079"/>
              <a:gd name="connsiteX8" fmla="*/ 731 w 10302"/>
              <a:gd name="connsiteY8" fmla="*/ 29 h 10079"/>
              <a:gd name="connsiteX9" fmla="*/ 210 w 10302"/>
              <a:gd name="connsiteY9" fmla="*/ 803 h 10079"/>
              <a:gd name="connsiteX10" fmla="*/ 211 w 10302"/>
              <a:gd name="connsiteY10" fmla="*/ 9253 h 10079"/>
              <a:gd name="connsiteX11" fmla="*/ 766 w 10302"/>
              <a:gd name="connsiteY11" fmla="*/ 10079 h 10079"/>
              <a:gd name="connsiteX12" fmla="*/ 9361 w 10302"/>
              <a:gd name="connsiteY12" fmla="*/ 9987 h 10079"/>
              <a:gd name="connsiteX0" fmla="*/ 9361 w 10302"/>
              <a:gd name="connsiteY0" fmla="*/ 9987 h 10079"/>
              <a:gd name="connsiteX1" fmla="*/ 9353 w 10302"/>
              <a:gd name="connsiteY1" fmla="*/ 9793 h 10079"/>
              <a:gd name="connsiteX2" fmla="*/ 10142 w 10302"/>
              <a:gd name="connsiteY2" fmla="*/ 8616 h 10079"/>
              <a:gd name="connsiteX3" fmla="*/ 10302 w 10302"/>
              <a:gd name="connsiteY3" fmla="*/ 8629 h 10079"/>
              <a:gd name="connsiteX4" fmla="*/ 10213 w 10302"/>
              <a:gd name="connsiteY4" fmla="*/ 1410 h 10079"/>
              <a:gd name="connsiteX5" fmla="*/ 10071 w 10302"/>
              <a:gd name="connsiteY5" fmla="*/ 1423 h 10079"/>
              <a:gd name="connsiteX6" fmla="*/ 9228 w 10302"/>
              <a:gd name="connsiteY6" fmla="*/ 142 h 10079"/>
              <a:gd name="connsiteX7" fmla="*/ 9228 w 10302"/>
              <a:gd name="connsiteY7" fmla="*/ 13 h 10079"/>
              <a:gd name="connsiteX8" fmla="*/ 731 w 10302"/>
              <a:gd name="connsiteY8" fmla="*/ 29 h 10079"/>
              <a:gd name="connsiteX9" fmla="*/ 210 w 10302"/>
              <a:gd name="connsiteY9" fmla="*/ 803 h 10079"/>
              <a:gd name="connsiteX10" fmla="*/ 211 w 10302"/>
              <a:gd name="connsiteY10" fmla="*/ 9253 h 10079"/>
              <a:gd name="connsiteX11" fmla="*/ 766 w 10302"/>
              <a:gd name="connsiteY11" fmla="*/ 10079 h 10079"/>
              <a:gd name="connsiteX12" fmla="*/ 9361 w 10302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1 w 10182"/>
              <a:gd name="connsiteY0" fmla="*/ 9987 h 10079"/>
              <a:gd name="connsiteX1" fmla="*/ 9233 w 10182"/>
              <a:gd name="connsiteY1" fmla="*/ 9793 h 10079"/>
              <a:gd name="connsiteX2" fmla="*/ 10022 w 10182"/>
              <a:gd name="connsiteY2" fmla="*/ 8616 h 10079"/>
              <a:gd name="connsiteX3" fmla="*/ 10182 w 10182"/>
              <a:gd name="connsiteY3" fmla="*/ 8629 h 10079"/>
              <a:gd name="connsiteX4" fmla="*/ 10093 w 10182"/>
              <a:gd name="connsiteY4" fmla="*/ 1410 h 10079"/>
              <a:gd name="connsiteX5" fmla="*/ 9951 w 10182"/>
              <a:gd name="connsiteY5" fmla="*/ 1423 h 10079"/>
              <a:gd name="connsiteX6" fmla="*/ 9108 w 10182"/>
              <a:gd name="connsiteY6" fmla="*/ 142 h 10079"/>
              <a:gd name="connsiteX7" fmla="*/ 9108 w 10182"/>
              <a:gd name="connsiteY7" fmla="*/ 13 h 10079"/>
              <a:gd name="connsiteX8" fmla="*/ 611 w 10182"/>
              <a:gd name="connsiteY8" fmla="*/ 29 h 10079"/>
              <a:gd name="connsiteX9" fmla="*/ 90 w 10182"/>
              <a:gd name="connsiteY9" fmla="*/ 803 h 10079"/>
              <a:gd name="connsiteX10" fmla="*/ 95 w 10182"/>
              <a:gd name="connsiteY10" fmla="*/ 9281 h 10079"/>
              <a:gd name="connsiteX11" fmla="*/ 646 w 10182"/>
              <a:gd name="connsiteY11" fmla="*/ 10079 h 10079"/>
              <a:gd name="connsiteX12" fmla="*/ 9241 w 10182"/>
              <a:gd name="connsiteY12" fmla="*/ 9987 h 10079"/>
              <a:gd name="connsiteX0" fmla="*/ 9241 w 10182"/>
              <a:gd name="connsiteY0" fmla="*/ 9987 h 10079"/>
              <a:gd name="connsiteX1" fmla="*/ 9233 w 10182"/>
              <a:gd name="connsiteY1" fmla="*/ 9793 h 10079"/>
              <a:gd name="connsiteX2" fmla="*/ 10022 w 10182"/>
              <a:gd name="connsiteY2" fmla="*/ 8616 h 10079"/>
              <a:gd name="connsiteX3" fmla="*/ 10182 w 10182"/>
              <a:gd name="connsiteY3" fmla="*/ 8629 h 10079"/>
              <a:gd name="connsiteX4" fmla="*/ 10093 w 10182"/>
              <a:gd name="connsiteY4" fmla="*/ 1410 h 10079"/>
              <a:gd name="connsiteX5" fmla="*/ 9951 w 10182"/>
              <a:gd name="connsiteY5" fmla="*/ 1423 h 10079"/>
              <a:gd name="connsiteX6" fmla="*/ 9108 w 10182"/>
              <a:gd name="connsiteY6" fmla="*/ 142 h 10079"/>
              <a:gd name="connsiteX7" fmla="*/ 9108 w 10182"/>
              <a:gd name="connsiteY7" fmla="*/ 13 h 10079"/>
              <a:gd name="connsiteX8" fmla="*/ 611 w 10182"/>
              <a:gd name="connsiteY8" fmla="*/ 29 h 10079"/>
              <a:gd name="connsiteX9" fmla="*/ 90 w 10182"/>
              <a:gd name="connsiteY9" fmla="*/ 803 h 10079"/>
              <a:gd name="connsiteX10" fmla="*/ 95 w 10182"/>
              <a:gd name="connsiteY10" fmla="*/ 9281 h 10079"/>
              <a:gd name="connsiteX11" fmla="*/ 646 w 10182"/>
              <a:gd name="connsiteY11" fmla="*/ 10079 h 10079"/>
              <a:gd name="connsiteX12" fmla="*/ 9241 w 10182"/>
              <a:gd name="connsiteY12" fmla="*/ 9987 h 10079"/>
              <a:gd name="connsiteX0" fmla="*/ 9243 w 10184"/>
              <a:gd name="connsiteY0" fmla="*/ 9987 h 10079"/>
              <a:gd name="connsiteX1" fmla="*/ 9235 w 10184"/>
              <a:gd name="connsiteY1" fmla="*/ 9793 h 10079"/>
              <a:gd name="connsiteX2" fmla="*/ 10024 w 10184"/>
              <a:gd name="connsiteY2" fmla="*/ 8616 h 10079"/>
              <a:gd name="connsiteX3" fmla="*/ 10184 w 10184"/>
              <a:gd name="connsiteY3" fmla="*/ 8629 h 10079"/>
              <a:gd name="connsiteX4" fmla="*/ 10095 w 10184"/>
              <a:gd name="connsiteY4" fmla="*/ 1410 h 10079"/>
              <a:gd name="connsiteX5" fmla="*/ 9953 w 10184"/>
              <a:gd name="connsiteY5" fmla="*/ 1423 h 10079"/>
              <a:gd name="connsiteX6" fmla="*/ 9110 w 10184"/>
              <a:gd name="connsiteY6" fmla="*/ 142 h 10079"/>
              <a:gd name="connsiteX7" fmla="*/ 9110 w 10184"/>
              <a:gd name="connsiteY7" fmla="*/ 13 h 10079"/>
              <a:gd name="connsiteX8" fmla="*/ 613 w 10184"/>
              <a:gd name="connsiteY8" fmla="*/ 29 h 10079"/>
              <a:gd name="connsiteX9" fmla="*/ 92 w 10184"/>
              <a:gd name="connsiteY9" fmla="*/ 803 h 10079"/>
              <a:gd name="connsiteX10" fmla="*/ 93 w 10184"/>
              <a:gd name="connsiteY10" fmla="*/ 9281 h 10079"/>
              <a:gd name="connsiteX11" fmla="*/ 648 w 10184"/>
              <a:gd name="connsiteY11" fmla="*/ 10079 h 10079"/>
              <a:gd name="connsiteX12" fmla="*/ 9243 w 10184"/>
              <a:gd name="connsiteY12" fmla="*/ 9987 h 10079"/>
              <a:gd name="connsiteX0" fmla="*/ 9243 w 10184"/>
              <a:gd name="connsiteY0" fmla="*/ 9987 h 10079"/>
              <a:gd name="connsiteX1" fmla="*/ 9235 w 10184"/>
              <a:gd name="connsiteY1" fmla="*/ 9793 h 10079"/>
              <a:gd name="connsiteX2" fmla="*/ 10024 w 10184"/>
              <a:gd name="connsiteY2" fmla="*/ 8616 h 10079"/>
              <a:gd name="connsiteX3" fmla="*/ 10184 w 10184"/>
              <a:gd name="connsiteY3" fmla="*/ 8629 h 10079"/>
              <a:gd name="connsiteX4" fmla="*/ 10095 w 10184"/>
              <a:gd name="connsiteY4" fmla="*/ 1410 h 10079"/>
              <a:gd name="connsiteX5" fmla="*/ 9953 w 10184"/>
              <a:gd name="connsiteY5" fmla="*/ 1423 h 10079"/>
              <a:gd name="connsiteX6" fmla="*/ 9110 w 10184"/>
              <a:gd name="connsiteY6" fmla="*/ 142 h 10079"/>
              <a:gd name="connsiteX7" fmla="*/ 9110 w 10184"/>
              <a:gd name="connsiteY7" fmla="*/ 13 h 10079"/>
              <a:gd name="connsiteX8" fmla="*/ 613 w 10184"/>
              <a:gd name="connsiteY8" fmla="*/ 29 h 10079"/>
              <a:gd name="connsiteX9" fmla="*/ 92 w 10184"/>
              <a:gd name="connsiteY9" fmla="*/ 803 h 10079"/>
              <a:gd name="connsiteX10" fmla="*/ 93 w 10184"/>
              <a:gd name="connsiteY10" fmla="*/ 9281 h 10079"/>
              <a:gd name="connsiteX11" fmla="*/ 648 w 10184"/>
              <a:gd name="connsiteY11" fmla="*/ 10079 h 10079"/>
              <a:gd name="connsiteX12" fmla="*/ 9243 w 10184"/>
              <a:gd name="connsiteY12" fmla="*/ 9987 h 10079"/>
              <a:gd name="connsiteX0" fmla="*/ 9151 w 10092"/>
              <a:gd name="connsiteY0" fmla="*/ 9987 h 10079"/>
              <a:gd name="connsiteX1" fmla="*/ 9143 w 10092"/>
              <a:gd name="connsiteY1" fmla="*/ 9793 h 10079"/>
              <a:gd name="connsiteX2" fmla="*/ 9932 w 10092"/>
              <a:gd name="connsiteY2" fmla="*/ 8616 h 10079"/>
              <a:gd name="connsiteX3" fmla="*/ 10092 w 10092"/>
              <a:gd name="connsiteY3" fmla="*/ 8629 h 10079"/>
              <a:gd name="connsiteX4" fmla="*/ 10003 w 10092"/>
              <a:gd name="connsiteY4" fmla="*/ 1410 h 10079"/>
              <a:gd name="connsiteX5" fmla="*/ 9861 w 10092"/>
              <a:gd name="connsiteY5" fmla="*/ 1423 h 10079"/>
              <a:gd name="connsiteX6" fmla="*/ 9018 w 10092"/>
              <a:gd name="connsiteY6" fmla="*/ 142 h 10079"/>
              <a:gd name="connsiteX7" fmla="*/ 9018 w 10092"/>
              <a:gd name="connsiteY7" fmla="*/ 13 h 10079"/>
              <a:gd name="connsiteX8" fmla="*/ 521 w 10092"/>
              <a:gd name="connsiteY8" fmla="*/ 29 h 10079"/>
              <a:gd name="connsiteX9" fmla="*/ 0 w 10092"/>
              <a:gd name="connsiteY9" fmla="*/ 803 h 10079"/>
              <a:gd name="connsiteX10" fmla="*/ 1 w 10092"/>
              <a:gd name="connsiteY10" fmla="*/ 9281 h 10079"/>
              <a:gd name="connsiteX11" fmla="*/ 556 w 10092"/>
              <a:gd name="connsiteY11" fmla="*/ 10079 h 10079"/>
              <a:gd name="connsiteX12" fmla="*/ 9151 w 10092"/>
              <a:gd name="connsiteY12" fmla="*/ 9987 h 10079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9861 w 10092"/>
              <a:gd name="connsiteY4" fmla="*/ 1517 h 10173"/>
              <a:gd name="connsiteX5" fmla="*/ 9018 w 10092"/>
              <a:gd name="connsiteY5" fmla="*/ 107 h 10173"/>
              <a:gd name="connsiteX6" fmla="*/ 521 w 10092"/>
              <a:gd name="connsiteY6" fmla="*/ 123 h 10173"/>
              <a:gd name="connsiteX7" fmla="*/ 0 w 10092"/>
              <a:gd name="connsiteY7" fmla="*/ 897 h 10173"/>
              <a:gd name="connsiteX8" fmla="*/ 1 w 10092"/>
              <a:gd name="connsiteY8" fmla="*/ 9375 h 10173"/>
              <a:gd name="connsiteX9" fmla="*/ 556 w 10092"/>
              <a:gd name="connsiteY9" fmla="*/ 10173 h 10173"/>
              <a:gd name="connsiteX10" fmla="*/ 9151 w 10092"/>
              <a:gd name="connsiteY10" fmla="*/ 10081 h 10173"/>
              <a:gd name="connsiteX0" fmla="*/ 9151 w 10273"/>
              <a:gd name="connsiteY0" fmla="*/ 10062 h 10154"/>
              <a:gd name="connsiteX1" fmla="*/ 9143 w 10273"/>
              <a:gd name="connsiteY1" fmla="*/ 9868 h 10154"/>
              <a:gd name="connsiteX2" fmla="*/ 9932 w 10273"/>
              <a:gd name="connsiteY2" fmla="*/ 8691 h 10154"/>
              <a:gd name="connsiteX3" fmla="*/ 10092 w 10273"/>
              <a:gd name="connsiteY3" fmla="*/ 8704 h 10154"/>
              <a:gd name="connsiteX4" fmla="*/ 9861 w 10273"/>
              <a:gd name="connsiteY4" fmla="*/ 1498 h 10154"/>
              <a:gd name="connsiteX5" fmla="*/ 9532 w 10273"/>
              <a:gd name="connsiteY5" fmla="*/ 116 h 10154"/>
              <a:gd name="connsiteX6" fmla="*/ 521 w 10273"/>
              <a:gd name="connsiteY6" fmla="*/ 104 h 10154"/>
              <a:gd name="connsiteX7" fmla="*/ 0 w 10273"/>
              <a:gd name="connsiteY7" fmla="*/ 878 h 10154"/>
              <a:gd name="connsiteX8" fmla="*/ 1 w 10273"/>
              <a:gd name="connsiteY8" fmla="*/ 9356 h 10154"/>
              <a:gd name="connsiteX9" fmla="*/ 556 w 10273"/>
              <a:gd name="connsiteY9" fmla="*/ 10154 h 10154"/>
              <a:gd name="connsiteX10" fmla="*/ 9151 w 10273"/>
              <a:gd name="connsiteY10" fmla="*/ 10062 h 10154"/>
              <a:gd name="connsiteX0" fmla="*/ 9151 w 10092"/>
              <a:gd name="connsiteY0" fmla="*/ 10062 h 10154"/>
              <a:gd name="connsiteX1" fmla="*/ 9143 w 10092"/>
              <a:gd name="connsiteY1" fmla="*/ 9868 h 10154"/>
              <a:gd name="connsiteX2" fmla="*/ 9932 w 10092"/>
              <a:gd name="connsiteY2" fmla="*/ 8691 h 10154"/>
              <a:gd name="connsiteX3" fmla="*/ 10092 w 10092"/>
              <a:gd name="connsiteY3" fmla="*/ 8704 h 10154"/>
              <a:gd name="connsiteX4" fmla="*/ 9861 w 10092"/>
              <a:gd name="connsiteY4" fmla="*/ 1498 h 10154"/>
              <a:gd name="connsiteX5" fmla="*/ 9532 w 10092"/>
              <a:gd name="connsiteY5" fmla="*/ 116 h 10154"/>
              <a:gd name="connsiteX6" fmla="*/ 521 w 10092"/>
              <a:gd name="connsiteY6" fmla="*/ 104 h 10154"/>
              <a:gd name="connsiteX7" fmla="*/ 0 w 10092"/>
              <a:gd name="connsiteY7" fmla="*/ 878 h 10154"/>
              <a:gd name="connsiteX8" fmla="*/ 1 w 10092"/>
              <a:gd name="connsiteY8" fmla="*/ 9356 h 10154"/>
              <a:gd name="connsiteX9" fmla="*/ 556 w 10092"/>
              <a:gd name="connsiteY9" fmla="*/ 10154 h 10154"/>
              <a:gd name="connsiteX10" fmla="*/ 9151 w 10092"/>
              <a:gd name="connsiteY10" fmla="*/ 10062 h 10154"/>
              <a:gd name="connsiteX0" fmla="*/ 9151 w 10127"/>
              <a:gd name="connsiteY0" fmla="*/ 10052 h 10144"/>
              <a:gd name="connsiteX1" fmla="*/ 9143 w 10127"/>
              <a:gd name="connsiteY1" fmla="*/ 9858 h 10144"/>
              <a:gd name="connsiteX2" fmla="*/ 9932 w 10127"/>
              <a:gd name="connsiteY2" fmla="*/ 8681 h 10144"/>
              <a:gd name="connsiteX3" fmla="*/ 10092 w 10127"/>
              <a:gd name="connsiteY3" fmla="*/ 8694 h 10144"/>
              <a:gd name="connsiteX4" fmla="*/ 9861 w 10127"/>
              <a:gd name="connsiteY4" fmla="*/ 1488 h 10144"/>
              <a:gd name="connsiteX5" fmla="*/ 10075 w 10127"/>
              <a:gd name="connsiteY5" fmla="*/ 120 h 10144"/>
              <a:gd name="connsiteX6" fmla="*/ 521 w 10127"/>
              <a:gd name="connsiteY6" fmla="*/ 94 h 10144"/>
              <a:gd name="connsiteX7" fmla="*/ 0 w 10127"/>
              <a:gd name="connsiteY7" fmla="*/ 868 h 10144"/>
              <a:gd name="connsiteX8" fmla="*/ 1 w 10127"/>
              <a:gd name="connsiteY8" fmla="*/ 9346 h 10144"/>
              <a:gd name="connsiteX9" fmla="*/ 556 w 10127"/>
              <a:gd name="connsiteY9" fmla="*/ 10144 h 10144"/>
              <a:gd name="connsiteX10" fmla="*/ 9151 w 10127"/>
              <a:gd name="connsiteY10" fmla="*/ 10052 h 10144"/>
              <a:gd name="connsiteX0" fmla="*/ 9151 w 10092"/>
              <a:gd name="connsiteY0" fmla="*/ 10066 h 10158"/>
              <a:gd name="connsiteX1" fmla="*/ 9143 w 10092"/>
              <a:gd name="connsiteY1" fmla="*/ 9872 h 10158"/>
              <a:gd name="connsiteX2" fmla="*/ 9932 w 10092"/>
              <a:gd name="connsiteY2" fmla="*/ 8695 h 10158"/>
              <a:gd name="connsiteX3" fmla="*/ 10092 w 10092"/>
              <a:gd name="connsiteY3" fmla="*/ 8708 h 10158"/>
              <a:gd name="connsiteX4" fmla="*/ 9861 w 10092"/>
              <a:gd name="connsiteY4" fmla="*/ 1502 h 10158"/>
              <a:gd name="connsiteX5" fmla="*/ 9522 w 10092"/>
              <a:gd name="connsiteY5" fmla="*/ 113 h 10158"/>
              <a:gd name="connsiteX6" fmla="*/ 521 w 10092"/>
              <a:gd name="connsiteY6" fmla="*/ 108 h 10158"/>
              <a:gd name="connsiteX7" fmla="*/ 0 w 10092"/>
              <a:gd name="connsiteY7" fmla="*/ 882 h 10158"/>
              <a:gd name="connsiteX8" fmla="*/ 1 w 10092"/>
              <a:gd name="connsiteY8" fmla="*/ 9360 h 10158"/>
              <a:gd name="connsiteX9" fmla="*/ 556 w 10092"/>
              <a:gd name="connsiteY9" fmla="*/ 10158 h 10158"/>
              <a:gd name="connsiteX10" fmla="*/ 9151 w 10092"/>
              <a:gd name="connsiteY10" fmla="*/ 10066 h 10158"/>
              <a:gd name="connsiteX0" fmla="*/ 9151 w 10092"/>
              <a:gd name="connsiteY0" fmla="*/ 10066 h 10158"/>
              <a:gd name="connsiteX1" fmla="*/ 9143 w 10092"/>
              <a:gd name="connsiteY1" fmla="*/ 9872 h 10158"/>
              <a:gd name="connsiteX2" fmla="*/ 9932 w 10092"/>
              <a:gd name="connsiteY2" fmla="*/ 8695 h 10158"/>
              <a:gd name="connsiteX3" fmla="*/ 10092 w 10092"/>
              <a:gd name="connsiteY3" fmla="*/ 8708 h 10158"/>
              <a:gd name="connsiteX4" fmla="*/ 9538 w 10092"/>
              <a:gd name="connsiteY4" fmla="*/ 918 h 10158"/>
              <a:gd name="connsiteX5" fmla="*/ 9522 w 10092"/>
              <a:gd name="connsiteY5" fmla="*/ 113 h 10158"/>
              <a:gd name="connsiteX6" fmla="*/ 521 w 10092"/>
              <a:gd name="connsiteY6" fmla="*/ 108 h 10158"/>
              <a:gd name="connsiteX7" fmla="*/ 0 w 10092"/>
              <a:gd name="connsiteY7" fmla="*/ 882 h 10158"/>
              <a:gd name="connsiteX8" fmla="*/ 1 w 10092"/>
              <a:gd name="connsiteY8" fmla="*/ 9360 h 10158"/>
              <a:gd name="connsiteX9" fmla="*/ 556 w 10092"/>
              <a:gd name="connsiteY9" fmla="*/ 10158 h 10158"/>
              <a:gd name="connsiteX10" fmla="*/ 9151 w 10092"/>
              <a:gd name="connsiteY10" fmla="*/ 10066 h 10158"/>
              <a:gd name="connsiteX0" fmla="*/ 9151 w 10160"/>
              <a:gd name="connsiteY0" fmla="*/ 10066 h 10158"/>
              <a:gd name="connsiteX1" fmla="*/ 9143 w 10160"/>
              <a:gd name="connsiteY1" fmla="*/ 9872 h 10158"/>
              <a:gd name="connsiteX2" fmla="*/ 9932 w 10160"/>
              <a:gd name="connsiteY2" fmla="*/ 8695 h 10158"/>
              <a:gd name="connsiteX3" fmla="*/ 10092 w 10160"/>
              <a:gd name="connsiteY3" fmla="*/ 8708 h 10158"/>
              <a:gd name="connsiteX4" fmla="*/ 10081 w 10160"/>
              <a:gd name="connsiteY4" fmla="*/ 911 h 10158"/>
              <a:gd name="connsiteX5" fmla="*/ 9522 w 10160"/>
              <a:gd name="connsiteY5" fmla="*/ 113 h 10158"/>
              <a:gd name="connsiteX6" fmla="*/ 521 w 10160"/>
              <a:gd name="connsiteY6" fmla="*/ 108 h 10158"/>
              <a:gd name="connsiteX7" fmla="*/ 0 w 10160"/>
              <a:gd name="connsiteY7" fmla="*/ 882 h 10158"/>
              <a:gd name="connsiteX8" fmla="*/ 1 w 10160"/>
              <a:gd name="connsiteY8" fmla="*/ 9360 h 10158"/>
              <a:gd name="connsiteX9" fmla="*/ 556 w 10160"/>
              <a:gd name="connsiteY9" fmla="*/ 10158 h 10158"/>
              <a:gd name="connsiteX10" fmla="*/ 9151 w 10160"/>
              <a:gd name="connsiteY10" fmla="*/ 10066 h 10158"/>
              <a:gd name="connsiteX0" fmla="*/ 9151 w 10160"/>
              <a:gd name="connsiteY0" fmla="*/ 10066 h 10158"/>
              <a:gd name="connsiteX1" fmla="*/ 9143 w 10160"/>
              <a:gd name="connsiteY1" fmla="*/ 9872 h 10158"/>
              <a:gd name="connsiteX2" fmla="*/ 9932 w 10160"/>
              <a:gd name="connsiteY2" fmla="*/ 8695 h 10158"/>
              <a:gd name="connsiteX3" fmla="*/ 10092 w 10160"/>
              <a:gd name="connsiteY3" fmla="*/ 8708 h 10158"/>
              <a:gd name="connsiteX4" fmla="*/ 10081 w 10160"/>
              <a:gd name="connsiteY4" fmla="*/ 911 h 10158"/>
              <a:gd name="connsiteX5" fmla="*/ 9522 w 10160"/>
              <a:gd name="connsiteY5" fmla="*/ 113 h 10158"/>
              <a:gd name="connsiteX6" fmla="*/ 521 w 10160"/>
              <a:gd name="connsiteY6" fmla="*/ 108 h 10158"/>
              <a:gd name="connsiteX7" fmla="*/ 0 w 10160"/>
              <a:gd name="connsiteY7" fmla="*/ 882 h 10158"/>
              <a:gd name="connsiteX8" fmla="*/ 1 w 10160"/>
              <a:gd name="connsiteY8" fmla="*/ 9360 h 10158"/>
              <a:gd name="connsiteX9" fmla="*/ 556 w 10160"/>
              <a:gd name="connsiteY9" fmla="*/ 10158 h 10158"/>
              <a:gd name="connsiteX10" fmla="*/ 9151 w 10160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10092 w 10171"/>
              <a:gd name="connsiteY2" fmla="*/ 8708 h 10158"/>
              <a:gd name="connsiteX3" fmla="*/ 10096 w 10171"/>
              <a:gd name="connsiteY3" fmla="*/ 939 h 10158"/>
              <a:gd name="connsiteX4" fmla="*/ 9522 w 10171"/>
              <a:gd name="connsiteY4" fmla="*/ 113 h 10158"/>
              <a:gd name="connsiteX5" fmla="*/ 521 w 10171"/>
              <a:gd name="connsiteY5" fmla="*/ 108 h 10158"/>
              <a:gd name="connsiteX6" fmla="*/ 0 w 10171"/>
              <a:gd name="connsiteY6" fmla="*/ 882 h 10158"/>
              <a:gd name="connsiteX7" fmla="*/ 1 w 10171"/>
              <a:gd name="connsiteY7" fmla="*/ 9360 h 10158"/>
              <a:gd name="connsiteX8" fmla="*/ 556 w 10171"/>
              <a:gd name="connsiteY8" fmla="*/ 10158 h 10158"/>
              <a:gd name="connsiteX9" fmla="*/ 9151 w 10171"/>
              <a:gd name="connsiteY9" fmla="*/ 10066 h 10158"/>
              <a:gd name="connsiteX0" fmla="*/ 9151 w 10171"/>
              <a:gd name="connsiteY0" fmla="*/ 10066 h 10158"/>
              <a:gd name="connsiteX1" fmla="*/ 10092 w 10171"/>
              <a:gd name="connsiteY1" fmla="*/ 8708 h 10158"/>
              <a:gd name="connsiteX2" fmla="*/ 10096 w 10171"/>
              <a:gd name="connsiteY2" fmla="*/ 939 h 10158"/>
              <a:gd name="connsiteX3" fmla="*/ 9522 w 10171"/>
              <a:gd name="connsiteY3" fmla="*/ 113 h 10158"/>
              <a:gd name="connsiteX4" fmla="*/ 521 w 10171"/>
              <a:gd name="connsiteY4" fmla="*/ 108 h 10158"/>
              <a:gd name="connsiteX5" fmla="*/ 0 w 10171"/>
              <a:gd name="connsiteY5" fmla="*/ 882 h 10158"/>
              <a:gd name="connsiteX6" fmla="*/ 1 w 10171"/>
              <a:gd name="connsiteY6" fmla="*/ 9360 h 10158"/>
              <a:gd name="connsiteX7" fmla="*/ 556 w 10171"/>
              <a:gd name="connsiteY7" fmla="*/ 10158 h 10158"/>
              <a:gd name="connsiteX8" fmla="*/ 9151 w 10171"/>
              <a:gd name="connsiteY8" fmla="*/ 10066 h 10158"/>
              <a:gd name="connsiteX0" fmla="*/ 9151 w 10169"/>
              <a:gd name="connsiteY0" fmla="*/ 10066 h 10186"/>
              <a:gd name="connsiteX1" fmla="*/ 10082 w 10169"/>
              <a:gd name="connsiteY1" fmla="*/ 9335 h 10186"/>
              <a:gd name="connsiteX2" fmla="*/ 10096 w 10169"/>
              <a:gd name="connsiteY2" fmla="*/ 939 h 10186"/>
              <a:gd name="connsiteX3" fmla="*/ 9522 w 10169"/>
              <a:gd name="connsiteY3" fmla="*/ 113 h 10186"/>
              <a:gd name="connsiteX4" fmla="*/ 521 w 10169"/>
              <a:gd name="connsiteY4" fmla="*/ 108 h 10186"/>
              <a:gd name="connsiteX5" fmla="*/ 0 w 10169"/>
              <a:gd name="connsiteY5" fmla="*/ 882 h 10186"/>
              <a:gd name="connsiteX6" fmla="*/ 1 w 10169"/>
              <a:gd name="connsiteY6" fmla="*/ 9360 h 10186"/>
              <a:gd name="connsiteX7" fmla="*/ 556 w 10169"/>
              <a:gd name="connsiteY7" fmla="*/ 10158 h 10186"/>
              <a:gd name="connsiteX8" fmla="*/ 9151 w 10169"/>
              <a:gd name="connsiteY8" fmla="*/ 10066 h 10186"/>
              <a:gd name="connsiteX0" fmla="*/ 9151 w 10169"/>
              <a:gd name="connsiteY0" fmla="*/ 10066 h 10158"/>
              <a:gd name="connsiteX1" fmla="*/ 10082 w 10169"/>
              <a:gd name="connsiteY1" fmla="*/ 9335 h 10158"/>
              <a:gd name="connsiteX2" fmla="*/ 10096 w 10169"/>
              <a:gd name="connsiteY2" fmla="*/ 939 h 10158"/>
              <a:gd name="connsiteX3" fmla="*/ 9522 w 10169"/>
              <a:gd name="connsiteY3" fmla="*/ 113 h 10158"/>
              <a:gd name="connsiteX4" fmla="*/ 521 w 10169"/>
              <a:gd name="connsiteY4" fmla="*/ 108 h 10158"/>
              <a:gd name="connsiteX5" fmla="*/ 0 w 10169"/>
              <a:gd name="connsiteY5" fmla="*/ 882 h 10158"/>
              <a:gd name="connsiteX6" fmla="*/ 1 w 10169"/>
              <a:gd name="connsiteY6" fmla="*/ 9360 h 10158"/>
              <a:gd name="connsiteX7" fmla="*/ 556 w 10169"/>
              <a:gd name="connsiteY7" fmla="*/ 10158 h 10158"/>
              <a:gd name="connsiteX8" fmla="*/ 9151 w 10169"/>
              <a:gd name="connsiteY8" fmla="*/ 10066 h 10158"/>
              <a:gd name="connsiteX0" fmla="*/ 9518 w 10241"/>
              <a:gd name="connsiteY0" fmla="*/ 10159 h 10159"/>
              <a:gd name="connsiteX1" fmla="*/ 10082 w 10241"/>
              <a:gd name="connsiteY1" fmla="*/ 9335 h 10159"/>
              <a:gd name="connsiteX2" fmla="*/ 10096 w 10241"/>
              <a:gd name="connsiteY2" fmla="*/ 939 h 10159"/>
              <a:gd name="connsiteX3" fmla="*/ 9522 w 10241"/>
              <a:gd name="connsiteY3" fmla="*/ 113 h 10159"/>
              <a:gd name="connsiteX4" fmla="*/ 521 w 10241"/>
              <a:gd name="connsiteY4" fmla="*/ 108 h 10159"/>
              <a:gd name="connsiteX5" fmla="*/ 0 w 10241"/>
              <a:gd name="connsiteY5" fmla="*/ 882 h 10159"/>
              <a:gd name="connsiteX6" fmla="*/ 1 w 10241"/>
              <a:gd name="connsiteY6" fmla="*/ 9360 h 10159"/>
              <a:gd name="connsiteX7" fmla="*/ 556 w 10241"/>
              <a:gd name="connsiteY7" fmla="*/ 10158 h 10159"/>
              <a:gd name="connsiteX8" fmla="*/ 9518 w 10241"/>
              <a:gd name="connsiteY8" fmla="*/ 10159 h 10159"/>
              <a:gd name="connsiteX0" fmla="*/ 9518 w 10169"/>
              <a:gd name="connsiteY0" fmla="*/ 10159 h 10159"/>
              <a:gd name="connsiteX1" fmla="*/ 10082 w 10169"/>
              <a:gd name="connsiteY1" fmla="*/ 9335 h 10159"/>
              <a:gd name="connsiteX2" fmla="*/ 10096 w 10169"/>
              <a:gd name="connsiteY2" fmla="*/ 939 h 10159"/>
              <a:gd name="connsiteX3" fmla="*/ 9522 w 10169"/>
              <a:gd name="connsiteY3" fmla="*/ 113 h 10159"/>
              <a:gd name="connsiteX4" fmla="*/ 521 w 10169"/>
              <a:gd name="connsiteY4" fmla="*/ 108 h 10159"/>
              <a:gd name="connsiteX5" fmla="*/ 0 w 10169"/>
              <a:gd name="connsiteY5" fmla="*/ 882 h 10159"/>
              <a:gd name="connsiteX6" fmla="*/ 1 w 10169"/>
              <a:gd name="connsiteY6" fmla="*/ 9360 h 10159"/>
              <a:gd name="connsiteX7" fmla="*/ 556 w 10169"/>
              <a:gd name="connsiteY7" fmla="*/ 10158 h 10159"/>
              <a:gd name="connsiteX8" fmla="*/ 9518 w 10169"/>
              <a:gd name="connsiteY8" fmla="*/ 10159 h 10159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70"/>
              <a:gd name="connsiteY0" fmla="*/ 10166 h 10166"/>
              <a:gd name="connsiteX1" fmla="*/ 10082 w 10170"/>
              <a:gd name="connsiteY1" fmla="*/ 9335 h 10166"/>
              <a:gd name="connsiteX2" fmla="*/ 10096 w 10170"/>
              <a:gd name="connsiteY2" fmla="*/ 939 h 10166"/>
              <a:gd name="connsiteX3" fmla="*/ 9522 w 10170"/>
              <a:gd name="connsiteY3" fmla="*/ 113 h 10166"/>
              <a:gd name="connsiteX4" fmla="*/ 521 w 10170"/>
              <a:gd name="connsiteY4" fmla="*/ 108 h 10166"/>
              <a:gd name="connsiteX5" fmla="*/ 0 w 10170"/>
              <a:gd name="connsiteY5" fmla="*/ 882 h 10166"/>
              <a:gd name="connsiteX6" fmla="*/ 1 w 10170"/>
              <a:gd name="connsiteY6" fmla="*/ 9360 h 10166"/>
              <a:gd name="connsiteX7" fmla="*/ 556 w 10170"/>
              <a:gd name="connsiteY7" fmla="*/ 10158 h 10166"/>
              <a:gd name="connsiteX8" fmla="*/ 9528 w 10170"/>
              <a:gd name="connsiteY8" fmla="*/ 10166 h 10166"/>
              <a:gd name="connsiteX0" fmla="*/ 9528 w 10096"/>
              <a:gd name="connsiteY0" fmla="*/ 10166 h 10166"/>
              <a:gd name="connsiteX1" fmla="*/ 10082 w 10096"/>
              <a:gd name="connsiteY1" fmla="*/ 9335 h 10166"/>
              <a:gd name="connsiteX2" fmla="*/ 10096 w 10096"/>
              <a:gd name="connsiteY2" fmla="*/ 939 h 10166"/>
              <a:gd name="connsiteX3" fmla="*/ 9522 w 10096"/>
              <a:gd name="connsiteY3" fmla="*/ 113 h 10166"/>
              <a:gd name="connsiteX4" fmla="*/ 521 w 10096"/>
              <a:gd name="connsiteY4" fmla="*/ 108 h 10166"/>
              <a:gd name="connsiteX5" fmla="*/ 0 w 10096"/>
              <a:gd name="connsiteY5" fmla="*/ 882 h 10166"/>
              <a:gd name="connsiteX6" fmla="*/ 1 w 10096"/>
              <a:gd name="connsiteY6" fmla="*/ 9360 h 10166"/>
              <a:gd name="connsiteX7" fmla="*/ 556 w 10096"/>
              <a:gd name="connsiteY7" fmla="*/ 10158 h 10166"/>
              <a:gd name="connsiteX8" fmla="*/ 9528 w 10096"/>
              <a:gd name="connsiteY8" fmla="*/ 10166 h 10166"/>
              <a:gd name="connsiteX0" fmla="*/ 9528 w 10096"/>
              <a:gd name="connsiteY0" fmla="*/ 10058 h 10058"/>
              <a:gd name="connsiteX1" fmla="*/ 10082 w 10096"/>
              <a:gd name="connsiteY1" fmla="*/ 9227 h 10058"/>
              <a:gd name="connsiteX2" fmla="*/ 10096 w 10096"/>
              <a:gd name="connsiteY2" fmla="*/ 831 h 10058"/>
              <a:gd name="connsiteX3" fmla="*/ 9522 w 10096"/>
              <a:gd name="connsiteY3" fmla="*/ 5 h 10058"/>
              <a:gd name="connsiteX4" fmla="*/ 521 w 10096"/>
              <a:gd name="connsiteY4" fmla="*/ 0 h 10058"/>
              <a:gd name="connsiteX5" fmla="*/ 0 w 10096"/>
              <a:gd name="connsiteY5" fmla="*/ 774 h 10058"/>
              <a:gd name="connsiteX6" fmla="*/ 1 w 10096"/>
              <a:gd name="connsiteY6" fmla="*/ 9252 h 10058"/>
              <a:gd name="connsiteX7" fmla="*/ 556 w 10096"/>
              <a:gd name="connsiteY7" fmla="*/ 10050 h 10058"/>
              <a:gd name="connsiteX8" fmla="*/ 9528 w 10096"/>
              <a:gd name="connsiteY8" fmla="*/ 10058 h 10058"/>
              <a:gd name="connsiteX0" fmla="*/ 9829 w 10397"/>
              <a:gd name="connsiteY0" fmla="*/ 10058 h 10058"/>
              <a:gd name="connsiteX1" fmla="*/ 10383 w 10397"/>
              <a:gd name="connsiteY1" fmla="*/ 9227 h 10058"/>
              <a:gd name="connsiteX2" fmla="*/ 10397 w 10397"/>
              <a:gd name="connsiteY2" fmla="*/ 831 h 10058"/>
              <a:gd name="connsiteX3" fmla="*/ 9823 w 10397"/>
              <a:gd name="connsiteY3" fmla="*/ 5 h 10058"/>
              <a:gd name="connsiteX4" fmla="*/ 822 w 10397"/>
              <a:gd name="connsiteY4" fmla="*/ 0 h 10058"/>
              <a:gd name="connsiteX5" fmla="*/ 0 w 10397"/>
              <a:gd name="connsiteY5" fmla="*/ 774 h 10058"/>
              <a:gd name="connsiteX6" fmla="*/ 302 w 10397"/>
              <a:gd name="connsiteY6" fmla="*/ 9252 h 10058"/>
              <a:gd name="connsiteX7" fmla="*/ 857 w 10397"/>
              <a:gd name="connsiteY7" fmla="*/ 10050 h 10058"/>
              <a:gd name="connsiteX8" fmla="*/ 9829 w 10397"/>
              <a:gd name="connsiteY8" fmla="*/ 10058 h 10058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02 w 10397"/>
              <a:gd name="connsiteY6" fmla="*/ 9447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4 w 10397"/>
              <a:gd name="connsiteY6" fmla="*/ 9544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4 w 10397"/>
              <a:gd name="connsiteY6" fmla="*/ 9544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440"/>
              <a:gd name="connsiteX1" fmla="*/ 10383 w 10397"/>
              <a:gd name="connsiteY1" fmla="*/ 9422 h 10440"/>
              <a:gd name="connsiteX2" fmla="*/ 10397 w 10397"/>
              <a:gd name="connsiteY2" fmla="*/ 1026 h 10440"/>
              <a:gd name="connsiteX3" fmla="*/ 9823 w 10397"/>
              <a:gd name="connsiteY3" fmla="*/ 200 h 10440"/>
              <a:gd name="connsiteX4" fmla="*/ 632 w 10397"/>
              <a:gd name="connsiteY4" fmla="*/ 0 h 10440"/>
              <a:gd name="connsiteX5" fmla="*/ 0 w 10397"/>
              <a:gd name="connsiteY5" fmla="*/ 969 h 10440"/>
              <a:gd name="connsiteX6" fmla="*/ 34 w 10397"/>
              <a:gd name="connsiteY6" fmla="*/ 9544 h 10440"/>
              <a:gd name="connsiteX7" fmla="*/ 612 w 10397"/>
              <a:gd name="connsiteY7" fmla="*/ 10440 h 10440"/>
              <a:gd name="connsiteX8" fmla="*/ 9829 w 10397"/>
              <a:gd name="connsiteY8" fmla="*/ 10253 h 10440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18 w 10397"/>
              <a:gd name="connsiteY0" fmla="*/ 10432 h 10432"/>
              <a:gd name="connsiteX1" fmla="*/ 10383 w 10397"/>
              <a:gd name="connsiteY1" fmla="*/ 9422 h 10432"/>
              <a:gd name="connsiteX2" fmla="*/ 10397 w 10397"/>
              <a:gd name="connsiteY2" fmla="*/ 1026 h 10432"/>
              <a:gd name="connsiteX3" fmla="*/ 9823 w 10397"/>
              <a:gd name="connsiteY3" fmla="*/ 200 h 10432"/>
              <a:gd name="connsiteX4" fmla="*/ 632 w 10397"/>
              <a:gd name="connsiteY4" fmla="*/ 0 h 10432"/>
              <a:gd name="connsiteX5" fmla="*/ 0 w 10397"/>
              <a:gd name="connsiteY5" fmla="*/ 969 h 10432"/>
              <a:gd name="connsiteX6" fmla="*/ 34 w 10397"/>
              <a:gd name="connsiteY6" fmla="*/ 9544 h 10432"/>
              <a:gd name="connsiteX7" fmla="*/ 679 w 10397"/>
              <a:gd name="connsiteY7" fmla="*/ 10424 h 10432"/>
              <a:gd name="connsiteX8" fmla="*/ 9818 w 10397"/>
              <a:gd name="connsiteY8" fmla="*/ 10432 h 1043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1086 h 10492"/>
              <a:gd name="connsiteX3" fmla="*/ 98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1086 h 10492"/>
              <a:gd name="connsiteX3" fmla="*/ 97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907 h 10492"/>
              <a:gd name="connsiteX3" fmla="*/ 97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472"/>
              <a:gd name="connsiteY0" fmla="*/ 10492 h 10492"/>
              <a:gd name="connsiteX1" fmla="*/ 10472 w 10472"/>
              <a:gd name="connsiteY1" fmla="*/ 9563 h 10492"/>
              <a:gd name="connsiteX2" fmla="*/ 10397 w 10472"/>
              <a:gd name="connsiteY2" fmla="*/ 907 h 10492"/>
              <a:gd name="connsiteX3" fmla="*/ 9701 w 10472"/>
              <a:gd name="connsiteY3" fmla="*/ 0 h 10492"/>
              <a:gd name="connsiteX4" fmla="*/ 632 w 10472"/>
              <a:gd name="connsiteY4" fmla="*/ 60 h 10492"/>
              <a:gd name="connsiteX5" fmla="*/ 0 w 10472"/>
              <a:gd name="connsiteY5" fmla="*/ 1029 h 10492"/>
              <a:gd name="connsiteX6" fmla="*/ 34 w 10472"/>
              <a:gd name="connsiteY6" fmla="*/ 9604 h 10492"/>
              <a:gd name="connsiteX7" fmla="*/ 679 w 10472"/>
              <a:gd name="connsiteY7" fmla="*/ 10484 h 10492"/>
              <a:gd name="connsiteX8" fmla="*/ 9818 w 10472"/>
              <a:gd name="connsiteY8" fmla="*/ 10492 h 10492"/>
              <a:gd name="connsiteX0" fmla="*/ 9818 w 10472"/>
              <a:gd name="connsiteY0" fmla="*/ 10492 h 10492"/>
              <a:gd name="connsiteX1" fmla="*/ 10472 w 10472"/>
              <a:gd name="connsiteY1" fmla="*/ 9563 h 10492"/>
              <a:gd name="connsiteX2" fmla="*/ 10397 w 10472"/>
              <a:gd name="connsiteY2" fmla="*/ 907 h 10492"/>
              <a:gd name="connsiteX3" fmla="*/ 9701 w 10472"/>
              <a:gd name="connsiteY3" fmla="*/ 0 h 10492"/>
              <a:gd name="connsiteX4" fmla="*/ 632 w 10472"/>
              <a:gd name="connsiteY4" fmla="*/ 60 h 10492"/>
              <a:gd name="connsiteX5" fmla="*/ 0 w 10472"/>
              <a:gd name="connsiteY5" fmla="*/ 1029 h 10492"/>
              <a:gd name="connsiteX6" fmla="*/ 34 w 10472"/>
              <a:gd name="connsiteY6" fmla="*/ 9604 h 10492"/>
              <a:gd name="connsiteX7" fmla="*/ 679 w 10472"/>
              <a:gd name="connsiteY7" fmla="*/ 10484 h 10492"/>
              <a:gd name="connsiteX8" fmla="*/ 9818 w 10472"/>
              <a:gd name="connsiteY8" fmla="*/ 10492 h 10492"/>
              <a:gd name="connsiteX0" fmla="*/ 9818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18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87 w 10439"/>
              <a:gd name="connsiteY4" fmla="*/ 31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95 w 10439"/>
              <a:gd name="connsiteY4" fmla="*/ 2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439" h="10492">
                <a:moveTo>
                  <a:pt x="9851" y="10492"/>
                </a:moveTo>
                <a:cubicBezTo>
                  <a:pt x="9772" y="9895"/>
                  <a:pt x="10126" y="9428"/>
                  <a:pt x="10439" y="9531"/>
                </a:cubicBezTo>
                <a:cubicBezTo>
                  <a:pt x="10444" y="6732"/>
                  <a:pt x="10392" y="3690"/>
                  <a:pt x="10397" y="891"/>
                </a:cubicBezTo>
                <a:cubicBezTo>
                  <a:pt x="10076" y="887"/>
                  <a:pt x="9702" y="453"/>
                  <a:pt x="9701" y="0"/>
                </a:cubicBezTo>
                <a:lnTo>
                  <a:pt x="695" y="2"/>
                </a:lnTo>
                <a:cubicBezTo>
                  <a:pt x="702" y="501"/>
                  <a:pt x="529" y="1058"/>
                  <a:pt x="0" y="1029"/>
                </a:cubicBezTo>
                <a:cubicBezTo>
                  <a:pt x="11" y="3887"/>
                  <a:pt x="23" y="6746"/>
                  <a:pt x="34" y="9604"/>
                </a:cubicBezTo>
                <a:cubicBezTo>
                  <a:pt x="339" y="9463"/>
                  <a:pt x="751" y="9896"/>
                  <a:pt x="679" y="10484"/>
                </a:cubicBezTo>
                <a:lnTo>
                  <a:pt x="9851" y="1049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5"/>
          <p:cNvSpPr>
            <a:spLocks/>
          </p:cNvSpPr>
          <p:nvPr/>
        </p:nvSpPr>
        <p:spPr bwMode="auto">
          <a:custGeom>
            <a:avLst/>
            <a:gdLst>
              <a:gd name="T0" fmla="*/ 1021 w 1127"/>
              <a:gd name="T1" fmla="*/ 771 h 773"/>
              <a:gd name="T2" fmla="*/ 1020 w 1127"/>
              <a:gd name="T3" fmla="*/ 756 h 773"/>
              <a:gd name="T4" fmla="*/ 1109 w 1127"/>
              <a:gd name="T5" fmla="*/ 665 h 773"/>
              <a:gd name="T6" fmla="*/ 1127 w 1127"/>
              <a:gd name="T7" fmla="*/ 666 h 773"/>
              <a:gd name="T8" fmla="*/ 1117 w 1127"/>
              <a:gd name="T9" fmla="*/ 108 h 773"/>
              <a:gd name="T10" fmla="*/ 1101 w 1127"/>
              <a:gd name="T11" fmla="*/ 109 h 773"/>
              <a:gd name="T12" fmla="*/ 1006 w 1127"/>
              <a:gd name="T13" fmla="*/ 10 h 773"/>
              <a:gd name="T14" fmla="*/ 1006 w 1127"/>
              <a:gd name="T15" fmla="*/ 0 h 773"/>
              <a:gd name="T16" fmla="*/ 92 w 1127"/>
              <a:gd name="T17" fmla="*/ 3 h 773"/>
              <a:gd name="T18" fmla="*/ 95 w 1127"/>
              <a:gd name="T19" fmla="*/ 28 h 773"/>
              <a:gd name="T20" fmla="*/ 5 w 1127"/>
              <a:gd name="T21" fmla="*/ 119 h 773"/>
              <a:gd name="T22" fmla="*/ 0 w 1127"/>
              <a:gd name="T23" fmla="*/ 119 h 773"/>
              <a:gd name="T24" fmla="*/ 6 w 1127"/>
              <a:gd name="T25" fmla="*/ 675 h 773"/>
              <a:gd name="T26" fmla="*/ 24 w 1127"/>
              <a:gd name="T27" fmla="*/ 673 h 773"/>
              <a:gd name="T28" fmla="*/ 119 w 1127"/>
              <a:gd name="T29" fmla="*/ 765 h 773"/>
              <a:gd name="T30" fmla="*/ 119 w 1127"/>
              <a:gd name="T31" fmla="*/ 773 h 773"/>
              <a:gd name="T32" fmla="*/ 1021 w 1127"/>
              <a:gd name="T33" fmla="*/ 771 h 773"/>
              <a:gd name="connsiteX0" fmla="*/ 9133 w 10074"/>
              <a:gd name="connsiteY0" fmla="*/ 10050 h 10076"/>
              <a:gd name="connsiteX1" fmla="*/ 9125 w 10074"/>
              <a:gd name="connsiteY1" fmla="*/ 9856 h 10076"/>
              <a:gd name="connsiteX2" fmla="*/ 9914 w 10074"/>
              <a:gd name="connsiteY2" fmla="*/ 8679 h 10076"/>
              <a:gd name="connsiteX3" fmla="*/ 10074 w 10074"/>
              <a:gd name="connsiteY3" fmla="*/ 8692 h 10076"/>
              <a:gd name="connsiteX4" fmla="*/ 9985 w 10074"/>
              <a:gd name="connsiteY4" fmla="*/ 1473 h 10076"/>
              <a:gd name="connsiteX5" fmla="*/ 9843 w 10074"/>
              <a:gd name="connsiteY5" fmla="*/ 1486 h 10076"/>
              <a:gd name="connsiteX6" fmla="*/ 9000 w 10074"/>
              <a:gd name="connsiteY6" fmla="*/ 205 h 10076"/>
              <a:gd name="connsiteX7" fmla="*/ 9000 w 10074"/>
              <a:gd name="connsiteY7" fmla="*/ 76 h 10076"/>
              <a:gd name="connsiteX8" fmla="*/ 890 w 10074"/>
              <a:gd name="connsiteY8" fmla="*/ 115 h 10076"/>
              <a:gd name="connsiteX9" fmla="*/ 118 w 10074"/>
              <a:gd name="connsiteY9" fmla="*/ 1615 h 10076"/>
              <a:gd name="connsiteX10" fmla="*/ 74 w 10074"/>
              <a:gd name="connsiteY10" fmla="*/ 1615 h 10076"/>
              <a:gd name="connsiteX11" fmla="*/ 127 w 10074"/>
              <a:gd name="connsiteY11" fmla="*/ 8808 h 10076"/>
              <a:gd name="connsiteX12" fmla="*/ 287 w 10074"/>
              <a:gd name="connsiteY12" fmla="*/ 8782 h 10076"/>
              <a:gd name="connsiteX13" fmla="*/ 1130 w 10074"/>
              <a:gd name="connsiteY13" fmla="*/ 9973 h 10076"/>
              <a:gd name="connsiteX14" fmla="*/ 1130 w 10074"/>
              <a:gd name="connsiteY14" fmla="*/ 10076 h 10076"/>
              <a:gd name="connsiteX15" fmla="*/ 9133 w 10074"/>
              <a:gd name="connsiteY15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290 w 10077"/>
              <a:gd name="connsiteY11" fmla="*/ 8782 h 10076"/>
              <a:gd name="connsiteX12" fmla="*/ 1133 w 10077"/>
              <a:gd name="connsiteY12" fmla="*/ 9973 h 10076"/>
              <a:gd name="connsiteX13" fmla="*/ 1133 w 10077"/>
              <a:gd name="connsiteY13" fmla="*/ 10076 h 10076"/>
              <a:gd name="connsiteX14" fmla="*/ 9136 w 10077"/>
              <a:gd name="connsiteY14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1133 w 10077"/>
              <a:gd name="connsiteY11" fmla="*/ 9973 h 10076"/>
              <a:gd name="connsiteX12" fmla="*/ 1133 w 10077"/>
              <a:gd name="connsiteY12" fmla="*/ 10076 h 10076"/>
              <a:gd name="connsiteX13" fmla="*/ 9136 w 10077"/>
              <a:gd name="connsiteY13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1133 w 10077"/>
              <a:gd name="connsiteY11" fmla="*/ 10076 h 10076"/>
              <a:gd name="connsiteX12" fmla="*/ 9136 w 10077"/>
              <a:gd name="connsiteY12" fmla="*/ 10050 h 10076"/>
              <a:gd name="connsiteX0" fmla="*/ 9181 w 10122"/>
              <a:gd name="connsiteY0" fmla="*/ 10017 h 10043"/>
              <a:gd name="connsiteX1" fmla="*/ 9173 w 10122"/>
              <a:gd name="connsiteY1" fmla="*/ 9823 h 10043"/>
              <a:gd name="connsiteX2" fmla="*/ 9962 w 10122"/>
              <a:gd name="connsiteY2" fmla="*/ 8646 h 10043"/>
              <a:gd name="connsiteX3" fmla="*/ 10122 w 10122"/>
              <a:gd name="connsiteY3" fmla="*/ 8659 h 10043"/>
              <a:gd name="connsiteX4" fmla="*/ 10033 w 10122"/>
              <a:gd name="connsiteY4" fmla="*/ 1440 h 10043"/>
              <a:gd name="connsiteX5" fmla="*/ 9891 w 10122"/>
              <a:gd name="connsiteY5" fmla="*/ 1453 h 10043"/>
              <a:gd name="connsiteX6" fmla="*/ 9048 w 10122"/>
              <a:gd name="connsiteY6" fmla="*/ 172 h 10043"/>
              <a:gd name="connsiteX7" fmla="*/ 9048 w 10122"/>
              <a:gd name="connsiteY7" fmla="*/ 43 h 10043"/>
              <a:gd name="connsiteX8" fmla="*/ 938 w 10122"/>
              <a:gd name="connsiteY8" fmla="*/ 82 h 10043"/>
              <a:gd name="connsiteX9" fmla="*/ 87 w 10122"/>
              <a:gd name="connsiteY9" fmla="*/ 1121 h 10043"/>
              <a:gd name="connsiteX10" fmla="*/ 175 w 10122"/>
              <a:gd name="connsiteY10" fmla="*/ 8775 h 10043"/>
              <a:gd name="connsiteX11" fmla="*/ 1178 w 10122"/>
              <a:gd name="connsiteY11" fmla="*/ 10043 h 10043"/>
              <a:gd name="connsiteX12" fmla="*/ 9181 w 10122"/>
              <a:gd name="connsiteY12" fmla="*/ 10017 h 10043"/>
              <a:gd name="connsiteX0" fmla="*/ 9655 w 10596"/>
              <a:gd name="connsiteY0" fmla="*/ 10017 h 10043"/>
              <a:gd name="connsiteX1" fmla="*/ 9647 w 10596"/>
              <a:gd name="connsiteY1" fmla="*/ 9823 h 10043"/>
              <a:gd name="connsiteX2" fmla="*/ 10436 w 10596"/>
              <a:gd name="connsiteY2" fmla="*/ 8646 h 10043"/>
              <a:gd name="connsiteX3" fmla="*/ 10596 w 10596"/>
              <a:gd name="connsiteY3" fmla="*/ 8659 h 10043"/>
              <a:gd name="connsiteX4" fmla="*/ 10507 w 10596"/>
              <a:gd name="connsiteY4" fmla="*/ 1440 h 10043"/>
              <a:gd name="connsiteX5" fmla="*/ 10365 w 10596"/>
              <a:gd name="connsiteY5" fmla="*/ 1453 h 10043"/>
              <a:gd name="connsiteX6" fmla="*/ 9522 w 10596"/>
              <a:gd name="connsiteY6" fmla="*/ 172 h 10043"/>
              <a:gd name="connsiteX7" fmla="*/ 9522 w 10596"/>
              <a:gd name="connsiteY7" fmla="*/ 43 h 10043"/>
              <a:gd name="connsiteX8" fmla="*/ 1412 w 10596"/>
              <a:gd name="connsiteY8" fmla="*/ 82 h 10043"/>
              <a:gd name="connsiteX9" fmla="*/ 561 w 10596"/>
              <a:gd name="connsiteY9" fmla="*/ 1121 h 10043"/>
              <a:gd name="connsiteX10" fmla="*/ 649 w 10596"/>
              <a:gd name="connsiteY10" fmla="*/ 8775 h 10043"/>
              <a:gd name="connsiteX11" fmla="*/ 1652 w 10596"/>
              <a:gd name="connsiteY11" fmla="*/ 10043 h 10043"/>
              <a:gd name="connsiteX12" fmla="*/ 9655 w 10596"/>
              <a:gd name="connsiteY12" fmla="*/ 10017 h 10043"/>
              <a:gd name="connsiteX0" fmla="*/ 9655 w 10596"/>
              <a:gd name="connsiteY0" fmla="*/ 10017 h 10043"/>
              <a:gd name="connsiteX1" fmla="*/ 9647 w 10596"/>
              <a:gd name="connsiteY1" fmla="*/ 9823 h 10043"/>
              <a:gd name="connsiteX2" fmla="*/ 10436 w 10596"/>
              <a:gd name="connsiteY2" fmla="*/ 8646 h 10043"/>
              <a:gd name="connsiteX3" fmla="*/ 10596 w 10596"/>
              <a:gd name="connsiteY3" fmla="*/ 8659 h 10043"/>
              <a:gd name="connsiteX4" fmla="*/ 10507 w 10596"/>
              <a:gd name="connsiteY4" fmla="*/ 1440 h 10043"/>
              <a:gd name="connsiteX5" fmla="*/ 10365 w 10596"/>
              <a:gd name="connsiteY5" fmla="*/ 1453 h 10043"/>
              <a:gd name="connsiteX6" fmla="*/ 9522 w 10596"/>
              <a:gd name="connsiteY6" fmla="*/ 172 h 10043"/>
              <a:gd name="connsiteX7" fmla="*/ 9522 w 10596"/>
              <a:gd name="connsiteY7" fmla="*/ 43 h 10043"/>
              <a:gd name="connsiteX8" fmla="*/ 1412 w 10596"/>
              <a:gd name="connsiteY8" fmla="*/ 82 h 10043"/>
              <a:gd name="connsiteX9" fmla="*/ 561 w 10596"/>
              <a:gd name="connsiteY9" fmla="*/ 1121 h 10043"/>
              <a:gd name="connsiteX10" fmla="*/ 649 w 10596"/>
              <a:gd name="connsiteY10" fmla="*/ 8775 h 10043"/>
              <a:gd name="connsiteX11" fmla="*/ 1652 w 10596"/>
              <a:gd name="connsiteY11" fmla="*/ 10043 h 10043"/>
              <a:gd name="connsiteX12" fmla="*/ 9655 w 10596"/>
              <a:gd name="connsiteY12" fmla="*/ 10017 h 10043"/>
              <a:gd name="connsiteX0" fmla="*/ 9131 w 10072"/>
              <a:gd name="connsiteY0" fmla="*/ 10017 h 10043"/>
              <a:gd name="connsiteX1" fmla="*/ 9123 w 10072"/>
              <a:gd name="connsiteY1" fmla="*/ 9823 h 10043"/>
              <a:gd name="connsiteX2" fmla="*/ 9912 w 10072"/>
              <a:gd name="connsiteY2" fmla="*/ 8646 h 10043"/>
              <a:gd name="connsiteX3" fmla="*/ 10072 w 10072"/>
              <a:gd name="connsiteY3" fmla="*/ 8659 h 10043"/>
              <a:gd name="connsiteX4" fmla="*/ 9983 w 10072"/>
              <a:gd name="connsiteY4" fmla="*/ 1440 h 10043"/>
              <a:gd name="connsiteX5" fmla="*/ 9841 w 10072"/>
              <a:gd name="connsiteY5" fmla="*/ 1453 h 10043"/>
              <a:gd name="connsiteX6" fmla="*/ 8998 w 10072"/>
              <a:gd name="connsiteY6" fmla="*/ 172 h 10043"/>
              <a:gd name="connsiteX7" fmla="*/ 8998 w 10072"/>
              <a:gd name="connsiteY7" fmla="*/ 43 h 10043"/>
              <a:gd name="connsiteX8" fmla="*/ 888 w 10072"/>
              <a:gd name="connsiteY8" fmla="*/ 82 h 10043"/>
              <a:gd name="connsiteX9" fmla="*/ 37 w 10072"/>
              <a:gd name="connsiteY9" fmla="*/ 1121 h 10043"/>
              <a:gd name="connsiteX10" fmla="*/ 125 w 10072"/>
              <a:gd name="connsiteY10" fmla="*/ 8775 h 10043"/>
              <a:gd name="connsiteX11" fmla="*/ 1128 w 10072"/>
              <a:gd name="connsiteY11" fmla="*/ 10043 h 10043"/>
              <a:gd name="connsiteX12" fmla="*/ 9131 w 10072"/>
              <a:gd name="connsiteY12" fmla="*/ 10017 h 10043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888 w 10072"/>
              <a:gd name="connsiteY8" fmla="*/ 39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888 w 10072"/>
              <a:gd name="connsiteY8" fmla="*/ 39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381 w 10072"/>
              <a:gd name="connsiteY8" fmla="*/ 108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216 w 10157"/>
              <a:gd name="connsiteY0" fmla="*/ 9974 h 10000"/>
              <a:gd name="connsiteX1" fmla="*/ 9208 w 10157"/>
              <a:gd name="connsiteY1" fmla="*/ 9780 h 10000"/>
              <a:gd name="connsiteX2" fmla="*/ 9997 w 10157"/>
              <a:gd name="connsiteY2" fmla="*/ 8603 h 10000"/>
              <a:gd name="connsiteX3" fmla="*/ 10157 w 10157"/>
              <a:gd name="connsiteY3" fmla="*/ 8616 h 10000"/>
              <a:gd name="connsiteX4" fmla="*/ 10068 w 10157"/>
              <a:gd name="connsiteY4" fmla="*/ 1397 h 10000"/>
              <a:gd name="connsiteX5" fmla="*/ 9926 w 10157"/>
              <a:gd name="connsiteY5" fmla="*/ 1410 h 10000"/>
              <a:gd name="connsiteX6" fmla="*/ 9083 w 10157"/>
              <a:gd name="connsiteY6" fmla="*/ 129 h 10000"/>
              <a:gd name="connsiteX7" fmla="*/ 9083 w 10157"/>
              <a:gd name="connsiteY7" fmla="*/ 0 h 10000"/>
              <a:gd name="connsiteX8" fmla="*/ 466 w 10157"/>
              <a:gd name="connsiteY8" fmla="*/ 108 h 10000"/>
              <a:gd name="connsiteX9" fmla="*/ 11 w 10157"/>
              <a:gd name="connsiteY9" fmla="*/ 778 h 10000"/>
              <a:gd name="connsiteX10" fmla="*/ 210 w 10157"/>
              <a:gd name="connsiteY10" fmla="*/ 8732 h 10000"/>
              <a:gd name="connsiteX11" fmla="*/ 1213 w 10157"/>
              <a:gd name="connsiteY11" fmla="*/ 10000 h 10000"/>
              <a:gd name="connsiteX12" fmla="*/ 9216 w 10157"/>
              <a:gd name="connsiteY12" fmla="*/ 9974 h 10000"/>
              <a:gd name="connsiteX0" fmla="*/ 9216 w 10157"/>
              <a:gd name="connsiteY0" fmla="*/ 9974 h 10000"/>
              <a:gd name="connsiteX1" fmla="*/ 9208 w 10157"/>
              <a:gd name="connsiteY1" fmla="*/ 9780 h 10000"/>
              <a:gd name="connsiteX2" fmla="*/ 9997 w 10157"/>
              <a:gd name="connsiteY2" fmla="*/ 8603 h 10000"/>
              <a:gd name="connsiteX3" fmla="*/ 10157 w 10157"/>
              <a:gd name="connsiteY3" fmla="*/ 8616 h 10000"/>
              <a:gd name="connsiteX4" fmla="*/ 10068 w 10157"/>
              <a:gd name="connsiteY4" fmla="*/ 1397 h 10000"/>
              <a:gd name="connsiteX5" fmla="*/ 9926 w 10157"/>
              <a:gd name="connsiteY5" fmla="*/ 1410 h 10000"/>
              <a:gd name="connsiteX6" fmla="*/ 9083 w 10157"/>
              <a:gd name="connsiteY6" fmla="*/ 129 h 10000"/>
              <a:gd name="connsiteX7" fmla="*/ 9083 w 10157"/>
              <a:gd name="connsiteY7" fmla="*/ 0 h 10000"/>
              <a:gd name="connsiteX8" fmla="*/ 466 w 10157"/>
              <a:gd name="connsiteY8" fmla="*/ 108 h 10000"/>
              <a:gd name="connsiteX9" fmla="*/ 11 w 10157"/>
              <a:gd name="connsiteY9" fmla="*/ 778 h 10000"/>
              <a:gd name="connsiteX10" fmla="*/ 210 w 10157"/>
              <a:gd name="connsiteY10" fmla="*/ 8732 h 10000"/>
              <a:gd name="connsiteX11" fmla="*/ 1213 w 10157"/>
              <a:gd name="connsiteY11" fmla="*/ 10000 h 10000"/>
              <a:gd name="connsiteX12" fmla="*/ 9216 w 10157"/>
              <a:gd name="connsiteY12" fmla="*/ 9974 h 10000"/>
              <a:gd name="connsiteX0" fmla="*/ 9216 w 10157"/>
              <a:gd name="connsiteY0" fmla="*/ 9987 h 10013"/>
              <a:gd name="connsiteX1" fmla="*/ 9208 w 10157"/>
              <a:gd name="connsiteY1" fmla="*/ 9793 h 10013"/>
              <a:gd name="connsiteX2" fmla="*/ 9997 w 10157"/>
              <a:gd name="connsiteY2" fmla="*/ 8616 h 10013"/>
              <a:gd name="connsiteX3" fmla="*/ 10157 w 10157"/>
              <a:gd name="connsiteY3" fmla="*/ 8629 h 10013"/>
              <a:gd name="connsiteX4" fmla="*/ 10068 w 10157"/>
              <a:gd name="connsiteY4" fmla="*/ 1410 h 10013"/>
              <a:gd name="connsiteX5" fmla="*/ 9926 w 10157"/>
              <a:gd name="connsiteY5" fmla="*/ 1423 h 10013"/>
              <a:gd name="connsiteX6" fmla="*/ 9083 w 10157"/>
              <a:gd name="connsiteY6" fmla="*/ 142 h 10013"/>
              <a:gd name="connsiteX7" fmla="*/ 9083 w 10157"/>
              <a:gd name="connsiteY7" fmla="*/ 13 h 10013"/>
              <a:gd name="connsiteX8" fmla="*/ 466 w 10157"/>
              <a:gd name="connsiteY8" fmla="*/ 29 h 10013"/>
              <a:gd name="connsiteX9" fmla="*/ 11 w 10157"/>
              <a:gd name="connsiteY9" fmla="*/ 791 h 10013"/>
              <a:gd name="connsiteX10" fmla="*/ 210 w 10157"/>
              <a:gd name="connsiteY10" fmla="*/ 8745 h 10013"/>
              <a:gd name="connsiteX11" fmla="*/ 1213 w 10157"/>
              <a:gd name="connsiteY11" fmla="*/ 10013 h 10013"/>
              <a:gd name="connsiteX12" fmla="*/ 9216 w 10157"/>
              <a:gd name="connsiteY12" fmla="*/ 9987 h 10013"/>
              <a:gd name="connsiteX0" fmla="*/ 9164 w 10105"/>
              <a:gd name="connsiteY0" fmla="*/ 9987 h 10013"/>
              <a:gd name="connsiteX1" fmla="*/ 9156 w 10105"/>
              <a:gd name="connsiteY1" fmla="*/ 9793 h 10013"/>
              <a:gd name="connsiteX2" fmla="*/ 9945 w 10105"/>
              <a:gd name="connsiteY2" fmla="*/ 8616 h 10013"/>
              <a:gd name="connsiteX3" fmla="*/ 10105 w 10105"/>
              <a:gd name="connsiteY3" fmla="*/ 8629 h 10013"/>
              <a:gd name="connsiteX4" fmla="*/ 10016 w 10105"/>
              <a:gd name="connsiteY4" fmla="*/ 1410 h 10013"/>
              <a:gd name="connsiteX5" fmla="*/ 9874 w 10105"/>
              <a:gd name="connsiteY5" fmla="*/ 1423 h 10013"/>
              <a:gd name="connsiteX6" fmla="*/ 9031 w 10105"/>
              <a:gd name="connsiteY6" fmla="*/ 142 h 10013"/>
              <a:gd name="connsiteX7" fmla="*/ 9031 w 10105"/>
              <a:gd name="connsiteY7" fmla="*/ 13 h 10013"/>
              <a:gd name="connsiteX8" fmla="*/ 414 w 10105"/>
              <a:gd name="connsiteY8" fmla="*/ 29 h 10013"/>
              <a:gd name="connsiteX9" fmla="*/ 22 w 10105"/>
              <a:gd name="connsiteY9" fmla="*/ 629 h 10013"/>
              <a:gd name="connsiteX10" fmla="*/ 158 w 10105"/>
              <a:gd name="connsiteY10" fmla="*/ 8745 h 10013"/>
              <a:gd name="connsiteX11" fmla="*/ 1161 w 10105"/>
              <a:gd name="connsiteY11" fmla="*/ 10013 h 10013"/>
              <a:gd name="connsiteX12" fmla="*/ 9164 w 10105"/>
              <a:gd name="connsiteY12" fmla="*/ 9987 h 10013"/>
              <a:gd name="connsiteX0" fmla="*/ 9164 w 10105"/>
              <a:gd name="connsiteY0" fmla="*/ 9987 h 10013"/>
              <a:gd name="connsiteX1" fmla="*/ 9156 w 10105"/>
              <a:gd name="connsiteY1" fmla="*/ 9793 h 10013"/>
              <a:gd name="connsiteX2" fmla="*/ 9945 w 10105"/>
              <a:gd name="connsiteY2" fmla="*/ 8616 h 10013"/>
              <a:gd name="connsiteX3" fmla="*/ 10105 w 10105"/>
              <a:gd name="connsiteY3" fmla="*/ 8629 h 10013"/>
              <a:gd name="connsiteX4" fmla="*/ 10016 w 10105"/>
              <a:gd name="connsiteY4" fmla="*/ 1410 h 10013"/>
              <a:gd name="connsiteX5" fmla="*/ 9874 w 10105"/>
              <a:gd name="connsiteY5" fmla="*/ 1423 h 10013"/>
              <a:gd name="connsiteX6" fmla="*/ 9031 w 10105"/>
              <a:gd name="connsiteY6" fmla="*/ 142 h 10013"/>
              <a:gd name="connsiteX7" fmla="*/ 9031 w 10105"/>
              <a:gd name="connsiteY7" fmla="*/ 13 h 10013"/>
              <a:gd name="connsiteX8" fmla="*/ 414 w 10105"/>
              <a:gd name="connsiteY8" fmla="*/ 29 h 10013"/>
              <a:gd name="connsiteX9" fmla="*/ 22 w 10105"/>
              <a:gd name="connsiteY9" fmla="*/ 629 h 10013"/>
              <a:gd name="connsiteX10" fmla="*/ 158 w 10105"/>
              <a:gd name="connsiteY10" fmla="*/ 8745 h 10013"/>
              <a:gd name="connsiteX11" fmla="*/ 1161 w 10105"/>
              <a:gd name="connsiteY11" fmla="*/ 10013 h 10013"/>
              <a:gd name="connsiteX12" fmla="*/ 9164 w 10105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243 w 10184"/>
              <a:gd name="connsiteY0" fmla="*/ 9987 h 10134"/>
              <a:gd name="connsiteX1" fmla="*/ 9235 w 10184"/>
              <a:gd name="connsiteY1" fmla="*/ 9793 h 10134"/>
              <a:gd name="connsiteX2" fmla="*/ 10024 w 10184"/>
              <a:gd name="connsiteY2" fmla="*/ 8616 h 10134"/>
              <a:gd name="connsiteX3" fmla="*/ 10184 w 10184"/>
              <a:gd name="connsiteY3" fmla="*/ 8629 h 10134"/>
              <a:gd name="connsiteX4" fmla="*/ 10095 w 10184"/>
              <a:gd name="connsiteY4" fmla="*/ 1410 h 10134"/>
              <a:gd name="connsiteX5" fmla="*/ 9953 w 10184"/>
              <a:gd name="connsiteY5" fmla="*/ 1423 h 10134"/>
              <a:gd name="connsiteX6" fmla="*/ 9110 w 10184"/>
              <a:gd name="connsiteY6" fmla="*/ 142 h 10134"/>
              <a:gd name="connsiteX7" fmla="*/ 9110 w 10184"/>
              <a:gd name="connsiteY7" fmla="*/ 13 h 10134"/>
              <a:gd name="connsiteX8" fmla="*/ 613 w 10184"/>
              <a:gd name="connsiteY8" fmla="*/ 29 h 10134"/>
              <a:gd name="connsiteX9" fmla="*/ 92 w 10184"/>
              <a:gd name="connsiteY9" fmla="*/ 803 h 10134"/>
              <a:gd name="connsiteX10" fmla="*/ 93 w 10184"/>
              <a:gd name="connsiteY10" fmla="*/ 9253 h 10134"/>
              <a:gd name="connsiteX11" fmla="*/ 1240 w 10184"/>
              <a:gd name="connsiteY11" fmla="*/ 10013 h 10134"/>
              <a:gd name="connsiteX12" fmla="*/ 9243 w 10184"/>
              <a:gd name="connsiteY12" fmla="*/ 9987 h 10134"/>
              <a:gd name="connsiteX0" fmla="*/ 9243 w 10184"/>
              <a:gd name="connsiteY0" fmla="*/ 9987 h 10134"/>
              <a:gd name="connsiteX1" fmla="*/ 9235 w 10184"/>
              <a:gd name="connsiteY1" fmla="*/ 9793 h 10134"/>
              <a:gd name="connsiteX2" fmla="*/ 10024 w 10184"/>
              <a:gd name="connsiteY2" fmla="*/ 8616 h 10134"/>
              <a:gd name="connsiteX3" fmla="*/ 10184 w 10184"/>
              <a:gd name="connsiteY3" fmla="*/ 8629 h 10134"/>
              <a:gd name="connsiteX4" fmla="*/ 10095 w 10184"/>
              <a:gd name="connsiteY4" fmla="*/ 1410 h 10134"/>
              <a:gd name="connsiteX5" fmla="*/ 9953 w 10184"/>
              <a:gd name="connsiteY5" fmla="*/ 1423 h 10134"/>
              <a:gd name="connsiteX6" fmla="*/ 9110 w 10184"/>
              <a:gd name="connsiteY6" fmla="*/ 142 h 10134"/>
              <a:gd name="connsiteX7" fmla="*/ 9110 w 10184"/>
              <a:gd name="connsiteY7" fmla="*/ 13 h 10134"/>
              <a:gd name="connsiteX8" fmla="*/ 613 w 10184"/>
              <a:gd name="connsiteY8" fmla="*/ 29 h 10134"/>
              <a:gd name="connsiteX9" fmla="*/ 92 w 10184"/>
              <a:gd name="connsiteY9" fmla="*/ 803 h 10134"/>
              <a:gd name="connsiteX10" fmla="*/ 93 w 10184"/>
              <a:gd name="connsiteY10" fmla="*/ 9253 h 10134"/>
              <a:gd name="connsiteX11" fmla="*/ 1240 w 10184"/>
              <a:gd name="connsiteY11" fmla="*/ 10013 h 10134"/>
              <a:gd name="connsiteX12" fmla="*/ 9243 w 10184"/>
              <a:gd name="connsiteY12" fmla="*/ 9987 h 10134"/>
              <a:gd name="connsiteX0" fmla="*/ 9243 w 10184"/>
              <a:gd name="connsiteY0" fmla="*/ 9987 h 10013"/>
              <a:gd name="connsiteX1" fmla="*/ 9235 w 10184"/>
              <a:gd name="connsiteY1" fmla="*/ 9793 h 10013"/>
              <a:gd name="connsiteX2" fmla="*/ 10024 w 10184"/>
              <a:gd name="connsiteY2" fmla="*/ 8616 h 10013"/>
              <a:gd name="connsiteX3" fmla="*/ 10184 w 10184"/>
              <a:gd name="connsiteY3" fmla="*/ 8629 h 10013"/>
              <a:gd name="connsiteX4" fmla="*/ 10095 w 10184"/>
              <a:gd name="connsiteY4" fmla="*/ 1410 h 10013"/>
              <a:gd name="connsiteX5" fmla="*/ 9953 w 10184"/>
              <a:gd name="connsiteY5" fmla="*/ 1423 h 10013"/>
              <a:gd name="connsiteX6" fmla="*/ 9110 w 10184"/>
              <a:gd name="connsiteY6" fmla="*/ 142 h 10013"/>
              <a:gd name="connsiteX7" fmla="*/ 9110 w 10184"/>
              <a:gd name="connsiteY7" fmla="*/ 13 h 10013"/>
              <a:gd name="connsiteX8" fmla="*/ 613 w 10184"/>
              <a:gd name="connsiteY8" fmla="*/ 29 h 10013"/>
              <a:gd name="connsiteX9" fmla="*/ 92 w 10184"/>
              <a:gd name="connsiteY9" fmla="*/ 803 h 10013"/>
              <a:gd name="connsiteX10" fmla="*/ 93 w 10184"/>
              <a:gd name="connsiteY10" fmla="*/ 9253 h 10013"/>
              <a:gd name="connsiteX11" fmla="*/ 1240 w 10184"/>
              <a:gd name="connsiteY11" fmla="*/ 10013 h 10013"/>
              <a:gd name="connsiteX12" fmla="*/ 9243 w 10184"/>
              <a:gd name="connsiteY12" fmla="*/ 9987 h 10013"/>
              <a:gd name="connsiteX0" fmla="*/ 9355 w 10296"/>
              <a:gd name="connsiteY0" fmla="*/ 9987 h 10079"/>
              <a:gd name="connsiteX1" fmla="*/ 9347 w 10296"/>
              <a:gd name="connsiteY1" fmla="*/ 9793 h 10079"/>
              <a:gd name="connsiteX2" fmla="*/ 10136 w 10296"/>
              <a:gd name="connsiteY2" fmla="*/ 8616 h 10079"/>
              <a:gd name="connsiteX3" fmla="*/ 10296 w 10296"/>
              <a:gd name="connsiteY3" fmla="*/ 8629 h 10079"/>
              <a:gd name="connsiteX4" fmla="*/ 10207 w 10296"/>
              <a:gd name="connsiteY4" fmla="*/ 1410 h 10079"/>
              <a:gd name="connsiteX5" fmla="*/ 10065 w 10296"/>
              <a:gd name="connsiteY5" fmla="*/ 1423 h 10079"/>
              <a:gd name="connsiteX6" fmla="*/ 9222 w 10296"/>
              <a:gd name="connsiteY6" fmla="*/ 142 h 10079"/>
              <a:gd name="connsiteX7" fmla="*/ 9222 w 10296"/>
              <a:gd name="connsiteY7" fmla="*/ 13 h 10079"/>
              <a:gd name="connsiteX8" fmla="*/ 725 w 10296"/>
              <a:gd name="connsiteY8" fmla="*/ 29 h 10079"/>
              <a:gd name="connsiteX9" fmla="*/ 204 w 10296"/>
              <a:gd name="connsiteY9" fmla="*/ 803 h 10079"/>
              <a:gd name="connsiteX10" fmla="*/ 205 w 10296"/>
              <a:gd name="connsiteY10" fmla="*/ 9253 h 10079"/>
              <a:gd name="connsiteX11" fmla="*/ 760 w 10296"/>
              <a:gd name="connsiteY11" fmla="*/ 10079 h 10079"/>
              <a:gd name="connsiteX12" fmla="*/ 9355 w 10296"/>
              <a:gd name="connsiteY12" fmla="*/ 9987 h 10079"/>
              <a:gd name="connsiteX0" fmla="*/ 9361 w 10302"/>
              <a:gd name="connsiteY0" fmla="*/ 9987 h 10079"/>
              <a:gd name="connsiteX1" fmla="*/ 9353 w 10302"/>
              <a:gd name="connsiteY1" fmla="*/ 9793 h 10079"/>
              <a:gd name="connsiteX2" fmla="*/ 10142 w 10302"/>
              <a:gd name="connsiteY2" fmla="*/ 8616 h 10079"/>
              <a:gd name="connsiteX3" fmla="*/ 10302 w 10302"/>
              <a:gd name="connsiteY3" fmla="*/ 8629 h 10079"/>
              <a:gd name="connsiteX4" fmla="*/ 10213 w 10302"/>
              <a:gd name="connsiteY4" fmla="*/ 1410 h 10079"/>
              <a:gd name="connsiteX5" fmla="*/ 10071 w 10302"/>
              <a:gd name="connsiteY5" fmla="*/ 1423 h 10079"/>
              <a:gd name="connsiteX6" fmla="*/ 9228 w 10302"/>
              <a:gd name="connsiteY6" fmla="*/ 142 h 10079"/>
              <a:gd name="connsiteX7" fmla="*/ 9228 w 10302"/>
              <a:gd name="connsiteY7" fmla="*/ 13 h 10079"/>
              <a:gd name="connsiteX8" fmla="*/ 731 w 10302"/>
              <a:gd name="connsiteY8" fmla="*/ 29 h 10079"/>
              <a:gd name="connsiteX9" fmla="*/ 210 w 10302"/>
              <a:gd name="connsiteY9" fmla="*/ 803 h 10079"/>
              <a:gd name="connsiteX10" fmla="*/ 211 w 10302"/>
              <a:gd name="connsiteY10" fmla="*/ 9253 h 10079"/>
              <a:gd name="connsiteX11" fmla="*/ 766 w 10302"/>
              <a:gd name="connsiteY11" fmla="*/ 10079 h 10079"/>
              <a:gd name="connsiteX12" fmla="*/ 9361 w 10302"/>
              <a:gd name="connsiteY12" fmla="*/ 9987 h 10079"/>
              <a:gd name="connsiteX0" fmla="*/ 9361 w 10302"/>
              <a:gd name="connsiteY0" fmla="*/ 9987 h 10079"/>
              <a:gd name="connsiteX1" fmla="*/ 9353 w 10302"/>
              <a:gd name="connsiteY1" fmla="*/ 9793 h 10079"/>
              <a:gd name="connsiteX2" fmla="*/ 10142 w 10302"/>
              <a:gd name="connsiteY2" fmla="*/ 8616 h 10079"/>
              <a:gd name="connsiteX3" fmla="*/ 10302 w 10302"/>
              <a:gd name="connsiteY3" fmla="*/ 8629 h 10079"/>
              <a:gd name="connsiteX4" fmla="*/ 10213 w 10302"/>
              <a:gd name="connsiteY4" fmla="*/ 1410 h 10079"/>
              <a:gd name="connsiteX5" fmla="*/ 10071 w 10302"/>
              <a:gd name="connsiteY5" fmla="*/ 1423 h 10079"/>
              <a:gd name="connsiteX6" fmla="*/ 9228 w 10302"/>
              <a:gd name="connsiteY6" fmla="*/ 142 h 10079"/>
              <a:gd name="connsiteX7" fmla="*/ 9228 w 10302"/>
              <a:gd name="connsiteY7" fmla="*/ 13 h 10079"/>
              <a:gd name="connsiteX8" fmla="*/ 731 w 10302"/>
              <a:gd name="connsiteY8" fmla="*/ 29 h 10079"/>
              <a:gd name="connsiteX9" fmla="*/ 210 w 10302"/>
              <a:gd name="connsiteY9" fmla="*/ 803 h 10079"/>
              <a:gd name="connsiteX10" fmla="*/ 211 w 10302"/>
              <a:gd name="connsiteY10" fmla="*/ 9253 h 10079"/>
              <a:gd name="connsiteX11" fmla="*/ 766 w 10302"/>
              <a:gd name="connsiteY11" fmla="*/ 10079 h 10079"/>
              <a:gd name="connsiteX12" fmla="*/ 9361 w 10302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1 w 10182"/>
              <a:gd name="connsiteY0" fmla="*/ 9987 h 10079"/>
              <a:gd name="connsiteX1" fmla="*/ 9233 w 10182"/>
              <a:gd name="connsiteY1" fmla="*/ 9793 h 10079"/>
              <a:gd name="connsiteX2" fmla="*/ 10022 w 10182"/>
              <a:gd name="connsiteY2" fmla="*/ 8616 h 10079"/>
              <a:gd name="connsiteX3" fmla="*/ 10182 w 10182"/>
              <a:gd name="connsiteY3" fmla="*/ 8629 h 10079"/>
              <a:gd name="connsiteX4" fmla="*/ 10093 w 10182"/>
              <a:gd name="connsiteY4" fmla="*/ 1410 h 10079"/>
              <a:gd name="connsiteX5" fmla="*/ 9951 w 10182"/>
              <a:gd name="connsiteY5" fmla="*/ 1423 h 10079"/>
              <a:gd name="connsiteX6" fmla="*/ 9108 w 10182"/>
              <a:gd name="connsiteY6" fmla="*/ 142 h 10079"/>
              <a:gd name="connsiteX7" fmla="*/ 9108 w 10182"/>
              <a:gd name="connsiteY7" fmla="*/ 13 h 10079"/>
              <a:gd name="connsiteX8" fmla="*/ 611 w 10182"/>
              <a:gd name="connsiteY8" fmla="*/ 29 h 10079"/>
              <a:gd name="connsiteX9" fmla="*/ 90 w 10182"/>
              <a:gd name="connsiteY9" fmla="*/ 803 h 10079"/>
              <a:gd name="connsiteX10" fmla="*/ 95 w 10182"/>
              <a:gd name="connsiteY10" fmla="*/ 9281 h 10079"/>
              <a:gd name="connsiteX11" fmla="*/ 646 w 10182"/>
              <a:gd name="connsiteY11" fmla="*/ 10079 h 10079"/>
              <a:gd name="connsiteX12" fmla="*/ 9241 w 10182"/>
              <a:gd name="connsiteY12" fmla="*/ 9987 h 10079"/>
              <a:gd name="connsiteX0" fmla="*/ 9241 w 10182"/>
              <a:gd name="connsiteY0" fmla="*/ 9987 h 10079"/>
              <a:gd name="connsiteX1" fmla="*/ 9233 w 10182"/>
              <a:gd name="connsiteY1" fmla="*/ 9793 h 10079"/>
              <a:gd name="connsiteX2" fmla="*/ 10022 w 10182"/>
              <a:gd name="connsiteY2" fmla="*/ 8616 h 10079"/>
              <a:gd name="connsiteX3" fmla="*/ 10182 w 10182"/>
              <a:gd name="connsiteY3" fmla="*/ 8629 h 10079"/>
              <a:gd name="connsiteX4" fmla="*/ 10093 w 10182"/>
              <a:gd name="connsiteY4" fmla="*/ 1410 h 10079"/>
              <a:gd name="connsiteX5" fmla="*/ 9951 w 10182"/>
              <a:gd name="connsiteY5" fmla="*/ 1423 h 10079"/>
              <a:gd name="connsiteX6" fmla="*/ 9108 w 10182"/>
              <a:gd name="connsiteY6" fmla="*/ 142 h 10079"/>
              <a:gd name="connsiteX7" fmla="*/ 9108 w 10182"/>
              <a:gd name="connsiteY7" fmla="*/ 13 h 10079"/>
              <a:gd name="connsiteX8" fmla="*/ 611 w 10182"/>
              <a:gd name="connsiteY8" fmla="*/ 29 h 10079"/>
              <a:gd name="connsiteX9" fmla="*/ 90 w 10182"/>
              <a:gd name="connsiteY9" fmla="*/ 803 h 10079"/>
              <a:gd name="connsiteX10" fmla="*/ 95 w 10182"/>
              <a:gd name="connsiteY10" fmla="*/ 9281 h 10079"/>
              <a:gd name="connsiteX11" fmla="*/ 646 w 10182"/>
              <a:gd name="connsiteY11" fmla="*/ 10079 h 10079"/>
              <a:gd name="connsiteX12" fmla="*/ 9241 w 10182"/>
              <a:gd name="connsiteY12" fmla="*/ 9987 h 10079"/>
              <a:gd name="connsiteX0" fmla="*/ 9243 w 10184"/>
              <a:gd name="connsiteY0" fmla="*/ 9987 h 10079"/>
              <a:gd name="connsiteX1" fmla="*/ 9235 w 10184"/>
              <a:gd name="connsiteY1" fmla="*/ 9793 h 10079"/>
              <a:gd name="connsiteX2" fmla="*/ 10024 w 10184"/>
              <a:gd name="connsiteY2" fmla="*/ 8616 h 10079"/>
              <a:gd name="connsiteX3" fmla="*/ 10184 w 10184"/>
              <a:gd name="connsiteY3" fmla="*/ 8629 h 10079"/>
              <a:gd name="connsiteX4" fmla="*/ 10095 w 10184"/>
              <a:gd name="connsiteY4" fmla="*/ 1410 h 10079"/>
              <a:gd name="connsiteX5" fmla="*/ 9953 w 10184"/>
              <a:gd name="connsiteY5" fmla="*/ 1423 h 10079"/>
              <a:gd name="connsiteX6" fmla="*/ 9110 w 10184"/>
              <a:gd name="connsiteY6" fmla="*/ 142 h 10079"/>
              <a:gd name="connsiteX7" fmla="*/ 9110 w 10184"/>
              <a:gd name="connsiteY7" fmla="*/ 13 h 10079"/>
              <a:gd name="connsiteX8" fmla="*/ 613 w 10184"/>
              <a:gd name="connsiteY8" fmla="*/ 29 h 10079"/>
              <a:gd name="connsiteX9" fmla="*/ 92 w 10184"/>
              <a:gd name="connsiteY9" fmla="*/ 803 h 10079"/>
              <a:gd name="connsiteX10" fmla="*/ 93 w 10184"/>
              <a:gd name="connsiteY10" fmla="*/ 9281 h 10079"/>
              <a:gd name="connsiteX11" fmla="*/ 648 w 10184"/>
              <a:gd name="connsiteY11" fmla="*/ 10079 h 10079"/>
              <a:gd name="connsiteX12" fmla="*/ 9243 w 10184"/>
              <a:gd name="connsiteY12" fmla="*/ 9987 h 10079"/>
              <a:gd name="connsiteX0" fmla="*/ 9243 w 10184"/>
              <a:gd name="connsiteY0" fmla="*/ 9987 h 10079"/>
              <a:gd name="connsiteX1" fmla="*/ 9235 w 10184"/>
              <a:gd name="connsiteY1" fmla="*/ 9793 h 10079"/>
              <a:gd name="connsiteX2" fmla="*/ 10024 w 10184"/>
              <a:gd name="connsiteY2" fmla="*/ 8616 h 10079"/>
              <a:gd name="connsiteX3" fmla="*/ 10184 w 10184"/>
              <a:gd name="connsiteY3" fmla="*/ 8629 h 10079"/>
              <a:gd name="connsiteX4" fmla="*/ 10095 w 10184"/>
              <a:gd name="connsiteY4" fmla="*/ 1410 h 10079"/>
              <a:gd name="connsiteX5" fmla="*/ 9953 w 10184"/>
              <a:gd name="connsiteY5" fmla="*/ 1423 h 10079"/>
              <a:gd name="connsiteX6" fmla="*/ 9110 w 10184"/>
              <a:gd name="connsiteY6" fmla="*/ 142 h 10079"/>
              <a:gd name="connsiteX7" fmla="*/ 9110 w 10184"/>
              <a:gd name="connsiteY7" fmla="*/ 13 h 10079"/>
              <a:gd name="connsiteX8" fmla="*/ 613 w 10184"/>
              <a:gd name="connsiteY8" fmla="*/ 29 h 10079"/>
              <a:gd name="connsiteX9" fmla="*/ 92 w 10184"/>
              <a:gd name="connsiteY9" fmla="*/ 803 h 10079"/>
              <a:gd name="connsiteX10" fmla="*/ 93 w 10184"/>
              <a:gd name="connsiteY10" fmla="*/ 9281 h 10079"/>
              <a:gd name="connsiteX11" fmla="*/ 648 w 10184"/>
              <a:gd name="connsiteY11" fmla="*/ 10079 h 10079"/>
              <a:gd name="connsiteX12" fmla="*/ 9243 w 10184"/>
              <a:gd name="connsiteY12" fmla="*/ 9987 h 10079"/>
              <a:gd name="connsiteX0" fmla="*/ 9151 w 10092"/>
              <a:gd name="connsiteY0" fmla="*/ 9987 h 10079"/>
              <a:gd name="connsiteX1" fmla="*/ 9143 w 10092"/>
              <a:gd name="connsiteY1" fmla="*/ 9793 h 10079"/>
              <a:gd name="connsiteX2" fmla="*/ 9932 w 10092"/>
              <a:gd name="connsiteY2" fmla="*/ 8616 h 10079"/>
              <a:gd name="connsiteX3" fmla="*/ 10092 w 10092"/>
              <a:gd name="connsiteY3" fmla="*/ 8629 h 10079"/>
              <a:gd name="connsiteX4" fmla="*/ 10003 w 10092"/>
              <a:gd name="connsiteY4" fmla="*/ 1410 h 10079"/>
              <a:gd name="connsiteX5" fmla="*/ 9861 w 10092"/>
              <a:gd name="connsiteY5" fmla="*/ 1423 h 10079"/>
              <a:gd name="connsiteX6" fmla="*/ 9018 w 10092"/>
              <a:gd name="connsiteY6" fmla="*/ 142 h 10079"/>
              <a:gd name="connsiteX7" fmla="*/ 9018 w 10092"/>
              <a:gd name="connsiteY7" fmla="*/ 13 h 10079"/>
              <a:gd name="connsiteX8" fmla="*/ 521 w 10092"/>
              <a:gd name="connsiteY8" fmla="*/ 29 h 10079"/>
              <a:gd name="connsiteX9" fmla="*/ 0 w 10092"/>
              <a:gd name="connsiteY9" fmla="*/ 803 h 10079"/>
              <a:gd name="connsiteX10" fmla="*/ 1 w 10092"/>
              <a:gd name="connsiteY10" fmla="*/ 9281 h 10079"/>
              <a:gd name="connsiteX11" fmla="*/ 556 w 10092"/>
              <a:gd name="connsiteY11" fmla="*/ 10079 h 10079"/>
              <a:gd name="connsiteX12" fmla="*/ 9151 w 10092"/>
              <a:gd name="connsiteY12" fmla="*/ 9987 h 10079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9861 w 10092"/>
              <a:gd name="connsiteY4" fmla="*/ 1517 h 10173"/>
              <a:gd name="connsiteX5" fmla="*/ 9018 w 10092"/>
              <a:gd name="connsiteY5" fmla="*/ 107 h 10173"/>
              <a:gd name="connsiteX6" fmla="*/ 521 w 10092"/>
              <a:gd name="connsiteY6" fmla="*/ 123 h 10173"/>
              <a:gd name="connsiteX7" fmla="*/ 0 w 10092"/>
              <a:gd name="connsiteY7" fmla="*/ 897 h 10173"/>
              <a:gd name="connsiteX8" fmla="*/ 1 w 10092"/>
              <a:gd name="connsiteY8" fmla="*/ 9375 h 10173"/>
              <a:gd name="connsiteX9" fmla="*/ 556 w 10092"/>
              <a:gd name="connsiteY9" fmla="*/ 10173 h 10173"/>
              <a:gd name="connsiteX10" fmla="*/ 9151 w 10092"/>
              <a:gd name="connsiteY10" fmla="*/ 10081 h 10173"/>
              <a:gd name="connsiteX0" fmla="*/ 9151 w 10273"/>
              <a:gd name="connsiteY0" fmla="*/ 10062 h 10154"/>
              <a:gd name="connsiteX1" fmla="*/ 9143 w 10273"/>
              <a:gd name="connsiteY1" fmla="*/ 9868 h 10154"/>
              <a:gd name="connsiteX2" fmla="*/ 9932 w 10273"/>
              <a:gd name="connsiteY2" fmla="*/ 8691 h 10154"/>
              <a:gd name="connsiteX3" fmla="*/ 10092 w 10273"/>
              <a:gd name="connsiteY3" fmla="*/ 8704 h 10154"/>
              <a:gd name="connsiteX4" fmla="*/ 9861 w 10273"/>
              <a:gd name="connsiteY4" fmla="*/ 1498 h 10154"/>
              <a:gd name="connsiteX5" fmla="*/ 9532 w 10273"/>
              <a:gd name="connsiteY5" fmla="*/ 116 h 10154"/>
              <a:gd name="connsiteX6" fmla="*/ 521 w 10273"/>
              <a:gd name="connsiteY6" fmla="*/ 104 h 10154"/>
              <a:gd name="connsiteX7" fmla="*/ 0 w 10273"/>
              <a:gd name="connsiteY7" fmla="*/ 878 h 10154"/>
              <a:gd name="connsiteX8" fmla="*/ 1 w 10273"/>
              <a:gd name="connsiteY8" fmla="*/ 9356 h 10154"/>
              <a:gd name="connsiteX9" fmla="*/ 556 w 10273"/>
              <a:gd name="connsiteY9" fmla="*/ 10154 h 10154"/>
              <a:gd name="connsiteX10" fmla="*/ 9151 w 10273"/>
              <a:gd name="connsiteY10" fmla="*/ 10062 h 10154"/>
              <a:gd name="connsiteX0" fmla="*/ 9151 w 10092"/>
              <a:gd name="connsiteY0" fmla="*/ 10062 h 10154"/>
              <a:gd name="connsiteX1" fmla="*/ 9143 w 10092"/>
              <a:gd name="connsiteY1" fmla="*/ 9868 h 10154"/>
              <a:gd name="connsiteX2" fmla="*/ 9932 w 10092"/>
              <a:gd name="connsiteY2" fmla="*/ 8691 h 10154"/>
              <a:gd name="connsiteX3" fmla="*/ 10092 w 10092"/>
              <a:gd name="connsiteY3" fmla="*/ 8704 h 10154"/>
              <a:gd name="connsiteX4" fmla="*/ 9861 w 10092"/>
              <a:gd name="connsiteY4" fmla="*/ 1498 h 10154"/>
              <a:gd name="connsiteX5" fmla="*/ 9532 w 10092"/>
              <a:gd name="connsiteY5" fmla="*/ 116 h 10154"/>
              <a:gd name="connsiteX6" fmla="*/ 521 w 10092"/>
              <a:gd name="connsiteY6" fmla="*/ 104 h 10154"/>
              <a:gd name="connsiteX7" fmla="*/ 0 w 10092"/>
              <a:gd name="connsiteY7" fmla="*/ 878 h 10154"/>
              <a:gd name="connsiteX8" fmla="*/ 1 w 10092"/>
              <a:gd name="connsiteY8" fmla="*/ 9356 h 10154"/>
              <a:gd name="connsiteX9" fmla="*/ 556 w 10092"/>
              <a:gd name="connsiteY9" fmla="*/ 10154 h 10154"/>
              <a:gd name="connsiteX10" fmla="*/ 9151 w 10092"/>
              <a:gd name="connsiteY10" fmla="*/ 10062 h 10154"/>
              <a:gd name="connsiteX0" fmla="*/ 9151 w 10127"/>
              <a:gd name="connsiteY0" fmla="*/ 10052 h 10144"/>
              <a:gd name="connsiteX1" fmla="*/ 9143 w 10127"/>
              <a:gd name="connsiteY1" fmla="*/ 9858 h 10144"/>
              <a:gd name="connsiteX2" fmla="*/ 9932 w 10127"/>
              <a:gd name="connsiteY2" fmla="*/ 8681 h 10144"/>
              <a:gd name="connsiteX3" fmla="*/ 10092 w 10127"/>
              <a:gd name="connsiteY3" fmla="*/ 8694 h 10144"/>
              <a:gd name="connsiteX4" fmla="*/ 9861 w 10127"/>
              <a:gd name="connsiteY4" fmla="*/ 1488 h 10144"/>
              <a:gd name="connsiteX5" fmla="*/ 10075 w 10127"/>
              <a:gd name="connsiteY5" fmla="*/ 120 h 10144"/>
              <a:gd name="connsiteX6" fmla="*/ 521 w 10127"/>
              <a:gd name="connsiteY6" fmla="*/ 94 h 10144"/>
              <a:gd name="connsiteX7" fmla="*/ 0 w 10127"/>
              <a:gd name="connsiteY7" fmla="*/ 868 h 10144"/>
              <a:gd name="connsiteX8" fmla="*/ 1 w 10127"/>
              <a:gd name="connsiteY8" fmla="*/ 9346 h 10144"/>
              <a:gd name="connsiteX9" fmla="*/ 556 w 10127"/>
              <a:gd name="connsiteY9" fmla="*/ 10144 h 10144"/>
              <a:gd name="connsiteX10" fmla="*/ 9151 w 10127"/>
              <a:gd name="connsiteY10" fmla="*/ 10052 h 10144"/>
              <a:gd name="connsiteX0" fmla="*/ 9151 w 10092"/>
              <a:gd name="connsiteY0" fmla="*/ 10066 h 10158"/>
              <a:gd name="connsiteX1" fmla="*/ 9143 w 10092"/>
              <a:gd name="connsiteY1" fmla="*/ 9872 h 10158"/>
              <a:gd name="connsiteX2" fmla="*/ 9932 w 10092"/>
              <a:gd name="connsiteY2" fmla="*/ 8695 h 10158"/>
              <a:gd name="connsiteX3" fmla="*/ 10092 w 10092"/>
              <a:gd name="connsiteY3" fmla="*/ 8708 h 10158"/>
              <a:gd name="connsiteX4" fmla="*/ 9861 w 10092"/>
              <a:gd name="connsiteY4" fmla="*/ 1502 h 10158"/>
              <a:gd name="connsiteX5" fmla="*/ 9522 w 10092"/>
              <a:gd name="connsiteY5" fmla="*/ 113 h 10158"/>
              <a:gd name="connsiteX6" fmla="*/ 521 w 10092"/>
              <a:gd name="connsiteY6" fmla="*/ 108 h 10158"/>
              <a:gd name="connsiteX7" fmla="*/ 0 w 10092"/>
              <a:gd name="connsiteY7" fmla="*/ 882 h 10158"/>
              <a:gd name="connsiteX8" fmla="*/ 1 w 10092"/>
              <a:gd name="connsiteY8" fmla="*/ 9360 h 10158"/>
              <a:gd name="connsiteX9" fmla="*/ 556 w 10092"/>
              <a:gd name="connsiteY9" fmla="*/ 10158 h 10158"/>
              <a:gd name="connsiteX10" fmla="*/ 9151 w 10092"/>
              <a:gd name="connsiteY10" fmla="*/ 10066 h 10158"/>
              <a:gd name="connsiteX0" fmla="*/ 9151 w 10092"/>
              <a:gd name="connsiteY0" fmla="*/ 10066 h 10158"/>
              <a:gd name="connsiteX1" fmla="*/ 9143 w 10092"/>
              <a:gd name="connsiteY1" fmla="*/ 9872 h 10158"/>
              <a:gd name="connsiteX2" fmla="*/ 9932 w 10092"/>
              <a:gd name="connsiteY2" fmla="*/ 8695 h 10158"/>
              <a:gd name="connsiteX3" fmla="*/ 10092 w 10092"/>
              <a:gd name="connsiteY3" fmla="*/ 8708 h 10158"/>
              <a:gd name="connsiteX4" fmla="*/ 9538 w 10092"/>
              <a:gd name="connsiteY4" fmla="*/ 918 h 10158"/>
              <a:gd name="connsiteX5" fmla="*/ 9522 w 10092"/>
              <a:gd name="connsiteY5" fmla="*/ 113 h 10158"/>
              <a:gd name="connsiteX6" fmla="*/ 521 w 10092"/>
              <a:gd name="connsiteY6" fmla="*/ 108 h 10158"/>
              <a:gd name="connsiteX7" fmla="*/ 0 w 10092"/>
              <a:gd name="connsiteY7" fmla="*/ 882 h 10158"/>
              <a:gd name="connsiteX8" fmla="*/ 1 w 10092"/>
              <a:gd name="connsiteY8" fmla="*/ 9360 h 10158"/>
              <a:gd name="connsiteX9" fmla="*/ 556 w 10092"/>
              <a:gd name="connsiteY9" fmla="*/ 10158 h 10158"/>
              <a:gd name="connsiteX10" fmla="*/ 9151 w 10092"/>
              <a:gd name="connsiteY10" fmla="*/ 10066 h 10158"/>
              <a:gd name="connsiteX0" fmla="*/ 9151 w 10160"/>
              <a:gd name="connsiteY0" fmla="*/ 10066 h 10158"/>
              <a:gd name="connsiteX1" fmla="*/ 9143 w 10160"/>
              <a:gd name="connsiteY1" fmla="*/ 9872 h 10158"/>
              <a:gd name="connsiteX2" fmla="*/ 9932 w 10160"/>
              <a:gd name="connsiteY2" fmla="*/ 8695 h 10158"/>
              <a:gd name="connsiteX3" fmla="*/ 10092 w 10160"/>
              <a:gd name="connsiteY3" fmla="*/ 8708 h 10158"/>
              <a:gd name="connsiteX4" fmla="*/ 10081 w 10160"/>
              <a:gd name="connsiteY4" fmla="*/ 911 h 10158"/>
              <a:gd name="connsiteX5" fmla="*/ 9522 w 10160"/>
              <a:gd name="connsiteY5" fmla="*/ 113 h 10158"/>
              <a:gd name="connsiteX6" fmla="*/ 521 w 10160"/>
              <a:gd name="connsiteY6" fmla="*/ 108 h 10158"/>
              <a:gd name="connsiteX7" fmla="*/ 0 w 10160"/>
              <a:gd name="connsiteY7" fmla="*/ 882 h 10158"/>
              <a:gd name="connsiteX8" fmla="*/ 1 w 10160"/>
              <a:gd name="connsiteY8" fmla="*/ 9360 h 10158"/>
              <a:gd name="connsiteX9" fmla="*/ 556 w 10160"/>
              <a:gd name="connsiteY9" fmla="*/ 10158 h 10158"/>
              <a:gd name="connsiteX10" fmla="*/ 9151 w 10160"/>
              <a:gd name="connsiteY10" fmla="*/ 10066 h 10158"/>
              <a:gd name="connsiteX0" fmla="*/ 9151 w 10160"/>
              <a:gd name="connsiteY0" fmla="*/ 10066 h 10158"/>
              <a:gd name="connsiteX1" fmla="*/ 9143 w 10160"/>
              <a:gd name="connsiteY1" fmla="*/ 9872 h 10158"/>
              <a:gd name="connsiteX2" fmla="*/ 9932 w 10160"/>
              <a:gd name="connsiteY2" fmla="*/ 8695 h 10158"/>
              <a:gd name="connsiteX3" fmla="*/ 10092 w 10160"/>
              <a:gd name="connsiteY3" fmla="*/ 8708 h 10158"/>
              <a:gd name="connsiteX4" fmla="*/ 10081 w 10160"/>
              <a:gd name="connsiteY4" fmla="*/ 911 h 10158"/>
              <a:gd name="connsiteX5" fmla="*/ 9522 w 10160"/>
              <a:gd name="connsiteY5" fmla="*/ 113 h 10158"/>
              <a:gd name="connsiteX6" fmla="*/ 521 w 10160"/>
              <a:gd name="connsiteY6" fmla="*/ 108 h 10158"/>
              <a:gd name="connsiteX7" fmla="*/ 0 w 10160"/>
              <a:gd name="connsiteY7" fmla="*/ 882 h 10158"/>
              <a:gd name="connsiteX8" fmla="*/ 1 w 10160"/>
              <a:gd name="connsiteY8" fmla="*/ 9360 h 10158"/>
              <a:gd name="connsiteX9" fmla="*/ 556 w 10160"/>
              <a:gd name="connsiteY9" fmla="*/ 10158 h 10158"/>
              <a:gd name="connsiteX10" fmla="*/ 9151 w 10160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10092 w 10171"/>
              <a:gd name="connsiteY2" fmla="*/ 8708 h 10158"/>
              <a:gd name="connsiteX3" fmla="*/ 10096 w 10171"/>
              <a:gd name="connsiteY3" fmla="*/ 939 h 10158"/>
              <a:gd name="connsiteX4" fmla="*/ 9522 w 10171"/>
              <a:gd name="connsiteY4" fmla="*/ 113 h 10158"/>
              <a:gd name="connsiteX5" fmla="*/ 521 w 10171"/>
              <a:gd name="connsiteY5" fmla="*/ 108 h 10158"/>
              <a:gd name="connsiteX6" fmla="*/ 0 w 10171"/>
              <a:gd name="connsiteY6" fmla="*/ 882 h 10158"/>
              <a:gd name="connsiteX7" fmla="*/ 1 w 10171"/>
              <a:gd name="connsiteY7" fmla="*/ 9360 h 10158"/>
              <a:gd name="connsiteX8" fmla="*/ 556 w 10171"/>
              <a:gd name="connsiteY8" fmla="*/ 10158 h 10158"/>
              <a:gd name="connsiteX9" fmla="*/ 9151 w 10171"/>
              <a:gd name="connsiteY9" fmla="*/ 10066 h 10158"/>
              <a:gd name="connsiteX0" fmla="*/ 9151 w 10171"/>
              <a:gd name="connsiteY0" fmla="*/ 10066 h 10158"/>
              <a:gd name="connsiteX1" fmla="*/ 10092 w 10171"/>
              <a:gd name="connsiteY1" fmla="*/ 8708 h 10158"/>
              <a:gd name="connsiteX2" fmla="*/ 10096 w 10171"/>
              <a:gd name="connsiteY2" fmla="*/ 939 h 10158"/>
              <a:gd name="connsiteX3" fmla="*/ 9522 w 10171"/>
              <a:gd name="connsiteY3" fmla="*/ 113 h 10158"/>
              <a:gd name="connsiteX4" fmla="*/ 521 w 10171"/>
              <a:gd name="connsiteY4" fmla="*/ 108 h 10158"/>
              <a:gd name="connsiteX5" fmla="*/ 0 w 10171"/>
              <a:gd name="connsiteY5" fmla="*/ 882 h 10158"/>
              <a:gd name="connsiteX6" fmla="*/ 1 w 10171"/>
              <a:gd name="connsiteY6" fmla="*/ 9360 h 10158"/>
              <a:gd name="connsiteX7" fmla="*/ 556 w 10171"/>
              <a:gd name="connsiteY7" fmla="*/ 10158 h 10158"/>
              <a:gd name="connsiteX8" fmla="*/ 9151 w 10171"/>
              <a:gd name="connsiteY8" fmla="*/ 10066 h 10158"/>
              <a:gd name="connsiteX0" fmla="*/ 9151 w 10169"/>
              <a:gd name="connsiteY0" fmla="*/ 10066 h 10186"/>
              <a:gd name="connsiteX1" fmla="*/ 10082 w 10169"/>
              <a:gd name="connsiteY1" fmla="*/ 9335 h 10186"/>
              <a:gd name="connsiteX2" fmla="*/ 10096 w 10169"/>
              <a:gd name="connsiteY2" fmla="*/ 939 h 10186"/>
              <a:gd name="connsiteX3" fmla="*/ 9522 w 10169"/>
              <a:gd name="connsiteY3" fmla="*/ 113 h 10186"/>
              <a:gd name="connsiteX4" fmla="*/ 521 w 10169"/>
              <a:gd name="connsiteY4" fmla="*/ 108 h 10186"/>
              <a:gd name="connsiteX5" fmla="*/ 0 w 10169"/>
              <a:gd name="connsiteY5" fmla="*/ 882 h 10186"/>
              <a:gd name="connsiteX6" fmla="*/ 1 w 10169"/>
              <a:gd name="connsiteY6" fmla="*/ 9360 h 10186"/>
              <a:gd name="connsiteX7" fmla="*/ 556 w 10169"/>
              <a:gd name="connsiteY7" fmla="*/ 10158 h 10186"/>
              <a:gd name="connsiteX8" fmla="*/ 9151 w 10169"/>
              <a:gd name="connsiteY8" fmla="*/ 10066 h 10186"/>
              <a:gd name="connsiteX0" fmla="*/ 9151 w 10169"/>
              <a:gd name="connsiteY0" fmla="*/ 10066 h 10158"/>
              <a:gd name="connsiteX1" fmla="*/ 10082 w 10169"/>
              <a:gd name="connsiteY1" fmla="*/ 9335 h 10158"/>
              <a:gd name="connsiteX2" fmla="*/ 10096 w 10169"/>
              <a:gd name="connsiteY2" fmla="*/ 939 h 10158"/>
              <a:gd name="connsiteX3" fmla="*/ 9522 w 10169"/>
              <a:gd name="connsiteY3" fmla="*/ 113 h 10158"/>
              <a:gd name="connsiteX4" fmla="*/ 521 w 10169"/>
              <a:gd name="connsiteY4" fmla="*/ 108 h 10158"/>
              <a:gd name="connsiteX5" fmla="*/ 0 w 10169"/>
              <a:gd name="connsiteY5" fmla="*/ 882 h 10158"/>
              <a:gd name="connsiteX6" fmla="*/ 1 w 10169"/>
              <a:gd name="connsiteY6" fmla="*/ 9360 h 10158"/>
              <a:gd name="connsiteX7" fmla="*/ 556 w 10169"/>
              <a:gd name="connsiteY7" fmla="*/ 10158 h 10158"/>
              <a:gd name="connsiteX8" fmla="*/ 9151 w 10169"/>
              <a:gd name="connsiteY8" fmla="*/ 10066 h 10158"/>
              <a:gd name="connsiteX0" fmla="*/ 9518 w 10241"/>
              <a:gd name="connsiteY0" fmla="*/ 10159 h 10159"/>
              <a:gd name="connsiteX1" fmla="*/ 10082 w 10241"/>
              <a:gd name="connsiteY1" fmla="*/ 9335 h 10159"/>
              <a:gd name="connsiteX2" fmla="*/ 10096 w 10241"/>
              <a:gd name="connsiteY2" fmla="*/ 939 h 10159"/>
              <a:gd name="connsiteX3" fmla="*/ 9522 w 10241"/>
              <a:gd name="connsiteY3" fmla="*/ 113 h 10159"/>
              <a:gd name="connsiteX4" fmla="*/ 521 w 10241"/>
              <a:gd name="connsiteY4" fmla="*/ 108 h 10159"/>
              <a:gd name="connsiteX5" fmla="*/ 0 w 10241"/>
              <a:gd name="connsiteY5" fmla="*/ 882 h 10159"/>
              <a:gd name="connsiteX6" fmla="*/ 1 w 10241"/>
              <a:gd name="connsiteY6" fmla="*/ 9360 h 10159"/>
              <a:gd name="connsiteX7" fmla="*/ 556 w 10241"/>
              <a:gd name="connsiteY7" fmla="*/ 10158 h 10159"/>
              <a:gd name="connsiteX8" fmla="*/ 9518 w 10241"/>
              <a:gd name="connsiteY8" fmla="*/ 10159 h 10159"/>
              <a:gd name="connsiteX0" fmla="*/ 9518 w 10169"/>
              <a:gd name="connsiteY0" fmla="*/ 10159 h 10159"/>
              <a:gd name="connsiteX1" fmla="*/ 10082 w 10169"/>
              <a:gd name="connsiteY1" fmla="*/ 9335 h 10159"/>
              <a:gd name="connsiteX2" fmla="*/ 10096 w 10169"/>
              <a:gd name="connsiteY2" fmla="*/ 939 h 10159"/>
              <a:gd name="connsiteX3" fmla="*/ 9522 w 10169"/>
              <a:gd name="connsiteY3" fmla="*/ 113 h 10159"/>
              <a:gd name="connsiteX4" fmla="*/ 521 w 10169"/>
              <a:gd name="connsiteY4" fmla="*/ 108 h 10159"/>
              <a:gd name="connsiteX5" fmla="*/ 0 w 10169"/>
              <a:gd name="connsiteY5" fmla="*/ 882 h 10159"/>
              <a:gd name="connsiteX6" fmla="*/ 1 w 10169"/>
              <a:gd name="connsiteY6" fmla="*/ 9360 h 10159"/>
              <a:gd name="connsiteX7" fmla="*/ 556 w 10169"/>
              <a:gd name="connsiteY7" fmla="*/ 10158 h 10159"/>
              <a:gd name="connsiteX8" fmla="*/ 9518 w 10169"/>
              <a:gd name="connsiteY8" fmla="*/ 10159 h 10159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70"/>
              <a:gd name="connsiteY0" fmla="*/ 10166 h 10166"/>
              <a:gd name="connsiteX1" fmla="*/ 10082 w 10170"/>
              <a:gd name="connsiteY1" fmla="*/ 9335 h 10166"/>
              <a:gd name="connsiteX2" fmla="*/ 10096 w 10170"/>
              <a:gd name="connsiteY2" fmla="*/ 939 h 10166"/>
              <a:gd name="connsiteX3" fmla="*/ 9522 w 10170"/>
              <a:gd name="connsiteY3" fmla="*/ 113 h 10166"/>
              <a:gd name="connsiteX4" fmla="*/ 521 w 10170"/>
              <a:gd name="connsiteY4" fmla="*/ 108 h 10166"/>
              <a:gd name="connsiteX5" fmla="*/ 0 w 10170"/>
              <a:gd name="connsiteY5" fmla="*/ 882 h 10166"/>
              <a:gd name="connsiteX6" fmla="*/ 1 w 10170"/>
              <a:gd name="connsiteY6" fmla="*/ 9360 h 10166"/>
              <a:gd name="connsiteX7" fmla="*/ 556 w 10170"/>
              <a:gd name="connsiteY7" fmla="*/ 10158 h 10166"/>
              <a:gd name="connsiteX8" fmla="*/ 9528 w 10170"/>
              <a:gd name="connsiteY8" fmla="*/ 10166 h 10166"/>
              <a:gd name="connsiteX0" fmla="*/ 9528 w 10096"/>
              <a:gd name="connsiteY0" fmla="*/ 10166 h 10166"/>
              <a:gd name="connsiteX1" fmla="*/ 10082 w 10096"/>
              <a:gd name="connsiteY1" fmla="*/ 9335 h 10166"/>
              <a:gd name="connsiteX2" fmla="*/ 10096 w 10096"/>
              <a:gd name="connsiteY2" fmla="*/ 939 h 10166"/>
              <a:gd name="connsiteX3" fmla="*/ 9522 w 10096"/>
              <a:gd name="connsiteY3" fmla="*/ 113 h 10166"/>
              <a:gd name="connsiteX4" fmla="*/ 521 w 10096"/>
              <a:gd name="connsiteY4" fmla="*/ 108 h 10166"/>
              <a:gd name="connsiteX5" fmla="*/ 0 w 10096"/>
              <a:gd name="connsiteY5" fmla="*/ 882 h 10166"/>
              <a:gd name="connsiteX6" fmla="*/ 1 w 10096"/>
              <a:gd name="connsiteY6" fmla="*/ 9360 h 10166"/>
              <a:gd name="connsiteX7" fmla="*/ 556 w 10096"/>
              <a:gd name="connsiteY7" fmla="*/ 10158 h 10166"/>
              <a:gd name="connsiteX8" fmla="*/ 9528 w 10096"/>
              <a:gd name="connsiteY8" fmla="*/ 10166 h 10166"/>
              <a:gd name="connsiteX0" fmla="*/ 9528 w 10096"/>
              <a:gd name="connsiteY0" fmla="*/ 10058 h 10058"/>
              <a:gd name="connsiteX1" fmla="*/ 10082 w 10096"/>
              <a:gd name="connsiteY1" fmla="*/ 9227 h 10058"/>
              <a:gd name="connsiteX2" fmla="*/ 10096 w 10096"/>
              <a:gd name="connsiteY2" fmla="*/ 831 h 10058"/>
              <a:gd name="connsiteX3" fmla="*/ 9522 w 10096"/>
              <a:gd name="connsiteY3" fmla="*/ 5 h 10058"/>
              <a:gd name="connsiteX4" fmla="*/ 521 w 10096"/>
              <a:gd name="connsiteY4" fmla="*/ 0 h 10058"/>
              <a:gd name="connsiteX5" fmla="*/ 0 w 10096"/>
              <a:gd name="connsiteY5" fmla="*/ 774 h 10058"/>
              <a:gd name="connsiteX6" fmla="*/ 1 w 10096"/>
              <a:gd name="connsiteY6" fmla="*/ 9252 h 10058"/>
              <a:gd name="connsiteX7" fmla="*/ 556 w 10096"/>
              <a:gd name="connsiteY7" fmla="*/ 10050 h 10058"/>
              <a:gd name="connsiteX8" fmla="*/ 9528 w 10096"/>
              <a:gd name="connsiteY8" fmla="*/ 10058 h 10058"/>
              <a:gd name="connsiteX0" fmla="*/ 9829 w 10397"/>
              <a:gd name="connsiteY0" fmla="*/ 10058 h 10058"/>
              <a:gd name="connsiteX1" fmla="*/ 10383 w 10397"/>
              <a:gd name="connsiteY1" fmla="*/ 9227 h 10058"/>
              <a:gd name="connsiteX2" fmla="*/ 10397 w 10397"/>
              <a:gd name="connsiteY2" fmla="*/ 831 h 10058"/>
              <a:gd name="connsiteX3" fmla="*/ 9823 w 10397"/>
              <a:gd name="connsiteY3" fmla="*/ 5 h 10058"/>
              <a:gd name="connsiteX4" fmla="*/ 822 w 10397"/>
              <a:gd name="connsiteY4" fmla="*/ 0 h 10058"/>
              <a:gd name="connsiteX5" fmla="*/ 0 w 10397"/>
              <a:gd name="connsiteY5" fmla="*/ 774 h 10058"/>
              <a:gd name="connsiteX6" fmla="*/ 302 w 10397"/>
              <a:gd name="connsiteY6" fmla="*/ 9252 h 10058"/>
              <a:gd name="connsiteX7" fmla="*/ 857 w 10397"/>
              <a:gd name="connsiteY7" fmla="*/ 10050 h 10058"/>
              <a:gd name="connsiteX8" fmla="*/ 9829 w 10397"/>
              <a:gd name="connsiteY8" fmla="*/ 10058 h 10058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02 w 10397"/>
              <a:gd name="connsiteY6" fmla="*/ 9447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4 w 10397"/>
              <a:gd name="connsiteY6" fmla="*/ 9544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4 w 10397"/>
              <a:gd name="connsiteY6" fmla="*/ 9544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440"/>
              <a:gd name="connsiteX1" fmla="*/ 10383 w 10397"/>
              <a:gd name="connsiteY1" fmla="*/ 9422 h 10440"/>
              <a:gd name="connsiteX2" fmla="*/ 10397 w 10397"/>
              <a:gd name="connsiteY2" fmla="*/ 1026 h 10440"/>
              <a:gd name="connsiteX3" fmla="*/ 9823 w 10397"/>
              <a:gd name="connsiteY3" fmla="*/ 200 h 10440"/>
              <a:gd name="connsiteX4" fmla="*/ 632 w 10397"/>
              <a:gd name="connsiteY4" fmla="*/ 0 h 10440"/>
              <a:gd name="connsiteX5" fmla="*/ 0 w 10397"/>
              <a:gd name="connsiteY5" fmla="*/ 969 h 10440"/>
              <a:gd name="connsiteX6" fmla="*/ 34 w 10397"/>
              <a:gd name="connsiteY6" fmla="*/ 9544 h 10440"/>
              <a:gd name="connsiteX7" fmla="*/ 612 w 10397"/>
              <a:gd name="connsiteY7" fmla="*/ 10440 h 10440"/>
              <a:gd name="connsiteX8" fmla="*/ 9829 w 10397"/>
              <a:gd name="connsiteY8" fmla="*/ 10253 h 10440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18 w 10397"/>
              <a:gd name="connsiteY0" fmla="*/ 10432 h 10432"/>
              <a:gd name="connsiteX1" fmla="*/ 10383 w 10397"/>
              <a:gd name="connsiteY1" fmla="*/ 9422 h 10432"/>
              <a:gd name="connsiteX2" fmla="*/ 10397 w 10397"/>
              <a:gd name="connsiteY2" fmla="*/ 1026 h 10432"/>
              <a:gd name="connsiteX3" fmla="*/ 9823 w 10397"/>
              <a:gd name="connsiteY3" fmla="*/ 200 h 10432"/>
              <a:gd name="connsiteX4" fmla="*/ 632 w 10397"/>
              <a:gd name="connsiteY4" fmla="*/ 0 h 10432"/>
              <a:gd name="connsiteX5" fmla="*/ 0 w 10397"/>
              <a:gd name="connsiteY5" fmla="*/ 969 h 10432"/>
              <a:gd name="connsiteX6" fmla="*/ 34 w 10397"/>
              <a:gd name="connsiteY6" fmla="*/ 9544 h 10432"/>
              <a:gd name="connsiteX7" fmla="*/ 679 w 10397"/>
              <a:gd name="connsiteY7" fmla="*/ 10424 h 10432"/>
              <a:gd name="connsiteX8" fmla="*/ 9818 w 10397"/>
              <a:gd name="connsiteY8" fmla="*/ 10432 h 1043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1086 h 10492"/>
              <a:gd name="connsiteX3" fmla="*/ 98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1086 h 10492"/>
              <a:gd name="connsiteX3" fmla="*/ 97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907 h 10492"/>
              <a:gd name="connsiteX3" fmla="*/ 97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472"/>
              <a:gd name="connsiteY0" fmla="*/ 10492 h 10492"/>
              <a:gd name="connsiteX1" fmla="*/ 10472 w 10472"/>
              <a:gd name="connsiteY1" fmla="*/ 9563 h 10492"/>
              <a:gd name="connsiteX2" fmla="*/ 10397 w 10472"/>
              <a:gd name="connsiteY2" fmla="*/ 907 h 10492"/>
              <a:gd name="connsiteX3" fmla="*/ 9701 w 10472"/>
              <a:gd name="connsiteY3" fmla="*/ 0 h 10492"/>
              <a:gd name="connsiteX4" fmla="*/ 632 w 10472"/>
              <a:gd name="connsiteY4" fmla="*/ 60 h 10492"/>
              <a:gd name="connsiteX5" fmla="*/ 0 w 10472"/>
              <a:gd name="connsiteY5" fmla="*/ 1029 h 10492"/>
              <a:gd name="connsiteX6" fmla="*/ 34 w 10472"/>
              <a:gd name="connsiteY6" fmla="*/ 9604 h 10492"/>
              <a:gd name="connsiteX7" fmla="*/ 679 w 10472"/>
              <a:gd name="connsiteY7" fmla="*/ 10484 h 10492"/>
              <a:gd name="connsiteX8" fmla="*/ 9818 w 10472"/>
              <a:gd name="connsiteY8" fmla="*/ 10492 h 10492"/>
              <a:gd name="connsiteX0" fmla="*/ 9818 w 10472"/>
              <a:gd name="connsiteY0" fmla="*/ 10492 h 10492"/>
              <a:gd name="connsiteX1" fmla="*/ 10472 w 10472"/>
              <a:gd name="connsiteY1" fmla="*/ 9563 h 10492"/>
              <a:gd name="connsiteX2" fmla="*/ 10397 w 10472"/>
              <a:gd name="connsiteY2" fmla="*/ 907 h 10492"/>
              <a:gd name="connsiteX3" fmla="*/ 9701 w 10472"/>
              <a:gd name="connsiteY3" fmla="*/ 0 h 10492"/>
              <a:gd name="connsiteX4" fmla="*/ 632 w 10472"/>
              <a:gd name="connsiteY4" fmla="*/ 60 h 10492"/>
              <a:gd name="connsiteX5" fmla="*/ 0 w 10472"/>
              <a:gd name="connsiteY5" fmla="*/ 1029 h 10492"/>
              <a:gd name="connsiteX6" fmla="*/ 34 w 10472"/>
              <a:gd name="connsiteY6" fmla="*/ 9604 h 10492"/>
              <a:gd name="connsiteX7" fmla="*/ 679 w 10472"/>
              <a:gd name="connsiteY7" fmla="*/ 10484 h 10492"/>
              <a:gd name="connsiteX8" fmla="*/ 9818 w 10472"/>
              <a:gd name="connsiteY8" fmla="*/ 10492 h 10492"/>
              <a:gd name="connsiteX0" fmla="*/ 9818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18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87 w 10439"/>
              <a:gd name="connsiteY4" fmla="*/ 31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95 w 10439"/>
              <a:gd name="connsiteY4" fmla="*/ 2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439" h="10492">
                <a:moveTo>
                  <a:pt x="9851" y="10492"/>
                </a:moveTo>
                <a:cubicBezTo>
                  <a:pt x="9772" y="9895"/>
                  <a:pt x="10126" y="9428"/>
                  <a:pt x="10439" y="9531"/>
                </a:cubicBezTo>
                <a:cubicBezTo>
                  <a:pt x="10444" y="6732"/>
                  <a:pt x="10392" y="3690"/>
                  <a:pt x="10397" y="891"/>
                </a:cubicBezTo>
                <a:cubicBezTo>
                  <a:pt x="10076" y="887"/>
                  <a:pt x="9702" y="453"/>
                  <a:pt x="9701" y="0"/>
                </a:cubicBezTo>
                <a:lnTo>
                  <a:pt x="695" y="2"/>
                </a:lnTo>
                <a:cubicBezTo>
                  <a:pt x="702" y="501"/>
                  <a:pt x="529" y="1058"/>
                  <a:pt x="0" y="1029"/>
                </a:cubicBezTo>
                <a:cubicBezTo>
                  <a:pt x="11" y="3887"/>
                  <a:pt x="23" y="6746"/>
                  <a:pt x="34" y="9604"/>
                </a:cubicBezTo>
                <a:cubicBezTo>
                  <a:pt x="339" y="9463"/>
                  <a:pt x="751" y="9896"/>
                  <a:pt x="679" y="10484"/>
                </a:cubicBezTo>
                <a:lnTo>
                  <a:pt x="9851" y="10492"/>
                </a:lnTo>
                <a:close/>
              </a:path>
            </a:pathLst>
          </a:custGeom>
          <a:solidFill>
            <a:schemeClr val="accent5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6"/>
          <p:cNvSpPr>
            <a:spLocks/>
          </p:cNvSpPr>
          <p:nvPr/>
        </p:nvSpPr>
        <p:spPr bwMode="auto">
          <a:xfrm>
            <a:off x="339198" y="336432"/>
            <a:ext cx="8491766" cy="6153799"/>
          </a:xfrm>
          <a:custGeom>
            <a:avLst/>
            <a:gdLst/>
            <a:ahLst/>
            <a:cxnLst/>
            <a:rect l="l" t="t" r="r" b="b"/>
            <a:pathLst>
              <a:path w="11322355" h="6153799">
                <a:moveTo>
                  <a:pt x="763927" y="0"/>
                </a:moveTo>
                <a:lnTo>
                  <a:pt x="10479406" y="0"/>
                </a:lnTo>
                <a:cubicBezTo>
                  <a:pt x="10526144" y="265985"/>
                  <a:pt x="11033800" y="530729"/>
                  <a:pt x="11270829" y="549307"/>
                </a:cubicBezTo>
                <a:cubicBezTo>
                  <a:pt x="11279242" y="2224925"/>
                  <a:pt x="11313943" y="3891189"/>
                  <a:pt x="11322355" y="5566807"/>
                </a:cubicBezTo>
                <a:cubicBezTo>
                  <a:pt x="10954316" y="5548098"/>
                  <a:pt x="10606256" y="5874334"/>
                  <a:pt x="10656730" y="6153799"/>
                </a:cubicBezTo>
                <a:lnTo>
                  <a:pt x="778562" y="6129244"/>
                </a:lnTo>
                <a:cubicBezTo>
                  <a:pt x="761737" y="5887781"/>
                  <a:pt x="605058" y="5620595"/>
                  <a:pt x="17247" y="5584346"/>
                </a:cubicBezTo>
                <a:cubicBezTo>
                  <a:pt x="38277" y="4716720"/>
                  <a:pt x="-21660" y="1512817"/>
                  <a:pt x="8834" y="627651"/>
                </a:cubicBezTo>
                <a:cubicBezTo>
                  <a:pt x="504996" y="568288"/>
                  <a:pt x="716694" y="362929"/>
                  <a:pt x="76392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43300" y="1676400"/>
            <a:ext cx="4629150" cy="4572000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95759" y="1676400"/>
            <a:ext cx="2331720" cy="4572000"/>
          </a:xfrm>
        </p:spPr>
        <p:txBody>
          <a:bodyPr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32880894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274005" y="279947"/>
            <a:ext cx="8614580" cy="6279030"/>
          </a:xfrm>
          <a:custGeom>
            <a:avLst/>
            <a:gdLst>
              <a:gd name="T0" fmla="*/ 1021 w 1127"/>
              <a:gd name="T1" fmla="*/ 771 h 773"/>
              <a:gd name="T2" fmla="*/ 1020 w 1127"/>
              <a:gd name="T3" fmla="*/ 756 h 773"/>
              <a:gd name="T4" fmla="*/ 1109 w 1127"/>
              <a:gd name="T5" fmla="*/ 665 h 773"/>
              <a:gd name="T6" fmla="*/ 1127 w 1127"/>
              <a:gd name="T7" fmla="*/ 666 h 773"/>
              <a:gd name="T8" fmla="*/ 1117 w 1127"/>
              <a:gd name="T9" fmla="*/ 108 h 773"/>
              <a:gd name="T10" fmla="*/ 1101 w 1127"/>
              <a:gd name="T11" fmla="*/ 109 h 773"/>
              <a:gd name="T12" fmla="*/ 1006 w 1127"/>
              <a:gd name="T13" fmla="*/ 10 h 773"/>
              <a:gd name="T14" fmla="*/ 1006 w 1127"/>
              <a:gd name="T15" fmla="*/ 0 h 773"/>
              <a:gd name="T16" fmla="*/ 92 w 1127"/>
              <a:gd name="T17" fmla="*/ 3 h 773"/>
              <a:gd name="T18" fmla="*/ 95 w 1127"/>
              <a:gd name="T19" fmla="*/ 28 h 773"/>
              <a:gd name="T20" fmla="*/ 5 w 1127"/>
              <a:gd name="T21" fmla="*/ 119 h 773"/>
              <a:gd name="T22" fmla="*/ 0 w 1127"/>
              <a:gd name="T23" fmla="*/ 119 h 773"/>
              <a:gd name="T24" fmla="*/ 6 w 1127"/>
              <a:gd name="T25" fmla="*/ 675 h 773"/>
              <a:gd name="T26" fmla="*/ 24 w 1127"/>
              <a:gd name="T27" fmla="*/ 673 h 773"/>
              <a:gd name="T28" fmla="*/ 119 w 1127"/>
              <a:gd name="T29" fmla="*/ 765 h 773"/>
              <a:gd name="T30" fmla="*/ 119 w 1127"/>
              <a:gd name="T31" fmla="*/ 773 h 773"/>
              <a:gd name="T32" fmla="*/ 1021 w 1127"/>
              <a:gd name="T33" fmla="*/ 771 h 773"/>
              <a:gd name="connsiteX0" fmla="*/ 9133 w 10074"/>
              <a:gd name="connsiteY0" fmla="*/ 10050 h 10076"/>
              <a:gd name="connsiteX1" fmla="*/ 9125 w 10074"/>
              <a:gd name="connsiteY1" fmla="*/ 9856 h 10076"/>
              <a:gd name="connsiteX2" fmla="*/ 9914 w 10074"/>
              <a:gd name="connsiteY2" fmla="*/ 8679 h 10076"/>
              <a:gd name="connsiteX3" fmla="*/ 10074 w 10074"/>
              <a:gd name="connsiteY3" fmla="*/ 8692 h 10076"/>
              <a:gd name="connsiteX4" fmla="*/ 9985 w 10074"/>
              <a:gd name="connsiteY4" fmla="*/ 1473 h 10076"/>
              <a:gd name="connsiteX5" fmla="*/ 9843 w 10074"/>
              <a:gd name="connsiteY5" fmla="*/ 1486 h 10076"/>
              <a:gd name="connsiteX6" fmla="*/ 9000 w 10074"/>
              <a:gd name="connsiteY6" fmla="*/ 205 h 10076"/>
              <a:gd name="connsiteX7" fmla="*/ 9000 w 10074"/>
              <a:gd name="connsiteY7" fmla="*/ 76 h 10076"/>
              <a:gd name="connsiteX8" fmla="*/ 890 w 10074"/>
              <a:gd name="connsiteY8" fmla="*/ 115 h 10076"/>
              <a:gd name="connsiteX9" fmla="*/ 118 w 10074"/>
              <a:gd name="connsiteY9" fmla="*/ 1615 h 10076"/>
              <a:gd name="connsiteX10" fmla="*/ 74 w 10074"/>
              <a:gd name="connsiteY10" fmla="*/ 1615 h 10076"/>
              <a:gd name="connsiteX11" fmla="*/ 127 w 10074"/>
              <a:gd name="connsiteY11" fmla="*/ 8808 h 10076"/>
              <a:gd name="connsiteX12" fmla="*/ 287 w 10074"/>
              <a:gd name="connsiteY12" fmla="*/ 8782 h 10076"/>
              <a:gd name="connsiteX13" fmla="*/ 1130 w 10074"/>
              <a:gd name="connsiteY13" fmla="*/ 9973 h 10076"/>
              <a:gd name="connsiteX14" fmla="*/ 1130 w 10074"/>
              <a:gd name="connsiteY14" fmla="*/ 10076 h 10076"/>
              <a:gd name="connsiteX15" fmla="*/ 9133 w 10074"/>
              <a:gd name="connsiteY15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290 w 10077"/>
              <a:gd name="connsiteY11" fmla="*/ 8782 h 10076"/>
              <a:gd name="connsiteX12" fmla="*/ 1133 w 10077"/>
              <a:gd name="connsiteY12" fmla="*/ 9973 h 10076"/>
              <a:gd name="connsiteX13" fmla="*/ 1133 w 10077"/>
              <a:gd name="connsiteY13" fmla="*/ 10076 h 10076"/>
              <a:gd name="connsiteX14" fmla="*/ 9136 w 10077"/>
              <a:gd name="connsiteY14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1133 w 10077"/>
              <a:gd name="connsiteY11" fmla="*/ 9973 h 10076"/>
              <a:gd name="connsiteX12" fmla="*/ 1133 w 10077"/>
              <a:gd name="connsiteY12" fmla="*/ 10076 h 10076"/>
              <a:gd name="connsiteX13" fmla="*/ 9136 w 10077"/>
              <a:gd name="connsiteY13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1133 w 10077"/>
              <a:gd name="connsiteY11" fmla="*/ 10076 h 10076"/>
              <a:gd name="connsiteX12" fmla="*/ 9136 w 10077"/>
              <a:gd name="connsiteY12" fmla="*/ 10050 h 10076"/>
              <a:gd name="connsiteX0" fmla="*/ 9181 w 10122"/>
              <a:gd name="connsiteY0" fmla="*/ 10017 h 10043"/>
              <a:gd name="connsiteX1" fmla="*/ 9173 w 10122"/>
              <a:gd name="connsiteY1" fmla="*/ 9823 h 10043"/>
              <a:gd name="connsiteX2" fmla="*/ 9962 w 10122"/>
              <a:gd name="connsiteY2" fmla="*/ 8646 h 10043"/>
              <a:gd name="connsiteX3" fmla="*/ 10122 w 10122"/>
              <a:gd name="connsiteY3" fmla="*/ 8659 h 10043"/>
              <a:gd name="connsiteX4" fmla="*/ 10033 w 10122"/>
              <a:gd name="connsiteY4" fmla="*/ 1440 h 10043"/>
              <a:gd name="connsiteX5" fmla="*/ 9891 w 10122"/>
              <a:gd name="connsiteY5" fmla="*/ 1453 h 10043"/>
              <a:gd name="connsiteX6" fmla="*/ 9048 w 10122"/>
              <a:gd name="connsiteY6" fmla="*/ 172 h 10043"/>
              <a:gd name="connsiteX7" fmla="*/ 9048 w 10122"/>
              <a:gd name="connsiteY7" fmla="*/ 43 h 10043"/>
              <a:gd name="connsiteX8" fmla="*/ 938 w 10122"/>
              <a:gd name="connsiteY8" fmla="*/ 82 h 10043"/>
              <a:gd name="connsiteX9" fmla="*/ 87 w 10122"/>
              <a:gd name="connsiteY9" fmla="*/ 1121 h 10043"/>
              <a:gd name="connsiteX10" fmla="*/ 175 w 10122"/>
              <a:gd name="connsiteY10" fmla="*/ 8775 h 10043"/>
              <a:gd name="connsiteX11" fmla="*/ 1178 w 10122"/>
              <a:gd name="connsiteY11" fmla="*/ 10043 h 10043"/>
              <a:gd name="connsiteX12" fmla="*/ 9181 w 10122"/>
              <a:gd name="connsiteY12" fmla="*/ 10017 h 10043"/>
              <a:gd name="connsiteX0" fmla="*/ 9655 w 10596"/>
              <a:gd name="connsiteY0" fmla="*/ 10017 h 10043"/>
              <a:gd name="connsiteX1" fmla="*/ 9647 w 10596"/>
              <a:gd name="connsiteY1" fmla="*/ 9823 h 10043"/>
              <a:gd name="connsiteX2" fmla="*/ 10436 w 10596"/>
              <a:gd name="connsiteY2" fmla="*/ 8646 h 10043"/>
              <a:gd name="connsiteX3" fmla="*/ 10596 w 10596"/>
              <a:gd name="connsiteY3" fmla="*/ 8659 h 10043"/>
              <a:gd name="connsiteX4" fmla="*/ 10507 w 10596"/>
              <a:gd name="connsiteY4" fmla="*/ 1440 h 10043"/>
              <a:gd name="connsiteX5" fmla="*/ 10365 w 10596"/>
              <a:gd name="connsiteY5" fmla="*/ 1453 h 10043"/>
              <a:gd name="connsiteX6" fmla="*/ 9522 w 10596"/>
              <a:gd name="connsiteY6" fmla="*/ 172 h 10043"/>
              <a:gd name="connsiteX7" fmla="*/ 9522 w 10596"/>
              <a:gd name="connsiteY7" fmla="*/ 43 h 10043"/>
              <a:gd name="connsiteX8" fmla="*/ 1412 w 10596"/>
              <a:gd name="connsiteY8" fmla="*/ 82 h 10043"/>
              <a:gd name="connsiteX9" fmla="*/ 561 w 10596"/>
              <a:gd name="connsiteY9" fmla="*/ 1121 h 10043"/>
              <a:gd name="connsiteX10" fmla="*/ 649 w 10596"/>
              <a:gd name="connsiteY10" fmla="*/ 8775 h 10043"/>
              <a:gd name="connsiteX11" fmla="*/ 1652 w 10596"/>
              <a:gd name="connsiteY11" fmla="*/ 10043 h 10043"/>
              <a:gd name="connsiteX12" fmla="*/ 9655 w 10596"/>
              <a:gd name="connsiteY12" fmla="*/ 10017 h 10043"/>
              <a:gd name="connsiteX0" fmla="*/ 9655 w 10596"/>
              <a:gd name="connsiteY0" fmla="*/ 10017 h 10043"/>
              <a:gd name="connsiteX1" fmla="*/ 9647 w 10596"/>
              <a:gd name="connsiteY1" fmla="*/ 9823 h 10043"/>
              <a:gd name="connsiteX2" fmla="*/ 10436 w 10596"/>
              <a:gd name="connsiteY2" fmla="*/ 8646 h 10043"/>
              <a:gd name="connsiteX3" fmla="*/ 10596 w 10596"/>
              <a:gd name="connsiteY3" fmla="*/ 8659 h 10043"/>
              <a:gd name="connsiteX4" fmla="*/ 10507 w 10596"/>
              <a:gd name="connsiteY4" fmla="*/ 1440 h 10043"/>
              <a:gd name="connsiteX5" fmla="*/ 10365 w 10596"/>
              <a:gd name="connsiteY5" fmla="*/ 1453 h 10043"/>
              <a:gd name="connsiteX6" fmla="*/ 9522 w 10596"/>
              <a:gd name="connsiteY6" fmla="*/ 172 h 10043"/>
              <a:gd name="connsiteX7" fmla="*/ 9522 w 10596"/>
              <a:gd name="connsiteY7" fmla="*/ 43 h 10043"/>
              <a:gd name="connsiteX8" fmla="*/ 1412 w 10596"/>
              <a:gd name="connsiteY8" fmla="*/ 82 h 10043"/>
              <a:gd name="connsiteX9" fmla="*/ 561 w 10596"/>
              <a:gd name="connsiteY9" fmla="*/ 1121 h 10043"/>
              <a:gd name="connsiteX10" fmla="*/ 649 w 10596"/>
              <a:gd name="connsiteY10" fmla="*/ 8775 h 10043"/>
              <a:gd name="connsiteX11" fmla="*/ 1652 w 10596"/>
              <a:gd name="connsiteY11" fmla="*/ 10043 h 10043"/>
              <a:gd name="connsiteX12" fmla="*/ 9655 w 10596"/>
              <a:gd name="connsiteY12" fmla="*/ 10017 h 10043"/>
              <a:gd name="connsiteX0" fmla="*/ 9131 w 10072"/>
              <a:gd name="connsiteY0" fmla="*/ 10017 h 10043"/>
              <a:gd name="connsiteX1" fmla="*/ 9123 w 10072"/>
              <a:gd name="connsiteY1" fmla="*/ 9823 h 10043"/>
              <a:gd name="connsiteX2" fmla="*/ 9912 w 10072"/>
              <a:gd name="connsiteY2" fmla="*/ 8646 h 10043"/>
              <a:gd name="connsiteX3" fmla="*/ 10072 w 10072"/>
              <a:gd name="connsiteY3" fmla="*/ 8659 h 10043"/>
              <a:gd name="connsiteX4" fmla="*/ 9983 w 10072"/>
              <a:gd name="connsiteY4" fmla="*/ 1440 h 10043"/>
              <a:gd name="connsiteX5" fmla="*/ 9841 w 10072"/>
              <a:gd name="connsiteY5" fmla="*/ 1453 h 10043"/>
              <a:gd name="connsiteX6" fmla="*/ 8998 w 10072"/>
              <a:gd name="connsiteY6" fmla="*/ 172 h 10043"/>
              <a:gd name="connsiteX7" fmla="*/ 8998 w 10072"/>
              <a:gd name="connsiteY7" fmla="*/ 43 h 10043"/>
              <a:gd name="connsiteX8" fmla="*/ 888 w 10072"/>
              <a:gd name="connsiteY8" fmla="*/ 82 h 10043"/>
              <a:gd name="connsiteX9" fmla="*/ 37 w 10072"/>
              <a:gd name="connsiteY9" fmla="*/ 1121 h 10043"/>
              <a:gd name="connsiteX10" fmla="*/ 125 w 10072"/>
              <a:gd name="connsiteY10" fmla="*/ 8775 h 10043"/>
              <a:gd name="connsiteX11" fmla="*/ 1128 w 10072"/>
              <a:gd name="connsiteY11" fmla="*/ 10043 h 10043"/>
              <a:gd name="connsiteX12" fmla="*/ 9131 w 10072"/>
              <a:gd name="connsiteY12" fmla="*/ 10017 h 10043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888 w 10072"/>
              <a:gd name="connsiteY8" fmla="*/ 39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888 w 10072"/>
              <a:gd name="connsiteY8" fmla="*/ 39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381 w 10072"/>
              <a:gd name="connsiteY8" fmla="*/ 108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216 w 10157"/>
              <a:gd name="connsiteY0" fmla="*/ 9974 h 10000"/>
              <a:gd name="connsiteX1" fmla="*/ 9208 w 10157"/>
              <a:gd name="connsiteY1" fmla="*/ 9780 h 10000"/>
              <a:gd name="connsiteX2" fmla="*/ 9997 w 10157"/>
              <a:gd name="connsiteY2" fmla="*/ 8603 h 10000"/>
              <a:gd name="connsiteX3" fmla="*/ 10157 w 10157"/>
              <a:gd name="connsiteY3" fmla="*/ 8616 h 10000"/>
              <a:gd name="connsiteX4" fmla="*/ 10068 w 10157"/>
              <a:gd name="connsiteY4" fmla="*/ 1397 h 10000"/>
              <a:gd name="connsiteX5" fmla="*/ 9926 w 10157"/>
              <a:gd name="connsiteY5" fmla="*/ 1410 h 10000"/>
              <a:gd name="connsiteX6" fmla="*/ 9083 w 10157"/>
              <a:gd name="connsiteY6" fmla="*/ 129 h 10000"/>
              <a:gd name="connsiteX7" fmla="*/ 9083 w 10157"/>
              <a:gd name="connsiteY7" fmla="*/ 0 h 10000"/>
              <a:gd name="connsiteX8" fmla="*/ 466 w 10157"/>
              <a:gd name="connsiteY8" fmla="*/ 108 h 10000"/>
              <a:gd name="connsiteX9" fmla="*/ 11 w 10157"/>
              <a:gd name="connsiteY9" fmla="*/ 778 h 10000"/>
              <a:gd name="connsiteX10" fmla="*/ 210 w 10157"/>
              <a:gd name="connsiteY10" fmla="*/ 8732 h 10000"/>
              <a:gd name="connsiteX11" fmla="*/ 1213 w 10157"/>
              <a:gd name="connsiteY11" fmla="*/ 10000 h 10000"/>
              <a:gd name="connsiteX12" fmla="*/ 9216 w 10157"/>
              <a:gd name="connsiteY12" fmla="*/ 9974 h 10000"/>
              <a:gd name="connsiteX0" fmla="*/ 9216 w 10157"/>
              <a:gd name="connsiteY0" fmla="*/ 9974 h 10000"/>
              <a:gd name="connsiteX1" fmla="*/ 9208 w 10157"/>
              <a:gd name="connsiteY1" fmla="*/ 9780 h 10000"/>
              <a:gd name="connsiteX2" fmla="*/ 9997 w 10157"/>
              <a:gd name="connsiteY2" fmla="*/ 8603 h 10000"/>
              <a:gd name="connsiteX3" fmla="*/ 10157 w 10157"/>
              <a:gd name="connsiteY3" fmla="*/ 8616 h 10000"/>
              <a:gd name="connsiteX4" fmla="*/ 10068 w 10157"/>
              <a:gd name="connsiteY4" fmla="*/ 1397 h 10000"/>
              <a:gd name="connsiteX5" fmla="*/ 9926 w 10157"/>
              <a:gd name="connsiteY5" fmla="*/ 1410 h 10000"/>
              <a:gd name="connsiteX6" fmla="*/ 9083 w 10157"/>
              <a:gd name="connsiteY6" fmla="*/ 129 h 10000"/>
              <a:gd name="connsiteX7" fmla="*/ 9083 w 10157"/>
              <a:gd name="connsiteY7" fmla="*/ 0 h 10000"/>
              <a:gd name="connsiteX8" fmla="*/ 466 w 10157"/>
              <a:gd name="connsiteY8" fmla="*/ 108 h 10000"/>
              <a:gd name="connsiteX9" fmla="*/ 11 w 10157"/>
              <a:gd name="connsiteY9" fmla="*/ 778 h 10000"/>
              <a:gd name="connsiteX10" fmla="*/ 210 w 10157"/>
              <a:gd name="connsiteY10" fmla="*/ 8732 h 10000"/>
              <a:gd name="connsiteX11" fmla="*/ 1213 w 10157"/>
              <a:gd name="connsiteY11" fmla="*/ 10000 h 10000"/>
              <a:gd name="connsiteX12" fmla="*/ 9216 w 10157"/>
              <a:gd name="connsiteY12" fmla="*/ 9974 h 10000"/>
              <a:gd name="connsiteX0" fmla="*/ 9216 w 10157"/>
              <a:gd name="connsiteY0" fmla="*/ 9987 h 10013"/>
              <a:gd name="connsiteX1" fmla="*/ 9208 w 10157"/>
              <a:gd name="connsiteY1" fmla="*/ 9793 h 10013"/>
              <a:gd name="connsiteX2" fmla="*/ 9997 w 10157"/>
              <a:gd name="connsiteY2" fmla="*/ 8616 h 10013"/>
              <a:gd name="connsiteX3" fmla="*/ 10157 w 10157"/>
              <a:gd name="connsiteY3" fmla="*/ 8629 h 10013"/>
              <a:gd name="connsiteX4" fmla="*/ 10068 w 10157"/>
              <a:gd name="connsiteY4" fmla="*/ 1410 h 10013"/>
              <a:gd name="connsiteX5" fmla="*/ 9926 w 10157"/>
              <a:gd name="connsiteY5" fmla="*/ 1423 h 10013"/>
              <a:gd name="connsiteX6" fmla="*/ 9083 w 10157"/>
              <a:gd name="connsiteY6" fmla="*/ 142 h 10013"/>
              <a:gd name="connsiteX7" fmla="*/ 9083 w 10157"/>
              <a:gd name="connsiteY7" fmla="*/ 13 h 10013"/>
              <a:gd name="connsiteX8" fmla="*/ 466 w 10157"/>
              <a:gd name="connsiteY8" fmla="*/ 29 h 10013"/>
              <a:gd name="connsiteX9" fmla="*/ 11 w 10157"/>
              <a:gd name="connsiteY9" fmla="*/ 791 h 10013"/>
              <a:gd name="connsiteX10" fmla="*/ 210 w 10157"/>
              <a:gd name="connsiteY10" fmla="*/ 8745 h 10013"/>
              <a:gd name="connsiteX11" fmla="*/ 1213 w 10157"/>
              <a:gd name="connsiteY11" fmla="*/ 10013 h 10013"/>
              <a:gd name="connsiteX12" fmla="*/ 9216 w 10157"/>
              <a:gd name="connsiteY12" fmla="*/ 9987 h 10013"/>
              <a:gd name="connsiteX0" fmla="*/ 9164 w 10105"/>
              <a:gd name="connsiteY0" fmla="*/ 9987 h 10013"/>
              <a:gd name="connsiteX1" fmla="*/ 9156 w 10105"/>
              <a:gd name="connsiteY1" fmla="*/ 9793 h 10013"/>
              <a:gd name="connsiteX2" fmla="*/ 9945 w 10105"/>
              <a:gd name="connsiteY2" fmla="*/ 8616 h 10013"/>
              <a:gd name="connsiteX3" fmla="*/ 10105 w 10105"/>
              <a:gd name="connsiteY3" fmla="*/ 8629 h 10013"/>
              <a:gd name="connsiteX4" fmla="*/ 10016 w 10105"/>
              <a:gd name="connsiteY4" fmla="*/ 1410 h 10013"/>
              <a:gd name="connsiteX5" fmla="*/ 9874 w 10105"/>
              <a:gd name="connsiteY5" fmla="*/ 1423 h 10013"/>
              <a:gd name="connsiteX6" fmla="*/ 9031 w 10105"/>
              <a:gd name="connsiteY6" fmla="*/ 142 h 10013"/>
              <a:gd name="connsiteX7" fmla="*/ 9031 w 10105"/>
              <a:gd name="connsiteY7" fmla="*/ 13 h 10013"/>
              <a:gd name="connsiteX8" fmla="*/ 414 w 10105"/>
              <a:gd name="connsiteY8" fmla="*/ 29 h 10013"/>
              <a:gd name="connsiteX9" fmla="*/ 22 w 10105"/>
              <a:gd name="connsiteY9" fmla="*/ 629 h 10013"/>
              <a:gd name="connsiteX10" fmla="*/ 158 w 10105"/>
              <a:gd name="connsiteY10" fmla="*/ 8745 h 10013"/>
              <a:gd name="connsiteX11" fmla="*/ 1161 w 10105"/>
              <a:gd name="connsiteY11" fmla="*/ 10013 h 10013"/>
              <a:gd name="connsiteX12" fmla="*/ 9164 w 10105"/>
              <a:gd name="connsiteY12" fmla="*/ 9987 h 10013"/>
              <a:gd name="connsiteX0" fmla="*/ 9164 w 10105"/>
              <a:gd name="connsiteY0" fmla="*/ 9987 h 10013"/>
              <a:gd name="connsiteX1" fmla="*/ 9156 w 10105"/>
              <a:gd name="connsiteY1" fmla="*/ 9793 h 10013"/>
              <a:gd name="connsiteX2" fmla="*/ 9945 w 10105"/>
              <a:gd name="connsiteY2" fmla="*/ 8616 h 10013"/>
              <a:gd name="connsiteX3" fmla="*/ 10105 w 10105"/>
              <a:gd name="connsiteY3" fmla="*/ 8629 h 10013"/>
              <a:gd name="connsiteX4" fmla="*/ 10016 w 10105"/>
              <a:gd name="connsiteY4" fmla="*/ 1410 h 10013"/>
              <a:gd name="connsiteX5" fmla="*/ 9874 w 10105"/>
              <a:gd name="connsiteY5" fmla="*/ 1423 h 10013"/>
              <a:gd name="connsiteX6" fmla="*/ 9031 w 10105"/>
              <a:gd name="connsiteY6" fmla="*/ 142 h 10013"/>
              <a:gd name="connsiteX7" fmla="*/ 9031 w 10105"/>
              <a:gd name="connsiteY7" fmla="*/ 13 h 10013"/>
              <a:gd name="connsiteX8" fmla="*/ 414 w 10105"/>
              <a:gd name="connsiteY8" fmla="*/ 29 h 10013"/>
              <a:gd name="connsiteX9" fmla="*/ 22 w 10105"/>
              <a:gd name="connsiteY9" fmla="*/ 629 h 10013"/>
              <a:gd name="connsiteX10" fmla="*/ 158 w 10105"/>
              <a:gd name="connsiteY10" fmla="*/ 8745 h 10013"/>
              <a:gd name="connsiteX11" fmla="*/ 1161 w 10105"/>
              <a:gd name="connsiteY11" fmla="*/ 10013 h 10013"/>
              <a:gd name="connsiteX12" fmla="*/ 9164 w 10105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243 w 10184"/>
              <a:gd name="connsiteY0" fmla="*/ 9987 h 10134"/>
              <a:gd name="connsiteX1" fmla="*/ 9235 w 10184"/>
              <a:gd name="connsiteY1" fmla="*/ 9793 h 10134"/>
              <a:gd name="connsiteX2" fmla="*/ 10024 w 10184"/>
              <a:gd name="connsiteY2" fmla="*/ 8616 h 10134"/>
              <a:gd name="connsiteX3" fmla="*/ 10184 w 10184"/>
              <a:gd name="connsiteY3" fmla="*/ 8629 h 10134"/>
              <a:gd name="connsiteX4" fmla="*/ 10095 w 10184"/>
              <a:gd name="connsiteY4" fmla="*/ 1410 h 10134"/>
              <a:gd name="connsiteX5" fmla="*/ 9953 w 10184"/>
              <a:gd name="connsiteY5" fmla="*/ 1423 h 10134"/>
              <a:gd name="connsiteX6" fmla="*/ 9110 w 10184"/>
              <a:gd name="connsiteY6" fmla="*/ 142 h 10134"/>
              <a:gd name="connsiteX7" fmla="*/ 9110 w 10184"/>
              <a:gd name="connsiteY7" fmla="*/ 13 h 10134"/>
              <a:gd name="connsiteX8" fmla="*/ 613 w 10184"/>
              <a:gd name="connsiteY8" fmla="*/ 29 h 10134"/>
              <a:gd name="connsiteX9" fmla="*/ 92 w 10184"/>
              <a:gd name="connsiteY9" fmla="*/ 803 h 10134"/>
              <a:gd name="connsiteX10" fmla="*/ 93 w 10184"/>
              <a:gd name="connsiteY10" fmla="*/ 9253 h 10134"/>
              <a:gd name="connsiteX11" fmla="*/ 1240 w 10184"/>
              <a:gd name="connsiteY11" fmla="*/ 10013 h 10134"/>
              <a:gd name="connsiteX12" fmla="*/ 9243 w 10184"/>
              <a:gd name="connsiteY12" fmla="*/ 9987 h 10134"/>
              <a:gd name="connsiteX0" fmla="*/ 9243 w 10184"/>
              <a:gd name="connsiteY0" fmla="*/ 9987 h 10134"/>
              <a:gd name="connsiteX1" fmla="*/ 9235 w 10184"/>
              <a:gd name="connsiteY1" fmla="*/ 9793 h 10134"/>
              <a:gd name="connsiteX2" fmla="*/ 10024 w 10184"/>
              <a:gd name="connsiteY2" fmla="*/ 8616 h 10134"/>
              <a:gd name="connsiteX3" fmla="*/ 10184 w 10184"/>
              <a:gd name="connsiteY3" fmla="*/ 8629 h 10134"/>
              <a:gd name="connsiteX4" fmla="*/ 10095 w 10184"/>
              <a:gd name="connsiteY4" fmla="*/ 1410 h 10134"/>
              <a:gd name="connsiteX5" fmla="*/ 9953 w 10184"/>
              <a:gd name="connsiteY5" fmla="*/ 1423 h 10134"/>
              <a:gd name="connsiteX6" fmla="*/ 9110 w 10184"/>
              <a:gd name="connsiteY6" fmla="*/ 142 h 10134"/>
              <a:gd name="connsiteX7" fmla="*/ 9110 w 10184"/>
              <a:gd name="connsiteY7" fmla="*/ 13 h 10134"/>
              <a:gd name="connsiteX8" fmla="*/ 613 w 10184"/>
              <a:gd name="connsiteY8" fmla="*/ 29 h 10134"/>
              <a:gd name="connsiteX9" fmla="*/ 92 w 10184"/>
              <a:gd name="connsiteY9" fmla="*/ 803 h 10134"/>
              <a:gd name="connsiteX10" fmla="*/ 93 w 10184"/>
              <a:gd name="connsiteY10" fmla="*/ 9253 h 10134"/>
              <a:gd name="connsiteX11" fmla="*/ 1240 w 10184"/>
              <a:gd name="connsiteY11" fmla="*/ 10013 h 10134"/>
              <a:gd name="connsiteX12" fmla="*/ 9243 w 10184"/>
              <a:gd name="connsiteY12" fmla="*/ 9987 h 10134"/>
              <a:gd name="connsiteX0" fmla="*/ 9243 w 10184"/>
              <a:gd name="connsiteY0" fmla="*/ 9987 h 10013"/>
              <a:gd name="connsiteX1" fmla="*/ 9235 w 10184"/>
              <a:gd name="connsiteY1" fmla="*/ 9793 h 10013"/>
              <a:gd name="connsiteX2" fmla="*/ 10024 w 10184"/>
              <a:gd name="connsiteY2" fmla="*/ 8616 h 10013"/>
              <a:gd name="connsiteX3" fmla="*/ 10184 w 10184"/>
              <a:gd name="connsiteY3" fmla="*/ 8629 h 10013"/>
              <a:gd name="connsiteX4" fmla="*/ 10095 w 10184"/>
              <a:gd name="connsiteY4" fmla="*/ 1410 h 10013"/>
              <a:gd name="connsiteX5" fmla="*/ 9953 w 10184"/>
              <a:gd name="connsiteY5" fmla="*/ 1423 h 10013"/>
              <a:gd name="connsiteX6" fmla="*/ 9110 w 10184"/>
              <a:gd name="connsiteY6" fmla="*/ 142 h 10013"/>
              <a:gd name="connsiteX7" fmla="*/ 9110 w 10184"/>
              <a:gd name="connsiteY7" fmla="*/ 13 h 10013"/>
              <a:gd name="connsiteX8" fmla="*/ 613 w 10184"/>
              <a:gd name="connsiteY8" fmla="*/ 29 h 10013"/>
              <a:gd name="connsiteX9" fmla="*/ 92 w 10184"/>
              <a:gd name="connsiteY9" fmla="*/ 803 h 10013"/>
              <a:gd name="connsiteX10" fmla="*/ 93 w 10184"/>
              <a:gd name="connsiteY10" fmla="*/ 9253 h 10013"/>
              <a:gd name="connsiteX11" fmla="*/ 1240 w 10184"/>
              <a:gd name="connsiteY11" fmla="*/ 10013 h 10013"/>
              <a:gd name="connsiteX12" fmla="*/ 9243 w 10184"/>
              <a:gd name="connsiteY12" fmla="*/ 9987 h 10013"/>
              <a:gd name="connsiteX0" fmla="*/ 9355 w 10296"/>
              <a:gd name="connsiteY0" fmla="*/ 9987 h 10079"/>
              <a:gd name="connsiteX1" fmla="*/ 9347 w 10296"/>
              <a:gd name="connsiteY1" fmla="*/ 9793 h 10079"/>
              <a:gd name="connsiteX2" fmla="*/ 10136 w 10296"/>
              <a:gd name="connsiteY2" fmla="*/ 8616 h 10079"/>
              <a:gd name="connsiteX3" fmla="*/ 10296 w 10296"/>
              <a:gd name="connsiteY3" fmla="*/ 8629 h 10079"/>
              <a:gd name="connsiteX4" fmla="*/ 10207 w 10296"/>
              <a:gd name="connsiteY4" fmla="*/ 1410 h 10079"/>
              <a:gd name="connsiteX5" fmla="*/ 10065 w 10296"/>
              <a:gd name="connsiteY5" fmla="*/ 1423 h 10079"/>
              <a:gd name="connsiteX6" fmla="*/ 9222 w 10296"/>
              <a:gd name="connsiteY6" fmla="*/ 142 h 10079"/>
              <a:gd name="connsiteX7" fmla="*/ 9222 w 10296"/>
              <a:gd name="connsiteY7" fmla="*/ 13 h 10079"/>
              <a:gd name="connsiteX8" fmla="*/ 725 w 10296"/>
              <a:gd name="connsiteY8" fmla="*/ 29 h 10079"/>
              <a:gd name="connsiteX9" fmla="*/ 204 w 10296"/>
              <a:gd name="connsiteY9" fmla="*/ 803 h 10079"/>
              <a:gd name="connsiteX10" fmla="*/ 205 w 10296"/>
              <a:gd name="connsiteY10" fmla="*/ 9253 h 10079"/>
              <a:gd name="connsiteX11" fmla="*/ 760 w 10296"/>
              <a:gd name="connsiteY11" fmla="*/ 10079 h 10079"/>
              <a:gd name="connsiteX12" fmla="*/ 9355 w 10296"/>
              <a:gd name="connsiteY12" fmla="*/ 9987 h 10079"/>
              <a:gd name="connsiteX0" fmla="*/ 9361 w 10302"/>
              <a:gd name="connsiteY0" fmla="*/ 9987 h 10079"/>
              <a:gd name="connsiteX1" fmla="*/ 9353 w 10302"/>
              <a:gd name="connsiteY1" fmla="*/ 9793 h 10079"/>
              <a:gd name="connsiteX2" fmla="*/ 10142 w 10302"/>
              <a:gd name="connsiteY2" fmla="*/ 8616 h 10079"/>
              <a:gd name="connsiteX3" fmla="*/ 10302 w 10302"/>
              <a:gd name="connsiteY3" fmla="*/ 8629 h 10079"/>
              <a:gd name="connsiteX4" fmla="*/ 10213 w 10302"/>
              <a:gd name="connsiteY4" fmla="*/ 1410 h 10079"/>
              <a:gd name="connsiteX5" fmla="*/ 10071 w 10302"/>
              <a:gd name="connsiteY5" fmla="*/ 1423 h 10079"/>
              <a:gd name="connsiteX6" fmla="*/ 9228 w 10302"/>
              <a:gd name="connsiteY6" fmla="*/ 142 h 10079"/>
              <a:gd name="connsiteX7" fmla="*/ 9228 w 10302"/>
              <a:gd name="connsiteY7" fmla="*/ 13 h 10079"/>
              <a:gd name="connsiteX8" fmla="*/ 731 w 10302"/>
              <a:gd name="connsiteY8" fmla="*/ 29 h 10079"/>
              <a:gd name="connsiteX9" fmla="*/ 210 w 10302"/>
              <a:gd name="connsiteY9" fmla="*/ 803 h 10079"/>
              <a:gd name="connsiteX10" fmla="*/ 211 w 10302"/>
              <a:gd name="connsiteY10" fmla="*/ 9253 h 10079"/>
              <a:gd name="connsiteX11" fmla="*/ 766 w 10302"/>
              <a:gd name="connsiteY11" fmla="*/ 10079 h 10079"/>
              <a:gd name="connsiteX12" fmla="*/ 9361 w 10302"/>
              <a:gd name="connsiteY12" fmla="*/ 9987 h 10079"/>
              <a:gd name="connsiteX0" fmla="*/ 9361 w 10302"/>
              <a:gd name="connsiteY0" fmla="*/ 9987 h 10079"/>
              <a:gd name="connsiteX1" fmla="*/ 9353 w 10302"/>
              <a:gd name="connsiteY1" fmla="*/ 9793 h 10079"/>
              <a:gd name="connsiteX2" fmla="*/ 10142 w 10302"/>
              <a:gd name="connsiteY2" fmla="*/ 8616 h 10079"/>
              <a:gd name="connsiteX3" fmla="*/ 10302 w 10302"/>
              <a:gd name="connsiteY3" fmla="*/ 8629 h 10079"/>
              <a:gd name="connsiteX4" fmla="*/ 10213 w 10302"/>
              <a:gd name="connsiteY4" fmla="*/ 1410 h 10079"/>
              <a:gd name="connsiteX5" fmla="*/ 10071 w 10302"/>
              <a:gd name="connsiteY5" fmla="*/ 1423 h 10079"/>
              <a:gd name="connsiteX6" fmla="*/ 9228 w 10302"/>
              <a:gd name="connsiteY6" fmla="*/ 142 h 10079"/>
              <a:gd name="connsiteX7" fmla="*/ 9228 w 10302"/>
              <a:gd name="connsiteY7" fmla="*/ 13 h 10079"/>
              <a:gd name="connsiteX8" fmla="*/ 731 w 10302"/>
              <a:gd name="connsiteY8" fmla="*/ 29 h 10079"/>
              <a:gd name="connsiteX9" fmla="*/ 210 w 10302"/>
              <a:gd name="connsiteY9" fmla="*/ 803 h 10079"/>
              <a:gd name="connsiteX10" fmla="*/ 211 w 10302"/>
              <a:gd name="connsiteY10" fmla="*/ 9253 h 10079"/>
              <a:gd name="connsiteX11" fmla="*/ 766 w 10302"/>
              <a:gd name="connsiteY11" fmla="*/ 10079 h 10079"/>
              <a:gd name="connsiteX12" fmla="*/ 9361 w 10302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1 w 10182"/>
              <a:gd name="connsiteY0" fmla="*/ 9987 h 10079"/>
              <a:gd name="connsiteX1" fmla="*/ 9233 w 10182"/>
              <a:gd name="connsiteY1" fmla="*/ 9793 h 10079"/>
              <a:gd name="connsiteX2" fmla="*/ 10022 w 10182"/>
              <a:gd name="connsiteY2" fmla="*/ 8616 h 10079"/>
              <a:gd name="connsiteX3" fmla="*/ 10182 w 10182"/>
              <a:gd name="connsiteY3" fmla="*/ 8629 h 10079"/>
              <a:gd name="connsiteX4" fmla="*/ 10093 w 10182"/>
              <a:gd name="connsiteY4" fmla="*/ 1410 h 10079"/>
              <a:gd name="connsiteX5" fmla="*/ 9951 w 10182"/>
              <a:gd name="connsiteY5" fmla="*/ 1423 h 10079"/>
              <a:gd name="connsiteX6" fmla="*/ 9108 w 10182"/>
              <a:gd name="connsiteY6" fmla="*/ 142 h 10079"/>
              <a:gd name="connsiteX7" fmla="*/ 9108 w 10182"/>
              <a:gd name="connsiteY7" fmla="*/ 13 h 10079"/>
              <a:gd name="connsiteX8" fmla="*/ 611 w 10182"/>
              <a:gd name="connsiteY8" fmla="*/ 29 h 10079"/>
              <a:gd name="connsiteX9" fmla="*/ 90 w 10182"/>
              <a:gd name="connsiteY9" fmla="*/ 803 h 10079"/>
              <a:gd name="connsiteX10" fmla="*/ 95 w 10182"/>
              <a:gd name="connsiteY10" fmla="*/ 9281 h 10079"/>
              <a:gd name="connsiteX11" fmla="*/ 646 w 10182"/>
              <a:gd name="connsiteY11" fmla="*/ 10079 h 10079"/>
              <a:gd name="connsiteX12" fmla="*/ 9241 w 10182"/>
              <a:gd name="connsiteY12" fmla="*/ 9987 h 10079"/>
              <a:gd name="connsiteX0" fmla="*/ 9241 w 10182"/>
              <a:gd name="connsiteY0" fmla="*/ 9987 h 10079"/>
              <a:gd name="connsiteX1" fmla="*/ 9233 w 10182"/>
              <a:gd name="connsiteY1" fmla="*/ 9793 h 10079"/>
              <a:gd name="connsiteX2" fmla="*/ 10022 w 10182"/>
              <a:gd name="connsiteY2" fmla="*/ 8616 h 10079"/>
              <a:gd name="connsiteX3" fmla="*/ 10182 w 10182"/>
              <a:gd name="connsiteY3" fmla="*/ 8629 h 10079"/>
              <a:gd name="connsiteX4" fmla="*/ 10093 w 10182"/>
              <a:gd name="connsiteY4" fmla="*/ 1410 h 10079"/>
              <a:gd name="connsiteX5" fmla="*/ 9951 w 10182"/>
              <a:gd name="connsiteY5" fmla="*/ 1423 h 10079"/>
              <a:gd name="connsiteX6" fmla="*/ 9108 w 10182"/>
              <a:gd name="connsiteY6" fmla="*/ 142 h 10079"/>
              <a:gd name="connsiteX7" fmla="*/ 9108 w 10182"/>
              <a:gd name="connsiteY7" fmla="*/ 13 h 10079"/>
              <a:gd name="connsiteX8" fmla="*/ 611 w 10182"/>
              <a:gd name="connsiteY8" fmla="*/ 29 h 10079"/>
              <a:gd name="connsiteX9" fmla="*/ 90 w 10182"/>
              <a:gd name="connsiteY9" fmla="*/ 803 h 10079"/>
              <a:gd name="connsiteX10" fmla="*/ 95 w 10182"/>
              <a:gd name="connsiteY10" fmla="*/ 9281 h 10079"/>
              <a:gd name="connsiteX11" fmla="*/ 646 w 10182"/>
              <a:gd name="connsiteY11" fmla="*/ 10079 h 10079"/>
              <a:gd name="connsiteX12" fmla="*/ 9241 w 10182"/>
              <a:gd name="connsiteY12" fmla="*/ 9987 h 10079"/>
              <a:gd name="connsiteX0" fmla="*/ 9243 w 10184"/>
              <a:gd name="connsiteY0" fmla="*/ 9987 h 10079"/>
              <a:gd name="connsiteX1" fmla="*/ 9235 w 10184"/>
              <a:gd name="connsiteY1" fmla="*/ 9793 h 10079"/>
              <a:gd name="connsiteX2" fmla="*/ 10024 w 10184"/>
              <a:gd name="connsiteY2" fmla="*/ 8616 h 10079"/>
              <a:gd name="connsiteX3" fmla="*/ 10184 w 10184"/>
              <a:gd name="connsiteY3" fmla="*/ 8629 h 10079"/>
              <a:gd name="connsiteX4" fmla="*/ 10095 w 10184"/>
              <a:gd name="connsiteY4" fmla="*/ 1410 h 10079"/>
              <a:gd name="connsiteX5" fmla="*/ 9953 w 10184"/>
              <a:gd name="connsiteY5" fmla="*/ 1423 h 10079"/>
              <a:gd name="connsiteX6" fmla="*/ 9110 w 10184"/>
              <a:gd name="connsiteY6" fmla="*/ 142 h 10079"/>
              <a:gd name="connsiteX7" fmla="*/ 9110 w 10184"/>
              <a:gd name="connsiteY7" fmla="*/ 13 h 10079"/>
              <a:gd name="connsiteX8" fmla="*/ 613 w 10184"/>
              <a:gd name="connsiteY8" fmla="*/ 29 h 10079"/>
              <a:gd name="connsiteX9" fmla="*/ 92 w 10184"/>
              <a:gd name="connsiteY9" fmla="*/ 803 h 10079"/>
              <a:gd name="connsiteX10" fmla="*/ 93 w 10184"/>
              <a:gd name="connsiteY10" fmla="*/ 9281 h 10079"/>
              <a:gd name="connsiteX11" fmla="*/ 648 w 10184"/>
              <a:gd name="connsiteY11" fmla="*/ 10079 h 10079"/>
              <a:gd name="connsiteX12" fmla="*/ 9243 w 10184"/>
              <a:gd name="connsiteY12" fmla="*/ 9987 h 10079"/>
              <a:gd name="connsiteX0" fmla="*/ 9243 w 10184"/>
              <a:gd name="connsiteY0" fmla="*/ 9987 h 10079"/>
              <a:gd name="connsiteX1" fmla="*/ 9235 w 10184"/>
              <a:gd name="connsiteY1" fmla="*/ 9793 h 10079"/>
              <a:gd name="connsiteX2" fmla="*/ 10024 w 10184"/>
              <a:gd name="connsiteY2" fmla="*/ 8616 h 10079"/>
              <a:gd name="connsiteX3" fmla="*/ 10184 w 10184"/>
              <a:gd name="connsiteY3" fmla="*/ 8629 h 10079"/>
              <a:gd name="connsiteX4" fmla="*/ 10095 w 10184"/>
              <a:gd name="connsiteY4" fmla="*/ 1410 h 10079"/>
              <a:gd name="connsiteX5" fmla="*/ 9953 w 10184"/>
              <a:gd name="connsiteY5" fmla="*/ 1423 h 10079"/>
              <a:gd name="connsiteX6" fmla="*/ 9110 w 10184"/>
              <a:gd name="connsiteY6" fmla="*/ 142 h 10079"/>
              <a:gd name="connsiteX7" fmla="*/ 9110 w 10184"/>
              <a:gd name="connsiteY7" fmla="*/ 13 h 10079"/>
              <a:gd name="connsiteX8" fmla="*/ 613 w 10184"/>
              <a:gd name="connsiteY8" fmla="*/ 29 h 10079"/>
              <a:gd name="connsiteX9" fmla="*/ 92 w 10184"/>
              <a:gd name="connsiteY9" fmla="*/ 803 h 10079"/>
              <a:gd name="connsiteX10" fmla="*/ 93 w 10184"/>
              <a:gd name="connsiteY10" fmla="*/ 9281 h 10079"/>
              <a:gd name="connsiteX11" fmla="*/ 648 w 10184"/>
              <a:gd name="connsiteY11" fmla="*/ 10079 h 10079"/>
              <a:gd name="connsiteX12" fmla="*/ 9243 w 10184"/>
              <a:gd name="connsiteY12" fmla="*/ 9987 h 10079"/>
              <a:gd name="connsiteX0" fmla="*/ 9151 w 10092"/>
              <a:gd name="connsiteY0" fmla="*/ 9987 h 10079"/>
              <a:gd name="connsiteX1" fmla="*/ 9143 w 10092"/>
              <a:gd name="connsiteY1" fmla="*/ 9793 h 10079"/>
              <a:gd name="connsiteX2" fmla="*/ 9932 w 10092"/>
              <a:gd name="connsiteY2" fmla="*/ 8616 h 10079"/>
              <a:gd name="connsiteX3" fmla="*/ 10092 w 10092"/>
              <a:gd name="connsiteY3" fmla="*/ 8629 h 10079"/>
              <a:gd name="connsiteX4" fmla="*/ 10003 w 10092"/>
              <a:gd name="connsiteY4" fmla="*/ 1410 h 10079"/>
              <a:gd name="connsiteX5" fmla="*/ 9861 w 10092"/>
              <a:gd name="connsiteY5" fmla="*/ 1423 h 10079"/>
              <a:gd name="connsiteX6" fmla="*/ 9018 w 10092"/>
              <a:gd name="connsiteY6" fmla="*/ 142 h 10079"/>
              <a:gd name="connsiteX7" fmla="*/ 9018 w 10092"/>
              <a:gd name="connsiteY7" fmla="*/ 13 h 10079"/>
              <a:gd name="connsiteX8" fmla="*/ 521 w 10092"/>
              <a:gd name="connsiteY8" fmla="*/ 29 h 10079"/>
              <a:gd name="connsiteX9" fmla="*/ 0 w 10092"/>
              <a:gd name="connsiteY9" fmla="*/ 803 h 10079"/>
              <a:gd name="connsiteX10" fmla="*/ 1 w 10092"/>
              <a:gd name="connsiteY10" fmla="*/ 9281 h 10079"/>
              <a:gd name="connsiteX11" fmla="*/ 556 w 10092"/>
              <a:gd name="connsiteY11" fmla="*/ 10079 h 10079"/>
              <a:gd name="connsiteX12" fmla="*/ 9151 w 10092"/>
              <a:gd name="connsiteY12" fmla="*/ 9987 h 10079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9861 w 10092"/>
              <a:gd name="connsiteY4" fmla="*/ 1517 h 10173"/>
              <a:gd name="connsiteX5" fmla="*/ 9018 w 10092"/>
              <a:gd name="connsiteY5" fmla="*/ 107 h 10173"/>
              <a:gd name="connsiteX6" fmla="*/ 521 w 10092"/>
              <a:gd name="connsiteY6" fmla="*/ 123 h 10173"/>
              <a:gd name="connsiteX7" fmla="*/ 0 w 10092"/>
              <a:gd name="connsiteY7" fmla="*/ 897 h 10173"/>
              <a:gd name="connsiteX8" fmla="*/ 1 w 10092"/>
              <a:gd name="connsiteY8" fmla="*/ 9375 h 10173"/>
              <a:gd name="connsiteX9" fmla="*/ 556 w 10092"/>
              <a:gd name="connsiteY9" fmla="*/ 10173 h 10173"/>
              <a:gd name="connsiteX10" fmla="*/ 9151 w 10092"/>
              <a:gd name="connsiteY10" fmla="*/ 10081 h 10173"/>
              <a:gd name="connsiteX0" fmla="*/ 9151 w 10273"/>
              <a:gd name="connsiteY0" fmla="*/ 10062 h 10154"/>
              <a:gd name="connsiteX1" fmla="*/ 9143 w 10273"/>
              <a:gd name="connsiteY1" fmla="*/ 9868 h 10154"/>
              <a:gd name="connsiteX2" fmla="*/ 9932 w 10273"/>
              <a:gd name="connsiteY2" fmla="*/ 8691 h 10154"/>
              <a:gd name="connsiteX3" fmla="*/ 10092 w 10273"/>
              <a:gd name="connsiteY3" fmla="*/ 8704 h 10154"/>
              <a:gd name="connsiteX4" fmla="*/ 9861 w 10273"/>
              <a:gd name="connsiteY4" fmla="*/ 1498 h 10154"/>
              <a:gd name="connsiteX5" fmla="*/ 9532 w 10273"/>
              <a:gd name="connsiteY5" fmla="*/ 116 h 10154"/>
              <a:gd name="connsiteX6" fmla="*/ 521 w 10273"/>
              <a:gd name="connsiteY6" fmla="*/ 104 h 10154"/>
              <a:gd name="connsiteX7" fmla="*/ 0 w 10273"/>
              <a:gd name="connsiteY7" fmla="*/ 878 h 10154"/>
              <a:gd name="connsiteX8" fmla="*/ 1 w 10273"/>
              <a:gd name="connsiteY8" fmla="*/ 9356 h 10154"/>
              <a:gd name="connsiteX9" fmla="*/ 556 w 10273"/>
              <a:gd name="connsiteY9" fmla="*/ 10154 h 10154"/>
              <a:gd name="connsiteX10" fmla="*/ 9151 w 10273"/>
              <a:gd name="connsiteY10" fmla="*/ 10062 h 10154"/>
              <a:gd name="connsiteX0" fmla="*/ 9151 w 10092"/>
              <a:gd name="connsiteY0" fmla="*/ 10062 h 10154"/>
              <a:gd name="connsiteX1" fmla="*/ 9143 w 10092"/>
              <a:gd name="connsiteY1" fmla="*/ 9868 h 10154"/>
              <a:gd name="connsiteX2" fmla="*/ 9932 w 10092"/>
              <a:gd name="connsiteY2" fmla="*/ 8691 h 10154"/>
              <a:gd name="connsiteX3" fmla="*/ 10092 w 10092"/>
              <a:gd name="connsiteY3" fmla="*/ 8704 h 10154"/>
              <a:gd name="connsiteX4" fmla="*/ 9861 w 10092"/>
              <a:gd name="connsiteY4" fmla="*/ 1498 h 10154"/>
              <a:gd name="connsiteX5" fmla="*/ 9532 w 10092"/>
              <a:gd name="connsiteY5" fmla="*/ 116 h 10154"/>
              <a:gd name="connsiteX6" fmla="*/ 521 w 10092"/>
              <a:gd name="connsiteY6" fmla="*/ 104 h 10154"/>
              <a:gd name="connsiteX7" fmla="*/ 0 w 10092"/>
              <a:gd name="connsiteY7" fmla="*/ 878 h 10154"/>
              <a:gd name="connsiteX8" fmla="*/ 1 w 10092"/>
              <a:gd name="connsiteY8" fmla="*/ 9356 h 10154"/>
              <a:gd name="connsiteX9" fmla="*/ 556 w 10092"/>
              <a:gd name="connsiteY9" fmla="*/ 10154 h 10154"/>
              <a:gd name="connsiteX10" fmla="*/ 9151 w 10092"/>
              <a:gd name="connsiteY10" fmla="*/ 10062 h 10154"/>
              <a:gd name="connsiteX0" fmla="*/ 9151 w 10127"/>
              <a:gd name="connsiteY0" fmla="*/ 10052 h 10144"/>
              <a:gd name="connsiteX1" fmla="*/ 9143 w 10127"/>
              <a:gd name="connsiteY1" fmla="*/ 9858 h 10144"/>
              <a:gd name="connsiteX2" fmla="*/ 9932 w 10127"/>
              <a:gd name="connsiteY2" fmla="*/ 8681 h 10144"/>
              <a:gd name="connsiteX3" fmla="*/ 10092 w 10127"/>
              <a:gd name="connsiteY3" fmla="*/ 8694 h 10144"/>
              <a:gd name="connsiteX4" fmla="*/ 9861 w 10127"/>
              <a:gd name="connsiteY4" fmla="*/ 1488 h 10144"/>
              <a:gd name="connsiteX5" fmla="*/ 10075 w 10127"/>
              <a:gd name="connsiteY5" fmla="*/ 120 h 10144"/>
              <a:gd name="connsiteX6" fmla="*/ 521 w 10127"/>
              <a:gd name="connsiteY6" fmla="*/ 94 h 10144"/>
              <a:gd name="connsiteX7" fmla="*/ 0 w 10127"/>
              <a:gd name="connsiteY7" fmla="*/ 868 h 10144"/>
              <a:gd name="connsiteX8" fmla="*/ 1 w 10127"/>
              <a:gd name="connsiteY8" fmla="*/ 9346 h 10144"/>
              <a:gd name="connsiteX9" fmla="*/ 556 w 10127"/>
              <a:gd name="connsiteY9" fmla="*/ 10144 h 10144"/>
              <a:gd name="connsiteX10" fmla="*/ 9151 w 10127"/>
              <a:gd name="connsiteY10" fmla="*/ 10052 h 10144"/>
              <a:gd name="connsiteX0" fmla="*/ 9151 w 10092"/>
              <a:gd name="connsiteY0" fmla="*/ 10066 h 10158"/>
              <a:gd name="connsiteX1" fmla="*/ 9143 w 10092"/>
              <a:gd name="connsiteY1" fmla="*/ 9872 h 10158"/>
              <a:gd name="connsiteX2" fmla="*/ 9932 w 10092"/>
              <a:gd name="connsiteY2" fmla="*/ 8695 h 10158"/>
              <a:gd name="connsiteX3" fmla="*/ 10092 w 10092"/>
              <a:gd name="connsiteY3" fmla="*/ 8708 h 10158"/>
              <a:gd name="connsiteX4" fmla="*/ 9861 w 10092"/>
              <a:gd name="connsiteY4" fmla="*/ 1502 h 10158"/>
              <a:gd name="connsiteX5" fmla="*/ 9522 w 10092"/>
              <a:gd name="connsiteY5" fmla="*/ 113 h 10158"/>
              <a:gd name="connsiteX6" fmla="*/ 521 w 10092"/>
              <a:gd name="connsiteY6" fmla="*/ 108 h 10158"/>
              <a:gd name="connsiteX7" fmla="*/ 0 w 10092"/>
              <a:gd name="connsiteY7" fmla="*/ 882 h 10158"/>
              <a:gd name="connsiteX8" fmla="*/ 1 w 10092"/>
              <a:gd name="connsiteY8" fmla="*/ 9360 h 10158"/>
              <a:gd name="connsiteX9" fmla="*/ 556 w 10092"/>
              <a:gd name="connsiteY9" fmla="*/ 10158 h 10158"/>
              <a:gd name="connsiteX10" fmla="*/ 9151 w 10092"/>
              <a:gd name="connsiteY10" fmla="*/ 10066 h 10158"/>
              <a:gd name="connsiteX0" fmla="*/ 9151 w 10092"/>
              <a:gd name="connsiteY0" fmla="*/ 10066 h 10158"/>
              <a:gd name="connsiteX1" fmla="*/ 9143 w 10092"/>
              <a:gd name="connsiteY1" fmla="*/ 9872 h 10158"/>
              <a:gd name="connsiteX2" fmla="*/ 9932 w 10092"/>
              <a:gd name="connsiteY2" fmla="*/ 8695 h 10158"/>
              <a:gd name="connsiteX3" fmla="*/ 10092 w 10092"/>
              <a:gd name="connsiteY3" fmla="*/ 8708 h 10158"/>
              <a:gd name="connsiteX4" fmla="*/ 9538 w 10092"/>
              <a:gd name="connsiteY4" fmla="*/ 918 h 10158"/>
              <a:gd name="connsiteX5" fmla="*/ 9522 w 10092"/>
              <a:gd name="connsiteY5" fmla="*/ 113 h 10158"/>
              <a:gd name="connsiteX6" fmla="*/ 521 w 10092"/>
              <a:gd name="connsiteY6" fmla="*/ 108 h 10158"/>
              <a:gd name="connsiteX7" fmla="*/ 0 w 10092"/>
              <a:gd name="connsiteY7" fmla="*/ 882 h 10158"/>
              <a:gd name="connsiteX8" fmla="*/ 1 w 10092"/>
              <a:gd name="connsiteY8" fmla="*/ 9360 h 10158"/>
              <a:gd name="connsiteX9" fmla="*/ 556 w 10092"/>
              <a:gd name="connsiteY9" fmla="*/ 10158 h 10158"/>
              <a:gd name="connsiteX10" fmla="*/ 9151 w 10092"/>
              <a:gd name="connsiteY10" fmla="*/ 10066 h 10158"/>
              <a:gd name="connsiteX0" fmla="*/ 9151 w 10160"/>
              <a:gd name="connsiteY0" fmla="*/ 10066 h 10158"/>
              <a:gd name="connsiteX1" fmla="*/ 9143 w 10160"/>
              <a:gd name="connsiteY1" fmla="*/ 9872 h 10158"/>
              <a:gd name="connsiteX2" fmla="*/ 9932 w 10160"/>
              <a:gd name="connsiteY2" fmla="*/ 8695 h 10158"/>
              <a:gd name="connsiteX3" fmla="*/ 10092 w 10160"/>
              <a:gd name="connsiteY3" fmla="*/ 8708 h 10158"/>
              <a:gd name="connsiteX4" fmla="*/ 10081 w 10160"/>
              <a:gd name="connsiteY4" fmla="*/ 911 h 10158"/>
              <a:gd name="connsiteX5" fmla="*/ 9522 w 10160"/>
              <a:gd name="connsiteY5" fmla="*/ 113 h 10158"/>
              <a:gd name="connsiteX6" fmla="*/ 521 w 10160"/>
              <a:gd name="connsiteY6" fmla="*/ 108 h 10158"/>
              <a:gd name="connsiteX7" fmla="*/ 0 w 10160"/>
              <a:gd name="connsiteY7" fmla="*/ 882 h 10158"/>
              <a:gd name="connsiteX8" fmla="*/ 1 w 10160"/>
              <a:gd name="connsiteY8" fmla="*/ 9360 h 10158"/>
              <a:gd name="connsiteX9" fmla="*/ 556 w 10160"/>
              <a:gd name="connsiteY9" fmla="*/ 10158 h 10158"/>
              <a:gd name="connsiteX10" fmla="*/ 9151 w 10160"/>
              <a:gd name="connsiteY10" fmla="*/ 10066 h 10158"/>
              <a:gd name="connsiteX0" fmla="*/ 9151 w 10160"/>
              <a:gd name="connsiteY0" fmla="*/ 10066 h 10158"/>
              <a:gd name="connsiteX1" fmla="*/ 9143 w 10160"/>
              <a:gd name="connsiteY1" fmla="*/ 9872 h 10158"/>
              <a:gd name="connsiteX2" fmla="*/ 9932 w 10160"/>
              <a:gd name="connsiteY2" fmla="*/ 8695 h 10158"/>
              <a:gd name="connsiteX3" fmla="*/ 10092 w 10160"/>
              <a:gd name="connsiteY3" fmla="*/ 8708 h 10158"/>
              <a:gd name="connsiteX4" fmla="*/ 10081 w 10160"/>
              <a:gd name="connsiteY4" fmla="*/ 911 h 10158"/>
              <a:gd name="connsiteX5" fmla="*/ 9522 w 10160"/>
              <a:gd name="connsiteY5" fmla="*/ 113 h 10158"/>
              <a:gd name="connsiteX6" fmla="*/ 521 w 10160"/>
              <a:gd name="connsiteY6" fmla="*/ 108 h 10158"/>
              <a:gd name="connsiteX7" fmla="*/ 0 w 10160"/>
              <a:gd name="connsiteY7" fmla="*/ 882 h 10158"/>
              <a:gd name="connsiteX8" fmla="*/ 1 w 10160"/>
              <a:gd name="connsiteY8" fmla="*/ 9360 h 10158"/>
              <a:gd name="connsiteX9" fmla="*/ 556 w 10160"/>
              <a:gd name="connsiteY9" fmla="*/ 10158 h 10158"/>
              <a:gd name="connsiteX10" fmla="*/ 9151 w 10160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10092 w 10171"/>
              <a:gd name="connsiteY2" fmla="*/ 8708 h 10158"/>
              <a:gd name="connsiteX3" fmla="*/ 10096 w 10171"/>
              <a:gd name="connsiteY3" fmla="*/ 939 h 10158"/>
              <a:gd name="connsiteX4" fmla="*/ 9522 w 10171"/>
              <a:gd name="connsiteY4" fmla="*/ 113 h 10158"/>
              <a:gd name="connsiteX5" fmla="*/ 521 w 10171"/>
              <a:gd name="connsiteY5" fmla="*/ 108 h 10158"/>
              <a:gd name="connsiteX6" fmla="*/ 0 w 10171"/>
              <a:gd name="connsiteY6" fmla="*/ 882 h 10158"/>
              <a:gd name="connsiteX7" fmla="*/ 1 w 10171"/>
              <a:gd name="connsiteY7" fmla="*/ 9360 h 10158"/>
              <a:gd name="connsiteX8" fmla="*/ 556 w 10171"/>
              <a:gd name="connsiteY8" fmla="*/ 10158 h 10158"/>
              <a:gd name="connsiteX9" fmla="*/ 9151 w 10171"/>
              <a:gd name="connsiteY9" fmla="*/ 10066 h 10158"/>
              <a:gd name="connsiteX0" fmla="*/ 9151 w 10171"/>
              <a:gd name="connsiteY0" fmla="*/ 10066 h 10158"/>
              <a:gd name="connsiteX1" fmla="*/ 10092 w 10171"/>
              <a:gd name="connsiteY1" fmla="*/ 8708 h 10158"/>
              <a:gd name="connsiteX2" fmla="*/ 10096 w 10171"/>
              <a:gd name="connsiteY2" fmla="*/ 939 h 10158"/>
              <a:gd name="connsiteX3" fmla="*/ 9522 w 10171"/>
              <a:gd name="connsiteY3" fmla="*/ 113 h 10158"/>
              <a:gd name="connsiteX4" fmla="*/ 521 w 10171"/>
              <a:gd name="connsiteY4" fmla="*/ 108 h 10158"/>
              <a:gd name="connsiteX5" fmla="*/ 0 w 10171"/>
              <a:gd name="connsiteY5" fmla="*/ 882 h 10158"/>
              <a:gd name="connsiteX6" fmla="*/ 1 w 10171"/>
              <a:gd name="connsiteY6" fmla="*/ 9360 h 10158"/>
              <a:gd name="connsiteX7" fmla="*/ 556 w 10171"/>
              <a:gd name="connsiteY7" fmla="*/ 10158 h 10158"/>
              <a:gd name="connsiteX8" fmla="*/ 9151 w 10171"/>
              <a:gd name="connsiteY8" fmla="*/ 10066 h 10158"/>
              <a:gd name="connsiteX0" fmla="*/ 9151 w 10169"/>
              <a:gd name="connsiteY0" fmla="*/ 10066 h 10186"/>
              <a:gd name="connsiteX1" fmla="*/ 10082 w 10169"/>
              <a:gd name="connsiteY1" fmla="*/ 9335 h 10186"/>
              <a:gd name="connsiteX2" fmla="*/ 10096 w 10169"/>
              <a:gd name="connsiteY2" fmla="*/ 939 h 10186"/>
              <a:gd name="connsiteX3" fmla="*/ 9522 w 10169"/>
              <a:gd name="connsiteY3" fmla="*/ 113 h 10186"/>
              <a:gd name="connsiteX4" fmla="*/ 521 w 10169"/>
              <a:gd name="connsiteY4" fmla="*/ 108 h 10186"/>
              <a:gd name="connsiteX5" fmla="*/ 0 w 10169"/>
              <a:gd name="connsiteY5" fmla="*/ 882 h 10186"/>
              <a:gd name="connsiteX6" fmla="*/ 1 w 10169"/>
              <a:gd name="connsiteY6" fmla="*/ 9360 h 10186"/>
              <a:gd name="connsiteX7" fmla="*/ 556 w 10169"/>
              <a:gd name="connsiteY7" fmla="*/ 10158 h 10186"/>
              <a:gd name="connsiteX8" fmla="*/ 9151 w 10169"/>
              <a:gd name="connsiteY8" fmla="*/ 10066 h 10186"/>
              <a:gd name="connsiteX0" fmla="*/ 9151 w 10169"/>
              <a:gd name="connsiteY0" fmla="*/ 10066 h 10158"/>
              <a:gd name="connsiteX1" fmla="*/ 10082 w 10169"/>
              <a:gd name="connsiteY1" fmla="*/ 9335 h 10158"/>
              <a:gd name="connsiteX2" fmla="*/ 10096 w 10169"/>
              <a:gd name="connsiteY2" fmla="*/ 939 h 10158"/>
              <a:gd name="connsiteX3" fmla="*/ 9522 w 10169"/>
              <a:gd name="connsiteY3" fmla="*/ 113 h 10158"/>
              <a:gd name="connsiteX4" fmla="*/ 521 w 10169"/>
              <a:gd name="connsiteY4" fmla="*/ 108 h 10158"/>
              <a:gd name="connsiteX5" fmla="*/ 0 w 10169"/>
              <a:gd name="connsiteY5" fmla="*/ 882 h 10158"/>
              <a:gd name="connsiteX6" fmla="*/ 1 w 10169"/>
              <a:gd name="connsiteY6" fmla="*/ 9360 h 10158"/>
              <a:gd name="connsiteX7" fmla="*/ 556 w 10169"/>
              <a:gd name="connsiteY7" fmla="*/ 10158 h 10158"/>
              <a:gd name="connsiteX8" fmla="*/ 9151 w 10169"/>
              <a:gd name="connsiteY8" fmla="*/ 10066 h 10158"/>
              <a:gd name="connsiteX0" fmla="*/ 9518 w 10241"/>
              <a:gd name="connsiteY0" fmla="*/ 10159 h 10159"/>
              <a:gd name="connsiteX1" fmla="*/ 10082 w 10241"/>
              <a:gd name="connsiteY1" fmla="*/ 9335 h 10159"/>
              <a:gd name="connsiteX2" fmla="*/ 10096 w 10241"/>
              <a:gd name="connsiteY2" fmla="*/ 939 h 10159"/>
              <a:gd name="connsiteX3" fmla="*/ 9522 w 10241"/>
              <a:gd name="connsiteY3" fmla="*/ 113 h 10159"/>
              <a:gd name="connsiteX4" fmla="*/ 521 w 10241"/>
              <a:gd name="connsiteY4" fmla="*/ 108 h 10159"/>
              <a:gd name="connsiteX5" fmla="*/ 0 w 10241"/>
              <a:gd name="connsiteY5" fmla="*/ 882 h 10159"/>
              <a:gd name="connsiteX6" fmla="*/ 1 w 10241"/>
              <a:gd name="connsiteY6" fmla="*/ 9360 h 10159"/>
              <a:gd name="connsiteX7" fmla="*/ 556 w 10241"/>
              <a:gd name="connsiteY7" fmla="*/ 10158 h 10159"/>
              <a:gd name="connsiteX8" fmla="*/ 9518 w 10241"/>
              <a:gd name="connsiteY8" fmla="*/ 10159 h 10159"/>
              <a:gd name="connsiteX0" fmla="*/ 9518 w 10169"/>
              <a:gd name="connsiteY0" fmla="*/ 10159 h 10159"/>
              <a:gd name="connsiteX1" fmla="*/ 10082 w 10169"/>
              <a:gd name="connsiteY1" fmla="*/ 9335 h 10159"/>
              <a:gd name="connsiteX2" fmla="*/ 10096 w 10169"/>
              <a:gd name="connsiteY2" fmla="*/ 939 h 10159"/>
              <a:gd name="connsiteX3" fmla="*/ 9522 w 10169"/>
              <a:gd name="connsiteY3" fmla="*/ 113 h 10159"/>
              <a:gd name="connsiteX4" fmla="*/ 521 w 10169"/>
              <a:gd name="connsiteY4" fmla="*/ 108 h 10159"/>
              <a:gd name="connsiteX5" fmla="*/ 0 w 10169"/>
              <a:gd name="connsiteY5" fmla="*/ 882 h 10159"/>
              <a:gd name="connsiteX6" fmla="*/ 1 w 10169"/>
              <a:gd name="connsiteY6" fmla="*/ 9360 h 10159"/>
              <a:gd name="connsiteX7" fmla="*/ 556 w 10169"/>
              <a:gd name="connsiteY7" fmla="*/ 10158 h 10159"/>
              <a:gd name="connsiteX8" fmla="*/ 9518 w 10169"/>
              <a:gd name="connsiteY8" fmla="*/ 10159 h 10159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70"/>
              <a:gd name="connsiteY0" fmla="*/ 10166 h 10166"/>
              <a:gd name="connsiteX1" fmla="*/ 10082 w 10170"/>
              <a:gd name="connsiteY1" fmla="*/ 9335 h 10166"/>
              <a:gd name="connsiteX2" fmla="*/ 10096 w 10170"/>
              <a:gd name="connsiteY2" fmla="*/ 939 h 10166"/>
              <a:gd name="connsiteX3" fmla="*/ 9522 w 10170"/>
              <a:gd name="connsiteY3" fmla="*/ 113 h 10166"/>
              <a:gd name="connsiteX4" fmla="*/ 521 w 10170"/>
              <a:gd name="connsiteY4" fmla="*/ 108 h 10166"/>
              <a:gd name="connsiteX5" fmla="*/ 0 w 10170"/>
              <a:gd name="connsiteY5" fmla="*/ 882 h 10166"/>
              <a:gd name="connsiteX6" fmla="*/ 1 w 10170"/>
              <a:gd name="connsiteY6" fmla="*/ 9360 h 10166"/>
              <a:gd name="connsiteX7" fmla="*/ 556 w 10170"/>
              <a:gd name="connsiteY7" fmla="*/ 10158 h 10166"/>
              <a:gd name="connsiteX8" fmla="*/ 9528 w 10170"/>
              <a:gd name="connsiteY8" fmla="*/ 10166 h 10166"/>
              <a:gd name="connsiteX0" fmla="*/ 9528 w 10096"/>
              <a:gd name="connsiteY0" fmla="*/ 10166 h 10166"/>
              <a:gd name="connsiteX1" fmla="*/ 10082 w 10096"/>
              <a:gd name="connsiteY1" fmla="*/ 9335 h 10166"/>
              <a:gd name="connsiteX2" fmla="*/ 10096 w 10096"/>
              <a:gd name="connsiteY2" fmla="*/ 939 h 10166"/>
              <a:gd name="connsiteX3" fmla="*/ 9522 w 10096"/>
              <a:gd name="connsiteY3" fmla="*/ 113 h 10166"/>
              <a:gd name="connsiteX4" fmla="*/ 521 w 10096"/>
              <a:gd name="connsiteY4" fmla="*/ 108 h 10166"/>
              <a:gd name="connsiteX5" fmla="*/ 0 w 10096"/>
              <a:gd name="connsiteY5" fmla="*/ 882 h 10166"/>
              <a:gd name="connsiteX6" fmla="*/ 1 w 10096"/>
              <a:gd name="connsiteY6" fmla="*/ 9360 h 10166"/>
              <a:gd name="connsiteX7" fmla="*/ 556 w 10096"/>
              <a:gd name="connsiteY7" fmla="*/ 10158 h 10166"/>
              <a:gd name="connsiteX8" fmla="*/ 9528 w 10096"/>
              <a:gd name="connsiteY8" fmla="*/ 10166 h 10166"/>
              <a:gd name="connsiteX0" fmla="*/ 9528 w 10096"/>
              <a:gd name="connsiteY0" fmla="*/ 10058 h 10058"/>
              <a:gd name="connsiteX1" fmla="*/ 10082 w 10096"/>
              <a:gd name="connsiteY1" fmla="*/ 9227 h 10058"/>
              <a:gd name="connsiteX2" fmla="*/ 10096 w 10096"/>
              <a:gd name="connsiteY2" fmla="*/ 831 h 10058"/>
              <a:gd name="connsiteX3" fmla="*/ 9522 w 10096"/>
              <a:gd name="connsiteY3" fmla="*/ 5 h 10058"/>
              <a:gd name="connsiteX4" fmla="*/ 521 w 10096"/>
              <a:gd name="connsiteY4" fmla="*/ 0 h 10058"/>
              <a:gd name="connsiteX5" fmla="*/ 0 w 10096"/>
              <a:gd name="connsiteY5" fmla="*/ 774 h 10058"/>
              <a:gd name="connsiteX6" fmla="*/ 1 w 10096"/>
              <a:gd name="connsiteY6" fmla="*/ 9252 h 10058"/>
              <a:gd name="connsiteX7" fmla="*/ 556 w 10096"/>
              <a:gd name="connsiteY7" fmla="*/ 10050 h 10058"/>
              <a:gd name="connsiteX8" fmla="*/ 9528 w 10096"/>
              <a:gd name="connsiteY8" fmla="*/ 10058 h 10058"/>
              <a:gd name="connsiteX0" fmla="*/ 9829 w 10397"/>
              <a:gd name="connsiteY0" fmla="*/ 10058 h 10058"/>
              <a:gd name="connsiteX1" fmla="*/ 10383 w 10397"/>
              <a:gd name="connsiteY1" fmla="*/ 9227 h 10058"/>
              <a:gd name="connsiteX2" fmla="*/ 10397 w 10397"/>
              <a:gd name="connsiteY2" fmla="*/ 831 h 10058"/>
              <a:gd name="connsiteX3" fmla="*/ 9823 w 10397"/>
              <a:gd name="connsiteY3" fmla="*/ 5 h 10058"/>
              <a:gd name="connsiteX4" fmla="*/ 822 w 10397"/>
              <a:gd name="connsiteY4" fmla="*/ 0 h 10058"/>
              <a:gd name="connsiteX5" fmla="*/ 0 w 10397"/>
              <a:gd name="connsiteY5" fmla="*/ 774 h 10058"/>
              <a:gd name="connsiteX6" fmla="*/ 302 w 10397"/>
              <a:gd name="connsiteY6" fmla="*/ 9252 h 10058"/>
              <a:gd name="connsiteX7" fmla="*/ 857 w 10397"/>
              <a:gd name="connsiteY7" fmla="*/ 10050 h 10058"/>
              <a:gd name="connsiteX8" fmla="*/ 9829 w 10397"/>
              <a:gd name="connsiteY8" fmla="*/ 10058 h 10058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02 w 10397"/>
              <a:gd name="connsiteY6" fmla="*/ 9447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4 w 10397"/>
              <a:gd name="connsiteY6" fmla="*/ 9544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4 w 10397"/>
              <a:gd name="connsiteY6" fmla="*/ 9544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440"/>
              <a:gd name="connsiteX1" fmla="*/ 10383 w 10397"/>
              <a:gd name="connsiteY1" fmla="*/ 9422 h 10440"/>
              <a:gd name="connsiteX2" fmla="*/ 10397 w 10397"/>
              <a:gd name="connsiteY2" fmla="*/ 1026 h 10440"/>
              <a:gd name="connsiteX3" fmla="*/ 9823 w 10397"/>
              <a:gd name="connsiteY3" fmla="*/ 200 h 10440"/>
              <a:gd name="connsiteX4" fmla="*/ 632 w 10397"/>
              <a:gd name="connsiteY4" fmla="*/ 0 h 10440"/>
              <a:gd name="connsiteX5" fmla="*/ 0 w 10397"/>
              <a:gd name="connsiteY5" fmla="*/ 969 h 10440"/>
              <a:gd name="connsiteX6" fmla="*/ 34 w 10397"/>
              <a:gd name="connsiteY6" fmla="*/ 9544 h 10440"/>
              <a:gd name="connsiteX7" fmla="*/ 612 w 10397"/>
              <a:gd name="connsiteY7" fmla="*/ 10440 h 10440"/>
              <a:gd name="connsiteX8" fmla="*/ 9829 w 10397"/>
              <a:gd name="connsiteY8" fmla="*/ 10253 h 10440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18 w 10397"/>
              <a:gd name="connsiteY0" fmla="*/ 10432 h 10432"/>
              <a:gd name="connsiteX1" fmla="*/ 10383 w 10397"/>
              <a:gd name="connsiteY1" fmla="*/ 9422 h 10432"/>
              <a:gd name="connsiteX2" fmla="*/ 10397 w 10397"/>
              <a:gd name="connsiteY2" fmla="*/ 1026 h 10432"/>
              <a:gd name="connsiteX3" fmla="*/ 9823 w 10397"/>
              <a:gd name="connsiteY3" fmla="*/ 200 h 10432"/>
              <a:gd name="connsiteX4" fmla="*/ 632 w 10397"/>
              <a:gd name="connsiteY4" fmla="*/ 0 h 10432"/>
              <a:gd name="connsiteX5" fmla="*/ 0 w 10397"/>
              <a:gd name="connsiteY5" fmla="*/ 969 h 10432"/>
              <a:gd name="connsiteX6" fmla="*/ 34 w 10397"/>
              <a:gd name="connsiteY6" fmla="*/ 9544 h 10432"/>
              <a:gd name="connsiteX7" fmla="*/ 679 w 10397"/>
              <a:gd name="connsiteY7" fmla="*/ 10424 h 10432"/>
              <a:gd name="connsiteX8" fmla="*/ 9818 w 10397"/>
              <a:gd name="connsiteY8" fmla="*/ 10432 h 1043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1086 h 10492"/>
              <a:gd name="connsiteX3" fmla="*/ 98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1086 h 10492"/>
              <a:gd name="connsiteX3" fmla="*/ 97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907 h 10492"/>
              <a:gd name="connsiteX3" fmla="*/ 97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472"/>
              <a:gd name="connsiteY0" fmla="*/ 10492 h 10492"/>
              <a:gd name="connsiteX1" fmla="*/ 10472 w 10472"/>
              <a:gd name="connsiteY1" fmla="*/ 9563 h 10492"/>
              <a:gd name="connsiteX2" fmla="*/ 10397 w 10472"/>
              <a:gd name="connsiteY2" fmla="*/ 907 h 10492"/>
              <a:gd name="connsiteX3" fmla="*/ 9701 w 10472"/>
              <a:gd name="connsiteY3" fmla="*/ 0 h 10492"/>
              <a:gd name="connsiteX4" fmla="*/ 632 w 10472"/>
              <a:gd name="connsiteY4" fmla="*/ 60 h 10492"/>
              <a:gd name="connsiteX5" fmla="*/ 0 w 10472"/>
              <a:gd name="connsiteY5" fmla="*/ 1029 h 10492"/>
              <a:gd name="connsiteX6" fmla="*/ 34 w 10472"/>
              <a:gd name="connsiteY6" fmla="*/ 9604 h 10492"/>
              <a:gd name="connsiteX7" fmla="*/ 679 w 10472"/>
              <a:gd name="connsiteY7" fmla="*/ 10484 h 10492"/>
              <a:gd name="connsiteX8" fmla="*/ 9818 w 10472"/>
              <a:gd name="connsiteY8" fmla="*/ 10492 h 10492"/>
              <a:gd name="connsiteX0" fmla="*/ 9818 w 10472"/>
              <a:gd name="connsiteY0" fmla="*/ 10492 h 10492"/>
              <a:gd name="connsiteX1" fmla="*/ 10472 w 10472"/>
              <a:gd name="connsiteY1" fmla="*/ 9563 h 10492"/>
              <a:gd name="connsiteX2" fmla="*/ 10397 w 10472"/>
              <a:gd name="connsiteY2" fmla="*/ 907 h 10492"/>
              <a:gd name="connsiteX3" fmla="*/ 9701 w 10472"/>
              <a:gd name="connsiteY3" fmla="*/ 0 h 10492"/>
              <a:gd name="connsiteX4" fmla="*/ 632 w 10472"/>
              <a:gd name="connsiteY4" fmla="*/ 60 h 10492"/>
              <a:gd name="connsiteX5" fmla="*/ 0 w 10472"/>
              <a:gd name="connsiteY5" fmla="*/ 1029 h 10492"/>
              <a:gd name="connsiteX6" fmla="*/ 34 w 10472"/>
              <a:gd name="connsiteY6" fmla="*/ 9604 h 10492"/>
              <a:gd name="connsiteX7" fmla="*/ 679 w 10472"/>
              <a:gd name="connsiteY7" fmla="*/ 10484 h 10492"/>
              <a:gd name="connsiteX8" fmla="*/ 9818 w 10472"/>
              <a:gd name="connsiteY8" fmla="*/ 10492 h 10492"/>
              <a:gd name="connsiteX0" fmla="*/ 9818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18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87 w 10439"/>
              <a:gd name="connsiteY4" fmla="*/ 31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95 w 10439"/>
              <a:gd name="connsiteY4" fmla="*/ 2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439" h="10492">
                <a:moveTo>
                  <a:pt x="9851" y="10492"/>
                </a:moveTo>
                <a:cubicBezTo>
                  <a:pt x="9772" y="9895"/>
                  <a:pt x="10126" y="9428"/>
                  <a:pt x="10439" y="9531"/>
                </a:cubicBezTo>
                <a:cubicBezTo>
                  <a:pt x="10444" y="6732"/>
                  <a:pt x="10392" y="3690"/>
                  <a:pt x="10397" y="891"/>
                </a:cubicBezTo>
                <a:cubicBezTo>
                  <a:pt x="10076" y="887"/>
                  <a:pt x="9702" y="453"/>
                  <a:pt x="9701" y="0"/>
                </a:cubicBezTo>
                <a:lnTo>
                  <a:pt x="695" y="2"/>
                </a:lnTo>
                <a:cubicBezTo>
                  <a:pt x="702" y="501"/>
                  <a:pt x="529" y="1058"/>
                  <a:pt x="0" y="1029"/>
                </a:cubicBezTo>
                <a:cubicBezTo>
                  <a:pt x="11" y="3887"/>
                  <a:pt x="23" y="6746"/>
                  <a:pt x="34" y="9604"/>
                </a:cubicBezTo>
                <a:cubicBezTo>
                  <a:pt x="339" y="9463"/>
                  <a:pt x="751" y="9896"/>
                  <a:pt x="679" y="10484"/>
                </a:cubicBezTo>
                <a:lnTo>
                  <a:pt x="9851" y="1049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6"/>
          <p:cNvSpPr>
            <a:spLocks/>
          </p:cNvSpPr>
          <p:nvPr/>
        </p:nvSpPr>
        <p:spPr bwMode="auto">
          <a:xfrm>
            <a:off x="339198" y="336432"/>
            <a:ext cx="8491766" cy="6153799"/>
          </a:xfrm>
          <a:custGeom>
            <a:avLst/>
            <a:gdLst/>
            <a:ahLst/>
            <a:cxnLst/>
            <a:rect l="l" t="t" r="r" b="b"/>
            <a:pathLst>
              <a:path w="11322355" h="6153799">
                <a:moveTo>
                  <a:pt x="763927" y="0"/>
                </a:moveTo>
                <a:lnTo>
                  <a:pt x="10479406" y="0"/>
                </a:lnTo>
                <a:cubicBezTo>
                  <a:pt x="10526144" y="265985"/>
                  <a:pt x="11033800" y="530729"/>
                  <a:pt x="11270829" y="549307"/>
                </a:cubicBezTo>
                <a:cubicBezTo>
                  <a:pt x="11279242" y="2224925"/>
                  <a:pt x="11313943" y="3891189"/>
                  <a:pt x="11322355" y="5566807"/>
                </a:cubicBezTo>
                <a:cubicBezTo>
                  <a:pt x="10954316" y="5548098"/>
                  <a:pt x="10606256" y="5874334"/>
                  <a:pt x="10656730" y="6153799"/>
                </a:cubicBezTo>
                <a:lnTo>
                  <a:pt x="778562" y="6129244"/>
                </a:lnTo>
                <a:cubicBezTo>
                  <a:pt x="761737" y="5887781"/>
                  <a:pt x="605058" y="5620595"/>
                  <a:pt x="17247" y="5584346"/>
                </a:cubicBezTo>
                <a:cubicBezTo>
                  <a:pt x="38277" y="4716720"/>
                  <a:pt x="-21660" y="1512817"/>
                  <a:pt x="8834" y="627651"/>
                </a:cubicBezTo>
                <a:cubicBezTo>
                  <a:pt x="504996" y="568288"/>
                  <a:pt x="716694" y="362929"/>
                  <a:pt x="76392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01759563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274005" y="279947"/>
            <a:ext cx="8614580" cy="6279030"/>
          </a:xfrm>
          <a:custGeom>
            <a:avLst/>
            <a:gdLst>
              <a:gd name="T0" fmla="*/ 1021 w 1127"/>
              <a:gd name="T1" fmla="*/ 771 h 773"/>
              <a:gd name="T2" fmla="*/ 1020 w 1127"/>
              <a:gd name="T3" fmla="*/ 756 h 773"/>
              <a:gd name="T4" fmla="*/ 1109 w 1127"/>
              <a:gd name="T5" fmla="*/ 665 h 773"/>
              <a:gd name="T6" fmla="*/ 1127 w 1127"/>
              <a:gd name="T7" fmla="*/ 666 h 773"/>
              <a:gd name="T8" fmla="*/ 1117 w 1127"/>
              <a:gd name="T9" fmla="*/ 108 h 773"/>
              <a:gd name="T10" fmla="*/ 1101 w 1127"/>
              <a:gd name="T11" fmla="*/ 109 h 773"/>
              <a:gd name="T12" fmla="*/ 1006 w 1127"/>
              <a:gd name="T13" fmla="*/ 10 h 773"/>
              <a:gd name="T14" fmla="*/ 1006 w 1127"/>
              <a:gd name="T15" fmla="*/ 0 h 773"/>
              <a:gd name="T16" fmla="*/ 92 w 1127"/>
              <a:gd name="T17" fmla="*/ 3 h 773"/>
              <a:gd name="T18" fmla="*/ 95 w 1127"/>
              <a:gd name="T19" fmla="*/ 28 h 773"/>
              <a:gd name="T20" fmla="*/ 5 w 1127"/>
              <a:gd name="T21" fmla="*/ 119 h 773"/>
              <a:gd name="T22" fmla="*/ 0 w 1127"/>
              <a:gd name="T23" fmla="*/ 119 h 773"/>
              <a:gd name="T24" fmla="*/ 6 w 1127"/>
              <a:gd name="T25" fmla="*/ 675 h 773"/>
              <a:gd name="T26" fmla="*/ 24 w 1127"/>
              <a:gd name="T27" fmla="*/ 673 h 773"/>
              <a:gd name="T28" fmla="*/ 119 w 1127"/>
              <a:gd name="T29" fmla="*/ 765 h 773"/>
              <a:gd name="T30" fmla="*/ 119 w 1127"/>
              <a:gd name="T31" fmla="*/ 773 h 773"/>
              <a:gd name="T32" fmla="*/ 1021 w 1127"/>
              <a:gd name="T33" fmla="*/ 771 h 773"/>
              <a:gd name="connsiteX0" fmla="*/ 9133 w 10074"/>
              <a:gd name="connsiteY0" fmla="*/ 10050 h 10076"/>
              <a:gd name="connsiteX1" fmla="*/ 9125 w 10074"/>
              <a:gd name="connsiteY1" fmla="*/ 9856 h 10076"/>
              <a:gd name="connsiteX2" fmla="*/ 9914 w 10074"/>
              <a:gd name="connsiteY2" fmla="*/ 8679 h 10076"/>
              <a:gd name="connsiteX3" fmla="*/ 10074 w 10074"/>
              <a:gd name="connsiteY3" fmla="*/ 8692 h 10076"/>
              <a:gd name="connsiteX4" fmla="*/ 9985 w 10074"/>
              <a:gd name="connsiteY4" fmla="*/ 1473 h 10076"/>
              <a:gd name="connsiteX5" fmla="*/ 9843 w 10074"/>
              <a:gd name="connsiteY5" fmla="*/ 1486 h 10076"/>
              <a:gd name="connsiteX6" fmla="*/ 9000 w 10074"/>
              <a:gd name="connsiteY6" fmla="*/ 205 h 10076"/>
              <a:gd name="connsiteX7" fmla="*/ 9000 w 10074"/>
              <a:gd name="connsiteY7" fmla="*/ 76 h 10076"/>
              <a:gd name="connsiteX8" fmla="*/ 890 w 10074"/>
              <a:gd name="connsiteY8" fmla="*/ 115 h 10076"/>
              <a:gd name="connsiteX9" fmla="*/ 118 w 10074"/>
              <a:gd name="connsiteY9" fmla="*/ 1615 h 10076"/>
              <a:gd name="connsiteX10" fmla="*/ 74 w 10074"/>
              <a:gd name="connsiteY10" fmla="*/ 1615 h 10076"/>
              <a:gd name="connsiteX11" fmla="*/ 127 w 10074"/>
              <a:gd name="connsiteY11" fmla="*/ 8808 h 10076"/>
              <a:gd name="connsiteX12" fmla="*/ 287 w 10074"/>
              <a:gd name="connsiteY12" fmla="*/ 8782 h 10076"/>
              <a:gd name="connsiteX13" fmla="*/ 1130 w 10074"/>
              <a:gd name="connsiteY13" fmla="*/ 9973 h 10076"/>
              <a:gd name="connsiteX14" fmla="*/ 1130 w 10074"/>
              <a:gd name="connsiteY14" fmla="*/ 10076 h 10076"/>
              <a:gd name="connsiteX15" fmla="*/ 9133 w 10074"/>
              <a:gd name="connsiteY15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290 w 10077"/>
              <a:gd name="connsiteY11" fmla="*/ 8782 h 10076"/>
              <a:gd name="connsiteX12" fmla="*/ 1133 w 10077"/>
              <a:gd name="connsiteY12" fmla="*/ 9973 h 10076"/>
              <a:gd name="connsiteX13" fmla="*/ 1133 w 10077"/>
              <a:gd name="connsiteY13" fmla="*/ 10076 h 10076"/>
              <a:gd name="connsiteX14" fmla="*/ 9136 w 10077"/>
              <a:gd name="connsiteY14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1133 w 10077"/>
              <a:gd name="connsiteY11" fmla="*/ 9973 h 10076"/>
              <a:gd name="connsiteX12" fmla="*/ 1133 w 10077"/>
              <a:gd name="connsiteY12" fmla="*/ 10076 h 10076"/>
              <a:gd name="connsiteX13" fmla="*/ 9136 w 10077"/>
              <a:gd name="connsiteY13" fmla="*/ 10050 h 10076"/>
              <a:gd name="connsiteX0" fmla="*/ 9136 w 10077"/>
              <a:gd name="connsiteY0" fmla="*/ 10050 h 10076"/>
              <a:gd name="connsiteX1" fmla="*/ 9128 w 10077"/>
              <a:gd name="connsiteY1" fmla="*/ 9856 h 10076"/>
              <a:gd name="connsiteX2" fmla="*/ 9917 w 10077"/>
              <a:gd name="connsiteY2" fmla="*/ 8679 h 10076"/>
              <a:gd name="connsiteX3" fmla="*/ 10077 w 10077"/>
              <a:gd name="connsiteY3" fmla="*/ 8692 h 10076"/>
              <a:gd name="connsiteX4" fmla="*/ 9988 w 10077"/>
              <a:gd name="connsiteY4" fmla="*/ 1473 h 10076"/>
              <a:gd name="connsiteX5" fmla="*/ 9846 w 10077"/>
              <a:gd name="connsiteY5" fmla="*/ 1486 h 10076"/>
              <a:gd name="connsiteX6" fmla="*/ 9003 w 10077"/>
              <a:gd name="connsiteY6" fmla="*/ 205 h 10076"/>
              <a:gd name="connsiteX7" fmla="*/ 9003 w 10077"/>
              <a:gd name="connsiteY7" fmla="*/ 76 h 10076"/>
              <a:gd name="connsiteX8" fmla="*/ 893 w 10077"/>
              <a:gd name="connsiteY8" fmla="*/ 115 h 10076"/>
              <a:gd name="connsiteX9" fmla="*/ 121 w 10077"/>
              <a:gd name="connsiteY9" fmla="*/ 1615 h 10076"/>
              <a:gd name="connsiteX10" fmla="*/ 130 w 10077"/>
              <a:gd name="connsiteY10" fmla="*/ 8808 h 10076"/>
              <a:gd name="connsiteX11" fmla="*/ 1133 w 10077"/>
              <a:gd name="connsiteY11" fmla="*/ 10076 h 10076"/>
              <a:gd name="connsiteX12" fmla="*/ 9136 w 10077"/>
              <a:gd name="connsiteY12" fmla="*/ 10050 h 10076"/>
              <a:gd name="connsiteX0" fmla="*/ 9181 w 10122"/>
              <a:gd name="connsiteY0" fmla="*/ 10017 h 10043"/>
              <a:gd name="connsiteX1" fmla="*/ 9173 w 10122"/>
              <a:gd name="connsiteY1" fmla="*/ 9823 h 10043"/>
              <a:gd name="connsiteX2" fmla="*/ 9962 w 10122"/>
              <a:gd name="connsiteY2" fmla="*/ 8646 h 10043"/>
              <a:gd name="connsiteX3" fmla="*/ 10122 w 10122"/>
              <a:gd name="connsiteY3" fmla="*/ 8659 h 10043"/>
              <a:gd name="connsiteX4" fmla="*/ 10033 w 10122"/>
              <a:gd name="connsiteY4" fmla="*/ 1440 h 10043"/>
              <a:gd name="connsiteX5" fmla="*/ 9891 w 10122"/>
              <a:gd name="connsiteY5" fmla="*/ 1453 h 10043"/>
              <a:gd name="connsiteX6" fmla="*/ 9048 w 10122"/>
              <a:gd name="connsiteY6" fmla="*/ 172 h 10043"/>
              <a:gd name="connsiteX7" fmla="*/ 9048 w 10122"/>
              <a:gd name="connsiteY7" fmla="*/ 43 h 10043"/>
              <a:gd name="connsiteX8" fmla="*/ 938 w 10122"/>
              <a:gd name="connsiteY8" fmla="*/ 82 h 10043"/>
              <a:gd name="connsiteX9" fmla="*/ 87 w 10122"/>
              <a:gd name="connsiteY9" fmla="*/ 1121 h 10043"/>
              <a:gd name="connsiteX10" fmla="*/ 175 w 10122"/>
              <a:gd name="connsiteY10" fmla="*/ 8775 h 10043"/>
              <a:gd name="connsiteX11" fmla="*/ 1178 w 10122"/>
              <a:gd name="connsiteY11" fmla="*/ 10043 h 10043"/>
              <a:gd name="connsiteX12" fmla="*/ 9181 w 10122"/>
              <a:gd name="connsiteY12" fmla="*/ 10017 h 10043"/>
              <a:gd name="connsiteX0" fmla="*/ 9655 w 10596"/>
              <a:gd name="connsiteY0" fmla="*/ 10017 h 10043"/>
              <a:gd name="connsiteX1" fmla="*/ 9647 w 10596"/>
              <a:gd name="connsiteY1" fmla="*/ 9823 h 10043"/>
              <a:gd name="connsiteX2" fmla="*/ 10436 w 10596"/>
              <a:gd name="connsiteY2" fmla="*/ 8646 h 10043"/>
              <a:gd name="connsiteX3" fmla="*/ 10596 w 10596"/>
              <a:gd name="connsiteY3" fmla="*/ 8659 h 10043"/>
              <a:gd name="connsiteX4" fmla="*/ 10507 w 10596"/>
              <a:gd name="connsiteY4" fmla="*/ 1440 h 10043"/>
              <a:gd name="connsiteX5" fmla="*/ 10365 w 10596"/>
              <a:gd name="connsiteY5" fmla="*/ 1453 h 10043"/>
              <a:gd name="connsiteX6" fmla="*/ 9522 w 10596"/>
              <a:gd name="connsiteY6" fmla="*/ 172 h 10043"/>
              <a:gd name="connsiteX7" fmla="*/ 9522 w 10596"/>
              <a:gd name="connsiteY7" fmla="*/ 43 h 10043"/>
              <a:gd name="connsiteX8" fmla="*/ 1412 w 10596"/>
              <a:gd name="connsiteY8" fmla="*/ 82 h 10043"/>
              <a:gd name="connsiteX9" fmla="*/ 561 w 10596"/>
              <a:gd name="connsiteY9" fmla="*/ 1121 h 10043"/>
              <a:gd name="connsiteX10" fmla="*/ 649 w 10596"/>
              <a:gd name="connsiteY10" fmla="*/ 8775 h 10043"/>
              <a:gd name="connsiteX11" fmla="*/ 1652 w 10596"/>
              <a:gd name="connsiteY11" fmla="*/ 10043 h 10043"/>
              <a:gd name="connsiteX12" fmla="*/ 9655 w 10596"/>
              <a:gd name="connsiteY12" fmla="*/ 10017 h 10043"/>
              <a:gd name="connsiteX0" fmla="*/ 9655 w 10596"/>
              <a:gd name="connsiteY0" fmla="*/ 10017 h 10043"/>
              <a:gd name="connsiteX1" fmla="*/ 9647 w 10596"/>
              <a:gd name="connsiteY1" fmla="*/ 9823 h 10043"/>
              <a:gd name="connsiteX2" fmla="*/ 10436 w 10596"/>
              <a:gd name="connsiteY2" fmla="*/ 8646 h 10043"/>
              <a:gd name="connsiteX3" fmla="*/ 10596 w 10596"/>
              <a:gd name="connsiteY3" fmla="*/ 8659 h 10043"/>
              <a:gd name="connsiteX4" fmla="*/ 10507 w 10596"/>
              <a:gd name="connsiteY4" fmla="*/ 1440 h 10043"/>
              <a:gd name="connsiteX5" fmla="*/ 10365 w 10596"/>
              <a:gd name="connsiteY5" fmla="*/ 1453 h 10043"/>
              <a:gd name="connsiteX6" fmla="*/ 9522 w 10596"/>
              <a:gd name="connsiteY6" fmla="*/ 172 h 10043"/>
              <a:gd name="connsiteX7" fmla="*/ 9522 w 10596"/>
              <a:gd name="connsiteY7" fmla="*/ 43 h 10043"/>
              <a:gd name="connsiteX8" fmla="*/ 1412 w 10596"/>
              <a:gd name="connsiteY8" fmla="*/ 82 h 10043"/>
              <a:gd name="connsiteX9" fmla="*/ 561 w 10596"/>
              <a:gd name="connsiteY9" fmla="*/ 1121 h 10043"/>
              <a:gd name="connsiteX10" fmla="*/ 649 w 10596"/>
              <a:gd name="connsiteY10" fmla="*/ 8775 h 10043"/>
              <a:gd name="connsiteX11" fmla="*/ 1652 w 10596"/>
              <a:gd name="connsiteY11" fmla="*/ 10043 h 10043"/>
              <a:gd name="connsiteX12" fmla="*/ 9655 w 10596"/>
              <a:gd name="connsiteY12" fmla="*/ 10017 h 10043"/>
              <a:gd name="connsiteX0" fmla="*/ 9131 w 10072"/>
              <a:gd name="connsiteY0" fmla="*/ 10017 h 10043"/>
              <a:gd name="connsiteX1" fmla="*/ 9123 w 10072"/>
              <a:gd name="connsiteY1" fmla="*/ 9823 h 10043"/>
              <a:gd name="connsiteX2" fmla="*/ 9912 w 10072"/>
              <a:gd name="connsiteY2" fmla="*/ 8646 h 10043"/>
              <a:gd name="connsiteX3" fmla="*/ 10072 w 10072"/>
              <a:gd name="connsiteY3" fmla="*/ 8659 h 10043"/>
              <a:gd name="connsiteX4" fmla="*/ 9983 w 10072"/>
              <a:gd name="connsiteY4" fmla="*/ 1440 h 10043"/>
              <a:gd name="connsiteX5" fmla="*/ 9841 w 10072"/>
              <a:gd name="connsiteY5" fmla="*/ 1453 h 10043"/>
              <a:gd name="connsiteX6" fmla="*/ 8998 w 10072"/>
              <a:gd name="connsiteY6" fmla="*/ 172 h 10043"/>
              <a:gd name="connsiteX7" fmla="*/ 8998 w 10072"/>
              <a:gd name="connsiteY7" fmla="*/ 43 h 10043"/>
              <a:gd name="connsiteX8" fmla="*/ 888 w 10072"/>
              <a:gd name="connsiteY8" fmla="*/ 82 h 10043"/>
              <a:gd name="connsiteX9" fmla="*/ 37 w 10072"/>
              <a:gd name="connsiteY9" fmla="*/ 1121 h 10043"/>
              <a:gd name="connsiteX10" fmla="*/ 125 w 10072"/>
              <a:gd name="connsiteY10" fmla="*/ 8775 h 10043"/>
              <a:gd name="connsiteX11" fmla="*/ 1128 w 10072"/>
              <a:gd name="connsiteY11" fmla="*/ 10043 h 10043"/>
              <a:gd name="connsiteX12" fmla="*/ 9131 w 10072"/>
              <a:gd name="connsiteY12" fmla="*/ 10017 h 10043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888 w 10072"/>
              <a:gd name="connsiteY8" fmla="*/ 39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888 w 10072"/>
              <a:gd name="connsiteY8" fmla="*/ 39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131 w 10072"/>
              <a:gd name="connsiteY0" fmla="*/ 9974 h 10000"/>
              <a:gd name="connsiteX1" fmla="*/ 9123 w 10072"/>
              <a:gd name="connsiteY1" fmla="*/ 9780 h 10000"/>
              <a:gd name="connsiteX2" fmla="*/ 9912 w 10072"/>
              <a:gd name="connsiteY2" fmla="*/ 8603 h 10000"/>
              <a:gd name="connsiteX3" fmla="*/ 10072 w 10072"/>
              <a:gd name="connsiteY3" fmla="*/ 8616 h 10000"/>
              <a:gd name="connsiteX4" fmla="*/ 9983 w 10072"/>
              <a:gd name="connsiteY4" fmla="*/ 1397 h 10000"/>
              <a:gd name="connsiteX5" fmla="*/ 9841 w 10072"/>
              <a:gd name="connsiteY5" fmla="*/ 1410 h 10000"/>
              <a:gd name="connsiteX6" fmla="*/ 8998 w 10072"/>
              <a:gd name="connsiteY6" fmla="*/ 129 h 10000"/>
              <a:gd name="connsiteX7" fmla="*/ 8998 w 10072"/>
              <a:gd name="connsiteY7" fmla="*/ 0 h 10000"/>
              <a:gd name="connsiteX8" fmla="*/ 381 w 10072"/>
              <a:gd name="connsiteY8" fmla="*/ 108 h 10000"/>
              <a:gd name="connsiteX9" fmla="*/ 37 w 10072"/>
              <a:gd name="connsiteY9" fmla="*/ 1078 h 10000"/>
              <a:gd name="connsiteX10" fmla="*/ 125 w 10072"/>
              <a:gd name="connsiteY10" fmla="*/ 8732 h 10000"/>
              <a:gd name="connsiteX11" fmla="*/ 1128 w 10072"/>
              <a:gd name="connsiteY11" fmla="*/ 10000 h 10000"/>
              <a:gd name="connsiteX12" fmla="*/ 9131 w 10072"/>
              <a:gd name="connsiteY12" fmla="*/ 9974 h 10000"/>
              <a:gd name="connsiteX0" fmla="*/ 9216 w 10157"/>
              <a:gd name="connsiteY0" fmla="*/ 9974 h 10000"/>
              <a:gd name="connsiteX1" fmla="*/ 9208 w 10157"/>
              <a:gd name="connsiteY1" fmla="*/ 9780 h 10000"/>
              <a:gd name="connsiteX2" fmla="*/ 9997 w 10157"/>
              <a:gd name="connsiteY2" fmla="*/ 8603 h 10000"/>
              <a:gd name="connsiteX3" fmla="*/ 10157 w 10157"/>
              <a:gd name="connsiteY3" fmla="*/ 8616 h 10000"/>
              <a:gd name="connsiteX4" fmla="*/ 10068 w 10157"/>
              <a:gd name="connsiteY4" fmla="*/ 1397 h 10000"/>
              <a:gd name="connsiteX5" fmla="*/ 9926 w 10157"/>
              <a:gd name="connsiteY5" fmla="*/ 1410 h 10000"/>
              <a:gd name="connsiteX6" fmla="*/ 9083 w 10157"/>
              <a:gd name="connsiteY6" fmla="*/ 129 h 10000"/>
              <a:gd name="connsiteX7" fmla="*/ 9083 w 10157"/>
              <a:gd name="connsiteY7" fmla="*/ 0 h 10000"/>
              <a:gd name="connsiteX8" fmla="*/ 466 w 10157"/>
              <a:gd name="connsiteY8" fmla="*/ 108 h 10000"/>
              <a:gd name="connsiteX9" fmla="*/ 11 w 10157"/>
              <a:gd name="connsiteY9" fmla="*/ 778 h 10000"/>
              <a:gd name="connsiteX10" fmla="*/ 210 w 10157"/>
              <a:gd name="connsiteY10" fmla="*/ 8732 h 10000"/>
              <a:gd name="connsiteX11" fmla="*/ 1213 w 10157"/>
              <a:gd name="connsiteY11" fmla="*/ 10000 h 10000"/>
              <a:gd name="connsiteX12" fmla="*/ 9216 w 10157"/>
              <a:gd name="connsiteY12" fmla="*/ 9974 h 10000"/>
              <a:gd name="connsiteX0" fmla="*/ 9216 w 10157"/>
              <a:gd name="connsiteY0" fmla="*/ 9974 h 10000"/>
              <a:gd name="connsiteX1" fmla="*/ 9208 w 10157"/>
              <a:gd name="connsiteY1" fmla="*/ 9780 h 10000"/>
              <a:gd name="connsiteX2" fmla="*/ 9997 w 10157"/>
              <a:gd name="connsiteY2" fmla="*/ 8603 h 10000"/>
              <a:gd name="connsiteX3" fmla="*/ 10157 w 10157"/>
              <a:gd name="connsiteY3" fmla="*/ 8616 h 10000"/>
              <a:gd name="connsiteX4" fmla="*/ 10068 w 10157"/>
              <a:gd name="connsiteY4" fmla="*/ 1397 h 10000"/>
              <a:gd name="connsiteX5" fmla="*/ 9926 w 10157"/>
              <a:gd name="connsiteY5" fmla="*/ 1410 h 10000"/>
              <a:gd name="connsiteX6" fmla="*/ 9083 w 10157"/>
              <a:gd name="connsiteY6" fmla="*/ 129 h 10000"/>
              <a:gd name="connsiteX7" fmla="*/ 9083 w 10157"/>
              <a:gd name="connsiteY7" fmla="*/ 0 h 10000"/>
              <a:gd name="connsiteX8" fmla="*/ 466 w 10157"/>
              <a:gd name="connsiteY8" fmla="*/ 108 h 10000"/>
              <a:gd name="connsiteX9" fmla="*/ 11 w 10157"/>
              <a:gd name="connsiteY9" fmla="*/ 778 h 10000"/>
              <a:gd name="connsiteX10" fmla="*/ 210 w 10157"/>
              <a:gd name="connsiteY10" fmla="*/ 8732 h 10000"/>
              <a:gd name="connsiteX11" fmla="*/ 1213 w 10157"/>
              <a:gd name="connsiteY11" fmla="*/ 10000 h 10000"/>
              <a:gd name="connsiteX12" fmla="*/ 9216 w 10157"/>
              <a:gd name="connsiteY12" fmla="*/ 9974 h 10000"/>
              <a:gd name="connsiteX0" fmla="*/ 9216 w 10157"/>
              <a:gd name="connsiteY0" fmla="*/ 9987 h 10013"/>
              <a:gd name="connsiteX1" fmla="*/ 9208 w 10157"/>
              <a:gd name="connsiteY1" fmla="*/ 9793 h 10013"/>
              <a:gd name="connsiteX2" fmla="*/ 9997 w 10157"/>
              <a:gd name="connsiteY2" fmla="*/ 8616 h 10013"/>
              <a:gd name="connsiteX3" fmla="*/ 10157 w 10157"/>
              <a:gd name="connsiteY3" fmla="*/ 8629 h 10013"/>
              <a:gd name="connsiteX4" fmla="*/ 10068 w 10157"/>
              <a:gd name="connsiteY4" fmla="*/ 1410 h 10013"/>
              <a:gd name="connsiteX5" fmla="*/ 9926 w 10157"/>
              <a:gd name="connsiteY5" fmla="*/ 1423 h 10013"/>
              <a:gd name="connsiteX6" fmla="*/ 9083 w 10157"/>
              <a:gd name="connsiteY6" fmla="*/ 142 h 10013"/>
              <a:gd name="connsiteX7" fmla="*/ 9083 w 10157"/>
              <a:gd name="connsiteY7" fmla="*/ 13 h 10013"/>
              <a:gd name="connsiteX8" fmla="*/ 466 w 10157"/>
              <a:gd name="connsiteY8" fmla="*/ 29 h 10013"/>
              <a:gd name="connsiteX9" fmla="*/ 11 w 10157"/>
              <a:gd name="connsiteY9" fmla="*/ 791 h 10013"/>
              <a:gd name="connsiteX10" fmla="*/ 210 w 10157"/>
              <a:gd name="connsiteY10" fmla="*/ 8745 h 10013"/>
              <a:gd name="connsiteX11" fmla="*/ 1213 w 10157"/>
              <a:gd name="connsiteY11" fmla="*/ 10013 h 10013"/>
              <a:gd name="connsiteX12" fmla="*/ 9216 w 10157"/>
              <a:gd name="connsiteY12" fmla="*/ 9987 h 10013"/>
              <a:gd name="connsiteX0" fmla="*/ 9164 w 10105"/>
              <a:gd name="connsiteY0" fmla="*/ 9987 h 10013"/>
              <a:gd name="connsiteX1" fmla="*/ 9156 w 10105"/>
              <a:gd name="connsiteY1" fmla="*/ 9793 h 10013"/>
              <a:gd name="connsiteX2" fmla="*/ 9945 w 10105"/>
              <a:gd name="connsiteY2" fmla="*/ 8616 h 10013"/>
              <a:gd name="connsiteX3" fmla="*/ 10105 w 10105"/>
              <a:gd name="connsiteY3" fmla="*/ 8629 h 10013"/>
              <a:gd name="connsiteX4" fmla="*/ 10016 w 10105"/>
              <a:gd name="connsiteY4" fmla="*/ 1410 h 10013"/>
              <a:gd name="connsiteX5" fmla="*/ 9874 w 10105"/>
              <a:gd name="connsiteY5" fmla="*/ 1423 h 10013"/>
              <a:gd name="connsiteX6" fmla="*/ 9031 w 10105"/>
              <a:gd name="connsiteY6" fmla="*/ 142 h 10013"/>
              <a:gd name="connsiteX7" fmla="*/ 9031 w 10105"/>
              <a:gd name="connsiteY7" fmla="*/ 13 h 10013"/>
              <a:gd name="connsiteX8" fmla="*/ 414 w 10105"/>
              <a:gd name="connsiteY8" fmla="*/ 29 h 10013"/>
              <a:gd name="connsiteX9" fmla="*/ 22 w 10105"/>
              <a:gd name="connsiteY9" fmla="*/ 629 h 10013"/>
              <a:gd name="connsiteX10" fmla="*/ 158 w 10105"/>
              <a:gd name="connsiteY10" fmla="*/ 8745 h 10013"/>
              <a:gd name="connsiteX11" fmla="*/ 1161 w 10105"/>
              <a:gd name="connsiteY11" fmla="*/ 10013 h 10013"/>
              <a:gd name="connsiteX12" fmla="*/ 9164 w 10105"/>
              <a:gd name="connsiteY12" fmla="*/ 9987 h 10013"/>
              <a:gd name="connsiteX0" fmla="*/ 9164 w 10105"/>
              <a:gd name="connsiteY0" fmla="*/ 9987 h 10013"/>
              <a:gd name="connsiteX1" fmla="*/ 9156 w 10105"/>
              <a:gd name="connsiteY1" fmla="*/ 9793 h 10013"/>
              <a:gd name="connsiteX2" fmla="*/ 9945 w 10105"/>
              <a:gd name="connsiteY2" fmla="*/ 8616 h 10013"/>
              <a:gd name="connsiteX3" fmla="*/ 10105 w 10105"/>
              <a:gd name="connsiteY3" fmla="*/ 8629 h 10013"/>
              <a:gd name="connsiteX4" fmla="*/ 10016 w 10105"/>
              <a:gd name="connsiteY4" fmla="*/ 1410 h 10013"/>
              <a:gd name="connsiteX5" fmla="*/ 9874 w 10105"/>
              <a:gd name="connsiteY5" fmla="*/ 1423 h 10013"/>
              <a:gd name="connsiteX6" fmla="*/ 9031 w 10105"/>
              <a:gd name="connsiteY6" fmla="*/ 142 h 10013"/>
              <a:gd name="connsiteX7" fmla="*/ 9031 w 10105"/>
              <a:gd name="connsiteY7" fmla="*/ 13 h 10013"/>
              <a:gd name="connsiteX8" fmla="*/ 414 w 10105"/>
              <a:gd name="connsiteY8" fmla="*/ 29 h 10013"/>
              <a:gd name="connsiteX9" fmla="*/ 22 w 10105"/>
              <a:gd name="connsiteY9" fmla="*/ 629 h 10013"/>
              <a:gd name="connsiteX10" fmla="*/ 158 w 10105"/>
              <a:gd name="connsiteY10" fmla="*/ 8745 h 10013"/>
              <a:gd name="connsiteX11" fmla="*/ 1161 w 10105"/>
              <a:gd name="connsiteY11" fmla="*/ 10013 h 10013"/>
              <a:gd name="connsiteX12" fmla="*/ 9164 w 10105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42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669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170 w 10111"/>
              <a:gd name="connsiteY0" fmla="*/ 9987 h 10013"/>
              <a:gd name="connsiteX1" fmla="*/ 9162 w 10111"/>
              <a:gd name="connsiteY1" fmla="*/ 9793 h 10013"/>
              <a:gd name="connsiteX2" fmla="*/ 9951 w 10111"/>
              <a:gd name="connsiteY2" fmla="*/ 8616 h 10013"/>
              <a:gd name="connsiteX3" fmla="*/ 10111 w 10111"/>
              <a:gd name="connsiteY3" fmla="*/ 8629 h 10013"/>
              <a:gd name="connsiteX4" fmla="*/ 10022 w 10111"/>
              <a:gd name="connsiteY4" fmla="*/ 1410 h 10013"/>
              <a:gd name="connsiteX5" fmla="*/ 9880 w 10111"/>
              <a:gd name="connsiteY5" fmla="*/ 1423 h 10013"/>
              <a:gd name="connsiteX6" fmla="*/ 9037 w 10111"/>
              <a:gd name="connsiteY6" fmla="*/ 142 h 10013"/>
              <a:gd name="connsiteX7" fmla="*/ 9037 w 10111"/>
              <a:gd name="connsiteY7" fmla="*/ 13 h 10013"/>
              <a:gd name="connsiteX8" fmla="*/ 540 w 10111"/>
              <a:gd name="connsiteY8" fmla="*/ 29 h 10013"/>
              <a:gd name="connsiteX9" fmla="*/ 19 w 10111"/>
              <a:gd name="connsiteY9" fmla="*/ 803 h 10013"/>
              <a:gd name="connsiteX10" fmla="*/ 164 w 10111"/>
              <a:gd name="connsiteY10" fmla="*/ 8745 h 10013"/>
              <a:gd name="connsiteX11" fmla="*/ 1167 w 10111"/>
              <a:gd name="connsiteY11" fmla="*/ 10013 h 10013"/>
              <a:gd name="connsiteX12" fmla="*/ 9170 w 10111"/>
              <a:gd name="connsiteY12" fmla="*/ 9987 h 10013"/>
              <a:gd name="connsiteX0" fmla="*/ 9243 w 10184"/>
              <a:gd name="connsiteY0" fmla="*/ 9987 h 10134"/>
              <a:gd name="connsiteX1" fmla="*/ 9235 w 10184"/>
              <a:gd name="connsiteY1" fmla="*/ 9793 h 10134"/>
              <a:gd name="connsiteX2" fmla="*/ 10024 w 10184"/>
              <a:gd name="connsiteY2" fmla="*/ 8616 h 10134"/>
              <a:gd name="connsiteX3" fmla="*/ 10184 w 10184"/>
              <a:gd name="connsiteY3" fmla="*/ 8629 h 10134"/>
              <a:gd name="connsiteX4" fmla="*/ 10095 w 10184"/>
              <a:gd name="connsiteY4" fmla="*/ 1410 h 10134"/>
              <a:gd name="connsiteX5" fmla="*/ 9953 w 10184"/>
              <a:gd name="connsiteY5" fmla="*/ 1423 h 10134"/>
              <a:gd name="connsiteX6" fmla="*/ 9110 w 10184"/>
              <a:gd name="connsiteY6" fmla="*/ 142 h 10134"/>
              <a:gd name="connsiteX7" fmla="*/ 9110 w 10184"/>
              <a:gd name="connsiteY7" fmla="*/ 13 h 10134"/>
              <a:gd name="connsiteX8" fmla="*/ 613 w 10184"/>
              <a:gd name="connsiteY8" fmla="*/ 29 h 10134"/>
              <a:gd name="connsiteX9" fmla="*/ 92 w 10184"/>
              <a:gd name="connsiteY9" fmla="*/ 803 h 10134"/>
              <a:gd name="connsiteX10" fmla="*/ 93 w 10184"/>
              <a:gd name="connsiteY10" fmla="*/ 9253 h 10134"/>
              <a:gd name="connsiteX11" fmla="*/ 1240 w 10184"/>
              <a:gd name="connsiteY11" fmla="*/ 10013 h 10134"/>
              <a:gd name="connsiteX12" fmla="*/ 9243 w 10184"/>
              <a:gd name="connsiteY12" fmla="*/ 9987 h 10134"/>
              <a:gd name="connsiteX0" fmla="*/ 9243 w 10184"/>
              <a:gd name="connsiteY0" fmla="*/ 9987 h 10134"/>
              <a:gd name="connsiteX1" fmla="*/ 9235 w 10184"/>
              <a:gd name="connsiteY1" fmla="*/ 9793 h 10134"/>
              <a:gd name="connsiteX2" fmla="*/ 10024 w 10184"/>
              <a:gd name="connsiteY2" fmla="*/ 8616 h 10134"/>
              <a:gd name="connsiteX3" fmla="*/ 10184 w 10184"/>
              <a:gd name="connsiteY3" fmla="*/ 8629 h 10134"/>
              <a:gd name="connsiteX4" fmla="*/ 10095 w 10184"/>
              <a:gd name="connsiteY4" fmla="*/ 1410 h 10134"/>
              <a:gd name="connsiteX5" fmla="*/ 9953 w 10184"/>
              <a:gd name="connsiteY5" fmla="*/ 1423 h 10134"/>
              <a:gd name="connsiteX6" fmla="*/ 9110 w 10184"/>
              <a:gd name="connsiteY6" fmla="*/ 142 h 10134"/>
              <a:gd name="connsiteX7" fmla="*/ 9110 w 10184"/>
              <a:gd name="connsiteY7" fmla="*/ 13 h 10134"/>
              <a:gd name="connsiteX8" fmla="*/ 613 w 10184"/>
              <a:gd name="connsiteY8" fmla="*/ 29 h 10134"/>
              <a:gd name="connsiteX9" fmla="*/ 92 w 10184"/>
              <a:gd name="connsiteY9" fmla="*/ 803 h 10134"/>
              <a:gd name="connsiteX10" fmla="*/ 93 w 10184"/>
              <a:gd name="connsiteY10" fmla="*/ 9253 h 10134"/>
              <a:gd name="connsiteX11" fmla="*/ 1240 w 10184"/>
              <a:gd name="connsiteY11" fmla="*/ 10013 h 10134"/>
              <a:gd name="connsiteX12" fmla="*/ 9243 w 10184"/>
              <a:gd name="connsiteY12" fmla="*/ 9987 h 10134"/>
              <a:gd name="connsiteX0" fmla="*/ 9243 w 10184"/>
              <a:gd name="connsiteY0" fmla="*/ 9987 h 10013"/>
              <a:gd name="connsiteX1" fmla="*/ 9235 w 10184"/>
              <a:gd name="connsiteY1" fmla="*/ 9793 h 10013"/>
              <a:gd name="connsiteX2" fmla="*/ 10024 w 10184"/>
              <a:gd name="connsiteY2" fmla="*/ 8616 h 10013"/>
              <a:gd name="connsiteX3" fmla="*/ 10184 w 10184"/>
              <a:gd name="connsiteY3" fmla="*/ 8629 h 10013"/>
              <a:gd name="connsiteX4" fmla="*/ 10095 w 10184"/>
              <a:gd name="connsiteY4" fmla="*/ 1410 h 10013"/>
              <a:gd name="connsiteX5" fmla="*/ 9953 w 10184"/>
              <a:gd name="connsiteY5" fmla="*/ 1423 h 10013"/>
              <a:gd name="connsiteX6" fmla="*/ 9110 w 10184"/>
              <a:gd name="connsiteY6" fmla="*/ 142 h 10013"/>
              <a:gd name="connsiteX7" fmla="*/ 9110 w 10184"/>
              <a:gd name="connsiteY7" fmla="*/ 13 h 10013"/>
              <a:gd name="connsiteX8" fmla="*/ 613 w 10184"/>
              <a:gd name="connsiteY8" fmla="*/ 29 h 10013"/>
              <a:gd name="connsiteX9" fmla="*/ 92 w 10184"/>
              <a:gd name="connsiteY9" fmla="*/ 803 h 10013"/>
              <a:gd name="connsiteX10" fmla="*/ 93 w 10184"/>
              <a:gd name="connsiteY10" fmla="*/ 9253 h 10013"/>
              <a:gd name="connsiteX11" fmla="*/ 1240 w 10184"/>
              <a:gd name="connsiteY11" fmla="*/ 10013 h 10013"/>
              <a:gd name="connsiteX12" fmla="*/ 9243 w 10184"/>
              <a:gd name="connsiteY12" fmla="*/ 9987 h 10013"/>
              <a:gd name="connsiteX0" fmla="*/ 9355 w 10296"/>
              <a:gd name="connsiteY0" fmla="*/ 9987 h 10079"/>
              <a:gd name="connsiteX1" fmla="*/ 9347 w 10296"/>
              <a:gd name="connsiteY1" fmla="*/ 9793 h 10079"/>
              <a:gd name="connsiteX2" fmla="*/ 10136 w 10296"/>
              <a:gd name="connsiteY2" fmla="*/ 8616 h 10079"/>
              <a:gd name="connsiteX3" fmla="*/ 10296 w 10296"/>
              <a:gd name="connsiteY3" fmla="*/ 8629 h 10079"/>
              <a:gd name="connsiteX4" fmla="*/ 10207 w 10296"/>
              <a:gd name="connsiteY4" fmla="*/ 1410 h 10079"/>
              <a:gd name="connsiteX5" fmla="*/ 10065 w 10296"/>
              <a:gd name="connsiteY5" fmla="*/ 1423 h 10079"/>
              <a:gd name="connsiteX6" fmla="*/ 9222 w 10296"/>
              <a:gd name="connsiteY6" fmla="*/ 142 h 10079"/>
              <a:gd name="connsiteX7" fmla="*/ 9222 w 10296"/>
              <a:gd name="connsiteY7" fmla="*/ 13 h 10079"/>
              <a:gd name="connsiteX8" fmla="*/ 725 w 10296"/>
              <a:gd name="connsiteY8" fmla="*/ 29 h 10079"/>
              <a:gd name="connsiteX9" fmla="*/ 204 w 10296"/>
              <a:gd name="connsiteY9" fmla="*/ 803 h 10079"/>
              <a:gd name="connsiteX10" fmla="*/ 205 w 10296"/>
              <a:gd name="connsiteY10" fmla="*/ 9253 h 10079"/>
              <a:gd name="connsiteX11" fmla="*/ 760 w 10296"/>
              <a:gd name="connsiteY11" fmla="*/ 10079 h 10079"/>
              <a:gd name="connsiteX12" fmla="*/ 9355 w 10296"/>
              <a:gd name="connsiteY12" fmla="*/ 9987 h 10079"/>
              <a:gd name="connsiteX0" fmla="*/ 9361 w 10302"/>
              <a:gd name="connsiteY0" fmla="*/ 9987 h 10079"/>
              <a:gd name="connsiteX1" fmla="*/ 9353 w 10302"/>
              <a:gd name="connsiteY1" fmla="*/ 9793 h 10079"/>
              <a:gd name="connsiteX2" fmla="*/ 10142 w 10302"/>
              <a:gd name="connsiteY2" fmla="*/ 8616 h 10079"/>
              <a:gd name="connsiteX3" fmla="*/ 10302 w 10302"/>
              <a:gd name="connsiteY3" fmla="*/ 8629 h 10079"/>
              <a:gd name="connsiteX4" fmla="*/ 10213 w 10302"/>
              <a:gd name="connsiteY4" fmla="*/ 1410 h 10079"/>
              <a:gd name="connsiteX5" fmla="*/ 10071 w 10302"/>
              <a:gd name="connsiteY5" fmla="*/ 1423 h 10079"/>
              <a:gd name="connsiteX6" fmla="*/ 9228 w 10302"/>
              <a:gd name="connsiteY6" fmla="*/ 142 h 10079"/>
              <a:gd name="connsiteX7" fmla="*/ 9228 w 10302"/>
              <a:gd name="connsiteY7" fmla="*/ 13 h 10079"/>
              <a:gd name="connsiteX8" fmla="*/ 731 w 10302"/>
              <a:gd name="connsiteY8" fmla="*/ 29 h 10079"/>
              <a:gd name="connsiteX9" fmla="*/ 210 w 10302"/>
              <a:gd name="connsiteY9" fmla="*/ 803 h 10079"/>
              <a:gd name="connsiteX10" fmla="*/ 211 w 10302"/>
              <a:gd name="connsiteY10" fmla="*/ 9253 h 10079"/>
              <a:gd name="connsiteX11" fmla="*/ 766 w 10302"/>
              <a:gd name="connsiteY11" fmla="*/ 10079 h 10079"/>
              <a:gd name="connsiteX12" fmla="*/ 9361 w 10302"/>
              <a:gd name="connsiteY12" fmla="*/ 9987 h 10079"/>
              <a:gd name="connsiteX0" fmla="*/ 9361 w 10302"/>
              <a:gd name="connsiteY0" fmla="*/ 9987 h 10079"/>
              <a:gd name="connsiteX1" fmla="*/ 9353 w 10302"/>
              <a:gd name="connsiteY1" fmla="*/ 9793 h 10079"/>
              <a:gd name="connsiteX2" fmla="*/ 10142 w 10302"/>
              <a:gd name="connsiteY2" fmla="*/ 8616 h 10079"/>
              <a:gd name="connsiteX3" fmla="*/ 10302 w 10302"/>
              <a:gd name="connsiteY3" fmla="*/ 8629 h 10079"/>
              <a:gd name="connsiteX4" fmla="*/ 10213 w 10302"/>
              <a:gd name="connsiteY4" fmla="*/ 1410 h 10079"/>
              <a:gd name="connsiteX5" fmla="*/ 10071 w 10302"/>
              <a:gd name="connsiteY5" fmla="*/ 1423 h 10079"/>
              <a:gd name="connsiteX6" fmla="*/ 9228 w 10302"/>
              <a:gd name="connsiteY6" fmla="*/ 142 h 10079"/>
              <a:gd name="connsiteX7" fmla="*/ 9228 w 10302"/>
              <a:gd name="connsiteY7" fmla="*/ 13 h 10079"/>
              <a:gd name="connsiteX8" fmla="*/ 731 w 10302"/>
              <a:gd name="connsiteY8" fmla="*/ 29 h 10079"/>
              <a:gd name="connsiteX9" fmla="*/ 210 w 10302"/>
              <a:gd name="connsiteY9" fmla="*/ 803 h 10079"/>
              <a:gd name="connsiteX10" fmla="*/ 211 w 10302"/>
              <a:gd name="connsiteY10" fmla="*/ 9253 h 10079"/>
              <a:gd name="connsiteX11" fmla="*/ 766 w 10302"/>
              <a:gd name="connsiteY11" fmla="*/ 10079 h 10079"/>
              <a:gd name="connsiteX12" fmla="*/ 9361 w 10302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4 w 10185"/>
              <a:gd name="connsiteY0" fmla="*/ 9987 h 10079"/>
              <a:gd name="connsiteX1" fmla="*/ 9236 w 10185"/>
              <a:gd name="connsiteY1" fmla="*/ 9793 h 10079"/>
              <a:gd name="connsiteX2" fmla="*/ 10025 w 10185"/>
              <a:gd name="connsiteY2" fmla="*/ 8616 h 10079"/>
              <a:gd name="connsiteX3" fmla="*/ 10185 w 10185"/>
              <a:gd name="connsiteY3" fmla="*/ 8629 h 10079"/>
              <a:gd name="connsiteX4" fmla="*/ 10096 w 10185"/>
              <a:gd name="connsiteY4" fmla="*/ 1410 h 10079"/>
              <a:gd name="connsiteX5" fmla="*/ 9954 w 10185"/>
              <a:gd name="connsiteY5" fmla="*/ 1423 h 10079"/>
              <a:gd name="connsiteX6" fmla="*/ 9111 w 10185"/>
              <a:gd name="connsiteY6" fmla="*/ 142 h 10079"/>
              <a:gd name="connsiteX7" fmla="*/ 9111 w 10185"/>
              <a:gd name="connsiteY7" fmla="*/ 13 h 10079"/>
              <a:gd name="connsiteX8" fmla="*/ 614 w 10185"/>
              <a:gd name="connsiteY8" fmla="*/ 29 h 10079"/>
              <a:gd name="connsiteX9" fmla="*/ 93 w 10185"/>
              <a:gd name="connsiteY9" fmla="*/ 803 h 10079"/>
              <a:gd name="connsiteX10" fmla="*/ 94 w 10185"/>
              <a:gd name="connsiteY10" fmla="*/ 9253 h 10079"/>
              <a:gd name="connsiteX11" fmla="*/ 649 w 10185"/>
              <a:gd name="connsiteY11" fmla="*/ 10079 h 10079"/>
              <a:gd name="connsiteX12" fmla="*/ 9244 w 10185"/>
              <a:gd name="connsiteY12" fmla="*/ 9987 h 10079"/>
              <a:gd name="connsiteX0" fmla="*/ 9241 w 10182"/>
              <a:gd name="connsiteY0" fmla="*/ 9987 h 10079"/>
              <a:gd name="connsiteX1" fmla="*/ 9233 w 10182"/>
              <a:gd name="connsiteY1" fmla="*/ 9793 h 10079"/>
              <a:gd name="connsiteX2" fmla="*/ 10022 w 10182"/>
              <a:gd name="connsiteY2" fmla="*/ 8616 h 10079"/>
              <a:gd name="connsiteX3" fmla="*/ 10182 w 10182"/>
              <a:gd name="connsiteY3" fmla="*/ 8629 h 10079"/>
              <a:gd name="connsiteX4" fmla="*/ 10093 w 10182"/>
              <a:gd name="connsiteY4" fmla="*/ 1410 h 10079"/>
              <a:gd name="connsiteX5" fmla="*/ 9951 w 10182"/>
              <a:gd name="connsiteY5" fmla="*/ 1423 h 10079"/>
              <a:gd name="connsiteX6" fmla="*/ 9108 w 10182"/>
              <a:gd name="connsiteY6" fmla="*/ 142 h 10079"/>
              <a:gd name="connsiteX7" fmla="*/ 9108 w 10182"/>
              <a:gd name="connsiteY7" fmla="*/ 13 h 10079"/>
              <a:gd name="connsiteX8" fmla="*/ 611 w 10182"/>
              <a:gd name="connsiteY8" fmla="*/ 29 h 10079"/>
              <a:gd name="connsiteX9" fmla="*/ 90 w 10182"/>
              <a:gd name="connsiteY9" fmla="*/ 803 h 10079"/>
              <a:gd name="connsiteX10" fmla="*/ 95 w 10182"/>
              <a:gd name="connsiteY10" fmla="*/ 9281 h 10079"/>
              <a:gd name="connsiteX11" fmla="*/ 646 w 10182"/>
              <a:gd name="connsiteY11" fmla="*/ 10079 h 10079"/>
              <a:gd name="connsiteX12" fmla="*/ 9241 w 10182"/>
              <a:gd name="connsiteY12" fmla="*/ 9987 h 10079"/>
              <a:gd name="connsiteX0" fmla="*/ 9241 w 10182"/>
              <a:gd name="connsiteY0" fmla="*/ 9987 h 10079"/>
              <a:gd name="connsiteX1" fmla="*/ 9233 w 10182"/>
              <a:gd name="connsiteY1" fmla="*/ 9793 h 10079"/>
              <a:gd name="connsiteX2" fmla="*/ 10022 w 10182"/>
              <a:gd name="connsiteY2" fmla="*/ 8616 h 10079"/>
              <a:gd name="connsiteX3" fmla="*/ 10182 w 10182"/>
              <a:gd name="connsiteY3" fmla="*/ 8629 h 10079"/>
              <a:gd name="connsiteX4" fmla="*/ 10093 w 10182"/>
              <a:gd name="connsiteY4" fmla="*/ 1410 h 10079"/>
              <a:gd name="connsiteX5" fmla="*/ 9951 w 10182"/>
              <a:gd name="connsiteY5" fmla="*/ 1423 h 10079"/>
              <a:gd name="connsiteX6" fmla="*/ 9108 w 10182"/>
              <a:gd name="connsiteY6" fmla="*/ 142 h 10079"/>
              <a:gd name="connsiteX7" fmla="*/ 9108 w 10182"/>
              <a:gd name="connsiteY7" fmla="*/ 13 h 10079"/>
              <a:gd name="connsiteX8" fmla="*/ 611 w 10182"/>
              <a:gd name="connsiteY8" fmla="*/ 29 h 10079"/>
              <a:gd name="connsiteX9" fmla="*/ 90 w 10182"/>
              <a:gd name="connsiteY9" fmla="*/ 803 h 10079"/>
              <a:gd name="connsiteX10" fmla="*/ 95 w 10182"/>
              <a:gd name="connsiteY10" fmla="*/ 9281 h 10079"/>
              <a:gd name="connsiteX11" fmla="*/ 646 w 10182"/>
              <a:gd name="connsiteY11" fmla="*/ 10079 h 10079"/>
              <a:gd name="connsiteX12" fmla="*/ 9241 w 10182"/>
              <a:gd name="connsiteY12" fmla="*/ 9987 h 10079"/>
              <a:gd name="connsiteX0" fmla="*/ 9243 w 10184"/>
              <a:gd name="connsiteY0" fmla="*/ 9987 h 10079"/>
              <a:gd name="connsiteX1" fmla="*/ 9235 w 10184"/>
              <a:gd name="connsiteY1" fmla="*/ 9793 h 10079"/>
              <a:gd name="connsiteX2" fmla="*/ 10024 w 10184"/>
              <a:gd name="connsiteY2" fmla="*/ 8616 h 10079"/>
              <a:gd name="connsiteX3" fmla="*/ 10184 w 10184"/>
              <a:gd name="connsiteY3" fmla="*/ 8629 h 10079"/>
              <a:gd name="connsiteX4" fmla="*/ 10095 w 10184"/>
              <a:gd name="connsiteY4" fmla="*/ 1410 h 10079"/>
              <a:gd name="connsiteX5" fmla="*/ 9953 w 10184"/>
              <a:gd name="connsiteY5" fmla="*/ 1423 h 10079"/>
              <a:gd name="connsiteX6" fmla="*/ 9110 w 10184"/>
              <a:gd name="connsiteY6" fmla="*/ 142 h 10079"/>
              <a:gd name="connsiteX7" fmla="*/ 9110 w 10184"/>
              <a:gd name="connsiteY7" fmla="*/ 13 h 10079"/>
              <a:gd name="connsiteX8" fmla="*/ 613 w 10184"/>
              <a:gd name="connsiteY8" fmla="*/ 29 h 10079"/>
              <a:gd name="connsiteX9" fmla="*/ 92 w 10184"/>
              <a:gd name="connsiteY9" fmla="*/ 803 h 10079"/>
              <a:gd name="connsiteX10" fmla="*/ 93 w 10184"/>
              <a:gd name="connsiteY10" fmla="*/ 9281 h 10079"/>
              <a:gd name="connsiteX11" fmla="*/ 648 w 10184"/>
              <a:gd name="connsiteY11" fmla="*/ 10079 h 10079"/>
              <a:gd name="connsiteX12" fmla="*/ 9243 w 10184"/>
              <a:gd name="connsiteY12" fmla="*/ 9987 h 10079"/>
              <a:gd name="connsiteX0" fmla="*/ 9243 w 10184"/>
              <a:gd name="connsiteY0" fmla="*/ 9987 h 10079"/>
              <a:gd name="connsiteX1" fmla="*/ 9235 w 10184"/>
              <a:gd name="connsiteY1" fmla="*/ 9793 h 10079"/>
              <a:gd name="connsiteX2" fmla="*/ 10024 w 10184"/>
              <a:gd name="connsiteY2" fmla="*/ 8616 h 10079"/>
              <a:gd name="connsiteX3" fmla="*/ 10184 w 10184"/>
              <a:gd name="connsiteY3" fmla="*/ 8629 h 10079"/>
              <a:gd name="connsiteX4" fmla="*/ 10095 w 10184"/>
              <a:gd name="connsiteY4" fmla="*/ 1410 h 10079"/>
              <a:gd name="connsiteX5" fmla="*/ 9953 w 10184"/>
              <a:gd name="connsiteY5" fmla="*/ 1423 h 10079"/>
              <a:gd name="connsiteX6" fmla="*/ 9110 w 10184"/>
              <a:gd name="connsiteY6" fmla="*/ 142 h 10079"/>
              <a:gd name="connsiteX7" fmla="*/ 9110 w 10184"/>
              <a:gd name="connsiteY7" fmla="*/ 13 h 10079"/>
              <a:gd name="connsiteX8" fmla="*/ 613 w 10184"/>
              <a:gd name="connsiteY8" fmla="*/ 29 h 10079"/>
              <a:gd name="connsiteX9" fmla="*/ 92 w 10184"/>
              <a:gd name="connsiteY9" fmla="*/ 803 h 10079"/>
              <a:gd name="connsiteX10" fmla="*/ 93 w 10184"/>
              <a:gd name="connsiteY10" fmla="*/ 9281 h 10079"/>
              <a:gd name="connsiteX11" fmla="*/ 648 w 10184"/>
              <a:gd name="connsiteY11" fmla="*/ 10079 h 10079"/>
              <a:gd name="connsiteX12" fmla="*/ 9243 w 10184"/>
              <a:gd name="connsiteY12" fmla="*/ 9987 h 10079"/>
              <a:gd name="connsiteX0" fmla="*/ 9151 w 10092"/>
              <a:gd name="connsiteY0" fmla="*/ 9987 h 10079"/>
              <a:gd name="connsiteX1" fmla="*/ 9143 w 10092"/>
              <a:gd name="connsiteY1" fmla="*/ 9793 h 10079"/>
              <a:gd name="connsiteX2" fmla="*/ 9932 w 10092"/>
              <a:gd name="connsiteY2" fmla="*/ 8616 h 10079"/>
              <a:gd name="connsiteX3" fmla="*/ 10092 w 10092"/>
              <a:gd name="connsiteY3" fmla="*/ 8629 h 10079"/>
              <a:gd name="connsiteX4" fmla="*/ 10003 w 10092"/>
              <a:gd name="connsiteY4" fmla="*/ 1410 h 10079"/>
              <a:gd name="connsiteX5" fmla="*/ 9861 w 10092"/>
              <a:gd name="connsiteY5" fmla="*/ 1423 h 10079"/>
              <a:gd name="connsiteX6" fmla="*/ 9018 w 10092"/>
              <a:gd name="connsiteY6" fmla="*/ 142 h 10079"/>
              <a:gd name="connsiteX7" fmla="*/ 9018 w 10092"/>
              <a:gd name="connsiteY7" fmla="*/ 13 h 10079"/>
              <a:gd name="connsiteX8" fmla="*/ 521 w 10092"/>
              <a:gd name="connsiteY8" fmla="*/ 29 h 10079"/>
              <a:gd name="connsiteX9" fmla="*/ 0 w 10092"/>
              <a:gd name="connsiteY9" fmla="*/ 803 h 10079"/>
              <a:gd name="connsiteX10" fmla="*/ 1 w 10092"/>
              <a:gd name="connsiteY10" fmla="*/ 9281 h 10079"/>
              <a:gd name="connsiteX11" fmla="*/ 556 w 10092"/>
              <a:gd name="connsiteY11" fmla="*/ 10079 h 10079"/>
              <a:gd name="connsiteX12" fmla="*/ 9151 w 10092"/>
              <a:gd name="connsiteY12" fmla="*/ 9987 h 10079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10003 w 10092"/>
              <a:gd name="connsiteY4" fmla="*/ 1504 h 10173"/>
              <a:gd name="connsiteX5" fmla="*/ 9861 w 10092"/>
              <a:gd name="connsiteY5" fmla="*/ 1517 h 10173"/>
              <a:gd name="connsiteX6" fmla="*/ 9018 w 10092"/>
              <a:gd name="connsiteY6" fmla="*/ 107 h 10173"/>
              <a:gd name="connsiteX7" fmla="*/ 521 w 10092"/>
              <a:gd name="connsiteY7" fmla="*/ 123 h 10173"/>
              <a:gd name="connsiteX8" fmla="*/ 0 w 10092"/>
              <a:gd name="connsiteY8" fmla="*/ 897 h 10173"/>
              <a:gd name="connsiteX9" fmla="*/ 1 w 10092"/>
              <a:gd name="connsiteY9" fmla="*/ 9375 h 10173"/>
              <a:gd name="connsiteX10" fmla="*/ 556 w 10092"/>
              <a:gd name="connsiteY10" fmla="*/ 10173 h 10173"/>
              <a:gd name="connsiteX11" fmla="*/ 9151 w 10092"/>
              <a:gd name="connsiteY11" fmla="*/ 10081 h 10173"/>
              <a:gd name="connsiteX0" fmla="*/ 9151 w 10092"/>
              <a:gd name="connsiteY0" fmla="*/ 10081 h 10173"/>
              <a:gd name="connsiteX1" fmla="*/ 9143 w 10092"/>
              <a:gd name="connsiteY1" fmla="*/ 9887 h 10173"/>
              <a:gd name="connsiteX2" fmla="*/ 9932 w 10092"/>
              <a:gd name="connsiteY2" fmla="*/ 8710 h 10173"/>
              <a:gd name="connsiteX3" fmla="*/ 10092 w 10092"/>
              <a:gd name="connsiteY3" fmla="*/ 8723 h 10173"/>
              <a:gd name="connsiteX4" fmla="*/ 9861 w 10092"/>
              <a:gd name="connsiteY4" fmla="*/ 1517 h 10173"/>
              <a:gd name="connsiteX5" fmla="*/ 9018 w 10092"/>
              <a:gd name="connsiteY5" fmla="*/ 107 h 10173"/>
              <a:gd name="connsiteX6" fmla="*/ 521 w 10092"/>
              <a:gd name="connsiteY6" fmla="*/ 123 h 10173"/>
              <a:gd name="connsiteX7" fmla="*/ 0 w 10092"/>
              <a:gd name="connsiteY7" fmla="*/ 897 h 10173"/>
              <a:gd name="connsiteX8" fmla="*/ 1 w 10092"/>
              <a:gd name="connsiteY8" fmla="*/ 9375 h 10173"/>
              <a:gd name="connsiteX9" fmla="*/ 556 w 10092"/>
              <a:gd name="connsiteY9" fmla="*/ 10173 h 10173"/>
              <a:gd name="connsiteX10" fmla="*/ 9151 w 10092"/>
              <a:gd name="connsiteY10" fmla="*/ 10081 h 10173"/>
              <a:gd name="connsiteX0" fmla="*/ 9151 w 10273"/>
              <a:gd name="connsiteY0" fmla="*/ 10062 h 10154"/>
              <a:gd name="connsiteX1" fmla="*/ 9143 w 10273"/>
              <a:gd name="connsiteY1" fmla="*/ 9868 h 10154"/>
              <a:gd name="connsiteX2" fmla="*/ 9932 w 10273"/>
              <a:gd name="connsiteY2" fmla="*/ 8691 h 10154"/>
              <a:gd name="connsiteX3" fmla="*/ 10092 w 10273"/>
              <a:gd name="connsiteY3" fmla="*/ 8704 h 10154"/>
              <a:gd name="connsiteX4" fmla="*/ 9861 w 10273"/>
              <a:gd name="connsiteY4" fmla="*/ 1498 h 10154"/>
              <a:gd name="connsiteX5" fmla="*/ 9532 w 10273"/>
              <a:gd name="connsiteY5" fmla="*/ 116 h 10154"/>
              <a:gd name="connsiteX6" fmla="*/ 521 w 10273"/>
              <a:gd name="connsiteY6" fmla="*/ 104 h 10154"/>
              <a:gd name="connsiteX7" fmla="*/ 0 w 10273"/>
              <a:gd name="connsiteY7" fmla="*/ 878 h 10154"/>
              <a:gd name="connsiteX8" fmla="*/ 1 w 10273"/>
              <a:gd name="connsiteY8" fmla="*/ 9356 h 10154"/>
              <a:gd name="connsiteX9" fmla="*/ 556 w 10273"/>
              <a:gd name="connsiteY9" fmla="*/ 10154 h 10154"/>
              <a:gd name="connsiteX10" fmla="*/ 9151 w 10273"/>
              <a:gd name="connsiteY10" fmla="*/ 10062 h 10154"/>
              <a:gd name="connsiteX0" fmla="*/ 9151 w 10092"/>
              <a:gd name="connsiteY0" fmla="*/ 10062 h 10154"/>
              <a:gd name="connsiteX1" fmla="*/ 9143 w 10092"/>
              <a:gd name="connsiteY1" fmla="*/ 9868 h 10154"/>
              <a:gd name="connsiteX2" fmla="*/ 9932 w 10092"/>
              <a:gd name="connsiteY2" fmla="*/ 8691 h 10154"/>
              <a:gd name="connsiteX3" fmla="*/ 10092 w 10092"/>
              <a:gd name="connsiteY3" fmla="*/ 8704 h 10154"/>
              <a:gd name="connsiteX4" fmla="*/ 9861 w 10092"/>
              <a:gd name="connsiteY4" fmla="*/ 1498 h 10154"/>
              <a:gd name="connsiteX5" fmla="*/ 9532 w 10092"/>
              <a:gd name="connsiteY5" fmla="*/ 116 h 10154"/>
              <a:gd name="connsiteX6" fmla="*/ 521 w 10092"/>
              <a:gd name="connsiteY6" fmla="*/ 104 h 10154"/>
              <a:gd name="connsiteX7" fmla="*/ 0 w 10092"/>
              <a:gd name="connsiteY7" fmla="*/ 878 h 10154"/>
              <a:gd name="connsiteX8" fmla="*/ 1 w 10092"/>
              <a:gd name="connsiteY8" fmla="*/ 9356 h 10154"/>
              <a:gd name="connsiteX9" fmla="*/ 556 w 10092"/>
              <a:gd name="connsiteY9" fmla="*/ 10154 h 10154"/>
              <a:gd name="connsiteX10" fmla="*/ 9151 w 10092"/>
              <a:gd name="connsiteY10" fmla="*/ 10062 h 10154"/>
              <a:gd name="connsiteX0" fmla="*/ 9151 w 10127"/>
              <a:gd name="connsiteY0" fmla="*/ 10052 h 10144"/>
              <a:gd name="connsiteX1" fmla="*/ 9143 w 10127"/>
              <a:gd name="connsiteY1" fmla="*/ 9858 h 10144"/>
              <a:gd name="connsiteX2" fmla="*/ 9932 w 10127"/>
              <a:gd name="connsiteY2" fmla="*/ 8681 h 10144"/>
              <a:gd name="connsiteX3" fmla="*/ 10092 w 10127"/>
              <a:gd name="connsiteY3" fmla="*/ 8694 h 10144"/>
              <a:gd name="connsiteX4" fmla="*/ 9861 w 10127"/>
              <a:gd name="connsiteY4" fmla="*/ 1488 h 10144"/>
              <a:gd name="connsiteX5" fmla="*/ 10075 w 10127"/>
              <a:gd name="connsiteY5" fmla="*/ 120 h 10144"/>
              <a:gd name="connsiteX6" fmla="*/ 521 w 10127"/>
              <a:gd name="connsiteY6" fmla="*/ 94 h 10144"/>
              <a:gd name="connsiteX7" fmla="*/ 0 w 10127"/>
              <a:gd name="connsiteY7" fmla="*/ 868 h 10144"/>
              <a:gd name="connsiteX8" fmla="*/ 1 w 10127"/>
              <a:gd name="connsiteY8" fmla="*/ 9346 h 10144"/>
              <a:gd name="connsiteX9" fmla="*/ 556 w 10127"/>
              <a:gd name="connsiteY9" fmla="*/ 10144 h 10144"/>
              <a:gd name="connsiteX10" fmla="*/ 9151 w 10127"/>
              <a:gd name="connsiteY10" fmla="*/ 10052 h 10144"/>
              <a:gd name="connsiteX0" fmla="*/ 9151 w 10092"/>
              <a:gd name="connsiteY0" fmla="*/ 10066 h 10158"/>
              <a:gd name="connsiteX1" fmla="*/ 9143 w 10092"/>
              <a:gd name="connsiteY1" fmla="*/ 9872 h 10158"/>
              <a:gd name="connsiteX2" fmla="*/ 9932 w 10092"/>
              <a:gd name="connsiteY2" fmla="*/ 8695 h 10158"/>
              <a:gd name="connsiteX3" fmla="*/ 10092 w 10092"/>
              <a:gd name="connsiteY3" fmla="*/ 8708 h 10158"/>
              <a:gd name="connsiteX4" fmla="*/ 9861 w 10092"/>
              <a:gd name="connsiteY4" fmla="*/ 1502 h 10158"/>
              <a:gd name="connsiteX5" fmla="*/ 9522 w 10092"/>
              <a:gd name="connsiteY5" fmla="*/ 113 h 10158"/>
              <a:gd name="connsiteX6" fmla="*/ 521 w 10092"/>
              <a:gd name="connsiteY6" fmla="*/ 108 h 10158"/>
              <a:gd name="connsiteX7" fmla="*/ 0 w 10092"/>
              <a:gd name="connsiteY7" fmla="*/ 882 h 10158"/>
              <a:gd name="connsiteX8" fmla="*/ 1 w 10092"/>
              <a:gd name="connsiteY8" fmla="*/ 9360 h 10158"/>
              <a:gd name="connsiteX9" fmla="*/ 556 w 10092"/>
              <a:gd name="connsiteY9" fmla="*/ 10158 h 10158"/>
              <a:gd name="connsiteX10" fmla="*/ 9151 w 10092"/>
              <a:gd name="connsiteY10" fmla="*/ 10066 h 10158"/>
              <a:gd name="connsiteX0" fmla="*/ 9151 w 10092"/>
              <a:gd name="connsiteY0" fmla="*/ 10066 h 10158"/>
              <a:gd name="connsiteX1" fmla="*/ 9143 w 10092"/>
              <a:gd name="connsiteY1" fmla="*/ 9872 h 10158"/>
              <a:gd name="connsiteX2" fmla="*/ 9932 w 10092"/>
              <a:gd name="connsiteY2" fmla="*/ 8695 h 10158"/>
              <a:gd name="connsiteX3" fmla="*/ 10092 w 10092"/>
              <a:gd name="connsiteY3" fmla="*/ 8708 h 10158"/>
              <a:gd name="connsiteX4" fmla="*/ 9538 w 10092"/>
              <a:gd name="connsiteY4" fmla="*/ 918 h 10158"/>
              <a:gd name="connsiteX5" fmla="*/ 9522 w 10092"/>
              <a:gd name="connsiteY5" fmla="*/ 113 h 10158"/>
              <a:gd name="connsiteX6" fmla="*/ 521 w 10092"/>
              <a:gd name="connsiteY6" fmla="*/ 108 h 10158"/>
              <a:gd name="connsiteX7" fmla="*/ 0 w 10092"/>
              <a:gd name="connsiteY7" fmla="*/ 882 h 10158"/>
              <a:gd name="connsiteX8" fmla="*/ 1 w 10092"/>
              <a:gd name="connsiteY8" fmla="*/ 9360 h 10158"/>
              <a:gd name="connsiteX9" fmla="*/ 556 w 10092"/>
              <a:gd name="connsiteY9" fmla="*/ 10158 h 10158"/>
              <a:gd name="connsiteX10" fmla="*/ 9151 w 10092"/>
              <a:gd name="connsiteY10" fmla="*/ 10066 h 10158"/>
              <a:gd name="connsiteX0" fmla="*/ 9151 w 10160"/>
              <a:gd name="connsiteY0" fmla="*/ 10066 h 10158"/>
              <a:gd name="connsiteX1" fmla="*/ 9143 w 10160"/>
              <a:gd name="connsiteY1" fmla="*/ 9872 h 10158"/>
              <a:gd name="connsiteX2" fmla="*/ 9932 w 10160"/>
              <a:gd name="connsiteY2" fmla="*/ 8695 h 10158"/>
              <a:gd name="connsiteX3" fmla="*/ 10092 w 10160"/>
              <a:gd name="connsiteY3" fmla="*/ 8708 h 10158"/>
              <a:gd name="connsiteX4" fmla="*/ 10081 w 10160"/>
              <a:gd name="connsiteY4" fmla="*/ 911 h 10158"/>
              <a:gd name="connsiteX5" fmla="*/ 9522 w 10160"/>
              <a:gd name="connsiteY5" fmla="*/ 113 h 10158"/>
              <a:gd name="connsiteX6" fmla="*/ 521 w 10160"/>
              <a:gd name="connsiteY6" fmla="*/ 108 h 10158"/>
              <a:gd name="connsiteX7" fmla="*/ 0 w 10160"/>
              <a:gd name="connsiteY7" fmla="*/ 882 h 10158"/>
              <a:gd name="connsiteX8" fmla="*/ 1 w 10160"/>
              <a:gd name="connsiteY8" fmla="*/ 9360 h 10158"/>
              <a:gd name="connsiteX9" fmla="*/ 556 w 10160"/>
              <a:gd name="connsiteY9" fmla="*/ 10158 h 10158"/>
              <a:gd name="connsiteX10" fmla="*/ 9151 w 10160"/>
              <a:gd name="connsiteY10" fmla="*/ 10066 h 10158"/>
              <a:gd name="connsiteX0" fmla="*/ 9151 w 10160"/>
              <a:gd name="connsiteY0" fmla="*/ 10066 h 10158"/>
              <a:gd name="connsiteX1" fmla="*/ 9143 w 10160"/>
              <a:gd name="connsiteY1" fmla="*/ 9872 h 10158"/>
              <a:gd name="connsiteX2" fmla="*/ 9932 w 10160"/>
              <a:gd name="connsiteY2" fmla="*/ 8695 h 10158"/>
              <a:gd name="connsiteX3" fmla="*/ 10092 w 10160"/>
              <a:gd name="connsiteY3" fmla="*/ 8708 h 10158"/>
              <a:gd name="connsiteX4" fmla="*/ 10081 w 10160"/>
              <a:gd name="connsiteY4" fmla="*/ 911 h 10158"/>
              <a:gd name="connsiteX5" fmla="*/ 9522 w 10160"/>
              <a:gd name="connsiteY5" fmla="*/ 113 h 10158"/>
              <a:gd name="connsiteX6" fmla="*/ 521 w 10160"/>
              <a:gd name="connsiteY6" fmla="*/ 108 h 10158"/>
              <a:gd name="connsiteX7" fmla="*/ 0 w 10160"/>
              <a:gd name="connsiteY7" fmla="*/ 882 h 10158"/>
              <a:gd name="connsiteX8" fmla="*/ 1 w 10160"/>
              <a:gd name="connsiteY8" fmla="*/ 9360 h 10158"/>
              <a:gd name="connsiteX9" fmla="*/ 556 w 10160"/>
              <a:gd name="connsiteY9" fmla="*/ 10158 h 10158"/>
              <a:gd name="connsiteX10" fmla="*/ 9151 w 10160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9932 w 10171"/>
              <a:gd name="connsiteY2" fmla="*/ 8695 h 10158"/>
              <a:gd name="connsiteX3" fmla="*/ 10092 w 10171"/>
              <a:gd name="connsiteY3" fmla="*/ 8708 h 10158"/>
              <a:gd name="connsiteX4" fmla="*/ 10096 w 10171"/>
              <a:gd name="connsiteY4" fmla="*/ 939 h 10158"/>
              <a:gd name="connsiteX5" fmla="*/ 9522 w 10171"/>
              <a:gd name="connsiteY5" fmla="*/ 113 h 10158"/>
              <a:gd name="connsiteX6" fmla="*/ 521 w 10171"/>
              <a:gd name="connsiteY6" fmla="*/ 108 h 10158"/>
              <a:gd name="connsiteX7" fmla="*/ 0 w 10171"/>
              <a:gd name="connsiteY7" fmla="*/ 882 h 10158"/>
              <a:gd name="connsiteX8" fmla="*/ 1 w 10171"/>
              <a:gd name="connsiteY8" fmla="*/ 9360 h 10158"/>
              <a:gd name="connsiteX9" fmla="*/ 556 w 10171"/>
              <a:gd name="connsiteY9" fmla="*/ 10158 h 10158"/>
              <a:gd name="connsiteX10" fmla="*/ 9151 w 10171"/>
              <a:gd name="connsiteY10" fmla="*/ 10066 h 10158"/>
              <a:gd name="connsiteX0" fmla="*/ 9151 w 10171"/>
              <a:gd name="connsiteY0" fmla="*/ 10066 h 10158"/>
              <a:gd name="connsiteX1" fmla="*/ 9143 w 10171"/>
              <a:gd name="connsiteY1" fmla="*/ 9872 h 10158"/>
              <a:gd name="connsiteX2" fmla="*/ 10092 w 10171"/>
              <a:gd name="connsiteY2" fmla="*/ 8708 h 10158"/>
              <a:gd name="connsiteX3" fmla="*/ 10096 w 10171"/>
              <a:gd name="connsiteY3" fmla="*/ 939 h 10158"/>
              <a:gd name="connsiteX4" fmla="*/ 9522 w 10171"/>
              <a:gd name="connsiteY4" fmla="*/ 113 h 10158"/>
              <a:gd name="connsiteX5" fmla="*/ 521 w 10171"/>
              <a:gd name="connsiteY5" fmla="*/ 108 h 10158"/>
              <a:gd name="connsiteX6" fmla="*/ 0 w 10171"/>
              <a:gd name="connsiteY6" fmla="*/ 882 h 10158"/>
              <a:gd name="connsiteX7" fmla="*/ 1 w 10171"/>
              <a:gd name="connsiteY7" fmla="*/ 9360 h 10158"/>
              <a:gd name="connsiteX8" fmla="*/ 556 w 10171"/>
              <a:gd name="connsiteY8" fmla="*/ 10158 h 10158"/>
              <a:gd name="connsiteX9" fmla="*/ 9151 w 10171"/>
              <a:gd name="connsiteY9" fmla="*/ 10066 h 10158"/>
              <a:gd name="connsiteX0" fmla="*/ 9151 w 10171"/>
              <a:gd name="connsiteY0" fmla="*/ 10066 h 10158"/>
              <a:gd name="connsiteX1" fmla="*/ 10092 w 10171"/>
              <a:gd name="connsiteY1" fmla="*/ 8708 h 10158"/>
              <a:gd name="connsiteX2" fmla="*/ 10096 w 10171"/>
              <a:gd name="connsiteY2" fmla="*/ 939 h 10158"/>
              <a:gd name="connsiteX3" fmla="*/ 9522 w 10171"/>
              <a:gd name="connsiteY3" fmla="*/ 113 h 10158"/>
              <a:gd name="connsiteX4" fmla="*/ 521 w 10171"/>
              <a:gd name="connsiteY4" fmla="*/ 108 h 10158"/>
              <a:gd name="connsiteX5" fmla="*/ 0 w 10171"/>
              <a:gd name="connsiteY5" fmla="*/ 882 h 10158"/>
              <a:gd name="connsiteX6" fmla="*/ 1 w 10171"/>
              <a:gd name="connsiteY6" fmla="*/ 9360 h 10158"/>
              <a:gd name="connsiteX7" fmla="*/ 556 w 10171"/>
              <a:gd name="connsiteY7" fmla="*/ 10158 h 10158"/>
              <a:gd name="connsiteX8" fmla="*/ 9151 w 10171"/>
              <a:gd name="connsiteY8" fmla="*/ 10066 h 10158"/>
              <a:gd name="connsiteX0" fmla="*/ 9151 w 10169"/>
              <a:gd name="connsiteY0" fmla="*/ 10066 h 10186"/>
              <a:gd name="connsiteX1" fmla="*/ 10082 w 10169"/>
              <a:gd name="connsiteY1" fmla="*/ 9335 h 10186"/>
              <a:gd name="connsiteX2" fmla="*/ 10096 w 10169"/>
              <a:gd name="connsiteY2" fmla="*/ 939 h 10186"/>
              <a:gd name="connsiteX3" fmla="*/ 9522 w 10169"/>
              <a:gd name="connsiteY3" fmla="*/ 113 h 10186"/>
              <a:gd name="connsiteX4" fmla="*/ 521 w 10169"/>
              <a:gd name="connsiteY4" fmla="*/ 108 h 10186"/>
              <a:gd name="connsiteX5" fmla="*/ 0 w 10169"/>
              <a:gd name="connsiteY5" fmla="*/ 882 h 10186"/>
              <a:gd name="connsiteX6" fmla="*/ 1 w 10169"/>
              <a:gd name="connsiteY6" fmla="*/ 9360 h 10186"/>
              <a:gd name="connsiteX7" fmla="*/ 556 w 10169"/>
              <a:gd name="connsiteY7" fmla="*/ 10158 h 10186"/>
              <a:gd name="connsiteX8" fmla="*/ 9151 w 10169"/>
              <a:gd name="connsiteY8" fmla="*/ 10066 h 10186"/>
              <a:gd name="connsiteX0" fmla="*/ 9151 w 10169"/>
              <a:gd name="connsiteY0" fmla="*/ 10066 h 10158"/>
              <a:gd name="connsiteX1" fmla="*/ 10082 w 10169"/>
              <a:gd name="connsiteY1" fmla="*/ 9335 h 10158"/>
              <a:gd name="connsiteX2" fmla="*/ 10096 w 10169"/>
              <a:gd name="connsiteY2" fmla="*/ 939 h 10158"/>
              <a:gd name="connsiteX3" fmla="*/ 9522 w 10169"/>
              <a:gd name="connsiteY3" fmla="*/ 113 h 10158"/>
              <a:gd name="connsiteX4" fmla="*/ 521 w 10169"/>
              <a:gd name="connsiteY4" fmla="*/ 108 h 10158"/>
              <a:gd name="connsiteX5" fmla="*/ 0 w 10169"/>
              <a:gd name="connsiteY5" fmla="*/ 882 h 10158"/>
              <a:gd name="connsiteX6" fmla="*/ 1 w 10169"/>
              <a:gd name="connsiteY6" fmla="*/ 9360 h 10158"/>
              <a:gd name="connsiteX7" fmla="*/ 556 w 10169"/>
              <a:gd name="connsiteY7" fmla="*/ 10158 h 10158"/>
              <a:gd name="connsiteX8" fmla="*/ 9151 w 10169"/>
              <a:gd name="connsiteY8" fmla="*/ 10066 h 10158"/>
              <a:gd name="connsiteX0" fmla="*/ 9518 w 10241"/>
              <a:gd name="connsiteY0" fmla="*/ 10159 h 10159"/>
              <a:gd name="connsiteX1" fmla="*/ 10082 w 10241"/>
              <a:gd name="connsiteY1" fmla="*/ 9335 h 10159"/>
              <a:gd name="connsiteX2" fmla="*/ 10096 w 10241"/>
              <a:gd name="connsiteY2" fmla="*/ 939 h 10159"/>
              <a:gd name="connsiteX3" fmla="*/ 9522 w 10241"/>
              <a:gd name="connsiteY3" fmla="*/ 113 h 10159"/>
              <a:gd name="connsiteX4" fmla="*/ 521 w 10241"/>
              <a:gd name="connsiteY4" fmla="*/ 108 h 10159"/>
              <a:gd name="connsiteX5" fmla="*/ 0 w 10241"/>
              <a:gd name="connsiteY5" fmla="*/ 882 h 10159"/>
              <a:gd name="connsiteX6" fmla="*/ 1 w 10241"/>
              <a:gd name="connsiteY6" fmla="*/ 9360 h 10159"/>
              <a:gd name="connsiteX7" fmla="*/ 556 w 10241"/>
              <a:gd name="connsiteY7" fmla="*/ 10158 h 10159"/>
              <a:gd name="connsiteX8" fmla="*/ 9518 w 10241"/>
              <a:gd name="connsiteY8" fmla="*/ 10159 h 10159"/>
              <a:gd name="connsiteX0" fmla="*/ 9518 w 10169"/>
              <a:gd name="connsiteY0" fmla="*/ 10159 h 10159"/>
              <a:gd name="connsiteX1" fmla="*/ 10082 w 10169"/>
              <a:gd name="connsiteY1" fmla="*/ 9335 h 10159"/>
              <a:gd name="connsiteX2" fmla="*/ 10096 w 10169"/>
              <a:gd name="connsiteY2" fmla="*/ 939 h 10159"/>
              <a:gd name="connsiteX3" fmla="*/ 9522 w 10169"/>
              <a:gd name="connsiteY3" fmla="*/ 113 h 10159"/>
              <a:gd name="connsiteX4" fmla="*/ 521 w 10169"/>
              <a:gd name="connsiteY4" fmla="*/ 108 h 10159"/>
              <a:gd name="connsiteX5" fmla="*/ 0 w 10169"/>
              <a:gd name="connsiteY5" fmla="*/ 882 h 10159"/>
              <a:gd name="connsiteX6" fmla="*/ 1 w 10169"/>
              <a:gd name="connsiteY6" fmla="*/ 9360 h 10159"/>
              <a:gd name="connsiteX7" fmla="*/ 556 w 10169"/>
              <a:gd name="connsiteY7" fmla="*/ 10158 h 10159"/>
              <a:gd name="connsiteX8" fmla="*/ 9518 w 10169"/>
              <a:gd name="connsiteY8" fmla="*/ 10159 h 10159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69"/>
              <a:gd name="connsiteY0" fmla="*/ 10166 h 10166"/>
              <a:gd name="connsiteX1" fmla="*/ 10082 w 10169"/>
              <a:gd name="connsiteY1" fmla="*/ 9335 h 10166"/>
              <a:gd name="connsiteX2" fmla="*/ 10096 w 10169"/>
              <a:gd name="connsiteY2" fmla="*/ 939 h 10166"/>
              <a:gd name="connsiteX3" fmla="*/ 9522 w 10169"/>
              <a:gd name="connsiteY3" fmla="*/ 113 h 10166"/>
              <a:gd name="connsiteX4" fmla="*/ 521 w 10169"/>
              <a:gd name="connsiteY4" fmla="*/ 108 h 10166"/>
              <a:gd name="connsiteX5" fmla="*/ 0 w 10169"/>
              <a:gd name="connsiteY5" fmla="*/ 882 h 10166"/>
              <a:gd name="connsiteX6" fmla="*/ 1 w 10169"/>
              <a:gd name="connsiteY6" fmla="*/ 9360 h 10166"/>
              <a:gd name="connsiteX7" fmla="*/ 556 w 10169"/>
              <a:gd name="connsiteY7" fmla="*/ 10158 h 10166"/>
              <a:gd name="connsiteX8" fmla="*/ 9528 w 10169"/>
              <a:gd name="connsiteY8" fmla="*/ 10166 h 10166"/>
              <a:gd name="connsiteX0" fmla="*/ 9528 w 10170"/>
              <a:gd name="connsiteY0" fmla="*/ 10166 h 10166"/>
              <a:gd name="connsiteX1" fmla="*/ 10082 w 10170"/>
              <a:gd name="connsiteY1" fmla="*/ 9335 h 10166"/>
              <a:gd name="connsiteX2" fmla="*/ 10096 w 10170"/>
              <a:gd name="connsiteY2" fmla="*/ 939 h 10166"/>
              <a:gd name="connsiteX3" fmla="*/ 9522 w 10170"/>
              <a:gd name="connsiteY3" fmla="*/ 113 h 10166"/>
              <a:gd name="connsiteX4" fmla="*/ 521 w 10170"/>
              <a:gd name="connsiteY4" fmla="*/ 108 h 10166"/>
              <a:gd name="connsiteX5" fmla="*/ 0 w 10170"/>
              <a:gd name="connsiteY5" fmla="*/ 882 h 10166"/>
              <a:gd name="connsiteX6" fmla="*/ 1 w 10170"/>
              <a:gd name="connsiteY6" fmla="*/ 9360 h 10166"/>
              <a:gd name="connsiteX7" fmla="*/ 556 w 10170"/>
              <a:gd name="connsiteY7" fmla="*/ 10158 h 10166"/>
              <a:gd name="connsiteX8" fmla="*/ 9528 w 10170"/>
              <a:gd name="connsiteY8" fmla="*/ 10166 h 10166"/>
              <a:gd name="connsiteX0" fmla="*/ 9528 w 10096"/>
              <a:gd name="connsiteY0" fmla="*/ 10166 h 10166"/>
              <a:gd name="connsiteX1" fmla="*/ 10082 w 10096"/>
              <a:gd name="connsiteY1" fmla="*/ 9335 h 10166"/>
              <a:gd name="connsiteX2" fmla="*/ 10096 w 10096"/>
              <a:gd name="connsiteY2" fmla="*/ 939 h 10166"/>
              <a:gd name="connsiteX3" fmla="*/ 9522 w 10096"/>
              <a:gd name="connsiteY3" fmla="*/ 113 h 10166"/>
              <a:gd name="connsiteX4" fmla="*/ 521 w 10096"/>
              <a:gd name="connsiteY4" fmla="*/ 108 h 10166"/>
              <a:gd name="connsiteX5" fmla="*/ 0 w 10096"/>
              <a:gd name="connsiteY5" fmla="*/ 882 h 10166"/>
              <a:gd name="connsiteX6" fmla="*/ 1 w 10096"/>
              <a:gd name="connsiteY6" fmla="*/ 9360 h 10166"/>
              <a:gd name="connsiteX7" fmla="*/ 556 w 10096"/>
              <a:gd name="connsiteY7" fmla="*/ 10158 h 10166"/>
              <a:gd name="connsiteX8" fmla="*/ 9528 w 10096"/>
              <a:gd name="connsiteY8" fmla="*/ 10166 h 10166"/>
              <a:gd name="connsiteX0" fmla="*/ 9528 w 10096"/>
              <a:gd name="connsiteY0" fmla="*/ 10058 h 10058"/>
              <a:gd name="connsiteX1" fmla="*/ 10082 w 10096"/>
              <a:gd name="connsiteY1" fmla="*/ 9227 h 10058"/>
              <a:gd name="connsiteX2" fmla="*/ 10096 w 10096"/>
              <a:gd name="connsiteY2" fmla="*/ 831 h 10058"/>
              <a:gd name="connsiteX3" fmla="*/ 9522 w 10096"/>
              <a:gd name="connsiteY3" fmla="*/ 5 h 10058"/>
              <a:gd name="connsiteX4" fmla="*/ 521 w 10096"/>
              <a:gd name="connsiteY4" fmla="*/ 0 h 10058"/>
              <a:gd name="connsiteX5" fmla="*/ 0 w 10096"/>
              <a:gd name="connsiteY5" fmla="*/ 774 h 10058"/>
              <a:gd name="connsiteX6" fmla="*/ 1 w 10096"/>
              <a:gd name="connsiteY6" fmla="*/ 9252 h 10058"/>
              <a:gd name="connsiteX7" fmla="*/ 556 w 10096"/>
              <a:gd name="connsiteY7" fmla="*/ 10050 h 10058"/>
              <a:gd name="connsiteX8" fmla="*/ 9528 w 10096"/>
              <a:gd name="connsiteY8" fmla="*/ 10058 h 10058"/>
              <a:gd name="connsiteX0" fmla="*/ 9829 w 10397"/>
              <a:gd name="connsiteY0" fmla="*/ 10058 h 10058"/>
              <a:gd name="connsiteX1" fmla="*/ 10383 w 10397"/>
              <a:gd name="connsiteY1" fmla="*/ 9227 h 10058"/>
              <a:gd name="connsiteX2" fmla="*/ 10397 w 10397"/>
              <a:gd name="connsiteY2" fmla="*/ 831 h 10058"/>
              <a:gd name="connsiteX3" fmla="*/ 9823 w 10397"/>
              <a:gd name="connsiteY3" fmla="*/ 5 h 10058"/>
              <a:gd name="connsiteX4" fmla="*/ 822 w 10397"/>
              <a:gd name="connsiteY4" fmla="*/ 0 h 10058"/>
              <a:gd name="connsiteX5" fmla="*/ 0 w 10397"/>
              <a:gd name="connsiteY5" fmla="*/ 774 h 10058"/>
              <a:gd name="connsiteX6" fmla="*/ 302 w 10397"/>
              <a:gd name="connsiteY6" fmla="*/ 9252 h 10058"/>
              <a:gd name="connsiteX7" fmla="*/ 857 w 10397"/>
              <a:gd name="connsiteY7" fmla="*/ 10050 h 10058"/>
              <a:gd name="connsiteX8" fmla="*/ 9829 w 10397"/>
              <a:gd name="connsiteY8" fmla="*/ 10058 h 10058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02 w 10397"/>
              <a:gd name="connsiteY6" fmla="*/ 9447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4 w 10397"/>
              <a:gd name="connsiteY6" fmla="*/ 9544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253"/>
              <a:gd name="connsiteX1" fmla="*/ 10383 w 10397"/>
              <a:gd name="connsiteY1" fmla="*/ 9422 h 10253"/>
              <a:gd name="connsiteX2" fmla="*/ 10397 w 10397"/>
              <a:gd name="connsiteY2" fmla="*/ 1026 h 10253"/>
              <a:gd name="connsiteX3" fmla="*/ 9823 w 10397"/>
              <a:gd name="connsiteY3" fmla="*/ 200 h 10253"/>
              <a:gd name="connsiteX4" fmla="*/ 632 w 10397"/>
              <a:gd name="connsiteY4" fmla="*/ 0 h 10253"/>
              <a:gd name="connsiteX5" fmla="*/ 0 w 10397"/>
              <a:gd name="connsiteY5" fmla="*/ 969 h 10253"/>
              <a:gd name="connsiteX6" fmla="*/ 34 w 10397"/>
              <a:gd name="connsiteY6" fmla="*/ 9544 h 10253"/>
              <a:gd name="connsiteX7" fmla="*/ 857 w 10397"/>
              <a:gd name="connsiteY7" fmla="*/ 10245 h 10253"/>
              <a:gd name="connsiteX8" fmla="*/ 9829 w 10397"/>
              <a:gd name="connsiteY8" fmla="*/ 10253 h 10253"/>
              <a:gd name="connsiteX0" fmla="*/ 9829 w 10397"/>
              <a:gd name="connsiteY0" fmla="*/ 10253 h 10440"/>
              <a:gd name="connsiteX1" fmla="*/ 10383 w 10397"/>
              <a:gd name="connsiteY1" fmla="*/ 9422 h 10440"/>
              <a:gd name="connsiteX2" fmla="*/ 10397 w 10397"/>
              <a:gd name="connsiteY2" fmla="*/ 1026 h 10440"/>
              <a:gd name="connsiteX3" fmla="*/ 9823 w 10397"/>
              <a:gd name="connsiteY3" fmla="*/ 200 h 10440"/>
              <a:gd name="connsiteX4" fmla="*/ 632 w 10397"/>
              <a:gd name="connsiteY4" fmla="*/ 0 h 10440"/>
              <a:gd name="connsiteX5" fmla="*/ 0 w 10397"/>
              <a:gd name="connsiteY5" fmla="*/ 969 h 10440"/>
              <a:gd name="connsiteX6" fmla="*/ 34 w 10397"/>
              <a:gd name="connsiteY6" fmla="*/ 9544 h 10440"/>
              <a:gd name="connsiteX7" fmla="*/ 612 w 10397"/>
              <a:gd name="connsiteY7" fmla="*/ 10440 h 10440"/>
              <a:gd name="connsiteX8" fmla="*/ 9829 w 10397"/>
              <a:gd name="connsiteY8" fmla="*/ 10253 h 10440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29 w 10397"/>
              <a:gd name="connsiteY0" fmla="*/ 10253 h 10424"/>
              <a:gd name="connsiteX1" fmla="*/ 10383 w 10397"/>
              <a:gd name="connsiteY1" fmla="*/ 9422 h 10424"/>
              <a:gd name="connsiteX2" fmla="*/ 10397 w 10397"/>
              <a:gd name="connsiteY2" fmla="*/ 1026 h 10424"/>
              <a:gd name="connsiteX3" fmla="*/ 9823 w 10397"/>
              <a:gd name="connsiteY3" fmla="*/ 200 h 10424"/>
              <a:gd name="connsiteX4" fmla="*/ 632 w 10397"/>
              <a:gd name="connsiteY4" fmla="*/ 0 h 10424"/>
              <a:gd name="connsiteX5" fmla="*/ 0 w 10397"/>
              <a:gd name="connsiteY5" fmla="*/ 969 h 10424"/>
              <a:gd name="connsiteX6" fmla="*/ 34 w 10397"/>
              <a:gd name="connsiteY6" fmla="*/ 9544 h 10424"/>
              <a:gd name="connsiteX7" fmla="*/ 679 w 10397"/>
              <a:gd name="connsiteY7" fmla="*/ 10424 h 10424"/>
              <a:gd name="connsiteX8" fmla="*/ 9829 w 10397"/>
              <a:gd name="connsiteY8" fmla="*/ 10253 h 10424"/>
              <a:gd name="connsiteX0" fmla="*/ 9818 w 10397"/>
              <a:gd name="connsiteY0" fmla="*/ 10432 h 10432"/>
              <a:gd name="connsiteX1" fmla="*/ 10383 w 10397"/>
              <a:gd name="connsiteY1" fmla="*/ 9422 h 10432"/>
              <a:gd name="connsiteX2" fmla="*/ 10397 w 10397"/>
              <a:gd name="connsiteY2" fmla="*/ 1026 h 10432"/>
              <a:gd name="connsiteX3" fmla="*/ 9823 w 10397"/>
              <a:gd name="connsiteY3" fmla="*/ 200 h 10432"/>
              <a:gd name="connsiteX4" fmla="*/ 632 w 10397"/>
              <a:gd name="connsiteY4" fmla="*/ 0 h 10432"/>
              <a:gd name="connsiteX5" fmla="*/ 0 w 10397"/>
              <a:gd name="connsiteY5" fmla="*/ 969 h 10432"/>
              <a:gd name="connsiteX6" fmla="*/ 34 w 10397"/>
              <a:gd name="connsiteY6" fmla="*/ 9544 h 10432"/>
              <a:gd name="connsiteX7" fmla="*/ 679 w 10397"/>
              <a:gd name="connsiteY7" fmla="*/ 10424 h 10432"/>
              <a:gd name="connsiteX8" fmla="*/ 9818 w 10397"/>
              <a:gd name="connsiteY8" fmla="*/ 10432 h 1043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1086 h 10492"/>
              <a:gd name="connsiteX3" fmla="*/ 98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1086 h 10492"/>
              <a:gd name="connsiteX3" fmla="*/ 97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397"/>
              <a:gd name="connsiteY0" fmla="*/ 10492 h 10492"/>
              <a:gd name="connsiteX1" fmla="*/ 10383 w 10397"/>
              <a:gd name="connsiteY1" fmla="*/ 9482 h 10492"/>
              <a:gd name="connsiteX2" fmla="*/ 10397 w 10397"/>
              <a:gd name="connsiteY2" fmla="*/ 907 h 10492"/>
              <a:gd name="connsiteX3" fmla="*/ 9701 w 10397"/>
              <a:gd name="connsiteY3" fmla="*/ 0 h 10492"/>
              <a:gd name="connsiteX4" fmla="*/ 632 w 10397"/>
              <a:gd name="connsiteY4" fmla="*/ 60 h 10492"/>
              <a:gd name="connsiteX5" fmla="*/ 0 w 10397"/>
              <a:gd name="connsiteY5" fmla="*/ 1029 h 10492"/>
              <a:gd name="connsiteX6" fmla="*/ 34 w 10397"/>
              <a:gd name="connsiteY6" fmla="*/ 9604 h 10492"/>
              <a:gd name="connsiteX7" fmla="*/ 679 w 10397"/>
              <a:gd name="connsiteY7" fmla="*/ 10484 h 10492"/>
              <a:gd name="connsiteX8" fmla="*/ 9818 w 10397"/>
              <a:gd name="connsiteY8" fmla="*/ 10492 h 10492"/>
              <a:gd name="connsiteX0" fmla="*/ 9818 w 10472"/>
              <a:gd name="connsiteY0" fmla="*/ 10492 h 10492"/>
              <a:gd name="connsiteX1" fmla="*/ 10472 w 10472"/>
              <a:gd name="connsiteY1" fmla="*/ 9563 h 10492"/>
              <a:gd name="connsiteX2" fmla="*/ 10397 w 10472"/>
              <a:gd name="connsiteY2" fmla="*/ 907 h 10492"/>
              <a:gd name="connsiteX3" fmla="*/ 9701 w 10472"/>
              <a:gd name="connsiteY3" fmla="*/ 0 h 10492"/>
              <a:gd name="connsiteX4" fmla="*/ 632 w 10472"/>
              <a:gd name="connsiteY4" fmla="*/ 60 h 10492"/>
              <a:gd name="connsiteX5" fmla="*/ 0 w 10472"/>
              <a:gd name="connsiteY5" fmla="*/ 1029 h 10492"/>
              <a:gd name="connsiteX6" fmla="*/ 34 w 10472"/>
              <a:gd name="connsiteY6" fmla="*/ 9604 h 10492"/>
              <a:gd name="connsiteX7" fmla="*/ 679 w 10472"/>
              <a:gd name="connsiteY7" fmla="*/ 10484 h 10492"/>
              <a:gd name="connsiteX8" fmla="*/ 9818 w 10472"/>
              <a:gd name="connsiteY8" fmla="*/ 10492 h 10492"/>
              <a:gd name="connsiteX0" fmla="*/ 9818 w 10472"/>
              <a:gd name="connsiteY0" fmla="*/ 10492 h 10492"/>
              <a:gd name="connsiteX1" fmla="*/ 10472 w 10472"/>
              <a:gd name="connsiteY1" fmla="*/ 9563 h 10492"/>
              <a:gd name="connsiteX2" fmla="*/ 10397 w 10472"/>
              <a:gd name="connsiteY2" fmla="*/ 907 h 10492"/>
              <a:gd name="connsiteX3" fmla="*/ 9701 w 10472"/>
              <a:gd name="connsiteY3" fmla="*/ 0 h 10492"/>
              <a:gd name="connsiteX4" fmla="*/ 632 w 10472"/>
              <a:gd name="connsiteY4" fmla="*/ 60 h 10492"/>
              <a:gd name="connsiteX5" fmla="*/ 0 w 10472"/>
              <a:gd name="connsiteY5" fmla="*/ 1029 h 10492"/>
              <a:gd name="connsiteX6" fmla="*/ 34 w 10472"/>
              <a:gd name="connsiteY6" fmla="*/ 9604 h 10492"/>
              <a:gd name="connsiteX7" fmla="*/ 679 w 10472"/>
              <a:gd name="connsiteY7" fmla="*/ 10484 h 10492"/>
              <a:gd name="connsiteX8" fmla="*/ 9818 w 10472"/>
              <a:gd name="connsiteY8" fmla="*/ 10492 h 10492"/>
              <a:gd name="connsiteX0" fmla="*/ 9818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18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907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32 w 10439"/>
              <a:gd name="connsiteY4" fmla="*/ 60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87 w 10439"/>
              <a:gd name="connsiteY4" fmla="*/ 31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  <a:gd name="connsiteX0" fmla="*/ 9851 w 10439"/>
              <a:gd name="connsiteY0" fmla="*/ 10492 h 10492"/>
              <a:gd name="connsiteX1" fmla="*/ 10439 w 10439"/>
              <a:gd name="connsiteY1" fmla="*/ 9531 h 10492"/>
              <a:gd name="connsiteX2" fmla="*/ 10397 w 10439"/>
              <a:gd name="connsiteY2" fmla="*/ 891 h 10492"/>
              <a:gd name="connsiteX3" fmla="*/ 9701 w 10439"/>
              <a:gd name="connsiteY3" fmla="*/ 0 h 10492"/>
              <a:gd name="connsiteX4" fmla="*/ 695 w 10439"/>
              <a:gd name="connsiteY4" fmla="*/ 2 h 10492"/>
              <a:gd name="connsiteX5" fmla="*/ 0 w 10439"/>
              <a:gd name="connsiteY5" fmla="*/ 1029 h 10492"/>
              <a:gd name="connsiteX6" fmla="*/ 34 w 10439"/>
              <a:gd name="connsiteY6" fmla="*/ 9604 h 10492"/>
              <a:gd name="connsiteX7" fmla="*/ 679 w 10439"/>
              <a:gd name="connsiteY7" fmla="*/ 10484 h 10492"/>
              <a:gd name="connsiteX8" fmla="*/ 9851 w 10439"/>
              <a:gd name="connsiteY8" fmla="*/ 10492 h 10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439" h="10492">
                <a:moveTo>
                  <a:pt x="9851" y="10492"/>
                </a:moveTo>
                <a:cubicBezTo>
                  <a:pt x="9772" y="9895"/>
                  <a:pt x="10126" y="9428"/>
                  <a:pt x="10439" y="9531"/>
                </a:cubicBezTo>
                <a:cubicBezTo>
                  <a:pt x="10444" y="6732"/>
                  <a:pt x="10392" y="3690"/>
                  <a:pt x="10397" y="891"/>
                </a:cubicBezTo>
                <a:cubicBezTo>
                  <a:pt x="10076" y="887"/>
                  <a:pt x="9702" y="453"/>
                  <a:pt x="9701" y="0"/>
                </a:cubicBezTo>
                <a:lnTo>
                  <a:pt x="695" y="2"/>
                </a:lnTo>
                <a:cubicBezTo>
                  <a:pt x="702" y="501"/>
                  <a:pt x="529" y="1058"/>
                  <a:pt x="0" y="1029"/>
                </a:cubicBezTo>
                <a:cubicBezTo>
                  <a:pt x="11" y="3887"/>
                  <a:pt x="23" y="6746"/>
                  <a:pt x="34" y="9604"/>
                </a:cubicBezTo>
                <a:cubicBezTo>
                  <a:pt x="339" y="9463"/>
                  <a:pt x="751" y="9896"/>
                  <a:pt x="679" y="10484"/>
                </a:cubicBezTo>
                <a:lnTo>
                  <a:pt x="9851" y="1049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6"/>
          <p:cNvSpPr>
            <a:spLocks/>
          </p:cNvSpPr>
          <p:nvPr/>
        </p:nvSpPr>
        <p:spPr bwMode="auto">
          <a:xfrm>
            <a:off x="339198" y="336432"/>
            <a:ext cx="8491766" cy="6153799"/>
          </a:xfrm>
          <a:custGeom>
            <a:avLst/>
            <a:gdLst/>
            <a:ahLst/>
            <a:cxnLst/>
            <a:rect l="l" t="t" r="r" b="b"/>
            <a:pathLst>
              <a:path w="11322355" h="6153799">
                <a:moveTo>
                  <a:pt x="763927" y="0"/>
                </a:moveTo>
                <a:lnTo>
                  <a:pt x="10479406" y="0"/>
                </a:lnTo>
                <a:cubicBezTo>
                  <a:pt x="10526144" y="265985"/>
                  <a:pt x="11033800" y="530729"/>
                  <a:pt x="11270829" y="549307"/>
                </a:cubicBezTo>
                <a:cubicBezTo>
                  <a:pt x="11279242" y="2224925"/>
                  <a:pt x="11313943" y="3891189"/>
                  <a:pt x="11322355" y="5566807"/>
                </a:cubicBezTo>
                <a:cubicBezTo>
                  <a:pt x="10954316" y="5548098"/>
                  <a:pt x="10606256" y="5874334"/>
                  <a:pt x="10656730" y="6153799"/>
                </a:cubicBezTo>
                <a:lnTo>
                  <a:pt x="778562" y="6129244"/>
                </a:lnTo>
                <a:cubicBezTo>
                  <a:pt x="761737" y="5887781"/>
                  <a:pt x="605058" y="5620595"/>
                  <a:pt x="17247" y="5584346"/>
                </a:cubicBezTo>
                <a:cubicBezTo>
                  <a:pt x="38277" y="4716720"/>
                  <a:pt x="-21660" y="1512817"/>
                  <a:pt x="8834" y="627651"/>
                </a:cubicBezTo>
                <a:cubicBezTo>
                  <a:pt x="504996" y="568288"/>
                  <a:pt x="716694" y="362929"/>
                  <a:pt x="76392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372350" y="609600"/>
            <a:ext cx="800100" cy="5638800"/>
          </a:xfrm>
        </p:spPr>
        <p:txBody>
          <a:bodyPr vert="eaVert"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971549" y="609600"/>
            <a:ext cx="6242051" cy="5638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12319319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image" Target="../media/image3.png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13" Type="http://schemas.openxmlformats.org/officeDocument/2006/relationships/slideLayout" Target="../slideLayouts/slideLayout68.xml"/><Relationship Id="rId18" Type="http://schemas.openxmlformats.org/officeDocument/2006/relationships/slideLayout" Target="../slideLayouts/slideLayout73.xml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12" Type="http://schemas.openxmlformats.org/officeDocument/2006/relationships/slideLayout" Target="../slideLayouts/slideLayout67.xml"/><Relationship Id="rId17" Type="http://schemas.openxmlformats.org/officeDocument/2006/relationships/slideLayout" Target="../slideLayouts/slideLayout72.xml"/><Relationship Id="rId2" Type="http://schemas.openxmlformats.org/officeDocument/2006/relationships/slideLayout" Target="../slideLayouts/slideLayout57.xml"/><Relationship Id="rId16" Type="http://schemas.openxmlformats.org/officeDocument/2006/relationships/slideLayout" Target="../slideLayouts/slideLayout71.xml"/><Relationship Id="rId20" Type="http://schemas.openxmlformats.org/officeDocument/2006/relationships/theme" Target="../theme/theme6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5" Type="http://schemas.openxmlformats.org/officeDocument/2006/relationships/slideLayout" Target="../slideLayouts/slideLayout70.xml"/><Relationship Id="rId10" Type="http://schemas.openxmlformats.org/officeDocument/2006/relationships/slideLayout" Target="../slideLayouts/slideLayout65.xml"/><Relationship Id="rId19" Type="http://schemas.openxmlformats.org/officeDocument/2006/relationships/slideLayout" Target="../slideLayouts/slideLayout74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Relationship Id="rId14" Type="http://schemas.openxmlformats.org/officeDocument/2006/relationships/slideLayout" Target="../slideLayouts/slideLayout69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2.xml"/><Relationship Id="rId13" Type="http://schemas.openxmlformats.org/officeDocument/2006/relationships/slideLayout" Target="../slideLayouts/slideLayout87.xml"/><Relationship Id="rId18" Type="http://schemas.openxmlformats.org/officeDocument/2006/relationships/slideLayout" Target="../slideLayouts/slideLayout92.xml"/><Relationship Id="rId3" Type="http://schemas.openxmlformats.org/officeDocument/2006/relationships/slideLayout" Target="../slideLayouts/slideLayout77.xml"/><Relationship Id="rId7" Type="http://schemas.openxmlformats.org/officeDocument/2006/relationships/slideLayout" Target="../slideLayouts/slideLayout81.xml"/><Relationship Id="rId12" Type="http://schemas.openxmlformats.org/officeDocument/2006/relationships/slideLayout" Target="../slideLayouts/slideLayout86.xml"/><Relationship Id="rId17" Type="http://schemas.openxmlformats.org/officeDocument/2006/relationships/slideLayout" Target="../slideLayouts/slideLayout91.xml"/><Relationship Id="rId2" Type="http://schemas.openxmlformats.org/officeDocument/2006/relationships/slideLayout" Target="../slideLayouts/slideLayout76.xml"/><Relationship Id="rId16" Type="http://schemas.openxmlformats.org/officeDocument/2006/relationships/slideLayout" Target="../slideLayouts/slideLayout90.xml"/><Relationship Id="rId20" Type="http://schemas.openxmlformats.org/officeDocument/2006/relationships/theme" Target="../theme/theme7.xml"/><Relationship Id="rId1" Type="http://schemas.openxmlformats.org/officeDocument/2006/relationships/slideLayout" Target="../slideLayouts/slideLayout75.xml"/><Relationship Id="rId6" Type="http://schemas.openxmlformats.org/officeDocument/2006/relationships/slideLayout" Target="../slideLayouts/slideLayout80.xml"/><Relationship Id="rId11" Type="http://schemas.openxmlformats.org/officeDocument/2006/relationships/slideLayout" Target="../slideLayouts/slideLayout85.xml"/><Relationship Id="rId5" Type="http://schemas.openxmlformats.org/officeDocument/2006/relationships/slideLayout" Target="../slideLayouts/slideLayout79.xml"/><Relationship Id="rId15" Type="http://schemas.openxmlformats.org/officeDocument/2006/relationships/slideLayout" Target="../slideLayouts/slideLayout89.xml"/><Relationship Id="rId10" Type="http://schemas.openxmlformats.org/officeDocument/2006/relationships/slideLayout" Target="../slideLayouts/slideLayout84.xml"/><Relationship Id="rId19" Type="http://schemas.openxmlformats.org/officeDocument/2006/relationships/slideLayout" Target="../slideLayouts/slideLayout93.xml"/><Relationship Id="rId4" Type="http://schemas.openxmlformats.org/officeDocument/2006/relationships/slideLayout" Target="../slideLayouts/slideLayout78.xml"/><Relationship Id="rId9" Type="http://schemas.openxmlformats.org/officeDocument/2006/relationships/slideLayout" Target="../slideLayouts/slideLayout83.xml"/><Relationship Id="rId14" Type="http://schemas.openxmlformats.org/officeDocument/2006/relationships/slideLayout" Target="../slideLayouts/slideLayout8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4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4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4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4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9572646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/>
          <p:nvPr/>
        </p:nvSpPr>
        <p:spPr>
          <a:xfrm>
            <a:off x="-2381" y="5050633"/>
            <a:ext cx="3574257" cy="1807368"/>
          </a:xfrm>
          <a:custGeom>
            <a:avLst/>
            <a:gdLst>
              <a:gd name="connsiteX0" fmla="*/ 0 w 3571875"/>
              <a:gd name="connsiteY0" fmla="*/ 4210050 h 4210050"/>
              <a:gd name="connsiteX1" fmla="*/ 0 w 3571875"/>
              <a:gd name="connsiteY1" fmla="*/ 0 h 4210050"/>
              <a:gd name="connsiteX2" fmla="*/ 3571875 w 3571875"/>
              <a:gd name="connsiteY2" fmla="*/ 4210050 h 4210050"/>
              <a:gd name="connsiteX3" fmla="*/ 0 w 3571875"/>
              <a:gd name="connsiteY3" fmla="*/ 4210050 h 4210050"/>
              <a:gd name="connsiteX0" fmla="*/ 0 w 3571875"/>
              <a:gd name="connsiteY0" fmla="*/ 4210050 h 4210050"/>
              <a:gd name="connsiteX1" fmla="*/ 0 w 3571875"/>
              <a:gd name="connsiteY1" fmla="*/ 0 h 4210050"/>
              <a:gd name="connsiteX2" fmla="*/ 2028825 w 3571875"/>
              <a:gd name="connsiteY2" fmla="*/ 2388394 h 4210050"/>
              <a:gd name="connsiteX3" fmla="*/ 3571875 w 3571875"/>
              <a:gd name="connsiteY3" fmla="*/ 4210050 h 4210050"/>
              <a:gd name="connsiteX4" fmla="*/ 0 w 3571875"/>
              <a:gd name="connsiteY4" fmla="*/ 4210050 h 4210050"/>
              <a:gd name="connsiteX0" fmla="*/ 0 w 3571875"/>
              <a:gd name="connsiteY0" fmla="*/ 4210050 h 4210050"/>
              <a:gd name="connsiteX1" fmla="*/ 0 w 3571875"/>
              <a:gd name="connsiteY1" fmla="*/ 0 h 4210050"/>
              <a:gd name="connsiteX2" fmla="*/ 2028825 w 3571875"/>
              <a:gd name="connsiteY2" fmla="*/ 2205038 h 4210050"/>
              <a:gd name="connsiteX3" fmla="*/ 3571875 w 3571875"/>
              <a:gd name="connsiteY3" fmla="*/ 4210050 h 4210050"/>
              <a:gd name="connsiteX4" fmla="*/ 0 w 3571875"/>
              <a:gd name="connsiteY4" fmla="*/ 4210050 h 4210050"/>
              <a:gd name="connsiteX0" fmla="*/ 0 w 3571875"/>
              <a:gd name="connsiteY0" fmla="*/ 4210050 h 4210050"/>
              <a:gd name="connsiteX1" fmla="*/ 0 w 3571875"/>
              <a:gd name="connsiteY1" fmla="*/ 0 h 4210050"/>
              <a:gd name="connsiteX2" fmla="*/ 2028825 w 3571875"/>
              <a:gd name="connsiteY2" fmla="*/ 2393157 h 4210050"/>
              <a:gd name="connsiteX3" fmla="*/ 3571875 w 3571875"/>
              <a:gd name="connsiteY3" fmla="*/ 4210050 h 4210050"/>
              <a:gd name="connsiteX4" fmla="*/ 0 w 3571875"/>
              <a:gd name="connsiteY4" fmla="*/ 4210050 h 4210050"/>
              <a:gd name="connsiteX0" fmla="*/ 0 w 3571875"/>
              <a:gd name="connsiteY0" fmla="*/ 4210050 h 4210050"/>
              <a:gd name="connsiteX1" fmla="*/ 0 w 3571875"/>
              <a:gd name="connsiteY1" fmla="*/ 0 h 4210050"/>
              <a:gd name="connsiteX2" fmla="*/ 2028825 w 3571875"/>
              <a:gd name="connsiteY2" fmla="*/ 2393157 h 4210050"/>
              <a:gd name="connsiteX3" fmla="*/ 3571875 w 3571875"/>
              <a:gd name="connsiteY3" fmla="*/ 4210050 h 4210050"/>
              <a:gd name="connsiteX4" fmla="*/ 0 w 3571875"/>
              <a:gd name="connsiteY4" fmla="*/ 4210050 h 4210050"/>
              <a:gd name="connsiteX0" fmla="*/ 0 w 3571875"/>
              <a:gd name="connsiteY0" fmla="*/ 4210050 h 4210050"/>
              <a:gd name="connsiteX1" fmla="*/ 0 w 3571875"/>
              <a:gd name="connsiteY1" fmla="*/ 0 h 4210050"/>
              <a:gd name="connsiteX2" fmla="*/ 2028825 w 3571875"/>
              <a:gd name="connsiteY2" fmla="*/ 2281238 h 4210050"/>
              <a:gd name="connsiteX3" fmla="*/ 3571875 w 3571875"/>
              <a:gd name="connsiteY3" fmla="*/ 4210050 h 4210050"/>
              <a:gd name="connsiteX4" fmla="*/ 0 w 3571875"/>
              <a:gd name="connsiteY4" fmla="*/ 4210050 h 4210050"/>
              <a:gd name="connsiteX0" fmla="*/ 0 w 3571875"/>
              <a:gd name="connsiteY0" fmla="*/ 4210050 h 4210050"/>
              <a:gd name="connsiteX1" fmla="*/ 0 w 3571875"/>
              <a:gd name="connsiteY1" fmla="*/ 0 h 4210050"/>
              <a:gd name="connsiteX2" fmla="*/ 2028825 w 3571875"/>
              <a:gd name="connsiteY2" fmla="*/ 2393157 h 4210050"/>
              <a:gd name="connsiteX3" fmla="*/ 3571875 w 3571875"/>
              <a:gd name="connsiteY3" fmla="*/ 4210050 h 4210050"/>
              <a:gd name="connsiteX4" fmla="*/ 0 w 3571875"/>
              <a:gd name="connsiteY4" fmla="*/ 4210050 h 4210050"/>
              <a:gd name="connsiteX0" fmla="*/ 0 w 3571875"/>
              <a:gd name="connsiteY0" fmla="*/ 4210050 h 4210050"/>
              <a:gd name="connsiteX1" fmla="*/ 0 w 3571875"/>
              <a:gd name="connsiteY1" fmla="*/ 0 h 4210050"/>
              <a:gd name="connsiteX2" fmla="*/ 2028825 w 3571875"/>
              <a:gd name="connsiteY2" fmla="*/ 2393157 h 4210050"/>
              <a:gd name="connsiteX3" fmla="*/ 3571875 w 3571875"/>
              <a:gd name="connsiteY3" fmla="*/ 4210050 h 4210050"/>
              <a:gd name="connsiteX4" fmla="*/ 0 w 3571875"/>
              <a:gd name="connsiteY4" fmla="*/ 4210050 h 4210050"/>
              <a:gd name="connsiteX0" fmla="*/ 0 w 3571875"/>
              <a:gd name="connsiteY0" fmla="*/ 4210050 h 4210050"/>
              <a:gd name="connsiteX1" fmla="*/ 0 w 3571875"/>
              <a:gd name="connsiteY1" fmla="*/ 0 h 4210050"/>
              <a:gd name="connsiteX2" fmla="*/ 2076450 w 3571875"/>
              <a:gd name="connsiteY2" fmla="*/ 2274094 h 4210050"/>
              <a:gd name="connsiteX3" fmla="*/ 3571875 w 3571875"/>
              <a:gd name="connsiteY3" fmla="*/ 4210050 h 4210050"/>
              <a:gd name="connsiteX4" fmla="*/ 0 w 3571875"/>
              <a:gd name="connsiteY4" fmla="*/ 4210050 h 4210050"/>
              <a:gd name="connsiteX0" fmla="*/ 0 w 3571875"/>
              <a:gd name="connsiteY0" fmla="*/ 4210050 h 4210050"/>
              <a:gd name="connsiteX1" fmla="*/ 0 w 3571875"/>
              <a:gd name="connsiteY1" fmla="*/ 0 h 4210050"/>
              <a:gd name="connsiteX2" fmla="*/ 2245519 w 3571875"/>
              <a:gd name="connsiteY2" fmla="*/ 2405063 h 4210050"/>
              <a:gd name="connsiteX3" fmla="*/ 3571875 w 3571875"/>
              <a:gd name="connsiteY3" fmla="*/ 4210050 h 4210050"/>
              <a:gd name="connsiteX4" fmla="*/ 0 w 3571875"/>
              <a:gd name="connsiteY4" fmla="*/ 4210050 h 4210050"/>
              <a:gd name="connsiteX0" fmla="*/ 0 w 3571875"/>
              <a:gd name="connsiteY0" fmla="*/ 4210050 h 4210050"/>
              <a:gd name="connsiteX1" fmla="*/ 0 w 3571875"/>
              <a:gd name="connsiteY1" fmla="*/ 0 h 4210050"/>
              <a:gd name="connsiteX2" fmla="*/ 2038350 w 3571875"/>
              <a:gd name="connsiteY2" fmla="*/ 2405063 h 4210050"/>
              <a:gd name="connsiteX3" fmla="*/ 3571875 w 3571875"/>
              <a:gd name="connsiteY3" fmla="*/ 4210050 h 4210050"/>
              <a:gd name="connsiteX4" fmla="*/ 0 w 3571875"/>
              <a:gd name="connsiteY4" fmla="*/ 4210050 h 4210050"/>
              <a:gd name="connsiteX0" fmla="*/ 0 w 3571875"/>
              <a:gd name="connsiteY0" fmla="*/ 2433637 h 2433637"/>
              <a:gd name="connsiteX1" fmla="*/ 257175 w 3571875"/>
              <a:gd name="connsiteY1" fmla="*/ 0 h 2433637"/>
              <a:gd name="connsiteX2" fmla="*/ 2038350 w 3571875"/>
              <a:gd name="connsiteY2" fmla="*/ 628650 h 2433637"/>
              <a:gd name="connsiteX3" fmla="*/ 3571875 w 3571875"/>
              <a:gd name="connsiteY3" fmla="*/ 2433637 h 2433637"/>
              <a:gd name="connsiteX4" fmla="*/ 0 w 3571875"/>
              <a:gd name="connsiteY4" fmla="*/ 2433637 h 2433637"/>
              <a:gd name="connsiteX0" fmla="*/ 2382 w 3574257"/>
              <a:gd name="connsiteY0" fmla="*/ 1807368 h 1807368"/>
              <a:gd name="connsiteX1" fmla="*/ 0 w 3574257"/>
              <a:gd name="connsiteY1" fmla="*/ 0 h 1807368"/>
              <a:gd name="connsiteX2" fmla="*/ 2040732 w 3574257"/>
              <a:gd name="connsiteY2" fmla="*/ 2381 h 1807368"/>
              <a:gd name="connsiteX3" fmla="*/ 3574257 w 3574257"/>
              <a:gd name="connsiteY3" fmla="*/ 1807368 h 1807368"/>
              <a:gd name="connsiteX4" fmla="*/ 2382 w 3574257"/>
              <a:gd name="connsiteY4" fmla="*/ 1807368 h 1807368"/>
              <a:gd name="connsiteX0" fmla="*/ 2382 w 3574257"/>
              <a:gd name="connsiteY0" fmla="*/ 1807368 h 1807368"/>
              <a:gd name="connsiteX1" fmla="*/ 0 w 3574257"/>
              <a:gd name="connsiteY1" fmla="*/ 0 h 1807368"/>
              <a:gd name="connsiteX2" fmla="*/ 1924051 w 3574257"/>
              <a:gd name="connsiteY2" fmla="*/ 307181 h 1807368"/>
              <a:gd name="connsiteX3" fmla="*/ 3574257 w 3574257"/>
              <a:gd name="connsiteY3" fmla="*/ 1807368 h 1807368"/>
              <a:gd name="connsiteX4" fmla="*/ 2382 w 3574257"/>
              <a:gd name="connsiteY4" fmla="*/ 1807368 h 1807368"/>
              <a:gd name="connsiteX0" fmla="*/ 2382 w 3574257"/>
              <a:gd name="connsiteY0" fmla="*/ 1809749 h 1809749"/>
              <a:gd name="connsiteX1" fmla="*/ 0 w 3574257"/>
              <a:gd name="connsiteY1" fmla="*/ 2381 h 1809749"/>
              <a:gd name="connsiteX2" fmla="*/ 2038351 w 3574257"/>
              <a:gd name="connsiteY2" fmla="*/ 0 h 1809749"/>
              <a:gd name="connsiteX3" fmla="*/ 3574257 w 3574257"/>
              <a:gd name="connsiteY3" fmla="*/ 1809749 h 1809749"/>
              <a:gd name="connsiteX4" fmla="*/ 2382 w 3574257"/>
              <a:gd name="connsiteY4" fmla="*/ 1809749 h 1809749"/>
              <a:gd name="connsiteX0" fmla="*/ 2382 w 3574257"/>
              <a:gd name="connsiteY0" fmla="*/ 1807368 h 1807368"/>
              <a:gd name="connsiteX1" fmla="*/ 0 w 3574257"/>
              <a:gd name="connsiteY1" fmla="*/ 0 h 1807368"/>
              <a:gd name="connsiteX2" fmla="*/ 1640682 w 3574257"/>
              <a:gd name="connsiteY2" fmla="*/ 450057 h 1807368"/>
              <a:gd name="connsiteX3" fmla="*/ 3574257 w 3574257"/>
              <a:gd name="connsiteY3" fmla="*/ 1807368 h 1807368"/>
              <a:gd name="connsiteX4" fmla="*/ 2382 w 3574257"/>
              <a:gd name="connsiteY4" fmla="*/ 1807368 h 1807368"/>
              <a:gd name="connsiteX0" fmla="*/ 2382 w 3574257"/>
              <a:gd name="connsiteY0" fmla="*/ 1809749 h 1809749"/>
              <a:gd name="connsiteX1" fmla="*/ 0 w 3574257"/>
              <a:gd name="connsiteY1" fmla="*/ 2381 h 1809749"/>
              <a:gd name="connsiteX2" fmla="*/ 2038351 w 3574257"/>
              <a:gd name="connsiteY2" fmla="*/ 0 h 1809749"/>
              <a:gd name="connsiteX3" fmla="*/ 3574257 w 3574257"/>
              <a:gd name="connsiteY3" fmla="*/ 1809749 h 1809749"/>
              <a:gd name="connsiteX4" fmla="*/ 2382 w 3574257"/>
              <a:gd name="connsiteY4" fmla="*/ 1809749 h 1809749"/>
              <a:gd name="connsiteX0" fmla="*/ 2382 w 3574257"/>
              <a:gd name="connsiteY0" fmla="*/ 1807368 h 1807368"/>
              <a:gd name="connsiteX1" fmla="*/ 0 w 3574257"/>
              <a:gd name="connsiteY1" fmla="*/ 0 h 1807368"/>
              <a:gd name="connsiteX2" fmla="*/ 1657351 w 3574257"/>
              <a:gd name="connsiteY2" fmla="*/ 230982 h 1807368"/>
              <a:gd name="connsiteX3" fmla="*/ 3574257 w 3574257"/>
              <a:gd name="connsiteY3" fmla="*/ 1807368 h 1807368"/>
              <a:gd name="connsiteX4" fmla="*/ 2382 w 3574257"/>
              <a:gd name="connsiteY4" fmla="*/ 1807368 h 1807368"/>
              <a:gd name="connsiteX0" fmla="*/ 2382 w 3574257"/>
              <a:gd name="connsiteY0" fmla="*/ 1807368 h 1807368"/>
              <a:gd name="connsiteX1" fmla="*/ 0 w 3574257"/>
              <a:gd name="connsiteY1" fmla="*/ 0 h 1807368"/>
              <a:gd name="connsiteX2" fmla="*/ 2040732 w 3574257"/>
              <a:gd name="connsiteY2" fmla="*/ 2382 h 1807368"/>
              <a:gd name="connsiteX3" fmla="*/ 3574257 w 3574257"/>
              <a:gd name="connsiteY3" fmla="*/ 1807368 h 1807368"/>
              <a:gd name="connsiteX4" fmla="*/ 2382 w 3574257"/>
              <a:gd name="connsiteY4" fmla="*/ 1807368 h 1807368"/>
              <a:gd name="connsiteX0" fmla="*/ 2382 w 3574257"/>
              <a:gd name="connsiteY0" fmla="*/ 1807368 h 1807368"/>
              <a:gd name="connsiteX1" fmla="*/ 0 w 3574257"/>
              <a:gd name="connsiteY1" fmla="*/ 0 h 1807368"/>
              <a:gd name="connsiteX2" fmla="*/ 1774032 w 3574257"/>
              <a:gd name="connsiteY2" fmla="*/ 161925 h 1807368"/>
              <a:gd name="connsiteX3" fmla="*/ 3574257 w 3574257"/>
              <a:gd name="connsiteY3" fmla="*/ 1807368 h 1807368"/>
              <a:gd name="connsiteX4" fmla="*/ 2382 w 3574257"/>
              <a:gd name="connsiteY4" fmla="*/ 1807368 h 1807368"/>
              <a:gd name="connsiteX0" fmla="*/ 2382 w 3574257"/>
              <a:gd name="connsiteY0" fmla="*/ 1807368 h 1807368"/>
              <a:gd name="connsiteX1" fmla="*/ 0 w 3574257"/>
              <a:gd name="connsiteY1" fmla="*/ 0 h 1807368"/>
              <a:gd name="connsiteX2" fmla="*/ 1969294 w 3574257"/>
              <a:gd name="connsiteY2" fmla="*/ 21432 h 1807368"/>
              <a:gd name="connsiteX3" fmla="*/ 3574257 w 3574257"/>
              <a:gd name="connsiteY3" fmla="*/ 1807368 h 1807368"/>
              <a:gd name="connsiteX4" fmla="*/ 2382 w 3574257"/>
              <a:gd name="connsiteY4" fmla="*/ 1807368 h 1807368"/>
              <a:gd name="connsiteX0" fmla="*/ 2382 w 3574257"/>
              <a:gd name="connsiteY0" fmla="*/ 1807368 h 1807368"/>
              <a:gd name="connsiteX1" fmla="*/ 0 w 3574257"/>
              <a:gd name="connsiteY1" fmla="*/ 0 h 1807368"/>
              <a:gd name="connsiteX2" fmla="*/ 1819275 w 3574257"/>
              <a:gd name="connsiteY2" fmla="*/ 200026 h 1807368"/>
              <a:gd name="connsiteX3" fmla="*/ 3574257 w 3574257"/>
              <a:gd name="connsiteY3" fmla="*/ 1807368 h 1807368"/>
              <a:gd name="connsiteX4" fmla="*/ 2382 w 3574257"/>
              <a:gd name="connsiteY4" fmla="*/ 1807368 h 1807368"/>
              <a:gd name="connsiteX0" fmla="*/ 2382 w 3574257"/>
              <a:gd name="connsiteY0" fmla="*/ 1807368 h 1807368"/>
              <a:gd name="connsiteX1" fmla="*/ 0 w 3574257"/>
              <a:gd name="connsiteY1" fmla="*/ 0 h 1807368"/>
              <a:gd name="connsiteX2" fmla="*/ 2045494 w 3574257"/>
              <a:gd name="connsiteY2" fmla="*/ 1 h 1807368"/>
              <a:gd name="connsiteX3" fmla="*/ 3574257 w 3574257"/>
              <a:gd name="connsiteY3" fmla="*/ 1807368 h 1807368"/>
              <a:gd name="connsiteX4" fmla="*/ 2382 w 3574257"/>
              <a:gd name="connsiteY4" fmla="*/ 1807368 h 180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4257" h="1807368">
                <a:moveTo>
                  <a:pt x="2382" y="1807368"/>
                </a:moveTo>
                <a:lnTo>
                  <a:pt x="0" y="0"/>
                </a:lnTo>
                <a:lnTo>
                  <a:pt x="2045494" y="1"/>
                </a:lnTo>
                <a:lnTo>
                  <a:pt x="3574257" y="1807368"/>
                </a:lnTo>
                <a:lnTo>
                  <a:pt x="2382" y="180736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-2380" y="5051296"/>
            <a:ext cx="9146380" cy="1806709"/>
          </a:xfrm>
          <a:custGeom>
            <a:avLst/>
            <a:gdLst>
              <a:gd name="connsiteX0" fmla="*/ 0 w 3350419"/>
              <a:gd name="connsiteY0" fmla="*/ 2081213 h 2083594"/>
              <a:gd name="connsiteX1" fmla="*/ 3031331 w 3350419"/>
              <a:gd name="connsiteY1" fmla="*/ 0 h 2083594"/>
              <a:gd name="connsiteX2" fmla="*/ 3350419 w 3350419"/>
              <a:gd name="connsiteY2" fmla="*/ 80963 h 2083594"/>
              <a:gd name="connsiteX3" fmla="*/ 3350419 w 3350419"/>
              <a:gd name="connsiteY3" fmla="*/ 2083594 h 2083594"/>
              <a:gd name="connsiteX4" fmla="*/ 0 w 3350419"/>
              <a:gd name="connsiteY4" fmla="*/ 2081213 h 2083594"/>
              <a:gd name="connsiteX0" fmla="*/ 0 w 3112294"/>
              <a:gd name="connsiteY0" fmla="*/ 2019301 h 2083594"/>
              <a:gd name="connsiteX1" fmla="*/ 2793206 w 3112294"/>
              <a:gd name="connsiteY1" fmla="*/ 0 h 2083594"/>
              <a:gd name="connsiteX2" fmla="*/ 3112294 w 3112294"/>
              <a:gd name="connsiteY2" fmla="*/ 80963 h 2083594"/>
              <a:gd name="connsiteX3" fmla="*/ 3112294 w 3112294"/>
              <a:gd name="connsiteY3" fmla="*/ 2083594 h 2083594"/>
              <a:gd name="connsiteX4" fmla="*/ 0 w 3112294"/>
              <a:gd name="connsiteY4" fmla="*/ 2019301 h 2083594"/>
              <a:gd name="connsiteX0" fmla="*/ 0 w 3345656"/>
              <a:gd name="connsiteY0" fmla="*/ 2097882 h 2097882"/>
              <a:gd name="connsiteX1" fmla="*/ 3026568 w 3345656"/>
              <a:gd name="connsiteY1" fmla="*/ 0 h 2097882"/>
              <a:gd name="connsiteX2" fmla="*/ 3345656 w 3345656"/>
              <a:gd name="connsiteY2" fmla="*/ 80963 h 2097882"/>
              <a:gd name="connsiteX3" fmla="*/ 3345656 w 3345656"/>
              <a:gd name="connsiteY3" fmla="*/ 2083594 h 2097882"/>
              <a:gd name="connsiteX4" fmla="*/ 0 w 3345656"/>
              <a:gd name="connsiteY4" fmla="*/ 2097882 h 2097882"/>
              <a:gd name="connsiteX0" fmla="*/ 0 w 2800350"/>
              <a:gd name="connsiteY0" fmla="*/ 1935957 h 2083594"/>
              <a:gd name="connsiteX1" fmla="*/ 2481262 w 2800350"/>
              <a:gd name="connsiteY1" fmla="*/ 0 h 2083594"/>
              <a:gd name="connsiteX2" fmla="*/ 2800350 w 2800350"/>
              <a:gd name="connsiteY2" fmla="*/ 80963 h 2083594"/>
              <a:gd name="connsiteX3" fmla="*/ 2800350 w 2800350"/>
              <a:gd name="connsiteY3" fmla="*/ 2083594 h 2083594"/>
              <a:gd name="connsiteX4" fmla="*/ 0 w 2800350"/>
              <a:gd name="connsiteY4" fmla="*/ 1935957 h 2083594"/>
              <a:gd name="connsiteX0" fmla="*/ 0 w 3352800"/>
              <a:gd name="connsiteY0" fmla="*/ 2083594 h 2083594"/>
              <a:gd name="connsiteX1" fmla="*/ 3033712 w 3352800"/>
              <a:gd name="connsiteY1" fmla="*/ 0 h 2083594"/>
              <a:gd name="connsiteX2" fmla="*/ 3352800 w 3352800"/>
              <a:gd name="connsiteY2" fmla="*/ 80963 h 2083594"/>
              <a:gd name="connsiteX3" fmla="*/ 3352800 w 3352800"/>
              <a:gd name="connsiteY3" fmla="*/ 2083594 h 2083594"/>
              <a:gd name="connsiteX4" fmla="*/ 0 w 3352800"/>
              <a:gd name="connsiteY4" fmla="*/ 2083594 h 2083594"/>
              <a:gd name="connsiteX0" fmla="*/ 0 w 3352800"/>
              <a:gd name="connsiteY0" fmla="*/ 2002631 h 2002631"/>
              <a:gd name="connsiteX1" fmla="*/ 3033712 w 3352800"/>
              <a:gd name="connsiteY1" fmla="*/ 157162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988469 w 3352800"/>
              <a:gd name="connsiteY1" fmla="*/ 59530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833966 w 3352800"/>
              <a:gd name="connsiteY1" fmla="*/ 425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845314 w 3352800"/>
              <a:gd name="connsiteY1" fmla="*/ 12246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834839 w 3352800"/>
              <a:gd name="connsiteY1" fmla="*/ 425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875865 w 3352800"/>
              <a:gd name="connsiteY1" fmla="*/ 81782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901 h 2002901"/>
              <a:gd name="connsiteX1" fmla="*/ 2836585 w 3352800"/>
              <a:gd name="connsiteY1" fmla="*/ 0 h 2002901"/>
              <a:gd name="connsiteX2" fmla="*/ 3352800 w 3352800"/>
              <a:gd name="connsiteY2" fmla="*/ 270 h 2002901"/>
              <a:gd name="connsiteX3" fmla="*/ 3352800 w 3352800"/>
              <a:gd name="connsiteY3" fmla="*/ 2002901 h 2002901"/>
              <a:gd name="connsiteX4" fmla="*/ 0 w 3352800"/>
              <a:gd name="connsiteY4" fmla="*/ 2002901 h 2002901"/>
              <a:gd name="connsiteX0" fmla="*/ 0 w 3352800"/>
              <a:gd name="connsiteY0" fmla="*/ 2002631 h 2002631"/>
              <a:gd name="connsiteX1" fmla="*/ 754045 w 3352800"/>
              <a:gd name="connsiteY1" fmla="*/ 1468326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534305 h 534305"/>
              <a:gd name="connsiteX1" fmla="*/ 754045 w 3352800"/>
              <a:gd name="connsiteY1" fmla="*/ 0 h 534305"/>
              <a:gd name="connsiteX2" fmla="*/ 3352800 w 3352800"/>
              <a:gd name="connsiteY2" fmla="*/ 7687 h 534305"/>
              <a:gd name="connsiteX3" fmla="*/ 3352800 w 3352800"/>
              <a:gd name="connsiteY3" fmla="*/ 534305 h 534305"/>
              <a:gd name="connsiteX4" fmla="*/ 0 w 3352800"/>
              <a:gd name="connsiteY4" fmla="*/ 534305 h 534305"/>
              <a:gd name="connsiteX0" fmla="*/ 0 w 3352800"/>
              <a:gd name="connsiteY0" fmla="*/ 534305 h 534305"/>
              <a:gd name="connsiteX1" fmla="*/ 754045 w 3352800"/>
              <a:gd name="connsiteY1" fmla="*/ 0 h 534305"/>
              <a:gd name="connsiteX2" fmla="*/ 3352800 w 3352800"/>
              <a:gd name="connsiteY2" fmla="*/ 7687 h 534305"/>
              <a:gd name="connsiteX3" fmla="*/ 3352800 w 3352800"/>
              <a:gd name="connsiteY3" fmla="*/ 534305 h 534305"/>
              <a:gd name="connsiteX4" fmla="*/ 0 w 3352800"/>
              <a:gd name="connsiteY4" fmla="*/ 534305 h 534305"/>
              <a:gd name="connsiteX0" fmla="*/ 0 w 3352800"/>
              <a:gd name="connsiteY0" fmla="*/ 526618 h 526618"/>
              <a:gd name="connsiteX1" fmla="*/ 980611 w 3352800"/>
              <a:gd name="connsiteY1" fmla="*/ 93681 h 526618"/>
              <a:gd name="connsiteX2" fmla="*/ 3352800 w 3352800"/>
              <a:gd name="connsiteY2" fmla="*/ 0 h 526618"/>
              <a:gd name="connsiteX3" fmla="*/ 3352800 w 3352800"/>
              <a:gd name="connsiteY3" fmla="*/ 526618 h 526618"/>
              <a:gd name="connsiteX4" fmla="*/ 0 w 3352800"/>
              <a:gd name="connsiteY4" fmla="*/ 526618 h 526618"/>
              <a:gd name="connsiteX0" fmla="*/ 0 w 3352800"/>
              <a:gd name="connsiteY0" fmla="*/ 526888 h 526888"/>
              <a:gd name="connsiteX1" fmla="*/ 744735 w 3352800"/>
              <a:gd name="connsiteY1" fmla="*/ 0 h 526888"/>
              <a:gd name="connsiteX2" fmla="*/ 3352800 w 3352800"/>
              <a:gd name="connsiteY2" fmla="*/ 270 h 526888"/>
              <a:gd name="connsiteX3" fmla="*/ 3352800 w 3352800"/>
              <a:gd name="connsiteY3" fmla="*/ 526888 h 526888"/>
              <a:gd name="connsiteX4" fmla="*/ 0 w 3352800"/>
              <a:gd name="connsiteY4" fmla="*/ 526888 h 526888"/>
              <a:gd name="connsiteX0" fmla="*/ 0 w 3352800"/>
              <a:gd name="connsiteY0" fmla="*/ 526618 h 526618"/>
              <a:gd name="connsiteX1" fmla="*/ 811948 w 3352800"/>
              <a:gd name="connsiteY1" fmla="*/ 60921 h 526618"/>
              <a:gd name="connsiteX2" fmla="*/ 3352800 w 3352800"/>
              <a:gd name="connsiteY2" fmla="*/ 0 h 526618"/>
              <a:gd name="connsiteX3" fmla="*/ 3352800 w 3352800"/>
              <a:gd name="connsiteY3" fmla="*/ 526618 h 526618"/>
              <a:gd name="connsiteX4" fmla="*/ 0 w 3352800"/>
              <a:gd name="connsiteY4" fmla="*/ 526618 h 526618"/>
              <a:gd name="connsiteX0" fmla="*/ 0 w 3352800"/>
              <a:gd name="connsiteY0" fmla="*/ 527584 h 527584"/>
              <a:gd name="connsiteX1" fmla="*/ 751718 w 3352800"/>
              <a:gd name="connsiteY1" fmla="*/ 0 h 527584"/>
              <a:gd name="connsiteX2" fmla="*/ 3352800 w 3352800"/>
              <a:gd name="connsiteY2" fmla="*/ 966 h 527584"/>
              <a:gd name="connsiteX3" fmla="*/ 3352800 w 3352800"/>
              <a:gd name="connsiteY3" fmla="*/ 527584 h 527584"/>
              <a:gd name="connsiteX4" fmla="*/ 0 w 3352800"/>
              <a:gd name="connsiteY4" fmla="*/ 527584 h 527584"/>
              <a:gd name="connsiteX0" fmla="*/ 0 w 3352800"/>
              <a:gd name="connsiteY0" fmla="*/ 527584 h 527584"/>
              <a:gd name="connsiteX1" fmla="*/ 751718 w 3352800"/>
              <a:gd name="connsiteY1" fmla="*/ 0 h 527584"/>
              <a:gd name="connsiteX2" fmla="*/ 3241069 w 3352800"/>
              <a:gd name="connsiteY2" fmla="*/ 94144 h 527584"/>
              <a:gd name="connsiteX3" fmla="*/ 3352800 w 3352800"/>
              <a:gd name="connsiteY3" fmla="*/ 527584 h 527584"/>
              <a:gd name="connsiteX4" fmla="*/ 0 w 3352800"/>
              <a:gd name="connsiteY4" fmla="*/ 527584 h 527584"/>
              <a:gd name="connsiteX0" fmla="*/ 0 w 3352800"/>
              <a:gd name="connsiteY0" fmla="*/ 527584 h 527584"/>
              <a:gd name="connsiteX1" fmla="*/ 751718 w 3352800"/>
              <a:gd name="connsiteY1" fmla="*/ 0 h 527584"/>
              <a:gd name="connsiteX2" fmla="*/ 3352800 w 3352800"/>
              <a:gd name="connsiteY2" fmla="*/ 271 h 527584"/>
              <a:gd name="connsiteX3" fmla="*/ 3352800 w 3352800"/>
              <a:gd name="connsiteY3" fmla="*/ 527584 h 527584"/>
              <a:gd name="connsiteX4" fmla="*/ 0 w 3352800"/>
              <a:gd name="connsiteY4" fmla="*/ 527584 h 527584"/>
              <a:gd name="connsiteX0" fmla="*/ 0 w 3352800"/>
              <a:gd name="connsiteY0" fmla="*/ 527313 h 527313"/>
              <a:gd name="connsiteX1" fmla="*/ 900984 w 3352800"/>
              <a:gd name="connsiteY1" fmla="*/ 97774 h 527313"/>
              <a:gd name="connsiteX2" fmla="*/ 3352800 w 3352800"/>
              <a:gd name="connsiteY2" fmla="*/ 0 h 527313"/>
              <a:gd name="connsiteX3" fmla="*/ 3352800 w 3352800"/>
              <a:gd name="connsiteY3" fmla="*/ 527313 h 527313"/>
              <a:gd name="connsiteX4" fmla="*/ 0 w 3352800"/>
              <a:gd name="connsiteY4" fmla="*/ 527313 h 527313"/>
              <a:gd name="connsiteX0" fmla="*/ 0 w 3352800"/>
              <a:gd name="connsiteY0" fmla="*/ 527584 h 527584"/>
              <a:gd name="connsiteX1" fmla="*/ 748227 w 3352800"/>
              <a:gd name="connsiteY1" fmla="*/ 0 h 527584"/>
              <a:gd name="connsiteX2" fmla="*/ 3352800 w 3352800"/>
              <a:gd name="connsiteY2" fmla="*/ 271 h 527584"/>
              <a:gd name="connsiteX3" fmla="*/ 3352800 w 3352800"/>
              <a:gd name="connsiteY3" fmla="*/ 527584 h 527584"/>
              <a:gd name="connsiteX4" fmla="*/ 0 w 3352800"/>
              <a:gd name="connsiteY4" fmla="*/ 527584 h 527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52800" h="527584">
                <a:moveTo>
                  <a:pt x="0" y="527584"/>
                </a:moveTo>
                <a:lnTo>
                  <a:pt x="748227" y="0"/>
                </a:lnTo>
                <a:lnTo>
                  <a:pt x="3352800" y="271"/>
                </a:lnTo>
                <a:lnTo>
                  <a:pt x="3352800" y="527584"/>
                </a:lnTo>
                <a:lnTo>
                  <a:pt x="0" y="527584"/>
                </a:lnTo>
                <a:close/>
              </a:path>
            </a:pathLst>
          </a:custGeom>
          <a:solidFill>
            <a:schemeClr val="accent3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22960" y="365760"/>
            <a:ext cx="7520940" cy="54864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22960" y="1100632"/>
            <a:ext cx="7520940" cy="357984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 rot="19140000">
            <a:off x="201168" y="5870448"/>
            <a:ext cx="2176272" cy="20116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rgbClr val="FFFFFF"/>
                </a:solidFill>
              </a:defRPr>
            </a:lvl1pPr>
          </a:lstStyle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517514" y="6285122"/>
            <a:ext cx="4724400" cy="27432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 cap="all" spc="200" baseline="0">
                <a:solidFill>
                  <a:srgbClr val="FFFFFF"/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401038" y="6170822"/>
            <a:ext cx="502920" cy="502920"/>
          </a:xfrm>
          <a:prstGeom prst="ellipse">
            <a:avLst/>
          </a:prstGeom>
          <a:ln w="19050">
            <a:solidFill>
              <a:srgbClr val="FFFFFF"/>
            </a:solidFill>
          </a:ln>
        </p:spPr>
        <p:txBody>
          <a:bodyPr vert="horz" lIns="9144" tIns="9144" rIns="9144" bIns="9144" rtlCol="0" anchor="ctr">
            <a:normAutofit/>
          </a:bodyPr>
          <a:lstStyle>
            <a:lvl1pPr algn="ctr">
              <a:defRPr sz="1650">
                <a:solidFill>
                  <a:srgbClr val="FFFFFF"/>
                </a:solidFill>
              </a:defRPr>
            </a:lvl1pPr>
          </a:lstStyle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spcBef>
          <a:spcPct val="0"/>
        </a:spcBef>
        <a:buNone/>
        <a:defRPr sz="2800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ts val="800"/>
        </a:spcBef>
        <a:buFont typeface="Arial" pitchFamily="34" charset="0"/>
        <a:buNone/>
        <a:defRPr sz="1600" b="1" kern="1200">
          <a:solidFill>
            <a:schemeClr val="tx1"/>
          </a:solidFill>
          <a:latin typeface="+mn-lt"/>
          <a:ea typeface="+mn-ea"/>
          <a:cs typeface="+mn-cs"/>
        </a:defRPr>
      </a:lvl1pPr>
      <a:lvl2pPr marL="173736" indent="-173736" algn="l" defTabSz="914400" rtl="0" eaLnBrk="1" latinLnBrk="0" hangingPunct="1">
        <a:spcBef>
          <a:spcPts val="300"/>
        </a:spcBef>
        <a:buClr>
          <a:schemeClr val="accent2"/>
        </a:buClr>
        <a:buFont typeface="Wingdings" pitchFamily="2" charset="2"/>
        <a:buChar char="§"/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402336" indent="-164592" algn="l" defTabSz="914400" rtl="0" eaLnBrk="1" latinLnBrk="0" hangingPunct="1">
        <a:spcBef>
          <a:spcPts val="300"/>
        </a:spcBef>
        <a:buClr>
          <a:schemeClr val="accent2"/>
        </a:buClr>
        <a:buFont typeface="Wingdings" pitchFamily="2" charset="2"/>
        <a:buChar char="§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630936" indent="-164592" algn="l" defTabSz="914400" rtl="0" eaLnBrk="1" latinLnBrk="0" hangingPunct="1">
        <a:spcBef>
          <a:spcPts val="300"/>
        </a:spcBef>
        <a:buClr>
          <a:schemeClr val="accent2"/>
        </a:buClr>
        <a:buFont typeface="Wingdings" pitchFamily="2" charset="2"/>
        <a:buChar char="§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859536" indent="-173736" algn="l" defTabSz="914400" rtl="0" eaLnBrk="1" latinLnBrk="0" hangingPunct="1">
        <a:spcBef>
          <a:spcPts val="300"/>
        </a:spcBef>
        <a:buClr>
          <a:schemeClr val="accent2"/>
        </a:buClr>
        <a:buFont typeface="Wingdings" pitchFamily="2" charset="2"/>
        <a:buChar char="§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1097280" indent="-173736" algn="l" defTabSz="914400" rtl="0" eaLnBrk="1" latinLnBrk="0" hangingPunct="1">
        <a:spcBef>
          <a:spcPts val="300"/>
        </a:spcBef>
        <a:buClr>
          <a:schemeClr val="accent2"/>
        </a:buClr>
        <a:buFont typeface="Wingdings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1353312" indent="-164592" algn="l" defTabSz="914400" rtl="0" eaLnBrk="1" latinLnBrk="0" hangingPunct="1">
        <a:spcBef>
          <a:spcPts val="300"/>
        </a:spcBef>
        <a:buClr>
          <a:schemeClr val="accent2"/>
        </a:buClr>
        <a:buFont typeface="Wingdings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1581912" indent="-164592" algn="l" defTabSz="914400" rtl="0" eaLnBrk="1" latinLnBrk="0" hangingPunct="1">
        <a:spcBef>
          <a:spcPts val="300"/>
        </a:spcBef>
        <a:buClr>
          <a:schemeClr val="accent2"/>
        </a:buClr>
        <a:buFont typeface="Wingdings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1792224" indent="-164592" algn="l" defTabSz="914400" rtl="0" eaLnBrk="1" latinLnBrk="0" hangingPunct="1">
        <a:spcBef>
          <a:spcPts val="300"/>
        </a:spcBef>
        <a:buClr>
          <a:schemeClr val="accent2"/>
        </a:buClr>
        <a:buFont typeface="Wingdings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00100" y="457518"/>
            <a:ext cx="7543800" cy="118872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00100" y="1905001"/>
            <a:ext cx="7543800" cy="4267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00100" y="6400800"/>
            <a:ext cx="822960" cy="228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>
                <a:solidFill>
                  <a:schemeClr val="tx1"/>
                </a:solidFill>
              </a:defRPr>
            </a:lvl1pPr>
          </a:lstStyle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817137" y="6400800"/>
            <a:ext cx="5486400" cy="228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800"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520940" y="6400800"/>
            <a:ext cx="822960" cy="228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00">
                <a:solidFill>
                  <a:schemeClr val="tx1"/>
                </a:solidFill>
              </a:defRPr>
            </a:lvl1pPr>
          </a:lstStyle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94325986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</p:sldLayoutIdLst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accent1">
              <a:lumMod val="75000"/>
            </a:schemeClr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800"/>
        </a:spcBef>
        <a:buClr>
          <a:schemeClr val="accent5"/>
        </a:buClr>
        <a:buSzPct val="90000"/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48640" indent="-228600" algn="l" defTabSz="914400" rtl="0" eaLnBrk="1" latinLnBrk="0" hangingPunct="1">
        <a:lnSpc>
          <a:spcPct val="90000"/>
        </a:lnSpc>
        <a:spcBef>
          <a:spcPts val="1200"/>
        </a:spcBef>
        <a:buClr>
          <a:schemeClr val="accent5"/>
        </a:buClr>
        <a:buSzPct val="90000"/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82296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accent5"/>
        </a:buClr>
        <a:buSzPct val="90000"/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097280" indent="-182880" algn="l" defTabSz="914400" rtl="0" eaLnBrk="1" latinLnBrk="0" hangingPunct="1">
        <a:lnSpc>
          <a:spcPct val="90000"/>
        </a:lnSpc>
        <a:spcBef>
          <a:spcPts val="800"/>
        </a:spcBef>
        <a:buClr>
          <a:schemeClr val="accent5"/>
        </a:buClr>
        <a:buSzPct val="90000"/>
        <a:buFont typeface="Aria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325880" indent="-137160" algn="l" defTabSz="914400" rtl="0" eaLnBrk="1" latinLnBrk="0" hangingPunct="1">
        <a:lnSpc>
          <a:spcPct val="90000"/>
        </a:lnSpc>
        <a:spcBef>
          <a:spcPts val="600"/>
        </a:spcBef>
        <a:buClr>
          <a:schemeClr val="accent5"/>
        </a:buClr>
        <a:buSzPct val="90000"/>
        <a:buFont typeface="Arial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554480" indent="-137160" algn="l" defTabSz="914400" rtl="0" eaLnBrk="1" latinLnBrk="0" hangingPunct="1">
        <a:lnSpc>
          <a:spcPct val="90000"/>
        </a:lnSpc>
        <a:spcBef>
          <a:spcPts val="600"/>
        </a:spcBef>
        <a:buClr>
          <a:schemeClr val="accent5"/>
        </a:buClr>
        <a:buSzPct val="90000"/>
        <a:buFont typeface="Arial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1783080" indent="-137160" algn="l" defTabSz="914400" rtl="0" eaLnBrk="1" latinLnBrk="0" hangingPunct="1">
        <a:lnSpc>
          <a:spcPct val="90000"/>
        </a:lnSpc>
        <a:spcBef>
          <a:spcPts val="600"/>
        </a:spcBef>
        <a:buClr>
          <a:schemeClr val="accent5"/>
        </a:buClr>
        <a:buSzPct val="90000"/>
        <a:buFont typeface="Arial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011680" indent="-137160" algn="l" defTabSz="914400" rtl="0" eaLnBrk="1" latinLnBrk="0" hangingPunct="1">
        <a:lnSpc>
          <a:spcPct val="90000"/>
        </a:lnSpc>
        <a:spcBef>
          <a:spcPts val="600"/>
        </a:spcBef>
        <a:buClr>
          <a:schemeClr val="accent5"/>
        </a:buClr>
        <a:buSzPct val="90000"/>
        <a:buFont typeface="Arial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240280" indent="-137160" algn="l" defTabSz="914400" rtl="0" eaLnBrk="1" latinLnBrk="0" hangingPunct="1">
        <a:lnSpc>
          <a:spcPct val="90000"/>
        </a:lnSpc>
        <a:spcBef>
          <a:spcPts val="600"/>
        </a:spcBef>
        <a:buClr>
          <a:schemeClr val="accent5"/>
        </a:buClr>
        <a:buSzPct val="90000"/>
        <a:buFont typeface="Arial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 xmlns="">
        <p15:guide id="1" orient="horz" pos="2160" userDrawn="1">
          <p15:clr>
            <a:srgbClr val="F26B43"/>
          </p15:clr>
        </p15:guide>
        <p15:guide id="2" pos="3840" userDrawn="1">
          <p15:clr>
            <a:srgbClr val="F26B43"/>
          </p15:clr>
        </p15:guide>
      </p15:sldGuideLst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9EE0F8"/>
            </a:gs>
            <a:gs pos="17000">
              <a:srgbClr val="BFEBFA"/>
            </a:gs>
            <a:gs pos="92000">
              <a:srgbClr val="FFFFFF"/>
            </a:gs>
            <a:gs pos="51000">
              <a:srgbClr val="DFF5FD"/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0"/>
          <p:cNvSpPr>
            <a:spLocks/>
          </p:cNvSpPr>
          <p:nvPr/>
        </p:nvSpPr>
        <p:spPr bwMode="auto">
          <a:xfrm>
            <a:off x="6571059" y="5521528"/>
            <a:ext cx="2571570" cy="1336472"/>
          </a:xfrm>
          <a:custGeom>
            <a:avLst/>
            <a:gdLst/>
            <a:ahLst/>
            <a:cxnLst/>
            <a:rect l="l" t="t" r="r" b="b"/>
            <a:pathLst>
              <a:path w="5150129" h="2763306">
                <a:moveTo>
                  <a:pt x="4647211" y="1148"/>
                </a:moveTo>
                <a:cubicBezTo>
                  <a:pt x="4819095" y="-2034"/>
                  <a:pt x="4987795" y="1148"/>
                  <a:pt x="5150129" y="13874"/>
                </a:cubicBezTo>
                <a:cubicBezTo>
                  <a:pt x="5150129" y="13874"/>
                  <a:pt x="5150129" y="13874"/>
                  <a:pt x="5150129" y="2763306"/>
                </a:cubicBezTo>
                <a:lnTo>
                  <a:pt x="3666157" y="2763306"/>
                </a:lnTo>
                <a:cubicBezTo>
                  <a:pt x="2399906" y="2389294"/>
                  <a:pt x="785213" y="1917530"/>
                  <a:pt x="0" y="1712790"/>
                </a:cubicBezTo>
                <a:cubicBezTo>
                  <a:pt x="977188" y="866514"/>
                  <a:pt x="3014321" y="52051"/>
                  <a:pt x="4647211" y="1148"/>
                </a:cubicBezTo>
                <a:close/>
              </a:path>
            </a:pathLst>
          </a:custGeom>
          <a:solidFill>
            <a:srgbClr val="AFAF5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/>
          </a:p>
        </p:txBody>
      </p:sp>
      <p:sp>
        <p:nvSpPr>
          <p:cNvPr id="8" name="Freeform 51"/>
          <p:cNvSpPr>
            <a:spLocks/>
          </p:cNvSpPr>
          <p:nvPr/>
        </p:nvSpPr>
        <p:spPr bwMode="auto">
          <a:xfrm>
            <a:off x="3" y="5652183"/>
            <a:ext cx="8561363" cy="1205823"/>
          </a:xfrm>
          <a:custGeom>
            <a:avLst/>
            <a:gdLst/>
            <a:ahLst/>
            <a:cxnLst/>
            <a:rect l="l" t="t" r="r" b="b"/>
            <a:pathLst>
              <a:path w="12079179" h="2245075">
                <a:moveTo>
                  <a:pt x="3369253" y="991"/>
                </a:moveTo>
                <a:cubicBezTo>
                  <a:pt x="6000100" y="-28060"/>
                  <a:pt x="9320881" y="578587"/>
                  <a:pt x="12079179" y="2245075"/>
                </a:cubicBezTo>
                <a:lnTo>
                  <a:pt x="0" y="2245075"/>
                </a:lnTo>
                <a:lnTo>
                  <a:pt x="0" y="503727"/>
                </a:lnTo>
                <a:cubicBezTo>
                  <a:pt x="818765" y="203249"/>
                  <a:pt x="2000654" y="16103"/>
                  <a:pt x="3369253" y="991"/>
                </a:cubicBezTo>
                <a:close/>
              </a:path>
            </a:pathLst>
          </a:custGeom>
          <a:solidFill>
            <a:srgbClr val="C7CC6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/>
          </a:p>
        </p:txBody>
      </p:sp>
      <p:sp>
        <p:nvSpPr>
          <p:cNvPr id="9" name="Freeform 51"/>
          <p:cNvSpPr>
            <a:spLocks/>
          </p:cNvSpPr>
          <p:nvPr/>
        </p:nvSpPr>
        <p:spPr bwMode="auto">
          <a:xfrm>
            <a:off x="-10311" y="5865040"/>
            <a:ext cx="8561363" cy="1004325"/>
          </a:xfrm>
          <a:custGeom>
            <a:avLst/>
            <a:gdLst>
              <a:gd name="connsiteX0" fmla="*/ 0 w 12079179"/>
              <a:gd name="connsiteY0" fmla="*/ 0 h 1741348"/>
              <a:gd name="connsiteX1" fmla="*/ 12079179 w 12079179"/>
              <a:gd name="connsiteY1" fmla="*/ 1741348 h 1741348"/>
              <a:gd name="connsiteX2" fmla="*/ 0 w 12079179"/>
              <a:gd name="connsiteY2" fmla="*/ 1741348 h 1741348"/>
              <a:gd name="connsiteX3" fmla="*/ 0 w 12079179"/>
              <a:gd name="connsiteY3" fmla="*/ 0 h 1741348"/>
              <a:gd name="connsiteX0" fmla="*/ 0 w 12079179"/>
              <a:gd name="connsiteY0" fmla="*/ 390824 h 2132172"/>
              <a:gd name="connsiteX1" fmla="*/ 12079179 w 12079179"/>
              <a:gd name="connsiteY1" fmla="*/ 2132172 h 2132172"/>
              <a:gd name="connsiteX2" fmla="*/ 0 w 12079179"/>
              <a:gd name="connsiteY2" fmla="*/ 2132172 h 2132172"/>
              <a:gd name="connsiteX3" fmla="*/ 0 w 12079179"/>
              <a:gd name="connsiteY3" fmla="*/ 390824 h 2132172"/>
              <a:gd name="connsiteX0" fmla="*/ 0 w 12079179"/>
              <a:gd name="connsiteY0" fmla="*/ 499104 h 2240452"/>
              <a:gd name="connsiteX1" fmla="*/ 12079179 w 12079179"/>
              <a:gd name="connsiteY1" fmla="*/ 2240452 h 2240452"/>
              <a:gd name="connsiteX2" fmla="*/ 0 w 12079179"/>
              <a:gd name="connsiteY2" fmla="*/ 2240452 h 2240452"/>
              <a:gd name="connsiteX3" fmla="*/ 0 w 12079179"/>
              <a:gd name="connsiteY3" fmla="*/ 499104 h 2240452"/>
              <a:gd name="connsiteX0" fmla="*/ 0 w 12079179"/>
              <a:gd name="connsiteY0" fmla="*/ 525643 h 2266991"/>
              <a:gd name="connsiteX1" fmla="*/ 12079179 w 12079179"/>
              <a:gd name="connsiteY1" fmla="*/ 2266991 h 2266991"/>
              <a:gd name="connsiteX2" fmla="*/ 0 w 12079179"/>
              <a:gd name="connsiteY2" fmla="*/ 2266991 h 2266991"/>
              <a:gd name="connsiteX3" fmla="*/ 0 w 12079179"/>
              <a:gd name="connsiteY3" fmla="*/ 525643 h 2266991"/>
              <a:gd name="connsiteX0" fmla="*/ 0 w 12079179"/>
              <a:gd name="connsiteY0" fmla="*/ 572389 h 2313737"/>
              <a:gd name="connsiteX1" fmla="*/ 12079179 w 12079179"/>
              <a:gd name="connsiteY1" fmla="*/ 2313737 h 2313737"/>
              <a:gd name="connsiteX2" fmla="*/ 0 w 12079179"/>
              <a:gd name="connsiteY2" fmla="*/ 2313737 h 2313737"/>
              <a:gd name="connsiteX3" fmla="*/ 0 w 12079179"/>
              <a:gd name="connsiteY3" fmla="*/ 572389 h 2313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079179" h="2313737">
                <a:moveTo>
                  <a:pt x="0" y="572389"/>
                </a:moveTo>
                <a:cubicBezTo>
                  <a:pt x="3714822" y="-953059"/>
                  <a:pt x="10210727" y="897587"/>
                  <a:pt x="12079179" y="2313737"/>
                </a:cubicBezTo>
                <a:lnTo>
                  <a:pt x="0" y="2313737"/>
                </a:lnTo>
                <a:lnTo>
                  <a:pt x="0" y="572389"/>
                </a:lnTo>
                <a:close/>
              </a:path>
            </a:pathLst>
          </a:custGeom>
          <a:solidFill>
            <a:srgbClr val="AFAF5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/>
          </a:p>
        </p:txBody>
      </p:sp>
      <p:grpSp>
        <p:nvGrpSpPr>
          <p:cNvPr id="10" name="Group 66"/>
          <p:cNvGrpSpPr>
            <a:grpSpLocks noChangeAspect="1"/>
          </p:cNvGrpSpPr>
          <p:nvPr/>
        </p:nvGrpSpPr>
        <p:grpSpPr bwMode="auto">
          <a:xfrm>
            <a:off x="8735766" y="947581"/>
            <a:ext cx="319984" cy="400819"/>
            <a:chOff x="3636" y="1964"/>
            <a:chExt cx="413" cy="388"/>
          </a:xfrm>
        </p:grpSpPr>
        <p:sp>
          <p:nvSpPr>
            <p:cNvPr id="11" name="Freeform 67"/>
            <p:cNvSpPr>
              <a:spLocks/>
            </p:cNvSpPr>
            <p:nvPr/>
          </p:nvSpPr>
          <p:spPr bwMode="auto">
            <a:xfrm>
              <a:off x="3971" y="1976"/>
              <a:ext cx="78" cy="109"/>
            </a:xfrm>
            <a:custGeom>
              <a:avLst/>
              <a:gdLst>
                <a:gd name="T0" fmla="*/ 4 w 33"/>
                <a:gd name="T1" fmla="*/ 46 h 46"/>
                <a:gd name="T2" fmla="*/ 25 w 33"/>
                <a:gd name="T3" fmla="*/ 1 h 46"/>
                <a:gd name="T4" fmla="*/ 19 w 33"/>
                <a:gd name="T5" fmla="*/ 0 h 46"/>
                <a:gd name="T6" fmla="*/ 20 w 33"/>
                <a:gd name="T7" fmla="*/ 27 h 46"/>
                <a:gd name="T8" fmla="*/ 0 w 33"/>
                <a:gd name="T9" fmla="*/ 45 h 46"/>
                <a:gd name="T10" fmla="*/ 4 w 33"/>
                <a:gd name="T11" fmla="*/ 46 h 46"/>
                <a:gd name="T12" fmla="*/ 4 w 33"/>
                <a:gd name="T1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46">
                  <a:moveTo>
                    <a:pt x="4" y="46"/>
                  </a:moveTo>
                  <a:cubicBezTo>
                    <a:pt x="4" y="46"/>
                    <a:pt x="33" y="34"/>
                    <a:pt x="25" y="1"/>
                  </a:cubicBezTo>
                  <a:cubicBezTo>
                    <a:pt x="25" y="1"/>
                    <a:pt x="19" y="0"/>
                    <a:pt x="19" y="0"/>
                  </a:cubicBezTo>
                  <a:cubicBezTo>
                    <a:pt x="19" y="0"/>
                    <a:pt x="25" y="15"/>
                    <a:pt x="20" y="27"/>
                  </a:cubicBezTo>
                  <a:cubicBezTo>
                    <a:pt x="15" y="39"/>
                    <a:pt x="0" y="45"/>
                    <a:pt x="0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lose/>
                </a:path>
              </a:pathLst>
            </a:custGeom>
            <a:solidFill>
              <a:srgbClr val="CB7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2" name="Freeform 68"/>
            <p:cNvSpPr>
              <a:spLocks/>
            </p:cNvSpPr>
            <p:nvPr/>
          </p:nvSpPr>
          <p:spPr bwMode="auto">
            <a:xfrm>
              <a:off x="3636" y="1964"/>
              <a:ext cx="413" cy="388"/>
            </a:xfrm>
            <a:custGeom>
              <a:avLst/>
              <a:gdLst>
                <a:gd name="T0" fmla="*/ 145 w 175"/>
                <a:gd name="T1" fmla="*/ 27 h 164"/>
                <a:gd name="T2" fmla="*/ 171 w 175"/>
                <a:gd name="T3" fmla="*/ 100 h 164"/>
                <a:gd name="T4" fmla="*/ 153 w 175"/>
                <a:gd name="T5" fmla="*/ 132 h 164"/>
                <a:gd name="T6" fmla="*/ 150 w 175"/>
                <a:gd name="T7" fmla="*/ 92 h 164"/>
                <a:gd name="T8" fmla="*/ 109 w 175"/>
                <a:gd name="T9" fmla="*/ 158 h 164"/>
                <a:gd name="T10" fmla="*/ 89 w 175"/>
                <a:gd name="T11" fmla="*/ 162 h 164"/>
                <a:gd name="T12" fmla="*/ 100 w 175"/>
                <a:gd name="T13" fmla="*/ 110 h 164"/>
                <a:gd name="T14" fmla="*/ 36 w 175"/>
                <a:gd name="T15" fmla="*/ 117 h 164"/>
                <a:gd name="T16" fmla="*/ 0 w 175"/>
                <a:gd name="T17" fmla="*/ 108 h 164"/>
                <a:gd name="T18" fmla="*/ 85 w 175"/>
                <a:gd name="T19" fmla="*/ 63 h 164"/>
                <a:gd name="T20" fmla="*/ 36 w 175"/>
                <a:gd name="T21" fmla="*/ 30 h 164"/>
                <a:gd name="T22" fmla="*/ 101 w 175"/>
                <a:gd name="T23" fmla="*/ 21 h 164"/>
                <a:gd name="T24" fmla="*/ 85 w 175"/>
                <a:gd name="T25" fmla="*/ 5 h 164"/>
                <a:gd name="T26" fmla="*/ 117 w 175"/>
                <a:gd name="T27" fmla="*/ 5 h 164"/>
                <a:gd name="T28" fmla="*/ 143 w 175"/>
                <a:gd name="T29" fmla="*/ 24 h 164"/>
                <a:gd name="T30" fmla="*/ 145 w 175"/>
                <a:gd name="T31" fmla="*/ 27 h 164"/>
                <a:gd name="T32" fmla="*/ 145 w 175"/>
                <a:gd name="T33" fmla="*/ 27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5" h="164">
                  <a:moveTo>
                    <a:pt x="145" y="27"/>
                  </a:moveTo>
                  <a:cubicBezTo>
                    <a:pt x="145" y="27"/>
                    <a:pt x="175" y="68"/>
                    <a:pt x="171" y="100"/>
                  </a:cubicBezTo>
                  <a:cubicBezTo>
                    <a:pt x="168" y="131"/>
                    <a:pt x="153" y="132"/>
                    <a:pt x="153" y="132"/>
                  </a:cubicBezTo>
                  <a:cubicBezTo>
                    <a:pt x="150" y="92"/>
                    <a:pt x="150" y="92"/>
                    <a:pt x="150" y="92"/>
                  </a:cubicBezTo>
                  <a:cubicBezTo>
                    <a:pt x="150" y="92"/>
                    <a:pt x="138" y="146"/>
                    <a:pt x="109" y="158"/>
                  </a:cubicBezTo>
                  <a:cubicBezTo>
                    <a:pt x="94" y="164"/>
                    <a:pt x="89" y="162"/>
                    <a:pt x="89" y="162"/>
                  </a:cubicBezTo>
                  <a:cubicBezTo>
                    <a:pt x="89" y="162"/>
                    <a:pt x="99" y="127"/>
                    <a:pt x="100" y="110"/>
                  </a:cubicBezTo>
                  <a:cubicBezTo>
                    <a:pt x="94" y="114"/>
                    <a:pt x="59" y="122"/>
                    <a:pt x="36" y="117"/>
                  </a:cubicBezTo>
                  <a:cubicBezTo>
                    <a:pt x="13" y="113"/>
                    <a:pt x="0" y="108"/>
                    <a:pt x="0" y="108"/>
                  </a:cubicBezTo>
                  <a:cubicBezTo>
                    <a:pt x="85" y="63"/>
                    <a:pt x="85" y="63"/>
                    <a:pt x="85" y="63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62" y="3"/>
                    <a:pt x="101" y="21"/>
                  </a:cubicBezTo>
                  <a:cubicBezTo>
                    <a:pt x="96" y="14"/>
                    <a:pt x="85" y="5"/>
                    <a:pt x="85" y="5"/>
                  </a:cubicBezTo>
                  <a:cubicBezTo>
                    <a:pt x="85" y="5"/>
                    <a:pt x="103" y="0"/>
                    <a:pt x="117" y="5"/>
                  </a:cubicBezTo>
                  <a:cubicBezTo>
                    <a:pt x="132" y="11"/>
                    <a:pt x="143" y="24"/>
                    <a:pt x="143" y="24"/>
                  </a:cubicBezTo>
                  <a:cubicBezTo>
                    <a:pt x="145" y="27"/>
                    <a:pt x="145" y="27"/>
                    <a:pt x="145" y="27"/>
                  </a:cubicBezTo>
                  <a:cubicBezTo>
                    <a:pt x="145" y="27"/>
                    <a:pt x="145" y="27"/>
                    <a:pt x="145" y="27"/>
                  </a:cubicBezTo>
                  <a:close/>
                </a:path>
              </a:pathLst>
            </a:custGeom>
            <a:solidFill>
              <a:srgbClr val="FFF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3" name="Freeform 69"/>
            <p:cNvSpPr>
              <a:spLocks/>
            </p:cNvSpPr>
            <p:nvPr/>
          </p:nvSpPr>
          <p:spPr bwMode="auto">
            <a:xfrm>
              <a:off x="3676" y="1964"/>
              <a:ext cx="364" cy="367"/>
            </a:xfrm>
            <a:custGeom>
              <a:avLst/>
              <a:gdLst>
                <a:gd name="T0" fmla="*/ 131 w 154"/>
                <a:gd name="T1" fmla="*/ 44 h 155"/>
                <a:gd name="T2" fmla="*/ 84 w 154"/>
                <a:gd name="T3" fmla="*/ 9 h 155"/>
                <a:gd name="T4" fmla="*/ 98 w 154"/>
                <a:gd name="T5" fmla="*/ 32 h 155"/>
                <a:gd name="T6" fmla="*/ 31 w 154"/>
                <a:gd name="T7" fmla="*/ 29 h 155"/>
                <a:gd name="T8" fmla="*/ 81 w 154"/>
                <a:gd name="T9" fmla="*/ 62 h 155"/>
                <a:gd name="T10" fmla="*/ 0 w 154"/>
                <a:gd name="T11" fmla="*/ 106 h 155"/>
                <a:gd name="T12" fmla="*/ 92 w 154"/>
                <a:gd name="T13" fmla="*/ 98 h 155"/>
                <a:gd name="T14" fmla="*/ 81 w 154"/>
                <a:gd name="T15" fmla="*/ 155 h 155"/>
                <a:gd name="T16" fmla="*/ 131 w 154"/>
                <a:gd name="T17" fmla="*/ 81 h 155"/>
                <a:gd name="T18" fmla="*/ 142 w 154"/>
                <a:gd name="T19" fmla="*/ 115 h 155"/>
                <a:gd name="T20" fmla="*/ 133 w 154"/>
                <a:gd name="T21" fmla="*/ 45 h 155"/>
                <a:gd name="T22" fmla="*/ 131 w 154"/>
                <a:gd name="T23" fmla="*/ 44 h 155"/>
                <a:gd name="T24" fmla="*/ 131 w 154"/>
                <a:gd name="T25" fmla="*/ 44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4" h="155">
                  <a:moveTo>
                    <a:pt x="131" y="44"/>
                  </a:moveTo>
                  <a:cubicBezTo>
                    <a:pt x="131" y="44"/>
                    <a:pt x="103" y="0"/>
                    <a:pt x="84" y="9"/>
                  </a:cubicBezTo>
                  <a:cubicBezTo>
                    <a:pt x="96" y="16"/>
                    <a:pt x="98" y="32"/>
                    <a:pt x="98" y="32"/>
                  </a:cubicBezTo>
                  <a:cubicBezTo>
                    <a:pt x="98" y="32"/>
                    <a:pt x="53" y="15"/>
                    <a:pt x="31" y="29"/>
                  </a:cubicBezTo>
                  <a:cubicBezTo>
                    <a:pt x="49" y="38"/>
                    <a:pt x="81" y="62"/>
                    <a:pt x="81" y="62"/>
                  </a:cubicBezTo>
                  <a:cubicBezTo>
                    <a:pt x="81" y="62"/>
                    <a:pt x="32" y="94"/>
                    <a:pt x="0" y="106"/>
                  </a:cubicBezTo>
                  <a:cubicBezTo>
                    <a:pt x="26" y="116"/>
                    <a:pt x="69" y="108"/>
                    <a:pt x="92" y="98"/>
                  </a:cubicBezTo>
                  <a:cubicBezTo>
                    <a:pt x="96" y="110"/>
                    <a:pt x="88" y="142"/>
                    <a:pt x="81" y="155"/>
                  </a:cubicBezTo>
                  <a:cubicBezTo>
                    <a:pt x="120" y="140"/>
                    <a:pt x="131" y="87"/>
                    <a:pt x="131" y="81"/>
                  </a:cubicBezTo>
                  <a:cubicBezTo>
                    <a:pt x="140" y="90"/>
                    <a:pt x="142" y="102"/>
                    <a:pt x="142" y="115"/>
                  </a:cubicBezTo>
                  <a:cubicBezTo>
                    <a:pt x="154" y="98"/>
                    <a:pt x="144" y="66"/>
                    <a:pt x="133" y="45"/>
                  </a:cubicBezTo>
                  <a:cubicBezTo>
                    <a:pt x="131" y="44"/>
                    <a:pt x="131" y="44"/>
                    <a:pt x="131" y="44"/>
                  </a:cubicBezTo>
                  <a:cubicBezTo>
                    <a:pt x="131" y="44"/>
                    <a:pt x="131" y="44"/>
                    <a:pt x="131" y="44"/>
                  </a:cubicBezTo>
                  <a:close/>
                </a:path>
              </a:pathLst>
            </a:custGeom>
            <a:solidFill>
              <a:srgbClr val="FBB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4" name="Freeform 70"/>
            <p:cNvSpPr>
              <a:spLocks/>
            </p:cNvSpPr>
            <p:nvPr/>
          </p:nvSpPr>
          <p:spPr bwMode="auto">
            <a:xfrm>
              <a:off x="3771" y="2080"/>
              <a:ext cx="207" cy="116"/>
            </a:xfrm>
            <a:custGeom>
              <a:avLst/>
              <a:gdLst>
                <a:gd name="T0" fmla="*/ 88 w 88"/>
                <a:gd name="T1" fmla="*/ 0 h 49"/>
                <a:gd name="T2" fmla="*/ 0 w 88"/>
                <a:gd name="T3" fmla="*/ 49 h 49"/>
                <a:gd name="T4" fmla="*/ 88 w 88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8" h="49">
                  <a:moveTo>
                    <a:pt x="88" y="0"/>
                  </a:moveTo>
                  <a:cubicBezTo>
                    <a:pt x="88" y="0"/>
                    <a:pt x="66" y="29"/>
                    <a:pt x="0" y="49"/>
                  </a:cubicBezTo>
                  <a:cubicBezTo>
                    <a:pt x="10" y="49"/>
                    <a:pt x="75" y="29"/>
                    <a:pt x="88" y="0"/>
                  </a:cubicBezTo>
                  <a:close/>
                </a:path>
              </a:pathLst>
            </a:custGeom>
            <a:solidFill>
              <a:srgbClr val="B56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5" name="Freeform 71"/>
            <p:cNvSpPr>
              <a:spLocks/>
            </p:cNvSpPr>
            <p:nvPr/>
          </p:nvSpPr>
          <p:spPr bwMode="auto">
            <a:xfrm>
              <a:off x="3905" y="2128"/>
              <a:ext cx="59" cy="151"/>
            </a:xfrm>
            <a:custGeom>
              <a:avLst/>
              <a:gdLst>
                <a:gd name="T0" fmla="*/ 18 w 25"/>
                <a:gd name="T1" fmla="*/ 0 h 64"/>
                <a:gd name="T2" fmla="*/ 0 w 25"/>
                <a:gd name="T3" fmla="*/ 64 h 64"/>
                <a:gd name="T4" fmla="*/ 18 w 25"/>
                <a:gd name="T5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64">
                  <a:moveTo>
                    <a:pt x="18" y="0"/>
                  </a:moveTo>
                  <a:cubicBezTo>
                    <a:pt x="18" y="0"/>
                    <a:pt x="22" y="24"/>
                    <a:pt x="0" y="64"/>
                  </a:cubicBezTo>
                  <a:cubicBezTo>
                    <a:pt x="5" y="59"/>
                    <a:pt x="25" y="20"/>
                    <a:pt x="18" y="0"/>
                  </a:cubicBezTo>
                  <a:close/>
                </a:path>
              </a:pathLst>
            </a:custGeom>
            <a:solidFill>
              <a:srgbClr val="B56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6" name="Freeform 72"/>
            <p:cNvSpPr>
              <a:spLocks/>
            </p:cNvSpPr>
            <p:nvPr/>
          </p:nvSpPr>
          <p:spPr bwMode="auto">
            <a:xfrm>
              <a:off x="3983" y="2106"/>
              <a:ext cx="38" cy="90"/>
            </a:xfrm>
            <a:custGeom>
              <a:avLst/>
              <a:gdLst>
                <a:gd name="T0" fmla="*/ 0 w 16"/>
                <a:gd name="T1" fmla="*/ 0 h 38"/>
                <a:gd name="T2" fmla="*/ 15 w 16"/>
                <a:gd name="T3" fmla="*/ 38 h 38"/>
                <a:gd name="T4" fmla="*/ 0 w 16"/>
                <a:gd name="T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38">
                  <a:moveTo>
                    <a:pt x="0" y="0"/>
                  </a:moveTo>
                  <a:cubicBezTo>
                    <a:pt x="0" y="0"/>
                    <a:pt x="11" y="10"/>
                    <a:pt x="15" y="38"/>
                  </a:cubicBezTo>
                  <a:cubicBezTo>
                    <a:pt x="16" y="33"/>
                    <a:pt x="11" y="7"/>
                    <a:pt x="0" y="0"/>
                  </a:cubicBezTo>
                  <a:close/>
                </a:path>
              </a:pathLst>
            </a:custGeom>
            <a:solidFill>
              <a:srgbClr val="B56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7" name="Freeform 73"/>
            <p:cNvSpPr>
              <a:spLocks/>
            </p:cNvSpPr>
            <p:nvPr/>
          </p:nvSpPr>
          <p:spPr bwMode="auto">
            <a:xfrm>
              <a:off x="3910" y="2005"/>
              <a:ext cx="54" cy="78"/>
            </a:xfrm>
            <a:custGeom>
              <a:avLst/>
              <a:gdLst>
                <a:gd name="T0" fmla="*/ 23 w 23"/>
                <a:gd name="T1" fmla="*/ 33 h 33"/>
                <a:gd name="T2" fmla="*/ 0 w 23"/>
                <a:gd name="T3" fmla="*/ 0 h 33"/>
                <a:gd name="T4" fmla="*/ 23 w 23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33">
                  <a:moveTo>
                    <a:pt x="23" y="33"/>
                  </a:moveTo>
                  <a:cubicBezTo>
                    <a:pt x="23" y="33"/>
                    <a:pt x="20" y="19"/>
                    <a:pt x="0" y="0"/>
                  </a:cubicBezTo>
                  <a:cubicBezTo>
                    <a:pt x="3" y="1"/>
                    <a:pt x="23" y="20"/>
                    <a:pt x="23" y="33"/>
                  </a:cubicBezTo>
                  <a:close/>
                </a:path>
              </a:pathLst>
            </a:custGeom>
            <a:solidFill>
              <a:srgbClr val="B56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8" name="Freeform 74"/>
            <p:cNvSpPr>
              <a:spLocks/>
            </p:cNvSpPr>
            <p:nvPr/>
          </p:nvSpPr>
          <p:spPr bwMode="auto">
            <a:xfrm>
              <a:off x="3794" y="2033"/>
              <a:ext cx="140" cy="69"/>
            </a:xfrm>
            <a:custGeom>
              <a:avLst/>
              <a:gdLst>
                <a:gd name="T0" fmla="*/ 59 w 59"/>
                <a:gd name="T1" fmla="*/ 29 h 29"/>
                <a:gd name="T2" fmla="*/ 0 w 59"/>
                <a:gd name="T3" fmla="*/ 0 h 29"/>
                <a:gd name="T4" fmla="*/ 59 w 59"/>
                <a:gd name="T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9" h="29">
                  <a:moveTo>
                    <a:pt x="59" y="29"/>
                  </a:moveTo>
                  <a:cubicBezTo>
                    <a:pt x="59" y="29"/>
                    <a:pt x="44" y="10"/>
                    <a:pt x="0" y="0"/>
                  </a:cubicBezTo>
                  <a:cubicBezTo>
                    <a:pt x="6" y="0"/>
                    <a:pt x="50" y="10"/>
                    <a:pt x="59" y="29"/>
                  </a:cubicBezTo>
                  <a:close/>
                </a:path>
              </a:pathLst>
            </a:custGeom>
            <a:solidFill>
              <a:srgbClr val="B56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8481698" y="6212029"/>
            <a:ext cx="656603" cy="645972"/>
            <a:chOff x="7344986" y="5566058"/>
            <a:chExt cx="1750940" cy="1291943"/>
          </a:xfrm>
        </p:grpSpPr>
        <p:sp>
          <p:nvSpPr>
            <p:cNvPr id="20" name="Freeform 99"/>
            <p:cNvSpPr>
              <a:spLocks/>
            </p:cNvSpPr>
            <p:nvPr/>
          </p:nvSpPr>
          <p:spPr bwMode="auto">
            <a:xfrm>
              <a:off x="7344986" y="5566058"/>
              <a:ext cx="1750940" cy="1291943"/>
            </a:xfrm>
            <a:custGeom>
              <a:avLst/>
              <a:gdLst>
                <a:gd name="T0" fmla="*/ 549 w 549"/>
                <a:gd name="T1" fmla="*/ 95 h 405"/>
                <a:gd name="T2" fmla="*/ 466 w 549"/>
                <a:gd name="T3" fmla="*/ 54 h 405"/>
                <a:gd name="T4" fmla="*/ 488 w 549"/>
                <a:gd name="T5" fmla="*/ 132 h 405"/>
                <a:gd name="T6" fmla="*/ 259 w 549"/>
                <a:gd name="T7" fmla="*/ 41 h 405"/>
                <a:gd name="T8" fmla="*/ 358 w 549"/>
                <a:gd name="T9" fmla="*/ 241 h 405"/>
                <a:gd name="T10" fmla="*/ 0 w 549"/>
                <a:gd name="T11" fmla="*/ 229 h 405"/>
                <a:gd name="T12" fmla="*/ 96 w 549"/>
                <a:gd name="T13" fmla="*/ 324 h 405"/>
                <a:gd name="T14" fmla="*/ 248 w 549"/>
                <a:gd name="T15" fmla="*/ 405 h 405"/>
                <a:gd name="T16" fmla="*/ 549 w 549"/>
                <a:gd name="T17" fmla="*/ 405 h 405"/>
                <a:gd name="T18" fmla="*/ 549 w 549"/>
                <a:gd name="T19" fmla="*/ 95 h 405"/>
                <a:gd name="T20" fmla="*/ 549 w 549"/>
                <a:gd name="T21" fmla="*/ 95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9" h="405">
                  <a:moveTo>
                    <a:pt x="549" y="95"/>
                  </a:moveTo>
                  <a:cubicBezTo>
                    <a:pt x="512" y="64"/>
                    <a:pt x="466" y="54"/>
                    <a:pt x="466" y="54"/>
                  </a:cubicBezTo>
                  <a:cubicBezTo>
                    <a:pt x="466" y="54"/>
                    <a:pt x="485" y="101"/>
                    <a:pt x="488" y="132"/>
                  </a:cubicBezTo>
                  <a:cubicBezTo>
                    <a:pt x="395" y="0"/>
                    <a:pt x="259" y="41"/>
                    <a:pt x="259" y="41"/>
                  </a:cubicBezTo>
                  <a:cubicBezTo>
                    <a:pt x="259" y="41"/>
                    <a:pt x="259" y="41"/>
                    <a:pt x="358" y="241"/>
                  </a:cubicBezTo>
                  <a:cubicBezTo>
                    <a:pt x="358" y="241"/>
                    <a:pt x="358" y="241"/>
                    <a:pt x="0" y="229"/>
                  </a:cubicBezTo>
                  <a:cubicBezTo>
                    <a:pt x="0" y="229"/>
                    <a:pt x="28" y="268"/>
                    <a:pt x="96" y="324"/>
                  </a:cubicBezTo>
                  <a:cubicBezTo>
                    <a:pt x="138" y="358"/>
                    <a:pt x="199" y="388"/>
                    <a:pt x="248" y="405"/>
                  </a:cubicBezTo>
                  <a:cubicBezTo>
                    <a:pt x="549" y="405"/>
                    <a:pt x="549" y="405"/>
                    <a:pt x="549" y="405"/>
                  </a:cubicBezTo>
                  <a:cubicBezTo>
                    <a:pt x="549" y="95"/>
                    <a:pt x="549" y="95"/>
                    <a:pt x="549" y="95"/>
                  </a:cubicBezTo>
                  <a:cubicBezTo>
                    <a:pt x="549" y="95"/>
                    <a:pt x="549" y="95"/>
                    <a:pt x="549" y="95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1" name="Freeform 100"/>
            <p:cNvSpPr>
              <a:spLocks/>
            </p:cNvSpPr>
            <p:nvPr/>
          </p:nvSpPr>
          <p:spPr bwMode="auto">
            <a:xfrm>
              <a:off x="7529935" y="5745606"/>
              <a:ext cx="1565991" cy="1112394"/>
            </a:xfrm>
            <a:custGeom>
              <a:avLst/>
              <a:gdLst>
                <a:gd name="T0" fmla="*/ 491 w 491"/>
                <a:gd name="T1" fmla="*/ 64 h 349"/>
                <a:gd name="T2" fmla="*/ 449 w 491"/>
                <a:gd name="T3" fmla="*/ 37 h 349"/>
                <a:gd name="T4" fmla="*/ 455 w 491"/>
                <a:gd name="T5" fmla="*/ 142 h 349"/>
                <a:gd name="T6" fmla="*/ 242 w 491"/>
                <a:gd name="T7" fmla="*/ 3 h 349"/>
                <a:gd name="T8" fmla="*/ 341 w 491"/>
                <a:gd name="T9" fmla="*/ 205 h 349"/>
                <a:gd name="T10" fmla="*/ 0 w 491"/>
                <a:gd name="T11" fmla="*/ 196 h 349"/>
                <a:gd name="T12" fmla="*/ 310 w 491"/>
                <a:gd name="T13" fmla="*/ 340 h 349"/>
                <a:gd name="T14" fmla="*/ 308 w 491"/>
                <a:gd name="T15" fmla="*/ 349 h 349"/>
                <a:gd name="T16" fmla="*/ 491 w 491"/>
                <a:gd name="T17" fmla="*/ 349 h 349"/>
                <a:gd name="T18" fmla="*/ 491 w 491"/>
                <a:gd name="T19" fmla="*/ 64 h 349"/>
                <a:gd name="T20" fmla="*/ 491 w 491"/>
                <a:gd name="T21" fmla="*/ 64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1" h="349">
                  <a:moveTo>
                    <a:pt x="491" y="64"/>
                  </a:moveTo>
                  <a:cubicBezTo>
                    <a:pt x="480" y="49"/>
                    <a:pt x="466" y="39"/>
                    <a:pt x="449" y="37"/>
                  </a:cubicBezTo>
                  <a:cubicBezTo>
                    <a:pt x="475" y="84"/>
                    <a:pt x="455" y="142"/>
                    <a:pt x="455" y="142"/>
                  </a:cubicBezTo>
                  <a:cubicBezTo>
                    <a:pt x="455" y="142"/>
                    <a:pt x="341" y="0"/>
                    <a:pt x="242" y="3"/>
                  </a:cubicBezTo>
                  <a:cubicBezTo>
                    <a:pt x="285" y="66"/>
                    <a:pt x="341" y="205"/>
                    <a:pt x="341" y="205"/>
                  </a:cubicBezTo>
                  <a:cubicBezTo>
                    <a:pt x="341" y="205"/>
                    <a:pt x="125" y="214"/>
                    <a:pt x="0" y="196"/>
                  </a:cubicBezTo>
                  <a:cubicBezTo>
                    <a:pt x="65" y="275"/>
                    <a:pt x="219" y="330"/>
                    <a:pt x="310" y="340"/>
                  </a:cubicBezTo>
                  <a:cubicBezTo>
                    <a:pt x="310" y="343"/>
                    <a:pt x="309" y="346"/>
                    <a:pt x="308" y="349"/>
                  </a:cubicBezTo>
                  <a:cubicBezTo>
                    <a:pt x="491" y="349"/>
                    <a:pt x="491" y="349"/>
                    <a:pt x="491" y="349"/>
                  </a:cubicBezTo>
                  <a:cubicBezTo>
                    <a:pt x="491" y="64"/>
                    <a:pt x="491" y="64"/>
                    <a:pt x="491" y="64"/>
                  </a:cubicBezTo>
                  <a:cubicBezTo>
                    <a:pt x="491" y="64"/>
                    <a:pt x="491" y="64"/>
                    <a:pt x="491" y="64"/>
                  </a:cubicBezTo>
                  <a:close/>
                </a:path>
              </a:pathLst>
            </a:custGeom>
            <a:solidFill>
              <a:srgbClr val="FAB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2" name="Freeform 101"/>
            <p:cNvSpPr>
              <a:spLocks/>
            </p:cNvSpPr>
            <p:nvPr/>
          </p:nvSpPr>
          <p:spPr bwMode="auto">
            <a:xfrm>
              <a:off x="7988933" y="6516452"/>
              <a:ext cx="1106993" cy="217349"/>
            </a:xfrm>
            <a:custGeom>
              <a:avLst/>
              <a:gdLst>
                <a:gd name="T0" fmla="*/ 0 w 347"/>
                <a:gd name="T1" fmla="*/ 0 h 68"/>
                <a:gd name="T2" fmla="*/ 347 w 347"/>
                <a:gd name="T3" fmla="*/ 22 h 68"/>
                <a:gd name="T4" fmla="*/ 347 w 347"/>
                <a:gd name="T5" fmla="*/ 15 h 68"/>
                <a:gd name="T6" fmla="*/ 0 w 347"/>
                <a:gd name="T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7" h="68">
                  <a:moveTo>
                    <a:pt x="0" y="0"/>
                  </a:moveTo>
                  <a:cubicBezTo>
                    <a:pt x="30" y="18"/>
                    <a:pt x="238" y="68"/>
                    <a:pt x="347" y="22"/>
                  </a:cubicBezTo>
                  <a:cubicBezTo>
                    <a:pt x="347" y="15"/>
                    <a:pt x="347" y="15"/>
                    <a:pt x="347" y="15"/>
                  </a:cubicBezTo>
                  <a:cubicBezTo>
                    <a:pt x="298" y="28"/>
                    <a:pt x="182" y="46"/>
                    <a:pt x="0" y="0"/>
                  </a:cubicBezTo>
                  <a:close/>
                </a:path>
              </a:pathLst>
            </a:custGeom>
            <a:solidFill>
              <a:srgbClr val="B66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3" name="Freeform 102"/>
            <p:cNvSpPr>
              <a:spLocks/>
            </p:cNvSpPr>
            <p:nvPr/>
          </p:nvSpPr>
          <p:spPr bwMode="auto">
            <a:xfrm>
              <a:off x="8805678" y="6670351"/>
              <a:ext cx="121499" cy="187649"/>
            </a:xfrm>
            <a:custGeom>
              <a:avLst/>
              <a:gdLst>
                <a:gd name="T0" fmla="*/ 38 w 38"/>
                <a:gd name="T1" fmla="*/ 0 h 59"/>
                <a:gd name="T2" fmla="*/ 0 w 38"/>
                <a:gd name="T3" fmla="*/ 59 h 59"/>
                <a:gd name="T4" fmla="*/ 10 w 38"/>
                <a:gd name="T5" fmla="*/ 59 h 59"/>
                <a:gd name="T6" fmla="*/ 38 w 38"/>
                <a:gd name="T7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59">
                  <a:moveTo>
                    <a:pt x="38" y="0"/>
                  </a:moveTo>
                  <a:cubicBezTo>
                    <a:pt x="38" y="0"/>
                    <a:pt x="29" y="23"/>
                    <a:pt x="0" y="59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25" y="39"/>
                    <a:pt x="35" y="19"/>
                    <a:pt x="38" y="0"/>
                  </a:cubicBezTo>
                  <a:close/>
                </a:path>
              </a:pathLst>
            </a:custGeom>
            <a:solidFill>
              <a:srgbClr val="B66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4" name="Freeform 103"/>
            <p:cNvSpPr>
              <a:spLocks/>
            </p:cNvSpPr>
            <p:nvPr/>
          </p:nvSpPr>
          <p:spPr bwMode="auto">
            <a:xfrm>
              <a:off x="9067576" y="6034505"/>
              <a:ext cx="28350" cy="93149"/>
            </a:xfrm>
            <a:custGeom>
              <a:avLst/>
              <a:gdLst>
                <a:gd name="T0" fmla="*/ 0 w 9"/>
                <a:gd name="T1" fmla="*/ 0 h 29"/>
                <a:gd name="T2" fmla="*/ 9 w 9"/>
                <a:gd name="T3" fmla="*/ 29 h 29"/>
                <a:gd name="T4" fmla="*/ 9 w 9"/>
                <a:gd name="T5" fmla="*/ 20 h 29"/>
                <a:gd name="T6" fmla="*/ 0 w 9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9">
                  <a:moveTo>
                    <a:pt x="0" y="0"/>
                  </a:moveTo>
                  <a:cubicBezTo>
                    <a:pt x="4" y="10"/>
                    <a:pt x="7" y="21"/>
                    <a:pt x="9" y="2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6" y="10"/>
                    <a:pt x="3" y="4"/>
                    <a:pt x="0" y="0"/>
                  </a:cubicBezTo>
                  <a:close/>
                </a:path>
              </a:pathLst>
            </a:custGeom>
            <a:solidFill>
              <a:srgbClr val="B66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5" name="Freeform 104"/>
            <p:cNvSpPr>
              <a:spLocks/>
            </p:cNvSpPr>
            <p:nvPr/>
          </p:nvSpPr>
          <p:spPr bwMode="auto">
            <a:xfrm>
              <a:off x="8489780" y="5872506"/>
              <a:ext cx="458997" cy="657446"/>
            </a:xfrm>
            <a:custGeom>
              <a:avLst/>
              <a:gdLst>
                <a:gd name="T0" fmla="*/ 142 w 144"/>
                <a:gd name="T1" fmla="*/ 206 h 206"/>
                <a:gd name="T2" fmla="*/ 0 w 144"/>
                <a:gd name="T3" fmla="*/ 0 h 206"/>
                <a:gd name="T4" fmla="*/ 142 w 144"/>
                <a:gd name="T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4" h="206">
                  <a:moveTo>
                    <a:pt x="142" y="206"/>
                  </a:moveTo>
                  <a:cubicBezTo>
                    <a:pt x="142" y="206"/>
                    <a:pt x="127" y="116"/>
                    <a:pt x="0" y="0"/>
                  </a:cubicBezTo>
                  <a:cubicBezTo>
                    <a:pt x="24" y="11"/>
                    <a:pt x="144" y="126"/>
                    <a:pt x="142" y="206"/>
                  </a:cubicBezTo>
                  <a:close/>
                </a:path>
              </a:pathLst>
            </a:custGeom>
            <a:solidFill>
              <a:srgbClr val="B66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26" name="Group 5"/>
          <p:cNvGrpSpPr>
            <a:grpSpLocks noChangeAspect="1"/>
          </p:cNvGrpSpPr>
          <p:nvPr/>
        </p:nvGrpSpPr>
        <p:grpSpPr bwMode="auto">
          <a:xfrm>
            <a:off x="1832" y="2873890"/>
            <a:ext cx="447921" cy="789302"/>
            <a:chOff x="2121" y="1060"/>
            <a:chExt cx="597" cy="789"/>
          </a:xfrm>
        </p:grpSpPr>
        <p:sp>
          <p:nvSpPr>
            <p:cNvPr id="27" name="Freeform 6"/>
            <p:cNvSpPr>
              <a:spLocks/>
            </p:cNvSpPr>
            <p:nvPr/>
          </p:nvSpPr>
          <p:spPr bwMode="auto">
            <a:xfrm>
              <a:off x="2121" y="1060"/>
              <a:ext cx="597" cy="789"/>
            </a:xfrm>
            <a:custGeom>
              <a:avLst/>
              <a:gdLst>
                <a:gd name="T0" fmla="*/ 147 w 253"/>
                <a:gd name="T1" fmla="*/ 295 h 334"/>
                <a:gd name="T2" fmla="*/ 111 w 253"/>
                <a:gd name="T3" fmla="*/ 271 h 334"/>
                <a:gd name="T4" fmla="*/ 238 w 253"/>
                <a:gd name="T5" fmla="*/ 234 h 334"/>
                <a:gd name="T6" fmla="*/ 124 w 253"/>
                <a:gd name="T7" fmla="*/ 191 h 334"/>
                <a:gd name="T8" fmla="*/ 253 w 253"/>
                <a:gd name="T9" fmla="*/ 77 h 334"/>
                <a:gd name="T10" fmla="*/ 76 w 253"/>
                <a:gd name="T11" fmla="*/ 110 h 334"/>
                <a:gd name="T12" fmla="*/ 80 w 253"/>
                <a:gd name="T13" fmla="*/ 0 h 334"/>
                <a:gd name="T14" fmla="*/ 0 w 253"/>
                <a:gd name="T15" fmla="*/ 83 h 334"/>
                <a:gd name="T16" fmla="*/ 0 w 253"/>
                <a:gd name="T17" fmla="*/ 254 h 334"/>
                <a:gd name="T18" fmla="*/ 147 w 253"/>
                <a:gd name="T19" fmla="*/ 295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3" h="334">
                  <a:moveTo>
                    <a:pt x="147" y="295"/>
                  </a:moveTo>
                  <a:cubicBezTo>
                    <a:pt x="147" y="295"/>
                    <a:pt x="119" y="287"/>
                    <a:pt x="111" y="271"/>
                  </a:cubicBezTo>
                  <a:cubicBezTo>
                    <a:pt x="157" y="284"/>
                    <a:pt x="238" y="234"/>
                    <a:pt x="238" y="234"/>
                  </a:cubicBezTo>
                  <a:cubicBezTo>
                    <a:pt x="238" y="234"/>
                    <a:pt x="238" y="234"/>
                    <a:pt x="124" y="191"/>
                  </a:cubicBezTo>
                  <a:cubicBezTo>
                    <a:pt x="124" y="191"/>
                    <a:pt x="220" y="107"/>
                    <a:pt x="253" y="77"/>
                  </a:cubicBezTo>
                  <a:cubicBezTo>
                    <a:pt x="138" y="51"/>
                    <a:pt x="76" y="110"/>
                    <a:pt x="76" y="110"/>
                  </a:cubicBezTo>
                  <a:cubicBezTo>
                    <a:pt x="76" y="110"/>
                    <a:pt x="69" y="37"/>
                    <a:pt x="80" y="0"/>
                  </a:cubicBezTo>
                  <a:cubicBezTo>
                    <a:pt x="38" y="14"/>
                    <a:pt x="14" y="51"/>
                    <a:pt x="0" y="83"/>
                  </a:cubicBezTo>
                  <a:cubicBezTo>
                    <a:pt x="0" y="254"/>
                    <a:pt x="0" y="254"/>
                    <a:pt x="0" y="254"/>
                  </a:cubicBezTo>
                  <a:cubicBezTo>
                    <a:pt x="60" y="334"/>
                    <a:pt x="147" y="295"/>
                    <a:pt x="147" y="295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8" name="Freeform 7"/>
            <p:cNvSpPr>
              <a:spLocks/>
            </p:cNvSpPr>
            <p:nvPr/>
          </p:nvSpPr>
          <p:spPr bwMode="auto">
            <a:xfrm>
              <a:off x="2121" y="1114"/>
              <a:ext cx="541" cy="690"/>
            </a:xfrm>
            <a:custGeom>
              <a:avLst/>
              <a:gdLst>
                <a:gd name="T0" fmla="*/ 13 w 229"/>
                <a:gd name="T1" fmla="*/ 223 h 292"/>
                <a:gd name="T2" fmla="*/ 115 w 229"/>
                <a:gd name="T3" fmla="*/ 270 h 292"/>
                <a:gd name="T4" fmla="*/ 77 w 229"/>
                <a:gd name="T5" fmla="*/ 232 h 292"/>
                <a:gd name="T6" fmla="*/ 205 w 229"/>
                <a:gd name="T7" fmla="*/ 212 h 292"/>
                <a:gd name="T8" fmla="*/ 99 w 229"/>
                <a:gd name="T9" fmla="*/ 169 h 292"/>
                <a:gd name="T10" fmla="*/ 229 w 229"/>
                <a:gd name="T11" fmla="*/ 60 h 292"/>
                <a:gd name="T12" fmla="*/ 64 w 229"/>
                <a:gd name="T13" fmla="*/ 109 h 292"/>
                <a:gd name="T14" fmla="*/ 62 w 229"/>
                <a:gd name="T15" fmla="*/ 0 h 292"/>
                <a:gd name="T16" fmla="*/ 0 w 229"/>
                <a:gd name="T17" fmla="*/ 116 h 292"/>
                <a:gd name="T18" fmla="*/ 0 w 229"/>
                <a:gd name="T19" fmla="*/ 210 h 292"/>
                <a:gd name="T20" fmla="*/ 9 w 229"/>
                <a:gd name="T21" fmla="*/ 220 h 292"/>
                <a:gd name="T22" fmla="*/ 13 w 229"/>
                <a:gd name="T23" fmla="*/ 223 h 292"/>
                <a:gd name="T24" fmla="*/ 13 w 229"/>
                <a:gd name="T25" fmla="*/ 223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9" h="292">
                  <a:moveTo>
                    <a:pt x="13" y="223"/>
                  </a:moveTo>
                  <a:cubicBezTo>
                    <a:pt x="13" y="223"/>
                    <a:pt x="82" y="292"/>
                    <a:pt x="115" y="270"/>
                  </a:cubicBezTo>
                  <a:cubicBezTo>
                    <a:pt x="89" y="260"/>
                    <a:pt x="77" y="232"/>
                    <a:pt x="77" y="232"/>
                  </a:cubicBezTo>
                  <a:cubicBezTo>
                    <a:pt x="77" y="232"/>
                    <a:pt x="168" y="247"/>
                    <a:pt x="205" y="212"/>
                  </a:cubicBezTo>
                  <a:cubicBezTo>
                    <a:pt x="167" y="203"/>
                    <a:pt x="99" y="169"/>
                    <a:pt x="99" y="169"/>
                  </a:cubicBezTo>
                  <a:cubicBezTo>
                    <a:pt x="99" y="169"/>
                    <a:pt x="176" y="94"/>
                    <a:pt x="229" y="60"/>
                  </a:cubicBezTo>
                  <a:cubicBezTo>
                    <a:pt x="179" y="50"/>
                    <a:pt x="102" y="83"/>
                    <a:pt x="64" y="109"/>
                  </a:cubicBezTo>
                  <a:cubicBezTo>
                    <a:pt x="52" y="88"/>
                    <a:pt x="54" y="25"/>
                    <a:pt x="62" y="0"/>
                  </a:cubicBezTo>
                  <a:cubicBezTo>
                    <a:pt x="20" y="26"/>
                    <a:pt x="5" y="78"/>
                    <a:pt x="0" y="116"/>
                  </a:cubicBezTo>
                  <a:cubicBezTo>
                    <a:pt x="0" y="210"/>
                    <a:pt x="0" y="210"/>
                    <a:pt x="0" y="210"/>
                  </a:cubicBezTo>
                  <a:cubicBezTo>
                    <a:pt x="4" y="213"/>
                    <a:pt x="7" y="217"/>
                    <a:pt x="9" y="220"/>
                  </a:cubicBezTo>
                  <a:cubicBezTo>
                    <a:pt x="13" y="223"/>
                    <a:pt x="13" y="223"/>
                    <a:pt x="13" y="223"/>
                  </a:cubicBezTo>
                  <a:cubicBezTo>
                    <a:pt x="13" y="223"/>
                    <a:pt x="13" y="223"/>
                    <a:pt x="13" y="223"/>
                  </a:cubicBezTo>
                  <a:close/>
                </a:path>
              </a:pathLst>
            </a:custGeom>
            <a:solidFill>
              <a:srgbClr val="DD7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9" name="Freeform 8"/>
            <p:cNvSpPr>
              <a:spLocks/>
            </p:cNvSpPr>
            <p:nvPr/>
          </p:nvSpPr>
          <p:spPr bwMode="auto">
            <a:xfrm>
              <a:off x="2164" y="1325"/>
              <a:ext cx="337" cy="293"/>
            </a:xfrm>
            <a:custGeom>
              <a:avLst/>
              <a:gdLst>
                <a:gd name="T0" fmla="*/ 0 w 143"/>
                <a:gd name="T1" fmla="*/ 124 h 124"/>
                <a:gd name="T2" fmla="*/ 143 w 143"/>
                <a:gd name="T3" fmla="*/ 0 h 124"/>
                <a:gd name="T4" fmla="*/ 0 w 143"/>
                <a:gd name="T5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3" h="124">
                  <a:moveTo>
                    <a:pt x="0" y="124"/>
                  </a:moveTo>
                  <a:cubicBezTo>
                    <a:pt x="0" y="124"/>
                    <a:pt x="27" y="60"/>
                    <a:pt x="143" y="0"/>
                  </a:cubicBezTo>
                  <a:cubicBezTo>
                    <a:pt x="123" y="5"/>
                    <a:pt x="12" y="65"/>
                    <a:pt x="0" y="124"/>
                  </a:cubicBezTo>
                  <a:close/>
                </a:path>
              </a:pathLst>
            </a:custGeom>
            <a:solidFill>
              <a:srgbClr val="6F4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0" name="Freeform 9"/>
            <p:cNvSpPr>
              <a:spLocks/>
            </p:cNvSpPr>
            <p:nvPr/>
          </p:nvSpPr>
          <p:spPr bwMode="auto">
            <a:xfrm>
              <a:off x="2149" y="1226"/>
              <a:ext cx="74" cy="290"/>
            </a:xfrm>
            <a:custGeom>
              <a:avLst/>
              <a:gdLst>
                <a:gd name="T0" fmla="*/ 22 w 31"/>
                <a:gd name="T1" fmla="*/ 123 h 123"/>
                <a:gd name="T2" fmla="*/ 31 w 31"/>
                <a:gd name="T3" fmla="*/ 0 h 123"/>
                <a:gd name="T4" fmla="*/ 22 w 31"/>
                <a:gd name="T5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123">
                  <a:moveTo>
                    <a:pt x="22" y="123"/>
                  </a:moveTo>
                  <a:cubicBezTo>
                    <a:pt x="22" y="123"/>
                    <a:pt x="5" y="82"/>
                    <a:pt x="31" y="0"/>
                  </a:cubicBezTo>
                  <a:cubicBezTo>
                    <a:pt x="22" y="10"/>
                    <a:pt x="0" y="92"/>
                    <a:pt x="22" y="123"/>
                  </a:cubicBezTo>
                  <a:close/>
                </a:path>
              </a:pathLst>
            </a:custGeom>
            <a:solidFill>
              <a:srgbClr val="6F4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1" name="Freeform 10"/>
            <p:cNvSpPr>
              <a:spLocks/>
            </p:cNvSpPr>
            <p:nvPr/>
          </p:nvSpPr>
          <p:spPr bwMode="auto">
            <a:xfrm>
              <a:off x="2121" y="1554"/>
              <a:ext cx="31" cy="28"/>
            </a:xfrm>
            <a:custGeom>
              <a:avLst/>
              <a:gdLst>
                <a:gd name="T0" fmla="*/ 13 w 13"/>
                <a:gd name="T1" fmla="*/ 12 h 12"/>
                <a:gd name="T2" fmla="*/ 0 w 13"/>
                <a:gd name="T3" fmla="*/ 0 h 12"/>
                <a:gd name="T4" fmla="*/ 0 w 13"/>
                <a:gd name="T5" fmla="*/ 3 h 12"/>
                <a:gd name="T6" fmla="*/ 13 w 13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13" y="12"/>
                  </a:moveTo>
                  <a:cubicBezTo>
                    <a:pt x="13" y="12"/>
                    <a:pt x="8" y="8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5" y="7"/>
                    <a:pt x="8" y="9"/>
                    <a:pt x="13" y="12"/>
                  </a:cubicBezTo>
                  <a:close/>
                </a:path>
              </a:pathLst>
            </a:custGeom>
            <a:solidFill>
              <a:srgbClr val="6F4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2" name="Freeform 11"/>
            <p:cNvSpPr>
              <a:spLocks/>
            </p:cNvSpPr>
            <p:nvPr/>
          </p:nvSpPr>
          <p:spPr bwMode="auto">
            <a:xfrm>
              <a:off x="2234" y="1559"/>
              <a:ext cx="286" cy="82"/>
            </a:xfrm>
            <a:custGeom>
              <a:avLst/>
              <a:gdLst>
                <a:gd name="T0" fmla="*/ 121 w 121"/>
                <a:gd name="T1" fmla="*/ 30 h 35"/>
                <a:gd name="T2" fmla="*/ 0 w 121"/>
                <a:gd name="T3" fmla="*/ 0 h 35"/>
                <a:gd name="T4" fmla="*/ 121 w 121"/>
                <a:gd name="T5" fmla="*/ 3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1" h="35">
                  <a:moveTo>
                    <a:pt x="121" y="30"/>
                  </a:moveTo>
                  <a:cubicBezTo>
                    <a:pt x="35" y="30"/>
                    <a:pt x="0" y="0"/>
                    <a:pt x="0" y="0"/>
                  </a:cubicBezTo>
                  <a:cubicBezTo>
                    <a:pt x="25" y="32"/>
                    <a:pt x="109" y="35"/>
                    <a:pt x="121" y="30"/>
                  </a:cubicBezTo>
                  <a:close/>
                </a:path>
              </a:pathLst>
            </a:custGeom>
            <a:solidFill>
              <a:srgbClr val="6F4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3" name="Freeform 12"/>
            <p:cNvSpPr>
              <a:spLocks/>
            </p:cNvSpPr>
            <p:nvPr/>
          </p:nvSpPr>
          <p:spPr bwMode="auto">
            <a:xfrm>
              <a:off x="2173" y="1603"/>
              <a:ext cx="191" cy="147"/>
            </a:xfrm>
            <a:custGeom>
              <a:avLst/>
              <a:gdLst>
                <a:gd name="T0" fmla="*/ 0 w 81"/>
                <a:gd name="T1" fmla="*/ 0 h 62"/>
                <a:gd name="T2" fmla="*/ 81 w 81"/>
                <a:gd name="T3" fmla="*/ 62 h 62"/>
                <a:gd name="T4" fmla="*/ 0 w 81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1" h="62">
                  <a:moveTo>
                    <a:pt x="0" y="0"/>
                  </a:moveTo>
                  <a:cubicBezTo>
                    <a:pt x="10" y="32"/>
                    <a:pt x="71" y="59"/>
                    <a:pt x="81" y="62"/>
                  </a:cubicBezTo>
                  <a:cubicBezTo>
                    <a:pt x="19" y="3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F4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34" name="Group 16"/>
          <p:cNvGrpSpPr>
            <a:grpSpLocks noChangeAspect="1"/>
          </p:cNvGrpSpPr>
          <p:nvPr/>
        </p:nvGrpSpPr>
        <p:grpSpPr bwMode="auto">
          <a:xfrm>
            <a:off x="104629" y="-13010"/>
            <a:ext cx="1037180" cy="804244"/>
            <a:chOff x="1922" y="1129"/>
            <a:chExt cx="987" cy="574"/>
          </a:xfrm>
        </p:grpSpPr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1922" y="1129"/>
              <a:ext cx="262" cy="174"/>
            </a:xfrm>
            <a:custGeom>
              <a:avLst/>
              <a:gdLst>
                <a:gd name="T0" fmla="*/ 2 w 111"/>
                <a:gd name="T1" fmla="*/ 62 h 74"/>
                <a:gd name="T2" fmla="*/ 8 w 111"/>
                <a:gd name="T3" fmla="*/ 74 h 74"/>
                <a:gd name="T4" fmla="*/ 52 w 111"/>
                <a:gd name="T5" fmla="*/ 32 h 74"/>
                <a:gd name="T6" fmla="*/ 111 w 111"/>
                <a:gd name="T7" fmla="*/ 40 h 74"/>
                <a:gd name="T8" fmla="*/ 105 w 111"/>
                <a:gd name="T9" fmla="*/ 30 h 74"/>
                <a:gd name="T10" fmla="*/ 2 w 111"/>
                <a:gd name="T11" fmla="*/ 6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74">
                  <a:moveTo>
                    <a:pt x="2" y="62"/>
                  </a:moveTo>
                  <a:cubicBezTo>
                    <a:pt x="0" y="65"/>
                    <a:pt x="8" y="74"/>
                    <a:pt x="8" y="74"/>
                  </a:cubicBezTo>
                  <a:cubicBezTo>
                    <a:pt x="8" y="74"/>
                    <a:pt x="25" y="42"/>
                    <a:pt x="52" y="32"/>
                  </a:cubicBezTo>
                  <a:cubicBezTo>
                    <a:pt x="78" y="22"/>
                    <a:pt x="111" y="40"/>
                    <a:pt x="111" y="40"/>
                  </a:cubicBezTo>
                  <a:cubicBezTo>
                    <a:pt x="105" y="30"/>
                    <a:pt x="105" y="30"/>
                    <a:pt x="105" y="30"/>
                  </a:cubicBezTo>
                  <a:cubicBezTo>
                    <a:pt x="105" y="30"/>
                    <a:pt x="44" y="0"/>
                    <a:pt x="2" y="62"/>
                  </a:cubicBezTo>
                  <a:close/>
                </a:path>
              </a:pathLst>
            </a:custGeom>
            <a:solidFill>
              <a:srgbClr val="925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2066" y="1136"/>
              <a:ext cx="843" cy="567"/>
            </a:xfrm>
            <a:custGeom>
              <a:avLst/>
              <a:gdLst>
                <a:gd name="T0" fmla="*/ 5 w 357"/>
                <a:gd name="T1" fmla="*/ 71 h 240"/>
                <a:gd name="T2" fmla="*/ 13 w 357"/>
                <a:gd name="T3" fmla="*/ 143 h 240"/>
                <a:gd name="T4" fmla="*/ 61 w 357"/>
                <a:gd name="T5" fmla="*/ 194 h 240"/>
                <a:gd name="T6" fmla="*/ 62 w 357"/>
                <a:gd name="T7" fmla="*/ 146 h 240"/>
                <a:gd name="T8" fmla="*/ 175 w 357"/>
                <a:gd name="T9" fmla="*/ 240 h 240"/>
                <a:gd name="T10" fmla="*/ 155 w 357"/>
                <a:gd name="T11" fmla="*/ 109 h 240"/>
                <a:gd name="T12" fmla="*/ 357 w 357"/>
                <a:gd name="T13" fmla="*/ 181 h 240"/>
                <a:gd name="T14" fmla="*/ 319 w 357"/>
                <a:gd name="T15" fmla="*/ 110 h 240"/>
                <a:gd name="T16" fmla="*/ 211 w 357"/>
                <a:gd name="T17" fmla="*/ 13 h 240"/>
                <a:gd name="T18" fmla="*/ 229 w 357"/>
                <a:gd name="T19" fmla="*/ 0 h 240"/>
                <a:gd name="T20" fmla="*/ 27 w 357"/>
                <a:gd name="T21" fmla="*/ 0 h 240"/>
                <a:gd name="T22" fmla="*/ 7 w 357"/>
                <a:gd name="T23" fmla="*/ 64 h 240"/>
                <a:gd name="T24" fmla="*/ 5 w 357"/>
                <a:gd name="T25" fmla="*/ 71 h 240"/>
                <a:gd name="T26" fmla="*/ 5 w 357"/>
                <a:gd name="T27" fmla="*/ 71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7" h="240">
                  <a:moveTo>
                    <a:pt x="5" y="71"/>
                  </a:moveTo>
                  <a:cubicBezTo>
                    <a:pt x="5" y="71"/>
                    <a:pt x="0" y="110"/>
                    <a:pt x="13" y="143"/>
                  </a:cubicBezTo>
                  <a:cubicBezTo>
                    <a:pt x="25" y="175"/>
                    <a:pt x="61" y="194"/>
                    <a:pt x="61" y="194"/>
                  </a:cubicBezTo>
                  <a:cubicBezTo>
                    <a:pt x="61" y="194"/>
                    <a:pt x="57" y="164"/>
                    <a:pt x="62" y="146"/>
                  </a:cubicBezTo>
                  <a:cubicBezTo>
                    <a:pt x="90" y="238"/>
                    <a:pt x="175" y="240"/>
                    <a:pt x="175" y="240"/>
                  </a:cubicBezTo>
                  <a:cubicBezTo>
                    <a:pt x="175" y="240"/>
                    <a:pt x="175" y="240"/>
                    <a:pt x="155" y="109"/>
                  </a:cubicBezTo>
                  <a:cubicBezTo>
                    <a:pt x="155" y="109"/>
                    <a:pt x="155" y="109"/>
                    <a:pt x="357" y="181"/>
                  </a:cubicBezTo>
                  <a:cubicBezTo>
                    <a:pt x="357" y="181"/>
                    <a:pt x="346" y="155"/>
                    <a:pt x="319" y="110"/>
                  </a:cubicBezTo>
                  <a:cubicBezTo>
                    <a:pt x="291" y="64"/>
                    <a:pt x="227" y="18"/>
                    <a:pt x="211" y="13"/>
                  </a:cubicBezTo>
                  <a:cubicBezTo>
                    <a:pt x="215" y="8"/>
                    <a:pt x="222" y="4"/>
                    <a:pt x="229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3" y="34"/>
                    <a:pt x="7" y="64"/>
                    <a:pt x="7" y="64"/>
                  </a:cubicBezTo>
                  <a:cubicBezTo>
                    <a:pt x="5" y="71"/>
                    <a:pt x="5" y="71"/>
                    <a:pt x="5" y="71"/>
                  </a:cubicBezTo>
                  <a:cubicBezTo>
                    <a:pt x="5" y="71"/>
                    <a:pt x="5" y="71"/>
                    <a:pt x="5" y="71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2066" y="1136"/>
              <a:ext cx="775" cy="524"/>
            </a:xfrm>
            <a:custGeom>
              <a:avLst/>
              <a:gdLst>
                <a:gd name="T0" fmla="*/ 31 w 328"/>
                <a:gd name="T1" fmla="*/ 34 h 222"/>
                <a:gd name="T2" fmla="*/ 43 w 328"/>
                <a:gd name="T3" fmla="*/ 165 h 222"/>
                <a:gd name="T4" fmla="*/ 59 w 328"/>
                <a:gd name="T5" fmla="*/ 105 h 222"/>
                <a:gd name="T6" fmla="*/ 155 w 328"/>
                <a:gd name="T7" fmla="*/ 222 h 222"/>
                <a:gd name="T8" fmla="*/ 136 w 328"/>
                <a:gd name="T9" fmla="*/ 90 h 222"/>
                <a:gd name="T10" fmla="*/ 328 w 328"/>
                <a:gd name="T11" fmla="*/ 157 h 222"/>
                <a:gd name="T12" fmla="*/ 178 w 328"/>
                <a:gd name="T13" fmla="*/ 19 h 222"/>
                <a:gd name="T14" fmla="*/ 195 w 328"/>
                <a:gd name="T15" fmla="*/ 0 h 222"/>
                <a:gd name="T16" fmla="*/ 43 w 328"/>
                <a:gd name="T17" fmla="*/ 0 h 222"/>
                <a:gd name="T18" fmla="*/ 31 w 328"/>
                <a:gd name="T19" fmla="*/ 30 h 222"/>
                <a:gd name="T20" fmla="*/ 31 w 328"/>
                <a:gd name="T21" fmla="*/ 34 h 222"/>
                <a:gd name="T22" fmla="*/ 31 w 328"/>
                <a:gd name="T23" fmla="*/ 34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8" h="222">
                  <a:moveTo>
                    <a:pt x="31" y="34"/>
                  </a:moveTo>
                  <a:cubicBezTo>
                    <a:pt x="31" y="34"/>
                    <a:pt x="0" y="145"/>
                    <a:pt x="43" y="165"/>
                  </a:cubicBezTo>
                  <a:cubicBezTo>
                    <a:pt x="37" y="134"/>
                    <a:pt x="59" y="105"/>
                    <a:pt x="59" y="105"/>
                  </a:cubicBezTo>
                  <a:cubicBezTo>
                    <a:pt x="59" y="105"/>
                    <a:pt x="97" y="206"/>
                    <a:pt x="155" y="222"/>
                  </a:cubicBezTo>
                  <a:cubicBezTo>
                    <a:pt x="142" y="179"/>
                    <a:pt x="136" y="90"/>
                    <a:pt x="136" y="90"/>
                  </a:cubicBezTo>
                  <a:cubicBezTo>
                    <a:pt x="136" y="90"/>
                    <a:pt x="260" y="124"/>
                    <a:pt x="328" y="157"/>
                  </a:cubicBezTo>
                  <a:cubicBezTo>
                    <a:pt x="305" y="100"/>
                    <a:pt x="227" y="40"/>
                    <a:pt x="178" y="19"/>
                  </a:cubicBezTo>
                  <a:cubicBezTo>
                    <a:pt x="181" y="13"/>
                    <a:pt x="187" y="6"/>
                    <a:pt x="195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8" y="9"/>
                    <a:pt x="35" y="20"/>
                    <a:pt x="31" y="30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1" y="34"/>
                    <a:pt x="31" y="34"/>
                    <a:pt x="31" y="34"/>
                  </a:cubicBezTo>
                  <a:close/>
                </a:path>
              </a:pathLst>
            </a:custGeom>
            <a:solidFill>
              <a:srgbClr val="AFA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2170" y="1159"/>
              <a:ext cx="498" cy="225"/>
            </a:xfrm>
            <a:custGeom>
              <a:avLst/>
              <a:gdLst>
                <a:gd name="T0" fmla="*/ 0 w 211"/>
                <a:gd name="T1" fmla="*/ 22 h 95"/>
                <a:gd name="T2" fmla="*/ 211 w 211"/>
                <a:gd name="T3" fmla="*/ 95 h 95"/>
                <a:gd name="T4" fmla="*/ 0 w 211"/>
                <a:gd name="T5" fmla="*/ 2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1" h="95">
                  <a:moveTo>
                    <a:pt x="0" y="22"/>
                  </a:moveTo>
                  <a:cubicBezTo>
                    <a:pt x="0" y="22"/>
                    <a:pt x="81" y="14"/>
                    <a:pt x="211" y="95"/>
                  </a:cubicBezTo>
                  <a:cubicBezTo>
                    <a:pt x="195" y="79"/>
                    <a:pt x="68" y="0"/>
                    <a:pt x="0" y="22"/>
                  </a:cubicBezTo>
                  <a:close/>
                </a:path>
              </a:pathLst>
            </a:custGeom>
            <a:solidFill>
              <a:srgbClr val="708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2293" y="1136"/>
              <a:ext cx="71" cy="56"/>
            </a:xfrm>
            <a:custGeom>
              <a:avLst/>
              <a:gdLst>
                <a:gd name="T0" fmla="*/ 0 w 30"/>
                <a:gd name="T1" fmla="*/ 24 h 24"/>
                <a:gd name="T2" fmla="*/ 30 w 30"/>
                <a:gd name="T3" fmla="*/ 0 h 24"/>
                <a:gd name="T4" fmla="*/ 22 w 30"/>
                <a:gd name="T5" fmla="*/ 0 h 24"/>
                <a:gd name="T6" fmla="*/ 0 w 3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24">
                  <a:moveTo>
                    <a:pt x="0" y="24"/>
                  </a:moveTo>
                  <a:cubicBezTo>
                    <a:pt x="0" y="24"/>
                    <a:pt x="8" y="14"/>
                    <a:pt x="3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2" y="7"/>
                    <a:pt x="5" y="15"/>
                    <a:pt x="0" y="24"/>
                  </a:cubicBezTo>
                  <a:close/>
                </a:path>
              </a:pathLst>
            </a:custGeom>
            <a:solidFill>
              <a:srgbClr val="708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2201" y="1136"/>
              <a:ext cx="9" cy="28"/>
            </a:xfrm>
            <a:custGeom>
              <a:avLst/>
              <a:gdLst>
                <a:gd name="T0" fmla="*/ 1 w 4"/>
                <a:gd name="T1" fmla="*/ 12 h 12"/>
                <a:gd name="T2" fmla="*/ 4 w 4"/>
                <a:gd name="T3" fmla="*/ 0 h 12"/>
                <a:gd name="T4" fmla="*/ 1 w 4"/>
                <a:gd name="T5" fmla="*/ 0 h 12"/>
                <a:gd name="T6" fmla="*/ 1 w 4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1" y="12"/>
                  </a:moveTo>
                  <a:cubicBezTo>
                    <a:pt x="1" y="12"/>
                    <a:pt x="1" y="7"/>
                    <a:pt x="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4"/>
                    <a:pt x="0" y="8"/>
                    <a:pt x="1" y="12"/>
                  </a:cubicBezTo>
                  <a:close/>
                </a:path>
              </a:pathLst>
            </a:custGeom>
            <a:solidFill>
              <a:srgbClr val="708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2142" y="1228"/>
              <a:ext cx="54" cy="210"/>
            </a:xfrm>
            <a:custGeom>
              <a:avLst/>
              <a:gdLst>
                <a:gd name="T0" fmla="*/ 3 w 23"/>
                <a:gd name="T1" fmla="*/ 89 h 89"/>
                <a:gd name="T2" fmla="*/ 23 w 23"/>
                <a:gd name="T3" fmla="*/ 0 h 89"/>
                <a:gd name="T4" fmla="*/ 3 w 23"/>
                <a:gd name="T5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89">
                  <a:moveTo>
                    <a:pt x="3" y="89"/>
                  </a:moveTo>
                  <a:cubicBezTo>
                    <a:pt x="3" y="26"/>
                    <a:pt x="23" y="0"/>
                    <a:pt x="23" y="0"/>
                  </a:cubicBezTo>
                  <a:cubicBezTo>
                    <a:pt x="1" y="20"/>
                    <a:pt x="0" y="80"/>
                    <a:pt x="3" y="89"/>
                  </a:cubicBezTo>
                  <a:close/>
                </a:path>
              </a:pathLst>
            </a:custGeom>
            <a:solidFill>
              <a:srgbClr val="708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2229" y="1249"/>
              <a:ext cx="139" cy="340"/>
            </a:xfrm>
            <a:custGeom>
              <a:avLst/>
              <a:gdLst>
                <a:gd name="T0" fmla="*/ 16 w 59"/>
                <a:gd name="T1" fmla="*/ 0 h 144"/>
                <a:gd name="T2" fmla="*/ 59 w 59"/>
                <a:gd name="T3" fmla="*/ 144 h 144"/>
                <a:gd name="T4" fmla="*/ 16 w 59"/>
                <a:gd name="T5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9" h="144">
                  <a:moveTo>
                    <a:pt x="16" y="0"/>
                  </a:moveTo>
                  <a:cubicBezTo>
                    <a:pt x="0" y="45"/>
                    <a:pt x="47" y="133"/>
                    <a:pt x="59" y="144"/>
                  </a:cubicBezTo>
                  <a:cubicBezTo>
                    <a:pt x="8" y="54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708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43" name="Group 28"/>
          <p:cNvGrpSpPr>
            <a:grpSpLocks noChangeAspect="1"/>
          </p:cNvGrpSpPr>
          <p:nvPr/>
        </p:nvGrpSpPr>
        <p:grpSpPr bwMode="auto">
          <a:xfrm>
            <a:off x="0" y="5007562"/>
            <a:ext cx="515890" cy="1147722"/>
            <a:chOff x="1901" y="2020"/>
            <a:chExt cx="1059" cy="1767"/>
          </a:xfrm>
        </p:grpSpPr>
        <p:sp>
          <p:nvSpPr>
            <p:cNvPr id="44" name="Freeform 29"/>
            <p:cNvSpPr>
              <a:spLocks/>
            </p:cNvSpPr>
            <p:nvPr/>
          </p:nvSpPr>
          <p:spPr bwMode="auto">
            <a:xfrm>
              <a:off x="1901" y="2020"/>
              <a:ext cx="1059" cy="1640"/>
            </a:xfrm>
            <a:custGeom>
              <a:avLst/>
              <a:gdLst>
                <a:gd name="T0" fmla="*/ 364 w 448"/>
                <a:gd name="T1" fmla="*/ 542 h 694"/>
                <a:gd name="T2" fmla="*/ 247 w 448"/>
                <a:gd name="T3" fmla="*/ 548 h 694"/>
                <a:gd name="T4" fmla="*/ 438 w 448"/>
                <a:gd name="T5" fmla="*/ 267 h 694"/>
                <a:gd name="T6" fmla="*/ 233 w 448"/>
                <a:gd name="T7" fmla="*/ 359 h 694"/>
                <a:gd name="T8" fmla="*/ 164 w 448"/>
                <a:gd name="T9" fmla="*/ 0 h 694"/>
                <a:gd name="T10" fmla="*/ 46 w 448"/>
                <a:gd name="T11" fmla="*/ 324 h 694"/>
                <a:gd name="T12" fmla="*/ 0 w 448"/>
                <a:gd name="T13" fmla="*/ 276 h 694"/>
                <a:gd name="T14" fmla="*/ 0 w 448"/>
                <a:gd name="T15" fmla="*/ 599 h 694"/>
                <a:gd name="T16" fmla="*/ 78 w 448"/>
                <a:gd name="T17" fmla="*/ 614 h 694"/>
                <a:gd name="T18" fmla="*/ 364 w 448"/>
                <a:gd name="T19" fmla="*/ 542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8" h="694">
                  <a:moveTo>
                    <a:pt x="364" y="542"/>
                  </a:moveTo>
                  <a:cubicBezTo>
                    <a:pt x="323" y="564"/>
                    <a:pt x="247" y="548"/>
                    <a:pt x="247" y="548"/>
                  </a:cubicBezTo>
                  <a:cubicBezTo>
                    <a:pt x="247" y="548"/>
                    <a:pt x="448" y="444"/>
                    <a:pt x="438" y="267"/>
                  </a:cubicBezTo>
                  <a:cubicBezTo>
                    <a:pt x="377" y="316"/>
                    <a:pt x="233" y="359"/>
                    <a:pt x="233" y="359"/>
                  </a:cubicBezTo>
                  <a:cubicBezTo>
                    <a:pt x="233" y="359"/>
                    <a:pt x="299" y="194"/>
                    <a:pt x="164" y="0"/>
                  </a:cubicBezTo>
                  <a:cubicBezTo>
                    <a:pt x="132" y="88"/>
                    <a:pt x="46" y="324"/>
                    <a:pt x="46" y="324"/>
                  </a:cubicBezTo>
                  <a:cubicBezTo>
                    <a:pt x="30" y="306"/>
                    <a:pt x="14" y="290"/>
                    <a:pt x="0" y="276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22" y="606"/>
                    <a:pt x="48" y="612"/>
                    <a:pt x="78" y="614"/>
                  </a:cubicBezTo>
                  <a:cubicBezTo>
                    <a:pt x="78" y="614"/>
                    <a:pt x="267" y="694"/>
                    <a:pt x="364" y="542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5" name="Freeform 30"/>
            <p:cNvSpPr>
              <a:spLocks/>
            </p:cNvSpPr>
            <p:nvPr/>
          </p:nvSpPr>
          <p:spPr bwMode="auto">
            <a:xfrm>
              <a:off x="1901" y="2136"/>
              <a:ext cx="952" cy="1365"/>
            </a:xfrm>
            <a:custGeom>
              <a:avLst/>
              <a:gdLst>
                <a:gd name="T0" fmla="*/ 31 w 403"/>
                <a:gd name="T1" fmla="*/ 531 h 578"/>
                <a:gd name="T2" fmla="*/ 294 w 403"/>
                <a:gd name="T3" fmla="*/ 522 h 578"/>
                <a:gd name="T4" fmla="*/ 163 w 403"/>
                <a:gd name="T5" fmla="*/ 503 h 578"/>
                <a:gd name="T6" fmla="*/ 403 w 403"/>
                <a:gd name="T7" fmla="*/ 271 h 578"/>
                <a:gd name="T8" fmla="*/ 197 w 403"/>
                <a:gd name="T9" fmla="*/ 347 h 578"/>
                <a:gd name="T10" fmla="*/ 171 w 403"/>
                <a:gd name="T11" fmla="*/ 0 h 578"/>
                <a:gd name="T12" fmla="*/ 60 w 403"/>
                <a:gd name="T13" fmla="*/ 326 h 578"/>
                <a:gd name="T14" fmla="*/ 0 w 403"/>
                <a:gd name="T15" fmla="*/ 271 h 578"/>
                <a:gd name="T16" fmla="*/ 0 w 403"/>
                <a:gd name="T17" fmla="*/ 516 h 578"/>
                <a:gd name="T18" fmla="*/ 24 w 403"/>
                <a:gd name="T19" fmla="*/ 527 h 578"/>
                <a:gd name="T20" fmla="*/ 31 w 403"/>
                <a:gd name="T21" fmla="*/ 531 h 578"/>
                <a:gd name="T22" fmla="*/ 31 w 403"/>
                <a:gd name="T23" fmla="*/ 531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3" h="578">
                  <a:moveTo>
                    <a:pt x="31" y="531"/>
                  </a:moveTo>
                  <a:cubicBezTo>
                    <a:pt x="114" y="562"/>
                    <a:pt x="239" y="578"/>
                    <a:pt x="294" y="522"/>
                  </a:cubicBezTo>
                  <a:cubicBezTo>
                    <a:pt x="247" y="529"/>
                    <a:pt x="200" y="532"/>
                    <a:pt x="163" y="503"/>
                  </a:cubicBezTo>
                  <a:cubicBezTo>
                    <a:pt x="183" y="500"/>
                    <a:pt x="378" y="422"/>
                    <a:pt x="403" y="271"/>
                  </a:cubicBezTo>
                  <a:cubicBezTo>
                    <a:pt x="363" y="305"/>
                    <a:pt x="247" y="353"/>
                    <a:pt x="197" y="347"/>
                  </a:cubicBezTo>
                  <a:cubicBezTo>
                    <a:pt x="221" y="255"/>
                    <a:pt x="223" y="90"/>
                    <a:pt x="171" y="0"/>
                  </a:cubicBezTo>
                  <a:cubicBezTo>
                    <a:pt x="144" y="125"/>
                    <a:pt x="60" y="326"/>
                    <a:pt x="60" y="326"/>
                  </a:cubicBezTo>
                  <a:cubicBezTo>
                    <a:pt x="60" y="326"/>
                    <a:pt x="33" y="302"/>
                    <a:pt x="0" y="271"/>
                  </a:cubicBezTo>
                  <a:cubicBezTo>
                    <a:pt x="0" y="516"/>
                    <a:pt x="0" y="516"/>
                    <a:pt x="0" y="516"/>
                  </a:cubicBezTo>
                  <a:cubicBezTo>
                    <a:pt x="14" y="523"/>
                    <a:pt x="24" y="527"/>
                    <a:pt x="24" y="527"/>
                  </a:cubicBezTo>
                  <a:cubicBezTo>
                    <a:pt x="31" y="531"/>
                    <a:pt x="31" y="531"/>
                    <a:pt x="31" y="531"/>
                  </a:cubicBezTo>
                  <a:cubicBezTo>
                    <a:pt x="31" y="531"/>
                    <a:pt x="31" y="531"/>
                    <a:pt x="31" y="531"/>
                  </a:cubicBezTo>
                  <a:close/>
                </a:path>
              </a:pathLst>
            </a:custGeom>
            <a:solidFill>
              <a:srgbClr val="EE9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6" name="Freeform 31"/>
            <p:cNvSpPr>
              <a:spLocks/>
            </p:cNvSpPr>
            <p:nvPr/>
          </p:nvSpPr>
          <p:spPr bwMode="auto">
            <a:xfrm>
              <a:off x="1993" y="2495"/>
              <a:ext cx="314" cy="853"/>
            </a:xfrm>
            <a:custGeom>
              <a:avLst/>
              <a:gdLst>
                <a:gd name="T0" fmla="*/ 0 w 133"/>
                <a:gd name="T1" fmla="*/ 361 h 361"/>
                <a:gd name="T2" fmla="*/ 125 w 133"/>
                <a:gd name="T3" fmla="*/ 0 h 361"/>
                <a:gd name="T4" fmla="*/ 0 w 133"/>
                <a:gd name="T5" fmla="*/ 361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3" h="361">
                  <a:moveTo>
                    <a:pt x="0" y="361"/>
                  </a:moveTo>
                  <a:cubicBezTo>
                    <a:pt x="101" y="293"/>
                    <a:pt x="133" y="39"/>
                    <a:pt x="125" y="0"/>
                  </a:cubicBezTo>
                  <a:cubicBezTo>
                    <a:pt x="98" y="261"/>
                    <a:pt x="0" y="361"/>
                    <a:pt x="0" y="361"/>
                  </a:cubicBezTo>
                  <a:close/>
                </a:path>
              </a:pathLst>
            </a:custGeom>
            <a:solidFill>
              <a:srgbClr val="9C5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7" name="Freeform 32"/>
            <p:cNvSpPr>
              <a:spLocks/>
            </p:cNvSpPr>
            <p:nvPr/>
          </p:nvSpPr>
          <p:spPr bwMode="auto">
            <a:xfrm>
              <a:off x="2151" y="2949"/>
              <a:ext cx="542" cy="290"/>
            </a:xfrm>
            <a:custGeom>
              <a:avLst/>
              <a:gdLst>
                <a:gd name="T0" fmla="*/ 0 w 229"/>
                <a:gd name="T1" fmla="*/ 105 h 123"/>
                <a:gd name="T2" fmla="*/ 229 w 229"/>
                <a:gd name="T3" fmla="*/ 0 h 123"/>
                <a:gd name="T4" fmla="*/ 0 w 229"/>
                <a:gd name="T5" fmla="*/ 10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9" h="123">
                  <a:moveTo>
                    <a:pt x="0" y="105"/>
                  </a:moveTo>
                  <a:cubicBezTo>
                    <a:pt x="79" y="123"/>
                    <a:pt x="214" y="22"/>
                    <a:pt x="229" y="0"/>
                  </a:cubicBezTo>
                  <a:cubicBezTo>
                    <a:pt x="92" y="107"/>
                    <a:pt x="0" y="105"/>
                    <a:pt x="0" y="105"/>
                  </a:cubicBezTo>
                  <a:close/>
                </a:path>
              </a:pathLst>
            </a:custGeom>
            <a:solidFill>
              <a:srgbClr val="9C5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8" name="Freeform 33"/>
            <p:cNvSpPr>
              <a:spLocks/>
            </p:cNvSpPr>
            <p:nvPr/>
          </p:nvSpPr>
          <p:spPr bwMode="auto">
            <a:xfrm>
              <a:off x="2071" y="3341"/>
              <a:ext cx="359" cy="87"/>
            </a:xfrm>
            <a:custGeom>
              <a:avLst/>
              <a:gdLst>
                <a:gd name="T0" fmla="*/ 0 w 152"/>
                <a:gd name="T1" fmla="*/ 0 h 37"/>
                <a:gd name="T2" fmla="*/ 152 w 152"/>
                <a:gd name="T3" fmla="*/ 31 h 37"/>
                <a:gd name="T4" fmla="*/ 0 w 152"/>
                <a:gd name="T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2" h="37">
                  <a:moveTo>
                    <a:pt x="0" y="0"/>
                  </a:moveTo>
                  <a:cubicBezTo>
                    <a:pt x="33" y="37"/>
                    <a:pt x="136" y="37"/>
                    <a:pt x="152" y="31"/>
                  </a:cubicBezTo>
                  <a:cubicBezTo>
                    <a:pt x="45" y="3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9" name="Freeform 34"/>
            <p:cNvSpPr>
              <a:spLocks/>
            </p:cNvSpPr>
            <p:nvPr/>
          </p:nvSpPr>
          <p:spPr bwMode="auto">
            <a:xfrm>
              <a:off x="1901" y="3034"/>
              <a:ext cx="144" cy="137"/>
            </a:xfrm>
            <a:custGeom>
              <a:avLst/>
              <a:gdLst>
                <a:gd name="T0" fmla="*/ 61 w 61"/>
                <a:gd name="T1" fmla="*/ 58 h 58"/>
                <a:gd name="T2" fmla="*/ 0 w 61"/>
                <a:gd name="T3" fmla="*/ 0 h 58"/>
                <a:gd name="T4" fmla="*/ 0 w 61"/>
                <a:gd name="T5" fmla="*/ 12 h 58"/>
                <a:gd name="T6" fmla="*/ 61 w 61"/>
                <a:gd name="T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1" h="58">
                  <a:moveTo>
                    <a:pt x="61" y="58"/>
                  </a:moveTo>
                  <a:cubicBezTo>
                    <a:pt x="61" y="58"/>
                    <a:pt x="35" y="43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9" y="34"/>
                    <a:pt x="40" y="51"/>
                    <a:pt x="61" y="58"/>
                  </a:cubicBezTo>
                  <a:close/>
                </a:path>
              </a:pathLst>
            </a:custGeom>
            <a:solidFill>
              <a:srgbClr val="9C5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50" name="Freeform 35"/>
            <p:cNvSpPr>
              <a:spLocks/>
            </p:cNvSpPr>
            <p:nvPr/>
          </p:nvSpPr>
          <p:spPr bwMode="auto">
            <a:xfrm>
              <a:off x="1901" y="3279"/>
              <a:ext cx="113" cy="40"/>
            </a:xfrm>
            <a:custGeom>
              <a:avLst/>
              <a:gdLst>
                <a:gd name="T0" fmla="*/ 48 w 48"/>
                <a:gd name="T1" fmla="*/ 15 h 17"/>
                <a:gd name="T2" fmla="*/ 0 w 48"/>
                <a:gd name="T3" fmla="*/ 0 h 17"/>
                <a:gd name="T4" fmla="*/ 0 w 48"/>
                <a:gd name="T5" fmla="*/ 6 h 17"/>
                <a:gd name="T6" fmla="*/ 48 w 48"/>
                <a:gd name="T7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17">
                  <a:moveTo>
                    <a:pt x="48" y="15"/>
                  </a:moveTo>
                  <a:cubicBezTo>
                    <a:pt x="48" y="15"/>
                    <a:pt x="31" y="13"/>
                    <a:pt x="0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8" y="13"/>
                    <a:pt x="34" y="17"/>
                    <a:pt x="48" y="15"/>
                  </a:cubicBezTo>
                  <a:close/>
                </a:path>
              </a:pathLst>
            </a:custGeom>
            <a:solidFill>
              <a:srgbClr val="9C5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51" name="Freeform 36"/>
            <p:cNvSpPr>
              <a:spLocks/>
            </p:cNvSpPr>
            <p:nvPr/>
          </p:nvSpPr>
          <p:spPr bwMode="auto">
            <a:xfrm>
              <a:off x="1903" y="3454"/>
              <a:ext cx="196" cy="333"/>
            </a:xfrm>
            <a:custGeom>
              <a:avLst/>
              <a:gdLst>
                <a:gd name="T0" fmla="*/ 42 w 83"/>
                <a:gd name="T1" fmla="*/ 70 h 141"/>
                <a:gd name="T2" fmla="*/ 66 w 83"/>
                <a:gd name="T3" fmla="*/ 0 h 141"/>
                <a:gd name="T4" fmla="*/ 55 w 83"/>
                <a:gd name="T5" fmla="*/ 2 h 141"/>
                <a:gd name="T6" fmla="*/ 66 w 83"/>
                <a:gd name="T7" fmla="*/ 139 h 141"/>
                <a:gd name="T8" fmla="*/ 83 w 83"/>
                <a:gd name="T9" fmla="*/ 134 h 141"/>
                <a:gd name="T10" fmla="*/ 42 w 83"/>
                <a:gd name="T11" fmla="*/ 7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3" h="141">
                  <a:moveTo>
                    <a:pt x="42" y="70"/>
                  </a:moveTo>
                  <a:cubicBezTo>
                    <a:pt x="36" y="34"/>
                    <a:pt x="66" y="0"/>
                    <a:pt x="66" y="0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5" y="2"/>
                    <a:pt x="0" y="70"/>
                    <a:pt x="66" y="139"/>
                  </a:cubicBezTo>
                  <a:cubicBezTo>
                    <a:pt x="69" y="141"/>
                    <a:pt x="83" y="134"/>
                    <a:pt x="83" y="134"/>
                  </a:cubicBezTo>
                  <a:cubicBezTo>
                    <a:pt x="83" y="134"/>
                    <a:pt x="48" y="106"/>
                    <a:pt x="42" y="70"/>
                  </a:cubicBezTo>
                  <a:close/>
                </a:path>
              </a:pathLst>
            </a:custGeom>
            <a:solidFill>
              <a:srgbClr val="9C5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52" name="Group 52"/>
          <p:cNvGrpSpPr>
            <a:grpSpLocks noChangeAspect="1"/>
          </p:cNvGrpSpPr>
          <p:nvPr/>
        </p:nvGrpSpPr>
        <p:grpSpPr bwMode="auto">
          <a:xfrm rot="19948164">
            <a:off x="8357438" y="105148"/>
            <a:ext cx="506303" cy="772505"/>
            <a:chOff x="4634" y="754"/>
            <a:chExt cx="1164" cy="1332"/>
          </a:xfrm>
        </p:grpSpPr>
        <p:sp>
          <p:nvSpPr>
            <p:cNvPr id="53" name="Freeform 53"/>
            <p:cNvSpPr>
              <a:spLocks/>
            </p:cNvSpPr>
            <p:nvPr/>
          </p:nvSpPr>
          <p:spPr bwMode="auto">
            <a:xfrm>
              <a:off x="4634" y="754"/>
              <a:ext cx="1164" cy="1235"/>
            </a:xfrm>
            <a:custGeom>
              <a:avLst/>
              <a:gdLst>
                <a:gd name="T0" fmla="*/ 215 w 493"/>
                <a:gd name="T1" fmla="*/ 466 h 523"/>
                <a:gd name="T2" fmla="*/ 30 w 493"/>
                <a:gd name="T3" fmla="*/ 330 h 523"/>
                <a:gd name="T4" fmla="*/ 114 w 493"/>
                <a:gd name="T5" fmla="*/ 369 h 523"/>
                <a:gd name="T6" fmla="*/ 58 w 493"/>
                <a:gd name="T7" fmla="*/ 111 h 523"/>
                <a:gd name="T8" fmla="*/ 179 w 493"/>
                <a:gd name="T9" fmla="*/ 237 h 523"/>
                <a:gd name="T10" fmla="*/ 334 w 493"/>
                <a:gd name="T11" fmla="*/ 0 h 523"/>
                <a:gd name="T12" fmla="*/ 322 w 493"/>
                <a:gd name="T13" fmla="*/ 267 h 523"/>
                <a:gd name="T14" fmla="*/ 493 w 493"/>
                <a:gd name="T15" fmla="*/ 187 h 523"/>
                <a:gd name="T16" fmla="*/ 399 w 493"/>
                <a:gd name="T17" fmla="*/ 370 h 523"/>
                <a:gd name="T18" fmla="*/ 466 w 493"/>
                <a:gd name="T19" fmla="*/ 355 h 523"/>
                <a:gd name="T20" fmla="*/ 215 w 493"/>
                <a:gd name="T21" fmla="*/ 466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3" h="523">
                  <a:moveTo>
                    <a:pt x="215" y="466"/>
                  </a:moveTo>
                  <a:cubicBezTo>
                    <a:pt x="215" y="466"/>
                    <a:pt x="56" y="467"/>
                    <a:pt x="30" y="330"/>
                  </a:cubicBezTo>
                  <a:cubicBezTo>
                    <a:pt x="55" y="357"/>
                    <a:pt x="114" y="369"/>
                    <a:pt x="114" y="369"/>
                  </a:cubicBezTo>
                  <a:cubicBezTo>
                    <a:pt x="114" y="369"/>
                    <a:pt x="0" y="235"/>
                    <a:pt x="58" y="111"/>
                  </a:cubicBezTo>
                  <a:cubicBezTo>
                    <a:pt x="87" y="164"/>
                    <a:pt x="179" y="237"/>
                    <a:pt x="179" y="237"/>
                  </a:cubicBezTo>
                  <a:cubicBezTo>
                    <a:pt x="179" y="237"/>
                    <a:pt x="179" y="100"/>
                    <a:pt x="334" y="0"/>
                  </a:cubicBezTo>
                  <a:cubicBezTo>
                    <a:pt x="330" y="72"/>
                    <a:pt x="322" y="267"/>
                    <a:pt x="322" y="267"/>
                  </a:cubicBezTo>
                  <a:cubicBezTo>
                    <a:pt x="493" y="187"/>
                    <a:pt x="493" y="187"/>
                    <a:pt x="493" y="187"/>
                  </a:cubicBezTo>
                  <a:cubicBezTo>
                    <a:pt x="493" y="187"/>
                    <a:pt x="464" y="333"/>
                    <a:pt x="399" y="370"/>
                  </a:cubicBezTo>
                  <a:cubicBezTo>
                    <a:pt x="426" y="380"/>
                    <a:pt x="466" y="355"/>
                    <a:pt x="466" y="355"/>
                  </a:cubicBezTo>
                  <a:cubicBezTo>
                    <a:pt x="466" y="355"/>
                    <a:pt x="407" y="523"/>
                    <a:pt x="215" y="466"/>
                  </a:cubicBezTo>
                  <a:close/>
                </a:path>
              </a:pathLst>
            </a:custGeom>
            <a:solidFill>
              <a:srgbClr val="FFF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54" name="Freeform 54"/>
            <p:cNvSpPr>
              <a:spLocks/>
            </p:cNvSpPr>
            <p:nvPr/>
          </p:nvSpPr>
          <p:spPr bwMode="auto">
            <a:xfrm>
              <a:off x="4733" y="829"/>
              <a:ext cx="987" cy="1002"/>
            </a:xfrm>
            <a:custGeom>
              <a:avLst/>
              <a:gdLst>
                <a:gd name="T0" fmla="*/ 223 w 418"/>
                <a:gd name="T1" fmla="*/ 422 h 424"/>
                <a:gd name="T2" fmla="*/ 385 w 418"/>
                <a:gd name="T3" fmla="*/ 358 h 424"/>
                <a:gd name="T4" fmla="*/ 304 w 418"/>
                <a:gd name="T5" fmla="*/ 360 h 424"/>
                <a:gd name="T6" fmla="*/ 417 w 418"/>
                <a:gd name="T7" fmla="*/ 196 h 424"/>
                <a:gd name="T8" fmla="*/ 255 w 418"/>
                <a:gd name="T9" fmla="*/ 268 h 424"/>
                <a:gd name="T10" fmla="*/ 272 w 418"/>
                <a:gd name="T11" fmla="*/ 0 h 424"/>
                <a:gd name="T12" fmla="*/ 150 w 418"/>
                <a:gd name="T13" fmla="*/ 242 h 424"/>
                <a:gd name="T14" fmla="*/ 25 w 418"/>
                <a:gd name="T15" fmla="*/ 126 h 424"/>
                <a:gd name="T16" fmla="*/ 130 w 418"/>
                <a:gd name="T17" fmla="*/ 365 h 424"/>
                <a:gd name="T18" fmla="*/ 30 w 418"/>
                <a:gd name="T19" fmla="*/ 339 h 424"/>
                <a:gd name="T20" fmla="*/ 217 w 418"/>
                <a:gd name="T21" fmla="*/ 424 h 424"/>
                <a:gd name="T22" fmla="*/ 223 w 418"/>
                <a:gd name="T23" fmla="*/ 422 h 424"/>
                <a:gd name="T24" fmla="*/ 223 w 418"/>
                <a:gd name="T25" fmla="*/ 422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8" h="424">
                  <a:moveTo>
                    <a:pt x="223" y="422"/>
                  </a:moveTo>
                  <a:cubicBezTo>
                    <a:pt x="223" y="422"/>
                    <a:pt x="374" y="422"/>
                    <a:pt x="385" y="358"/>
                  </a:cubicBezTo>
                  <a:cubicBezTo>
                    <a:pt x="347" y="378"/>
                    <a:pt x="304" y="360"/>
                    <a:pt x="304" y="360"/>
                  </a:cubicBezTo>
                  <a:cubicBezTo>
                    <a:pt x="304" y="360"/>
                    <a:pt x="418" y="274"/>
                    <a:pt x="417" y="196"/>
                  </a:cubicBezTo>
                  <a:cubicBezTo>
                    <a:pt x="366" y="228"/>
                    <a:pt x="255" y="268"/>
                    <a:pt x="255" y="268"/>
                  </a:cubicBezTo>
                  <a:cubicBezTo>
                    <a:pt x="255" y="268"/>
                    <a:pt x="254" y="98"/>
                    <a:pt x="272" y="0"/>
                  </a:cubicBezTo>
                  <a:cubicBezTo>
                    <a:pt x="208" y="50"/>
                    <a:pt x="161" y="169"/>
                    <a:pt x="150" y="242"/>
                  </a:cubicBezTo>
                  <a:cubicBezTo>
                    <a:pt x="113" y="233"/>
                    <a:pt x="45" y="163"/>
                    <a:pt x="25" y="126"/>
                  </a:cubicBezTo>
                  <a:cubicBezTo>
                    <a:pt x="0" y="243"/>
                    <a:pt x="117" y="355"/>
                    <a:pt x="130" y="365"/>
                  </a:cubicBezTo>
                  <a:cubicBezTo>
                    <a:pt x="95" y="373"/>
                    <a:pt x="61" y="358"/>
                    <a:pt x="30" y="339"/>
                  </a:cubicBezTo>
                  <a:cubicBezTo>
                    <a:pt x="53" y="396"/>
                    <a:pt x="148" y="422"/>
                    <a:pt x="217" y="424"/>
                  </a:cubicBezTo>
                  <a:cubicBezTo>
                    <a:pt x="223" y="422"/>
                    <a:pt x="223" y="422"/>
                    <a:pt x="223" y="422"/>
                  </a:cubicBezTo>
                  <a:cubicBezTo>
                    <a:pt x="223" y="422"/>
                    <a:pt x="223" y="422"/>
                    <a:pt x="223" y="422"/>
                  </a:cubicBezTo>
                  <a:close/>
                </a:path>
              </a:pathLst>
            </a:custGeom>
            <a:solidFill>
              <a:srgbClr val="DD72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55" name="Freeform 55"/>
            <p:cNvSpPr>
              <a:spLocks/>
            </p:cNvSpPr>
            <p:nvPr/>
          </p:nvSpPr>
          <p:spPr bwMode="auto">
            <a:xfrm>
              <a:off x="5118" y="1094"/>
              <a:ext cx="163" cy="696"/>
            </a:xfrm>
            <a:custGeom>
              <a:avLst/>
              <a:gdLst>
                <a:gd name="T0" fmla="*/ 53 w 69"/>
                <a:gd name="T1" fmla="*/ 295 h 295"/>
                <a:gd name="T2" fmla="*/ 69 w 69"/>
                <a:gd name="T3" fmla="*/ 0 h 295"/>
                <a:gd name="T4" fmla="*/ 53 w 69"/>
                <a:gd name="T5" fmla="*/ 29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9" h="295">
                  <a:moveTo>
                    <a:pt x="53" y="295"/>
                  </a:moveTo>
                  <a:cubicBezTo>
                    <a:pt x="53" y="295"/>
                    <a:pt x="12" y="195"/>
                    <a:pt x="69" y="0"/>
                  </a:cubicBezTo>
                  <a:cubicBezTo>
                    <a:pt x="52" y="26"/>
                    <a:pt x="0" y="217"/>
                    <a:pt x="53" y="295"/>
                  </a:cubicBezTo>
                  <a:close/>
                </a:path>
              </a:pathLst>
            </a:custGeom>
            <a:solidFill>
              <a:srgbClr val="6E4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56" name="Freeform 56"/>
            <p:cNvSpPr>
              <a:spLocks/>
            </p:cNvSpPr>
            <p:nvPr/>
          </p:nvSpPr>
          <p:spPr bwMode="auto">
            <a:xfrm>
              <a:off x="4858" y="1299"/>
              <a:ext cx="317" cy="338"/>
            </a:xfrm>
            <a:custGeom>
              <a:avLst/>
              <a:gdLst>
                <a:gd name="T0" fmla="*/ 134 w 134"/>
                <a:gd name="T1" fmla="*/ 143 h 143"/>
                <a:gd name="T2" fmla="*/ 0 w 134"/>
                <a:gd name="T3" fmla="*/ 0 h 143"/>
                <a:gd name="T4" fmla="*/ 134 w 134"/>
                <a:gd name="T5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4" h="143">
                  <a:moveTo>
                    <a:pt x="134" y="143"/>
                  </a:moveTo>
                  <a:cubicBezTo>
                    <a:pt x="134" y="143"/>
                    <a:pt x="68" y="117"/>
                    <a:pt x="0" y="0"/>
                  </a:cubicBezTo>
                  <a:cubicBezTo>
                    <a:pt x="5" y="20"/>
                    <a:pt x="72" y="133"/>
                    <a:pt x="134" y="143"/>
                  </a:cubicBezTo>
                  <a:close/>
                </a:path>
              </a:pathLst>
            </a:custGeom>
            <a:solidFill>
              <a:srgbClr val="6E4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57" name="Freeform 57"/>
            <p:cNvSpPr>
              <a:spLocks/>
            </p:cNvSpPr>
            <p:nvPr/>
          </p:nvSpPr>
          <p:spPr bwMode="auto">
            <a:xfrm>
              <a:off x="4912" y="1710"/>
              <a:ext cx="277" cy="95"/>
            </a:xfrm>
            <a:custGeom>
              <a:avLst/>
              <a:gdLst>
                <a:gd name="T0" fmla="*/ 117 w 117"/>
                <a:gd name="T1" fmla="*/ 22 h 40"/>
                <a:gd name="T2" fmla="*/ 0 w 117"/>
                <a:gd name="T3" fmla="*/ 0 h 40"/>
                <a:gd name="T4" fmla="*/ 117 w 117"/>
                <a:gd name="T5" fmla="*/ 2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7" h="40">
                  <a:moveTo>
                    <a:pt x="117" y="22"/>
                  </a:moveTo>
                  <a:cubicBezTo>
                    <a:pt x="117" y="22"/>
                    <a:pt x="75" y="34"/>
                    <a:pt x="0" y="0"/>
                  </a:cubicBezTo>
                  <a:cubicBezTo>
                    <a:pt x="9" y="8"/>
                    <a:pt x="82" y="40"/>
                    <a:pt x="117" y="22"/>
                  </a:cubicBezTo>
                  <a:close/>
                </a:path>
              </a:pathLst>
            </a:custGeom>
            <a:solidFill>
              <a:srgbClr val="6E4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58" name="Freeform 58"/>
            <p:cNvSpPr>
              <a:spLocks/>
            </p:cNvSpPr>
            <p:nvPr/>
          </p:nvSpPr>
          <p:spPr bwMode="auto">
            <a:xfrm>
              <a:off x="5257" y="1401"/>
              <a:ext cx="387" cy="260"/>
            </a:xfrm>
            <a:custGeom>
              <a:avLst/>
              <a:gdLst>
                <a:gd name="T0" fmla="*/ 0 w 164"/>
                <a:gd name="T1" fmla="*/ 105 h 110"/>
                <a:gd name="T2" fmla="*/ 164 w 164"/>
                <a:gd name="T3" fmla="*/ 0 h 110"/>
                <a:gd name="T4" fmla="*/ 0 w 164"/>
                <a:gd name="T5" fmla="*/ 10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4" h="110">
                  <a:moveTo>
                    <a:pt x="0" y="105"/>
                  </a:moveTo>
                  <a:cubicBezTo>
                    <a:pt x="0" y="105"/>
                    <a:pt x="70" y="96"/>
                    <a:pt x="164" y="0"/>
                  </a:cubicBezTo>
                  <a:cubicBezTo>
                    <a:pt x="155" y="18"/>
                    <a:pt x="62" y="110"/>
                    <a:pt x="0" y="105"/>
                  </a:cubicBezTo>
                  <a:close/>
                </a:path>
              </a:pathLst>
            </a:custGeom>
            <a:solidFill>
              <a:srgbClr val="6E4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59" name="Freeform 59"/>
            <p:cNvSpPr>
              <a:spLocks/>
            </p:cNvSpPr>
            <p:nvPr/>
          </p:nvSpPr>
          <p:spPr bwMode="auto">
            <a:xfrm>
              <a:off x="5238" y="1701"/>
              <a:ext cx="373" cy="118"/>
            </a:xfrm>
            <a:custGeom>
              <a:avLst/>
              <a:gdLst>
                <a:gd name="T0" fmla="*/ 0 w 158"/>
                <a:gd name="T1" fmla="*/ 26 h 50"/>
                <a:gd name="T2" fmla="*/ 158 w 158"/>
                <a:gd name="T3" fmla="*/ 0 h 50"/>
                <a:gd name="T4" fmla="*/ 0 w 158"/>
                <a:gd name="T5" fmla="*/ 2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8" h="50">
                  <a:moveTo>
                    <a:pt x="0" y="26"/>
                  </a:moveTo>
                  <a:cubicBezTo>
                    <a:pt x="0" y="26"/>
                    <a:pt x="55" y="43"/>
                    <a:pt x="158" y="0"/>
                  </a:cubicBezTo>
                  <a:cubicBezTo>
                    <a:pt x="144" y="11"/>
                    <a:pt x="45" y="50"/>
                    <a:pt x="0" y="26"/>
                  </a:cubicBezTo>
                  <a:close/>
                </a:path>
              </a:pathLst>
            </a:custGeom>
            <a:solidFill>
              <a:srgbClr val="6E4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0" name="Freeform 60"/>
            <p:cNvSpPr>
              <a:spLocks/>
            </p:cNvSpPr>
            <p:nvPr/>
          </p:nvSpPr>
          <p:spPr bwMode="auto">
            <a:xfrm>
              <a:off x="5042" y="1847"/>
              <a:ext cx="187" cy="239"/>
            </a:xfrm>
            <a:custGeom>
              <a:avLst/>
              <a:gdLst>
                <a:gd name="T0" fmla="*/ 59 w 79"/>
                <a:gd name="T1" fmla="*/ 6 h 101"/>
                <a:gd name="T2" fmla="*/ 11 w 79"/>
                <a:gd name="T3" fmla="*/ 101 h 101"/>
                <a:gd name="T4" fmla="*/ 0 w 79"/>
                <a:gd name="T5" fmla="*/ 92 h 101"/>
                <a:gd name="T6" fmla="*/ 49 w 79"/>
                <a:gd name="T7" fmla="*/ 58 h 101"/>
                <a:gd name="T8" fmla="*/ 52 w 79"/>
                <a:gd name="T9" fmla="*/ 0 h 101"/>
                <a:gd name="T10" fmla="*/ 59 w 79"/>
                <a:gd name="T11" fmla="*/ 6 h 101"/>
                <a:gd name="T12" fmla="*/ 59 w 79"/>
                <a:gd name="T13" fmla="*/ 6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101">
                  <a:moveTo>
                    <a:pt x="59" y="6"/>
                  </a:moveTo>
                  <a:cubicBezTo>
                    <a:pt x="59" y="6"/>
                    <a:pt x="79" y="71"/>
                    <a:pt x="11" y="101"/>
                  </a:cubicBezTo>
                  <a:cubicBezTo>
                    <a:pt x="8" y="101"/>
                    <a:pt x="0" y="92"/>
                    <a:pt x="0" y="92"/>
                  </a:cubicBezTo>
                  <a:cubicBezTo>
                    <a:pt x="0" y="92"/>
                    <a:pt x="34" y="82"/>
                    <a:pt x="49" y="58"/>
                  </a:cubicBezTo>
                  <a:cubicBezTo>
                    <a:pt x="63" y="33"/>
                    <a:pt x="52" y="0"/>
                    <a:pt x="52" y="0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6"/>
                  </a:cubicBezTo>
                  <a:close/>
                </a:path>
              </a:pathLst>
            </a:custGeom>
            <a:solidFill>
              <a:srgbClr val="925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61" name="Group 64"/>
          <p:cNvGrpSpPr>
            <a:grpSpLocks noChangeAspect="1"/>
          </p:cNvGrpSpPr>
          <p:nvPr/>
        </p:nvGrpSpPr>
        <p:grpSpPr bwMode="auto">
          <a:xfrm flipH="1">
            <a:off x="8086999" y="2958796"/>
            <a:ext cx="771182" cy="1140705"/>
            <a:chOff x="2052" y="995"/>
            <a:chExt cx="768" cy="852"/>
          </a:xfrm>
        </p:grpSpPr>
        <p:sp>
          <p:nvSpPr>
            <p:cNvPr id="62" name="Freeform 65"/>
            <p:cNvSpPr>
              <a:spLocks/>
            </p:cNvSpPr>
            <p:nvPr/>
          </p:nvSpPr>
          <p:spPr bwMode="auto">
            <a:xfrm>
              <a:off x="2430" y="1616"/>
              <a:ext cx="151" cy="231"/>
            </a:xfrm>
            <a:custGeom>
              <a:avLst/>
              <a:gdLst>
                <a:gd name="T0" fmla="*/ 33 w 64"/>
                <a:gd name="T1" fmla="*/ 4 h 98"/>
                <a:gd name="T2" fmla="*/ 12 w 64"/>
                <a:gd name="T3" fmla="*/ 97 h 98"/>
                <a:gd name="T4" fmla="*/ 0 w 64"/>
                <a:gd name="T5" fmla="*/ 92 h 98"/>
                <a:gd name="T6" fmla="*/ 35 w 64"/>
                <a:gd name="T7" fmla="*/ 51 h 98"/>
                <a:gd name="T8" fmla="*/ 24 w 64"/>
                <a:gd name="T9" fmla="*/ 0 h 98"/>
                <a:gd name="T10" fmla="*/ 33 w 64"/>
                <a:gd name="T11" fmla="*/ 4 h 98"/>
                <a:gd name="T12" fmla="*/ 33 w 64"/>
                <a:gd name="T13" fmla="*/ 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98">
                  <a:moveTo>
                    <a:pt x="33" y="4"/>
                  </a:moveTo>
                  <a:cubicBezTo>
                    <a:pt x="33" y="4"/>
                    <a:pt x="64" y="56"/>
                    <a:pt x="12" y="97"/>
                  </a:cubicBezTo>
                  <a:cubicBezTo>
                    <a:pt x="9" y="98"/>
                    <a:pt x="0" y="92"/>
                    <a:pt x="0" y="92"/>
                  </a:cubicBezTo>
                  <a:cubicBezTo>
                    <a:pt x="0" y="92"/>
                    <a:pt x="28" y="76"/>
                    <a:pt x="35" y="51"/>
                  </a:cubicBezTo>
                  <a:cubicBezTo>
                    <a:pt x="42" y="28"/>
                    <a:pt x="24" y="0"/>
                    <a:pt x="24" y="0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lose/>
                </a:path>
              </a:pathLst>
            </a:custGeom>
            <a:solidFill>
              <a:srgbClr val="925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3" name="Freeform 66"/>
            <p:cNvSpPr>
              <a:spLocks/>
            </p:cNvSpPr>
            <p:nvPr/>
          </p:nvSpPr>
          <p:spPr bwMode="auto">
            <a:xfrm>
              <a:off x="2052" y="995"/>
              <a:ext cx="768" cy="729"/>
            </a:xfrm>
            <a:custGeom>
              <a:avLst/>
              <a:gdLst>
                <a:gd name="T0" fmla="*/ 162 w 325"/>
                <a:gd name="T1" fmla="*/ 301 h 309"/>
                <a:gd name="T2" fmla="*/ 291 w 325"/>
                <a:gd name="T3" fmla="*/ 223 h 309"/>
                <a:gd name="T4" fmla="*/ 304 w 325"/>
                <a:gd name="T5" fmla="*/ 152 h 309"/>
                <a:gd name="T6" fmla="*/ 249 w 325"/>
                <a:gd name="T7" fmla="*/ 207 h 309"/>
                <a:gd name="T8" fmla="*/ 268 w 325"/>
                <a:gd name="T9" fmla="*/ 58 h 309"/>
                <a:gd name="T10" fmla="*/ 243 w 325"/>
                <a:gd name="T11" fmla="*/ 27 h 309"/>
                <a:gd name="T12" fmla="*/ 197 w 325"/>
                <a:gd name="T13" fmla="*/ 120 h 309"/>
                <a:gd name="T14" fmla="*/ 108 w 325"/>
                <a:gd name="T15" fmla="*/ 30 h 309"/>
                <a:gd name="T16" fmla="*/ 42 w 325"/>
                <a:gd name="T17" fmla="*/ 0 h 309"/>
                <a:gd name="T18" fmla="*/ 116 w 325"/>
                <a:gd name="T19" fmla="*/ 173 h 309"/>
                <a:gd name="T20" fmla="*/ 0 w 325"/>
                <a:gd name="T21" fmla="*/ 162 h 309"/>
                <a:gd name="T22" fmla="*/ 87 w 325"/>
                <a:gd name="T23" fmla="*/ 257 h 309"/>
                <a:gd name="T24" fmla="*/ 46 w 325"/>
                <a:gd name="T25" fmla="*/ 261 h 309"/>
                <a:gd name="T26" fmla="*/ 94 w 325"/>
                <a:gd name="T27" fmla="*/ 300 h 309"/>
                <a:gd name="T28" fmla="*/ 157 w 325"/>
                <a:gd name="T29" fmla="*/ 303 h 309"/>
                <a:gd name="T30" fmla="*/ 162 w 325"/>
                <a:gd name="T31" fmla="*/ 301 h 309"/>
                <a:gd name="T32" fmla="*/ 162 w 325"/>
                <a:gd name="T33" fmla="*/ 301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5" h="309">
                  <a:moveTo>
                    <a:pt x="162" y="301"/>
                  </a:moveTo>
                  <a:cubicBezTo>
                    <a:pt x="162" y="301"/>
                    <a:pt x="258" y="275"/>
                    <a:pt x="291" y="223"/>
                  </a:cubicBezTo>
                  <a:cubicBezTo>
                    <a:pt x="325" y="171"/>
                    <a:pt x="304" y="152"/>
                    <a:pt x="304" y="152"/>
                  </a:cubicBezTo>
                  <a:cubicBezTo>
                    <a:pt x="249" y="207"/>
                    <a:pt x="249" y="207"/>
                    <a:pt x="249" y="207"/>
                  </a:cubicBezTo>
                  <a:cubicBezTo>
                    <a:pt x="249" y="207"/>
                    <a:pt x="297" y="110"/>
                    <a:pt x="268" y="58"/>
                  </a:cubicBezTo>
                  <a:cubicBezTo>
                    <a:pt x="252" y="30"/>
                    <a:pt x="243" y="27"/>
                    <a:pt x="243" y="27"/>
                  </a:cubicBezTo>
                  <a:cubicBezTo>
                    <a:pt x="243" y="27"/>
                    <a:pt x="216" y="93"/>
                    <a:pt x="197" y="120"/>
                  </a:cubicBezTo>
                  <a:cubicBezTo>
                    <a:pt x="192" y="106"/>
                    <a:pt x="148" y="51"/>
                    <a:pt x="108" y="30"/>
                  </a:cubicBezTo>
                  <a:cubicBezTo>
                    <a:pt x="66" y="8"/>
                    <a:pt x="42" y="0"/>
                    <a:pt x="42" y="0"/>
                  </a:cubicBezTo>
                  <a:cubicBezTo>
                    <a:pt x="116" y="173"/>
                    <a:pt x="116" y="173"/>
                    <a:pt x="116" y="173"/>
                  </a:cubicBezTo>
                  <a:cubicBezTo>
                    <a:pt x="0" y="162"/>
                    <a:pt x="0" y="162"/>
                    <a:pt x="0" y="162"/>
                  </a:cubicBezTo>
                  <a:cubicBezTo>
                    <a:pt x="0" y="162"/>
                    <a:pt x="5" y="237"/>
                    <a:pt x="87" y="257"/>
                  </a:cubicBezTo>
                  <a:cubicBezTo>
                    <a:pt x="71" y="262"/>
                    <a:pt x="46" y="261"/>
                    <a:pt x="46" y="261"/>
                  </a:cubicBezTo>
                  <a:cubicBezTo>
                    <a:pt x="46" y="261"/>
                    <a:pt x="64" y="290"/>
                    <a:pt x="94" y="300"/>
                  </a:cubicBezTo>
                  <a:cubicBezTo>
                    <a:pt x="122" y="309"/>
                    <a:pt x="157" y="303"/>
                    <a:pt x="157" y="303"/>
                  </a:cubicBezTo>
                  <a:cubicBezTo>
                    <a:pt x="162" y="301"/>
                    <a:pt x="162" y="301"/>
                    <a:pt x="162" y="301"/>
                  </a:cubicBezTo>
                  <a:cubicBezTo>
                    <a:pt x="162" y="301"/>
                    <a:pt x="162" y="301"/>
                    <a:pt x="162" y="301"/>
                  </a:cubicBezTo>
                  <a:close/>
                </a:path>
              </a:pathLst>
            </a:custGeom>
            <a:solidFill>
              <a:srgbClr val="FFF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4" name="Freeform 67"/>
            <p:cNvSpPr>
              <a:spLocks/>
            </p:cNvSpPr>
            <p:nvPr/>
          </p:nvSpPr>
          <p:spPr bwMode="auto">
            <a:xfrm>
              <a:off x="2090" y="1054"/>
              <a:ext cx="650" cy="677"/>
            </a:xfrm>
            <a:custGeom>
              <a:avLst/>
              <a:gdLst>
                <a:gd name="T0" fmla="*/ 172 w 275"/>
                <a:gd name="T1" fmla="*/ 254 h 287"/>
                <a:gd name="T2" fmla="*/ 55 w 275"/>
                <a:gd name="T3" fmla="*/ 249 h 287"/>
                <a:gd name="T4" fmla="*/ 108 w 275"/>
                <a:gd name="T5" fmla="*/ 232 h 287"/>
                <a:gd name="T6" fmla="*/ 0 w 275"/>
                <a:gd name="T7" fmla="*/ 156 h 287"/>
                <a:gd name="T8" fmla="*/ 117 w 275"/>
                <a:gd name="T9" fmla="*/ 164 h 287"/>
                <a:gd name="T10" fmla="*/ 49 w 275"/>
                <a:gd name="T11" fmla="*/ 0 h 287"/>
                <a:gd name="T12" fmla="*/ 178 w 275"/>
                <a:gd name="T13" fmla="*/ 125 h 287"/>
                <a:gd name="T14" fmla="*/ 232 w 275"/>
                <a:gd name="T15" fmla="*/ 25 h 287"/>
                <a:gd name="T16" fmla="*/ 218 w 275"/>
                <a:gd name="T17" fmla="*/ 197 h 287"/>
                <a:gd name="T18" fmla="*/ 275 w 275"/>
                <a:gd name="T19" fmla="*/ 160 h 287"/>
                <a:gd name="T20" fmla="*/ 176 w 275"/>
                <a:gd name="T21" fmla="*/ 254 h 287"/>
                <a:gd name="T22" fmla="*/ 172 w 275"/>
                <a:gd name="T23" fmla="*/ 254 h 287"/>
                <a:gd name="T24" fmla="*/ 172 w 275"/>
                <a:gd name="T25" fmla="*/ 254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5" h="287">
                  <a:moveTo>
                    <a:pt x="172" y="254"/>
                  </a:moveTo>
                  <a:cubicBezTo>
                    <a:pt x="172" y="254"/>
                    <a:pt x="77" y="287"/>
                    <a:pt x="55" y="249"/>
                  </a:cubicBezTo>
                  <a:cubicBezTo>
                    <a:pt x="84" y="254"/>
                    <a:pt x="108" y="232"/>
                    <a:pt x="108" y="232"/>
                  </a:cubicBezTo>
                  <a:cubicBezTo>
                    <a:pt x="108" y="232"/>
                    <a:pt x="17" y="204"/>
                    <a:pt x="0" y="156"/>
                  </a:cubicBezTo>
                  <a:cubicBezTo>
                    <a:pt x="39" y="163"/>
                    <a:pt x="117" y="164"/>
                    <a:pt x="117" y="164"/>
                  </a:cubicBezTo>
                  <a:cubicBezTo>
                    <a:pt x="117" y="164"/>
                    <a:pt x="81" y="58"/>
                    <a:pt x="49" y="0"/>
                  </a:cubicBezTo>
                  <a:cubicBezTo>
                    <a:pt x="99" y="17"/>
                    <a:pt x="156" y="81"/>
                    <a:pt x="178" y="125"/>
                  </a:cubicBezTo>
                  <a:cubicBezTo>
                    <a:pt x="200" y="111"/>
                    <a:pt x="227" y="52"/>
                    <a:pt x="232" y="25"/>
                  </a:cubicBezTo>
                  <a:cubicBezTo>
                    <a:pt x="273" y="93"/>
                    <a:pt x="224" y="189"/>
                    <a:pt x="218" y="197"/>
                  </a:cubicBezTo>
                  <a:cubicBezTo>
                    <a:pt x="242" y="195"/>
                    <a:pt x="259" y="178"/>
                    <a:pt x="275" y="160"/>
                  </a:cubicBezTo>
                  <a:cubicBezTo>
                    <a:pt x="273" y="200"/>
                    <a:pt x="219" y="237"/>
                    <a:pt x="176" y="254"/>
                  </a:cubicBezTo>
                  <a:cubicBezTo>
                    <a:pt x="172" y="254"/>
                    <a:pt x="172" y="254"/>
                    <a:pt x="172" y="254"/>
                  </a:cubicBezTo>
                  <a:cubicBezTo>
                    <a:pt x="172" y="254"/>
                    <a:pt x="172" y="254"/>
                    <a:pt x="172" y="254"/>
                  </a:cubicBezTo>
                  <a:close/>
                </a:path>
              </a:pathLst>
            </a:custGeom>
            <a:solidFill>
              <a:srgbClr val="AFA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5" name="Freeform 68"/>
            <p:cNvSpPr>
              <a:spLocks/>
            </p:cNvSpPr>
            <p:nvPr/>
          </p:nvSpPr>
          <p:spPr bwMode="auto">
            <a:xfrm>
              <a:off x="2322" y="1198"/>
              <a:ext cx="212" cy="429"/>
            </a:xfrm>
            <a:custGeom>
              <a:avLst/>
              <a:gdLst>
                <a:gd name="T0" fmla="*/ 75 w 90"/>
                <a:gd name="T1" fmla="*/ 182 h 182"/>
                <a:gd name="T2" fmla="*/ 0 w 90"/>
                <a:gd name="T3" fmla="*/ 0 h 182"/>
                <a:gd name="T4" fmla="*/ 75 w 90"/>
                <a:gd name="T5" fmla="*/ 18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182">
                  <a:moveTo>
                    <a:pt x="75" y="182"/>
                  </a:moveTo>
                  <a:cubicBezTo>
                    <a:pt x="75" y="182"/>
                    <a:pt x="79" y="111"/>
                    <a:pt x="0" y="0"/>
                  </a:cubicBezTo>
                  <a:cubicBezTo>
                    <a:pt x="16" y="12"/>
                    <a:pt x="90" y="121"/>
                    <a:pt x="75" y="182"/>
                  </a:cubicBezTo>
                  <a:close/>
                </a:path>
              </a:pathLst>
            </a:custGeom>
            <a:solidFill>
              <a:srgbClr val="708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6" name="Freeform 69"/>
            <p:cNvSpPr>
              <a:spLocks/>
            </p:cNvSpPr>
            <p:nvPr/>
          </p:nvSpPr>
          <p:spPr bwMode="auto">
            <a:xfrm>
              <a:off x="2508" y="1235"/>
              <a:ext cx="128" cy="281"/>
            </a:xfrm>
            <a:custGeom>
              <a:avLst/>
              <a:gdLst>
                <a:gd name="T0" fmla="*/ 0 w 54"/>
                <a:gd name="T1" fmla="*/ 119 h 119"/>
                <a:gd name="T2" fmla="*/ 52 w 54"/>
                <a:gd name="T3" fmla="*/ 0 h 119"/>
                <a:gd name="T4" fmla="*/ 0 w 54"/>
                <a:gd name="T5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119">
                  <a:moveTo>
                    <a:pt x="0" y="119"/>
                  </a:moveTo>
                  <a:cubicBezTo>
                    <a:pt x="0" y="119"/>
                    <a:pt x="36" y="88"/>
                    <a:pt x="52" y="0"/>
                  </a:cubicBezTo>
                  <a:cubicBezTo>
                    <a:pt x="54" y="14"/>
                    <a:pt x="36" y="99"/>
                    <a:pt x="0" y="119"/>
                  </a:cubicBezTo>
                  <a:close/>
                </a:path>
              </a:pathLst>
            </a:custGeom>
            <a:solidFill>
              <a:srgbClr val="708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7" name="Freeform 70"/>
            <p:cNvSpPr>
              <a:spLocks/>
            </p:cNvSpPr>
            <p:nvPr/>
          </p:nvSpPr>
          <p:spPr bwMode="auto">
            <a:xfrm>
              <a:off x="2539" y="1500"/>
              <a:ext cx="163" cy="101"/>
            </a:xfrm>
            <a:custGeom>
              <a:avLst/>
              <a:gdLst>
                <a:gd name="T0" fmla="*/ 0 w 69"/>
                <a:gd name="T1" fmla="*/ 40 h 43"/>
                <a:gd name="T2" fmla="*/ 69 w 69"/>
                <a:gd name="T3" fmla="*/ 0 h 43"/>
                <a:gd name="T4" fmla="*/ 0 w 69"/>
                <a:gd name="T5" fmla="*/ 4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9" h="43">
                  <a:moveTo>
                    <a:pt x="0" y="40"/>
                  </a:moveTo>
                  <a:cubicBezTo>
                    <a:pt x="0" y="40"/>
                    <a:pt x="29" y="38"/>
                    <a:pt x="69" y="0"/>
                  </a:cubicBezTo>
                  <a:cubicBezTo>
                    <a:pt x="65" y="7"/>
                    <a:pt x="25" y="43"/>
                    <a:pt x="0" y="40"/>
                  </a:cubicBezTo>
                  <a:close/>
                </a:path>
              </a:pathLst>
            </a:custGeom>
            <a:solidFill>
              <a:srgbClr val="708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8" name="Freeform 71"/>
            <p:cNvSpPr>
              <a:spLocks/>
            </p:cNvSpPr>
            <p:nvPr/>
          </p:nvSpPr>
          <p:spPr bwMode="auto">
            <a:xfrm>
              <a:off x="2303" y="1604"/>
              <a:ext cx="177" cy="59"/>
            </a:xfrm>
            <a:custGeom>
              <a:avLst/>
              <a:gdLst>
                <a:gd name="T0" fmla="*/ 75 w 75"/>
                <a:gd name="T1" fmla="*/ 0 h 25"/>
                <a:gd name="T2" fmla="*/ 0 w 75"/>
                <a:gd name="T3" fmla="*/ 23 h 25"/>
                <a:gd name="T4" fmla="*/ 75 w 75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5" h="25">
                  <a:moveTo>
                    <a:pt x="75" y="0"/>
                  </a:moveTo>
                  <a:cubicBezTo>
                    <a:pt x="75" y="0"/>
                    <a:pt x="54" y="20"/>
                    <a:pt x="0" y="23"/>
                  </a:cubicBezTo>
                  <a:cubicBezTo>
                    <a:pt x="7" y="25"/>
                    <a:pt x="60" y="21"/>
                    <a:pt x="75" y="0"/>
                  </a:cubicBezTo>
                  <a:close/>
                </a:path>
              </a:pathLst>
            </a:custGeom>
            <a:solidFill>
              <a:srgbClr val="708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9" name="Freeform 72"/>
            <p:cNvSpPr>
              <a:spLocks/>
            </p:cNvSpPr>
            <p:nvPr/>
          </p:nvSpPr>
          <p:spPr bwMode="auto">
            <a:xfrm>
              <a:off x="2161" y="1472"/>
              <a:ext cx="300" cy="111"/>
            </a:xfrm>
            <a:custGeom>
              <a:avLst/>
              <a:gdLst>
                <a:gd name="T0" fmla="*/ 127 w 127"/>
                <a:gd name="T1" fmla="*/ 30 h 47"/>
                <a:gd name="T2" fmla="*/ 0 w 127"/>
                <a:gd name="T3" fmla="*/ 0 h 47"/>
                <a:gd name="T4" fmla="*/ 127 w 127"/>
                <a:gd name="T5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47">
                  <a:moveTo>
                    <a:pt x="127" y="30"/>
                  </a:moveTo>
                  <a:cubicBezTo>
                    <a:pt x="127" y="30"/>
                    <a:pt x="80" y="39"/>
                    <a:pt x="0" y="0"/>
                  </a:cubicBezTo>
                  <a:cubicBezTo>
                    <a:pt x="9" y="10"/>
                    <a:pt x="88" y="47"/>
                    <a:pt x="127" y="30"/>
                  </a:cubicBezTo>
                  <a:close/>
                </a:path>
              </a:pathLst>
            </a:custGeom>
            <a:solidFill>
              <a:srgbClr val="708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143001" y="78910"/>
            <a:ext cx="6850298" cy="1233424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6429" y="1485905"/>
            <a:ext cx="6851142" cy="415290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656832" y="6601968"/>
            <a:ext cx="720090" cy="2377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00">
                <a:solidFill>
                  <a:schemeClr val="tx1"/>
                </a:solidFill>
              </a:defRPr>
            </a:lvl1pPr>
          </a:lstStyle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141811" y="6601968"/>
            <a:ext cx="5233845" cy="2377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 cap="none" baseline="0"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517511" y="6601968"/>
            <a:ext cx="480060" cy="2377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00">
                <a:solidFill>
                  <a:schemeClr val="tx1"/>
                </a:solidFill>
              </a:defRPr>
            </a:lvl1pPr>
          </a:lstStyle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56376095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7" r:id="rId1"/>
    <p:sldLayoutId id="2147483698" r:id="rId2"/>
    <p:sldLayoutId id="2147483699" r:id="rId3"/>
    <p:sldLayoutId id="2147483700" r:id="rId4"/>
    <p:sldLayoutId id="2147483701" r:id="rId5"/>
    <p:sldLayoutId id="2147483702" r:id="rId6"/>
    <p:sldLayoutId id="2147483703" r:id="rId7"/>
    <p:sldLayoutId id="2147483704" r:id="rId8"/>
    <p:sldLayoutId id="2147483705" r:id="rId9"/>
    <p:sldLayoutId id="2147483706" r:id="rId10"/>
    <p:sldLayoutId id="2147483707" r:id="rId11"/>
  </p:sldLayoutIdLst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txStyles>
    <p:titleStyle>
      <a:lvl1pPr marL="0" indent="0" algn="l" defTabSz="914400" rtl="0" eaLnBrk="1" latinLnBrk="0" hangingPunct="1">
        <a:lnSpc>
          <a:spcPct val="90000"/>
        </a:lnSpc>
        <a:spcBef>
          <a:spcPct val="0"/>
        </a:spcBef>
        <a:buFont typeface="Arial" pitchFamily="34" charset="0"/>
        <a:buNone/>
        <a:defRPr sz="3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74320" indent="-228600" algn="l" defTabSz="914400" rtl="0" eaLnBrk="1" latinLnBrk="0" hangingPunct="1">
        <a:lnSpc>
          <a:spcPct val="100000"/>
        </a:lnSpc>
        <a:spcBef>
          <a:spcPts val="1800"/>
        </a:spcBef>
        <a:buClr>
          <a:schemeClr val="tx1">
            <a:lumMod val="75000"/>
            <a:lumOff val="25000"/>
          </a:schemeClr>
        </a:buClr>
        <a:buSzPct val="100000"/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594360" indent="-228600" algn="l" defTabSz="914400" rtl="0" eaLnBrk="1" latinLnBrk="0" hangingPunct="1">
        <a:lnSpc>
          <a:spcPct val="100000"/>
        </a:lnSpc>
        <a:spcBef>
          <a:spcPts val="1000"/>
        </a:spcBef>
        <a:buClr>
          <a:schemeClr val="tx1">
            <a:lumMod val="75000"/>
            <a:lumOff val="25000"/>
          </a:schemeClr>
        </a:buClr>
        <a:buSzPct val="100000"/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indent="-228600" algn="l" defTabSz="914400" rtl="0" eaLnBrk="1" latinLnBrk="0" hangingPunct="1">
        <a:lnSpc>
          <a:spcPct val="100000"/>
        </a:lnSpc>
        <a:spcBef>
          <a:spcPts val="800"/>
        </a:spcBef>
        <a:buClr>
          <a:schemeClr val="tx1">
            <a:lumMod val="75000"/>
            <a:lumOff val="25000"/>
          </a:schemeClr>
        </a:buClr>
        <a:buSzPct val="100000"/>
        <a:buFont typeface="Aria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234440" indent="-228600" algn="l" defTabSz="914400" rtl="0" eaLnBrk="1" latinLnBrk="0" hangingPunct="1">
        <a:lnSpc>
          <a:spcPct val="100000"/>
        </a:lnSpc>
        <a:spcBef>
          <a:spcPts val="800"/>
        </a:spcBef>
        <a:buClr>
          <a:schemeClr val="tx1">
            <a:lumMod val="75000"/>
            <a:lumOff val="25000"/>
          </a:schemeClr>
        </a:buClr>
        <a:buSzPct val="100000"/>
        <a:buFont typeface="Arial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554480" indent="-228600" algn="l" defTabSz="914400" rtl="0" eaLnBrk="1" latinLnBrk="0" hangingPunct="1">
        <a:lnSpc>
          <a:spcPct val="100000"/>
        </a:lnSpc>
        <a:spcBef>
          <a:spcPts val="800"/>
        </a:spcBef>
        <a:buClr>
          <a:schemeClr val="tx1">
            <a:lumMod val="75000"/>
            <a:lumOff val="25000"/>
          </a:schemeClr>
        </a:buClr>
        <a:buSzPct val="100000"/>
        <a:buFont typeface="Arial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874520" indent="-228600" algn="l" defTabSz="914400" rtl="0" eaLnBrk="1" latinLnBrk="0" hangingPunct="1">
        <a:lnSpc>
          <a:spcPct val="90000"/>
        </a:lnSpc>
        <a:spcBef>
          <a:spcPts val="800"/>
        </a:spcBef>
        <a:buSzPct val="80000"/>
        <a:buFont typeface="Arial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194560" indent="-228600" algn="l" defTabSz="914400" rtl="0" eaLnBrk="1" latinLnBrk="0" hangingPunct="1">
        <a:lnSpc>
          <a:spcPct val="90000"/>
        </a:lnSpc>
        <a:spcBef>
          <a:spcPts val="800"/>
        </a:spcBef>
        <a:buSzPct val="80000"/>
        <a:buFont typeface="Arial" pitchFamily="34" charset="0"/>
        <a:buChar char="•"/>
        <a:defRPr sz="14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14600" indent="-228600" algn="l" defTabSz="914400" rtl="0" eaLnBrk="1" latinLnBrk="0" hangingPunct="1">
        <a:lnSpc>
          <a:spcPct val="90000"/>
        </a:lnSpc>
        <a:spcBef>
          <a:spcPts val="800"/>
        </a:spcBef>
        <a:buSzPct val="80000"/>
        <a:buFont typeface="Arial" pitchFamily="34" charset="0"/>
        <a:buChar char="•"/>
        <a:defRPr sz="1400" kern="1200" baseline="0">
          <a:solidFill>
            <a:schemeClr val="tx1"/>
          </a:solidFill>
          <a:latin typeface="+mn-lt"/>
          <a:ea typeface="+mn-ea"/>
          <a:cs typeface="+mn-cs"/>
        </a:defRPr>
      </a:lvl8pPr>
      <a:lvl9pPr marL="2834640" indent="-228600" algn="l" defTabSz="914400" rtl="0" eaLnBrk="1" latinLnBrk="0" hangingPunct="1">
        <a:lnSpc>
          <a:spcPct val="90000"/>
        </a:lnSpc>
        <a:spcBef>
          <a:spcPts val="800"/>
        </a:spcBef>
        <a:buSzPct val="80000"/>
        <a:buFont typeface="Arial" pitchFamily="34" charset="0"/>
        <a:buChar char="•"/>
        <a:defRPr sz="14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 xmlns="">
        <p15:guide id="7" pos="3840" userDrawn="1">
          <p15:clr>
            <a:srgbClr val="F26B43"/>
          </p15:clr>
        </p15:guide>
        <p15:guide id="8" orient="horz" pos="2160" userDrawn="1">
          <p15:clr>
            <a:srgbClr val="F26B43"/>
          </p15:clr>
        </p15:guide>
      </p15:sldGuideLst>
    </p:ext>
  </p:extLst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9EE0F8"/>
            </a:gs>
            <a:gs pos="17000">
              <a:srgbClr val="BFEBFA"/>
            </a:gs>
            <a:gs pos="92000">
              <a:srgbClr val="FFFFFF"/>
            </a:gs>
            <a:gs pos="51000">
              <a:srgbClr val="DFF5FD"/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0"/>
          <p:cNvSpPr>
            <a:spLocks/>
          </p:cNvSpPr>
          <p:nvPr/>
        </p:nvSpPr>
        <p:spPr bwMode="auto">
          <a:xfrm>
            <a:off x="6571059" y="5521528"/>
            <a:ext cx="2571570" cy="1336472"/>
          </a:xfrm>
          <a:custGeom>
            <a:avLst/>
            <a:gdLst/>
            <a:ahLst/>
            <a:cxnLst/>
            <a:rect l="l" t="t" r="r" b="b"/>
            <a:pathLst>
              <a:path w="5150129" h="2763306">
                <a:moveTo>
                  <a:pt x="4647211" y="1148"/>
                </a:moveTo>
                <a:cubicBezTo>
                  <a:pt x="4819095" y="-2034"/>
                  <a:pt x="4987795" y="1148"/>
                  <a:pt x="5150129" y="13874"/>
                </a:cubicBezTo>
                <a:cubicBezTo>
                  <a:pt x="5150129" y="13874"/>
                  <a:pt x="5150129" y="13874"/>
                  <a:pt x="5150129" y="2763306"/>
                </a:cubicBezTo>
                <a:lnTo>
                  <a:pt x="3666157" y="2763306"/>
                </a:lnTo>
                <a:cubicBezTo>
                  <a:pt x="2399906" y="2389294"/>
                  <a:pt x="785213" y="1917530"/>
                  <a:pt x="0" y="1712790"/>
                </a:cubicBezTo>
                <a:cubicBezTo>
                  <a:pt x="977188" y="866514"/>
                  <a:pt x="3014321" y="52051"/>
                  <a:pt x="4647211" y="1148"/>
                </a:cubicBezTo>
                <a:close/>
              </a:path>
            </a:pathLst>
          </a:custGeom>
          <a:solidFill>
            <a:srgbClr val="AFAF5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/>
          </a:p>
        </p:txBody>
      </p:sp>
      <p:sp>
        <p:nvSpPr>
          <p:cNvPr id="8" name="Freeform 51"/>
          <p:cNvSpPr>
            <a:spLocks/>
          </p:cNvSpPr>
          <p:nvPr/>
        </p:nvSpPr>
        <p:spPr bwMode="auto">
          <a:xfrm>
            <a:off x="2" y="5652181"/>
            <a:ext cx="8561363" cy="1205823"/>
          </a:xfrm>
          <a:custGeom>
            <a:avLst/>
            <a:gdLst/>
            <a:ahLst/>
            <a:cxnLst/>
            <a:rect l="l" t="t" r="r" b="b"/>
            <a:pathLst>
              <a:path w="12079179" h="2245075">
                <a:moveTo>
                  <a:pt x="3369253" y="991"/>
                </a:moveTo>
                <a:cubicBezTo>
                  <a:pt x="6000100" y="-28060"/>
                  <a:pt x="9320881" y="578587"/>
                  <a:pt x="12079179" y="2245075"/>
                </a:cubicBezTo>
                <a:lnTo>
                  <a:pt x="0" y="2245075"/>
                </a:lnTo>
                <a:lnTo>
                  <a:pt x="0" y="503727"/>
                </a:lnTo>
                <a:cubicBezTo>
                  <a:pt x="818765" y="203249"/>
                  <a:pt x="2000654" y="16103"/>
                  <a:pt x="3369253" y="991"/>
                </a:cubicBezTo>
                <a:close/>
              </a:path>
            </a:pathLst>
          </a:custGeom>
          <a:solidFill>
            <a:srgbClr val="C7CC6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/>
          </a:p>
        </p:txBody>
      </p:sp>
      <p:sp>
        <p:nvSpPr>
          <p:cNvPr id="9" name="Freeform 51"/>
          <p:cNvSpPr>
            <a:spLocks/>
          </p:cNvSpPr>
          <p:nvPr/>
        </p:nvSpPr>
        <p:spPr bwMode="auto">
          <a:xfrm>
            <a:off x="-10311" y="5865038"/>
            <a:ext cx="8561363" cy="1004325"/>
          </a:xfrm>
          <a:custGeom>
            <a:avLst/>
            <a:gdLst>
              <a:gd name="connsiteX0" fmla="*/ 0 w 12079179"/>
              <a:gd name="connsiteY0" fmla="*/ 0 h 1741348"/>
              <a:gd name="connsiteX1" fmla="*/ 12079179 w 12079179"/>
              <a:gd name="connsiteY1" fmla="*/ 1741348 h 1741348"/>
              <a:gd name="connsiteX2" fmla="*/ 0 w 12079179"/>
              <a:gd name="connsiteY2" fmla="*/ 1741348 h 1741348"/>
              <a:gd name="connsiteX3" fmla="*/ 0 w 12079179"/>
              <a:gd name="connsiteY3" fmla="*/ 0 h 1741348"/>
              <a:gd name="connsiteX0" fmla="*/ 0 w 12079179"/>
              <a:gd name="connsiteY0" fmla="*/ 390824 h 2132172"/>
              <a:gd name="connsiteX1" fmla="*/ 12079179 w 12079179"/>
              <a:gd name="connsiteY1" fmla="*/ 2132172 h 2132172"/>
              <a:gd name="connsiteX2" fmla="*/ 0 w 12079179"/>
              <a:gd name="connsiteY2" fmla="*/ 2132172 h 2132172"/>
              <a:gd name="connsiteX3" fmla="*/ 0 w 12079179"/>
              <a:gd name="connsiteY3" fmla="*/ 390824 h 2132172"/>
              <a:gd name="connsiteX0" fmla="*/ 0 w 12079179"/>
              <a:gd name="connsiteY0" fmla="*/ 499104 h 2240452"/>
              <a:gd name="connsiteX1" fmla="*/ 12079179 w 12079179"/>
              <a:gd name="connsiteY1" fmla="*/ 2240452 h 2240452"/>
              <a:gd name="connsiteX2" fmla="*/ 0 w 12079179"/>
              <a:gd name="connsiteY2" fmla="*/ 2240452 h 2240452"/>
              <a:gd name="connsiteX3" fmla="*/ 0 w 12079179"/>
              <a:gd name="connsiteY3" fmla="*/ 499104 h 2240452"/>
              <a:gd name="connsiteX0" fmla="*/ 0 w 12079179"/>
              <a:gd name="connsiteY0" fmla="*/ 525643 h 2266991"/>
              <a:gd name="connsiteX1" fmla="*/ 12079179 w 12079179"/>
              <a:gd name="connsiteY1" fmla="*/ 2266991 h 2266991"/>
              <a:gd name="connsiteX2" fmla="*/ 0 w 12079179"/>
              <a:gd name="connsiteY2" fmla="*/ 2266991 h 2266991"/>
              <a:gd name="connsiteX3" fmla="*/ 0 w 12079179"/>
              <a:gd name="connsiteY3" fmla="*/ 525643 h 2266991"/>
              <a:gd name="connsiteX0" fmla="*/ 0 w 12079179"/>
              <a:gd name="connsiteY0" fmla="*/ 572389 h 2313737"/>
              <a:gd name="connsiteX1" fmla="*/ 12079179 w 12079179"/>
              <a:gd name="connsiteY1" fmla="*/ 2313737 h 2313737"/>
              <a:gd name="connsiteX2" fmla="*/ 0 w 12079179"/>
              <a:gd name="connsiteY2" fmla="*/ 2313737 h 2313737"/>
              <a:gd name="connsiteX3" fmla="*/ 0 w 12079179"/>
              <a:gd name="connsiteY3" fmla="*/ 572389 h 2313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079179" h="2313737">
                <a:moveTo>
                  <a:pt x="0" y="572389"/>
                </a:moveTo>
                <a:cubicBezTo>
                  <a:pt x="3714822" y="-953059"/>
                  <a:pt x="10210727" y="897587"/>
                  <a:pt x="12079179" y="2313737"/>
                </a:cubicBezTo>
                <a:lnTo>
                  <a:pt x="0" y="2313737"/>
                </a:lnTo>
                <a:lnTo>
                  <a:pt x="0" y="572389"/>
                </a:lnTo>
                <a:close/>
              </a:path>
            </a:pathLst>
          </a:custGeom>
          <a:solidFill>
            <a:srgbClr val="AFAF5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/>
          </a:p>
        </p:txBody>
      </p:sp>
      <p:grpSp>
        <p:nvGrpSpPr>
          <p:cNvPr id="10" name="Group 66"/>
          <p:cNvGrpSpPr>
            <a:grpSpLocks noChangeAspect="1"/>
          </p:cNvGrpSpPr>
          <p:nvPr/>
        </p:nvGrpSpPr>
        <p:grpSpPr bwMode="auto">
          <a:xfrm>
            <a:off x="8735766" y="947579"/>
            <a:ext cx="319984" cy="400819"/>
            <a:chOff x="3636" y="1964"/>
            <a:chExt cx="413" cy="388"/>
          </a:xfrm>
        </p:grpSpPr>
        <p:sp>
          <p:nvSpPr>
            <p:cNvPr id="11" name="Freeform 67"/>
            <p:cNvSpPr>
              <a:spLocks/>
            </p:cNvSpPr>
            <p:nvPr/>
          </p:nvSpPr>
          <p:spPr bwMode="auto">
            <a:xfrm>
              <a:off x="3971" y="1976"/>
              <a:ext cx="78" cy="109"/>
            </a:xfrm>
            <a:custGeom>
              <a:avLst/>
              <a:gdLst>
                <a:gd name="T0" fmla="*/ 4 w 33"/>
                <a:gd name="T1" fmla="*/ 46 h 46"/>
                <a:gd name="T2" fmla="*/ 25 w 33"/>
                <a:gd name="T3" fmla="*/ 1 h 46"/>
                <a:gd name="T4" fmla="*/ 19 w 33"/>
                <a:gd name="T5" fmla="*/ 0 h 46"/>
                <a:gd name="T6" fmla="*/ 20 w 33"/>
                <a:gd name="T7" fmla="*/ 27 h 46"/>
                <a:gd name="T8" fmla="*/ 0 w 33"/>
                <a:gd name="T9" fmla="*/ 45 h 46"/>
                <a:gd name="T10" fmla="*/ 4 w 33"/>
                <a:gd name="T11" fmla="*/ 46 h 46"/>
                <a:gd name="T12" fmla="*/ 4 w 33"/>
                <a:gd name="T1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46">
                  <a:moveTo>
                    <a:pt x="4" y="46"/>
                  </a:moveTo>
                  <a:cubicBezTo>
                    <a:pt x="4" y="46"/>
                    <a:pt x="33" y="34"/>
                    <a:pt x="25" y="1"/>
                  </a:cubicBezTo>
                  <a:cubicBezTo>
                    <a:pt x="25" y="1"/>
                    <a:pt x="19" y="0"/>
                    <a:pt x="19" y="0"/>
                  </a:cubicBezTo>
                  <a:cubicBezTo>
                    <a:pt x="19" y="0"/>
                    <a:pt x="25" y="15"/>
                    <a:pt x="20" y="27"/>
                  </a:cubicBezTo>
                  <a:cubicBezTo>
                    <a:pt x="15" y="39"/>
                    <a:pt x="0" y="45"/>
                    <a:pt x="0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lose/>
                </a:path>
              </a:pathLst>
            </a:custGeom>
            <a:solidFill>
              <a:srgbClr val="CB7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2" name="Freeform 68"/>
            <p:cNvSpPr>
              <a:spLocks/>
            </p:cNvSpPr>
            <p:nvPr/>
          </p:nvSpPr>
          <p:spPr bwMode="auto">
            <a:xfrm>
              <a:off x="3636" y="1964"/>
              <a:ext cx="413" cy="388"/>
            </a:xfrm>
            <a:custGeom>
              <a:avLst/>
              <a:gdLst>
                <a:gd name="T0" fmla="*/ 145 w 175"/>
                <a:gd name="T1" fmla="*/ 27 h 164"/>
                <a:gd name="T2" fmla="*/ 171 w 175"/>
                <a:gd name="T3" fmla="*/ 100 h 164"/>
                <a:gd name="T4" fmla="*/ 153 w 175"/>
                <a:gd name="T5" fmla="*/ 132 h 164"/>
                <a:gd name="T6" fmla="*/ 150 w 175"/>
                <a:gd name="T7" fmla="*/ 92 h 164"/>
                <a:gd name="T8" fmla="*/ 109 w 175"/>
                <a:gd name="T9" fmla="*/ 158 h 164"/>
                <a:gd name="T10" fmla="*/ 89 w 175"/>
                <a:gd name="T11" fmla="*/ 162 h 164"/>
                <a:gd name="T12" fmla="*/ 100 w 175"/>
                <a:gd name="T13" fmla="*/ 110 h 164"/>
                <a:gd name="T14" fmla="*/ 36 w 175"/>
                <a:gd name="T15" fmla="*/ 117 h 164"/>
                <a:gd name="T16" fmla="*/ 0 w 175"/>
                <a:gd name="T17" fmla="*/ 108 h 164"/>
                <a:gd name="T18" fmla="*/ 85 w 175"/>
                <a:gd name="T19" fmla="*/ 63 h 164"/>
                <a:gd name="T20" fmla="*/ 36 w 175"/>
                <a:gd name="T21" fmla="*/ 30 h 164"/>
                <a:gd name="T22" fmla="*/ 101 w 175"/>
                <a:gd name="T23" fmla="*/ 21 h 164"/>
                <a:gd name="T24" fmla="*/ 85 w 175"/>
                <a:gd name="T25" fmla="*/ 5 h 164"/>
                <a:gd name="T26" fmla="*/ 117 w 175"/>
                <a:gd name="T27" fmla="*/ 5 h 164"/>
                <a:gd name="T28" fmla="*/ 143 w 175"/>
                <a:gd name="T29" fmla="*/ 24 h 164"/>
                <a:gd name="T30" fmla="*/ 145 w 175"/>
                <a:gd name="T31" fmla="*/ 27 h 164"/>
                <a:gd name="T32" fmla="*/ 145 w 175"/>
                <a:gd name="T33" fmla="*/ 27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5" h="164">
                  <a:moveTo>
                    <a:pt x="145" y="27"/>
                  </a:moveTo>
                  <a:cubicBezTo>
                    <a:pt x="145" y="27"/>
                    <a:pt x="175" y="68"/>
                    <a:pt x="171" y="100"/>
                  </a:cubicBezTo>
                  <a:cubicBezTo>
                    <a:pt x="168" y="131"/>
                    <a:pt x="153" y="132"/>
                    <a:pt x="153" y="132"/>
                  </a:cubicBezTo>
                  <a:cubicBezTo>
                    <a:pt x="150" y="92"/>
                    <a:pt x="150" y="92"/>
                    <a:pt x="150" y="92"/>
                  </a:cubicBezTo>
                  <a:cubicBezTo>
                    <a:pt x="150" y="92"/>
                    <a:pt x="138" y="146"/>
                    <a:pt x="109" y="158"/>
                  </a:cubicBezTo>
                  <a:cubicBezTo>
                    <a:pt x="94" y="164"/>
                    <a:pt x="89" y="162"/>
                    <a:pt x="89" y="162"/>
                  </a:cubicBezTo>
                  <a:cubicBezTo>
                    <a:pt x="89" y="162"/>
                    <a:pt x="99" y="127"/>
                    <a:pt x="100" y="110"/>
                  </a:cubicBezTo>
                  <a:cubicBezTo>
                    <a:pt x="94" y="114"/>
                    <a:pt x="59" y="122"/>
                    <a:pt x="36" y="117"/>
                  </a:cubicBezTo>
                  <a:cubicBezTo>
                    <a:pt x="13" y="113"/>
                    <a:pt x="0" y="108"/>
                    <a:pt x="0" y="108"/>
                  </a:cubicBezTo>
                  <a:cubicBezTo>
                    <a:pt x="85" y="63"/>
                    <a:pt x="85" y="63"/>
                    <a:pt x="85" y="63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62" y="3"/>
                    <a:pt x="101" y="21"/>
                  </a:cubicBezTo>
                  <a:cubicBezTo>
                    <a:pt x="96" y="14"/>
                    <a:pt x="85" y="5"/>
                    <a:pt x="85" y="5"/>
                  </a:cubicBezTo>
                  <a:cubicBezTo>
                    <a:pt x="85" y="5"/>
                    <a:pt x="103" y="0"/>
                    <a:pt x="117" y="5"/>
                  </a:cubicBezTo>
                  <a:cubicBezTo>
                    <a:pt x="132" y="11"/>
                    <a:pt x="143" y="24"/>
                    <a:pt x="143" y="24"/>
                  </a:cubicBezTo>
                  <a:cubicBezTo>
                    <a:pt x="145" y="27"/>
                    <a:pt x="145" y="27"/>
                    <a:pt x="145" y="27"/>
                  </a:cubicBezTo>
                  <a:cubicBezTo>
                    <a:pt x="145" y="27"/>
                    <a:pt x="145" y="27"/>
                    <a:pt x="145" y="27"/>
                  </a:cubicBezTo>
                  <a:close/>
                </a:path>
              </a:pathLst>
            </a:custGeom>
            <a:solidFill>
              <a:srgbClr val="FFF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3" name="Freeform 69"/>
            <p:cNvSpPr>
              <a:spLocks/>
            </p:cNvSpPr>
            <p:nvPr/>
          </p:nvSpPr>
          <p:spPr bwMode="auto">
            <a:xfrm>
              <a:off x="3676" y="1964"/>
              <a:ext cx="364" cy="367"/>
            </a:xfrm>
            <a:custGeom>
              <a:avLst/>
              <a:gdLst>
                <a:gd name="T0" fmla="*/ 131 w 154"/>
                <a:gd name="T1" fmla="*/ 44 h 155"/>
                <a:gd name="T2" fmla="*/ 84 w 154"/>
                <a:gd name="T3" fmla="*/ 9 h 155"/>
                <a:gd name="T4" fmla="*/ 98 w 154"/>
                <a:gd name="T5" fmla="*/ 32 h 155"/>
                <a:gd name="T6" fmla="*/ 31 w 154"/>
                <a:gd name="T7" fmla="*/ 29 h 155"/>
                <a:gd name="T8" fmla="*/ 81 w 154"/>
                <a:gd name="T9" fmla="*/ 62 h 155"/>
                <a:gd name="T10" fmla="*/ 0 w 154"/>
                <a:gd name="T11" fmla="*/ 106 h 155"/>
                <a:gd name="T12" fmla="*/ 92 w 154"/>
                <a:gd name="T13" fmla="*/ 98 h 155"/>
                <a:gd name="T14" fmla="*/ 81 w 154"/>
                <a:gd name="T15" fmla="*/ 155 h 155"/>
                <a:gd name="T16" fmla="*/ 131 w 154"/>
                <a:gd name="T17" fmla="*/ 81 h 155"/>
                <a:gd name="T18" fmla="*/ 142 w 154"/>
                <a:gd name="T19" fmla="*/ 115 h 155"/>
                <a:gd name="T20" fmla="*/ 133 w 154"/>
                <a:gd name="T21" fmla="*/ 45 h 155"/>
                <a:gd name="T22" fmla="*/ 131 w 154"/>
                <a:gd name="T23" fmla="*/ 44 h 155"/>
                <a:gd name="T24" fmla="*/ 131 w 154"/>
                <a:gd name="T25" fmla="*/ 44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4" h="155">
                  <a:moveTo>
                    <a:pt x="131" y="44"/>
                  </a:moveTo>
                  <a:cubicBezTo>
                    <a:pt x="131" y="44"/>
                    <a:pt x="103" y="0"/>
                    <a:pt x="84" y="9"/>
                  </a:cubicBezTo>
                  <a:cubicBezTo>
                    <a:pt x="96" y="16"/>
                    <a:pt x="98" y="32"/>
                    <a:pt x="98" y="32"/>
                  </a:cubicBezTo>
                  <a:cubicBezTo>
                    <a:pt x="98" y="32"/>
                    <a:pt x="53" y="15"/>
                    <a:pt x="31" y="29"/>
                  </a:cubicBezTo>
                  <a:cubicBezTo>
                    <a:pt x="49" y="38"/>
                    <a:pt x="81" y="62"/>
                    <a:pt x="81" y="62"/>
                  </a:cubicBezTo>
                  <a:cubicBezTo>
                    <a:pt x="81" y="62"/>
                    <a:pt x="32" y="94"/>
                    <a:pt x="0" y="106"/>
                  </a:cubicBezTo>
                  <a:cubicBezTo>
                    <a:pt x="26" y="116"/>
                    <a:pt x="69" y="108"/>
                    <a:pt x="92" y="98"/>
                  </a:cubicBezTo>
                  <a:cubicBezTo>
                    <a:pt x="96" y="110"/>
                    <a:pt x="88" y="142"/>
                    <a:pt x="81" y="155"/>
                  </a:cubicBezTo>
                  <a:cubicBezTo>
                    <a:pt x="120" y="140"/>
                    <a:pt x="131" y="87"/>
                    <a:pt x="131" y="81"/>
                  </a:cubicBezTo>
                  <a:cubicBezTo>
                    <a:pt x="140" y="90"/>
                    <a:pt x="142" y="102"/>
                    <a:pt x="142" y="115"/>
                  </a:cubicBezTo>
                  <a:cubicBezTo>
                    <a:pt x="154" y="98"/>
                    <a:pt x="144" y="66"/>
                    <a:pt x="133" y="45"/>
                  </a:cubicBezTo>
                  <a:cubicBezTo>
                    <a:pt x="131" y="44"/>
                    <a:pt x="131" y="44"/>
                    <a:pt x="131" y="44"/>
                  </a:cubicBezTo>
                  <a:cubicBezTo>
                    <a:pt x="131" y="44"/>
                    <a:pt x="131" y="44"/>
                    <a:pt x="131" y="44"/>
                  </a:cubicBezTo>
                  <a:close/>
                </a:path>
              </a:pathLst>
            </a:custGeom>
            <a:solidFill>
              <a:srgbClr val="FBB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4" name="Freeform 70"/>
            <p:cNvSpPr>
              <a:spLocks/>
            </p:cNvSpPr>
            <p:nvPr/>
          </p:nvSpPr>
          <p:spPr bwMode="auto">
            <a:xfrm>
              <a:off x="3771" y="2080"/>
              <a:ext cx="207" cy="116"/>
            </a:xfrm>
            <a:custGeom>
              <a:avLst/>
              <a:gdLst>
                <a:gd name="T0" fmla="*/ 88 w 88"/>
                <a:gd name="T1" fmla="*/ 0 h 49"/>
                <a:gd name="T2" fmla="*/ 0 w 88"/>
                <a:gd name="T3" fmla="*/ 49 h 49"/>
                <a:gd name="T4" fmla="*/ 88 w 88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8" h="49">
                  <a:moveTo>
                    <a:pt x="88" y="0"/>
                  </a:moveTo>
                  <a:cubicBezTo>
                    <a:pt x="88" y="0"/>
                    <a:pt x="66" y="29"/>
                    <a:pt x="0" y="49"/>
                  </a:cubicBezTo>
                  <a:cubicBezTo>
                    <a:pt x="10" y="49"/>
                    <a:pt x="75" y="29"/>
                    <a:pt x="88" y="0"/>
                  </a:cubicBezTo>
                  <a:close/>
                </a:path>
              </a:pathLst>
            </a:custGeom>
            <a:solidFill>
              <a:srgbClr val="B56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5" name="Freeform 71"/>
            <p:cNvSpPr>
              <a:spLocks/>
            </p:cNvSpPr>
            <p:nvPr/>
          </p:nvSpPr>
          <p:spPr bwMode="auto">
            <a:xfrm>
              <a:off x="3905" y="2128"/>
              <a:ext cx="59" cy="151"/>
            </a:xfrm>
            <a:custGeom>
              <a:avLst/>
              <a:gdLst>
                <a:gd name="T0" fmla="*/ 18 w 25"/>
                <a:gd name="T1" fmla="*/ 0 h 64"/>
                <a:gd name="T2" fmla="*/ 0 w 25"/>
                <a:gd name="T3" fmla="*/ 64 h 64"/>
                <a:gd name="T4" fmla="*/ 18 w 25"/>
                <a:gd name="T5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64">
                  <a:moveTo>
                    <a:pt x="18" y="0"/>
                  </a:moveTo>
                  <a:cubicBezTo>
                    <a:pt x="18" y="0"/>
                    <a:pt x="22" y="24"/>
                    <a:pt x="0" y="64"/>
                  </a:cubicBezTo>
                  <a:cubicBezTo>
                    <a:pt x="5" y="59"/>
                    <a:pt x="25" y="20"/>
                    <a:pt x="18" y="0"/>
                  </a:cubicBezTo>
                  <a:close/>
                </a:path>
              </a:pathLst>
            </a:custGeom>
            <a:solidFill>
              <a:srgbClr val="B56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6" name="Freeform 72"/>
            <p:cNvSpPr>
              <a:spLocks/>
            </p:cNvSpPr>
            <p:nvPr/>
          </p:nvSpPr>
          <p:spPr bwMode="auto">
            <a:xfrm>
              <a:off x="3983" y="2106"/>
              <a:ext cx="38" cy="90"/>
            </a:xfrm>
            <a:custGeom>
              <a:avLst/>
              <a:gdLst>
                <a:gd name="T0" fmla="*/ 0 w 16"/>
                <a:gd name="T1" fmla="*/ 0 h 38"/>
                <a:gd name="T2" fmla="*/ 15 w 16"/>
                <a:gd name="T3" fmla="*/ 38 h 38"/>
                <a:gd name="T4" fmla="*/ 0 w 16"/>
                <a:gd name="T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38">
                  <a:moveTo>
                    <a:pt x="0" y="0"/>
                  </a:moveTo>
                  <a:cubicBezTo>
                    <a:pt x="0" y="0"/>
                    <a:pt x="11" y="10"/>
                    <a:pt x="15" y="38"/>
                  </a:cubicBezTo>
                  <a:cubicBezTo>
                    <a:pt x="16" y="33"/>
                    <a:pt x="11" y="7"/>
                    <a:pt x="0" y="0"/>
                  </a:cubicBezTo>
                  <a:close/>
                </a:path>
              </a:pathLst>
            </a:custGeom>
            <a:solidFill>
              <a:srgbClr val="B56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7" name="Freeform 73"/>
            <p:cNvSpPr>
              <a:spLocks/>
            </p:cNvSpPr>
            <p:nvPr/>
          </p:nvSpPr>
          <p:spPr bwMode="auto">
            <a:xfrm>
              <a:off x="3910" y="2005"/>
              <a:ext cx="54" cy="78"/>
            </a:xfrm>
            <a:custGeom>
              <a:avLst/>
              <a:gdLst>
                <a:gd name="T0" fmla="*/ 23 w 23"/>
                <a:gd name="T1" fmla="*/ 33 h 33"/>
                <a:gd name="T2" fmla="*/ 0 w 23"/>
                <a:gd name="T3" fmla="*/ 0 h 33"/>
                <a:gd name="T4" fmla="*/ 23 w 23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33">
                  <a:moveTo>
                    <a:pt x="23" y="33"/>
                  </a:moveTo>
                  <a:cubicBezTo>
                    <a:pt x="23" y="33"/>
                    <a:pt x="20" y="19"/>
                    <a:pt x="0" y="0"/>
                  </a:cubicBezTo>
                  <a:cubicBezTo>
                    <a:pt x="3" y="1"/>
                    <a:pt x="23" y="20"/>
                    <a:pt x="23" y="33"/>
                  </a:cubicBezTo>
                  <a:close/>
                </a:path>
              </a:pathLst>
            </a:custGeom>
            <a:solidFill>
              <a:srgbClr val="B56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8" name="Freeform 74"/>
            <p:cNvSpPr>
              <a:spLocks/>
            </p:cNvSpPr>
            <p:nvPr/>
          </p:nvSpPr>
          <p:spPr bwMode="auto">
            <a:xfrm>
              <a:off x="3794" y="2033"/>
              <a:ext cx="140" cy="69"/>
            </a:xfrm>
            <a:custGeom>
              <a:avLst/>
              <a:gdLst>
                <a:gd name="T0" fmla="*/ 59 w 59"/>
                <a:gd name="T1" fmla="*/ 29 h 29"/>
                <a:gd name="T2" fmla="*/ 0 w 59"/>
                <a:gd name="T3" fmla="*/ 0 h 29"/>
                <a:gd name="T4" fmla="*/ 59 w 59"/>
                <a:gd name="T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9" h="29">
                  <a:moveTo>
                    <a:pt x="59" y="29"/>
                  </a:moveTo>
                  <a:cubicBezTo>
                    <a:pt x="59" y="29"/>
                    <a:pt x="44" y="10"/>
                    <a:pt x="0" y="0"/>
                  </a:cubicBezTo>
                  <a:cubicBezTo>
                    <a:pt x="6" y="0"/>
                    <a:pt x="50" y="10"/>
                    <a:pt x="59" y="29"/>
                  </a:cubicBezTo>
                  <a:close/>
                </a:path>
              </a:pathLst>
            </a:custGeom>
            <a:solidFill>
              <a:srgbClr val="B56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8481697" y="6212029"/>
            <a:ext cx="656603" cy="645972"/>
            <a:chOff x="7344986" y="5566058"/>
            <a:chExt cx="1750940" cy="1291943"/>
          </a:xfrm>
        </p:grpSpPr>
        <p:sp>
          <p:nvSpPr>
            <p:cNvPr id="20" name="Freeform 99"/>
            <p:cNvSpPr>
              <a:spLocks/>
            </p:cNvSpPr>
            <p:nvPr/>
          </p:nvSpPr>
          <p:spPr bwMode="auto">
            <a:xfrm>
              <a:off x="7344986" y="5566058"/>
              <a:ext cx="1750940" cy="1291943"/>
            </a:xfrm>
            <a:custGeom>
              <a:avLst/>
              <a:gdLst>
                <a:gd name="T0" fmla="*/ 549 w 549"/>
                <a:gd name="T1" fmla="*/ 95 h 405"/>
                <a:gd name="T2" fmla="*/ 466 w 549"/>
                <a:gd name="T3" fmla="*/ 54 h 405"/>
                <a:gd name="T4" fmla="*/ 488 w 549"/>
                <a:gd name="T5" fmla="*/ 132 h 405"/>
                <a:gd name="T6" fmla="*/ 259 w 549"/>
                <a:gd name="T7" fmla="*/ 41 h 405"/>
                <a:gd name="T8" fmla="*/ 358 w 549"/>
                <a:gd name="T9" fmla="*/ 241 h 405"/>
                <a:gd name="T10" fmla="*/ 0 w 549"/>
                <a:gd name="T11" fmla="*/ 229 h 405"/>
                <a:gd name="T12" fmla="*/ 96 w 549"/>
                <a:gd name="T13" fmla="*/ 324 h 405"/>
                <a:gd name="T14" fmla="*/ 248 w 549"/>
                <a:gd name="T15" fmla="*/ 405 h 405"/>
                <a:gd name="T16" fmla="*/ 549 w 549"/>
                <a:gd name="T17" fmla="*/ 405 h 405"/>
                <a:gd name="T18" fmla="*/ 549 w 549"/>
                <a:gd name="T19" fmla="*/ 95 h 405"/>
                <a:gd name="T20" fmla="*/ 549 w 549"/>
                <a:gd name="T21" fmla="*/ 95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9" h="405">
                  <a:moveTo>
                    <a:pt x="549" y="95"/>
                  </a:moveTo>
                  <a:cubicBezTo>
                    <a:pt x="512" y="64"/>
                    <a:pt x="466" y="54"/>
                    <a:pt x="466" y="54"/>
                  </a:cubicBezTo>
                  <a:cubicBezTo>
                    <a:pt x="466" y="54"/>
                    <a:pt x="485" y="101"/>
                    <a:pt x="488" y="132"/>
                  </a:cubicBezTo>
                  <a:cubicBezTo>
                    <a:pt x="395" y="0"/>
                    <a:pt x="259" y="41"/>
                    <a:pt x="259" y="41"/>
                  </a:cubicBezTo>
                  <a:cubicBezTo>
                    <a:pt x="259" y="41"/>
                    <a:pt x="259" y="41"/>
                    <a:pt x="358" y="241"/>
                  </a:cubicBezTo>
                  <a:cubicBezTo>
                    <a:pt x="358" y="241"/>
                    <a:pt x="358" y="241"/>
                    <a:pt x="0" y="229"/>
                  </a:cubicBezTo>
                  <a:cubicBezTo>
                    <a:pt x="0" y="229"/>
                    <a:pt x="28" y="268"/>
                    <a:pt x="96" y="324"/>
                  </a:cubicBezTo>
                  <a:cubicBezTo>
                    <a:pt x="138" y="358"/>
                    <a:pt x="199" y="388"/>
                    <a:pt x="248" y="405"/>
                  </a:cubicBezTo>
                  <a:cubicBezTo>
                    <a:pt x="549" y="405"/>
                    <a:pt x="549" y="405"/>
                    <a:pt x="549" y="405"/>
                  </a:cubicBezTo>
                  <a:cubicBezTo>
                    <a:pt x="549" y="95"/>
                    <a:pt x="549" y="95"/>
                    <a:pt x="549" y="95"/>
                  </a:cubicBezTo>
                  <a:cubicBezTo>
                    <a:pt x="549" y="95"/>
                    <a:pt x="549" y="95"/>
                    <a:pt x="549" y="95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1" name="Freeform 100"/>
            <p:cNvSpPr>
              <a:spLocks/>
            </p:cNvSpPr>
            <p:nvPr/>
          </p:nvSpPr>
          <p:spPr bwMode="auto">
            <a:xfrm>
              <a:off x="7529935" y="5745606"/>
              <a:ext cx="1565991" cy="1112394"/>
            </a:xfrm>
            <a:custGeom>
              <a:avLst/>
              <a:gdLst>
                <a:gd name="T0" fmla="*/ 491 w 491"/>
                <a:gd name="T1" fmla="*/ 64 h 349"/>
                <a:gd name="T2" fmla="*/ 449 w 491"/>
                <a:gd name="T3" fmla="*/ 37 h 349"/>
                <a:gd name="T4" fmla="*/ 455 w 491"/>
                <a:gd name="T5" fmla="*/ 142 h 349"/>
                <a:gd name="T6" fmla="*/ 242 w 491"/>
                <a:gd name="T7" fmla="*/ 3 h 349"/>
                <a:gd name="T8" fmla="*/ 341 w 491"/>
                <a:gd name="T9" fmla="*/ 205 h 349"/>
                <a:gd name="T10" fmla="*/ 0 w 491"/>
                <a:gd name="T11" fmla="*/ 196 h 349"/>
                <a:gd name="T12" fmla="*/ 310 w 491"/>
                <a:gd name="T13" fmla="*/ 340 h 349"/>
                <a:gd name="T14" fmla="*/ 308 w 491"/>
                <a:gd name="T15" fmla="*/ 349 h 349"/>
                <a:gd name="T16" fmla="*/ 491 w 491"/>
                <a:gd name="T17" fmla="*/ 349 h 349"/>
                <a:gd name="T18" fmla="*/ 491 w 491"/>
                <a:gd name="T19" fmla="*/ 64 h 349"/>
                <a:gd name="T20" fmla="*/ 491 w 491"/>
                <a:gd name="T21" fmla="*/ 64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1" h="349">
                  <a:moveTo>
                    <a:pt x="491" y="64"/>
                  </a:moveTo>
                  <a:cubicBezTo>
                    <a:pt x="480" y="49"/>
                    <a:pt x="466" y="39"/>
                    <a:pt x="449" y="37"/>
                  </a:cubicBezTo>
                  <a:cubicBezTo>
                    <a:pt x="475" y="84"/>
                    <a:pt x="455" y="142"/>
                    <a:pt x="455" y="142"/>
                  </a:cubicBezTo>
                  <a:cubicBezTo>
                    <a:pt x="455" y="142"/>
                    <a:pt x="341" y="0"/>
                    <a:pt x="242" y="3"/>
                  </a:cubicBezTo>
                  <a:cubicBezTo>
                    <a:pt x="285" y="66"/>
                    <a:pt x="341" y="205"/>
                    <a:pt x="341" y="205"/>
                  </a:cubicBezTo>
                  <a:cubicBezTo>
                    <a:pt x="341" y="205"/>
                    <a:pt x="125" y="214"/>
                    <a:pt x="0" y="196"/>
                  </a:cubicBezTo>
                  <a:cubicBezTo>
                    <a:pt x="65" y="275"/>
                    <a:pt x="219" y="330"/>
                    <a:pt x="310" y="340"/>
                  </a:cubicBezTo>
                  <a:cubicBezTo>
                    <a:pt x="310" y="343"/>
                    <a:pt x="309" y="346"/>
                    <a:pt x="308" y="349"/>
                  </a:cubicBezTo>
                  <a:cubicBezTo>
                    <a:pt x="491" y="349"/>
                    <a:pt x="491" y="349"/>
                    <a:pt x="491" y="349"/>
                  </a:cubicBezTo>
                  <a:cubicBezTo>
                    <a:pt x="491" y="64"/>
                    <a:pt x="491" y="64"/>
                    <a:pt x="491" y="64"/>
                  </a:cubicBezTo>
                  <a:cubicBezTo>
                    <a:pt x="491" y="64"/>
                    <a:pt x="491" y="64"/>
                    <a:pt x="491" y="64"/>
                  </a:cubicBezTo>
                  <a:close/>
                </a:path>
              </a:pathLst>
            </a:custGeom>
            <a:solidFill>
              <a:srgbClr val="FAB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2" name="Freeform 101"/>
            <p:cNvSpPr>
              <a:spLocks/>
            </p:cNvSpPr>
            <p:nvPr/>
          </p:nvSpPr>
          <p:spPr bwMode="auto">
            <a:xfrm>
              <a:off x="7988933" y="6516452"/>
              <a:ext cx="1106993" cy="217349"/>
            </a:xfrm>
            <a:custGeom>
              <a:avLst/>
              <a:gdLst>
                <a:gd name="T0" fmla="*/ 0 w 347"/>
                <a:gd name="T1" fmla="*/ 0 h 68"/>
                <a:gd name="T2" fmla="*/ 347 w 347"/>
                <a:gd name="T3" fmla="*/ 22 h 68"/>
                <a:gd name="T4" fmla="*/ 347 w 347"/>
                <a:gd name="T5" fmla="*/ 15 h 68"/>
                <a:gd name="T6" fmla="*/ 0 w 347"/>
                <a:gd name="T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7" h="68">
                  <a:moveTo>
                    <a:pt x="0" y="0"/>
                  </a:moveTo>
                  <a:cubicBezTo>
                    <a:pt x="30" y="18"/>
                    <a:pt x="238" y="68"/>
                    <a:pt x="347" y="22"/>
                  </a:cubicBezTo>
                  <a:cubicBezTo>
                    <a:pt x="347" y="15"/>
                    <a:pt x="347" y="15"/>
                    <a:pt x="347" y="15"/>
                  </a:cubicBezTo>
                  <a:cubicBezTo>
                    <a:pt x="298" y="28"/>
                    <a:pt x="182" y="46"/>
                    <a:pt x="0" y="0"/>
                  </a:cubicBezTo>
                  <a:close/>
                </a:path>
              </a:pathLst>
            </a:custGeom>
            <a:solidFill>
              <a:srgbClr val="B66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3" name="Freeform 102"/>
            <p:cNvSpPr>
              <a:spLocks/>
            </p:cNvSpPr>
            <p:nvPr/>
          </p:nvSpPr>
          <p:spPr bwMode="auto">
            <a:xfrm>
              <a:off x="8805678" y="6670351"/>
              <a:ext cx="121499" cy="187649"/>
            </a:xfrm>
            <a:custGeom>
              <a:avLst/>
              <a:gdLst>
                <a:gd name="T0" fmla="*/ 38 w 38"/>
                <a:gd name="T1" fmla="*/ 0 h 59"/>
                <a:gd name="T2" fmla="*/ 0 w 38"/>
                <a:gd name="T3" fmla="*/ 59 h 59"/>
                <a:gd name="T4" fmla="*/ 10 w 38"/>
                <a:gd name="T5" fmla="*/ 59 h 59"/>
                <a:gd name="T6" fmla="*/ 38 w 38"/>
                <a:gd name="T7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59">
                  <a:moveTo>
                    <a:pt x="38" y="0"/>
                  </a:moveTo>
                  <a:cubicBezTo>
                    <a:pt x="38" y="0"/>
                    <a:pt x="29" y="23"/>
                    <a:pt x="0" y="59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25" y="39"/>
                    <a:pt x="35" y="19"/>
                    <a:pt x="38" y="0"/>
                  </a:cubicBezTo>
                  <a:close/>
                </a:path>
              </a:pathLst>
            </a:custGeom>
            <a:solidFill>
              <a:srgbClr val="B66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4" name="Freeform 103"/>
            <p:cNvSpPr>
              <a:spLocks/>
            </p:cNvSpPr>
            <p:nvPr/>
          </p:nvSpPr>
          <p:spPr bwMode="auto">
            <a:xfrm>
              <a:off x="9067576" y="6034505"/>
              <a:ext cx="28350" cy="93149"/>
            </a:xfrm>
            <a:custGeom>
              <a:avLst/>
              <a:gdLst>
                <a:gd name="T0" fmla="*/ 0 w 9"/>
                <a:gd name="T1" fmla="*/ 0 h 29"/>
                <a:gd name="T2" fmla="*/ 9 w 9"/>
                <a:gd name="T3" fmla="*/ 29 h 29"/>
                <a:gd name="T4" fmla="*/ 9 w 9"/>
                <a:gd name="T5" fmla="*/ 20 h 29"/>
                <a:gd name="T6" fmla="*/ 0 w 9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9">
                  <a:moveTo>
                    <a:pt x="0" y="0"/>
                  </a:moveTo>
                  <a:cubicBezTo>
                    <a:pt x="4" y="10"/>
                    <a:pt x="7" y="21"/>
                    <a:pt x="9" y="2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6" y="10"/>
                    <a:pt x="3" y="4"/>
                    <a:pt x="0" y="0"/>
                  </a:cubicBezTo>
                  <a:close/>
                </a:path>
              </a:pathLst>
            </a:custGeom>
            <a:solidFill>
              <a:srgbClr val="B66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5" name="Freeform 104"/>
            <p:cNvSpPr>
              <a:spLocks/>
            </p:cNvSpPr>
            <p:nvPr/>
          </p:nvSpPr>
          <p:spPr bwMode="auto">
            <a:xfrm>
              <a:off x="8489780" y="5872506"/>
              <a:ext cx="458997" cy="657446"/>
            </a:xfrm>
            <a:custGeom>
              <a:avLst/>
              <a:gdLst>
                <a:gd name="T0" fmla="*/ 142 w 144"/>
                <a:gd name="T1" fmla="*/ 206 h 206"/>
                <a:gd name="T2" fmla="*/ 0 w 144"/>
                <a:gd name="T3" fmla="*/ 0 h 206"/>
                <a:gd name="T4" fmla="*/ 142 w 144"/>
                <a:gd name="T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4" h="206">
                  <a:moveTo>
                    <a:pt x="142" y="206"/>
                  </a:moveTo>
                  <a:cubicBezTo>
                    <a:pt x="142" y="206"/>
                    <a:pt x="127" y="116"/>
                    <a:pt x="0" y="0"/>
                  </a:cubicBezTo>
                  <a:cubicBezTo>
                    <a:pt x="24" y="11"/>
                    <a:pt x="144" y="126"/>
                    <a:pt x="142" y="206"/>
                  </a:cubicBezTo>
                  <a:close/>
                </a:path>
              </a:pathLst>
            </a:custGeom>
            <a:solidFill>
              <a:srgbClr val="B66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26" name="Group 5"/>
          <p:cNvGrpSpPr>
            <a:grpSpLocks noChangeAspect="1"/>
          </p:cNvGrpSpPr>
          <p:nvPr/>
        </p:nvGrpSpPr>
        <p:grpSpPr bwMode="auto">
          <a:xfrm>
            <a:off x="1832" y="2873890"/>
            <a:ext cx="447921" cy="789302"/>
            <a:chOff x="2121" y="1060"/>
            <a:chExt cx="597" cy="789"/>
          </a:xfrm>
        </p:grpSpPr>
        <p:sp>
          <p:nvSpPr>
            <p:cNvPr id="27" name="Freeform 6"/>
            <p:cNvSpPr>
              <a:spLocks/>
            </p:cNvSpPr>
            <p:nvPr/>
          </p:nvSpPr>
          <p:spPr bwMode="auto">
            <a:xfrm>
              <a:off x="2121" y="1060"/>
              <a:ext cx="597" cy="789"/>
            </a:xfrm>
            <a:custGeom>
              <a:avLst/>
              <a:gdLst>
                <a:gd name="T0" fmla="*/ 147 w 253"/>
                <a:gd name="T1" fmla="*/ 295 h 334"/>
                <a:gd name="T2" fmla="*/ 111 w 253"/>
                <a:gd name="T3" fmla="*/ 271 h 334"/>
                <a:gd name="T4" fmla="*/ 238 w 253"/>
                <a:gd name="T5" fmla="*/ 234 h 334"/>
                <a:gd name="T6" fmla="*/ 124 w 253"/>
                <a:gd name="T7" fmla="*/ 191 h 334"/>
                <a:gd name="T8" fmla="*/ 253 w 253"/>
                <a:gd name="T9" fmla="*/ 77 h 334"/>
                <a:gd name="T10" fmla="*/ 76 w 253"/>
                <a:gd name="T11" fmla="*/ 110 h 334"/>
                <a:gd name="T12" fmla="*/ 80 w 253"/>
                <a:gd name="T13" fmla="*/ 0 h 334"/>
                <a:gd name="T14" fmla="*/ 0 w 253"/>
                <a:gd name="T15" fmla="*/ 83 h 334"/>
                <a:gd name="T16" fmla="*/ 0 w 253"/>
                <a:gd name="T17" fmla="*/ 254 h 334"/>
                <a:gd name="T18" fmla="*/ 147 w 253"/>
                <a:gd name="T19" fmla="*/ 295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3" h="334">
                  <a:moveTo>
                    <a:pt x="147" y="295"/>
                  </a:moveTo>
                  <a:cubicBezTo>
                    <a:pt x="147" y="295"/>
                    <a:pt x="119" y="287"/>
                    <a:pt x="111" y="271"/>
                  </a:cubicBezTo>
                  <a:cubicBezTo>
                    <a:pt x="157" y="284"/>
                    <a:pt x="238" y="234"/>
                    <a:pt x="238" y="234"/>
                  </a:cubicBezTo>
                  <a:cubicBezTo>
                    <a:pt x="238" y="234"/>
                    <a:pt x="238" y="234"/>
                    <a:pt x="124" y="191"/>
                  </a:cubicBezTo>
                  <a:cubicBezTo>
                    <a:pt x="124" y="191"/>
                    <a:pt x="220" y="107"/>
                    <a:pt x="253" y="77"/>
                  </a:cubicBezTo>
                  <a:cubicBezTo>
                    <a:pt x="138" y="51"/>
                    <a:pt x="76" y="110"/>
                    <a:pt x="76" y="110"/>
                  </a:cubicBezTo>
                  <a:cubicBezTo>
                    <a:pt x="76" y="110"/>
                    <a:pt x="69" y="37"/>
                    <a:pt x="80" y="0"/>
                  </a:cubicBezTo>
                  <a:cubicBezTo>
                    <a:pt x="38" y="14"/>
                    <a:pt x="14" y="51"/>
                    <a:pt x="0" y="83"/>
                  </a:cubicBezTo>
                  <a:cubicBezTo>
                    <a:pt x="0" y="254"/>
                    <a:pt x="0" y="254"/>
                    <a:pt x="0" y="254"/>
                  </a:cubicBezTo>
                  <a:cubicBezTo>
                    <a:pt x="60" y="334"/>
                    <a:pt x="147" y="295"/>
                    <a:pt x="147" y="295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8" name="Freeform 7"/>
            <p:cNvSpPr>
              <a:spLocks/>
            </p:cNvSpPr>
            <p:nvPr/>
          </p:nvSpPr>
          <p:spPr bwMode="auto">
            <a:xfrm>
              <a:off x="2121" y="1114"/>
              <a:ext cx="541" cy="690"/>
            </a:xfrm>
            <a:custGeom>
              <a:avLst/>
              <a:gdLst>
                <a:gd name="T0" fmla="*/ 13 w 229"/>
                <a:gd name="T1" fmla="*/ 223 h 292"/>
                <a:gd name="T2" fmla="*/ 115 w 229"/>
                <a:gd name="T3" fmla="*/ 270 h 292"/>
                <a:gd name="T4" fmla="*/ 77 w 229"/>
                <a:gd name="T5" fmla="*/ 232 h 292"/>
                <a:gd name="T6" fmla="*/ 205 w 229"/>
                <a:gd name="T7" fmla="*/ 212 h 292"/>
                <a:gd name="T8" fmla="*/ 99 w 229"/>
                <a:gd name="T9" fmla="*/ 169 h 292"/>
                <a:gd name="T10" fmla="*/ 229 w 229"/>
                <a:gd name="T11" fmla="*/ 60 h 292"/>
                <a:gd name="T12" fmla="*/ 64 w 229"/>
                <a:gd name="T13" fmla="*/ 109 h 292"/>
                <a:gd name="T14" fmla="*/ 62 w 229"/>
                <a:gd name="T15" fmla="*/ 0 h 292"/>
                <a:gd name="T16" fmla="*/ 0 w 229"/>
                <a:gd name="T17" fmla="*/ 116 h 292"/>
                <a:gd name="T18" fmla="*/ 0 w 229"/>
                <a:gd name="T19" fmla="*/ 210 h 292"/>
                <a:gd name="T20" fmla="*/ 9 w 229"/>
                <a:gd name="T21" fmla="*/ 220 h 292"/>
                <a:gd name="T22" fmla="*/ 13 w 229"/>
                <a:gd name="T23" fmla="*/ 223 h 292"/>
                <a:gd name="T24" fmla="*/ 13 w 229"/>
                <a:gd name="T25" fmla="*/ 223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9" h="292">
                  <a:moveTo>
                    <a:pt x="13" y="223"/>
                  </a:moveTo>
                  <a:cubicBezTo>
                    <a:pt x="13" y="223"/>
                    <a:pt x="82" y="292"/>
                    <a:pt x="115" y="270"/>
                  </a:cubicBezTo>
                  <a:cubicBezTo>
                    <a:pt x="89" y="260"/>
                    <a:pt x="77" y="232"/>
                    <a:pt x="77" y="232"/>
                  </a:cubicBezTo>
                  <a:cubicBezTo>
                    <a:pt x="77" y="232"/>
                    <a:pt x="168" y="247"/>
                    <a:pt x="205" y="212"/>
                  </a:cubicBezTo>
                  <a:cubicBezTo>
                    <a:pt x="167" y="203"/>
                    <a:pt x="99" y="169"/>
                    <a:pt x="99" y="169"/>
                  </a:cubicBezTo>
                  <a:cubicBezTo>
                    <a:pt x="99" y="169"/>
                    <a:pt x="176" y="94"/>
                    <a:pt x="229" y="60"/>
                  </a:cubicBezTo>
                  <a:cubicBezTo>
                    <a:pt x="179" y="50"/>
                    <a:pt x="102" y="83"/>
                    <a:pt x="64" y="109"/>
                  </a:cubicBezTo>
                  <a:cubicBezTo>
                    <a:pt x="52" y="88"/>
                    <a:pt x="54" y="25"/>
                    <a:pt x="62" y="0"/>
                  </a:cubicBezTo>
                  <a:cubicBezTo>
                    <a:pt x="20" y="26"/>
                    <a:pt x="5" y="78"/>
                    <a:pt x="0" y="116"/>
                  </a:cubicBezTo>
                  <a:cubicBezTo>
                    <a:pt x="0" y="210"/>
                    <a:pt x="0" y="210"/>
                    <a:pt x="0" y="210"/>
                  </a:cubicBezTo>
                  <a:cubicBezTo>
                    <a:pt x="4" y="213"/>
                    <a:pt x="7" y="217"/>
                    <a:pt x="9" y="220"/>
                  </a:cubicBezTo>
                  <a:cubicBezTo>
                    <a:pt x="13" y="223"/>
                    <a:pt x="13" y="223"/>
                    <a:pt x="13" y="223"/>
                  </a:cubicBezTo>
                  <a:cubicBezTo>
                    <a:pt x="13" y="223"/>
                    <a:pt x="13" y="223"/>
                    <a:pt x="13" y="223"/>
                  </a:cubicBezTo>
                  <a:close/>
                </a:path>
              </a:pathLst>
            </a:custGeom>
            <a:solidFill>
              <a:srgbClr val="DD7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9" name="Freeform 8"/>
            <p:cNvSpPr>
              <a:spLocks/>
            </p:cNvSpPr>
            <p:nvPr/>
          </p:nvSpPr>
          <p:spPr bwMode="auto">
            <a:xfrm>
              <a:off x="2164" y="1325"/>
              <a:ext cx="337" cy="293"/>
            </a:xfrm>
            <a:custGeom>
              <a:avLst/>
              <a:gdLst>
                <a:gd name="T0" fmla="*/ 0 w 143"/>
                <a:gd name="T1" fmla="*/ 124 h 124"/>
                <a:gd name="T2" fmla="*/ 143 w 143"/>
                <a:gd name="T3" fmla="*/ 0 h 124"/>
                <a:gd name="T4" fmla="*/ 0 w 143"/>
                <a:gd name="T5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3" h="124">
                  <a:moveTo>
                    <a:pt x="0" y="124"/>
                  </a:moveTo>
                  <a:cubicBezTo>
                    <a:pt x="0" y="124"/>
                    <a:pt x="27" y="60"/>
                    <a:pt x="143" y="0"/>
                  </a:cubicBezTo>
                  <a:cubicBezTo>
                    <a:pt x="123" y="5"/>
                    <a:pt x="12" y="65"/>
                    <a:pt x="0" y="124"/>
                  </a:cubicBezTo>
                  <a:close/>
                </a:path>
              </a:pathLst>
            </a:custGeom>
            <a:solidFill>
              <a:srgbClr val="6F4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0" name="Freeform 9"/>
            <p:cNvSpPr>
              <a:spLocks/>
            </p:cNvSpPr>
            <p:nvPr/>
          </p:nvSpPr>
          <p:spPr bwMode="auto">
            <a:xfrm>
              <a:off x="2149" y="1226"/>
              <a:ext cx="74" cy="290"/>
            </a:xfrm>
            <a:custGeom>
              <a:avLst/>
              <a:gdLst>
                <a:gd name="T0" fmla="*/ 22 w 31"/>
                <a:gd name="T1" fmla="*/ 123 h 123"/>
                <a:gd name="T2" fmla="*/ 31 w 31"/>
                <a:gd name="T3" fmla="*/ 0 h 123"/>
                <a:gd name="T4" fmla="*/ 22 w 31"/>
                <a:gd name="T5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123">
                  <a:moveTo>
                    <a:pt x="22" y="123"/>
                  </a:moveTo>
                  <a:cubicBezTo>
                    <a:pt x="22" y="123"/>
                    <a:pt x="5" y="82"/>
                    <a:pt x="31" y="0"/>
                  </a:cubicBezTo>
                  <a:cubicBezTo>
                    <a:pt x="22" y="10"/>
                    <a:pt x="0" y="92"/>
                    <a:pt x="22" y="123"/>
                  </a:cubicBezTo>
                  <a:close/>
                </a:path>
              </a:pathLst>
            </a:custGeom>
            <a:solidFill>
              <a:srgbClr val="6F4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1" name="Freeform 10"/>
            <p:cNvSpPr>
              <a:spLocks/>
            </p:cNvSpPr>
            <p:nvPr/>
          </p:nvSpPr>
          <p:spPr bwMode="auto">
            <a:xfrm>
              <a:off x="2121" y="1554"/>
              <a:ext cx="31" cy="28"/>
            </a:xfrm>
            <a:custGeom>
              <a:avLst/>
              <a:gdLst>
                <a:gd name="T0" fmla="*/ 13 w 13"/>
                <a:gd name="T1" fmla="*/ 12 h 12"/>
                <a:gd name="T2" fmla="*/ 0 w 13"/>
                <a:gd name="T3" fmla="*/ 0 h 12"/>
                <a:gd name="T4" fmla="*/ 0 w 13"/>
                <a:gd name="T5" fmla="*/ 3 h 12"/>
                <a:gd name="T6" fmla="*/ 13 w 13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13" y="12"/>
                  </a:moveTo>
                  <a:cubicBezTo>
                    <a:pt x="13" y="12"/>
                    <a:pt x="8" y="8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5" y="7"/>
                    <a:pt x="8" y="9"/>
                    <a:pt x="13" y="12"/>
                  </a:cubicBezTo>
                  <a:close/>
                </a:path>
              </a:pathLst>
            </a:custGeom>
            <a:solidFill>
              <a:srgbClr val="6F4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2" name="Freeform 11"/>
            <p:cNvSpPr>
              <a:spLocks/>
            </p:cNvSpPr>
            <p:nvPr/>
          </p:nvSpPr>
          <p:spPr bwMode="auto">
            <a:xfrm>
              <a:off x="2234" y="1559"/>
              <a:ext cx="286" cy="82"/>
            </a:xfrm>
            <a:custGeom>
              <a:avLst/>
              <a:gdLst>
                <a:gd name="T0" fmla="*/ 121 w 121"/>
                <a:gd name="T1" fmla="*/ 30 h 35"/>
                <a:gd name="T2" fmla="*/ 0 w 121"/>
                <a:gd name="T3" fmla="*/ 0 h 35"/>
                <a:gd name="T4" fmla="*/ 121 w 121"/>
                <a:gd name="T5" fmla="*/ 3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1" h="35">
                  <a:moveTo>
                    <a:pt x="121" y="30"/>
                  </a:moveTo>
                  <a:cubicBezTo>
                    <a:pt x="35" y="30"/>
                    <a:pt x="0" y="0"/>
                    <a:pt x="0" y="0"/>
                  </a:cubicBezTo>
                  <a:cubicBezTo>
                    <a:pt x="25" y="32"/>
                    <a:pt x="109" y="35"/>
                    <a:pt x="121" y="30"/>
                  </a:cubicBezTo>
                  <a:close/>
                </a:path>
              </a:pathLst>
            </a:custGeom>
            <a:solidFill>
              <a:srgbClr val="6F4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3" name="Freeform 12"/>
            <p:cNvSpPr>
              <a:spLocks/>
            </p:cNvSpPr>
            <p:nvPr/>
          </p:nvSpPr>
          <p:spPr bwMode="auto">
            <a:xfrm>
              <a:off x="2173" y="1603"/>
              <a:ext cx="191" cy="147"/>
            </a:xfrm>
            <a:custGeom>
              <a:avLst/>
              <a:gdLst>
                <a:gd name="T0" fmla="*/ 0 w 81"/>
                <a:gd name="T1" fmla="*/ 0 h 62"/>
                <a:gd name="T2" fmla="*/ 81 w 81"/>
                <a:gd name="T3" fmla="*/ 62 h 62"/>
                <a:gd name="T4" fmla="*/ 0 w 81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1" h="62">
                  <a:moveTo>
                    <a:pt x="0" y="0"/>
                  </a:moveTo>
                  <a:cubicBezTo>
                    <a:pt x="10" y="32"/>
                    <a:pt x="71" y="59"/>
                    <a:pt x="81" y="62"/>
                  </a:cubicBezTo>
                  <a:cubicBezTo>
                    <a:pt x="19" y="3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F4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34" name="Group 16"/>
          <p:cNvGrpSpPr>
            <a:grpSpLocks noChangeAspect="1"/>
          </p:cNvGrpSpPr>
          <p:nvPr/>
        </p:nvGrpSpPr>
        <p:grpSpPr bwMode="auto">
          <a:xfrm>
            <a:off x="104629" y="-13010"/>
            <a:ext cx="1037180" cy="804244"/>
            <a:chOff x="1922" y="1129"/>
            <a:chExt cx="987" cy="574"/>
          </a:xfrm>
        </p:grpSpPr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1922" y="1129"/>
              <a:ext cx="262" cy="174"/>
            </a:xfrm>
            <a:custGeom>
              <a:avLst/>
              <a:gdLst>
                <a:gd name="T0" fmla="*/ 2 w 111"/>
                <a:gd name="T1" fmla="*/ 62 h 74"/>
                <a:gd name="T2" fmla="*/ 8 w 111"/>
                <a:gd name="T3" fmla="*/ 74 h 74"/>
                <a:gd name="T4" fmla="*/ 52 w 111"/>
                <a:gd name="T5" fmla="*/ 32 h 74"/>
                <a:gd name="T6" fmla="*/ 111 w 111"/>
                <a:gd name="T7" fmla="*/ 40 h 74"/>
                <a:gd name="T8" fmla="*/ 105 w 111"/>
                <a:gd name="T9" fmla="*/ 30 h 74"/>
                <a:gd name="T10" fmla="*/ 2 w 111"/>
                <a:gd name="T11" fmla="*/ 6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74">
                  <a:moveTo>
                    <a:pt x="2" y="62"/>
                  </a:moveTo>
                  <a:cubicBezTo>
                    <a:pt x="0" y="65"/>
                    <a:pt x="8" y="74"/>
                    <a:pt x="8" y="74"/>
                  </a:cubicBezTo>
                  <a:cubicBezTo>
                    <a:pt x="8" y="74"/>
                    <a:pt x="25" y="42"/>
                    <a:pt x="52" y="32"/>
                  </a:cubicBezTo>
                  <a:cubicBezTo>
                    <a:pt x="78" y="22"/>
                    <a:pt x="111" y="40"/>
                    <a:pt x="111" y="40"/>
                  </a:cubicBezTo>
                  <a:cubicBezTo>
                    <a:pt x="105" y="30"/>
                    <a:pt x="105" y="30"/>
                    <a:pt x="105" y="30"/>
                  </a:cubicBezTo>
                  <a:cubicBezTo>
                    <a:pt x="105" y="30"/>
                    <a:pt x="44" y="0"/>
                    <a:pt x="2" y="62"/>
                  </a:cubicBezTo>
                  <a:close/>
                </a:path>
              </a:pathLst>
            </a:custGeom>
            <a:solidFill>
              <a:srgbClr val="925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2066" y="1136"/>
              <a:ext cx="843" cy="567"/>
            </a:xfrm>
            <a:custGeom>
              <a:avLst/>
              <a:gdLst>
                <a:gd name="T0" fmla="*/ 5 w 357"/>
                <a:gd name="T1" fmla="*/ 71 h 240"/>
                <a:gd name="T2" fmla="*/ 13 w 357"/>
                <a:gd name="T3" fmla="*/ 143 h 240"/>
                <a:gd name="T4" fmla="*/ 61 w 357"/>
                <a:gd name="T5" fmla="*/ 194 h 240"/>
                <a:gd name="T6" fmla="*/ 62 w 357"/>
                <a:gd name="T7" fmla="*/ 146 h 240"/>
                <a:gd name="T8" fmla="*/ 175 w 357"/>
                <a:gd name="T9" fmla="*/ 240 h 240"/>
                <a:gd name="T10" fmla="*/ 155 w 357"/>
                <a:gd name="T11" fmla="*/ 109 h 240"/>
                <a:gd name="T12" fmla="*/ 357 w 357"/>
                <a:gd name="T13" fmla="*/ 181 h 240"/>
                <a:gd name="T14" fmla="*/ 319 w 357"/>
                <a:gd name="T15" fmla="*/ 110 h 240"/>
                <a:gd name="T16" fmla="*/ 211 w 357"/>
                <a:gd name="T17" fmla="*/ 13 h 240"/>
                <a:gd name="T18" fmla="*/ 229 w 357"/>
                <a:gd name="T19" fmla="*/ 0 h 240"/>
                <a:gd name="T20" fmla="*/ 27 w 357"/>
                <a:gd name="T21" fmla="*/ 0 h 240"/>
                <a:gd name="T22" fmla="*/ 7 w 357"/>
                <a:gd name="T23" fmla="*/ 64 h 240"/>
                <a:gd name="T24" fmla="*/ 5 w 357"/>
                <a:gd name="T25" fmla="*/ 71 h 240"/>
                <a:gd name="T26" fmla="*/ 5 w 357"/>
                <a:gd name="T27" fmla="*/ 71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7" h="240">
                  <a:moveTo>
                    <a:pt x="5" y="71"/>
                  </a:moveTo>
                  <a:cubicBezTo>
                    <a:pt x="5" y="71"/>
                    <a:pt x="0" y="110"/>
                    <a:pt x="13" y="143"/>
                  </a:cubicBezTo>
                  <a:cubicBezTo>
                    <a:pt x="25" y="175"/>
                    <a:pt x="61" y="194"/>
                    <a:pt x="61" y="194"/>
                  </a:cubicBezTo>
                  <a:cubicBezTo>
                    <a:pt x="61" y="194"/>
                    <a:pt x="57" y="164"/>
                    <a:pt x="62" y="146"/>
                  </a:cubicBezTo>
                  <a:cubicBezTo>
                    <a:pt x="90" y="238"/>
                    <a:pt x="175" y="240"/>
                    <a:pt x="175" y="240"/>
                  </a:cubicBezTo>
                  <a:cubicBezTo>
                    <a:pt x="175" y="240"/>
                    <a:pt x="175" y="240"/>
                    <a:pt x="155" y="109"/>
                  </a:cubicBezTo>
                  <a:cubicBezTo>
                    <a:pt x="155" y="109"/>
                    <a:pt x="155" y="109"/>
                    <a:pt x="357" y="181"/>
                  </a:cubicBezTo>
                  <a:cubicBezTo>
                    <a:pt x="357" y="181"/>
                    <a:pt x="346" y="155"/>
                    <a:pt x="319" y="110"/>
                  </a:cubicBezTo>
                  <a:cubicBezTo>
                    <a:pt x="291" y="64"/>
                    <a:pt x="227" y="18"/>
                    <a:pt x="211" y="13"/>
                  </a:cubicBezTo>
                  <a:cubicBezTo>
                    <a:pt x="215" y="8"/>
                    <a:pt x="222" y="4"/>
                    <a:pt x="229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3" y="34"/>
                    <a:pt x="7" y="64"/>
                    <a:pt x="7" y="64"/>
                  </a:cubicBezTo>
                  <a:cubicBezTo>
                    <a:pt x="5" y="71"/>
                    <a:pt x="5" y="71"/>
                    <a:pt x="5" y="71"/>
                  </a:cubicBezTo>
                  <a:cubicBezTo>
                    <a:pt x="5" y="71"/>
                    <a:pt x="5" y="71"/>
                    <a:pt x="5" y="71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2066" y="1136"/>
              <a:ext cx="775" cy="524"/>
            </a:xfrm>
            <a:custGeom>
              <a:avLst/>
              <a:gdLst>
                <a:gd name="T0" fmla="*/ 31 w 328"/>
                <a:gd name="T1" fmla="*/ 34 h 222"/>
                <a:gd name="T2" fmla="*/ 43 w 328"/>
                <a:gd name="T3" fmla="*/ 165 h 222"/>
                <a:gd name="T4" fmla="*/ 59 w 328"/>
                <a:gd name="T5" fmla="*/ 105 h 222"/>
                <a:gd name="T6" fmla="*/ 155 w 328"/>
                <a:gd name="T7" fmla="*/ 222 h 222"/>
                <a:gd name="T8" fmla="*/ 136 w 328"/>
                <a:gd name="T9" fmla="*/ 90 h 222"/>
                <a:gd name="T10" fmla="*/ 328 w 328"/>
                <a:gd name="T11" fmla="*/ 157 h 222"/>
                <a:gd name="T12" fmla="*/ 178 w 328"/>
                <a:gd name="T13" fmla="*/ 19 h 222"/>
                <a:gd name="T14" fmla="*/ 195 w 328"/>
                <a:gd name="T15" fmla="*/ 0 h 222"/>
                <a:gd name="T16" fmla="*/ 43 w 328"/>
                <a:gd name="T17" fmla="*/ 0 h 222"/>
                <a:gd name="T18" fmla="*/ 31 w 328"/>
                <a:gd name="T19" fmla="*/ 30 h 222"/>
                <a:gd name="T20" fmla="*/ 31 w 328"/>
                <a:gd name="T21" fmla="*/ 34 h 222"/>
                <a:gd name="T22" fmla="*/ 31 w 328"/>
                <a:gd name="T23" fmla="*/ 34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8" h="222">
                  <a:moveTo>
                    <a:pt x="31" y="34"/>
                  </a:moveTo>
                  <a:cubicBezTo>
                    <a:pt x="31" y="34"/>
                    <a:pt x="0" y="145"/>
                    <a:pt x="43" y="165"/>
                  </a:cubicBezTo>
                  <a:cubicBezTo>
                    <a:pt x="37" y="134"/>
                    <a:pt x="59" y="105"/>
                    <a:pt x="59" y="105"/>
                  </a:cubicBezTo>
                  <a:cubicBezTo>
                    <a:pt x="59" y="105"/>
                    <a:pt x="97" y="206"/>
                    <a:pt x="155" y="222"/>
                  </a:cubicBezTo>
                  <a:cubicBezTo>
                    <a:pt x="142" y="179"/>
                    <a:pt x="136" y="90"/>
                    <a:pt x="136" y="90"/>
                  </a:cubicBezTo>
                  <a:cubicBezTo>
                    <a:pt x="136" y="90"/>
                    <a:pt x="260" y="124"/>
                    <a:pt x="328" y="157"/>
                  </a:cubicBezTo>
                  <a:cubicBezTo>
                    <a:pt x="305" y="100"/>
                    <a:pt x="227" y="40"/>
                    <a:pt x="178" y="19"/>
                  </a:cubicBezTo>
                  <a:cubicBezTo>
                    <a:pt x="181" y="13"/>
                    <a:pt x="187" y="6"/>
                    <a:pt x="195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8" y="9"/>
                    <a:pt x="35" y="20"/>
                    <a:pt x="31" y="30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1" y="34"/>
                    <a:pt x="31" y="34"/>
                    <a:pt x="31" y="34"/>
                  </a:cubicBezTo>
                  <a:close/>
                </a:path>
              </a:pathLst>
            </a:custGeom>
            <a:solidFill>
              <a:srgbClr val="AFA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2170" y="1159"/>
              <a:ext cx="498" cy="225"/>
            </a:xfrm>
            <a:custGeom>
              <a:avLst/>
              <a:gdLst>
                <a:gd name="T0" fmla="*/ 0 w 211"/>
                <a:gd name="T1" fmla="*/ 22 h 95"/>
                <a:gd name="T2" fmla="*/ 211 w 211"/>
                <a:gd name="T3" fmla="*/ 95 h 95"/>
                <a:gd name="T4" fmla="*/ 0 w 211"/>
                <a:gd name="T5" fmla="*/ 2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1" h="95">
                  <a:moveTo>
                    <a:pt x="0" y="22"/>
                  </a:moveTo>
                  <a:cubicBezTo>
                    <a:pt x="0" y="22"/>
                    <a:pt x="81" y="14"/>
                    <a:pt x="211" y="95"/>
                  </a:cubicBezTo>
                  <a:cubicBezTo>
                    <a:pt x="195" y="79"/>
                    <a:pt x="68" y="0"/>
                    <a:pt x="0" y="22"/>
                  </a:cubicBezTo>
                  <a:close/>
                </a:path>
              </a:pathLst>
            </a:custGeom>
            <a:solidFill>
              <a:srgbClr val="708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2293" y="1136"/>
              <a:ext cx="71" cy="56"/>
            </a:xfrm>
            <a:custGeom>
              <a:avLst/>
              <a:gdLst>
                <a:gd name="T0" fmla="*/ 0 w 30"/>
                <a:gd name="T1" fmla="*/ 24 h 24"/>
                <a:gd name="T2" fmla="*/ 30 w 30"/>
                <a:gd name="T3" fmla="*/ 0 h 24"/>
                <a:gd name="T4" fmla="*/ 22 w 30"/>
                <a:gd name="T5" fmla="*/ 0 h 24"/>
                <a:gd name="T6" fmla="*/ 0 w 3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24">
                  <a:moveTo>
                    <a:pt x="0" y="24"/>
                  </a:moveTo>
                  <a:cubicBezTo>
                    <a:pt x="0" y="24"/>
                    <a:pt x="8" y="14"/>
                    <a:pt x="3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2" y="7"/>
                    <a:pt x="5" y="15"/>
                    <a:pt x="0" y="24"/>
                  </a:cubicBezTo>
                  <a:close/>
                </a:path>
              </a:pathLst>
            </a:custGeom>
            <a:solidFill>
              <a:srgbClr val="708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2201" y="1136"/>
              <a:ext cx="9" cy="28"/>
            </a:xfrm>
            <a:custGeom>
              <a:avLst/>
              <a:gdLst>
                <a:gd name="T0" fmla="*/ 1 w 4"/>
                <a:gd name="T1" fmla="*/ 12 h 12"/>
                <a:gd name="T2" fmla="*/ 4 w 4"/>
                <a:gd name="T3" fmla="*/ 0 h 12"/>
                <a:gd name="T4" fmla="*/ 1 w 4"/>
                <a:gd name="T5" fmla="*/ 0 h 12"/>
                <a:gd name="T6" fmla="*/ 1 w 4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1" y="12"/>
                  </a:moveTo>
                  <a:cubicBezTo>
                    <a:pt x="1" y="12"/>
                    <a:pt x="1" y="7"/>
                    <a:pt x="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4"/>
                    <a:pt x="0" y="8"/>
                    <a:pt x="1" y="12"/>
                  </a:cubicBezTo>
                  <a:close/>
                </a:path>
              </a:pathLst>
            </a:custGeom>
            <a:solidFill>
              <a:srgbClr val="708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2142" y="1228"/>
              <a:ext cx="54" cy="210"/>
            </a:xfrm>
            <a:custGeom>
              <a:avLst/>
              <a:gdLst>
                <a:gd name="T0" fmla="*/ 3 w 23"/>
                <a:gd name="T1" fmla="*/ 89 h 89"/>
                <a:gd name="T2" fmla="*/ 23 w 23"/>
                <a:gd name="T3" fmla="*/ 0 h 89"/>
                <a:gd name="T4" fmla="*/ 3 w 23"/>
                <a:gd name="T5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89">
                  <a:moveTo>
                    <a:pt x="3" y="89"/>
                  </a:moveTo>
                  <a:cubicBezTo>
                    <a:pt x="3" y="26"/>
                    <a:pt x="23" y="0"/>
                    <a:pt x="23" y="0"/>
                  </a:cubicBezTo>
                  <a:cubicBezTo>
                    <a:pt x="1" y="20"/>
                    <a:pt x="0" y="80"/>
                    <a:pt x="3" y="89"/>
                  </a:cubicBezTo>
                  <a:close/>
                </a:path>
              </a:pathLst>
            </a:custGeom>
            <a:solidFill>
              <a:srgbClr val="708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2229" y="1249"/>
              <a:ext cx="139" cy="340"/>
            </a:xfrm>
            <a:custGeom>
              <a:avLst/>
              <a:gdLst>
                <a:gd name="T0" fmla="*/ 16 w 59"/>
                <a:gd name="T1" fmla="*/ 0 h 144"/>
                <a:gd name="T2" fmla="*/ 59 w 59"/>
                <a:gd name="T3" fmla="*/ 144 h 144"/>
                <a:gd name="T4" fmla="*/ 16 w 59"/>
                <a:gd name="T5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9" h="144">
                  <a:moveTo>
                    <a:pt x="16" y="0"/>
                  </a:moveTo>
                  <a:cubicBezTo>
                    <a:pt x="0" y="45"/>
                    <a:pt x="47" y="133"/>
                    <a:pt x="59" y="144"/>
                  </a:cubicBezTo>
                  <a:cubicBezTo>
                    <a:pt x="8" y="54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708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43" name="Group 28"/>
          <p:cNvGrpSpPr>
            <a:grpSpLocks noChangeAspect="1"/>
          </p:cNvGrpSpPr>
          <p:nvPr/>
        </p:nvGrpSpPr>
        <p:grpSpPr bwMode="auto">
          <a:xfrm>
            <a:off x="0" y="5007562"/>
            <a:ext cx="515890" cy="1147722"/>
            <a:chOff x="1901" y="2020"/>
            <a:chExt cx="1059" cy="1767"/>
          </a:xfrm>
        </p:grpSpPr>
        <p:sp>
          <p:nvSpPr>
            <p:cNvPr id="44" name="Freeform 29"/>
            <p:cNvSpPr>
              <a:spLocks/>
            </p:cNvSpPr>
            <p:nvPr/>
          </p:nvSpPr>
          <p:spPr bwMode="auto">
            <a:xfrm>
              <a:off x="1901" y="2020"/>
              <a:ext cx="1059" cy="1640"/>
            </a:xfrm>
            <a:custGeom>
              <a:avLst/>
              <a:gdLst>
                <a:gd name="T0" fmla="*/ 364 w 448"/>
                <a:gd name="T1" fmla="*/ 542 h 694"/>
                <a:gd name="T2" fmla="*/ 247 w 448"/>
                <a:gd name="T3" fmla="*/ 548 h 694"/>
                <a:gd name="T4" fmla="*/ 438 w 448"/>
                <a:gd name="T5" fmla="*/ 267 h 694"/>
                <a:gd name="T6" fmla="*/ 233 w 448"/>
                <a:gd name="T7" fmla="*/ 359 h 694"/>
                <a:gd name="T8" fmla="*/ 164 w 448"/>
                <a:gd name="T9" fmla="*/ 0 h 694"/>
                <a:gd name="T10" fmla="*/ 46 w 448"/>
                <a:gd name="T11" fmla="*/ 324 h 694"/>
                <a:gd name="T12" fmla="*/ 0 w 448"/>
                <a:gd name="T13" fmla="*/ 276 h 694"/>
                <a:gd name="T14" fmla="*/ 0 w 448"/>
                <a:gd name="T15" fmla="*/ 599 h 694"/>
                <a:gd name="T16" fmla="*/ 78 w 448"/>
                <a:gd name="T17" fmla="*/ 614 h 694"/>
                <a:gd name="T18" fmla="*/ 364 w 448"/>
                <a:gd name="T19" fmla="*/ 542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8" h="694">
                  <a:moveTo>
                    <a:pt x="364" y="542"/>
                  </a:moveTo>
                  <a:cubicBezTo>
                    <a:pt x="323" y="564"/>
                    <a:pt x="247" y="548"/>
                    <a:pt x="247" y="548"/>
                  </a:cubicBezTo>
                  <a:cubicBezTo>
                    <a:pt x="247" y="548"/>
                    <a:pt x="448" y="444"/>
                    <a:pt x="438" y="267"/>
                  </a:cubicBezTo>
                  <a:cubicBezTo>
                    <a:pt x="377" y="316"/>
                    <a:pt x="233" y="359"/>
                    <a:pt x="233" y="359"/>
                  </a:cubicBezTo>
                  <a:cubicBezTo>
                    <a:pt x="233" y="359"/>
                    <a:pt x="299" y="194"/>
                    <a:pt x="164" y="0"/>
                  </a:cubicBezTo>
                  <a:cubicBezTo>
                    <a:pt x="132" y="88"/>
                    <a:pt x="46" y="324"/>
                    <a:pt x="46" y="324"/>
                  </a:cubicBezTo>
                  <a:cubicBezTo>
                    <a:pt x="30" y="306"/>
                    <a:pt x="14" y="290"/>
                    <a:pt x="0" y="276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22" y="606"/>
                    <a:pt x="48" y="612"/>
                    <a:pt x="78" y="614"/>
                  </a:cubicBezTo>
                  <a:cubicBezTo>
                    <a:pt x="78" y="614"/>
                    <a:pt x="267" y="694"/>
                    <a:pt x="364" y="542"/>
                  </a:cubicBezTo>
                  <a:close/>
                </a:path>
              </a:pathLst>
            </a:custGeom>
            <a:solidFill>
              <a:srgbClr val="FFF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5" name="Freeform 30"/>
            <p:cNvSpPr>
              <a:spLocks/>
            </p:cNvSpPr>
            <p:nvPr/>
          </p:nvSpPr>
          <p:spPr bwMode="auto">
            <a:xfrm>
              <a:off x="1901" y="2136"/>
              <a:ext cx="952" cy="1365"/>
            </a:xfrm>
            <a:custGeom>
              <a:avLst/>
              <a:gdLst>
                <a:gd name="T0" fmla="*/ 31 w 403"/>
                <a:gd name="T1" fmla="*/ 531 h 578"/>
                <a:gd name="T2" fmla="*/ 294 w 403"/>
                <a:gd name="T3" fmla="*/ 522 h 578"/>
                <a:gd name="T4" fmla="*/ 163 w 403"/>
                <a:gd name="T5" fmla="*/ 503 h 578"/>
                <a:gd name="T6" fmla="*/ 403 w 403"/>
                <a:gd name="T7" fmla="*/ 271 h 578"/>
                <a:gd name="T8" fmla="*/ 197 w 403"/>
                <a:gd name="T9" fmla="*/ 347 h 578"/>
                <a:gd name="T10" fmla="*/ 171 w 403"/>
                <a:gd name="T11" fmla="*/ 0 h 578"/>
                <a:gd name="T12" fmla="*/ 60 w 403"/>
                <a:gd name="T13" fmla="*/ 326 h 578"/>
                <a:gd name="T14" fmla="*/ 0 w 403"/>
                <a:gd name="T15" fmla="*/ 271 h 578"/>
                <a:gd name="T16" fmla="*/ 0 w 403"/>
                <a:gd name="T17" fmla="*/ 516 h 578"/>
                <a:gd name="T18" fmla="*/ 24 w 403"/>
                <a:gd name="T19" fmla="*/ 527 h 578"/>
                <a:gd name="T20" fmla="*/ 31 w 403"/>
                <a:gd name="T21" fmla="*/ 531 h 578"/>
                <a:gd name="T22" fmla="*/ 31 w 403"/>
                <a:gd name="T23" fmla="*/ 531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3" h="578">
                  <a:moveTo>
                    <a:pt x="31" y="531"/>
                  </a:moveTo>
                  <a:cubicBezTo>
                    <a:pt x="114" y="562"/>
                    <a:pt x="239" y="578"/>
                    <a:pt x="294" y="522"/>
                  </a:cubicBezTo>
                  <a:cubicBezTo>
                    <a:pt x="247" y="529"/>
                    <a:pt x="200" y="532"/>
                    <a:pt x="163" y="503"/>
                  </a:cubicBezTo>
                  <a:cubicBezTo>
                    <a:pt x="183" y="500"/>
                    <a:pt x="378" y="422"/>
                    <a:pt x="403" y="271"/>
                  </a:cubicBezTo>
                  <a:cubicBezTo>
                    <a:pt x="363" y="305"/>
                    <a:pt x="247" y="353"/>
                    <a:pt x="197" y="347"/>
                  </a:cubicBezTo>
                  <a:cubicBezTo>
                    <a:pt x="221" y="255"/>
                    <a:pt x="223" y="90"/>
                    <a:pt x="171" y="0"/>
                  </a:cubicBezTo>
                  <a:cubicBezTo>
                    <a:pt x="144" y="125"/>
                    <a:pt x="60" y="326"/>
                    <a:pt x="60" y="326"/>
                  </a:cubicBezTo>
                  <a:cubicBezTo>
                    <a:pt x="60" y="326"/>
                    <a:pt x="33" y="302"/>
                    <a:pt x="0" y="271"/>
                  </a:cubicBezTo>
                  <a:cubicBezTo>
                    <a:pt x="0" y="516"/>
                    <a:pt x="0" y="516"/>
                    <a:pt x="0" y="516"/>
                  </a:cubicBezTo>
                  <a:cubicBezTo>
                    <a:pt x="14" y="523"/>
                    <a:pt x="24" y="527"/>
                    <a:pt x="24" y="527"/>
                  </a:cubicBezTo>
                  <a:cubicBezTo>
                    <a:pt x="31" y="531"/>
                    <a:pt x="31" y="531"/>
                    <a:pt x="31" y="531"/>
                  </a:cubicBezTo>
                  <a:cubicBezTo>
                    <a:pt x="31" y="531"/>
                    <a:pt x="31" y="531"/>
                    <a:pt x="31" y="531"/>
                  </a:cubicBezTo>
                  <a:close/>
                </a:path>
              </a:pathLst>
            </a:custGeom>
            <a:solidFill>
              <a:srgbClr val="EE9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6" name="Freeform 31"/>
            <p:cNvSpPr>
              <a:spLocks/>
            </p:cNvSpPr>
            <p:nvPr/>
          </p:nvSpPr>
          <p:spPr bwMode="auto">
            <a:xfrm>
              <a:off x="1993" y="2495"/>
              <a:ext cx="314" cy="853"/>
            </a:xfrm>
            <a:custGeom>
              <a:avLst/>
              <a:gdLst>
                <a:gd name="T0" fmla="*/ 0 w 133"/>
                <a:gd name="T1" fmla="*/ 361 h 361"/>
                <a:gd name="T2" fmla="*/ 125 w 133"/>
                <a:gd name="T3" fmla="*/ 0 h 361"/>
                <a:gd name="T4" fmla="*/ 0 w 133"/>
                <a:gd name="T5" fmla="*/ 361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3" h="361">
                  <a:moveTo>
                    <a:pt x="0" y="361"/>
                  </a:moveTo>
                  <a:cubicBezTo>
                    <a:pt x="101" y="293"/>
                    <a:pt x="133" y="39"/>
                    <a:pt x="125" y="0"/>
                  </a:cubicBezTo>
                  <a:cubicBezTo>
                    <a:pt x="98" y="261"/>
                    <a:pt x="0" y="361"/>
                    <a:pt x="0" y="361"/>
                  </a:cubicBezTo>
                  <a:close/>
                </a:path>
              </a:pathLst>
            </a:custGeom>
            <a:solidFill>
              <a:srgbClr val="9C5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7" name="Freeform 32"/>
            <p:cNvSpPr>
              <a:spLocks/>
            </p:cNvSpPr>
            <p:nvPr/>
          </p:nvSpPr>
          <p:spPr bwMode="auto">
            <a:xfrm>
              <a:off x="2151" y="2949"/>
              <a:ext cx="542" cy="290"/>
            </a:xfrm>
            <a:custGeom>
              <a:avLst/>
              <a:gdLst>
                <a:gd name="T0" fmla="*/ 0 w 229"/>
                <a:gd name="T1" fmla="*/ 105 h 123"/>
                <a:gd name="T2" fmla="*/ 229 w 229"/>
                <a:gd name="T3" fmla="*/ 0 h 123"/>
                <a:gd name="T4" fmla="*/ 0 w 229"/>
                <a:gd name="T5" fmla="*/ 10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9" h="123">
                  <a:moveTo>
                    <a:pt x="0" y="105"/>
                  </a:moveTo>
                  <a:cubicBezTo>
                    <a:pt x="79" y="123"/>
                    <a:pt x="214" y="22"/>
                    <a:pt x="229" y="0"/>
                  </a:cubicBezTo>
                  <a:cubicBezTo>
                    <a:pt x="92" y="107"/>
                    <a:pt x="0" y="105"/>
                    <a:pt x="0" y="105"/>
                  </a:cubicBezTo>
                  <a:close/>
                </a:path>
              </a:pathLst>
            </a:custGeom>
            <a:solidFill>
              <a:srgbClr val="9C5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8" name="Freeform 33"/>
            <p:cNvSpPr>
              <a:spLocks/>
            </p:cNvSpPr>
            <p:nvPr/>
          </p:nvSpPr>
          <p:spPr bwMode="auto">
            <a:xfrm>
              <a:off x="2071" y="3341"/>
              <a:ext cx="359" cy="87"/>
            </a:xfrm>
            <a:custGeom>
              <a:avLst/>
              <a:gdLst>
                <a:gd name="T0" fmla="*/ 0 w 152"/>
                <a:gd name="T1" fmla="*/ 0 h 37"/>
                <a:gd name="T2" fmla="*/ 152 w 152"/>
                <a:gd name="T3" fmla="*/ 31 h 37"/>
                <a:gd name="T4" fmla="*/ 0 w 152"/>
                <a:gd name="T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2" h="37">
                  <a:moveTo>
                    <a:pt x="0" y="0"/>
                  </a:moveTo>
                  <a:cubicBezTo>
                    <a:pt x="33" y="37"/>
                    <a:pt x="136" y="37"/>
                    <a:pt x="152" y="31"/>
                  </a:cubicBezTo>
                  <a:cubicBezTo>
                    <a:pt x="45" y="3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9" name="Freeform 34"/>
            <p:cNvSpPr>
              <a:spLocks/>
            </p:cNvSpPr>
            <p:nvPr/>
          </p:nvSpPr>
          <p:spPr bwMode="auto">
            <a:xfrm>
              <a:off x="1901" y="3034"/>
              <a:ext cx="144" cy="137"/>
            </a:xfrm>
            <a:custGeom>
              <a:avLst/>
              <a:gdLst>
                <a:gd name="T0" fmla="*/ 61 w 61"/>
                <a:gd name="T1" fmla="*/ 58 h 58"/>
                <a:gd name="T2" fmla="*/ 0 w 61"/>
                <a:gd name="T3" fmla="*/ 0 h 58"/>
                <a:gd name="T4" fmla="*/ 0 w 61"/>
                <a:gd name="T5" fmla="*/ 12 h 58"/>
                <a:gd name="T6" fmla="*/ 61 w 61"/>
                <a:gd name="T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1" h="58">
                  <a:moveTo>
                    <a:pt x="61" y="58"/>
                  </a:moveTo>
                  <a:cubicBezTo>
                    <a:pt x="61" y="58"/>
                    <a:pt x="35" y="43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9" y="34"/>
                    <a:pt x="40" y="51"/>
                    <a:pt x="61" y="58"/>
                  </a:cubicBezTo>
                  <a:close/>
                </a:path>
              </a:pathLst>
            </a:custGeom>
            <a:solidFill>
              <a:srgbClr val="9C5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50" name="Freeform 35"/>
            <p:cNvSpPr>
              <a:spLocks/>
            </p:cNvSpPr>
            <p:nvPr/>
          </p:nvSpPr>
          <p:spPr bwMode="auto">
            <a:xfrm>
              <a:off x="1901" y="3279"/>
              <a:ext cx="113" cy="40"/>
            </a:xfrm>
            <a:custGeom>
              <a:avLst/>
              <a:gdLst>
                <a:gd name="T0" fmla="*/ 48 w 48"/>
                <a:gd name="T1" fmla="*/ 15 h 17"/>
                <a:gd name="T2" fmla="*/ 0 w 48"/>
                <a:gd name="T3" fmla="*/ 0 h 17"/>
                <a:gd name="T4" fmla="*/ 0 w 48"/>
                <a:gd name="T5" fmla="*/ 6 h 17"/>
                <a:gd name="T6" fmla="*/ 48 w 48"/>
                <a:gd name="T7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17">
                  <a:moveTo>
                    <a:pt x="48" y="15"/>
                  </a:moveTo>
                  <a:cubicBezTo>
                    <a:pt x="48" y="15"/>
                    <a:pt x="31" y="13"/>
                    <a:pt x="0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8" y="13"/>
                    <a:pt x="34" y="17"/>
                    <a:pt x="48" y="15"/>
                  </a:cubicBezTo>
                  <a:close/>
                </a:path>
              </a:pathLst>
            </a:custGeom>
            <a:solidFill>
              <a:srgbClr val="9C5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51" name="Freeform 36"/>
            <p:cNvSpPr>
              <a:spLocks/>
            </p:cNvSpPr>
            <p:nvPr/>
          </p:nvSpPr>
          <p:spPr bwMode="auto">
            <a:xfrm>
              <a:off x="1903" y="3454"/>
              <a:ext cx="196" cy="333"/>
            </a:xfrm>
            <a:custGeom>
              <a:avLst/>
              <a:gdLst>
                <a:gd name="T0" fmla="*/ 42 w 83"/>
                <a:gd name="T1" fmla="*/ 70 h 141"/>
                <a:gd name="T2" fmla="*/ 66 w 83"/>
                <a:gd name="T3" fmla="*/ 0 h 141"/>
                <a:gd name="T4" fmla="*/ 55 w 83"/>
                <a:gd name="T5" fmla="*/ 2 h 141"/>
                <a:gd name="T6" fmla="*/ 66 w 83"/>
                <a:gd name="T7" fmla="*/ 139 h 141"/>
                <a:gd name="T8" fmla="*/ 83 w 83"/>
                <a:gd name="T9" fmla="*/ 134 h 141"/>
                <a:gd name="T10" fmla="*/ 42 w 83"/>
                <a:gd name="T11" fmla="*/ 7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3" h="141">
                  <a:moveTo>
                    <a:pt x="42" y="70"/>
                  </a:moveTo>
                  <a:cubicBezTo>
                    <a:pt x="36" y="34"/>
                    <a:pt x="66" y="0"/>
                    <a:pt x="66" y="0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5" y="2"/>
                    <a:pt x="0" y="70"/>
                    <a:pt x="66" y="139"/>
                  </a:cubicBezTo>
                  <a:cubicBezTo>
                    <a:pt x="69" y="141"/>
                    <a:pt x="83" y="134"/>
                    <a:pt x="83" y="134"/>
                  </a:cubicBezTo>
                  <a:cubicBezTo>
                    <a:pt x="83" y="134"/>
                    <a:pt x="48" y="106"/>
                    <a:pt x="42" y="70"/>
                  </a:cubicBezTo>
                  <a:close/>
                </a:path>
              </a:pathLst>
            </a:custGeom>
            <a:solidFill>
              <a:srgbClr val="9C5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52" name="Group 52"/>
          <p:cNvGrpSpPr>
            <a:grpSpLocks noChangeAspect="1"/>
          </p:cNvGrpSpPr>
          <p:nvPr/>
        </p:nvGrpSpPr>
        <p:grpSpPr bwMode="auto">
          <a:xfrm rot="19948164">
            <a:off x="8357437" y="105148"/>
            <a:ext cx="506303" cy="772505"/>
            <a:chOff x="4634" y="754"/>
            <a:chExt cx="1164" cy="1332"/>
          </a:xfrm>
        </p:grpSpPr>
        <p:sp>
          <p:nvSpPr>
            <p:cNvPr id="53" name="Freeform 53"/>
            <p:cNvSpPr>
              <a:spLocks/>
            </p:cNvSpPr>
            <p:nvPr/>
          </p:nvSpPr>
          <p:spPr bwMode="auto">
            <a:xfrm>
              <a:off x="4634" y="754"/>
              <a:ext cx="1164" cy="1235"/>
            </a:xfrm>
            <a:custGeom>
              <a:avLst/>
              <a:gdLst>
                <a:gd name="T0" fmla="*/ 215 w 493"/>
                <a:gd name="T1" fmla="*/ 466 h 523"/>
                <a:gd name="T2" fmla="*/ 30 w 493"/>
                <a:gd name="T3" fmla="*/ 330 h 523"/>
                <a:gd name="T4" fmla="*/ 114 w 493"/>
                <a:gd name="T5" fmla="*/ 369 h 523"/>
                <a:gd name="T6" fmla="*/ 58 w 493"/>
                <a:gd name="T7" fmla="*/ 111 h 523"/>
                <a:gd name="T8" fmla="*/ 179 w 493"/>
                <a:gd name="T9" fmla="*/ 237 h 523"/>
                <a:gd name="T10" fmla="*/ 334 w 493"/>
                <a:gd name="T11" fmla="*/ 0 h 523"/>
                <a:gd name="T12" fmla="*/ 322 w 493"/>
                <a:gd name="T13" fmla="*/ 267 h 523"/>
                <a:gd name="T14" fmla="*/ 493 w 493"/>
                <a:gd name="T15" fmla="*/ 187 h 523"/>
                <a:gd name="T16" fmla="*/ 399 w 493"/>
                <a:gd name="T17" fmla="*/ 370 h 523"/>
                <a:gd name="T18" fmla="*/ 466 w 493"/>
                <a:gd name="T19" fmla="*/ 355 h 523"/>
                <a:gd name="T20" fmla="*/ 215 w 493"/>
                <a:gd name="T21" fmla="*/ 466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3" h="523">
                  <a:moveTo>
                    <a:pt x="215" y="466"/>
                  </a:moveTo>
                  <a:cubicBezTo>
                    <a:pt x="215" y="466"/>
                    <a:pt x="56" y="467"/>
                    <a:pt x="30" y="330"/>
                  </a:cubicBezTo>
                  <a:cubicBezTo>
                    <a:pt x="55" y="357"/>
                    <a:pt x="114" y="369"/>
                    <a:pt x="114" y="369"/>
                  </a:cubicBezTo>
                  <a:cubicBezTo>
                    <a:pt x="114" y="369"/>
                    <a:pt x="0" y="235"/>
                    <a:pt x="58" y="111"/>
                  </a:cubicBezTo>
                  <a:cubicBezTo>
                    <a:pt x="87" y="164"/>
                    <a:pt x="179" y="237"/>
                    <a:pt x="179" y="237"/>
                  </a:cubicBezTo>
                  <a:cubicBezTo>
                    <a:pt x="179" y="237"/>
                    <a:pt x="179" y="100"/>
                    <a:pt x="334" y="0"/>
                  </a:cubicBezTo>
                  <a:cubicBezTo>
                    <a:pt x="330" y="72"/>
                    <a:pt x="322" y="267"/>
                    <a:pt x="322" y="267"/>
                  </a:cubicBezTo>
                  <a:cubicBezTo>
                    <a:pt x="493" y="187"/>
                    <a:pt x="493" y="187"/>
                    <a:pt x="493" y="187"/>
                  </a:cubicBezTo>
                  <a:cubicBezTo>
                    <a:pt x="493" y="187"/>
                    <a:pt x="464" y="333"/>
                    <a:pt x="399" y="370"/>
                  </a:cubicBezTo>
                  <a:cubicBezTo>
                    <a:pt x="426" y="380"/>
                    <a:pt x="466" y="355"/>
                    <a:pt x="466" y="355"/>
                  </a:cubicBezTo>
                  <a:cubicBezTo>
                    <a:pt x="466" y="355"/>
                    <a:pt x="407" y="523"/>
                    <a:pt x="215" y="466"/>
                  </a:cubicBezTo>
                  <a:close/>
                </a:path>
              </a:pathLst>
            </a:custGeom>
            <a:solidFill>
              <a:srgbClr val="FFF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54" name="Freeform 54"/>
            <p:cNvSpPr>
              <a:spLocks/>
            </p:cNvSpPr>
            <p:nvPr/>
          </p:nvSpPr>
          <p:spPr bwMode="auto">
            <a:xfrm>
              <a:off x="4733" y="829"/>
              <a:ext cx="987" cy="1002"/>
            </a:xfrm>
            <a:custGeom>
              <a:avLst/>
              <a:gdLst>
                <a:gd name="T0" fmla="*/ 223 w 418"/>
                <a:gd name="T1" fmla="*/ 422 h 424"/>
                <a:gd name="T2" fmla="*/ 385 w 418"/>
                <a:gd name="T3" fmla="*/ 358 h 424"/>
                <a:gd name="T4" fmla="*/ 304 w 418"/>
                <a:gd name="T5" fmla="*/ 360 h 424"/>
                <a:gd name="T6" fmla="*/ 417 w 418"/>
                <a:gd name="T7" fmla="*/ 196 h 424"/>
                <a:gd name="T8" fmla="*/ 255 w 418"/>
                <a:gd name="T9" fmla="*/ 268 h 424"/>
                <a:gd name="T10" fmla="*/ 272 w 418"/>
                <a:gd name="T11" fmla="*/ 0 h 424"/>
                <a:gd name="T12" fmla="*/ 150 w 418"/>
                <a:gd name="T13" fmla="*/ 242 h 424"/>
                <a:gd name="T14" fmla="*/ 25 w 418"/>
                <a:gd name="T15" fmla="*/ 126 h 424"/>
                <a:gd name="T16" fmla="*/ 130 w 418"/>
                <a:gd name="T17" fmla="*/ 365 h 424"/>
                <a:gd name="T18" fmla="*/ 30 w 418"/>
                <a:gd name="T19" fmla="*/ 339 h 424"/>
                <a:gd name="T20" fmla="*/ 217 w 418"/>
                <a:gd name="T21" fmla="*/ 424 h 424"/>
                <a:gd name="T22" fmla="*/ 223 w 418"/>
                <a:gd name="T23" fmla="*/ 422 h 424"/>
                <a:gd name="T24" fmla="*/ 223 w 418"/>
                <a:gd name="T25" fmla="*/ 422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8" h="424">
                  <a:moveTo>
                    <a:pt x="223" y="422"/>
                  </a:moveTo>
                  <a:cubicBezTo>
                    <a:pt x="223" y="422"/>
                    <a:pt x="374" y="422"/>
                    <a:pt x="385" y="358"/>
                  </a:cubicBezTo>
                  <a:cubicBezTo>
                    <a:pt x="347" y="378"/>
                    <a:pt x="304" y="360"/>
                    <a:pt x="304" y="360"/>
                  </a:cubicBezTo>
                  <a:cubicBezTo>
                    <a:pt x="304" y="360"/>
                    <a:pt x="418" y="274"/>
                    <a:pt x="417" y="196"/>
                  </a:cubicBezTo>
                  <a:cubicBezTo>
                    <a:pt x="366" y="228"/>
                    <a:pt x="255" y="268"/>
                    <a:pt x="255" y="268"/>
                  </a:cubicBezTo>
                  <a:cubicBezTo>
                    <a:pt x="255" y="268"/>
                    <a:pt x="254" y="98"/>
                    <a:pt x="272" y="0"/>
                  </a:cubicBezTo>
                  <a:cubicBezTo>
                    <a:pt x="208" y="50"/>
                    <a:pt x="161" y="169"/>
                    <a:pt x="150" y="242"/>
                  </a:cubicBezTo>
                  <a:cubicBezTo>
                    <a:pt x="113" y="233"/>
                    <a:pt x="45" y="163"/>
                    <a:pt x="25" y="126"/>
                  </a:cubicBezTo>
                  <a:cubicBezTo>
                    <a:pt x="0" y="243"/>
                    <a:pt x="117" y="355"/>
                    <a:pt x="130" y="365"/>
                  </a:cubicBezTo>
                  <a:cubicBezTo>
                    <a:pt x="95" y="373"/>
                    <a:pt x="61" y="358"/>
                    <a:pt x="30" y="339"/>
                  </a:cubicBezTo>
                  <a:cubicBezTo>
                    <a:pt x="53" y="396"/>
                    <a:pt x="148" y="422"/>
                    <a:pt x="217" y="424"/>
                  </a:cubicBezTo>
                  <a:cubicBezTo>
                    <a:pt x="223" y="422"/>
                    <a:pt x="223" y="422"/>
                    <a:pt x="223" y="422"/>
                  </a:cubicBezTo>
                  <a:cubicBezTo>
                    <a:pt x="223" y="422"/>
                    <a:pt x="223" y="422"/>
                    <a:pt x="223" y="422"/>
                  </a:cubicBezTo>
                  <a:close/>
                </a:path>
              </a:pathLst>
            </a:custGeom>
            <a:solidFill>
              <a:srgbClr val="DD72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55" name="Freeform 55"/>
            <p:cNvSpPr>
              <a:spLocks/>
            </p:cNvSpPr>
            <p:nvPr/>
          </p:nvSpPr>
          <p:spPr bwMode="auto">
            <a:xfrm>
              <a:off x="5118" y="1094"/>
              <a:ext cx="163" cy="696"/>
            </a:xfrm>
            <a:custGeom>
              <a:avLst/>
              <a:gdLst>
                <a:gd name="T0" fmla="*/ 53 w 69"/>
                <a:gd name="T1" fmla="*/ 295 h 295"/>
                <a:gd name="T2" fmla="*/ 69 w 69"/>
                <a:gd name="T3" fmla="*/ 0 h 295"/>
                <a:gd name="T4" fmla="*/ 53 w 69"/>
                <a:gd name="T5" fmla="*/ 29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9" h="295">
                  <a:moveTo>
                    <a:pt x="53" y="295"/>
                  </a:moveTo>
                  <a:cubicBezTo>
                    <a:pt x="53" y="295"/>
                    <a:pt x="12" y="195"/>
                    <a:pt x="69" y="0"/>
                  </a:cubicBezTo>
                  <a:cubicBezTo>
                    <a:pt x="52" y="26"/>
                    <a:pt x="0" y="217"/>
                    <a:pt x="53" y="295"/>
                  </a:cubicBezTo>
                  <a:close/>
                </a:path>
              </a:pathLst>
            </a:custGeom>
            <a:solidFill>
              <a:srgbClr val="6E4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56" name="Freeform 56"/>
            <p:cNvSpPr>
              <a:spLocks/>
            </p:cNvSpPr>
            <p:nvPr/>
          </p:nvSpPr>
          <p:spPr bwMode="auto">
            <a:xfrm>
              <a:off x="4858" y="1299"/>
              <a:ext cx="317" cy="338"/>
            </a:xfrm>
            <a:custGeom>
              <a:avLst/>
              <a:gdLst>
                <a:gd name="T0" fmla="*/ 134 w 134"/>
                <a:gd name="T1" fmla="*/ 143 h 143"/>
                <a:gd name="T2" fmla="*/ 0 w 134"/>
                <a:gd name="T3" fmla="*/ 0 h 143"/>
                <a:gd name="T4" fmla="*/ 134 w 134"/>
                <a:gd name="T5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4" h="143">
                  <a:moveTo>
                    <a:pt x="134" y="143"/>
                  </a:moveTo>
                  <a:cubicBezTo>
                    <a:pt x="134" y="143"/>
                    <a:pt x="68" y="117"/>
                    <a:pt x="0" y="0"/>
                  </a:cubicBezTo>
                  <a:cubicBezTo>
                    <a:pt x="5" y="20"/>
                    <a:pt x="72" y="133"/>
                    <a:pt x="134" y="143"/>
                  </a:cubicBezTo>
                  <a:close/>
                </a:path>
              </a:pathLst>
            </a:custGeom>
            <a:solidFill>
              <a:srgbClr val="6E4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57" name="Freeform 57"/>
            <p:cNvSpPr>
              <a:spLocks/>
            </p:cNvSpPr>
            <p:nvPr/>
          </p:nvSpPr>
          <p:spPr bwMode="auto">
            <a:xfrm>
              <a:off x="4912" y="1710"/>
              <a:ext cx="277" cy="95"/>
            </a:xfrm>
            <a:custGeom>
              <a:avLst/>
              <a:gdLst>
                <a:gd name="T0" fmla="*/ 117 w 117"/>
                <a:gd name="T1" fmla="*/ 22 h 40"/>
                <a:gd name="T2" fmla="*/ 0 w 117"/>
                <a:gd name="T3" fmla="*/ 0 h 40"/>
                <a:gd name="T4" fmla="*/ 117 w 117"/>
                <a:gd name="T5" fmla="*/ 2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7" h="40">
                  <a:moveTo>
                    <a:pt x="117" y="22"/>
                  </a:moveTo>
                  <a:cubicBezTo>
                    <a:pt x="117" y="22"/>
                    <a:pt x="75" y="34"/>
                    <a:pt x="0" y="0"/>
                  </a:cubicBezTo>
                  <a:cubicBezTo>
                    <a:pt x="9" y="8"/>
                    <a:pt x="82" y="40"/>
                    <a:pt x="117" y="22"/>
                  </a:cubicBezTo>
                  <a:close/>
                </a:path>
              </a:pathLst>
            </a:custGeom>
            <a:solidFill>
              <a:srgbClr val="6E4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58" name="Freeform 58"/>
            <p:cNvSpPr>
              <a:spLocks/>
            </p:cNvSpPr>
            <p:nvPr/>
          </p:nvSpPr>
          <p:spPr bwMode="auto">
            <a:xfrm>
              <a:off x="5257" y="1401"/>
              <a:ext cx="387" cy="260"/>
            </a:xfrm>
            <a:custGeom>
              <a:avLst/>
              <a:gdLst>
                <a:gd name="T0" fmla="*/ 0 w 164"/>
                <a:gd name="T1" fmla="*/ 105 h 110"/>
                <a:gd name="T2" fmla="*/ 164 w 164"/>
                <a:gd name="T3" fmla="*/ 0 h 110"/>
                <a:gd name="T4" fmla="*/ 0 w 164"/>
                <a:gd name="T5" fmla="*/ 10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4" h="110">
                  <a:moveTo>
                    <a:pt x="0" y="105"/>
                  </a:moveTo>
                  <a:cubicBezTo>
                    <a:pt x="0" y="105"/>
                    <a:pt x="70" y="96"/>
                    <a:pt x="164" y="0"/>
                  </a:cubicBezTo>
                  <a:cubicBezTo>
                    <a:pt x="155" y="18"/>
                    <a:pt x="62" y="110"/>
                    <a:pt x="0" y="105"/>
                  </a:cubicBezTo>
                  <a:close/>
                </a:path>
              </a:pathLst>
            </a:custGeom>
            <a:solidFill>
              <a:srgbClr val="6E4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59" name="Freeform 59"/>
            <p:cNvSpPr>
              <a:spLocks/>
            </p:cNvSpPr>
            <p:nvPr/>
          </p:nvSpPr>
          <p:spPr bwMode="auto">
            <a:xfrm>
              <a:off x="5238" y="1701"/>
              <a:ext cx="373" cy="118"/>
            </a:xfrm>
            <a:custGeom>
              <a:avLst/>
              <a:gdLst>
                <a:gd name="T0" fmla="*/ 0 w 158"/>
                <a:gd name="T1" fmla="*/ 26 h 50"/>
                <a:gd name="T2" fmla="*/ 158 w 158"/>
                <a:gd name="T3" fmla="*/ 0 h 50"/>
                <a:gd name="T4" fmla="*/ 0 w 158"/>
                <a:gd name="T5" fmla="*/ 2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8" h="50">
                  <a:moveTo>
                    <a:pt x="0" y="26"/>
                  </a:moveTo>
                  <a:cubicBezTo>
                    <a:pt x="0" y="26"/>
                    <a:pt x="55" y="43"/>
                    <a:pt x="158" y="0"/>
                  </a:cubicBezTo>
                  <a:cubicBezTo>
                    <a:pt x="144" y="11"/>
                    <a:pt x="45" y="50"/>
                    <a:pt x="0" y="26"/>
                  </a:cubicBezTo>
                  <a:close/>
                </a:path>
              </a:pathLst>
            </a:custGeom>
            <a:solidFill>
              <a:srgbClr val="6E4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0" name="Freeform 60"/>
            <p:cNvSpPr>
              <a:spLocks/>
            </p:cNvSpPr>
            <p:nvPr/>
          </p:nvSpPr>
          <p:spPr bwMode="auto">
            <a:xfrm>
              <a:off x="5042" y="1847"/>
              <a:ext cx="187" cy="239"/>
            </a:xfrm>
            <a:custGeom>
              <a:avLst/>
              <a:gdLst>
                <a:gd name="T0" fmla="*/ 59 w 79"/>
                <a:gd name="T1" fmla="*/ 6 h 101"/>
                <a:gd name="T2" fmla="*/ 11 w 79"/>
                <a:gd name="T3" fmla="*/ 101 h 101"/>
                <a:gd name="T4" fmla="*/ 0 w 79"/>
                <a:gd name="T5" fmla="*/ 92 h 101"/>
                <a:gd name="T6" fmla="*/ 49 w 79"/>
                <a:gd name="T7" fmla="*/ 58 h 101"/>
                <a:gd name="T8" fmla="*/ 52 w 79"/>
                <a:gd name="T9" fmla="*/ 0 h 101"/>
                <a:gd name="T10" fmla="*/ 59 w 79"/>
                <a:gd name="T11" fmla="*/ 6 h 101"/>
                <a:gd name="T12" fmla="*/ 59 w 79"/>
                <a:gd name="T13" fmla="*/ 6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101">
                  <a:moveTo>
                    <a:pt x="59" y="6"/>
                  </a:moveTo>
                  <a:cubicBezTo>
                    <a:pt x="59" y="6"/>
                    <a:pt x="79" y="71"/>
                    <a:pt x="11" y="101"/>
                  </a:cubicBezTo>
                  <a:cubicBezTo>
                    <a:pt x="8" y="101"/>
                    <a:pt x="0" y="92"/>
                    <a:pt x="0" y="92"/>
                  </a:cubicBezTo>
                  <a:cubicBezTo>
                    <a:pt x="0" y="92"/>
                    <a:pt x="34" y="82"/>
                    <a:pt x="49" y="58"/>
                  </a:cubicBezTo>
                  <a:cubicBezTo>
                    <a:pt x="63" y="33"/>
                    <a:pt x="52" y="0"/>
                    <a:pt x="52" y="0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6"/>
                  </a:cubicBezTo>
                  <a:close/>
                </a:path>
              </a:pathLst>
            </a:custGeom>
            <a:solidFill>
              <a:srgbClr val="925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61" name="Group 64"/>
          <p:cNvGrpSpPr>
            <a:grpSpLocks noChangeAspect="1"/>
          </p:cNvGrpSpPr>
          <p:nvPr/>
        </p:nvGrpSpPr>
        <p:grpSpPr bwMode="auto">
          <a:xfrm flipH="1">
            <a:off x="8086999" y="2958795"/>
            <a:ext cx="771182" cy="1140705"/>
            <a:chOff x="2052" y="995"/>
            <a:chExt cx="768" cy="852"/>
          </a:xfrm>
        </p:grpSpPr>
        <p:sp>
          <p:nvSpPr>
            <p:cNvPr id="62" name="Freeform 65"/>
            <p:cNvSpPr>
              <a:spLocks/>
            </p:cNvSpPr>
            <p:nvPr/>
          </p:nvSpPr>
          <p:spPr bwMode="auto">
            <a:xfrm>
              <a:off x="2430" y="1616"/>
              <a:ext cx="151" cy="231"/>
            </a:xfrm>
            <a:custGeom>
              <a:avLst/>
              <a:gdLst>
                <a:gd name="T0" fmla="*/ 33 w 64"/>
                <a:gd name="T1" fmla="*/ 4 h 98"/>
                <a:gd name="T2" fmla="*/ 12 w 64"/>
                <a:gd name="T3" fmla="*/ 97 h 98"/>
                <a:gd name="T4" fmla="*/ 0 w 64"/>
                <a:gd name="T5" fmla="*/ 92 h 98"/>
                <a:gd name="T6" fmla="*/ 35 w 64"/>
                <a:gd name="T7" fmla="*/ 51 h 98"/>
                <a:gd name="T8" fmla="*/ 24 w 64"/>
                <a:gd name="T9" fmla="*/ 0 h 98"/>
                <a:gd name="T10" fmla="*/ 33 w 64"/>
                <a:gd name="T11" fmla="*/ 4 h 98"/>
                <a:gd name="T12" fmla="*/ 33 w 64"/>
                <a:gd name="T13" fmla="*/ 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98">
                  <a:moveTo>
                    <a:pt x="33" y="4"/>
                  </a:moveTo>
                  <a:cubicBezTo>
                    <a:pt x="33" y="4"/>
                    <a:pt x="64" y="56"/>
                    <a:pt x="12" y="97"/>
                  </a:cubicBezTo>
                  <a:cubicBezTo>
                    <a:pt x="9" y="98"/>
                    <a:pt x="0" y="92"/>
                    <a:pt x="0" y="92"/>
                  </a:cubicBezTo>
                  <a:cubicBezTo>
                    <a:pt x="0" y="92"/>
                    <a:pt x="28" y="76"/>
                    <a:pt x="35" y="51"/>
                  </a:cubicBezTo>
                  <a:cubicBezTo>
                    <a:pt x="42" y="28"/>
                    <a:pt x="24" y="0"/>
                    <a:pt x="24" y="0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lose/>
                </a:path>
              </a:pathLst>
            </a:custGeom>
            <a:solidFill>
              <a:srgbClr val="925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3" name="Freeform 66"/>
            <p:cNvSpPr>
              <a:spLocks/>
            </p:cNvSpPr>
            <p:nvPr/>
          </p:nvSpPr>
          <p:spPr bwMode="auto">
            <a:xfrm>
              <a:off x="2052" y="995"/>
              <a:ext cx="768" cy="729"/>
            </a:xfrm>
            <a:custGeom>
              <a:avLst/>
              <a:gdLst>
                <a:gd name="T0" fmla="*/ 162 w 325"/>
                <a:gd name="T1" fmla="*/ 301 h 309"/>
                <a:gd name="T2" fmla="*/ 291 w 325"/>
                <a:gd name="T3" fmla="*/ 223 h 309"/>
                <a:gd name="T4" fmla="*/ 304 w 325"/>
                <a:gd name="T5" fmla="*/ 152 h 309"/>
                <a:gd name="T6" fmla="*/ 249 w 325"/>
                <a:gd name="T7" fmla="*/ 207 h 309"/>
                <a:gd name="T8" fmla="*/ 268 w 325"/>
                <a:gd name="T9" fmla="*/ 58 h 309"/>
                <a:gd name="T10" fmla="*/ 243 w 325"/>
                <a:gd name="T11" fmla="*/ 27 h 309"/>
                <a:gd name="T12" fmla="*/ 197 w 325"/>
                <a:gd name="T13" fmla="*/ 120 h 309"/>
                <a:gd name="T14" fmla="*/ 108 w 325"/>
                <a:gd name="T15" fmla="*/ 30 h 309"/>
                <a:gd name="T16" fmla="*/ 42 w 325"/>
                <a:gd name="T17" fmla="*/ 0 h 309"/>
                <a:gd name="T18" fmla="*/ 116 w 325"/>
                <a:gd name="T19" fmla="*/ 173 h 309"/>
                <a:gd name="T20" fmla="*/ 0 w 325"/>
                <a:gd name="T21" fmla="*/ 162 h 309"/>
                <a:gd name="T22" fmla="*/ 87 w 325"/>
                <a:gd name="T23" fmla="*/ 257 h 309"/>
                <a:gd name="T24" fmla="*/ 46 w 325"/>
                <a:gd name="T25" fmla="*/ 261 h 309"/>
                <a:gd name="T26" fmla="*/ 94 w 325"/>
                <a:gd name="T27" fmla="*/ 300 h 309"/>
                <a:gd name="T28" fmla="*/ 157 w 325"/>
                <a:gd name="T29" fmla="*/ 303 h 309"/>
                <a:gd name="T30" fmla="*/ 162 w 325"/>
                <a:gd name="T31" fmla="*/ 301 h 309"/>
                <a:gd name="T32" fmla="*/ 162 w 325"/>
                <a:gd name="T33" fmla="*/ 301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5" h="309">
                  <a:moveTo>
                    <a:pt x="162" y="301"/>
                  </a:moveTo>
                  <a:cubicBezTo>
                    <a:pt x="162" y="301"/>
                    <a:pt x="258" y="275"/>
                    <a:pt x="291" y="223"/>
                  </a:cubicBezTo>
                  <a:cubicBezTo>
                    <a:pt x="325" y="171"/>
                    <a:pt x="304" y="152"/>
                    <a:pt x="304" y="152"/>
                  </a:cubicBezTo>
                  <a:cubicBezTo>
                    <a:pt x="249" y="207"/>
                    <a:pt x="249" y="207"/>
                    <a:pt x="249" y="207"/>
                  </a:cubicBezTo>
                  <a:cubicBezTo>
                    <a:pt x="249" y="207"/>
                    <a:pt x="297" y="110"/>
                    <a:pt x="268" y="58"/>
                  </a:cubicBezTo>
                  <a:cubicBezTo>
                    <a:pt x="252" y="30"/>
                    <a:pt x="243" y="27"/>
                    <a:pt x="243" y="27"/>
                  </a:cubicBezTo>
                  <a:cubicBezTo>
                    <a:pt x="243" y="27"/>
                    <a:pt x="216" y="93"/>
                    <a:pt x="197" y="120"/>
                  </a:cubicBezTo>
                  <a:cubicBezTo>
                    <a:pt x="192" y="106"/>
                    <a:pt x="148" y="51"/>
                    <a:pt x="108" y="30"/>
                  </a:cubicBezTo>
                  <a:cubicBezTo>
                    <a:pt x="66" y="8"/>
                    <a:pt x="42" y="0"/>
                    <a:pt x="42" y="0"/>
                  </a:cubicBezTo>
                  <a:cubicBezTo>
                    <a:pt x="116" y="173"/>
                    <a:pt x="116" y="173"/>
                    <a:pt x="116" y="173"/>
                  </a:cubicBezTo>
                  <a:cubicBezTo>
                    <a:pt x="0" y="162"/>
                    <a:pt x="0" y="162"/>
                    <a:pt x="0" y="162"/>
                  </a:cubicBezTo>
                  <a:cubicBezTo>
                    <a:pt x="0" y="162"/>
                    <a:pt x="5" y="237"/>
                    <a:pt x="87" y="257"/>
                  </a:cubicBezTo>
                  <a:cubicBezTo>
                    <a:pt x="71" y="262"/>
                    <a:pt x="46" y="261"/>
                    <a:pt x="46" y="261"/>
                  </a:cubicBezTo>
                  <a:cubicBezTo>
                    <a:pt x="46" y="261"/>
                    <a:pt x="64" y="290"/>
                    <a:pt x="94" y="300"/>
                  </a:cubicBezTo>
                  <a:cubicBezTo>
                    <a:pt x="122" y="309"/>
                    <a:pt x="157" y="303"/>
                    <a:pt x="157" y="303"/>
                  </a:cubicBezTo>
                  <a:cubicBezTo>
                    <a:pt x="162" y="301"/>
                    <a:pt x="162" y="301"/>
                    <a:pt x="162" y="301"/>
                  </a:cubicBezTo>
                  <a:cubicBezTo>
                    <a:pt x="162" y="301"/>
                    <a:pt x="162" y="301"/>
                    <a:pt x="162" y="301"/>
                  </a:cubicBezTo>
                  <a:close/>
                </a:path>
              </a:pathLst>
            </a:custGeom>
            <a:solidFill>
              <a:srgbClr val="FFF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4" name="Freeform 67"/>
            <p:cNvSpPr>
              <a:spLocks/>
            </p:cNvSpPr>
            <p:nvPr/>
          </p:nvSpPr>
          <p:spPr bwMode="auto">
            <a:xfrm>
              <a:off x="2090" y="1054"/>
              <a:ext cx="650" cy="677"/>
            </a:xfrm>
            <a:custGeom>
              <a:avLst/>
              <a:gdLst>
                <a:gd name="T0" fmla="*/ 172 w 275"/>
                <a:gd name="T1" fmla="*/ 254 h 287"/>
                <a:gd name="T2" fmla="*/ 55 w 275"/>
                <a:gd name="T3" fmla="*/ 249 h 287"/>
                <a:gd name="T4" fmla="*/ 108 w 275"/>
                <a:gd name="T5" fmla="*/ 232 h 287"/>
                <a:gd name="T6" fmla="*/ 0 w 275"/>
                <a:gd name="T7" fmla="*/ 156 h 287"/>
                <a:gd name="T8" fmla="*/ 117 w 275"/>
                <a:gd name="T9" fmla="*/ 164 h 287"/>
                <a:gd name="T10" fmla="*/ 49 w 275"/>
                <a:gd name="T11" fmla="*/ 0 h 287"/>
                <a:gd name="T12" fmla="*/ 178 w 275"/>
                <a:gd name="T13" fmla="*/ 125 h 287"/>
                <a:gd name="T14" fmla="*/ 232 w 275"/>
                <a:gd name="T15" fmla="*/ 25 h 287"/>
                <a:gd name="T16" fmla="*/ 218 w 275"/>
                <a:gd name="T17" fmla="*/ 197 h 287"/>
                <a:gd name="T18" fmla="*/ 275 w 275"/>
                <a:gd name="T19" fmla="*/ 160 h 287"/>
                <a:gd name="T20" fmla="*/ 176 w 275"/>
                <a:gd name="T21" fmla="*/ 254 h 287"/>
                <a:gd name="T22" fmla="*/ 172 w 275"/>
                <a:gd name="T23" fmla="*/ 254 h 287"/>
                <a:gd name="T24" fmla="*/ 172 w 275"/>
                <a:gd name="T25" fmla="*/ 254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5" h="287">
                  <a:moveTo>
                    <a:pt x="172" y="254"/>
                  </a:moveTo>
                  <a:cubicBezTo>
                    <a:pt x="172" y="254"/>
                    <a:pt x="77" y="287"/>
                    <a:pt x="55" y="249"/>
                  </a:cubicBezTo>
                  <a:cubicBezTo>
                    <a:pt x="84" y="254"/>
                    <a:pt x="108" y="232"/>
                    <a:pt x="108" y="232"/>
                  </a:cubicBezTo>
                  <a:cubicBezTo>
                    <a:pt x="108" y="232"/>
                    <a:pt x="17" y="204"/>
                    <a:pt x="0" y="156"/>
                  </a:cubicBezTo>
                  <a:cubicBezTo>
                    <a:pt x="39" y="163"/>
                    <a:pt x="117" y="164"/>
                    <a:pt x="117" y="164"/>
                  </a:cubicBezTo>
                  <a:cubicBezTo>
                    <a:pt x="117" y="164"/>
                    <a:pt x="81" y="58"/>
                    <a:pt x="49" y="0"/>
                  </a:cubicBezTo>
                  <a:cubicBezTo>
                    <a:pt x="99" y="17"/>
                    <a:pt x="156" y="81"/>
                    <a:pt x="178" y="125"/>
                  </a:cubicBezTo>
                  <a:cubicBezTo>
                    <a:pt x="200" y="111"/>
                    <a:pt x="227" y="52"/>
                    <a:pt x="232" y="25"/>
                  </a:cubicBezTo>
                  <a:cubicBezTo>
                    <a:pt x="273" y="93"/>
                    <a:pt x="224" y="189"/>
                    <a:pt x="218" y="197"/>
                  </a:cubicBezTo>
                  <a:cubicBezTo>
                    <a:pt x="242" y="195"/>
                    <a:pt x="259" y="178"/>
                    <a:pt x="275" y="160"/>
                  </a:cubicBezTo>
                  <a:cubicBezTo>
                    <a:pt x="273" y="200"/>
                    <a:pt x="219" y="237"/>
                    <a:pt x="176" y="254"/>
                  </a:cubicBezTo>
                  <a:cubicBezTo>
                    <a:pt x="172" y="254"/>
                    <a:pt x="172" y="254"/>
                    <a:pt x="172" y="254"/>
                  </a:cubicBezTo>
                  <a:cubicBezTo>
                    <a:pt x="172" y="254"/>
                    <a:pt x="172" y="254"/>
                    <a:pt x="172" y="254"/>
                  </a:cubicBezTo>
                  <a:close/>
                </a:path>
              </a:pathLst>
            </a:custGeom>
            <a:solidFill>
              <a:srgbClr val="AFA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5" name="Freeform 68"/>
            <p:cNvSpPr>
              <a:spLocks/>
            </p:cNvSpPr>
            <p:nvPr/>
          </p:nvSpPr>
          <p:spPr bwMode="auto">
            <a:xfrm>
              <a:off x="2322" y="1198"/>
              <a:ext cx="212" cy="429"/>
            </a:xfrm>
            <a:custGeom>
              <a:avLst/>
              <a:gdLst>
                <a:gd name="T0" fmla="*/ 75 w 90"/>
                <a:gd name="T1" fmla="*/ 182 h 182"/>
                <a:gd name="T2" fmla="*/ 0 w 90"/>
                <a:gd name="T3" fmla="*/ 0 h 182"/>
                <a:gd name="T4" fmla="*/ 75 w 90"/>
                <a:gd name="T5" fmla="*/ 18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182">
                  <a:moveTo>
                    <a:pt x="75" y="182"/>
                  </a:moveTo>
                  <a:cubicBezTo>
                    <a:pt x="75" y="182"/>
                    <a:pt x="79" y="111"/>
                    <a:pt x="0" y="0"/>
                  </a:cubicBezTo>
                  <a:cubicBezTo>
                    <a:pt x="16" y="12"/>
                    <a:pt x="90" y="121"/>
                    <a:pt x="75" y="182"/>
                  </a:cubicBezTo>
                  <a:close/>
                </a:path>
              </a:pathLst>
            </a:custGeom>
            <a:solidFill>
              <a:srgbClr val="708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6" name="Freeform 69"/>
            <p:cNvSpPr>
              <a:spLocks/>
            </p:cNvSpPr>
            <p:nvPr/>
          </p:nvSpPr>
          <p:spPr bwMode="auto">
            <a:xfrm>
              <a:off x="2508" y="1235"/>
              <a:ext cx="128" cy="281"/>
            </a:xfrm>
            <a:custGeom>
              <a:avLst/>
              <a:gdLst>
                <a:gd name="T0" fmla="*/ 0 w 54"/>
                <a:gd name="T1" fmla="*/ 119 h 119"/>
                <a:gd name="T2" fmla="*/ 52 w 54"/>
                <a:gd name="T3" fmla="*/ 0 h 119"/>
                <a:gd name="T4" fmla="*/ 0 w 54"/>
                <a:gd name="T5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119">
                  <a:moveTo>
                    <a:pt x="0" y="119"/>
                  </a:moveTo>
                  <a:cubicBezTo>
                    <a:pt x="0" y="119"/>
                    <a:pt x="36" y="88"/>
                    <a:pt x="52" y="0"/>
                  </a:cubicBezTo>
                  <a:cubicBezTo>
                    <a:pt x="54" y="14"/>
                    <a:pt x="36" y="99"/>
                    <a:pt x="0" y="119"/>
                  </a:cubicBezTo>
                  <a:close/>
                </a:path>
              </a:pathLst>
            </a:custGeom>
            <a:solidFill>
              <a:srgbClr val="708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7" name="Freeform 70"/>
            <p:cNvSpPr>
              <a:spLocks/>
            </p:cNvSpPr>
            <p:nvPr/>
          </p:nvSpPr>
          <p:spPr bwMode="auto">
            <a:xfrm>
              <a:off x="2539" y="1500"/>
              <a:ext cx="163" cy="101"/>
            </a:xfrm>
            <a:custGeom>
              <a:avLst/>
              <a:gdLst>
                <a:gd name="T0" fmla="*/ 0 w 69"/>
                <a:gd name="T1" fmla="*/ 40 h 43"/>
                <a:gd name="T2" fmla="*/ 69 w 69"/>
                <a:gd name="T3" fmla="*/ 0 h 43"/>
                <a:gd name="T4" fmla="*/ 0 w 69"/>
                <a:gd name="T5" fmla="*/ 4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9" h="43">
                  <a:moveTo>
                    <a:pt x="0" y="40"/>
                  </a:moveTo>
                  <a:cubicBezTo>
                    <a:pt x="0" y="40"/>
                    <a:pt x="29" y="38"/>
                    <a:pt x="69" y="0"/>
                  </a:cubicBezTo>
                  <a:cubicBezTo>
                    <a:pt x="65" y="7"/>
                    <a:pt x="25" y="43"/>
                    <a:pt x="0" y="40"/>
                  </a:cubicBezTo>
                  <a:close/>
                </a:path>
              </a:pathLst>
            </a:custGeom>
            <a:solidFill>
              <a:srgbClr val="708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8" name="Freeform 71"/>
            <p:cNvSpPr>
              <a:spLocks/>
            </p:cNvSpPr>
            <p:nvPr/>
          </p:nvSpPr>
          <p:spPr bwMode="auto">
            <a:xfrm>
              <a:off x="2303" y="1604"/>
              <a:ext cx="177" cy="59"/>
            </a:xfrm>
            <a:custGeom>
              <a:avLst/>
              <a:gdLst>
                <a:gd name="T0" fmla="*/ 75 w 75"/>
                <a:gd name="T1" fmla="*/ 0 h 25"/>
                <a:gd name="T2" fmla="*/ 0 w 75"/>
                <a:gd name="T3" fmla="*/ 23 h 25"/>
                <a:gd name="T4" fmla="*/ 75 w 75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5" h="25">
                  <a:moveTo>
                    <a:pt x="75" y="0"/>
                  </a:moveTo>
                  <a:cubicBezTo>
                    <a:pt x="75" y="0"/>
                    <a:pt x="54" y="20"/>
                    <a:pt x="0" y="23"/>
                  </a:cubicBezTo>
                  <a:cubicBezTo>
                    <a:pt x="7" y="25"/>
                    <a:pt x="60" y="21"/>
                    <a:pt x="75" y="0"/>
                  </a:cubicBezTo>
                  <a:close/>
                </a:path>
              </a:pathLst>
            </a:custGeom>
            <a:solidFill>
              <a:srgbClr val="708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9" name="Freeform 72"/>
            <p:cNvSpPr>
              <a:spLocks/>
            </p:cNvSpPr>
            <p:nvPr/>
          </p:nvSpPr>
          <p:spPr bwMode="auto">
            <a:xfrm>
              <a:off x="2161" y="1472"/>
              <a:ext cx="300" cy="111"/>
            </a:xfrm>
            <a:custGeom>
              <a:avLst/>
              <a:gdLst>
                <a:gd name="T0" fmla="*/ 127 w 127"/>
                <a:gd name="T1" fmla="*/ 30 h 47"/>
                <a:gd name="T2" fmla="*/ 0 w 127"/>
                <a:gd name="T3" fmla="*/ 0 h 47"/>
                <a:gd name="T4" fmla="*/ 127 w 127"/>
                <a:gd name="T5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47">
                  <a:moveTo>
                    <a:pt x="127" y="30"/>
                  </a:moveTo>
                  <a:cubicBezTo>
                    <a:pt x="127" y="30"/>
                    <a:pt x="80" y="39"/>
                    <a:pt x="0" y="0"/>
                  </a:cubicBezTo>
                  <a:cubicBezTo>
                    <a:pt x="9" y="10"/>
                    <a:pt x="88" y="47"/>
                    <a:pt x="127" y="30"/>
                  </a:cubicBezTo>
                  <a:close/>
                </a:path>
              </a:pathLst>
            </a:custGeom>
            <a:solidFill>
              <a:srgbClr val="708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143001" y="78910"/>
            <a:ext cx="6850298" cy="1233424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6429" y="1485903"/>
            <a:ext cx="6851142" cy="415290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656832" y="6601968"/>
            <a:ext cx="720090" cy="2377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00">
                <a:solidFill>
                  <a:schemeClr val="tx1"/>
                </a:solidFill>
              </a:defRPr>
            </a:lvl1pPr>
          </a:lstStyle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141810" y="6601968"/>
            <a:ext cx="5233845" cy="2377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 cap="none" baseline="0"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517511" y="6601968"/>
            <a:ext cx="480060" cy="2377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00">
                <a:solidFill>
                  <a:schemeClr val="tx1"/>
                </a:solidFill>
              </a:defRPr>
            </a:lvl1pPr>
          </a:lstStyle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56376095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9" r:id="rId1"/>
    <p:sldLayoutId id="2147483710" r:id="rId2"/>
    <p:sldLayoutId id="2147483711" r:id="rId3"/>
    <p:sldLayoutId id="2147483712" r:id="rId4"/>
    <p:sldLayoutId id="2147483713" r:id="rId5"/>
    <p:sldLayoutId id="2147483714" r:id="rId6"/>
    <p:sldLayoutId id="2147483715" r:id="rId7"/>
    <p:sldLayoutId id="2147483716" r:id="rId8"/>
    <p:sldLayoutId id="2147483717" r:id="rId9"/>
    <p:sldLayoutId id="2147483718" r:id="rId10"/>
    <p:sldLayoutId id="2147483719" r:id="rId11"/>
  </p:sldLayoutIdLst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txStyles>
    <p:titleStyle>
      <a:lvl1pPr marL="0" indent="0" algn="l" defTabSz="914400" rtl="0" eaLnBrk="1" latinLnBrk="0" hangingPunct="1">
        <a:lnSpc>
          <a:spcPct val="90000"/>
        </a:lnSpc>
        <a:spcBef>
          <a:spcPct val="0"/>
        </a:spcBef>
        <a:buFont typeface="Arial" pitchFamily="34" charset="0"/>
        <a:buNone/>
        <a:defRPr sz="3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74320" indent="-228600" algn="l" defTabSz="914400" rtl="0" eaLnBrk="1" latinLnBrk="0" hangingPunct="1">
        <a:lnSpc>
          <a:spcPct val="100000"/>
        </a:lnSpc>
        <a:spcBef>
          <a:spcPts val="1800"/>
        </a:spcBef>
        <a:buClr>
          <a:schemeClr val="tx1">
            <a:lumMod val="75000"/>
            <a:lumOff val="25000"/>
          </a:schemeClr>
        </a:buClr>
        <a:buSzPct val="100000"/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594360" indent="-228600" algn="l" defTabSz="914400" rtl="0" eaLnBrk="1" latinLnBrk="0" hangingPunct="1">
        <a:lnSpc>
          <a:spcPct val="100000"/>
        </a:lnSpc>
        <a:spcBef>
          <a:spcPts val="1000"/>
        </a:spcBef>
        <a:buClr>
          <a:schemeClr val="tx1">
            <a:lumMod val="75000"/>
            <a:lumOff val="25000"/>
          </a:schemeClr>
        </a:buClr>
        <a:buSzPct val="100000"/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indent="-228600" algn="l" defTabSz="914400" rtl="0" eaLnBrk="1" latinLnBrk="0" hangingPunct="1">
        <a:lnSpc>
          <a:spcPct val="100000"/>
        </a:lnSpc>
        <a:spcBef>
          <a:spcPts val="800"/>
        </a:spcBef>
        <a:buClr>
          <a:schemeClr val="tx1">
            <a:lumMod val="75000"/>
            <a:lumOff val="25000"/>
          </a:schemeClr>
        </a:buClr>
        <a:buSzPct val="100000"/>
        <a:buFont typeface="Aria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234440" indent="-228600" algn="l" defTabSz="914400" rtl="0" eaLnBrk="1" latinLnBrk="0" hangingPunct="1">
        <a:lnSpc>
          <a:spcPct val="100000"/>
        </a:lnSpc>
        <a:spcBef>
          <a:spcPts val="800"/>
        </a:spcBef>
        <a:buClr>
          <a:schemeClr val="tx1">
            <a:lumMod val="75000"/>
            <a:lumOff val="25000"/>
          </a:schemeClr>
        </a:buClr>
        <a:buSzPct val="100000"/>
        <a:buFont typeface="Arial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554480" indent="-228600" algn="l" defTabSz="914400" rtl="0" eaLnBrk="1" latinLnBrk="0" hangingPunct="1">
        <a:lnSpc>
          <a:spcPct val="100000"/>
        </a:lnSpc>
        <a:spcBef>
          <a:spcPts val="800"/>
        </a:spcBef>
        <a:buClr>
          <a:schemeClr val="tx1">
            <a:lumMod val="75000"/>
            <a:lumOff val="25000"/>
          </a:schemeClr>
        </a:buClr>
        <a:buSzPct val="100000"/>
        <a:buFont typeface="Arial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874520" indent="-228600" algn="l" defTabSz="914400" rtl="0" eaLnBrk="1" latinLnBrk="0" hangingPunct="1">
        <a:lnSpc>
          <a:spcPct val="90000"/>
        </a:lnSpc>
        <a:spcBef>
          <a:spcPts val="800"/>
        </a:spcBef>
        <a:buSzPct val="80000"/>
        <a:buFont typeface="Arial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194560" indent="-228600" algn="l" defTabSz="914400" rtl="0" eaLnBrk="1" latinLnBrk="0" hangingPunct="1">
        <a:lnSpc>
          <a:spcPct val="90000"/>
        </a:lnSpc>
        <a:spcBef>
          <a:spcPts val="800"/>
        </a:spcBef>
        <a:buSzPct val="80000"/>
        <a:buFont typeface="Arial" pitchFamily="34" charset="0"/>
        <a:buChar char="•"/>
        <a:defRPr sz="14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14600" indent="-228600" algn="l" defTabSz="914400" rtl="0" eaLnBrk="1" latinLnBrk="0" hangingPunct="1">
        <a:lnSpc>
          <a:spcPct val="90000"/>
        </a:lnSpc>
        <a:spcBef>
          <a:spcPts val="800"/>
        </a:spcBef>
        <a:buSzPct val="80000"/>
        <a:buFont typeface="Arial" pitchFamily="34" charset="0"/>
        <a:buChar char="•"/>
        <a:defRPr sz="1400" kern="1200" baseline="0">
          <a:solidFill>
            <a:schemeClr val="tx1"/>
          </a:solidFill>
          <a:latin typeface="+mn-lt"/>
          <a:ea typeface="+mn-ea"/>
          <a:cs typeface="+mn-cs"/>
        </a:defRPr>
      </a:lvl8pPr>
      <a:lvl9pPr marL="2834640" indent="-228600" algn="l" defTabSz="914400" rtl="0" eaLnBrk="1" latinLnBrk="0" hangingPunct="1">
        <a:lnSpc>
          <a:spcPct val="90000"/>
        </a:lnSpc>
        <a:spcBef>
          <a:spcPts val="800"/>
        </a:spcBef>
        <a:buSzPct val="80000"/>
        <a:buFont typeface="Arial" pitchFamily="34" charset="0"/>
        <a:buChar char="•"/>
        <a:defRPr sz="14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 xmlns="">
        <p15:guide id="7" pos="3840" userDrawn="1">
          <p15:clr>
            <a:srgbClr val="F26B43"/>
          </p15:clr>
        </p15:guide>
        <p15:guide id="8" orient="horz" pos="2160" userDrawn="1">
          <p15:clr>
            <a:srgbClr val="F26B43"/>
          </p15:clr>
        </p15:guide>
      </p15:sldGuideLst>
    </p:ext>
  </p:extLst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" name="Group 109"/>
          <p:cNvGrpSpPr/>
          <p:nvPr/>
        </p:nvGrpSpPr>
        <p:grpSpPr>
          <a:xfrm>
            <a:off x="-184828" y="-241054"/>
            <a:ext cx="9530795" cy="7411363"/>
            <a:chOff x="-246438" y="-241054"/>
            <a:chExt cx="12707726" cy="7411363"/>
          </a:xfrm>
        </p:grpSpPr>
        <p:sp>
          <p:nvSpPr>
            <p:cNvPr id="7" name="Freeform 5"/>
            <p:cNvSpPr>
              <a:spLocks/>
            </p:cNvSpPr>
            <p:nvPr/>
          </p:nvSpPr>
          <p:spPr bwMode="auto">
            <a:xfrm rot="20746898">
              <a:off x="5292361" y="5722930"/>
              <a:ext cx="1505288" cy="1085971"/>
            </a:xfrm>
            <a:custGeom>
              <a:avLst/>
              <a:gdLst/>
              <a:ahLst/>
              <a:cxnLst/>
              <a:rect l="l" t="t" r="r" b="b"/>
              <a:pathLst>
                <a:path w="1401136" h="1010832">
                  <a:moveTo>
                    <a:pt x="200775" y="821351"/>
                  </a:moveTo>
                  <a:cubicBezTo>
                    <a:pt x="187342" y="834480"/>
                    <a:pt x="173909" y="844327"/>
                    <a:pt x="158796" y="855814"/>
                  </a:cubicBezTo>
                  <a:lnTo>
                    <a:pt x="170551" y="867302"/>
                  </a:lnTo>
                  <a:cubicBezTo>
                    <a:pt x="183984" y="857455"/>
                    <a:pt x="197418" y="847609"/>
                    <a:pt x="212529" y="832838"/>
                  </a:cubicBezTo>
                  <a:close/>
                  <a:moveTo>
                    <a:pt x="572069" y="847807"/>
                  </a:moveTo>
                  <a:lnTo>
                    <a:pt x="551181" y="847807"/>
                  </a:lnTo>
                  <a:lnTo>
                    <a:pt x="545612" y="900720"/>
                  </a:lnTo>
                  <a:lnTo>
                    <a:pt x="560929" y="903505"/>
                  </a:lnTo>
                  <a:close/>
                  <a:moveTo>
                    <a:pt x="319908" y="734671"/>
                  </a:moveTo>
                  <a:cubicBezTo>
                    <a:pt x="313326" y="737977"/>
                    <a:pt x="310034" y="741284"/>
                    <a:pt x="306743" y="744592"/>
                  </a:cubicBezTo>
                  <a:cubicBezTo>
                    <a:pt x="306734" y="744588"/>
                    <a:pt x="306097" y="744360"/>
                    <a:pt x="260665" y="728056"/>
                  </a:cubicBezTo>
                  <a:cubicBezTo>
                    <a:pt x="260663" y="728064"/>
                    <a:pt x="260596" y="728469"/>
                    <a:pt x="257374" y="747899"/>
                  </a:cubicBezTo>
                  <a:cubicBezTo>
                    <a:pt x="257382" y="747901"/>
                    <a:pt x="257847" y="748057"/>
                    <a:pt x="286995" y="757820"/>
                  </a:cubicBezTo>
                  <a:cubicBezTo>
                    <a:pt x="283704" y="761127"/>
                    <a:pt x="280413" y="764434"/>
                    <a:pt x="275476" y="769395"/>
                  </a:cubicBezTo>
                  <a:lnTo>
                    <a:pt x="286996" y="780969"/>
                  </a:lnTo>
                  <a:cubicBezTo>
                    <a:pt x="300161" y="771048"/>
                    <a:pt x="313325" y="761126"/>
                    <a:pt x="328548" y="749139"/>
                  </a:cubicBezTo>
                  <a:close/>
                  <a:moveTo>
                    <a:pt x="123699" y="682106"/>
                  </a:moveTo>
                  <a:lnTo>
                    <a:pt x="118129" y="698815"/>
                  </a:lnTo>
                  <a:lnTo>
                    <a:pt x="171042" y="718309"/>
                  </a:lnTo>
                  <a:lnTo>
                    <a:pt x="176612" y="701600"/>
                  </a:lnTo>
                  <a:close/>
                  <a:moveTo>
                    <a:pt x="594348" y="708563"/>
                  </a:moveTo>
                  <a:lnTo>
                    <a:pt x="577639" y="704385"/>
                  </a:lnTo>
                  <a:lnTo>
                    <a:pt x="567891" y="757299"/>
                  </a:lnTo>
                  <a:lnTo>
                    <a:pt x="584601" y="761476"/>
                  </a:lnTo>
                  <a:close/>
                  <a:moveTo>
                    <a:pt x="439459" y="655648"/>
                  </a:moveTo>
                  <a:cubicBezTo>
                    <a:pt x="422666" y="665610"/>
                    <a:pt x="409234" y="675572"/>
                    <a:pt x="393702" y="687193"/>
                  </a:cubicBezTo>
                  <a:lnTo>
                    <a:pt x="402517" y="698815"/>
                  </a:lnTo>
                  <a:cubicBezTo>
                    <a:pt x="419309" y="688853"/>
                    <a:pt x="432742" y="678892"/>
                    <a:pt x="448274" y="667271"/>
                  </a:cubicBezTo>
                  <a:close/>
                  <a:moveTo>
                    <a:pt x="1031578" y="804641"/>
                  </a:moveTo>
                  <a:lnTo>
                    <a:pt x="1014869" y="800464"/>
                  </a:lnTo>
                  <a:lnTo>
                    <a:pt x="1005121" y="854770"/>
                  </a:lnTo>
                  <a:lnTo>
                    <a:pt x="1021830" y="857555"/>
                  </a:lnTo>
                  <a:close/>
                  <a:moveTo>
                    <a:pt x="618019" y="579063"/>
                  </a:moveTo>
                  <a:lnTo>
                    <a:pt x="601310" y="574887"/>
                  </a:lnTo>
                  <a:lnTo>
                    <a:pt x="594347" y="615268"/>
                  </a:lnTo>
                  <a:lnTo>
                    <a:pt x="611056" y="618053"/>
                  </a:lnTo>
                  <a:close/>
                  <a:moveTo>
                    <a:pt x="1058034" y="661218"/>
                  </a:moveTo>
                  <a:lnTo>
                    <a:pt x="1038540" y="658433"/>
                  </a:lnTo>
                  <a:lnTo>
                    <a:pt x="1028792" y="711347"/>
                  </a:lnTo>
                  <a:lnTo>
                    <a:pt x="1048287" y="714132"/>
                  </a:lnTo>
                  <a:close/>
                  <a:moveTo>
                    <a:pt x="684530" y="502479"/>
                  </a:moveTo>
                  <a:cubicBezTo>
                    <a:pt x="667738" y="509120"/>
                    <a:pt x="654306" y="519081"/>
                    <a:pt x="637514" y="529043"/>
                  </a:cubicBezTo>
                  <a:lnTo>
                    <a:pt x="647589" y="545645"/>
                  </a:lnTo>
                  <a:cubicBezTo>
                    <a:pt x="661022" y="535683"/>
                    <a:pt x="677814" y="525722"/>
                    <a:pt x="693345" y="517006"/>
                  </a:cubicBezTo>
                  <a:close/>
                  <a:moveTo>
                    <a:pt x="1081706" y="519188"/>
                  </a:moveTo>
                  <a:lnTo>
                    <a:pt x="1064997" y="515011"/>
                  </a:lnTo>
                  <a:lnTo>
                    <a:pt x="1055249" y="567924"/>
                  </a:lnTo>
                  <a:lnTo>
                    <a:pt x="1071959" y="572102"/>
                  </a:lnTo>
                  <a:close/>
                  <a:moveTo>
                    <a:pt x="769551" y="409185"/>
                  </a:moveTo>
                  <a:lnTo>
                    <a:pt x="762835" y="425674"/>
                  </a:lnTo>
                  <a:cubicBezTo>
                    <a:pt x="762842" y="425678"/>
                    <a:pt x="763323" y="425940"/>
                    <a:pt x="793059" y="442164"/>
                  </a:cubicBezTo>
                  <a:cubicBezTo>
                    <a:pt x="782984" y="448760"/>
                    <a:pt x="772909" y="452058"/>
                    <a:pt x="764094" y="460303"/>
                  </a:cubicBezTo>
                  <a:lnTo>
                    <a:pt x="772909" y="471846"/>
                  </a:lnTo>
                  <a:cubicBezTo>
                    <a:pt x="789701" y="465250"/>
                    <a:pt x="803134" y="455356"/>
                    <a:pt x="819506" y="447523"/>
                  </a:cubicBezTo>
                  <a:lnTo>
                    <a:pt x="816567" y="438866"/>
                  </a:lnTo>
                  <a:lnTo>
                    <a:pt x="819086" y="435156"/>
                  </a:lnTo>
                  <a:lnTo>
                    <a:pt x="813209" y="432270"/>
                  </a:lnTo>
                  <a:cubicBezTo>
                    <a:pt x="813200" y="432266"/>
                    <a:pt x="812595" y="431946"/>
                    <a:pt x="769551" y="409185"/>
                  </a:cubicBezTo>
                  <a:close/>
                  <a:moveTo>
                    <a:pt x="644477" y="339562"/>
                  </a:moveTo>
                  <a:lnTo>
                    <a:pt x="637514" y="356272"/>
                  </a:lnTo>
                  <a:lnTo>
                    <a:pt x="683465" y="382729"/>
                  </a:lnTo>
                  <a:lnTo>
                    <a:pt x="694605" y="366020"/>
                  </a:lnTo>
                  <a:close/>
                  <a:moveTo>
                    <a:pt x="517763" y="269940"/>
                  </a:moveTo>
                  <a:lnTo>
                    <a:pt x="512193" y="282471"/>
                  </a:lnTo>
                  <a:lnTo>
                    <a:pt x="558145" y="308929"/>
                  </a:lnTo>
                  <a:lnTo>
                    <a:pt x="565106" y="296396"/>
                  </a:lnTo>
                  <a:close/>
                  <a:moveTo>
                    <a:pt x="942707" y="368803"/>
                  </a:moveTo>
                  <a:cubicBezTo>
                    <a:pt x="925915" y="375534"/>
                    <a:pt x="909124" y="385629"/>
                    <a:pt x="893591" y="394462"/>
                  </a:cubicBezTo>
                  <a:lnTo>
                    <a:pt x="902407" y="409185"/>
                  </a:lnTo>
                  <a:cubicBezTo>
                    <a:pt x="915840" y="402455"/>
                    <a:pt x="932632" y="392359"/>
                    <a:pt x="948583" y="383526"/>
                  </a:cubicBezTo>
                  <a:close/>
                  <a:moveTo>
                    <a:pt x="1108163" y="375766"/>
                  </a:moveTo>
                  <a:lnTo>
                    <a:pt x="1091453" y="372981"/>
                  </a:lnTo>
                  <a:lnTo>
                    <a:pt x="1081706" y="425894"/>
                  </a:lnTo>
                  <a:lnTo>
                    <a:pt x="1098415" y="428679"/>
                  </a:lnTo>
                  <a:close/>
                  <a:moveTo>
                    <a:pt x="1077838" y="313105"/>
                  </a:moveTo>
                  <a:cubicBezTo>
                    <a:pt x="1057880" y="319687"/>
                    <a:pt x="1041247" y="326270"/>
                    <a:pt x="1025447" y="334910"/>
                  </a:cubicBezTo>
                  <a:lnTo>
                    <a:pt x="1031268" y="349309"/>
                  </a:lnTo>
                  <a:cubicBezTo>
                    <a:pt x="1047901" y="342726"/>
                    <a:pt x="1064533" y="336144"/>
                    <a:pt x="1083660" y="327504"/>
                  </a:cubicBezTo>
                  <a:close/>
                  <a:moveTo>
                    <a:pt x="1214298" y="265762"/>
                  </a:moveTo>
                  <a:cubicBezTo>
                    <a:pt x="1197666" y="272446"/>
                    <a:pt x="1181034" y="275788"/>
                    <a:pt x="1161907" y="284560"/>
                  </a:cubicBezTo>
                  <a:lnTo>
                    <a:pt x="1167728" y="299181"/>
                  </a:lnTo>
                  <a:cubicBezTo>
                    <a:pt x="1184361" y="292497"/>
                    <a:pt x="1200993" y="289155"/>
                    <a:pt x="1220120" y="280383"/>
                  </a:cubicBezTo>
                  <a:close/>
                  <a:moveTo>
                    <a:pt x="644476" y="90313"/>
                  </a:moveTo>
                  <a:lnTo>
                    <a:pt x="634729" y="102845"/>
                  </a:lnTo>
                  <a:lnTo>
                    <a:pt x="995374" y="366019"/>
                  </a:lnTo>
                  <a:lnTo>
                    <a:pt x="1009299" y="349309"/>
                  </a:lnTo>
                  <a:close/>
                  <a:moveTo>
                    <a:pt x="1194494" y="222597"/>
                  </a:moveTo>
                  <a:lnTo>
                    <a:pt x="1184747" y="236521"/>
                  </a:lnTo>
                  <a:lnTo>
                    <a:pt x="1226520" y="269939"/>
                  </a:lnTo>
                  <a:lnTo>
                    <a:pt x="1237660" y="256015"/>
                  </a:lnTo>
                  <a:close/>
                  <a:moveTo>
                    <a:pt x="1077528" y="133480"/>
                  </a:moveTo>
                  <a:lnTo>
                    <a:pt x="1067781" y="150189"/>
                  </a:lnTo>
                  <a:lnTo>
                    <a:pt x="1110947" y="183608"/>
                  </a:lnTo>
                  <a:lnTo>
                    <a:pt x="1120694" y="166898"/>
                  </a:lnTo>
                  <a:close/>
                  <a:moveTo>
                    <a:pt x="966132" y="47147"/>
                  </a:moveTo>
                  <a:lnTo>
                    <a:pt x="954993" y="59680"/>
                  </a:lnTo>
                  <a:lnTo>
                    <a:pt x="998159" y="93099"/>
                  </a:lnTo>
                  <a:lnTo>
                    <a:pt x="1009299" y="80566"/>
                  </a:lnTo>
                  <a:close/>
                  <a:moveTo>
                    <a:pt x="1020778" y="14619"/>
                  </a:moveTo>
                  <a:cubicBezTo>
                    <a:pt x="1121116" y="42777"/>
                    <a:pt x="1221061" y="113180"/>
                    <a:pt x="1317073" y="239276"/>
                  </a:cubicBezTo>
                  <a:cubicBezTo>
                    <a:pt x="1310445" y="239276"/>
                    <a:pt x="1307130" y="239276"/>
                    <a:pt x="1300502" y="242598"/>
                  </a:cubicBezTo>
                  <a:cubicBezTo>
                    <a:pt x="1300503" y="242602"/>
                    <a:pt x="1300537" y="242686"/>
                    <a:pt x="1301330" y="244673"/>
                  </a:cubicBezTo>
                  <a:lnTo>
                    <a:pt x="1307130" y="259203"/>
                  </a:lnTo>
                  <a:cubicBezTo>
                    <a:pt x="1313758" y="255882"/>
                    <a:pt x="1320388" y="255882"/>
                    <a:pt x="1330330" y="252560"/>
                  </a:cubicBezTo>
                  <a:cubicBezTo>
                    <a:pt x="1336960" y="265844"/>
                    <a:pt x="1346902" y="279128"/>
                    <a:pt x="1353531" y="289092"/>
                  </a:cubicBezTo>
                  <a:cubicBezTo>
                    <a:pt x="1456275" y="534849"/>
                    <a:pt x="1383360" y="697580"/>
                    <a:pt x="1224271" y="807174"/>
                  </a:cubicBezTo>
                  <a:cubicBezTo>
                    <a:pt x="1224274" y="807160"/>
                    <a:pt x="1224790" y="804526"/>
                    <a:pt x="1323702" y="299055"/>
                  </a:cubicBezTo>
                  <a:cubicBezTo>
                    <a:pt x="1323693" y="299054"/>
                    <a:pt x="1323289" y="298986"/>
                    <a:pt x="1303816" y="295734"/>
                  </a:cubicBezTo>
                  <a:lnTo>
                    <a:pt x="1204386" y="820458"/>
                  </a:lnTo>
                  <a:cubicBezTo>
                    <a:pt x="1088384" y="890200"/>
                    <a:pt x="932609" y="936694"/>
                    <a:pt x="770207" y="966584"/>
                  </a:cubicBezTo>
                  <a:cubicBezTo>
                    <a:pt x="770209" y="966570"/>
                    <a:pt x="770719" y="963949"/>
                    <a:pt x="869637" y="455144"/>
                  </a:cubicBezTo>
                  <a:cubicBezTo>
                    <a:pt x="869629" y="455143"/>
                    <a:pt x="869223" y="455075"/>
                    <a:pt x="849751" y="451823"/>
                  </a:cubicBezTo>
                  <a:cubicBezTo>
                    <a:pt x="849748" y="451837"/>
                    <a:pt x="849224" y="454584"/>
                    <a:pt x="750320" y="973226"/>
                  </a:cubicBezTo>
                  <a:cubicBezTo>
                    <a:pt x="680720" y="983189"/>
                    <a:pt x="614433" y="993152"/>
                    <a:pt x="544831" y="999794"/>
                  </a:cubicBezTo>
                  <a:cubicBezTo>
                    <a:pt x="544831" y="999790"/>
                    <a:pt x="544831" y="999724"/>
                    <a:pt x="544831" y="998549"/>
                  </a:cubicBezTo>
                  <a:lnTo>
                    <a:pt x="544831" y="989831"/>
                  </a:lnTo>
                  <a:cubicBezTo>
                    <a:pt x="544828" y="989831"/>
                    <a:pt x="544745" y="989831"/>
                    <a:pt x="542759" y="989831"/>
                  </a:cubicBezTo>
                  <a:lnTo>
                    <a:pt x="528260" y="989831"/>
                  </a:lnTo>
                  <a:cubicBezTo>
                    <a:pt x="528258" y="989837"/>
                    <a:pt x="528236" y="989925"/>
                    <a:pt x="527846" y="991491"/>
                  </a:cubicBezTo>
                  <a:lnTo>
                    <a:pt x="524946" y="1003115"/>
                  </a:lnTo>
                  <a:lnTo>
                    <a:pt x="429456" y="1010832"/>
                  </a:lnTo>
                  <a:lnTo>
                    <a:pt x="326440" y="984729"/>
                  </a:lnTo>
                  <a:cubicBezTo>
                    <a:pt x="333733" y="948192"/>
                    <a:pt x="348640" y="873504"/>
                    <a:pt x="379114" y="720827"/>
                  </a:cubicBezTo>
                  <a:cubicBezTo>
                    <a:pt x="379111" y="720826"/>
                    <a:pt x="379028" y="720810"/>
                    <a:pt x="377043" y="720412"/>
                  </a:cubicBezTo>
                  <a:lnTo>
                    <a:pt x="362543" y="717506"/>
                  </a:lnTo>
                  <a:cubicBezTo>
                    <a:pt x="362541" y="717515"/>
                    <a:pt x="362214" y="719080"/>
                    <a:pt x="307843" y="980017"/>
                  </a:cubicBezTo>
                  <a:lnTo>
                    <a:pt x="94852" y="926050"/>
                  </a:lnTo>
                  <a:cubicBezTo>
                    <a:pt x="95704" y="925378"/>
                    <a:pt x="96473" y="924612"/>
                    <a:pt x="97242" y="923835"/>
                  </a:cubicBezTo>
                  <a:lnTo>
                    <a:pt x="87321" y="910468"/>
                  </a:lnTo>
                  <a:lnTo>
                    <a:pt x="74055" y="920780"/>
                  </a:lnTo>
                  <a:lnTo>
                    <a:pt x="0" y="902016"/>
                  </a:lnTo>
                  <a:cubicBezTo>
                    <a:pt x="8336" y="881999"/>
                    <a:pt x="17761" y="861496"/>
                    <a:pt x="27793" y="840385"/>
                  </a:cubicBezTo>
                  <a:cubicBezTo>
                    <a:pt x="27801" y="840388"/>
                    <a:pt x="28828" y="840825"/>
                    <a:pt x="160368" y="896842"/>
                  </a:cubicBezTo>
                  <a:cubicBezTo>
                    <a:pt x="160369" y="896838"/>
                    <a:pt x="160403" y="896754"/>
                    <a:pt x="161196" y="894766"/>
                  </a:cubicBezTo>
                  <a:lnTo>
                    <a:pt x="166997" y="880237"/>
                  </a:lnTo>
                  <a:cubicBezTo>
                    <a:pt x="166988" y="880234"/>
                    <a:pt x="165957" y="879794"/>
                    <a:pt x="34423" y="823780"/>
                  </a:cubicBezTo>
                  <a:cubicBezTo>
                    <a:pt x="97395" y="697580"/>
                    <a:pt x="186882" y="551454"/>
                    <a:pt x="292941" y="415292"/>
                  </a:cubicBezTo>
                  <a:cubicBezTo>
                    <a:pt x="292949" y="415297"/>
                    <a:pt x="294406" y="416245"/>
                    <a:pt x="548146" y="581344"/>
                  </a:cubicBezTo>
                  <a:cubicBezTo>
                    <a:pt x="534888" y="591306"/>
                    <a:pt x="524946" y="597949"/>
                    <a:pt x="515003" y="604590"/>
                  </a:cubicBezTo>
                  <a:cubicBezTo>
                    <a:pt x="515005" y="604593"/>
                    <a:pt x="515055" y="604661"/>
                    <a:pt x="516245" y="606251"/>
                  </a:cubicBezTo>
                  <a:lnTo>
                    <a:pt x="524946" y="617875"/>
                  </a:lnTo>
                  <a:cubicBezTo>
                    <a:pt x="538203" y="607911"/>
                    <a:pt x="554775" y="601270"/>
                    <a:pt x="568031" y="591306"/>
                  </a:cubicBezTo>
                  <a:cubicBezTo>
                    <a:pt x="568029" y="591301"/>
                    <a:pt x="568000" y="591244"/>
                    <a:pt x="567617" y="590477"/>
                  </a:cubicBezTo>
                  <a:lnTo>
                    <a:pt x="564718" y="584665"/>
                  </a:lnTo>
                  <a:cubicBezTo>
                    <a:pt x="564720" y="584661"/>
                    <a:pt x="564764" y="584595"/>
                    <a:pt x="565545" y="583419"/>
                  </a:cubicBezTo>
                  <a:lnTo>
                    <a:pt x="571346" y="574701"/>
                  </a:lnTo>
                  <a:cubicBezTo>
                    <a:pt x="571337" y="574695"/>
                    <a:pt x="569738" y="573666"/>
                    <a:pt x="302884" y="402007"/>
                  </a:cubicBezTo>
                  <a:cubicBezTo>
                    <a:pt x="478959" y="179913"/>
                    <a:pt x="697757" y="-3264"/>
                    <a:pt x="920440" y="45"/>
                  </a:cubicBezTo>
                  <a:cubicBezTo>
                    <a:pt x="953842" y="541"/>
                    <a:pt x="987332" y="5233"/>
                    <a:pt x="1020778" y="14619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5"/>
            <p:cNvSpPr>
              <a:spLocks/>
            </p:cNvSpPr>
            <p:nvPr/>
          </p:nvSpPr>
          <p:spPr bwMode="auto">
            <a:xfrm rot="2193362">
              <a:off x="-246438" y="3085185"/>
              <a:ext cx="1045957" cy="1000395"/>
            </a:xfrm>
            <a:custGeom>
              <a:avLst/>
              <a:gdLst/>
              <a:ahLst/>
              <a:cxnLst/>
              <a:rect l="l" t="t" r="r" b="b"/>
              <a:pathLst>
                <a:path w="973588" h="931178">
                  <a:moveTo>
                    <a:pt x="587321" y="800463"/>
                  </a:moveTo>
                  <a:lnTo>
                    <a:pt x="577573" y="854769"/>
                  </a:lnTo>
                  <a:lnTo>
                    <a:pt x="594283" y="857554"/>
                  </a:lnTo>
                  <a:lnTo>
                    <a:pt x="604030" y="804641"/>
                  </a:lnTo>
                  <a:close/>
                  <a:moveTo>
                    <a:pt x="610992" y="658433"/>
                  </a:moveTo>
                  <a:lnTo>
                    <a:pt x="601244" y="711346"/>
                  </a:lnTo>
                  <a:lnTo>
                    <a:pt x="620739" y="714131"/>
                  </a:lnTo>
                  <a:lnTo>
                    <a:pt x="630486" y="661218"/>
                  </a:lnTo>
                  <a:close/>
                  <a:moveTo>
                    <a:pt x="637449" y="515011"/>
                  </a:moveTo>
                  <a:lnTo>
                    <a:pt x="627701" y="567924"/>
                  </a:lnTo>
                  <a:lnTo>
                    <a:pt x="644411" y="572102"/>
                  </a:lnTo>
                  <a:lnTo>
                    <a:pt x="654158" y="519188"/>
                  </a:lnTo>
                  <a:close/>
                  <a:moveTo>
                    <a:pt x="663905" y="372981"/>
                  </a:moveTo>
                  <a:lnTo>
                    <a:pt x="654158" y="425894"/>
                  </a:lnTo>
                  <a:lnTo>
                    <a:pt x="670867" y="428679"/>
                  </a:lnTo>
                  <a:lnTo>
                    <a:pt x="680615" y="375766"/>
                  </a:lnTo>
                  <a:close/>
                  <a:moveTo>
                    <a:pt x="734359" y="284559"/>
                  </a:moveTo>
                  <a:lnTo>
                    <a:pt x="740181" y="299180"/>
                  </a:lnTo>
                  <a:cubicBezTo>
                    <a:pt x="756813" y="292497"/>
                    <a:pt x="773445" y="289155"/>
                    <a:pt x="792572" y="280382"/>
                  </a:cubicBezTo>
                  <a:lnTo>
                    <a:pt x="786750" y="265761"/>
                  </a:lnTo>
                  <a:cubicBezTo>
                    <a:pt x="770118" y="272445"/>
                    <a:pt x="753486" y="275787"/>
                    <a:pt x="734359" y="284559"/>
                  </a:cubicBezTo>
                  <a:close/>
                  <a:moveTo>
                    <a:pt x="766947" y="222596"/>
                  </a:moveTo>
                  <a:lnTo>
                    <a:pt x="757199" y="236520"/>
                  </a:lnTo>
                  <a:lnTo>
                    <a:pt x="798972" y="269939"/>
                  </a:lnTo>
                  <a:lnTo>
                    <a:pt x="810112" y="256015"/>
                  </a:lnTo>
                  <a:close/>
                  <a:moveTo>
                    <a:pt x="597899" y="334910"/>
                  </a:moveTo>
                  <a:lnTo>
                    <a:pt x="603721" y="349309"/>
                  </a:lnTo>
                  <a:cubicBezTo>
                    <a:pt x="620353" y="342726"/>
                    <a:pt x="636985" y="336144"/>
                    <a:pt x="656112" y="327504"/>
                  </a:cubicBezTo>
                  <a:lnTo>
                    <a:pt x="650290" y="313105"/>
                  </a:lnTo>
                  <a:cubicBezTo>
                    <a:pt x="630332" y="319687"/>
                    <a:pt x="613700" y="326270"/>
                    <a:pt x="597899" y="334910"/>
                  </a:cubicBezTo>
                  <a:close/>
                  <a:moveTo>
                    <a:pt x="466044" y="394462"/>
                  </a:moveTo>
                  <a:lnTo>
                    <a:pt x="474859" y="409184"/>
                  </a:lnTo>
                  <a:cubicBezTo>
                    <a:pt x="488292" y="402454"/>
                    <a:pt x="505084" y="392358"/>
                    <a:pt x="521036" y="383526"/>
                  </a:cubicBezTo>
                  <a:lnTo>
                    <a:pt x="515159" y="368803"/>
                  </a:lnTo>
                  <a:cubicBezTo>
                    <a:pt x="498367" y="375533"/>
                    <a:pt x="481576" y="385628"/>
                    <a:pt x="466044" y="394462"/>
                  </a:cubicBezTo>
                  <a:close/>
                  <a:moveTo>
                    <a:pt x="209966" y="529042"/>
                  </a:moveTo>
                  <a:lnTo>
                    <a:pt x="220041" y="545645"/>
                  </a:lnTo>
                  <a:cubicBezTo>
                    <a:pt x="233474" y="535683"/>
                    <a:pt x="250266" y="525722"/>
                    <a:pt x="265797" y="517005"/>
                  </a:cubicBezTo>
                  <a:lnTo>
                    <a:pt x="256982" y="502478"/>
                  </a:lnTo>
                  <a:cubicBezTo>
                    <a:pt x="240190" y="509119"/>
                    <a:pt x="226758" y="519081"/>
                    <a:pt x="209966" y="529042"/>
                  </a:cubicBezTo>
                  <a:close/>
                  <a:moveTo>
                    <a:pt x="342004" y="409185"/>
                  </a:moveTo>
                  <a:lnTo>
                    <a:pt x="335286" y="425674"/>
                  </a:lnTo>
                  <a:cubicBezTo>
                    <a:pt x="335291" y="425676"/>
                    <a:pt x="335661" y="425878"/>
                    <a:pt x="365511" y="442164"/>
                  </a:cubicBezTo>
                  <a:cubicBezTo>
                    <a:pt x="355436" y="448760"/>
                    <a:pt x="345361" y="452058"/>
                    <a:pt x="336546" y="460302"/>
                  </a:cubicBezTo>
                  <a:lnTo>
                    <a:pt x="345361" y="471845"/>
                  </a:lnTo>
                  <a:cubicBezTo>
                    <a:pt x="362153" y="465249"/>
                    <a:pt x="375586" y="455355"/>
                    <a:pt x="391958" y="447523"/>
                  </a:cubicBezTo>
                  <a:lnTo>
                    <a:pt x="389019" y="438866"/>
                  </a:lnTo>
                  <a:lnTo>
                    <a:pt x="391538" y="435156"/>
                  </a:lnTo>
                  <a:lnTo>
                    <a:pt x="385661" y="432270"/>
                  </a:lnTo>
                  <a:cubicBezTo>
                    <a:pt x="385656" y="432267"/>
                    <a:pt x="385201" y="432026"/>
                    <a:pt x="342004" y="409185"/>
                  </a:cubicBezTo>
                  <a:close/>
                  <a:moveTo>
                    <a:pt x="649981" y="133479"/>
                  </a:moveTo>
                  <a:lnTo>
                    <a:pt x="640233" y="150188"/>
                  </a:lnTo>
                  <a:lnTo>
                    <a:pt x="683399" y="183607"/>
                  </a:lnTo>
                  <a:lnTo>
                    <a:pt x="693146" y="166898"/>
                  </a:lnTo>
                  <a:close/>
                  <a:moveTo>
                    <a:pt x="216929" y="339562"/>
                  </a:moveTo>
                  <a:lnTo>
                    <a:pt x="209966" y="356271"/>
                  </a:lnTo>
                  <a:lnTo>
                    <a:pt x="255917" y="382728"/>
                  </a:lnTo>
                  <a:lnTo>
                    <a:pt x="267057" y="366019"/>
                  </a:lnTo>
                  <a:close/>
                  <a:moveTo>
                    <a:pt x="538584" y="47147"/>
                  </a:moveTo>
                  <a:lnTo>
                    <a:pt x="527445" y="59679"/>
                  </a:lnTo>
                  <a:lnTo>
                    <a:pt x="570611" y="93098"/>
                  </a:lnTo>
                  <a:lnTo>
                    <a:pt x="581751" y="80566"/>
                  </a:lnTo>
                  <a:close/>
                  <a:moveTo>
                    <a:pt x="90215" y="269939"/>
                  </a:moveTo>
                  <a:lnTo>
                    <a:pt x="84645" y="282471"/>
                  </a:lnTo>
                  <a:lnTo>
                    <a:pt x="130597" y="308928"/>
                  </a:lnTo>
                  <a:lnTo>
                    <a:pt x="137558" y="296395"/>
                  </a:lnTo>
                  <a:close/>
                  <a:moveTo>
                    <a:pt x="216929" y="90312"/>
                  </a:moveTo>
                  <a:lnTo>
                    <a:pt x="207181" y="102844"/>
                  </a:lnTo>
                  <a:lnTo>
                    <a:pt x="567826" y="366018"/>
                  </a:lnTo>
                  <a:lnTo>
                    <a:pt x="581751" y="349309"/>
                  </a:lnTo>
                  <a:close/>
                  <a:moveTo>
                    <a:pt x="166636" y="116500"/>
                  </a:moveTo>
                  <a:cubicBezTo>
                    <a:pt x="271180" y="43357"/>
                    <a:pt x="381550" y="-1610"/>
                    <a:pt x="492892" y="45"/>
                  </a:cubicBezTo>
                  <a:cubicBezTo>
                    <a:pt x="626501" y="2029"/>
                    <a:pt x="761509" y="71148"/>
                    <a:pt x="889525" y="239275"/>
                  </a:cubicBezTo>
                  <a:cubicBezTo>
                    <a:pt x="882897" y="239275"/>
                    <a:pt x="879582" y="239276"/>
                    <a:pt x="872954" y="242597"/>
                  </a:cubicBezTo>
                  <a:cubicBezTo>
                    <a:pt x="872955" y="242601"/>
                    <a:pt x="872989" y="242687"/>
                    <a:pt x="873782" y="244672"/>
                  </a:cubicBezTo>
                  <a:lnTo>
                    <a:pt x="879582" y="259202"/>
                  </a:lnTo>
                  <a:cubicBezTo>
                    <a:pt x="886211" y="255881"/>
                    <a:pt x="892840" y="255881"/>
                    <a:pt x="902782" y="252560"/>
                  </a:cubicBezTo>
                  <a:cubicBezTo>
                    <a:pt x="909411" y="265844"/>
                    <a:pt x="919354" y="279128"/>
                    <a:pt x="925983" y="289091"/>
                  </a:cubicBezTo>
                  <a:cubicBezTo>
                    <a:pt x="1028727" y="534848"/>
                    <a:pt x="955812" y="697580"/>
                    <a:pt x="796723" y="807173"/>
                  </a:cubicBezTo>
                  <a:cubicBezTo>
                    <a:pt x="796726" y="807159"/>
                    <a:pt x="797250" y="804480"/>
                    <a:pt x="896154" y="299055"/>
                  </a:cubicBezTo>
                  <a:cubicBezTo>
                    <a:pt x="896149" y="299054"/>
                    <a:pt x="895844" y="299003"/>
                    <a:pt x="876268" y="295733"/>
                  </a:cubicBezTo>
                  <a:lnTo>
                    <a:pt x="776838" y="820458"/>
                  </a:lnTo>
                  <a:cubicBezTo>
                    <a:pt x="698436" y="867594"/>
                    <a:pt x="601867" y="904110"/>
                    <a:pt x="497126" y="931178"/>
                  </a:cubicBezTo>
                  <a:lnTo>
                    <a:pt x="380200" y="773484"/>
                  </a:lnTo>
                  <a:cubicBezTo>
                    <a:pt x="394600" y="699415"/>
                    <a:pt x="414523" y="596934"/>
                    <a:pt x="442089" y="455144"/>
                  </a:cubicBezTo>
                  <a:cubicBezTo>
                    <a:pt x="442084" y="455143"/>
                    <a:pt x="441772" y="455091"/>
                    <a:pt x="422203" y="451822"/>
                  </a:cubicBezTo>
                  <a:cubicBezTo>
                    <a:pt x="422200" y="451835"/>
                    <a:pt x="421820" y="453826"/>
                    <a:pt x="364818" y="752740"/>
                  </a:cubicBezTo>
                  <a:lnTo>
                    <a:pt x="0" y="260723"/>
                  </a:lnTo>
                  <a:cubicBezTo>
                    <a:pt x="52957" y="205867"/>
                    <a:pt x="108909" y="156888"/>
                    <a:pt x="166636" y="116500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5"/>
            <p:cNvSpPr>
              <a:spLocks/>
            </p:cNvSpPr>
            <p:nvPr/>
          </p:nvSpPr>
          <p:spPr bwMode="auto">
            <a:xfrm rot="7668513">
              <a:off x="-380667" y="5006096"/>
              <a:ext cx="1550246" cy="1109791"/>
            </a:xfrm>
            <a:custGeom>
              <a:avLst/>
              <a:gdLst/>
              <a:ahLst/>
              <a:cxnLst/>
              <a:rect l="l" t="t" r="r" b="b"/>
              <a:pathLst>
                <a:path w="1442984" h="1033004">
                  <a:moveTo>
                    <a:pt x="1236497" y="236520"/>
                  </a:moveTo>
                  <a:lnTo>
                    <a:pt x="1278271" y="269939"/>
                  </a:lnTo>
                  <a:lnTo>
                    <a:pt x="1289410" y="256015"/>
                  </a:lnTo>
                  <a:lnTo>
                    <a:pt x="1246245" y="222596"/>
                  </a:lnTo>
                  <a:close/>
                  <a:moveTo>
                    <a:pt x="1119531" y="150188"/>
                  </a:moveTo>
                  <a:lnTo>
                    <a:pt x="1162698" y="183607"/>
                  </a:lnTo>
                  <a:lnTo>
                    <a:pt x="1172444" y="166898"/>
                  </a:lnTo>
                  <a:lnTo>
                    <a:pt x="1129279" y="133479"/>
                  </a:lnTo>
                  <a:close/>
                  <a:moveTo>
                    <a:pt x="1219479" y="299180"/>
                  </a:moveTo>
                  <a:cubicBezTo>
                    <a:pt x="1236111" y="292496"/>
                    <a:pt x="1252743" y="289155"/>
                    <a:pt x="1271870" y="280382"/>
                  </a:cubicBezTo>
                  <a:lnTo>
                    <a:pt x="1266049" y="265761"/>
                  </a:lnTo>
                  <a:cubicBezTo>
                    <a:pt x="1249416" y="272445"/>
                    <a:pt x="1232784" y="275787"/>
                    <a:pt x="1213657" y="284559"/>
                  </a:cubicBezTo>
                  <a:close/>
                  <a:moveTo>
                    <a:pt x="1006743" y="59679"/>
                  </a:moveTo>
                  <a:lnTo>
                    <a:pt x="1049909" y="93098"/>
                  </a:lnTo>
                  <a:lnTo>
                    <a:pt x="1061049" y="80566"/>
                  </a:lnTo>
                  <a:lnTo>
                    <a:pt x="1017883" y="47147"/>
                  </a:lnTo>
                  <a:close/>
                  <a:moveTo>
                    <a:pt x="1083019" y="349309"/>
                  </a:moveTo>
                  <a:cubicBezTo>
                    <a:pt x="1099651" y="342726"/>
                    <a:pt x="1116283" y="336144"/>
                    <a:pt x="1135410" y="327504"/>
                  </a:cubicBezTo>
                  <a:lnTo>
                    <a:pt x="1129588" y="313105"/>
                  </a:lnTo>
                  <a:cubicBezTo>
                    <a:pt x="1109630" y="319687"/>
                    <a:pt x="1092998" y="326270"/>
                    <a:pt x="1077197" y="334910"/>
                  </a:cubicBezTo>
                  <a:close/>
                  <a:moveTo>
                    <a:pt x="1133456" y="425894"/>
                  </a:moveTo>
                  <a:lnTo>
                    <a:pt x="1150165" y="428679"/>
                  </a:lnTo>
                  <a:lnTo>
                    <a:pt x="1159913" y="375766"/>
                  </a:lnTo>
                  <a:lnTo>
                    <a:pt x="1143203" y="372981"/>
                  </a:lnTo>
                  <a:close/>
                  <a:moveTo>
                    <a:pt x="1106999" y="567924"/>
                  </a:moveTo>
                  <a:lnTo>
                    <a:pt x="1123709" y="572102"/>
                  </a:lnTo>
                  <a:lnTo>
                    <a:pt x="1133457" y="519188"/>
                  </a:lnTo>
                  <a:lnTo>
                    <a:pt x="1116747" y="515011"/>
                  </a:lnTo>
                  <a:close/>
                  <a:moveTo>
                    <a:pt x="954157" y="409185"/>
                  </a:moveTo>
                  <a:cubicBezTo>
                    <a:pt x="967590" y="402454"/>
                    <a:pt x="984382" y="392358"/>
                    <a:pt x="1000334" y="383525"/>
                  </a:cubicBezTo>
                  <a:lnTo>
                    <a:pt x="994457" y="368803"/>
                  </a:lnTo>
                  <a:cubicBezTo>
                    <a:pt x="977665" y="375533"/>
                    <a:pt x="960874" y="385628"/>
                    <a:pt x="945342" y="394462"/>
                  </a:cubicBezTo>
                  <a:close/>
                  <a:moveTo>
                    <a:pt x="686479" y="102844"/>
                  </a:moveTo>
                  <a:lnTo>
                    <a:pt x="1047124" y="366018"/>
                  </a:lnTo>
                  <a:lnTo>
                    <a:pt x="1061049" y="349309"/>
                  </a:lnTo>
                  <a:lnTo>
                    <a:pt x="696227" y="90312"/>
                  </a:lnTo>
                  <a:close/>
                  <a:moveTo>
                    <a:pt x="824660" y="471845"/>
                  </a:moveTo>
                  <a:cubicBezTo>
                    <a:pt x="841451" y="465249"/>
                    <a:pt x="854885" y="455355"/>
                    <a:pt x="871256" y="447523"/>
                  </a:cubicBezTo>
                  <a:lnTo>
                    <a:pt x="868317" y="438866"/>
                  </a:lnTo>
                  <a:lnTo>
                    <a:pt x="870836" y="435156"/>
                  </a:lnTo>
                  <a:lnTo>
                    <a:pt x="864959" y="432270"/>
                  </a:lnTo>
                  <a:cubicBezTo>
                    <a:pt x="864951" y="432265"/>
                    <a:pt x="864345" y="431945"/>
                    <a:pt x="821302" y="409185"/>
                  </a:cubicBezTo>
                  <a:lnTo>
                    <a:pt x="814585" y="425674"/>
                  </a:lnTo>
                  <a:cubicBezTo>
                    <a:pt x="814592" y="425678"/>
                    <a:pt x="815066" y="425936"/>
                    <a:pt x="844809" y="442164"/>
                  </a:cubicBezTo>
                  <a:cubicBezTo>
                    <a:pt x="834734" y="448760"/>
                    <a:pt x="824659" y="452058"/>
                    <a:pt x="815844" y="460302"/>
                  </a:cubicBezTo>
                  <a:close/>
                  <a:moveTo>
                    <a:pt x="689264" y="356271"/>
                  </a:moveTo>
                  <a:lnTo>
                    <a:pt x="735215" y="382728"/>
                  </a:lnTo>
                  <a:lnTo>
                    <a:pt x="746355" y="366019"/>
                  </a:lnTo>
                  <a:lnTo>
                    <a:pt x="696227" y="339562"/>
                  </a:lnTo>
                  <a:close/>
                  <a:moveTo>
                    <a:pt x="563944" y="282471"/>
                  </a:moveTo>
                  <a:lnTo>
                    <a:pt x="609895" y="308928"/>
                  </a:lnTo>
                  <a:lnTo>
                    <a:pt x="616857" y="296395"/>
                  </a:lnTo>
                  <a:lnTo>
                    <a:pt x="569513" y="269939"/>
                  </a:lnTo>
                  <a:close/>
                  <a:moveTo>
                    <a:pt x="699339" y="545645"/>
                  </a:moveTo>
                  <a:cubicBezTo>
                    <a:pt x="712772" y="535683"/>
                    <a:pt x="729564" y="525721"/>
                    <a:pt x="745096" y="517005"/>
                  </a:cubicBezTo>
                  <a:lnTo>
                    <a:pt x="736280" y="502478"/>
                  </a:lnTo>
                  <a:cubicBezTo>
                    <a:pt x="719488" y="509119"/>
                    <a:pt x="706056" y="519081"/>
                    <a:pt x="689264" y="529042"/>
                  </a:cubicBezTo>
                  <a:close/>
                  <a:moveTo>
                    <a:pt x="646098" y="615267"/>
                  </a:moveTo>
                  <a:lnTo>
                    <a:pt x="662807" y="618052"/>
                  </a:lnTo>
                  <a:lnTo>
                    <a:pt x="669770" y="579063"/>
                  </a:lnTo>
                  <a:lnTo>
                    <a:pt x="653060" y="574886"/>
                  </a:lnTo>
                  <a:close/>
                  <a:moveTo>
                    <a:pt x="619641" y="757299"/>
                  </a:moveTo>
                  <a:lnTo>
                    <a:pt x="636351" y="761475"/>
                  </a:lnTo>
                  <a:lnTo>
                    <a:pt x="646099" y="708562"/>
                  </a:lnTo>
                  <a:lnTo>
                    <a:pt x="629389" y="704384"/>
                  </a:lnTo>
                  <a:close/>
                  <a:moveTo>
                    <a:pt x="454267" y="698815"/>
                  </a:moveTo>
                  <a:cubicBezTo>
                    <a:pt x="471059" y="688853"/>
                    <a:pt x="484493" y="678891"/>
                    <a:pt x="500024" y="667270"/>
                  </a:cubicBezTo>
                  <a:lnTo>
                    <a:pt x="491209" y="655648"/>
                  </a:lnTo>
                  <a:cubicBezTo>
                    <a:pt x="474417" y="665610"/>
                    <a:pt x="460985" y="675571"/>
                    <a:pt x="445452" y="687193"/>
                  </a:cubicBezTo>
                  <a:close/>
                  <a:moveTo>
                    <a:pt x="597362" y="900720"/>
                  </a:moveTo>
                  <a:lnTo>
                    <a:pt x="612680" y="903505"/>
                  </a:lnTo>
                  <a:lnTo>
                    <a:pt x="623819" y="847807"/>
                  </a:lnTo>
                  <a:lnTo>
                    <a:pt x="602932" y="847806"/>
                  </a:lnTo>
                  <a:close/>
                  <a:moveTo>
                    <a:pt x="309124" y="747898"/>
                  </a:moveTo>
                  <a:cubicBezTo>
                    <a:pt x="309132" y="747901"/>
                    <a:pt x="309601" y="748058"/>
                    <a:pt x="338746" y="757819"/>
                  </a:cubicBezTo>
                  <a:cubicBezTo>
                    <a:pt x="335454" y="761126"/>
                    <a:pt x="332163" y="764434"/>
                    <a:pt x="327227" y="769394"/>
                  </a:cubicBezTo>
                  <a:lnTo>
                    <a:pt x="338746" y="780969"/>
                  </a:lnTo>
                  <a:cubicBezTo>
                    <a:pt x="351911" y="771048"/>
                    <a:pt x="365076" y="761126"/>
                    <a:pt x="380298" y="749139"/>
                  </a:cubicBezTo>
                  <a:lnTo>
                    <a:pt x="371658" y="734670"/>
                  </a:lnTo>
                  <a:cubicBezTo>
                    <a:pt x="365076" y="737977"/>
                    <a:pt x="361784" y="741284"/>
                    <a:pt x="358493" y="744591"/>
                  </a:cubicBezTo>
                  <a:cubicBezTo>
                    <a:pt x="358484" y="744588"/>
                    <a:pt x="357861" y="744365"/>
                    <a:pt x="312415" y="728056"/>
                  </a:cubicBezTo>
                  <a:cubicBezTo>
                    <a:pt x="312415" y="728060"/>
                    <a:pt x="312364" y="728364"/>
                    <a:pt x="309124" y="747898"/>
                  </a:cubicBezTo>
                  <a:close/>
                  <a:moveTo>
                    <a:pt x="169879" y="698815"/>
                  </a:moveTo>
                  <a:lnTo>
                    <a:pt x="222793" y="718309"/>
                  </a:lnTo>
                  <a:lnTo>
                    <a:pt x="228362" y="701599"/>
                  </a:lnTo>
                  <a:lnTo>
                    <a:pt x="175449" y="682105"/>
                  </a:lnTo>
                  <a:close/>
                  <a:moveTo>
                    <a:pt x="210547" y="855814"/>
                  </a:moveTo>
                  <a:lnTo>
                    <a:pt x="222301" y="867302"/>
                  </a:lnTo>
                  <a:cubicBezTo>
                    <a:pt x="235735" y="857455"/>
                    <a:pt x="249168" y="847608"/>
                    <a:pt x="264280" y="832838"/>
                  </a:cubicBezTo>
                  <a:lnTo>
                    <a:pt x="252526" y="821350"/>
                  </a:lnTo>
                  <a:cubicBezTo>
                    <a:pt x="239092" y="834479"/>
                    <a:pt x="225660" y="844326"/>
                    <a:pt x="210547" y="855814"/>
                  </a:cubicBezTo>
                  <a:close/>
                  <a:moveTo>
                    <a:pt x="96080" y="943886"/>
                  </a:moveTo>
                  <a:lnTo>
                    <a:pt x="109308" y="960596"/>
                  </a:lnTo>
                  <a:cubicBezTo>
                    <a:pt x="122536" y="947228"/>
                    <a:pt x="135765" y="937202"/>
                    <a:pt x="148993" y="923835"/>
                  </a:cubicBezTo>
                  <a:lnTo>
                    <a:pt x="139072" y="910467"/>
                  </a:lnTo>
                  <a:cubicBezTo>
                    <a:pt x="122536" y="923835"/>
                    <a:pt x="109308" y="933861"/>
                    <a:pt x="96080" y="943886"/>
                  </a:cubicBezTo>
                  <a:close/>
                  <a:moveTo>
                    <a:pt x="0" y="1026362"/>
                  </a:moveTo>
                  <a:cubicBezTo>
                    <a:pt x="19886" y="973225"/>
                    <a:pt x="46401" y="910126"/>
                    <a:pt x="79544" y="840384"/>
                  </a:cubicBezTo>
                  <a:cubicBezTo>
                    <a:pt x="79553" y="840388"/>
                    <a:pt x="80631" y="840847"/>
                    <a:pt x="212118" y="896842"/>
                  </a:cubicBezTo>
                  <a:cubicBezTo>
                    <a:pt x="212119" y="896838"/>
                    <a:pt x="212152" y="896756"/>
                    <a:pt x="212947" y="894766"/>
                  </a:cubicBezTo>
                  <a:lnTo>
                    <a:pt x="218747" y="880237"/>
                  </a:lnTo>
                  <a:cubicBezTo>
                    <a:pt x="218739" y="880233"/>
                    <a:pt x="217687" y="879785"/>
                    <a:pt x="86173" y="823779"/>
                  </a:cubicBezTo>
                  <a:cubicBezTo>
                    <a:pt x="149145" y="697580"/>
                    <a:pt x="238632" y="551453"/>
                    <a:pt x="344691" y="415291"/>
                  </a:cubicBezTo>
                  <a:cubicBezTo>
                    <a:pt x="344700" y="415297"/>
                    <a:pt x="346214" y="416282"/>
                    <a:pt x="599896" y="581343"/>
                  </a:cubicBezTo>
                  <a:cubicBezTo>
                    <a:pt x="586639" y="591306"/>
                    <a:pt x="576696" y="597948"/>
                    <a:pt x="566753" y="604590"/>
                  </a:cubicBezTo>
                  <a:cubicBezTo>
                    <a:pt x="566755" y="604593"/>
                    <a:pt x="566806" y="604661"/>
                    <a:pt x="567996" y="606250"/>
                  </a:cubicBezTo>
                  <a:lnTo>
                    <a:pt x="576696" y="617874"/>
                  </a:lnTo>
                  <a:cubicBezTo>
                    <a:pt x="589953" y="607911"/>
                    <a:pt x="606525" y="601269"/>
                    <a:pt x="619782" y="591306"/>
                  </a:cubicBezTo>
                  <a:cubicBezTo>
                    <a:pt x="619780" y="591303"/>
                    <a:pt x="619758" y="591259"/>
                    <a:pt x="619368" y="590476"/>
                  </a:cubicBezTo>
                  <a:lnTo>
                    <a:pt x="616468" y="584664"/>
                  </a:lnTo>
                  <a:cubicBezTo>
                    <a:pt x="616471" y="584660"/>
                    <a:pt x="616515" y="584594"/>
                    <a:pt x="617296" y="583418"/>
                  </a:cubicBezTo>
                  <a:lnTo>
                    <a:pt x="623097" y="574701"/>
                  </a:lnTo>
                  <a:cubicBezTo>
                    <a:pt x="623088" y="574695"/>
                    <a:pt x="621575" y="573722"/>
                    <a:pt x="354635" y="402007"/>
                  </a:cubicBezTo>
                  <a:cubicBezTo>
                    <a:pt x="530710" y="179913"/>
                    <a:pt x="749507" y="-3264"/>
                    <a:pt x="972190" y="45"/>
                  </a:cubicBezTo>
                  <a:cubicBezTo>
                    <a:pt x="1105800" y="2029"/>
                    <a:pt x="1240807" y="71148"/>
                    <a:pt x="1368823" y="239275"/>
                  </a:cubicBezTo>
                  <a:cubicBezTo>
                    <a:pt x="1362195" y="239275"/>
                    <a:pt x="1358880" y="239276"/>
                    <a:pt x="1352252" y="242597"/>
                  </a:cubicBezTo>
                  <a:cubicBezTo>
                    <a:pt x="1352253" y="242601"/>
                    <a:pt x="1352288" y="242687"/>
                    <a:pt x="1353080" y="244673"/>
                  </a:cubicBezTo>
                  <a:lnTo>
                    <a:pt x="1358880" y="259202"/>
                  </a:lnTo>
                  <a:cubicBezTo>
                    <a:pt x="1365509" y="255881"/>
                    <a:pt x="1372138" y="255881"/>
                    <a:pt x="1382080" y="252560"/>
                  </a:cubicBezTo>
                  <a:cubicBezTo>
                    <a:pt x="1388710" y="265844"/>
                    <a:pt x="1398652" y="279128"/>
                    <a:pt x="1405281" y="289092"/>
                  </a:cubicBezTo>
                  <a:cubicBezTo>
                    <a:pt x="1424103" y="334113"/>
                    <a:pt x="1437030" y="376347"/>
                    <a:pt x="1442984" y="416291"/>
                  </a:cubicBezTo>
                  <a:lnTo>
                    <a:pt x="1336314" y="499057"/>
                  </a:lnTo>
                  <a:cubicBezTo>
                    <a:pt x="1347255" y="443148"/>
                    <a:pt x="1360181" y="377095"/>
                    <a:pt x="1375452" y="299055"/>
                  </a:cubicBezTo>
                  <a:cubicBezTo>
                    <a:pt x="1375443" y="299053"/>
                    <a:pt x="1375031" y="298985"/>
                    <a:pt x="1355566" y="295733"/>
                  </a:cubicBezTo>
                  <a:lnTo>
                    <a:pt x="1313716" y="516592"/>
                  </a:lnTo>
                  <a:lnTo>
                    <a:pt x="1106859" y="677096"/>
                  </a:lnTo>
                  <a:lnTo>
                    <a:pt x="1109784" y="661218"/>
                  </a:lnTo>
                  <a:lnTo>
                    <a:pt x="1090290" y="658433"/>
                  </a:lnTo>
                  <a:lnTo>
                    <a:pt x="1083515" y="695209"/>
                  </a:lnTo>
                  <a:lnTo>
                    <a:pt x="837623" y="886001"/>
                  </a:lnTo>
                  <a:cubicBezTo>
                    <a:pt x="850963" y="817387"/>
                    <a:pt x="875660" y="690350"/>
                    <a:pt x="921387" y="455144"/>
                  </a:cubicBezTo>
                  <a:cubicBezTo>
                    <a:pt x="921379" y="455142"/>
                    <a:pt x="920965" y="455073"/>
                    <a:pt x="901501" y="451822"/>
                  </a:cubicBezTo>
                  <a:cubicBezTo>
                    <a:pt x="901498" y="451836"/>
                    <a:pt x="901019" y="454349"/>
                    <a:pt x="815418" y="903230"/>
                  </a:cubicBezTo>
                  <a:lnTo>
                    <a:pt x="709840" y="985150"/>
                  </a:lnTo>
                  <a:cubicBezTo>
                    <a:pt x="672460" y="991443"/>
                    <a:pt x="635026" y="996125"/>
                    <a:pt x="596581" y="999794"/>
                  </a:cubicBezTo>
                  <a:cubicBezTo>
                    <a:pt x="596582" y="999790"/>
                    <a:pt x="596581" y="999725"/>
                    <a:pt x="596581" y="998548"/>
                  </a:cubicBezTo>
                  <a:lnTo>
                    <a:pt x="596582" y="989830"/>
                  </a:lnTo>
                  <a:cubicBezTo>
                    <a:pt x="596578" y="989830"/>
                    <a:pt x="596494" y="989830"/>
                    <a:pt x="594510" y="989831"/>
                  </a:cubicBezTo>
                  <a:lnTo>
                    <a:pt x="580010" y="989830"/>
                  </a:lnTo>
                  <a:cubicBezTo>
                    <a:pt x="580009" y="989835"/>
                    <a:pt x="579987" y="989923"/>
                    <a:pt x="579596" y="991491"/>
                  </a:cubicBezTo>
                  <a:lnTo>
                    <a:pt x="576696" y="1003115"/>
                  </a:lnTo>
                  <a:cubicBezTo>
                    <a:pt x="507095" y="1009757"/>
                    <a:pt x="437493" y="1016399"/>
                    <a:pt x="371206" y="1019720"/>
                  </a:cubicBezTo>
                  <a:cubicBezTo>
                    <a:pt x="371208" y="1019709"/>
                    <a:pt x="371566" y="1017916"/>
                    <a:pt x="430865" y="720826"/>
                  </a:cubicBezTo>
                  <a:cubicBezTo>
                    <a:pt x="430861" y="720825"/>
                    <a:pt x="430777" y="720809"/>
                    <a:pt x="428793" y="720411"/>
                  </a:cubicBezTo>
                  <a:lnTo>
                    <a:pt x="414293" y="717505"/>
                  </a:lnTo>
                  <a:cubicBezTo>
                    <a:pt x="414290" y="717517"/>
                    <a:pt x="413908" y="719350"/>
                    <a:pt x="351321" y="1019720"/>
                  </a:cubicBezTo>
                  <a:cubicBezTo>
                    <a:pt x="222061" y="1029683"/>
                    <a:pt x="102745" y="1029683"/>
                    <a:pt x="19887" y="1033004"/>
                  </a:cubicBezTo>
                  <a:lnTo>
                    <a:pt x="39772" y="1016399"/>
                  </a:lnTo>
                  <a:cubicBezTo>
                    <a:pt x="39769" y="1016396"/>
                    <a:pt x="39703" y="1016329"/>
                    <a:pt x="38115" y="1014738"/>
                  </a:cubicBezTo>
                  <a:lnTo>
                    <a:pt x="26515" y="1003115"/>
                  </a:lnTo>
                  <a:cubicBezTo>
                    <a:pt x="16572" y="1013078"/>
                    <a:pt x="6629" y="1019720"/>
                    <a:pt x="0" y="1026362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5"/>
            <p:cNvSpPr>
              <a:spLocks/>
            </p:cNvSpPr>
            <p:nvPr/>
          </p:nvSpPr>
          <p:spPr bwMode="auto">
            <a:xfrm rot="2025321">
              <a:off x="3215871" y="5461352"/>
              <a:ext cx="1560884" cy="1109791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5"/>
            <p:cNvSpPr>
              <a:spLocks/>
            </p:cNvSpPr>
            <p:nvPr/>
          </p:nvSpPr>
          <p:spPr bwMode="auto">
            <a:xfrm rot="14508995">
              <a:off x="1506248" y="1325481"/>
              <a:ext cx="1560885" cy="1109791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5"/>
            <p:cNvSpPr>
              <a:spLocks/>
            </p:cNvSpPr>
            <p:nvPr/>
          </p:nvSpPr>
          <p:spPr bwMode="auto">
            <a:xfrm rot="1783257" flipH="1" flipV="1">
              <a:off x="7459075" y="4714214"/>
              <a:ext cx="1096984" cy="779957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5"/>
            <p:cNvSpPr>
              <a:spLocks/>
            </p:cNvSpPr>
            <p:nvPr/>
          </p:nvSpPr>
          <p:spPr bwMode="auto">
            <a:xfrm rot="11252457" flipH="1" flipV="1">
              <a:off x="5679941" y="573972"/>
              <a:ext cx="751603" cy="534388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5"/>
            <p:cNvSpPr>
              <a:spLocks/>
            </p:cNvSpPr>
            <p:nvPr/>
          </p:nvSpPr>
          <p:spPr bwMode="auto">
            <a:xfrm rot="18446852" flipH="1" flipV="1">
              <a:off x="10859143" y="3709574"/>
              <a:ext cx="751604" cy="534389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/>
            </a:p>
          </p:txBody>
        </p:sp>
        <p:sp>
          <p:nvSpPr>
            <p:cNvPr id="15" name="Freeform 5"/>
            <p:cNvSpPr>
              <a:spLocks/>
            </p:cNvSpPr>
            <p:nvPr/>
          </p:nvSpPr>
          <p:spPr bwMode="auto">
            <a:xfrm rot="418091" flipH="1" flipV="1">
              <a:off x="6733166" y="1003323"/>
              <a:ext cx="751603" cy="534388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5"/>
            <p:cNvSpPr>
              <a:spLocks/>
            </p:cNvSpPr>
            <p:nvPr/>
          </p:nvSpPr>
          <p:spPr bwMode="auto">
            <a:xfrm rot="19178519">
              <a:off x="794952" y="4408491"/>
              <a:ext cx="751603" cy="534388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/>
            </a:p>
          </p:txBody>
        </p:sp>
        <p:sp>
          <p:nvSpPr>
            <p:cNvPr id="17" name="Freeform 5"/>
            <p:cNvSpPr>
              <a:spLocks/>
            </p:cNvSpPr>
            <p:nvPr/>
          </p:nvSpPr>
          <p:spPr bwMode="auto">
            <a:xfrm rot="17698856">
              <a:off x="9787685" y="1822712"/>
              <a:ext cx="751604" cy="534389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5"/>
            <p:cNvSpPr>
              <a:spLocks/>
            </p:cNvSpPr>
            <p:nvPr/>
          </p:nvSpPr>
          <p:spPr bwMode="auto">
            <a:xfrm rot="18361204">
              <a:off x="585549" y="2729600"/>
              <a:ext cx="751604" cy="534389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5"/>
            <p:cNvSpPr>
              <a:spLocks/>
            </p:cNvSpPr>
            <p:nvPr/>
          </p:nvSpPr>
          <p:spPr bwMode="auto">
            <a:xfrm rot="18887227">
              <a:off x="2845793" y="398972"/>
              <a:ext cx="751602" cy="534387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/>
            </a:p>
          </p:txBody>
        </p:sp>
        <p:sp>
          <p:nvSpPr>
            <p:cNvPr id="20" name="Freeform 5"/>
            <p:cNvSpPr>
              <a:spLocks/>
            </p:cNvSpPr>
            <p:nvPr/>
          </p:nvSpPr>
          <p:spPr bwMode="auto">
            <a:xfrm rot="2700000">
              <a:off x="4201503" y="944036"/>
              <a:ext cx="751604" cy="534389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5"/>
            <p:cNvSpPr>
              <a:spLocks/>
            </p:cNvSpPr>
            <p:nvPr/>
          </p:nvSpPr>
          <p:spPr bwMode="auto">
            <a:xfrm rot="3158362">
              <a:off x="4953877" y="47681"/>
              <a:ext cx="751604" cy="534389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5"/>
            <p:cNvSpPr>
              <a:spLocks/>
            </p:cNvSpPr>
            <p:nvPr/>
          </p:nvSpPr>
          <p:spPr bwMode="auto">
            <a:xfrm rot="15300000">
              <a:off x="372301" y="110618"/>
              <a:ext cx="751604" cy="534389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5"/>
            <p:cNvSpPr>
              <a:spLocks/>
            </p:cNvSpPr>
            <p:nvPr/>
          </p:nvSpPr>
          <p:spPr bwMode="auto">
            <a:xfrm rot="9948045" flipH="1" flipV="1">
              <a:off x="-91802" y="552684"/>
              <a:ext cx="402712" cy="676726"/>
            </a:xfrm>
            <a:custGeom>
              <a:avLst/>
              <a:gdLst/>
              <a:ahLst/>
              <a:cxnLst/>
              <a:rect l="l" t="t" r="r" b="b"/>
              <a:pathLst>
                <a:path w="374848" h="629903">
                  <a:moveTo>
                    <a:pt x="115124" y="533084"/>
                  </a:moveTo>
                  <a:lnTo>
                    <a:pt x="103381" y="530148"/>
                  </a:lnTo>
                  <a:lnTo>
                    <a:pt x="96530" y="568314"/>
                  </a:lnTo>
                  <a:lnTo>
                    <a:pt x="108273" y="570271"/>
                  </a:lnTo>
                  <a:close/>
                  <a:moveTo>
                    <a:pt x="133717" y="432287"/>
                  </a:moveTo>
                  <a:lnTo>
                    <a:pt x="120017" y="430330"/>
                  </a:lnTo>
                  <a:lnTo>
                    <a:pt x="113166" y="467517"/>
                  </a:lnTo>
                  <a:lnTo>
                    <a:pt x="126867" y="469474"/>
                  </a:lnTo>
                  <a:close/>
                  <a:moveTo>
                    <a:pt x="150354" y="332469"/>
                  </a:moveTo>
                  <a:lnTo>
                    <a:pt x="138611" y="329533"/>
                  </a:lnTo>
                  <a:lnTo>
                    <a:pt x="131760" y="366720"/>
                  </a:lnTo>
                  <a:lnTo>
                    <a:pt x="143503" y="369656"/>
                  </a:lnTo>
                  <a:close/>
                  <a:moveTo>
                    <a:pt x="168947" y="231672"/>
                  </a:moveTo>
                  <a:lnTo>
                    <a:pt x="157204" y="229715"/>
                  </a:lnTo>
                  <a:lnTo>
                    <a:pt x="150353" y="266902"/>
                  </a:lnTo>
                  <a:lnTo>
                    <a:pt x="162097" y="268859"/>
                  </a:lnTo>
                  <a:close/>
                  <a:moveTo>
                    <a:pt x="147635" y="187634"/>
                  </a:moveTo>
                  <a:cubicBezTo>
                    <a:pt x="133609" y="192260"/>
                    <a:pt x="121920" y="196886"/>
                    <a:pt x="110815" y="202958"/>
                  </a:cubicBezTo>
                  <a:lnTo>
                    <a:pt x="114906" y="213078"/>
                  </a:lnTo>
                  <a:cubicBezTo>
                    <a:pt x="126595" y="208452"/>
                    <a:pt x="138284" y="203826"/>
                    <a:pt x="151727" y="197754"/>
                  </a:cubicBezTo>
                  <a:close/>
                  <a:moveTo>
                    <a:pt x="243539" y="154361"/>
                  </a:moveTo>
                  <a:cubicBezTo>
                    <a:pt x="231850" y="159059"/>
                    <a:pt x="220161" y="161407"/>
                    <a:pt x="206719" y="167572"/>
                  </a:cubicBezTo>
                  <a:lnTo>
                    <a:pt x="210810" y="177848"/>
                  </a:lnTo>
                  <a:cubicBezTo>
                    <a:pt x="222499" y="173151"/>
                    <a:pt x="234188" y="170802"/>
                    <a:pt x="247631" y="164637"/>
                  </a:cubicBezTo>
                  <a:close/>
                  <a:moveTo>
                    <a:pt x="229621" y="124025"/>
                  </a:moveTo>
                  <a:lnTo>
                    <a:pt x="222770" y="133811"/>
                  </a:lnTo>
                  <a:lnTo>
                    <a:pt x="252129" y="157298"/>
                  </a:lnTo>
                  <a:lnTo>
                    <a:pt x="259958" y="147511"/>
                  </a:lnTo>
                  <a:close/>
                  <a:moveTo>
                    <a:pt x="159381" y="0"/>
                  </a:moveTo>
                  <a:cubicBezTo>
                    <a:pt x="212916" y="24764"/>
                    <a:pt x="265121" y="69230"/>
                    <a:pt x="315769" y="135747"/>
                  </a:cubicBezTo>
                  <a:cubicBezTo>
                    <a:pt x="311110" y="135747"/>
                    <a:pt x="308781" y="135747"/>
                    <a:pt x="304122" y="138082"/>
                  </a:cubicBezTo>
                  <a:cubicBezTo>
                    <a:pt x="304123" y="138083"/>
                    <a:pt x="304142" y="138130"/>
                    <a:pt x="304705" y="139540"/>
                  </a:cubicBezTo>
                  <a:lnTo>
                    <a:pt x="308781" y="149752"/>
                  </a:lnTo>
                  <a:cubicBezTo>
                    <a:pt x="313439" y="147418"/>
                    <a:pt x="318099" y="147418"/>
                    <a:pt x="325086" y="145083"/>
                  </a:cubicBezTo>
                  <a:cubicBezTo>
                    <a:pt x="329745" y="154419"/>
                    <a:pt x="336732" y="163755"/>
                    <a:pt x="341392" y="170758"/>
                  </a:cubicBezTo>
                  <a:cubicBezTo>
                    <a:pt x="413600" y="343475"/>
                    <a:pt x="362355" y="457842"/>
                    <a:pt x="250548" y="534864"/>
                  </a:cubicBezTo>
                  <a:cubicBezTo>
                    <a:pt x="250549" y="534860"/>
                    <a:pt x="250787" y="533646"/>
                    <a:pt x="320427" y="177760"/>
                  </a:cubicBezTo>
                  <a:cubicBezTo>
                    <a:pt x="320424" y="177759"/>
                    <a:pt x="320212" y="177724"/>
                    <a:pt x="306452" y="175425"/>
                  </a:cubicBezTo>
                  <a:lnTo>
                    <a:pt x="236573" y="544200"/>
                  </a:lnTo>
                  <a:cubicBezTo>
                    <a:pt x="171704" y="583200"/>
                    <a:pt x="89138" y="611856"/>
                    <a:pt x="0" y="629903"/>
                  </a:cubicBezTo>
                  <a:lnTo>
                    <a:pt x="140825" y="73336"/>
                  </a:lnTo>
                  <a:lnTo>
                    <a:pt x="170904" y="96624"/>
                  </a:lnTo>
                  <a:lnTo>
                    <a:pt x="177754" y="84880"/>
                  </a:lnTo>
                  <a:lnTo>
                    <a:pt x="147418" y="61394"/>
                  </a:lnTo>
                  <a:lnTo>
                    <a:pt x="141111" y="72204"/>
                  </a:ln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5"/>
            <p:cNvSpPr>
              <a:spLocks/>
            </p:cNvSpPr>
            <p:nvPr/>
          </p:nvSpPr>
          <p:spPr bwMode="auto">
            <a:xfrm rot="18429799">
              <a:off x="1634877" y="-32037"/>
              <a:ext cx="1523770" cy="1105736"/>
            </a:xfrm>
            <a:custGeom>
              <a:avLst/>
              <a:gdLst/>
              <a:ahLst/>
              <a:cxnLst/>
              <a:rect l="l" t="t" r="r" b="b"/>
              <a:pathLst>
                <a:path w="1418340" h="1029230">
                  <a:moveTo>
                    <a:pt x="139072" y="906693"/>
                  </a:moveTo>
                  <a:cubicBezTo>
                    <a:pt x="122536" y="920061"/>
                    <a:pt x="109308" y="930086"/>
                    <a:pt x="96080" y="940112"/>
                  </a:cubicBezTo>
                  <a:lnTo>
                    <a:pt x="109308" y="956822"/>
                  </a:lnTo>
                  <a:cubicBezTo>
                    <a:pt x="122536" y="943454"/>
                    <a:pt x="135765" y="933429"/>
                    <a:pt x="148993" y="920061"/>
                  </a:cubicBezTo>
                  <a:close/>
                  <a:moveTo>
                    <a:pt x="264280" y="829064"/>
                  </a:moveTo>
                  <a:lnTo>
                    <a:pt x="252525" y="817576"/>
                  </a:lnTo>
                  <a:cubicBezTo>
                    <a:pt x="239092" y="830705"/>
                    <a:pt x="225660" y="840552"/>
                    <a:pt x="210547" y="852040"/>
                  </a:cubicBezTo>
                  <a:lnTo>
                    <a:pt x="222301" y="863528"/>
                  </a:lnTo>
                  <a:cubicBezTo>
                    <a:pt x="235734" y="853681"/>
                    <a:pt x="249168" y="843834"/>
                    <a:pt x="264280" y="829064"/>
                  </a:cubicBezTo>
                  <a:close/>
                  <a:moveTo>
                    <a:pt x="228362" y="697826"/>
                  </a:moveTo>
                  <a:lnTo>
                    <a:pt x="175449" y="678331"/>
                  </a:lnTo>
                  <a:lnTo>
                    <a:pt x="169879" y="695041"/>
                  </a:lnTo>
                  <a:lnTo>
                    <a:pt x="222792" y="714535"/>
                  </a:lnTo>
                  <a:close/>
                  <a:moveTo>
                    <a:pt x="371658" y="730896"/>
                  </a:moveTo>
                  <a:cubicBezTo>
                    <a:pt x="365076" y="734203"/>
                    <a:pt x="361784" y="737510"/>
                    <a:pt x="358493" y="740818"/>
                  </a:cubicBezTo>
                  <a:cubicBezTo>
                    <a:pt x="358488" y="740816"/>
                    <a:pt x="358018" y="740647"/>
                    <a:pt x="312415" y="724282"/>
                  </a:cubicBezTo>
                  <a:cubicBezTo>
                    <a:pt x="312414" y="724287"/>
                    <a:pt x="312362" y="724604"/>
                    <a:pt x="309124" y="744124"/>
                  </a:cubicBezTo>
                  <a:cubicBezTo>
                    <a:pt x="309128" y="744126"/>
                    <a:pt x="309478" y="744243"/>
                    <a:pt x="338746" y="754046"/>
                  </a:cubicBezTo>
                  <a:cubicBezTo>
                    <a:pt x="335454" y="757352"/>
                    <a:pt x="332163" y="760660"/>
                    <a:pt x="327227" y="765620"/>
                  </a:cubicBezTo>
                  <a:lnTo>
                    <a:pt x="338746" y="777195"/>
                  </a:lnTo>
                  <a:cubicBezTo>
                    <a:pt x="351911" y="767273"/>
                    <a:pt x="365076" y="757352"/>
                    <a:pt x="380298" y="745365"/>
                  </a:cubicBezTo>
                  <a:close/>
                  <a:moveTo>
                    <a:pt x="623819" y="844033"/>
                  </a:moveTo>
                  <a:lnTo>
                    <a:pt x="602932" y="844033"/>
                  </a:lnTo>
                  <a:lnTo>
                    <a:pt x="597362" y="896946"/>
                  </a:lnTo>
                  <a:lnTo>
                    <a:pt x="612680" y="899731"/>
                  </a:lnTo>
                  <a:close/>
                  <a:moveTo>
                    <a:pt x="500024" y="663496"/>
                  </a:moveTo>
                  <a:lnTo>
                    <a:pt x="491209" y="651874"/>
                  </a:lnTo>
                  <a:cubicBezTo>
                    <a:pt x="474417" y="661836"/>
                    <a:pt x="460984" y="671798"/>
                    <a:pt x="445452" y="683419"/>
                  </a:cubicBezTo>
                  <a:lnTo>
                    <a:pt x="454267" y="695041"/>
                  </a:lnTo>
                  <a:cubicBezTo>
                    <a:pt x="471059" y="685079"/>
                    <a:pt x="484492" y="675117"/>
                    <a:pt x="500024" y="663496"/>
                  </a:cubicBezTo>
                  <a:close/>
                  <a:moveTo>
                    <a:pt x="646098" y="704788"/>
                  </a:moveTo>
                  <a:lnTo>
                    <a:pt x="629389" y="700610"/>
                  </a:lnTo>
                  <a:lnTo>
                    <a:pt x="619641" y="753524"/>
                  </a:lnTo>
                  <a:lnTo>
                    <a:pt x="636351" y="757701"/>
                  </a:lnTo>
                  <a:close/>
                  <a:moveTo>
                    <a:pt x="669770" y="575289"/>
                  </a:moveTo>
                  <a:lnTo>
                    <a:pt x="653060" y="571112"/>
                  </a:lnTo>
                  <a:lnTo>
                    <a:pt x="646097" y="611494"/>
                  </a:lnTo>
                  <a:lnTo>
                    <a:pt x="662807" y="614278"/>
                  </a:lnTo>
                  <a:close/>
                  <a:moveTo>
                    <a:pt x="736280" y="498704"/>
                  </a:moveTo>
                  <a:cubicBezTo>
                    <a:pt x="719488" y="505345"/>
                    <a:pt x="706056" y="515307"/>
                    <a:pt x="689264" y="525269"/>
                  </a:cubicBezTo>
                  <a:lnTo>
                    <a:pt x="699339" y="541871"/>
                  </a:lnTo>
                  <a:cubicBezTo>
                    <a:pt x="712772" y="531909"/>
                    <a:pt x="729564" y="521948"/>
                    <a:pt x="745095" y="513231"/>
                  </a:cubicBezTo>
                  <a:close/>
                  <a:moveTo>
                    <a:pt x="616856" y="292621"/>
                  </a:moveTo>
                  <a:lnTo>
                    <a:pt x="569513" y="266165"/>
                  </a:lnTo>
                  <a:lnTo>
                    <a:pt x="563943" y="278697"/>
                  </a:lnTo>
                  <a:lnTo>
                    <a:pt x="609895" y="305154"/>
                  </a:lnTo>
                  <a:close/>
                  <a:moveTo>
                    <a:pt x="746355" y="362245"/>
                  </a:moveTo>
                  <a:lnTo>
                    <a:pt x="696227" y="335788"/>
                  </a:lnTo>
                  <a:lnTo>
                    <a:pt x="689264" y="352497"/>
                  </a:lnTo>
                  <a:lnTo>
                    <a:pt x="735215" y="378954"/>
                  </a:lnTo>
                  <a:close/>
                  <a:moveTo>
                    <a:pt x="1083328" y="800867"/>
                  </a:moveTo>
                  <a:lnTo>
                    <a:pt x="1066619" y="796689"/>
                  </a:lnTo>
                  <a:lnTo>
                    <a:pt x="1056871" y="850995"/>
                  </a:lnTo>
                  <a:lnTo>
                    <a:pt x="1073581" y="853780"/>
                  </a:lnTo>
                  <a:close/>
                  <a:moveTo>
                    <a:pt x="870836" y="431382"/>
                  </a:moveTo>
                  <a:lnTo>
                    <a:pt x="864959" y="428496"/>
                  </a:lnTo>
                  <a:cubicBezTo>
                    <a:pt x="864954" y="428493"/>
                    <a:pt x="864499" y="428252"/>
                    <a:pt x="821302" y="405411"/>
                  </a:cubicBezTo>
                  <a:lnTo>
                    <a:pt x="814585" y="421900"/>
                  </a:lnTo>
                  <a:cubicBezTo>
                    <a:pt x="814589" y="421902"/>
                    <a:pt x="814963" y="422106"/>
                    <a:pt x="844809" y="438390"/>
                  </a:cubicBezTo>
                  <a:cubicBezTo>
                    <a:pt x="834734" y="444986"/>
                    <a:pt x="824659" y="448284"/>
                    <a:pt x="815844" y="456528"/>
                  </a:cubicBezTo>
                  <a:lnTo>
                    <a:pt x="824659" y="468071"/>
                  </a:lnTo>
                  <a:cubicBezTo>
                    <a:pt x="841451" y="461475"/>
                    <a:pt x="854884" y="451581"/>
                    <a:pt x="871256" y="443749"/>
                  </a:cubicBezTo>
                  <a:lnTo>
                    <a:pt x="868317" y="435092"/>
                  </a:lnTo>
                  <a:close/>
                  <a:moveTo>
                    <a:pt x="1109784" y="657444"/>
                  </a:moveTo>
                  <a:lnTo>
                    <a:pt x="1090290" y="654659"/>
                  </a:lnTo>
                  <a:lnTo>
                    <a:pt x="1080542" y="707572"/>
                  </a:lnTo>
                  <a:lnTo>
                    <a:pt x="1100037" y="710357"/>
                  </a:lnTo>
                  <a:close/>
                  <a:moveTo>
                    <a:pt x="994457" y="365029"/>
                  </a:moveTo>
                  <a:cubicBezTo>
                    <a:pt x="977665" y="371759"/>
                    <a:pt x="960874" y="381854"/>
                    <a:pt x="945342" y="390688"/>
                  </a:cubicBezTo>
                  <a:lnTo>
                    <a:pt x="954157" y="405411"/>
                  </a:lnTo>
                  <a:cubicBezTo>
                    <a:pt x="967590" y="398680"/>
                    <a:pt x="984382" y="388584"/>
                    <a:pt x="1000334" y="379752"/>
                  </a:cubicBezTo>
                  <a:close/>
                  <a:moveTo>
                    <a:pt x="1133456" y="515414"/>
                  </a:moveTo>
                  <a:lnTo>
                    <a:pt x="1116747" y="511237"/>
                  </a:lnTo>
                  <a:lnTo>
                    <a:pt x="1106999" y="564150"/>
                  </a:lnTo>
                  <a:lnTo>
                    <a:pt x="1123709" y="568328"/>
                  </a:lnTo>
                  <a:close/>
                  <a:moveTo>
                    <a:pt x="1061049" y="345535"/>
                  </a:moveTo>
                  <a:lnTo>
                    <a:pt x="696227" y="86539"/>
                  </a:lnTo>
                  <a:lnTo>
                    <a:pt x="686479" y="99070"/>
                  </a:lnTo>
                  <a:lnTo>
                    <a:pt x="1047124" y="362244"/>
                  </a:lnTo>
                  <a:close/>
                  <a:moveTo>
                    <a:pt x="1159913" y="371992"/>
                  </a:moveTo>
                  <a:lnTo>
                    <a:pt x="1143203" y="369207"/>
                  </a:lnTo>
                  <a:lnTo>
                    <a:pt x="1133456" y="422120"/>
                  </a:lnTo>
                  <a:lnTo>
                    <a:pt x="1150165" y="424905"/>
                  </a:lnTo>
                  <a:close/>
                  <a:moveTo>
                    <a:pt x="1129588" y="309331"/>
                  </a:moveTo>
                  <a:cubicBezTo>
                    <a:pt x="1109630" y="315913"/>
                    <a:pt x="1092998" y="322496"/>
                    <a:pt x="1077197" y="331136"/>
                  </a:cubicBezTo>
                  <a:lnTo>
                    <a:pt x="1083019" y="345535"/>
                  </a:lnTo>
                  <a:cubicBezTo>
                    <a:pt x="1099651" y="338952"/>
                    <a:pt x="1116283" y="332370"/>
                    <a:pt x="1135410" y="323730"/>
                  </a:cubicBezTo>
                  <a:close/>
                  <a:moveTo>
                    <a:pt x="1329804" y="528554"/>
                  </a:moveTo>
                  <a:lnTo>
                    <a:pt x="1418340" y="645352"/>
                  </a:lnTo>
                  <a:cubicBezTo>
                    <a:pt x="1388812" y="707949"/>
                    <a:pt x="1339215" y="759866"/>
                    <a:pt x="1276021" y="803399"/>
                  </a:cubicBezTo>
                  <a:cubicBezTo>
                    <a:pt x="1276023" y="803393"/>
                    <a:pt x="1276279" y="802084"/>
                    <a:pt x="1329804" y="528554"/>
                  </a:cubicBezTo>
                  <a:close/>
                  <a:moveTo>
                    <a:pt x="929143" y="0"/>
                  </a:moveTo>
                  <a:lnTo>
                    <a:pt x="1314547" y="508428"/>
                  </a:lnTo>
                  <a:lnTo>
                    <a:pt x="1256136" y="816683"/>
                  </a:lnTo>
                  <a:cubicBezTo>
                    <a:pt x="1140134" y="886425"/>
                    <a:pt x="984359" y="932920"/>
                    <a:pt x="821957" y="962810"/>
                  </a:cubicBezTo>
                  <a:cubicBezTo>
                    <a:pt x="821958" y="962802"/>
                    <a:pt x="822345" y="960814"/>
                    <a:pt x="921387" y="451370"/>
                  </a:cubicBezTo>
                  <a:cubicBezTo>
                    <a:pt x="921382" y="451369"/>
                    <a:pt x="921072" y="451317"/>
                    <a:pt x="901501" y="448048"/>
                  </a:cubicBezTo>
                  <a:cubicBezTo>
                    <a:pt x="901499" y="448056"/>
                    <a:pt x="901126" y="450012"/>
                    <a:pt x="802070" y="969451"/>
                  </a:cubicBezTo>
                  <a:cubicBezTo>
                    <a:pt x="732470" y="979415"/>
                    <a:pt x="666183" y="989377"/>
                    <a:pt x="596581" y="996020"/>
                  </a:cubicBezTo>
                  <a:cubicBezTo>
                    <a:pt x="596581" y="996016"/>
                    <a:pt x="596581" y="995950"/>
                    <a:pt x="596582" y="994774"/>
                  </a:cubicBezTo>
                  <a:lnTo>
                    <a:pt x="596581" y="986057"/>
                  </a:lnTo>
                  <a:cubicBezTo>
                    <a:pt x="596578" y="986057"/>
                    <a:pt x="596494" y="986057"/>
                    <a:pt x="594510" y="986057"/>
                  </a:cubicBezTo>
                  <a:lnTo>
                    <a:pt x="580010" y="986057"/>
                  </a:lnTo>
                  <a:cubicBezTo>
                    <a:pt x="580009" y="986060"/>
                    <a:pt x="579992" y="986127"/>
                    <a:pt x="579596" y="987717"/>
                  </a:cubicBezTo>
                  <a:lnTo>
                    <a:pt x="576696" y="999341"/>
                  </a:lnTo>
                  <a:cubicBezTo>
                    <a:pt x="507094" y="1005983"/>
                    <a:pt x="437493" y="1012625"/>
                    <a:pt x="371206" y="1015946"/>
                  </a:cubicBezTo>
                  <a:cubicBezTo>
                    <a:pt x="371208" y="1015936"/>
                    <a:pt x="371549" y="1014228"/>
                    <a:pt x="430864" y="717052"/>
                  </a:cubicBezTo>
                  <a:cubicBezTo>
                    <a:pt x="430861" y="717052"/>
                    <a:pt x="430776" y="717035"/>
                    <a:pt x="428793" y="716637"/>
                  </a:cubicBezTo>
                  <a:lnTo>
                    <a:pt x="414293" y="713732"/>
                  </a:lnTo>
                  <a:cubicBezTo>
                    <a:pt x="414290" y="713742"/>
                    <a:pt x="413915" y="715542"/>
                    <a:pt x="351320" y="1015946"/>
                  </a:cubicBezTo>
                  <a:cubicBezTo>
                    <a:pt x="222061" y="1025909"/>
                    <a:pt x="102745" y="1025909"/>
                    <a:pt x="19886" y="1029230"/>
                  </a:cubicBezTo>
                  <a:lnTo>
                    <a:pt x="39772" y="1012625"/>
                  </a:lnTo>
                  <a:cubicBezTo>
                    <a:pt x="39769" y="1012622"/>
                    <a:pt x="39701" y="1012554"/>
                    <a:pt x="38115" y="1010965"/>
                  </a:cubicBezTo>
                  <a:lnTo>
                    <a:pt x="26515" y="999341"/>
                  </a:lnTo>
                  <a:cubicBezTo>
                    <a:pt x="16572" y="1009304"/>
                    <a:pt x="6629" y="1015946"/>
                    <a:pt x="0" y="1022588"/>
                  </a:cubicBezTo>
                  <a:cubicBezTo>
                    <a:pt x="19886" y="969451"/>
                    <a:pt x="46400" y="906352"/>
                    <a:pt x="79544" y="836610"/>
                  </a:cubicBezTo>
                  <a:cubicBezTo>
                    <a:pt x="79552" y="836614"/>
                    <a:pt x="80608" y="837063"/>
                    <a:pt x="212117" y="893068"/>
                  </a:cubicBezTo>
                  <a:cubicBezTo>
                    <a:pt x="212119" y="893064"/>
                    <a:pt x="212152" y="892981"/>
                    <a:pt x="212946" y="890992"/>
                  </a:cubicBezTo>
                  <a:lnTo>
                    <a:pt x="218747" y="876463"/>
                  </a:lnTo>
                  <a:cubicBezTo>
                    <a:pt x="218739" y="876459"/>
                    <a:pt x="217697" y="876016"/>
                    <a:pt x="86173" y="820005"/>
                  </a:cubicBezTo>
                  <a:cubicBezTo>
                    <a:pt x="149145" y="693806"/>
                    <a:pt x="238632" y="547679"/>
                    <a:pt x="344691" y="411517"/>
                  </a:cubicBezTo>
                  <a:cubicBezTo>
                    <a:pt x="344701" y="411524"/>
                    <a:pt x="346289" y="412557"/>
                    <a:pt x="599896" y="577569"/>
                  </a:cubicBezTo>
                  <a:cubicBezTo>
                    <a:pt x="586638" y="587532"/>
                    <a:pt x="576696" y="594174"/>
                    <a:pt x="566753" y="600816"/>
                  </a:cubicBezTo>
                  <a:cubicBezTo>
                    <a:pt x="566755" y="600819"/>
                    <a:pt x="566806" y="600887"/>
                    <a:pt x="567996" y="602477"/>
                  </a:cubicBezTo>
                  <a:lnTo>
                    <a:pt x="576696" y="614100"/>
                  </a:lnTo>
                  <a:cubicBezTo>
                    <a:pt x="589953" y="604137"/>
                    <a:pt x="606525" y="597495"/>
                    <a:pt x="619782" y="587532"/>
                  </a:cubicBezTo>
                  <a:cubicBezTo>
                    <a:pt x="619780" y="587529"/>
                    <a:pt x="619758" y="587485"/>
                    <a:pt x="619368" y="586702"/>
                  </a:cubicBezTo>
                  <a:lnTo>
                    <a:pt x="616468" y="580890"/>
                  </a:lnTo>
                  <a:cubicBezTo>
                    <a:pt x="616469" y="580888"/>
                    <a:pt x="616502" y="580838"/>
                    <a:pt x="617296" y="579645"/>
                  </a:cubicBezTo>
                  <a:lnTo>
                    <a:pt x="623096" y="570927"/>
                  </a:lnTo>
                  <a:cubicBezTo>
                    <a:pt x="623087" y="570921"/>
                    <a:pt x="621531" y="569920"/>
                    <a:pt x="354634" y="398233"/>
                  </a:cubicBezTo>
                  <a:cubicBezTo>
                    <a:pt x="519298" y="190532"/>
                    <a:pt x="721327" y="16868"/>
                    <a:pt x="929143" y="0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5"/>
            <p:cNvSpPr>
              <a:spLocks/>
            </p:cNvSpPr>
            <p:nvPr/>
          </p:nvSpPr>
          <p:spPr bwMode="auto">
            <a:xfrm rot="9774837">
              <a:off x="7616357" y="209399"/>
              <a:ext cx="1560884" cy="1109791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5"/>
            <p:cNvSpPr>
              <a:spLocks/>
            </p:cNvSpPr>
            <p:nvPr/>
          </p:nvSpPr>
          <p:spPr bwMode="auto">
            <a:xfrm rot="1867807">
              <a:off x="296590" y="1491912"/>
              <a:ext cx="1560884" cy="1109791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5"/>
            <p:cNvSpPr>
              <a:spLocks/>
            </p:cNvSpPr>
            <p:nvPr/>
          </p:nvSpPr>
          <p:spPr bwMode="auto">
            <a:xfrm rot="4931296">
              <a:off x="1451218" y="4433327"/>
              <a:ext cx="1560884" cy="1109791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5"/>
            <p:cNvSpPr>
              <a:spLocks/>
            </p:cNvSpPr>
            <p:nvPr/>
          </p:nvSpPr>
          <p:spPr bwMode="auto">
            <a:xfrm>
              <a:off x="8305602" y="4863814"/>
              <a:ext cx="1560884" cy="1109791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5"/>
            <p:cNvSpPr>
              <a:spLocks/>
            </p:cNvSpPr>
            <p:nvPr/>
          </p:nvSpPr>
          <p:spPr bwMode="auto">
            <a:xfrm rot="4114372">
              <a:off x="9682698" y="4471004"/>
              <a:ext cx="1560884" cy="1109791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5"/>
            <p:cNvSpPr>
              <a:spLocks/>
            </p:cNvSpPr>
            <p:nvPr/>
          </p:nvSpPr>
          <p:spPr bwMode="auto">
            <a:xfrm rot="16624085" flipV="1">
              <a:off x="17350" y="-110661"/>
              <a:ext cx="535667" cy="643756"/>
            </a:xfrm>
            <a:custGeom>
              <a:avLst/>
              <a:gdLst/>
              <a:ahLst/>
              <a:cxnLst/>
              <a:rect l="l" t="t" r="r" b="b"/>
              <a:pathLst>
                <a:path w="498604" h="599214">
                  <a:moveTo>
                    <a:pt x="425098" y="207099"/>
                  </a:moveTo>
                  <a:lnTo>
                    <a:pt x="418137" y="219632"/>
                  </a:lnTo>
                  <a:lnTo>
                    <a:pt x="372185" y="193175"/>
                  </a:lnTo>
                  <a:lnTo>
                    <a:pt x="377755" y="180643"/>
                  </a:lnTo>
                  <a:close/>
                  <a:moveTo>
                    <a:pt x="498604" y="0"/>
                  </a:moveTo>
                  <a:cubicBezTo>
                    <a:pt x="377069" y="72579"/>
                    <a:pt x="263058" y="186346"/>
                    <a:pt x="162876" y="312711"/>
                  </a:cubicBezTo>
                  <a:cubicBezTo>
                    <a:pt x="429598" y="484285"/>
                    <a:pt x="431327" y="485398"/>
                    <a:pt x="431338" y="485405"/>
                  </a:cubicBezTo>
                  <a:lnTo>
                    <a:pt x="425538" y="494123"/>
                  </a:lnTo>
                  <a:lnTo>
                    <a:pt x="427610" y="501180"/>
                  </a:lnTo>
                  <a:cubicBezTo>
                    <a:pt x="414767" y="511973"/>
                    <a:pt x="398195" y="518615"/>
                    <a:pt x="384938" y="528578"/>
                  </a:cubicBezTo>
                  <a:lnTo>
                    <a:pt x="376238" y="516954"/>
                  </a:lnTo>
                  <a:cubicBezTo>
                    <a:pt x="384938" y="508652"/>
                    <a:pt x="394880" y="502010"/>
                    <a:pt x="408138" y="492047"/>
                  </a:cubicBezTo>
                  <a:cubicBezTo>
                    <a:pt x="153379" y="326285"/>
                    <a:pt x="152934" y="325996"/>
                    <a:pt x="152933" y="325995"/>
                  </a:cubicBezTo>
                  <a:cubicBezTo>
                    <a:pt x="96721" y="398162"/>
                    <a:pt x="45164" y="473129"/>
                    <a:pt x="0" y="546604"/>
                  </a:cubicBezTo>
                  <a:lnTo>
                    <a:pt x="278083" y="581083"/>
                  </a:lnTo>
                  <a:cubicBezTo>
                    <a:pt x="284543" y="575628"/>
                    <a:pt x="291633" y="570990"/>
                    <a:pt x="299451" y="566352"/>
                  </a:cubicBezTo>
                  <a:lnTo>
                    <a:pt x="308266" y="577974"/>
                  </a:lnTo>
                  <a:lnTo>
                    <a:pt x="299842" y="583781"/>
                  </a:lnTo>
                  <a:lnTo>
                    <a:pt x="424307" y="599214"/>
                  </a:lnTo>
                  <a:lnTo>
                    <a:pt x="496741" y="15022"/>
                  </a:lnTo>
                  <a:lnTo>
                    <a:pt x="494721" y="13548"/>
                  </a:lnTo>
                  <a:lnTo>
                    <a:pt x="497342" y="10178"/>
                  </a:ln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5"/>
            <p:cNvSpPr>
              <a:spLocks/>
            </p:cNvSpPr>
            <p:nvPr/>
          </p:nvSpPr>
          <p:spPr bwMode="auto">
            <a:xfrm rot="992620" flipV="1">
              <a:off x="277273" y="749307"/>
              <a:ext cx="1096984" cy="779957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5"/>
            <p:cNvSpPr>
              <a:spLocks/>
            </p:cNvSpPr>
            <p:nvPr/>
          </p:nvSpPr>
          <p:spPr bwMode="auto">
            <a:xfrm rot="18655726" flipH="1" flipV="1">
              <a:off x="3522210" y="338369"/>
              <a:ext cx="1096985" cy="779958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5"/>
            <p:cNvSpPr>
              <a:spLocks/>
            </p:cNvSpPr>
            <p:nvPr/>
          </p:nvSpPr>
          <p:spPr bwMode="auto">
            <a:xfrm rot="992620" flipV="1">
              <a:off x="3768618" y="1460507"/>
              <a:ext cx="1096984" cy="779957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5"/>
            <p:cNvSpPr>
              <a:spLocks/>
            </p:cNvSpPr>
            <p:nvPr/>
          </p:nvSpPr>
          <p:spPr bwMode="auto">
            <a:xfrm rot="6453486" flipH="1" flipV="1">
              <a:off x="1108027" y="2919828"/>
              <a:ext cx="1096985" cy="779958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5"/>
            <p:cNvSpPr>
              <a:spLocks/>
            </p:cNvSpPr>
            <p:nvPr/>
          </p:nvSpPr>
          <p:spPr bwMode="auto">
            <a:xfrm rot="9878872" flipH="1" flipV="1">
              <a:off x="319869" y="3712278"/>
              <a:ext cx="1096984" cy="779957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5"/>
            <p:cNvSpPr>
              <a:spLocks/>
            </p:cNvSpPr>
            <p:nvPr/>
          </p:nvSpPr>
          <p:spPr bwMode="auto">
            <a:xfrm rot="18430650" flipV="1">
              <a:off x="5424439" y="4972833"/>
              <a:ext cx="1096984" cy="779957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5"/>
            <p:cNvSpPr>
              <a:spLocks/>
            </p:cNvSpPr>
            <p:nvPr/>
          </p:nvSpPr>
          <p:spPr bwMode="auto">
            <a:xfrm rot="13863782" flipV="1">
              <a:off x="4768811" y="5778120"/>
              <a:ext cx="873703" cy="621204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5"/>
            <p:cNvSpPr>
              <a:spLocks/>
            </p:cNvSpPr>
            <p:nvPr/>
          </p:nvSpPr>
          <p:spPr bwMode="auto">
            <a:xfrm rot="4229794" flipH="1" flipV="1">
              <a:off x="241532" y="6130773"/>
              <a:ext cx="1040348" cy="697912"/>
            </a:xfrm>
            <a:custGeom>
              <a:avLst/>
              <a:gdLst/>
              <a:ahLst/>
              <a:cxnLst/>
              <a:rect l="l" t="t" r="r" b="b"/>
              <a:pathLst>
                <a:path w="936788" h="723957">
                  <a:moveTo>
                    <a:pt x="101439" y="585316"/>
                  </a:moveTo>
                  <a:lnTo>
                    <a:pt x="93178" y="577243"/>
                  </a:lnTo>
                  <a:cubicBezTo>
                    <a:pt x="83737" y="586470"/>
                    <a:pt x="74297" y="593390"/>
                    <a:pt x="63675" y="601463"/>
                  </a:cubicBezTo>
                  <a:lnTo>
                    <a:pt x="71936" y="609537"/>
                  </a:lnTo>
                  <a:cubicBezTo>
                    <a:pt x="81377" y="602617"/>
                    <a:pt x="90818" y="595696"/>
                    <a:pt x="101439" y="585316"/>
                  </a:cubicBezTo>
                  <a:close/>
                  <a:moveTo>
                    <a:pt x="182976" y="526492"/>
                  </a:moveTo>
                  <a:lnTo>
                    <a:pt x="176904" y="516324"/>
                  </a:lnTo>
                  <a:cubicBezTo>
                    <a:pt x="172278" y="518648"/>
                    <a:pt x="169965" y="520972"/>
                    <a:pt x="167652" y="523297"/>
                  </a:cubicBezTo>
                  <a:cubicBezTo>
                    <a:pt x="167644" y="523294"/>
                    <a:pt x="167151" y="523117"/>
                    <a:pt x="135269" y="511675"/>
                  </a:cubicBezTo>
                  <a:cubicBezTo>
                    <a:pt x="135267" y="511682"/>
                    <a:pt x="135220" y="511973"/>
                    <a:pt x="132956" y="525621"/>
                  </a:cubicBezTo>
                  <a:cubicBezTo>
                    <a:pt x="132965" y="525624"/>
                    <a:pt x="133402" y="525770"/>
                    <a:pt x="153774" y="532593"/>
                  </a:cubicBezTo>
                  <a:cubicBezTo>
                    <a:pt x="151460" y="534917"/>
                    <a:pt x="149147" y="537242"/>
                    <a:pt x="145678" y="540728"/>
                  </a:cubicBezTo>
                  <a:lnTo>
                    <a:pt x="153774" y="548862"/>
                  </a:lnTo>
                  <a:cubicBezTo>
                    <a:pt x="163026" y="541890"/>
                    <a:pt x="172278" y="534917"/>
                    <a:pt x="182976" y="526492"/>
                  </a:cubicBezTo>
                  <a:close/>
                  <a:moveTo>
                    <a:pt x="349229" y="208306"/>
                  </a:moveTo>
                  <a:lnTo>
                    <a:pt x="315956" y="189713"/>
                  </a:lnTo>
                  <a:lnTo>
                    <a:pt x="312042" y="198520"/>
                  </a:lnTo>
                  <a:lnTo>
                    <a:pt x="344336" y="217114"/>
                  </a:lnTo>
                  <a:close/>
                  <a:moveTo>
                    <a:pt x="267119" y="468955"/>
                  </a:moveTo>
                  <a:lnTo>
                    <a:pt x="260924" y="460787"/>
                  </a:lnTo>
                  <a:cubicBezTo>
                    <a:pt x="249123" y="467788"/>
                    <a:pt x="239683" y="474789"/>
                    <a:pt x="228766" y="482957"/>
                  </a:cubicBezTo>
                  <a:lnTo>
                    <a:pt x="234961" y="491125"/>
                  </a:lnTo>
                  <a:cubicBezTo>
                    <a:pt x="246763" y="484124"/>
                    <a:pt x="256204" y="477123"/>
                    <a:pt x="267119" y="468955"/>
                  </a:cubicBezTo>
                  <a:close/>
                  <a:moveTo>
                    <a:pt x="440240" y="257237"/>
                  </a:moveTo>
                  <a:lnTo>
                    <a:pt x="405010" y="238643"/>
                  </a:lnTo>
                  <a:lnTo>
                    <a:pt x="400117" y="250386"/>
                  </a:lnTo>
                  <a:lnTo>
                    <a:pt x="432411" y="268980"/>
                  </a:lnTo>
                  <a:close/>
                  <a:moveTo>
                    <a:pt x="381523" y="434365"/>
                  </a:moveTo>
                  <a:lnTo>
                    <a:pt x="386416" y="406964"/>
                  </a:lnTo>
                  <a:lnTo>
                    <a:pt x="374673" y="404028"/>
                  </a:lnTo>
                  <a:lnTo>
                    <a:pt x="369779" y="432408"/>
                  </a:lnTo>
                  <a:close/>
                  <a:moveTo>
                    <a:pt x="362929" y="535163"/>
                  </a:moveTo>
                  <a:lnTo>
                    <a:pt x="369780" y="497975"/>
                  </a:lnTo>
                  <a:lnTo>
                    <a:pt x="358036" y="495039"/>
                  </a:lnTo>
                  <a:lnTo>
                    <a:pt x="351186" y="532227"/>
                  </a:lnTo>
                  <a:close/>
                  <a:moveTo>
                    <a:pt x="439355" y="363350"/>
                  </a:moveTo>
                  <a:lnTo>
                    <a:pt x="433159" y="353140"/>
                  </a:lnTo>
                  <a:cubicBezTo>
                    <a:pt x="421358" y="357807"/>
                    <a:pt x="411918" y="364808"/>
                    <a:pt x="400117" y="371809"/>
                  </a:cubicBezTo>
                  <a:lnTo>
                    <a:pt x="407197" y="383477"/>
                  </a:lnTo>
                  <a:cubicBezTo>
                    <a:pt x="416638" y="376477"/>
                    <a:pt x="428439" y="369475"/>
                    <a:pt x="439355" y="363350"/>
                  </a:cubicBezTo>
                  <a:close/>
                  <a:moveTo>
                    <a:pt x="346293" y="634980"/>
                  </a:moveTo>
                  <a:lnTo>
                    <a:pt x="354122" y="595836"/>
                  </a:lnTo>
                  <a:lnTo>
                    <a:pt x="339443" y="595836"/>
                  </a:lnTo>
                  <a:lnTo>
                    <a:pt x="335528" y="633023"/>
                  </a:lnTo>
                  <a:close/>
                  <a:moveTo>
                    <a:pt x="528020" y="314518"/>
                  </a:moveTo>
                  <a:lnTo>
                    <a:pt x="525955" y="308434"/>
                  </a:lnTo>
                  <a:lnTo>
                    <a:pt x="527725" y="305826"/>
                  </a:lnTo>
                  <a:lnTo>
                    <a:pt x="523595" y="303798"/>
                  </a:lnTo>
                  <a:cubicBezTo>
                    <a:pt x="523587" y="303794"/>
                    <a:pt x="523098" y="303535"/>
                    <a:pt x="492913" y="287574"/>
                  </a:cubicBezTo>
                  <a:lnTo>
                    <a:pt x="488192" y="299162"/>
                  </a:lnTo>
                  <a:cubicBezTo>
                    <a:pt x="488197" y="299165"/>
                    <a:pt x="488519" y="299341"/>
                    <a:pt x="509433" y="310751"/>
                  </a:cubicBezTo>
                  <a:cubicBezTo>
                    <a:pt x="502353" y="315387"/>
                    <a:pt x="495272" y="317705"/>
                    <a:pt x="489077" y="323499"/>
                  </a:cubicBezTo>
                  <a:lnTo>
                    <a:pt x="495272" y="331612"/>
                  </a:lnTo>
                  <a:cubicBezTo>
                    <a:pt x="507073" y="326976"/>
                    <a:pt x="516514" y="320022"/>
                    <a:pt x="528020" y="314518"/>
                  </a:cubicBezTo>
                  <a:close/>
                  <a:moveTo>
                    <a:pt x="661406" y="56621"/>
                  </a:moveTo>
                  <a:lnTo>
                    <a:pt x="631069" y="33135"/>
                  </a:lnTo>
                  <a:lnTo>
                    <a:pt x="623240" y="41942"/>
                  </a:lnTo>
                  <a:lnTo>
                    <a:pt x="653577" y="65429"/>
                  </a:lnTo>
                  <a:close/>
                  <a:moveTo>
                    <a:pt x="618736" y="269541"/>
                  </a:moveTo>
                  <a:lnTo>
                    <a:pt x="614605" y="259194"/>
                  </a:lnTo>
                  <a:cubicBezTo>
                    <a:pt x="602804" y="263924"/>
                    <a:pt x="591004" y="271018"/>
                    <a:pt x="580088" y="277227"/>
                  </a:cubicBezTo>
                  <a:lnTo>
                    <a:pt x="586283" y="287574"/>
                  </a:lnTo>
                  <a:cubicBezTo>
                    <a:pt x="595723" y="282844"/>
                    <a:pt x="607525" y="275748"/>
                    <a:pt x="618736" y="269541"/>
                  </a:cubicBezTo>
                  <a:close/>
                  <a:moveTo>
                    <a:pt x="661406" y="245493"/>
                  </a:moveTo>
                  <a:lnTo>
                    <a:pt x="405010" y="63471"/>
                  </a:lnTo>
                  <a:lnTo>
                    <a:pt x="398159" y="72279"/>
                  </a:lnTo>
                  <a:lnTo>
                    <a:pt x="651620" y="257236"/>
                  </a:lnTo>
                  <a:close/>
                  <a:moveTo>
                    <a:pt x="739694" y="117295"/>
                  </a:moveTo>
                  <a:lnTo>
                    <a:pt x="709358" y="93809"/>
                  </a:lnTo>
                  <a:lnTo>
                    <a:pt x="702507" y="105552"/>
                  </a:lnTo>
                  <a:lnTo>
                    <a:pt x="732845" y="129039"/>
                  </a:lnTo>
                  <a:close/>
                  <a:moveTo>
                    <a:pt x="713667" y="230169"/>
                  </a:moveTo>
                  <a:lnTo>
                    <a:pt x="709575" y="220049"/>
                  </a:lnTo>
                  <a:cubicBezTo>
                    <a:pt x="695549" y="224675"/>
                    <a:pt x="683860" y="229301"/>
                    <a:pt x="672755" y="235373"/>
                  </a:cubicBezTo>
                  <a:lnTo>
                    <a:pt x="676846" y="245493"/>
                  </a:lnTo>
                  <a:cubicBezTo>
                    <a:pt x="688535" y="240867"/>
                    <a:pt x="700224" y="236241"/>
                    <a:pt x="713667" y="230169"/>
                  </a:cubicBezTo>
                  <a:close/>
                  <a:moveTo>
                    <a:pt x="724037" y="301274"/>
                  </a:moveTo>
                  <a:lnTo>
                    <a:pt x="730887" y="264087"/>
                  </a:lnTo>
                  <a:lnTo>
                    <a:pt x="719144" y="262130"/>
                  </a:lnTo>
                  <a:lnTo>
                    <a:pt x="712293" y="299317"/>
                  </a:lnTo>
                  <a:close/>
                  <a:moveTo>
                    <a:pt x="705443" y="402071"/>
                  </a:moveTo>
                  <a:lnTo>
                    <a:pt x="712294" y="364884"/>
                  </a:lnTo>
                  <a:lnTo>
                    <a:pt x="700551" y="361948"/>
                  </a:lnTo>
                  <a:lnTo>
                    <a:pt x="693700" y="399135"/>
                  </a:lnTo>
                  <a:close/>
                  <a:moveTo>
                    <a:pt x="688807" y="501889"/>
                  </a:moveTo>
                  <a:lnTo>
                    <a:pt x="695657" y="464702"/>
                  </a:lnTo>
                  <a:lnTo>
                    <a:pt x="681956" y="462745"/>
                  </a:lnTo>
                  <a:lnTo>
                    <a:pt x="675106" y="499932"/>
                  </a:lnTo>
                  <a:close/>
                  <a:moveTo>
                    <a:pt x="809570" y="197052"/>
                  </a:moveTo>
                  <a:lnTo>
                    <a:pt x="805479" y="186776"/>
                  </a:lnTo>
                  <a:cubicBezTo>
                    <a:pt x="793790" y="191474"/>
                    <a:pt x="782101" y="193822"/>
                    <a:pt x="768659" y="199987"/>
                  </a:cubicBezTo>
                  <a:lnTo>
                    <a:pt x="772750" y="210263"/>
                  </a:lnTo>
                  <a:cubicBezTo>
                    <a:pt x="784439" y="205566"/>
                    <a:pt x="796128" y="203217"/>
                    <a:pt x="809570" y="197052"/>
                  </a:cubicBezTo>
                  <a:close/>
                  <a:moveTo>
                    <a:pt x="670213" y="602686"/>
                  </a:moveTo>
                  <a:lnTo>
                    <a:pt x="677064" y="565499"/>
                  </a:lnTo>
                  <a:lnTo>
                    <a:pt x="665321" y="562563"/>
                  </a:lnTo>
                  <a:lnTo>
                    <a:pt x="658470" y="600729"/>
                  </a:lnTo>
                  <a:close/>
                  <a:moveTo>
                    <a:pt x="821898" y="179926"/>
                  </a:moveTo>
                  <a:lnTo>
                    <a:pt x="791561" y="156440"/>
                  </a:lnTo>
                  <a:lnTo>
                    <a:pt x="784711" y="166226"/>
                  </a:lnTo>
                  <a:lnTo>
                    <a:pt x="814069" y="189713"/>
                  </a:lnTo>
                  <a:close/>
                  <a:moveTo>
                    <a:pt x="926916" y="421111"/>
                  </a:moveTo>
                  <a:cubicBezTo>
                    <a:pt x="909154" y="480920"/>
                    <a:pt x="868392" y="528768"/>
                    <a:pt x="812488" y="567279"/>
                  </a:cubicBezTo>
                  <a:cubicBezTo>
                    <a:pt x="812490" y="567268"/>
                    <a:pt x="812880" y="565274"/>
                    <a:pt x="882368" y="210175"/>
                  </a:cubicBezTo>
                  <a:cubicBezTo>
                    <a:pt x="882362" y="210174"/>
                    <a:pt x="882074" y="210126"/>
                    <a:pt x="868392" y="207840"/>
                  </a:cubicBezTo>
                  <a:lnTo>
                    <a:pt x="798513" y="576615"/>
                  </a:lnTo>
                  <a:cubicBezTo>
                    <a:pt x="716987" y="625629"/>
                    <a:pt x="607509" y="658305"/>
                    <a:pt x="493373" y="679312"/>
                  </a:cubicBezTo>
                  <a:cubicBezTo>
                    <a:pt x="493375" y="679301"/>
                    <a:pt x="493753" y="677359"/>
                    <a:pt x="563252" y="319874"/>
                  </a:cubicBezTo>
                  <a:cubicBezTo>
                    <a:pt x="563246" y="319873"/>
                    <a:pt x="562951" y="319823"/>
                    <a:pt x="549276" y="317539"/>
                  </a:cubicBezTo>
                  <a:cubicBezTo>
                    <a:pt x="549274" y="317549"/>
                    <a:pt x="548921" y="319402"/>
                    <a:pt x="479397" y="683980"/>
                  </a:cubicBezTo>
                  <a:cubicBezTo>
                    <a:pt x="430482" y="690982"/>
                    <a:pt x="383895" y="697984"/>
                    <a:pt x="334980" y="702652"/>
                  </a:cubicBezTo>
                  <a:cubicBezTo>
                    <a:pt x="334980" y="702647"/>
                    <a:pt x="334980" y="702587"/>
                    <a:pt x="334980" y="701777"/>
                  </a:cubicBezTo>
                  <a:lnTo>
                    <a:pt x="334979" y="695650"/>
                  </a:lnTo>
                  <a:cubicBezTo>
                    <a:pt x="334975" y="695650"/>
                    <a:pt x="334898" y="695650"/>
                    <a:pt x="333524" y="695650"/>
                  </a:cubicBezTo>
                  <a:lnTo>
                    <a:pt x="323333" y="695650"/>
                  </a:lnTo>
                  <a:cubicBezTo>
                    <a:pt x="323332" y="695653"/>
                    <a:pt x="323317" y="695715"/>
                    <a:pt x="323042" y="696817"/>
                  </a:cubicBezTo>
                  <a:lnTo>
                    <a:pt x="321004" y="704986"/>
                  </a:lnTo>
                  <a:cubicBezTo>
                    <a:pt x="272088" y="709654"/>
                    <a:pt x="223173" y="714322"/>
                    <a:pt x="176586" y="716656"/>
                  </a:cubicBezTo>
                  <a:cubicBezTo>
                    <a:pt x="176589" y="716642"/>
                    <a:pt x="176923" y="714970"/>
                    <a:pt x="218514" y="506594"/>
                  </a:cubicBezTo>
                  <a:cubicBezTo>
                    <a:pt x="218510" y="506593"/>
                    <a:pt x="218433" y="506578"/>
                    <a:pt x="217058" y="506303"/>
                  </a:cubicBezTo>
                  <a:lnTo>
                    <a:pt x="206868" y="504261"/>
                  </a:lnTo>
                  <a:cubicBezTo>
                    <a:pt x="206865" y="504275"/>
                    <a:pt x="206507" y="505994"/>
                    <a:pt x="162611" y="716656"/>
                  </a:cubicBezTo>
                  <a:cubicBezTo>
                    <a:pt x="103792" y="721190"/>
                    <a:pt x="47902" y="722788"/>
                    <a:pt x="0" y="723957"/>
                  </a:cubicBezTo>
                  <a:lnTo>
                    <a:pt x="37315" y="618602"/>
                  </a:lnTo>
                  <a:cubicBezTo>
                    <a:pt x="45427" y="622057"/>
                    <a:pt x="54541" y="625937"/>
                    <a:pt x="64779" y="630298"/>
                  </a:cubicBezTo>
                  <a:cubicBezTo>
                    <a:pt x="64781" y="630293"/>
                    <a:pt x="64812" y="630216"/>
                    <a:pt x="65362" y="628838"/>
                  </a:cubicBezTo>
                  <a:lnTo>
                    <a:pt x="69438" y="618628"/>
                  </a:lnTo>
                  <a:cubicBezTo>
                    <a:pt x="69432" y="618625"/>
                    <a:pt x="69005" y="618443"/>
                    <a:pt x="41518" y="606737"/>
                  </a:cubicBezTo>
                  <a:lnTo>
                    <a:pt x="147999" y="306099"/>
                  </a:lnTo>
                  <a:cubicBezTo>
                    <a:pt x="150864" y="301015"/>
                    <a:pt x="154394" y="296432"/>
                    <a:pt x="157952" y="291865"/>
                  </a:cubicBezTo>
                  <a:cubicBezTo>
                    <a:pt x="157962" y="291872"/>
                    <a:pt x="159348" y="292774"/>
                    <a:pt x="337309" y="408566"/>
                  </a:cubicBezTo>
                  <a:cubicBezTo>
                    <a:pt x="327992" y="415568"/>
                    <a:pt x="321004" y="420236"/>
                    <a:pt x="314016" y="424904"/>
                  </a:cubicBezTo>
                  <a:cubicBezTo>
                    <a:pt x="314019" y="424908"/>
                    <a:pt x="314065" y="424969"/>
                    <a:pt x="314890" y="426071"/>
                  </a:cubicBezTo>
                  <a:lnTo>
                    <a:pt x="321004" y="434240"/>
                  </a:lnTo>
                  <a:cubicBezTo>
                    <a:pt x="330321" y="427238"/>
                    <a:pt x="341968" y="422570"/>
                    <a:pt x="351285" y="415568"/>
                  </a:cubicBezTo>
                  <a:cubicBezTo>
                    <a:pt x="351283" y="415565"/>
                    <a:pt x="351263" y="415524"/>
                    <a:pt x="350994" y="414985"/>
                  </a:cubicBezTo>
                  <a:lnTo>
                    <a:pt x="348956" y="410900"/>
                  </a:lnTo>
                  <a:cubicBezTo>
                    <a:pt x="348958" y="410898"/>
                    <a:pt x="348989" y="410851"/>
                    <a:pt x="349537" y="410025"/>
                  </a:cubicBezTo>
                  <a:lnTo>
                    <a:pt x="353614" y="403898"/>
                  </a:lnTo>
                  <a:cubicBezTo>
                    <a:pt x="353602" y="403890"/>
                    <a:pt x="352069" y="402904"/>
                    <a:pt x="164940" y="282529"/>
                  </a:cubicBezTo>
                  <a:cubicBezTo>
                    <a:pt x="288685" y="126442"/>
                    <a:pt x="442456" y="-2294"/>
                    <a:pt x="598956" y="31"/>
                  </a:cubicBezTo>
                  <a:cubicBezTo>
                    <a:pt x="692856" y="1426"/>
                    <a:pt x="787740" y="50003"/>
                    <a:pt x="877709" y="168162"/>
                  </a:cubicBezTo>
                  <a:cubicBezTo>
                    <a:pt x="873050" y="168162"/>
                    <a:pt x="870721" y="168162"/>
                    <a:pt x="866063" y="170497"/>
                  </a:cubicBezTo>
                  <a:cubicBezTo>
                    <a:pt x="866065" y="170501"/>
                    <a:pt x="866095" y="170579"/>
                    <a:pt x="866645" y="171955"/>
                  </a:cubicBezTo>
                  <a:lnTo>
                    <a:pt x="870721" y="182166"/>
                  </a:lnTo>
                  <a:cubicBezTo>
                    <a:pt x="875379" y="179833"/>
                    <a:pt x="880039" y="179833"/>
                    <a:pt x="887026" y="177498"/>
                  </a:cubicBezTo>
                  <a:cubicBezTo>
                    <a:pt x="891685" y="186834"/>
                    <a:pt x="898673" y="196171"/>
                    <a:pt x="903332" y="203173"/>
                  </a:cubicBezTo>
                  <a:cubicBezTo>
                    <a:pt x="939435" y="289531"/>
                    <a:pt x="944676" y="361302"/>
                    <a:pt x="926916" y="42111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5"/>
            <p:cNvSpPr>
              <a:spLocks/>
            </p:cNvSpPr>
            <p:nvPr/>
          </p:nvSpPr>
          <p:spPr bwMode="auto">
            <a:xfrm rot="20866705" flipH="1">
              <a:off x="2113649" y="5829067"/>
              <a:ext cx="1096984" cy="779957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5"/>
            <p:cNvSpPr>
              <a:spLocks/>
            </p:cNvSpPr>
            <p:nvPr/>
          </p:nvSpPr>
          <p:spPr bwMode="auto">
            <a:xfrm rot="6300000">
              <a:off x="10336485" y="3300934"/>
              <a:ext cx="751604" cy="534389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5"/>
            <p:cNvSpPr>
              <a:spLocks/>
            </p:cNvSpPr>
            <p:nvPr/>
          </p:nvSpPr>
          <p:spPr bwMode="auto">
            <a:xfrm rot="6720289" flipV="1">
              <a:off x="6665798" y="5912286"/>
              <a:ext cx="1096985" cy="779958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5"/>
            <p:cNvSpPr>
              <a:spLocks/>
            </p:cNvSpPr>
            <p:nvPr/>
          </p:nvSpPr>
          <p:spPr bwMode="auto">
            <a:xfrm rot="6353747" flipV="1">
              <a:off x="2788208" y="4749907"/>
              <a:ext cx="1096985" cy="779958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5"/>
            <p:cNvSpPr>
              <a:spLocks/>
            </p:cNvSpPr>
            <p:nvPr/>
          </p:nvSpPr>
          <p:spPr bwMode="auto">
            <a:xfrm rot="16819535">
              <a:off x="9137575" y="2791032"/>
              <a:ext cx="1560884" cy="1109791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5"/>
            <p:cNvSpPr>
              <a:spLocks/>
            </p:cNvSpPr>
            <p:nvPr/>
          </p:nvSpPr>
          <p:spPr bwMode="auto">
            <a:xfrm rot="2451594" flipH="1" flipV="1">
              <a:off x="8946844" y="206584"/>
              <a:ext cx="751602" cy="534387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5"/>
            <p:cNvSpPr>
              <a:spLocks/>
            </p:cNvSpPr>
            <p:nvPr/>
          </p:nvSpPr>
          <p:spPr bwMode="auto">
            <a:xfrm rot="15291076" flipH="1" flipV="1">
              <a:off x="1424934" y="6026133"/>
              <a:ext cx="557557" cy="396422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5"/>
            <p:cNvSpPr>
              <a:spLocks/>
            </p:cNvSpPr>
            <p:nvPr/>
          </p:nvSpPr>
          <p:spPr bwMode="auto">
            <a:xfrm rot="8764501" flipH="1" flipV="1">
              <a:off x="4402596" y="5138200"/>
              <a:ext cx="751604" cy="534389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5"/>
            <p:cNvSpPr>
              <a:spLocks/>
            </p:cNvSpPr>
            <p:nvPr/>
          </p:nvSpPr>
          <p:spPr bwMode="auto">
            <a:xfrm rot="20242593">
              <a:off x="11274781" y="3289140"/>
              <a:ext cx="1153331" cy="1109791"/>
            </a:xfrm>
            <a:custGeom>
              <a:avLst/>
              <a:gdLst/>
              <a:ahLst/>
              <a:cxnLst/>
              <a:rect l="l" t="t" r="r" b="b"/>
              <a:pathLst>
                <a:path w="1073531" h="1033004">
                  <a:moveTo>
                    <a:pt x="139070" y="910467"/>
                  </a:moveTo>
                  <a:cubicBezTo>
                    <a:pt x="122535" y="923835"/>
                    <a:pt x="109306" y="933860"/>
                    <a:pt x="96079" y="943886"/>
                  </a:cubicBezTo>
                  <a:lnTo>
                    <a:pt x="109307" y="960595"/>
                  </a:lnTo>
                  <a:cubicBezTo>
                    <a:pt x="122535" y="947228"/>
                    <a:pt x="135764" y="937202"/>
                    <a:pt x="148992" y="923835"/>
                  </a:cubicBezTo>
                  <a:close/>
                  <a:moveTo>
                    <a:pt x="252524" y="821350"/>
                  </a:moveTo>
                  <a:cubicBezTo>
                    <a:pt x="239091" y="834479"/>
                    <a:pt x="225659" y="844326"/>
                    <a:pt x="210546" y="855814"/>
                  </a:cubicBezTo>
                  <a:lnTo>
                    <a:pt x="222300" y="867302"/>
                  </a:lnTo>
                  <a:cubicBezTo>
                    <a:pt x="235734" y="857455"/>
                    <a:pt x="249167" y="847608"/>
                    <a:pt x="264279" y="832838"/>
                  </a:cubicBezTo>
                  <a:close/>
                  <a:moveTo>
                    <a:pt x="228361" y="701599"/>
                  </a:moveTo>
                  <a:lnTo>
                    <a:pt x="175448" y="682105"/>
                  </a:lnTo>
                  <a:lnTo>
                    <a:pt x="169878" y="698814"/>
                  </a:lnTo>
                  <a:lnTo>
                    <a:pt x="222792" y="718309"/>
                  </a:lnTo>
                  <a:close/>
                  <a:moveTo>
                    <a:pt x="623818" y="847807"/>
                  </a:moveTo>
                  <a:lnTo>
                    <a:pt x="602931" y="847807"/>
                  </a:lnTo>
                  <a:lnTo>
                    <a:pt x="597361" y="900720"/>
                  </a:lnTo>
                  <a:lnTo>
                    <a:pt x="612679" y="903505"/>
                  </a:lnTo>
                  <a:close/>
                  <a:moveTo>
                    <a:pt x="371657" y="734670"/>
                  </a:moveTo>
                  <a:cubicBezTo>
                    <a:pt x="365075" y="737977"/>
                    <a:pt x="361783" y="741284"/>
                    <a:pt x="358492" y="744591"/>
                  </a:cubicBezTo>
                  <a:cubicBezTo>
                    <a:pt x="358483" y="744588"/>
                    <a:pt x="357836" y="744356"/>
                    <a:pt x="312415" y="728056"/>
                  </a:cubicBezTo>
                  <a:cubicBezTo>
                    <a:pt x="312413" y="728064"/>
                    <a:pt x="312346" y="728467"/>
                    <a:pt x="309123" y="747898"/>
                  </a:cubicBezTo>
                  <a:cubicBezTo>
                    <a:pt x="309131" y="747901"/>
                    <a:pt x="309595" y="748056"/>
                    <a:pt x="338745" y="757820"/>
                  </a:cubicBezTo>
                  <a:cubicBezTo>
                    <a:pt x="335453" y="761126"/>
                    <a:pt x="332162" y="764434"/>
                    <a:pt x="327225" y="769394"/>
                  </a:cubicBezTo>
                  <a:lnTo>
                    <a:pt x="338745" y="780969"/>
                  </a:lnTo>
                  <a:cubicBezTo>
                    <a:pt x="351910" y="771048"/>
                    <a:pt x="365075" y="761127"/>
                    <a:pt x="380297" y="749138"/>
                  </a:cubicBezTo>
                  <a:close/>
                  <a:moveTo>
                    <a:pt x="491208" y="655648"/>
                  </a:moveTo>
                  <a:cubicBezTo>
                    <a:pt x="474415" y="665609"/>
                    <a:pt x="460984" y="675572"/>
                    <a:pt x="445451" y="687193"/>
                  </a:cubicBezTo>
                  <a:lnTo>
                    <a:pt x="454266" y="698814"/>
                  </a:lnTo>
                  <a:cubicBezTo>
                    <a:pt x="471058" y="688853"/>
                    <a:pt x="484492" y="678891"/>
                    <a:pt x="500023" y="667270"/>
                  </a:cubicBezTo>
                  <a:close/>
                  <a:moveTo>
                    <a:pt x="646097" y="708562"/>
                  </a:moveTo>
                  <a:lnTo>
                    <a:pt x="629388" y="704385"/>
                  </a:lnTo>
                  <a:lnTo>
                    <a:pt x="619641" y="757299"/>
                  </a:lnTo>
                  <a:lnTo>
                    <a:pt x="636350" y="761475"/>
                  </a:lnTo>
                  <a:close/>
                  <a:moveTo>
                    <a:pt x="669769" y="579063"/>
                  </a:moveTo>
                  <a:lnTo>
                    <a:pt x="653060" y="574886"/>
                  </a:lnTo>
                  <a:lnTo>
                    <a:pt x="646096" y="615267"/>
                  </a:lnTo>
                  <a:lnTo>
                    <a:pt x="662806" y="618052"/>
                  </a:lnTo>
                  <a:close/>
                  <a:moveTo>
                    <a:pt x="736279" y="502478"/>
                  </a:moveTo>
                  <a:cubicBezTo>
                    <a:pt x="719488" y="509119"/>
                    <a:pt x="706055" y="519081"/>
                    <a:pt x="689263" y="529042"/>
                  </a:cubicBezTo>
                  <a:lnTo>
                    <a:pt x="699338" y="545645"/>
                  </a:lnTo>
                  <a:cubicBezTo>
                    <a:pt x="712771" y="535683"/>
                    <a:pt x="729562" y="525721"/>
                    <a:pt x="745094" y="517005"/>
                  </a:cubicBezTo>
                  <a:close/>
                  <a:moveTo>
                    <a:pt x="821301" y="409185"/>
                  </a:moveTo>
                  <a:lnTo>
                    <a:pt x="814583" y="425674"/>
                  </a:lnTo>
                  <a:cubicBezTo>
                    <a:pt x="814591" y="425678"/>
                    <a:pt x="815062" y="425935"/>
                    <a:pt x="844808" y="442164"/>
                  </a:cubicBezTo>
                  <a:cubicBezTo>
                    <a:pt x="834733" y="448760"/>
                    <a:pt x="824658" y="452058"/>
                    <a:pt x="815844" y="460302"/>
                  </a:cubicBezTo>
                  <a:lnTo>
                    <a:pt x="824659" y="471845"/>
                  </a:lnTo>
                  <a:cubicBezTo>
                    <a:pt x="841450" y="465249"/>
                    <a:pt x="854884" y="455355"/>
                    <a:pt x="871255" y="447523"/>
                  </a:cubicBezTo>
                  <a:lnTo>
                    <a:pt x="868316" y="438866"/>
                  </a:lnTo>
                  <a:lnTo>
                    <a:pt x="870835" y="435156"/>
                  </a:lnTo>
                  <a:lnTo>
                    <a:pt x="864958" y="432270"/>
                  </a:lnTo>
                  <a:cubicBezTo>
                    <a:pt x="864949" y="432265"/>
                    <a:pt x="864326" y="431935"/>
                    <a:pt x="821301" y="409185"/>
                  </a:cubicBezTo>
                  <a:close/>
                  <a:moveTo>
                    <a:pt x="696226" y="339562"/>
                  </a:moveTo>
                  <a:lnTo>
                    <a:pt x="689262" y="356271"/>
                  </a:lnTo>
                  <a:lnTo>
                    <a:pt x="735214" y="382728"/>
                  </a:lnTo>
                  <a:lnTo>
                    <a:pt x="746354" y="366019"/>
                  </a:lnTo>
                  <a:close/>
                  <a:moveTo>
                    <a:pt x="569513" y="269939"/>
                  </a:moveTo>
                  <a:lnTo>
                    <a:pt x="563942" y="282471"/>
                  </a:lnTo>
                  <a:lnTo>
                    <a:pt x="609894" y="308928"/>
                  </a:lnTo>
                  <a:lnTo>
                    <a:pt x="616856" y="296395"/>
                  </a:lnTo>
                  <a:close/>
                  <a:moveTo>
                    <a:pt x="1072527" y="14619"/>
                  </a:moveTo>
                  <a:cubicBezTo>
                    <a:pt x="1072874" y="14716"/>
                    <a:pt x="1073221" y="14814"/>
                    <a:pt x="1073531" y="15047"/>
                  </a:cubicBezTo>
                  <a:lnTo>
                    <a:pt x="1049842" y="71890"/>
                  </a:lnTo>
                  <a:lnTo>
                    <a:pt x="1017882" y="47147"/>
                  </a:lnTo>
                  <a:lnTo>
                    <a:pt x="1006742" y="59679"/>
                  </a:lnTo>
                  <a:lnTo>
                    <a:pt x="1043176" y="87886"/>
                  </a:lnTo>
                  <a:lnTo>
                    <a:pt x="963184" y="279833"/>
                  </a:lnTo>
                  <a:lnTo>
                    <a:pt x="696225" y="90312"/>
                  </a:lnTo>
                  <a:lnTo>
                    <a:pt x="686478" y="102844"/>
                  </a:lnTo>
                  <a:lnTo>
                    <a:pt x="955216" y="298951"/>
                  </a:lnTo>
                  <a:lnTo>
                    <a:pt x="666938" y="990697"/>
                  </a:lnTo>
                  <a:cubicBezTo>
                    <a:pt x="643801" y="994862"/>
                    <a:pt x="620385" y="997522"/>
                    <a:pt x="596581" y="999794"/>
                  </a:cubicBezTo>
                  <a:cubicBezTo>
                    <a:pt x="596581" y="999790"/>
                    <a:pt x="596581" y="999724"/>
                    <a:pt x="596580" y="998548"/>
                  </a:cubicBezTo>
                  <a:lnTo>
                    <a:pt x="596581" y="989831"/>
                  </a:lnTo>
                  <a:cubicBezTo>
                    <a:pt x="596574" y="989831"/>
                    <a:pt x="596465" y="989830"/>
                    <a:pt x="594509" y="989831"/>
                  </a:cubicBezTo>
                  <a:lnTo>
                    <a:pt x="580008" y="989830"/>
                  </a:lnTo>
                  <a:cubicBezTo>
                    <a:pt x="580007" y="989836"/>
                    <a:pt x="579985" y="989925"/>
                    <a:pt x="579595" y="991491"/>
                  </a:cubicBezTo>
                  <a:lnTo>
                    <a:pt x="576695" y="1003115"/>
                  </a:lnTo>
                  <a:cubicBezTo>
                    <a:pt x="507094" y="1009757"/>
                    <a:pt x="437492" y="1016399"/>
                    <a:pt x="371205" y="1019720"/>
                  </a:cubicBezTo>
                  <a:cubicBezTo>
                    <a:pt x="371209" y="1019700"/>
                    <a:pt x="371687" y="1017305"/>
                    <a:pt x="430864" y="720826"/>
                  </a:cubicBezTo>
                  <a:cubicBezTo>
                    <a:pt x="430857" y="720825"/>
                    <a:pt x="430747" y="720803"/>
                    <a:pt x="428792" y="720411"/>
                  </a:cubicBezTo>
                  <a:lnTo>
                    <a:pt x="414292" y="717506"/>
                  </a:lnTo>
                  <a:cubicBezTo>
                    <a:pt x="414289" y="717517"/>
                    <a:pt x="413904" y="719364"/>
                    <a:pt x="351320" y="1019720"/>
                  </a:cubicBezTo>
                  <a:cubicBezTo>
                    <a:pt x="222060" y="1029683"/>
                    <a:pt x="102744" y="1029683"/>
                    <a:pt x="19886" y="1033004"/>
                  </a:cubicBezTo>
                  <a:lnTo>
                    <a:pt x="39771" y="1016399"/>
                  </a:lnTo>
                  <a:cubicBezTo>
                    <a:pt x="39768" y="1016396"/>
                    <a:pt x="39700" y="1016327"/>
                    <a:pt x="38114" y="1014738"/>
                  </a:cubicBezTo>
                  <a:lnTo>
                    <a:pt x="26513" y="1003115"/>
                  </a:lnTo>
                  <a:cubicBezTo>
                    <a:pt x="16571" y="1013078"/>
                    <a:pt x="6628" y="1019720"/>
                    <a:pt x="0" y="1026362"/>
                  </a:cubicBezTo>
                  <a:cubicBezTo>
                    <a:pt x="19885" y="973225"/>
                    <a:pt x="46400" y="910126"/>
                    <a:pt x="79543" y="840384"/>
                  </a:cubicBezTo>
                  <a:cubicBezTo>
                    <a:pt x="79558" y="840391"/>
                    <a:pt x="80957" y="840987"/>
                    <a:pt x="212116" y="896842"/>
                  </a:cubicBezTo>
                  <a:cubicBezTo>
                    <a:pt x="212119" y="896835"/>
                    <a:pt x="212163" y="896724"/>
                    <a:pt x="212946" y="894766"/>
                  </a:cubicBezTo>
                  <a:lnTo>
                    <a:pt x="218746" y="880237"/>
                  </a:lnTo>
                  <a:cubicBezTo>
                    <a:pt x="218731" y="880231"/>
                    <a:pt x="217367" y="879650"/>
                    <a:pt x="86173" y="823779"/>
                  </a:cubicBezTo>
                  <a:cubicBezTo>
                    <a:pt x="149145" y="697580"/>
                    <a:pt x="238631" y="551453"/>
                    <a:pt x="344690" y="415291"/>
                  </a:cubicBezTo>
                  <a:cubicBezTo>
                    <a:pt x="344699" y="415297"/>
                    <a:pt x="346165" y="416250"/>
                    <a:pt x="599895" y="581343"/>
                  </a:cubicBezTo>
                  <a:cubicBezTo>
                    <a:pt x="586637" y="591306"/>
                    <a:pt x="576695" y="597948"/>
                    <a:pt x="566752" y="604590"/>
                  </a:cubicBezTo>
                  <a:cubicBezTo>
                    <a:pt x="566756" y="604595"/>
                    <a:pt x="566822" y="604684"/>
                    <a:pt x="567995" y="606251"/>
                  </a:cubicBezTo>
                  <a:lnTo>
                    <a:pt x="576695" y="617874"/>
                  </a:lnTo>
                  <a:cubicBezTo>
                    <a:pt x="589952" y="607911"/>
                    <a:pt x="606524" y="601269"/>
                    <a:pt x="619781" y="591306"/>
                  </a:cubicBezTo>
                  <a:cubicBezTo>
                    <a:pt x="619778" y="591301"/>
                    <a:pt x="619749" y="591243"/>
                    <a:pt x="619367" y="590476"/>
                  </a:cubicBezTo>
                  <a:lnTo>
                    <a:pt x="616466" y="584664"/>
                  </a:lnTo>
                  <a:cubicBezTo>
                    <a:pt x="616469" y="584660"/>
                    <a:pt x="616513" y="584593"/>
                    <a:pt x="617295" y="583419"/>
                  </a:cubicBezTo>
                  <a:lnTo>
                    <a:pt x="623095" y="574701"/>
                  </a:lnTo>
                  <a:cubicBezTo>
                    <a:pt x="623087" y="574695"/>
                    <a:pt x="621605" y="573742"/>
                    <a:pt x="354633" y="402007"/>
                  </a:cubicBezTo>
                  <a:cubicBezTo>
                    <a:pt x="530709" y="179913"/>
                    <a:pt x="749507" y="-3264"/>
                    <a:pt x="972189" y="45"/>
                  </a:cubicBezTo>
                  <a:cubicBezTo>
                    <a:pt x="1005591" y="541"/>
                    <a:pt x="1039081" y="5233"/>
                    <a:pt x="1072527" y="14619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5"/>
            <p:cNvSpPr>
              <a:spLocks/>
            </p:cNvSpPr>
            <p:nvPr/>
          </p:nvSpPr>
          <p:spPr bwMode="auto">
            <a:xfrm rot="14400000">
              <a:off x="10679091" y="5859602"/>
              <a:ext cx="1518286" cy="1103127"/>
            </a:xfrm>
            <a:custGeom>
              <a:avLst/>
              <a:gdLst/>
              <a:ahLst/>
              <a:cxnLst/>
              <a:rect l="l" t="t" r="r" b="b"/>
              <a:pathLst>
                <a:path w="1413236" h="1026802">
                  <a:moveTo>
                    <a:pt x="183142" y="718307"/>
                  </a:moveTo>
                  <a:lnTo>
                    <a:pt x="188712" y="701599"/>
                  </a:lnTo>
                  <a:lnTo>
                    <a:pt x="135800" y="682103"/>
                  </a:lnTo>
                  <a:lnTo>
                    <a:pt x="130230" y="698814"/>
                  </a:lnTo>
                  <a:close/>
                  <a:moveTo>
                    <a:pt x="109343" y="923835"/>
                  </a:moveTo>
                  <a:lnTo>
                    <a:pt x="99421" y="910467"/>
                  </a:lnTo>
                  <a:cubicBezTo>
                    <a:pt x="82887" y="923834"/>
                    <a:pt x="69658" y="933861"/>
                    <a:pt x="56430" y="943886"/>
                  </a:cubicBezTo>
                  <a:lnTo>
                    <a:pt x="69658" y="960595"/>
                  </a:lnTo>
                  <a:cubicBezTo>
                    <a:pt x="82886" y="947228"/>
                    <a:pt x="96115" y="937202"/>
                    <a:pt x="109343" y="923835"/>
                  </a:cubicBezTo>
                  <a:close/>
                  <a:moveTo>
                    <a:pt x="224630" y="832837"/>
                  </a:moveTo>
                  <a:lnTo>
                    <a:pt x="212877" y="821349"/>
                  </a:lnTo>
                  <a:cubicBezTo>
                    <a:pt x="199442" y="834478"/>
                    <a:pt x="186011" y="844326"/>
                    <a:pt x="170897" y="855814"/>
                  </a:cubicBezTo>
                  <a:lnTo>
                    <a:pt x="182651" y="867301"/>
                  </a:lnTo>
                  <a:cubicBezTo>
                    <a:pt x="196085" y="857455"/>
                    <a:pt x="209518" y="847608"/>
                    <a:pt x="224630" y="832837"/>
                  </a:cubicBezTo>
                  <a:close/>
                  <a:moveTo>
                    <a:pt x="570245" y="308927"/>
                  </a:moveTo>
                  <a:lnTo>
                    <a:pt x="577207" y="296395"/>
                  </a:lnTo>
                  <a:lnTo>
                    <a:pt x="529864" y="269939"/>
                  </a:lnTo>
                  <a:lnTo>
                    <a:pt x="524293" y="282471"/>
                  </a:lnTo>
                  <a:close/>
                  <a:moveTo>
                    <a:pt x="340648" y="749138"/>
                  </a:moveTo>
                  <a:lnTo>
                    <a:pt x="332009" y="734669"/>
                  </a:lnTo>
                  <a:cubicBezTo>
                    <a:pt x="325426" y="737975"/>
                    <a:pt x="322134" y="741282"/>
                    <a:pt x="318843" y="744591"/>
                  </a:cubicBezTo>
                  <a:cubicBezTo>
                    <a:pt x="318829" y="744586"/>
                    <a:pt x="318046" y="744305"/>
                    <a:pt x="272765" y="728056"/>
                  </a:cubicBezTo>
                  <a:cubicBezTo>
                    <a:pt x="272764" y="728068"/>
                    <a:pt x="272682" y="728558"/>
                    <a:pt x="269475" y="747898"/>
                  </a:cubicBezTo>
                  <a:cubicBezTo>
                    <a:pt x="269487" y="747900"/>
                    <a:pt x="270038" y="748084"/>
                    <a:pt x="299098" y="757818"/>
                  </a:cubicBezTo>
                  <a:cubicBezTo>
                    <a:pt x="295805" y="761125"/>
                    <a:pt x="292513" y="764432"/>
                    <a:pt x="287577" y="769394"/>
                  </a:cubicBezTo>
                  <a:lnTo>
                    <a:pt x="299096" y="780968"/>
                  </a:lnTo>
                  <a:cubicBezTo>
                    <a:pt x="312262" y="771047"/>
                    <a:pt x="325426" y="761126"/>
                    <a:pt x="340648" y="749138"/>
                  </a:cubicBezTo>
                  <a:close/>
                  <a:moveTo>
                    <a:pt x="460374" y="667268"/>
                  </a:moveTo>
                  <a:lnTo>
                    <a:pt x="451559" y="655648"/>
                  </a:lnTo>
                  <a:cubicBezTo>
                    <a:pt x="434767" y="665608"/>
                    <a:pt x="421335" y="675571"/>
                    <a:pt x="405802" y="687191"/>
                  </a:cubicBezTo>
                  <a:lnTo>
                    <a:pt x="414617" y="698814"/>
                  </a:lnTo>
                  <a:cubicBezTo>
                    <a:pt x="431409" y="688851"/>
                    <a:pt x="444843" y="678891"/>
                    <a:pt x="460374" y="667268"/>
                  </a:cubicBezTo>
                  <a:close/>
                  <a:moveTo>
                    <a:pt x="706706" y="366019"/>
                  </a:moveTo>
                  <a:lnTo>
                    <a:pt x="656577" y="339562"/>
                  </a:lnTo>
                  <a:lnTo>
                    <a:pt x="649614" y="356270"/>
                  </a:lnTo>
                  <a:lnTo>
                    <a:pt x="695565" y="382728"/>
                  </a:lnTo>
                  <a:close/>
                  <a:moveTo>
                    <a:pt x="623157" y="618052"/>
                  </a:moveTo>
                  <a:lnTo>
                    <a:pt x="630120" y="579063"/>
                  </a:lnTo>
                  <a:lnTo>
                    <a:pt x="613410" y="574885"/>
                  </a:lnTo>
                  <a:lnTo>
                    <a:pt x="606449" y="615267"/>
                  </a:lnTo>
                  <a:close/>
                  <a:moveTo>
                    <a:pt x="705445" y="517004"/>
                  </a:moveTo>
                  <a:lnTo>
                    <a:pt x="696631" y="502478"/>
                  </a:lnTo>
                  <a:cubicBezTo>
                    <a:pt x="679839" y="509117"/>
                    <a:pt x="666406" y="519081"/>
                    <a:pt x="649614" y="529041"/>
                  </a:cubicBezTo>
                  <a:lnTo>
                    <a:pt x="659689" y="545644"/>
                  </a:lnTo>
                  <a:cubicBezTo>
                    <a:pt x="673122" y="535683"/>
                    <a:pt x="689914" y="525721"/>
                    <a:pt x="705445" y="517004"/>
                  </a:cubicBezTo>
                  <a:close/>
                  <a:moveTo>
                    <a:pt x="596701" y="761475"/>
                  </a:moveTo>
                  <a:lnTo>
                    <a:pt x="606449" y="708562"/>
                  </a:lnTo>
                  <a:lnTo>
                    <a:pt x="589740" y="704383"/>
                  </a:lnTo>
                  <a:lnTo>
                    <a:pt x="579992" y="757299"/>
                  </a:lnTo>
                  <a:close/>
                  <a:moveTo>
                    <a:pt x="1021399" y="80565"/>
                  </a:moveTo>
                  <a:lnTo>
                    <a:pt x="978233" y="47146"/>
                  </a:lnTo>
                  <a:lnTo>
                    <a:pt x="967093" y="59679"/>
                  </a:lnTo>
                  <a:lnTo>
                    <a:pt x="1010260" y="93098"/>
                  </a:lnTo>
                  <a:close/>
                  <a:moveTo>
                    <a:pt x="831606" y="447523"/>
                  </a:moveTo>
                  <a:lnTo>
                    <a:pt x="828667" y="438866"/>
                  </a:lnTo>
                  <a:lnTo>
                    <a:pt x="831186" y="435156"/>
                  </a:lnTo>
                  <a:lnTo>
                    <a:pt x="825309" y="432269"/>
                  </a:lnTo>
                  <a:cubicBezTo>
                    <a:pt x="825297" y="432262"/>
                    <a:pt x="824574" y="431881"/>
                    <a:pt x="781653" y="409184"/>
                  </a:cubicBezTo>
                  <a:lnTo>
                    <a:pt x="774936" y="425673"/>
                  </a:lnTo>
                  <a:cubicBezTo>
                    <a:pt x="774946" y="425680"/>
                    <a:pt x="775516" y="425990"/>
                    <a:pt x="805159" y="442163"/>
                  </a:cubicBezTo>
                  <a:cubicBezTo>
                    <a:pt x="795084" y="448760"/>
                    <a:pt x="785010" y="452057"/>
                    <a:pt x="776194" y="460301"/>
                  </a:cubicBezTo>
                  <a:lnTo>
                    <a:pt x="785009" y="471844"/>
                  </a:lnTo>
                  <a:cubicBezTo>
                    <a:pt x="801801" y="465249"/>
                    <a:pt x="815235" y="455355"/>
                    <a:pt x="831606" y="447523"/>
                  </a:cubicBezTo>
                  <a:close/>
                  <a:moveTo>
                    <a:pt x="573030" y="903505"/>
                  </a:moveTo>
                  <a:lnTo>
                    <a:pt x="584169" y="847806"/>
                  </a:lnTo>
                  <a:lnTo>
                    <a:pt x="563282" y="847807"/>
                  </a:lnTo>
                  <a:lnTo>
                    <a:pt x="557712" y="900720"/>
                  </a:lnTo>
                  <a:close/>
                  <a:moveTo>
                    <a:pt x="960684" y="383525"/>
                  </a:moveTo>
                  <a:lnTo>
                    <a:pt x="954807" y="368803"/>
                  </a:lnTo>
                  <a:cubicBezTo>
                    <a:pt x="938015" y="375532"/>
                    <a:pt x="921225" y="385628"/>
                    <a:pt x="905692" y="394460"/>
                  </a:cubicBezTo>
                  <a:lnTo>
                    <a:pt x="914507" y="409183"/>
                  </a:lnTo>
                  <a:cubicBezTo>
                    <a:pt x="927940" y="402454"/>
                    <a:pt x="944732" y="392358"/>
                    <a:pt x="960684" y="383525"/>
                  </a:cubicBezTo>
                  <a:close/>
                  <a:moveTo>
                    <a:pt x="1021399" y="349308"/>
                  </a:moveTo>
                  <a:lnTo>
                    <a:pt x="656577" y="90312"/>
                  </a:lnTo>
                  <a:lnTo>
                    <a:pt x="646830" y="102844"/>
                  </a:lnTo>
                  <a:lnTo>
                    <a:pt x="1007475" y="366018"/>
                  </a:lnTo>
                  <a:close/>
                  <a:moveTo>
                    <a:pt x="1132795" y="166897"/>
                  </a:moveTo>
                  <a:lnTo>
                    <a:pt x="1089630" y="133479"/>
                  </a:lnTo>
                  <a:lnTo>
                    <a:pt x="1079882" y="150188"/>
                  </a:lnTo>
                  <a:lnTo>
                    <a:pt x="1123048" y="183607"/>
                  </a:lnTo>
                  <a:close/>
                  <a:moveTo>
                    <a:pt x="1095760" y="327504"/>
                  </a:moveTo>
                  <a:lnTo>
                    <a:pt x="1089940" y="313104"/>
                  </a:lnTo>
                  <a:cubicBezTo>
                    <a:pt x="1069981" y="319687"/>
                    <a:pt x="1053348" y="326268"/>
                    <a:pt x="1037547" y="334909"/>
                  </a:cubicBezTo>
                  <a:lnTo>
                    <a:pt x="1043369" y="349308"/>
                  </a:lnTo>
                  <a:cubicBezTo>
                    <a:pt x="1060001" y="342725"/>
                    <a:pt x="1076633" y="336143"/>
                    <a:pt x="1095760" y="327504"/>
                  </a:cubicBezTo>
                  <a:close/>
                  <a:moveTo>
                    <a:pt x="1110515" y="428679"/>
                  </a:moveTo>
                  <a:lnTo>
                    <a:pt x="1120263" y="375765"/>
                  </a:lnTo>
                  <a:lnTo>
                    <a:pt x="1103553" y="372981"/>
                  </a:lnTo>
                  <a:lnTo>
                    <a:pt x="1093806" y="425892"/>
                  </a:lnTo>
                  <a:close/>
                  <a:moveTo>
                    <a:pt x="1232220" y="280382"/>
                  </a:moveTo>
                  <a:lnTo>
                    <a:pt x="1226399" y="265761"/>
                  </a:lnTo>
                  <a:cubicBezTo>
                    <a:pt x="1209766" y="272445"/>
                    <a:pt x="1193134" y="275787"/>
                    <a:pt x="1174007" y="284559"/>
                  </a:cubicBezTo>
                  <a:lnTo>
                    <a:pt x="1179829" y="299180"/>
                  </a:lnTo>
                  <a:cubicBezTo>
                    <a:pt x="1196461" y="292496"/>
                    <a:pt x="1213093" y="289153"/>
                    <a:pt x="1232220" y="280382"/>
                  </a:cubicBezTo>
                  <a:close/>
                  <a:moveTo>
                    <a:pt x="1249760" y="256015"/>
                  </a:moveTo>
                  <a:lnTo>
                    <a:pt x="1206595" y="222596"/>
                  </a:lnTo>
                  <a:lnTo>
                    <a:pt x="1196847" y="236520"/>
                  </a:lnTo>
                  <a:lnTo>
                    <a:pt x="1238621" y="269939"/>
                  </a:lnTo>
                  <a:close/>
                  <a:moveTo>
                    <a:pt x="1084059" y="572102"/>
                  </a:moveTo>
                  <a:lnTo>
                    <a:pt x="1093807" y="519187"/>
                  </a:lnTo>
                  <a:lnTo>
                    <a:pt x="1077098" y="515010"/>
                  </a:lnTo>
                  <a:lnTo>
                    <a:pt x="1067350" y="567924"/>
                  </a:lnTo>
                  <a:close/>
                  <a:moveTo>
                    <a:pt x="1060387" y="714131"/>
                  </a:moveTo>
                  <a:lnTo>
                    <a:pt x="1070135" y="661218"/>
                  </a:lnTo>
                  <a:lnTo>
                    <a:pt x="1050641" y="658433"/>
                  </a:lnTo>
                  <a:lnTo>
                    <a:pt x="1040893" y="711346"/>
                  </a:lnTo>
                  <a:close/>
                  <a:moveTo>
                    <a:pt x="1033931" y="857554"/>
                  </a:moveTo>
                  <a:lnTo>
                    <a:pt x="1043678" y="804641"/>
                  </a:lnTo>
                  <a:lnTo>
                    <a:pt x="1026969" y="800462"/>
                  </a:lnTo>
                  <a:lnTo>
                    <a:pt x="1017221" y="854769"/>
                  </a:lnTo>
                  <a:close/>
                  <a:moveTo>
                    <a:pt x="1374273" y="659887"/>
                  </a:moveTo>
                  <a:cubicBezTo>
                    <a:pt x="1343570" y="717505"/>
                    <a:pt x="1296030" y="766075"/>
                    <a:pt x="1236372" y="807173"/>
                  </a:cubicBezTo>
                  <a:cubicBezTo>
                    <a:pt x="1236377" y="807150"/>
                    <a:pt x="1237023" y="803848"/>
                    <a:pt x="1335803" y="299055"/>
                  </a:cubicBezTo>
                  <a:cubicBezTo>
                    <a:pt x="1335790" y="299052"/>
                    <a:pt x="1335311" y="298972"/>
                    <a:pt x="1315917" y="295733"/>
                  </a:cubicBezTo>
                  <a:lnTo>
                    <a:pt x="1216486" y="820458"/>
                  </a:lnTo>
                  <a:cubicBezTo>
                    <a:pt x="1100485" y="890198"/>
                    <a:pt x="944711" y="936692"/>
                    <a:pt x="782307" y="966582"/>
                  </a:cubicBezTo>
                  <a:cubicBezTo>
                    <a:pt x="782311" y="966561"/>
                    <a:pt x="782955" y="963253"/>
                    <a:pt x="881737" y="455143"/>
                  </a:cubicBezTo>
                  <a:cubicBezTo>
                    <a:pt x="881725" y="455141"/>
                    <a:pt x="881245" y="455061"/>
                    <a:pt x="861851" y="451822"/>
                  </a:cubicBezTo>
                  <a:cubicBezTo>
                    <a:pt x="861847" y="451841"/>
                    <a:pt x="861238" y="455035"/>
                    <a:pt x="762421" y="973225"/>
                  </a:cubicBezTo>
                  <a:cubicBezTo>
                    <a:pt x="692820" y="983187"/>
                    <a:pt x="626533" y="993151"/>
                    <a:pt x="556931" y="999794"/>
                  </a:cubicBezTo>
                  <a:cubicBezTo>
                    <a:pt x="556931" y="999789"/>
                    <a:pt x="556932" y="999712"/>
                    <a:pt x="556932" y="998547"/>
                  </a:cubicBezTo>
                  <a:lnTo>
                    <a:pt x="556932" y="989829"/>
                  </a:lnTo>
                  <a:cubicBezTo>
                    <a:pt x="556924" y="989829"/>
                    <a:pt x="556793" y="989830"/>
                    <a:pt x="554861" y="989829"/>
                  </a:cubicBezTo>
                  <a:lnTo>
                    <a:pt x="540361" y="989829"/>
                  </a:lnTo>
                  <a:cubicBezTo>
                    <a:pt x="540359" y="989836"/>
                    <a:pt x="540334" y="989939"/>
                    <a:pt x="539946" y="991491"/>
                  </a:cubicBezTo>
                  <a:lnTo>
                    <a:pt x="537046" y="1003114"/>
                  </a:lnTo>
                  <a:cubicBezTo>
                    <a:pt x="467445" y="1009756"/>
                    <a:pt x="397843" y="1016397"/>
                    <a:pt x="331556" y="1019720"/>
                  </a:cubicBezTo>
                  <a:cubicBezTo>
                    <a:pt x="331562" y="1019692"/>
                    <a:pt x="332135" y="1016820"/>
                    <a:pt x="391215" y="720826"/>
                  </a:cubicBezTo>
                  <a:cubicBezTo>
                    <a:pt x="391206" y="720823"/>
                    <a:pt x="391080" y="720798"/>
                    <a:pt x="389143" y="720410"/>
                  </a:cubicBezTo>
                  <a:lnTo>
                    <a:pt x="374643" y="717505"/>
                  </a:lnTo>
                  <a:cubicBezTo>
                    <a:pt x="374639" y="717518"/>
                    <a:pt x="374227" y="719501"/>
                    <a:pt x="311671" y="1019719"/>
                  </a:cubicBezTo>
                  <a:lnTo>
                    <a:pt x="169660" y="1026802"/>
                  </a:lnTo>
                  <a:lnTo>
                    <a:pt x="0" y="928849"/>
                  </a:lnTo>
                  <a:cubicBezTo>
                    <a:pt x="11865" y="900794"/>
                    <a:pt x="25231" y="871239"/>
                    <a:pt x="39894" y="840383"/>
                  </a:cubicBezTo>
                  <a:cubicBezTo>
                    <a:pt x="39916" y="840393"/>
                    <a:pt x="41591" y="841106"/>
                    <a:pt x="172468" y="896841"/>
                  </a:cubicBezTo>
                  <a:cubicBezTo>
                    <a:pt x="172471" y="896832"/>
                    <a:pt x="172522" y="896705"/>
                    <a:pt x="173297" y="894764"/>
                  </a:cubicBezTo>
                  <a:lnTo>
                    <a:pt x="179099" y="880236"/>
                  </a:lnTo>
                  <a:cubicBezTo>
                    <a:pt x="179076" y="880227"/>
                    <a:pt x="177428" y="879525"/>
                    <a:pt x="46523" y="823779"/>
                  </a:cubicBezTo>
                  <a:cubicBezTo>
                    <a:pt x="109496" y="697579"/>
                    <a:pt x="198983" y="551452"/>
                    <a:pt x="305041" y="415291"/>
                  </a:cubicBezTo>
                  <a:cubicBezTo>
                    <a:pt x="305056" y="415301"/>
                    <a:pt x="306940" y="416525"/>
                    <a:pt x="560246" y="581342"/>
                  </a:cubicBezTo>
                  <a:cubicBezTo>
                    <a:pt x="546990" y="591305"/>
                    <a:pt x="537046" y="597948"/>
                    <a:pt x="527104" y="604588"/>
                  </a:cubicBezTo>
                  <a:cubicBezTo>
                    <a:pt x="527108" y="604597"/>
                    <a:pt x="527183" y="604697"/>
                    <a:pt x="528347" y="606249"/>
                  </a:cubicBezTo>
                  <a:lnTo>
                    <a:pt x="537046" y="617874"/>
                  </a:lnTo>
                  <a:cubicBezTo>
                    <a:pt x="550304" y="607909"/>
                    <a:pt x="566875" y="601268"/>
                    <a:pt x="580132" y="591306"/>
                  </a:cubicBezTo>
                  <a:cubicBezTo>
                    <a:pt x="580128" y="591299"/>
                    <a:pt x="580097" y="591234"/>
                    <a:pt x="579718" y="590476"/>
                  </a:cubicBezTo>
                  <a:lnTo>
                    <a:pt x="576819" y="584663"/>
                  </a:lnTo>
                  <a:cubicBezTo>
                    <a:pt x="576822" y="584658"/>
                    <a:pt x="576873" y="584583"/>
                    <a:pt x="577646" y="583417"/>
                  </a:cubicBezTo>
                  <a:lnTo>
                    <a:pt x="583446" y="574701"/>
                  </a:lnTo>
                  <a:cubicBezTo>
                    <a:pt x="583430" y="574689"/>
                    <a:pt x="581294" y="573314"/>
                    <a:pt x="314986" y="402005"/>
                  </a:cubicBezTo>
                  <a:cubicBezTo>
                    <a:pt x="491060" y="179912"/>
                    <a:pt x="709858" y="-3264"/>
                    <a:pt x="932540" y="45"/>
                  </a:cubicBezTo>
                  <a:cubicBezTo>
                    <a:pt x="1066149" y="2029"/>
                    <a:pt x="1201157" y="71148"/>
                    <a:pt x="1329175" y="239275"/>
                  </a:cubicBezTo>
                  <a:cubicBezTo>
                    <a:pt x="1322545" y="239274"/>
                    <a:pt x="1319231" y="239275"/>
                    <a:pt x="1312602" y="242596"/>
                  </a:cubicBezTo>
                  <a:cubicBezTo>
                    <a:pt x="1312605" y="242604"/>
                    <a:pt x="1312652" y="242724"/>
                    <a:pt x="1313430" y="244671"/>
                  </a:cubicBezTo>
                  <a:lnTo>
                    <a:pt x="1319230" y="259202"/>
                  </a:lnTo>
                  <a:cubicBezTo>
                    <a:pt x="1325859" y="255881"/>
                    <a:pt x="1332488" y="255881"/>
                    <a:pt x="1342431" y="252559"/>
                  </a:cubicBezTo>
                  <a:cubicBezTo>
                    <a:pt x="1349060" y="265843"/>
                    <a:pt x="1359002" y="279128"/>
                    <a:pt x="1365632" y="289091"/>
                  </a:cubicBezTo>
                  <a:cubicBezTo>
                    <a:pt x="1429846" y="442689"/>
                    <a:pt x="1425445" y="563854"/>
                    <a:pt x="1374273" y="659887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5"/>
            <p:cNvSpPr>
              <a:spLocks/>
            </p:cNvSpPr>
            <p:nvPr/>
          </p:nvSpPr>
          <p:spPr bwMode="auto">
            <a:xfrm rot="3481137" flipH="1" flipV="1">
              <a:off x="11879169" y="2390764"/>
              <a:ext cx="492586" cy="391913"/>
            </a:xfrm>
            <a:custGeom>
              <a:avLst/>
              <a:gdLst/>
              <a:ahLst/>
              <a:cxnLst/>
              <a:rect l="l" t="t" r="r" b="b"/>
              <a:pathLst>
                <a:path w="458504" h="364797">
                  <a:moveTo>
                    <a:pt x="118292" y="176246"/>
                  </a:moveTo>
                  <a:lnTo>
                    <a:pt x="94154" y="163507"/>
                  </a:lnTo>
                  <a:lnTo>
                    <a:pt x="90801" y="171553"/>
                  </a:lnTo>
                  <a:lnTo>
                    <a:pt x="112928" y="184293"/>
                  </a:lnTo>
                  <a:close/>
                  <a:moveTo>
                    <a:pt x="269825" y="38795"/>
                  </a:moveTo>
                  <a:lnTo>
                    <a:pt x="249039" y="22703"/>
                  </a:lnTo>
                  <a:lnTo>
                    <a:pt x="243675" y="28738"/>
                  </a:lnTo>
                  <a:lnTo>
                    <a:pt x="264461" y="44829"/>
                  </a:lnTo>
                  <a:close/>
                  <a:moveTo>
                    <a:pt x="240589" y="184676"/>
                  </a:moveTo>
                  <a:lnTo>
                    <a:pt x="237759" y="177587"/>
                  </a:lnTo>
                  <a:cubicBezTo>
                    <a:pt x="229673" y="180828"/>
                    <a:pt x="221588" y="185689"/>
                    <a:pt x="214109" y="189942"/>
                  </a:cubicBezTo>
                  <a:lnTo>
                    <a:pt x="218354" y="197032"/>
                  </a:lnTo>
                  <a:cubicBezTo>
                    <a:pt x="224822" y="193791"/>
                    <a:pt x="232908" y="188929"/>
                    <a:pt x="240589" y="184676"/>
                  </a:cubicBezTo>
                  <a:close/>
                  <a:moveTo>
                    <a:pt x="318771" y="88412"/>
                  </a:moveTo>
                  <a:lnTo>
                    <a:pt x="323464" y="80365"/>
                  </a:lnTo>
                  <a:lnTo>
                    <a:pt x="302679" y="64273"/>
                  </a:lnTo>
                  <a:lnTo>
                    <a:pt x="297985" y="72319"/>
                  </a:lnTo>
                  <a:close/>
                  <a:moveTo>
                    <a:pt x="269825" y="168200"/>
                  </a:moveTo>
                  <a:lnTo>
                    <a:pt x="94154" y="43488"/>
                  </a:lnTo>
                  <a:lnTo>
                    <a:pt x="89460" y="49522"/>
                  </a:lnTo>
                  <a:lnTo>
                    <a:pt x="263120" y="176246"/>
                  </a:lnTo>
                  <a:close/>
                  <a:moveTo>
                    <a:pt x="305631" y="157701"/>
                  </a:moveTo>
                  <a:lnTo>
                    <a:pt x="302828" y="150768"/>
                  </a:lnTo>
                  <a:cubicBezTo>
                    <a:pt x="293218" y="153937"/>
                    <a:pt x="285209" y="157106"/>
                    <a:pt x="277600" y="161267"/>
                  </a:cubicBezTo>
                  <a:lnTo>
                    <a:pt x="280404" y="168200"/>
                  </a:lnTo>
                  <a:cubicBezTo>
                    <a:pt x="288412" y="165030"/>
                    <a:pt x="296421" y="161861"/>
                    <a:pt x="305631" y="157701"/>
                  </a:cubicBezTo>
                  <a:close/>
                  <a:moveTo>
                    <a:pt x="312736" y="206419"/>
                  </a:moveTo>
                  <a:lnTo>
                    <a:pt x="317430" y="180940"/>
                  </a:lnTo>
                  <a:lnTo>
                    <a:pt x="309384" y="179599"/>
                  </a:lnTo>
                  <a:lnTo>
                    <a:pt x="304690" y="205078"/>
                  </a:lnTo>
                  <a:close/>
                  <a:moveTo>
                    <a:pt x="371340" y="135011"/>
                  </a:moveTo>
                  <a:lnTo>
                    <a:pt x="368537" y="127971"/>
                  </a:lnTo>
                  <a:cubicBezTo>
                    <a:pt x="360528" y="131188"/>
                    <a:pt x="352519" y="132798"/>
                    <a:pt x="343309" y="137022"/>
                  </a:cubicBezTo>
                  <a:lnTo>
                    <a:pt x="346112" y="144062"/>
                  </a:lnTo>
                  <a:cubicBezTo>
                    <a:pt x="354121" y="140844"/>
                    <a:pt x="362130" y="139235"/>
                    <a:pt x="371340" y="135011"/>
                  </a:cubicBezTo>
                  <a:close/>
                  <a:moveTo>
                    <a:pt x="379786" y="123277"/>
                  </a:moveTo>
                  <a:lnTo>
                    <a:pt x="359001" y="107185"/>
                  </a:lnTo>
                  <a:lnTo>
                    <a:pt x="354307" y="113890"/>
                  </a:lnTo>
                  <a:lnTo>
                    <a:pt x="374422" y="129982"/>
                  </a:lnTo>
                  <a:close/>
                  <a:moveTo>
                    <a:pt x="299997" y="275480"/>
                  </a:moveTo>
                  <a:lnTo>
                    <a:pt x="304691" y="250001"/>
                  </a:lnTo>
                  <a:lnTo>
                    <a:pt x="296645" y="247990"/>
                  </a:lnTo>
                  <a:lnTo>
                    <a:pt x="291951" y="273468"/>
                  </a:lnTo>
                  <a:close/>
                  <a:moveTo>
                    <a:pt x="422340" y="344071"/>
                  </a:moveTo>
                  <a:cubicBezTo>
                    <a:pt x="416013" y="351980"/>
                    <a:pt x="408945" y="359477"/>
                    <a:pt x="399569" y="364797"/>
                  </a:cubicBezTo>
                  <a:lnTo>
                    <a:pt x="380358" y="352802"/>
                  </a:lnTo>
                  <a:cubicBezTo>
                    <a:pt x="386651" y="320645"/>
                    <a:pt x="398585" y="259660"/>
                    <a:pt x="421218" y="144001"/>
                  </a:cubicBezTo>
                  <a:cubicBezTo>
                    <a:pt x="421210" y="144000"/>
                    <a:pt x="420950" y="143957"/>
                    <a:pt x="411642" y="142402"/>
                  </a:cubicBezTo>
                  <a:lnTo>
                    <a:pt x="372681" y="348008"/>
                  </a:lnTo>
                  <a:lnTo>
                    <a:pt x="198651" y="239342"/>
                  </a:lnTo>
                  <a:cubicBezTo>
                    <a:pt x="199922" y="232806"/>
                    <a:pt x="201229" y="226082"/>
                    <a:pt x="202574" y="219162"/>
                  </a:cubicBezTo>
                  <a:cubicBezTo>
                    <a:pt x="202567" y="219161"/>
                    <a:pt x="202308" y="219117"/>
                    <a:pt x="192998" y="217563"/>
                  </a:cubicBezTo>
                  <a:cubicBezTo>
                    <a:pt x="192997" y="217569"/>
                    <a:pt x="192936" y="217888"/>
                    <a:pt x="189888" y="233871"/>
                  </a:cubicBezTo>
                  <a:lnTo>
                    <a:pt x="168642" y="220604"/>
                  </a:lnTo>
                  <a:cubicBezTo>
                    <a:pt x="171861" y="218951"/>
                    <a:pt x="175015" y="217129"/>
                    <a:pt x="178435" y="215493"/>
                  </a:cubicBezTo>
                  <a:lnTo>
                    <a:pt x="177020" y="211324"/>
                  </a:lnTo>
                  <a:lnTo>
                    <a:pt x="178233" y="209537"/>
                  </a:lnTo>
                  <a:lnTo>
                    <a:pt x="175403" y="208147"/>
                  </a:lnTo>
                  <a:cubicBezTo>
                    <a:pt x="175393" y="208143"/>
                    <a:pt x="174956" y="207910"/>
                    <a:pt x="154380" y="197032"/>
                  </a:cubicBezTo>
                  <a:lnTo>
                    <a:pt x="151146" y="204972"/>
                  </a:lnTo>
                  <a:cubicBezTo>
                    <a:pt x="151152" y="204976"/>
                    <a:pt x="151448" y="205137"/>
                    <a:pt x="165699" y="212912"/>
                  </a:cubicBezTo>
                  <a:lnTo>
                    <a:pt x="161018" y="215844"/>
                  </a:lnTo>
                  <a:lnTo>
                    <a:pt x="52839" y="148296"/>
                  </a:lnTo>
                  <a:lnTo>
                    <a:pt x="55935" y="142721"/>
                  </a:lnTo>
                  <a:lnTo>
                    <a:pt x="33138" y="129982"/>
                  </a:lnTo>
                  <a:lnTo>
                    <a:pt x="31047" y="134688"/>
                  </a:lnTo>
                  <a:lnTo>
                    <a:pt x="0" y="115302"/>
                  </a:lnTo>
                  <a:cubicBezTo>
                    <a:pt x="69466" y="46775"/>
                    <a:pt x="147740" y="-1156"/>
                    <a:pt x="227037" y="22"/>
                  </a:cubicBezTo>
                  <a:cubicBezTo>
                    <a:pt x="291373" y="977"/>
                    <a:pt x="356382" y="34260"/>
                    <a:pt x="418025" y="115217"/>
                  </a:cubicBezTo>
                  <a:cubicBezTo>
                    <a:pt x="414834" y="115217"/>
                    <a:pt x="413237" y="115217"/>
                    <a:pt x="410046" y="116816"/>
                  </a:cubicBezTo>
                  <a:cubicBezTo>
                    <a:pt x="410048" y="116822"/>
                    <a:pt x="410076" y="116892"/>
                    <a:pt x="410445" y="117816"/>
                  </a:cubicBezTo>
                  <a:lnTo>
                    <a:pt x="413237" y="124812"/>
                  </a:lnTo>
                  <a:cubicBezTo>
                    <a:pt x="416429" y="123213"/>
                    <a:pt x="419622" y="123213"/>
                    <a:pt x="424409" y="121614"/>
                  </a:cubicBezTo>
                  <a:cubicBezTo>
                    <a:pt x="427601" y="128010"/>
                    <a:pt x="432389" y="134407"/>
                    <a:pt x="435581" y="139205"/>
                  </a:cubicBezTo>
                  <a:cubicBezTo>
                    <a:pt x="472686" y="227958"/>
                    <a:pt x="462213" y="294222"/>
                    <a:pt x="422340" y="34407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/>
            </a:p>
          </p:txBody>
        </p:sp>
        <p:sp>
          <p:nvSpPr>
            <p:cNvPr id="50" name="Freeform 5"/>
            <p:cNvSpPr>
              <a:spLocks/>
            </p:cNvSpPr>
            <p:nvPr/>
          </p:nvSpPr>
          <p:spPr bwMode="auto">
            <a:xfrm rot="13507324" flipH="1" flipV="1">
              <a:off x="10384638" y="2626191"/>
              <a:ext cx="751604" cy="534389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5"/>
            <p:cNvSpPr>
              <a:spLocks/>
            </p:cNvSpPr>
            <p:nvPr/>
          </p:nvSpPr>
          <p:spPr bwMode="auto">
            <a:xfrm rot="20449547">
              <a:off x="11049786" y="1282471"/>
              <a:ext cx="1329114" cy="1109791"/>
            </a:xfrm>
            <a:custGeom>
              <a:avLst/>
              <a:gdLst/>
              <a:ahLst/>
              <a:cxnLst/>
              <a:rect l="l" t="t" r="r" b="b"/>
              <a:pathLst>
                <a:path w="1237152" h="1033004">
                  <a:moveTo>
                    <a:pt x="139072" y="910468"/>
                  </a:moveTo>
                  <a:cubicBezTo>
                    <a:pt x="122536" y="923835"/>
                    <a:pt x="109308" y="933861"/>
                    <a:pt x="96080" y="943886"/>
                  </a:cubicBezTo>
                  <a:lnTo>
                    <a:pt x="109308" y="960596"/>
                  </a:lnTo>
                  <a:cubicBezTo>
                    <a:pt x="122536" y="947228"/>
                    <a:pt x="135765" y="937203"/>
                    <a:pt x="148993" y="923835"/>
                  </a:cubicBezTo>
                  <a:close/>
                  <a:moveTo>
                    <a:pt x="252526" y="821350"/>
                  </a:moveTo>
                  <a:cubicBezTo>
                    <a:pt x="239092" y="834479"/>
                    <a:pt x="225660" y="844326"/>
                    <a:pt x="210547" y="855814"/>
                  </a:cubicBezTo>
                  <a:lnTo>
                    <a:pt x="222302" y="867302"/>
                  </a:lnTo>
                  <a:cubicBezTo>
                    <a:pt x="235735" y="857455"/>
                    <a:pt x="249168" y="847608"/>
                    <a:pt x="264280" y="832838"/>
                  </a:cubicBezTo>
                  <a:close/>
                  <a:moveTo>
                    <a:pt x="623819" y="847807"/>
                  </a:moveTo>
                  <a:lnTo>
                    <a:pt x="602932" y="847807"/>
                  </a:lnTo>
                  <a:lnTo>
                    <a:pt x="597362" y="900720"/>
                  </a:lnTo>
                  <a:lnTo>
                    <a:pt x="612680" y="903505"/>
                  </a:lnTo>
                  <a:close/>
                  <a:moveTo>
                    <a:pt x="175449" y="682105"/>
                  </a:moveTo>
                  <a:lnTo>
                    <a:pt x="169879" y="698815"/>
                  </a:lnTo>
                  <a:lnTo>
                    <a:pt x="222792" y="718309"/>
                  </a:lnTo>
                  <a:lnTo>
                    <a:pt x="228362" y="701599"/>
                  </a:lnTo>
                  <a:close/>
                  <a:moveTo>
                    <a:pt x="371658" y="734670"/>
                  </a:moveTo>
                  <a:cubicBezTo>
                    <a:pt x="365076" y="737977"/>
                    <a:pt x="361784" y="741284"/>
                    <a:pt x="358493" y="744592"/>
                  </a:cubicBezTo>
                  <a:cubicBezTo>
                    <a:pt x="358484" y="744588"/>
                    <a:pt x="357846" y="744359"/>
                    <a:pt x="312416" y="728056"/>
                  </a:cubicBezTo>
                  <a:cubicBezTo>
                    <a:pt x="312415" y="728065"/>
                    <a:pt x="312346" y="728475"/>
                    <a:pt x="309124" y="747898"/>
                  </a:cubicBezTo>
                  <a:cubicBezTo>
                    <a:pt x="309132" y="747901"/>
                    <a:pt x="309603" y="748059"/>
                    <a:pt x="338746" y="757819"/>
                  </a:cubicBezTo>
                  <a:cubicBezTo>
                    <a:pt x="335454" y="761126"/>
                    <a:pt x="332163" y="764434"/>
                    <a:pt x="327226" y="769394"/>
                  </a:cubicBezTo>
                  <a:lnTo>
                    <a:pt x="338746" y="780969"/>
                  </a:lnTo>
                  <a:cubicBezTo>
                    <a:pt x="351911" y="771047"/>
                    <a:pt x="365075" y="761126"/>
                    <a:pt x="380298" y="749139"/>
                  </a:cubicBezTo>
                  <a:close/>
                  <a:moveTo>
                    <a:pt x="491209" y="655648"/>
                  </a:moveTo>
                  <a:cubicBezTo>
                    <a:pt x="474417" y="665610"/>
                    <a:pt x="460985" y="675572"/>
                    <a:pt x="445452" y="687193"/>
                  </a:cubicBezTo>
                  <a:lnTo>
                    <a:pt x="454267" y="698814"/>
                  </a:lnTo>
                  <a:cubicBezTo>
                    <a:pt x="471060" y="688853"/>
                    <a:pt x="484493" y="678891"/>
                    <a:pt x="500024" y="667270"/>
                  </a:cubicBezTo>
                  <a:close/>
                  <a:moveTo>
                    <a:pt x="646099" y="708562"/>
                  </a:moveTo>
                  <a:lnTo>
                    <a:pt x="629389" y="704384"/>
                  </a:lnTo>
                  <a:lnTo>
                    <a:pt x="619642" y="757299"/>
                  </a:lnTo>
                  <a:lnTo>
                    <a:pt x="636351" y="761475"/>
                  </a:lnTo>
                  <a:close/>
                  <a:moveTo>
                    <a:pt x="669770" y="579063"/>
                  </a:moveTo>
                  <a:lnTo>
                    <a:pt x="653061" y="574886"/>
                  </a:lnTo>
                  <a:lnTo>
                    <a:pt x="646098" y="615267"/>
                  </a:lnTo>
                  <a:lnTo>
                    <a:pt x="662807" y="618052"/>
                  </a:lnTo>
                  <a:close/>
                  <a:moveTo>
                    <a:pt x="736280" y="502478"/>
                  </a:moveTo>
                  <a:cubicBezTo>
                    <a:pt x="719488" y="509119"/>
                    <a:pt x="706056" y="519081"/>
                    <a:pt x="689264" y="529042"/>
                  </a:cubicBezTo>
                  <a:lnTo>
                    <a:pt x="699339" y="545645"/>
                  </a:lnTo>
                  <a:cubicBezTo>
                    <a:pt x="712772" y="535683"/>
                    <a:pt x="729564" y="525722"/>
                    <a:pt x="745096" y="517006"/>
                  </a:cubicBezTo>
                  <a:close/>
                  <a:moveTo>
                    <a:pt x="821302" y="409185"/>
                  </a:moveTo>
                  <a:lnTo>
                    <a:pt x="814585" y="425674"/>
                  </a:lnTo>
                  <a:cubicBezTo>
                    <a:pt x="814593" y="425678"/>
                    <a:pt x="815068" y="425938"/>
                    <a:pt x="844809" y="442164"/>
                  </a:cubicBezTo>
                  <a:cubicBezTo>
                    <a:pt x="834734" y="448760"/>
                    <a:pt x="824659" y="452058"/>
                    <a:pt x="815844" y="460302"/>
                  </a:cubicBezTo>
                  <a:lnTo>
                    <a:pt x="824659" y="471845"/>
                  </a:lnTo>
                  <a:cubicBezTo>
                    <a:pt x="841451" y="465249"/>
                    <a:pt x="854885" y="455355"/>
                    <a:pt x="871257" y="447523"/>
                  </a:cubicBezTo>
                  <a:lnTo>
                    <a:pt x="868317" y="438866"/>
                  </a:lnTo>
                  <a:lnTo>
                    <a:pt x="870836" y="435156"/>
                  </a:lnTo>
                  <a:lnTo>
                    <a:pt x="864959" y="432270"/>
                  </a:lnTo>
                  <a:cubicBezTo>
                    <a:pt x="864950" y="432265"/>
                    <a:pt x="864329" y="431937"/>
                    <a:pt x="821302" y="409185"/>
                  </a:cubicBezTo>
                  <a:close/>
                  <a:moveTo>
                    <a:pt x="696227" y="339562"/>
                  </a:moveTo>
                  <a:lnTo>
                    <a:pt x="689264" y="356271"/>
                  </a:lnTo>
                  <a:lnTo>
                    <a:pt x="735216" y="382728"/>
                  </a:lnTo>
                  <a:lnTo>
                    <a:pt x="746355" y="366019"/>
                  </a:lnTo>
                  <a:close/>
                  <a:moveTo>
                    <a:pt x="569513" y="269939"/>
                  </a:moveTo>
                  <a:lnTo>
                    <a:pt x="563943" y="282471"/>
                  </a:lnTo>
                  <a:lnTo>
                    <a:pt x="609895" y="308928"/>
                  </a:lnTo>
                  <a:lnTo>
                    <a:pt x="616856" y="296395"/>
                  </a:lnTo>
                  <a:close/>
                  <a:moveTo>
                    <a:pt x="994457" y="368803"/>
                  </a:moveTo>
                  <a:cubicBezTo>
                    <a:pt x="977665" y="375533"/>
                    <a:pt x="960874" y="385628"/>
                    <a:pt x="945342" y="394462"/>
                  </a:cubicBezTo>
                  <a:lnTo>
                    <a:pt x="954158" y="409185"/>
                  </a:lnTo>
                  <a:cubicBezTo>
                    <a:pt x="967590" y="402454"/>
                    <a:pt x="984383" y="392359"/>
                    <a:pt x="1000334" y="383526"/>
                  </a:cubicBezTo>
                  <a:close/>
                  <a:moveTo>
                    <a:pt x="1129588" y="313105"/>
                  </a:moveTo>
                  <a:cubicBezTo>
                    <a:pt x="1109630" y="319687"/>
                    <a:pt x="1092998" y="326270"/>
                    <a:pt x="1077197" y="334910"/>
                  </a:cubicBezTo>
                  <a:lnTo>
                    <a:pt x="1083019" y="349309"/>
                  </a:lnTo>
                  <a:cubicBezTo>
                    <a:pt x="1099651" y="342726"/>
                    <a:pt x="1116283" y="336144"/>
                    <a:pt x="1135410" y="327504"/>
                  </a:cubicBezTo>
                  <a:close/>
                  <a:moveTo>
                    <a:pt x="696227" y="90312"/>
                  </a:moveTo>
                  <a:lnTo>
                    <a:pt x="686479" y="102844"/>
                  </a:lnTo>
                  <a:lnTo>
                    <a:pt x="1047125" y="366018"/>
                  </a:lnTo>
                  <a:lnTo>
                    <a:pt x="1061049" y="349309"/>
                  </a:lnTo>
                  <a:close/>
                  <a:moveTo>
                    <a:pt x="1129279" y="133479"/>
                  </a:moveTo>
                  <a:lnTo>
                    <a:pt x="1119531" y="150188"/>
                  </a:lnTo>
                  <a:lnTo>
                    <a:pt x="1162698" y="183607"/>
                  </a:lnTo>
                  <a:lnTo>
                    <a:pt x="1172444" y="166898"/>
                  </a:lnTo>
                  <a:close/>
                  <a:moveTo>
                    <a:pt x="1017883" y="47147"/>
                  </a:moveTo>
                  <a:lnTo>
                    <a:pt x="1006743" y="59679"/>
                  </a:lnTo>
                  <a:lnTo>
                    <a:pt x="1049909" y="93098"/>
                  </a:lnTo>
                  <a:lnTo>
                    <a:pt x="1061050" y="80566"/>
                  </a:lnTo>
                  <a:close/>
                  <a:moveTo>
                    <a:pt x="1072528" y="14619"/>
                  </a:moveTo>
                  <a:cubicBezTo>
                    <a:pt x="1127869" y="30149"/>
                    <a:pt x="1183089" y="58529"/>
                    <a:pt x="1237152" y="102573"/>
                  </a:cubicBezTo>
                  <a:lnTo>
                    <a:pt x="946018" y="939808"/>
                  </a:lnTo>
                  <a:cubicBezTo>
                    <a:pt x="905513" y="950013"/>
                    <a:pt x="863957" y="958854"/>
                    <a:pt x="821958" y="966584"/>
                  </a:cubicBezTo>
                  <a:cubicBezTo>
                    <a:pt x="821960" y="966571"/>
                    <a:pt x="822459" y="964004"/>
                    <a:pt x="921388" y="455144"/>
                  </a:cubicBezTo>
                  <a:cubicBezTo>
                    <a:pt x="921379" y="455142"/>
                    <a:pt x="920967" y="455074"/>
                    <a:pt x="901501" y="451822"/>
                  </a:cubicBezTo>
                  <a:cubicBezTo>
                    <a:pt x="901497" y="451838"/>
                    <a:pt x="900955" y="454686"/>
                    <a:pt x="802071" y="973226"/>
                  </a:cubicBezTo>
                  <a:cubicBezTo>
                    <a:pt x="732470" y="983189"/>
                    <a:pt x="666183" y="993151"/>
                    <a:pt x="596582" y="999794"/>
                  </a:cubicBezTo>
                  <a:cubicBezTo>
                    <a:pt x="596582" y="999790"/>
                    <a:pt x="596582" y="999724"/>
                    <a:pt x="596582" y="998549"/>
                  </a:cubicBezTo>
                  <a:lnTo>
                    <a:pt x="596581" y="989830"/>
                  </a:lnTo>
                  <a:cubicBezTo>
                    <a:pt x="596575" y="989831"/>
                    <a:pt x="596465" y="989830"/>
                    <a:pt x="594510" y="989830"/>
                  </a:cubicBezTo>
                  <a:lnTo>
                    <a:pt x="580010" y="989831"/>
                  </a:lnTo>
                  <a:cubicBezTo>
                    <a:pt x="580008" y="989835"/>
                    <a:pt x="579987" y="989923"/>
                    <a:pt x="579596" y="991491"/>
                  </a:cubicBezTo>
                  <a:lnTo>
                    <a:pt x="576696" y="1003115"/>
                  </a:lnTo>
                  <a:cubicBezTo>
                    <a:pt x="507094" y="1009757"/>
                    <a:pt x="437493" y="1016399"/>
                    <a:pt x="371207" y="1019720"/>
                  </a:cubicBezTo>
                  <a:cubicBezTo>
                    <a:pt x="371209" y="1019710"/>
                    <a:pt x="371552" y="1017990"/>
                    <a:pt x="430864" y="720826"/>
                  </a:cubicBezTo>
                  <a:cubicBezTo>
                    <a:pt x="430857" y="720825"/>
                    <a:pt x="430748" y="720803"/>
                    <a:pt x="428793" y="720411"/>
                  </a:cubicBezTo>
                  <a:lnTo>
                    <a:pt x="414293" y="717505"/>
                  </a:lnTo>
                  <a:cubicBezTo>
                    <a:pt x="414291" y="717515"/>
                    <a:pt x="413944" y="719180"/>
                    <a:pt x="351321" y="1019720"/>
                  </a:cubicBezTo>
                  <a:cubicBezTo>
                    <a:pt x="222061" y="1029683"/>
                    <a:pt x="102745" y="1029683"/>
                    <a:pt x="19886" y="1033004"/>
                  </a:cubicBezTo>
                  <a:lnTo>
                    <a:pt x="39772" y="1016399"/>
                  </a:lnTo>
                  <a:cubicBezTo>
                    <a:pt x="39769" y="1016396"/>
                    <a:pt x="39702" y="1016329"/>
                    <a:pt x="38115" y="1014738"/>
                  </a:cubicBezTo>
                  <a:lnTo>
                    <a:pt x="26515" y="1003115"/>
                  </a:lnTo>
                  <a:cubicBezTo>
                    <a:pt x="16572" y="1013078"/>
                    <a:pt x="6628" y="1019720"/>
                    <a:pt x="0" y="1026362"/>
                  </a:cubicBezTo>
                  <a:cubicBezTo>
                    <a:pt x="19887" y="973225"/>
                    <a:pt x="46401" y="910126"/>
                    <a:pt x="79544" y="840384"/>
                  </a:cubicBezTo>
                  <a:cubicBezTo>
                    <a:pt x="79559" y="840391"/>
                    <a:pt x="80941" y="840979"/>
                    <a:pt x="212117" y="896842"/>
                  </a:cubicBezTo>
                  <a:cubicBezTo>
                    <a:pt x="212119" y="896838"/>
                    <a:pt x="212152" y="896753"/>
                    <a:pt x="212946" y="894766"/>
                  </a:cubicBezTo>
                  <a:lnTo>
                    <a:pt x="218747" y="880237"/>
                  </a:lnTo>
                  <a:cubicBezTo>
                    <a:pt x="218732" y="880231"/>
                    <a:pt x="217368" y="879650"/>
                    <a:pt x="86173" y="823779"/>
                  </a:cubicBezTo>
                  <a:cubicBezTo>
                    <a:pt x="149145" y="697580"/>
                    <a:pt x="238633" y="551453"/>
                    <a:pt x="344691" y="415291"/>
                  </a:cubicBezTo>
                  <a:cubicBezTo>
                    <a:pt x="344699" y="415296"/>
                    <a:pt x="346119" y="416220"/>
                    <a:pt x="599897" y="581343"/>
                  </a:cubicBezTo>
                  <a:cubicBezTo>
                    <a:pt x="586639" y="591306"/>
                    <a:pt x="576696" y="597948"/>
                    <a:pt x="566753" y="604590"/>
                  </a:cubicBezTo>
                  <a:cubicBezTo>
                    <a:pt x="566756" y="604595"/>
                    <a:pt x="566823" y="604683"/>
                    <a:pt x="567996" y="606251"/>
                  </a:cubicBezTo>
                  <a:lnTo>
                    <a:pt x="576696" y="617874"/>
                  </a:lnTo>
                  <a:cubicBezTo>
                    <a:pt x="589953" y="607911"/>
                    <a:pt x="606525" y="601269"/>
                    <a:pt x="619782" y="591306"/>
                  </a:cubicBezTo>
                  <a:cubicBezTo>
                    <a:pt x="619779" y="591301"/>
                    <a:pt x="619750" y="591243"/>
                    <a:pt x="619368" y="590476"/>
                  </a:cubicBezTo>
                  <a:lnTo>
                    <a:pt x="616468" y="584664"/>
                  </a:lnTo>
                  <a:cubicBezTo>
                    <a:pt x="616471" y="584660"/>
                    <a:pt x="616515" y="584595"/>
                    <a:pt x="617296" y="583419"/>
                  </a:cubicBezTo>
                  <a:lnTo>
                    <a:pt x="623096" y="574701"/>
                  </a:lnTo>
                  <a:cubicBezTo>
                    <a:pt x="623086" y="574694"/>
                    <a:pt x="621455" y="573645"/>
                    <a:pt x="354635" y="402007"/>
                  </a:cubicBezTo>
                  <a:cubicBezTo>
                    <a:pt x="530710" y="179913"/>
                    <a:pt x="749508" y="-3264"/>
                    <a:pt x="972190" y="45"/>
                  </a:cubicBezTo>
                  <a:cubicBezTo>
                    <a:pt x="1005593" y="541"/>
                    <a:pt x="1039082" y="5233"/>
                    <a:pt x="1072528" y="14619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5"/>
            <p:cNvSpPr>
              <a:spLocks/>
            </p:cNvSpPr>
            <p:nvPr/>
          </p:nvSpPr>
          <p:spPr bwMode="auto">
            <a:xfrm rot="13863782" flipV="1">
              <a:off x="10209460" y="118158"/>
              <a:ext cx="1096985" cy="779958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5"/>
            <p:cNvSpPr>
              <a:spLocks/>
            </p:cNvSpPr>
            <p:nvPr/>
          </p:nvSpPr>
          <p:spPr bwMode="auto">
            <a:xfrm rot="15200418">
              <a:off x="10930287" y="4845170"/>
              <a:ext cx="1458077" cy="1059838"/>
            </a:xfrm>
            <a:custGeom>
              <a:avLst/>
              <a:gdLst/>
              <a:ahLst/>
              <a:cxnLst/>
              <a:rect l="l" t="t" r="r" b="b"/>
              <a:pathLst>
                <a:path w="1357192" h="986507">
                  <a:moveTo>
                    <a:pt x="132667" y="701599"/>
                  </a:moveTo>
                  <a:lnTo>
                    <a:pt x="79755" y="682105"/>
                  </a:lnTo>
                  <a:lnTo>
                    <a:pt x="74185" y="698814"/>
                  </a:lnTo>
                  <a:lnTo>
                    <a:pt x="127098" y="718309"/>
                  </a:lnTo>
                  <a:close/>
                  <a:moveTo>
                    <a:pt x="284603" y="749139"/>
                  </a:moveTo>
                  <a:lnTo>
                    <a:pt x="275964" y="734669"/>
                  </a:lnTo>
                  <a:cubicBezTo>
                    <a:pt x="269381" y="737976"/>
                    <a:pt x="266089" y="741283"/>
                    <a:pt x="262798" y="744592"/>
                  </a:cubicBezTo>
                  <a:cubicBezTo>
                    <a:pt x="262790" y="744588"/>
                    <a:pt x="262148" y="744358"/>
                    <a:pt x="216721" y="728056"/>
                  </a:cubicBezTo>
                  <a:cubicBezTo>
                    <a:pt x="216719" y="728065"/>
                    <a:pt x="216652" y="728467"/>
                    <a:pt x="213430" y="747898"/>
                  </a:cubicBezTo>
                  <a:cubicBezTo>
                    <a:pt x="213437" y="747900"/>
                    <a:pt x="213889" y="748052"/>
                    <a:pt x="243051" y="757820"/>
                  </a:cubicBezTo>
                  <a:cubicBezTo>
                    <a:pt x="239760" y="761126"/>
                    <a:pt x="236469" y="764434"/>
                    <a:pt x="231532" y="769394"/>
                  </a:cubicBezTo>
                  <a:lnTo>
                    <a:pt x="243052" y="780968"/>
                  </a:lnTo>
                  <a:cubicBezTo>
                    <a:pt x="256217" y="771047"/>
                    <a:pt x="269382" y="761126"/>
                    <a:pt x="284603" y="749139"/>
                  </a:cubicBezTo>
                  <a:close/>
                  <a:moveTo>
                    <a:pt x="404329" y="667270"/>
                  </a:moveTo>
                  <a:lnTo>
                    <a:pt x="395514" y="655648"/>
                  </a:lnTo>
                  <a:cubicBezTo>
                    <a:pt x="378723" y="665609"/>
                    <a:pt x="365290" y="675571"/>
                    <a:pt x="349758" y="687192"/>
                  </a:cubicBezTo>
                  <a:lnTo>
                    <a:pt x="358573" y="698814"/>
                  </a:lnTo>
                  <a:cubicBezTo>
                    <a:pt x="375364" y="688853"/>
                    <a:pt x="388798" y="678891"/>
                    <a:pt x="404329" y="667270"/>
                  </a:cubicBezTo>
                  <a:close/>
                  <a:moveTo>
                    <a:pt x="521162" y="296395"/>
                  </a:moveTo>
                  <a:lnTo>
                    <a:pt x="473819" y="269939"/>
                  </a:lnTo>
                  <a:lnTo>
                    <a:pt x="468249" y="282471"/>
                  </a:lnTo>
                  <a:lnTo>
                    <a:pt x="514200" y="308928"/>
                  </a:lnTo>
                  <a:close/>
                  <a:moveTo>
                    <a:pt x="567112" y="618052"/>
                  </a:moveTo>
                  <a:lnTo>
                    <a:pt x="574075" y="579062"/>
                  </a:lnTo>
                  <a:lnTo>
                    <a:pt x="557365" y="574886"/>
                  </a:lnTo>
                  <a:lnTo>
                    <a:pt x="550403" y="615268"/>
                  </a:lnTo>
                  <a:close/>
                  <a:moveTo>
                    <a:pt x="650660" y="366019"/>
                  </a:moveTo>
                  <a:lnTo>
                    <a:pt x="600532" y="339562"/>
                  </a:lnTo>
                  <a:lnTo>
                    <a:pt x="593569" y="356271"/>
                  </a:lnTo>
                  <a:lnTo>
                    <a:pt x="639520" y="382728"/>
                  </a:lnTo>
                  <a:close/>
                  <a:moveTo>
                    <a:pt x="540656" y="761476"/>
                  </a:moveTo>
                  <a:lnTo>
                    <a:pt x="550404" y="708562"/>
                  </a:lnTo>
                  <a:lnTo>
                    <a:pt x="533694" y="704384"/>
                  </a:lnTo>
                  <a:lnTo>
                    <a:pt x="523947" y="757298"/>
                  </a:lnTo>
                  <a:close/>
                  <a:moveTo>
                    <a:pt x="516985" y="903504"/>
                  </a:moveTo>
                  <a:lnTo>
                    <a:pt x="528125" y="847807"/>
                  </a:lnTo>
                  <a:lnTo>
                    <a:pt x="507237" y="847807"/>
                  </a:lnTo>
                  <a:lnTo>
                    <a:pt x="501668" y="900720"/>
                  </a:lnTo>
                  <a:close/>
                  <a:moveTo>
                    <a:pt x="649401" y="517005"/>
                  </a:moveTo>
                  <a:lnTo>
                    <a:pt x="640585" y="502478"/>
                  </a:lnTo>
                  <a:cubicBezTo>
                    <a:pt x="623794" y="509119"/>
                    <a:pt x="610361" y="519080"/>
                    <a:pt x="593569" y="529042"/>
                  </a:cubicBezTo>
                  <a:lnTo>
                    <a:pt x="603644" y="545645"/>
                  </a:lnTo>
                  <a:cubicBezTo>
                    <a:pt x="617077" y="535683"/>
                    <a:pt x="633869" y="525722"/>
                    <a:pt x="649401" y="517005"/>
                  </a:cubicBezTo>
                  <a:close/>
                  <a:moveTo>
                    <a:pt x="775561" y="447523"/>
                  </a:moveTo>
                  <a:lnTo>
                    <a:pt x="772623" y="438865"/>
                  </a:lnTo>
                  <a:lnTo>
                    <a:pt x="775141" y="435156"/>
                  </a:lnTo>
                  <a:lnTo>
                    <a:pt x="769265" y="432270"/>
                  </a:lnTo>
                  <a:cubicBezTo>
                    <a:pt x="769256" y="432265"/>
                    <a:pt x="768642" y="431941"/>
                    <a:pt x="725607" y="409184"/>
                  </a:cubicBezTo>
                  <a:lnTo>
                    <a:pt x="718890" y="425673"/>
                  </a:lnTo>
                  <a:cubicBezTo>
                    <a:pt x="718898" y="425678"/>
                    <a:pt x="719366" y="425933"/>
                    <a:pt x="749114" y="442163"/>
                  </a:cubicBezTo>
                  <a:cubicBezTo>
                    <a:pt x="739039" y="448760"/>
                    <a:pt x="728965" y="452058"/>
                    <a:pt x="720150" y="460302"/>
                  </a:cubicBezTo>
                  <a:lnTo>
                    <a:pt x="728965" y="471845"/>
                  </a:lnTo>
                  <a:cubicBezTo>
                    <a:pt x="745757" y="465249"/>
                    <a:pt x="759190" y="455355"/>
                    <a:pt x="775561" y="447523"/>
                  </a:cubicBezTo>
                  <a:close/>
                  <a:moveTo>
                    <a:pt x="965355" y="80566"/>
                  </a:moveTo>
                  <a:lnTo>
                    <a:pt x="922188" y="47147"/>
                  </a:lnTo>
                  <a:lnTo>
                    <a:pt x="911048" y="59679"/>
                  </a:lnTo>
                  <a:lnTo>
                    <a:pt x="954215" y="93098"/>
                  </a:lnTo>
                  <a:close/>
                  <a:moveTo>
                    <a:pt x="904639" y="383526"/>
                  </a:moveTo>
                  <a:lnTo>
                    <a:pt x="898762" y="368803"/>
                  </a:lnTo>
                  <a:cubicBezTo>
                    <a:pt x="881970" y="375533"/>
                    <a:pt x="865179" y="385628"/>
                    <a:pt x="849647" y="394462"/>
                  </a:cubicBezTo>
                  <a:lnTo>
                    <a:pt x="858462" y="409185"/>
                  </a:lnTo>
                  <a:cubicBezTo>
                    <a:pt x="871895" y="402454"/>
                    <a:pt x="888688" y="392359"/>
                    <a:pt x="904639" y="383526"/>
                  </a:cubicBezTo>
                  <a:close/>
                  <a:moveTo>
                    <a:pt x="965355" y="349308"/>
                  </a:moveTo>
                  <a:lnTo>
                    <a:pt x="600532" y="90312"/>
                  </a:lnTo>
                  <a:lnTo>
                    <a:pt x="590784" y="102844"/>
                  </a:lnTo>
                  <a:lnTo>
                    <a:pt x="951430" y="366018"/>
                  </a:lnTo>
                  <a:close/>
                  <a:moveTo>
                    <a:pt x="1076750" y="166898"/>
                  </a:moveTo>
                  <a:lnTo>
                    <a:pt x="1033584" y="133479"/>
                  </a:lnTo>
                  <a:lnTo>
                    <a:pt x="1023837" y="150188"/>
                  </a:lnTo>
                  <a:lnTo>
                    <a:pt x="1067003" y="183607"/>
                  </a:lnTo>
                  <a:close/>
                  <a:moveTo>
                    <a:pt x="1039715" y="327504"/>
                  </a:moveTo>
                  <a:lnTo>
                    <a:pt x="1033894" y="313104"/>
                  </a:lnTo>
                  <a:cubicBezTo>
                    <a:pt x="1013936" y="319687"/>
                    <a:pt x="997303" y="326269"/>
                    <a:pt x="981503" y="334909"/>
                  </a:cubicBezTo>
                  <a:lnTo>
                    <a:pt x="987324" y="349308"/>
                  </a:lnTo>
                  <a:cubicBezTo>
                    <a:pt x="1003956" y="342725"/>
                    <a:pt x="1020588" y="336143"/>
                    <a:pt x="1039715" y="327504"/>
                  </a:cubicBezTo>
                  <a:close/>
                  <a:moveTo>
                    <a:pt x="1054470" y="428679"/>
                  </a:moveTo>
                  <a:lnTo>
                    <a:pt x="1064218" y="375765"/>
                  </a:lnTo>
                  <a:lnTo>
                    <a:pt x="1047509" y="372980"/>
                  </a:lnTo>
                  <a:lnTo>
                    <a:pt x="1037761" y="425894"/>
                  </a:lnTo>
                  <a:close/>
                  <a:moveTo>
                    <a:pt x="1028014" y="572102"/>
                  </a:moveTo>
                  <a:lnTo>
                    <a:pt x="1037762" y="519188"/>
                  </a:lnTo>
                  <a:lnTo>
                    <a:pt x="1021053" y="515010"/>
                  </a:lnTo>
                  <a:lnTo>
                    <a:pt x="1011305" y="567924"/>
                  </a:lnTo>
                  <a:close/>
                  <a:moveTo>
                    <a:pt x="1004342" y="714131"/>
                  </a:moveTo>
                  <a:lnTo>
                    <a:pt x="1014090" y="661217"/>
                  </a:lnTo>
                  <a:lnTo>
                    <a:pt x="994596" y="658433"/>
                  </a:lnTo>
                  <a:lnTo>
                    <a:pt x="984848" y="711346"/>
                  </a:lnTo>
                  <a:close/>
                  <a:moveTo>
                    <a:pt x="977886" y="857553"/>
                  </a:moveTo>
                  <a:lnTo>
                    <a:pt x="987633" y="804641"/>
                  </a:lnTo>
                  <a:lnTo>
                    <a:pt x="970924" y="800463"/>
                  </a:lnTo>
                  <a:lnTo>
                    <a:pt x="961176" y="854769"/>
                  </a:lnTo>
                  <a:close/>
                  <a:moveTo>
                    <a:pt x="1176176" y="280382"/>
                  </a:moveTo>
                  <a:lnTo>
                    <a:pt x="1170354" y="265761"/>
                  </a:lnTo>
                  <a:cubicBezTo>
                    <a:pt x="1153722" y="272445"/>
                    <a:pt x="1137089" y="275787"/>
                    <a:pt x="1117963" y="284559"/>
                  </a:cubicBezTo>
                  <a:lnTo>
                    <a:pt x="1123784" y="299180"/>
                  </a:lnTo>
                  <a:cubicBezTo>
                    <a:pt x="1140416" y="292496"/>
                    <a:pt x="1157049" y="289155"/>
                    <a:pt x="1176176" y="280382"/>
                  </a:cubicBezTo>
                  <a:close/>
                  <a:moveTo>
                    <a:pt x="1193716" y="256014"/>
                  </a:moveTo>
                  <a:lnTo>
                    <a:pt x="1150550" y="222596"/>
                  </a:lnTo>
                  <a:lnTo>
                    <a:pt x="1140803" y="236520"/>
                  </a:lnTo>
                  <a:lnTo>
                    <a:pt x="1182576" y="269939"/>
                  </a:lnTo>
                  <a:close/>
                  <a:moveTo>
                    <a:pt x="1343144" y="599193"/>
                  </a:moveTo>
                  <a:cubicBezTo>
                    <a:pt x="1317872" y="684294"/>
                    <a:pt x="1259871" y="752376"/>
                    <a:pt x="1180327" y="807173"/>
                  </a:cubicBezTo>
                  <a:cubicBezTo>
                    <a:pt x="1180330" y="807157"/>
                    <a:pt x="1180882" y="804337"/>
                    <a:pt x="1279757" y="299055"/>
                  </a:cubicBezTo>
                  <a:cubicBezTo>
                    <a:pt x="1279749" y="299053"/>
                    <a:pt x="1279340" y="298985"/>
                    <a:pt x="1259871" y="295733"/>
                  </a:cubicBezTo>
                  <a:lnTo>
                    <a:pt x="1160441" y="820457"/>
                  </a:lnTo>
                  <a:cubicBezTo>
                    <a:pt x="1044440" y="890199"/>
                    <a:pt x="888665" y="936694"/>
                    <a:pt x="726262" y="966584"/>
                  </a:cubicBezTo>
                  <a:cubicBezTo>
                    <a:pt x="726265" y="966571"/>
                    <a:pt x="726765" y="963999"/>
                    <a:pt x="825693" y="455143"/>
                  </a:cubicBezTo>
                  <a:cubicBezTo>
                    <a:pt x="825684" y="455142"/>
                    <a:pt x="825279" y="455074"/>
                    <a:pt x="805806" y="451822"/>
                  </a:cubicBezTo>
                  <a:cubicBezTo>
                    <a:pt x="805803" y="451837"/>
                    <a:pt x="805255" y="454709"/>
                    <a:pt x="706376" y="973226"/>
                  </a:cubicBezTo>
                  <a:lnTo>
                    <a:pt x="603651" y="986507"/>
                  </a:lnTo>
                  <a:lnTo>
                    <a:pt x="300262" y="895719"/>
                  </a:lnTo>
                  <a:cubicBezTo>
                    <a:pt x="308697" y="853459"/>
                    <a:pt x="320006" y="796798"/>
                    <a:pt x="335170" y="720826"/>
                  </a:cubicBezTo>
                  <a:cubicBezTo>
                    <a:pt x="335163" y="720825"/>
                    <a:pt x="335054" y="720803"/>
                    <a:pt x="333098" y="720412"/>
                  </a:cubicBezTo>
                  <a:lnTo>
                    <a:pt x="318599" y="717505"/>
                  </a:lnTo>
                  <a:cubicBezTo>
                    <a:pt x="318595" y="717522"/>
                    <a:pt x="318250" y="719180"/>
                    <a:pt x="282568" y="890424"/>
                  </a:cubicBezTo>
                  <a:lnTo>
                    <a:pt x="148719" y="850370"/>
                  </a:lnTo>
                  <a:cubicBezTo>
                    <a:pt x="155142" y="845294"/>
                    <a:pt x="161689" y="839578"/>
                    <a:pt x="168585" y="832838"/>
                  </a:cubicBezTo>
                  <a:lnTo>
                    <a:pt x="156831" y="821350"/>
                  </a:lnTo>
                  <a:lnTo>
                    <a:pt x="128759" y="844397"/>
                  </a:lnTo>
                  <a:lnTo>
                    <a:pt x="0" y="805866"/>
                  </a:lnTo>
                  <a:cubicBezTo>
                    <a:pt x="61985" y="683727"/>
                    <a:pt x="147973" y="544989"/>
                    <a:pt x="248997" y="415291"/>
                  </a:cubicBezTo>
                  <a:cubicBezTo>
                    <a:pt x="249013" y="415301"/>
                    <a:pt x="251014" y="416604"/>
                    <a:pt x="504202" y="581343"/>
                  </a:cubicBezTo>
                  <a:cubicBezTo>
                    <a:pt x="490944" y="591306"/>
                    <a:pt x="481001" y="597948"/>
                    <a:pt x="471058" y="604590"/>
                  </a:cubicBezTo>
                  <a:cubicBezTo>
                    <a:pt x="471062" y="604596"/>
                    <a:pt x="471127" y="604683"/>
                    <a:pt x="472301" y="606250"/>
                  </a:cubicBezTo>
                  <a:lnTo>
                    <a:pt x="481001" y="617874"/>
                  </a:lnTo>
                  <a:cubicBezTo>
                    <a:pt x="494259" y="607911"/>
                    <a:pt x="510830" y="601269"/>
                    <a:pt x="524087" y="591305"/>
                  </a:cubicBezTo>
                  <a:cubicBezTo>
                    <a:pt x="524085" y="591301"/>
                    <a:pt x="524056" y="591243"/>
                    <a:pt x="523673" y="590476"/>
                  </a:cubicBezTo>
                  <a:lnTo>
                    <a:pt x="520773" y="584664"/>
                  </a:lnTo>
                  <a:cubicBezTo>
                    <a:pt x="520776" y="584659"/>
                    <a:pt x="520821" y="584592"/>
                    <a:pt x="521601" y="583419"/>
                  </a:cubicBezTo>
                  <a:lnTo>
                    <a:pt x="527402" y="574701"/>
                  </a:lnTo>
                  <a:cubicBezTo>
                    <a:pt x="527394" y="574695"/>
                    <a:pt x="525905" y="573738"/>
                    <a:pt x="258940" y="402006"/>
                  </a:cubicBezTo>
                  <a:cubicBezTo>
                    <a:pt x="435015" y="179912"/>
                    <a:pt x="653813" y="-3264"/>
                    <a:pt x="876495" y="45"/>
                  </a:cubicBezTo>
                  <a:cubicBezTo>
                    <a:pt x="1010105" y="2028"/>
                    <a:pt x="1145113" y="71148"/>
                    <a:pt x="1273129" y="239275"/>
                  </a:cubicBezTo>
                  <a:cubicBezTo>
                    <a:pt x="1266500" y="239275"/>
                    <a:pt x="1263186" y="239275"/>
                    <a:pt x="1256557" y="242597"/>
                  </a:cubicBezTo>
                  <a:cubicBezTo>
                    <a:pt x="1256559" y="242601"/>
                    <a:pt x="1256592" y="242684"/>
                    <a:pt x="1257386" y="244672"/>
                  </a:cubicBezTo>
                  <a:lnTo>
                    <a:pt x="1263186" y="259202"/>
                  </a:lnTo>
                  <a:cubicBezTo>
                    <a:pt x="1269814" y="255881"/>
                    <a:pt x="1276444" y="255881"/>
                    <a:pt x="1286386" y="252560"/>
                  </a:cubicBezTo>
                  <a:cubicBezTo>
                    <a:pt x="1293015" y="265844"/>
                    <a:pt x="1302958" y="279128"/>
                    <a:pt x="1309587" y="289091"/>
                  </a:cubicBezTo>
                  <a:cubicBezTo>
                    <a:pt x="1360959" y="411970"/>
                    <a:pt x="1368416" y="514092"/>
                    <a:pt x="1343144" y="599193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5"/>
            <p:cNvSpPr>
              <a:spLocks/>
            </p:cNvSpPr>
            <p:nvPr/>
          </p:nvSpPr>
          <p:spPr bwMode="auto">
            <a:xfrm rot="20039460" flipH="1" flipV="1">
              <a:off x="10930248" y="211314"/>
              <a:ext cx="1531040" cy="1105009"/>
            </a:xfrm>
            <a:custGeom>
              <a:avLst/>
              <a:gdLst/>
              <a:ahLst/>
              <a:cxnLst/>
              <a:rect l="l" t="t" r="r" b="b"/>
              <a:pathLst>
                <a:path w="1425107" h="1028553">
                  <a:moveTo>
                    <a:pt x="1022131" y="93098"/>
                  </a:moveTo>
                  <a:lnTo>
                    <a:pt x="1033270" y="80566"/>
                  </a:lnTo>
                  <a:lnTo>
                    <a:pt x="990104" y="47147"/>
                  </a:lnTo>
                  <a:lnTo>
                    <a:pt x="978964" y="59679"/>
                  </a:lnTo>
                  <a:close/>
                  <a:moveTo>
                    <a:pt x="1134919" y="183607"/>
                  </a:moveTo>
                  <a:lnTo>
                    <a:pt x="1144666" y="166898"/>
                  </a:lnTo>
                  <a:lnTo>
                    <a:pt x="1101500" y="133479"/>
                  </a:lnTo>
                  <a:lnTo>
                    <a:pt x="1091752" y="150188"/>
                  </a:lnTo>
                  <a:close/>
                  <a:moveTo>
                    <a:pt x="1250492" y="269939"/>
                  </a:moveTo>
                  <a:lnTo>
                    <a:pt x="1261632" y="256015"/>
                  </a:lnTo>
                  <a:lnTo>
                    <a:pt x="1218466" y="222596"/>
                  </a:lnTo>
                  <a:lnTo>
                    <a:pt x="1208718" y="236520"/>
                  </a:lnTo>
                  <a:close/>
                  <a:moveTo>
                    <a:pt x="1191700" y="299180"/>
                  </a:moveTo>
                  <a:cubicBezTo>
                    <a:pt x="1208333" y="292497"/>
                    <a:pt x="1224964" y="289155"/>
                    <a:pt x="1244091" y="280383"/>
                  </a:cubicBezTo>
                  <a:lnTo>
                    <a:pt x="1238270" y="265761"/>
                  </a:lnTo>
                  <a:cubicBezTo>
                    <a:pt x="1221638" y="272445"/>
                    <a:pt x="1205005" y="275787"/>
                    <a:pt x="1185879" y="284559"/>
                  </a:cubicBezTo>
                  <a:close/>
                  <a:moveTo>
                    <a:pt x="1055240" y="349308"/>
                  </a:moveTo>
                  <a:cubicBezTo>
                    <a:pt x="1071872" y="342726"/>
                    <a:pt x="1088504" y="336144"/>
                    <a:pt x="1107631" y="327504"/>
                  </a:cubicBezTo>
                  <a:lnTo>
                    <a:pt x="1101809" y="313105"/>
                  </a:lnTo>
                  <a:cubicBezTo>
                    <a:pt x="1081851" y="319687"/>
                    <a:pt x="1065219" y="326270"/>
                    <a:pt x="1049418" y="334910"/>
                  </a:cubicBezTo>
                  <a:close/>
                  <a:moveTo>
                    <a:pt x="1019345" y="366018"/>
                  </a:moveTo>
                  <a:lnTo>
                    <a:pt x="1033270" y="349308"/>
                  </a:lnTo>
                  <a:lnTo>
                    <a:pt x="668448" y="90312"/>
                  </a:lnTo>
                  <a:lnTo>
                    <a:pt x="658700" y="102844"/>
                  </a:lnTo>
                  <a:close/>
                  <a:moveTo>
                    <a:pt x="1105677" y="425894"/>
                  </a:moveTo>
                  <a:lnTo>
                    <a:pt x="1122386" y="428679"/>
                  </a:lnTo>
                  <a:lnTo>
                    <a:pt x="1132134" y="375766"/>
                  </a:lnTo>
                  <a:lnTo>
                    <a:pt x="1115425" y="372981"/>
                  </a:lnTo>
                  <a:close/>
                  <a:moveTo>
                    <a:pt x="926378" y="409184"/>
                  </a:moveTo>
                  <a:cubicBezTo>
                    <a:pt x="939812" y="402454"/>
                    <a:pt x="956604" y="392359"/>
                    <a:pt x="972555" y="383526"/>
                  </a:cubicBezTo>
                  <a:lnTo>
                    <a:pt x="966678" y="368803"/>
                  </a:lnTo>
                  <a:cubicBezTo>
                    <a:pt x="949886" y="375533"/>
                    <a:pt x="933095" y="385628"/>
                    <a:pt x="917563" y="394462"/>
                  </a:cubicBezTo>
                  <a:close/>
                  <a:moveTo>
                    <a:pt x="582116" y="308928"/>
                  </a:moveTo>
                  <a:lnTo>
                    <a:pt x="589077" y="296395"/>
                  </a:lnTo>
                  <a:lnTo>
                    <a:pt x="541734" y="269939"/>
                  </a:lnTo>
                  <a:lnTo>
                    <a:pt x="536165" y="282471"/>
                  </a:lnTo>
                  <a:close/>
                  <a:moveTo>
                    <a:pt x="707436" y="382728"/>
                  </a:moveTo>
                  <a:lnTo>
                    <a:pt x="718577" y="366019"/>
                  </a:lnTo>
                  <a:lnTo>
                    <a:pt x="668448" y="339562"/>
                  </a:lnTo>
                  <a:lnTo>
                    <a:pt x="661485" y="356271"/>
                  </a:lnTo>
                  <a:close/>
                  <a:moveTo>
                    <a:pt x="1079221" y="567924"/>
                  </a:moveTo>
                  <a:lnTo>
                    <a:pt x="1095930" y="572102"/>
                  </a:lnTo>
                  <a:lnTo>
                    <a:pt x="1105678" y="519188"/>
                  </a:lnTo>
                  <a:lnTo>
                    <a:pt x="1088968" y="515011"/>
                  </a:lnTo>
                  <a:close/>
                  <a:moveTo>
                    <a:pt x="796881" y="471845"/>
                  </a:moveTo>
                  <a:cubicBezTo>
                    <a:pt x="813673" y="465249"/>
                    <a:pt x="827106" y="455355"/>
                    <a:pt x="843477" y="447523"/>
                  </a:cubicBezTo>
                  <a:lnTo>
                    <a:pt x="840538" y="438866"/>
                  </a:lnTo>
                  <a:lnTo>
                    <a:pt x="843057" y="435155"/>
                  </a:lnTo>
                  <a:lnTo>
                    <a:pt x="837180" y="432270"/>
                  </a:lnTo>
                  <a:cubicBezTo>
                    <a:pt x="837170" y="432264"/>
                    <a:pt x="836507" y="431914"/>
                    <a:pt x="793523" y="409185"/>
                  </a:cubicBezTo>
                  <a:lnTo>
                    <a:pt x="786806" y="425674"/>
                  </a:lnTo>
                  <a:cubicBezTo>
                    <a:pt x="786815" y="425679"/>
                    <a:pt x="787315" y="425951"/>
                    <a:pt x="817030" y="442164"/>
                  </a:cubicBezTo>
                  <a:cubicBezTo>
                    <a:pt x="806955" y="448760"/>
                    <a:pt x="796881" y="452058"/>
                    <a:pt x="788066" y="460302"/>
                  </a:cubicBezTo>
                  <a:close/>
                  <a:moveTo>
                    <a:pt x="1052764" y="711346"/>
                  </a:moveTo>
                  <a:lnTo>
                    <a:pt x="1072258" y="714131"/>
                  </a:lnTo>
                  <a:lnTo>
                    <a:pt x="1082006" y="661218"/>
                  </a:lnTo>
                  <a:lnTo>
                    <a:pt x="1062511" y="658433"/>
                  </a:lnTo>
                  <a:close/>
                  <a:moveTo>
                    <a:pt x="671560" y="545645"/>
                  </a:moveTo>
                  <a:cubicBezTo>
                    <a:pt x="684994" y="535683"/>
                    <a:pt x="701786" y="525722"/>
                    <a:pt x="717317" y="517005"/>
                  </a:cubicBezTo>
                  <a:lnTo>
                    <a:pt x="708501" y="502478"/>
                  </a:lnTo>
                  <a:cubicBezTo>
                    <a:pt x="691709" y="509119"/>
                    <a:pt x="678277" y="519081"/>
                    <a:pt x="661485" y="529042"/>
                  </a:cubicBezTo>
                  <a:close/>
                  <a:moveTo>
                    <a:pt x="618319" y="615267"/>
                  </a:moveTo>
                  <a:lnTo>
                    <a:pt x="635029" y="618052"/>
                  </a:lnTo>
                  <a:lnTo>
                    <a:pt x="641991" y="579063"/>
                  </a:lnTo>
                  <a:lnTo>
                    <a:pt x="625281" y="574886"/>
                  </a:lnTo>
                  <a:close/>
                  <a:moveTo>
                    <a:pt x="1029093" y="854769"/>
                  </a:moveTo>
                  <a:lnTo>
                    <a:pt x="1045802" y="857554"/>
                  </a:lnTo>
                  <a:lnTo>
                    <a:pt x="1055549" y="804641"/>
                  </a:lnTo>
                  <a:lnTo>
                    <a:pt x="1038840" y="800463"/>
                  </a:lnTo>
                  <a:close/>
                  <a:moveTo>
                    <a:pt x="591863" y="757298"/>
                  </a:moveTo>
                  <a:lnTo>
                    <a:pt x="608572" y="761475"/>
                  </a:lnTo>
                  <a:lnTo>
                    <a:pt x="618320" y="708562"/>
                  </a:lnTo>
                  <a:lnTo>
                    <a:pt x="601610" y="704384"/>
                  </a:lnTo>
                  <a:close/>
                  <a:moveTo>
                    <a:pt x="426489" y="698814"/>
                  </a:moveTo>
                  <a:cubicBezTo>
                    <a:pt x="443280" y="688853"/>
                    <a:pt x="456714" y="678891"/>
                    <a:pt x="472245" y="667270"/>
                  </a:cubicBezTo>
                  <a:lnTo>
                    <a:pt x="463430" y="655648"/>
                  </a:lnTo>
                  <a:cubicBezTo>
                    <a:pt x="446638" y="665610"/>
                    <a:pt x="433206" y="675572"/>
                    <a:pt x="417673" y="687192"/>
                  </a:cubicBezTo>
                  <a:close/>
                  <a:moveTo>
                    <a:pt x="569584" y="900720"/>
                  </a:moveTo>
                  <a:lnTo>
                    <a:pt x="584901" y="903505"/>
                  </a:lnTo>
                  <a:lnTo>
                    <a:pt x="596041" y="847807"/>
                  </a:lnTo>
                  <a:lnTo>
                    <a:pt x="575154" y="847807"/>
                  </a:lnTo>
                  <a:close/>
                  <a:moveTo>
                    <a:pt x="310967" y="780969"/>
                  </a:moveTo>
                  <a:cubicBezTo>
                    <a:pt x="324132" y="771048"/>
                    <a:pt x="337297" y="761126"/>
                    <a:pt x="352519" y="749138"/>
                  </a:cubicBezTo>
                  <a:lnTo>
                    <a:pt x="343879" y="734670"/>
                  </a:lnTo>
                  <a:cubicBezTo>
                    <a:pt x="337297" y="737977"/>
                    <a:pt x="334005" y="741284"/>
                    <a:pt x="330714" y="744591"/>
                  </a:cubicBezTo>
                  <a:cubicBezTo>
                    <a:pt x="330707" y="744589"/>
                    <a:pt x="330122" y="744379"/>
                    <a:pt x="284637" y="728056"/>
                  </a:cubicBezTo>
                  <a:cubicBezTo>
                    <a:pt x="284635" y="728064"/>
                    <a:pt x="284569" y="728467"/>
                    <a:pt x="281345" y="747898"/>
                  </a:cubicBezTo>
                  <a:cubicBezTo>
                    <a:pt x="281353" y="747901"/>
                    <a:pt x="281822" y="748058"/>
                    <a:pt x="310968" y="757820"/>
                  </a:cubicBezTo>
                  <a:cubicBezTo>
                    <a:pt x="307675" y="761126"/>
                    <a:pt x="304384" y="764434"/>
                    <a:pt x="299448" y="769394"/>
                  </a:cubicBezTo>
                  <a:close/>
                  <a:moveTo>
                    <a:pt x="142100" y="698814"/>
                  </a:moveTo>
                  <a:lnTo>
                    <a:pt x="195013" y="718309"/>
                  </a:lnTo>
                  <a:lnTo>
                    <a:pt x="200584" y="701600"/>
                  </a:lnTo>
                  <a:lnTo>
                    <a:pt x="147670" y="682105"/>
                  </a:lnTo>
                  <a:close/>
                  <a:moveTo>
                    <a:pt x="194522" y="867302"/>
                  </a:moveTo>
                  <a:cubicBezTo>
                    <a:pt x="207956" y="857455"/>
                    <a:pt x="221389" y="847608"/>
                    <a:pt x="236502" y="832838"/>
                  </a:cubicBezTo>
                  <a:lnTo>
                    <a:pt x="224747" y="821350"/>
                  </a:lnTo>
                  <a:cubicBezTo>
                    <a:pt x="211313" y="834479"/>
                    <a:pt x="197881" y="844326"/>
                    <a:pt x="182768" y="855814"/>
                  </a:cubicBezTo>
                  <a:close/>
                  <a:moveTo>
                    <a:pt x="81530" y="960596"/>
                  </a:moveTo>
                  <a:cubicBezTo>
                    <a:pt x="94757" y="947228"/>
                    <a:pt x="107986" y="937202"/>
                    <a:pt x="121214" y="923835"/>
                  </a:cubicBezTo>
                  <a:lnTo>
                    <a:pt x="111293" y="910467"/>
                  </a:lnTo>
                  <a:cubicBezTo>
                    <a:pt x="94757" y="923835"/>
                    <a:pt x="81529" y="933861"/>
                    <a:pt x="68301" y="943886"/>
                  </a:cubicBezTo>
                  <a:close/>
                  <a:moveTo>
                    <a:pt x="146426" y="1028553"/>
                  </a:moveTo>
                  <a:lnTo>
                    <a:pt x="0" y="957108"/>
                  </a:lnTo>
                  <a:cubicBezTo>
                    <a:pt x="14715" y="920927"/>
                    <a:pt x="32070" y="881829"/>
                    <a:pt x="51765" y="840384"/>
                  </a:cubicBezTo>
                  <a:cubicBezTo>
                    <a:pt x="51780" y="840391"/>
                    <a:pt x="53173" y="840984"/>
                    <a:pt x="184339" y="896842"/>
                  </a:cubicBezTo>
                  <a:cubicBezTo>
                    <a:pt x="184342" y="896835"/>
                    <a:pt x="184386" y="896723"/>
                    <a:pt x="185168" y="894766"/>
                  </a:cubicBezTo>
                  <a:lnTo>
                    <a:pt x="190968" y="880237"/>
                  </a:lnTo>
                  <a:cubicBezTo>
                    <a:pt x="190954" y="880231"/>
                    <a:pt x="189604" y="879656"/>
                    <a:pt x="58394" y="823779"/>
                  </a:cubicBezTo>
                  <a:cubicBezTo>
                    <a:pt x="121367" y="697580"/>
                    <a:pt x="210854" y="551453"/>
                    <a:pt x="316913" y="415291"/>
                  </a:cubicBezTo>
                  <a:cubicBezTo>
                    <a:pt x="316925" y="415299"/>
                    <a:pt x="318729" y="416473"/>
                    <a:pt x="572118" y="581343"/>
                  </a:cubicBezTo>
                  <a:cubicBezTo>
                    <a:pt x="558859" y="591306"/>
                    <a:pt x="548918" y="597948"/>
                    <a:pt x="538974" y="604590"/>
                  </a:cubicBezTo>
                  <a:cubicBezTo>
                    <a:pt x="538978" y="604595"/>
                    <a:pt x="539042" y="604681"/>
                    <a:pt x="540217" y="606250"/>
                  </a:cubicBezTo>
                  <a:lnTo>
                    <a:pt x="548918" y="617875"/>
                  </a:lnTo>
                  <a:cubicBezTo>
                    <a:pt x="562174" y="607911"/>
                    <a:pt x="578746" y="601269"/>
                    <a:pt x="592003" y="591306"/>
                  </a:cubicBezTo>
                  <a:cubicBezTo>
                    <a:pt x="592001" y="591301"/>
                    <a:pt x="591972" y="591244"/>
                    <a:pt x="591589" y="590476"/>
                  </a:cubicBezTo>
                  <a:lnTo>
                    <a:pt x="588690" y="584664"/>
                  </a:lnTo>
                  <a:cubicBezTo>
                    <a:pt x="588692" y="584661"/>
                    <a:pt x="588735" y="584596"/>
                    <a:pt x="589518" y="583419"/>
                  </a:cubicBezTo>
                  <a:lnTo>
                    <a:pt x="595318" y="574701"/>
                  </a:lnTo>
                  <a:cubicBezTo>
                    <a:pt x="595311" y="574697"/>
                    <a:pt x="593976" y="573838"/>
                    <a:pt x="326856" y="402007"/>
                  </a:cubicBezTo>
                  <a:cubicBezTo>
                    <a:pt x="502931" y="179913"/>
                    <a:pt x="721729" y="-3264"/>
                    <a:pt x="944411" y="45"/>
                  </a:cubicBezTo>
                  <a:cubicBezTo>
                    <a:pt x="1078020" y="2029"/>
                    <a:pt x="1213029" y="71148"/>
                    <a:pt x="1341045" y="239276"/>
                  </a:cubicBezTo>
                  <a:cubicBezTo>
                    <a:pt x="1334416" y="239276"/>
                    <a:pt x="1331102" y="239276"/>
                    <a:pt x="1324473" y="242597"/>
                  </a:cubicBezTo>
                  <a:cubicBezTo>
                    <a:pt x="1324475" y="242601"/>
                    <a:pt x="1324507" y="242683"/>
                    <a:pt x="1325302" y="244673"/>
                  </a:cubicBezTo>
                  <a:lnTo>
                    <a:pt x="1331101" y="259202"/>
                  </a:lnTo>
                  <a:cubicBezTo>
                    <a:pt x="1337730" y="255881"/>
                    <a:pt x="1344359" y="255881"/>
                    <a:pt x="1354301" y="252560"/>
                  </a:cubicBezTo>
                  <a:cubicBezTo>
                    <a:pt x="1360931" y="265844"/>
                    <a:pt x="1370873" y="279128"/>
                    <a:pt x="1377503" y="289092"/>
                  </a:cubicBezTo>
                  <a:cubicBezTo>
                    <a:pt x="1480246" y="534848"/>
                    <a:pt x="1407331" y="697580"/>
                    <a:pt x="1248243" y="807173"/>
                  </a:cubicBezTo>
                  <a:cubicBezTo>
                    <a:pt x="1248245" y="807161"/>
                    <a:pt x="1248730" y="804685"/>
                    <a:pt x="1347673" y="299055"/>
                  </a:cubicBezTo>
                  <a:cubicBezTo>
                    <a:pt x="1347665" y="299053"/>
                    <a:pt x="1347264" y="298987"/>
                    <a:pt x="1327788" y="295733"/>
                  </a:cubicBezTo>
                  <a:lnTo>
                    <a:pt x="1228357" y="820457"/>
                  </a:lnTo>
                  <a:cubicBezTo>
                    <a:pt x="1112355" y="890199"/>
                    <a:pt x="956581" y="936694"/>
                    <a:pt x="794178" y="966584"/>
                  </a:cubicBezTo>
                  <a:cubicBezTo>
                    <a:pt x="794182" y="966566"/>
                    <a:pt x="794756" y="963612"/>
                    <a:pt x="893609" y="455144"/>
                  </a:cubicBezTo>
                  <a:cubicBezTo>
                    <a:pt x="893599" y="455142"/>
                    <a:pt x="893168" y="455070"/>
                    <a:pt x="873722" y="451822"/>
                  </a:cubicBezTo>
                  <a:cubicBezTo>
                    <a:pt x="873720" y="451836"/>
                    <a:pt x="873222" y="454449"/>
                    <a:pt x="774292" y="973225"/>
                  </a:cubicBezTo>
                  <a:cubicBezTo>
                    <a:pt x="704691" y="983189"/>
                    <a:pt x="638404" y="993151"/>
                    <a:pt x="568803" y="999794"/>
                  </a:cubicBezTo>
                  <a:cubicBezTo>
                    <a:pt x="568803" y="999790"/>
                    <a:pt x="568803" y="999724"/>
                    <a:pt x="568802" y="998548"/>
                  </a:cubicBezTo>
                  <a:lnTo>
                    <a:pt x="568803" y="989831"/>
                  </a:lnTo>
                  <a:cubicBezTo>
                    <a:pt x="568798" y="989831"/>
                    <a:pt x="568692" y="989831"/>
                    <a:pt x="566731" y="989831"/>
                  </a:cubicBezTo>
                  <a:lnTo>
                    <a:pt x="552231" y="989830"/>
                  </a:lnTo>
                  <a:cubicBezTo>
                    <a:pt x="552229" y="989836"/>
                    <a:pt x="552207" y="989925"/>
                    <a:pt x="551817" y="991491"/>
                  </a:cubicBezTo>
                  <a:lnTo>
                    <a:pt x="548917" y="1003115"/>
                  </a:lnTo>
                  <a:cubicBezTo>
                    <a:pt x="479315" y="1009757"/>
                    <a:pt x="409714" y="1016399"/>
                    <a:pt x="343428" y="1019720"/>
                  </a:cubicBezTo>
                  <a:cubicBezTo>
                    <a:pt x="343429" y="1019713"/>
                    <a:pt x="343718" y="1018265"/>
                    <a:pt x="403086" y="720826"/>
                  </a:cubicBezTo>
                  <a:cubicBezTo>
                    <a:pt x="403080" y="720825"/>
                    <a:pt x="402969" y="720803"/>
                    <a:pt x="401014" y="720411"/>
                  </a:cubicBezTo>
                  <a:lnTo>
                    <a:pt x="386514" y="717505"/>
                  </a:lnTo>
                  <a:cubicBezTo>
                    <a:pt x="386509" y="717526"/>
                    <a:pt x="385992" y="720010"/>
                    <a:pt x="323542" y="1019720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5"/>
            <p:cNvSpPr>
              <a:spLocks/>
            </p:cNvSpPr>
            <p:nvPr/>
          </p:nvSpPr>
          <p:spPr bwMode="auto">
            <a:xfrm rot="19947145" flipH="1" flipV="1">
              <a:off x="11168910" y="2812073"/>
              <a:ext cx="751603" cy="534388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5"/>
            <p:cNvSpPr>
              <a:spLocks/>
            </p:cNvSpPr>
            <p:nvPr/>
          </p:nvSpPr>
          <p:spPr bwMode="auto">
            <a:xfrm rot="20882065" flipH="1" flipV="1">
              <a:off x="-61827" y="4253830"/>
              <a:ext cx="460748" cy="530712"/>
            </a:xfrm>
            <a:custGeom>
              <a:avLst/>
              <a:gdLst/>
              <a:ahLst/>
              <a:cxnLst/>
              <a:rect l="l" t="t" r="r" b="b"/>
              <a:pathLst>
                <a:path w="428867" h="493990">
                  <a:moveTo>
                    <a:pt x="293679" y="145331"/>
                  </a:moveTo>
                  <a:lnTo>
                    <a:pt x="297031" y="139297"/>
                  </a:lnTo>
                  <a:lnTo>
                    <a:pt x="274234" y="126558"/>
                  </a:lnTo>
                  <a:lnTo>
                    <a:pt x="271552" y="132592"/>
                  </a:lnTo>
                  <a:close/>
                  <a:moveTo>
                    <a:pt x="354024" y="180868"/>
                  </a:moveTo>
                  <a:lnTo>
                    <a:pt x="359388" y="172822"/>
                  </a:lnTo>
                  <a:lnTo>
                    <a:pt x="335250" y="160083"/>
                  </a:lnTo>
                  <a:lnTo>
                    <a:pt x="331897" y="168128"/>
                  </a:lnTo>
                  <a:close/>
                  <a:moveTo>
                    <a:pt x="336749" y="259316"/>
                  </a:moveTo>
                  <a:cubicBezTo>
                    <a:pt x="343217" y="254519"/>
                    <a:pt x="351303" y="249722"/>
                    <a:pt x="358782" y="245526"/>
                  </a:cubicBezTo>
                  <a:lnTo>
                    <a:pt x="354537" y="238530"/>
                  </a:lnTo>
                  <a:cubicBezTo>
                    <a:pt x="346451" y="241728"/>
                    <a:pt x="339983" y="246525"/>
                    <a:pt x="331897" y="251321"/>
                  </a:cubicBezTo>
                  <a:close/>
                  <a:moveTo>
                    <a:pt x="311112" y="292841"/>
                  </a:moveTo>
                  <a:lnTo>
                    <a:pt x="319158" y="294182"/>
                  </a:lnTo>
                  <a:lnTo>
                    <a:pt x="322510" y="275408"/>
                  </a:lnTo>
                  <a:lnTo>
                    <a:pt x="314464" y="273396"/>
                  </a:lnTo>
                  <a:close/>
                  <a:moveTo>
                    <a:pt x="218741" y="333070"/>
                  </a:moveTo>
                  <a:cubicBezTo>
                    <a:pt x="226826" y="328274"/>
                    <a:pt x="233295" y="323477"/>
                    <a:pt x="240774" y="317881"/>
                  </a:cubicBezTo>
                  <a:lnTo>
                    <a:pt x="236529" y="312285"/>
                  </a:lnTo>
                  <a:cubicBezTo>
                    <a:pt x="228443" y="317082"/>
                    <a:pt x="221975" y="321878"/>
                    <a:pt x="214496" y="327474"/>
                  </a:cubicBezTo>
                  <a:close/>
                  <a:moveTo>
                    <a:pt x="306418" y="363243"/>
                  </a:moveTo>
                  <a:lnTo>
                    <a:pt x="311112" y="337764"/>
                  </a:lnTo>
                  <a:lnTo>
                    <a:pt x="303066" y="335752"/>
                  </a:lnTo>
                  <a:lnTo>
                    <a:pt x="298372" y="361232"/>
                  </a:lnTo>
                  <a:close/>
                  <a:moveTo>
                    <a:pt x="107280" y="342457"/>
                  </a:moveTo>
                  <a:lnTo>
                    <a:pt x="109962" y="334412"/>
                  </a:lnTo>
                  <a:lnTo>
                    <a:pt x="84483" y="325025"/>
                  </a:lnTo>
                  <a:lnTo>
                    <a:pt x="81801" y="333071"/>
                  </a:lnTo>
                  <a:close/>
                  <a:moveTo>
                    <a:pt x="163114" y="372629"/>
                  </a:moveTo>
                  <a:cubicBezTo>
                    <a:pt x="169454" y="367852"/>
                    <a:pt x="175793" y="363075"/>
                    <a:pt x="183123" y="357302"/>
                  </a:cubicBezTo>
                  <a:lnTo>
                    <a:pt x="178962" y="350336"/>
                  </a:lnTo>
                  <a:cubicBezTo>
                    <a:pt x="175793" y="351928"/>
                    <a:pt x="174208" y="353521"/>
                    <a:pt x="172623" y="355113"/>
                  </a:cubicBezTo>
                  <a:cubicBezTo>
                    <a:pt x="172617" y="355111"/>
                    <a:pt x="172266" y="354985"/>
                    <a:pt x="150436" y="347151"/>
                  </a:cubicBezTo>
                  <a:cubicBezTo>
                    <a:pt x="150435" y="347155"/>
                    <a:pt x="150403" y="347345"/>
                    <a:pt x="148851" y="356705"/>
                  </a:cubicBezTo>
                  <a:cubicBezTo>
                    <a:pt x="148857" y="356708"/>
                    <a:pt x="149159" y="356808"/>
                    <a:pt x="163114" y="361483"/>
                  </a:cubicBezTo>
                  <a:cubicBezTo>
                    <a:pt x="161529" y="363075"/>
                    <a:pt x="159945" y="364668"/>
                    <a:pt x="157568" y="367056"/>
                  </a:cubicBezTo>
                  <a:close/>
                  <a:moveTo>
                    <a:pt x="287644" y="430292"/>
                  </a:moveTo>
                  <a:lnTo>
                    <a:pt x="295020" y="431633"/>
                  </a:lnTo>
                  <a:lnTo>
                    <a:pt x="300384" y="404813"/>
                  </a:lnTo>
                  <a:lnTo>
                    <a:pt x="290326" y="404813"/>
                  </a:lnTo>
                  <a:close/>
                  <a:moveTo>
                    <a:pt x="107043" y="414201"/>
                  </a:moveTo>
                  <a:cubicBezTo>
                    <a:pt x="113512" y="409459"/>
                    <a:pt x="119980" y="404718"/>
                    <a:pt x="127257" y="397606"/>
                  </a:cubicBezTo>
                  <a:lnTo>
                    <a:pt x="121597" y="392074"/>
                  </a:lnTo>
                  <a:cubicBezTo>
                    <a:pt x="115129" y="398396"/>
                    <a:pt x="108661" y="403138"/>
                    <a:pt x="101383" y="408669"/>
                  </a:cubicBezTo>
                  <a:close/>
                  <a:moveTo>
                    <a:pt x="52634" y="459124"/>
                  </a:moveTo>
                  <a:cubicBezTo>
                    <a:pt x="59004" y="452687"/>
                    <a:pt x="65374" y="447859"/>
                    <a:pt x="71744" y="441423"/>
                  </a:cubicBezTo>
                  <a:lnTo>
                    <a:pt x="66966" y="434986"/>
                  </a:lnTo>
                  <a:cubicBezTo>
                    <a:pt x="59004" y="441423"/>
                    <a:pt x="52634" y="446250"/>
                    <a:pt x="46265" y="451078"/>
                  </a:cubicBezTo>
                  <a:close/>
                  <a:moveTo>
                    <a:pt x="9576" y="493990"/>
                  </a:moveTo>
                  <a:lnTo>
                    <a:pt x="19151" y="485994"/>
                  </a:lnTo>
                  <a:cubicBezTo>
                    <a:pt x="19149" y="485992"/>
                    <a:pt x="19106" y="485949"/>
                    <a:pt x="18353" y="485195"/>
                  </a:cubicBezTo>
                  <a:lnTo>
                    <a:pt x="12768" y="479598"/>
                  </a:lnTo>
                  <a:cubicBezTo>
                    <a:pt x="7980" y="484395"/>
                    <a:pt x="3192" y="487593"/>
                    <a:pt x="0" y="490792"/>
                  </a:cubicBezTo>
                  <a:cubicBezTo>
                    <a:pt x="9576" y="465205"/>
                    <a:pt x="22343" y="434822"/>
                    <a:pt x="38302" y="401239"/>
                  </a:cubicBezTo>
                  <a:cubicBezTo>
                    <a:pt x="38310" y="401243"/>
                    <a:pt x="39001" y="401537"/>
                    <a:pt x="102140" y="428425"/>
                  </a:cubicBezTo>
                  <a:cubicBezTo>
                    <a:pt x="102141" y="428422"/>
                    <a:pt x="102163" y="428368"/>
                    <a:pt x="102539" y="427425"/>
                  </a:cubicBezTo>
                  <a:lnTo>
                    <a:pt x="105332" y="420429"/>
                  </a:lnTo>
                  <a:cubicBezTo>
                    <a:pt x="105325" y="420426"/>
                    <a:pt x="104643" y="420136"/>
                    <a:pt x="41495" y="393243"/>
                  </a:cubicBezTo>
                  <a:cubicBezTo>
                    <a:pt x="71817" y="332476"/>
                    <a:pt x="114907" y="262113"/>
                    <a:pt x="165977" y="196548"/>
                  </a:cubicBezTo>
                  <a:cubicBezTo>
                    <a:pt x="165984" y="196553"/>
                    <a:pt x="166900" y="197148"/>
                    <a:pt x="288865" y="276505"/>
                  </a:cubicBezTo>
                  <a:cubicBezTo>
                    <a:pt x="282481" y="281303"/>
                    <a:pt x="277693" y="284501"/>
                    <a:pt x="272905" y="287699"/>
                  </a:cubicBezTo>
                  <a:cubicBezTo>
                    <a:pt x="272907" y="287702"/>
                    <a:pt x="272938" y="287744"/>
                    <a:pt x="273504" y="288499"/>
                  </a:cubicBezTo>
                  <a:lnTo>
                    <a:pt x="277693" y="294096"/>
                  </a:lnTo>
                  <a:cubicBezTo>
                    <a:pt x="284077" y="289298"/>
                    <a:pt x="292056" y="286101"/>
                    <a:pt x="298440" y="281303"/>
                  </a:cubicBezTo>
                  <a:cubicBezTo>
                    <a:pt x="298439" y="281300"/>
                    <a:pt x="298425" y="281272"/>
                    <a:pt x="298241" y="280903"/>
                  </a:cubicBezTo>
                  <a:lnTo>
                    <a:pt x="296844" y="278104"/>
                  </a:lnTo>
                  <a:cubicBezTo>
                    <a:pt x="296847" y="278101"/>
                    <a:pt x="296874" y="278059"/>
                    <a:pt x="297243" y="277505"/>
                  </a:cubicBezTo>
                  <a:lnTo>
                    <a:pt x="300036" y="273307"/>
                  </a:lnTo>
                  <a:cubicBezTo>
                    <a:pt x="300028" y="273302"/>
                    <a:pt x="299023" y="272655"/>
                    <a:pt x="170765" y="190151"/>
                  </a:cubicBezTo>
                  <a:cubicBezTo>
                    <a:pt x="245165" y="96306"/>
                    <a:pt x="335407" y="16891"/>
                    <a:pt x="428867" y="0"/>
                  </a:cubicBezTo>
                  <a:lnTo>
                    <a:pt x="409244" y="92593"/>
                  </a:lnTo>
                  <a:lnTo>
                    <a:pt x="335250" y="40063"/>
                  </a:lnTo>
                  <a:lnTo>
                    <a:pt x="330556" y="46098"/>
                  </a:lnTo>
                  <a:lnTo>
                    <a:pt x="407239" y="102055"/>
                  </a:lnTo>
                  <a:lnTo>
                    <a:pt x="328701" y="472641"/>
                  </a:lnTo>
                  <a:cubicBezTo>
                    <a:pt x="315067" y="475038"/>
                    <a:pt x="301308" y="476659"/>
                    <a:pt x="287269" y="477998"/>
                  </a:cubicBezTo>
                  <a:cubicBezTo>
                    <a:pt x="287269" y="477995"/>
                    <a:pt x="287269" y="477954"/>
                    <a:pt x="287269" y="477399"/>
                  </a:cubicBezTo>
                  <a:lnTo>
                    <a:pt x="287269" y="473201"/>
                  </a:lnTo>
                  <a:cubicBezTo>
                    <a:pt x="287265" y="473201"/>
                    <a:pt x="287213" y="473201"/>
                    <a:pt x="286271" y="473201"/>
                  </a:cubicBezTo>
                  <a:lnTo>
                    <a:pt x="279289" y="473201"/>
                  </a:lnTo>
                  <a:cubicBezTo>
                    <a:pt x="279288" y="473204"/>
                    <a:pt x="279278" y="473245"/>
                    <a:pt x="279089" y="474001"/>
                  </a:cubicBezTo>
                  <a:lnTo>
                    <a:pt x="277693" y="479598"/>
                  </a:lnTo>
                  <a:cubicBezTo>
                    <a:pt x="244178" y="482796"/>
                    <a:pt x="210664" y="485994"/>
                    <a:pt x="178745" y="487593"/>
                  </a:cubicBezTo>
                  <a:cubicBezTo>
                    <a:pt x="178747" y="487584"/>
                    <a:pt x="178969" y="486472"/>
                    <a:pt x="207472" y="343669"/>
                  </a:cubicBezTo>
                  <a:cubicBezTo>
                    <a:pt x="207469" y="343669"/>
                    <a:pt x="207417" y="343658"/>
                    <a:pt x="206474" y="343470"/>
                  </a:cubicBezTo>
                  <a:lnTo>
                    <a:pt x="199492" y="342071"/>
                  </a:lnTo>
                  <a:cubicBezTo>
                    <a:pt x="199490" y="342081"/>
                    <a:pt x="199246" y="343252"/>
                    <a:pt x="169169" y="487593"/>
                  </a:cubicBezTo>
                  <a:cubicBezTo>
                    <a:pt x="106928" y="492391"/>
                    <a:pt x="49474" y="492391"/>
                    <a:pt x="9576" y="493990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5"/>
            <p:cNvSpPr>
              <a:spLocks/>
            </p:cNvSpPr>
            <p:nvPr/>
          </p:nvSpPr>
          <p:spPr bwMode="auto">
            <a:xfrm rot="19800000" flipH="1" flipV="1">
              <a:off x="1330889" y="755083"/>
              <a:ext cx="751603" cy="534388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5"/>
            <p:cNvSpPr>
              <a:spLocks/>
            </p:cNvSpPr>
            <p:nvPr/>
          </p:nvSpPr>
          <p:spPr bwMode="auto">
            <a:xfrm rot="18214566" flipH="1" flipV="1">
              <a:off x="9117238" y="2017777"/>
              <a:ext cx="751604" cy="534389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5"/>
            <p:cNvSpPr>
              <a:spLocks/>
            </p:cNvSpPr>
            <p:nvPr/>
          </p:nvSpPr>
          <p:spPr bwMode="auto">
            <a:xfrm rot="11700000" flipH="1" flipV="1">
              <a:off x="3085" y="2442311"/>
              <a:ext cx="629665" cy="527516"/>
            </a:xfrm>
            <a:custGeom>
              <a:avLst/>
              <a:gdLst/>
              <a:ahLst/>
              <a:cxnLst/>
              <a:rect l="l" t="t" r="r" b="b"/>
              <a:pathLst>
                <a:path w="586098" h="491017">
                  <a:moveTo>
                    <a:pt x="400101" y="385441"/>
                  </a:moveTo>
                  <a:lnTo>
                    <a:pt x="395407" y="411590"/>
                  </a:lnTo>
                  <a:lnTo>
                    <a:pt x="403453" y="412931"/>
                  </a:lnTo>
                  <a:lnTo>
                    <a:pt x="408147" y="387452"/>
                  </a:lnTo>
                  <a:close/>
                  <a:moveTo>
                    <a:pt x="176824" y="408237"/>
                  </a:moveTo>
                  <a:lnTo>
                    <a:pt x="174142" y="433716"/>
                  </a:lnTo>
                  <a:lnTo>
                    <a:pt x="181518" y="435057"/>
                  </a:lnTo>
                  <a:lnTo>
                    <a:pt x="186882" y="408237"/>
                  </a:lnTo>
                  <a:close/>
                  <a:moveTo>
                    <a:pt x="411499" y="317050"/>
                  </a:moveTo>
                  <a:lnTo>
                    <a:pt x="406805" y="342529"/>
                  </a:lnTo>
                  <a:lnTo>
                    <a:pt x="416192" y="343870"/>
                  </a:lnTo>
                  <a:lnTo>
                    <a:pt x="420886" y="318391"/>
                  </a:lnTo>
                  <a:close/>
                  <a:moveTo>
                    <a:pt x="189564" y="339176"/>
                  </a:moveTo>
                  <a:lnTo>
                    <a:pt x="184870" y="364656"/>
                  </a:lnTo>
                  <a:lnTo>
                    <a:pt x="192916" y="366667"/>
                  </a:lnTo>
                  <a:lnTo>
                    <a:pt x="197610" y="341188"/>
                  </a:lnTo>
                  <a:close/>
                  <a:moveTo>
                    <a:pt x="424239" y="247989"/>
                  </a:moveTo>
                  <a:lnTo>
                    <a:pt x="419545" y="273468"/>
                  </a:lnTo>
                  <a:lnTo>
                    <a:pt x="427591" y="275479"/>
                  </a:lnTo>
                  <a:lnTo>
                    <a:pt x="432285" y="250000"/>
                  </a:lnTo>
                  <a:close/>
                  <a:moveTo>
                    <a:pt x="36934" y="350575"/>
                  </a:moveTo>
                  <a:cubicBezTo>
                    <a:pt x="36933" y="350579"/>
                    <a:pt x="36899" y="350781"/>
                    <a:pt x="35349" y="360129"/>
                  </a:cubicBezTo>
                  <a:cubicBezTo>
                    <a:pt x="35352" y="360130"/>
                    <a:pt x="35556" y="360199"/>
                    <a:pt x="49612" y="364906"/>
                  </a:cubicBezTo>
                  <a:cubicBezTo>
                    <a:pt x="48027" y="366499"/>
                    <a:pt x="46443" y="368092"/>
                    <a:pt x="44066" y="370480"/>
                  </a:cubicBezTo>
                  <a:lnTo>
                    <a:pt x="49612" y="376054"/>
                  </a:lnTo>
                  <a:cubicBezTo>
                    <a:pt x="55952" y="371276"/>
                    <a:pt x="62291" y="366499"/>
                    <a:pt x="69621" y="360727"/>
                  </a:cubicBezTo>
                  <a:lnTo>
                    <a:pt x="65460" y="353760"/>
                  </a:lnTo>
                  <a:cubicBezTo>
                    <a:pt x="62291" y="355352"/>
                    <a:pt x="60706" y="356944"/>
                    <a:pt x="59121" y="358537"/>
                  </a:cubicBezTo>
                  <a:cubicBezTo>
                    <a:pt x="59116" y="358535"/>
                    <a:pt x="58783" y="358416"/>
                    <a:pt x="36934" y="350575"/>
                  </a:cubicBezTo>
                  <a:close/>
                  <a:moveTo>
                    <a:pt x="123027" y="315709"/>
                  </a:moveTo>
                  <a:cubicBezTo>
                    <a:pt x="114941" y="320506"/>
                    <a:pt x="108473" y="325302"/>
                    <a:pt x="100994" y="330898"/>
                  </a:cubicBezTo>
                  <a:lnTo>
                    <a:pt x="105239" y="336494"/>
                  </a:lnTo>
                  <a:cubicBezTo>
                    <a:pt x="113324" y="331698"/>
                    <a:pt x="119793" y="326901"/>
                    <a:pt x="127272" y="321305"/>
                  </a:cubicBezTo>
                  <a:close/>
                  <a:moveTo>
                    <a:pt x="200962" y="276820"/>
                  </a:moveTo>
                  <a:lnTo>
                    <a:pt x="197610" y="296265"/>
                  </a:lnTo>
                  <a:lnTo>
                    <a:pt x="205656" y="297606"/>
                  </a:lnTo>
                  <a:lnTo>
                    <a:pt x="209008" y="278831"/>
                  </a:lnTo>
                  <a:close/>
                  <a:moveTo>
                    <a:pt x="241035" y="241954"/>
                  </a:moveTo>
                  <a:cubicBezTo>
                    <a:pt x="232949" y="245152"/>
                    <a:pt x="226481" y="249949"/>
                    <a:pt x="218395" y="254745"/>
                  </a:cubicBezTo>
                  <a:lnTo>
                    <a:pt x="223247" y="262740"/>
                  </a:lnTo>
                  <a:cubicBezTo>
                    <a:pt x="229715" y="257943"/>
                    <a:pt x="237801" y="253146"/>
                    <a:pt x="245280" y="248949"/>
                  </a:cubicBezTo>
                  <a:close/>
                  <a:moveTo>
                    <a:pt x="436978" y="179598"/>
                  </a:moveTo>
                  <a:lnTo>
                    <a:pt x="432284" y="205077"/>
                  </a:lnTo>
                  <a:lnTo>
                    <a:pt x="440330" y="206418"/>
                  </a:lnTo>
                  <a:lnTo>
                    <a:pt x="445024" y="180939"/>
                  </a:lnTo>
                  <a:close/>
                  <a:moveTo>
                    <a:pt x="365353" y="177587"/>
                  </a:moveTo>
                  <a:cubicBezTo>
                    <a:pt x="357267" y="180827"/>
                    <a:pt x="349182" y="185688"/>
                    <a:pt x="341703" y="189942"/>
                  </a:cubicBezTo>
                  <a:lnTo>
                    <a:pt x="345948" y="197031"/>
                  </a:lnTo>
                  <a:cubicBezTo>
                    <a:pt x="352416" y="193790"/>
                    <a:pt x="360502" y="188929"/>
                    <a:pt x="368183" y="184676"/>
                  </a:cubicBezTo>
                  <a:close/>
                  <a:moveTo>
                    <a:pt x="281975" y="197031"/>
                  </a:moveTo>
                  <a:lnTo>
                    <a:pt x="278740" y="204971"/>
                  </a:lnTo>
                  <a:cubicBezTo>
                    <a:pt x="278744" y="204973"/>
                    <a:pt x="278973" y="205098"/>
                    <a:pt x="293294" y="212911"/>
                  </a:cubicBezTo>
                  <a:cubicBezTo>
                    <a:pt x="288443" y="216088"/>
                    <a:pt x="283592" y="217676"/>
                    <a:pt x="279347" y="221646"/>
                  </a:cubicBezTo>
                  <a:lnTo>
                    <a:pt x="283592" y="227204"/>
                  </a:lnTo>
                  <a:cubicBezTo>
                    <a:pt x="291677" y="224028"/>
                    <a:pt x="298146" y="219263"/>
                    <a:pt x="306029" y="215492"/>
                  </a:cubicBezTo>
                  <a:lnTo>
                    <a:pt x="304614" y="211324"/>
                  </a:lnTo>
                  <a:lnTo>
                    <a:pt x="305827" y="209537"/>
                  </a:lnTo>
                  <a:lnTo>
                    <a:pt x="302997" y="208147"/>
                  </a:lnTo>
                  <a:cubicBezTo>
                    <a:pt x="302991" y="208144"/>
                    <a:pt x="302658" y="207968"/>
                    <a:pt x="281975" y="197031"/>
                  </a:cubicBezTo>
                  <a:close/>
                  <a:moveTo>
                    <a:pt x="430422" y="150767"/>
                  </a:moveTo>
                  <a:cubicBezTo>
                    <a:pt x="420812" y="153936"/>
                    <a:pt x="412803" y="157106"/>
                    <a:pt x="405195" y="161266"/>
                  </a:cubicBezTo>
                  <a:lnTo>
                    <a:pt x="407998" y="168200"/>
                  </a:lnTo>
                  <a:cubicBezTo>
                    <a:pt x="416007" y="165030"/>
                    <a:pt x="424015" y="161860"/>
                    <a:pt x="433225" y="157700"/>
                  </a:cubicBezTo>
                  <a:close/>
                  <a:moveTo>
                    <a:pt x="496131" y="127970"/>
                  </a:moveTo>
                  <a:cubicBezTo>
                    <a:pt x="488122" y="131188"/>
                    <a:pt x="480113" y="132797"/>
                    <a:pt x="470904" y="137022"/>
                  </a:cubicBezTo>
                  <a:lnTo>
                    <a:pt x="473707" y="144062"/>
                  </a:lnTo>
                  <a:cubicBezTo>
                    <a:pt x="481716" y="140843"/>
                    <a:pt x="489724" y="139234"/>
                    <a:pt x="498934" y="135010"/>
                  </a:cubicBezTo>
                  <a:close/>
                  <a:moveTo>
                    <a:pt x="486595" y="107185"/>
                  </a:moveTo>
                  <a:lnTo>
                    <a:pt x="481901" y="113890"/>
                  </a:lnTo>
                  <a:lnTo>
                    <a:pt x="502016" y="129982"/>
                  </a:lnTo>
                  <a:lnTo>
                    <a:pt x="507380" y="123277"/>
                  </a:lnTo>
                  <a:close/>
                  <a:moveTo>
                    <a:pt x="221748" y="163506"/>
                  </a:moveTo>
                  <a:lnTo>
                    <a:pt x="218395" y="171552"/>
                  </a:lnTo>
                  <a:lnTo>
                    <a:pt x="240522" y="184292"/>
                  </a:lnTo>
                  <a:lnTo>
                    <a:pt x="245886" y="176246"/>
                  </a:lnTo>
                  <a:close/>
                  <a:moveTo>
                    <a:pt x="430273" y="64273"/>
                  </a:moveTo>
                  <a:lnTo>
                    <a:pt x="425579" y="72319"/>
                  </a:lnTo>
                  <a:lnTo>
                    <a:pt x="446365" y="88411"/>
                  </a:lnTo>
                  <a:lnTo>
                    <a:pt x="451058" y="80365"/>
                  </a:lnTo>
                  <a:close/>
                  <a:moveTo>
                    <a:pt x="160732" y="129982"/>
                  </a:moveTo>
                  <a:lnTo>
                    <a:pt x="158050" y="136016"/>
                  </a:lnTo>
                  <a:lnTo>
                    <a:pt x="180177" y="148755"/>
                  </a:lnTo>
                  <a:lnTo>
                    <a:pt x="183529" y="142721"/>
                  </a:lnTo>
                  <a:close/>
                  <a:moveTo>
                    <a:pt x="376633" y="22702"/>
                  </a:moveTo>
                  <a:lnTo>
                    <a:pt x="371269" y="28737"/>
                  </a:lnTo>
                  <a:lnTo>
                    <a:pt x="392055" y="44829"/>
                  </a:lnTo>
                  <a:lnTo>
                    <a:pt x="397419" y="38794"/>
                  </a:lnTo>
                  <a:close/>
                  <a:moveTo>
                    <a:pt x="221748" y="43487"/>
                  </a:moveTo>
                  <a:lnTo>
                    <a:pt x="217054" y="49522"/>
                  </a:lnTo>
                  <a:lnTo>
                    <a:pt x="390714" y="176246"/>
                  </a:lnTo>
                  <a:lnTo>
                    <a:pt x="397419" y="168200"/>
                  </a:lnTo>
                  <a:close/>
                  <a:moveTo>
                    <a:pt x="314545" y="3494"/>
                  </a:moveTo>
                  <a:cubicBezTo>
                    <a:pt x="327854" y="1026"/>
                    <a:pt x="341228" y="-178"/>
                    <a:pt x="354631" y="21"/>
                  </a:cubicBezTo>
                  <a:cubicBezTo>
                    <a:pt x="418967" y="977"/>
                    <a:pt x="483977" y="34259"/>
                    <a:pt x="545620" y="115216"/>
                  </a:cubicBezTo>
                  <a:cubicBezTo>
                    <a:pt x="542428" y="115216"/>
                    <a:pt x="540832" y="115216"/>
                    <a:pt x="537640" y="116816"/>
                  </a:cubicBezTo>
                  <a:cubicBezTo>
                    <a:pt x="537641" y="116819"/>
                    <a:pt x="537663" y="116873"/>
                    <a:pt x="538039" y="117815"/>
                  </a:cubicBezTo>
                  <a:lnTo>
                    <a:pt x="540832" y="124811"/>
                  </a:lnTo>
                  <a:cubicBezTo>
                    <a:pt x="544024" y="123212"/>
                    <a:pt x="547216" y="123212"/>
                    <a:pt x="552003" y="121613"/>
                  </a:cubicBezTo>
                  <a:cubicBezTo>
                    <a:pt x="555195" y="128010"/>
                    <a:pt x="559983" y="134406"/>
                    <a:pt x="563175" y="139204"/>
                  </a:cubicBezTo>
                  <a:cubicBezTo>
                    <a:pt x="612649" y="257541"/>
                    <a:pt x="577538" y="335900"/>
                    <a:pt x="500933" y="388671"/>
                  </a:cubicBezTo>
                  <a:cubicBezTo>
                    <a:pt x="500935" y="388662"/>
                    <a:pt x="501237" y="387122"/>
                    <a:pt x="548811" y="144001"/>
                  </a:cubicBezTo>
                  <a:cubicBezTo>
                    <a:pt x="548807" y="144001"/>
                    <a:pt x="548609" y="143968"/>
                    <a:pt x="539236" y="142402"/>
                  </a:cubicBezTo>
                  <a:lnTo>
                    <a:pt x="491358" y="395068"/>
                  </a:lnTo>
                  <a:cubicBezTo>
                    <a:pt x="435500" y="428650"/>
                    <a:pt x="360491" y="451038"/>
                    <a:pt x="282290" y="465431"/>
                  </a:cubicBezTo>
                  <a:cubicBezTo>
                    <a:pt x="282292" y="465423"/>
                    <a:pt x="282573" y="463978"/>
                    <a:pt x="330168" y="219162"/>
                  </a:cubicBezTo>
                  <a:cubicBezTo>
                    <a:pt x="330164" y="219161"/>
                    <a:pt x="329966" y="219128"/>
                    <a:pt x="320593" y="217562"/>
                  </a:cubicBezTo>
                  <a:cubicBezTo>
                    <a:pt x="320591" y="217572"/>
                    <a:pt x="320299" y="219102"/>
                    <a:pt x="272714" y="468629"/>
                  </a:cubicBezTo>
                  <a:cubicBezTo>
                    <a:pt x="239200" y="473427"/>
                    <a:pt x="207281" y="478224"/>
                    <a:pt x="173766" y="481422"/>
                  </a:cubicBezTo>
                  <a:cubicBezTo>
                    <a:pt x="173767" y="481419"/>
                    <a:pt x="173767" y="481377"/>
                    <a:pt x="173766" y="480823"/>
                  </a:cubicBezTo>
                  <a:lnTo>
                    <a:pt x="173767" y="476625"/>
                  </a:lnTo>
                  <a:cubicBezTo>
                    <a:pt x="173763" y="476625"/>
                    <a:pt x="173711" y="476625"/>
                    <a:pt x="172769" y="476625"/>
                  </a:cubicBezTo>
                  <a:lnTo>
                    <a:pt x="165787" y="476625"/>
                  </a:lnTo>
                  <a:cubicBezTo>
                    <a:pt x="165786" y="476627"/>
                    <a:pt x="165776" y="476670"/>
                    <a:pt x="165588" y="477425"/>
                  </a:cubicBezTo>
                  <a:lnTo>
                    <a:pt x="164191" y="483022"/>
                  </a:lnTo>
                  <a:cubicBezTo>
                    <a:pt x="130676" y="486220"/>
                    <a:pt x="97161" y="489418"/>
                    <a:pt x="65243" y="491017"/>
                  </a:cubicBezTo>
                  <a:cubicBezTo>
                    <a:pt x="65245" y="491008"/>
                    <a:pt x="65471" y="489875"/>
                    <a:pt x="93970" y="347093"/>
                  </a:cubicBezTo>
                  <a:cubicBezTo>
                    <a:pt x="93966" y="347093"/>
                    <a:pt x="93913" y="347082"/>
                    <a:pt x="92972" y="346894"/>
                  </a:cubicBezTo>
                  <a:lnTo>
                    <a:pt x="85990" y="345495"/>
                  </a:lnTo>
                  <a:cubicBezTo>
                    <a:pt x="85988" y="345503"/>
                    <a:pt x="85761" y="346592"/>
                    <a:pt x="56633" y="486380"/>
                  </a:cubicBezTo>
                  <a:lnTo>
                    <a:pt x="0" y="275023"/>
                  </a:lnTo>
                  <a:cubicBezTo>
                    <a:pt x="15586" y="249413"/>
                    <a:pt x="33478" y="224360"/>
                    <a:pt x="52475" y="199972"/>
                  </a:cubicBezTo>
                  <a:cubicBezTo>
                    <a:pt x="52482" y="199976"/>
                    <a:pt x="53395" y="200570"/>
                    <a:pt x="175363" y="279929"/>
                  </a:cubicBezTo>
                  <a:cubicBezTo>
                    <a:pt x="168979" y="284727"/>
                    <a:pt x="164191" y="287925"/>
                    <a:pt x="159403" y="291123"/>
                  </a:cubicBezTo>
                  <a:cubicBezTo>
                    <a:pt x="159405" y="291126"/>
                    <a:pt x="159437" y="291168"/>
                    <a:pt x="160002" y="291923"/>
                  </a:cubicBezTo>
                  <a:lnTo>
                    <a:pt x="164191" y="297520"/>
                  </a:lnTo>
                  <a:cubicBezTo>
                    <a:pt x="170575" y="292722"/>
                    <a:pt x="178554" y="289524"/>
                    <a:pt x="184938" y="284727"/>
                  </a:cubicBezTo>
                  <a:cubicBezTo>
                    <a:pt x="184937" y="284724"/>
                    <a:pt x="184923" y="284697"/>
                    <a:pt x="184739" y="284327"/>
                  </a:cubicBezTo>
                  <a:lnTo>
                    <a:pt x="183342" y="281529"/>
                  </a:lnTo>
                  <a:cubicBezTo>
                    <a:pt x="183344" y="281527"/>
                    <a:pt x="183365" y="281494"/>
                    <a:pt x="183741" y="280929"/>
                  </a:cubicBezTo>
                  <a:lnTo>
                    <a:pt x="186534" y="276731"/>
                  </a:lnTo>
                  <a:cubicBezTo>
                    <a:pt x="186526" y="276726"/>
                    <a:pt x="185504" y="276068"/>
                    <a:pt x="57263" y="193575"/>
                  </a:cubicBezTo>
                  <a:cubicBezTo>
                    <a:pt x="131449" y="100000"/>
                    <a:pt x="221386" y="20772"/>
                    <a:pt x="314545" y="3494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5"/>
            <p:cNvSpPr>
              <a:spLocks/>
            </p:cNvSpPr>
            <p:nvPr/>
          </p:nvSpPr>
          <p:spPr bwMode="auto">
            <a:xfrm rot="9195332" flipV="1">
              <a:off x="-92426" y="1234805"/>
              <a:ext cx="703390" cy="534388"/>
            </a:xfrm>
            <a:custGeom>
              <a:avLst/>
              <a:gdLst/>
              <a:ahLst/>
              <a:cxnLst/>
              <a:rect l="l" t="t" r="r" b="b"/>
              <a:pathLst>
                <a:path w="654723" h="497414">
                  <a:moveTo>
                    <a:pt x="513603" y="385441"/>
                  </a:moveTo>
                  <a:lnTo>
                    <a:pt x="521649" y="387452"/>
                  </a:lnTo>
                  <a:lnTo>
                    <a:pt x="516955" y="412931"/>
                  </a:lnTo>
                  <a:lnTo>
                    <a:pt x="508909" y="411590"/>
                  </a:lnTo>
                  <a:close/>
                  <a:moveTo>
                    <a:pt x="630873" y="304671"/>
                  </a:moveTo>
                  <a:cubicBezTo>
                    <a:pt x="614571" y="387978"/>
                    <a:pt x="614437" y="388666"/>
                    <a:pt x="614435" y="388672"/>
                  </a:cubicBezTo>
                  <a:cubicBezTo>
                    <a:pt x="630087" y="377890"/>
                    <a:pt x="644006" y="366040"/>
                    <a:pt x="654723" y="352001"/>
                  </a:cubicBezTo>
                  <a:close/>
                  <a:moveTo>
                    <a:pt x="525001" y="317050"/>
                  </a:moveTo>
                  <a:lnTo>
                    <a:pt x="534388" y="318391"/>
                  </a:lnTo>
                  <a:lnTo>
                    <a:pt x="529694" y="343870"/>
                  </a:lnTo>
                  <a:lnTo>
                    <a:pt x="520308" y="342529"/>
                  </a:lnTo>
                  <a:close/>
                  <a:moveTo>
                    <a:pt x="290326" y="408237"/>
                  </a:moveTo>
                  <a:lnTo>
                    <a:pt x="300384" y="408237"/>
                  </a:lnTo>
                  <a:lnTo>
                    <a:pt x="295020" y="435057"/>
                  </a:lnTo>
                  <a:lnTo>
                    <a:pt x="287644" y="433716"/>
                  </a:lnTo>
                  <a:close/>
                  <a:moveTo>
                    <a:pt x="537741" y="247989"/>
                  </a:moveTo>
                  <a:lnTo>
                    <a:pt x="545787" y="250000"/>
                  </a:lnTo>
                  <a:lnTo>
                    <a:pt x="541093" y="275479"/>
                  </a:lnTo>
                  <a:lnTo>
                    <a:pt x="533047" y="273468"/>
                  </a:lnTo>
                  <a:close/>
                  <a:moveTo>
                    <a:pt x="303066" y="339176"/>
                  </a:moveTo>
                  <a:lnTo>
                    <a:pt x="311112" y="341188"/>
                  </a:lnTo>
                  <a:lnTo>
                    <a:pt x="306418" y="366667"/>
                  </a:lnTo>
                  <a:lnTo>
                    <a:pt x="298372" y="364656"/>
                  </a:lnTo>
                  <a:close/>
                  <a:moveTo>
                    <a:pt x="66966" y="438410"/>
                  </a:moveTo>
                  <a:lnTo>
                    <a:pt x="71744" y="444847"/>
                  </a:lnTo>
                  <a:cubicBezTo>
                    <a:pt x="65374" y="451283"/>
                    <a:pt x="59004" y="456111"/>
                    <a:pt x="52634" y="462548"/>
                  </a:cubicBezTo>
                  <a:lnTo>
                    <a:pt x="46265" y="454502"/>
                  </a:lnTo>
                  <a:cubicBezTo>
                    <a:pt x="52634" y="449674"/>
                    <a:pt x="59004" y="444847"/>
                    <a:pt x="66966" y="438410"/>
                  </a:cubicBezTo>
                  <a:close/>
                  <a:moveTo>
                    <a:pt x="550480" y="179598"/>
                  </a:moveTo>
                  <a:lnTo>
                    <a:pt x="558526" y="180939"/>
                  </a:lnTo>
                  <a:lnTo>
                    <a:pt x="553832" y="206418"/>
                  </a:lnTo>
                  <a:lnTo>
                    <a:pt x="545786" y="205077"/>
                  </a:lnTo>
                  <a:close/>
                  <a:moveTo>
                    <a:pt x="121597" y="395498"/>
                  </a:moveTo>
                  <a:lnTo>
                    <a:pt x="127257" y="401030"/>
                  </a:lnTo>
                  <a:cubicBezTo>
                    <a:pt x="119980" y="408142"/>
                    <a:pt x="113512" y="412883"/>
                    <a:pt x="107043" y="417625"/>
                  </a:cubicBezTo>
                  <a:lnTo>
                    <a:pt x="101383" y="412093"/>
                  </a:lnTo>
                  <a:cubicBezTo>
                    <a:pt x="108661" y="406561"/>
                    <a:pt x="115129" y="401820"/>
                    <a:pt x="121597" y="395498"/>
                  </a:cubicBezTo>
                  <a:close/>
                  <a:moveTo>
                    <a:pt x="314464" y="276820"/>
                  </a:moveTo>
                  <a:lnTo>
                    <a:pt x="322510" y="278831"/>
                  </a:lnTo>
                  <a:lnTo>
                    <a:pt x="319158" y="297606"/>
                  </a:lnTo>
                  <a:lnTo>
                    <a:pt x="311112" y="296265"/>
                  </a:lnTo>
                  <a:close/>
                  <a:moveTo>
                    <a:pt x="236529" y="315709"/>
                  </a:moveTo>
                  <a:lnTo>
                    <a:pt x="240774" y="321305"/>
                  </a:lnTo>
                  <a:cubicBezTo>
                    <a:pt x="233295" y="326901"/>
                    <a:pt x="226826" y="331698"/>
                    <a:pt x="218741" y="336494"/>
                  </a:cubicBezTo>
                  <a:lnTo>
                    <a:pt x="214496" y="330898"/>
                  </a:lnTo>
                  <a:cubicBezTo>
                    <a:pt x="221975" y="325302"/>
                    <a:pt x="228443" y="320506"/>
                    <a:pt x="236529" y="315709"/>
                  </a:cubicBezTo>
                  <a:close/>
                  <a:moveTo>
                    <a:pt x="150435" y="350575"/>
                  </a:moveTo>
                  <a:cubicBezTo>
                    <a:pt x="172335" y="358434"/>
                    <a:pt x="172619" y="358536"/>
                    <a:pt x="172623" y="358537"/>
                  </a:cubicBezTo>
                  <a:cubicBezTo>
                    <a:pt x="174208" y="356944"/>
                    <a:pt x="175793" y="355352"/>
                    <a:pt x="178962" y="353760"/>
                  </a:cubicBezTo>
                  <a:lnTo>
                    <a:pt x="183123" y="360727"/>
                  </a:lnTo>
                  <a:cubicBezTo>
                    <a:pt x="175793" y="366499"/>
                    <a:pt x="169454" y="371276"/>
                    <a:pt x="163114" y="376054"/>
                  </a:cubicBezTo>
                  <a:lnTo>
                    <a:pt x="157568" y="370480"/>
                  </a:lnTo>
                  <a:cubicBezTo>
                    <a:pt x="159945" y="368092"/>
                    <a:pt x="161529" y="366499"/>
                    <a:pt x="163114" y="364907"/>
                  </a:cubicBezTo>
                  <a:cubicBezTo>
                    <a:pt x="149073" y="360204"/>
                    <a:pt x="148854" y="360130"/>
                    <a:pt x="148851" y="360129"/>
                  </a:cubicBezTo>
                  <a:cubicBezTo>
                    <a:pt x="150402" y="350777"/>
                    <a:pt x="150435" y="350579"/>
                    <a:pt x="150435" y="350575"/>
                  </a:cubicBezTo>
                  <a:close/>
                  <a:moveTo>
                    <a:pt x="518697" y="161266"/>
                  </a:moveTo>
                  <a:cubicBezTo>
                    <a:pt x="526305" y="157106"/>
                    <a:pt x="534314" y="153936"/>
                    <a:pt x="543924" y="150767"/>
                  </a:cubicBezTo>
                  <a:lnTo>
                    <a:pt x="546727" y="157700"/>
                  </a:lnTo>
                  <a:cubicBezTo>
                    <a:pt x="537517" y="161861"/>
                    <a:pt x="529509" y="165030"/>
                    <a:pt x="521500" y="168200"/>
                  </a:cubicBezTo>
                  <a:close/>
                  <a:moveTo>
                    <a:pt x="354537" y="241954"/>
                  </a:moveTo>
                  <a:lnTo>
                    <a:pt x="358782" y="248949"/>
                  </a:lnTo>
                  <a:cubicBezTo>
                    <a:pt x="351303" y="253146"/>
                    <a:pt x="343217" y="257943"/>
                    <a:pt x="336749" y="262740"/>
                  </a:cubicBezTo>
                  <a:lnTo>
                    <a:pt x="331897" y="254745"/>
                  </a:lnTo>
                  <a:cubicBezTo>
                    <a:pt x="339983" y="249949"/>
                    <a:pt x="346451" y="245152"/>
                    <a:pt x="354537" y="241954"/>
                  </a:cubicBezTo>
                  <a:close/>
                  <a:moveTo>
                    <a:pt x="478855" y="177587"/>
                  </a:moveTo>
                  <a:lnTo>
                    <a:pt x="481685" y="184676"/>
                  </a:lnTo>
                  <a:cubicBezTo>
                    <a:pt x="474004" y="188929"/>
                    <a:pt x="465918" y="193790"/>
                    <a:pt x="459450" y="197031"/>
                  </a:cubicBezTo>
                  <a:lnTo>
                    <a:pt x="455205" y="189942"/>
                  </a:lnTo>
                  <a:cubicBezTo>
                    <a:pt x="462684" y="185688"/>
                    <a:pt x="470769" y="180827"/>
                    <a:pt x="478855" y="177587"/>
                  </a:cubicBezTo>
                  <a:close/>
                  <a:moveTo>
                    <a:pt x="395477" y="197031"/>
                  </a:moveTo>
                  <a:cubicBezTo>
                    <a:pt x="416242" y="208011"/>
                    <a:pt x="416496" y="208146"/>
                    <a:pt x="416499" y="208147"/>
                  </a:cubicBezTo>
                  <a:lnTo>
                    <a:pt x="419329" y="209537"/>
                  </a:lnTo>
                  <a:lnTo>
                    <a:pt x="418116" y="211324"/>
                  </a:lnTo>
                  <a:lnTo>
                    <a:pt x="419531" y="215492"/>
                  </a:lnTo>
                  <a:cubicBezTo>
                    <a:pt x="411648" y="219263"/>
                    <a:pt x="405179" y="224028"/>
                    <a:pt x="397093" y="227204"/>
                  </a:cubicBezTo>
                  <a:lnTo>
                    <a:pt x="392849" y="221646"/>
                  </a:lnTo>
                  <a:cubicBezTo>
                    <a:pt x="397094" y="217676"/>
                    <a:pt x="401945" y="216088"/>
                    <a:pt x="406796" y="212912"/>
                  </a:cubicBezTo>
                  <a:cubicBezTo>
                    <a:pt x="392482" y="205102"/>
                    <a:pt x="392246" y="204973"/>
                    <a:pt x="392242" y="204971"/>
                  </a:cubicBezTo>
                  <a:close/>
                  <a:moveTo>
                    <a:pt x="84483" y="328449"/>
                  </a:moveTo>
                  <a:lnTo>
                    <a:pt x="109962" y="337835"/>
                  </a:lnTo>
                  <a:lnTo>
                    <a:pt x="107280" y="345881"/>
                  </a:lnTo>
                  <a:lnTo>
                    <a:pt x="81801" y="336494"/>
                  </a:lnTo>
                  <a:close/>
                  <a:moveTo>
                    <a:pt x="335250" y="163506"/>
                  </a:moveTo>
                  <a:lnTo>
                    <a:pt x="359388" y="176246"/>
                  </a:lnTo>
                  <a:lnTo>
                    <a:pt x="354024" y="184292"/>
                  </a:lnTo>
                  <a:lnTo>
                    <a:pt x="331897" y="171552"/>
                  </a:lnTo>
                  <a:close/>
                  <a:moveTo>
                    <a:pt x="274234" y="129982"/>
                  </a:moveTo>
                  <a:lnTo>
                    <a:pt x="297031" y="142721"/>
                  </a:lnTo>
                  <a:lnTo>
                    <a:pt x="293679" y="148756"/>
                  </a:lnTo>
                  <a:lnTo>
                    <a:pt x="271552" y="136016"/>
                  </a:lnTo>
                  <a:close/>
                  <a:moveTo>
                    <a:pt x="335250" y="43487"/>
                  </a:moveTo>
                  <a:lnTo>
                    <a:pt x="510921" y="168200"/>
                  </a:lnTo>
                  <a:lnTo>
                    <a:pt x="504216" y="176246"/>
                  </a:lnTo>
                  <a:lnTo>
                    <a:pt x="330556" y="49522"/>
                  </a:lnTo>
                  <a:close/>
                  <a:moveTo>
                    <a:pt x="388356" y="14553"/>
                  </a:moveTo>
                  <a:cubicBezTo>
                    <a:pt x="309513" y="43701"/>
                    <a:pt x="234353" y="113368"/>
                    <a:pt x="170765" y="193575"/>
                  </a:cubicBezTo>
                  <a:cubicBezTo>
                    <a:pt x="299211" y="276200"/>
                    <a:pt x="300031" y="276728"/>
                    <a:pt x="300036" y="276731"/>
                  </a:cubicBezTo>
                  <a:lnTo>
                    <a:pt x="297243" y="280929"/>
                  </a:lnTo>
                  <a:cubicBezTo>
                    <a:pt x="296867" y="281495"/>
                    <a:pt x="296846" y="281527"/>
                    <a:pt x="296844" y="281529"/>
                  </a:cubicBezTo>
                  <a:lnTo>
                    <a:pt x="298241" y="284327"/>
                  </a:lnTo>
                  <a:cubicBezTo>
                    <a:pt x="298425" y="284697"/>
                    <a:pt x="298439" y="284724"/>
                    <a:pt x="298440" y="284727"/>
                  </a:cubicBezTo>
                  <a:cubicBezTo>
                    <a:pt x="292056" y="289524"/>
                    <a:pt x="284077" y="292722"/>
                    <a:pt x="277693" y="297520"/>
                  </a:cubicBezTo>
                  <a:lnTo>
                    <a:pt x="273504" y="291923"/>
                  </a:lnTo>
                  <a:cubicBezTo>
                    <a:pt x="272930" y="291156"/>
                    <a:pt x="272906" y="291125"/>
                    <a:pt x="272905" y="291123"/>
                  </a:cubicBezTo>
                  <a:cubicBezTo>
                    <a:pt x="277693" y="287925"/>
                    <a:pt x="282481" y="284727"/>
                    <a:pt x="288865" y="279930"/>
                  </a:cubicBezTo>
                  <a:cubicBezTo>
                    <a:pt x="166721" y="200456"/>
                    <a:pt x="165982" y="199975"/>
                    <a:pt x="165977" y="199972"/>
                  </a:cubicBezTo>
                  <a:cubicBezTo>
                    <a:pt x="114907" y="265537"/>
                    <a:pt x="71817" y="335900"/>
                    <a:pt x="41494" y="396668"/>
                  </a:cubicBezTo>
                  <a:cubicBezTo>
                    <a:pt x="104799" y="423626"/>
                    <a:pt x="105327" y="423851"/>
                    <a:pt x="105332" y="423853"/>
                  </a:cubicBezTo>
                  <a:lnTo>
                    <a:pt x="102539" y="430849"/>
                  </a:lnTo>
                  <a:cubicBezTo>
                    <a:pt x="102156" y="431808"/>
                    <a:pt x="102140" y="431847"/>
                    <a:pt x="102140" y="431849"/>
                  </a:cubicBezTo>
                  <a:cubicBezTo>
                    <a:pt x="38817" y="404882"/>
                    <a:pt x="38306" y="404665"/>
                    <a:pt x="38302" y="404663"/>
                  </a:cubicBezTo>
                  <a:cubicBezTo>
                    <a:pt x="22343" y="438246"/>
                    <a:pt x="9576" y="468629"/>
                    <a:pt x="0" y="494216"/>
                  </a:cubicBezTo>
                  <a:cubicBezTo>
                    <a:pt x="3192" y="491017"/>
                    <a:pt x="7980" y="487819"/>
                    <a:pt x="12768" y="483022"/>
                  </a:cubicBezTo>
                  <a:lnTo>
                    <a:pt x="18353" y="488619"/>
                  </a:lnTo>
                  <a:cubicBezTo>
                    <a:pt x="19118" y="489385"/>
                    <a:pt x="19150" y="489417"/>
                    <a:pt x="19151" y="489418"/>
                  </a:cubicBezTo>
                  <a:lnTo>
                    <a:pt x="9576" y="497414"/>
                  </a:lnTo>
                  <a:cubicBezTo>
                    <a:pt x="49474" y="495815"/>
                    <a:pt x="106928" y="495815"/>
                    <a:pt x="169169" y="491017"/>
                  </a:cubicBezTo>
                  <a:cubicBezTo>
                    <a:pt x="199307" y="346384"/>
                    <a:pt x="199491" y="345500"/>
                    <a:pt x="199492" y="345495"/>
                  </a:cubicBezTo>
                  <a:lnTo>
                    <a:pt x="206474" y="346894"/>
                  </a:lnTo>
                  <a:cubicBezTo>
                    <a:pt x="207429" y="347085"/>
                    <a:pt x="207470" y="347093"/>
                    <a:pt x="207472" y="347094"/>
                  </a:cubicBezTo>
                  <a:cubicBezTo>
                    <a:pt x="178924" y="490118"/>
                    <a:pt x="178746" y="491012"/>
                    <a:pt x="178745" y="491017"/>
                  </a:cubicBezTo>
                  <a:cubicBezTo>
                    <a:pt x="210663" y="489418"/>
                    <a:pt x="244178" y="486220"/>
                    <a:pt x="277693" y="483022"/>
                  </a:cubicBezTo>
                  <a:lnTo>
                    <a:pt x="279089" y="477425"/>
                  </a:lnTo>
                  <a:cubicBezTo>
                    <a:pt x="279277" y="476671"/>
                    <a:pt x="279288" y="476628"/>
                    <a:pt x="279289" y="476625"/>
                  </a:cubicBezTo>
                  <a:lnTo>
                    <a:pt x="286271" y="476625"/>
                  </a:lnTo>
                  <a:cubicBezTo>
                    <a:pt x="287212" y="476625"/>
                    <a:pt x="287265" y="476625"/>
                    <a:pt x="287268" y="476625"/>
                  </a:cubicBezTo>
                  <a:lnTo>
                    <a:pt x="287269" y="480823"/>
                  </a:lnTo>
                  <a:cubicBezTo>
                    <a:pt x="287268" y="481388"/>
                    <a:pt x="287268" y="481421"/>
                    <a:pt x="287268" y="481423"/>
                  </a:cubicBezTo>
                  <a:cubicBezTo>
                    <a:pt x="320783" y="478224"/>
                    <a:pt x="352702" y="473427"/>
                    <a:pt x="386216" y="468629"/>
                  </a:cubicBezTo>
                  <a:cubicBezTo>
                    <a:pt x="433824" y="218983"/>
                    <a:pt x="434093" y="217570"/>
                    <a:pt x="434095" y="217562"/>
                  </a:cubicBezTo>
                  <a:cubicBezTo>
                    <a:pt x="443471" y="219128"/>
                    <a:pt x="443666" y="219161"/>
                    <a:pt x="443670" y="219162"/>
                  </a:cubicBezTo>
                  <a:cubicBezTo>
                    <a:pt x="396084" y="463930"/>
                    <a:pt x="395794" y="465422"/>
                    <a:pt x="395792" y="465431"/>
                  </a:cubicBezTo>
                  <a:cubicBezTo>
                    <a:pt x="473993" y="451039"/>
                    <a:pt x="549002" y="428650"/>
                    <a:pt x="604860" y="395068"/>
                  </a:cubicBezTo>
                  <a:lnTo>
                    <a:pt x="624417" y="291860"/>
                  </a:lnTo>
                  <a:lnTo>
                    <a:pt x="496336" y="37690"/>
                  </a:lnTo>
                  <a:lnTo>
                    <a:pt x="484771" y="28737"/>
                  </a:lnTo>
                  <a:lnTo>
                    <a:pt x="489272" y="23673"/>
                  </a:lnTo>
                  <a:lnTo>
                    <a:pt x="478082" y="1467"/>
                  </a:lnTo>
                  <a:lnTo>
                    <a:pt x="468133" y="22"/>
                  </a:lnTo>
                  <a:cubicBezTo>
                    <a:pt x="441326" y="-377"/>
                    <a:pt x="414636" y="4837"/>
                    <a:pt x="388356" y="14553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/>
            </a:p>
          </p:txBody>
        </p:sp>
        <p:sp>
          <p:nvSpPr>
            <p:cNvPr id="61" name="Freeform 5"/>
            <p:cNvSpPr>
              <a:spLocks/>
            </p:cNvSpPr>
            <p:nvPr/>
          </p:nvSpPr>
          <p:spPr bwMode="auto">
            <a:xfrm rot="2242058" flipH="1" flipV="1">
              <a:off x="4473315" y="496842"/>
              <a:ext cx="751603" cy="534388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5"/>
            <p:cNvSpPr>
              <a:spLocks/>
            </p:cNvSpPr>
            <p:nvPr/>
          </p:nvSpPr>
          <p:spPr bwMode="auto">
            <a:xfrm rot="8560752" flipH="1" flipV="1">
              <a:off x="5625466" y="14366"/>
              <a:ext cx="751439" cy="531163"/>
            </a:xfrm>
            <a:custGeom>
              <a:avLst/>
              <a:gdLst/>
              <a:ahLst/>
              <a:cxnLst/>
              <a:rect l="l" t="t" r="r" b="b"/>
              <a:pathLst>
                <a:path w="699447" h="494412">
                  <a:moveTo>
                    <a:pt x="66966" y="435408"/>
                  </a:moveTo>
                  <a:cubicBezTo>
                    <a:pt x="59004" y="441845"/>
                    <a:pt x="52634" y="446672"/>
                    <a:pt x="46264" y="451500"/>
                  </a:cubicBezTo>
                  <a:lnTo>
                    <a:pt x="52634" y="459546"/>
                  </a:lnTo>
                  <a:cubicBezTo>
                    <a:pt x="59004" y="453109"/>
                    <a:pt x="65374" y="448281"/>
                    <a:pt x="71744" y="441845"/>
                  </a:cubicBezTo>
                  <a:close/>
                  <a:moveTo>
                    <a:pt x="121597" y="392496"/>
                  </a:moveTo>
                  <a:cubicBezTo>
                    <a:pt x="115129" y="398818"/>
                    <a:pt x="108660" y="403559"/>
                    <a:pt x="101383" y="409091"/>
                  </a:cubicBezTo>
                  <a:lnTo>
                    <a:pt x="107043" y="414623"/>
                  </a:lnTo>
                  <a:cubicBezTo>
                    <a:pt x="113512" y="409881"/>
                    <a:pt x="119980" y="405140"/>
                    <a:pt x="127257" y="398028"/>
                  </a:cubicBezTo>
                  <a:close/>
                  <a:moveTo>
                    <a:pt x="109962" y="334834"/>
                  </a:moveTo>
                  <a:lnTo>
                    <a:pt x="84483" y="325447"/>
                  </a:lnTo>
                  <a:lnTo>
                    <a:pt x="81801" y="333493"/>
                  </a:lnTo>
                  <a:lnTo>
                    <a:pt x="107280" y="342879"/>
                  </a:lnTo>
                  <a:close/>
                  <a:moveTo>
                    <a:pt x="178962" y="350758"/>
                  </a:moveTo>
                  <a:cubicBezTo>
                    <a:pt x="175793" y="352350"/>
                    <a:pt x="174208" y="353942"/>
                    <a:pt x="172623" y="355535"/>
                  </a:cubicBezTo>
                  <a:cubicBezTo>
                    <a:pt x="172617" y="355533"/>
                    <a:pt x="172254" y="355403"/>
                    <a:pt x="150436" y="347573"/>
                  </a:cubicBezTo>
                  <a:cubicBezTo>
                    <a:pt x="150434" y="347580"/>
                    <a:pt x="150392" y="347839"/>
                    <a:pt x="148851" y="357127"/>
                  </a:cubicBezTo>
                  <a:cubicBezTo>
                    <a:pt x="148857" y="357129"/>
                    <a:pt x="149147" y="357227"/>
                    <a:pt x="163115" y="361905"/>
                  </a:cubicBezTo>
                  <a:cubicBezTo>
                    <a:pt x="161529" y="363497"/>
                    <a:pt x="159945" y="365090"/>
                    <a:pt x="157568" y="367478"/>
                  </a:cubicBezTo>
                  <a:lnTo>
                    <a:pt x="163114" y="373052"/>
                  </a:lnTo>
                  <a:cubicBezTo>
                    <a:pt x="169454" y="368274"/>
                    <a:pt x="175793" y="363497"/>
                    <a:pt x="183122" y="357725"/>
                  </a:cubicBezTo>
                  <a:close/>
                  <a:moveTo>
                    <a:pt x="300384" y="405236"/>
                  </a:moveTo>
                  <a:lnTo>
                    <a:pt x="290326" y="405235"/>
                  </a:lnTo>
                  <a:lnTo>
                    <a:pt x="287644" y="430714"/>
                  </a:lnTo>
                  <a:lnTo>
                    <a:pt x="295020" y="432055"/>
                  </a:lnTo>
                  <a:close/>
                  <a:moveTo>
                    <a:pt x="236529" y="312707"/>
                  </a:moveTo>
                  <a:cubicBezTo>
                    <a:pt x="228443" y="317504"/>
                    <a:pt x="221975" y="322301"/>
                    <a:pt x="214496" y="327896"/>
                  </a:cubicBezTo>
                  <a:lnTo>
                    <a:pt x="218741" y="333493"/>
                  </a:lnTo>
                  <a:cubicBezTo>
                    <a:pt x="226827" y="328696"/>
                    <a:pt x="233295" y="323899"/>
                    <a:pt x="240774" y="318303"/>
                  </a:cubicBezTo>
                  <a:close/>
                  <a:moveTo>
                    <a:pt x="311112" y="338186"/>
                  </a:moveTo>
                  <a:lnTo>
                    <a:pt x="303066" y="336175"/>
                  </a:lnTo>
                  <a:lnTo>
                    <a:pt x="298372" y="361654"/>
                  </a:lnTo>
                  <a:lnTo>
                    <a:pt x="306418" y="363665"/>
                  </a:lnTo>
                  <a:close/>
                  <a:moveTo>
                    <a:pt x="322510" y="275829"/>
                  </a:moveTo>
                  <a:lnTo>
                    <a:pt x="314464" y="273818"/>
                  </a:lnTo>
                  <a:lnTo>
                    <a:pt x="311112" y="293263"/>
                  </a:lnTo>
                  <a:lnTo>
                    <a:pt x="319158" y="294604"/>
                  </a:lnTo>
                  <a:close/>
                  <a:moveTo>
                    <a:pt x="521649" y="384450"/>
                  </a:moveTo>
                  <a:lnTo>
                    <a:pt x="513603" y="382438"/>
                  </a:lnTo>
                  <a:lnTo>
                    <a:pt x="508909" y="408588"/>
                  </a:lnTo>
                  <a:lnTo>
                    <a:pt x="516955" y="409929"/>
                  </a:lnTo>
                  <a:close/>
                  <a:moveTo>
                    <a:pt x="354537" y="238952"/>
                  </a:moveTo>
                  <a:cubicBezTo>
                    <a:pt x="346451" y="242150"/>
                    <a:pt x="339983" y="246947"/>
                    <a:pt x="331897" y="251744"/>
                  </a:cubicBezTo>
                  <a:lnTo>
                    <a:pt x="336748" y="259738"/>
                  </a:lnTo>
                  <a:cubicBezTo>
                    <a:pt x="343217" y="254941"/>
                    <a:pt x="351303" y="250144"/>
                    <a:pt x="358781" y="245947"/>
                  </a:cubicBezTo>
                  <a:close/>
                  <a:moveTo>
                    <a:pt x="297031" y="139719"/>
                  </a:moveTo>
                  <a:lnTo>
                    <a:pt x="274235" y="126980"/>
                  </a:lnTo>
                  <a:lnTo>
                    <a:pt x="271553" y="133014"/>
                  </a:lnTo>
                  <a:lnTo>
                    <a:pt x="293679" y="145754"/>
                  </a:lnTo>
                  <a:close/>
                  <a:moveTo>
                    <a:pt x="534388" y="315389"/>
                  </a:moveTo>
                  <a:lnTo>
                    <a:pt x="525001" y="314048"/>
                  </a:lnTo>
                  <a:lnTo>
                    <a:pt x="520307" y="339527"/>
                  </a:lnTo>
                  <a:lnTo>
                    <a:pt x="529694" y="340868"/>
                  </a:lnTo>
                  <a:close/>
                  <a:moveTo>
                    <a:pt x="359388" y="173244"/>
                  </a:moveTo>
                  <a:lnTo>
                    <a:pt x="335250" y="160505"/>
                  </a:lnTo>
                  <a:lnTo>
                    <a:pt x="331897" y="168551"/>
                  </a:lnTo>
                  <a:lnTo>
                    <a:pt x="354024" y="181290"/>
                  </a:lnTo>
                  <a:close/>
                  <a:moveTo>
                    <a:pt x="419329" y="206535"/>
                  </a:moveTo>
                  <a:lnTo>
                    <a:pt x="416499" y="205145"/>
                  </a:lnTo>
                  <a:cubicBezTo>
                    <a:pt x="416492" y="205142"/>
                    <a:pt x="416129" y="204950"/>
                    <a:pt x="395477" y="194030"/>
                  </a:cubicBezTo>
                  <a:lnTo>
                    <a:pt x="392242" y="201969"/>
                  </a:lnTo>
                  <a:cubicBezTo>
                    <a:pt x="392248" y="201973"/>
                    <a:pt x="392530" y="202126"/>
                    <a:pt x="406796" y="209910"/>
                  </a:cubicBezTo>
                  <a:cubicBezTo>
                    <a:pt x="401945" y="213086"/>
                    <a:pt x="397094" y="214674"/>
                    <a:pt x="392849" y="218644"/>
                  </a:cubicBezTo>
                  <a:lnTo>
                    <a:pt x="397094" y="224202"/>
                  </a:lnTo>
                  <a:cubicBezTo>
                    <a:pt x="405179" y="221026"/>
                    <a:pt x="411648" y="216261"/>
                    <a:pt x="419531" y="212490"/>
                  </a:cubicBezTo>
                  <a:lnTo>
                    <a:pt x="418116" y="208321"/>
                  </a:lnTo>
                  <a:close/>
                  <a:moveTo>
                    <a:pt x="545787" y="246998"/>
                  </a:moveTo>
                  <a:lnTo>
                    <a:pt x="537741" y="244987"/>
                  </a:lnTo>
                  <a:lnTo>
                    <a:pt x="533047" y="270466"/>
                  </a:lnTo>
                  <a:lnTo>
                    <a:pt x="541093" y="272478"/>
                  </a:lnTo>
                  <a:close/>
                  <a:moveTo>
                    <a:pt x="478855" y="174585"/>
                  </a:moveTo>
                  <a:cubicBezTo>
                    <a:pt x="470769" y="177825"/>
                    <a:pt x="462684" y="182687"/>
                    <a:pt x="455205" y="186940"/>
                  </a:cubicBezTo>
                  <a:lnTo>
                    <a:pt x="459450" y="194029"/>
                  </a:lnTo>
                  <a:cubicBezTo>
                    <a:pt x="465918" y="190789"/>
                    <a:pt x="474004" y="185927"/>
                    <a:pt x="481685" y="181674"/>
                  </a:cubicBezTo>
                  <a:close/>
                  <a:moveTo>
                    <a:pt x="510921" y="165198"/>
                  </a:moveTo>
                  <a:lnTo>
                    <a:pt x="335250" y="40485"/>
                  </a:lnTo>
                  <a:lnTo>
                    <a:pt x="330556" y="46520"/>
                  </a:lnTo>
                  <a:lnTo>
                    <a:pt x="504216" y="173244"/>
                  </a:lnTo>
                  <a:close/>
                  <a:moveTo>
                    <a:pt x="558526" y="177937"/>
                  </a:moveTo>
                  <a:lnTo>
                    <a:pt x="550480" y="176596"/>
                  </a:lnTo>
                  <a:lnTo>
                    <a:pt x="545786" y="202075"/>
                  </a:lnTo>
                  <a:lnTo>
                    <a:pt x="553833" y="203416"/>
                  </a:lnTo>
                  <a:close/>
                  <a:moveTo>
                    <a:pt x="543924" y="147765"/>
                  </a:moveTo>
                  <a:cubicBezTo>
                    <a:pt x="534314" y="150934"/>
                    <a:pt x="526305" y="154104"/>
                    <a:pt x="518697" y="158265"/>
                  </a:cubicBezTo>
                  <a:lnTo>
                    <a:pt x="521500" y="165198"/>
                  </a:lnTo>
                  <a:cubicBezTo>
                    <a:pt x="529509" y="162028"/>
                    <a:pt x="537518" y="158859"/>
                    <a:pt x="546728" y="154698"/>
                  </a:cubicBezTo>
                  <a:close/>
                  <a:moveTo>
                    <a:pt x="609633" y="124968"/>
                  </a:moveTo>
                  <a:cubicBezTo>
                    <a:pt x="601624" y="128187"/>
                    <a:pt x="593616" y="129796"/>
                    <a:pt x="584405" y="134020"/>
                  </a:cubicBezTo>
                  <a:lnTo>
                    <a:pt x="587209" y="141060"/>
                  </a:lnTo>
                  <a:cubicBezTo>
                    <a:pt x="595218" y="137842"/>
                    <a:pt x="603226" y="136232"/>
                    <a:pt x="612437" y="132009"/>
                  </a:cubicBezTo>
                  <a:close/>
                  <a:moveTo>
                    <a:pt x="658992" y="157976"/>
                  </a:moveTo>
                  <a:lnTo>
                    <a:pt x="692197" y="183291"/>
                  </a:lnTo>
                  <a:cubicBezTo>
                    <a:pt x="715603" y="275802"/>
                    <a:pt x="680406" y="340224"/>
                    <a:pt x="614435" y="385670"/>
                  </a:cubicBezTo>
                  <a:cubicBezTo>
                    <a:pt x="614438" y="385654"/>
                    <a:pt x="614802" y="383796"/>
                    <a:pt x="658992" y="157976"/>
                  </a:cubicBezTo>
                  <a:close/>
                  <a:moveTo>
                    <a:pt x="451775" y="0"/>
                  </a:moveTo>
                  <a:lnTo>
                    <a:pt x="485079" y="25390"/>
                  </a:lnTo>
                  <a:lnTo>
                    <a:pt x="484771" y="25735"/>
                  </a:lnTo>
                  <a:lnTo>
                    <a:pt x="505557" y="41827"/>
                  </a:lnTo>
                  <a:lnTo>
                    <a:pt x="505994" y="41335"/>
                  </a:lnTo>
                  <a:lnTo>
                    <a:pt x="540195" y="67409"/>
                  </a:lnTo>
                  <a:lnTo>
                    <a:pt x="539081" y="69317"/>
                  </a:lnTo>
                  <a:lnTo>
                    <a:pt x="559867" y="85409"/>
                  </a:lnTo>
                  <a:lnTo>
                    <a:pt x="561080" y="83331"/>
                  </a:lnTo>
                  <a:lnTo>
                    <a:pt x="596038" y="109982"/>
                  </a:lnTo>
                  <a:lnTo>
                    <a:pt x="595404" y="110888"/>
                  </a:lnTo>
                  <a:lnTo>
                    <a:pt x="615518" y="126980"/>
                  </a:lnTo>
                  <a:lnTo>
                    <a:pt x="616585" y="125646"/>
                  </a:lnTo>
                  <a:lnTo>
                    <a:pt x="650452" y="151465"/>
                  </a:lnTo>
                  <a:lnTo>
                    <a:pt x="604860" y="392066"/>
                  </a:lnTo>
                  <a:cubicBezTo>
                    <a:pt x="549002" y="425649"/>
                    <a:pt x="473993" y="448037"/>
                    <a:pt x="395792" y="462429"/>
                  </a:cubicBezTo>
                  <a:cubicBezTo>
                    <a:pt x="395795" y="462417"/>
                    <a:pt x="396133" y="460675"/>
                    <a:pt x="443670" y="216160"/>
                  </a:cubicBezTo>
                  <a:cubicBezTo>
                    <a:pt x="443662" y="216158"/>
                    <a:pt x="443389" y="216113"/>
                    <a:pt x="434094" y="214560"/>
                  </a:cubicBezTo>
                  <a:cubicBezTo>
                    <a:pt x="434093" y="214568"/>
                    <a:pt x="433834" y="215928"/>
                    <a:pt x="386217" y="465628"/>
                  </a:cubicBezTo>
                  <a:cubicBezTo>
                    <a:pt x="352702" y="470425"/>
                    <a:pt x="320783" y="475222"/>
                    <a:pt x="287269" y="478421"/>
                  </a:cubicBezTo>
                  <a:cubicBezTo>
                    <a:pt x="287269" y="478417"/>
                    <a:pt x="287269" y="478374"/>
                    <a:pt x="287268" y="477821"/>
                  </a:cubicBezTo>
                  <a:lnTo>
                    <a:pt x="287268" y="473623"/>
                  </a:lnTo>
                  <a:cubicBezTo>
                    <a:pt x="287266" y="473623"/>
                    <a:pt x="287216" y="473623"/>
                    <a:pt x="286271" y="473623"/>
                  </a:cubicBezTo>
                  <a:lnTo>
                    <a:pt x="279289" y="473623"/>
                  </a:lnTo>
                  <a:cubicBezTo>
                    <a:pt x="279288" y="473627"/>
                    <a:pt x="279274" y="473681"/>
                    <a:pt x="279089" y="474423"/>
                  </a:cubicBezTo>
                  <a:lnTo>
                    <a:pt x="277693" y="480020"/>
                  </a:lnTo>
                  <a:cubicBezTo>
                    <a:pt x="244178" y="483218"/>
                    <a:pt x="210663" y="486416"/>
                    <a:pt x="178745" y="488015"/>
                  </a:cubicBezTo>
                  <a:cubicBezTo>
                    <a:pt x="178747" y="488002"/>
                    <a:pt x="179023" y="486623"/>
                    <a:pt x="207472" y="344092"/>
                  </a:cubicBezTo>
                  <a:cubicBezTo>
                    <a:pt x="207469" y="344091"/>
                    <a:pt x="207419" y="344081"/>
                    <a:pt x="206474" y="343892"/>
                  </a:cubicBezTo>
                  <a:lnTo>
                    <a:pt x="199492" y="342493"/>
                  </a:lnTo>
                  <a:cubicBezTo>
                    <a:pt x="199490" y="342503"/>
                    <a:pt x="199236" y="343719"/>
                    <a:pt x="169169" y="488015"/>
                  </a:cubicBezTo>
                  <a:cubicBezTo>
                    <a:pt x="106928" y="492813"/>
                    <a:pt x="49474" y="492813"/>
                    <a:pt x="9576" y="494412"/>
                  </a:cubicBezTo>
                  <a:lnTo>
                    <a:pt x="19151" y="486416"/>
                  </a:lnTo>
                  <a:cubicBezTo>
                    <a:pt x="19148" y="486414"/>
                    <a:pt x="19107" y="486372"/>
                    <a:pt x="18353" y="485617"/>
                  </a:cubicBezTo>
                  <a:lnTo>
                    <a:pt x="12768" y="480020"/>
                  </a:lnTo>
                  <a:cubicBezTo>
                    <a:pt x="7980" y="484817"/>
                    <a:pt x="3192" y="488016"/>
                    <a:pt x="0" y="491214"/>
                  </a:cubicBezTo>
                  <a:cubicBezTo>
                    <a:pt x="9576" y="465627"/>
                    <a:pt x="22343" y="435244"/>
                    <a:pt x="38302" y="401661"/>
                  </a:cubicBezTo>
                  <a:cubicBezTo>
                    <a:pt x="38308" y="401664"/>
                    <a:pt x="38923" y="401926"/>
                    <a:pt x="102140" y="428847"/>
                  </a:cubicBezTo>
                  <a:cubicBezTo>
                    <a:pt x="102141" y="428843"/>
                    <a:pt x="102164" y="428788"/>
                    <a:pt x="102539" y="427847"/>
                  </a:cubicBezTo>
                  <a:lnTo>
                    <a:pt x="105332" y="420851"/>
                  </a:lnTo>
                  <a:cubicBezTo>
                    <a:pt x="105325" y="420848"/>
                    <a:pt x="104667" y="420568"/>
                    <a:pt x="41494" y="393666"/>
                  </a:cubicBezTo>
                  <a:cubicBezTo>
                    <a:pt x="71817" y="332898"/>
                    <a:pt x="114907" y="262535"/>
                    <a:pt x="165977" y="196970"/>
                  </a:cubicBezTo>
                  <a:cubicBezTo>
                    <a:pt x="165982" y="196973"/>
                    <a:pt x="166775" y="197489"/>
                    <a:pt x="288865" y="276928"/>
                  </a:cubicBezTo>
                  <a:cubicBezTo>
                    <a:pt x="282481" y="281725"/>
                    <a:pt x="277693" y="284923"/>
                    <a:pt x="272905" y="288122"/>
                  </a:cubicBezTo>
                  <a:cubicBezTo>
                    <a:pt x="272907" y="288124"/>
                    <a:pt x="272938" y="288165"/>
                    <a:pt x="273504" y="288921"/>
                  </a:cubicBezTo>
                  <a:lnTo>
                    <a:pt x="277693" y="294518"/>
                  </a:lnTo>
                  <a:cubicBezTo>
                    <a:pt x="284077" y="289721"/>
                    <a:pt x="292057" y="286522"/>
                    <a:pt x="298440" y="281725"/>
                  </a:cubicBezTo>
                  <a:cubicBezTo>
                    <a:pt x="298439" y="281722"/>
                    <a:pt x="298425" y="281694"/>
                    <a:pt x="298241" y="281325"/>
                  </a:cubicBezTo>
                  <a:lnTo>
                    <a:pt x="296844" y="278527"/>
                  </a:lnTo>
                  <a:cubicBezTo>
                    <a:pt x="296847" y="278523"/>
                    <a:pt x="296875" y="278481"/>
                    <a:pt x="297243" y="277927"/>
                  </a:cubicBezTo>
                  <a:lnTo>
                    <a:pt x="300036" y="273729"/>
                  </a:lnTo>
                  <a:cubicBezTo>
                    <a:pt x="300026" y="273723"/>
                    <a:pt x="298903" y="273000"/>
                    <a:pt x="170765" y="190573"/>
                  </a:cubicBezTo>
                  <a:cubicBezTo>
                    <a:pt x="251187" y="89133"/>
                    <a:pt x="350119" y="4553"/>
                    <a:pt x="451775" y="0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5"/>
            <p:cNvSpPr>
              <a:spLocks/>
            </p:cNvSpPr>
            <p:nvPr/>
          </p:nvSpPr>
          <p:spPr bwMode="auto">
            <a:xfrm rot="8300299">
              <a:off x="4345056" y="-73920"/>
              <a:ext cx="564343" cy="481591"/>
            </a:xfrm>
            <a:custGeom>
              <a:avLst/>
              <a:gdLst/>
              <a:ahLst/>
              <a:cxnLst/>
              <a:rect l="l" t="t" r="r" b="b"/>
              <a:pathLst>
                <a:path w="525296" h="448270">
                  <a:moveTo>
                    <a:pt x="421099" y="113889"/>
                  </a:moveTo>
                  <a:lnTo>
                    <a:pt x="441214" y="129981"/>
                  </a:lnTo>
                  <a:lnTo>
                    <a:pt x="446578" y="123277"/>
                  </a:lnTo>
                  <a:lnTo>
                    <a:pt x="425793" y="107185"/>
                  </a:lnTo>
                  <a:close/>
                  <a:moveTo>
                    <a:pt x="364777" y="72319"/>
                  </a:moveTo>
                  <a:lnTo>
                    <a:pt x="385563" y="88411"/>
                  </a:lnTo>
                  <a:lnTo>
                    <a:pt x="390256" y="80365"/>
                  </a:lnTo>
                  <a:lnTo>
                    <a:pt x="369471" y="64273"/>
                  </a:lnTo>
                  <a:close/>
                  <a:moveTo>
                    <a:pt x="310467" y="28737"/>
                  </a:moveTo>
                  <a:lnTo>
                    <a:pt x="331253" y="44829"/>
                  </a:lnTo>
                  <a:lnTo>
                    <a:pt x="336617" y="38794"/>
                  </a:lnTo>
                  <a:lnTo>
                    <a:pt x="315831" y="22702"/>
                  </a:lnTo>
                  <a:close/>
                  <a:moveTo>
                    <a:pt x="412905" y="144062"/>
                  </a:moveTo>
                  <a:cubicBezTo>
                    <a:pt x="420914" y="140843"/>
                    <a:pt x="428922" y="139234"/>
                    <a:pt x="438132" y="135010"/>
                  </a:cubicBezTo>
                  <a:lnTo>
                    <a:pt x="435329" y="127970"/>
                  </a:lnTo>
                  <a:cubicBezTo>
                    <a:pt x="427320" y="131188"/>
                    <a:pt x="419311" y="132797"/>
                    <a:pt x="410102" y="137022"/>
                  </a:cubicBezTo>
                  <a:close/>
                  <a:moveTo>
                    <a:pt x="347196" y="168199"/>
                  </a:moveTo>
                  <a:cubicBezTo>
                    <a:pt x="355205" y="165030"/>
                    <a:pt x="363214" y="161860"/>
                    <a:pt x="372423" y="157700"/>
                  </a:cubicBezTo>
                  <a:lnTo>
                    <a:pt x="369620" y="150767"/>
                  </a:lnTo>
                  <a:cubicBezTo>
                    <a:pt x="360010" y="153936"/>
                    <a:pt x="352001" y="157106"/>
                    <a:pt x="344393" y="161266"/>
                  </a:cubicBezTo>
                  <a:close/>
                  <a:moveTo>
                    <a:pt x="371483" y="205077"/>
                  </a:moveTo>
                  <a:lnTo>
                    <a:pt x="379529" y="206418"/>
                  </a:lnTo>
                  <a:lnTo>
                    <a:pt x="384222" y="180939"/>
                  </a:lnTo>
                  <a:lnTo>
                    <a:pt x="376176" y="179598"/>
                  </a:lnTo>
                  <a:close/>
                  <a:moveTo>
                    <a:pt x="156252" y="49521"/>
                  </a:moveTo>
                  <a:lnTo>
                    <a:pt x="329912" y="176246"/>
                  </a:lnTo>
                  <a:lnTo>
                    <a:pt x="336617" y="168200"/>
                  </a:lnTo>
                  <a:lnTo>
                    <a:pt x="160946" y="43487"/>
                  </a:lnTo>
                  <a:close/>
                  <a:moveTo>
                    <a:pt x="285146" y="197031"/>
                  </a:moveTo>
                  <a:cubicBezTo>
                    <a:pt x="291614" y="193790"/>
                    <a:pt x="299700" y="188929"/>
                    <a:pt x="307381" y="184676"/>
                  </a:cubicBezTo>
                  <a:lnTo>
                    <a:pt x="304551" y="177587"/>
                  </a:lnTo>
                  <a:cubicBezTo>
                    <a:pt x="296466" y="180827"/>
                    <a:pt x="288380" y="185688"/>
                    <a:pt x="280901" y="189942"/>
                  </a:cubicBezTo>
                  <a:close/>
                  <a:moveTo>
                    <a:pt x="358743" y="273468"/>
                  </a:moveTo>
                  <a:lnTo>
                    <a:pt x="366789" y="275479"/>
                  </a:lnTo>
                  <a:lnTo>
                    <a:pt x="371483" y="250000"/>
                  </a:lnTo>
                  <a:lnTo>
                    <a:pt x="363437" y="247989"/>
                  </a:lnTo>
                  <a:close/>
                  <a:moveTo>
                    <a:pt x="222789" y="227203"/>
                  </a:moveTo>
                  <a:cubicBezTo>
                    <a:pt x="230875" y="224027"/>
                    <a:pt x="237344" y="219263"/>
                    <a:pt x="245227" y="215492"/>
                  </a:cubicBezTo>
                  <a:lnTo>
                    <a:pt x="243812" y="211323"/>
                  </a:lnTo>
                  <a:lnTo>
                    <a:pt x="245025" y="209537"/>
                  </a:lnTo>
                  <a:lnTo>
                    <a:pt x="242195" y="208147"/>
                  </a:lnTo>
                  <a:cubicBezTo>
                    <a:pt x="242190" y="208144"/>
                    <a:pt x="241869" y="207975"/>
                    <a:pt x="221173" y="197031"/>
                  </a:cubicBezTo>
                  <a:lnTo>
                    <a:pt x="217938" y="204971"/>
                  </a:lnTo>
                  <a:cubicBezTo>
                    <a:pt x="217944" y="204974"/>
                    <a:pt x="218220" y="205125"/>
                    <a:pt x="232492" y="212912"/>
                  </a:cubicBezTo>
                  <a:cubicBezTo>
                    <a:pt x="227641" y="216088"/>
                    <a:pt x="222789" y="217676"/>
                    <a:pt x="218545" y="221646"/>
                  </a:cubicBezTo>
                  <a:close/>
                  <a:moveTo>
                    <a:pt x="157593" y="171552"/>
                  </a:moveTo>
                  <a:lnTo>
                    <a:pt x="179720" y="184292"/>
                  </a:lnTo>
                  <a:lnTo>
                    <a:pt x="185084" y="176246"/>
                  </a:lnTo>
                  <a:lnTo>
                    <a:pt x="160946" y="163506"/>
                  </a:lnTo>
                  <a:close/>
                  <a:moveTo>
                    <a:pt x="346004" y="342529"/>
                  </a:moveTo>
                  <a:lnTo>
                    <a:pt x="355390" y="343870"/>
                  </a:lnTo>
                  <a:lnTo>
                    <a:pt x="360084" y="318391"/>
                  </a:lnTo>
                  <a:lnTo>
                    <a:pt x="350697" y="317050"/>
                  </a:lnTo>
                  <a:close/>
                  <a:moveTo>
                    <a:pt x="97248" y="136016"/>
                  </a:moveTo>
                  <a:lnTo>
                    <a:pt x="119375" y="148755"/>
                  </a:lnTo>
                  <a:lnTo>
                    <a:pt x="122727" y="142721"/>
                  </a:lnTo>
                  <a:lnTo>
                    <a:pt x="99930" y="129981"/>
                  </a:lnTo>
                  <a:close/>
                  <a:moveTo>
                    <a:pt x="334605" y="411590"/>
                  </a:moveTo>
                  <a:lnTo>
                    <a:pt x="342651" y="412931"/>
                  </a:lnTo>
                  <a:lnTo>
                    <a:pt x="347345" y="387452"/>
                  </a:lnTo>
                  <a:lnTo>
                    <a:pt x="339299" y="385440"/>
                  </a:lnTo>
                  <a:close/>
                  <a:moveTo>
                    <a:pt x="162445" y="262740"/>
                  </a:moveTo>
                  <a:cubicBezTo>
                    <a:pt x="168913" y="257943"/>
                    <a:pt x="176999" y="253146"/>
                    <a:pt x="184478" y="248949"/>
                  </a:cubicBezTo>
                  <a:lnTo>
                    <a:pt x="180233" y="241954"/>
                  </a:lnTo>
                  <a:cubicBezTo>
                    <a:pt x="172147" y="245152"/>
                    <a:pt x="165679" y="249948"/>
                    <a:pt x="157593" y="254745"/>
                  </a:cubicBezTo>
                  <a:close/>
                  <a:moveTo>
                    <a:pt x="136808" y="296265"/>
                  </a:moveTo>
                  <a:lnTo>
                    <a:pt x="144854" y="297606"/>
                  </a:lnTo>
                  <a:lnTo>
                    <a:pt x="148207" y="278831"/>
                  </a:lnTo>
                  <a:lnTo>
                    <a:pt x="140161" y="276820"/>
                  </a:lnTo>
                  <a:close/>
                  <a:moveTo>
                    <a:pt x="107273" y="285041"/>
                  </a:moveTo>
                  <a:lnTo>
                    <a:pt x="66068" y="248377"/>
                  </a:lnTo>
                  <a:cubicBezTo>
                    <a:pt x="79615" y="257192"/>
                    <a:pt x="95629" y="267612"/>
                    <a:pt x="114561" y="279929"/>
                  </a:cubicBezTo>
                  <a:close/>
                  <a:moveTo>
                    <a:pt x="290726" y="448270"/>
                  </a:moveTo>
                  <a:lnTo>
                    <a:pt x="234543" y="398281"/>
                  </a:lnTo>
                  <a:cubicBezTo>
                    <a:pt x="241621" y="361877"/>
                    <a:pt x="252535" y="305737"/>
                    <a:pt x="269366" y="219162"/>
                  </a:cubicBezTo>
                  <a:cubicBezTo>
                    <a:pt x="269362" y="219161"/>
                    <a:pt x="269162" y="219127"/>
                    <a:pt x="259791" y="217562"/>
                  </a:cubicBezTo>
                  <a:cubicBezTo>
                    <a:pt x="259789" y="217568"/>
                    <a:pt x="259592" y="218602"/>
                    <a:pt x="226664" y="391271"/>
                  </a:cubicBezTo>
                  <a:lnTo>
                    <a:pt x="113968" y="290997"/>
                  </a:lnTo>
                  <a:cubicBezTo>
                    <a:pt x="117493" y="289046"/>
                    <a:pt x="121007" y="287079"/>
                    <a:pt x="124136" y="284726"/>
                  </a:cubicBezTo>
                  <a:cubicBezTo>
                    <a:pt x="124135" y="284724"/>
                    <a:pt x="124120" y="284694"/>
                    <a:pt x="123937" y="284327"/>
                  </a:cubicBezTo>
                  <a:lnTo>
                    <a:pt x="122540" y="281528"/>
                  </a:lnTo>
                  <a:cubicBezTo>
                    <a:pt x="122542" y="281525"/>
                    <a:pt x="122569" y="281485"/>
                    <a:pt x="122939" y="280928"/>
                  </a:cubicBezTo>
                  <a:lnTo>
                    <a:pt x="125732" y="276731"/>
                  </a:lnTo>
                  <a:cubicBezTo>
                    <a:pt x="125723" y="276725"/>
                    <a:pt x="124756" y="276103"/>
                    <a:pt x="25393" y="212186"/>
                  </a:cubicBezTo>
                  <a:lnTo>
                    <a:pt x="0" y="189592"/>
                  </a:lnTo>
                  <a:cubicBezTo>
                    <a:pt x="83985" y="84354"/>
                    <a:pt x="187996" y="-1551"/>
                    <a:pt x="293829" y="21"/>
                  </a:cubicBezTo>
                  <a:cubicBezTo>
                    <a:pt x="358165" y="977"/>
                    <a:pt x="423175" y="34259"/>
                    <a:pt x="484818" y="115216"/>
                  </a:cubicBezTo>
                  <a:cubicBezTo>
                    <a:pt x="481626" y="115216"/>
                    <a:pt x="480030" y="115216"/>
                    <a:pt x="476838" y="116816"/>
                  </a:cubicBezTo>
                  <a:cubicBezTo>
                    <a:pt x="476839" y="116819"/>
                    <a:pt x="476861" y="116874"/>
                    <a:pt x="477237" y="117815"/>
                  </a:cubicBezTo>
                  <a:lnTo>
                    <a:pt x="480030" y="124811"/>
                  </a:lnTo>
                  <a:cubicBezTo>
                    <a:pt x="483222" y="123212"/>
                    <a:pt x="486414" y="123212"/>
                    <a:pt x="491201" y="121613"/>
                  </a:cubicBezTo>
                  <a:cubicBezTo>
                    <a:pt x="494394" y="128010"/>
                    <a:pt x="499181" y="134406"/>
                    <a:pt x="502373" y="139204"/>
                  </a:cubicBezTo>
                  <a:cubicBezTo>
                    <a:pt x="551847" y="257541"/>
                    <a:pt x="516736" y="335900"/>
                    <a:pt x="440131" y="388671"/>
                  </a:cubicBezTo>
                  <a:cubicBezTo>
                    <a:pt x="440133" y="388662"/>
                    <a:pt x="440429" y="387152"/>
                    <a:pt x="488010" y="144001"/>
                  </a:cubicBezTo>
                  <a:cubicBezTo>
                    <a:pt x="488004" y="144000"/>
                    <a:pt x="487789" y="143965"/>
                    <a:pt x="478434" y="142402"/>
                  </a:cubicBezTo>
                  <a:lnTo>
                    <a:pt x="430556" y="395068"/>
                  </a:lnTo>
                  <a:cubicBezTo>
                    <a:pt x="391610" y="418483"/>
                    <a:pt x="343353" y="436456"/>
                    <a:pt x="290726" y="448270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5"/>
            <p:cNvSpPr>
              <a:spLocks/>
            </p:cNvSpPr>
            <p:nvPr/>
          </p:nvSpPr>
          <p:spPr bwMode="auto">
            <a:xfrm rot="19357942" flipV="1">
              <a:off x="3164313" y="-174047"/>
              <a:ext cx="709576" cy="534388"/>
            </a:xfrm>
            <a:custGeom>
              <a:avLst/>
              <a:gdLst/>
              <a:ahLst/>
              <a:cxnLst/>
              <a:rect l="l" t="t" r="r" b="b"/>
              <a:pathLst>
                <a:path w="660481" h="497414">
                  <a:moveTo>
                    <a:pt x="293679" y="148755"/>
                  </a:moveTo>
                  <a:lnTo>
                    <a:pt x="271553" y="136016"/>
                  </a:lnTo>
                  <a:lnTo>
                    <a:pt x="274234" y="129982"/>
                  </a:lnTo>
                  <a:lnTo>
                    <a:pt x="297031" y="142721"/>
                  </a:lnTo>
                  <a:close/>
                  <a:moveTo>
                    <a:pt x="107280" y="345881"/>
                  </a:moveTo>
                  <a:lnTo>
                    <a:pt x="81801" y="336494"/>
                  </a:lnTo>
                  <a:lnTo>
                    <a:pt x="84483" y="328448"/>
                  </a:lnTo>
                  <a:lnTo>
                    <a:pt x="109962" y="337836"/>
                  </a:lnTo>
                  <a:close/>
                  <a:moveTo>
                    <a:pt x="505557" y="44829"/>
                  </a:moveTo>
                  <a:lnTo>
                    <a:pt x="484771" y="28737"/>
                  </a:lnTo>
                  <a:lnTo>
                    <a:pt x="490135" y="22702"/>
                  </a:lnTo>
                  <a:lnTo>
                    <a:pt x="510921" y="38794"/>
                  </a:lnTo>
                  <a:close/>
                  <a:moveTo>
                    <a:pt x="354024" y="184292"/>
                  </a:moveTo>
                  <a:lnTo>
                    <a:pt x="331897" y="171552"/>
                  </a:lnTo>
                  <a:lnTo>
                    <a:pt x="335250" y="163506"/>
                  </a:lnTo>
                  <a:lnTo>
                    <a:pt x="359388" y="176246"/>
                  </a:lnTo>
                  <a:close/>
                  <a:moveTo>
                    <a:pt x="107043" y="417625"/>
                  </a:moveTo>
                  <a:lnTo>
                    <a:pt x="101383" y="412093"/>
                  </a:lnTo>
                  <a:cubicBezTo>
                    <a:pt x="108661" y="406561"/>
                    <a:pt x="115129" y="401820"/>
                    <a:pt x="121597" y="395498"/>
                  </a:cubicBezTo>
                  <a:lnTo>
                    <a:pt x="127257" y="401030"/>
                  </a:lnTo>
                  <a:cubicBezTo>
                    <a:pt x="119980" y="408142"/>
                    <a:pt x="113512" y="412883"/>
                    <a:pt x="107043" y="417625"/>
                  </a:cubicBezTo>
                  <a:close/>
                  <a:moveTo>
                    <a:pt x="163114" y="376053"/>
                  </a:moveTo>
                  <a:lnTo>
                    <a:pt x="157568" y="370480"/>
                  </a:lnTo>
                  <a:cubicBezTo>
                    <a:pt x="159945" y="368092"/>
                    <a:pt x="161529" y="366499"/>
                    <a:pt x="163114" y="364907"/>
                  </a:cubicBezTo>
                  <a:cubicBezTo>
                    <a:pt x="149166" y="360235"/>
                    <a:pt x="148858" y="360132"/>
                    <a:pt x="148851" y="360129"/>
                  </a:cubicBezTo>
                  <a:cubicBezTo>
                    <a:pt x="150403" y="350773"/>
                    <a:pt x="150435" y="350579"/>
                    <a:pt x="150435" y="350575"/>
                  </a:cubicBezTo>
                  <a:lnTo>
                    <a:pt x="169850" y="357542"/>
                  </a:lnTo>
                  <a:cubicBezTo>
                    <a:pt x="172522" y="358501"/>
                    <a:pt x="172619" y="358536"/>
                    <a:pt x="172623" y="358537"/>
                  </a:cubicBezTo>
                  <a:cubicBezTo>
                    <a:pt x="174208" y="356944"/>
                    <a:pt x="175793" y="355352"/>
                    <a:pt x="178962" y="353760"/>
                  </a:cubicBezTo>
                  <a:lnTo>
                    <a:pt x="183122" y="360727"/>
                  </a:lnTo>
                  <a:cubicBezTo>
                    <a:pt x="175793" y="366499"/>
                    <a:pt x="169454" y="371276"/>
                    <a:pt x="163114" y="376053"/>
                  </a:cubicBezTo>
                  <a:close/>
                  <a:moveTo>
                    <a:pt x="52634" y="462548"/>
                  </a:moveTo>
                  <a:lnTo>
                    <a:pt x="46265" y="454502"/>
                  </a:lnTo>
                  <a:cubicBezTo>
                    <a:pt x="52634" y="449674"/>
                    <a:pt x="59004" y="444847"/>
                    <a:pt x="66966" y="438410"/>
                  </a:cubicBezTo>
                  <a:lnTo>
                    <a:pt x="71743" y="444847"/>
                  </a:lnTo>
                  <a:cubicBezTo>
                    <a:pt x="65374" y="451283"/>
                    <a:pt x="59004" y="456111"/>
                    <a:pt x="52634" y="462548"/>
                  </a:cubicBezTo>
                  <a:close/>
                  <a:moveTo>
                    <a:pt x="240774" y="321305"/>
                  </a:moveTo>
                  <a:cubicBezTo>
                    <a:pt x="233295" y="326901"/>
                    <a:pt x="226826" y="331698"/>
                    <a:pt x="218741" y="336494"/>
                  </a:cubicBezTo>
                  <a:lnTo>
                    <a:pt x="214496" y="330898"/>
                  </a:lnTo>
                  <a:cubicBezTo>
                    <a:pt x="221975" y="325302"/>
                    <a:pt x="228443" y="320506"/>
                    <a:pt x="236529" y="315709"/>
                  </a:cubicBezTo>
                  <a:close/>
                  <a:moveTo>
                    <a:pt x="559867" y="88411"/>
                  </a:moveTo>
                  <a:lnTo>
                    <a:pt x="539081" y="72319"/>
                  </a:lnTo>
                  <a:lnTo>
                    <a:pt x="543775" y="64273"/>
                  </a:lnTo>
                  <a:lnTo>
                    <a:pt x="564560" y="80365"/>
                  </a:lnTo>
                  <a:close/>
                  <a:moveTo>
                    <a:pt x="358781" y="248949"/>
                  </a:moveTo>
                  <a:cubicBezTo>
                    <a:pt x="351303" y="253146"/>
                    <a:pt x="343217" y="257943"/>
                    <a:pt x="336749" y="262740"/>
                  </a:cubicBezTo>
                  <a:lnTo>
                    <a:pt x="331897" y="254745"/>
                  </a:lnTo>
                  <a:cubicBezTo>
                    <a:pt x="339983" y="249949"/>
                    <a:pt x="346451" y="245152"/>
                    <a:pt x="354537" y="241954"/>
                  </a:cubicBezTo>
                  <a:close/>
                  <a:moveTo>
                    <a:pt x="419531" y="215492"/>
                  </a:moveTo>
                  <a:cubicBezTo>
                    <a:pt x="411648" y="219263"/>
                    <a:pt x="405179" y="224028"/>
                    <a:pt x="397093" y="227204"/>
                  </a:cubicBezTo>
                  <a:lnTo>
                    <a:pt x="392849" y="221645"/>
                  </a:lnTo>
                  <a:cubicBezTo>
                    <a:pt x="397093" y="217676"/>
                    <a:pt x="401945" y="216088"/>
                    <a:pt x="406796" y="212911"/>
                  </a:cubicBezTo>
                  <a:cubicBezTo>
                    <a:pt x="392576" y="205153"/>
                    <a:pt x="392250" y="204975"/>
                    <a:pt x="392242" y="204971"/>
                  </a:cubicBezTo>
                  <a:lnTo>
                    <a:pt x="395477" y="197031"/>
                  </a:lnTo>
                  <a:cubicBezTo>
                    <a:pt x="416187" y="207982"/>
                    <a:pt x="416494" y="208145"/>
                    <a:pt x="416499" y="208147"/>
                  </a:cubicBezTo>
                  <a:lnTo>
                    <a:pt x="419329" y="209537"/>
                  </a:lnTo>
                  <a:lnTo>
                    <a:pt x="418116" y="211323"/>
                  </a:lnTo>
                  <a:close/>
                  <a:moveTo>
                    <a:pt x="319158" y="297606"/>
                  </a:moveTo>
                  <a:lnTo>
                    <a:pt x="311112" y="296265"/>
                  </a:lnTo>
                  <a:lnTo>
                    <a:pt x="314464" y="276820"/>
                  </a:lnTo>
                  <a:lnTo>
                    <a:pt x="322510" y="278831"/>
                  </a:lnTo>
                  <a:close/>
                  <a:moveTo>
                    <a:pt x="481685" y="184676"/>
                  </a:moveTo>
                  <a:cubicBezTo>
                    <a:pt x="474004" y="188929"/>
                    <a:pt x="465918" y="193790"/>
                    <a:pt x="459450" y="197031"/>
                  </a:cubicBezTo>
                  <a:lnTo>
                    <a:pt x="455205" y="189942"/>
                  </a:lnTo>
                  <a:cubicBezTo>
                    <a:pt x="462684" y="185688"/>
                    <a:pt x="470769" y="180827"/>
                    <a:pt x="478855" y="177587"/>
                  </a:cubicBezTo>
                  <a:close/>
                  <a:moveTo>
                    <a:pt x="504216" y="176246"/>
                  </a:moveTo>
                  <a:lnTo>
                    <a:pt x="330556" y="49522"/>
                  </a:lnTo>
                  <a:lnTo>
                    <a:pt x="335250" y="43487"/>
                  </a:lnTo>
                  <a:lnTo>
                    <a:pt x="510921" y="168200"/>
                  </a:lnTo>
                  <a:close/>
                  <a:moveTo>
                    <a:pt x="546727" y="157700"/>
                  </a:moveTo>
                  <a:cubicBezTo>
                    <a:pt x="537517" y="161860"/>
                    <a:pt x="529509" y="165030"/>
                    <a:pt x="521500" y="168200"/>
                  </a:cubicBezTo>
                  <a:lnTo>
                    <a:pt x="518697" y="161266"/>
                  </a:lnTo>
                  <a:cubicBezTo>
                    <a:pt x="526305" y="157106"/>
                    <a:pt x="534314" y="153936"/>
                    <a:pt x="543924" y="150767"/>
                  </a:cubicBezTo>
                  <a:close/>
                  <a:moveTo>
                    <a:pt x="615518" y="129982"/>
                  </a:moveTo>
                  <a:lnTo>
                    <a:pt x="595403" y="113890"/>
                  </a:lnTo>
                  <a:lnTo>
                    <a:pt x="600097" y="107185"/>
                  </a:lnTo>
                  <a:lnTo>
                    <a:pt x="620882" y="123277"/>
                  </a:lnTo>
                  <a:close/>
                  <a:moveTo>
                    <a:pt x="306418" y="366667"/>
                  </a:moveTo>
                  <a:lnTo>
                    <a:pt x="298372" y="364656"/>
                  </a:lnTo>
                  <a:lnTo>
                    <a:pt x="303066" y="339176"/>
                  </a:lnTo>
                  <a:lnTo>
                    <a:pt x="311112" y="341188"/>
                  </a:lnTo>
                  <a:close/>
                  <a:moveTo>
                    <a:pt x="612436" y="135010"/>
                  </a:moveTo>
                  <a:cubicBezTo>
                    <a:pt x="603226" y="139234"/>
                    <a:pt x="595218" y="140843"/>
                    <a:pt x="587209" y="144062"/>
                  </a:cubicBezTo>
                  <a:lnTo>
                    <a:pt x="584406" y="137021"/>
                  </a:lnTo>
                  <a:cubicBezTo>
                    <a:pt x="593615" y="132797"/>
                    <a:pt x="601624" y="131188"/>
                    <a:pt x="609633" y="127970"/>
                  </a:cubicBezTo>
                  <a:close/>
                  <a:moveTo>
                    <a:pt x="178764" y="490921"/>
                  </a:moveTo>
                  <a:lnTo>
                    <a:pt x="416601" y="309293"/>
                  </a:lnTo>
                  <a:cubicBezTo>
                    <a:pt x="433943" y="218358"/>
                    <a:pt x="434093" y="217569"/>
                    <a:pt x="434094" y="217562"/>
                  </a:cubicBezTo>
                  <a:cubicBezTo>
                    <a:pt x="443475" y="219129"/>
                    <a:pt x="443666" y="219161"/>
                    <a:pt x="443670" y="219162"/>
                  </a:cubicBezTo>
                  <a:cubicBezTo>
                    <a:pt x="437662" y="250068"/>
                    <a:pt x="432407" y="277096"/>
                    <a:pt x="427812" y="300732"/>
                  </a:cubicBezTo>
                  <a:lnTo>
                    <a:pt x="551765" y="206074"/>
                  </a:lnTo>
                  <a:lnTo>
                    <a:pt x="545786" y="205077"/>
                  </a:lnTo>
                  <a:lnTo>
                    <a:pt x="550480" y="179598"/>
                  </a:lnTo>
                  <a:lnTo>
                    <a:pt x="558526" y="180939"/>
                  </a:lnTo>
                  <a:lnTo>
                    <a:pt x="554245" y="204180"/>
                  </a:lnTo>
                  <a:lnTo>
                    <a:pt x="660481" y="123052"/>
                  </a:lnTo>
                  <a:lnTo>
                    <a:pt x="654334" y="124811"/>
                  </a:lnTo>
                  <a:lnTo>
                    <a:pt x="651541" y="117815"/>
                  </a:lnTo>
                  <a:cubicBezTo>
                    <a:pt x="651166" y="116875"/>
                    <a:pt x="651144" y="116819"/>
                    <a:pt x="651142" y="116816"/>
                  </a:cubicBezTo>
                  <a:cubicBezTo>
                    <a:pt x="654334" y="115216"/>
                    <a:pt x="655930" y="115216"/>
                    <a:pt x="659122" y="115216"/>
                  </a:cubicBezTo>
                  <a:cubicBezTo>
                    <a:pt x="597479" y="34259"/>
                    <a:pt x="532469" y="977"/>
                    <a:pt x="468133" y="21"/>
                  </a:cubicBezTo>
                  <a:cubicBezTo>
                    <a:pt x="360906" y="-1572"/>
                    <a:pt x="255550" y="86632"/>
                    <a:pt x="170765" y="193575"/>
                  </a:cubicBezTo>
                  <a:cubicBezTo>
                    <a:pt x="299086" y="276119"/>
                    <a:pt x="300029" y="276726"/>
                    <a:pt x="300036" y="276731"/>
                  </a:cubicBezTo>
                  <a:lnTo>
                    <a:pt x="297243" y="280929"/>
                  </a:lnTo>
                  <a:cubicBezTo>
                    <a:pt x="296868" y="281492"/>
                    <a:pt x="296846" y="281526"/>
                    <a:pt x="296844" y="281528"/>
                  </a:cubicBezTo>
                  <a:lnTo>
                    <a:pt x="298241" y="284327"/>
                  </a:lnTo>
                  <a:cubicBezTo>
                    <a:pt x="298425" y="284696"/>
                    <a:pt x="298439" y="284724"/>
                    <a:pt x="298440" y="284727"/>
                  </a:cubicBezTo>
                  <a:cubicBezTo>
                    <a:pt x="292056" y="289524"/>
                    <a:pt x="284077" y="292722"/>
                    <a:pt x="277693" y="297520"/>
                  </a:cubicBezTo>
                  <a:lnTo>
                    <a:pt x="273504" y="291923"/>
                  </a:lnTo>
                  <a:cubicBezTo>
                    <a:pt x="272937" y="291165"/>
                    <a:pt x="272907" y="291125"/>
                    <a:pt x="272905" y="291123"/>
                  </a:cubicBezTo>
                  <a:cubicBezTo>
                    <a:pt x="277693" y="287925"/>
                    <a:pt x="282481" y="284727"/>
                    <a:pt x="288865" y="279929"/>
                  </a:cubicBezTo>
                  <a:cubicBezTo>
                    <a:pt x="166897" y="200570"/>
                    <a:pt x="165984" y="199976"/>
                    <a:pt x="165977" y="199972"/>
                  </a:cubicBezTo>
                  <a:cubicBezTo>
                    <a:pt x="114907" y="265537"/>
                    <a:pt x="71817" y="335900"/>
                    <a:pt x="41494" y="396668"/>
                  </a:cubicBezTo>
                  <a:cubicBezTo>
                    <a:pt x="104542" y="423517"/>
                    <a:pt x="105322" y="423849"/>
                    <a:pt x="105332" y="423853"/>
                  </a:cubicBezTo>
                  <a:lnTo>
                    <a:pt x="102539" y="430849"/>
                  </a:lnTo>
                  <a:cubicBezTo>
                    <a:pt x="102163" y="431790"/>
                    <a:pt x="102141" y="431845"/>
                    <a:pt x="102140" y="431849"/>
                  </a:cubicBezTo>
                  <a:cubicBezTo>
                    <a:pt x="38838" y="404892"/>
                    <a:pt x="38307" y="404665"/>
                    <a:pt x="38302" y="404663"/>
                  </a:cubicBezTo>
                  <a:cubicBezTo>
                    <a:pt x="22343" y="438245"/>
                    <a:pt x="9576" y="468629"/>
                    <a:pt x="0" y="494216"/>
                  </a:cubicBezTo>
                  <a:cubicBezTo>
                    <a:pt x="3192" y="491017"/>
                    <a:pt x="7980" y="487819"/>
                    <a:pt x="12768" y="483022"/>
                  </a:cubicBezTo>
                  <a:lnTo>
                    <a:pt x="18353" y="488619"/>
                  </a:lnTo>
                  <a:cubicBezTo>
                    <a:pt x="19104" y="489371"/>
                    <a:pt x="19148" y="489416"/>
                    <a:pt x="19151" y="489418"/>
                  </a:cubicBezTo>
                  <a:lnTo>
                    <a:pt x="9576" y="497414"/>
                  </a:lnTo>
                  <a:cubicBezTo>
                    <a:pt x="49474" y="495815"/>
                    <a:pt x="106928" y="495815"/>
                    <a:pt x="169169" y="491017"/>
                  </a:cubicBezTo>
                  <a:cubicBezTo>
                    <a:pt x="199249" y="346659"/>
                    <a:pt x="199490" y="345504"/>
                    <a:pt x="199492" y="345495"/>
                  </a:cubicBezTo>
                  <a:lnTo>
                    <a:pt x="206474" y="346894"/>
                  </a:lnTo>
                  <a:cubicBezTo>
                    <a:pt x="207415" y="347082"/>
                    <a:pt x="207468" y="347093"/>
                    <a:pt x="207472" y="347093"/>
                  </a:cubicBezTo>
                  <a:cubicBezTo>
                    <a:pt x="181260" y="478417"/>
                    <a:pt x="178965" y="489914"/>
                    <a:pt x="178764" y="49092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5"/>
            <p:cNvSpPr>
              <a:spLocks/>
            </p:cNvSpPr>
            <p:nvPr/>
          </p:nvSpPr>
          <p:spPr bwMode="auto">
            <a:xfrm rot="2242058">
              <a:off x="1189940" y="71938"/>
              <a:ext cx="751603" cy="534388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5"/>
            <p:cNvSpPr>
              <a:spLocks/>
            </p:cNvSpPr>
            <p:nvPr/>
          </p:nvSpPr>
          <p:spPr bwMode="auto">
            <a:xfrm rot="13863782" flipV="1">
              <a:off x="7624044" y="5621765"/>
              <a:ext cx="709232" cy="504265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/>
            </a:p>
          </p:txBody>
        </p:sp>
        <p:sp>
          <p:nvSpPr>
            <p:cNvPr id="67" name="Freeform 5"/>
            <p:cNvSpPr>
              <a:spLocks/>
            </p:cNvSpPr>
            <p:nvPr/>
          </p:nvSpPr>
          <p:spPr bwMode="auto">
            <a:xfrm rot="17370206" flipV="1">
              <a:off x="8370427" y="6123252"/>
              <a:ext cx="1006423" cy="777771"/>
            </a:xfrm>
            <a:custGeom>
              <a:avLst/>
              <a:gdLst/>
              <a:ahLst/>
              <a:cxnLst/>
              <a:rect l="l" t="t" r="r" b="b"/>
              <a:pathLst>
                <a:path w="936788" h="723957">
                  <a:moveTo>
                    <a:pt x="101439" y="585316"/>
                  </a:moveTo>
                  <a:lnTo>
                    <a:pt x="93178" y="577243"/>
                  </a:lnTo>
                  <a:cubicBezTo>
                    <a:pt x="83737" y="586470"/>
                    <a:pt x="74297" y="593390"/>
                    <a:pt x="63675" y="601463"/>
                  </a:cubicBezTo>
                  <a:lnTo>
                    <a:pt x="71936" y="609537"/>
                  </a:lnTo>
                  <a:cubicBezTo>
                    <a:pt x="81377" y="602617"/>
                    <a:pt x="90818" y="595696"/>
                    <a:pt x="101439" y="585316"/>
                  </a:cubicBezTo>
                  <a:close/>
                  <a:moveTo>
                    <a:pt x="182976" y="526492"/>
                  </a:moveTo>
                  <a:lnTo>
                    <a:pt x="176904" y="516324"/>
                  </a:lnTo>
                  <a:cubicBezTo>
                    <a:pt x="172278" y="518648"/>
                    <a:pt x="169965" y="520972"/>
                    <a:pt x="167652" y="523297"/>
                  </a:cubicBezTo>
                  <a:cubicBezTo>
                    <a:pt x="167644" y="523294"/>
                    <a:pt x="167151" y="523117"/>
                    <a:pt x="135269" y="511675"/>
                  </a:cubicBezTo>
                  <a:cubicBezTo>
                    <a:pt x="135267" y="511682"/>
                    <a:pt x="135220" y="511973"/>
                    <a:pt x="132956" y="525621"/>
                  </a:cubicBezTo>
                  <a:cubicBezTo>
                    <a:pt x="132965" y="525624"/>
                    <a:pt x="133402" y="525770"/>
                    <a:pt x="153774" y="532593"/>
                  </a:cubicBezTo>
                  <a:cubicBezTo>
                    <a:pt x="151460" y="534917"/>
                    <a:pt x="149147" y="537242"/>
                    <a:pt x="145678" y="540728"/>
                  </a:cubicBezTo>
                  <a:lnTo>
                    <a:pt x="153774" y="548862"/>
                  </a:lnTo>
                  <a:cubicBezTo>
                    <a:pt x="163026" y="541890"/>
                    <a:pt x="172278" y="534917"/>
                    <a:pt x="182976" y="526492"/>
                  </a:cubicBezTo>
                  <a:close/>
                  <a:moveTo>
                    <a:pt x="349229" y="208306"/>
                  </a:moveTo>
                  <a:lnTo>
                    <a:pt x="315956" y="189713"/>
                  </a:lnTo>
                  <a:lnTo>
                    <a:pt x="312042" y="198520"/>
                  </a:lnTo>
                  <a:lnTo>
                    <a:pt x="344336" y="217114"/>
                  </a:lnTo>
                  <a:close/>
                  <a:moveTo>
                    <a:pt x="267119" y="468955"/>
                  </a:moveTo>
                  <a:lnTo>
                    <a:pt x="260924" y="460787"/>
                  </a:lnTo>
                  <a:cubicBezTo>
                    <a:pt x="249123" y="467788"/>
                    <a:pt x="239683" y="474789"/>
                    <a:pt x="228766" y="482957"/>
                  </a:cubicBezTo>
                  <a:lnTo>
                    <a:pt x="234961" y="491125"/>
                  </a:lnTo>
                  <a:cubicBezTo>
                    <a:pt x="246763" y="484124"/>
                    <a:pt x="256204" y="477123"/>
                    <a:pt x="267119" y="468955"/>
                  </a:cubicBezTo>
                  <a:close/>
                  <a:moveTo>
                    <a:pt x="440240" y="257237"/>
                  </a:moveTo>
                  <a:lnTo>
                    <a:pt x="405010" y="238643"/>
                  </a:lnTo>
                  <a:lnTo>
                    <a:pt x="400117" y="250386"/>
                  </a:lnTo>
                  <a:lnTo>
                    <a:pt x="432411" y="268980"/>
                  </a:lnTo>
                  <a:close/>
                  <a:moveTo>
                    <a:pt x="381523" y="434365"/>
                  </a:moveTo>
                  <a:lnTo>
                    <a:pt x="386416" y="406964"/>
                  </a:lnTo>
                  <a:lnTo>
                    <a:pt x="374673" y="404028"/>
                  </a:lnTo>
                  <a:lnTo>
                    <a:pt x="369779" y="432408"/>
                  </a:lnTo>
                  <a:close/>
                  <a:moveTo>
                    <a:pt x="362929" y="535163"/>
                  </a:moveTo>
                  <a:lnTo>
                    <a:pt x="369780" y="497975"/>
                  </a:lnTo>
                  <a:lnTo>
                    <a:pt x="358036" y="495039"/>
                  </a:lnTo>
                  <a:lnTo>
                    <a:pt x="351186" y="532227"/>
                  </a:lnTo>
                  <a:close/>
                  <a:moveTo>
                    <a:pt x="439355" y="363350"/>
                  </a:moveTo>
                  <a:lnTo>
                    <a:pt x="433159" y="353140"/>
                  </a:lnTo>
                  <a:cubicBezTo>
                    <a:pt x="421358" y="357807"/>
                    <a:pt x="411918" y="364808"/>
                    <a:pt x="400117" y="371809"/>
                  </a:cubicBezTo>
                  <a:lnTo>
                    <a:pt x="407197" y="383477"/>
                  </a:lnTo>
                  <a:cubicBezTo>
                    <a:pt x="416638" y="376477"/>
                    <a:pt x="428439" y="369475"/>
                    <a:pt x="439355" y="363350"/>
                  </a:cubicBezTo>
                  <a:close/>
                  <a:moveTo>
                    <a:pt x="346293" y="634980"/>
                  </a:moveTo>
                  <a:lnTo>
                    <a:pt x="354122" y="595836"/>
                  </a:lnTo>
                  <a:lnTo>
                    <a:pt x="339443" y="595836"/>
                  </a:lnTo>
                  <a:lnTo>
                    <a:pt x="335528" y="633023"/>
                  </a:lnTo>
                  <a:close/>
                  <a:moveTo>
                    <a:pt x="528020" y="314518"/>
                  </a:moveTo>
                  <a:lnTo>
                    <a:pt x="525955" y="308434"/>
                  </a:lnTo>
                  <a:lnTo>
                    <a:pt x="527725" y="305826"/>
                  </a:lnTo>
                  <a:lnTo>
                    <a:pt x="523595" y="303798"/>
                  </a:lnTo>
                  <a:cubicBezTo>
                    <a:pt x="523587" y="303794"/>
                    <a:pt x="523098" y="303535"/>
                    <a:pt x="492913" y="287574"/>
                  </a:cubicBezTo>
                  <a:lnTo>
                    <a:pt x="488192" y="299162"/>
                  </a:lnTo>
                  <a:cubicBezTo>
                    <a:pt x="488197" y="299165"/>
                    <a:pt x="488519" y="299341"/>
                    <a:pt x="509433" y="310751"/>
                  </a:cubicBezTo>
                  <a:cubicBezTo>
                    <a:pt x="502353" y="315387"/>
                    <a:pt x="495272" y="317705"/>
                    <a:pt x="489077" y="323499"/>
                  </a:cubicBezTo>
                  <a:lnTo>
                    <a:pt x="495272" y="331612"/>
                  </a:lnTo>
                  <a:cubicBezTo>
                    <a:pt x="507073" y="326976"/>
                    <a:pt x="516514" y="320022"/>
                    <a:pt x="528020" y="314518"/>
                  </a:cubicBezTo>
                  <a:close/>
                  <a:moveTo>
                    <a:pt x="661406" y="56621"/>
                  </a:moveTo>
                  <a:lnTo>
                    <a:pt x="631069" y="33135"/>
                  </a:lnTo>
                  <a:lnTo>
                    <a:pt x="623240" y="41942"/>
                  </a:lnTo>
                  <a:lnTo>
                    <a:pt x="653577" y="65429"/>
                  </a:lnTo>
                  <a:close/>
                  <a:moveTo>
                    <a:pt x="618736" y="269541"/>
                  </a:moveTo>
                  <a:lnTo>
                    <a:pt x="614605" y="259194"/>
                  </a:lnTo>
                  <a:cubicBezTo>
                    <a:pt x="602804" y="263924"/>
                    <a:pt x="591004" y="271018"/>
                    <a:pt x="580088" y="277227"/>
                  </a:cubicBezTo>
                  <a:lnTo>
                    <a:pt x="586283" y="287574"/>
                  </a:lnTo>
                  <a:cubicBezTo>
                    <a:pt x="595723" y="282844"/>
                    <a:pt x="607525" y="275748"/>
                    <a:pt x="618736" y="269541"/>
                  </a:cubicBezTo>
                  <a:close/>
                  <a:moveTo>
                    <a:pt x="661406" y="245493"/>
                  </a:moveTo>
                  <a:lnTo>
                    <a:pt x="405010" y="63471"/>
                  </a:lnTo>
                  <a:lnTo>
                    <a:pt x="398159" y="72279"/>
                  </a:lnTo>
                  <a:lnTo>
                    <a:pt x="651620" y="257236"/>
                  </a:lnTo>
                  <a:close/>
                  <a:moveTo>
                    <a:pt x="739694" y="117295"/>
                  </a:moveTo>
                  <a:lnTo>
                    <a:pt x="709358" y="93809"/>
                  </a:lnTo>
                  <a:lnTo>
                    <a:pt x="702507" y="105552"/>
                  </a:lnTo>
                  <a:lnTo>
                    <a:pt x="732845" y="129039"/>
                  </a:lnTo>
                  <a:close/>
                  <a:moveTo>
                    <a:pt x="713667" y="230169"/>
                  </a:moveTo>
                  <a:lnTo>
                    <a:pt x="709575" y="220049"/>
                  </a:lnTo>
                  <a:cubicBezTo>
                    <a:pt x="695549" y="224675"/>
                    <a:pt x="683860" y="229301"/>
                    <a:pt x="672755" y="235373"/>
                  </a:cubicBezTo>
                  <a:lnTo>
                    <a:pt x="676846" y="245493"/>
                  </a:lnTo>
                  <a:cubicBezTo>
                    <a:pt x="688535" y="240867"/>
                    <a:pt x="700224" y="236241"/>
                    <a:pt x="713667" y="230169"/>
                  </a:cubicBezTo>
                  <a:close/>
                  <a:moveTo>
                    <a:pt x="724037" y="301274"/>
                  </a:moveTo>
                  <a:lnTo>
                    <a:pt x="730887" y="264087"/>
                  </a:lnTo>
                  <a:lnTo>
                    <a:pt x="719144" y="262130"/>
                  </a:lnTo>
                  <a:lnTo>
                    <a:pt x="712293" y="299317"/>
                  </a:lnTo>
                  <a:close/>
                  <a:moveTo>
                    <a:pt x="705443" y="402071"/>
                  </a:moveTo>
                  <a:lnTo>
                    <a:pt x="712294" y="364884"/>
                  </a:lnTo>
                  <a:lnTo>
                    <a:pt x="700551" y="361948"/>
                  </a:lnTo>
                  <a:lnTo>
                    <a:pt x="693700" y="399135"/>
                  </a:lnTo>
                  <a:close/>
                  <a:moveTo>
                    <a:pt x="688807" y="501889"/>
                  </a:moveTo>
                  <a:lnTo>
                    <a:pt x="695657" y="464702"/>
                  </a:lnTo>
                  <a:lnTo>
                    <a:pt x="681956" y="462745"/>
                  </a:lnTo>
                  <a:lnTo>
                    <a:pt x="675106" y="499932"/>
                  </a:lnTo>
                  <a:close/>
                  <a:moveTo>
                    <a:pt x="809570" y="197052"/>
                  </a:moveTo>
                  <a:lnTo>
                    <a:pt x="805479" y="186776"/>
                  </a:lnTo>
                  <a:cubicBezTo>
                    <a:pt x="793790" y="191474"/>
                    <a:pt x="782101" y="193822"/>
                    <a:pt x="768659" y="199987"/>
                  </a:cubicBezTo>
                  <a:lnTo>
                    <a:pt x="772750" y="210263"/>
                  </a:lnTo>
                  <a:cubicBezTo>
                    <a:pt x="784439" y="205566"/>
                    <a:pt x="796128" y="203217"/>
                    <a:pt x="809570" y="197052"/>
                  </a:cubicBezTo>
                  <a:close/>
                  <a:moveTo>
                    <a:pt x="670213" y="602686"/>
                  </a:moveTo>
                  <a:lnTo>
                    <a:pt x="677064" y="565499"/>
                  </a:lnTo>
                  <a:lnTo>
                    <a:pt x="665321" y="562563"/>
                  </a:lnTo>
                  <a:lnTo>
                    <a:pt x="658470" y="600729"/>
                  </a:lnTo>
                  <a:close/>
                  <a:moveTo>
                    <a:pt x="821898" y="179926"/>
                  </a:moveTo>
                  <a:lnTo>
                    <a:pt x="791561" y="156440"/>
                  </a:lnTo>
                  <a:lnTo>
                    <a:pt x="784711" y="166226"/>
                  </a:lnTo>
                  <a:lnTo>
                    <a:pt x="814069" y="189713"/>
                  </a:lnTo>
                  <a:close/>
                  <a:moveTo>
                    <a:pt x="926916" y="421111"/>
                  </a:moveTo>
                  <a:cubicBezTo>
                    <a:pt x="909154" y="480920"/>
                    <a:pt x="868392" y="528768"/>
                    <a:pt x="812488" y="567279"/>
                  </a:cubicBezTo>
                  <a:cubicBezTo>
                    <a:pt x="812490" y="567268"/>
                    <a:pt x="812880" y="565274"/>
                    <a:pt x="882368" y="210175"/>
                  </a:cubicBezTo>
                  <a:cubicBezTo>
                    <a:pt x="882362" y="210174"/>
                    <a:pt x="882074" y="210126"/>
                    <a:pt x="868392" y="207840"/>
                  </a:cubicBezTo>
                  <a:lnTo>
                    <a:pt x="798513" y="576615"/>
                  </a:lnTo>
                  <a:cubicBezTo>
                    <a:pt x="716987" y="625629"/>
                    <a:pt x="607509" y="658305"/>
                    <a:pt x="493373" y="679312"/>
                  </a:cubicBezTo>
                  <a:cubicBezTo>
                    <a:pt x="493375" y="679301"/>
                    <a:pt x="493753" y="677359"/>
                    <a:pt x="563252" y="319874"/>
                  </a:cubicBezTo>
                  <a:cubicBezTo>
                    <a:pt x="563246" y="319873"/>
                    <a:pt x="562951" y="319823"/>
                    <a:pt x="549276" y="317539"/>
                  </a:cubicBezTo>
                  <a:cubicBezTo>
                    <a:pt x="549274" y="317549"/>
                    <a:pt x="548921" y="319402"/>
                    <a:pt x="479397" y="683980"/>
                  </a:cubicBezTo>
                  <a:cubicBezTo>
                    <a:pt x="430482" y="690982"/>
                    <a:pt x="383895" y="697984"/>
                    <a:pt x="334980" y="702652"/>
                  </a:cubicBezTo>
                  <a:cubicBezTo>
                    <a:pt x="334980" y="702647"/>
                    <a:pt x="334980" y="702587"/>
                    <a:pt x="334980" y="701777"/>
                  </a:cubicBezTo>
                  <a:lnTo>
                    <a:pt x="334979" y="695650"/>
                  </a:lnTo>
                  <a:cubicBezTo>
                    <a:pt x="334975" y="695650"/>
                    <a:pt x="334898" y="695650"/>
                    <a:pt x="333524" y="695650"/>
                  </a:cubicBezTo>
                  <a:lnTo>
                    <a:pt x="323333" y="695650"/>
                  </a:lnTo>
                  <a:cubicBezTo>
                    <a:pt x="323332" y="695653"/>
                    <a:pt x="323317" y="695715"/>
                    <a:pt x="323042" y="696817"/>
                  </a:cubicBezTo>
                  <a:lnTo>
                    <a:pt x="321004" y="704986"/>
                  </a:lnTo>
                  <a:cubicBezTo>
                    <a:pt x="272088" y="709654"/>
                    <a:pt x="223173" y="714322"/>
                    <a:pt x="176586" y="716656"/>
                  </a:cubicBezTo>
                  <a:cubicBezTo>
                    <a:pt x="176589" y="716642"/>
                    <a:pt x="176923" y="714970"/>
                    <a:pt x="218514" y="506594"/>
                  </a:cubicBezTo>
                  <a:cubicBezTo>
                    <a:pt x="218510" y="506593"/>
                    <a:pt x="218433" y="506578"/>
                    <a:pt x="217058" y="506303"/>
                  </a:cubicBezTo>
                  <a:lnTo>
                    <a:pt x="206868" y="504261"/>
                  </a:lnTo>
                  <a:cubicBezTo>
                    <a:pt x="206865" y="504275"/>
                    <a:pt x="206507" y="505994"/>
                    <a:pt x="162611" y="716656"/>
                  </a:cubicBezTo>
                  <a:cubicBezTo>
                    <a:pt x="103792" y="721190"/>
                    <a:pt x="47902" y="722788"/>
                    <a:pt x="0" y="723957"/>
                  </a:cubicBezTo>
                  <a:lnTo>
                    <a:pt x="37315" y="618602"/>
                  </a:lnTo>
                  <a:cubicBezTo>
                    <a:pt x="45427" y="622057"/>
                    <a:pt x="54541" y="625937"/>
                    <a:pt x="64779" y="630298"/>
                  </a:cubicBezTo>
                  <a:cubicBezTo>
                    <a:pt x="64781" y="630293"/>
                    <a:pt x="64812" y="630216"/>
                    <a:pt x="65362" y="628838"/>
                  </a:cubicBezTo>
                  <a:lnTo>
                    <a:pt x="69438" y="618628"/>
                  </a:lnTo>
                  <a:cubicBezTo>
                    <a:pt x="69432" y="618625"/>
                    <a:pt x="69005" y="618443"/>
                    <a:pt x="41518" y="606737"/>
                  </a:cubicBezTo>
                  <a:lnTo>
                    <a:pt x="147999" y="306099"/>
                  </a:lnTo>
                  <a:cubicBezTo>
                    <a:pt x="150864" y="301015"/>
                    <a:pt x="154394" y="296432"/>
                    <a:pt x="157952" y="291865"/>
                  </a:cubicBezTo>
                  <a:cubicBezTo>
                    <a:pt x="157962" y="291872"/>
                    <a:pt x="159348" y="292774"/>
                    <a:pt x="337309" y="408566"/>
                  </a:cubicBezTo>
                  <a:cubicBezTo>
                    <a:pt x="327992" y="415568"/>
                    <a:pt x="321004" y="420236"/>
                    <a:pt x="314016" y="424904"/>
                  </a:cubicBezTo>
                  <a:cubicBezTo>
                    <a:pt x="314019" y="424908"/>
                    <a:pt x="314065" y="424969"/>
                    <a:pt x="314890" y="426071"/>
                  </a:cubicBezTo>
                  <a:lnTo>
                    <a:pt x="321004" y="434240"/>
                  </a:lnTo>
                  <a:cubicBezTo>
                    <a:pt x="330321" y="427238"/>
                    <a:pt x="341968" y="422570"/>
                    <a:pt x="351285" y="415568"/>
                  </a:cubicBezTo>
                  <a:cubicBezTo>
                    <a:pt x="351283" y="415565"/>
                    <a:pt x="351263" y="415524"/>
                    <a:pt x="350994" y="414985"/>
                  </a:cubicBezTo>
                  <a:lnTo>
                    <a:pt x="348956" y="410900"/>
                  </a:lnTo>
                  <a:cubicBezTo>
                    <a:pt x="348958" y="410898"/>
                    <a:pt x="348989" y="410851"/>
                    <a:pt x="349537" y="410025"/>
                  </a:cubicBezTo>
                  <a:lnTo>
                    <a:pt x="353614" y="403898"/>
                  </a:lnTo>
                  <a:cubicBezTo>
                    <a:pt x="353602" y="403890"/>
                    <a:pt x="352069" y="402904"/>
                    <a:pt x="164940" y="282529"/>
                  </a:cubicBezTo>
                  <a:cubicBezTo>
                    <a:pt x="288685" y="126442"/>
                    <a:pt x="442456" y="-2294"/>
                    <a:pt x="598956" y="31"/>
                  </a:cubicBezTo>
                  <a:cubicBezTo>
                    <a:pt x="692856" y="1426"/>
                    <a:pt x="787740" y="50003"/>
                    <a:pt x="877709" y="168162"/>
                  </a:cubicBezTo>
                  <a:cubicBezTo>
                    <a:pt x="873050" y="168162"/>
                    <a:pt x="870721" y="168162"/>
                    <a:pt x="866063" y="170497"/>
                  </a:cubicBezTo>
                  <a:cubicBezTo>
                    <a:pt x="866065" y="170501"/>
                    <a:pt x="866095" y="170579"/>
                    <a:pt x="866645" y="171955"/>
                  </a:cubicBezTo>
                  <a:lnTo>
                    <a:pt x="870721" y="182166"/>
                  </a:lnTo>
                  <a:cubicBezTo>
                    <a:pt x="875379" y="179833"/>
                    <a:pt x="880039" y="179833"/>
                    <a:pt x="887026" y="177498"/>
                  </a:cubicBezTo>
                  <a:cubicBezTo>
                    <a:pt x="891685" y="186834"/>
                    <a:pt x="898673" y="196171"/>
                    <a:pt x="903332" y="203173"/>
                  </a:cubicBezTo>
                  <a:cubicBezTo>
                    <a:pt x="939435" y="289531"/>
                    <a:pt x="944676" y="361302"/>
                    <a:pt x="926916" y="42111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5"/>
            <p:cNvSpPr>
              <a:spLocks/>
            </p:cNvSpPr>
            <p:nvPr/>
          </p:nvSpPr>
          <p:spPr bwMode="auto">
            <a:xfrm rot="6720289" flipV="1">
              <a:off x="9524474" y="5737028"/>
              <a:ext cx="897931" cy="638430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5"/>
            <p:cNvSpPr>
              <a:spLocks/>
            </p:cNvSpPr>
            <p:nvPr/>
          </p:nvSpPr>
          <p:spPr bwMode="auto">
            <a:xfrm rot="418091" flipH="1" flipV="1">
              <a:off x="10538554" y="1346356"/>
              <a:ext cx="751603" cy="534388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/>
            </a:p>
          </p:txBody>
        </p:sp>
        <p:sp>
          <p:nvSpPr>
            <p:cNvPr id="70" name="Freeform 5"/>
            <p:cNvSpPr>
              <a:spLocks/>
            </p:cNvSpPr>
            <p:nvPr/>
          </p:nvSpPr>
          <p:spPr bwMode="auto">
            <a:xfrm rot="18086561">
              <a:off x="3005839" y="1342376"/>
              <a:ext cx="751604" cy="534389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5"/>
            <p:cNvSpPr>
              <a:spLocks/>
            </p:cNvSpPr>
            <p:nvPr/>
          </p:nvSpPr>
          <p:spPr bwMode="auto">
            <a:xfrm rot="2700000">
              <a:off x="6323922" y="280620"/>
              <a:ext cx="751604" cy="534389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5"/>
            <p:cNvSpPr>
              <a:spLocks/>
            </p:cNvSpPr>
            <p:nvPr/>
          </p:nvSpPr>
          <p:spPr bwMode="auto">
            <a:xfrm rot="3158362">
              <a:off x="9758862" y="833930"/>
              <a:ext cx="751604" cy="534389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5"/>
            <p:cNvSpPr>
              <a:spLocks/>
            </p:cNvSpPr>
            <p:nvPr/>
          </p:nvSpPr>
          <p:spPr bwMode="auto">
            <a:xfrm rot="288769">
              <a:off x="8339180" y="736129"/>
              <a:ext cx="1560884" cy="1109791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5"/>
            <p:cNvSpPr>
              <a:spLocks/>
            </p:cNvSpPr>
            <p:nvPr/>
          </p:nvSpPr>
          <p:spPr bwMode="auto">
            <a:xfrm rot="18655726" flipH="1" flipV="1">
              <a:off x="4915687" y="1004617"/>
              <a:ext cx="1096985" cy="779958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5"/>
            <p:cNvSpPr>
              <a:spLocks/>
            </p:cNvSpPr>
            <p:nvPr/>
          </p:nvSpPr>
          <p:spPr bwMode="auto">
            <a:xfrm rot="992620" flipV="1">
              <a:off x="750972" y="5214936"/>
              <a:ext cx="1096984" cy="779957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5"/>
            <p:cNvSpPr>
              <a:spLocks/>
            </p:cNvSpPr>
            <p:nvPr/>
          </p:nvSpPr>
          <p:spPr bwMode="auto">
            <a:xfrm rot="2242058" flipH="1" flipV="1">
              <a:off x="10427667" y="2009404"/>
              <a:ext cx="751603" cy="534388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5"/>
            <p:cNvSpPr>
              <a:spLocks/>
            </p:cNvSpPr>
            <p:nvPr/>
          </p:nvSpPr>
          <p:spPr bwMode="auto">
            <a:xfrm rot="8560752" flipH="1" flipV="1">
              <a:off x="9546908" y="4101"/>
              <a:ext cx="751439" cy="531163"/>
            </a:xfrm>
            <a:custGeom>
              <a:avLst/>
              <a:gdLst/>
              <a:ahLst/>
              <a:cxnLst/>
              <a:rect l="l" t="t" r="r" b="b"/>
              <a:pathLst>
                <a:path w="699447" h="494412">
                  <a:moveTo>
                    <a:pt x="66966" y="435408"/>
                  </a:moveTo>
                  <a:cubicBezTo>
                    <a:pt x="59004" y="441845"/>
                    <a:pt x="52634" y="446672"/>
                    <a:pt x="46264" y="451500"/>
                  </a:cubicBezTo>
                  <a:lnTo>
                    <a:pt x="52634" y="459546"/>
                  </a:lnTo>
                  <a:cubicBezTo>
                    <a:pt x="59004" y="453109"/>
                    <a:pt x="65374" y="448281"/>
                    <a:pt x="71744" y="441845"/>
                  </a:cubicBezTo>
                  <a:close/>
                  <a:moveTo>
                    <a:pt x="121597" y="392496"/>
                  </a:moveTo>
                  <a:cubicBezTo>
                    <a:pt x="115129" y="398818"/>
                    <a:pt x="108660" y="403559"/>
                    <a:pt x="101383" y="409091"/>
                  </a:cubicBezTo>
                  <a:lnTo>
                    <a:pt x="107043" y="414623"/>
                  </a:lnTo>
                  <a:cubicBezTo>
                    <a:pt x="113512" y="409881"/>
                    <a:pt x="119980" y="405140"/>
                    <a:pt x="127257" y="398028"/>
                  </a:cubicBezTo>
                  <a:close/>
                  <a:moveTo>
                    <a:pt x="109962" y="334834"/>
                  </a:moveTo>
                  <a:lnTo>
                    <a:pt x="84483" y="325447"/>
                  </a:lnTo>
                  <a:lnTo>
                    <a:pt x="81801" y="333493"/>
                  </a:lnTo>
                  <a:lnTo>
                    <a:pt x="107280" y="342879"/>
                  </a:lnTo>
                  <a:close/>
                  <a:moveTo>
                    <a:pt x="178962" y="350758"/>
                  </a:moveTo>
                  <a:cubicBezTo>
                    <a:pt x="175793" y="352350"/>
                    <a:pt x="174208" y="353942"/>
                    <a:pt x="172623" y="355535"/>
                  </a:cubicBezTo>
                  <a:cubicBezTo>
                    <a:pt x="172617" y="355533"/>
                    <a:pt x="172254" y="355403"/>
                    <a:pt x="150436" y="347573"/>
                  </a:cubicBezTo>
                  <a:cubicBezTo>
                    <a:pt x="150434" y="347580"/>
                    <a:pt x="150392" y="347839"/>
                    <a:pt x="148851" y="357127"/>
                  </a:cubicBezTo>
                  <a:cubicBezTo>
                    <a:pt x="148857" y="357129"/>
                    <a:pt x="149147" y="357227"/>
                    <a:pt x="163115" y="361905"/>
                  </a:cubicBezTo>
                  <a:cubicBezTo>
                    <a:pt x="161529" y="363497"/>
                    <a:pt x="159945" y="365090"/>
                    <a:pt x="157568" y="367478"/>
                  </a:cubicBezTo>
                  <a:lnTo>
                    <a:pt x="163114" y="373052"/>
                  </a:lnTo>
                  <a:cubicBezTo>
                    <a:pt x="169454" y="368274"/>
                    <a:pt x="175793" y="363497"/>
                    <a:pt x="183122" y="357725"/>
                  </a:cubicBezTo>
                  <a:close/>
                  <a:moveTo>
                    <a:pt x="300384" y="405236"/>
                  </a:moveTo>
                  <a:lnTo>
                    <a:pt x="290326" y="405235"/>
                  </a:lnTo>
                  <a:lnTo>
                    <a:pt x="287644" y="430714"/>
                  </a:lnTo>
                  <a:lnTo>
                    <a:pt x="295020" y="432055"/>
                  </a:lnTo>
                  <a:close/>
                  <a:moveTo>
                    <a:pt x="236529" y="312707"/>
                  </a:moveTo>
                  <a:cubicBezTo>
                    <a:pt x="228443" y="317504"/>
                    <a:pt x="221975" y="322301"/>
                    <a:pt x="214496" y="327896"/>
                  </a:cubicBezTo>
                  <a:lnTo>
                    <a:pt x="218741" y="333493"/>
                  </a:lnTo>
                  <a:cubicBezTo>
                    <a:pt x="226827" y="328696"/>
                    <a:pt x="233295" y="323899"/>
                    <a:pt x="240774" y="318303"/>
                  </a:cubicBezTo>
                  <a:close/>
                  <a:moveTo>
                    <a:pt x="311112" y="338186"/>
                  </a:moveTo>
                  <a:lnTo>
                    <a:pt x="303066" y="336175"/>
                  </a:lnTo>
                  <a:lnTo>
                    <a:pt x="298372" y="361654"/>
                  </a:lnTo>
                  <a:lnTo>
                    <a:pt x="306418" y="363665"/>
                  </a:lnTo>
                  <a:close/>
                  <a:moveTo>
                    <a:pt x="322510" y="275829"/>
                  </a:moveTo>
                  <a:lnTo>
                    <a:pt x="314464" y="273818"/>
                  </a:lnTo>
                  <a:lnTo>
                    <a:pt x="311112" y="293263"/>
                  </a:lnTo>
                  <a:lnTo>
                    <a:pt x="319158" y="294604"/>
                  </a:lnTo>
                  <a:close/>
                  <a:moveTo>
                    <a:pt x="521649" y="384450"/>
                  </a:moveTo>
                  <a:lnTo>
                    <a:pt x="513603" y="382438"/>
                  </a:lnTo>
                  <a:lnTo>
                    <a:pt x="508909" y="408588"/>
                  </a:lnTo>
                  <a:lnTo>
                    <a:pt x="516955" y="409929"/>
                  </a:lnTo>
                  <a:close/>
                  <a:moveTo>
                    <a:pt x="354537" y="238952"/>
                  </a:moveTo>
                  <a:cubicBezTo>
                    <a:pt x="346451" y="242150"/>
                    <a:pt x="339983" y="246947"/>
                    <a:pt x="331897" y="251744"/>
                  </a:cubicBezTo>
                  <a:lnTo>
                    <a:pt x="336748" y="259738"/>
                  </a:lnTo>
                  <a:cubicBezTo>
                    <a:pt x="343217" y="254941"/>
                    <a:pt x="351303" y="250144"/>
                    <a:pt x="358781" y="245947"/>
                  </a:cubicBezTo>
                  <a:close/>
                  <a:moveTo>
                    <a:pt x="297031" y="139719"/>
                  </a:moveTo>
                  <a:lnTo>
                    <a:pt x="274235" y="126980"/>
                  </a:lnTo>
                  <a:lnTo>
                    <a:pt x="271553" y="133014"/>
                  </a:lnTo>
                  <a:lnTo>
                    <a:pt x="293679" y="145754"/>
                  </a:lnTo>
                  <a:close/>
                  <a:moveTo>
                    <a:pt x="534388" y="315389"/>
                  </a:moveTo>
                  <a:lnTo>
                    <a:pt x="525001" y="314048"/>
                  </a:lnTo>
                  <a:lnTo>
                    <a:pt x="520307" y="339527"/>
                  </a:lnTo>
                  <a:lnTo>
                    <a:pt x="529694" y="340868"/>
                  </a:lnTo>
                  <a:close/>
                  <a:moveTo>
                    <a:pt x="359388" y="173244"/>
                  </a:moveTo>
                  <a:lnTo>
                    <a:pt x="335250" y="160505"/>
                  </a:lnTo>
                  <a:lnTo>
                    <a:pt x="331897" y="168551"/>
                  </a:lnTo>
                  <a:lnTo>
                    <a:pt x="354024" y="181290"/>
                  </a:lnTo>
                  <a:close/>
                  <a:moveTo>
                    <a:pt x="419329" y="206535"/>
                  </a:moveTo>
                  <a:lnTo>
                    <a:pt x="416499" y="205145"/>
                  </a:lnTo>
                  <a:cubicBezTo>
                    <a:pt x="416492" y="205142"/>
                    <a:pt x="416129" y="204950"/>
                    <a:pt x="395477" y="194030"/>
                  </a:cubicBezTo>
                  <a:lnTo>
                    <a:pt x="392242" y="201969"/>
                  </a:lnTo>
                  <a:cubicBezTo>
                    <a:pt x="392248" y="201973"/>
                    <a:pt x="392530" y="202126"/>
                    <a:pt x="406796" y="209910"/>
                  </a:cubicBezTo>
                  <a:cubicBezTo>
                    <a:pt x="401945" y="213086"/>
                    <a:pt x="397094" y="214674"/>
                    <a:pt x="392849" y="218644"/>
                  </a:cubicBezTo>
                  <a:lnTo>
                    <a:pt x="397094" y="224202"/>
                  </a:lnTo>
                  <a:cubicBezTo>
                    <a:pt x="405179" y="221026"/>
                    <a:pt x="411648" y="216261"/>
                    <a:pt x="419531" y="212490"/>
                  </a:cubicBezTo>
                  <a:lnTo>
                    <a:pt x="418116" y="208321"/>
                  </a:lnTo>
                  <a:close/>
                  <a:moveTo>
                    <a:pt x="545787" y="246998"/>
                  </a:moveTo>
                  <a:lnTo>
                    <a:pt x="537741" y="244987"/>
                  </a:lnTo>
                  <a:lnTo>
                    <a:pt x="533047" y="270466"/>
                  </a:lnTo>
                  <a:lnTo>
                    <a:pt x="541093" y="272478"/>
                  </a:lnTo>
                  <a:close/>
                  <a:moveTo>
                    <a:pt x="478855" y="174585"/>
                  </a:moveTo>
                  <a:cubicBezTo>
                    <a:pt x="470769" y="177825"/>
                    <a:pt x="462684" y="182687"/>
                    <a:pt x="455205" y="186940"/>
                  </a:cubicBezTo>
                  <a:lnTo>
                    <a:pt x="459450" y="194029"/>
                  </a:lnTo>
                  <a:cubicBezTo>
                    <a:pt x="465918" y="190789"/>
                    <a:pt x="474004" y="185927"/>
                    <a:pt x="481685" y="181674"/>
                  </a:cubicBezTo>
                  <a:close/>
                  <a:moveTo>
                    <a:pt x="510921" y="165198"/>
                  </a:moveTo>
                  <a:lnTo>
                    <a:pt x="335250" y="40485"/>
                  </a:lnTo>
                  <a:lnTo>
                    <a:pt x="330556" y="46520"/>
                  </a:lnTo>
                  <a:lnTo>
                    <a:pt x="504216" y="173244"/>
                  </a:lnTo>
                  <a:close/>
                  <a:moveTo>
                    <a:pt x="558526" y="177937"/>
                  </a:moveTo>
                  <a:lnTo>
                    <a:pt x="550480" y="176596"/>
                  </a:lnTo>
                  <a:lnTo>
                    <a:pt x="545786" y="202075"/>
                  </a:lnTo>
                  <a:lnTo>
                    <a:pt x="553833" y="203416"/>
                  </a:lnTo>
                  <a:close/>
                  <a:moveTo>
                    <a:pt x="543924" y="147765"/>
                  </a:moveTo>
                  <a:cubicBezTo>
                    <a:pt x="534314" y="150934"/>
                    <a:pt x="526305" y="154104"/>
                    <a:pt x="518697" y="158265"/>
                  </a:cubicBezTo>
                  <a:lnTo>
                    <a:pt x="521500" y="165198"/>
                  </a:lnTo>
                  <a:cubicBezTo>
                    <a:pt x="529509" y="162028"/>
                    <a:pt x="537518" y="158859"/>
                    <a:pt x="546728" y="154698"/>
                  </a:cubicBezTo>
                  <a:close/>
                  <a:moveTo>
                    <a:pt x="609633" y="124968"/>
                  </a:moveTo>
                  <a:cubicBezTo>
                    <a:pt x="601624" y="128187"/>
                    <a:pt x="593616" y="129796"/>
                    <a:pt x="584405" y="134020"/>
                  </a:cubicBezTo>
                  <a:lnTo>
                    <a:pt x="587209" y="141060"/>
                  </a:lnTo>
                  <a:cubicBezTo>
                    <a:pt x="595218" y="137842"/>
                    <a:pt x="603226" y="136232"/>
                    <a:pt x="612437" y="132009"/>
                  </a:cubicBezTo>
                  <a:close/>
                  <a:moveTo>
                    <a:pt x="658992" y="157976"/>
                  </a:moveTo>
                  <a:lnTo>
                    <a:pt x="692197" y="183291"/>
                  </a:lnTo>
                  <a:cubicBezTo>
                    <a:pt x="715603" y="275802"/>
                    <a:pt x="680406" y="340224"/>
                    <a:pt x="614435" y="385670"/>
                  </a:cubicBezTo>
                  <a:cubicBezTo>
                    <a:pt x="614438" y="385654"/>
                    <a:pt x="614802" y="383796"/>
                    <a:pt x="658992" y="157976"/>
                  </a:cubicBezTo>
                  <a:close/>
                  <a:moveTo>
                    <a:pt x="451775" y="0"/>
                  </a:moveTo>
                  <a:lnTo>
                    <a:pt x="485079" y="25390"/>
                  </a:lnTo>
                  <a:lnTo>
                    <a:pt x="484771" y="25735"/>
                  </a:lnTo>
                  <a:lnTo>
                    <a:pt x="505557" y="41827"/>
                  </a:lnTo>
                  <a:lnTo>
                    <a:pt x="505994" y="41335"/>
                  </a:lnTo>
                  <a:lnTo>
                    <a:pt x="540195" y="67409"/>
                  </a:lnTo>
                  <a:lnTo>
                    <a:pt x="539081" y="69317"/>
                  </a:lnTo>
                  <a:lnTo>
                    <a:pt x="559867" y="85409"/>
                  </a:lnTo>
                  <a:lnTo>
                    <a:pt x="561080" y="83331"/>
                  </a:lnTo>
                  <a:lnTo>
                    <a:pt x="596038" y="109982"/>
                  </a:lnTo>
                  <a:lnTo>
                    <a:pt x="595404" y="110888"/>
                  </a:lnTo>
                  <a:lnTo>
                    <a:pt x="615518" y="126980"/>
                  </a:lnTo>
                  <a:lnTo>
                    <a:pt x="616585" y="125646"/>
                  </a:lnTo>
                  <a:lnTo>
                    <a:pt x="650452" y="151465"/>
                  </a:lnTo>
                  <a:lnTo>
                    <a:pt x="604860" y="392066"/>
                  </a:lnTo>
                  <a:cubicBezTo>
                    <a:pt x="549002" y="425649"/>
                    <a:pt x="473993" y="448037"/>
                    <a:pt x="395792" y="462429"/>
                  </a:cubicBezTo>
                  <a:cubicBezTo>
                    <a:pt x="395795" y="462417"/>
                    <a:pt x="396133" y="460675"/>
                    <a:pt x="443670" y="216160"/>
                  </a:cubicBezTo>
                  <a:cubicBezTo>
                    <a:pt x="443662" y="216158"/>
                    <a:pt x="443389" y="216113"/>
                    <a:pt x="434094" y="214560"/>
                  </a:cubicBezTo>
                  <a:cubicBezTo>
                    <a:pt x="434093" y="214568"/>
                    <a:pt x="433834" y="215928"/>
                    <a:pt x="386217" y="465628"/>
                  </a:cubicBezTo>
                  <a:cubicBezTo>
                    <a:pt x="352702" y="470425"/>
                    <a:pt x="320783" y="475222"/>
                    <a:pt x="287269" y="478421"/>
                  </a:cubicBezTo>
                  <a:cubicBezTo>
                    <a:pt x="287269" y="478417"/>
                    <a:pt x="287269" y="478374"/>
                    <a:pt x="287268" y="477821"/>
                  </a:cubicBezTo>
                  <a:lnTo>
                    <a:pt x="287268" y="473623"/>
                  </a:lnTo>
                  <a:cubicBezTo>
                    <a:pt x="287266" y="473623"/>
                    <a:pt x="287216" y="473623"/>
                    <a:pt x="286271" y="473623"/>
                  </a:cubicBezTo>
                  <a:lnTo>
                    <a:pt x="279289" y="473623"/>
                  </a:lnTo>
                  <a:cubicBezTo>
                    <a:pt x="279288" y="473627"/>
                    <a:pt x="279274" y="473681"/>
                    <a:pt x="279089" y="474423"/>
                  </a:cubicBezTo>
                  <a:lnTo>
                    <a:pt x="277693" y="480020"/>
                  </a:lnTo>
                  <a:cubicBezTo>
                    <a:pt x="244178" y="483218"/>
                    <a:pt x="210663" y="486416"/>
                    <a:pt x="178745" y="488015"/>
                  </a:cubicBezTo>
                  <a:cubicBezTo>
                    <a:pt x="178747" y="488002"/>
                    <a:pt x="179023" y="486623"/>
                    <a:pt x="207472" y="344092"/>
                  </a:cubicBezTo>
                  <a:cubicBezTo>
                    <a:pt x="207469" y="344091"/>
                    <a:pt x="207419" y="344081"/>
                    <a:pt x="206474" y="343892"/>
                  </a:cubicBezTo>
                  <a:lnTo>
                    <a:pt x="199492" y="342493"/>
                  </a:lnTo>
                  <a:cubicBezTo>
                    <a:pt x="199490" y="342503"/>
                    <a:pt x="199236" y="343719"/>
                    <a:pt x="169169" y="488015"/>
                  </a:cubicBezTo>
                  <a:cubicBezTo>
                    <a:pt x="106928" y="492813"/>
                    <a:pt x="49474" y="492813"/>
                    <a:pt x="9576" y="494412"/>
                  </a:cubicBezTo>
                  <a:lnTo>
                    <a:pt x="19151" y="486416"/>
                  </a:lnTo>
                  <a:cubicBezTo>
                    <a:pt x="19148" y="486414"/>
                    <a:pt x="19107" y="486372"/>
                    <a:pt x="18353" y="485617"/>
                  </a:cubicBezTo>
                  <a:lnTo>
                    <a:pt x="12768" y="480020"/>
                  </a:lnTo>
                  <a:cubicBezTo>
                    <a:pt x="7980" y="484817"/>
                    <a:pt x="3192" y="488016"/>
                    <a:pt x="0" y="491214"/>
                  </a:cubicBezTo>
                  <a:cubicBezTo>
                    <a:pt x="9576" y="465627"/>
                    <a:pt x="22343" y="435244"/>
                    <a:pt x="38302" y="401661"/>
                  </a:cubicBezTo>
                  <a:cubicBezTo>
                    <a:pt x="38308" y="401664"/>
                    <a:pt x="38923" y="401926"/>
                    <a:pt x="102140" y="428847"/>
                  </a:cubicBezTo>
                  <a:cubicBezTo>
                    <a:pt x="102141" y="428843"/>
                    <a:pt x="102164" y="428788"/>
                    <a:pt x="102539" y="427847"/>
                  </a:cubicBezTo>
                  <a:lnTo>
                    <a:pt x="105332" y="420851"/>
                  </a:lnTo>
                  <a:cubicBezTo>
                    <a:pt x="105325" y="420848"/>
                    <a:pt x="104667" y="420568"/>
                    <a:pt x="41494" y="393666"/>
                  </a:cubicBezTo>
                  <a:cubicBezTo>
                    <a:pt x="71817" y="332898"/>
                    <a:pt x="114907" y="262535"/>
                    <a:pt x="165977" y="196970"/>
                  </a:cubicBezTo>
                  <a:cubicBezTo>
                    <a:pt x="165982" y="196973"/>
                    <a:pt x="166775" y="197489"/>
                    <a:pt x="288865" y="276928"/>
                  </a:cubicBezTo>
                  <a:cubicBezTo>
                    <a:pt x="282481" y="281725"/>
                    <a:pt x="277693" y="284923"/>
                    <a:pt x="272905" y="288122"/>
                  </a:cubicBezTo>
                  <a:cubicBezTo>
                    <a:pt x="272907" y="288124"/>
                    <a:pt x="272938" y="288165"/>
                    <a:pt x="273504" y="288921"/>
                  </a:cubicBezTo>
                  <a:lnTo>
                    <a:pt x="277693" y="294518"/>
                  </a:lnTo>
                  <a:cubicBezTo>
                    <a:pt x="284077" y="289721"/>
                    <a:pt x="292057" y="286522"/>
                    <a:pt x="298440" y="281725"/>
                  </a:cubicBezTo>
                  <a:cubicBezTo>
                    <a:pt x="298439" y="281722"/>
                    <a:pt x="298425" y="281694"/>
                    <a:pt x="298241" y="281325"/>
                  </a:cubicBezTo>
                  <a:lnTo>
                    <a:pt x="296844" y="278527"/>
                  </a:lnTo>
                  <a:cubicBezTo>
                    <a:pt x="296847" y="278523"/>
                    <a:pt x="296875" y="278481"/>
                    <a:pt x="297243" y="277927"/>
                  </a:cubicBezTo>
                  <a:lnTo>
                    <a:pt x="300036" y="273729"/>
                  </a:lnTo>
                  <a:cubicBezTo>
                    <a:pt x="300026" y="273723"/>
                    <a:pt x="298903" y="273000"/>
                    <a:pt x="170765" y="190573"/>
                  </a:cubicBezTo>
                  <a:cubicBezTo>
                    <a:pt x="251187" y="89133"/>
                    <a:pt x="350119" y="4553"/>
                    <a:pt x="451775" y="0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5"/>
            <p:cNvSpPr>
              <a:spLocks/>
            </p:cNvSpPr>
            <p:nvPr/>
          </p:nvSpPr>
          <p:spPr bwMode="auto">
            <a:xfrm rot="8300299">
              <a:off x="7500204" y="-99576"/>
              <a:ext cx="643913" cy="549494"/>
            </a:xfrm>
            <a:custGeom>
              <a:avLst/>
              <a:gdLst/>
              <a:ahLst/>
              <a:cxnLst/>
              <a:rect l="l" t="t" r="r" b="b"/>
              <a:pathLst>
                <a:path w="525296" h="448270">
                  <a:moveTo>
                    <a:pt x="421099" y="113889"/>
                  </a:moveTo>
                  <a:lnTo>
                    <a:pt x="441214" y="129981"/>
                  </a:lnTo>
                  <a:lnTo>
                    <a:pt x="446578" y="123277"/>
                  </a:lnTo>
                  <a:lnTo>
                    <a:pt x="425793" y="107185"/>
                  </a:lnTo>
                  <a:close/>
                  <a:moveTo>
                    <a:pt x="364777" y="72319"/>
                  </a:moveTo>
                  <a:lnTo>
                    <a:pt x="385563" y="88411"/>
                  </a:lnTo>
                  <a:lnTo>
                    <a:pt x="390256" y="80365"/>
                  </a:lnTo>
                  <a:lnTo>
                    <a:pt x="369471" y="64273"/>
                  </a:lnTo>
                  <a:close/>
                  <a:moveTo>
                    <a:pt x="310467" y="28737"/>
                  </a:moveTo>
                  <a:lnTo>
                    <a:pt x="331253" y="44829"/>
                  </a:lnTo>
                  <a:lnTo>
                    <a:pt x="336617" y="38794"/>
                  </a:lnTo>
                  <a:lnTo>
                    <a:pt x="315831" y="22702"/>
                  </a:lnTo>
                  <a:close/>
                  <a:moveTo>
                    <a:pt x="412905" y="144062"/>
                  </a:moveTo>
                  <a:cubicBezTo>
                    <a:pt x="420914" y="140843"/>
                    <a:pt x="428922" y="139234"/>
                    <a:pt x="438132" y="135010"/>
                  </a:cubicBezTo>
                  <a:lnTo>
                    <a:pt x="435329" y="127970"/>
                  </a:lnTo>
                  <a:cubicBezTo>
                    <a:pt x="427320" y="131188"/>
                    <a:pt x="419311" y="132797"/>
                    <a:pt x="410102" y="137022"/>
                  </a:cubicBezTo>
                  <a:close/>
                  <a:moveTo>
                    <a:pt x="347196" y="168199"/>
                  </a:moveTo>
                  <a:cubicBezTo>
                    <a:pt x="355205" y="165030"/>
                    <a:pt x="363214" y="161860"/>
                    <a:pt x="372423" y="157700"/>
                  </a:cubicBezTo>
                  <a:lnTo>
                    <a:pt x="369620" y="150767"/>
                  </a:lnTo>
                  <a:cubicBezTo>
                    <a:pt x="360010" y="153936"/>
                    <a:pt x="352001" y="157106"/>
                    <a:pt x="344393" y="161266"/>
                  </a:cubicBezTo>
                  <a:close/>
                  <a:moveTo>
                    <a:pt x="371483" y="205077"/>
                  </a:moveTo>
                  <a:lnTo>
                    <a:pt x="379529" y="206418"/>
                  </a:lnTo>
                  <a:lnTo>
                    <a:pt x="384222" y="180939"/>
                  </a:lnTo>
                  <a:lnTo>
                    <a:pt x="376176" y="179598"/>
                  </a:lnTo>
                  <a:close/>
                  <a:moveTo>
                    <a:pt x="156252" y="49521"/>
                  </a:moveTo>
                  <a:lnTo>
                    <a:pt x="329912" y="176246"/>
                  </a:lnTo>
                  <a:lnTo>
                    <a:pt x="336617" y="168200"/>
                  </a:lnTo>
                  <a:lnTo>
                    <a:pt x="160946" y="43487"/>
                  </a:lnTo>
                  <a:close/>
                  <a:moveTo>
                    <a:pt x="285146" y="197031"/>
                  </a:moveTo>
                  <a:cubicBezTo>
                    <a:pt x="291614" y="193790"/>
                    <a:pt x="299700" y="188929"/>
                    <a:pt x="307381" y="184676"/>
                  </a:cubicBezTo>
                  <a:lnTo>
                    <a:pt x="304551" y="177587"/>
                  </a:lnTo>
                  <a:cubicBezTo>
                    <a:pt x="296466" y="180827"/>
                    <a:pt x="288380" y="185688"/>
                    <a:pt x="280901" y="189942"/>
                  </a:cubicBezTo>
                  <a:close/>
                  <a:moveTo>
                    <a:pt x="358743" y="273468"/>
                  </a:moveTo>
                  <a:lnTo>
                    <a:pt x="366789" y="275479"/>
                  </a:lnTo>
                  <a:lnTo>
                    <a:pt x="371483" y="250000"/>
                  </a:lnTo>
                  <a:lnTo>
                    <a:pt x="363437" y="247989"/>
                  </a:lnTo>
                  <a:close/>
                  <a:moveTo>
                    <a:pt x="222789" y="227203"/>
                  </a:moveTo>
                  <a:cubicBezTo>
                    <a:pt x="230875" y="224027"/>
                    <a:pt x="237344" y="219263"/>
                    <a:pt x="245227" y="215492"/>
                  </a:cubicBezTo>
                  <a:lnTo>
                    <a:pt x="243812" y="211323"/>
                  </a:lnTo>
                  <a:lnTo>
                    <a:pt x="245025" y="209537"/>
                  </a:lnTo>
                  <a:lnTo>
                    <a:pt x="242195" y="208147"/>
                  </a:lnTo>
                  <a:cubicBezTo>
                    <a:pt x="242190" y="208144"/>
                    <a:pt x="241869" y="207975"/>
                    <a:pt x="221173" y="197031"/>
                  </a:cubicBezTo>
                  <a:lnTo>
                    <a:pt x="217938" y="204971"/>
                  </a:lnTo>
                  <a:cubicBezTo>
                    <a:pt x="217944" y="204974"/>
                    <a:pt x="218220" y="205125"/>
                    <a:pt x="232492" y="212912"/>
                  </a:cubicBezTo>
                  <a:cubicBezTo>
                    <a:pt x="227641" y="216088"/>
                    <a:pt x="222789" y="217676"/>
                    <a:pt x="218545" y="221646"/>
                  </a:cubicBezTo>
                  <a:close/>
                  <a:moveTo>
                    <a:pt x="157593" y="171552"/>
                  </a:moveTo>
                  <a:lnTo>
                    <a:pt x="179720" y="184292"/>
                  </a:lnTo>
                  <a:lnTo>
                    <a:pt x="185084" y="176246"/>
                  </a:lnTo>
                  <a:lnTo>
                    <a:pt x="160946" y="163506"/>
                  </a:lnTo>
                  <a:close/>
                  <a:moveTo>
                    <a:pt x="346004" y="342529"/>
                  </a:moveTo>
                  <a:lnTo>
                    <a:pt x="355390" y="343870"/>
                  </a:lnTo>
                  <a:lnTo>
                    <a:pt x="360084" y="318391"/>
                  </a:lnTo>
                  <a:lnTo>
                    <a:pt x="350697" y="317050"/>
                  </a:lnTo>
                  <a:close/>
                  <a:moveTo>
                    <a:pt x="97248" y="136016"/>
                  </a:moveTo>
                  <a:lnTo>
                    <a:pt x="119375" y="148755"/>
                  </a:lnTo>
                  <a:lnTo>
                    <a:pt x="122727" y="142721"/>
                  </a:lnTo>
                  <a:lnTo>
                    <a:pt x="99930" y="129981"/>
                  </a:lnTo>
                  <a:close/>
                  <a:moveTo>
                    <a:pt x="334605" y="411590"/>
                  </a:moveTo>
                  <a:lnTo>
                    <a:pt x="342651" y="412931"/>
                  </a:lnTo>
                  <a:lnTo>
                    <a:pt x="347345" y="387452"/>
                  </a:lnTo>
                  <a:lnTo>
                    <a:pt x="339299" y="385440"/>
                  </a:lnTo>
                  <a:close/>
                  <a:moveTo>
                    <a:pt x="162445" y="262740"/>
                  </a:moveTo>
                  <a:cubicBezTo>
                    <a:pt x="168913" y="257943"/>
                    <a:pt x="176999" y="253146"/>
                    <a:pt x="184478" y="248949"/>
                  </a:cubicBezTo>
                  <a:lnTo>
                    <a:pt x="180233" y="241954"/>
                  </a:lnTo>
                  <a:cubicBezTo>
                    <a:pt x="172147" y="245152"/>
                    <a:pt x="165679" y="249948"/>
                    <a:pt x="157593" y="254745"/>
                  </a:cubicBezTo>
                  <a:close/>
                  <a:moveTo>
                    <a:pt x="136808" y="296265"/>
                  </a:moveTo>
                  <a:lnTo>
                    <a:pt x="144854" y="297606"/>
                  </a:lnTo>
                  <a:lnTo>
                    <a:pt x="148207" y="278831"/>
                  </a:lnTo>
                  <a:lnTo>
                    <a:pt x="140161" y="276820"/>
                  </a:lnTo>
                  <a:close/>
                  <a:moveTo>
                    <a:pt x="107273" y="285041"/>
                  </a:moveTo>
                  <a:lnTo>
                    <a:pt x="66068" y="248377"/>
                  </a:lnTo>
                  <a:cubicBezTo>
                    <a:pt x="79615" y="257192"/>
                    <a:pt x="95629" y="267612"/>
                    <a:pt x="114561" y="279929"/>
                  </a:cubicBezTo>
                  <a:close/>
                  <a:moveTo>
                    <a:pt x="290726" y="448270"/>
                  </a:moveTo>
                  <a:lnTo>
                    <a:pt x="234543" y="398281"/>
                  </a:lnTo>
                  <a:cubicBezTo>
                    <a:pt x="241621" y="361877"/>
                    <a:pt x="252535" y="305737"/>
                    <a:pt x="269366" y="219162"/>
                  </a:cubicBezTo>
                  <a:cubicBezTo>
                    <a:pt x="269362" y="219161"/>
                    <a:pt x="269162" y="219127"/>
                    <a:pt x="259791" y="217562"/>
                  </a:cubicBezTo>
                  <a:cubicBezTo>
                    <a:pt x="259789" y="217568"/>
                    <a:pt x="259592" y="218602"/>
                    <a:pt x="226664" y="391271"/>
                  </a:cubicBezTo>
                  <a:lnTo>
                    <a:pt x="113968" y="290997"/>
                  </a:lnTo>
                  <a:cubicBezTo>
                    <a:pt x="117493" y="289046"/>
                    <a:pt x="121007" y="287079"/>
                    <a:pt x="124136" y="284726"/>
                  </a:cubicBezTo>
                  <a:cubicBezTo>
                    <a:pt x="124135" y="284724"/>
                    <a:pt x="124120" y="284694"/>
                    <a:pt x="123937" y="284327"/>
                  </a:cubicBezTo>
                  <a:lnTo>
                    <a:pt x="122540" y="281528"/>
                  </a:lnTo>
                  <a:cubicBezTo>
                    <a:pt x="122542" y="281525"/>
                    <a:pt x="122569" y="281485"/>
                    <a:pt x="122939" y="280928"/>
                  </a:cubicBezTo>
                  <a:lnTo>
                    <a:pt x="125732" y="276731"/>
                  </a:lnTo>
                  <a:cubicBezTo>
                    <a:pt x="125723" y="276725"/>
                    <a:pt x="124756" y="276103"/>
                    <a:pt x="25393" y="212186"/>
                  </a:cubicBezTo>
                  <a:lnTo>
                    <a:pt x="0" y="189592"/>
                  </a:lnTo>
                  <a:cubicBezTo>
                    <a:pt x="83985" y="84354"/>
                    <a:pt x="187996" y="-1551"/>
                    <a:pt x="293829" y="21"/>
                  </a:cubicBezTo>
                  <a:cubicBezTo>
                    <a:pt x="358165" y="977"/>
                    <a:pt x="423175" y="34259"/>
                    <a:pt x="484818" y="115216"/>
                  </a:cubicBezTo>
                  <a:cubicBezTo>
                    <a:pt x="481626" y="115216"/>
                    <a:pt x="480030" y="115216"/>
                    <a:pt x="476838" y="116816"/>
                  </a:cubicBezTo>
                  <a:cubicBezTo>
                    <a:pt x="476839" y="116819"/>
                    <a:pt x="476861" y="116874"/>
                    <a:pt x="477237" y="117815"/>
                  </a:cubicBezTo>
                  <a:lnTo>
                    <a:pt x="480030" y="124811"/>
                  </a:lnTo>
                  <a:cubicBezTo>
                    <a:pt x="483222" y="123212"/>
                    <a:pt x="486414" y="123212"/>
                    <a:pt x="491201" y="121613"/>
                  </a:cubicBezTo>
                  <a:cubicBezTo>
                    <a:pt x="494394" y="128010"/>
                    <a:pt x="499181" y="134406"/>
                    <a:pt x="502373" y="139204"/>
                  </a:cubicBezTo>
                  <a:cubicBezTo>
                    <a:pt x="551847" y="257541"/>
                    <a:pt x="516736" y="335900"/>
                    <a:pt x="440131" y="388671"/>
                  </a:cubicBezTo>
                  <a:cubicBezTo>
                    <a:pt x="440133" y="388662"/>
                    <a:pt x="440429" y="387152"/>
                    <a:pt x="488010" y="144001"/>
                  </a:cubicBezTo>
                  <a:cubicBezTo>
                    <a:pt x="488004" y="144000"/>
                    <a:pt x="487789" y="143965"/>
                    <a:pt x="478434" y="142402"/>
                  </a:cubicBezTo>
                  <a:lnTo>
                    <a:pt x="430556" y="395068"/>
                  </a:lnTo>
                  <a:cubicBezTo>
                    <a:pt x="391610" y="418483"/>
                    <a:pt x="343353" y="436456"/>
                    <a:pt x="290726" y="448270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/>
            </a:p>
          </p:txBody>
        </p:sp>
        <p:sp>
          <p:nvSpPr>
            <p:cNvPr id="79" name="Freeform 5"/>
            <p:cNvSpPr>
              <a:spLocks/>
            </p:cNvSpPr>
            <p:nvPr/>
          </p:nvSpPr>
          <p:spPr bwMode="auto">
            <a:xfrm rot="19357942" flipV="1">
              <a:off x="6600074" y="-165034"/>
              <a:ext cx="709576" cy="534388"/>
            </a:xfrm>
            <a:custGeom>
              <a:avLst/>
              <a:gdLst/>
              <a:ahLst/>
              <a:cxnLst/>
              <a:rect l="l" t="t" r="r" b="b"/>
              <a:pathLst>
                <a:path w="660481" h="497414">
                  <a:moveTo>
                    <a:pt x="293679" y="148755"/>
                  </a:moveTo>
                  <a:lnTo>
                    <a:pt x="271553" y="136016"/>
                  </a:lnTo>
                  <a:lnTo>
                    <a:pt x="274234" y="129982"/>
                  </a:lnTo>
                  <a:lnTo>
                    <a:pt x="297031" y="142721"/>
                  </a:lnTo>
                  <a:close/>
                  <a:moveTo>
                    <a:pt x="107280" y="345881"/>
                  </a:moveTo>
                  <a:lnTo>
                    <a:pt x="81801" y="336494"/>
                  </a:lnTo>
                  <a:lnTo>
                    <a:pt x="84483" y="328448"/>
                  </a:lnTo>
                  <a:lnTo>
                    <a:pt x="109962" y="337836"/>
                  </a:lnTo>
                  <a:close/>
                  <a:moveTo>
                    <a:pt x="505557" y="44829"/>
                  </a:moveTo>
                  <a:lnTo>
                    <a:pt x="484771" y="28737"/>
                  </a:lnTo>
                  <a:lnTo>
                    <a:pt x="490135" y="22702"/>
                  </a:lnTo>
                  <a:lnTo>
                    <a:pt x="510921" y="38794"/>
                  </a:lnTo>
                  <a:close/>
                  <a:moveTo>
                    <a:pt x="354024" y="184292"/>
                  </a:moveTo>
                  <a:lnTo>
                    <a:pt x="331897" y="171552"/>
                  </a:lnTo>
                  <a:lnTo>
                    <a:pt x="335250" y="163506"/>
                  </a:lnTo>
                  <a:lnTo>
                    <a:pt x="359388" y="176246"/>
                  </a:lnTo>
                  <a:close/>
                  <a:moveTo>
                    <a:pt x="107043" y="417625"/>
                  </a:moveTo>
                  <a:lnTo>
                    <a:pt x="101383" y="412093"/>
                  </a:lnTo>
                  <a:cubicBezTo>
                    <a:pt x="108661" y="406561"/>
                    <a:pt x="115129" y="401820"/>
                    <a:pt x="121597" y="395498"/>
                  </a:cubicBezTo>
                  <a:lnTo>
                    <a:pt x="127257" y="401030"/>
                  </a:lnTo>
                  <a:cubicBezTo>
                    <a:pt x="119980" y="408142"/>
                    <a:pt x="113512" y="412883"/>
                    <a:pt x="107043" y="417625"/>
                  </a:cubicBezTo>
                  <a:close/>
                  <a:moveTo>
                    <a:pt x="163114" y="376053"/>
                  </a:moveTo>
                  <a:lnTo>
                    <a:pt x="157568" y="370480"/>
                  </a:lnTo>
                  <a:cubicBezTo>
                    <a:pt x="159945" y="368092"/>
                    <a:pt x="161529" y="366499"/>
                    <a:pt x="163114" y="364907"/>
                  </a:cubicBezTo>
                  <a:cubicBezTo>
                    <a:pt x="149166" y="360235"/>
                    <a:pt x="148858" y="360132"/>
                    <a:pt x="148851" y="360129"/>
                  </a:cubicBezTo>
                  <a:cubicBezTo>
                    <a:pt x="150403" y="350773"/>
                    <a:pt x="150435" y="350579"/>
                    <a:pt x="150435" y="350575"/>
                  </a:cubicBezTo>
                  <a:lnTo>
                    <a:pt x="169850" y="357542"/>
                  </a:lnTo>
                  <a:cubicBezTo>
                    <a:pt x="172522" y="358501"/>
                    <a:pt x="172619" y="358536"/>
                    <a:pt x="172623" y="358537"/>
                  </a:cubicBezTo>
                  <a:cubicBezTo>
                    <a:pt x="174208" y="356944"/>
                    <a:pt x="175793" y="355352"/>
                    <a:pt x="178962" y="353760"/>
                  </a:cubicBezTo>
                  <a:lnTo>
                    <a:pt x="183122" y="360727"/>
                  </a:lnTo>
                  <a:cubicBezTo>
                    <a:pt x="175793" y="366499"/>
                    <a:pt x="169454" y="371276"/>
                    <a:pt x="163114" y="376053"/>
                  </a:cubicBezTo>
                  <a:close/>
                  <a:moveTo>
                    <a:pt x="52634" y="462548"/>
                  </a:moveTo>
                  <a:lnTo>
                    <a:pt x="46265" y="454502"/>
                  </a:lnTo>
                  <a:cubicBezTo>
                    <a:pt x="52634" y="449674"/>
                    <a:pt x="59004" y="444847"/>
                    <a:pt x="66966" y="438410"/>
                  </a:cubicBezTo>
                  <a:lnTo>
                    <a:pt x="71743" y="444847"/>
                  </a:lnTo>
                  <a:cubicBezTo>
                    <a:pt x="65374" y="451283"/>
                    <a:pt x="59004" y="456111"/>
                    <a:pt x="52634" y="462548"/>
                  </a:cubicBezTo>
                  <a:close/>
                  <a:moveTo>
                    <a:pt x="240774" y="321305"/>
                  </a:moveTo>
                  <a:cubicBezTo>
                    <a:pt x="233295" y="326901"/>
                    <a:pt x="226826" y="331698"/>
                    <a:pt x="218741" y="336494"/>
                  </a:cubicBezTo>
                  <a:lnTo>
                    <a:pt x="214496" y="330898"/>
                  </a:lnTo>
                  <a:cubicBezTo>
                    <a:pt x="221975" y="325302"/>
                    <a:pt x="228443" y="320506"/>
                    <a:pt x="236529" y="315709"/>
                  </a:cubicBezTo>
                  <a:close/>
                  <a:moveTo>
                    <a:pt x="559867" y="88411"/>
                  </a:moveTo>
                  <a:lnTo>
                    <a:pt x="539081" y="72319"/>
                  </a:lnTo>
                  <a:lnTo>
                    <a:pt x="543775" y="64273"/>
                  </a:lnTo>
                  <a:lnTo>
                    <a:pt x="564560" y="80365"/>
                  </a:lnTo>
                  <a:close/>
                  <a:moveTo>
                    <a:pt x="358781" y="248949"/>
                  </a:moveTo>
                  <a:cubicBezTo>
                    <a:pt x="351303" y="253146"/>
                    <a:pt x="343217" y="257943"/>
                    <a:pt x="336749" y="262740"/>
                  </a:cubicBezTo>
                  <a:lnTo>
                    <a:pt x="331897" y="254745"/>
                  </a:lnTo>
                  <a:cubicBezTo>
                    <a:pt x="339983" y="249949"/>
                    <a:pt x="346451" y="245152"/>
                    <a:pt x="354537" y="241954"/>
                  </a:cubicBezTo>
                  <a:close/>
                  <a:moveTo>
                    <a:pt x="419531" y="215492"/>
                  </a:moveTo>
                  <a:cubicBezTo>
                    <a:pt x="411648" y="219263"/>
                    <a:pt x="405179" y="224028"/>
                    <a:pt x="397093" y="227204"/>
                  </a:cubicBezTo>
                  <a:lnTo>
                    <a:pt x="392849" y="221645"/>
                  </a:lnTo>
                  <a:cubicBezTo>
                    <a:pt x="397093" y="217676"/>
                    <a:pt x="401945" y="216088"/>
                    <a:pt x="406796" y="212911"/>
                  </a:cubicBezTo>
                  <a:cubicBezTo>
                    <a:pt x="392576" y="205153"/>
                    <a:pt x="392250" y="204975"/>
                    <a:pt x="392242" y="204971"/>
                  </a:cubicBezTo>
                  <a:lnTo>
                    <a:pt x="395477" y="197031"/>
                  </a:lnTo>
                  <a:cubicBezTo>
                    <a:pt x="416187" y="207982"/>
                    <a:pt x="416494" y="208145"/>
                    <a:pt x="416499" y="208147"/>
                  </a:cubicBezTo>
                  <a:lnTo>
                    <a:pt x="419329" y="209537"/>
                  </a:lnTo>
                  <a:lnTo>
                    <a:pt x="418116" y="211323"/>
                  </a:lnTo>
                  <a:close/>
                  <a:moveTo>
                    <a:pt x="319158" y="297606"/>
                  </a:moveTo>
                  <a:lnTo>
                    <a:pt x="311112" y="296265"/>
                  </a:lnTo>
                  <a:lnTo>
                    <a:pt x="314464" y="276820"/>
                  </a:lnTo>
                  <a:lnTo>
                    <a:pt x="322510" y="278831"/>
                  </a:lnTo>
                  <a:close/>
                  <a:moveTo>
                    <a:pt x="481685" y="184676"/>
                  </a:moveTo>
                  <a:cubicBezTo>
                    <a:pt x="474004" y="188929"/>
                    <a:pt x="465918" y="193790"/>
                    <a:pt x="459450" y="197031"/>
                  </a:cubicBezTo>
                  <a:lnTo>
                    <a:pt x="455205" y="189942"/>
                  </a:lnTo>
                  <a:cubicBezTo>
                    <a:pt x="462684" y="185688"/>
                    <a:pt x="470769" y="180827"/>
                    <a:pt x="478855" y="177587"/>
                  </a:cubicBezTo>
                  <a:close/>
                  <a:moveTo>
                    <a:pt x="504216" y="176246"/>
                  </a:moveTo>
                  <a:lnTo>
                    <a:pt x="330556" y="49522"/>
                  </a:lnTo>
                  <a:lnTo>
                    <a:pt x="335250" y="43487"/>
                  </a:lnTo>
                  <a:lnTo>
                    <a:pt x="510921" y="168200"/>
                  </a:lnTo>
                  <a:close/>
                  <a:moveTo>
                    <a:pt x="546727" y="157700"/>
                  </a:moveTo>
                  <a:cubicBezTo>
                    <a:pt x="537517" y="161860"/>
                    <a:pt x="529509" y="165030"/>
                    <a:pt x="521500" y="168200"/>
                  </a:cubicBezTo>
                  <a:lnTo>
                    <a:pt x="518697" y="161266"/>
                  </a:lnTo>
                  <a:cubicBezTo>
                    <a:pt x="526305" y="157106"/>
                    <a:pt x="534314" y="153936"/>
                    <a:pt x="543924" y="150767"/>
                  </a:cubicBezTo>
                  <a:close/>
                  <a:moveTo>
                    <a:pt x="615518" y="129982"/>
                  </a:moveTo>
                  <a:lnTo>
                    <a:pt x="595403" y="113890"/>
                  </a:lnTo>
                  <a:lnTo>
                    <a:pt x="600097" y="107185"/>
                  </a:lnTo>
                  <a:lnTo>
                    <a:pt x="620882" y="123277"/>
                  </a:lnTo>
                  <a:close/>
                  <a:moveTo>
                    <a:pt x="306418" y="366667"/>
                  </a:moveTo>
                  <a:lnTo>
                    <a:pt x="298372" y="364656"/>
                  </a:lnTo>
                  <a:lnTo>
                    <a:pt x="303066" y="339176"/>
                  </a:lnTo>
                  <a:lnTo>
                    <a:pt x="311112" y="341188"/>
                  </a:lnTo>
                  <a:close/>
                  <a:moveTo>
                    <a:pt x="612436" y="135010"/>
                  </a:moveTo>
                  <a:cubicBezTo>
                    <a:pt x="603226" y="139234"/>
                    <a:pt x="595218" y="140843"/>
                    <a:pt x="587209" y="144062"/>
                  </a:cubicBezTo>
                  <a:lnTo>
                    <a:pt x="584406" y="137021"/>
                  </a:lnTo>
                  <a:cubicBezTo>
                    <a:pt x="593615" y="132797"/>
                    <a:pt x="601624" y="131188"/>
                    <a:pt x="609633" y="127970"/>
                  </a:cubicBezTo>
                  <a:close/>
                  <a:moveTo>
                    <a:pt x="178764" y="490921"/>
                  </a:moveTo>
                  <a:lnTo>
                    <a:pt x="416601" y="309293"/>
                  </a:lnTo>
                  <a:cubicBezTo>
                    <a:pt x="433943" y="218358"/>
                    <a:pt x="434093" y="217569"/>
                    <a:pt x="434094" y="217562"/>
                  </a:cubicBezTo>
                  <a:cubicBezTo>
                    <a:pt x="443475" y="219129"/>
                    <a:pt x="443666" y="219161"/>
                    <a:pt x="443670" y="219162"/>
                  </a:cubicBezTo>
                  <a:cubicBezTo>
                    <a:pt x="437662" y="250068"/>
                    <a:pt x="432407" y="277096"/>
                    <a:pt x="427812" y="300732"/>
                  </a:cubicBezTo>
                  <a:lnTo>
                    <a:pt x="551765" y="206074"/>
                  </a:lnTo>
                  <a:lnTo>
                    <a:pt x="545786" y="205077"/>
                  </a:lnTo>
                  <a:lnTo>
                    <a:pt x="550480" y="179598"/>
                  </a:lnTo>
                  <a:lnTo>
                    <a:pt x="558526" y="180939"/>
                  </a:lnTo>
                  <a:lnTo>
                    <a:pt x="554245" y="204180"/>
                  </a:lnTo>
                  <a:lnTo>
                    <a:pt x="660481" y="123052"/>
                  </a:lnTo>
                  <a:lnTo>
                    <a:pt x="654334" y="124811"/>
                  </a:lnTo>
                  <a:lnTo>
                    <a:pt x="651541" y="117815"/>
                  </a:lnTo>
                  <a:cubicBezTo>
                    <a:pt x="651166" y="116875"/>
                    <a:pt x="651144" y="116819"/>
                    <a:pt x="651142" y="116816"/>
                  </a:cubicBezTo>
                  <a:cubicBezTo>
                    <a:pt x="654334" y="115216"/>
                    <a:pt x="655930" y="115216"/>
                    <a:pt x="659122" y="115216"/>
                  </a:cubicBezTo>
                  <a:cubicBezTo>
                    <a:pt x="597479" y="34259"/>
                    <a:pt x="532469" y="977"/>
                    <a:pt x="468133" y="21"/>
                  </a:cubicBezTo>
                  <a:cubicBezTo>
                    <a:pt x="360906" y="-1572"/>
                    <a:pt x="255550" y="86632"/>
                    <a:pt x="170765" y="193575"/>
                  </a:cubicBezTo>
                  <a:cubicBezTo>
                    <a:pt x="299086" y="276119"/>
                    <a:pt x="300029" y="276726"/>
                    <a:pt x="300036" y="276731"/>
                  </a:cubicBezTo>
                  <a:lnTo>
                    <a:pt x="297243" y="280929"/>
                  </a:lnTo>
                  <a:cubicBezTo>
                    <a:pt x="296868" y="281492"/>
                    <a:pt x="296846" y="281526"/>
                    <a:pt x="296844" y="281528"/>
                  </a:cubicBezTo>
                  <a:lnTo>
                    <a:pt x="298241" y="284327"/>
                  </a:lnTo>
                  <a:cubicBezTo>
                    <a:pt x="298425" y="284696"/>
                    <a:pt x="298439" y="284724"/>
                    <a:pt x="298440" y="284727"/>
                  </a:cubicBezTo>
                  <a:cubicBezTo>
                    <a:pt x="292056" y="289524"/>
                    <a:pt x="284077" y="292722"/>
                    <a:pt x="277693" y="297520"/>
                  </a:cubicBezTo>
                  <a:lnTo>
                    <a:pt x="273504" y="291923"/>
                  </a:lnTo>
                  <a:cubicBezTo>
                    <a:pt x="272937" y="291165"/>
                    <a:pt x="272907" y="291125"/>
                    <a:pt x="272905" y="291123"/>
                  </a:cubicBezTo>
                  <a:cubicBezTo>
                    <a:pt x="277693" y="287925"/>
                    <a:pt x="282481" y="284727"/>
                    <a:pt x="288865" y="279929"/>
                  </a:cubicBezTo>
                  <a:cubicBezTo>
                    <a:pt x="166897" y="200570"/>
                    <a:pt x="165984" y="199976"/>
                    <a:pt x="165977" y="199972"/>
                  </a:cubicBezTo>
                  <a:cubicBezTo>
                    <a:pt x="114907" y="265537"/>
                    <a:pt x="71817" y="335900"/>
                    <a:pt x="41494" y="396668"/>
                  </a:cubicBezTo>
                  <a:cubicBezTo>
                    <a:pt x="104542" y="423517"/>
                    <a:pt x="105322" y="423849"/>
                    <a:pt x="105332" y="423853"/>
                  </a:cubicBezTo>
                  <a:lnTo>
                    <a:pt x="102539" y="430849"/>
                  </a:lnTo>
                  <a:cubicBezTo>
                    <a:pt x="102163" y="431790"/>
                    <a:pt x="102141" y="431845"/>
                    <a:pt x="102140" y="431849"/>
                  </a:cubicBezTo>
                  <a:cubicBezTo>
                    <a:pt x="38838" y="404892"/>
                    <a:pt x="38307" y="404665"/>
                    <a:pt x="38302" y="404663"/>
                  </a:cubicBezTo>
                  <a:cubicBezTo>
                    <a:pt x="22343" y="438245"/>
                    <a:pt x="9576" y="468629"/>
                    <a:pt x="0" y="494216"/>
                  </a:cubicBezTo>
                  <a:cubicBezTo>
                    <a:pt x="3192" y="491017"/>
                    <a:pt x="7980" y="487819"/>
                    <a:pt x="12768" y="483022"/>
                  </a:cubicBezTo>
                  <a:lnTo>
                    <a:pt x="18353" y="488619"/>
                  </a:lnTo>
                  <a:cubicBezTo>
                    <a:pt x="19104" y="489371"/>
                    <a:pt x="19148" y="489416"/>
                    <a:pt x="19151" y="489418"/>
                  </a:cubicBezTo>
                  <a:lnTo>
                    <a:pt x="9576" y="497414"/>
                  </a:lnTo>
                  <a:cubicBezTo>
                    <a:pt x="49474" y="495815"/>
                    <a:pt x="106928" y="495815"/>
                    <a:pt x="169169" y="491017"/>
                  </a:cubicBezTo>
                  <a:cubicBezTo>
                    <a:pt x="199249" y="346659"/>
                    <a:pt x="199490" y="345504"/>
                    <a:pt x="199492" y="345495"/>
                  </a:cubicBezTo>
                  <a:lnTo>
                    <a:pt x="206474" y="346894"/>
                  </a:lnTo>
                  <a:cubicBezTo>
                    <a:pt x="207415" y="347082"/>
                    <a:pt x="207468" y="347093"/>
                    <a:pt x="207472" y="347093"/>
                  </a:cubicBezTo>
                  <a:cubicBezTo>
                    <a:pt x="181260" y="478417"/>
                    <a:pt x="178965" y="489914"/>
                    <a:pt x="178764" y="49092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5"/>
            <p:cNvSpPr>
              <a:spLocks/>
            </p:cNvSpPr>
            <p:nvPr/>
          </p:nvSpPr>
          <p:spPr bwMode="auto">
            <a:xfrm rot="14260338">
              <a:off x="3640228" y="3004044"/>
              <a:ext cx="1560884" cy="1109791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5"/>
            <p:cNvSpPr>
              <a:spLocks/>
            </p:cNvSpPr>
            <p:nvPr/>
          </p:nvSpPr>
          <p:spPr bwMode="auto">
            <a:xfrm rot="8842308" flipH="1" flipV="1">
              <a:off x="6376442" y="4286147"/>
              <a:ext cx="1096984" cy="779957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5"/>
            <p:cNvSpPr>
              <a:spLocks/>
            </p:cNvSpPr>
            <p:nvPr/>
          </p:nvSpPr>
          <p:spPr bwMode="auto">
            <a:xfrm rot="6566818" flipH="1" flipV="1">
              <a:off x="5953401" y="1170086"/>
              <a:ext cx="751604" cy="534389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5"/>
            <p:cNvSpPr>
              <a:spLocks/>
            </p:cNvSpPr>
            <p:nvPr/>
          </p:nvSpPr>
          <p:spPr bwMode="auto">
            <a:xfrm rot="18361204">
              <a:off x="1961122" y="2556891"/>
              <a:ext cx="751604" cy="534389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5"/>
            <p:cNvSpPr>
              <a:spLocks/>
            </p:cNvSpPr>
            <p:nvPr/>
          </p:nvSpPr>
          <p:spPr bwMode="auto">
            <a:xfrm rot="1968420">
              <a:off x="4291573" y="2082079"/>
              <a:ext cx="1560884" cy="1109791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5"/>
            <p:cNvSpPr>
              <a:spLocks/>
            </p:cNvSpPr>
            <p:nvPr/>
          </p:nvSpPr>
          <p:spPr bwMode="auto">
            <a:xfrm rot="9878872" flipH="1" flipV="1">
              <a:off x="2025051" y="3397013"/>
              <a:ext cx="1096984" cy="779957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5"/>
            <p:cNvSpPr>
              <a:spLocks/>
            </p:cNvSpPr>
            <p:nvPr/>
          </p:nvSpPr>
          <p:spPr bwMode="auto">
            <a:xfrm rot="16885504" flipH="1">
              <a:off x="3755442" y="4336700"/>
              <a:ext cx="1096985" cy="779958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5"/>
            <p:cNvSpPr>
              <a:spLocks/>
            </p:cNvSpPr>
            <p:nvPr/>
          </p:nvSpPr>
          <p:spPr bwMode="auto">
            <a:xfrm rot="10207366">
              <a:off x="2731864" y="2232261"/>
              <a:ext cx="1560884" cy="1109791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5"/>
            <p:cNvSpPr>
              <a:spLocks/>
            </p:cNvSpPr>
            <p:nvPr/>
          </p:nvSpPr>
          <p:spPr bwMode="auto">
            <a:xfrm rot="15291076" flipH="1" flipV="1">
              <a:off x="2814543" y="4117979"/>
              <a:ext cx="751604" cy="534389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5"/>
            <p:cNvSpPr>
              <a:spLocks/>
            </p:cNvSpPr>
            <p:nvPr/>
          </p:nvSpPr>
          <p:spPr bwMode="auto">
            <a:xfrm rot="4770738">
              <a:off x="3372475" y="3729749"/>
              <a:ext cx="751604" cy="534389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5"/>
            <p:cNvSpPr>
              <a:spLocks/>
            </p:cNvSpPr>
            <p:nvPr/>
          </p:nvSpPr>
          <p:spPr bwMode="auto">
            <a:xfrm rot="19178519">
              <a:off x="9098995" y="3894075"/>
              <a:ext cx="751603" cy="534388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5"/>
            <p:cNvSpPr>
              <a:spLocks/>
            </p:cNvSpPr>
            <p:nvPr/>
          </p:nvSpPr>
          <p:spPr bwMode="auto">
            <a:xfrm rot="18361204">
              <a:off x="5550692" y="1751772"/>
              <a:ext cx="751604" cy="534389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5"/>
            <p:cNvSpPr>
              <a:spLocks/>
            </p:cNvSpPr>
            <p:nvPr/>
          </p:nvSpPr>
          <p:spPr bwMode="auto">
            <a:xfrm rot="992620" flipV="1">
              <a:off x="4815244" y="4353493"/>
              <a:ext cx="1096984" cy="779957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5"/>
            <p:cNvSpPr>
              <a:spLocks/>
            </p:cNvSpPr>
            <p:nvPr/>
          </p:nvSpPr>
          <p:spPr bwMode="auto">
            <a:xfrm rot="18361204">
              <a:off x="8686486" y="2722204"/>
              <a:ext cx="751604" cy="534389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5"/>
            <p:cNvSpPr>
              <a:spLocks/>
            </p:cNvSpPr>
            <p:nvPr/>
          </p:nvSpPr>
          <p:spPr bwMode="auto">
            <a:xfrm rot="1968420">
              <a:off x="7766685" y="3732666"/>
              <a:ext cx="1560884" cy="1109791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5"/>
            <p:cNvSpPr>
              <a:spLocks/>
            </p:cNvSpPr>
            <p:nvPr/>
          </p:nvSpPr>
          <p:spPr bwMode="auto">
            <a:xfrm rot="9878872" flipH="1" flipV="1">
              <a:off x="8042231" y="1979396"/>
              <a:ext cx="1096984" cy="779957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5"/>
            <p:cNvSpPr>
              <a:spLocks/>
            </p:cNvSpPr>
            <p:nvPr/>
          </p:nvSpPr>
          <p:spPr bwMode="auto">
            <a:xfrm rot="3206259" flipH="1">
              <a:off x="5239024" y="3287482"/>
              <a:ext cx="1096985" cy="779958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5"/>
            <p:cNvSpPr>
              <a:spLocks/>
            </p:cNvSpPr>
            <p:nvPr/>
          </p:nvSpPr>
          <p:spPr bwMode="auto">
            <a:xfrm rot="15291076" flipH="1" flipV="1">
              <a:off x="8235736" y="3193401"/>
              <a:ext cx="751604" cy="534389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5"/>
            <p:cNvSpPr>
              <a:spLocks/>
            </p:cNvSpPr>
            <p:nvPr/>
          </p:nvSpPr>
          <p:spPr bwMode="auto">
            <a:xfrm rot="19178519">
              <a:off x="5913868" y="4062351"/>
              <a:ext cx="751603" cy="534388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5"/>
            <p:cNvSpPr>
              <a:spLocks/>
            </p:cNvSpPr>
            <p:nvPr/>
          </p:nvSpPr>
          <p:spPr bwMode="auto">
            <a:xfrm rot="18361204">
              <a:off x="7141482" y="3470008"/>
              <a:ext cx="751604" cy="534389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5"/>
            <p:cNvSpPr>
              <a:spLocks/>
            </p:cNvSpPr>
            <p:nvPr/>
          </p:nvSpPr>
          <p:spPr bwMode="auto">
            <a:xfrm rot="992620" flipV="1">
              <a:off x="7086087" y="2546610"/>
              <a:ext cx="1096984" cy="779957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5"/>
            <p:cNvSpPr>
              <a:spLocks/>
            </p:cNvSpPr>
            <p:nvPr/>
          </p:nvSpPr>
          <p:spPr bwMode="auto">
            <a:xfrm rot="14246117">
              <a:off x="6762829" y="5192056"/>
              <a:ext cx="751604" cy="534389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5"/>
            <p:cNvSpPr>
              <a:spLocks/>
            </p:cNvSpPr>
            <p:nvPr/>
          </p:nvSpPr>
          <p:spPr bwMode="auto">
            <a:xfrm rot="1968420">
              <a:off x="6741252" y="1339771"/>
              <a:ext cx="1560884" cy="1109791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5"/>
            <p:cNvSpPr>
              <a:spLocks/>
            </p:cNvSpPr>
            <p:nvPr/>
          </p:nvSpPr>
          <p:spPr bwMode="auto">
            <a:xfrm rot="9878872" flipH="1" flipV="1">
              <a:off x="5745751" y="2292010"/>
              <a:ext cx="1096984" cy="779957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5"/>
            <p:cNvSpPr>
              <a:spLocks/>
            </p:cNvSpPr>
            <p:nvPr/>
          </p:nvSpPr>
          <p:spPr bwMode="auto">
            <a:xfrm rot="16885504" flipH="1">
              <a:off x="6245522" y="2996549"/>
              <a:ext cx="1096985" cy="779958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5"/>
            <p:cNvSpPr>
              <a:spLocks/>
            </p:cNvSpPr>
            <p:nvPr/>
          </p:nvSpPr>
          <p:spPr bwMode="auto">
            <a:xfrm rot="15291076" flipH="1" flipV="1">
              <a:off x="10309034" y="4076314"/>
              <a:ext cx="751604" cy="534389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5"/>
            <p:cNvSpPr>
              <a:spLocks/>
            </p:cNvSpPr>
            <p:nvPr/>
          </p:nvSpPr>
          <p:spPr bwMode="auto">
            <a:xfrm rot="2242058">
              <a:off x="110008" y="6489983"/>
              <a:ext cx="709576" cy="534388"/>
            </a:xfrm>
            <a:custGeom>
              <a:avLst/>
              <a:gdLst/>
              <a:ahLst/>
              <a:cxnLst/>
              <a:rect l="l" t="t" r="r" b="b"/>
              <a:pathLst>
                <a:path w="660481" h="497414">
                  <a:moveTo>
                    <a:pt x="293679" y="148755"/>
                  </a:moveTo>
                  <a:lnTo>
                    <a:pt x="271553" y="136016"/>
                  </a:lnTo>
                  <a:lnTo>
                    <a:pt x="274234" y="129982"/>
                  </a:lnTo>
                  <a:lnTo>
                    <a:pt x="297031" y="142721"/>
                  </a:lnTo>
                  <a:close/>
                  <a:moveTo>
                    <a:pt x="107280" y="345881"/>
                  </a:moveTo>
                  <a:lnTo>
                    <a:pt x="81801" y="336494"/>
                  </a:lnTo>
                  <a:lnTo>
                    <a:pt x="84483" y="328448"/>
                  </a:lnTo>
                  <a:lnTo>
                    <a:pt x="109962" y="337836"/>
                  </a:lnTo>
                  <a:close/>
                  <a:moveTo>
                    <a:pt x="505557" y="44829"/>
                  </a:moveTo>
                  <a:lnTo>
                    <a:pt x="484771" y="28737"/>
                  </a:lnTo>
                  <a:lnTo>
                    <a:pt x="490135" y="22702"/>
                  </a:lnTo>
                  <a:lnTo>
                    <a:pt x="510921" y="38794"/>
                  </a:lnTo>
                  <a:close/>
                  <a:moveTo>
                    <a:pt x="354024" y="184292"/>
                  </a:moveTo>
                  <a:lnTo>
                    <a:pt x="331897" y="171552"/>
                  </a:lnTo>
                  <a:lnTo>
                    <a:pt x="335250" y="163506"/>
                  </a:lnTo>
                  <a:lnTo>
                    <a:pt x="359388" y="176246"/>
                  </a:lnTo>
                  <a:close/>
                  <a:moveTo>
                    <a:pt x="107043" y="417625"/>
                  </a:moveTo>
                  <a:lnTo>
                    <a:pt x="101383" y="412093"/>
                  </a:lnTo>
                  <a:cubicBezTo>
                    <a:pt x="108661" y="406561"/>
                    <a:pt x="115129" y="401820"/>
                    <a:pt x="121597" y="395498"/>
                  </a:cubicBezTo>
                  <a:lnTo>
                    <a:pt x="127257" y="401030"/>
                  </a:lnTo>
                  <a:cubicBezTo>
                    <a:pt x="119980" y="408142"/>
                    <a:pt x="113512" y="412883"/>
                    <a:pt x="107043" y="417625"/>
                  </a:cubicBezTo>
                  <a:close/>
                  <a:moveTo>
                    <a:pt x="163114" y="376053"/>
                  </a:moveTo>
                  <a:lnTo>
                    <a:pt x="157568" y="370480"/>
                  </a:lnTo>
                  <a:cubicBezTo>
                    <a:pt x="159945" y="368092"/>
                    <a:pt x="161529" y="366499"/>
                    <a:pt x="163114" y="364907"/>
                  </a:cubicBezTo>
                  <a:cubicBezTo>
                    <a:pt x="149166" y="360235"/>
                    <a:pt x="148858" y="360132"/>
                    <a:pt x="148851" y="360129"/>
                  </a:cubicBezTo>
                  <a:cubicBezTo>
                    <a:pt x="150403" y="350773"/>
                    <a:pt x="150435" y="350579"/>
                    <a:pt x="150435" y="350575"/>
                  </a:cubicBezTo>
                  <a:lnTo>
                    <a:pt x="169850" y="357542"/>
                  </a:lnTo>
                  <a:cubicBezTo>
                    <a:pt x="172522" y="358501"/>
                    <a:pt x="172619" y="358536"/>
                    <a:pt x="172623" y="358537"/>
                  </a:cubicBezTo>
                  <a:cubicBezTo>
                    <a:pt x="174208" y="356944"/>
                    <a:pt x="175793" y="355352"/>
                    <a:pt x="178962" y="353760"/>
                  </a:cubicBezTo>
                  <a:lnTo>
                    <a:pt x="183122" y="360727"/>
                  </a:lnTo>
                  <a:cubicBezTo>
                    <a:pt x="175793" y="366499"/>
                    <a:pt x="169454" y="371276"/>
                    <a:pt x="163114" y="376053"/>
                  </a:cubicBezTo>
                  <a:close/>
                  <a:moveTo>
                    <a:pt x="52634" y="462548"/>
                  </a:moveTo>
                  <a:lnTo>
                    <a:pt x="46265" y="454502"/>
                  </a:lnTo>
                  <a:cubicBezTo>
                    <a:pt x="52634" y="449674"/>
                    <a:pt x="59004" y="444847"/>
                    <a:pt x="66966" y="438410"/>
                  </a:cubicBezTo>
                  <a:lnTo>
                    <a:pt x="71743" y="444847"/>
                  </a:lnTo>
                  <a:cubicBezTo>
                    <a:pt x="65374" y="451283"/>
                    <a:pt x="59004" y="456111"/>
                    <a:pt x="52634" y="462548"/>
                  </a:cubicBezTo>
                  <a:close/>
                  <a:moveTo>
                    <a:pt x="240774" y="321305"/>
                  </a:moveTo>
                  <a:cubicBezTo>
                    <a:pt x="233295" y="326901"/>
                    <a:pt x="226826" y="331698"/>
                    <a:pt x="218741" y="336494"/>
                  </a:cubicBezTo>
                  <a:lnTo>
                    <a:pt x="214496" y="330898"/>
                  </a:lnTo>
                  <a:cubicBezTo>
                    <a:pt x="221975" y="325302"/>
                    <a:pt x="228443" y="320506"/>
                    <a:pt x="236529" y="315709"/>
                  </a:cubicBezTo>
                  <a:close/>
                  <a:moveTo>
                    <a:pt x="559867" y="88411"/>
                  </a:moveTo>
                  <a:lnTo>
                    <a:pt x="539081" y="72319"/>
                  </a:lnTo>
                  <a:lnTo>
                    <a:pt x="543775" y="64273"/>
                  </a:lnTo>
                  <a:lnTo>
                    <a:pt x="564560" y="80365"/>
                  </a:lnTo>
                  <a:close/>
                  <a:moveTo>
                    <a:pt x="358781" y="248949"/>
                  </a:moveTo>
                  <a:cubicBezTo>
                    <a:pt x="351303" y="253146"/>
                    <a:pt x="343217" y="257943"/>
                    <a:pt x="336749" y="262740"/>
                  </a:cubicBezTo>
                  <a:lnTo>
                    <a:pt x="331897" y="254745"/>
                  </a:lnTo>
                  <a:cubicBezTo>
                    <a:pt x="339983" y="249949"/>
                    <a:pt x="346451" y="245152"/>
                    <a:pt x="354537" y="241954"/>
                  </a:cubicBezTo>
                  <a:close/>
                  <a:moveTo>
                    <a:pt x="419531" y="215492"/>
                  </a:moveTo>
                  <a:cubicBezTo>
                    <a:pt x="411648" y="219263"/>
                    <a:pt x="405179" y="224028"/>
                    <a:pt x="397093" y="227204"/>
                  </a:cubicBezTo>
                  <a:lnTo>
                    <a:pt x="392849" y="221645"/>
                  </a:lnTo>
                  <a:cubicBezTo>
                    <a:pt x="397093" y="217676"/>
                    <a:pt x="401945" y="216088"/>
                    <a:pt x="406796" y="212911"/>
                  </a:cubicBezTo>
                  <a:cubicBezTo>
                    <a:pt x="392576" y="205153"/>
                    <a:pt x="392250" y="204975"/>
                    <a:pt x="392242" y="204971"/>
                  </a:cubicBezTo>
                  <a:lnTo>
                    <a:pt x="395477" y="197031"/>
                  </a:lnTo>
                  <a:cubicBezTo>
                    <a:pt x="416187" y="207982"/>
                    <a:pt x="416494" y="208145"/>
                    <a:pt x="416499" y="208147"/>
                  </a:cubicBezTo>
                  <a:lnTo>
                    <a:pt x="419329" y="209537"/>
                  </a:lnTo>
                  <a:lnTo>
                    <a:pt x="418116" y="211323"/>
                  </a:lnTo>
                  <a:close/>
                  <a:moveTo>
                    <a:pt x="319158" y="297606"/>
                  </a:moveTo>
                  <a:lnTo>
                    <a:pt x="311112" y="296265"/>
                  </a:lnTo>
                  <a:lnTo>
                    <a:pt x="314464" y="276820"/>
                  </a:lnTo>
                  <a:lnTo>
                    <a:pt x="322510" y="278831"/>
                  </a:lnTo>
                  <a:close/>
                  <a:moveTo>
                    <a:pt x="481685" y="184676"/>
                  </a:moveTo>
                  <a:cubicBezTo>
                    <a:pt x="474004" y="188929"/>
                    <a:pt x="465918" y="193790"/>
                    <a:pt x="459450" y="197031"/>
                  </a:cubicBezTo>
                  <a:lnTo>
                    <a:pt x="455205" y="189942"/>
                  </a:lnTo>
                  <a:cubicBezTo>
                    <a:pt x="462684" y="185688"/>
                    <a:pt x="470769" y="180827"/>
                    <a:pt x="478855" y="177587"/>
                  </a:cubicBezTo>
                  <a:close/>
                  <a:moveTo>
                    <a:pt x="504216" y="176246"/>
                  </a:moveTo>
                  <a:lnTo>
                    <a:pt x="330556" y="49522"/>
                  </a:lnTo>
                  <a:lnTo>
                    <a:pt x="335250" y="43487"/>
                  </a:lnTo>
                  <a:lnTo>
                    <a:pt x="510921" y="168200"/>
                  </a:lnTo>
                  <a:close/>
                  <a:moveTo>
                    <a:pt x="546727" y="157700"/>
                  </a:moveTo>
                  <a:cubicBezTo>
                    <a:pt x="537517" y="161860"/>
                    <a:pt x="529509" y="165030"/>
                    <a:pt x="521500" y="168200"/>
                  </a:cubicBezTo>
                  <a:lnTo>
                    <a:pt x="518697" y="161266"/>
                  </a:lnTo>
                  <a:cubicBezTo>
                    <a:pt x="526305" y="157106"/>
                    <a:pt x="534314" y="153936"/>
                    <a:pt x="543924" y="150767"/>
                  </a:cubicBezTo>
                  <a:close/>
                  <a:moveTo>
                    <a:pt x="615518" y="129982"/>
                  </a:moveTo>
                  <a:lnTo>
                    <a:pt x="595403" y="113890"/>
                  </a:lnTo>
                  <a:lnTo>
                    <a:pt x="600097" y="107185"/>
                  </a:lnTo>
                  <a:lnTo>
                    <a:pt x="620882" y="123277"/>
                  </a:lnTo>
                  <a:close/>
                  <a:moveTo>
                    <a:pt x="306418" y="366667"/>
                  </a:moveTo>
                  <a:lnTo>
                    <a:pt x="298372" y="364656"/>
                  </a:lnTo>
                  <a:lnTo>
                    <a:pt x="303066" y="339176"/>
                  </a:lnTo>
                  <a:lnTo>
                    <a:pt x="311112" y="341188"/>
                  </a:lnTo>
                  <a:close/>
                  <a:moveTo>
                    <a:pt x="612436" y="135010"/>
                  </a:moveTo>
                  <a:cubicBezTo>
                    <a:pt x="603226" y="139234"/>
                    <a:pt x="595218" y="140843"/>
                    <a:pt x="587209" y="144062"/>
                  </a:cubicBezTo>
                  <a:lnTo>
                    <a:pt x="584406" y="137021"/>
                  </a:lnTo>
                  <a:cubicBezTo>
                    <a:pt x="593615" y="132797"/>
                    <a:pt x="601624" y="131188"/>
                    <a:pt x="609633" y="127970"/>
                  </a:cubicBezTo>
                  <a:close/>
                  <a:moveTo>
                    <a:pt x="178764" y="490921"/>
                  </a:moveTo>
                  <a:lnTo>
                    <a:pt x="416601" y="309293"/>
                  </a:lnTo>
                  <a:cubicBezTo>
                    <a:pt x="433943" y="218358"/>
                    <a:pt x="434093" y="217569"/>
                    <a:pt x="434094" y="217562"/>
                  </a:cubicBezTo>
                  <a:cubicBezTo>
                    <a:pt x="443475" y="219129"/>
                    <a:pt x="443666" y="219161"/>
                    <a:pt x="443670" y="219162"/>
                  </a:cubicBezTo>
                  <a:cubicBezTo>
                    <a:pt x="437662" y="250068"/>
                    <a:pt x="432407" y="277096"/>
                    <a:pt x="427812" y="300732"/>
                  </a:cubicBezTo>
                  <a:lnTo>
                    <a:pt x="551765" y="206074"/>
                  </a:lnTo>
                  <a:lnTo>
                    <a:pt x="545786" y="205077"/>
                  </a:lnTo>
                  <a:lnTo>
                    <a:pt x="550480" y="179598"/>
                  </a:lnTo>
                  <a:lnTo>
                    <a:pt x="558526" y="180939"/>
                  </a:lnTo>
                  <a:lnTo>
                    <a:pt x="554245" y="204180"/>
                  </a:lnTo>
                  <a:lnTo>
                    <a:pt x="660481" y="123052"/>
                  </a:lnTo>
                  <a:lnTo>
                    <a:pt x="654334" y="124811"/>
                  </a:lnTo>
                  <a:lnTo>
                    <a:pt x="651541" y="117815"/>
                  </a:lnTo>
                  <a:cubicBezTo>
                    <a:pt x="651166" y="116875"/>
                    <a:pt x="651144" y="116819"/>
                    <a:pt x="651142" y="116816"/>
                  </a:cubicBezTo>
                  <a:cubicBezTo>
                    <a:pt x="654334" y="115216"/>
                    <a:pt x="655930" y="115216"/>
                    <a:pt x="659122" y="115216"/>
                  </a:cubicBezTo>
                  <a:cubicBezTo>
                    <a:pt x="597479" y="34259"/>
                    <a:pt x="532469" y="977"/>
                    <a:pt x="468133" y="21"/>
                  </a:cubicBezTo>
                  <a:cubicBezTo>
                    <a:pt x="360906" y="-1572"/>
                    <a:pt x="255550" y="86632"/>
                    <a:pt x="170765" y="193575"/>
                  </a:cubicBezTo>
                  <a:cubicBezTo>
                    <a:pt x="299086" y="276119"/>
                    <a:pt x="300029" y="276726"/>
                    <a:pt x="300036" y="276731"/>
                  </a:cubicBezTo>
                  <a:lnTo>
                    <a:pt x="297243" y="280929"/>
                  </a:lnTo>
                  <a:cubicBezTo>
                    <a:pt x="296868" y="281492"/>
                    <a:pt x="296846" y="281526"/>
                    <a:pt x="296844" y="281528"/>
                  </a:cubicBezTo>
                  <a:lnTo>
                    <a:pt x="298241" y="284327"/>
                  </a:lnTo>
                  <a:cubicBezTo>
                    <a:pt x="298425" y="284696"/>
                    <a:pt x="298439" y="284724"/>
                    <a:pt x="298440" y="284727"/>
                  </a:cubicBezTo>
                  <a:cubicBezTo>
                    <a:pt x="292056" y="289524"/>
                    <a:pt x="284077" y="292722"/>
                    <a:pt x="277693" y="297520"/>
                  </a:cubicBezTo>
                  <a:lnTo>
                    <a:pt x="273504" y="291923"/>
                  </a:lnTo>
                  <a:cubicBezTo>
                    <a:pt x="272937" y="291165"/>
                    <a:pt x="272907" y="291125"/>
                    <a:pt x="272905" y="291123"/>
                  </a:cubicBezTo>
                  <a:cubicBezTo>
                    <a:pt x="277693" y="287925"/>
                    <a:pt x="282481" y="284727"/>
                    <a:pt x="288865" y="279929"/>
                  </a:cubicBezTo>
                  <a:cubicBezTo>
                    <a:pt x="166897" y="200570"/>
                    <a:pt x="165984" y="199976"/>
                    <a:pt x="165977" y="199972"/>
                  </a:cubicBezTo>
                  <a:cubicBezTo>
                    <a:pt x="114907" y="265537"/>
                    <a:pt x="71817" y="335900"/>
                    <a:pt x="41494" y="396668"/>
                  </a:cubicBezTo>
                  <a:cubicBezTo>
                    <a:pt x="104542" y="423517"/>
                    <a:pt x="105322" y="423849"/>
                    <a:pt x="105332" y="423853"/>
                  </a:cubicBezTo>
                  <a:lnTo>
                    <a:pt x="102539" y="430849"/>
                  </a:lnTo>
                  <a:cubicBezTo>
                    <a:pt x="102163" y="431790"/>
                    <a:pt x="102141" y="431845"/>
                    <a:pt x="102140" y="431849"/>
                  </a:cubicBezTo>
                  <a:cubicBezTo>
                    <a:pt x="38838" y="404892"/>
                    <a:pt x="38307" y="404665"/>
                    <a:pt x="38302" y="404663"/>
                  </a:cubicBezTo>
                  <a:cubicBezTo>
                    <a:pt x="22343" y="438245"/>
                    <a:pt x="9576" y="468629"/>
                    <a:pt x="0" y="494216"/>
                  </a:cubicBezTo>
                  <a:cubicBezTo>
                    <a:pt x="3192" y="491017"/>
                    <a:pt x="7980" y="487819"/>
                    <a:pt x="12768" y="483022"/>
                  </a:cubicBezTo>
                  <a:lnTo>
                    <a:pt x="18353" y="488619"/>
                  </a:lnTo>
                  <a:cubicBezTo>
                    <a:pt x="19104" y="489371"/>
                    <a:pt x="19148" y="489416"/>
                    <a:pt x="19151" y="489418"/>
                  </a:cubicBezTo>
                  <a:lnTo>
                    <a:pt x="9576" y="497414"/>
                  </a:lnTo>
                  <a:cubicBezTo>
                    <a:pt x="49474" y="495815"/>
                    <a:pt x="106928" y="495815"/>
                    <a:pt x="169169" y="491017"/>
                  </a:cubicBezTo>
                  <a:cubicBezTo>
                    <a:pt x="199249" y="346659"/>
                    <a:pt x="199490" y="345504"/>
                    <a:pt x="199492" y="345495"/>
                  </a:cubicBezTo>
                  <a:lnTo>
                    <a:pt x="206474" y="346894"/>
                  </a:lnTo>
                  <a:cubicBezTo>
                    <a:pt x="207415" y="347082"/>
                    <a:pt x="207468" y="347093"/>
                    <a:pt x="207472" y="347093"/>
                  </a:cubicBezTo>
                  <a:cubicBezTo>
                    <a:pt x="181260" y="478417"/>
                    <a:pt x="178965" y="489914"/>
                    <a:pt x="178764" y="49092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5"/>
            <p:cNvSpPr>
              <a:spLocks/>
            </p:cNvSpPr>
            <p:nvPr/>
          </p:nvSpPr>
          <p:spPr bwMode="auto">
            <a:xfrm rot="13039248" flipH="1">
              <a:off x="10306495" y="6321155"/>
              <a:ext cx="751439" cy="531163"/>
            </a:xfrm>
            <a:custGeom>
              <a:avLst/>
              <a:gdLst/>
              <a:ahLst/>
              <a:cxnLst/>
              <a:rect l="l" t="t" r="r" b="b"/>
              <a:pathLst>
                <a:path w="699447" h="494412">
                  <a:moveTo>
                    <a:pt x="66966" y="435408"/>
                  </a:moveTo>
                  <a:cubicBezTo>
                    <a:pt x="59004" y="441845"/>
                    <a:pt x="52634" y="446672"/>
                    <a:pt x="46264" y="451500"/>
                  </a:cubicBezTo>
                  <a:lnTo>
                    <a:pt x="52634" y="459546"/>
                  </a:lnTo>
                  <a:cubicBezTo>
                    <a:pt x="59004" y="453109"/>
                    <a:pt x="65374" y="448281"/>
                    <a:pt x="71744" y="441845"/>
                  </a:cubicBezTo>
                  <a:close/>
                  <a:moveTo>
                    <a:pt x="121597" y="392496"/>
                  </a:moveTo>
                  <a:cubicBezTo>
                    <a:pt x="115129" y="398818"/>
                    <a:pt x="108660" y="403559"/>
                    <a:pt x="101383" y="409091"/>
                  </a:cubicBezTo>
                  <a:lnTo>
                    <a:pt x="107043" y="414623"/>
                  </a:lnTo>
                  <a:cubicBezTo>
                    <a:pt x="113512" y="409881"/>
                    <a:pt x="119980" y="405140"/>
                    <a:pt x="127257" y="398028"/>
                  </a:cubicBezTo>
                  <a:close/>
                  <a:moveTo>
                    <a:pt x="109962" y="334834"/>
                  </a:moveTo>
                  <a:lnTo>
                    <a:pt x="84483" y="325447"/>
                  </a:lnTo>
                  <a:lnTo>
                    <a:pt x="81801" y="333493"/>
                  </a:lnTo>
                  <a:lnTo>
                    <a:pt x="107280" y="342879"/>
                  </a:lnTo>
                  <a:close/>
                  <a:moveTo>
                    <a:pt x="178962" y="350758"/>
                  </a:moveTo>
                  <a:cubicBezTo>
                    <a:pt x="175793" y="352350"/>
                    <a:pt x="174208" y="353942"/>
                    <a:pt x="172623" y="355535"/>
                  </a:cubicBezTo>
                  <a:cubicBezTo>
                    <a:pt x="172617" y="355533"/>
                    <a:pt x="172254" y="355403"/>
                    <a:pt x="150436" y="347573"/>
                  </a:cubicBezTo>
                  <a:cubicBezTo>
                    <a:pt x="150434" y="347580"/>
                    <a:pt x="150392" y="347839"/>
                    <a:pt x="148851" y="357127"/>
                  </a:cubicBezTo>
                  <a:cubicBezTo>
                    <a:pt x="148857" y="357129"/>
                    <a:pt x="149147" y="357227"/>
                    <a:pt x="163115" y="361905"/>
                  </a:cubicBezTo>
                  <a:cubicBezTo>
                    <a:pt x="161529" y="363497"/>
                    <a:pt x="159945" y="365090"/>
                    <a:pt x="157568" y="367478"/>
                  </a:cubicBezTo>
                  <a:lnTo>
                    <a:pt x="163114" y="373052"/>
                  </a:lnTo>
                  <a:cubicBezTo>
                    <a:pt x="169454" y="368274"/>
                    <a:pt x="175793" y="363497"/>
                    <a:pt x="183122" y="357725"/>
                  </a:cubicBezTo>
                  <a:close/>
                  <a:moveTo>
                    <a:pt x="300384" y="405236"/>
                  </a:moveTo>
                  <a:lnTo>
                    <a:pt x="290326" y="405235"/>
                  </a:lnTo>
                  <a:lnTo>
                    <a:pt x="287644" y="430714"/>
                  </a:lnTo>
                  <a:lnTo>
                    <a:pt x="295020" y="432055"/>
                  </a:lnTo>
                  <a:close/>
                  <a:moveTo>
                    <a:pt x="236529" y="312707"/>
                  </a:moveTo>
                  <a:cubicBezTo>
                    <a:pt x="228443" y="317504"/>
                    <a:pt x="221975" y="322301"/>
                    <a:pt x="214496" y="327896"/>
                  </a:cubicBezTo>
                  <a:lnTo>
                    <a:pt x="218741" y="333493"/>
                  </a:lnTo>
                  <a:cubicBezTo>
                    <a:pt x="226827" y="328696"/>
                    <a:pt x="233295" y="323899"/>
                    <a:pt x="240774" y="318303"/>
                  </a:cubicBezTo>
                  <a:close/>
                  <a:moveTo>
                    <a:pt x="311112" y="338186"/>
                  </a:moveTo>
                  <a:lnTo>
                    <a:pt x="303066" y="336175"/>
                  </a:lnTo>
                  <a:lnTo>
                    <a:pt x="298372" y="361654"/>
                  </a:lnTo>
                  <a:lnTo>
                    <a:pt x="306418" y="363665"/>
                  </a:lnTo>
                  <a:close/>
                  <a:moveTo>
                    <a:pt x="322510" y="275829"/>
                  </a:moveTo>
                  <a:lnTo>
                    <a:pt x="314464" y="273818"/>
                  </a:lnTo>
                  <a:lnTo>
                    <a:pt x="311112" y="293263"/>
                  </a:lnTo>
                  <a:lnTo>
                    <a:pt x="319158" y="294604"/>
                  </a:lnTo>
                  <a:close/>
                  <a:moveTo>
                    <a:pt x="521649" y="384450"/>
                  </a:moveTo>
                  <a:lnTo>
                    <a:pt x="513603" y="382438"/>
                  </a:lnTo>
                  <a:lnTo>
                    <a:pt x="508909" y="408588"/>
                  </a:lnTo>
                  <a:lnTo>
                    <a:pt x="516955" y="409929"/>
                  </a:lnTo>
                  <a:close/>
                  <a:moveTo>
                    <a:pt x="354537" y="238952"/>
                  </a:moveTo>
                  <a:cubicBezTo>
                    <a:pt x="346451" y="242150"/>
                    <a:pt x="339983" y="246947"/>
                    <a:pt x="331897" y="251744"/>
                  </a:cubicBezTo>
                  <a:lnTo>
                    <a:pt x="336748" y="259738"/>
                  </a:lnTo>
                  <a:cubicBezTo>
                    <a:pt x="343217" y="254941"/>
                    <a:pt x="351303" y="250144"/>
                    <a:pt x="358781" y="245947"/>
                  </a:cubicBezTo>
                  <a:close/>
                  <a:moveTo>
                    <a:pt x="297031" y="139719"/>
                  </a:moveTo>
                  <a:lnTo>
                    <a:pt x="274235" y="126980"/>
                  </a:lnTo>
                  <a:lnTo>
                    <a:pt x="271553" y="133014"/>
                  </a:lnTo>
                  <a:lnTo>
                    <a:pt x="293679" y="145754"/>
                  </a:lnTo>
                  <a:close/>
                  <a:moveTo>
                    <a:pt x="534388" y="315389"/>
                  </a:moveTo>
                  <a:lnTo>
                    <a:pt x="525001" y="314048"/>
                  </a:lnTo>
                  <a:lnTo>
                    <a:pt x="520307" y="339527"/>
                  </a:lnTo>
                  <a:lnTo>
                    <a:pt x="529694" y="340868"/>
                  </a:lnTo>
                  <a:close/>
                  <a:moveTo>
                    <a:pt x="359388" y="173244"/>
                  </a:moveTo>
                  <a:lnTo>
                    <a:pt x="335250" y="160505"/>
                  </a:lnTo>
                  <a:lnTo>
                    <a:pt x="331897" y="168551"/>
                  </a:lnTo>
                  <a:lnTo>
                    <a:pt x="354024" y="181290"/>
                  </a:lnTo>
                  <a:close/>
                  <a:moveTo>
                    <a:pt x="419329" y="206535"/>
                  </a:moveTo>
                  <a:lnTo>
                    <a:pt x="416499" y="205145"/>
                  </a:lnTo>
                  <a:cubicBezTo>
                    <a:pt x="416492" y="205142"/>
                    <a:pt x="416129" y="204950"/>
                    <a:pt x="395477" y="194030"/>
                  </a:cubicBezTo>
                  <a:lnTo>
                    <a:pt x="392242" y="201969"/>
                  </a:lnTo>
                  <a:cubicBezTo>
                    <a:pt x="392248" y="201973"/>
                    <a:pt x="392530" y="202126"/>
                    <a:pt x="406796" y="209910"/>
                  </a:cubicBezTo>
                  <a:cubicBezTo>
                    <a:pt x="401945" y="213086"/>
                    <a:pt x="397094" y="214674"/>
                    <a:pt x="392849" y="218644"/>
                  </a:cubicBezTo>
                  <a:lnTo>
                    <a:pt x="397094" y="224202"/>
                  </a:lnTo>
                  <a:cubicBezTo>
                    <a:pt x="405179" y="221026"/>
                    <a:pt x="411648" y="216261"/>
                    <a:pt x="419531" y="212490"/>
                  </a:cubicBezTo>
                  <a:lnTo>
                    <a:pt x="418116" y="208321"/>
                  </a:lnTo>
                  <a:close/>
                  <a:moveTo>
                    <a:pt x="545787" y="246998"/>
                  </a:moveTo>
                  <a:lnTo>
                    <a:pt x="537741" y="244987"/>
                  </a:lnTo>
                  <a:lnTo>
                    <a:pt x="533047" y="270466"/>
                  </a:lnTo>
                  <a:lnTo>
                    <a:pt x="541093" y="272478"/>
                  </a:lnTo>
                  <a:close/>
                  <a:moveTo>
                    <a:pt x="478855" y="174585"/>
                  </a:moveTo>
                  <a:cubicBezTo>
                    <a:pt x="470769" y="177825"/>
                    <a:pt x="462684" y="182687"/>
                    <a:pt x="455205" y="186940"/>
                  </a:cubicBezTo>
                  <a:lnTo>
                    <a:pt x="459450" y="194029"/>
                  </a:lnTo>
                  <a:cubicBezTo>
                    <a:pt x="465918" y="190789"/>
                    <a:pt x="474004" y="185927"/>
                    <a:pt x="481685" y="181674"/>
                  </a:cubicBezTo>
                  <a:close/>
                  <a:moveTo>
                    <a:pt x="510921" y="165198"/>
                  </a:moveTo>
                  <a:lnTo>
                    <a:pt x="335250" y="40485"/>
                  </a:lnTo>
                  <a:lnTo>
                    <a:pt x="330556" y="46520"/>
                  </a:lnTo>
                  <a:lnTo>
                    <a:pt x="504216" y="173244"/>
                  </a:lnTo>
                  <a:close/>
                  <a:moveTo>
                    <a:pt x="558526" y="177937"/>
                  </a:moveTo>
                  <a:lnTo>
                    <a:pt x="550480" y="176596"/>
                  </a:lnTo>
                  <a:lnTo>
                    <a:pt x="545786" y="202075"/>
                  </a:lnTo>
                  <a:lnTo>
                    <a:pt x="553833" y="203416"/>
                  </a:lnTo>
                  <a:close/>
                  <a:moveTo>
                    <a:pt x="543924" y="147765"/>
                  </a:moveTo>
                  <a:cubicBezTo>
                    <a:pt x="534314" y="150934"/>
                    <a:pt x="526305" y="154104"/>
                    <a:pt x="518697" y="158265"/>
                  </a:cubicBezTo>
                  <a:lnTo>
                    <a:pt x="521500" y="165198"/>
                  </a:lnTo>
                  <a:cubicBezTo>
                    <a:pt x="529509" y="162028"/>
                    <a:pt x="537518" y="158859"/>
                    <a:pt x="546728" y="154698"/>
                  </a:cubicBezTo>
                  <a:close/>
                  <a:moveTo>
                    <a:pt x="609633" y="124968"/>
                  </a:moveTo>
                  <a:cubicBezTo>
                    <a:pt x="601624" y="128187"/>
                    <a:pt x="593616" y="129796"/>
                    <a:pt x="584405" y="134020"/>
                  </a:cubicBezTo>
                  <a:lnTo>
                    <a:pt x="587209" y="141060"/>
                  </a:lnTo>
                  <a:cubicBezTo>
                    <a:pt x="595218" y="137842"/>
                    <a:pt x="603226" y="136232"/>
                    <a:pt x="612437" y="132009"/>
                  </a:cubicBezTo>
                  <a:close/>
                  <a:moveTo>
                    <a:pt x="658992" y="157976"/>
                  </a:moveTo>
                  <a:lnTo>
                    <a:pt x="692197" y="183291"/>
                  </a:lnTo>
                  <a:cubicBezTo>
                    <a:pt x="715603" y="275802"/>
                    <a:pt x="680406" y="340224"/>
                    <a:pt x="614435" y="385670"/>
                  </a:cubicBezTo>
                  <a:cubicBezTo>
                    <a:pt x="614438" y="385654"/>
                    <a:pt x="614802" y="383796"/>
                    <a:pt x="658992" y="157976"/>
                  </a:cubicBezTo>
                  <a:close/>
                  <a:moveTo>
                    <a:pt x="451775" y="0"/>
                  </a:moveTo>
                  <a:lnTo>
                    <a:pt x="485079" y="25390"/>
                  </a:lnTo>
                  <a:lnTo>
                    <a:pt x="484771" y="25735"/>
                  </a:lnTo>
                  <a:lnTo>
                    <a:pt x="505557" y="41827"/>
                  </a:lnTo>
                  <a:lnTo>
                    <a:pt x="505994" y="41335"/>
                  </a:lnTo>
                  <a:lnTo>
                    <a:pt x="540195" y="67409"/>
                  </a:lnTo>
                  <a:lnTo>
                    <a:pt x="539081" y="69317"/>
                  </a:lnTo>
                  <a:lnTo>
                    <a:pt x="559867" y="85409"/>
                  </a:lnTo>
                  <a:lnTo>
                    <a:pt x="561080" y="83331"/>
                  </a:lnTo>
                  <a:lnTo>
                    <a:pt x="596038" y="109982"/>
                  </a:lnTo>
                  <a:lnTo>
                    <a:pt x="595404" y="110888"/>
                  </a:lnTo>
                  <a:lnTo>
                    <a:pt x="615518" y="126980"/>
                  </a:lnTo>
                  <a:lnTo>
                    <a:pt x="616585" y="125646"/>
                  </a:lnTo>
                  <a:lnTo>
                    <a:pt x="650452" y="151465"/>
                  </a:lnTo>
                  <a:lnTo>
                    <a:pt x="604860" y="392066"/>
                  </a:lnTo>
                  <a:cubicBezTo>
                    <a:pt x="549002" y="425649"/>
                    <a:pt x="473993" y="448037"/>
                    <a:pt x="395792" y="462429"/>
                  </a:cubicBezTo>
                  <a:cubicBezTo>
                    <a:pt x="395795" y="462417"/>
                    <a:pt x="396133" y="460675"/>
                    <a:pt x="443670" y="216160"/>
                  </a:cubicBezTo>
                  <a:cubicBezTo>
                    <a:pt x="443662" y="216158"/>
                    <a:pt x="443389" y="216113"/>
                    <a:pt x="434094" y="214560"/>
                  </a:cubicBezTo>
                  <a:cubicBezTo>
                    <a:pt x="434093" y="214568"/>
                    <a:pt x="433834" y="215928"/>
                    <a:pt x="386217" y="465628"/>
                  </a:cubicBezTo>
                  <a:cubicBezTo>
                    <a:pt x="352702" y="470425"/>
                    <a:pt x="320783" y="475222"/>
                    <a:pt x="287269" y="478421"/>
                  </a:cubicBezTo>
                  <a:cubicBezTo>
                    <a:pt x="287269" y="478417"/>
                    <a:pt x="287269" y="478374"/>
                    <a:pt x="287268" y="477821"/>
                  </a:cubicBezTo>
                  <a:lnTo>
                    <a:pt x="287268" y="473623"/>
                  </a:lnTo>
                  <a:cubicBezTo>
                    <a:pt x="287266" y="473623"/>
                    <a:pt x="287216" y="473623"/>
                    <a:pt x="286271" y="473623"/>
                  </a:cubicBezTo>
                  <a:lnTo>
                    <a:pt x="279289" y="473623"/>
                  </a:lnTo>
                  <a:cubicBezTo>
                    <a:pt x="279288" y="473627"/>
                    <a:pt x="279274" y="473681"/>
                    <a:pt x="279089" y="474423"/>
                  </a:cubicBezTo>
                  <a:lnTo>
                    <a:pt x="277693" y="480020"/>
                  </a:lnTo>
                  <a:cubicBezTo>
                    <a:pt x="244178" y="483218"/>
                    <a:pt x="210663" y="486416"/>
                    <a:pt x="178745" y="488015"/>
                  </a:cubicBezTo>
                  <a:cubicBezTo>
                    <a:pt x="178747" y="488002"/>
                    <a:pt x="179023" y="486623"/>
                    <a:pt x="207472" y="344092"/>
                  </a:cubicBezTo>
                  <a:cubicBezTo>
                    <a:pt x="207469" y="344091"/>
                    <a:pt x="207419" y="344081"/>
                    <a:pt x="206474" y="343892"/>
                  </a:cubicBezTo>
                  <a:lnTo>
                    <a:pt x="199492" y="342493"/>
                  </a:lnTo>
                  <a:cubicBezTo>
                    <a:pt x="199490" y="342503"/>
                    <a:pt x="199236" y="343719"/>
                    <a:pt x="169169" y="488015"/>
                  </a:cubicBezTo>
                  <a:cubicBezTo>
                    <a:pt x="106928" y="492813"/>
                    <a:pt x="49474" y="492813"/>
                    <a:pt x="9576" y="494412"/>
                  </a:cubicBezTo>
                  <a:lnTo>
                    <a:pt x="19151" y="486416"/>
                  </a:lnTo>
                  <a:cubicBezTo>
                    <a:pt x="19148" y="486414"/>
                    <a:pt x="19107" y="486372"/>
                    <a:pt x="18353" y="485617"/>
                  </a:cubicBezTo>
                  <a:lnTo>
                    <a:pt x="12768" y="480020"/>
                  </a:lnTo>
                  <a:cubicBezTo>
                    <a:pt x="7980" y="484817"/>
                    <a:pt x="3192" y="488016"/>
                    <a:pt x="0" y="491214"/>
                  </a:cubicBezTo>
                  <a:cubicBezTo>
                    <a:pt x="9576" y="465627"/>
                    <a:pt x="22343" y="435244"/>
                    <a:pt x="38302" y="401661"/>
                  </a:cubicBezTo>
                  <a:cubicBezTo>
                    <a:pt x="38308" y="401664"/>
                    <a:pt x="38923" y="401926"/>
                    <a:pt x="102140" y="428847"/>
                  </a:cubicBezTo>
                  <a:cubicBezTo>
                    <a:pt x="102141" y="428843"/>
                    <a:pt x="102164" y="428788"/>
                    <a:pt x="102539" y="427847"/>
                  </a:cubicBezTo>
                  <a:lnTo>
                    <a:pt x="105332" y="420851"/>
                  </a:lnTo>
                  <a:cubicBezTo>
                    <a:pt x="105325" y="420848"/>
                    <a:pt x="104667" y="420568"/>
                    <a:pt x="41494" y="393666"/>
                  </a:cubicBezTo>
                  <a:cubicBezTo>
                    <a:pt x="71817" y="332898"/>
                    <a:pt x="114907" y="262535"/>
                    <a:pt x="165977" y="196970"/>
                  </a:cubicBezTo>
                  <a:cubicBezTo>
                    <a:pt x="165982" y="196973"/>
                    <a:pt x="166775" y="197489"/>
                    <a:pt x="288865" y="276928"/>
                  </a:cubicBezTo>
                  <a:cubicBezTo>
                    <a:pt x="282481" y="281725"/>
                    <a:pt x="277693" y="284923"/>
                    <a:pt x="272905" y="288122"/>
                  </a:cubicBezTo>
                  <a:cubicBezTo>
                    <a:pt x="272907" y="288124"/>
                    <a:pt x="272938" y="288165"/>
                    <a:pt x="273504" y="288921"/>
                  </a:cubicBezTo>
                  <a:lnTo>
                    <a:pt x="277693" y="294518"/>
                  </a:lnTo>
                  <a:cubicBezTo>
                    <a:pt x="284077" y="289721"/>
                    <a:pt x="292057" y="286522"/>
                    <a:pt x="298440" y="281725"/>
                  </a:cubicBezTo>
                  <a:cubicBezTo>
                    <a:pt x="298439" y="281722"/>
                    <a:pt x="298425" y="281694"/>
                    <a:pt x="298241" y="281325"/>
                  </a:cubicBezTo>
                  <a:lnTo>
                    <a:pt x="296844" y="278527"/>
                  </a:lnTo>
                  <a:cubicBezTo>
                    <a:pt x="296847" y="278523"/>
                    <a:pt x="296875" y="278481"/>
                    <a:pt x="297243" y="277927"/>
                  </a:cubicBezTo>
                  <a:lnTo>
                    <a:pt x="300036" y="273729"/>
                  </a:lnTo>
                  <a:cubicBezTo>
                    <a:pt x="300026" y="273723"/>
                    <a:pt x="298903" y="273000"/>
                    <a:pt x="170765" y="190573"/>
                  </a:cubicBezTo>
                  <a:cubicBezTo>
                    <a:pt x="251187" y="89133"/>
                    <a:pt x="350119" y="4553"/>
                    <a:pt x="451775" y="0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970360" y="456332"/>
            <a:ext cx="7200902" cy="1067669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71551" y="1676400"/>
            <a:ext cx="7199711" cy="45720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5519021" y="6563201"/>
            <a:ext cx="752160" cy="24447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/>
                </a:solidFill>
              </a:defRPr>
            </a:lvl1pPr>
          </a:lstStyle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970362" y="6563201"/>
            <a:ext cx="3086098" cy="24447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142558" y="6560791"/>
            <a:ext cx="456129" cy="24688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/>
                </a:solidFill>
              </a:defRPr>
            </a:lvl1pPr>
          </a:lstStyle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7646947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1" r:id="rId1"/>
    <p:sldLayoutId id="2147483722" r:id="rId2"/>
    <p:sldLayoutId id="2147483723" r:id="rId3"/>
    <p:sldLayoutId id="2147483724" r:id="rId4"/>
    <p:sldLayoutId id="2147483725" r:id="rId5"/>
    <p:sldLayoutId id="2147483726" r:id="rId6"/>
    <p:sldLayoutId id="2147483727" r:id="rId7"/>
    <p:sldLayoutId id="2147483728" r:id="rId8"/>
    <p:sldLayoutId id="2147483729" r:id="rId9"/>
    <p:sldLayoutId id="2147483730" r:id="rId10"/>
    <p:sldLayoutId id="2147483731" r:id="rId11"/>
    <p:sldLayoutId id="2147483732" r:id="rId12"/>
    <p:sldLayoutId id="2147483733" r:id="rId13"/>
    <p:sldLayoutId id="2147483734" r:id="rId14"/>
    <p:sldLayoutId id="2147483735" r:id="rId15"/>
    <p:sldLayoutId id="2147483736" r:id="rId16"/>
    <p:sldLayoutId id="2147483737" r:id="rId17"/>
    <p:sldLayoutId id="2147483738" r:id="rId18"/>
    <p:sldLayoutId id="2147483739" r:id="rId19"/>
  </p:sldLayoutIdLst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2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9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sz="14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 xmlns="">
        <p15:guide id="1" pos="3840">
          <p15:clr>
            <a:srgbClr val="F26B43"/>
          </p15:clr>
        </p15:guide>
        <p15:guide id="4" orient="horz" pos="2160">
          <p15:clr>
            <a:srgbClr val="F26B43"/>
          </p15:clr>
        </p15:guide>
      </p15:sldGuideLst>
    </p:ext>
  </p:extLst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" name="Group 109"/>
          <p:cNvGrpSpPr/>
          <p:nvPr/>
        </p:nvGrpSpPr>
        <p:grpSpPr>
          <a:xfrm>
            <a:off x="-184829" y="-241054"/>
            <a:ext cx="9530795" cy="7411363"/>
            <a:chOff x="-246438" y="-241054"/>
            <a:chExt cx="12707726" cy="7411363"/>
          </a:xfrm>
        </p:grpSpPr>
        <p:sp>
          <p:nvSpPr>
            <p:cNvPr id="7" name="Freeform 5"/>
            <p:cNvSpPr>
              <a:spLocks/>
            </p:cNvSpPr>
            <p:nvPr/>
          </p:nvSpPr>
          <p:spPr bwMode="auto">
            <a:xfrm rot="20746898">
              <a:off x="5292361" y="5722930"/>
              <a:ext cx="1505288" cy="1085971"/>
            </a:xfrm>
            <a:custGeom>
              <a:avLst/>
              <a:gdLst/>
              <a:ahLst/>
              <a:cxnLst/>
              <a:rect l="l" t="t" r="r" b="b"/>
              <a:pathLst>
                <a:path w="1401136" h="1010832">
                  <a:moveTo>
                    <a:pt x="200775" y="821351"/>
                  </a:moveTo>
                  <a:cubicBezTo>
                    <a:pt x="187342" y="834480"/>
                    <a:pt x="173909" y="844327"/>
                    <a:pt x="158796" y="855814"/>
                  </a:cubicBezTo>
                  <a:lnTo>
                    <a:pt x="170551" y="867302"/>
                  </a:lnTo>
                  <a:cubicBezTo>
                    <a:pt x="183984" y="857455"/>
                    <a:pt x="197418" y="847609"/>
                    <a:pt x="212529" y="832838"/>
                  </a:cubicBezTo>
                  <a:close/>
                  <a:moveTo>
                    <a:pt x="572069" y="847807"/>
                  </a:moveTo>
                  <a:lnTo>
                    <a:pt x="551181" y="847807"/>
                  </a:lnTo>
                  <a:lnTo>
                    <a:pt x="545612" y="900720"/>
                  </a:lnTo>
                  <a:lnTo>
                    <a:pt x="560929" y="903505"/>
                  </a:lnTo>
                  <a:close/>
                  <a:moveTo>
                    <a:pt x="319908" y="734671"/>
                  </a:moveTo>
                  <a:cubicBezTo>
                    <a:pt x="313326" y="737977"/>
                    <a:pt x="310034" y="741284"/>
                    <a:pt x="306743" y="744592"/>
                  </a:cubicBezTo>
                  <a:cubicBezTo>
                    <a:pt x="306734" y="744588"/>
                    <a:pt x="306097" y="744360"/>
                    <a:pt x="260665" y="728056"/>
                  </a:cubicBezTo>
                  <a:cubicBezTo>
                    <a:pt x="260663" y="728064"/>
                    <a:pt x="260596" y="728469"/>
                    <a:pt x="257374" y="747899"/>
                  </a:cubicBezTo>
                  <a:cubicBezTo>
                    <a:pt x="257382" y="747901"/>
                    <a:pt x="257847" y="748057"/>
                    <a:pt x="286995" y="757820"/>
                  </a:cubicBezTo>
                  <a:cubicBezTo>
                    <a:pt x="283704" y="761127"/>
                    <a:pt x="280413" y="764434"/>
                    <a:pt x="275476" y="769395"/>
                  </a:cubicBezTo>
                  <a:lnTo>
                    <a:pt x="286996" y="780969"/>
                  </a:lnTo>
                  <a:cubicBezTo>
                    <a:pt x="300161" y="771048"/>
                    <a:pt x="313325" y="761126"/>
                    <a:pt x="328548" y="749139"/>
                  </a:cubicBezTo>
                  <a:close/>
                  <a:moveTo>
                    <a:pt x="123699" y="682106"/>
                  </a:moveTo>
                  <a:lnTo>
                    <a:pt x="118129" y="698815"/>
                  </a:lnTo>
                  <a:lnTo>
                    <a:pt x="171042" y="718309"/>
                  </a:lnTo>
                  <a:lnTo>
                    <a:pt x="176612" y="701600"/>
                  </a:lnTo>
                  <a:close/>
                  <a:moveTo>
                    <a:pt x="594348" y="708563"/>
                  </a:moveTo>
                  <a:lnTo>
                    <a:pt x="577639" y="704385"/>
                  </a:lnTo>
                  <a:lnTo>
                    <a:pt x="567891" y="757299"/>
                  </a:lnTo>
                  <a:lnTo>
                    <a:pt x="584601" y="761476"/>
                  </a:lnTo>
                  <a:close/>
                  <a:moveTo>
                    <a:pt x="439459" y="655648"/>
                  </a:moveTo>
                  <a:cubicBezTo>
                    <a:pt x="422666" y="665610"/>
                    <a:pt x="409234" y="675572"/>
                    <a:pt x="393702" y="687193"/>
                  </a:cubicBezTo>
                  <a:lnTo>
                    <a:pt x="402517" y="698815"/>
                  </a:lnTo>
                  <a:cubicBezTo>
                    <a:pt x="419309" y="688853"/>
                    <a:pt x="432742" y="678892"/>
                    <a:pt x="448274" y="667271"/>
                  </a:cubicBezTo>
                  <a:close/>
                  <a:moveTo>
                    <a:pt x="1031578" y="804641"/>
                  </a:moveTo>
                  <a:lnTo>
                    <a:pt x="1014869" y="800464"/>
                  </a:lnTo>
                  <a:lnTo>
                    <a:pt x="1005121" y="854770"/>
                  </a:lnTo>
                  <a:lnTo>
                    <a:pt x="1021830" y="857555"/>
                  </a:lnTo>
                  <a:close/>
                  <a:moveTo>
                    <a:pt x="618019" y="579063"/>
                  </a:moveTo>
                  <a:lnTo>
                    <a:pt x="601310" y="574887"/>
                  </a:lnTo>
                  <a:lnTo>
                    <a:pt x="594347" y="615268"/>
                  </a:lnTo>
                  <a:lnTo>
                    <a:pt x="611056" y="618053"/>
                  </a:lnTo>
                  <a:close/>
                  <a:moveTo>
                    <a:pt x="1058034" y="661218"/>
                  </a:moveTo>
                  <a:lnTo>
                    <a:pt x="1038540" y="658433"/>
                  </a:lnTo>
                  <a:lnTo>
                    <a:pt x="1028792" y="711347"/>
                  </a:lnTo>
                  <a:lnTo>
                    <a:pt x="1048287" y="714132"/>
                  </a:lnTo>
                  <a:close/>
                  <a:moveTo>
                    <a:pt x="684530" y="502479"/>
                  </a:moveTo>
                  <a:cubicBezTo>
                    <a:pt x="667738" y="509120"/>
                    <a:pt x="654306" y="519081"/>
                    <a:pt x="637514" y="529043"/>
                  </a:cubicBezTo>
                  <a:lnTo>
                    <a:pt x="647589" y="545645"/>
                  </a:lnTo>
                  <a:cubicBezTo>
                    <a:pt x="661022" y="535683"/>
                    <a:pt x="677814" y="525722"/>
                    <a:pt x="693345" y="517006"/>
                  </a:cubicBezTo>
                  <a:close/>
                  <a:moveTo>
                    <a:pt x="1081706" y="519188"/>
                  </a:moveTo>
                  <a:lnTo>
                    <a:pt x="1064997" y="515011"/>
                  </a:lnTo>
                  <a:lnTo>
                    <a:pt x="1055249" y="567924"/>
                  </a:lnTo>
                  <a:lnTo>
                    <a:pt x="1071959" y="572102"/>
                  </a:lnTo>
                  <a:close/>
                  <a:moveTo>
                    <a:pt x="769551" y="409185"/>
                  </a:moveTo>
                  <a:lnTo>
                    <a:pt x="762835" y="425674"/>
                  </a:lnTo>
                  <a:cubicBezTo>
                    <a:pt x="762842" y="425678"/>
                    <a:pt x="763323" y="425940"/>
                    <a:pt x="793059" y="442164"/>
                  </a:cubicBezTo>
                  <a:cubicBezTo>
                    <a:pt x="782984" y="448760"/>
                    <a:pt x="772909" y="452058"/>
                    <a:pt x="764094" y="460303"/>
                  </a:cubicBezTo>
                  <a:lnTo>
                    <a:pt x="772909" y="471846"/>
                  </a:lnTo>
                  <a:cubicBezTo>
                    <a:pt x="789701" y="465250"/>
                    <a:pt x="803134" y="455356"/>
                    <a:pt x="819506" y="447523"/>
                  </a:cubicBezTo>
                  <a:lnTo>
                    <a:pt x="816567" y="438866"/>
                  </a:lnTo>
                  <a:lnTo>
                    <a:pt x="819086" y="435156"/>
                  </a:lnTo>
                  <a:lnTo>
                    <a:pt x="813209" y="432270"/>
                  </a:lnTo>
                  <a:cubicBezTo>
                    <a:pt x="813200" y="432266"/>
                    <a:pt x="812595" y="431946"/>
                    <a:pt x="769551" y="409185"/>
                  </a:cubicBezTo>
                  <a:close/>
                  <a:moveTo>
                    <a:pt x="644477" y="339562"/>
                  </a:moveTo>
                  <a:lnTo>
                    <a:pt x="637514" y="356272"/>
                  </a:lnTo>
                  <a:lnTo>
                    <a:pt x="683465" y="382729"/>
                  </a:lnTo>
                  <a:lnTo>
                    <a:pt x="694605" y="366020"/>
                  </a:lnTo>
                  <a:close/>
                  <a:moveTo>
                    <a:pt x="517763" y="269940"/>
                  </a:moveTo>
                  <a:lnTo>
                    <a:pt x="512193" y="282471"/>
                  </a:lnTo>
                  <a:lnTo>
                    <a:pt x="558145" y="308929"/>
                  </a:lnTo>
                  <a:lnTo>
                    <a:pt x="565106" y="296396"/>
                  </a:lnTo>
                  <a:close/>
                  <a:moveTo>
                    <a:pt x="942707" y="368803"/>
                  </a:moveTo>
                  <a:cubicBezTo>
                    <a:pt x="925915" y="375534"/>
                    <a:pt x="909124" y="385629"/>
                    <a:pt x="893591" y="394462"/>
                  </a:cubicBezTo>
                  <a:lnTo>
                    <a:pt x="902407" y="409185"/>
                  </a:lnTo>
                  <a:cubicBezTo>
                    <a:pt x="915840" y="402455"/>
                    <a:pt x="932632" y="392359"/>
                    <a:pt x="948583" y="383526"/>
                  </a:cubicBezTo>
                  <a:close/>
                  <a:moveTo>
                    <a:pt x="1108163" y="375766"/>
                  </a:moveTo>
                  <a:lnTo>
                    <a:pt x="1091453" y="372981"/>
                  </a:lnTo>
                  <a:lnTo>
                    <a:pt x="1081706" y="425894"/>
                  </a:lnTo>
                  <a:lnTo>
                    <a:pt x="1098415" y="428679"/>
                  </a:lnTo>
                  <a:close/>
                  <a:moveTo>
                    <a:pt x="1077838" y="313105"/>
                  </a:moveTo>
                  <a:cubicBezTo>
                    <a:pt x="1057880" y="319687"/>
                    <a:pt x="1041247" y="326270"/>
                    <a:pt x="1025447" y="334910"/>
                  </a:cubicBezTo>
                  <a:lnTo>
                    <a:pt x="1031268" y="349309"/>
                  </a:lnTo>
                  <a:cubicBezTo>
                    <a:pt x="1047901" y="342726"/>
                    <a:pt x="1064533" y="336144"/>
                    <a:pt x="1083660" y="327504"/>
                  </a:cubicBezTo>
                  <a:close/>
                  <a:moveTo>
                    <a:pt x="1214298" y="265762"/>
                  </a:moveTo>
                  <a:cubicBezTo>
                    <a:pt x="1197666" y="272446"/>
                    <a:pt x="1181034" y="275788"/>
                    <a:pt x="1161907" y="284560"/>
                  </a:cubicBezTo>
                  <a:lnTo>
                    <a:pt x="1167728" y="299181"/>
                  </a:lnTo>
                  <a:cubicBezTo>
                    <a:pt x="1184361" y="292497"/>
                    <a:pt x="1200993" y="289155"/>
                    <a:pt x="1220120" y="280383"/>
                  </a:cubicBezTo>
                  <a:close/>
                  <a:moveTo>
                    <a:pt x="644476" y="90313"/>
                  </a:moveTo>
                  <a:lnTo>
                    <a:pt x="634729" y="102845"/>
                  </a:lnTo>
                  <a:lnTo>
                    <a:pt x="995374" y="366019"/>
                  </a:lnTo>
                  <a:lnTo>
                    <a:pt x="1009299" y="349309"/>
                  </a:lnTo>
                  <a:close/>
                  <a:moveTo>
                    <a:pt x="1194494" y="222597"/>
                  </a:moveTo>
                  <a:lnTo>
                    <a:pt x="1184747" y="236521"/>
                  </a:lnTo>
                  <a:lnTo>
                    <a:pt x="1226520" y="269939"/>
                  </a:lnTo>
                  <a:lnTo>
                    <a:pt x="1237660" y="256015"/>
                  </a:lnTo>
                  <a:close/>
                  <a:moveTo>
                    <a:pt x="1077528" y="133480"/>
                  </a:moveTo>
                  <a:lnTo>
                    <a:pt x="1067781" y="150189"/>
                  </a:lnTo>
                  <a:lnTo>
                    <a:pt x="1110947" y="183608"/>
                  </a:lnTo>
                  <a:lnTo>
                    <a:pt x="1120694" y="166898"/>
                  </a:lnTo>
                  <a:close/>
                  <a:moveTo>
                    <a:pt x="966132" y="47147"/>
                  </a:moveTo>
                  <a:lnTo>
                    <a:pt x="954993" y="59680"/>
                  </a:lnTo>
                  <a:lnTo>
                    <a:pt x="998159" y="93099"/>
                  </a:lnTo>
                  <a:lnTo>
                    <a:pt x="1009299" y="80566"/>
                  </a:lnTo>
                  <a:close/>
                  <a:moveTo>
                    <a:pt x="1020778" y="14619"/>
                  </a:moveTo>
                  <a:cubicBezTo>
                    <a:pt x="1121116" y="42777"/>
                    <a:pt x="1221061" y="113180"/>
                    <a:pt x="1317073" y="239276"/>
                  </a:cubicBezTo>
                  <a:cubicBezTo>
                    <a:pt x="1310445" y="239276"/>
                    <a:pt x="1307130" y="239276"/>
                    <a:pt x="1300502" y="242598"/>
                  </a:cubicBezTo>
                  <a:cubicBezTo>
                    <a:pt x="1300503" y="242602"/>
                    <a:pt x="1300537" y="242686"/>
                    <a:pt x="1301330" y="244673"/>
                  </a:cubicBezTo>
                  <a:lnTo>
                    <a:pt x="1307130" y="259203"/>
                  </a:lnTo>
                  <a:cubicBezTo>
                    <a:pt x="1313758" y="255882"/>
                    <a:pt x="1320388" y="255882"/>
                    <a:pt x="1330330" y="252560"/>
                  </a:cubicBezTo>
                  <a:cubicBezTo>
                    <a:pt x="1336960" y="265844"/>
                    <a:pt x="1346902" y="279128"/>
                    <a:pt x="1353531" y="289092"/>
                  </a:cubicBezTo>
                  <a:cubicBezTo>
                    <a:pt x="1456275" y="534849"/>
                    <a:pt x="1383360" y="697580"/>
                    <a:pt x="1224271" y="807174"/>
                  </a:cubicBezTo>
                  <a:cubicBezTo>
                    <a:pt x="1224274" y="807160"/>
                    <a:pt x="1224790" y="804526"/>
                    <a:pt x="1323702" y="299055"/>
                  </a:cubicBezTo>
                  <a:cubicBezTo>
                    <a:pt x="1323693" y="299054"/>
                    <a:pt x="1323289" y="298986"/>
                    <a:pt x="1303816" y="295734"/>
                  </a:cubicBezTo>
                  <a:lnTo>
                    <a:pt x="1204386" y="820458"/>
                  </a:lnTo>
                  <a:cubicBezTo>
                    <a:pt x="1088384" y="890200"/>
                    <a:pt x="932609" y="936694"/>
                    <a:pt x="770207" y="966584"/>
                  </a:cubicBezTo>
                  <a:cubicBezTo>
                    <a:pt x="770209" y="966570"/>
                    <a:pt x="770719" y="963949"/>
                    <a:pt x="869637" y="455144"/>
                  </a:cubicBezTo>
                  <a:cubicBezTo>
                    <a:pt x="869629" y="455143"/>
                    <a:pt x="869223" y="455075"/>
                    <a:pt x="849751" y="451823"/>
                  </a:cubicBezTo>
                  <a:cubicBezTo>
                    <a:pt x="849748" y="451837"/>
                    <a:pt x="849224" y="454584"/>
                    <a:pt x="750320" y="973226"/>
                  </a:cubicBezTo>
                  <a:cubicBezTo>
                    <a:pt x="680720" y="983189"/>
                    <a:pt x="614433" y="993152"/>
                    <a:pt x="544831" y="999794"/>
                  </a:cubicBezTo>
                  <a:cubicBezTo>
                    <a:pt x="544831" y="999790"/>
                    <a:pt x="544831" y="999724"/>
                    <a:pt x="544831" y="998549"/>
                  </a:cubicBezTo>
                  <a:lnTo>
                    <a:pt x="544831" y="989831"/>
                  </a:lnTo>
                  <a:cubicBezTo>
                    <a:pt x="544828" y="989831"/>
                    <a:pt x="544745" y="989831"/>
                    <a:pt x="542759" y="989831"/>
                  </a:cubicBezTo>
                  <a:lnTo>
                    <a:pt x="528260" y="989831"/>
                  </a:lnTo>
                  <a:cubicBezTo>
                    <a:pt x="528258" y="989837"/>
                    <a:pt x="528236" y="989925"/>
                    <a:pt x="527846" y="991491"/>
                  </a:cubicBezTo>
                  <a:lnTo>
                    <a:pt x="524946" y="1003115"/>
                  </a:lnTo>
                  <a:lnTo>
                    <a:pt x="429456" y="1010832"/>
                  </a:lnTo>
                  <a:lnTo>
                    <a:pt x="326440" y="984729"/>
                  </a:lnTo>
                  <a:cubicBezTo>
                    <a:pt x="333733" y="948192"/>
                    <a:pt x="348640" y="873504"/>
                    <a:pt x="379114" y="720827"/>
                  </a:cubicBezTo>
                  <a:cubicBezTo>
                    <a:pt x="379111" y="720826"/>
                    <a:pt x="379028" y="720810"/>
                    <a:pt x="377043" y="720412"/>
                  </a:cubicBezTo>
                  <a:lnTo>
                    <a:pt x="362543" y="717506"/>
                  </a:lnTo>
                  <a:cubicBezTo>
                    <a:pt x="362541" y="717515"/>
                    <a:pt x="362214" y="719080"/>
                    <a:pt x="307843" y="980017"/>
                  </a:cubicBezTo>
                  <a:lnTo>
                    <a:pt x="94852" y="926050"/>
                  </a:lnTo>
                  <a:cubicBezTo>
                    <a:pt x="95704" y="925378"/>
                    <a:pt x="96473" y="924612"/>
                    <a:pt x="97242" y="923835"/>
                  </a:cubicBezTo>
                  <a:lnTo>
                    <a:pt x="87321" y="910468"/>
                  </a:lnTo>
                  <a:lnTo>
                    <a:pt x="74055" y="920780"/>
                  </a:lnTo>
                  <a:lnTo>
                    <a:pt x="0" y="902016"/>
                  </a:lnTo>
                  <a:cubicBezTo>
                    <a:pt x="8336" y="881999"/>
                    <a:pt x="17761" y="861496"/>
                    <a:pt x="27793" y="840385"/>
                  </a:cubicBezTo>
                  <a:cubicBezTo>
                    <a:pt x="27801" y="840388"/>
                    <a:pt x="28828" y="840825"/>
                    <a:pt x="160368" y="896842"/>
                  </a:cubicBezTo>
                  <a:cubicBezTo>
                    <a:pt x="160369" y="896838"/>
                    <a:pt x="160403" y="896754"/>
                    <a:pt x="161196" y="894766"/>
                  </a:cubicBezTo>
                  <a:lnTo>
                    <a:pt x="166997" y="880237"/>
                  </a:lnTo>
                  <a:cubicBezTo>
                    <a:pt x="166988" y="880234"/>
                    <a:pt x="165957" y="879794"/>
                    <a:pt x="34423" y="823780"/>
                  </a:cubicBezTo>
                  <a:cubicBezTo>
                    <a:pt x="97395" y="697580"/>
                    <a:pt x="186882" y="551454"/>
                    <a:pt x="292941" y="415292"/>
                  </a:cubicBezTo>
                  <a:cubicBezTo>
                    <a:pt x="292949" y="415297"/>
                    <a:pt x="294406" y="416245"/>
                    <a:pt x="548146" y="581344"/>
                  </a:cubicBezTo>
                  <a:cubicBezTo>
                    <a:pt x="534888" y="591306"/>
                    <a:pt x="524946" y="597949"/>
                    <a:pt x="515003" y="604590"/>
                  </a:cubicBezTo>
                  <a:cubicBezTo>
                    <a:pt x="515005" y="604593"/>
                    <a:pt x="515055" y="604661"/>
                    <a:pt x="516245" y="606251"/>
                  </a:cubicBezTo>
                  <a:lnTo>
                    <a:pt x="524946" y="617875"/>
                  </a:lnTo>
                  <a:cubicBezTo>
                    <a:pt x="538203" y="607911"/>
                    <a:pt x="554775" y="601270"/>
                    <a:pt x="568031" y="591306"/>
                  </a:cubicBezTo>
                  <a:cubicBezTo>
                    <a:pt x="568029" y="591301"/>
                    <a:pt x="568000" y="591244"/>
                    <a:pt x="567617" y="590477"/>
                  </a:cubicBezTo>
                  <a:lnTo>
                    <a:pt x="564718" y="584665"/>
                  </a:lnTo>
                  <a:cubicBezTo>
                    <a:pt x="564720" y="584661"/>
                    <a:pt x="564764" y="584595"/>
                    <a:pt x="565545" y="583419"/>
                  </a:cubicBezTo>
                  <a:lnTo>
                    <a:pt x="571346" y="574701"/>
                  </a:lnTo>
                  <a:cubicBezTo>
                    <a:pt x="571337" y="574695"/>
                    <a:pt x="569738" y="573666"/>
                    <a:pt x="302884" y="402007"/>
                  </a:cubicBezTo>
                  <a:cubicBezTo>
                    <a:pt x="478959" y="179913"/>
                    <a:pt x="697757" y="-3264"/>
                    <a:pt x="920440" y="45"/>
                  </a:cubicBezTo>
                  <a:cubicBezTo>
                    <a:pt x="953842" y="541"/>
                    <a:pt x="987332" y="5233"/>
                    <a:pt x="1020778" y="14619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5"/>
            <p:cNvSpPr>
              <a:spLocks/>
            </p:cNvSpPr>
            <p:nvPr/>
          </p:nvSpPr>
          <p:spPr bwMode="auto">
            <a:xfrm rot="2193362">
              <a:off x="-246438" y="3085185"/>
              <a:ext cx="1045957" cy="1000395"/>
            </a:xfrm>
            <a:custGeom>
              <a:avLst/>
              <a:gdLst/>
              <a:ahLst/>
              <a:cxnLst/>
              <a:rect l="l" t="t" r="r" b="b"/>
              <a:pathLst>
                <a:path w="973588" h="931178">
                  <a:moveTo>
                    <a:pt x="587321" y="800463"/>
                  </a:moveTo>
                  <a:lnTo>
                    <a:pt x="577573" y="854769"/>
                  </a:lnTo>
                  <a:lnTo>
                    <a:pt x="594283" y="857554"/>
                  </a:lnTo>
                  <a:lnTo>
                    <a:pt x="604030" y="804641"/>
                  </a:lnTo>
                  <a:close/>
                  <a:moveTo>
                    <a:pt x="610992" y="658433"/>
                  </a:moveTo>
                  <a:lnTo>
                    <a:pt x="601244" y="711346"/>
                  </a:lnTo>
                  <a:lnTo>
                    <a:pt x="620739" y="714131"/>
                  </a:lnTo>
                  <a:lnTo>
                    <a:pt x="630486" y="661218"/>
                  </a:lnTo>
                  <a:close/>
                  <a:moveTo>
                    <a:pt x="637449" y="515011"/>
                  </a:moveTo>
                  <a:lnTo>
                    <a:pt x="627701" y="567924"/>
                  </a:lnTo>
                  <a:lnTo>
                    <a:pt x="644411" y="572102"/>
                  </a:lnTo>
                  <a:lnTo>
                    <a:pt x="654158" y="519188"/>
                  </a:lnTo>
                  <a:close/>
                  <a:moveTo>
                    <a:pt x="663905" y="372981"/>
                  </a:moveTo>
                  <a:lnTo>
                    <a:pt x="654158" y="425894"/>
                  </a:lnTo>
                  <a:lnTo>
                    <a:pt x="670867" y="428679"/>
                  </a:lnTo>
                  <a:lnTo>
                    <a:pt x="680615" y="375766"/>
                  </a:lnTo>
                  <a:close/>
                  <a:moveTo>
                    <a:pt x="734359" y="284559"/>
                  </a:moveTo>
                  <a:lnTo>
                    <a:pt x="740181" y="299180"/>
                  </a:lnTo>
                  <a:cubicBezTo>
                    <a:pt x="756813" y="292497"/>
                    <a:pt x="773445" y="289155"/>
                    <a:pt x="792572" y="280382"/>
                  </a:cubicBezTo>
                  <a:lnTo>
                    <a:pt x="786750" y="265761"/>
                  </a:lnTo>
                  <a:cubicBezTo>
                    <a:pt x="770118" y="272445"/>
                    <a:pt x="753486" y="275787"/>
                    <a:pt x="734359" y="284559"/>
                  </a:cubicBezTo>
                  <a:close/>
                  <a:moveTo>
                    <a:pt x="766947" y="222596"/>
                  </a:moveTo>
                  <a:lnTo>
                    <a:pt x="757199" y="236520"/>
                  </a:lnTo>
                  <a:lnTo>
                    <a:pt x="798972" y="269939"/>
                  </a:lnTo>
                  <a:lnTo>
                    <a:pt x="810112" y="256015"/>
                  </a:lnTo>
                  <a:close/>
                  <a:moveTo>
                    <a:pt x="597899" y="334910"/>
                  </a:moveTo>
                  <a:lnTo>
                    <a:pt x="603721" y="349309"/>
                  </a:lnTo>
                  <a:cubicBezTo>
                    <a:pt x="620353" y="342726"/>
                    <a:pt x="636985" y="336144"/>
                    <a:pt x="656112" y="327504"/>
                  </a:cubicBezTo>
                  <a:lnTo>
                    <a:pt x="650290" y="313105"/>
                  </a:lnTo>
                  <a:cubicBezTo>
                    <a:pt x="630332" y="319687"/>
                    <a:pt x="613700" y="326270"/>
                    <a:pt x="597899" y="334910"/>
                  </a:cubicBezTo>
                  <a:close/>
                  <a:moveTo>
                    <a:pt x="466044" y="394462"/>
                  </a:moveTo>
                  <a:lnTo>
                    <a:pt x="474859" y="409184"/>
                  </a:lnTo>
                  <a:cubicBezTo>
                    <a:pt x="488292" y="402454"/>
                    <a:pt x="505084" y="392358"/>
                    <a:pt x="521036" y="383526"/>
                  </a:cubicBezTo>
                  <a:lnTo>
                    <a:pt x="515159" y="368803"/>
                  </a:lnTo>
                  <a:cubicBezTo>
                    <a:pt x="498367" y="375533"/>
                    <a:pt x="481576" y="385628"/>
                    <a:pt x="466044" y="394462"/>
                  </a:cubicBezTo>
                  <a:close/>
                  <a:moveTo>
                    <a:pt x="209966" y="529042"/>
                  </a:moveTo>
                  <a:lnTo>
                    <a:pt x="220041" y="545645"/>
                  </a:lnTo>
                  <a:cubicBezTo>
                    <a:pt x="233474" y="535683"/>
                    <a:pt x="250266" y="525722"/>
                    <a:pt x="265797" y="517005"/>
                  </a:cubicBezTo>
                  <a:lnTo>
                    <a:pt x="256982" y="502478"/>
                  </a:lnTo>
                  <a:cubicBezTo>
                    <a:pt x="240190" y="509119"/>
                    <a:pt x="226758" y="519081"/>
                    <a:pt x="209966" y="529042"/>
                  </a:cubicBezTo>
                  <a:close/>
                  <a:moveTo>
                    <a:pt x="342004" y="409185"/>
                  </a:moveTo>
                  <a:lnTo>
                    <a:pt x="335286" y="425674"/>
                  </a:lnTo>
                  <a:cubicBezTo>
                    <a:pt x="335291" y="425676"/>
                    <a:pt x="335661" y="425878"/>
                    <a:pt x="365511" y="442164"/>
                  </a:cubicBezTo>
                  <a:cubicBezTo>
                    <a:pt x="355436" y="448760"/>
                    <a:pt x="345361" y="452058"/>
                    <a:pt x="336546" y="460302"/>
                  </a:cubicBezTo>
                  <a:lnTo>
                    <a:pt x="345361" y="471845"/>
                  </a:lnTo>
                  <a:cubicBezTo>
                    <a:pt x="362153" y="465249"/>
                    <a:pt x="375586" y="455355"/>
                    <a:pt x="391958" y="447523"/>
                  </a:cubicBezTo>
                  <a:lnTo>
                    <a:pt x="389019" y="438866"/>
                  </a:lnTo>
                  <a:lnTo>
                    <a:pt x="391538" y="435156"/>
                  </a:lnTo>
                  <a:lnTo>
                    <a:pt x="385661" y="432270"/>
                  </a:lnTo>
                  <a:cubicBezTo>
                    <a:pt x="385656" y="432267"/>
                    <a:pt x="385201" y="432026"/>
                    <a:pt x="342004" y="409185"/>
                  </a:cubicBezTo>
                  <a:close/>
                  <a:moveTo>
                    <a:pt x="649981" y="133479"/>
                  </a:moveTo>
                  <a:lnTo>
                    <a:pt x="640233" y="150188"/>
                  </a:lnTo>
                  <a:lnTo>
                    <a:pt x="683399" y="183607"/>
                  </a:lnTo>
                  <a:lnTo>
                    <a:pt x="693146" y="166898"/>
                  </a:lnTo>
                  <a:close/>
                  <a:moveTo>
                    <a:pt x="216929" y="339562"/>
                  </a:moveTo>
                  <a:lnTo>
                    <a:pt x="209966" y="356271"/>
                  </a:lnTo>
                  <a:lnTo>
                    <a:pt x="255917" y="382728"/>
                  </a:lnTo>
                  <a:lnTo>
                    <a:pt x="267057" y="366019"/>
                  </a:lnTo>
                  <a:close/>
                  <a:moveTo>
                    <a:pt x="538584" y="47147"/>
                  </a:moveTo>
                  <a:lnTo>
                    <a:pt x="527445" y="59679"/>
                  </a:lnTo>
                  <a:lnTo>
                    <a:pt x="570611" y="93098"/>
                  </a:lnTo>
                  <a:lnTo>
                    <a:pt x="581751" y="80566"/>
                  </a:lnTo>
                  <a:close/>
                  <a:moveTo>
                    <a:pt x="90215" y="269939"/>
                  </a:moveTo>
                  <a:lnTo>
                    <a:pt x="84645" y="282471"/>
                  </a:lnTo>
                  <a:lnTo>
                    <a:pt x="130597" y="308928"/>
                  </a:lnTo>
                  <a:lnTo>
                    <a:pt x="137558" y="296395"/>
                  </a:lnTo>
                  <a:close/>
                  <a:moveTo>
                    <a:pt x="216929" y="90312"/>
                  </a:moveTo>
                  <a:lnTo>
                    <a:pt x="207181" y="102844"/>
                  </a:lnTo>
                  <a:lnTo>
                    <a:pt x="567826" y="366018"/>
                  </a:lnTo>
                  <a:lnTo>
                    <a:pt x="581751" y="349309"/>
                  </a:lnTo>
                  <a:close/>
                  <a:moveTo>
                    <a:pt x="166636" y="116500"/>
                  </a:moveTo>
                  <a:cubicBezTo>
                    <a:pt x="271180" y="43357"/>
                    <a:pt x="381550" y="-1610"/>
                    <a:pt x="492892" y="45"/>
                  </a:cubicBezTo>
                  <a:cubicBezTo>
                    <a:pt x="626501" y="2029"/>
                    <a:pt x="761509" y="71148"/>
                    <a:pt x="889525" y="239275"/>
                  </a:cubicBezTo>
                  <a:cubicBezTo>
                    <a:pt x="882897" y="239275"/>
                    <a:pt x="879582" y="239276"/>
                    <a:pt x="872954" y="242597"/>
                  </a:cubicBezTo>
                  <a:cubicBezTo>
                    <a:pt x="872955" y="242601"/>
                    <a:pt x="872989" y="242687"/>
                    <a:pt x="873782" y="244672"/>
                  </a:cubicBezTo>
                  <a:lnTo>
                    <a:pt x="879582" y="259202"/>
                  </a:lnTo>
                  <a:cubicBezTo>
                    <a:pt x="886211" y="255881"/>
                    <a:pt x="892840" y="255881"/>
                    <a:pt x="902782" y="252560"/>
                  </a:cubicBezTo>
                  <a:cubicBezTo>
                    <a:pt x="909411" y="265844"/>
                    <a:pt x="919354" y="279128"/>
                    <a:pt x="925983" y="289091"/>
                  </a:cubicBezTo>
                  <a:cubicBezTo>
                    <a:pt x="1028727" y="534848"/>
                    <a:pt x="955812" y="697580"/>
                    <a:pt x="796723" y="807173"/>
                  </a:cubicBezTo>
                  <a:cubicBezTo>
                    <a:pt x="796726" y="807159"/>
                    <a:pt x="797250" y="804480"/>
                    <a:pt x="896154" y="299055"/>
                  </a:cubicBezTo>
                  <a:cubicBezTo>
                    <a:pt x="896149" y="299054"/>
                    <a:pt x="895844" y="299003"/>
                    <a:pt x="876268" y="295733"/>
                  </a:cubicBezTo>
                  <a:lnTo>
                    <a:pt x="776838" y="820458"/>
                  </a:lnTo>
                  <a:cubicBezTo>
                    <a:pt x="698436" y="867594"/>
                    <a:pt x="601867" y="904110"/>
                    <a:pt x="497126" y="931178"/>
                  </a:cubicBezTo>
                  <a:lnTo>
                    <a:pt x="380200" y="773484"/>
                  </a:lnTo>
                  <a:cubicBezTo>
                    <a:pt x="394600" y="699415"/>
                    <a:pt x="414523" y="596934"/>
                    <a:pt x="442089" y="455144"/>
                  </a:cubicBezTo>
                  <a:cubicBezTo>
                    <a:pt x="442084" y="455143"/>
                    <a:pt x="441772" y="455091"/>
                    <a:pt x="422203" y="451822"/>
                  </a:cubicBezTo>
                  <a:cubicBezTo>
                    <a:pt x="422200" y="451835"/>
                    <a:pt x="421820" y="453826"/>
                    <a:pt x="364818" y="752740"/>
                  </a:cubicBezTo>
                  <a:lnTo>
                    <a:pt x="0" y="260723"/>
                  </a:lnTo>
                  <a:cubicBezTo>
                    <a:pt x="52957" y="205867"/>
                    <a:pt x="108909" y="156888"/>
                    <a:pt x="166636" y="116500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5"/>
            <p:cNvSpPr>
              <a:spLocks/>
            </p:cNvSpPr>
            <p:nvPr/>
          </p:nvSpPr>
          <p:spPr bwMode="auto">
            <a:xfrm rot="7668513">
              <a:off x="-380667" y="5006096"/>
              <a:ext cx="1550246" cy="1109791"/>
            </a:xfrm>
            <a:custGeom>
              <a:avLst/>
              <a:gdLst/>
              <a:ahLst/>
              <a:cxnLst/>
              <a:rect l="l" t="t" r="r" b="b"/>
              <a:pathLst>
                <a:path w="1442984" h="1033004">
                  <a:moveTo>
                    <a:pt x="1236497" y="236520"/>
                  </a:moveTo>
                  <a:lnTo>
                    <a:pt x="1278271" y="269939"/>
                  </a:lnTo>
                  <a:lnTo>
                    <a:pt x="1289410" y="256015"/>
                  </a:lnTo>
                  <a:lnTo>
                    <a:pt x="1246245" y="222596"/>
                  </a:lnTo>
                  <a:close/>
                  <a:moveTo>
                    <a:pt x="1119531" y="150188"/>
                  </a:moveTo>
                  <a:lnTo>
                    <a:pt x="1162698" y="183607"/>
                  </a:lnTo>
                  <a:lnTo>
                    <a:pt x="1172444" y="166898"/>
                  </a:lnTo>
                  <a:lnTo>
                    <a:pt x="1129279" y="133479"/>
                  </a:lnTo>
                  <a:close/>
                  <a:moveTo>
                    <a:pt x="1219479" y="299180"/>
                  </a:moveTo>
                  <a:cubicBezTo>
                    <a:pt x="1236111" y="292496"/>
                    <a:pt x="1252743" y="289155"/>
                    <a:pt x="1271870" y="280382"/>
                  </a:cubicBezTo>
                  <a:lnTo>
                    <a:pt x="1266049" y="265761"/>
                  </a:lnTo>
                  <a:cubicBezTo>
                    <a:pt x="1249416" y="272445"/>
                    <a:pt x="1232784" y="275787"/>
                    <a:pt x="1213657" y="284559"/>
                  </a:cubicBezTo>
                  <a:close/>
                  <a:moveTo>
                    <a:pt x="1006743" y="59679"/>
                  </a:moveTo>
                  <a:lnTo>
                    <a:pt x="1049909" y="93098"/>
                  </a:lnTo>
                  <a:lnTo>
                    <a:pt x="1061049" y="80566"/>
                  </a:lnTo>
                  <a:lnTo>
                    <a:pt x="1017883" y="47147"/>
                  </a:lnTo>
                  <a:close/>
                  <a:moveTo>
                    <a:pt x="1083019" y="349309"/>
                  </a:moveTo>
                  <a:cubicBezTo>
                    <a:pt x="1099651" y="342726"/>
                    <a:pt x="1116283" y="336144"/>
                    <a:pt x="1135410" y="327504"/>
                  </a:cubicBezTo>
                  <a:lnTo>
                    <a:pt x="1129588" y="313105"/>
                  </a:lnTo>
                  <a:cubicBezTo>
                    <a:pt x="1109630" y="319687"/>
                    <a:pt x="1092998" y="326270"/>
                    <a:pt x="1077197" y="334910"/>
                  </a:cubicBezTo>
                  <a:close/>
                  <a:moveTo>
                    <a:pt x="1133456" y="425894"/>
                  </a:moveTo>
                  <a:lnTo>
                    <a:pt x="1150165" y="428679"/>
                  </a:lnTo>
                  <a:lnTo>
                    <a:pt x="1159913" y="375766"/>
                  </a:lnTo>
                  <a:lnTo>
                    <a:pt x="1143203" y="372981"/>
                  </a:lnTo>
                  <a:close/>
                  <a:moveTo>
                    <a:pt x="1106999" y="567924"/>
                  </a:moveTo>
                  <a:lnTo>
                    <a:pt x="1123709" y="572102"/>
                  </a:lnTo>
                  <a:lnTo>
                    <a:pt x="1133457" y="519188"/>
                  </a:lnTo>
                  <a:lnTo>
                    <a:pt x="1116747" y="515011"/>
                  </a:lnTo>
                  <a:close/>
                  <a:moveTo>
                    <a:pt x="954157" y="409185"/>
                  </a:moveTo>
                  <a:cubicBezTo>
                    <a:pt x="967590" y="402454"/>
                    <a:pt x="984382" y="392358"/>
                    <a:pt x="1000334" y="383525"/>
                  </a:cubicBezTo>
                  <a:lnTo>
                    <a:pt x="994457" y="368803"/>
                  </a:lnTo>
                  <a:cubicBezTo>
                    <a:pt x="977665" y="375533"/>
                    <a:pt x="960874" y="385628"/>
                    <a:pt x="945342" y="394462"/>
                  </a:cubicBezTo>
                  <a:close/>
                  <a:moveTo>
                    <a:pt x="686479" y="102844"/>
                  </a:moveTo>
                  <a:lnTo>
                    <a:pt x="1047124" y="366018"/>
                  </a:lnTo>
                  <a:lnTo>
                    <a:pt x="1061049" y="349309"/>
                  </a:lnTo>
                  <a:lnTo>
                    <a:pt x="696227" y="90312"/>
                  </a:lnTo>
                  <a:close/>
                  <a:moveTo>
                    <a:pt x="824660" y="471845"/>
                  </a:moveTo>
                  <a:cubicBezTo>
                    <a:pt x="841451" y="465249"/>
                    <a:pt x="854885" y="455355"/>
                    <a:pt x="871256" y="447523"/>
                  </a:cubicBezTo>
                  <a:lnTo>
                    <a:pt x="868317" y="438866"/>
                  </a:lnTo>
                  <a:lnTo>
                    <a:pt x="870836" y="435156"/>
                  </a:lnTo>
                  <a:lnTo>
                    <a:pt x="864959" y="432270"/>
                  </a:lnTo>
                  <a:cubicBezTo>
                    <a:pt x="864951" y="432265"/>
                    <a:pt x="864345" y="431945"/>
                    <a:pt x="821302" y="409185"/>
                  </a:cubicBezTo>
                  <a:lnTo>
                    <a:pt x="814585" y="425674"/>
                  </a:lnTo>
                  <a:cubicBezTo>
                    <a:pt x="814592" y="425678"/>
                    <a:pt x="815066" y="425936"/>
                    <a:pt x="844809" y="442164"/>
                  </a:cubicBezTo>
                  <a:cubicBezTo>
                    <a:pt x="834734" y="448760"/>
                    <a:pt x="824659" y="452058"/>
                    <a:pt x="815844" y="460302"/>
                  </a:cubicBezTo>
                  <a:close/>
                  <a:moveTo>
                    <a:pt x="689264" y="356271"/>
                  </a:moveTo>
                  <a:lnTo>
                    <a:pt x="735215" y="382728"/>
                  </a:lnTo>
                  <a:lnTo>
                    <a:pt x="746355" y="366019"/>
                  </a:lnTo>
                  <a:lnTo>
                    <a:pt x="696227" y="339562"/>
                  </a:lnTo>
                  <a:close/>
                  <a:moveTo>
                    <a:pt x="563944" y="282471"/>
                  </a:moveTo>
                  <a:lnTo>
                    <a:pt x="609895" y="308928"/>
                  </a:lnTo>
                  <a:lnTo>
                    <a:pt x="616857" y="296395"/>
                  </a:lnTo>
                  <a:lnTo>
                    <a:pt x="569513" y="269939"/>
                  </a:lnTo>
                  <a:close/>
                  <a:moveTo>
                    <a:pt x="699339" y="545645"/>
                  </a:moveTo>
                  <a:cubicBezTo>
                    <a:pt x="712772" y="535683"/>
                    <a:pt x="729564" y="525721"/>
                    <a:pt x="745096" y="517005"/>
                  </a:cubicBezTo>
                  <a:lnTo>
                    <a:pt x="736280" y="502478"/>
                  </a:lnTo>
                  <a:cubicBezTo>
                    <a:pt x="719488" y="509119"/>
                    <a:pt x="706056" y="519081"/>
                    <a:pt x="689264" y="529042"/>
                  </a:cubicBezTo>
                  <a:close/>
                  <a:moveTo>
                    <a:pt x="646098" y="615267"/>
                  </a:moveTo>
                  <a:lnTo>
                    <a:pt x="662807" y="618052"/>
                  </a:lnTo>
                  <a:lnTo>
                    <a:pt x="669770" y="579063"/>
                  </a:lnTo>
                  <a:lnTo>
                    <a:pt x="653060" y="574886"/>
                  </a:lnTo>
                  <a:close/>
                  <a:moveTo>
                    <a:pt x="619641" y="757299"/>
                  </a:moveTo>
                  <a:lnTo>
                    <a:pt x="636351" y="761475"/>
                  </a:lnTo>
                  <a:lnTo>
                    <a:pt x="646099" y="708562"/>
                  </a:lnTo>
                  <a:lnTo>
                    <a:pt x="629389" y="704384"/>
                  </a:lnTo>
                  <a:close/>
                  <a:moveTo>
                    <a:pt x="454267" y="698815"/>
                  </a:moveTo>
                  <a:cubicBezTo>
                    <a:pt x="471059" y="688853"/>
                    <a:pt x="484493" y="678891"/>
                    <a:pt x="500024" y="667270"/>
                  </a:cubicBezTo>
                  <a:lnTo>
                    <a:pt x="491209" y="655648"/>
                  </a:lnTo>
                  <a:cubicBezTo>
                    <a:pt x="474417" y="665610"/>
                    <a:pt x="460985" y="675571"/>
                    <a:pt x="445452" y="687193"/>
                  </a:cubicBezTo>
                  <a:close/>
                  <a:moveTo>
                    <a:pt x="597362" y="900720"/>
                  </a:moveTo>
                  <a:lnTo>
                    <a:pt x="612680" y="903505"/>
                  </a:lnTo>
                  <a:lnTo>
                    <a:pt x="623819" y="847807"/>
                  </a:lnTo>
                  <a:lnTo>
                    <a:pt x="602932" y="847806"/>
                  </a:lnTo>
                  <a:close/>
                  <a:moveTo>
                    <a:pt x="309124" y="747898"/>
                  </a:moveTo>
                  <a:cubicBezTo>
                    <a:pt x="309132" y="747901"/>
                    <a:pt x="309601" y="748058"/>
                    <a:pt x="338746" y="757819"/>
                  </a:cubicBezTo>
                  <a:cubicBezTo>
                    <a:pt x="335454" y="761126"/>
                    <a:pt x="332163" y="764434"/>
                    <a:pt x="327227" y="769394"/>
                  </a:cubicBezTo>
                  <a:lnTo>
                    <a:pt x="338746" y="780969"/>
                  </a:lnTo>
                  <a:cubicBezTo>
                    <a:pt x="351911" y="771048"/>
                    <a:pt x="365076" y="761126"/>
                    <a:pt x="380298" y="749139"/>
                  </a:cubicBezTo>
                  <a:lnTo>
                    <a:pt x="371658" y="734670"/>
                  </a:lnTo>
                  <a:cubicBezTo>
                    <a:pt x="365076" y="737977"/>
                    <a:pt x="361784" y="741284"/>
                    <a:pt x="358493" y="744591"/>
                  </a:cubicBezTo>
                  <a:cubicBezTo>
                    <a:pt x="358484" y="744588"/>
                    <a:pt x="357861" y="744365"/>
                    <a:pt x="312415" y="728056"/>
                  </a:cubicBezTo>
                  <a:cubicBezTo>
                    <a:pt x="312415" y="728060"/>
                    <a:pt x="312364" y="728364"/>
                    <a:pt x="309124" y="747898"/>
                  </a:cubicBezTo>
                  <a:close/>
                  <a:moveTo>
                    <a:pt x="169879" y="698815"/>
                  </a:moveTo>
                  <a:lnTo>
                    <a:pt x="222793" y="718309"/>
                  </a:lnTo>
                  <a:lnTo>
                    <a:pt x="228362" y="701599"/>
                  </a:lnTo>
                  <a:lnTo>
                    <a:pt x="175449" y="682105"/>
                  </a:lnTo>
                  <a:close/>
                  <a:moveTo>
                    <a:pt x="210547" y="855814"/>
                  </a:moveTo>
                  <a:lnTo>
                    <a:pt x="222301" y="867302"/>
                  </a:lnTo>
                  <a:cubicBezTo>
                    <a:pt x="235735" y="857455"/>
                    <a:pt x="249168" y="847608"/>
                    <a:pt x="264280" y="832838"/>
                  </a:cubicBezTo>
                  <a:lnTo>
                    <a:pt x="252526" y="821350"/>
                  </a:lnTo>
                  <a:cubicBezTo>
                    <a:pt x="239092" y="834479"/>
                    <a:pt x="225660" y="844326"/>
                    <a:pt x="210547" y="855814"/>
                  </a:cubicBezTo>
                  <a:close/>
                  <a:moveTo>
                    <a:pt x="96080" y="943886"/>
                  </a:moveTo>
                  <a:lnTo>
                    <a:pt x="109308" y="960596"/>
                  </a:lnTo>
                  <a:cubicBezTo>
                    <a:pt x="122536" y="947228"/>
                    <a:pt x="135765" y="937202"/>
                    <a:pt x="148993" y="923835"/>
                  </a:cubicBezTo>
                  <a:lnTo>
                    <a:pt x="139072" y="910467"/>
                  </a:lnTo>
                  <a:cubicBezTo>
                    <a:pt x="122536" y="923835"/>
                    <a:pt x="109308" y="933861"/>
                    <a:pt x="96080" y="943886"/>
                  </a:cubicBezTo>
                  <a:close/>
                  <a:moveTo>
                    <a:pt x="0" y="1026362"/>
                  </a:moveTo>
                  <a:cubicBezTo>
                    <a:pt x="19886" y="973225"/>
                    <a:pt x="46401" y="910126"/>
                    <a:pt x="79544" y="840384"/>
                  </a:cubicBezTo>
                  <a:cubicBezTo>
                    <a:pt x="79553" y="840388"/>
                    <a:pt x="80631" y="840847"/>
                    <a:pt x="212118" y="896842"/>
                  </a:cubicBezTo>
                  <a:cubicBezTo>
                    <a:pt x="212119" y="896838"/>
                    <a:pt x="212152" y="896756"/>
                    <a:pt x="212947" y="894766"/>
                  </a:cubicBezTo>
                  <a:lnTo>
                    <a:pt x="218747" y="880237"/>
                  </a:lnTo>
                  <a:cubicBezTo>
                    <a:pt x="218739" y="880233"/>
                    <a:pt x="217687" y="879785"/>
                    <a:pt x="86173" y="823779"/>
                  </a:cubicBezTo>
                  <a:cubicBezTo>
                    <a:pt x="149145" y="697580"/>
                    <a:pt x="238632" y="551453"/>
                    <a:pt x="344691" y="415291"/>
                  </a:cubicBezTo>
                  <a:cubicBezTo>
                    <a:pt x="344700" y="415297"/>
                    <a:pt x="346214" y="416282"/>
                    <a:pt x="599896" y="581343"/>
                  </a:cubicBezTo>
                  <a:cubicBezTo>
                    <a:pt x="586639" y="591306"/>
                    <a:pt x="576696" y="597948"/>
                    <a:pt x="566753" y="604590"/>
                  </a:cubicBezTo>
                  <a:cubicBezTo>
                    <a:pt x="566755" y="604593"/>
                    <a:pt x="566806" y="604661"/>
                    <a:pt x="567996" y="606250"/>
                  </a:cubicBezTo>
                  <a:lnTo>
                    <a:pt x="576696" y="617874"/>
                  </a:lnTo>
                  <a:cubicBezTo>
                    <a:pt x="589953" y="607911"/>
                    <a:pt x="606525" y="601269"/>
                    <a:pt x="619782" y="591306"/>
                  </a:cubicBezTo>
                  <a:cubicBezTo>
                    <a:pt x="619780" y="591303"/>
                    <a:pt x="619758" y="591259"/>
                    <a:pt x="619368" y="590476"/>
                  </a:cubicBezTo>
                  <a:lnTo>
                    <a:pt x="616468" y="584664"/>
                  </a:lnTo>
                  <a:cubicBezTo>
                    <a:pt x="616471" y="584660"/>
                    <a:pt x="616515" y="584594"/>
                    <a:pt x="617296" y="583418"/>
                  </a:cubicBezTo>
                  <a:lnTo>
                    <a:pt x="623097" y="574701"/>
                  </a:lnTo>
                  <a:cubicBezTo>
                    <a:pt x="623088" y="574695"/>
                    <a:pt x="621575" y="573722"/>
                    <a:pt x="354635" y="402007"/>
                  </a:cubicBezTo>
                  <a:cubicBezTo>
                    <a:pt x="530710" y="179913"/>
                    <a:pt x="749507" y="-3264"/>
                    <a:pt x="972190" y="45"/>
                  </a:cubicBezTo>
                  <a:cubicBezTo>
                    <a:pt x="1105800" y="2029"/>
                    <a:pt x="1240807" y="71148"/>
                    <a:pt x="1368823" y="239275"/>
                  </a:cubicBezTo>
                  <a:cubicBezTo>
                    <a:pt x="1362195" y="239275"/>
                    <a:pt x="1358880" y="239276"/>
                    <a:pt x="1352252" y="242597"/>
                  </a:cubicBezTo>
                  <a:cubicBezTo>
                    <a:pt x="1352253" y="242601"/>
                    <a:pt x="1352288" y="242687"/>
                    <a:pt x="1353080" y="244673"/>
                  </a:cubicBezTo>
                  <a:lnTo>
                    <a:pt x="1358880" y="259202"/>
                  </a:lnTo>
                  <a:cubicBezTo>
                    <a:pt x="1365509" y="255881"/>
                    <a:pt x="1372138" y="255881"/>
                    <a:pt x="1382080" y="252560"/>
                  </a:cubicBezTo>
                  <a:cubicBezTo>
                    <a:pt x="1388710" y="265844"/>
                    <a:pt x="1398652" y="279128"/>
                    <a:pt x="1405281" y="289092"/>
                  </a:cubicBezTo>
                  <a:cubicBezTo>
                    <a:pt x="1424103" y="334113"/>
                    <a:pt x="1437030" y="376347"/>
                    <a:pt x="1442984" y="416291"/>
                  </a:cubicBezTo>
                  <a:lnTo>
                    <a:pt x="1336314" y="499057"/>
                  </a:lnTo>
                  <a:cubicBezTo>
                    <a:pt x="1347255" y="443148"/>
                    <a:pt x="1360181" y="377095"/>
                    <a:pt x="1375452" y="299055"/>
                  </a:cubicBezTo>
                  <a:cubicBezTo>
                    <a:pt x="1375443" y="299053"/>
                    <a:pt x="1375031" y="298985"/>
                    <a:pt x="1355566" y="295733"/>
                  </a:cubicBezTo>
                  <a:lnTo>
                    <a:pt x="1313716" y="516592"/>
                  </a:lnTo>
                  <a:lnTo>
                    <a:pt x="1106859" y="677096"/>
                  </a:lnTo>
                  <a:lnTo>
                    <a:pt x="1109784" y="661218"/>
                  </a:lnTo>
                  <a:lnTo>
                    <a:pt x="1090290" y="658433"/>
                  </a:lnTo>
                  <a:lnTo>
                    <a:pt x="1083515" y="695209"/>
                  </a:lnTo>
                  <a:lnTo>
                    <a:pt x="837623" y="886001"/>
                  </a:lnTo>
                  <a:cubicBezTo>
                    <a:pt x="850963" y="817387"/>
                    <a:pt x="875660" y="690350"/>
                    <a:pt x="921387" y="455144"/>
                  </a:cubicBezTo>
                  <a:cubicBezTo>
                    <a:pt x="921379" y="455142"/>
                    <a:pt x="920965" y="455073"/>
                    <a:pt x="901501" y="451822"/>
                  </a:cubicBezTo>
                  <a:cubicBezTo>
                    <a:pt x="901498" y="451836"/>
                    <a:pt x="901019" y="454349"/>
                    <a:pt x="815418" y="903230"/>
                  </a:cubicBezTo>
                  <a:lnTo>
                    <a:pt x="709840" y="985150"/>
                  </a:lnTo>
                  <a:cubicBezTo>
                    <a:pt x="672460" y="991443"/>
                    <a:pt x="635026" y="996125"/>
                    <a:pt x="596581" y="999794"/>
                  </a:cubicBezTo>
                  <a:cubicBezTo>
                    <a:pt x="596582" y="999790"/>
                    <a:pt x="596581" y="999725"/>
                    <a:pt x="596581" y="998548"/>
                  </a:cubicBezTo>
                  <a:lnTo>
                    <a:pt x="596582" y="989830"/>
                  </a:lnTo>
                  <a:cubicBezTo>
                    <a:pt x="596578" y="989830"/>
                    <a:pt x="596494" y="989830"/>
                    <a:pt x="594510" y="989831"/>
                  </a:cubicBezTo>
                  <a:lnTo>
                    <a:pt x="580010" y="989830"/>
                  </a:lnTo>
                  <a:cubicBezTo>
                    <a:pt x="580009" y="989835"/>
                    <a:pt x="579987" y="989923"/>
                    <a:pt x="579596" y="991491"/>
                  </a:cubicBezTo>
                  <a:lnTo>
                    <a:pt x="576696" y="1003115"/>
                  </a:lnTo>
                  <a:cubicBezTo>
                    <a:pt x="507095" y="1009757"/>
                    <a:pt x="437493" y="1016399"/>
                    <a:pt x="371206" y="1019720"/>
                  </a:cubicBezTo>
                  <a:cubicBezTo>
                    <a:pt x="371208" y="1019709"/>
                    <a:pt x="371566" y="1017916"/>
                    <a:pt x="430865" y="720826"/>
                  </a:cubicBezTo>
                  <a:cubicBezTo>
                    <a:pt x="430861" y="720825"/>
                    <a:pt x="430777" y="720809"/>
                    <a:pt x="428793" y="720411"/>
                  </a:cubicBezTo>
                  <a:lnTo>
                    <a:pt x="414293" y="717505"/>
                  </a:lnTo>
                  <a:cubicBezTo>
                    <a:pt x="414290" y="717517"/>
                    <a:pt x="413908" y="719350"/>
                    <a:pt x="351321" y="1019720"/>
                  </a:cubicBezTo>
                  <a:cubicBezTo>
                    <a:pt x="222061" y="1029683"/>
                    <a:pt x="102745" y="1029683"/>
                    <a:pt x="19887" y="1033004"/>
                  </a:cubicBezTo>
                  <a:lnTo>
                    <a:pt x="39772" y="1016399"/>
                  </a:lnTo>
                  <a:cubicBezTo>
                    <a:pt x="39769" y="1016396"/>
                    <a:pt x="39703" y="1016329"/>
                    <a:pt x="38115" y="1014738"/>
                  </a:cubicBezTo>
                  <a:lnTo>
                    <a:pt x="26515" y="1003115"/>
                  </a:lnTo>
                  <a:cubicBezTo>
                    <a:pt x="16572" y="1013078"/>
                    <a:pt x="6629" y="1019720"/>
                    <a:pt x="0" y="1026362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5"/>
            <p:cNvSpPr>
              <a:spLocks/>
            </p:cNvSpPr>
            <p:nvPr/>
          </p:nvSpPr>
          <p:spPr bwMode="auto">
            <a:xfrm rot="2025321">
              <a:off x="3215871" y="5461352"/>
              <a:ext cx="1560884" cy="1109791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5"/>
            <p:cNvSpPr>
              <a:spLocks/>
            </p:cNvSpPr>
            <p:nvPr/>
          </p:nvSpPr>
          <p:spPr bwMode="auto">
            <a:xfrm rot="14508995">
              <a:off x="1506248" y="1325481"/>
              <a:ext cx="1560885" cy="1109791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5"/>
            <p:cNvSpPr>
              <a:spLocks/>
            </p:cNvSpPr>
            <p:nvPr/>
          </p:nvSpPr>
          <p:spPr bwMode="auto">
            <a:xfrm rot="1783257" flipH="1" flipV="1">
              <a:off x="7459075" y="4714214"/>
              <a:ext cx="1096984" cy="779957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5"/>
            <p:cNvSpPr>
              <a:spLocks/>
            </p:cNvSpPr>
            <p:nvPr/>
          </p:nvSpPr>
          <p:spPr bwMode="auto">
            <a:xfrm rot="11252457" flipH="1" flipV="1">
              <a:off x="5679941" y="573972"/>
              <a:ext cx="751603" cy="534388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5"/>
            <p:cNvSpPr>
              <a:spLocks/>
            </p:cNvSpPr>
            <p:nvPr/>
          </p:nvSpPr>
          <p:spPr bwMode="auto">
            <a:xfrm rot="18446852" flipH="1" flipV="1">
              <a:off x="10859143" y="3709574"/>
              <a:ext cx="751604" cy="534389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/>
            </a:p>
          </p:txBody>
        </p:sp>
        <p:sp>
          <p:nvSpPr>
            <p:cNvPr id="15" name="Freeform 5"/>
            <p:cNvSpPr>
              <a:spLocks/>
            </p:cNvSpPr>
            <p:nvPr/>
          </p:nvSpPr>
          <p:spPr bwMode="auto">
            <a:xfrm rot="418091" flipH="1" flipV="1">
              <a:off x="6733166" y="1003323"/>
              <a:ext cx="751603" cy="534388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5"/>
            <p:cNvSpPr>
              <a:spLocks/>
            </p:cNvSpPr>
            <p:nvPr/>
          </p:nvSpPr>
          <p:spPr bwMode="auto">
            <a:xfrm rot="19178519">
              <a:off x="794952" y="4408491"/>
              <a:ext cx="751603" cy="534388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/>
            </a:p>
          </p:txBody>
        </p:sp>
        <p:sp>
          <p:nvSpPr>
            <p:cNvPr id="17" name="Freeform 5"/>
            <p:cNvSpPr>
              <a:spLocks/>
            </p:cNvSpPr>
            <p:nvPr/>
          </p:nvSpPr>
          <p:spPr bwMode="auto">
            <a:xfrm rot="17698856">
              <a:off x="9787685" y="1822712"/>
              <a:ext cx="751604" cy="534389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5"/>
            <p:cNvSpPr>
              <a:spLocks/>
            </p:cNvSpPr>
            <p:nvPr/>
          </p:nvSpPr>
          <p:spPr bwMode="auto">
            <a:xfrm rot="18361204">
              <a:off x="585549" y="2729600"/>
              <a:ext cx="751604" cy="534389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5"/>
            <p:cNvSpPr>
              <a:spLocks/>
            </p:cNvSpPr>
            <p:nvPr/>
          </p:nvSpPr>
          <p:spPr bwMode="auto">
            <a:xfrm rot="18887227">
              <a:off x="2845793" y="398972"/>
              <a:ext cx="751602" cy="534387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/>
            </a:p>
          </p:txBody>
        </p:sp>
        <p:sp>
          <p:nvSpPr>
            <p:cNvPr id="20" name="Freeform 5"/>
            <p:cNvSpPr>
              <a:spLocks/>
            </p:cNvSpPr>
            <p:nvPr/>
          </p:nvSpPr>
          <p:spPr bwMode="auto">
            <a:xfrm rot="2700000">
              <a:off x="4201503" y="944036"/>
              <a:ext cx="751604" cy="534389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5"/>
            <p:cNvSpPr>
              <a:spLocks/>
            </p:cNvSpPr>
            <p:nvPr/>
          </p:nvSpPr>
          <p:spPr bwMode="auto">
            <a:xfrm rot="3158362">
              <a:off x="4953877" y="47681"/>
              <a:ext cx="751604" cy="534389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5"/>
            <p:cNvSpPr>
              <a:spLocks/>
            </p:cNvSpPr>
            <p:nvPr/>
          </p:nvSpPr>
          <p:spPr bwMode="auto">
            <a:xfrm rot="15300000">
              <a:off x="372301" y="110618"/>
              <a:ext cx="751604" cy="534389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5"/>
            <p:cNvSpPr>
              <a:spLocks/>
            </p:cNvSpPr>
            <p:nvPr/>
          </p:nvSpPr>
          <p:spPr bwMode="auto">
            <a:xfrm rot="9948045" flipH="1" flipV="1">
              <a:off x="-91802" y="552684"/>
              <a:ext cx="402712" cy="676726"/>
            </a:xfrm>
            <a:custGeom>
              <a:avLst/>
              <a:gdLst/>
              <a:ahLst/>
              <a:cxnLst/>
              <a:rect l="l" t="t" r="r" b="b"/>
              <a:pathLst>
                <a:path w="374848" h="629903">
                  <a:moveTo>
                    <a:pt x="115124" y="533084"/>
                  </a:moveTo>
                  <a:lnTo>
                    <a:pt x="103381" y="530148"/>
                  </a:lnTo>
                  <a:lnTo>
                    <a:pt x="96530" y="568314"/>
                  </a:lnTo>
                  <a:lnTo>
                    <a:pt x="108273" y="570271"/>
                  </a:lnTo>
                  <a:close/>
                  <a:moveTo>
                    <a:pt x="133717" y="432287"/>
                  </a:moveTo>
                  <a:lnTo>
                    <a:pt x="120017" y="430330"/>
                  </a:lnTo>
                  <a:lnTo>
                    <a:pt x="113166" y="467517"/>
                  </a:lnTo>
                  <a:lnTo>
                    <a:pt x="126867" y="469474"/>
                  </a:lnTo>
                  <a:close/>
                  <a:moveTo>
                    <a:pt x="150354" y="332469"/>
                  </a:moveTo>
                  <a:lnTo>
                    <a:pt x="138611" y="329533"/>
                  </a:lnTo>
                  <a:lnTo>
                    <a:pt x="131760" y="366720"/>
                  </a:lnTo>
                  <a:lnTo>
                    <a:pt x="143503" y="369656"/>
                  </a:lnTo>
                  <a:close/>
                  <a:moveTo>
                    <a:pt x="168947" y="231672"/>
                  </a:moveTo>
                  <a:lnTo>
                    <a:pt x="157204" y="229715"/>
                  </a:lnTo>
                  <a:lnTo>
                    <a:pt x="150353" y="266902"/>
                  </a:lnTo>
                  <a:lnTo>
                    <a:pt x="162097" y="268859"/>
                  </a:lnTo>
                  <a:close/>
                  <a:moveTo>
                    <a:pt x="147635" y="187634"/>
                  </a:moveTo>
                  <a:cubicBezTo>
                    <a:pt x="133609" y="192260"/>
                    <a:pt x="121920" y="196886"/>
                    <a:pt x="110815" y="202958"/>
                  </a:cubicBezTo>
                  <a:lnTo>
                    <a:pt x="114906" y="213078"/>
                  </a:lnTo>
                  <a:cubicBezTo>
                    <a:pt x="126595" y="208452"/>
                    <a:pt x="138284" y="203826"/>
                    <a:pt x="151727" y="197754"/>
                  </a:cubicBezTo>
                  <a:close/>
                  <a:moveTo>
                    <a:pt x="243539" y="154361"/>
                  </a:moveTo>
                  <a:cubicBezTo>
                    <a:pt x="231850" y="159059"/>
                    <a:pt x="220161" y="161407"/>
                    <a:pt x="206719" y="167572"/>
                  </a:cubicBezTo>
                  <a:lnTo>
                    <a:pt x="210810" y="177848"/>
                  </a:lnTo>
                  <a:cubicBezTo>
                    <a:pt x="222499" y="173151"/>
                    <a:pt x="234188" y="170802"/>
                    <a:pt x="247631" y="164637"/>
                  </a:cubicBezTo>
                  <a:close/>
                  <a:moveTo>
                    <a:pt x="229621" y="124025"/>
                  </a:moveTo>
                  <a:lnTo>
                    <a:pt x="222770" y="133811"/>
                  </a:lnTo>
                  <a:lnTo>
                    <a:pt x="252129" y="157298"/>
                  </a:lnTo>
                  <a:lnTo>
                    <a:pt x="259958" y="147511"/>
                  </a:lnTo>
                  <a:close/>
                  <a:moveTo>
                    <a:pt x="159381" y="0"/>
                  </a:moveTo>
                  <a:cubicBezTo>
                    <a:pt x="212916" y="24764"/>
                    <a:pt x="265121" y="69230"/>
                    <a:pt x="315769" y="135747"/>
                  </a:cubicBezTo>
                  <a:cubicBezTo>
                    <a:pt x="311110" y="135747"/>
                    <a:pt x="308781" y="135747"/>
                    <a:pt x="304122" y="138082"/>
                  </a:cubicBezTo>
                  <a:cubicBezTo>
                    <a:pt x="304123" y="138083"/>
                    <a:pt x="304142" y="138130"/>
                    <a:pt x="304705" y="139540"/>
                  </a:cubicBezTo>
                  <a:lnTo>
                    <a:pt x="308781" y="149752"/>
                  </a:lnTo>
                  <a:cubicBezTo>
                    <a:pt x="313439" y="147418"/>
                    <a:pt x="318099" y="147418"/>
                    <a:pt x="325086" y="145083"/>
                  </a:cubicBezTo>
                  <a:cubicBezTo>
                    <a:pt x="329745" y="154419"/>
                    <a:pt x="336732" y="163755"/>
                    <a:pt x="341392" y="170758"/>
                  </a:cubicBezTo>
                  <a:cubicBezTo>
                    <a:pt x="413600" y="343475"/>
                    <a:pt x="362355" y="457842"/>
                    <a:pt x="250548" y="534864"/>
                  </a:cubicBezTo>
                  <a:cubicBezTo>
                    <a:pt x="250549" y="534860"/>
                    <a:pt x="250787" y="533646"/>
                    <a:pt x="320427" y="177760"/>
                  </a:cubicBezTo>
                  <a:cubicBezTo>
                    <a:pt x="320424" y="177759"/>
                    <a:pt x="320212" y="177724"/>
                    <a:pt x="306452" y="175425"/>
                  </a:cubicBezTo>
                  <a:lnTo>
                    <a:pt x="236573" y="544200"/>
                  </a:lnTo>
                  <a:cubicBezTo>
                    <a:pt x="171704" y="583200"/>
                    <a:pt x="89138" y="611856"/>
                    <a:pt x="0" y="629903"/>
                  </a:cubicBezTo>
                  <a:lnTo>
                    <a:pt x="140825" y="73336"/>
                  </a:lnTo>
                  <a:lnTo>
                    <a:pt x="170904" y="96624"/>
                  </a:lnTo>
                  <a:lnTo>
                    <a:pt x="177754" y="84880"/>
                  </a:lnTo>
                  <a:lnTo>
                    <a:pt x="147418" y="61394"/>
                  </a:lnTo>
                  <a:lnTo>
                    <a:pt x="141111" y="72204"/>
                  </a:ln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5"/>
            <p:cNvSpPr>
              <a:spLocks/>
            </p:cNvSpPr>
            <p:nvPr/>
          </p:nvSpPr>
          <p:spPr bwMode="auto">
            <a:xfrm rot="18429799">
              <a:off x="1634877" y="-32037"/>
              <a:ext cx="1523770" cy="1105736"/>
            </a:xfrm>
            <a:custGeom>
              <a:avLst/>
              <a:gdLst/>
              <a:ahLst/>
              <a:cxnLst/>
              <a:rect l="l" t="t" r="r" b="b"/>
              <a:pathLst>
                <a:path w="1418340" h="1029230">
                  <a:moveTo>
                    <a:pt x="139072" y="906693"/>
                  </a:moveTo>
                  <a:cubicBezTo>
                    <a:pt x="122536" y="920061"/>
                    <a:pt x="109308" y="930086"/>
                    <a:pt x="96080" y="940112"/>
                  </a:cubicBezTo>
                  <a:lnTo>
                    <a:pt x="109308" y="956822"/>
                  </a:lnTo>
                  <a:cubicBezTo>
                    <a:pt x="122536" y="943454"/>
                    <a:pt x="135765" y="933429"/>
                    <a:pt x="148993" y="920061"/>
                  </a:cubicBezTo>
                  <a:close/>
                  <a:moveTo>
                    <a:pt x="264280" y="829064"/>
                  </a:moveTo>
                  <a:lnTo>
                    <a:pt x="252525" y="817576"/>
                  </a:lnTo>
                  <a:cubicBezTo>
                    <a:pt x="239092" y="830705"/>
                    <a:pt x="225660" y="840552"/>
                    <a:pt x="210547" y="852040"/>
                  </a:cubicBezTo>
                  <a:lnTo>
                    <a:pt x="222301" y="863528"/>
                  </a:lnTo>
                  <a:cubicBezTo>
                    <a:pt x="235734" y="853681"/>
                    <a:pt x="249168" y="843834"/>
                    <a:pt x="264280" y="829064"/>
                  </a:cubicBezTo>
                  <a:close/>
                  <a:moveTo>
                    <a:pt x="228362" y="697826"/>
                  </a:moveTo>
                  <a:lnTo>
                    <a:pt x="175449" y="678331"/>
                  </a:lnTo>
                  <a:lnTo>
                    <a:pt x="169879" y="695041"/>
                  </a:lnTo>
                  <a:lnTo>
                    <a:pt x="222792" y="714535"/>
                  </a:lnTo>
                  <a:close/>
                  <a:moveTo>
                    <a:pt x="371658" y="730896"/>
                  </a:moveTo>
                  <a:cubicBezTo>
                    <a:pt x="365076" y="734203"/>
                    <a:pt x="361784" y="737510"/>
                    <a:pt x="358493" y="740818"/>
                  </a:cubicBezTo>
                  <a:cubicBezTo>
                    <a:pt x="358488" y="740816"/>
                    <a:pt x="358018" y="740647"/>
                    <a:pt x="312415" y="724282"/>
                  </a:cubicBezTo>
                  <a:cubicBezTo>
                    <a:pt x="312414" y="724287"/>
                    <a:pt x="312362" y="724604"/>
                    <a:pt x="309124" y="744124"/>
                  </a:cubicBezTo>
                  <a:cubicBezTo>
                    <a:pt x="309128" y="744126"/>
                    <a:pt x="309478" y="744243"/>
                    <a:pt x="338746" y="754046"/>
                  </a:cubicBezTo>
                  <a:cubicBezTo>
                    <a:pt x="335454" y="757352"/>
                    <a:pt x="332163" y="760660"/>
                    <a:pt x="327227" y="765620"/>
                  </a:cubicBezTo>
                  <a:lnTo>
                    <a:pt x="338746" y="777195"/>
                  </a:lnTo>
                  <a:cubicBezTo>
                    <a:pt x="351911" y="767273"/>
                    <a:pt x="365076" y="757352"/>
                    <a:pt x="380298" y="745365"/>
                  </a:cubicBezTo>
                  <a:close/>
                  <a:moveTo>
                    <a:pt x="623819" y="844033"/>
                  </a:moveTo>
                  <a:lnTo>
                    <a:pt x="602932" y="844033"/>
                  </a:lnTo>
                  <a:lnTo>
                    <a:pt x="597362" y="896946"/>
                  </a:lnTo>
                  <a:lnTo>
                    <a:pt x="612680" y="899731"/>
                  </a:lnTo>
                  <a:close/>
                  <a:moveTo>
                    <a:pt x="500024" y="663496"/>
                  </a:moveTo>
                  <a:lnTo>
                    <a:pt x="491209" y="651874"/>
                  </a:lnTo>
                  <a:cubicBezTo>
                    <a:pt x="474417" y="661836"/>
                    <a:pt x="460984" y="671798"/>
                    <a:pt x="445452" y="683419"/>
                  </a:cubicBezTo>
                  <a:lnTo>
                    <a:pt x="454267" y="695041"/>
                  </a:lnTo>
                  <a:cubicBezTo>
                    <a:pt x="471059" y="685079"/>
                    <a:pt x="484492" y="675117"/>
                    <a:pt x="500024" y="663496"/>
                  </a:cubicBezTo>
                  <a:close/>
                  <a:moveTo>
                    <a:pt x="646098" y="704788"/>
                  </a:moveTo>
                  <a:lnTo>
                    <a:pt x="629389" y="700610"/>
                  </a:lnTo>
                  <a:lnTo>
                    <a:pt x="619641" y="753524"/>
                  </a:lnTo>
                  <a:lnTo>
                    <a:pt x="636351" y="757701"/>
                  </a:lnTo>
                  <a:close/>
                  <a:moveTo>
                    <a:pt x="669770" y="575289"/>
                  </a:moveTo>
                  <a:lnTo>
                    <a:pt x="653060" y="571112"/>
                  </a:lnTo>
                  <a:lnTo>
                    <a:pt x="646097" y="611494"/>
                  </a:lnTo>
                  <a:lnTo>
                    <a:pt x="662807" y="614278"/>
                  </a:lnTo>
                  <a:close/>
                  <a:moveTo>
                    <a:pt x="736280" y="498704"/>
                  </a:moveTo>
                  <a:cubicBezTo>
                    <a:pt x="719488" y="505345"/>
                    <a:pt x="706056" y="515307"/>
                    <a:pt x="689264" y="525269"/>
                  </a:cubicBezTo>
                  <a:lnTo>
                    <a:pt x="699339" y="541871"/>
                  </a:lnTo>
                  <a:cubicBezTo>
                    <a:pt x="712772" y="531909"/>
                    <a:pt x="729564" y="521948"/>
                    <a:pt x="745095" y="513231"/>
                  </a:cubicBezTo>
                  <a:close/>
                  <a:moveTo>
                    <a:pt x="616856" y="292621"/>
                  </a:moveTo>
                  <a:lnTo>
                    <a:pt x="569513" y="266165"/>
                  </a:lnTo>
                  <a:lnTo>
                    <a:pt x="563943" y="278697"/>
                  </a:lnTo>
                  <a:lnTo>
                    <a:pt x="609895" y="305154"/>
                  </a:lnTo>
                  <a:close/>
                  <a:moveTo>
                    <a:pt x="746355" y="362245"/>
                  </a:moveTo>
                  <a:lnTo>
                    <a:pt x="696227" y="335788"/>
                  </a:lnTo>
                  <a:lnTo>
                    <a:pt x="689264" y="352497"/>
                  </a:lnTo>
                  <a:lnTo>
                    <a:pt x="735215" y="378954"/>
                  </a:lnTo>
                  <a:close/>
                  <a:moveTo>
                    <a:pt x="1083328" y="800867"/>
                  </a:moveTo>
                  <a:lnTo>
                    <a:pt x="1066619" y="796689"/>
                  </a:lnTo>
                  <a:lnTo>
                    <a:pt x="1056871" y="850995"/>
                  </a:lnTo>
                  <a:lnTo>
                    <a:pt x="1073581" y="853780"/>
                  </a:lnTo>
                  <a:close/>
                  <a:moveTo>
                    <a:pt x="870836" y="431382"/>
                  </a:moveTo>
                  <a:lnTo>
                    <a:pt x="864959" y="428496"/>
                  </a:lnTo>
                  <a:cubicBezTo>
                    <a:pt x="864954" y="428493"/>
                    <a:pt x="864499" y="428252"/>
                    <a:pt x="821302" y="405411"/>
                  </a:cubicBezTo>
                  <a:lnTo>
                    <a:pt x="814585" y="421900"/>
                  </a:lnTo>
                  <a:cubicBezTo>
                    <a:pt x="814589" y="421902"/>
                    <a:pt x="814963" y="422106"/>
                    <a:pt x="844809" y="438390"/>
                  </a:cubicBezTo>
                  <a:cubicBezTo>
                    <a:pt x="834734" y="444986"/>
                    <a:pt x="824659" y="448284"/>
                    <a:pt x="815844" y="456528"/>
                  </a:cubicBezTo>
                  <a:lnTo>
                    <a:pt x="824659" y="468071"/>
                  </a:lnTo>
                  <a:cubicBezTo>
                    <a:pt x="841451" y="461475"/>
                    <a:pt x="854884" y="451581"/>
                    <a:pt x="871256" y="443749"/>
                  </a:cubicBezTo>
                  <a:lnTo>
                    <a:pt x="868317" y="435092"/>
                  </a:lnTo>
                  <a:close/>
                  <a:moveTo>
                    <a:pt x="1109784" y="657444"/>
                  </a:moveTo>
                  <a:lnTo>
                    <a:pt x="1090290" y="654659"/>
                  </a:lnTo>
                  <a:lnTo>
                    <a:pt x="1080542" y="707572"/>
                  </a:lnTo>
                  <a:lnTo>
                    <a:pt x="1100037" y="710357"/>
                  </a:lnTo>
                  <a:close/>
                  <a:moveTo>
                    <a:pt x="994457" y="365029"/>
                  </a:moveTo>
                  <a:cubicBezTo>
                    <a:pt x="977665" y="371759"/>
                    <a:pt x="960874" y="381854"/>
                    <a:pt x="945342" y="390688"/>
                  </a:cubicBezTo>
                  <a:lnTo>
                    <a:pt x="954157" y="405411"/>
                  </a:lnTo>
                  <a:cubicBezTo>
                    <a:pt x="967590" y="398680"/>
                    <a:pt x="984382" y="388584"/>
                    <a:pt x="1000334" y="379752"/>
                  </a:cubicBezTo>
                  <a:close/>
                  <a:moveTo>
                    <a:pt x="1133456" y="515414"/>
                  </a:moveTo>
                  <a:lnTo>
                    <a:pt x="1116747" y="511237"/>
                  </a:lnTo>
                  <a:lnTo>
                    <a:pt x="1106999" y="564150"/>
                  </a:lnTo>
                  <a:lnTo>
                    <a:pt x="1123709" y="568328"/>
                  </a:lnTo>
                  <a:close/>
                  <a:moveTo>
                    <a:pt x="1061049" y="345535"/>
                  </a:moveTo>
                  <a:lnTo>
                    <a:pt x="696227" y="86539"/>
                  </a:lnTo>
                  <a:lnTo>
                    <a:pt x="686479" y="99070"/>
                  </a:lnTo>
                  <a:lnTo>
                    <a:pt x="1047124" y="362244"/>
                  </a:lnTo>
                  <a:close/>
                  <a:moveTo>
                    <a:pt x="1159913" y="371992"/>
                  </a:moveTo>
                  <a:lnTo>
                    <a:pt x="1143203" y="369207"/>
                  </a:lnTo>
                  <a:lnTo>
                    <a:pt x="1133456" y="422120"/>
                  </a:lnTo>
                  <a:lnTo>
                    <a:pt x="1150165" y="424905"/>
                  </a:lnTo>
                  <a:close/>
                  <a:moveTo>
                    <a:pt x="1129588" y="309331"/>
                  </a:moveTo>
                  <a:cubicBezTo>
                    <a:pt x="1109630" y="315913"/>
                    <a:pt x="1092998" y="322496"/>
                    <a:pt x="1077197" y="331136"/>
                  </a:cubicBezTo>
                  <a:lnTo>
                    <a:pt x="1083019" y="345535"/>
                  </a:lnTo>
                  <a:cubicBezTo>
                    <a:pt x="1099651" y="338952"/>
                    <a:pt x="1116283" y="332370"/>
                    <a:pt x="1135410" y="323730"/>
                  </a:cubicBezTo>
                  <a:close/>
                  <a:moveTo>
                    <a:pt x="1329804" y="528554"/>
                  </a:moveTo>
                  <a:lnTo>
                    <a:pt x="1418340" y="645352"/>
                  </a:lnTo>
                  <a:cubicBezTo>
                    <a:pt x="1388812" y="707949"/>
                    <a:pt x="1339215" y="759866"/>
                    <a:pt x="1276021" y="803399"/>
                  </a:cubicBezTo>
                  <a:cubicBezTo>
                    <a:pt x="1276023" y="803393"/>
                    <a:pt x="1276279" y="802084"/>
                    <a:pt x="1329804" y="528554"/>
                  </a:cubicBezTo>
                  <a:close/>
                  <a:moveTo>
                    <a:pt x="929143" y="0"/>
                  </a:moveTo>
                  <a:lnTo>
                    <a:pt x="1314547" y="508428"/>
                  </a:lnTo>
                  <a:lnTo>
                    <a:pt x="1256136" y="816683"/>
                  </a:lnTo>
                  <a:cubicBezTo>
                    <a:pt x="1140134" y="886425"/>
                    <a:pt x="984359" y="932920"/>
                    <a:pt x="821957" y="962810"/>
                  </a:cubicBezTo>
                  <a:cubicBezTo>
                    <a:pt x="821958" y="962802"/>
                    <a:pt x="822345" y="960814"/>
                    <a:pt x="921387" y="451370"/>
                  </a:cubicBezTo>
                  <a:cubicBezTo>
                    <a:pt x="921382" y="451369"/>
                    <a:pt x="921072" y="451317"/>
                    <a:pt x="901501" y="448048"/>
                  </a:cubicBezTo>
                  <a:cubicBezTo>
                    <a:pt x="901499" y="448056"/>
                    <a:pt x="901126" y="450012"/>
                    <a:pt x="802070" y="969451"/>
                  </a:cubicBezTo>
                  <a:cubicBezTo>
                    <a:pt x="732470" y="979415"/>
                    <a:pt x="666183" y="989377"/>
                    <a:pt x="596581" y="996020"/>
                  </a:cubicBezTo>
                  <a:cubicBezTo>
                    <a:pt x="596581" y="996016"/>
                    <a:pt x="596581" y="995950"/>
                    <a:pt x="596582" y="994774"/>
                  </a:cubicBezTo>
                  <a:lnTo>
                    <a:pt x="596581" y="986057"/>
                  </a:lnTo>
                  <a:cubicBezTo>
                    <a:pt x="596578" y="986057"/>
                    <a:pt x="596494" y="986057"/>
                    <a:pt x="594510" y="986057"/>
                  </a:cubicBezTo>
                  <a:lnTo>
                    <a:pt x="580010" y="986057"/>
                  </a:lnTo>
                  <a:cubicBezTo>
                    <a:pt x="580009" y="986060"/>
                    <a:pt x="579992" y="986127"/>
                    <a:pt x="579596" y="987717"/>
                  </a:cubicBezTo>
                  <a:lnTo>
                    <a:pt x="576696" y="999341"/>
                  </a:lnTo>
                  <a:cubicBezTo>
                    <a:pt x="507094" y="1005983"/>
                    <a:pt x="437493" y="1012625"/>
                    <a:pt x="371206" y="1015946"/>
                  </a:cubicBezTo>
                  <a:cubicBezTo>
                    <a:pt x="371208" y="1015936"/>
                    <a:pt x="371549" y="1014228"/>
                    <a:pt x="430864" y="717052"/>
                  </a:cubicBezTo>
                  <a:cubicBezTo>
                    <a:pt x="430861" y="717052"/>
                    <a:pt x="430776" y="717035"/>
                    <a:pt x="428793" y="716637"/>
                  </a:cubicBezTo>
                  <a:lnTo>
                    <a:pt x="414293" y="713732"/>
                  </a:lnTo>
                  <a:cubicBezTo>
                    <a:pt x="414290" y="713742"/>
                    <a:pt x="413915" y="715542"/>
                    <a:pt x="351320" y="1015946"/>
                  </a:cubicBezTo>
                  <a:cubicBezTo>
                    <a:pt x="222061" y="1025909"/>
                    <a:pt x="102745" y="1025909"/>
                    <a:pt x="19886" y="1029230"/>
                  </a:cubicBezTo>
                  <a:lnTo>
                    <a:pt x="39772" y="1012625"/>
                  </a:lnTo>
                  <a:cubicBezTo>
                    <a:pt x="39769" y="1012622"/>
                    <a:pt x="39701" y="1012554"/>
                    <a:pt x="38115" y="1010965"/>
                  </a:cubicBezTo>
                  <a:lnTo>
                    <a:pt x="26515" y="999341"/>
                  </a:lnTo>
                  <a:cubicBezTo>
                    <a:pt x="16572" y="1009304"/>
                    <a:pt x="6629" y="1015946"/>
                    <a:pt x="0" y="1022588"/>
                  </a:cubicBezTo>
                  <a:cubicBezTo>
                    <a:pt x="19886" y="969451"/>
                    <a:pt x="46400" y="906352"/>
                    <a:pt x="79544" y="836610"/>
                  </a:cubicBezTo>
                  <a:cubicBezTo>
                    <a:pt x="79552" y="836614"/>
                    <a:pt x="80608" y="837063"/>
                    <a:pt x="212117" y="893068"/>
                  </a:cubicBezTo>
                  <a:cubicBezTo>
                    <a:pt x="212119" y="893064"/>
                    <a:pt x="212152" y="892981"/>
                    <a:pt x="212946" y="890992"/>
                  </a:cubicBezTo>
                  <a:lnTo>
                    <a:pt x="218747" y="876463"/>
                  </a:lnTo>
                  <a:cubicBezTo>
                    <a:pt x="218739" y="876459"/>
                    <a:pt x="217697" y="876016"/>
                    <a:pt x="86173" y="820005"/>
                  </a:cubicBezTo>
                  <a:cubicBezTo>
                    <a:pt x="149145" y="693806"/>
                    <a:pt x="238632" y="547679"/>
                    <a:pt x="344691" y="411517"/>
                  </a:cubicBezTo>
                  <a:cubicBezTo>
                    <a:pt x="344701" y="411524"/>
                    <a:pt x="346289" y="412557"/>
                    <a:pt x="599896" y="577569"/>
                  </a:cubicBezTo>
                  <a:cubicBezTo>
                    <a:pt x="586638" y="587532"/>
                    <a:pt x="576696" y="594174"/>
                    <a:pt x="566753" y="600816"/>
                  </a:cubicBezTo>
                  <a:cubicBezTo>
                    <a:pt x="566755" y="600819"/>
                    <a:pt x="566806" y="600887"/>
                    <a:pt x="567996" y="602477"/>
                  </a:cubicBezTo>
                  <a:lnTo>
                    <a:pt x="576696" y="614100"/>
                  </a:lnTo>
                  <a:cubicBezTo>
                    <a:pt x="589953" y="604137"/>
                    <a:pt x="606525" y="597495"/>
                    <a:pt x="619782" y="587532"/>
                  </a:cubicBezTo>
                  <a:cubicBezTo>
                    <a:pt x="619780" y="587529"/>
                    <a:pt x="619758" y="587485"/>
                    <a:pt x="619368" y="586702"/>
                  </a:cubicBezTo>
                  <a:lnTo>
                    <a:pt x="616468" y="580890"/>
                  </a:lnTo>
                  <a:cubicBezTo>
                    <a:pt x="616469" y="580888"/>
                    <a:pt x="616502" y="580838"/>
                    <a:pt x="617296" y="579645"/>
                  </a:cubicBezTo>
                  <a:lnTo>
                    <a:pt x="623096" y="570927"/>
                  </a:lnTo>
                  <a:cubicBezTo>
                    <a:pt x="623087" y="570921"/>
                    <a:pt x="621531" y="569920"/>
                    <a:pt x="354634" y="398233"/>
                  </a:cubicBezTo>
                  <a:cubicBezTo>
                    <a:pt x="519298" y="190532"/>
                    <a:pt x="721327" y="16868"/>
                    <a:pt x="929143" y="0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5"/>
            <p:cNvSpPr>
              <a:spLocks/>
            </p:cNvSpPr>
            <p:nvPr/>
          </p:nvSpPr>
          <p:spPr bwMode="auto">
            <a:xfrm rot="9774837">
              <a:off x="7616357" y="209399"/>
              <a:ext cx="1560884" cy="1109791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5"/>
            <p:cNvSpPr>
              <a:spLocks/>
            </p:cNvSpPr>
            <p:nvPr/>
          </p:nvSpPr>
          <p:spPr bwMode="auto">
            <a:xfrm rot="1867807">
              <a:off x="296590" y="1491912"/>
              <a:ext cx="1560884" cy="1109791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5"/>
            <p:cNvSpPr>
              <a:spLocks/>
            </p:cNvSpPr>
            <p:nvPr/>
          </p:nvSpPr>
          <p:spPr bwMode="auto">
            <a:xfrm rot="4931296">
              <a:off x="1451218" y="4433327"/>
              <a:ext cx="1560884" cy="1109791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5"/>
            <p:cNvSpPr>
              <a:spLocks/>
            </p:cNvSpPr>
            <p:nvPr/>
          </p:nvSpPr>
          <p:spPr bwMode="auto">
            <a:xfrm>
              <a:off x="8305602" y="4863814"/>
              <a:ext cx="1560884" cy="1109791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5"/>
            <p:cNvSpPr>
              <a:spLocks/>
            </p:cNvSpPr>
            <p:nvPr/>
          </p:nvSpPr>
          <p:spPr bwMode="auto">
            <a:xfrm rot="4114372">
              <a:off x="9682698" y="4471004"/>
              <a:ext cx="1560884" cy="1109791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5"/>
            <p:cNvSpPr>
              <a:spLocks/>
            </p:cNvSpPr>
            <p:nvPr/>
          </p:nvSpPr>
          <p:spPr bwMode="auto">
            <a:xfrm rot="16624085" flipV="1">
              <a:off x="17350" y="-110661"/>
              <a:ext cx="535667" cy="643756"/>
            </a:xfrm>
            <a:custGeom>
              <a:avLst/>
              <a:gdLst/>
              <a:ahLst/>
              <a:cxnLst/>
              <a:rect l="l" t="t" r="r" b="b"/>
              <a:pathLst>
                <a:path w="498604" h="599214">
                  <a:moveTo>
                    <a:pt x="425098" y="207099"/>
                  </a:moveTo>
                  <a:lnTo>
                    <a:pt x="418137" y="219632"/>
                  </a:lnTo>
                  <a:lnTo>
                    <a:pt x="372185" y="193175"/>
                  </a:lnTo>
                  <a:lnTo>
                    <a:pt x="377755" y="180643"/>
                  </a:lnTo>
                  <a:close/>
                  <a:moveTo>
                    <a:pt x="498604" y="0"/>
                  </a:moveTo>
                  <a:cubicBezTo>
                    <a:pt x="377069" y="72579"/>
                    <a:pt x="263058" y="186346"/>
                    <a:pt x="162876" y="312711"/>
                  </a:cubicBezTo>
                  <a:cubicBezTo>
                    <a:pt x="429598" y="484285"/>
                    <a:pt x="431327" y="485398"/>
                    <a:pt x="431338" y="485405"/>
                  </a:cubicBezTo>
                  <a:lnTo>
                    <a:pt x="425538" y="494123"/>
                  </a:lnTo>
                  <a:lnTo>
                    <a:pt x="427610" y="501180"/>
                  </a:lnTo>
                  <a:cubicBezTo>
                    <a:pt x="414767" y="511973"/>
                    <a:pt x="398195" y="518615"/>
                    <a:pt x="384938" y="528578"/>
                  </a:cubicBezTo>
                  <a:lnTo>
                    <a:pt x="376238" y="516954"/>
                  </a:lnTo>
                  <a:cubicBezTo>
                    <a:pt x="384938" y="508652"/>
                    <a:pt x="394880" y="502010"/>
                    <a:pt x="408138" y="492047"/>
                  </a:cubicBezTo>
                  <a:cubicBezTo>
                    <a:pt x="153379" y="326285"/>
                    <a:pt x="152934" y="325996"/>
                    <a:pt x="152933" y="325995"/>
                  </a:cubicBezTo>
                  <a:cubicBezTo>
                    <a:pt x="96721" y="398162"/>
                    <a:pt x="45164" y="473129"/>
                    <a:pt x="0" y="546604"/>
                  </a:cubicBezTo>
                  <a:lnTo>
                    <a:pt x="278083" y="581083"/>
                  </a:lnTo>
                  <a:cubicBezTo>
                    <a:pt x="284543" y="575628"/>
                    <a:pt x="291633" y="570990"/>
                    <a:pt x="299451" y="566352"/>
                  </a:cubicBezTo>
                  <a:lnTo>
                    <a:pt x="308266" y="577974"/>
                  </a:lnTo>
                  <a:lnTo>
                    <a:pt x="299842" y="583781"/>
                  </a:lnTo>
                  <a:lnTo>
                    <a:pt x="424307" y="599214"/>
                  </a:lnTo>
                  <a:lnTo>
                    <a:pt x="496741" y="15022"/>
                  </a:lnTo>
                  <a:lnTo>
                    <a:pt x="494721" y="13548"/>
                  </a:lnTo>
                  <a:lnTo>
                    <a:pt x="497342" y="10178"/>
                  </a:ln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5"/>
            <p:cNvSpPr>
              <a:spLocks/>
            </p:cNvSpPr>
            <p:nvPr/>
          </p:nvSpPr>
          <p:spPr bwMode="auto">
            <a:xfrm rot="992620" flipV="1">
              <a:off x="277273" y="749307"/>
              <a:ext cx="1096984" cy="779957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5"/>
            <p:cNvSpPr>
              <a:spLocks/>
            </p:cNvSpPr>
            <p:nvPr/>
          </p:nvSpPr>
          <p:spPr bwMode="auto">
            <a:xfrm rot="18655726" flipH="1" flipV="1">
              <a:off x="3522210" y="338369"/>
              <a:ext cx="1096985" cy="779958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5"/>
            <p:cNvSpPr>
              <a:spLocks/>
            </p:cNvSpPr>
            <p:nvPr/>
          </p:nvSpPr>
          <p:spPr bwMode="auto">
            <a:xfrm rot="992620" flipV="1">
              <a:off x="3768618" y="1460507"/>
              <a:ext cx="1096984" cy="779957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5"/>
            <p:cNvSpPr>
              <a:spLocks/>
            </p:cNvSpPr>
            <p:nvPr/>
          </p:nvSpPr>
          <p:spPr bwMode="auto">
            <a:xfrm rot="6453486" flipH="1" flipV="1">
              <a:off x="1108027" y="2919828"/>
              <a:ext cx="1096985" cy="779958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5"/>
            <p:cNvSpPr>
              <a:spLocks/>
            </p:cNvSpPr>
            <p:nvPr/>
          </p:nvSpPr>
          <p:spPr bwMode="auto">
            <a:xfrm rot="9878872" flipH="1" flipV="1">
              <a:off x="319869" y="3712278"/>
              <a:ext cx="1096984" cy="779957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5"/>
            <p:cNvSpPr>
              <a:spLocks/>
            </p:cNvSpPr>
            <p:nvPr/>
          </p:nvSpPr>
          <p:spPr bwMode="auto">
            <a:xfrm rot="18430650" flipV="1">
              <a:off x="5424439" y="4972833"/>
              <a:ext cx="1096984" cy="779957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5"/>
            <p:cNvSpPr>
              <a:spLocks/>
            </p:cNvSpPr>
            <p:nvPr/>
          </p:nvSpPr>
          <p:spPr bwMode="auto">
            <a:xfrm rot="13863782" flipV="1">
              <a:off x="4768811" y="5778120"/>
              <a:ext cx="873703" cy="621204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5"/>
            <p:cNvSpPr>
              <a:spLocks/>
            </p:cNvSpPr>
            <p:nvPr/>
          </p:nvSpPr>
          <p:spPr bwMode="auto">
            <a:xfrm rot="4229794" flipH="1" flipV="1">
              <a:off x="241532" y="6130773"/>
              <a:ext cx="1040348" cy="697912"/>
            </a:xfrm>
            <a:custGeom>
              <a:avLst/>
              <a:gdLst/>
              <a:ahLst/>
              <a:cxnLst/>
              <a:rect l="l" t="t" r="r" b="b"/>
              <a:pathLst>
                <a:path w="936788" h="723957">
                  <a:moveTo>
                    <a:pt x="101439" y="585316"/>
                  </a:moveTo>
                  <a:lnTo>
                    <a:pt x="93178" y="577243"/>
                  </a:lnTo>
                  <a:cubicBezTo>
                    <a:pt x="83737" y="586470"/>
                    <a:pt x="74297" y="593390"/>
                    <a:pt x="63675" y="601463"/>
                  </a:cubicBezTo>
                  <a:lnTo>
                    <a:pt x="71936" y="609537"/>
                  </a:lnTo>
                  <a:cubicBezTo>
                    <a:pt x="81377" y="602617"/>
                    <a:pt x="90818" y="595696"/>
                    <a:pt x="101439" y="585316"/>
                  </a:cubicBezTo>
                  <a:close/>
                  <a:moveTo>
                    <a:pt x="182976" y="526492"/>
                  </a:moveTo>
                  <a:lnTo>
                    <a:pt x="176904" y="516324"/>
                  </a:lnTo>
                  <a:cubicBezTo>
                    <a:pt x="172278" y="518648"/>
                    <a:pt x="169965" y="520972"/>
                    <a:pt x="167652" y="523297"/>
                  </a:cubicBezTo>
                  <a:cubicBezTo>
                    <a:pt x="167644" y="523294"/>
                    <a:pt x="167151" y="523117"/>
                    <a:pt x="135269" y="511675"/>
                  </a:cubicBezTo>
                  <a:cubicBezTo>
                    <a:pt x="135267" y="511682"/>
                    <a:pt x="135220" y="511973"/>
                    <a:pt x="132956" y="525621"/>
                  </a:cubicBezTo>
                  <a:cubicBezTo>
                    <a:pt x="132965" y="525624"/>
                    <a:pt x="133402" y="525770"/>
                    <a:pt x="153774" y="532593"/>
                  </a:cubicBezTo>
                  <a:cubicBezTo>
                    <a:pt x="151460" y="534917"/>
                    <a:pt x="149147" y="537242"/>
                    <a:pt x="145678" y="540728"/>
                  </a:cubicBezTo>
                  <a:lnTo>
                    <a:pt x="153774" y="548862"/>
                  </a:lnTo>
                  <a:cubicBezTo>
                    <a:pt x="163026" y="541890"/>
                    <a:pt x="172278" y="534917"/>
                    <a:pt x="182976" y="526492"/>
                  </a:cubicBezTo>
                  <a:close/>
                  <a:moveTo>
                    <a:pt x="349229" y="208306"/>
                  </a:moveTo>
                  <a:lnTo>
                    <a:pt x="315956" y="189713"/>
                  </a:lnTo>
                  <a:lnTo>
                    <a:pt x="312042" y="198520"/>
                  </a:lnTo>
                  <a:lnTo>
                    <a:pt x="344336" y="217114"/>
                  </a:lnTo>
                  <a:close/>
                  <a:moveTo>
                    <a:pt x="267119" y="468955"/>
                  </a:moveTo>
                  <a:lnTo>
                    <a:pt x="260924" y="460787"/>
                  </a:lnTo>
                  <a:cubicBezTo>
                    <a:pt x="249123" y="467788"/>
                    <a:pt x="239683" y="474789"/>
                    <a:pt x="228766" y="482957"/>
                  </a:cubicBezTo>
                  <a:lnTo>
                    <a:pt x="234961" y="491125"/>
                  </a:lnTo>
                  <a:cubicBezTo>
                    <a:pt x="246763" y="484124"/>
                    <a:pt x="256204" y="477123"/>
                    <a:pt x="267119" y="468955"/>
                  </a:cubicBezTo>
                  <a:close/>
                  <a:moveTo>
                    <a:pt x="440240" y="257237"/>
                  </a:moveTo>
                  <a:lnTo>
                    <a:pt x="405010" y="238643"/>
                  </a:lnTo>
                  <a:lnTo>
                    <a:pt x="400117" y="250386"/>
                  </a:lnTo>
                  <a:lnTo>
                    <a:pt x="432411" y="268980"/>
                  </a:lnTo>
                  <a:close/>
                  <a:moveTo>
                    <a:pt x="381523" y="434365"/>
                  </a:moveTo>
                  <a:lnTo>
                    <a:pt x="386416" y="406964"/>
                  </a:lnTo>
                  <a:lnTo>
                    <a:pt x="374673" y="404028"/>
                  </a:lnTo>
                  <a:lnTo>
                    <a:pt x="369779" y="432408"/>
                  </a:lnTo>
                  <a:close/>
                  <a:moveTo>
                    <a:pt x="362929" y="535163"/>
                  </a:moveTo>
                  <a:lnTo>
                    <a:pt x="369780" y="497975"/>
                  </a:lnTo>
                  <a:lnTo>
                    <a:pt x="358036" y="495039"/>
                  </a:lnTo>
                  <a:lnTo>
                    <a:pt x="351186" y="532227"/>
                  </a:lnTo>
                  <a:close/>
                  <a:moveTo>
                    <a:pt x="439355" y="363350"/>
                  </a:moveTo>
                  <a:lnTo>
                    <a:pt x="433159" y="353140"/>
                  </a:lnTo>
                  <a:cubicBezTo>
                    <a:pt x="421358" y="357807"/>
                    <a:pt x="411918" y="364808"/>
                    <a:pt x="400117" y="371809"/>
                  </a:cubicBezTo>
                  <a:lnTo>
                    <a:pt x="407197" y="383477"/>
                  </a:lnTo>
                  <a:cubicBezTo>
                    <a:pt x="416638" y="376477"/>
                    <a:pt x="428439" y="369475"/>
                    <a:pt x="439355" y="363350"/>
                  </a:cubicBezTo>
                  <a:close/>
                  <a:moveTo>
                    <a:pt x="346293" y="634980"/>
                  </a:moveTo>
                  <a:lnTo>
                    <a:pt x="354122" y="595836"/>
                  </a:lnTo>
                  <a:lnTo>
                    <a:pt x="339443" y="595836"/>
                  </a:lnTo>
                  <a:lnTo>
                    <a:pt x="335528" y="633023"/>
                  </a:lnTo>
                  <a:close/>
                  <a:moveTo>
                    <a:pt x="528020" y="314518"/>
                  </a:moveTo>
                  <a:lnTo>
                    <a:pt x="525955" y="308434"/>
                  </a:lnTo>
                  <a:lnTo>
                    <a:pt x="527725" y="305826"/>
                  </a:lnTo>
                  <a:lnTo>
                    <a:pt x="523595" y="303798"/>
                  </a:lnTo>
                  <a:cubicBezTo>
                    <a:pt x="523587" y="303794"/>
                    <a:pt x="523098" y="303535"/>
                    <a:pt x="492913" y="287574"/>
                  </a:cubicBezTo>
                  <a:lnTo>
                    <a:pt x="488192" y="299162"/>
                  </a:lnTo>
                  <a:cubicBezTo>
                    <a:pt x="488197" y="299165"/>
                    <a:pt x="488519" y="299341"/>
                    <a:pt x="509433" y="310751"/>
                  </a:cubicBezTo>
                  <a:cubicBezTo>
                    <a:pt x="502353" y="315387"/>
                    <a:pt x="495272" y="317705"/>
                    <a:pt x="489077" y="323499"/>
                  </a:cubicBezTo>
                  <a:lnTo>
                    <a:pt x="495272" y="331612"/>
                  </a:lnTo>
                  <a:cubicBezTo>
                    <a:pt x="507073" y="326976"/>
                    <a:pt x="516514" y="320022"/>
                    <a:pt x="528020" y="314518"/>
                  </a:cubicBezTo>
                  <a:close/>
                  <a:moveTo>
                    <a:pt x="661406" y="56621"/>
                  </a:moveTo>
                  <a:lnTo>
                    <a:pt x="631069" y="33135"/>
                  </a:lnTo>
                  <a:lnTo>
                    <a:pt x="623240" y="41942"/>
                  </a:lnTo>
                  <a:lnTo>
                    <a:pt x="653577" y="65429"/>
                  </a:lnTo>
                  <a:close/>
                  <a:moveTo>
                    <a:pt x="618736" y="269541"/>
                  </a:moveTo>
                  <a:lnTo>
                    <a:pt x="614605" y="259194"/>
                  </a:lnTo>
                  <a:cubicBezTo>
                    <a:pt x="602804" y="263924"/>
                    <a:pt x="591004" y="271018"/>
                    <a:pt x="580088" y="277227"/>
                  </a:cubicBezTo>
                  <a:lnTo>
                    <a:pt x="586283" y="287574"/>
                  </a:lnTo>
                  <a:cubicBezTo>
                    <a:pt x="595723" y="282844"/>
                    <a:pt x="607525" y="275748"/>
                    <a:pt x="618736" y="269541"/>
                  </a:cubicBezTo>
                  <a:close/>
                  <a:moveTo>
                    <a:pt x="661406" y="245493"/>
                  </a:moveTo>
                  <a:lnTo>
                    <a:pt x="405010" y="63471"/>
                  </a:lnTo>
                  <a:lnTo>
                    <a:pt x="398159" y="72279"/>
                  </a:lnTo>
                  <a:lnTo>
                    <a:pt x="651620" y="257236"/>
                  </a:lnTo>
                  <a:close/>
                  <a:moveTo>
                    <a:pt x="739694" y="117295"/>
                  </a:moveTo>
                  <a:lnTo>
                    <a:pt x="709358" y="93809"/>
                  </a:lnTo>
                  <a:lnTo>
                    <a:pt x="702507" y="105552"/>
                  </a:lnTo>
                  <a:lnTo>
                    <a:pt x="732845" y="129039"/>
                  </a:lnTo>
                  <a:close/>
                  <a:moveTo>
                    <a:pt x="713667" y="230169"/>
                  </a:moveTo>
                  <a:lnTo>
                    <a:pt x="709575" y="220049"/>
                  </a:lnTo>
                  <a:cubicBezTo>
                    <a:pt x="695549" y="224675"/>
                    <a:pt x="683860" y="229301"/>
                    <a:pt x="672755" y="235373"/>
                  </a:cubicBezTo>
                  <a:lnTo>
                    <a:pt x="676846" y="245493"/>
                  </a:lnTo>
                  <a:cubicBezTo>
                    <a:pt x="688535" y="240867"/>
                    <a:pt x="700224" y="236241"/>
                    <a:pt x="713667" y="230169"/>
                  </a:cubicBezTo>
                  <a:close/>
                  <a:moveTo>
                    <a:pt x="724037" y="301274"/>
                  </a:moveTo>
                  <a:lnTo>
                    <a:pt x="730887" y="264087"/>
                  </a:lnTo>
                  <a:lnTo>
                    <a:pt x="719144" y="262130"/>
                  </a:lnTo>
                  <a:lnTo>
                    <a:pt x="712293" y="299317"/>
                  </a:lnTo>
                  <a:close/>
                  <a:moveTo>
                    <a:pt x="705443" y="402071"/>
                  </a:moveTo>
                  <a:lnTo>
                    <a:pt x="712294" y="364884"/>
                  </a:lnTo>
                  <a:lnTo>
                    <a:pt x="700551" y="361948"/>
                  </a:lnTo>
                  <a:lnTo>
                    <a:pt x="693700" y="399135"/>
                  </a:lnTo>
                  <a:close/>
                  <a:moveTo>
                    <a:pt x="688807" y="501889"/>
                  </a:moveTo>
                  <a:lnTo>
                    <a:pt x="695657" y="464702"/>
                  </a:lnTo>
                  <a:lnTo>
                    <a:pt x="681956" y="462745"/>
                  </a:lnTo>
                  <a:lnTo>
                    <a:pt x="675106" y="499932"/>
                  </a:lnTo>
                  <a:close/>
                  <a:moveTo>
                    <a:pt x="809570" y="197052"/>
                  </a:moveTo>
                  <a:lnTo>
                    <a:pt x="805479" y="186776"/>
                  </a:lnTo>
                  <a:cubicBezTo>
                    <a:pt x="793790" y="191474"/>
                    <a:pt x="782101" y="193822"/>
                    <a:pt x="768659" y="199987"/>
                  </a:cubicBezTo>
                  <a:lnTo>
                    <a:pt x="772750" y="210263"/>
                  </a:lnTo>
                  <a:cubicBezTo>
                    <a:pt x="784439" y="205566"/>
                    <a:pt x="796128" y="203217"/>
                    <a:pt x="809570" y="197052"/>
                  </a:cubicBezTo>
                  <a:close/>
                  <a:moveTo>
                    <a:pt x="670213" y="602686"/>
                  </a:moveTo>
                  <a:lnTo>
                    <a:pt x="677064" y="565499"/>
                  </a:lnTo>
                  <a:lnTo>
                    <a:pt x="665321" y="562563"/>
                  </a:lnTo>
                  <a:lnTo>
                    <a:pt x="658470" y="600729"/>
                  </a:lnTo>
                  <a:close/>
                  <a:moveTo>
                    <a:pt x="821898" y="179926"/>
                  </a:moveTo>
                  <a:lnTo>
                    <a:pt x="791561" y="156440"/>
                  </a:lnTo>
                  <a:lnTo>
                    <a:pt x="784711" y="166226"/>
                  </a:lnTo>
                  <a:lnTo>
                    <a:pt x="814069" y="189713"/>
                  </a:lnTo>
                  <a:close/>
                  <a:moveTo>
                    <a:pt x="926916" y="421111"/>
                  </a:moveTo>
                  <a:cubicBezTo>
                    <a:pt x="909154" y="480920"/>
                    <a:pt x="868392" y="528768"/>
                    <a:pt x="812488" y="567279"/>
                  </a:cubicBezTo>
                  <a:cubicBezTo>
                    <a:pt x="812490" y="567268"/>
                    <a:pt x="812880" y="565274"/>
                    <a:pt x="882368" y="210175"/>
                  </a:cubicBezTo>
                  <a:cubicBezTo>
                    <a:pt x="882362" y="210174"/>
                    <a:pt x="882074" y="210126"/>
                    <a:pt x="868392" y="207840"/>
                  </a:cubicBezTo>
                  <a:lnTo>
                    <a:pt x="798513" y="576615"/>
                  </a:lnTo>
                  <a:cubicBezTo>
                    <a:pt x="716987" y="625629"/>
                    <a:pt x="607509" y="658305"/>
                    <a:pt x="493373" y="679312"/>
                  </a:cubicBezTo>
                  <a:cubicBezTo>
                    <a:pt x="493375" y="679301"/>
                    <a:pt x="493753" y="677359"/>
                    <a:pt x="563252" y="319874"/>
                  </a:cubicBezTo>
                  <a:cubicBezTo>
                    <a:pt x="563246" y="319873"/>
                    <a:pt x="562951" y="319823"/>
                    <a:pt x="549276" y="317539"/>
                  </a:cubicBezTo>
                  <a:cubicBezTo>
                    <a:pt x="549274" y="317549"/>
                    <a:pt x="548921" y="319402"/>
                    <a:pt x="479397" y="683980"/>
                  </a:cubicBezTo>
                  <a:cubicBezTo>
                    <a:pt x="430482" y="690982"/>
                    <a:pt x="383895" y="697984"/>
                    <a:pt x="334980" y="702652"/>
                  </a:cubicBezTo>
                  <a:cubicBezTo>
                    <a:pt x="334980" y="702647"/>
                    <a:pt x="334980" y="702587"/>
                    <a:pt x="334980" y="701777"/>
                  </a:cubicBezTo>
                  <a:lnTo>
                    <a:pt x="334979" y="695650"/>
                  </a:lnTo>
                  <a:cubicBezTo>
                    <a:pt x="334975" y="695650"/>
                    <a:pt x="334898" y="695650"/>
                    <a:pt x="333524" y="695650"/>
                  </a:cubicBezTo>
                  <a:lnTo>
                    <a:pt x="323333" y="695650"/>
                  </a:lnTo>
                  <a:cubicBezTo>
                    <a:pt x="323332" y="695653"/>
                    <a:pt x="323317" y="695715"/>
                    <a:pt x="323042" y="696817"/>
                  </a:cubicBezTo>
                  <a:lnTo>
                    <a:pt x="321004" y="704986"/>
                  </a:lnTo>
                  <a:cubicBezTo>
                    <a:pt x="272088" y="709654"/>
                    <a:pt x="223173" y="714322"/>
                    <a:pt x="176586" y="716656"/>
                  </a:cubicBezTo>
                  <a:cubicBezTo>
                    <a:pt x="176589" y="716642"/>
                    <a:pt x="176923" y="714970"/>
                    <a:pt x="218514" y="506594"/>
                  </a:cubicBezTo>
                  <a:cubicBezTo>
                    <a:pt x="218510" y="506593"/>
                    <a:pt x="218433" y="506578"/>
                    <a:pt x="217058" y="506303"/>
                  </a:cubicBezTo>
                  <a:lnTo>
                    <a:pt x="206868" y="504261"/>
                  </a:lnTo>
                  <a:cubicBezTo>
                    <a:pt x="206865" y="504275"/>
                    <a:pt x="206507" y="505994"/>
                    <a:pt x="162611" y="716656"/>
                  </a:cubicBezTo>
                  <a:cubicBezTo>
                    <a:pt x="103792" y="721190"/>
                    <a:pt x="47902" y="722788"/>
                    <a:pt x="0" y="723957"/>
                  </a:cubicBezTo>
                  <a:lnTo>
                    <a:pt x="37315" y="618602"/>
                  </a:lnTo>
                  <a:cubicBezTo>
                    <a:pt x="45427" y="622057"/>
                    <a:pt x="54541" y="625937"/>
                    <a:pt x="64779" y="630298"/>
                  </a:cubicBezTo>
                  <a:cubicBezTo>
                    <a:pt x="64781" y="630293"/>
                    <a:pt x="64812" y="630216"/>
                    <a:pt x="65362" y="628838"/>
                  </a:cubicBezTo>
                  <a:lnTo>
                    <a:pt x="69438" y="618628"/>
                  </a:lnTo>
                  <a:cubicBezTo>
                    <a:pt x="69432" y="618625"/>
                    <a:pt x="69005" y="618443"/>
                    <a:pt x="41518" y="606737"/>
                  </a:cubicBezTo>
                  <a:lnTo>
                    <a:pt x="147999" y="306099"/>
                  </a:lnTo>
                  <a:cubicBezTo>
                    <a:pt x="150864" y="301015"/>
                    <a:pt x="154394" y="296432"/>
                    <a:pt x="157952" y="291865"/>
                  </a:cubicBezTo>
                  <a:cubicBezTo>
                    <a:pt x="157962" y="291872"/>
                    <a:pt x="159348" y="292774"/>
                    <a:pt x="337309" y="408566"/>
                  </a:cubicBezTo>
                  <a:cubicBezTo>
                    <a:pt x="327992" y="415568"/>
                    <a:pt x="321004" y="420236"/>
                    <a:pt x="314016" y="424904"/>
                  </a:cubicBezTo>
                  <a:cubicBezTo>
                    <a:pt x="314019" y="424908"/>
                    <a:pt x="314065" y="424969"/>
                    <a:pt x="314890" y="426071"/>
                  </a:cubicBezTo>
                  <a:lnTo>
                    <a:pt x="321004" y="434240"/>
                  </a:lnTo>
                  <a:cubicBezTo>
                    <a:pt x="330321" y="427238"/>
                    <a:pt x="341968" y="422570"/>
                    <a:pt x="351285" y="415568"/>
                  </a:cubicBezTo>
                  <a:cubicBezTo>
                    <a:pt x="351283" y="415565"/>
                    <a:pt x="351263" y="415524"/>
                    <a:pt x="350994" y="414985"/>
                  </a:cubicBezTo>
                  <a:lnTo>
                    <a:pt x="348956" y="410900"/>
                  </a:lnTo>
                  <a:cubicBezTo>
                    <a:pt x="348958" y="410898"/>
                    <a:pt x="348989" y="410851"/>
                    <a:pt x="349537" y="410025"/>
                  </a:cubicBezTo>
                  <a:lnTo>
                    <a:pt x="353614" y="403898"/>
                  </a:lnTo>
                  <a:cubicBezTo>
                    <a:pt x="353602" y="403890"/>
                    <a:pt x="352069" y="402904"/>
                    <a:pt x="164940" y="282529"/>
                  </a:cubicBezTo>
                  <a:cubicBezTo>
                    <a:pt x="288685" y="126442"/>
                    <a:pt x="442456" y="-2294"/>
                    <a:pt x="598956" y="31"/>
                  </a:cubicBezTo>
                  <a:cubicBezTo>
                    <a:pt x="692856" y="1426"/>
                    <a:pt x="787740" y="50003"/>
                    <a:pt x="877709" y="168162"/>
                  </a:cubicBezTo>
                  <a:cubicBezTo>
                    <a:pt x="873050" y="168162"/>
                    <a:pt x="870721" y="168162"/>
                    <a:pt x="866063" y="170497"/>
                  </a:cubicBezTo>
                  <a:cubicBezTo>
                    <a:pt x="866065" y="170501"/>
                    <a:pt x="866095" y="170579"/>
                    <a:pt x="866645" y="171955"/>
                  </a:cubicBezTo>
                  <a:lnTo>
                    <a:pt x="870721" y="182166"/>
                  </a:lnTo>
                  <a:cubicBezTo>
                    <a:pt x="875379" y="179833"/>
                    <a:pt x="880039" y="179833"/>
                    <a:pt x="887026" y="177498"/>
                  </a:cubicBezTo>
                  <a:cubicBezTo>
                    <a:pt x="891685" y="186834"/>
                    <a:pt x="898673" y="196171"/>
                    <a:pt x="903332" y="203173"/>
                  </a:cubicBezTo>
                  <a:cubicBezTo>
                    <a:pt x="939435" y="289531"/>
                    <a:pt x="944676" y="361302"/>
                    <a:pt x="926916" y="42111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5"/>
            <p:cNvSpPr>
              <a:spLocks/>
            </p:cNvSpPr>
            <p:nvPr/>
          </p:nvSpPr>
          <p:spPr bwMode="auto">
            <a:xfrm rot="20866705" flipH="1">
              <a:off x="2113649" y="5829067"/>
              <a:ext cx="1096984" cy="779957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5"/>
            <p:cNvSpPr>
              <a:spLocks/>
            </p:cNvSpPr>
            <p:nvPr/>
          </p:nvSpPr>
          <p:spPr bwMode="auto">
            <a:xfrm rot="6300000">
              <a:off x="10336485" y="3300934"/>
              <a:ext cx="751604" cy="534389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5"/>
            <p:cNvSpPr>
              <a:spLocks/>
            </p:cNvSpPr>
            <p:nvPr/>
          </p:nvSpPr>
          <p:spPr bwMode="auto">
            <a:xfrm rot="6720289" flipV="1">
              <a:off x="6665798" y="5912286"/>
              <a:ext cx="1096985" cy="779958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5"/>
            <p:cNvSpPr>
              <a:spLocks/>
            </p:cNvSpPr>
            <p:nvPr/>
          </p:nvSpPr>
          <p:spPr bwMode="auto">
            <a:xfrm rot="6353747" flipV="1">
              <a:off x="2788208" y="4749907"/>
              <a:ext cx="1096985" cy="779958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5"/>
            <p:cNvSpPr>
              <a:spLocks/>
            </p:cNvSpPr>
            <p:nvPr/>
          </p:nvSpPr>
          <p:spPr bwMode="auto">
            <a:xfrm rot="16819535">
              <a:off x="9137575" y="2791032"/>
              <a:ext cx="1560884" cy="1109791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5"/>
            <p:cNvSpPr>
              <a:spLocks/>
            </p:cNvSpPr>
            <p:nvPr/>
          </p:nvSpPr>
          <p:spPr bwMode="auto">
            <a:xfrm rot="2451594" flipH="1" flipV="1">
              <a:off x="8946844" y="206584"/>
              <a:ext cx="751602" cy="534387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5"/>
            <p:cNvSpPr>
              <a:spLocks/>
            </p:cNvSpPr>
            <p:nvPr/>
          </p:nvSpPr>
          <p:spPr bwMode="auto">
            <a:xfrm rot="15291076" flipH="1" flipV="1">
              <a:off x="1424934" y="6026133"/>
              <a:ext cx="557557" cy="396422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5"/>
            <p:cNvSpPr>
              <a:spLocks/>
            </p:cNvSpPr>
            <p:nvPr/>
          </p:nvSpPr>
          <p:spPr bwMode="auto">
            <a:xfrm rot="8764501" flipH="1" flipV="1">
              <a:off x="4402596" y="5138200"/>
              <a:ext cx="751604" cy="534389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5"/>
            <p:cNvSpPr>
              <a:spLocks/>
            </p:cNvSpPr>
            <p:nvPr/>
          </p:nvSpPr>
          <p:spPr bwMode="auto">
            <a:xfrm rot="20242593">
              <a:off x="11274781" y="3289140"/>
              <a:ext cx="1153331" cy="1109791"/>
            </a:xfrm>
            <a:custGeom>
              <a:avLst/>
              <a:gdLst/>
              <a:ahLst/>
              <a:cxnLst/>
              <a:rect l="l" t="t" r="r" b="b"/>
              <a:pathLst>
                <a:path w="1073531" h="1033004">
                  <a:moveTo>
                    <a:pt x="139070" y="910467"/>
                  </a:moveTo>
                  <a:cubicBezTo>
                    <a:pt x="122535" y="923835"/>
                    <a:pt x="109306" y="933860"/>
                    <a:pt x="96079" y="943886"/>
                  </a:cubicBezTo>
                  <a:lnTo>
                    <a:pt x="109307" y="960595"/>
                  </a:lnTo>
                  <a:cubicBezTo>
                    <a:pt x="122535" y="947228"/>
                    <a:pt x="135764" y="937202"/>
                    <a:pt x="148992" y="923835"/>
                  </a:cubicBezTo>
                  <a:close/>
                  <a:moveTo>
                    <a:pt x="252524" y="821350"/>
                  </a:moveTo>
                  <a:cubicBezTo>
                    <a:pt x="239091" y="834479"/>
                    <a:pt x="225659" y="844326"/>
                    <a:pt x="210546" y="855814"/>
                  </a:cubicBezTo>
                  <a:lnTo>
                    <a:pt x="222300" y="867302"/>
                  </a:lnTo>
                  <a:cubicBezTo>
                    <a:pt x="235734" y="857455"/>
                    <a:pt x="249167" y="847608"/>
                    <a:pt x="264279" y="832838"/>
                  </a:cubicBezTo>
                  <a:close/>
                  <a:moveTo>
                    <a:pt x="228361" y="701599"/>
                  </a:moveTo>
                  <a:lnTo>
                    <a:pt x="175448" y="682105"/>
                  </a:lnTo>
                  <a:lnTo>
                    <a:pt x="169878" y="698814"/>
                  </a:lnTo>
                  <a:lnTo>
                    <a:pt x="222792" y="718309"/>
                  </a:lnTo>
                  <a:close/>
                  <a:moveTo>
                    <a:pt x="623818" y="847807"/>
                  </a:moveTo>
                  <a:lnTo>
                    <a:pt x="602931" y="847807"/>
                  </a:lnTo>
                  <a:lnTo>
                    <a:pt x="597361" y="900720"/>
                  </a:lnTo>
                  <a:lnTo>
                    <a:pt x="612679" y="903505"/>
                  </a:lnTo>
                  <a:close/>
                  <a:moveTo>
                    <a:pt x="371657" y="734670"/>
                  </a:moveTo>
                  <a:cubicBezTo>
                    <a:pt x="365075" y="737977"/>
                    <a:pt x="361783" y="741284"/>
                    <a:pt x="358492" y="744591"/>
                  </a:cubicBezTo>
                  <a:cubicBezTo>
                    <a:pt x="358483" y="744588"/>
                    <a:pt x="357836" y="744356"/>
                    <a:pt x="312415" y="728056"/>
                  </a:cubicBezTo>
                  <a:cubicBezTo>
                    <a:pt x="312413" y="728064"/>
                    <a:pt x="312346" y="728467"/>
                    <a:pt x="309123" y="747898"/>
                  </a:cubicBezTo>
                  <a:cubicBezTo>
                    <a:pt x="309131" y="747901"/>
                    <a:pt x="309595" y="748056"/>
                    <a:pt x="338745" y="757820"/>
                  </a:cubicBezTo>
                  <a:cubicBezTo>
                    <a:pt x="335453" y="761126"/>
                    <a:pt x="332162" y="764434"/>
                    <a:pt x="327225" y="769394"/>
                  </a:cubicBezTo>
                  <a:lnTo>
                    <a:pt x="338745" y="780969"/>
                  </a:lnTo>
                  <a:cubicBezTo>
                    <a:pt x="351910" y="771048"/>
                    <a:pt x="365075" y="761127"/>
                    <a:pt x="380297" y="749138"/>
                  </a:cubicBezTo>
                  <a:close/>
                  <a:moveTo>
                    <a:pt x="491208" y="655648"/>
                  </a:moveTo>
                  <a:cubicBezTo>
                    <a:pt x="474415" y="665609"/>
                    <a:pt x="460984" y="675572"/>
                    <a:pt x="445451" y="687193"/>
                  </a:cubicBezTo>
                  <a:lnTo>
                    <a:pt x="454266" y="698814"/>
                  </a:lnTo>
                  <a:cubicBezTo>
                    <a:pt x="471058" y="688853"/>
                    <a:pt x="484492" y="678891"/>
                    <a:pt x="500023" y="667270"/>
                  </a:cubicBezTo>
                  <a:close/>
                  <a:moveTo>
                    <a:pt x="646097" y="708562"/>
                  </a:moveTo>
                  <a:lnTo>
                    <a:pt x="629388" y="704385"/>
                  </a:lnTo>
                  <a:lnTo>
                    <a:pt x="619641" y="757299"/>
                  </a:lnTo>
                  <a:lnTo>
                    <a:pt x="636350" y="761475"/>
                  </a:lnTo>
                  <a:close/>
                  <a:moveTo>
                    <a:pt x="669769" y="579063"/>
                  </a:moveTo>
                  <a:lnTo>
                    <a:pt x="653060" y="574886"/>
                  </a:lnTo>
                  <a:lnTo>
                    <a:pt x="646096" y="615267"/>
                  </a:lnTo>
                  <a:lnTo>
                    <a:pt x="662806" y="618052"/>
                  </a:lnTo>
                  <a:close/>
                  <a:moveTo>
                    <a:pt x="736279" y="502478"/>
                  </a:moveTo>
                  <a:cubicBezTo>
                    <a:pt x="719488" y="509119"/>
                    <a:pt x="706055" y="519081"/>
                    <a:pt x="689263" y="529042"/>
                  </a:cubicBezTo>
                  <a:lnTo>
                    <a:pt x="699338" y="545645"/>
                  </a:lnTo>
                  <a:cubicBezTo>
                    <a:pt x="712771" y="535683"/>
                    <a:pt x="729562" y="525721"/>
                    <a:pt x="745094" y="517005"/>
                  </a:cubicBezTo>
                  <a:close/>
                  <a:moveTo>
                    <a:pt x="821301" y="409185"/>
                  </a:moveTo>
                  <a:lnTo>
                    <a:pt x="814583" y="425674"/>
                  </a:lnTo>
                  <a:cubicBezTo>
                    <a:pt x="814591" y="425678"/>
                    <a:pt x="815062" y="425935"/>
                    <a:pt x="844808" y="442164"/>
                  </a:cubicBezTo>
                  <a:cubicBezTo>
                    <a:pt x="834733" y="448760"/>
                    <a:pt x="824658" y="452058"/>
                    <a:pt x="815844" y="460302"/>
                  </a:cubicBezTo>
                  <a:lnTo>
                    <a:pt x="824659" y="471845"/>
                  </a:lnTo>
                  <a:cubicBezTo>
                    <a:pt x="841450" y="465249"/>
                    <a:pt x="854884" y="455355"/>
                    <a:pt x="871255" y="447523"/>
                  </a:cubicBezTo>
                  <a:lnTo>
                    <a:pt x="868316" y="438866"/>
                  </a:lnTo>
                  <a:lnTo>
                    <a:pt x="870835" y="435156"/>
                  </a:lnTo>
                  <a:lnTo>
                    <a:pt x="864958" y="432270"/>
                  </a:lnTo>
                  <a:cubicBezTo>
                    <a:pt x="864949" y="432265"/>
                    <a:pt x="864326" y="431935"/>
                    <a:pt x="821301" y="409185"/>
                  </a:cubicBezTo>
                  <a:close/>
                  <a:moveTo>
                    <a:pt x="696226" y="339562"/>
                  </a:moveTo>
                  <a:lnTo>
                    <a:pt x="689262" y="356271"/>
                  </a:lnTo>
                  <a:lnTo>
                    <a:pt x="735214" y="382728"/>
                  </a:lnTo>
                  <a:lnTo>
                    <a:pt x="746354" y="366019"/>
                  </a:lnTo>
                  <a:close/>
                  <a:moveTo>
                    <a:pt x="569513" y="269939"/>
                  </a:moveTo>
                  <a:lnTo>
                    <a:pt x="563942" y="282471"/>
                  </a:lnTo>
                  <a:lnTo>
                    <a:pt x="609894" y="308928"/>
                  </a:lnTo>
                  <a:lnTo>
                    <a:pt x="616856" y="296395"/>
                  </a:lnTo>
                  <a:close/>
                  <a:moveTo>
                    <a:pt x="1072527" y="14619"/>
                  </a:moveTo>
                  <a:cubicBezTo>
                    <a:pt x="1072874" y="14716"/>
                    <a:pt x="1073221" y="14814"/>
                    <a:pt x="1073531" y="15047"/>
                  </a:cubicBezTo>
                  <a:lnTo>
                    <a:pt x="1049842" y="71890"/>
                  </a:lnTo>
                  <a:lnTo>
                    <a:pt x="1017882" y="47147"/>
                  </a:lnTo>
                  <a:lnTo>
                    <a:pt x="1006742" y="59679"/>
                  </a:lnTo>
                  <a:lnTo>
                    <a:pt x="1043176" y="87886"/>
                  </a:lnTo>
                  <a:lnTo>
                    <a:pt x="963184" y="279833"/>
                  </a:lnTo>
                  <a:lnTo>
                    <a:pt x="696225" y="90312"/>
                  </a:lnTo>
                  <a:lnTo>
                    <a:pt x="686478" y="102844"/>
                  </a:lnTo>
                  <a:lnTo>
                    <a:pt x="955216" y="298951"/>
                  </a:lnTo>
                  <a:lnTo>
                    <a:pt x="666938" y="990697"/>
                  </a:lnTo>
                  <a:cubicBezTo>
                    <a:pt x="643801" y="994862"/>
                    <a:pt x="620385" y="997522"/>
                    <a:pt x="596581" y="999794"/>
                  </a:cubicBezTo>
                  <a:cubicBezTo>
                    <a:pt x="596581" y="999790"/>
                    <a:pt x="596581" y="999724"/>
                    <a:pt x="596580" y="998548"/>
                  </a:cubicBezTo>
                  <a:lnTo>
                    <a:pt x="596581" y="989831"/>
                  </a:lnTo>
                  <a:cubicBezTo>
                    <a:pt x="596574" y="989831"/>
                    <a:pt x="596465" y="989830"/>
                    <a:pt x="594509" y="989831"/>
                  </a:cubicBezTo>
                  <a:lnTo>
                    <a:pt x="580008" y="989830"/>
                  </a:lnTo>
                  <a:cubicBezTo>
                    <a:pt x="580007" y="989836"/>
                    <a:pt x="579985" y="989925"/>
                    <a:pt x="579595" y="991491"/>
                  </a:cubicBezTo>
                  <a:lnTo>
                    <a:pt x="576695" y="1003115"/>
                  </a:lnTo>
                  <a:cubicBezTo>
                    <a:pt x="507094" y="1009757"/>
                    <a:pt x="437492" y="1016399"/>
                    <a:pt x="371205" y="1019720"/>
                  </a:cubicBezTo>
                  <a:cubicBezTo>
                    <a:pt x="371209" y="1019700"/>
                    <a:pt x="371687" y="1017305"/>
                    <a:pt x="430864" y="720826"/>
                  </a:cubicBezTo>
                  <a:cubicBezTo>
                    <a:pt x="430857" y="720825"/>
                    <a:pt x="430747" y="720803"/>
                    <a:pt x="428792" y="720411"/>
                  </a:cubicBezTo>
                  <a:lnTo>
                    <a:pt x="414292" y="717506"/>
                  </a:lnTo>
                  <a:cubicBezTo>
                    <a:pt x="414289" y="717517"/>
                    <a:pt x="413904" y="719364"/>
                    <a:pt x="351320" y="1019720"/>
                  </a:cubicBezTo>
                  <a:cubicBezTo>
                    <a:pt x="222060" y="1029683"/>
                    <a:pt x="102744" y="1029683"/>
                    <a:pt x="19886" y="1033004"/>
                  </a:cubicBezTo>
                  <a:lnTo>
                    <a:pt x="39771" y="1016399"/>
                  </a:lnTo>
                  <a:cubicBezTo>
                    <a:pt x="39768" y="1016396"/>
                    <a:pt x="39700" y="1016327"/>
                    <a:pt x="38114" y="1014738"/>
                  </a:cubicBezTo>
                  <a:lnTo>
                    <a:pt x="26513" y="1003115"/>
                  </a:lnTo>
                  <a:cubicBezTo>
                    <a:pt x="16571" y="1013078"/>
                    <a:pt x="6628" y="1019720"/>
                    <a:pt x="0" y="1026362"/>
                  </a:cubicBezTo>
                  <a:cubicBezTo>
                    <a:pt x="19885" y="973225"/>
                    <a:pt x="46400" y="910126"/>
                    <a:pt x="79543" y="840384"/>
                  </a:cubicBezTo>
                  <a:cubicBezTo>
                    <a:pt x="79558" y="840391"/>
                    <a:pt x="80957" y="840987"/>
                    <a:pt x="212116" y="896842"/>
                  </a:cubicBezTo>
                  <a:cubicBezTo>
                    <a:pt x="212119" y="896835"/>
                    <a:pt x="212163" y="896724"/>
                    <a:pt x="212946" y="894766"/>
                  </a:cubicBezTo>
                  <a:lnTo>
                    <a:pt x="218746" y="880237"/>
                  </a:lnTo>
                  <a:cubicBezTo>
                    <a:pt x="218731" y="880231"/>
                    <a:pt x="217367" y="879650"/>
                    <a:pt x="86173" y="823779"/>
                  </a:cubicBezTo>
                  <a:cubicBezTo>
                    <a:pt x="149145" y="697580"/>
                    <a:pt x="238631" y="551453"/>
                    <a:pt x="344690" y="415291"/>
                  </a:cubicBezTo>
                  <a:cubicBezTo>
                    <a:pt x="344699" y="415297"/>
                    <a:pt x="346165" y="416250"/>
                    <a:pt x="599895" y="581343"/>
                  </a:cubicBezTo>
                  <a:cubicBezTo>
                    <a:pt x="586637" y="591306"/>
                    <a:pt x="576695" y="597948"/>
                    <a:pt x="566752" y="604590"/>
                  </a:cubicBezTo>
                  <a:cubicBezTo>
                    <a:pt x="566756" y="604595"/>
                    <a:pt x="566822" y="604684"/>
                    <a:pt x="567995" y="606251"/>
                  </a:cubicBezTo>
                  <a:lnTo>
                    <a:pt x="576695" y="617874"/>
                  </a:lnTo>
                  <a:cubicBezTo>
                    <a:pt x="589952" y="607911"/>
                    <a:pt x="606524" y="601269"/>
                    <a:pt x="619781" y="591306"/>
                  </a:cubicBezTo>
                  <a:cubicBezTo>
                    <a:pt x="619778" y="591301"/>
                    <a:pt x="619749" y="591243"/>
                    <a:pt x="619367" y="590476"/>
                  </a:cubicBezTo>
                  <a:lnTo>
                    <a:pt x="616466" y="584664"/>
                  </a:lnTo>
                  <a:cubicBezTo>
                    <a:pt x="616469" y="584660"/>
                    <a:pt x="616513" y="584593"/>
                    <a:pt x="617295" y="583419"/>
                  </a:cubicBezTo>
                  <a:lnTo>
                    <a:pt x="623095" y="574701"/>
                  </a:lnTo>
                  <a:cubicBezTo>
                    <a:pt x="623087" y="574695"/>
                    <a:pt x="621605" y="573742"/>
                    <a:pt x="354633" y="402007"/>
                  </a:cubicBezTo>
                  <a:cubicBezTo>
                    <a:pt x="530709" y="179913"/>
                    <a:pt x="749507" y="-3264"/>
                    <a:pt x="972189" y="45"/>
                  </a:cubicBezTo>
                  <a:cubicBezTo>
                    <a:pt x="1005591" y="541"/>
                    <a:pt x="1039081" y="5233"/>
                    <a:pt x="1072527" y="14619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5"/>
            <p:cNvSpPr>
              <a:spLocks/>
            </p:cNvSpPr>
            <p:nvPr/>
          </p:nvSpPr>
          <p:spPr bwMode="auto">
            <a:xfrm rot="14400000">
              <a:off x="10679091" y="5859602"/>
              <a:ext cx="1518286" cy="1103127"/>
            </a:xfrm>
            <a:custGeom>
              <a:avLst/>
              <a:gdLst/>
              <a:ahLst/>
              <a:cxnLst/>
              <a:rect l="l" t="t" r="r" b="b"/>
              <a:pathLst>
                <a:path w="1413236" h="1026802">
                  <a:moveTo>
                    <a:pt x="183142" y="718307"/>
                  </a:moveTo>
                  <a:lnTo>
                    <a:pt x="188712" y="701599"/>
                  </a:lnTo>
                  <a:lnTo>
                    <a:pt x="135800" y="682103"/>
                  </a:lnTo>
                  <a:lnTo>
                    <a:pt x="130230" y="698814"/>
                  </a:lnTo>
                  <a:close/>
                  <a:moveTo>
                    <a:pt x="109343" y="923835"/>
                  </a:moveTo>
                  <a:lnTo>
                    <a:pt x="99421" y="910467"/>
                  </a:lnTo>
                  <a:cubicBezTo>
                    <a:pt x="82887" y="923834"/>
                    <a:pt x="69658" y="933861"/>
                    <a:pt x="56430" y="943886"/>
                  </a:cubicBezTo>
                  <a:lnTo>
                    <a:pt x="69658" y="960595"/>
                  </a:lnTo>
                  <a:cubicBezTo>
                    <a:pt x="82886" y="947228"/>
                    <a:pt x="96115" y="937202"/>
                    <a:pt x="109343" y="923835"/>
                  </a:cubicBezTo>
                  <a:close/>
                  <a:moveTo>
                    <a:pt x="224630" y="832837"/>
                  </a:moveTo>
                  <a:lnTo>
                    <a:pt x="212877" y="821349"/>
                  </a:lnTo>
                  <a:cubicBezTo>
                    <a:pt x="199442" y="834478"/>
                    <a:pt x="186011" y="844326"/>
                    <a:pt x="170897" y="855814"/>
                  </a:cubicBezTo>
                  <a:lnTo>
                    <a:pt x="182651" y="867301"/>
                  </a:lnTo>
                  <a:cubicBezTo>
                    <a:pt x="196085" y="857455"/>
                    <a:pt x="209518" y="847608"/>
                    <a:pt x="224630" y="832837"/>
                  </a:cubicBezTo>
                  <a:close/>
                  <a:moveTo>
                    <a:pt x="570245" y="308927"/>
                  </a:moveTo>
                  <a:lnTo>
                    <a:pt x="577207" y="296395"/>
                  </a:lnTo>
                  <a:lnTo>
                    <a:pt x="529864" y="269939"/>
                  </a:lnTo>
                  <a:lnTo>
                    <a:pt x="524293" y="282471"/>
                  </a:lnTo>
                  <a:close/>
                  <a:moveTo>
                    <a:pt x="340648" y="749138"/>
                  </a:moveTo>
                  <a:lnTo>
                    <a:pt x="332009" y="734669"/>
                  </a:lnTo>
                  <a:cubicBezTo>
                    <a:pt x="325426" y="737975"/>
                    <a:pt x="322134" y="741282"/>
                    <a:pt x="318843" y="744591"/>
                  </a:cubicBezTo>
                  <a:cubicBezTo>
                    <a:pt x="318829" y="744586"/>
                    <a:pt x="318046" y="744305"/>
                    <a:pt x="272765" y="728056"/>
                  </a:cubicBezTo>
                  <a:cubicBezTo>
                    <a:pt x="272764" y="728068"/>
                    <a:pt x="272682" y="728558"/>
                    <a:pt x="269475" y="747898"/>
                  </a:cubicBezTo>
                  <a:cubicBezTo>
                    <a:pt x="269487" y="747900"/>
                    <a:pt x="270038" y="748084"/>
                    <a:pt x="299098" y="757818"/>
                  </a:cubicBezTo>
                  <a:cubicBezTo>
                    <a:pt x="295805" y="761125"/>
                    <a:pt x="292513" y="764432"/>
                    <a:pt x="287577" y="769394"/>
                  </a:cubicBezTo>
                  <a:lnTo>
                    <a:pt x="299096" y="780968"/>
                  </a:lnTo>
                  <a:cubicBezTo>
                    <a:pt x="312262" y="771047"/>
                    <a:pt x="325426" y="761126"/>
                    <a:pt x="340648" y="749138"/>
                  </a:cubicBezTo>
                  <a:close/>
                  <a:moveTo>
                    <a:pt x="460374" y="667268"/>
                  </a:moveTo>
                  <a:lnTo>
                    <a:pt x="451559" y="655648"/>
                  </a:lnTo>
                  <a:cubicBezTo>
                    <a:pt x="434767" y="665608"/>
                    <a:pt x="421335" y="675571"/>
                    <a:pt x="405802" y="687191"/>
                  </a:cubicBezTo>
                  <a:lnTo>
                    <a:pt x="414617" y="698814"/>
                  </a:lnTo>
                  <a:cubicBezTo>
                    <a:pt x="431409" y="688851"/>
                    <a:pt x="444843" y="678891"/>
                    <a:pt x="460374" y="667268"/>
                  </a:cubicBezTo>
                  <a:close/>
                  <a:moveTo>
                    <a:pt x="706706" y="366019"/>
                  </a:moveTo>
                  <a:lnTo>
                    <a:pt x="656577" y="339562"/>
                  </a:lnTo>
                  <a:lnTo>
                    <a:pt x="649614" y="356270"/>
                  </a:lnTo>
                  <a:lnTo>
                    <a:pt x="695565" y="382728"/>
                  </a:lnTo>
                  <a:close/>
                  <a:moveTo>
                    <a:pt x="623157" y="618052"/>
                  </a:moveTo>
                  <a:lnTo>
                    <a:pt x="630120" y="579063"/>
                  </a:lnTo>
                  <a:lnTo>
                    <a:pt x="613410" y="574885"/>
                  </a:lnTo>
                  <a:lnTo>
                    <a:pt x="606449" y="615267"/>
                  </a:lnTo>
                  <a:close/>
                  <a:moveTo>
                    <a:pt x="705445" y="517004"/>
                  </a:moveTo>
                  <a:lnTo>
                    <a:pt x="696631" y="502478"/>
                  </a:lnTo>
                  <a:cubicBezTo>
                    <a:pt x="679839" y="509117"/>
                    <a:pt x="666406" y="519081"/>
                    <a:pt x="649614" y="529041"/>
                  </a:cubicBezTo>
                  <a:lnTo>
                    <a:pt x="659689" y="545644"/>
                  </a:lnTo>
                  <a:cubicBezTo>
                    <a:pt x="673122" y="535683"/>
                    <a:pt x="689914" y="525721"/>
                    <a:pt x="705445" y="517004"/>
                  </a:cubicBezTo>
                  <a:close/>
                  <a:moveTo>
                    <a:pt x="596701" y="761475"/>
                  </a:moveTo>
                  <a:lnTo>
                    <a:pt x="606449" y="708562"/>
                  </a:lnTo>
                  <a:lnTo>
                    <a:pt x="589740" y="704383"/>
                  </a:lnTo>
                  <a:lnTo>
                    <a:pt x="579992" y="757299"/>
                  </a:lnTo>
                  <a:close/>
                  <a:moveTo>
                    <a:pt x="1021399" y="80565"/>
                  </a:moveTo>
                  <a:lnTo>
                    <a:pt x="978233" y="47146"/>
                  </a:lnTo>
                  <a:lnTo>
                    <a:pt x="967093" y="59679"/>
                  </a:lnTo>
                  <a:lnTo>
                    <a:pt x="1010260" y="93098"/>
                  </a:lnTo>
                  <a:close/>
                  <a:moveTo>
                    <a:pt x="831606" y="447523"/>
                  </a:moveTo>
                  <a:lnTo>
                    <a:pt x="828667" y="438866"/>
                  </a:lnTo>
                  <a:lnTo>
                    <a:pt x="831186" y="435156"/>
                  </a:lnTo>
                  <a:lnTo>
                    <a:pt x="825309" y="432269"/>
                  </a:lnTo>
                  <a:cubicBezTo>
                    <a:pt x="825297" y="432262"/>
                    <a:pt x="824574" y="431881"/>
                    <a:pt x="781653" y="409184"/>
                  </a:cubicBezTo>
                  <a:lnTo>
                    <a:pt x="774936" y="425673"/>
                  </a:lnTo>
                  <a:cubicBezTo>
                    <a:pt x="774946" y="425680"/>
                    <a:pt x="775516" y="425990"/>
                    <a:pt x="805159" y="442163"/>
                  </a:cubicBezTo>
                  <a:cubicBezTo>
                    <a:pt x="795084" y="448760"/>
                    <a:pt x="785010" y="452057"/>
                    <a:pt x="776194" y="460301"/>
                  </a:cubicBezTo>
                  <a:lnTo>
                    <a:pt x="785009" y="471844"/>
                  </a:lnTo>
                  <a:cubicBezTo>
                    <a:pt x="801801" y="465249"/>
                    <a:pt x="815235" y="455355"/>
                    <a:pt x="831606" y="447523"/>
                  </a:cubicBezTo>
                  <a:close/>
                  <a:moveTo>
                    <a:pt x="573030" y="903505"/>
                  </a:moveTo>
                  <a:lnTo>
                    <a:pt x="584169" y="847806"/>
                  </a:lnTo>
                  <a:lnTo>
                    <a:pt x="563282" y="847807"/>
                  </a:lnTo>
                  <a:lnTo>
                    <a:pt x="557712" y="900720"/>
                  </a:lnTo>
                  <a:close/>
                  <a:moveTo>
                    <a:pt x="960684" y="383525"/>
                  </a:moveTo>
                  <a:lnTo>
                    <a:pt x="954807" y="368803"/>
                  </a:lnTo>
                  <a:cubicBezTo>
                    <a:pt x="938015" y="375532"/>
                    <a:pt x="921225" y="385628"/>
                    <a:pt x="905692" y="394460"/>
                  </a:cubicBezTo>
                  <a:lnTo>
                    <a:pt x="914507" y="409183"/>
                  </a:lnTo>
                  <a:cubicBezTo>
                    <a:pt x="927940" y="402454"/>
                    <a:pt x="944732" y="392358"/>
                    <a:pt x="960684" y="383525"/>
                  </a:cubicBezTo>
                  <a:close/>
                  <a:moveTo>
                    <a:pt x="1021399" y="349308"/>
                  </a:moveTo>
                  <a:lnTo>
                    <a:pt x="656577" y="90312"/>
                  </a:lnTo>
                  <a:lnTo>
                    <a:pt x="646830" y="102844"/>
                  </a:lnTo>
                  <a:lnTo>
                    <a:pt x="1007475" y="366018"/>
                  </a:lnTo>
                  <a:close/>
                  <a:moveTo>
                    <a:pt x="1132795" y="166897"/>
                  </a:moveTo>
                  <a:lnTo>
                    <a:pt x="1089630" y="133479"/>
                  </a:lnTo>
                  <a:lnTo>
                    <a:pt x="1079882" y="150188"/>
                  </a:lnTo>
                  <a:lnTo>
                    <a:pt x="1123048" y="183607"/>
                  </a:lnTo>
                  <a:close/>
                  <a:moveTo>
                    <a:pt x="1095760" y="327504"/>
                  </a:moveTo>
                  <a:lnTo>
                    <a:pt x="1089940" y="313104"/>
                  </a:lnTo>
                  <a:cubicBezTo>
                    <a:pt x="1069981" y="319687"/>
                    <a:pt x="1053348" y="326268"/>
                    <a:pt x="1037547" y="334909"/>
                  </a:cubicBezTo>
                  <a:lnTo>
                    <a:pt x="1043369" y="349308"/>
                  </a:lnTo>
                  <a:cubicBezTo>
                    <a:pt x="1060001" y="342725"/>
                    <a:pt x="1076633" y="336143"/>
                    <a:pt x="1095760" y="327504"/>
                  </a:cubicBezTo>
                  <a:close/>
                  <a:moveTo>
                    <a:pt x="1110515" y="428679"/>
                  </a:moveTo>
                  <a:lnTo>
                    <a:pt x="1120263" y="375765"/>
                  </a:lnTo>
                  <a:lnTo>
                    <a:pt x="1103553" y="372981"/>
                  </a:lnTo>
                  <a:lnTo>
                    <a:pt x="1093806" y="425892"/>
                  </a:lnTo>
                  <a:close/>
                  <a:moveTo>
                    <a:pt x="1232220" y="280382"/>
                  </a:moveTo>
                  <a:lnTo>
                    <a:pt x="1226399" y="265761"/>
                  </a:lnTo>
                  <a:cubicBezTo>
                    <a:pt x="1209766" y="272445"/>
                    <a:pt x="1193134" y="275787"/>
                    <a:pt x="1174007" y="284559"/>
                  </a:cubicBezTo>
                  <a:lnTo>
                    <a:pt x="1179829" y="299180"/>
                  </a:lnTo>
                  <a:cubicBezTo>
                    <a:pt x="1196461" y="292496"/>
                    <a:pt x="1213093" y="289153"/>
                    <a:pt x="1232220" y="280382"/>
                  </a:cubicBezTo>
                  <a:close/>
                  <a:moveTo>
                    <a:pt x="1249760" y="256015"/>
                  </a:moveTo>
                  <a:lnTo>
                    <a:pt x="1206595" y="222596"/>
                  </a:lnTo>
                  <a:lnTo>
                    <a:pt x="1196847" y="236520"/>
                  </a:lnTo>
                  <a:lnTo>
                    <a:pt x="1238621" y="269939"/>
                  </a:lnTo>
                  <a:close/>
                  <a:moveTo>
                    <a:pt x="1084059" y="572102"/>
                  </a:moveTo>
                  <a:lnTo>
                    <a:pt x="1093807" y="519187"/>
                  </a:lnTo>
                  <a:lnTo>
                    <a:pt x="1077098" y="515010"/>
                  </a:lnTo>
                  <a:lnTo>
                    <a:pt x="1067350" y="567924"/>
                  </a:lnTo>
                  <a:close/>
                  <a:moveTo>
                    <a:pt x="1060387" y="714131"/>
                  </a:moveTo>
                  <a:lnTo>
                    <a:pt x="1070135" y="661218"/>
                  </a:lnTo>
                  <a:lnTo>
                    <a:pt x="1050641" y="658433"/>
                  </a:lnTo>
                  <a:lnTo>
                    <a:pt x="1040893" y="711346"/>
                  </a:lnTo>
                  <a:close/>
                  <a:moveTo>
                    <a:pt x="1033931" y="857554"/>
                  </a:moveTo>
                  <a:lnTo>
                    <a:pt x="1043678" y="804641"/>
                  </a:lnTo>
                  <a:lnTo>
                    <a:pt x="1026969" y="800462"/>
                  </a:lnTo>
                  <a:lnTo>
                    <a:pt x="1017221" y="854769"/>
                  </a:lnTo>
                  <a:close/>
                  <a:moveTo>
                    <a:pt x="1374273" y="659887"/>
                  </a:moveTo>
                  <a:cubicBezTo>
                    <a:pt x="1343570" y="717505"/>
                    <a:pt x="1296030" y="766075"/>
                    <a:pt x="1236372" y="807173"/>
                  </a:cubicBezTo>
                  <a:cubicBezTo>
                    <a:pt x="1236377" y="807150"/>
                    <a:pt x="1237023" y="803848"/>
                    <a:pt x="1335803" y="299055"/>
                  </a:cubicBezTo>
                  <a:cubicBezTo>
                    <a:pt x="1335790" y="299052"/>
                    <a:pt x="1335311" y="298972"/>
                    <a:pt x="1315917" y="295733"/>
                  </a:cubicBezTo>
                  <a:lnTo>
                    <a:pt x="1216486" y="820458"/>
                  </a:lnTo>
                  <a:cubicBezTo>
                    <a:pt x="1100485" y="890198"/>
                    <a:pt x="944711" y="936692"/>
                    <a:pt x="782307" y="966582"/>
                  </a:cubicBezTo>
                  <a:cubicBezTo>
                    <a:pt x="782311" y="966561"/>
                    <a:pt x="782955" y="963253"/>
                    <a:pt x="881737" y="455143"/>
                  </a:cubicBezTo>
                  <a:cubicBezTo>
                    <a:pt x="881725" y="455141"/>
                    <a:pt x="881245" y="455061"/>
                    <a:pt x="861851" y="451822"/>
                  </a:cubicBezTo>
                  <a:cubicBezTo>
                    <a:pt x="861847" y="451841"/>
                    <a:pt x="861238" y="455035"/>
                    <a:pt x="762421" y="973225"/>
                  </a:cubicBezTo>
                  <a:cubicBezTo>
                    <a:pt x="692820" y="983187"/>
                    <a:pt x="626533" y="993151"/>
                    <a:pt x="556931" y="999794"/>
                  </a:cubicBezTo>
                  <a:cubicBezTo>
                    <a:pt x="556931" y="999789"/>
                    <a:pt x="556932" y="999712"/>
                    <a:pt x="556932" y="998547"/>
                  </a:cubicBezTo>
                  <a:lnTo>
                    <a:pt x="556932" y="989829"/>
                  </a:lnTo>
                  <a:cubicBezTo>
                    <a:pt x="556924" y="989829"/>
                    <a:pt x="556793" y="989830"/>
                    <a:pt x="554861" y="989829"/>
                  </a:cubicBezTo>
                  <a:lnTo>
                    <a:pt x="540361" y="989829"/>
                  </a:lnTo>
                  <a:cubicBezTo>
                    <a:pt x="540359" y="989836"/>
                    <a:pt x="540334" y="989939"/>
                    <a:pt x="539946" y="991491"/>
                  </a:cubicBezTo>
                  <a:lnTo>
                    <a:pt x="537046" y="1003114"/>
                  </a:lnTo>
                  <a:cubicBezTo>
                    <a:pt x="467445" y="1009756"/>
                    <a:pt x="397843" y="1016397"/>
                    <a:pt x="331556" y="1019720"/>
                  </a:cubicBezTo>
                  <a:cubicBezTo>
                    <a:pt x="331562" y="1019692"/>
                    <a:pt x="332135" y="1016820"/>
                    <a:pt x="391215" y="720826"/>
                  </a:cubicBezTo>
                  <a:cubicBezTo>
                    <a:pt x="391206" y="720823"/>
                    <a:pt x="391080" y="720798"/>
                    <a:pt x="389143" y="720410"/>
                  </a:cubicBezTo>
                  <a:lnTo>
                    <a:pt x="374643" y="717505"/>
                  </a:lnTo>
                  <a:cubicBezTo>
                    <a:pt x="374639" y="717518"/>
                    <a:pt x="374227" y="719501"/>
                    <a:pt x="311671" y="1019719"/>
                  </a:cubicBezTo>
                  <a:lnTo>
                    <a:pt x="169660" y="1026802"/>
                  </a:lnTo>
                  <a:lnTo>
                    <a:pt x="0" y="928849"/>
                  </a:lnTo>
                  <a:cubicBezTo>
                    <a:pt x="11865" y="900794"/>
                    <a:pt x="25231" y="871239"/>
                    <a:pt x="39894" y="840383"/>
                  </a:cubicBezTo>
                  <a:cubicBezTo>
                    <a:pt x="39916" y="840393"/>
                    <a:pt x="41591" y="841106"/>
                    <a:pt x="172468" y="896841"/>
                  </a:cubicBezTo>
                  <a:cubicBezTo>
                    <a:pt x="172471" y="896832"/>
                    <a:pt x="172522" y="896705"/>
                    <a:pt x="173297" y="894764"/>
                  </a:cubicBezTo>
                  <a:lnTo>
                    <a:pt x="179099" y="880236"/>
                  </a:lnTo>
                  <a:cubicBezTo>
                    <a:pt x="179076" y="880227"/>
                    <a:pt x="177428" y="879525"/>
                    <a:pt x="46523" y="823779"/>
                  </a:cubicBezTo>
                  <a:cubicBezTo>
                    <a:pt x="109496" y="697579"/>
                    <a:pt x="198983" y="551452"/>
                    <a:pt x="305041" y="415291"/>
                  </a:cubicBezTo>
                  <a:cubicBezTo>
                    <a:pt x="305056" y="415301"/>
                    <a:pt x="306940" y="416525"/>
                    <a:pt x="560246" y="581342"/>
                  </a:cubicBezTo>
                  <a:cubicBezTo>
                    <a:pt x="546990" y="591305"/>
                    <a:pt x="537046" y="597948"/>
                    <a:pt x="527104" y="604588"/>
                  </a:cubicBezTo>
                  <a:cubicBezTo>
                    <a:pt x="527108" y="604597"/>
                    <a:pt x="527183" y="604697"/>
                    <a:pt x="528347" y="606249"/>
                  </a:cubicBezTo>
                  <a:lnTo>
                    <a:pt x="537046" y="617874"/>
                  </a:lnTo>
                  <a:cubicBezTo>
                    <a:pt x="550304" y="607909"/>
                    <a:pt x="566875" y="601268"/>
                    <a:pt x="580132" y="591306"/>
                  </a:cubicBezTo>
                  <a:cubicBezTo>
                    <a:pt x="580128" y="591299"/>
                    <a:pt x="580097" y="591234"/>
                    <a:pt x="579718" y="590476"/>
                  </a:cubicBezTo>
                  <a:lnTo>
                    <a:pt x="576819" y="584663"/>
                  </a:lnTo>
                  <a:cubicBezTo>
                    <a:pt x="576822" y="584658"/>
                    <a:pt x="576873" y="584583"/>
                    <a:pt x="577646" y="583417"/>
                  </a:cubicBezTo>
                  <a:lnTo>
                    <a:pt x="583446" y="574701"/>
                  </a:lnTo>
                  <a:cubicBezTo>
                    <a:pt x="583430" y="574689"/>
                    <a:pt x="581294" y="573314"/>
                    <a:pt x="314986" y="402005"/>
                  </a:cubicBezTo>
                  <a:cubicBezTo>
                    <a:pt x="491060" y="179912"/>
                    <a:pt x="709858" y="-3264"/>
                    <a:pt x="932540" y="45"/>
                  </a:cubicBezTo>
                  <a:cubicBezTo>
                    <a:pt x="1066149" y="2029"/>
                    <a:pt x="1201157" y="71148"/>
                    <a:pt x="1329175" y="239275"/>
                  </a:cubicBezTo>
                  <a:cubicBezTo>
                    <a:pt x="1322545" y="239274"/>
                    <a:pt x="1319231" y="239275"/>
                    <a:pt x="1312602" y="242596"/>
                  </a:cubicBezTo>
                  <a:cubicBezTo>
                    <a:pt x="1312605" y="242604"/>
                    <a:pt x="1312652" y="242724"/>
                    <a:pt x="1313430" y="244671"/>
                  </a:cubicBezTo>
                  <a:lnTo>
                    <a:pt x="1319230" y="259202"/>
                  </a:lnTo>
                  <a:cubicBezTo>
                    <a:pt x="1325859" y="255881"/>
                    <a:pt x="1332488" y="255881"/>
                    <a:pt x="1342431" y="252559"/>
                  </a:cubicBezTo>
                  <a:cubicBezTo>
                    <a:pt x="1349060" y="265843"/>
                    <a:pt x="1359002" y="279128"/>
                    <a:pt x="1365632" y="289091"/>
                  </a:cubicBezTo>
                  <a:cubicBezTo>
                    <a:pt x="1429846" y="442689"/>
                    <a:pt x="1425445" y="563854"/>
                    <a:pt x="1374273" y="659887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5"/>
            <p:cNvSpPr>
              <a:spLocks/>
            </p:cNvSpPr>
            <p:nvPr/>
          </p:nvSpPr>
          <p:spPr bwMode="auto">
            <a:xfrm rot="3481137" flipH="1" flipV="1">
              <a:off x="11879169" y="2390764"/>
              <a:ext cx="492586" cy="391913"/>
            </a:xfrm>
            <a:custGeom>
              <a:avLst/>
              <a:gdLst/>
              <a:ahLst/>
              <a:cxnLst/>
              <a:rect l="l" t="t" r="r" b="b"/>
              <a:pathLst>
                <a:path w="458504" h="364797">
                  <a:moveTo>
                    <a:pt x="118292" y="176246"/>
                  </a:moveTo>
                  <a:lnTo>
                    <a:pt x="94154" y="163507"/>
                  </a:lnTo>
                  <a:lnTo>
                    <a:pt x="90801" y="171553"/>
                  </a:lnTo>
                  <a:lnTo>
                    <a:pt x="112928" y="184293"/>
                  </a:lnTo>
                  <a:close/>
                  <a:moveTo>
                    <a:pt x="269825" y="38795"/>
                  </a:moveTo>
                  <a:lnTo>
                    <a:pt x="249039" y="22703"/>
                  </a:lnTo>
                  <a:lnTo>
                    <a:pt x="243675" y="28738"/>
                  </a:lnTo>
                  <a:lnTo>
                    <a:pt x="264461" y="44829"/>
                  </a:lnTo>
                  <a:close/>
                  <a:moveTo>
                    <a:pt x="240589" y="184676"/>
                  </a:moveTo>
                  <a:lnTo>
                    <a:pt x="237759" y="177587"/>
                  </a:lnTo>
                  <a:cubicBezTo>
                    <a:pt x="229673" y="180828"/>
                    <a:pt x="221588" y="185689"/>
                    <a:pt x="214109" y="189942"/>
                  </a:cubicBezTo>
                  <a:lnTo>
                    <a:pt x="218354" y="197032"/>
                  </a:lnTo>
                  <a:cubicBezTo>
                    <a:pt x="224822" y="193791"/>
                    <a:pt x="232908" y="188929"/>
                    <a:pt x="240589" y="184676"/>
                  </a:cubicBezTo>
                  <a:close/>
                  <a:moveTo>
                    <a:pt x="318771" y="88412"/>
                  </a:moveTo>
                  <a:lnTo>
                    <a:pt x="323464" y="80365"/>
                  </a:lnTo>
                  <a:lnTo>
                    <a:pt x="302679" y="64273"/>
                  </a:lnTo>
                  <a:lnTo>
                    <a:pt x="297985" y="72319"/>
                  </a:lnTo>
                  <a:close/>
                  <a:moveTo>
                    <a:pt x="269825" y="168200"/>
                  </a:moveTo>
                  <a:lnTo>
                    <a:pt x="94154" y="43488"/>
                  </a:lnTo>
                  <a:lnTo>
                    <a:pt x="89460" y="49522"/>
                  </a:lnTo>
                  <a:lnTo>
                    <a:pt x="263120" y="176246"/>
                  </a:lnTo>
                  <a:close/>
                  <a:moveTo>
                    <a:pt x="305631" y="157701"/>
                  </a:moveTo>
                  <a:lnTo>
                    <a:pt x="302828" y="150768"/>
                  </a:lnTo>
                  <a:cubicBezTo>
                    <a:pt x="293218" y="153937"/>
                    <a:pt x="285209" y="157106"/>
                    <a:pt x="277600" y="161267"/>
                  </a:cubicBezTo>
                  <a:lnTo>
                    <a:pt x="280404" y="168200"/>
                  </a:lnTo>
                  <a:cubicBezTo>
                    <a:pt x="288412" y="165030"/>
                    <a:pt x="296421" y="161861"/>
                    <a:pt x="305631" y="157701"/>
                  </a:cubicBezTo>
                  <a:close/>
                  <a:moveTo>
                    <a:pt x="312736" y="206419"/>
                  </a:moveTo>
                  <a:lnTo>
                    <a:pt x="317430" y="180940"/>
                  </a:lnTo>
                  <a:lnTo>
                    <a:pt x="309384" y="179599"/>
                  </a:lnTo>
                  <a:lnTo>
                    <a:pt x="304690" y="205078"/>
                  </a:lnTo>
                  <a:close/>
                  <a:moveTo>
                    <a:pt x="371340" y="135011"/>
                  </a:moveTo>
                  <a:lnTo>
                    <a:pt x="368537" y="127971"/>
                  </a:lnTo>
                  <a:cubicBezTo>
                    <a:pt x="360528" y="131188"/>
                    <a:pt x="352519" y="132798"/>
                    <a:pt x="343309" y="137022"/>
                  </a:cubicBezTo>
                  <a:lnTo>
                    <a:pt x="346112" y="144062"/>
                  </a:lnTo>
                  <a:cubicBezTo>
                    <a:pt x="354121" y="140844"/>
                    <a:pt x="362130" y="139235"/>
                    <a:pt x="371340" y="135011"/>
                  </a:cubicBezTo>
                  <a:close/>
                  <a:moveTo>
                    <a:pt x="379786" y="123277"/>
                  </a:moveTo>
                  <a:lnTo>
                    <a:pt x="359001" y="107185"/>
                  </a:lnTo>
                  <a:lnTo>
                    <a:pt x="354307" y="113890"/>
                  </a:lnTo>
                  <a:lnTo>
                    <a:pt x="374422" y="129982"/>
                  </a:lnTo>
                  <a:close/>
                  <a:moveTo>
                    <a:pt x="299997" y="275480"/>
                  </a:moveTo>
                  <a:lnTo>
                    <a:pt x="304691" y="250001"/>
                  </a:lnTo>
                  <a:lnTo>
                    <a:pt x="296645" y="247990"/>
                  </a:lnTo>
                  <a:lnTo>
                    <a:pt x="291951" y="273468"/>
                  </a:lnTo>
                  <a:close/>
                  <a:moveTo>
                    <a:pt x="422340" y="344071"/>
                  </a:moveTo>
                  <a:cubicBezTo>
                    <a:pt x="416013" y="351980"/>
                    <a:pt x="408945" y="359477"/>
                    <a:pt x="399569" y="364797"/>
                  </a:cubicBezTo>
                  <a:lnTo>
                    <a:pt x="380358" y="352802"/>
                  </a:lnTo>
                  <a:cubicBezTo>
                    <a:pt x="386651" y="320645"/>
                    <a:pt x="398585" y="259660"/>
                    <a:pt x="421218" y="144001"/>
                  </a:cubicBezTo>
                  <a:cubicBezTo>
                    <a:pt x="421210" y="144000"/>
                    <a:pt x="420950" y="143957"/>
                    <a:pt x="411642" y="142402"/>
                  </a:cubicBezTo>
                  <a:lnTo>
                    <a:pt x="372681" y="348008"/>
                  </a:lnTo>
                  <a:lnTo>
                    <a:pt x="198651" y="239342"/>
                  </a:lnTo>
                  <a:cubicBezTo>
                    <a:pt x="199922" y="232806"/>
                    <a:pt x="201229" y="226082"/>
                    <a:pt x="202574" y="219162"/>
                  </a:cubicBezTo>
                  <a:cubicBezTo>
                    <a:pt x="202567" y="219161"/>
                    <a:pt x="202308" y="219117"/>
                    <a:pt x="192998" y="217563"/>
                  </a:cubicBezTo>
                  <a:cubicBezTo>
                    <a:pt x="192997" y="217569"/>
                    <a:pt x="192936" y="217888"/>
                    <a:pt x="189888" y="233871"/>
                  </a:cubicBezTo>
                  <a:lnTo>
                    <a:pt x="168642" y="220604"/>
                  </a:lnTo>
                  <a:cubicBezTo>
                    <a:pt x="171861" y="218951"/>
                    <a:pt x="175015" y="217129"/>
                    <a:pt x="178435" y="215493"/>
                  </a:cubicBezTo>
                  <a:lnTo>
                    <a:pt x="177020" y="211324"/>
                  </a:lnTo>
                  <a:lnTo>
                    <a:pt x="178233" y="209537"/>
                  </a:lnTo>
                  <a:lnTo>
                    <a:pt x="175403" y="208147"/>
                  </a:lnTo>
                  <a:cubicBezTo>
                    <a:pt x="175393" y="208143"/>
                    <a:pt x="174956" y="207910"/>
                    <a:pt x="154380" y="197032"/>
                  </a:cubicBezTo>
                  <a:lnTo>
                    <a:pt x="151146" y="204972"/>
                  </a:lnTo>
                  <a:cubicBezTo>
                    <a:pt x="151152" y="204976"/>
                    <a:pt x="151448" y="205137"/>
                    <a:pt x="165699" y="212912"/>
                  </a:cubicBezTo>
                  <a:lnTo>
                    <a:pt x="161018" y="215844"/>
                  </a:lnTo>
                  <a:lnTo>
                    <a:pt x="52839" y="148296"/>
                  </a:lnTo>
                  <a:lnTo>
                    <a:pt x="55935" y="142721"/>
                  </a:lnTo>
                  <a:lnTo>
                    <a:pt x="33138" y="129982"/>
                  </a:lnTo>
                  <a:lnTo>
                    <a:pt x="31047" y="134688"/>
                  </a:lnTo>
                  <a:lnTo>
                    <a:pt x="0" y="115302"/>
                  </a:lnTo>
                  <a:cubicBezTo>
                    <a:pt x="69466" y="46775"/>
                    <a:pt x="147740" y="-1156"/>
                    <a:pt x="227037" y="22"/>
                  </a:cubicBezTo>
                  <a:cubicBezTo>
                    <a:pt x="291373" y="977"/>
                    <a:pt x="356382" y="34260"/>
                    <a:pt x="418025" y="115217"/>
                  </a:cubicBezTo>
                  <a:cubicBezTo>
                    <a:pt x="414834" y="115217"/>
                    <a:pt x="413237" y="115217"/>
                    <a:pt x="410046" y="116816"/>
                  </a:cubicBezTo>
                  <a:cubicBezTo>
                    <a:pt x="410048" y="116822"/>
                    <a:pt x="410076" y="116892"/>
                    <a:pt x="410445" y="117816"/>
                  </a:cubicBezTo>
                  <a:lnTo>
                    <a:pt x="413237" y="124812"/>
                  </a:lnTo>
                  <a:cubicBezTo>
                    <a:pt x="416429" y="123213"/>
                    <a:pt x="419622" y="123213"/>
                    <a:pt x="424409" y="121614"/>
                  </a:cubicBezTo>
                  <a:cubicBezTo>
                    <a:pt x="427601" y="128010"/>
                    <a:pt x="432389" y="134407"/>
                    <a:pt x="435581" y="139205"/>
                  </a:cubicBezTo>
                  <a:cubicBezTo>
                    <a:pt x="472686" y="227958"/>
                    <a:pt x="462213" y="294222"/>
                    <a:pt x="422340" y="34407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/>
            </a:p>
          </p:txBody>
        </p:sp>
        <p:sp>
          <p:nvSpPr>
            <p:cNvPr id="50" name="Freeform 5"/>
            <p:cNvSpPr>
              <a:spLocks/>
            </p:cNvSpPr>
            <p:nvPr/>
          </p:nvSpPr>
          <p:spPr bwMode="auto">
            <a:xfrm rot="13507324" flipH="1" flipV="1">
              <a:off x="10384638" y="2626191"/>
              <a:ext cx="751604" cy="534389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5"/>
            <p:cNvSpPr>
              <a:spLocks/>
            </p:cNvSpPr>
            <p:nvPr/>
          </p:nvSpPr>
          <p:spPr bwMode="auto">
            <a:xfrm rot="20449547">
              <a:off x="11049786" y="1282471"/>
              <a:ext cx="1329114" cy="1109791"/>
            </a:xfrm>
            <a:custGeom>
              <a:avLst/>
              <a:gdLst/>
              <a:ahLst/>
              <a:cxnLst/>
              <a:rect l="l" t="t" r="r" b="b"/>
              <a:pathLst>
                <a:path w="1237152" h="1033004">
                  <a:moveTo>
                    <a:pt x="139072" y="910468"/>
                  </a:moveTo>
                  <a:cubicBezTo>
                    <a:pt x="122536" y="923835"/>
                    <a:pt x="109308" y="933861"/>
                    <a:pt x="96080" y="943886"/>
                  </a:cubicBezTo>
                  <a:lnTo>
                    <a:pt x="109308" y="960596"/>
                  </a:lnTo>
                  <a:cubicBezTo>
                    <a:pt x="122536" y="947228"/>
                    <a:pt x="135765" y="937203"/>
                    <a:pt x="148993" y="923835"/>
                  </a:cubicBezTo>
                  <a:close/>
                  <a:moveTo>
                    <a:pt x="252526" y="821350"/>
                  </a:moveTo>
                  <a:cubicBezTo>
                    <a:pt x="239092" y="834479"/>
                    <a:pt x="225660" y="844326"/>
                    <a:pt x="210547" y="855814"/>
                  </a:cubicBezTo>
                  <a:lnTo>
                    <a:pt x="222302" y="867302"/>
                  </a:lnTo>
                  <a:cubicBezTo>
                    <a:pt x="235735" y="857455"/>
                    <a:pt x="249168" y="847608"/>
                    <a:pt x="264280" y="832838"/>
                  </a:cubicBezTo>
                  <a:close/>
                  <a:moveTo>
                    <a:pt x="623819" y="847807"/>
                  </a:moveTo>
                  <a:lnTo>
                    <a:pt x="602932" y="847807"/>
                  </a:lnTo>
                  <a:lnTo>
                    <a:pt x="597362" y="900720"/>
                  </a:lnTo>
                  <a:lnTo>
                    <a:pt x="612680" y="903505"/>
                  </a:lnTo>
                  <a:close/>
                  <a:moveTo>
                    <a:pt x="175449" y="682105"/>
                  </a:moveTo>
                  <a:lnTo>
                    <a:pt x="169879" y="698815"/>
                  </a:lnTo>
                  <a:lnTo>
                    <a:pt x="222792" y="718309"/>
                  </a:lnTo>
                  <a:lnTo>
                    <a:pt x="228362" y="701599"/>
                  </a:lnTo>
                  <a:close/>
                  <a:moveTo>
                    <a:pt x="371658" y="734670"/>
                  </a:moveTo>
                  <a:cubicBezTo>
                    <a:pt x="365076" y="737977"/>
                    <a:pt x="361784" y="741284"/>
                    <a:pt x="358493" y="744592"/>
                  </a:cubicBezTo>
                  <a:cubicBezTo>
                    <a:pt x="358484" y="744588"/>
                    <a:pt x="357846" y="744359"/>
                    <a:pt x="312416" y="728056"/>
                  </a:cubicBezTo>
                  <a:cubicBezTo>
                    <a:pt x="312415" y="728065"/>
                    <a:pt x="312346" y="728475"/>
                    <a:pt x="309124" y="747898"/>
                  </a:cubicBezTo>
                  <a:cubicBezTo>
                    <a:pt x="309132" y="747901"/>
                    <a:pt x="309603" y="748059"/>
                    <a:pt x="338746" y="757819"/>
                  </a:cubicBezTo>
                  <a:cubicBezTo>
                    <a:pt x="335454" y="761126"/>
                    <a:pt x="332163" y="764434"/>
                    <a:pt x="327226" y="769394"/>
                  </a:cubicBezTo>
                  <a:lnTo>
                    <a:pt x="338746" y="780969"/>
                  </a:lnTo>
                  <a:cubicBezTo>
                    <a:pt x="351911" y="771047"/>
                    <a:pt x="365075" y="761126"/>
                    <a:pt x="380298" y="749139"/>
                  </a:cubicBezTo>
                  <a:close/>
                  <a:moveTo>
                    <a:pt x="491209" y="655648"/>
                  </a:moveTo>
                  <a:cubicBezTo>
                    <a:pt x="474417" y="665610"/>
                    <a:pt x="460985" y="675572"/>
                    <a:pt x="445452" y="687193"/>
                  </a:cubicBezTo>
                  <a:lnTo>
                    <a:pt x="454267" y="698814"/>
                  </a:lnTo>
                  <a:cubicBezTo>
                    <a:pt x="471060" y="688853"/>
                    <a:pt x="484493" y="678891"/>
                    <a:pt x="500024" y="667270"/>
                  </a:cubicBezTo>
                  <a:close/>
                  <a:moveTo>
                    <a:pt x="646099" y="708562"/>
                  </a:moveTo>
                  <a:lnTo>
                    <a:pt x="629389" y="704384"/>
                  </a:lnTo>
                  <a:lnTo>
                    <a:pt x="619642" y="757299"/>
                  </a:lnTo>
                  <a:lnTo>
                    <a:pt x="636351" y="761475"/>
                  </a:lnTo>
                  <a:close/>
                  <a:moveTo>
                    <a:pt x="669770" y="579063"/>
                  </a:moveTo>
                  <a:lnTo>
                    <a:pt x="653061" y="574886"/>
                  </a:lnTo>
                  <a:lnTo>
                    <a:pt x="646098" y="615267"/>
                  </a:lnTo>
                  <a:lnTo>
                    <a:pt x="662807" y="618052"/>
                  </a:lnTo>
                  <a:close/>
                  <a:moveTo>
                    <a:pt x="736280" y="502478"/>
                  </a:moveTo>
                  <a:cubicBezTo>
                    <a:pt x="719488" y="509119"/>
                    <a:pt x="706056" y="519081"/>
                    <a:pt x="689264" y="529042"/>
                  </a:cubicBezTo>
                  <a:lnTo>
                    <a:pt x="699339" y="545645"/>
                  </a:lnTo>
                  <a:cubicBezTo>
                    <a:pt x="712772" y="535683"/>
                    <a:pt x="729564" y="525722"/>
                    <a:pt x="745096" y="517006"/>
                  </a:cubicBezTo>
                  <a:close/>
                  <a:moveTo>
                    <a:pt x="821302" y="409185"/>
                  </a:moveTo>
                  <a:lnTo>
                    <a:pt x="814585" y="425674"/>
                  </a:lnTo>
                  <a:cubicBezTo>
                    <a:pt x="814593" y="425678"/>
                    <a:pt x="815068" y="425938"/>
                    <a:pt x="844809" y="442164"/>
                  </a:cubicBezTo>
                  <a:cubicBezTo>
                    <a:pt x="834734" y="448760"/>
                    <a:pt x="824659" y="452058"/>
                    <a:pt x="815844" y="460302"/>
                  </a:cubicBezTo>
                  <a:lnTo>
                    <a:pt x="824659" y="471845"/>
                  </a:lnTo>
                  <a:cubicBezTo>
                    <a:pt x="841451" y="465249"/>
                    <a:pt x="854885" y="455355"/>
                    <a:pt x="871257" y="447523"/>
                  </a:cubicBezTo>
                  <a:lnTo>
                    <a:pt x="868317" y="438866"/>
                  </a:lnTo>
                  <a:lnTo>
                    <a:pt x="870836" y="435156"/>
                  </a:lnTo>
                  <a:lnTo>
                    <a:pt x="864959" y="432270"/>
                  </a:lnTo>
                  <a:cubicBezTo>
                    <a:pt x="864950" y="432265"/>
                    <a:pt x="864329" y="431937"/>
                    <a:pt x="821302" y="409185"/>
                  </a:cubicBezTo>
                  <a:close/>
                  <a:moveTo>
                    <a:pt x="696227" y="339562"/>
                  </a:moveTo>
                  <a:lnTo>
                    <a:pt x="689264" y="356271"/>
                  </a:lnTo>
                  <a:lnTo>
                    <a:pt x="735216" y="382728"/>
                  </a:lnTo>
                  <a:lnTo>
                    <a:pt x="746355" y="366019"/>
                  </a:lnTo>
                  <a:close/>
                  <a:moveTo>
                    <a:pt x="569513" y="269939"/>
                  </a:moveTo>
                  <a:lnTo>
                    <a:pt x="563943" y="282471"/>
                  </a:lnTo>
                  <a:lnTo>
                    <a:pt x="609895" y="308928"/>
                  </a:lnTo>
                  <a:lnTo>
                    <a:pt x="616856" y="296395"/>
                  </a:lnTo>
                  <a:close/>
                  <a:moveTo>
                    <a:pt x="994457" y="368803"/>
                  </a:moveTo>
                  <a:cubicBezTo>
                    <a:pt x="977665" y="375533"/>
                    <a:pt x="960874" y="385628"/>
                    <a:pt x="945342" y="394462"/>
                  </a:cubicBezTo>
                  <a:lnTo>
                    <a:pt x="954158" y="409185"/>
                  </a:lnTo>
                  <a:cubicBezTo>
                    <a:pt x="967590" y="402454"/>
                    <a:pt x="984383" y="392359"/>
                    <a:pt x="1000334" y="383526"/>
                  </a:cubicBezTo>
                  <a:close/>
                  <a:moveTo>
                    <a:pt x="1129588" y="313105"/>
                  </a:moveTo>
                  <a:cubicBezTo>
                    <a:pt x="1109630" y="319687"/>
                    <a:pt x="1092998" y="326270"/>
                    <a:pt x="1077197" y="334910"/>
                  </a:cubicBezTo>
                  <a:lnTo>
                    <a:pt x="1083019" y="349309"/>
                  </a:lnTo>
                  <a:cubicBezTo>
                    <a:pt x="1099651" y="342726"/>
                    <a:pt x="1116283" y="336144"/>
                    <a:pt x="1135410" y="327504"/>
                  </a:cubicBezTo>
                  <a:close/>
                  <a:moveTo>
                    <a:pt x="696227" y="90312"/>
                  </a:moveTo>
                  <a:lnTo>
                    <a:pt x="686479" y="102844"/>
                  </a:lnTo>
                  <a:lnTo>
                    <a:pt x="1047125" y="366018"/>
                  </a:lnTo>
                  <a:lnTo>
                    <a:pt x="1061049" y="349309"/>
                  </a:lnTo>
                  <a:close/>
                  <a:moveTo>
                    <a:pt x="1129279" y="133479"/>
                  </a:moveTo>
                  <a:lnTo>
                    <a:pt x="1119531" y="150188"/>
                  </a:lnTo>
                  <a:lnTo>
                    <a:pt x="1162698" y="183607"/>
                  </a:lnTo>
                  <a:lnTo>
                    <a:pt x="1172444" y="166898"/>
                  </a:lnTo>
                  <a:close/>
                  <a:moveTo>
                    <a:pt x="1017883" y="47147"/>
                  </a:moveTo>
                  <a:lnTo>
                    <a:pt x="1006743" y="59679"/>
                  </a:lnTo>
                  <a:lnTo>
                    <a:pt x="1049909" y="93098"/>
                  </a:lnTo>
                  <a:lnTo>
                    <a:pt x="1061050" y="80566"/>
                  </a:lnTo>
                  <a:close/>
                  <a:moveTo>
                    <a:pt x="1072528" y="14619"/>
                  </a:moveTo>
                  <a:cubicBezTo>
                    <a:pt x="1127869" y="30149"/>
                    <a:pt x="1183089" y="58529"/>
                    <a:pt x="1237152" y="102573"/>
                  </a:cubicBezTo>
                  <a:lnTo>
                    <a:pt x="946018" y="939808"/>
                  </a:lnTo>
                  <a:cubicBezTo>
                    <a:pt x="905513" y="950013"/>
                    <a:pt x="863957" y="958854"/>
                    <a:pt x="821958" y="966584"/>
                  </a:cubicBezTo>
                  <a:cubicBezTo>
                    <a:pt x="821960" y="966571"/>
                    <a:pt x="822459" y="964004"/>
                    <a:pt x="921388" y="455144"/>
                  </a:cubicBezTo>
                  <a:cubicBezTo>
                    <a:pt x="921379" y="455142"/>
                    <a:pt x="920967" y="455074"/>
                    <a:pt x="901501" y="451822"/>
                  </a:cubicBezTo>
                  <a:cubicBezTo>
                    <a:pt x="901497" y="451838"/>
                    <a:pt x="900955" y="454686"/>
                    <a:pt x="802071" y="973226"/>
                  </a:cubicBezTo>
                  <a:cubicBezTo>
                    <a:pt x="732470" y="983189"/>
                    <a:pt x="666183" y="993151"/>
                    <a:pt x="596582" y="999794"/>
                  </a:cubicBezTo>
                  <a:cubicBezTo>
                    <a:pt x="596582" y="999790"/>
                    <a:pt x="596582" y="999724"/>
                    <a:pt x="596582" y="998549"/>
                  </a:cubicBezTo>
                  <a:lnTo>
                    <a:pt x="596581" y="989830"/>
                  </a:lnTo>
                  <a:cubicBezTo>
                    <a:pt x="596575" y="989831"/>
                    <a:pt x="596465" y="989830"/>
                    <a:pt x="594510" y="989830"/>
                  </a:cubicBezTo>
                  <a:lnTo>
                    <a:pt x="580010" y="989831"/>
                  </a:lnTo>
                  <a:cubicBezTo>
                    <a:pt x="580008" y="989835"/>
                    <a:pt x="579987" y="989923"/>
                    <a:pt x="579596" y="991491"/>
                  </a:cubicBezTo>
                  <a:lnTo>
                    <a:pt x="576696" y="1003115"/>
                  </a:lnTo>
                  <a:cubicBezTo>
                    <a:pt x="507094" y="1009757"/>
                    <a:pt x="437493" y="1016399"/>
                    <a:pt x="371207" y="1019720"/>
                  </a:cubicBezTo>
                  <a:cubicBezTo>
                    <a:pt x="371209" y="1019710"/>
                    <a:pt x="371552" y="1017990"/>
                    <a:pt x="430864" y="720826"/>
                  </a:cubicBezTo>
                  <a:cubicBezTo>
                    <a:pt x="430857" y="720825"/>
                    <a:pt x="430748" y="720803"/>
                    <a:pt x="428793" y="720411"/>
                  </a:cubicBezTo>
                  <a:lnTo>
                    <a:pt x="414293" y="717505"/>
                  </a:lnTo>
                  <a:cubicBezTo>
                    <a:pt x="414291" y="717515"/>
                    <a:pt x="413944" y="719180"/>
                    <a:pt x="351321" y="1019720"/>
                  </a:cubicBezTo>
                  <a:cubicBezTo>
                    <a:pt x="222061" y="1029683"/>
                    <a:pt x="102745" y="1029683"/>
                    <a:pt x="19886" y="1033004"/>
                  </a:cubicBezTo>
                  <a:lnTo>
                    <a:pt x="39772" y="1016399"/>
                  </a:lnTo>
                  <a:cubicBezTo>
                    <a:pt x="39769" y="1016396"/>
                    <a:pt x="39702" y="1016329"/>
                    <a:pt x="38115" y="1014738"/>
                  </a:cubicBezTo>
                  <a:lnTo>
                    <a:pt x="26515" y="1003115"/>
                  </a:lnTo>
                  <a:cubicBezTo>
                    <a:pt x="16572" y="1013078"/>
                    <a:pt x="6628" y="1019720"/>
                    <a:pt x="0" y="1026362"/>
                  </a:cubicBezTo>
                  <a:cubicBezTo>
                    <a:pt x="19887" y="973225"/>
                    <a:pt x="46401" y="910126"/>
                    <a:pt x="79544" y="840384"/>
                  </a:cubicBezTo>
                  <a:cubicBezTo>
                    <a:pt x="79559" y="840391"/>
                    <a:pt x="80941" y="840979"/>
                    <a:pt x="212117" y="896842"/>
                  </a:cubicBezTo>
                  <a:cubicBezTo>
                    <a:pt x="212119" y="896838"/>
                    <a:pt x="212152" y="896753"/>
                    <a:pt x="212946" y="894766"/>
                  </a:cubicBezTo>
                  <a:lnTo>
                    <a:pt x="218747" y="880237"/>
                  </a:lnTo>
                  <a:cubicBezTo>
                    <a:pt x="218732" y="880231"/>
                    <a:pt x="217368" y="879650"/>
                    <a:pt x="86173" y="823779"/>
                  </a:cubicBezTo>
                  <a:cubicBezTo>
                    <a:pt x="149145" y="697580"/>
                    <a:pt x="238633" y="551453"/>
                    <a:pt x="344691" y="415291"/>
                  </a:cubicBezTo>
                  <a:cubicBezTo>
                    <a:pt x="344699" y="415296"/>
                    <a:pt x="346119" y="416220"/>
                    <a:pt x="599897" y="581343"/>
                  </a:cubicBezTo>
                  <a:cubicBezTo>
                    <a:pt x="586639" y="591306"/>
                    <a:pt x="576696" y="597948"/>
                    <a:pt x="566753" y="604590"/>
                  </a:cubicBezTo>
                  <a:cubicBezTo>
                    <a:pt x="566756" y="604595"/>
                    <a:pt x="566823" y="604683"/>
                    <a:pt x="567996" y="606251"/>
                  </a:cubicBezTo>
                  <a:lnTo>
                    <a:pt x="576696" y="617874"/>
                  </a:lnTo>
                  <a:cubicBezTo>
                    <a:pt x="589953" y="607911"/>
                    <a:pt x="606525" y="601269"/>
                    <a:pt x="619782" y="591306"/>
                  </a:cubicBezTo>
                  <a:cubicBezTo>
                    <a:pt x="619779" y="591301"/>
                    <a:pt x="619750" y="591243"/>
                    <a:pt x="619368" y="590476"/>
                  </a:cubicBezTo>
                  <a:lnTo>
                    <a:pt x="616468" y="584664"/>
                  </a:lnTo>
                  <a:cubicBezTo>
                    <a:pt x="616471" y="584660"/>
                    <a:pt x="616515" y="584595"/>
                    <a:pt x="617296" y="583419"/>
                  </a:cubicBezTo>
                  <a:lnTo>
                    <a:pt x="623096" y="574701"/>
                  </a:lnTo>
                  <a:cubicBezTo>
                    <a:pt x="623086" y="574694"/>
                    <a:pt x="621455" y="573645"/>
                    <a:pt x="354635" y="402007"/>
                  </a:cubicBezTo>
                  <a:cubicBezTo>
                    <a:pt x="530710" y="179913"/>
                    <a:pt x="749508" y="-3264"/>
                    <a:pt x="972190" y="45"/>
                  </a:cubicBezTo>
                  <a:cubicBezTo>
                    <a:pt x="1005593" y="541"/>
                    <a:pt x="1039082" y="5233"/>
                    <a:pt x="1072528" y="14619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5"/>
            <p:cNvSpPr>
              <a:spLocks/>
            </p:cNvSpPr>
            <p:nvPr/>
          </p:nvSpPr>
          <p:spPr bwMode="auto">
            <a:xfrm rot="13863782" flipV="1">
              <a:off x="10209460" y="118158"/>
              <a:ext cx="1096985" cy="779958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5"/>
            <p:cNvSpPr>
              <a:spLocks/>
            </p:cNvSpPr>
            <p:nvPr/>
          </p:nvSpPr>
          <p:spPr bwMode="auto">
            <a:xfrm rot="15200418">
              <a:off x="10930287" y="4845170"/>
              <a:ext cx="1458077" cy="1059838"/>
            </a:xfrm>
            <a:custGeom>
              <a:avLst/>
              <a:gdLst/>
              <a:ahLst/>
              <a:cxnLst/>
              <a:rect l="l" t="t" r="r" b="b"/>
              <a:pathLst>
                <a:path w="1357192" h="986507">
                  <a:moveTo>
                    <a:pt x="132667" y="701599"/>
                  </a:moveTo>
                  <a:lnTo>
                    <a:pt x="79755" y="682105"/>
                  </a:lnTo>
                  <a:lnTo>
                    <a:pt x="74185" y="698814"/>
                  </a:lnTo>
                  <a:lnTo>
                    <a:pt x="127098" y="718309"/>
                  </a:lnTo>
                  <a:close/>
                  <a:moveTo>
                    <a:pt x="284603" y="749139"/>
                  </a:moveTo>
                  <a:lnTo>
                    <a:pt x="275964" y="734669"/>
                  </a:lnTo>
                  <a:cubicBezTo>
                    <a:pt x="269381" y="737976"/>
                    <a:pt x="266089" y="741283"/>
                    <a:pt x="262798" y="744592"/>
                  </a:cubicBezTo>
                  <a:cubicBezTo>
                    <a:pt x="262790" y="744588"/>
                    <a:pt x="262148" y="744358"/>
                    <a:pt x="216721" y="728056"/>
                  </a:cubicBezTo>
                  <a:cubicBezTo>
                    <a:pt x="216719" y="728065"/>
                    <a:pt x="216652" y="728467"/>
                    <a:pt x="213430" y="747898"/>
                  </a:cubicBezTo>
                  <a:cubicBezTo>
                    <a:pt x="213437" y="747900"/>
                    <a:pt x="213889" y="748052"/>
                    <a:pt x="243051" y="757820"/>
                  </a:cubicBezTo>
                  <a:cubicBezTo>
                    <a:pt x="239760" y="761126"/>
                    <a:pt x="236469" y="764434"/>
                    <a:pt x="231532" y="769394"/>
                  </a:cubicBezTo>
                  <a:lnTo>
                    <a:pt x="243052" y="780968"/>
                  </a:lnTo>
                  <a:cubicBezTo>
                    <a:pt x="256217" y="771047"/>
                    <a:pt x="269382" y="761126"/>
                    <a:pt x="284603" y="749139"/>
                  </a:cubicBezTo>
                  <a:close/>
                  <a:moveTo>
                    <a:pt x="404329" y="667270"/>
                  </a:moveTo>
                  <a:lnTo>
                    <a:pt x="395514" y="655648"/>
                  </a:lnTo>
                  <a:cubicBezTo>
                    <a:pt x="378723" y="665609"/>
                    <a:pt x="365290" y="675571"/>
                    <a:pt x="349758" y="687192"/>
                  </a:cubicBezTo>
                  <a:lnTo>
                    <a:pt x="358573" y="698814"/>
                  </a:lnTo>
                  <a:cubicBezTo>
                    <a:pt x="375364" y="688853"/>
                    <a:pt x="388798" y="678891"/>
                    <a:pt x="404329" y="667270"/>
                  </a:cubicBezTo>
                  <a:close/>
                  <a:moveTo>
                    <a:pt x="521162" y="296395"/>
                  </a:moveTo>
                  <a:lnTo>
                    <a:pt x="473819" y="269939"/>
                  </a:lnTo>
                  <a:lnTo>
                    <a:pt x="468249" y="282471"/>
                  </a:lnTo>
                  <a:lnTo>
                    <a:pt x="514200" y="308928"/>
                  </a:lnTo>
                  <a:close/>
                  <a:moveTo>
                    <a:pt x="567112" y="618052"/>
                  </a:moveTo>
                  <a:lnTo>
                    <a:pt x="574075" y="579062"/>
                  </a:lnTo>
                  <a:lnTo>
                    <a:pt x="557365" y="574886"/>
                  </a:lnTo>
                  <a:lnTo>
                    <a:pt x="550403" y="615268"/>
                  </a:lnTo>
                  <a:close/>
                  <a:moveTo>
                    <a:pt x="650660" y="366019"/>
                  </a:moveTo>
                  <a:lnTo>
                    <a:pt x="600532" y="339562"/>
                  </a:lnTo>
                  <a:lnTo>
                    <a:pt x="593569" y="356271"/>
                  </a:lnTo>
                  <a:lnTo>
                    <a:pt x="639520" y="382728"/>
                  </a:lnTo>
                  <a:close/>
                  <a:moveTo>
                    <a:pt x="540656" y="761476"/>
                  </a:moveTo>
                  <a:lnTo>
                    <a:pt x="550404" y="708562"/>
                  </a:lnTo>
                  <a:lnTo>
                    <a:pt x="533694" y="704384"/>
                  </a:lnTo>
                  <a:lnTo>
                    <a:pt x="523947" y="757298"/>
                  </a:lnTo>
                  <a:close/>
                  <a:moveTo>
                    <a:pt x="516985" y="903504"/>
                  </a:moveTo>
                  <a:lnTo>
                    <a:pt x="528125" y="847807"/>
                  </a:lnTo>
                  <a:lnTo>
                    <a:pt x="507237" y="847807"/>
                  </a:lnTo>
                  <a:lnTo>
                    <a:pt x="501668" y="900720"/>
                  </a:lnTo>
                  <a:close/>
                  <a:moveTo>
                    <a:pt x="649401" y="517005"/>
                  </a:moveTo>
                  <a:lnTo>
                    <a:pt x="640585" y="502478"/>
                  </a:lnTo>
                  <a:cubicBezTo>
                    <a:pt x="623794" y="509119"/>
                    <a:pt x="610361" y="519080"/>
                    <a:pt x="593569" y="529042"/>
                  </a:cubicBezTo>
                  <a:lnTo>
                    <a:pt x="603644" y="545645"/>
                  </a:lnTo>
                  <a:cubicBezTo>
                    <a:pt x="617077" y="535683"/>
                    <a:pt x="633869" y="525722"/>
                    <a:pt x="649401" y="517005"/>
                  </a:cubicBezTo>
                  <a:close/>
                  <a:moveTo>
                    <a:pt x="775561" y="447523"/>
                  </a:moveTo>
                  <a:lnTo>
                    <a:pt x="772623" y="438865"/>
                  </a:lnTo>
                  <a:lnTo>
                    <a:pt x="775141" y="435156"/>
                  </a:lnTo>
                  <a:lnTo>
                    <a:pt x="769265" y="432270"/>
                  </a:lnTo>
                  <a:cubicBezTo>
                    <a:pt x="769256" y="432265"/>
                    <a:pt x="768642" y="431941"/>
                    <a:pt x="725607" y="409184"/>
                  </a:cubicBezTo>
                  <a:lnTo>
                    <a:pt x="718890" y="425673"/>
                  </a:lnTo>
                  <a:cubicBezTo>
                    <a:pt x="718898" y="425678"/>
                    <a:pt x="719366" y="425933"/>
                    <a:pt x="749114" y="442163"/>
                  </a:cubicBezTo>
                  <a:cubicBezTo>
                    <a:pt x="739039" y="448760"/>
                    <a:pt x="728965" y="452058"/>
                    <a:pt x="720150" y="460302"/>
                  </a:cubicBezTo>
                  <a:lnTo>
                    <a:pt x="728965" y="471845"/>
                  </a:lnTo>
                  <a:cubicBezTo>
                    <a:pt x="745757" y="465249"/>
                    <a:pt x="759190" y="455355"/>
                    <a:pt x="775561" y="447523"/>
                  </a:cubicBezTo>
                  <a:close/>
                  <a:moveTo>
                    <a:pt x="965355" y="80566"/>
                  </a:moveTo>
                  <a:lnTo>
                    <a:pt x="922188" y="47147"/>
                  </a:lnTo>
                  <a:lnTo>
                    <a:pt x="911048" y="59679"/>
                  </a:lnTo>
                  <a:lnTo>
                    <a:pt x="954215" y="93098"/>
                  </a:lnTo>
                  <a:close/>
                  <a:moveTo>
                    <a:pt x="904639" y="383526"/>
                  </a:moveTo>
                  <a:lnTo>
                    <a:pt x="898762" y="368803"/>
                  </a:lnTo>
                  <a:cubicBezTo>
                    <a:pt x="881970" y="375533"/>
                    <a:pt x="865179" y="385628"/>
                    <a:pt x="849647" y="394462"/>
                  </a:cubicBezTo>
                  <a:lnTo>
                    <a:pt x="858462" y="409185"/>
                  </a:lnTo>
                  <a:cubicBezTo>
                    <a:pt x="871895" y="402454"/>
                    <a:pt x="888688" y="392359"/>
                    <a:pt x="904639" y="383526"/>
                  </a:cubicBezTo>
                  <a:close/>
                  <a:moveTo>
                    <a:pt x="965355" y="349308"/>
                  </a:moveTo>
                  <a:lnTo>
                    <a:pt x="600532" y="90312"/>
                  </a:lnTo>
                  <a:lnTo>
                    <a:pt x="590784" y="102844"/>
                  </a:lnTo>
                  <a:lnTo>
                    <a:pt x="951430" y="366018"/>
                  </a:lnTo>
                  <a:close/>
                  <a:moveTo>
                    <a:pt x="1076750" y="166898"/>
                  </a:moveTo>
                  <a:lnTo>
                    <a:pt x="1033584" y="133479"/>
                  </a:lnTo>
                  <a:lnTo>
                    <a:pt x="1023837" y="150188"/>
                  </a:lnTo>
                  <a:lnTo>
                    <a:pt x="1067003" y="183607"/>
                  </a:lnTo>
                  <a:close/>
                  <a:moveTo>
                    <a:pt x="1039715" y="327504"/>
                  </a:moveTo>
                  <a:lnTo>
                    <a:pt x="1033894" y="313104"/>
                  </a:lnTo>
                  <a:cubicBezTo>
                    <a:pt x="1013936" y="319687"/>
                    <a:pt x="997303" y="326269"/>
                    <a:pt x="981503" y="334909"/>
                  </a:cubicBezTo>
                  <a:lnTo>
                    <a:pt x="987324" y="349308"/>
                  </a:lnTo>
                  <a:cubicBezTo>
                    <a:pt x="1003956" y="342725"/>
                    <a:pt x="1020588" y="336143"/>
                    <a:pt x="1039715" y="327504"/>
                  </a:cubicBezTo>
                  <a:close/>
                  <a:moveTo>
                    <a:pt x="1054470" y="428679"/>
                  </a:moveTo>
                  <a:lnTo>
                    <a:pt x="1064218" y="375765"/>
                  </a:lnTo>
                  <a:lnTo>
                    <a:pt x="1047509" y="372980"/>
                  </a:lnTo>
                  <a:lnTo>
                    <a:pt x="1037761" y="425894"/>
                  </a:lnTo>
                  <a:close/>
                  <a:moveTo>
                    <a:pt x="1028014" y="572102"/>
                  </a:moveTo>
                  <a:lnTo>
                    <a:pt x="1037762" y="519188"/>
                  </a:lnTo>
                  <a:lnTo>
                    <a:pt x="1021053" y="515010"/>
                  </a:lnTo>
                  <a:lnTo>
                    <a:pt x="1011305" y="567924"/>
                  </a:lnTo>
                  <a:close/>
                  <a:moveTo>
                    <a:pt x="1004342" y="714131"/>
                  </a:moveTo>
                  <a:lnTo>
                    <a:pt x="1014090" y="661217"/>
                  </a:lnTo>
                  <a:lnTo>
                    <a:pt x="994596" y="658433"/>
                  </a:lnTo>
                  <a:lnTo>
                    <a:pt x="984848" y="711346"/>
                  </a:lnTo>
                  <a:close/>
                  <a:moveTo>
                    <a:pt x="977886" y="857553"/>
                  </a:moveTo>
                  <a:lnTo>
                    <a:pt x="987633" y="804641"/>
                  </a:lnTo>
                  <a:lnTo>
                    <a:pt x="970924" y="800463"/>
                  </a:lnTo>
                  <a:lnTo>
                    <a:pt x="961176" y="854769"/>
                  </a:lnTo>
                  <a:close/>
                  <a:moveTo>
                    <a:pt x="1176176" y="280382"/>
                  </a:moveTo>
                  <a:lnTo>
                    <a:pt x="1170354" y="265761"/>
                  </a:lnTo>
                  <a:cubicBezTo>
                    <a:pt x="1153722" y="272445"/>
                    <a:pt x="1137089" y="275787"/>
                    <a:pt x="1117963" y="284559"/>
                  </a:cubicBezTo>
                  <a:lnTo>
                    <a:pt x="1123784" y="299180"/>
                  </a:lnTo>
                  <a:cubicBezTo>
                    <a:pt x="1140416" y="292496"/>
                    <a:pt x="1157049" y="289155"/>
                    <a:pt x="1176176" y="280382"/>
                  </a:cubicBezTo>
                  <a:close/>
                  <a:moveTo>
                    <a:pt x="1193716" y="256014"/>
                  </a:moveTo>
                  <a:lnTo>
                    <a:pt x="1150550" y="222596"/>
                  </a:lnTo>
                  <a:lnTo>
                    <a:pt x="1140803" y="236520"/>
                  </a:lnTo>
                  <a:lnTo>
                    <a:pt x="1182576" y="269939"/>
                  </a:lnTo>
                  <a:close/>
                  <a:moveTo>
                    <a:pt x="1343144" y="599193"/>
                  </a:moveTo>
                  <a:cubicBezTo>
                    <a:pt x="1317872" y="684294"/>
                    <a:pt x="1259871" y="752376"/>
                    <a:pt x="1180327" y="807173"/>
                  </a:cubicBezTo>
                  <a:cubicBezTo>
                    <a:pt x="1180330" y="807157"/>
                    <a:pt x="1180882" y="804337"/>
                    <a:pt x="1279757" y="299055"/>
                  </a:cubicBezTo>
                  <a:cubicBezTo>
                    <a:pt x="1279749" y="299053"/>
                    <a:pt x="1279340" y="298985"/>
                    <a:pt x="1259871" y="295733"/>
                  </a:cubicBezTo>
                  <a:lnTo>
                    <a:pt x="1160441" y="820457"/>
                  </a:lnTo>
                  <a:cubicBezTo>
                    <a:pt x="1044440" y="890199"/>
                    <a:pt x="888665" y="936694"/>
                    <a:pt x="726262" y="966584"/>
                  </a:cubicBezTo>
                  <a:cubicBezTo>
                    <a:pt x="726265" y="966571"/>
                    <a:pt x="726765" y="963999"/>
                    <a:pt x="825693" y="455143"/>
                  </a:cubicBezTo>
                  <a:cubicBezTo>
                    <a:pt x="825684" y="455142"/>
                    <a:pt x="825279" y="455074"/>
                    <a:pt x="805806" y="451822"/>
                  </a:cubicBezTo>
                  <a:cubicBezTo>
                    <a:pt x="805803" y="451837"/>
                    <a:pt x="805255" y="454709"/>
                    <a:pt x="706376" y="973226"/>
                  </a:cubicBezTo>
                  <a:lnTo>
                    <a:pt x="603651" y="986507"/>
                  </a:lnTo>
                  <a:lnTo>
                    <a:pt x="300262" y="895719"/>
                  </a:lnTo>
                  <a:cubicBezTo>
                    <a:pt x="308697" y="853459"/>
                    <a:pt x="320006" y="796798"/>
                    <a:pt x="335170" y="720826"/>
                  </a:cubicBezTo>
                  <a:cubicBezTo>
                    <a:pt x="335163" y="720825"/>
                    <a:pt x="335054" y="720803"/>
                    <a:pt x="333098" y="720412"/>
                  </a:cubicBezTo>
                  <a:lnTo>
                    <a:pt x="318599" y="717505"/>
                  </a:lnTo>
                  <a:cubicBezTo>
                    <a:pt x="318595" y="717522"/>
                    <a:pt x="318250" y="719180"/>
                    <a:pt x="282568" y="890424"/>
                  </a:cubicBezTo>
                  <a:lnTo>
                    <a:pt x="148719" y="850370"/>
                  </a:lnTo>
                  <a:cubicBezTo>
                    <a:pt x="155142" y="845294"/>
                    <a:pt x="161689" y="839578"/>
                    <a:pt x="168585" y="832838"/>
                  </a:cubicBezTo>
                  <a:lnTo>
                    <a:pt x="156831" y="821350"/>
                  </a:lnTo>
                  <a:lnTo>
                    <a:pt x="128759" y="844397"/>
                  </a:lnTo>
                  <a:lnTo>
                    <a:pt x="0" y="805866"/>
                  </a:lnTo>
                  <a:cubicBezTo>
                    <a:pt x="61985" y="683727"/>
                    <a:pt x="147973" y="544989"/>
                    <a:pt x="248997" y="415291"/>
                  </a:cubicBezTo>
                  <a:cubicBezTo>
                    <a:pt x="249013" y="415301"/>
                    <a:pt x="251014" y="416604"/>
                    <a:pt x="504202" y="581343"/>
                  </a:cubicBezTo>
                  <a:cubicBezTo>
                    <a:pt x="490944" y="591306"/>
                    <a:pt x="481001" y="597948"/>
                    <a:pt x="471058" y="604590"/>
                  </a:cubicBezTo>
                  <a:cubicBezTo>
                    <a:pt x="471062" y="604596"/>
                    <a:pt x="471127" y="604683"/>
                    <a:pt x="472301" y="606250"/>
                  </a:cubicBezTo>
                  <a:lnTo>
                    <a:pt x="481001" y="617874"/>
                  </a:lnTo>
                  <a:cubicBezTo>
                    <a:pt x="494259" y="607911"/>
                    <a:pt x="510830" y="601269"/>
                    <a:pt x="524087" y="591305"/>
                  </a:cubicBezTo>
                  <a:cubicBezTo>
                    <a:pt x="524085" y="591301"/>
                    <a:pt x="524056" y="591243"/>
                    <a:pt x="523673" y="590476"/>
                  </a:cubicBezTo>
                  <a:lnTo>
                    <a:pt x="520773" y="584664"/>
                  </a:lnTo>
                  <a:cubicBezTo>
                    <a:pt x="520776" y="584659"/>
                    <a:pt x="520821" y="584592"/>
                    <a:pt x="521601" y="583419"/>
                  </a:cubicBezTo>
                  <a:lnTo>
                    <a:pt x="527402" y="574701"/>
                  </a:lnTo>
                  <a:cubicBezTo>
                    <a:pt x="527394" y="574695"/>
                    <a:pt x="525905" y="573738"/>
                    <a:pt x="258940" y="402006"/>
                  </a:cubicBezTo>
                  <a:cubicBezTo>
                    <a:pt x="435015" y="179912"/>
                    <a:pt x="653813" y="-3264"/>
                    <a:pt x="876495" y="45"/>
                  </a:cubicBezTo>
                  <a:cubicBezTo>
                    <a:pt x="1010105" y="2028"/>
                    <a:pt x="1145113" y="71148"/>
                    <a:pt x="1273129" y="239275"/>
                  </a:cubicBezTo>
                  <a:cubicBezTo>
                    <a:pt x="1266500" y="239275"/>
                    <a:pt x="1263186" y="239275"/>
                    <a:pt x="1256557" y="242597"/>
                  </a:cubicBezTo>
                  <a:cubicBezTo>
                    <a:pt x="1256559" y="242601"/>
                    <a:pt x="1256592" y="242684"/>
                    <a:pt x="1257386" y="244672"/>
                  </a:cubicBezTo>
                  <a:lnTo>
                    <a:pt x="1263186" y="259202"/>
                  </a:lnTo>
                  <a:cubicBezTo>
                    <a:pt x="1269814" y="255881"/>
                    <a:pt x="1276444" y="255881"/>
                    <a:pt x="1286386" y="252560"/>
                  </a:cubicBezTo>
                  <a:cubicBezTo>
                    <a:pt x="1293015" y="265844"/>
                    <a:pt x="1302958" y="279128"/>
                    <a:pt x="1309587" y="289091"/>
                  </a:cubicBezTo>
                  <a:cubicBezTo>
                    <a:pt x="1360959" y="411970"/>
                    <a:pt x="1368416" y="514092"/>
                    <a:pt x="1343144" y="599193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5"/>
            <p:cNvSpPr>
              <a:spLocks/>
            </p:cNvSpPr>
            <p:nvPr/>
          </p:nvSpPr>
          <p:spPr bwMode="auto">
            <a:xfrm rot="20039460" flipH="1" flipV="1">
              <a:off x="10930248" y="211314"/>
              <a:ext cx="1531040" cy="1105009"/>
            </a:xfrm>
            <a:custGeom>
              <a:avLst/>
              <a:gdLst/>
              <a:ahLst/>
              <a:cxnLst/>
              <a:rect l="l" t="t" r="r" b="b"/>
              <a:pathLst>
                <a:path w="1425107" h="1028553">
                  <a:moveTo>
                    <a:pt x="1022131" y="93098"/>
                  </a:moveTo>
                  <a:lnTo>
                    <a:pt x="1033270" y="80566"/>
                  </a:lnTo>
                  <a:lnTo>
                    <a:pt x="990104" y="47147"/>
                  </a:lnTo>
                  <a:lnTo>
                    <a:pt x="978964" y="59679"/>
                  </a:lnTo>
                  <a:close/>
                  <a:moveTo>
                    <a:pt x="1134919" y="183607"/>
                  </a:moveTo>
                  <a:lnTo>
                    <a:pt x="1144666" y="166898"/>
                  </a:lnTo>
                  <a:lnTo>
                    <a:pt x="1101500" y="133479"/>
                  </a:lnTo>
                  <a:lnTo>
                    <a:pt x="1091752" y="150188"/>
                  </a:lnTo>
                  <a:close/>
                  <a:moveTo>
                    <a:pt x="1250492" y="269939"/>
                  </a:moveTo>
                  <a:lnTo>
                    <a:pt x="1261632" y="256015"/>
                  </a:lnTo>
                  <a:lnTo>
                    <a:pt x="1218466" y="222596"/>
                  </a:lnTo>
                  <a:lnTo>
                    <a:pt x="1208718" y="236520"/>
                  </a:lnTo>
                  <a:close/>
                  <a:moveTo>
                    <a:pt x="1191700" y="299180"/>
                  </a:moveTo>
                  <a:cubicBezTo>
                    <a:pt x="1208333" y="292497"/>
                    <a:pt x="1224964" y="289155"/>
                    <a:pt x="1244091" y="280383"/>
                  </a:cubicBezTo>
                  <a:lnTo>
                    <a:pt x="1238270" y="265761"/>
                  </a:lnTo>
                  <a:cubicBezTo>
                    <a:pt x="1221638" y="272445"/>
                    <a:pt x="1205005" y="275787"/>
                    <a:pt x="1185879" y="284559"/>
                  </a:cubicBezTo>
                  <a:close/>
                  <a:moveTo>
                    <a:pt x="1055240" y="349308"/>
                  </a:moveTo>
                  <a:cubicBezTo>
                    <a:pt x="1071872" y="342726"/>
                    <a:pt x="1088504" y="336144"/>
                    <a:pt x="1107631" y="327504"/>
                  </a:cubicBezTo>
                  <a:lnTo>
                    <a:pt x="1101809" y="313105"/>
                  </a:lnTo>
                  <a:cubicBezTo>
                    <a:pt x="1081851" y="319687"/>
                    <a:pt x="1065219" y="326270"/>
                    <a:pt x="1049418" y="334910"/>
                  </a:cubicBezTo>
                  <a:close/>
                  <a:moveTo>
                    <a:pt x="1019345" y="366018"/>
                  </a:moveTo>
                  <a:lnTo>
                    <a:pt x="1033270" y="349308"/>
                  </a:lnTo>
                  <a:lnTo>
                    <a:pt x="668448" y="90312"/>
                  </a:lnTo>
                  <a:lnTo>
                    <a:pt x="658700" y="102844"/>
                  </a:lnTo>
                  <a:close/>
                  <a:moveTo>
                    <a:pt x="1105677" y="425894"/>
                  </a:moveTo>
                  <a:lnTo>
                    <a:pt x="1122386" y="428679"/>
                  </a:lnTo>
                  <a:lnTo>
                    <a:pt x="1132134" y="375766"/>
                  </a:lnTo>
                  <a:lnTo>
                    <a:pt x="1115425" y="372981"/>
                  </a:lnTo>
                  <a:close/>
                  <a:moveTo>
                    <a:pt x="926378" y="409184"/>
                  </a:moveTo>
                  <a:cubicBezTo>
                    <a:pt x="939812" y="402454"/>
                    <a:pt x="956604" y="392359"/>
                    <a:pt x="972555" y="383526"/>
                  </a:cubicBezTo>
                  <a:lnTo>
                    <a:pt x="966678" y="368803"/>
                  </a:lnTo>
                  <a:cubicBezTo>
                    <a:pt x="949886" y="375533"/>
                    <a:pt x="933095" y="385628"/>
                    <a:pt x="917563" y="394462"/>
                  </a:cubicBezTo>
                  <a:close/>
                  <a:moveTo>
                    <a:pt x="582116" y="308928"/>
                  </a:moveTo>
                  <a:lnTo>
                    <a:pt x="589077" y="296395"/>
                  </a:lnTo>
                  <a:lnTo>
                    <a:pt x="541734" y="269939"/>
                  </a:lnTo>
                  <a:lnTo>
                    <a:pt x="536165" y="282471"/>
                  </a:lnTo>
                  <a:close/>
                  <a:moveTo>
                    <a:pt x="707436" y="382728"/>
                  </a:moveTo>
                  <a:lnTo>
                    <a:pt x="718577" y="366019"/>
                  </a:lnTo>
                  <a:lnTo>
                    <a:pt x="668448" y="339562"/>
                  </a:lnTo>
                  <a:lnTo>
                    <a:pt x="661485" y="356271"/>
                  </a:lnTo>
                  <a:close/>
                  <a:moveTo>
                    <a:pt x="1079221" y="567924"/>
                  </a:moveTo>
                  <a:lnTo>
                    <a:pt x="1095930" y="572102"/>
                  </a:lnTo>
                  <a:lnTo>
                    <a:pt x="1105678" y="519188"/>
                  </a:lnTo>
                  <a:lnTo>
                    <a:pt x="1088968" y="515011"/>
                  </a:lnTo>
                  <a:close/>
                  <a:moveTo>
                    <a:pt x="796881" y="471845"/>
                  </a:moveTo>
                  <a:cubicBezTo>
                    <a:pt x="813673" y="465249"/>
                    <a:pt x="827106" y="455355"/>
                    <a:pt x="843477" y="447523"/>
                  </a:cubicBezTo>
                  <a:lnTo>
                    <a:pt x="840538" y="438866"/>
                  </a:lnTo>
                  <a:lnTo>
                    <a:pt x="843057" y="435155"/>
                  </a:lnTo>
                  <a:lnTo>
                    <a:pt x="837180" y="432270"/>
                  </a:lnTo>
                  <a:cubicBezTo>
                    <a:pt x="837170" y="432264"/>
                    <a:pt x="836507" y="431914"/>
                    <a:pt x="793523" y="409185"/>
                  </a:cubicBezTo>
                  <a:lnTo>
                    <a:pt x="786806" y="425674"/>
                  </a:lnTo>
                  <a:cubicBezTo>
                    <a:pt x="786815" y="425679"/>
                    <a:pt x="787315" y="425951"/>
                    <a:pt x="817030" y="442164"/>
                  </a:cubicBezTo>
                  <a:cubicBezTo>
                    <a:pt x="806955" y="448760"/>
                    <a:pt x="796881" y="452058"/>
                    <a:pt x="788066" y="460302"/>
                  </a:cubicBezTo>
                  <a:close/>
                  <a:moveTo>
                    <a:pt x="1052764" y="711346"/>
                  </a:moveTo>
                  <a:lnTo>
                    <a:pt x="1072258" y="714131"/>
                  </a:lnTo>
                  <a:lnTo>
                    <a:pt x="1082006" y="661218"/>
                  </a:lnTo>
                  <a:lnTo>
                    <a:pt x="1062511" y="658433"/>
                  </a:lnTo>
                  <a:close/>
                  <a:moveTo>
                    <a:pt x="671560" y="545645"/>
                  </a:moveTo>
                  <a:cubicBezTo>
                    <a:pt x="684994" y="535683"/>
                    <a:pt x="701786" y="525722"/>
                    <a:pt x="717317" y="517005"/>
                  </a:cubicBezTo>
                  <a:lnTo>
                    <a:pt x="708501" y="502478"/>
                  </a:lnTo>
                  <a:cubicBezTo>
                    <a:pt x="691709" y="509119"/>
                    <a:pt x="678277" y="519081"/>
                    <a:pt x="661485" y="529042"/>
                  </a:cubicBezTo>
                  <a:close/>
                  <a:moveTo>
                    <a:pt x="618319" y="615267"/>
                  </a:moveTo>
                  <a:lnTo>
                    <a:pt x="635029" y="618052"/>
                  </a:lnTo>
                  <a:lnTo>
                    <a:pt x="641991" y="579063"/>
                  </a:lnTo>
                  <a:lnTo>
                    <a:pt x="625281" y="574886"/>
                  </a:lnTo>
                  <a:close/>
                  <a:moveTo>
                    <a:pt x="1029093" y="854769"/>
                  </a:moveTo>
                  <a:lnTo>
                    <a:pt x="1045802" y="857554"/>
                  </a:lnTo>
                  <a:lnTo>
                    <a:pt x="1055549" y="804641"/>
                  </a:lnTo>
                  <a:lnTo>
                    <a:pt x="1038840" y="800463"/>
                  </a:lnTo>
                  <a:close/>
                  <a:moveTo>
                    <a:pt x="591863" y="757298"/>
                  </a:moveTo>
                  <a:lnTo>
                    <a:pt x="608572" y="761475"/>
                  </a:lnTo>
                  <a:lnTo>
                    <a:pt x="618320" y="708562"/>
                  </a:lnTo>
                  <a:lnTo>
                    <a:pt x="601610" y="704384"/>
                  </a:lnTo>
                  <a:close/>
                  <a:moveTo>
                    <a:pt x="426489" y="698814"/>
                  </a:moveTo>
                  <a:cubicBezTo>
                    <a:pt x="443280" y="688853"/>
                    <a:pt x="456714" y="678891"/>
                    <a:pt x="472245" y="667270"/>
                  </a:cubicBezTo>
                  <a:lnTo>
                    <a:pt x="463430" y="655648"/>
                  </a:lnTo>
                  <a:cubicBezTo>
                    <a:pt x="446638" y="665610"/>
                    <a:pt x="433206" y="675572"/>
                    <a:pt x="417673" y="687192"/>
                  </a:cubicBezTo>
                  <a:close/>
                  <a:moveTo>
                    <a:pt x="569584" y="900720"/>
                  </a:moveTo>
                  <a:lnTo>
                    <a:pt x="584901" y="903505"/>
                  </a:lnTo>
                  <a:lnTo>
                    <a:pt x="596041" y="847807"/>
                  </a:lnTo>
                  <a:lnTo>
                    <a:pt x="575154" y="847807"/>
                  </a:lnTo>
                  <a:close/>
                  <a:moveTo>
                    <a:pt x="310967" y="780969"/>
                  </a:moveTo>
                  <a:cubicBezTo>
                    <a:pt x="324132" y="771048"/>
                    <a:pt x="337297" y="761126"/>
                    <a:pt x="352519" y="749138"/>
                  </a:cubicBezTo>
                  <a:lnTo>
                    <a:pt x="343879" y="734670"/>
                  </a:lnTo>
                  <a:cubicBezTo>
                    <a:pt x="337297" y="737977"/>
                    <a:pt x="334005" y="741284"/>
                    <a:pt x="330714" y="744591"/>
                  </a:cubicBezTo>
                  <a:cubicBezTo>
                    <a:pt x="330707" y="744589"/>
                    <a:pt x="330122" y="744379"/>
                    <a:pt x="284637" y="728056"/>
                  </a:cubicBezTo>
                  <a:cubicBezTo>
                    <a:pt x="284635" y="728064"/>
                    <a:pt x="284569" y="728467"/>
                    <a:pt x="281345" y="747898"/>
                  </a:cubicBezTo>
                  <a:cubicBezTo>
                    <a:pt x="281353" y="747901"/>
                    <a:pt x="281822" y="748058"/>
                    <a:pt x="310968" y="757820"/>
                  </a:cubicBezTo>
                  <a:cubicBezTo>
                    <a:pt x="307675" y="761126"/>
                    <a:pt x="304384" y="764434"/>
                    <a:pt x="299448" y="769394"/>
                  </a:cubicBezTo>
                  <a:close/>
                  <a:moveTo>
                    <a:pt x="142100" y="698814"/>
                  </a:moveTo>
                  <a:lnTo>
                    <a:pt x="195013" y="718309"/>
                  </a:lnTo>
                  <a:lnTo>
                    <a:pt x="200584" y="701600"/>
                  </a:lnTo>
                  <a:lnTo>
                    <a:pt x="147670" y="682105"/>
                  </a:lnTo>
                  <a:close/>
                  <a:moveTo>
                    <a:pt x="194522" y="867302"/>
                  </a:moveTo>
                  <a:cubicBezTo>
                    <a:pt x="207956" y="857455"/>
                    <a:pt x="221389" y="847608"/>
                    <a:pt x="236502" y="832838"/>
                  </a:cubicBezTo>
                  <a:lnTo>
                    <a:pt x="224747" y="821350"/>
                  </a:lnTo>
                  <a:cubicBezTo>
                    <a:pt x="211313" y="834479"/>
                    <a:pt x="197881" y="844326"/>
                    <a:pt x="182768" y="855814"/>
                  </a:cubicBezTo>
                  <a:close/>
                  <a:moveTo>
                    <a:pt x="81530" y="960596"/>
                  </a:moveTo>
                  <a:cubicBezTo>
                    <a:pt x="94757" y="947228"/>
                    <a:pt x="107986" y="937202"/>
                    <a:pt x="121214" y="923835"/>
                  </a:cubicBezTo>
                  <a:lnTo>
                    <a:pt x="111293" y="910467"/>
                  </a:lnTo>
                  <a:cubicBezTo>
                    <a:pt x="94757" y="923835"/>
                    <a:pt x="81529" y="933861"/>
                    <a:pt x="68301" y="943886"/>
                  </a:cubicBezTo>
                  <a:close/>
                  <a:moveTo>
                    <a:pt x="146426" y="1028553"/>
                  </a:moveTo>
                  <a:lnTo>
                    <a:pt x="0" y="957108"/>
                  </a:lnTo>
                  <a:cubicBezTo>
                    <a:pt x="14715" y="920927"/>
                    <a:pt x="32070" y="881829"/>
                    <a:pt x="51765" y="840384"/>
                  </a:cubicBezTo>
                  <a:cubicBezTo>
                    <a:pt x="51780" y="840391"/>
                    <a:pt x="53173" y="840984"/>
                    <a:pt x="184339" y="896842"/>
                  </a:cubicBezTo>
                  <a:cubicBezTo>
                    <a:pt x="184342" y="896835"/>
                    <a:pt x="184386" y="896723"/>
                    <a:pt x="185168" y="894766"/>
                  </a:cubicBezTo>
                  <a:lnTo>
                    <a:pt x="190968" y="880237"/>
                  </a:lnTo>
                  <a:cubicBezTo>
                    <a:pt x="190954" y="880231"/>
                    <a:pt x="189604" y="879656"/>
                    <a:pt x="58394" y="823779"/>
                  </a:cubicBezTo>
                  <a:cubicBezTo>
                    <a:pt x="121367" y="697580"/>
                    <a:pt x="210854" y="551453"/>
                    <a:pt x="316913" y="415291"/>
                  </a:cubicBezTo>
                  <a:cubicBezTo>
                    <a:pt x="316925" y="415299"/>
                    <a:pt x="318729" y="416473"/>
                    <a:pt x="572118" y="581343"/>
                  </a:cubicBezTo>
                  <a:cubicBezTo>
                    <a:pt x="558859" y="591306"/>
                    <a:pt x="548918" y="597948"/>
                    <a:pt x="538974" y="604590"/>
                  </a:cubicBezTo>
                  <a:cubicBezTo>
                    <a:pt x="538978" y="604595"/>
                    <a:pt x="539042" y="604681"/>
                    <a:pt x="540217" y="606250"/>
                  </a:cubicBezTo>
                  <a:lnTo>
                    <a:pt x="548918" y="617875"/>
                  </a:lnTo>
                  <a:cubicBezTo>
                    <a:pt x="562174" y="607911"/>
                    <a:pt x="578746" y="601269"/>
                    <a:pt x="592003" y="591306"/>
                  </a:cubicBezTo>
                  <a:cubicBezTo>
                    <a:pt x="592001" y="591301"/>
                    <a:pt x="591972" y="591244"/>
                    <a:pt x="591589" y="590476"/>
                  </a:cubicBezTo>
                  <a:lnTo>
                    <a:pt x="588690" y="584664"/>
                  </a:lnTo>
                  <a:cubicBezTo>
                    <a:pt x="588692" y="584661"/>
                    <a:pt x="588735" y="584596"/>
                    <a:pt x="589518" y="583419"/>
                  </a:cubicBezTo>
                  <a:lnTo>
                    <a:pt x="595318" y="574701"/>
                  </a:lnTo>
                  <a:cubicBezTo>
                    <a:pt x="595311" y="574697"/>
                    <a:pt x="593976" y="573838"/>
                    <a:pt x="326856" y="402007"/>
                  </a:cubicBezTo>
                  <a:cubicBezTo>
                    <a:pt x="502931" y="179913"/>
                    <a:pt x="721729" y="-3264"/>
                    <a:pt x="944411" y="45"/>
                  </a:cubicBezTo>
                  <a:cubicBezTo>
                    <a:pt x="1078020" y="2029"/>
                    <a:pt x="1213029" y="71148"/>
                    <a:pt x="1341045" y="239276"/>
                  </a:cubicBezTo>
                  <a:cubicBezTo>
                    <a:pt x="1334416" y="239276"/>
                    <a:pt x="1331102" y="239276"/>
                    <a:pt x="1324473" y="242597"/>
                  </a:cubicBezTo>
                  <a:cubicBezTo>
                    <a:pt x="1324475" y="242601"/>
                    <a:pt x="1324507" y="242683"/>
                    <a:pt x="1325302" y="244673"/>
                  </a:cubicBezTo>
                  <a:lnTo>
                    <a:pt x="1331101" y="259202"/>
                  </a:lnTo>
                  <a:cubicBezTo>
                    <a:pt x="1337730" y="255881"/>
                    <a:pt x="1344359" y="255881"/>
                    <a:pt x="1354301" y="252560"/>
                  </a:cubicBezTo>
                  <a:cubicBezTo>
                    <a:pt x="1360931" y="265844"/>
                    <a:pt x="1370873" y="279128"/>
                    <a:pt x="1377503" y="289092"/>
                  </a:cubicBezTo>
                  <a:cubicBezTo>
                    <a:pt x="1480246" y="534848"/>
                    <a:pt x="1407331" y="697580"/>
                    <a:pt x="1248243" y="807173"/>
                  </a:cubicBezTo>
                  <a:cubicBezTo>
                    <a:pt x="1248245" y="807161"/>
                    <a:pt x="1248730" y="804685"/>
                    <a:pt x="1347673" y="299055"/>
                  </a:cubicBezTo>
                  <a:cubicBezTo>
                    <a:pt x="1347665" y="299053"/>
                    <a:pt x="1347264" y="298987"/>
                    <a:pt x="1327788" y="295733"/>
                  </a:cubicBezTo>
                  <a:lnTo>
                    <a:pt x="1228357" y="820457"/>
                  </a:lnTo>
                  <a:cubicBezTo>
                    <a:pt x="1112355" y="890199"/>
                    <a:pt x="956581" y="936694"/>
                    <a:pt x="794178" y="966584"/>
                  </a:cubicBezTo>
                  <a:cubicBezTo>
                    <a:pt x="794182" y="966566"/>
                    <a:pt x="794756" y="963612"/>
                    <a:pt x="893609" y="455144"/>
                  </a:cubicBezTo>
                  <a:cubicBezTo>
                    <a:pt x="893599" y="455142"/>
                    <a:pt x="893168" y="455070"/>
                    <a:pt x="873722" y="451822"/>
                  </a:cubicBezTo>
                  <a:cubicBezTo>
                    <a:pt x="873720" y="451836"/>
                    <a:pt x="873222" y="454449"/>
                    <a:pt x="774292" y="973225"/>
                  </a:cubicBezTo>
                  <a:cubicBezTo>
                    <a:pt x="704691" y="983189"/>
                    <a:pt x="638404" y="993151"/>
                    <a:pt x="568803" y="999794"/>
                  </a:cubicBezTo>
                  <a:cubicBezTo>
                    <a:pt x="568803" y="999790"/>
                    <a:pt x="568803" y="999724"/>
                    <a:pt x="568802" y="998548"/>
                  </a:cubicBezTo>
                  <a:lnTo>
                    <a:pt x="568803" y="989831"/>
                  </a:lnTo>
                  <a:cubicBezTo>
                    <a:pt x="568798" y="989831"/>
                    <a:pt x="568692" y="989831"/>
                    <a:pt x="566731" y="989831"/>
                  </a:cubicBezTo>
                  <a:lnTo>
                    <a:pt x="552231" y="989830"/>
                  </a:lnTo>
                  <a:cubicBezTo>
                    <a:pt x="552229" y="989836"/>
                    <a:pt x="552207" y="989925"/>
                    <a:pt x="551817" y="991491"/>
                  </a:cubicBezTo>
                  <a:lnTo>
                    <a:pt x="548917" y="1003115"/>
                  </a:lnTo>
                  <a:cubicBezTo>
                    <a:pt x="479315" y="1009757"/>
                    <a:pt x="409714" y="1016399"/>
                    <a:pt x="343428" y="1019720"/>
                  </a:cubicBezTo>
                  <a:cubicBezTo>
                    <a:pt x="343429" y="1019713"/>
                    <a:pt x="343718" y="1018265"/>
                    <a:pt x="403086" y="720826"/>
                  </a:cubicBezTo>
                  <a:cubicBezTo>
                    <a:pt x="403080" y="720825"/>
                    <a:pt x="402969" y="720803"/>
                    <a:pt x="401014" y="720411"/>
                  </a:cubicBezTo>
                  <a:lnTo>
                    <a:pt x="386514" y="717505"/>
                  </a:lnTo>
                  <a:cubicBezTo>
                    <a:pt x="386509" y="717526"/>
                    <a:pt x="385992" y="720010"/>
                    <a:pt x="323542" y="1019720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5"/>
            <p:cNvSpPr>
              <a:spLocks/>
            </p:cNvSpPr>
            <p:nvPr/>
          </p:nvSpPr>
          <p:spPr bwMode="auto">
            <a:xfrm rot="19947145" flipH="1" flipV="1">
              <a:off x="11168910" y="2812073"/>
              <a:ext cx="751603" cy="534388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5"/>
            <p:cNvSpPr>
              <a:spLocks/>
            </p:cNvSpPr>
            <p:nvPr/>
          </p:nvSpPr>
          <p:spPr bwMode="auto">
            <a:xfrm rot="20882065" flipH="1" flipV="1">
              <a:off x="-61827" y="4253830"/>
              <a:ext cx="460748" cy="530712"/>
            </a:xfrm>
            <a:custGeom>
              <a:avLst/>
              <a:gdLst/>
              <a:ahLst/>
              <a:cxnLst/>
              <a:rect l="l" t="t" r="r" b="b"/>
              <a:pathLst>
                <a:path w="428867" h="493990">
                  <a:moveTo>
                    <a:pt x="293679" y="145331"/>
                  </a:moveTo>
                  <a:lnTo>
                    <a:pt x="297031" y="139297"/>
                  </a:lnTo>
                  <a:lnTo>
                    <a:pt x="274234" y="126558"/>
                  </a:lnTo>
                  <a:lnTo>
                    <a:pt x="271552" y="132592"/>
                  </a:lnTo>
                  <a:close/>
                  <a:moveTo>
                    <a:pt x="354024" y="180868"/>
                  </a:moveTo>
                  <a:lnTo>
                    <a:pt x="359388" y="172822"/>
                  </a:lnTo>
                  <a:lnTo>
                    <a:pt x="335250" y="160083"/>
                  </a:lnTo>
                  <a:lnTo>
                    <a:pt x="331897" y="168128"/>
                  </a:lnTo>
                  <a:close/>
                  <a:moveTo>
                    <a:pt x="336749" y="259316"/>
                  </a:moveTo>
                  <a:cubicBezTo>
                    <a:pt x="343217" y="254519"/>
                    <a:pt x="351303" y="249722"/>
                    <a:pt x="358782" y="245526"/>
                  </a:cubicBezTo>
                  <a:lnTo>
                    <a:pt x="354537" y="238530"/>
                  </a:lnTo>
                  <a:cubicBezTo>
                    <a:pt x="346451" y="241728"/>
                    <a:pt x="339983" y="246525"/>
                    <a:pt x="331897" y="251321"/>
                  </a:cubicBezTo>
                  <a:close/>
                  <a:moveTo>
                    <a:pt x="311112" y="292841"/>
                  </a:moveTo>
                  <a:lnTo>
                    <a:pt x="319158" y="294182"/>
                  </a:lnTo>
                  <a:lnTo>
                    <a:pt x="322510" y="275408"/>
                  </a:lnTo>
                  <a:lnTo>
                    <a:pt x="314464" y="273396"/>
                  </a:lnTo>
                  <a:close/>
                  <a:moveTo>
                    <a:pt x="218741" y="333070"/>
                  </a:moveTo>
                  <a:cubicBezTo>
                    <a:pt x="226826" y="328274"/>
                    <a:pt x="233295" y="323477"/>
                    <a:pt x="240774" y="317881"/>
                  </a:cubicBezTo>
                  <a:lnTo>
                    <a:pt x="236529" y="312285"/>
                  </a:lnTo>
                  <a:cubicBezTo>
                    <a:pt x="228443" y="317082"/>
                    <a:pt x="221975" y="321878"/>
                    <a:pt x="214496" y="327474"/>
                  </a:cubicBezTo>
                  <a:close/>
                  <a:moveTo>
                    <a:pt x="306418" y="363243"/>
                  </a:moveTo>
                  <a:lnTo>
                    <a:pt x="311112" y="337764"/>
                  </a:lnTo>
                  <a:lnTo>
                    <a:pt x="303066" y="335752"/>
                  </a:lnTo>
                  <a:lnTo>
                    <a:pt x="298372" y="361232"/>
                  </a:lnTo>
                  <a:close/>
                  <a:moveTo>
                    <a:pt x="107280" y="342457"/>
                  </a:moveTo>
                  <a:lnTo>
                    <a:pt x="109962" y="334412"/>
                  </a:lnTo>
                  <a:lnTo>
                    <a:pt x="84483" y="325025"/>
                  </a:lnTo>
                  <a:lnTo>
                    <a:pt x="81801" y="333071"/>
                  </a:lnTo>
                  <a:close/>
                  <a:moveTo>
                    <a:pt x="163114" y="372629"/>
                  </a:moveTo>
                  <a:cubicBezTo>
                    <a:pt x="169454" y="367852"/>
                    <a:pt x="175793" y="363075"/>
                    <a:pt x="183123" y="357302"/>
                  </a:cubicBezTo>
                  <a:lnTo>
                    <a:pt x="178962" y="350336"/>
                  </a:lnTo>
                  <a:cubicBezTo>
                    <a:pt x="175793" y="351928"/>
                    <a:pt x="174208" y="353521"/>
                    <a:pt x="172623" y="355113"/>
                  </a:cubicBezTo>
                  <a:cubicBezTo>
                    <a:pt x="172617" y="355111"/>
                    <a:pt x="172266" y="354985"/>
                    <a:pt x="150436" y="347151"/>
                  </a:cubicBezTo>
                  <a:cubicBezTo>
                    <a:pt x="150435" y="347155"/>
                    <a:pt x="150403" y="347345"/>
                    <a:pt x="148851" y="356705"/>
                  </a:cubicBezTo>
                  <a:cubicBezTo>
                    <a:pt x="148857" y="356708"/>
                    <a:pt x="149159" y="356808"/>
                    <a:pt x="163114" y="361483"/>
                  </a:cubicBezTo>
                  <a:cubicBezTo>
                    <a:pt x="161529" y="363075"/>
                    <a:pt x="159945" y="364668"/>
                    <a:pt x="157568" y="367056"/>
                  </a:cubicBezTo>
                  <a:close/>
                  <a:moveTo>
                    <a:pt x="287644" y="430292"/>
                  </a:moveTo>
                  <a:lnTo>
                    <a:pt x="295020" y="431633"/>
                  </a:lnTo>
                  <a:lnTo>
                    <a:pt x="300384" y="404813"/>
                  </a:lnTo>
                  <a:lnTo>
                    <a:pt x="290326" y="404813"/>
                  </a:lnTo>
                  <a:close/>
                  <a:moveTo>
                    <a:pt x="107043" y="414201"/>
                  </a:moveTo>
                  <a:cubicBezTo>
                    <a:pt x="113512" y="409459"/>
                    <a:pt x="119980" y="404718"/>
                    <a:pt x="127257" y="397606"/>
                  </a:cubicBezTo>
                  <a:lnTo>
                    <a:pt x="121597" y="392074"/>
                  </a:lnTo>
                  <a:cubicBezTo>
                    <a:pt x="115129" y="398396"/>
                    <a:pt x="108661" y="403138"/>
                    <a:pt x="101383" y="408669"/>
                  </a:cubicBezTo>
                  <a:close/>
                  <a:moveTo>
                    <a:pt x="52634" y="459124"/>
                  </a:moveTo>
                  <a:cubicBezTo>
                    <a:pt x="59004" y="452687"/>
                    <a:pt x="65374" y="447859"/>
                    <a:pt x="71744" y="441423"/>
                  </a:cubicBezTo>
                  <a:lnTo>
                    <a:pt x="66966" y="434986"/>
                  </a:lnTo>
                  <a:cubicBezTo>
                    <a:pt x="59004" y="441423"/>
                    <a:pt x="52634" y="446250"/>
                    <a:pt x="46265" y="451078"/>
                  </a:cubicBezTo>
                  <a:close/>
                  <a:moveTo>
                    <a:pt x="9576" y="493990"/>
                  </a:moveTo>
                  <a:lnTo>
                    <a:pt x="19151" y="485994"/>
                  </a:lnTo>
                  <a:cubicBezTo>
                    <a:pt x="19149" y="485992"/>
                    <a:pt x="19106" y="485949"/>
                    <a:pt x="18353" y="485195"/>
                  </a:cubicBezTo>
                  <a:lnTo>
                    <a:pt x="12768" y="479598"/>
                  </a:lnTo>
                  <a:cubicBezTo>
                    <a:pt x="7980" y="484395"/>
                    <a:pt x="3192" y="487593"/>
                    <a:pt x="0" y="490792"/>
                  </a:cubicBezTo>
                  <a:cubicBezTo>
                    <a:pt x="9576" y="465205"/>
                    <a:pt x="22343" y="434822"/>
                    <a:pt x="38302" y="401239"/>
                  </a:cubicBezTo>
                  <a:cubicBezTo>
                    <a:pt x="38310" y="401243"/>
                    <a:pt x="39001" y="401537"/>
                    <a:pt x="102140" y="428425"/>
                  </a:cubicBezTo>
                  <a:cubicBezTo>
                    <a:pt x="102141" y="428422"/>
                    <a:pt x="102163" y="428368"/>
                    <a:pt x="102539" y="427425"/>
                  </a:cubicBezTo>
                  <a:lnTo>
                    <a:pt x="105332" y="420429"/>
                  </a:lnTo>
                  <a:cubicBezTo>
                    <a:pt x="105325" y="420426"/>
                    <a:pt x="104643" y="420136"/>
                    <a:pt x="41495" y="393243"/>
                  </a:cubicBezTo>
                  <a:cubicBezTo>
                    <a:pt x="71817" y="332476"/>
                    <a:pt x="114907" y="262113"/>
                    <a:pt x="165977" y="196548"/>
                  </a:cubicBezTo>
                  <a:cubicBezTo>
                    <a:pt x="165984" y="196553"/>
                    <a:pt x="166900" y="197148"/>
                    <a:pt x="288865" y="276505"/>
                  </a:cubicBezTo>
                  <a:cubicBezTo>
                    <a:pt x="282481" y="281303"/>
                    <a:pt x="277693" y="284501"/>
                    <a:pt x="272905" y="287699"/>
                  </a:cubicBezTo>
                  <a:cubicBezTo>
                    <a:pt x="272907" y="287702"/>
                    <a:pt x="272938" y="287744"/>
                    <a:pt x="273504" y="288499"/>
                  </a:cubicBezTo>
                  <a:lnTo>
                    <a:pt x="277693" y="294096"/>
                  </a:lnTo>
                  <a:cubicBezTo>
                    <a:pt x="284077" y="289298"/>
                    <a:pt x="292056" y="286101"/>
                    <a:pt x="298440" y="281303"/>
                  </a:cubicBezTo>
                  <a:cubicBezTo>
                    <a:pt x="298439" y="281300"/>
                    <a:pt x="298425" y="281272"/>
                    <a:pt x="298241" y="280903"/>
                  </a:cubicBezTo>
                  <a:lnTo>
                    <a:pt x="296844" y="278104"/>
                  </a:lnTo>
                  <a:cubicBezTo>
                    <a:pt x="296847" y="278101"/>
                    <a:pt x="296874" y="278059"/>
                    <a:pt x="297243" y="277505"/>
                  </a:cubicBezTo>
                  <a:lnTo>
                    <a:pt x="300036" y="273307"/>
                  </a:lnTo>
                  <a:cubicBezTo>
                    <a:pt x="300028" y="273302"/>
                    <a:pt x="299023" y="272655"/>
                    <a:pt x="170765" y="190151"/>
                  </a:cubicBezTo>
                  <a:cubicBezTo>
                    <a:pt x="245165" y="96306"/>
                    <a:pt x="335407" y="16891"/>
                    <a:pt x="428867" y="0"/>
                  </a:cubicBezTo>
                  <a:lnTo>
                    <a:pt x="409244" y="92593"/>
                  </a:lnTo>
                  <a:lnTo>
                    <a:pt x="335250" y="40063"/>
                  </a:lnTo>
                  <a:lnTo>
                    <a:pt x="330556" y="46098"/>
                  </a:lnTo>
                  <a:lnTo>
                    <a:pt x="407239" y="102055"/>
                  </a:lnTo>
                  <a:lnTo>
                    <a:pt x="328701" y="472641"/>
                  </a:lnTo>
                  <a:cubicBezTo>
                    <a:pt x="315067" y="475038"/>
                    <a:pt x="301308" y="476659"/>
                    <a:pt x="287269" y="477998"/>
                  </a:cubicBezTo>
                  <a:cubicBezTo>
                    <a:pt x="287269" y="477995"/>
                    <a:pt x="287269" y="477954"/>
                    <a:pt x="287269" y="477399"/>
                  </a:cubicBezTo>
                  <a:lnTo>
                    <a:pt x="287269" y="473201"/>
                  </a:lnTo>
                  <a:cubicBezTo>
                    <a:pt x="287265" y="473201"/>
                    <a:pt x="287213" y="473201"/>
                    <a:pt x="286271" y="473201"/>
                  </a:cubicBezTo>
                  <a:lnTo>
                    <a:pt x="279289" y="473201"/>
                  </a:lnTo>
                  <a:cubicBezTo>
                    <a:pt x="279288" y="473204"/>
                    <a:pt x="279278" y="473245"/>
                    <a:pt x="279089" y="474001"/>
                  </a:cubicBezTo>
                  <a:lnTo>
                    <a:pt x="277693" y="479598"/>
                  </a:lnTo>
                  <a:cubicBezTo>
                    <a:pt x="244178" y="482796"/>
                    <a:pt x="210664" y="485994"/>
                    <a:pt x="178745" y="487593"/>
                  </a:cubicBezTo>
                  <a:cubicBezTo>
                    <a:pt x="178747" y="487584"/>
                    <a:pt x="178969" y="486472"/>
                    <a:pt x="207472" y="343669"/>
                  </a:cubicBezTo>
                  <a:cubicBezTo>
                    <a:pt x="207469" y="343669"/>
                    <a:pt x="207417" y="343658"/>
                    <a:pt x="206474" y="343470"/>
                  </a:cubicBezTo>
                  <a:lnTo>
                    <a:pt x="199492" y="342071"/>
                  </a:lnTo>
                  <a:cubicBezTo>
                    <a:pt x="199490" y="342081"/>
                    <a:pt x="199246" y="343252"/>
                    <a:pt x="169169" y="487593"/>
                  </a:cubicBezTo>
                  <a:cubicBezTo>
                    <a:pt x="106928" y="492391"/>
                    <a:pt x="49474" y="492391"/>
                    <a:pt x="9576" y="493990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5"/>
            <p:cNvSpPr>
              <a:spLocks/>
            </p:cNvSpPr>
            <p:nvPr/>
          </p:nvSpPr>
          <p:spPr bwMode="auto">
            <a:xfrm rot="19800000" flipH="1" flipV="1">
              <a:off x="1330889" y="755083"/>
              <a:ext cx="751603" cy="534388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5"/>
            <p:cNvSpPr>
              <a:spLocks/>
            </p:cNvSpPr>
            <p:nvPr/>
          </p:nvSpPr>
          <p:spPr bwMode="auto">
            <a:xfrm rot="18214566" flipH="1" flipV="1">
              <a:off x="9117238" y="2017777"/>
              <a:ext cx="751604" cy="534389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5"/>
            <p:cNvSpPr>
              <a:spLocks/>
            </p:cNvSpPr>
            <p:nvPr/>
          </p:nvSpPr>
          <p:spPr bwMode="auto">
            <a:xfrm rot="11700000" flipH="1" flipV="1">
              <a:off x="3085" y="2442311"/>
              <a:ext cx="629665" cy="527516"/>
            </a:xfrm>
            <a:custGeom>
              <a:avLst/>
              <a:gdLst/>
              <a:ahLst/>
              <a:cxnLst/>
              <a:rect l="l" t="t" r="r" b="b"/>
              <a:pathLst>
                <a:path w="586098" h="491017">
                  <a:moveTo>
                    <a:pt x="400101" y="385441"/>
                  </a:moveTo>
                  <a:lnTo>
                    <a:pt x="395407" y="411590"/>
                  </a:lnTo>
                  <a:lnTo>
                    <a:pt x="403453" y="412931"/>
                  </a:lnTo>
                  <a:lnTo>
                    <a:pt x="408147" y="387452"/>
                  </a:lnTo>
                  <a:close/>
                  <a:moveTo>
                    <a:pt x="176824" y="408237"/>
                  </a:moveTo>
                  <a:lnTo>
                    <a:pt x="174142" y="433716"/>
                  </a:lnTo>
                  <a:lnTo>
                    <a:pt x="181518" y="435057"/>
                  </a:lnTo>
                  <a:lnTo>
                    <a:pt x="186882" y="408237"/>
                  </a:lnTo>
                  <a:close/>
                  <a:moveTo>
                    <a:pt x="411499" y="317050"/>
                  </a:moveTo>
                  <a:lnTo>
                    <a:pt x="406805" y="342529"/>
                  </a:lnTo>
                  <a:lnTo>
                    <a:pt x="416192" y="343870"/>
                  </a:lnTo>
                  <a:lnTo>
                    <a:pt x="420886" y="318391"/>
                  </a:lnTo>
                  <a:close/>
                  <a:moveTo>
                    <a:pt x="189564" y="339176"/>
                  </a:moveTo>
                  <a:lnTo>
                    <a:pt x="184870" y="364656"/>
                  </a:lnTo>
                  <a:lnTo>
                    <a:pt x="192916" y="366667"/>
                  </a:lnTo>
                  <a:lnTo>
                    <a:pt x="197610" y="341188"/>
                  </a:lnTo>
                  <a:close/>
                  <a:moveTo>
                    <a:pt x="424239" y="247989"/>
                  </a:moveTo>
                  <a:lnTo>
                    <a:pt x="419545" y="273468"/>
                  </a:lnTo>
                  <a:lnTo>
                    <a:pt x="427591" y="275479"/>
                  </a:lnTo>
                  <a:lnTo>
                    <a:pt x="432285" y="250000"/>
                  </a:lnTo>
                  <a:close/>
                  <a:moveTo>
                    <a:pt x="36934" y="350575"/>
                  </a:moveTo>
                  <a:cubicBezTo>
                    <a:pt x="36933" y="350579"/>
                    <a:pt x="36899" y="350781"/>
                    <a:pt x="35349" y="360129"/>
                  </a:cubicBezTo>
                  <a:cubicBezTo>
                    <a:pt x="35352" y="360130"/>
                    <a:pt x="35556" y="360199"/>
                    <a:pt x="49612" y="364906"/>
                  </a:cubicBezTo>
                  <a:cubicBezTo>
                    <a:pt x="48027" y="366499"/>
                    <a:pt x="46443" y="368092"/>
                    <a:pt x="44066" y="370480"/>
                  </a:cubicBezTo>
                  <a:lnTo>
                    <a:pt x="49612" y="376054"/>
                  </a:lnTo>
                  <a:cubicBezTo>
                    <a:pt x="55952" y="371276"/>
                    <a:pt x="62291" y="366499"/>
                    <a:pt x="69621" y="360727"/>
                  </a:cubicBezTo>
                  <a:lnTo>
                    <a:pt x="65460" y="353760"/>
                  </a:lnTo>
                  <a:cubicBezTo>
                    <a:pt x="62291" y="355352"/>
                    <a:pt x="60706" y="356944"/>
                    <a:pt x="59121" y="358537"/>
                  </a:cubicBezTo>
                  <a:cubicBezTo>
                    <a:pt x="59116" y="358535"/>
                    <a:pt x="58783" y="358416"/>
                    <a:pt x="36934" y="350575"/>
                  </a:cubicBezTo>
                  <a:close/>
                  <a:moveTo>
                    <a:pt x="123027" y="315709"/>
                  </a:moveTo>
                  <a:cubicBezTo>
                    <a:pt x="114941" y="320506"/>
                    <a:pt x="108473" y="325302"/>
                    <a:pt x="100994" y="330898"/>
                  </a:cubicBezTo>
                  <a:lnTo>
                    <a:pt x="105239" y="336494"/>
                  </a:lnTo>
                  <a:cubicBezTo>
                    <a:pt x="113324" y="331698"/>
                    <a:pt x="119793" y="326901"/>
                    <a:pt x="127272" y="321305"/>
                  </a:cubicBezTo>
                  <a:close/>
                  <a:moveTo>
                    <a:pt x="200962" y="276820"/>
                  </a:moveTo>
                  <a:lnTo>
                    <a:pt x="197610" y="296265"/>
                  </a:lnTo>
                  <a:lnTo>
                    <a:pt x="205656" y="297606"/>
                  </a:lnTo>
                  <a:lnTo>
                    <a:pt x="209008" y="278831"/>
                  </a:lnTo>
                  <a:close/>
                  <a:moveTo>
                    <a:pt x="241035" y="241954"/>
                  </a:moveTo>
                  <a:cubicBezTo>
                    <a:pt x="232949" y="245152"/>
                    <a:pt x="226481" y="249949"/>
                    <a:pt x="218395" y="254745"/>
                  </a:cubicBezTo>
                  <a:lnTo>
                    <a:pt x="223247" y="262740"/>
                  </a:lnTo>
                  <a:cubicBezTo>
                    <a:pt x="229715" y="257943"/>
                    <a:pt x="237801" y="253146"/>
                    <a:pt x="245280" y="248949"/>
                  </a:cubicBezTo>
                  <a:close/>
                  <a:moveTo>
                    <a:pt x="436978" y="179598"/>
                  </a:moveTo>
                  <a:lnTo>
                    <a:pt x="432284" y="205077"/>
                  </a:lnTo>
                  <a:lnTo>
                    <a:pt x="440330" y="206418"/>
                  </a:lnTo>
                  <a:lnTo>
                    <a:pt x="445024" y="180939"/>
                  </a:lnTo>
                  <a:close/>
                  <a:moveTo>
                    <a:pt x="365353" y="177587"/>
                  </a:moveTo>
                  <a:cubicBezTo>
                    <a:pt x="357267" y="180827"/>
                    <a:pt x="349182" y="185688"/>
                    <a:pt x="341703" y="189942"/>
                  </a:cubicBezTo>
                  <a:lnTo>
                    <a:pt x="345948" y="197031"/>
                  </a:lnTo>
                  <a:cubicBezTo>
                    <a:pt x="352416" y="193790"/>
                    <a:pt x="360502" y="188929"/>
                    <a:pt x="368183" y="184676"/>
                  </a:cubicBezTo>
                  <a:close/>
                  <a:moveTo>
                    <a:pt x="281975" y="197031"/>
                  </a:moveTo>
                  <a:lnTo>
                    <a:pt x="278740" y="204971"/>
                  </a:lnTo>
                  <a:cubicBezTo>
                    <a:pt x="278744" y="204973"/>
                    <a:pt x="278973" y="205098"/>
                    <a:pt x="293294" y="212911"/>
                  </a:cubicBezTo>
                  <a:cubicBezTo>
                    <a:pt x="288443" y="216088"/>
                    <a:pt x="283592" y="217676"/>
                    <a:pt x="279347" y="221646"/>
                  </a:cubicBezTo>
                  <a:lnTo>
                    <a:pt x="283592" y="227204"/>
                  </a:lnTo>
                  <a:cubicBezTo>
                    <a:pt x="291677" y="224028"/>
                    <a:pt x="298146" y="219263"/>
                    <a:pt x="306029" y="215492"/>
                  </a:cubicBezTo>
                  <a:lnTo>
                    <a:pt x="304614" y="211324"/>
                  </a:lnTo>
                  <a:lnTo>
                    <a:pt x="305827" y="209537"/>
                  </a:lnTo>
                  <a:lnTo>
                    <a:pt x="302997" y="208147"/>
                  </a:lnTo>
                  <a:cubicBezTo>
                    <a:pt x="302991" y="208144"/>
                    <a:pt x="302658" y="207968"/>
                    <a:pt x="281975" y="197031"/>
                  </a:cubicBezTo>
                  <a:close/>
                  <a:moveTo>
                    <a:pt x="430422" y="150767"/>
                  </a:moveTo>
                  <a:cubicBezTo>
                    <a:pt x="420812" y="153936"/>
                    <a:pt x="412803" y="157106"/>
                    <a:pt x="405195" y="161266"/>
                  </a:cubicBezTo>
                  <a:lnTo>
                    <a:pt x="407998" y="168200"/>
                  </a:lnTo>
                  <a:cubicBezTo>
                    <a:pt x="416007" y="165030"/>
                    <a:pt x="424015" y="161860"/>
                    <a:pt x="433225" y="157700"/>
                  </a:cubicBezTo>
                  <a:close/>
                  <a:moveTo>
                    <a:pt x="496131" y="127970"/>
                  </a:moveTo>
                  <a:cubicBezTo>
                    <a:pt x="488122" y="131188"/>
                    <a:pt x="480113" y="132797"/>
                    <a:pt x="470904" y="137022"/>
                  </a:cubicBezTo>
                  <a:lnTo>
                    <a:pt x="473707" y="144062"/>
                  </a:lnTo>
                  <a:cubicBezTo>
                    <a:pt x="481716" y="140843"/>
                    <a:pt x="489724" y="139234"/>
                    <a:pt x="498934" y="135010"/>
                  </a:cubicBezTo>
                  <a:close/>
                  <a:moveTo>
                    <a:pt x="486595" y="107185"/>
                  </a:moveTo>
                  <a:lnTo>
                    <a:pt x="481901" y="113890"/>
                  </a:lnTo>
                  <a:lnTo>
                    <a:pt x="502016" y="129982"/>
                  </a:lnTo>
                  <a:lnTo>
                    <a:pt x="507380" y="123277"/>
                  </a:lnTo>
                  <a:close/>
                  <a:moveTo>
                    <a:pt x="221748" y="163506"/>
                  </a:moveTo>
                  <a:lnTo>
                    <a:pt x="218395" y="171552"/>
                  </a:lnTo>
                  <a:lnTo>
                    <a:pt x="240522" y="184292"/>
                  </a:lnTo>
                  <a:lnTo>
                    <a:pt x="245886" y="176246"/>
                  </a:lnTo>
                  <a:close/>
                  <a:moveTo>
                    <a:pt x="430273" y="64273"/>
                  </a:moveTo>
                  <a:lnTo>
                    <a:pt x="425579" y="72319"/>
                  </a:lnTo>
                  <a:lnTo>
                    <a:pt x="446365" y="88411"/>
                  </a:lnTo>
                  <a:lnTo>
                    <a:pt x="451058" y="80365"/>
                  </a:lnTo>
                  <a:close/>
                  <a:moveTo>
                    <a:pt x="160732" y="129982"/>
                  </a:moveTo>
                  <a:lnTo>
                    <a:pt x="158050" y="136016"/>
                  </a:lnTo>
                  <a:lnTo>
                    <a:pt x="180177" y="148755"/>
                  </a:lnTo>
                  <a:lnTo>
                    <a:pt x="183529" y="142721"/>
                  </a:lnTo>
                  <a:close/>
                  <a:moveTo>
                    <a:pt x="376633" y="22702"/>
                  </a:moveTo>
                  <a:lnTo>
                    <a:pt x="371269" y="28737"/>
                  </a:lnTo>
                  <a:lnTo>
                    <a:pt x="392055" y="44829"/>
                  </a:lnTo>
                  <a:lnTo>
                    <a:pt x="397419" y="38794"/>
                  </a:lnTo>
                  <a:close/>
                  <a:moveTo>
                    <a:pt x="221748" y="43487"/>
                  </a:moveTo>
                  <a:lnTo>
                    <a:pt x="217054" y="49522"/>
                  </a:lnTo>
                  <a:lnTo>
                    <a:pt x="390714" y="176246"/>
                  </a:lnTo>
                  <a:lnTo>
                    <a:pt x="397419" y="168200"/>
                  </a:lnTo>
                  <a:close/>
                  <a:moveTo>
                    <a:pt x="314545" y="3494"/>
                  </a:moveTo>
                  <a:cubicBezTo>
                    <a:pt x="327854" y="1026"/>
                    <a:pt x="341228" y="-178"/>
                    <a:pt x="354631" y="21"/>
                  </a:cubicBezTo>
                  <a:cubicBezTo>
                    <a:pt x="418967" y="977"/>
                    <a:pt x="483977" y="34259"/>
                    <a:pt x="545620" y="115216"/>
                  </a:cubicBezTo>
                  <a:cubicBezTo>
                    <a:pt x="542428" y="115216"/>
                    <a:pt x="540832" y="115216"/>
                    <a:pt x="537640" y="116816"/>
                  </a:cubicBezTo>
                  <a:cubicBezTo>
                    <a:pt x="537641" y="116819"/>
                    <a:pt x="537663" y="116873"/>
                    <a:pt x="538039" y="117815"/>
                  </a:cubicBezTo>
                  <a:lnTo>
                    <a:pt x="540832" y="124811"/>
                  </a:lnTo>
                  <a:cubicBezTo>
                    <a:pt x="544024" y="123212"/>
                    <a:pt x="547216" y="123212"/>
                    <a:pt x="552003" y="121613"/>
                  </a:cubicBezTo>
                  <a:cubicBezTo>
                    <a:pt x="555195" y="128010"/>
                    <a:pt x="559983" y="134406"/>
                    <a:pt x="563175" y="139204"/>
                  </a:cubicBezTo>
                  <a:cubicBezTo>
                    <a:pt x="612649" y="257541"/>
                    <a:pt x="577538" y="335900"/>
                    <a:pt x="500933" y="388671"/>
                  </a:cubicBezTo>
                  <a:cubicBezTo>
                    <a:pt x="500935" y="388662"/>
                    <a:pt x="501237" y="387122"/>
                    <a:pt x="548811" y="144001"/>
                  </a:cubicBezTo>
                  <a:cubicBezTo>
                    <a:pt x="548807" y="144001"/>
                    <a:pt x="548609" y="143968"/>
                    <a:pt x="539236" y="142402"/>
                  </a:cubicBezTo>
                  <a:lnTo>
                    <a:pt x="491358" y="395068"/>
                  </a:lnTo>
                  <a:cubicBezTo>
                    <a:pt x="435500" y="428650"/>
                    <a:pt x="360491" y="451038"/>
                    <a:pt x="282290" y="465431"/>
                  </a:cubicBezTo>
                  <a:cubicBezTo>
                    <a:pt x="282292" y="465423"/>
                    <a:pt x="282573" y="463978"/>
                    <a:pt x="330168" y="219162"/>
                  </a:cubicBezTo>
                  <a:cubicBezTo>
                    <a:pt x="330164" y="219161"/>
                    <a:pt x="329966" y="219128"/>
                    <a:pt x="320593" y="217562"/>
                  </a:cubicBezTo>
                  <a:cubicBezTo>
                    <a:pt x="320591" y="217572"/>
                    <a:pt x="320299" y="219102"/>
                    <a:pt x="272714" y="468629"/>
                  </a:cubicBezTo>
                  <a:cubicBezTo>
                    <a:pt x="239200" y="473427"/>
                    <a:pt x="207281" y="478224"/>
                    <a:pt x="173766" y="481422"/>
                  </a:cubicBezTo>
                  <a:cubicBezTo>
                    <a:pt x="173767" y="481419"/>
                    <a:pt x="173767" y="481377"/>
                    <a:pt x="173766" y="480823"/>
                  </a:cubicBezTo>
                  <a:lnTo>
                    <a:pt x="173767" y="476625"/>
                  </a:lnTo>
                  <a:cubicBezTo>
                    <a:pt x="173763" y="476625"/>
                    <a:pt x="173711" y="476625"/>
                    <a:pt x="172769" y="476625"/>
                  </a:cubicBezTo>
                  <a:lnTo>
                    <a:pt x="165787" y="476625"/>
                  </a:lnTo>
                  <a:cubicBezTo>
                    <a:pt x="165786" y="476627"/>
                    <a:pt x="165776" y="476670"/>
                    <a:pt x="165588" y="477425"/>
                  </a:cubicBezTo>
                  <a:lnTo>
                    <a:pt x="164191" y="483022"/>
                  </a:lnTo>
                  <a:cubicBezTo>
                    <a:pt x="130676" y="486220"/>
                    <a:pt x="97161" y="489418"/>
                    <a:pt x="65243" y="491017"/>
                  </a:cubicBezTo>
                  <a:cubicBezTo>
                    <a:pt x="65245" y="491008"/>
                    <a:pt x="65471" y="489875"/>
                    <a:pt x="93970" y="347093"/>
                  </a:cubicBezTo>
                  <a:cubicBezTo>
                    <a:pt x="93966" y="347093"/>
                    <a:pt x="93913" y="347082"/>
                    <a:pt x="92972" y="346894"/>
                  </a:cubicBezTo>
                  <a:lnTo>
                    <a:pt x="85990" y="345495"/>
                  </a:lnTo>
                  <a:cubicBezTo>
                    <a:pt x="85988" y="345503"/>
                    <a:pt x="85761" y="346592"/>
                    <a:pt x="56633" y="486380"/>
                  </a:cubicBezTo>
                  <a:lnTo>
                    <a:pt x="0" y="275023"/>
                  </a:lnTo>
                  <a:cubicBezTo>
                    <a:pt x="15586" y="249413"/>
                    <a:pt x="33478" y="224360"/>
                    <a:pt x="52475" y="199972"/>
                  </a:cubicBezTo>
                  <a:cubicBezTo>
                    <a:pt x="52482" y="199976"/>
                    <a:pt x="53395" y="200570"/>
                    <a:pt x="175363" y="279929"/>
                  </a:cubicBezTo>
                  <a:cubicBezTo>
                    <a:pt x="168979" y="284727"/>
                    <a:pt x="164191" y="287925"/>
                    <a:pt x="159403" y="291123"/>
                  </a:cubicBezTo>
                  <a:cubicBezTo>
                    <a:pt x="159405" y="291126"/>
                    <a:pt x="159437" y="291168"/>
                    <a:pt x="160002" y="291923"/>
                  </a:cubicBezTo>
                  <a:lnTo>
                    <a:pt x="164191" y="297520"/>
                  </a:lnTo>
                  <a:cubicBezTo>
                    <a:pt x="170575" y="292722"/>
                    <a:pt x="178554" y="289524"/>
                    <a:pt x="184938" y="284727"/>
                  </a:cubicBezTo>
                  <a:cubicBezTo>
                    <a:pt x="184937" y="284724"/>
                    <a:pt x="184923" y="284697"/>
                    <a:pt x="184739" y="284327"/>
                  </a:cubicBezTo>
                  <a:lnTo>
                    <a:pt x="183342" y="281529"/>
                  </a:lnTo>
                  <a:cubicBezTo>
                    <a:pt x="183344" y="281527"/>
                    <a:pt x="183365" y="281494"/>
                    <a:pt x="183741" y="280929"/>
                  </a:cubicBezTo>
                  <a:lnTo>
                    <a:pt x="186534" y="276731"/>
                  </a:lnTo>
                  <a:cubicBezTo>
                    <a:pt x="186526" y="276726"/>
                    <a:pt x="185504" y="276068"/>
                    <a:pt x="57263" y="193575"/>
                  </a:cubicBezTo>
                  <a:cubicBezTo>
                    <a:pt x="131449" y="100000"/>
                    <a:pt x="221386" y="20772"/>
                    <a:pt x="314545" y="3494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5"/>
            <p:cNvSpPr>
              <a:spLocks/>
            </p:cNvSpPr>
            <p:nvPr/>
          </p:nvSpPr>
          <p:spPr bwMode="auto">
            <a:xfrm rot="9195332" flipV="1">
              <a:off x="-92426" y="1234805"/>
              <a:ext cx="703390" cy="534388"/>
            </a:xfrm>
            <a:custGeom>
              <a:avLst/>
              <a:gdLst/>
              <a:ahLst/>
              <a:cxnLst/>
              <a:rect l="l" t="t" r="r" b="b"/>
              <a:pathLst>
                <a:path w="654723" h="497414">
                  <a:moveTo>
                    <a:pt x="513603" y="385441"/>
                  </a:moveTo>
                  <a:lnTo>
                    <a:pt x="521649" y="387452"/>
                  </a:lnTo>
                  <a:lnTo>
                    <a:pt x="516955" y="412931"/>
                  </a:lnTo>
                  <a:lnTo>
                    <a:pt x="508909" y="411590"/>
                  </a:lnTo>
                  <a:close/>
                  <a:moveTo>
                    <a:pt x="630873" y="304671"/>
                  </a:moveTo>
                  <a:cubicBezTo>
                    <a:pt x="614571" y="387978"/>
                    <a:pt x="614437" y="388666"/>
                    <a:pt x="614435" y="388672"/>
                  </a:cubicBezTo>
                  <a:cubicBezTo>
                    <a:pt x="630087" y="377890"/>
                    <a:pt x="644006" y="366040"/>
                    <a:pt x="654723" y="352001"/>
                  </a:cubicBezTo>
                  <a:close/>
                  <a:moveTo>
                    <a:pt x="525001" y="317050"/>
                  </a:moveTo>
                  <a:lnTo>
                    <a:pt x="534388" y="318391"/>
                  </a:lnTo>
                  <a:lnTo>
                    <a:pt x="529694" y="343870"/>
                  </a:lnTo>
                  <a:lnTo>
                    <a:pt x="520308" y="342529"/>
                  </a:lnTo>
                  <a:close/>
                  <a:moveTo>
                    <a:pt x="290326" y="408237"/>
                  </a:moveTo>
                  <a:lnTo>
                    <a:pt x="300384" y="408237"/>
                  </a:lnTo>
                  <a:lnTo>
                    <a:pt x="295020" y="435057"/>
                  </a:lnTo>
                  <a:lnTo>
                    <a:pt x="287644" y="433716"/>
                  </a:lnTo>
                  <a:close/>
                  <a:moveTo>
                    <a:pt x="537741" y="247989"/>
                  </a:moveTo>
                  <a:lnTo>
                    <a:pt x="545787" y="250000"/>
                  </a:lnTo>
                  <a:lnTo>
                    <a:pt x="541093" y="275479"/>
                  </a:lnTo>
                  <a:lnTo>
                    <a:pt x="533047" y="273468"/>
                  </a:lnTo>
                  <a:close/>
                  <a:moveTo>
                    <a:pt x="303066" y="339176"/>
                  </a:moveTo>
                  <a:lnTo>
                    <a:pt x="311112" y="341188"/>
                  </a:lnTo>
                  <a:lnTo>
                    <a:pt x="306418" y="366667"/>
                  </a:lnTo>
                  <a:lnTo>
                    <a:pt x="298372" y="364656"/>
                  </a:lnTo>
                  <a:close/>
                  <a:moveTo>
                    <a:pt x="66966" y="438410"/>
                  </a:moveTo>
                  <a:lnTo>
                    <a:pt x="71744" y="444847"/>
                  </a:lnTo>
                  <a:cubicBezTo>
                    <a:pt x="65374" y="451283"/>
                    <a:pt x="59004" y="456111"/>
                    <a:pt x="52634" y="462548"/>
                  </a:cubicBezTo>
                  <a:lnTo>
                    <a:pt x="46265" y="454502"/>
                  </a:lnTo>
                  <a:cubicBezTo>
                    <a:pt x="52634" y="449674"/>
                    <a:pt x="59004" y="444847"/>
                    <a:pt x="66966" y="438410"/>
                  </a:cubicBezTo>
                  <a:close/>
                  <a:moveTo>
                    <a:pt x="550480" y="179598"/>
                  </a:moveTo>
                  <a:lnTo>
                    <a:pt x="558526" y="180939"/>
                  </a:lnTo>
                  <a:lnTo>
                    <a:pt x="553832" y="206418"/>
                  </a:lnTo>
                  <a:lnTo>
                    <a:pt x="545786" y="205077"/>
                  </a:lnTo>
                  <a:close/>
                  <a:moveTo>
                    <a:pt x="121597" y="395498"/>
                  </a:moveTo>
                  <a:lnTo>
                    <a:pt x="127257" y="401030"/>
                  </a:lnTo>
                  <a:cubicBezTo>
                    <a:pt x="119980" y="408142"/>
                    <a:pt x="113512" y="412883"/>
                    <a:pt x="107043" y="417625"/>
                  </a:cubicBezTo>
                  <a:lnTo>
                    <a:pt x="101383" y="412093"/>
                  </a:lnTo>
                  <a:cubicBezTo>
                    <a:pt x="108661" y="406561"/>
                    <a:pt x="115129" y="401820"/>
                    <a:pt x="121597" y="395498"/>
                  </a:cubicBezTo>
                  <a:close/>
                  <a:moveTo>
                    <a:pt x="314464" y="276820"/>
                  </a:moveTo>
                  <a:lnTo>
                    <a:pt x="322510" y="278831"/>
                  </a:lnTo>
                  <a:lnTo>
                    <a:pt x="319158" y="297606"/>
                  </a:lnTo>
                  <a:lnTo>
                    <a:pt x="311112" y="296265"/>
                  </a:lnTo>
                  <a:close/>
                  <a:moveTo>
                    <a:pt x="236529" y="315709"/>
                  </a:moveTo>
                  <a:lnTo>
                    <a:pt x="240774" y="321305"/>
                  </a:lnTo>
                  <a:cubicBezTo>
                    <a:pt x="233295" y="326901"/>
                    <a:pt x="226826" y="331698"/>
                    <a:pt x="218741" y="336494"/>
                  </a:cubicBezTo>
                  <a:lnTo>
                    <a:pt x="214496" y="330898"/>
                  </a:lnTo>
                  <a:cubicBezTo>
                    <a:pt x="221975" y="325302"/>
                    <a:pt x="228443" y="320506"/>
                    <a:pt x="236529" y="315709"/>
                  </a:cubicBezTo>
                  <a:close/>
                  <a:moveTo>
                    <a:pt x="150435" y="350575"/>
                  </a:moveTo>
                  <a:cubicBezTo>
                    <a:pt x="172335" y="358434"/>
                    <a:pt x="172619" y="358536"/>
                    <a:pt x="172623" y="358537"/>
                  </a:cubicBezTo>
                  <a:cubicBezTo>
                    <a:pt x="174208" y="356944"/>
                    <a:pt x="175793" y="355352"/>
                    <a:pt x="178962" y="353760"/>
                  </a:cubicBezTo>
                  <a:lnTo>
                    <a:pt x="183123" y="360727"/>
                  </a:lnTo>
                  <a:cubicBezTo>
                    <a:pt x="175793" y="366499"/>
                    <a:pt x="169454" y="371276"/>
                    <a:pt x="163114" y="376054"/>
                  </a:cubicBezTo>
                  <a:lnTo>
                    <a:pt x="157568" y="370480"/>
                  </a:lnTo>
                  <a:cubicBezTo>
                    <a:pt x="159945" y="368092"/>
                    <a:pt x="161529" y="366499"/>
                    <a:pt x="163114" y="364907"/>
                  </a:cubicBezTo>
                  <a:cubicBezTo>
                    <a:pt x="149073" y="360204"/>
                    <a:pt x="148854" y="360130"/>
                    <a:pt x="148851" y="360129"/>
                  </a:cubicBezTo>
                  <a:cubicBezTo>
                    <a:pt x="150402" y="350777"/>
                    <a:pt x="150435" y="350579"/>
                    <a:pt x="150435" y="350575"/>
                  </a:cubicBezTo>
                  <a:close/>
                  <a:moveTo>
                    <a:pt x="518697" y="161266"/>
                  </a:moveTo>
                  <a:cubicBezTo>
                    <a:pt x="526305" y="157106"/>
                    <a:pt x="534314" y="153936"/>
                    <a:pt x="543924" y="150767"/>
                  </a:cubicBezTo>
                  <a:lnTo>
                    <a:pt x="546727" y="157700"/>
                  </a:lnTo>
                  <a:cubicBezTo>
                    <a:pt x="537517" y="161861"/>
                    <a:pt x="529509" y="165030"/>
                    <a:pt x="521500" y="168200"/>
                  </a:cubicBezTo>
                  <a:close/>
                  <a:moveTo>
                    <a:pt x="354537" y="241954"/>
                  </a:moveTo>
                  <a:lnTo>
                    <a:pt x="358782" y="248949"/>
                  </a:lnTo>
                  <a:cubicBezTo>
                    <a:pt x="351303" y="253146"/>
                    <a:pt x="343217" y="257943"/>
                    <a:pt x="336749" y="262740"/>
                  </a:cubicBezTo>
                  <a:lnTo>
                    <a:pt x="331897" y="254745"/>
                  </a:lnTo>
                  <a:cubicBezTo>
                    <a:pt x="339983" y="249949"/>
                    <a:pt x="346451" y="245152"/>
                    <a:pt x="354537" y="241954"/>
                  </a:cubicBezTo>
                  <a:close/>
                  <a:moveTo>
                    <a:pt x="478855" y="177587"/>
                  </a:moveTo>
                  <a:lnTo>
                    <a:pt x="481685" y="184676"/>
                  </a:lnTo>
                  <a:cubicBezTo>
                    <a:pt x="474004" y="188929"/>
                    <a:pt x="465918" y="193790"/>
                    <a:pt x="459450" y="197031"/>
                  </a:cubicBezTo>
                  <a:lnTo>
                    <a:pt x="455205" y="189942"/>
                  </a:lnTo>
                  <a:cubicBezTo>
                    <a:pt x="462684" y="185688"/>
                    <a:pt x="470769" y="180827"/>
                    <a:pt x="478855" y="177587"/>
                  </a:cubicBezTo>
                  <a:close/>
                  <a:moveTo>
                    <a:pt x="395477" y="197031"/>
                  </a:moveTo>
                  <a:cubicBezTo>
                    <a:pt x="416242" y="208011"/>
                    <a:pt x="416496" y="208146"/>
                    <a:pt x="416499" y="208147"/>
                  </a:cubicBezTo>
                  <a:lnTo>
                    <a:pt x="419329" y="209537"/>
                  </a:lnTo>
                  <a:lnTo>
                    <a:pt x="418116" y="211324"/>
                  </a:lnTo>
                  <a:lnTo>
                    <a:pt x="419531" y="215492"/>
                  </a:lnTo>
                  <a:cubicBezTo>
                    <a:pt x="411648" y="219263"/>
                    <a:pt x="405179" y="224028"/>
                    <a:pt x="397093" y="227204"/>
                  </a:cubicBezTo>
                  <a:lnTo>
                    <a:pt x="392849" y="221646"/>
                  </a:lnTo>
                  <a:cubicBezTo>
                    <a:pt x="397094" y="217676"/>
                    <a:pt x="401945" y="216088"/>
                    <a:pt x="406796" y="212912"/>
                  </a:cubicBezTo>
                  <a:cubicBezTo>
                    <a:pt x="392482" y="205102"/>
                    <a:pt x="392246" y="204973"/>
                    <a:pt x="392242" y="204971"/>
                  </a:cubicBezTo>
                  <a:close/>
                  <a:moveTo>
                    <a:pt x="84483" y="328449"/>
                  </a:moveTo>
                  <a:lnTo>
                    <a:pt x="109962" y="337835"/>
                  </a:lnTo>
                  <a:lnTo>
                    <a:pt x="107280" y="345881"/>
                  </a:lnTo>
                  <a:lnTo>
                    <a:pt x="81801" y="336494"/>
                  </a:lnTo>
                  <a:close/>
                  <a:moveTo>
                    <a:pt x="335250" y="163506"/>
                  </a:moveTo>
                  <a:lnTo>
                    <a:pt x="359388" y="176246"/>
                  </a:lnTo>
                  <a:lnTo>
                    <a:pt x="354024" y="184292"/>
                  </a:lnTo>
                  <a:lnTo>
                    <a:pt x="331897" y="171552"/>
                  </a:lnTo>
                  <a:close/>
                  <a:moveTo>
                    <a:pt x="274234" y="129982"/>
                  </a:moveTo>
                  <a:lnTo>
                    <a:pt x="297031" y="142721"/>
                  </a:lnTo>
                  <a:lnTo>
                    <a:pt x="293679" y="148756"/>
                  </a:lnTo>
                  <a:lnTo>
                    <a:pt x="271552" y="136016"/>
                  </a:lnTo>
                  <a:close/>
                  <a:moveTo>
                    <a:pt x="335250" y="43487"/>
                  </a:moveTo>
                  <a:lnTo>
                    <a:pt x="510921" y="168200"/>
                  </a:lnTo>
                  <a:lnTo>
                    <a:pt x="504216" y="176246"/>
                  </a:lnTo>
                  <a:lnTo>
                    <a:pt x="330556" y="49522"/>
                  </a:lnTo>
                  <a:close/>
                  <a:moveTo>
                    <a:pt x="388356" y="14553"/>
                  </a:moveTo>
                  <a:cubicBezTo>
                    <a:pt x="309513" y="43701"/>
                    <a:pt x="234353" y="113368"/>
                    <a:pt x="170765" y="193575"/>
                  </a:cubicBezTo>
                  <a:cubicBezTo>
                    <a:pt x="299211" y="276200"/>
                    <a:pt x="300031" y="276728"/>
                    <a:pt x="300036" y="276731"/>
                  </a:cubicBezTo>
                  <a:lnTo>
                    <a:pt x="297243" y="280929"/>
                  </a:lnTo>
                  <a:cubicBezTo>
                    <a:pt x="296867" y="281495"/>
                    <a:pt x="296846" y="281527"/>
                    <a:pt x="296844" y="281529"/>
                  </a:cubicBezTo>
                  <a:lnTo>
                    <a:pt x="298241" y="284327"/>
                  </a:lnTo>
                  <a:cubicBezTo>
                    <a:pt x="298425" y="284697"/>
                    <a:pt x="298439" y="284724"/>
                    <a:pt x="298440" y="284727"/>
                  </a:cubicBezTo>
                  <a:cubicBezTo>
                    <a:pt x="292056" y="289524"/>
                    <a:pt x="284077" y="292722"/>
                    <a:pt x="277693" y="297520"/>
                  </a:cubicBezTo>
                  <a:lnTo>
                    <a:pt x="273504" y="291923"/>
                  </a:lnTo>
                  <a:cubicBezTo>
                    <a:pt x="272930" y="291156"/>
                    <a:pt x="272906" y="291125"/>
                    <a:pt x="272905" y="291123"/>
                  </a:cubicBezTo>
                  <a:cubicBezTo>
                    <a:pt x="277693" y="287925"/>
                    <a:pt x="282481" y="284727"/>
                    <a:pt x="288865" y="279930"/>
                  </a:cubicBezTo>
                  <a:cubicBezTo>
                    <a:pt x="166721" y="200456"/>
                    <a:pt x="165982" y="199975"/>
                    <a:pt x="165977" y="199972"/>
                  </a:cubicBezTo>
                  <a:cubicBezTo>
                    <a:pt x="114907" y="265537"/>
                    <a:pt x="71817" y="335900"/>
                    <a:pt x="41494" y="396668"/>
                  </a:cubicBezTo>
                  <a:cubicBezTo>
                    <a:pt x="104799" y="423626"/>
                    <a:pt x="105327" y="423851"/>
                    <a:pt x="105332" y="423853"/>
                  </a:cubicBezTo>
                  <a:lnTo>
                    <a:pt x="102539" y="430849"/>
                  </a:lnTo>
                  <a:cubicBezTo>
                    <a:pt x="102156" y="431808"/>
                    <a:pt x="102140" y="431847"/>
                    <a:pt x="102140" y="431849"/>
                  </a:cubicBezTo>
                  <a:cubicBezTo>
                    <a:pt x="38817" y="404882"/>
                    <a:pt x="38306" y="404665"/>
                    <a:pt x="38302" y="404663"/>
                  </a:cubicBezTo>
                  <a:cubicBezTo>
                    <a:pt x="22343" y="438246"/>
                    <a:pt x="9576" y="468629"/>
                    <a:pt x="0" y="494216"/>
                  </a:cubicBezTo>
                  <a:cubicBezTo>
                    <a:pt x="3192" y="491017"/>
                    <a:pt x="7980" y="487819"/>
                    <a:pt x="12768" y="483022"/>
                  </a:cubicBezTo>
                  <a:lnTo>
                    <a:pt x="18353" y="488619"/>
                  </a:lnTo>
                  <a:cubicBezTo>
                    <a:pt x="19118" y="489385"/>
                    <a:pt x="19150" y="489417"/>
                    <a:pt x="19151" y="489418"/>
                  </a:cubicBezTo>
                  <a:lnTo>
                    <a:pt x="9576" y="497414"/>
                  </a:lnTo>
                  <a:cubicBezTo>
                    <a:pt x="49474" y="495815"/>
                    <a:pt x="106928" y="495815"/>
                    <a:pt x="169169" y="491017"/>
                  </a:cubicBezTo>
                  <a:cubicBezTo>
                    <a:pt x="199307" y="346384"/>
                    <a:pt x="199491" y="345500"/>
                    <a:pt x="199492" y="345495"/>
                  </a:cubicBezTo>
                  <a:lnTo>
                    <a:pt x="206474" y="346894"/>
                  </a:lnTo>
                  <a:cubicBezTo>
                    <a:pt x="207429" y="347085"/>
                    <a:pt x="207470" y="347093"/>
                    <a:pt x="207472" y="347094"/>
                  </a:cubicBezTo>
                  <a:cubicBezTo>
                    <a:pt x="178924" y="490118"/>
                    <a:pt x="178746" y="491012"/>
                    <a:pt x="178745" y="491017"/>
                  </a:cubicBezTo>
                  <a:cubicBezTo>
                    <a:pt x="210663" y="489418"/>
                    <a:pt x="244178" y="486220"/>
                    <a:pt x="277693" y="483022"/>
                  </a:cubicBezTo>
                  <a:lnTo>
                    <a:pt x="279089" y="477425"/>
                  </a:lnTo>
                  <a:cubicBezTo>
                    <a:pt x="279277" y="476671"/>
                    <a:pt x="279288" y="476628"/>
                    <a:pt x="279289" y="476625"/>
                  </a:cubicBezTo>
                  <a:lnTo>
                    <a:pt x="286271" y="476625"/>
                  </a:lnTo>
                  <a:cubicBezTo>
                    <a:pt x="287212" y="476625"/>
                    <a:pt x="287265" y="476625"/>
                    <a:pt x="287268" y="476625"/>
                  </a:cubicBezTo>
                  <a:lnTo>
                    <a:pt x="287269" y="480823"/>
                  </a:lnTo>
                  <a:cubicBezTo>
                    <a:pt x="287268" y="481388"/>
                    <a:pt x="287268" y="481421"/>
                    <a:pt x="287268" y="481423"/>
                  </a:cubicBezTo>
                  <a:cubicBezTo>
                    <a:pt x="320783" y="478224"/>
                    <a:pt x="352702" y="473427"/>
                    <a:pt x="386216" y="468629"/>
                  </a:cubicBezTo>
                  <a:cubicBezTo>
                    <a:pt x="433824" y="218983"/>
                    <a:pt x="434093" y="217570"/>
                    <a:pt x="434095" y="217562"/>
                  </a:cubicBezTo>
                  <a:cubicBezTo>
                    <a:pt x="443471" y="219128"/>
                    <a:pt x="443666" y="219161"/>
                    <a:pt x="443670" y="219162"/>
                  </a:cubicBezTo>
                  <a:cubicBezTo>
                    <a:pt x="396084" y="463930"/>
                    <a:pt x="395794" y="465422"/>
                    <a:pt x="395792" y="465431"/>
                  </a:cubicBezTo>
                  <a:cubicBezTo>
                    <a:pt x="473993" y="451039"/>
                    <a:pt x="549002" y="428650"/>
                    <a:pt x="604860" y="395068"/>
                  </a:cubicBezTo>
                  <a:lnTo>
                    <a:pt x="624417" y="291860"/>
                  </a:lnTo>
                  <a:lnTo>
                    <a:pt x="496336" y="37690"/>
                  </a:lnTo>
                  <a:lnTo>
                    <a:pt x="484771" y="28737"/>
                  </a:lnTo>
                  <a:lnTo>
                    <a:pt x="489272" y="23673"/>
                  </a:lnTo>
                  <a:lnTo>
                    <a:pt x="478082" y="1467"/>
                  </a:lnTo>
                  <a:lnTo>
                    <a:pt x="468133" y="22"/>
                  </a:lnTo>
                  <a:cubicBezTo>
                    <a:pt x="441326" y="-377"/>
                    <a:pt x="414636" y="4837"/>
                    <a:pt x="388356" y="14553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/>
            </a:p>
          </p:txBody>
        </p:sp>
        <p:sp>
          <p:nvSpPr>
            <p:cNvPr id="61" name="Freeform 5"/>
            <p:cNvSpPr>
              <a:spLocks/>
            </p:cNvSpPr>
            <p:nvPr/>
          </p:nvSpPr>
          <p:spPr bwMode="auto">
            <a:xfrm rot="2242058" flipH="1" flipV="1">
              <a:off x="4473315" y="496842"/>
              <a:ext cx="751603" cy="534388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5"/>
            <p:cNvSpPr>
              <a:spLocks/>
            </p:cNvSpPr>
            <p:nvPr/>
          </p:nvSpPr>
          <p:spPr bwMode="auto">
            <a:xfrm rot="8560752" flipH="1" flipV="1">
              <a:off x="5625466" y="14366"/>
              <a:ext cx="751439" cy="531163"/>
            </a:xfrm>
            <a:custGeom>
              <a:avLst/>
              <a:gdLst/>
              <a:ahLst/>
              <a:cxnLst/>
              <a:rect l="l" t="t" r="r" b="b"/>
              <a:pathLst>
                <a:path w="699447" h="494412">
                  <a:moveTo>
                    <a:pt x="66966" y="435408"/>
                  </a:moveTo>
                  <a:cubicBezTo>
                    <a:pt x="59004" y="441845"/>
                    <a:pt x="52634" y="446672"/>
                    <a:pt x="46264" y="451500"/>
                  </a:cubicBezTo>
                  <a:lnTo>
                    <a:pt x="52634" y="459546"/>
                  </a:lnTo>
                  <a:cubicBezTo>
                    <a:pt x="59004" y="453109"/>
                    <a:pt x="65374" y="448281"/>
                    <a:pt x="71744" y="441845"/>
                  </a:cubicBezTo>
                  <a:close/>
                  <a:moveTo>
                    <a:pt x="121597" y="392496"/>
                  </a:moveTo>
                  <a:cubicBezTo>
                    <a:pt x="115129" y="398818"/>
                    <a:pt x="108660" y="403559"/>
                    <a:pt x="101383" y="409091"/>
                  </a:cubicBezTo>
                  <a:lnTo>
                    <a:pt x="107043" y="414623"/>
                  </a:lnTo>
                  <a:cubicBezTo>
                    <a:pt x="113512" y="409881"/>
                    <a:pt x="119980" y="405140"/>
                    <a:pt x="127257" y="398028"/>
                  </a:cubicBezTo>
                  <a:close/>
                  <a:moveTo>
                    <a:pt x="109962" y="334834"/>
                  </a:moveTo>
                  <a:lnTo>
                    <a:pt x="84483" y="325447"/>
                  </a:lnTo>
                  <a:lnTo>
                    <a:pt x="81801" y="333493"/>
                  </a:lnTo>
                  <a:lnTo>
                    <a:pt x="107280" y="342879"/>
                  </a:lnTo>
                  <a:close/>
                  <a:moveTo>
                    <a:pt x="178962" y="350758"/>
                  </a:moveTo>
                  <a:cubicBezTo>
                    <a:pt x="175793" y="352350"/>
                    <a:pt x="174208" y="353942"/>
                    <a:pt x="172623" y="355535"/>
                  </a:cubicBezTo>
                  <a:cubicBezTo>
                    <a:pt x="172617" y="355533"/>
                    <a:pt x="172254" y="355403"/>
                    <a:pt x="150436" y="347573"/>
                  </a:cubicBezTo>
                  <a:cubicBezTo>
                    <a:pt x="150434" y="347580"/>
                    <a:pt x="150392" y="347839"/>
                    <a:pt x="148851" y="357127"/>
                  </a:cubicBezTo>
                  <a:cubicBezTo>
                    <a:pt x="148857" y="357129"/>
                    <a:pt x="149147" y="357227"/>
                    <a:pt x="163115" y="361905"/>
                  </a:cubicBezTo>
                  <a:cubicBezTo>
                    <a:pt x="161529" y="363497"/>
                    <a:pt x="159945" y="365090"/>
                    <a:pt x="157568" y="367478"/>
                  </a:cubicBezTo>
                  <a:lnTo>
                    <a:pt x="163114" y="373052"/>
                  </a:lnTo>
                  <a:cubicBezTo>
                    <a:pt x="169454" y="368274"/>
                    <a:pt x="175793" y="363497"/>
                    <a:pt x="183122" y="357725"/>
                  </a:cubicBezTo>
                  <a:close/>
                  <a:moveTo>
                    <a:pt x="300384" y="405236"/>
                  </a:moveTo>
                  <a:lnTo>
                    <a:pt x="290326" y="405235"/>
                  </a:lnTo>
                  <a:lnTo>
                    <a:pt x="287644" y="430714"/>
                  </a:lnTo>
                  <a:lnTo>
                    <a:pt x="295020" y="432055"/>
                  </a:lnTo>
                  <a:close/>
                  <a:moveTo>
                    <a:pt x="236529" y="312707"/>
                  </a:moveTo>
                  <a:cubicBezTo>
                    <a:pt x="228443" y="317504"/>
                    <a:pt x="221975" y="322301"/>
                    <a:pt x="214496" y="327896"/>
                  </a:cubicBezTo>
                  <a:lnTo>
                    <a:pt x="218741" y="333493"/>
                  </a:lnTo>
                  <a:cubicBezTo>
                    <a:pt x="226827" y="328696"/>
                    <a:pt x="233295" y="323899"/>
                    <a:pt x="240774" y="318303"/>
                  </a:cubicBezTo>
                  <a:close/>
                  <a:moveTo>
                    <a:pt x="311112" y="338186"/>
                  </a:moveTo>
                  <a:lnTo>
                    <a:pt x="303066" y="336175"/>
                  </a:lnTo>
                  <a:lnTo>
                    <a:pt x="298372" y="361654"/>
                  </a:lnTo>
                  <a:lnTo>
                    <a:pt x="306418" y="363665"/>
                  </a:lnTo>
                  <a:close/>
                  <a:moveTo>
                    <a:pt x="322510" y="275829"/>
                  </a:moveTo>
                  <a:lnTo>
                    <a:pt x="314464" y="273818"/>
                  </a:lnTo>
                  <a:lnTo>
                    <a:pt x="311112" y="293263"/>
                  </a:lnTo>
                  <a:lnTo>
                    <a:pt x="319158" y="294604"/>
                  </a:lnTo>
                  <a:close/>
                  <a:moveTo>
                    <a:pt x="521649" y="384450"/>
                  </a:moveTo>
                  <a:lnTo>
                    <a:pt x="513603" y="382438"/>
                  </a:lnTo>
                  <a:lnTo>
                    <a:pt x="508909" y="408588"/>
                  </a:lnTo>
                  <a:lnTo>
                    <a:pt x="516955" y="409929"/>
                  </a:lnTo>
                  <a:close/>
                  <a:moveTo>
                    <a:pt x="354537" y="238952"/>
                  </a:moveTo>
                  <a:cubicBezTo>
                    <a:pt x="346451" y="242150"/>
                    <a:pt x="339983" y="246947"/>
                    <a:pt x="331897" y="251744"/>
                  </a:cubicBezTo>
                  <a:lnTo>
                    <a:pt x="336748" y="259738"/>
                  </a:lnTo>
                  <a:cubicBezTo>
                    <a:pt x="343217" y="254941"/>
                    <a:pt x="351303" y="250144"/>
                    <a:pt x="358781" y="245947"/>
                  </a:cubicBezTo>
                  <a:close/>
                  <a:moveTo>
                    <a:pt x="297031" y="139719"/>
                  </a:moveTo>
                  <a:lnTo>
                    <a:pt x="274235" y="126980"/>
                  </a:lnTo>
                  <a:lnTo>
                    <a:pt x="271553" y="133014"/>
                  </a:lnTo>
                  <a:lnTo>
                    <a:pt x="293679" y="145754"/>
                  </a:lnTo>
                  <a:close/>
                  <a:moveTo>
                    <a:pt x="534388" y="315389"/>
                  </a:moveTo>
                  <a:lnTo>
                    <a:pt x="525001" y="314048"/>
                  </a:lnTo>
                  <a:lnTo>
                    <a:pt x="520307" y="339527"/>
                  </a:lnTo>
                  <a:lnTo>
                    <a:pt x="529694" y="340868"/>
                  </a:lnTo>
                  <a:close/>
                  <a:moveTo>
                    <a:pt x="359388" y="173244"/>
                  </a:moveTo>
                  <a:lnTo>
                    <a:pt x="335250" y="160505"/>
                  </a:lnTo>
                  <a:lnTo>
                    <a:pt x="331897" y="168551"/>
                  </a:lnTo>
                  <a:lnTo>
                    <a:pt x="354024" y="181290"/>
                  </a:lnTo>
                  <a:close/>
                  <a:moveTo>
                    <a:pt x="419329" y="206535"/>
                  </a:moveTo>
                  <a:lnTo>
                    <a:pt x="416499" y="205145"/>
                  </a:lnTo>
                  <a:cubicBezTo>
                    <a:pt x="416492" y="205142"/>
                    <a:pt x="416129" y="204950"/>
                    <a:pt x="395477" y="194030"/>
                  </a:cubicBezTo>
                  <a:lnTo>
                    <a:pt x="392242" y="201969"/>
                  </a:lnTo>
                  <a:cubicBezTo>
                    <a:pt x="392248" y="201973"/>
                    <a:pt x="392530" y="202126"/>
                    <a:pt x="406796" y="209910"/>
                  </a:cubicBezTo>
                  <a:cubicBezTo>
                    <a:pt x="401945" y="213086"/>
                    <a:pt x="397094" y="214674"/>
                    <a:pt x="392849" y="218644"/>
                  </a:cubicBezTo>
                  <a:lnTo>
                    <a:pt x="397094" y="224202"/>
                  </a:lnTo>
                  <a:cubicBezTo>
                    <a:pt x="405179" y="221026"/>
                    <a:pt x="411648" y="216261"/>
                    <a:pt x="419531" y="212490"/>
                  </a:cubicBezTo>
                  <a:lnTo>
                    <a:pt x="418116" y="208321"/>
                  </a:lnTo>
                  <a:close/>
                  <a:moveTo>
                    <a:pt x="545787" y="246998"/>
                  </a:moveTo>
                  <a:lnTo>
                    <a:pt x="537741" y="244987"/>
                  </a:lnTo>
                  <a:lnTo>
                    <a:pt x="533047" y="270466"/>
                  </a:lnTo>
                  <a:lnTo>
                    <a:pt x="541093" y="272478"/>
                  </a:lnTo>
                  <a:close/>
                  <a:moveTo>
                    <a:pt x="478855" y="174585"/>
                  </a:moveTo>
                  <a:cubicBezTo>
                    <a:pt x="470769" y="177825"/>
                    <a:pt x="462684" y="182687"/>
                    <a:pt x="455205" y="186940"/>
                  </a:cubicBezTo>
                  <a:lnTo>
                    <a:pt x="459450" y="194029"/>
                  </a:lnTo>
                  <a:cubicBezTo>
                    <a:pt x="465918" y="190789"/>
                    <a:pt x="474004" y="185927"/>
                    <a:pt x="481685" y="181674"/>
                  </a:cubicBezTo>
                  <a:close/>
                  <a:moveTo>
                    <a:pt x="510921" y="165198"/>
                  </a:moveTo>
                  <a:lnTo>
                    <a:pt x="335250" y="40485"/>
                  </a:lnTo>
                  <a:lnTo>
                    <a:pt x="330556" y="46520"/>
                  </a:lnTo>
                  <a:lnTo>
                    <a:pt x="504216" y="173244"/>
                  </a:lnTo>
                  <a:close/>
                  <a:moveTo>
                    <a:pt x="558526" y="177937"/>
                  </a:moveTo>
                  <a:lnTo>
                    <a:pt x="550480" y="176596"/>
                  </a:lnTo>
                  <a:lnTo>
                    <a:pt x="545786" y="202075"/>
                  </a:lnTo>
                  <a:lnTo>
                    <a:pt x="553833" y="203416"/>
                  </a:lnTo>
                  <a:close/>
                  <a:moveTo>
                    <a:pt x="543924" y="147765"/>
                  </a:moveTo>
                  <a:cubicBezTo>
                    <a:pt x="534314" y="150934"/>
                    <a:pt x="526305" y="154104"/>
                    <a:pt x="518697" y="158265"/>
                  </a:cubicBezTo>
                  <a:lnTo>
                    <a:pt x="521500" y="165198"/>
                  </a:lnTo>
                  <a:cubicBezTo>
                    <a:pt x="529509" y="162028"/>
                    <a:pt x="537518" y="158859"/>
                    <a:pt x="546728" y="154698"/>
                  </a:cubicBezTo>
                  <a:close/>
                  <a:moveTo>
                    <a:pt x="609633" y="124968"/>
                  </a:moveTo>
                  <a:cubicBezTo>
                    <a:pt x="601624" y="128187"/>
                    <a:pt x="593616" y="129796"/>
                    <a:pt x="584405" y="134020"/>
                  </a:cubicBezTo>
                  <a:lnTo>
                    <a:pt x="587209" y="141060"/>
                  </a:lnTo>
                  <a:cubicBezTo>
                    <a:pt x="595218" y="137842"/>
                    <a:pt x="603226" y="136232"/>
                    <a:pt x="612437" y="132009"/>
                  </a:cubicBezTo>
                  <a:close/>
                  <a:moveTo>
                    <a:pt x="658992" y="157976"/>
                  </a:moveTo>
                  <a:lnTo>
                    <a:pt x="692197" y="183291"/>
                  </a:lnTo>
                  <a:cubicBezTo>
                    <a:pt x="715603" y="275802"/>
                    <a:pt x="680406" y="340224"/>
                    <a:pt x="614435" y="385670"/>
                  </a:cubicBezTo>
                  <a:cubicBezTo>
                    <a:pt x="614438" y="385654"/>
                    <a:pt x="614802" y="383796"/>
                    <a:pt x="658992" y="157976"/>
                  </a:cubicBezTo>
                  <a:close/>
                  <a:moveTo>
                    <a:pt x="451775" y="0"/>
                  </a:moveTo>
                  <a:lnTo>
                    <a:pt x="485079" y="25390"/>
                  </a:lnTo>
                  <a:lnTo>
                    <a:pt x="484771" y="25735"/>
                  </a:lnTo>
                  <a:lnTo>
                    <a:pt x="505557" y="41827"/>
                  </a:lnTo>
                  <a:lnTo>
                    <a:pt x="505994" y="41335"/>
                  </a:lnTo>
                  <a:lnTo>
                    <a:pt x="540195" y="67409"/>
                  </a:lnTo>
                  <a:lnTo>
                    <a:pt x="539081" y="69317"/>
                  </a:lnTo>
                  <a:lnTo>
                    <a:pt x="559867" y="85409"/>
                  </a:lnTo>
                  <a:lnTo>
                    <a:pt x="561080" y="83331"/>
                  </a:lnTo>
                  <a:lnTo>
                    <a:pt x="596038" y="109982"/>
                  </a:lnTo>
                  <a:lnTo>
                    <a:pt x="595404" y="110888"/>
                  </a:lnTo>
                  <a:lnTo>
                    <a:pt x="615518" y="126980"/>
                  </a:lnTo>
                  <a:lnTo>
                    <a:pt x="616585" y="125646"/>
                  </a:lnTo>
                  <a:lnTo>
                    <a:pt x="650452" y="151465"/>
                  </a:lnTo>
                  <a:lnTo>
                    <a:pt x="604860" y="392066"/>
                  </a:lnTo>
                  <a:cubicBezTo>
                    <a:pt x="549002" y="425649"/>
                    <a:pt x="473993" y="448037"/>
                    <a:pt x="395792" y="462429"/>
                  </a:cubicBezTo>
                  <a:cubicBezTo>
                    <a:pt x="395795" y="462417"/>
                    <a:pt x="396133" y="460675"/>
                    <a:pt x="443670" y="216160"/>
                  </a:cubicBezTo>
                  <a:cubicBezTo>
                    <a:pt x="443662" y="216158"/>
                    <a:pt x="443389" y="216113"/>
                    <a:pt x="434094" y="214560"/>
                  </a:cubicBezTo>
                  <a:cubicBezTo>
                    <a:pt x="434093" y="214568"/>
                    <a:pt x="433834" y="215928"/>
                    <a:pt x="386217" y="465628"/>
                  </a:cubicBezTo>
                  <a:cubicBezTo>
                    <a:pt x="352702" y="470425"/>
                    <a:pt x="320783" y="475222"/>
                    <a:pt x="287269" y="478421"/>
                  </a:cubicBezTo>
                  <a:cubicBezTo>
                    <a:pt x="287269" y="478417"/>
                    <a:pt x="287269" y="478374"/>
                    <a:pt x="287268" y="477821"/>
                  </a:cubicBezTo>
                  <a:lnTo>
                    <a:pt x="287268" y="473623"/>
                  </a:lnTo>
                  <a:cubicBezTo>
                    <a:pt x="287266" y="473623"/>
                    <a:pt x="287216" y="473623"/>
                    <a:pt x="286271" y="473623"/>
                  </a:cubicBezTo>
                  <a:lnTo>
                    <a:pt x="279289" y="473623"/>
                  </a:lnTo>
                  <a:cubicBezTo>
                    <a:pt x="279288" y="473627"/>
                    <a:pt x="279274" y="473681"/>
                    <a:pt x="279089" y="474423"/>
                  </a:cubicBezTo>
                  <a:lnTo>
                    <a:pt x="277693" y="480020"/>
                  </a:lnTo>
                  <a:cubicBezTo>
                    <a:pt x="244178" y="483218"/>
                    <a:pt x="210663" y="486416"/>
                    <a:pt x="178745" y="488015"/>
                  </a:cubicBezTo>
                  <a:cubicBezTo>
                    <a:pt x="178747" y="488002"/>
                    <a:pt x="179023" y="486623"/>
                    <a:pt x="207472" y="344092"/>
                  </a:cubicBezTo>
                  <a:cubicBezTo>
                    <a:pt x="207469" y="344091"/>
                    <a:pt x="207419" y="344081"/>
                    <a:pt x="206474" y="343892"/>
                  </a:cubicBezTo>
                  <a:lnTo>
                    <a:pt x="199492" y="342493"/>
                  </a:lnTo>
                  <a:cubicBezTo>
                    <a:pt x="199490" y="342503"/>
                    <a:pt x="199236" y="343719"/>
                    <a:pt x="169169" y="488015"/>
                  </a:cubicBezTo>
                  <a:cubicBezTo>
                    <a:pt x="106928" y="492813"/>
                    <a:pt x="49474" y="492813"/>
                    <a:pt x="9576" y="494412"/>
                  </a:cubicBezTo>
                  <a:lnTo>
                    <a:pt x="19151" y="486416"/>
                  </a:lnTo>
                  <a:cubicBezTo>
                    <a:pt x="19148" y="486414"/>
                    <a:pt x="19107" y="486372"/>
                    <a:pt x="18353" y="485617"/>
                  </a:cubicBezTo>
                  <a:lnTo>
                    <a:pt x="12768" y="480020"/>
                  </a:lnTo>
                  <a:cubicBezTo>
                    <a:pt x="7980" y="484817"/>
                    <a:pt x="3192" y="488016"/>
                    <a:pt x="0" y="491214"/>
                  </a:cubicBezTo>
                  <a:cubicBezTo>
                    <a:pt x="9576" y="465627"/>
                    <a:pt x="22343" y="435244"/>
                    <a:pt x="38302" y="401661"/>
                  </a:cubicBezTo>
                  <a:cubicBezTo>
                    <a:pt x="38308" y="401664"/>
                    <a:pt x="38923" y="401926"/>
                    <a:pt x="102140" y="428847"/>
                  </a:cubicBezTo>
                  <a:cubicBezTo>
                    <a:pt x="102141" y="428843"/>
                    <a:pt x="102164" y="428788"/>
                    <a:pt x="102539" y="427847"/>
                  </a:cubicBezTo>
                  <a:lnTo>
                    <a:pt x="105332" y="420851"/>
                  </a:lnTo>
                  <a:cubicBezTo>
                    <a:pt x="105325" y="420848"/>
                    <a:pt x="104667" y="420568"/>
                    <a:pt x="41494" y="393666"/>
                  </a:cubicBezTo>
                  <a:cubicBezTo>
                    <a:pt x="71817" y="332898"/>
                    <a:pt x="114907" y="262535"/>
                    <a:pt x="165977" y="196970"/>
                  </a:cubicBezTo>
                  <a:cubicBezTo>
                    <a:pt x="165982" y="196973"/>
                    <a:pt x="166775" y="197489"/>
                    <a:pt x="288865" y="276928"/>
                  </a:cubicBezTo>
                  <a:cubicBezTo>
                    <a:pt x="282481" y="281725"/>
                    <a:pt x="277693" y="284923"/>
                    <a:pt x="272905" y="288122"/>
                  </a:cubicBezTo>
                  <a:cubicBezTo>
                    <a:pt x="272907" y="288124"/>
                    <a:pt x="272938" y="288165"/>
                    <a:pt x="273504" y="288921"/>
                  </a:cubicBezTo>
                  <a:lnTo>
                    <a:pt x="277693" y="294518"/>
                  </a:lnTo>
                  <a:cubicBezTo>
                    <a:pt x="284077" y="289721"/>
                    <a:pt x="292057" y="286522"/>
                    <a:pt x="298440" y="281725"/>
                  </a:cubicBezTo>
                  <a:cubicBezTo>
                    <a:pt x="298439" y="281722"/>
                    <a:pt x="298425" y="281694"/>
                    <a:pt x="298241" y="281325"/>
                  </a:cubicBezTo>
                  <a:lnTo>
                    <a:pt x="296844" y="278527"/>
                  </a:lnTo>
                  <a:cubicBezTo>
                    <a:pt x="296847" y="278523"/>
                    <a:pt x="296875" y="278481"/>
                    <a:pt x="297243" y="277927"/>
                  </a:cubicBezTo>
                  <a:lnTo>
                    <a:pt x="300036" y="273729"/>
                  </a:lnTo>
                  <a:cubicBezTo>
                    <a:pt x="300026" y="273723"/>
                    <a:pt x="298903" y="273000"/>
                    <a:pt x="170765" y="190573"/>
                  </a:cubicBezTo>
                  <a:cubicBezTo>
                    <a:pt x="251187" y="89133"/>
                    <a:pt x="350119" y="4553"/>
                    <a:pt x="451775" y="0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5"/>
            <p:cNvSpPr>
              <a:spLocks/>
            </p:cNvSpPr>
            <p:nvPr/>
          </p:nvSpPr>
          <p:spPr bwMode="auto">
            <a:xfrm rot="8300299">
              <a:off x="4345056" y="-73920"/>
              <a:ext cx="564343" cy="481591"/>
            </a:xfrm>
            <a:custGeom>
              <a:avLst/>
              <a:gdLst/>
              <a:ahLst/>
              <a:cxnLst/>
              <a:rect l="l" t="t" r="r" b="b"/>
              <a:pathLst>
                <a:path w="525296" h="448270">
                  <a:moveTo>
                    <a:pt x="421099" y="113889"/>
                  </a:moveTo>
                  <a:lnTo>
                    <a:pt x="441214" y="129981"/>
                  </a:lnTo>
                  <a:lnTo>
                    <a:pt x="446578" y="123277"/>
                  </a:lnTo>
                  <a:lnTo>
                    <a:pt x="425793" y="107185"/>
                  </a:lnTo>
                  <a:close/>
                  <a:moveTo>
                    <a:pt x="364777" y="72319"/>
                  </a:moveTo>
                  <a:lnTo>
                    <a:pt x="385563" y="88411"/>
                  </a:lnTo>
                  <a:lnTo>
                    <a:pt x="390256" y="80365"/>
                  </a:lnTo>
                  <a:lnTo>
                    <a:pt x="369471" y="64273"/>
                  </a:lnTo>
                  <a:close/>
                  <a:moveTo>
                    <a:pt x="310467" y="28737"/>
                  </a:moveTo>
                  <a:lnTo>
                    <a:pt x="331253" y="44829"/>
                  </a:lnTo>
                  <a:lnTo>
                    <a:pt x="336617" y="38794"/>
                  </a:lnTo>
                  <a:lnTo>
                    <a:pt x="315831" y="22702"/>
                  </a:lnTo>
                  <a:close/>
                  <a:moveTo>
                    <a:pt x="412905" y="144062"/>
                  </a:moveTo>
                  <a:cubicBezTo>
                    <a:pt x="420914" y="140843"/>
                    <a:pt x="428922" y="139234"/>
                    <a:pt x="438132" y="135010"/>
                  </a:cubicBezTo>
                  <a:lnTo>
                    <a:pt x="435329" y="127970"/>
                  </a:lnTo>
                  <a:cubicBezTo>
                    <a:pt x="427320" y="131188"/>
                    <a:pt x="419311" y="132797"/>
                    <a:pt x="410102" y="137022"/>
                  </a:cubicBezTo>
                  <a:close/>
                  <a:moveTo>
                    <a:pt x="347196" y="168199"/>
                  </a:moveTo>
                  <a:cubicBezTo>
                    <a:pt x="355205" y="165030"/>
                    <a:pt x="363214" y="161860"/>
                    <a:pt x="372423" y="157700"/>
                  </a:cubicBezTo>
                  <a:lnTo>
                    <a:pt x="369620" y="150767"/>
                  </a:lnTo>
                  <a:cubicBezTo>
                    <a:pt x="360010" y="153936"/>
                    <a:pt x="352001" y="157106"/>
                    <a:pt x="344393" y="161266"/>
                  </a:cubicBezTo>
                  <a:close/>
                  <a:moveTo>
                    <a:pt x="371483" y="205077"/>
                  </a:moveTo>
                  <a:lnTo>
                    <a:pt x="379529" y="206418"/>
                  </a:lnTo>
                  <a:lnTo>
                    <a:pt x="384222" y="180939"/>
                  </a:lnTo>
                  <a:lnTo>
                    <a:pt x="376176" y="179598"/>
                  </a:lnTo>
                  <a:close/>
                  <a:moveTo>
                    <a:pt x="156252" y="49521"/>
                  </a:moveTo>
                  <a:lnTo>
                    <a:pt x="329912" y="176246"/>
                  </a:lnTo>
                  <a:lnTo>
                    <a:pt x="336617" y="168200"/>
                  </a:lnTo>
                  <a:lnTo>
                    <a:pt x="160946" y="43487"/>
                  </a:lnTo>
                  <a:close/>
                  <a:moveTo>
                    <a:pt x="285146" y="197031"/>
                  </a:moveTo>
                  <a:cubicBezTo>
                    <a:pt x="291614" y="193790"/>
                    <a:pt x="299700" y="188929"/>
                    <a:pt x="307381" y="184676"/>
                  </a:cubicBezTo>
                  <a:lnTo>
                    <a:pt x="304551" y="177587"/>
                  </a:lnTo>
                  <a:cubicBezTo>
                    <a:pt x="296466" y="180827"/>
                    <a:pt x="288380" y="185688"/>
                    <a:pt x="280901" y="189942"/>
                  </a:cubicBezTo>
                  <a:close/>
                  <a:moveTo>
                    <a:pt x="358743" y="273468"/>
                  </a:moveTo>
                  <a:lnTo>
                    <a:pt x="366789" y="275479"/>
                  </a:lnTo>
                  <a:lnTo>
                    <a:pt x="371483" y="250000"/>
                  </a:lnTo>
                  <a:lnTo>
                    <a:pt x="363437" y="247989"/>
                  </a:lnTo>
                  <a:close/>
                  <a:moveTo>
                    <a:pt x="222789" y="227203"/>
                  </a:moveTo>
                  <a:cubicBezTo>
                    <a:pt x="230875" y="224027"/>
                    <a:pt x="237344" y="219263"/>
                    <a:pt x="245227" y="215492"/>
                  </a:cubicBezTo>
                  <a:lnTo>
                    <a:pt x="243812" y="211323"/>
                  </a:lnTo>
                  <a:lnTo>
                    <a:pt x="245025" y="209537"/>
                  </a:lnTo>
                  <a:lnTo>
                    <a:pt x="242195" y="208147"/>
                  </a:lnTo>
                  <a:cubicBezTo>
                    <a:pt x="242190" y="208144"/>
                    <a:pt x="241869" y="207975"/>
                    <a:pt x="221173" y="197031"/>
                  </a:cubicBezTo>
                  <a:lnTo>
                    <a:pt x="217938" y="204971"/>
                  </a:lnTo>
                  <a:cubicBezTo>
                    <a:pt x="217944" y="204974"/>
                    <a:pt x="218220" y="205125"/>
                    <a:pt x="232492" y="212912"/>
                  </a:cubicBezTo>
                  <a:cubicBezTo>
                    <a:pt x="227641" y="216088"/>
                    <a:pt x="222789" y="217676"/>
                    <a:pt x="218545" y="221646"/>
                  </a:cubicBezTo>
                  <a:close/>
                  <a:moveTo>
                    <a:pt x="157593" y="171552"/>
                  </a:moveTo>
                  <a:lnTo>
                    <a:pt x="179720" y="184292"/>
                  </a:lnTo>
                  <a:lnTo>
                    <a:pt x="185084" y="176246"/>
                  </a:lnTo>
                  <a:lnTo>
                    <a:pt x="160946" y="163506"/>
                  </a:lnTo>
                  <a:close/>
                  <a:moveTo>
                    <a:pt x="346004" y="342529"/>
                  </a:moveTo>
                  <a:lnTo>
                    <a:pt x="355390" y="343870"/>
                  </a:lnTo>
                  <a:lnTo>
                    <a:pt x="360084" y="318391"/>
                  </a:lnTo>
                  <a:lnTo>
                    <a:pt x="350697" y="317050"/>
                  </a:lnTo>
                  <a:close/>
                  <a:moveTo>
                    <a:pt x="97248" y="136016"/>
                  </a:moveTo>
                  <a:lnTo>
                    <a:pt x="119375" y="148755"/>
                  </a:lnTo>
                  <a:lnTo>
                    <a:pt x="122727" y="142721"/>
                  </a:lnTo>
                  <a:lnTo>
                    <a:pt x="99930" y="129981"/>
                  </a:lnTo>
                  <a:close/>
                  <a:moveTo>
                    <a:pt x="334605" y="411590"/>
                  </a:moveTo>
                  <a:lnTo>
                    <a:pt x="342651" y="412931"/>
                  </a:lnTo>
                  <a:lnTo>
                    <a:pt x="347345" y="387452"/>
                  </a:lnTo>
                  <a:lnTo>
                    <a:pt x="339299" y="385440"/>
                  </a:lnTo>
                  <a:close/>
                  <a:moveTo>
                    <a:pt x="162445" y="262740"/>
                  </a:moveTo>
                  <a:cubicBezTo>
                    <a:pt x="168913" y="257943"/>
                    <a:pt x="176999" y="253146"/>
                    <a:pt x="184478" y="248949"/>
                  </a:cubicBezTo>
                  <a:lnTo>
                    <a:pt x="180233" y="241954"/>
                  </a:lnTo>
                  <a:cubicBezTo>
                    <a:pt x="172147" y="245152"/>
                    <a:pt x="165679" y="249948"/>
                    <a:pt x="157593" y="254745"/>
                  </a:cubicBezTo>
                  <a:close/>
                  <a:moveTo>
                    <a:pt x="136808" y="296265"/>
                  </a:moveTo>
                  <a:lnTo>
                    <a:pt x="144854" y="297606"/>
                  </a:lnTo>
                  <a:lnTo>
                    <a:pt x="148207" y="278831"/>
                  </a:lnTo>
                  <a:lnTo>
                    <a:pt x="140161" y="276820"/>
                  </a:lnTo>
                  <a:close/>
                  <a:moveTo>
                    <a:pt x="107273" y="285041"/>
                  </a:moveTo>
                  <a:lnTo>
                    <a:pt x="66068" y="248377"/>
                  </a:lnTo>
                  <a:cubicBezTo>
                    <a:pt x="79615" y="257192"/>
                    <a:pt x="95629" y="267612"/>
                    <a:pt x="114561" y="279929"/>
                  </a:cubicBezTo>
                  <a:close/>
                  <a:moveTo>
                    <a:pt x="290726" y="448270"/>
                  </a:moveTo>
                  <a:lnTo>
                    <a:pt x="234543" y="398281"/>
                  </a:lnTo>
                  <a:cubicBezTo>
                    <a:pt x="241621" y="361877"/>
                    <a:pt x="252535" y="305737"/>
                    <a:pt x="269366" y="219162"/>
                  </a:cubicBezTo>
                  <a:cubicBezTo>
                    <a:pt x="269362" y="219161"/>
                    <a:pt x="269162" y="219127"/>
                    <a:pt x="259791" y="217562"/>
                  </a:cubicBezTo>
                  <a:cubicBezTo>
                    <a:pt x="259789" y="217568"/>
                    <a:pt x="259592" y="218602"/>
                    <a:pt x="226664" y="391271"/>
                  </a:cubicBezTo>
                  <a:lnTo>
                    <a:pt x="113968" y="290997"/>
                  </a:lnTo>
                  <a:cubicBezTo>
                    <a:pt x="117493" y="289046"/>
                    <a:pt x="121007" y="287079"/>
                    <a:pt x="124136" y="284726"/>
                  </a:cubicBezTo>
                  <a:cubicBezTo>
                    <a:pt x="124135" y="284724"/>
                    <a:pt x="124120" y="284694"/>
                    <a:pt x="123937" y="284327"/>
                  </a:cubicBezTo>
                  <a:lnTo>
                    <a:pt x="122540" y="281528"/>
                  </a:lnTo>
                  <a:cubicBezTo>
                    <a:pt x="122542" y="281525"/>
                    <a:pt x="122569" y="281485"/>
                    <a:pt x="122939" y="280928"/>
                  </a:cubicBezTo>
                  <a:lnTo>
                    <a:pt x="125732" y="276731"/>
                  </a:lnTo>
                  <a:cubicBezTo>
                    <a:pt x="125723" y="276725"/>
                    <a:pt x="124756" y="276103"/>
                    <a:pt x="25393" y="212186"/>
                  </a:cubicBezTo>
                  <a:lnTo>
                    <a:pt x="0" y="189592"/>
                  </a:lnTo>
                  <a:cubicBezTo>
                    <a:pt x="83985" y="84354"/>
                    <a:pt x="187996" y="-1551"/>
                    <a:pt x="293829" y="21"/>
                  </a:cubicBezTo>
                  <a:cubicBezTo>
                    <a:pt x="358165" y="977"/>
                    <a:pt x="423175" y="34259"/>
                    <a:pt x="484818" y="115216"/>
                  </a:cubicBezTo>
                  <a:cubicBezTo>
                    <a:pt x="481626" y="115216"/>
                    <a:pt x="480030" y="115216"/>
                    <a:pt x="476838" y="116816"/>
                  </a:cubicBezTo>
                  <a:cubicBezTo>
                    <a:pt x="476839" y="116819"/>
                    <a:pt x="476861" y="116874"/>
                    <a:pt x="477237" y="117815"/>
                  </a:cubicBezTo>
                  <a:lnTo>
                    <a:pt x="480030" y="124811"/>
                  </a:lnTo>
                  <a:cubicBezTo>
                    <a:pt x="483222" y="123212"/>
                    <a:pt x="486414" y="123212"/>
                    <a:pt x="491201" y="121613"/>
                  </a:cubicBezTo>
                  <a:cubicBezTo>
                    <a:pt x="494394" y="128010"/>
                    <a:pt x="499181" y="134406"/>
                    <a:pt x="502373" y="139204"/>
                  </a:cubicBezTo>
                  <a:cubicBezTo>
                    <a:pt x="551847" y="257541"/>
                    <a:pt x="516736" y="335900"/>
                    <a:pt x="440131" y="388671"/>
                  </a:cubicBezTo>
                  <a:cubicBezTo>
                    <a:pt x="440133" y="388662"/>
                    <a:pt x="440429" y="387152"/>
                    <a:pt x="488010" y="144001"/>
                  </a:cubicBezTo>
                  <a:cubicBezTo>
                    <a:pt x="488004" y="144000"/>
                    <a:pt x="487789" y="143965"/>
                    <a:pt x="478434" y="142402"/>
                  </a:cubicBezTo>
                  <a:lnTo>
                    <a:pt x="430556" y="395068"/>
                  </a:lnTo>
                  <a:cubicBezTo>
                    <a:pt x="391610" y="418483"/>
                    <a:pt x="343353" y="436456"/>
                    <a:pt x="290726" y="448270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5"/>
            <p:cNvSpPr>
              <a:spLocks/>
            </p:cNvSpPr>
            <p:nvPr/>
          </p:nvSpPr>
          <p:spPr bwMode="auto">
            <a:xfrm rot="19357942" flipV="1">
              <a:off x="3164313" y="-174047"/>
              <a:ext cx="709576" cy="534388"/>
            </a:xfrm>
            <a:custGeom>
              <a:avLst/>
              <a:gdLst/>
              <a:ahLst/>
              <a:cxnLst/>
              <a:rect l="l" t="t" r="r" b="b"/>
              <a:pathLst>
                <a:path w="660481" h="497414">
                  <a:moveTo>
                    <a:pt x="293679" y="148755"/>
                  </a:moveTo>
                  <a:lnTo>
                    <a:pt x="271553" y="136016"/>
                  </a:lnTo>
                  <a:lnTo>
                    <a:pt x="274234" y="129982"/>
                  </a:lnTo>
                  <a:lnTo>
                    <a:pt x="297031" y="142721"/>
                  </a:lnTo>
                  <a:close/>
                  <a:moveTo>
                    <a:pt x="107280" y="345881"/>
                  </a:moveTo>
                  <a:lnTo>
                    <a:pt x="81801" y="336494"/>
                  </a:lnTo>
                  <a:lnTo>
                    <a:pt x="84483" y="328448"/>
                  </a:lnTo>
                  <a:lnTo>
                    <a:pt x="109962" y="337836"/>
                  </a:lnTo>
                  <a:close/>
                  <a:moveTo>
                    <a:pt x="505557" y="44829"/>
                  </a:moveTo>
                  <a:lnTo>
                    <a:pt x="484771" y="28737"/>
                  </a:lnTo>
                  <a:lnTo>
                    <a:pt x="490135" y="22702"/>
                  </a:lnTo>
                  <a:lnTo>
                    <a:pt x="510921" y="38794"/>
                  </a:lnTo>
                  <a:close/>
                  <a:moveTo>
                    <a:pt x="354024" y="184292"/>
                  </a:moveTo>
                  <a:lnTo>
                    <a:pt x="331897" y="171552"/>
                  </a:lnTo>
                  <a:lnTo>
                    <a:pt x="335250" y="163506"/>
                  </a:lnTo>
                  <a:lnTo>
                    <a:pt x="359388" y="176246"/>
                  </a:lnTo>
                  <a:close/>
                  <a:moveTo>
                    <a:pt x="107043" y="417625"/>
                  </a:moveTo>
                  <a:lnTo>
                    <a:pt x="101383" y="412093"/>
                  </a:lnTo>
                  <a:cubicBezTo>
                    <a:pt x="108661" y="406561"/>
                    <a:pt x="115129" y="401820"/>
                    <a:pt x="121597" y="395498"/>
                  </a:cubicBezTo>
                  <a:lnTo>
                    <a:pt x="127257" y="401030"/>
                  </a:lnTo>
                  <a:cubicBezTo>
                    <a:pt x="119980" y="408142"/>
                    <a:pt x="113512" y="412883"/>
                    <a:pt x="107043" y="417625"/>
                  </a:cubicBezTo>
                  <a:close/>
                  <a:moveTo>
                    <a:pt x="163114" y="376053"/>
                  </a:moveTo>
                  <a:lnTo>
                    <a:pt x="157568" y="370480"/>
                  </a:lnTo>
                  <a:cubicBezTo>
                    <a:pt x="159945" y="368092"/>
                    <a:pt x="161529" y="366499"/>
                    <a:pt x="163114" y="364907"/>
                  </a:cubicBezTo>
                  <a:cubicBezTo>
                    <a:pt x="149166" y="360235"/>
                    <a:pt x="148858" y="360132"/>
                    <a:pt x="148851" y="360129"/>
                  </a:cubicBezTo>
                  <a:cubicBezTo>
                    <a:pt x="150403" y="350773"/>
                    <a:pt x="150435" y="350579"/>
                    <a:pt x="150435" y="350575"/>
                  </a:cubicBezTo>
                  <a:lnTo>
                    <a:pt x="169850" y="357542"/>
                  </a:lnTo>
                  <a:cubicBezTo>
                    <a:pt x="172522" y="358501"/>
                    <a:pt x="172619" y="358536"/>
                    <a:pt x="172623" y="358537"/>
                  </a:cubicBezTo>
                  <a:cubicBezTo>
                    <a:pt x="174208" y="356944"/>
                    <a:pt x="175793" y="355352"/>
                    <a:pt x="178962" y="353760"/>
                  </a:cubicBezTo>
                  <a:lnTo>
                    <a:pt x="183122" y="360727"/>
                  </a:lnTo>
                  <a:cubicBezTo>
                    <a:pt x="175793" y="366499"/>
                    <a:pt x="169454" y="371276"/>
                    <a:pt x="163114" y="376053"/>
                  </a:cubicBezTo>
                  <a:close/>
                  <a:moveTo>
                    <a:pt x="52634" y="462548"/>
                  </a:moveTo>
                  <a:lnTo>
                    <a:pt x="46265" y="454502"/>
                  </a:lnTo>
                  <a:cubicBezTo>
                    <a:pt x="52634" y="449674"/>
                    <a:pt x="59004" y="444847"/>
                    <a:pt x="66966" y="438410"/>
                  </a:cubicBezTo>
                  <a:lnTo>
                    <a:pt x="71743" y="444847"/>
                  </a:lnTo>
                  <a:cubicBezTo>
                    <a:pt x="65374" y="451283"/>
                    <a:pt x="59004" y="456111"/>
                    <a:pt x="52634" y="462548"/>
                  </a:cubicBezTo>
                  <a:close/>
                  <a:moveTo>
                    <a:pt x="240774" y="321305"/>
                  </a:moveTo>
                  <a:cubicBezTo>
                    <a:pt x="233295" y="326901"/>
                    <a:pt x="226826" y="331698"/>
                    <a:pt x="218741" y="336494"/>
                  </a:cubicBezTo>
                  <a:lnTo>
                    <a:pt x="214496" y="330898"/>
                  </a:lnTo>
                  <a:cubicBezTo>
                    <a:pt x="221975" y="325302"/>
                    <a:pt x="228443" y="320506"/>
                    <a:pt x="236529" y="315709"/>
                  </a:cubicBezTo>
                  <a:close/>
                  <a:moveTo>
                    <a:pt x="559867" y="88411"/>
                  </a:moveTo>
                  <a:lnTo>
                    <a:pt x="539081" y="72319"/>
                  </a:lnTo>
                  <a:lnTo>
                    <a:pt x="543775" y="64273"/>
                  </a:lnTo>
                  <a:lnTo>
                    <a:pt x="564560" y="80365"/>
                  </a:lnTo>
                  <a:close/>
                  <a:moveTo>
                    <a:pt x="358781" y="248949"/>
                  </a:moveTo>
                  <a:cubicBezTo>
                    <a:pt x="351303" y="253146"/>
                    <a:pt x="343217" y="257943"/>
                    <a:pt x="336749" y="262740"/>
                  </a:cubicBezTo>
                  <a:lnTo>
                    <a:pt x="331897" y="254745"/>
                  </a:lnTo>
                  <a:cubicBezTo>
                    <a:pt x="339983" y="249949"/>
                    <a:pt x="346451" y="245152"/>
                    <a:pt x="354537" y="241954"/>
                  </a:cubicBezTo>
                  <a:close/>
                  <a:moveTo>
                    <a:pt x="419531" y="215492"/>
                  </a:moveTo>
                  <a:cubicBezTo>
                    <a:pt x="411648" y="219263"/>
                    <a:pt x="405179" y="224028"/>
                    <a:pt x="397093" y="227204"/>
                  </a:cubicBezTo>
                  <a:lnTo>
                    <a:pt x="392849" y="221645"/>
                  </a:lnTo>
                  <a:cubicBezTo>
                    <a:pt x="397093" y="217676"/>
                    <a:pt x="401945" y="216088"/>
                    <a:pt x="406796" y="212911"/>
                  </a:cubicBezTo>
                  <a:cubicBezTo>
                    <a:pt x="392576" y="205153"/>
                    <a:pt x="392250" y="204975"/>
                    <a:pt x="392242" y="204971"/>
                  </a:cubicBezTo>
                  <a:lnTo>
                    <a:pt x="395477" y="197031"/>
                  </a:lnTo>
                  <a:cubicBezTo>
                    <a:pt x="416187" y="207982"/>
                    <a:pt x="416494" y="208145"/>
                    <a:pt x="416499" y="208147"/>
                  </a:cubicBezTo>
                  <a:lnTo>
                    <a:pt x="419329" y="209537"/>
                  </a:lnTo>
                  <a:lnTo>
                    <a:pt x="418116" y="211323"/>
                  </a:lnTo>
                  <a:close/>
                  <a:moveTo>
                    <a:pt x="319158" y="297606"/>
                  </a:moveTo>
                  <a:lnTo>
                    <a:pt x="311112" y="296265"/>
                  </a:lnTo>
                  <a:lnTo>
                    <a:pt x="314464" y="276820"/>
                  </a:lnTo>
                  <a:lnTo>
                    <a:pt x="322510" y="278831"/>
                  </a:lnTo>
                  <a:close/>
                  <a:moveTo>
                    <a:pt x="481685" y="184676"/>
                  </a:moveTo>
                  <a:cubicBezTo>
                    <a:pt x="474004" y="188929"/>
                    <a:pt x="465918" y="193790"/>
                    <a:pt x="459450" y="197031"/>
                  </a:cubicBezTo>
                  <a:lnTo>
                    <a:pt x="455205" y="189942"/>
                  </a:lnTo>
                  <a:cubicBezTo>
                    <a:pt x="462684" y="185688"/>
                    <a:pt x="470769" y="180827"/>
                    <a:pt x="478855" y="177587"/>
                  </a:cubicBezTo>
                  <a:close/>
                  <a:moveTo>
                    <a:pt x="504216" y="176246"/>
                  </a:moveTo>
                  <a:lnTo>
                    <a:pt x="330556" y="49522"/>
                  </a:lnTo>
                  <a:lnTo>
                    <a:pt x="335250" y="43487"/>
                  </a:lnTo>
                  <a:lnTo>
                    <a:pt x="510921" y="168200"/>
                  </a:lnTo>
                  <a:close/>
                  <a:moveTo>
                    <a:pt x="546727" y="157700"/>
                  </a:moveTo>
                  <a:cubicBezTo>
                    <a:pt x="537517" y="161860"/>
                    <a:pt x="529509" y="165030"/>
                    <a:pt x="521500" y="168200"/>
                  </a:cubicBezTo>
                  <a:lnTo>
                    <a:pt x="518697" y="161266"/>
                  </a:lnTo>
                  <a:cubicBezTo>
                    <a:pt x="526305" y="157106"/>
                    <a:pt x="534314" y="153936"/>
                    <a:pt x="543924" y="150767"/>
                  </a:cubicBezTo>
                  <a:close/>
                  <a:moveTo>
                    <a:pt x="615518" y="129982"/>
                  </a:moveTo>
                  <a:lnTo>
                    <a:pt x="595403" y="113890"/>
                  </a:lnTo>
                  <a:lnTo>
                    <a:pt x="600097" y="107185"/>
                  </a:lnTo>
                  <a:lnTo>
                    <a:pt x="620882" y="123277"/>
                  </a:lnTo>
                  <a:close/>
                  <a:moveTo>
                    <a:pt x="306418" y="366667"/>
                  </a:moveTo>
                  <a:lnTo>
                    <a:pt x="298372" y="364656"/>
                  </a:lnTo>
                  <a:lnTo>
                    <a:pt x="303066" y="339176"/>
                  </a:lnTo>
                  <a:lnTo>
                    <a:pt x="311112" y="341188"/>
                  </a:lnTo>
                  <a:close/>
                  <a:moveTo>
                    <a:pt x="612436" y="135010"/>
                  </a:moveTo>
                  <a:cubicBezTo>
                    <a:pt x="603226" y="139234"/>
                    <a:pt x="595218" y="140843"/>
                    <a:pt x="587209" y="144062"/>
                  </a:cubicBezTo>
                  <a:lnTo>
                    <a:pt x="584406" y="137021"/>
                  </a:lnTo>
                  <a:cubicBezTo>
                    <a:pt x="593615" y="132797"/>
                    <a:pt x="601624" y="131188"/>
                    <a:pt x="609633" y="127970"/>
                  </a:cubicBezTo>
                  <a:close/>
                  <a:moveTo>
                    <a:pt x="178764" y="490921"/>
                  </a:moveTo>
                  <a:lnTo>
                    <a:pt x="416601" y="309293"/>
                  </a:lnTo>
                  <a:cubicBezTo>
                    <a:pt x="433943" y="218358"/>
                    <a:pt x="434093" y="217569"/>
                    <a:pt x="434094" y="217562"/>
                  </a:cubicBezTo>
                  <a:cubicBezTo>
                    <a:pt x="443475" y="219129"/>
                    <a:pt x="443666" y="219161"/>
                    <a:pt x="443670" y="219162"/>
                  </a:cubicBezTo>
                  <a:cubicBezTo>
                    <a:pt x="437662" y="250068"/>
                    <a:pt x="432407" y="277096"/>
                    <a:pt x="427812" y="300732"/>
                  </a:cubicBezTo>
                  <a:lnTo>
                    <a:pt x="551765" y="206074"/>
                  </a:lnTo>
                  <a:lnTo>
                    <a:pt x="545786" y="205077"/>
                  </a:lnTo>
                  <a:lnTo>
                    <a:pt x="550480" y="179598"/>
                  </a:lnTo>
                  <a:lnTo>
                    <a:pt x="558526" y="180939"/>
                  </a:lnTo>
                  <a:lnTo>
                    <a:pt x="554245" y="204180"/>
                  </a:lnTo>
                  <a:lnTo>
                    <a:pt x="660481" y="123052"/>
                  </a:lnTo>
                  <a:lnTo>
                    <a:pt x="654334" y="124811"/>
                  </a:lnTo>
                  <a:lnTo>
                    <a:pt x="651541" y="117815"/>
                  </a:lnTo>
                  <a:cubicBezTo>
                    <a:pt x="651166" y="116875"/>
                    <a:pt x="651144" y="116819"/>
                    <a:pt x="651142" y="116816"/>
                  </a:cubicBezTo>
                  <a:cubicBezTo>
                    <a:pt x="654334" y="115216"/>
                    <a:pt x="655930" y="115216"/>
                    <a:pt x="659122" y="115216"/>
                  </a:cubicBezTo>
                  <a:cubicBezTo>
                    <a:pt x="597479" y="34259"/>
                    <a:pt x="532469" y="977"/>
                    <a:pt x="468133" y="21"/>
                  </a:cubicBezTo>
                  <a:cubicBezTo>
                    <a:pt x="360906" y="-1572"/>
                    <a:pt x="255550" y="86632"/>
                    <a:pt x="170765" y="193575"/>
                  </a:cubicBezTo>
                  <a:cubicBezTo>
                    <a:pt x="299086" y="276119"/>
                    <a:pt x="300029" y="276726"/>
                    <a:pt x="300036" y="276731"/>
                  </a:cubicBezTo>
                  <a:lnTo>
                    <a:pt x="297243" y="280929"/>
                  </a:lnTo>
                  <a:cubicBezTo>
                    <a:pt x="296868" y="281492"/>
                    <a:pt x="296846" y="281526"/>
                    <a:pt x="296844" y="281528"/>
                  </a:cubicBezTo>
                  <a:lnTo>
                    <a:pt x="298241" y="284327"/>
                  </a:lnTo>
                  <a:cubicBezTo>
                    <a:pt x="298425" y="284696"/>
                    <a:pt x="298439" y="284724"/>
                    <a:pt x="298440" y="284727"/>
                  </a:cubicBezTo>
                  <a:cubicBezTo>
                    <a:pt x="292056" y="289524"/>
                    <a:pt x="284077" y="292722"/>
                    <a:pt x="277693" y="297520"/>
                  </a:cubicBezTo>
                  <a:lnTo>
                    <a:pt x="273504" y="291923"/>
                  </a:lnTo>
                  <a:cubicBezTo>
                    <a:pt x="272937" y="291165"/>
                    <a:pt x="272907" y="291125"/>
                    <a:pt x="272905" y="291123"/>
                  </a:cubicBezTo>
                  <a:cubicBezTo>
                    <a:pt x="277693" y="287925"/>
                    <a:pt x="282481" y="284727"/>
                    <a:pt x="288865" y="279929"/>
                  </a:cubicBezTo>
                  <a:cubicBezTo>
                    <a:pt x="166897" y="200570"/>
                    <a:pt x="165984" y="199976"/>
                    <a:pt x="165977" y="199972"/>
                  </a:cubicBezTo>
                  <a:cubicBezTo>
                    <a:pt x="114907" y="265537"/>
                    <a:pt x="71817" y="335900"/>
                    <a:pt x="41494" y="396668"/>
                  </a:cubicBezTo>
                  <a:cubicBezTo>
                    <a:pt x="104542" y="423517"/>
                    <a:pt x="105322" y="423849"/>
                    <a:pt x="105332" y="423853"/>
                  </a:cubicBezTo>
                  <a:lnTo>
                    <a:pt x="102539" y="430849"/>
                  </a:lnTo>
                  <a:cubicBezTo>
                    <a:pt x="102163" y="431790"/>
                    <a:pt x="102141" y="431845"/>
                    <a:pt x="102140" y="431849"/>
                  </a:cubicBezTo>
                  <a:cubicBezTo>
                    <a:pt x="38838" y="404892"/>
                    <a:pt x="38307" y="404665"/>
                    <a:pt x="38302" y="404663"/>
                  </a:cubicBezTo>
                  <a:cubicBezTo>
                    <a:pt x="22343" y="438245"/>
                    <a:pt x="9576" y="468629"/>
                    <a:pt x="0" y="494216"/>
                  </a:cubicBezTo>
                  <a:cubicBezTo>
                    <a:pt x="3192" y="491017"/>
                    <a:pt x="7980" y="487819"/>
                    <a:pt x="12768" y="483022"/>
                  </a:cubicBezTo>
                  <a:lnTo>
                    <a:pt x="18353" y="488619"/>
                  </a:lnTo>
                  <a:cubicBezTo>
                    <a:pt x="19104" y="489371"/>
                    <a:pt x="19148" y="489416"/>
                    <a:pt x="19151" y="489418"/>
                  </a:cubicBezTo>
                  <a:lnTo>
                    <a:pt x="9576" y="497414"/>
                  </a:lnTo>
                  <a:cubicBezTo>
                    <a:pt x="49474" y="495815"/>
                    <a:pt x="106928" y="495815"/>
                    <a:pt x="169169" y="491017"/>
                  </a:cubicBezTo>
                  <a:cubicBezTo>
                    <a:pt x="199249" y="346659"/>
                    <a:pt x="199490" y="345504"/>
                    <a:pt x="199492" y="345495"/>
                  </a:cubicBezTo>
                  <a:lnTo>
                    <a:pt x="206474" y="346894"/>
                  </a:lnTo>
                  <a:cubicBezTo>
                    <a:pt x="207415" y="347082"/>
                    <a:pt x="207468" y="347093"/>
                    <a:pt x="207472" y="347093"/>
                  </a:cubicBezTo>
                  <a:cubicBezTo>
                    <a:pt x="181260" y="478417"/>
                    <a:pt x="178965" y="489914"/>
                    <a:pt x="178764" y="49092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5"/>
            <p:cNvSpPr>
              <a:spLocks/>
            </p:cNvSpPr>
            <p:nvPr/>
          </p:nvSpPr>
          <p:spPr bwMode="auto">
            <a:xfrm rot="2242058">
              <a:off x="1189940" y="71938"/>
              <a:ext cx="751603" cy="534388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5"/>
            <p:cNvSpPr>
              <a:spLocks/>
            </p:cNvSpPr>
            <p:nvPr/>
          </p:nvSpPr>
          <p:spPr bwMode="auto">
            <a:xfrm rot="13863782" flipV="1">
              <a:off x="7624044" y="5621765"/>
              <a:ext cx="709232" cy="504265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/>
            </a:p>
          </p:txBody>
        </p:sp>
        <p:sp>
          <p:nvSpPr>
            <p:cNvPr id="67" name="Freeform 5"/>
            <p:cNvSpPr>
              <a:spLocks/>
            </p:cNvSpPr>
            <p:nvPr/>
          </p:nvSpPr>
          <p:spPr bwMode="auto">
            <a:xfrm rot="17370206" flipV="1">
              <a:off x="8370427" y="6123252"/>
              <a:ext cx="1006423" cy="777771"/>
            </a:xfrm>
            <a:custGeom>
              <a:avLst/>
              <a:gdLst/>
              <a:ahLst/>
              <a:cxnLst/>
              <a:rect l="l" t="t" r="r" b="b"/>
              <a:pathLst>
                <a:path w="936788" h="723957">
                  <a:moveTo>
                    <a:pt x="101439" y="585316"/>
                  </a:moveTo>
                  <a:lnTo>
                    <a:pt x="93178" y="577243"/>
                  </a:lnTo>
                  <a:cubicBezTo>
                    <a:pt x="83737" y="586470"/>
                    <a:pt x="74297" y="593390"/>
                    <a:pt x="63675" y="601463"/>
                  </a:cubicBezTo>
                  <a:lnTo>
                    <a:pt x="71936" y="609537"/>
                  </a:lnTo>
                  <a:cubicBezTo>
                    <a:pt x="81377" y="602617"/>
                    <a:pt x="90818" y="595696"/>
                    <a:pt x="101439" y="585316"/>
                  </a:cubicBezTo>
                  <a:close/>
                  <a:moveTo>
                    <a:pt x="182976" y="526492"/>
                  </a:moveTo>
                  <a:lnTo>
                    <a:pt x="176904" y="516324"/>
                  </a:lnTo>
                  <a:cubicBezTo>
                    <a:pt x="172278" y="518648"/>
                    <a:pt x="169965" y="520972"/>
                    <a:pt x="167652" y="523297"/>
                  </a:cubicBezTo>
                  <a:cubicBezTo>
                    <a:pt x="167644" y="523294"/>
                    <a:pt x="167151" y="523117"/>
                    <a:pt x="135269" y="511675"/>
                  </a:cubicBezTo>
                  <a:cubicBezTo>
                    <a:pt x="135267" y="511682"/>
                    <a:pt x="135220" y="511973"/>
                    <a:pt x="132956" y="525621"/>
                  </a:cubicBezTo>
                  <a:cubicBezTo>
                    <a:pt x="132965" y="525624"/>
                    <a:pt x="133402" y="525770"/>
                    <a:pt x="153774" y="532593"/>
                  </a:cubicBezTo>
                  <a:cubicBezTo>
                    <a:pt x="151460" y="534917"/>
                    <a:pt x="149147" y="537242"/>
                    <a:pt x="145678" y="540728"/>
                  </a:cubicBezTo>
                  <a:lnTo>
                    <a:pt x="153774" y="548862"/>
                  </a:lnTo>
                  <a:cubicBezTo>
                    <a:pt x="163026" y="541890"/>
                    <a:pt x="172278" y="534917"/>
                    <a:pt x="182976" y="526492"/>
                  </a:cubicBezTo>
                  <a:close/>
                  <a:moveTo>
                    <a:pt x="349229" y="208306"/>
                  </a:moveTo>
                  <a:lnTo>
                    <a:pt x="315956" y="189713"/>
                  </a:lnTo>
                  <a:lnTo>
                    <a:pt x="312042" y="198520"/>
                  </a:lnTo>
                  <a:lnTo>
                    <a:pt x="344336" y="217114"/>
                  </a:lnTo>
                  <a:close/>
                  <a:moveTo>
                    <a:pt x="267119" y="468955"/>
                  </a:moveTo>
                  <a:lnTo>
                    <a:pt x="260924" y="460787"/>
                  </a:lnTo>
                  <a:cubicBezTo>
                    <a:pt x="249123" y="467788"/>
                    <a:pt x="239683" y="474789"/>
                    <a:pt x="228766" y="482957"/>
                  </a:cubicBezTo>
                  <a:lnTo>
                    <a:pt x="234961" y="491125"/>
                  </a:lnTo>
                  <a:cubicBezTo>
                    <a:pt x="246763" y="484124"/>
                    <a:pt x="256204" y="477123"/>
                    <a:pt x="267119" y="468955"/>
                  </a:cubicBezTo>
                  <a:close/>
                  <a:moveTo>
                    <a:pt x="440240" y="257237"/>
                  </a:moveTo>
                  <a:lnTo>
                    <a:pt x="405010" y="238643"/>
                  </a:lnTo>
                  <a:lnTo>
                    <a:pt x="400117" y="250386"/>
                  </a:lnTo>
                  <a:lnTo>
                    <a:pt x="432411" y="268980"/>
                  </a:lnTo>
                  <a:close/>
                  <a:moveTo>
                    <a:pt x="381523" y="434365"/>
                  </a:moveTo>
                  <a:lnTo>
                    <a:pt x="386416" y="406964"/>
                  </a:lnTo>
                  <a:lnTo>
                    <a:pt x="374673" y="404028"/>
                  </a:lnTo>
                  <a:lnTo>
                    <a:pt x="369779" y="432408"/>
                  </a:lnTo>
                  <a:close/>
                  <a:moveTo>
                    <a:pt x="362929" y="535163"/>
                  </a:moveTo>
                  <a:lnTo>
                    <a:pt x="369780" y="497975"/>
                  </a:lnTo>
                  <a:lnTo>
                    <a:pt x="358036" y="495039"/>
                  </a:lnTo>
                  <a:lnTo>
                    <a:pt x="351186" y="532227"/>
                  </a:lnTo>
                  <a:close/>
                  <a:moveTo>
                    <a:pt x="439355" y="363350"/>
                  </a:moveTo>
                  <a:lnTo>
                    <a:pt x="433159" y="353140"/>
                  </a:lnTo>
                  <a:cubicBezTo>
                    <a:pt x="421358" y="357807"/>
                    <a:pt x="411918" y="364808"/>
                    <a:pt x="400117" y="371809"/>
                  </a:cubicBezTo>
                  <a:lnTo>
                    <a:pt x="407197" y="383477"/>
                  </a:lnTo>
                  <a:cubicBezTo>
                    <a:pt x="416638" y="376477"/>
                    <a:pt x="428439" y="369475"/>
                    <a:pt x="439355" y="363350"/>
                  </a:cubicBezTo>
                  <a:close/>
                  <a:moveTo>
                    <a:pt x="346293" y="634980"/>
                  </a:moveTo>
                  <a:lnTo>
                    <a:pt x="354122" y="595836"/>
                  </a:lnTo>
                  <a:lnTo>
                    <a:pt x="339443" y="595836"/>
                  </a:lnTo>
                  <a:lnTo>
                    <a:pt x="335528" y="633023"/>
                  </a:lnTo>
                  <a:close/>
                  <a:moveTo>
                    <a:pt x="528020" y="314518"/>
                  </a:moveTo>
                  <a:lnTo>
                    <a:pt x="525955" y="308434"/>
                  </a:lnTo>
                  <a:lnTo>
                    <a:pt x="527725" y="305826"/>
                  </a:lnTo>
                  <a:lnTo>
                    <a:pt x="523595" y="303798"/>
                  </a:lnTo>
                  <a:cubicBezTo>
                    <a:pt x="523587" y="303794"/>
                    <a:pt x="523098" y="303535"/>
                    <a:pt x="492913" y="287574"/>
                  </a:cubicBezTo>
                  <a:lnTo>
                    <a:pt x="488192" y="299162"/>
                  </a:lnTo>
                  <a:cubicBezTo>
                    <a:pt x="488197" y="299165"/>
                    <a:pt x="488519" y="299341"/>
                    <a:pt x="509433" y="310751"/>
                  </a:cubicBezTo>
                  <a:cubicBezTo>
                    <a:pt x="502353" y="315387"/>
                    <a:pt x="495272" y="317705"/>
                    <a:pt x="489077" y="323499"/>
                  </a:cubicBezTo>
                  <a:lnTo>
                    <a:pt x="495272" y="331612"/>
                  </a:lnTo>
                  <a:cubicBezTo>
                    <a:pt x="507073" y="326976"/>
                    <a:pt x="516514" y="320022"/>
                    <a:pt x="528020" y="314518"/>
                  </a:cubicBezTo>
                  <a:close/>
                  <a:moveTo>
                    <a:pt x="661406" y="56621"/>
                  </a:moveTo>
                  <a:lnTo>
                    <a:pt x="631069" y="33135"/>
                  </a:lnTo>
                  <a:lnTo>
                    <a:pt x="623240" y="41942"/>
                  </a:lnTo>
                  <a:lnTo>
                    <a:pt x="653577" y="65429"/>
                  </a:lnTo>
                  <a:close/>
                  <a:moveTo>
                    <a:pt x="618736" y="269541"/>
                  </a:moveTo>
                  <a:lnTo>
                    <a:pt x="614605" y="259194"/>
                  </a:lnTo>
                  <a:cubicBezTo>
                    <a:pt x="602804" y="263924"/>
                    <a:pt x="591004" y="271018"/>
                    <a:pt x="580088" y="277227"/>
                  </a:cubicBezTo>
                  <a:lnTo>
                    <a:pt x="586283" y="287574"/>
                  </a:lnTo>
                  <a:cubicBezTo>
                    <a:pt x="595723" y="282844"/>
                    <a:pt x="607525" y="275748"/>
                    <a:pt x="618736" y="269541"/>
                  </a:cubicBezTo>
                  <a:close/>
                  <a:moveTo>
                    <a:pt x="661406" y="245493"/>
                  </a:moveTo>
                  <a:lnTo>
                    <a:pt x="405010" y="63471"/>
                  </a:lnTo>
                  <a:lnTo>
                    <a:pt x="398159" y="72279"/>
                  </a:lnTo>
                  <a:lnTo>
                    <a:pt x="651620" y="257236"/>
                  </a:lnTo>
                  <a:close/>
                  <a:moveTo>
                    <a:pt x="739694" y="117295"/>
                  </a:moveTo>
                  <a:lnTo>
                    <a:pt x="709358" y="93809"/>
                  </a:lnTo>
                  <a:lnTo>
                    <a:pt x="702507" y="105552"/>
                  </a:lnTo>
                  <a:lnTo>
                    <a:pt x="732845" y="129039"/>
                  </a:lnTo>
                  <a:close/>
                  <a:moveTo>
                    <a:pt x="713667" y="230169"/>
                  </a:moveTo>
                  <a:lnTo>
                    <a:pt x="709575" y="220049"/>
                  </a:lnTo>
                  <a:cubicBezTo>
                    <a:pt x="695549" y="224675"/>
                    <a:pt x="683860" y="229301"/>
                    <a:pt x="672755" y="235373"/>
                  </a:cubicBezTo>
                  <a:lnTo>
                    <a:pt x="676846" y="245493"/>
                  </a:lnTo>
                  <a:cubicBezTo>
                    <a:pt x="688535" y="240867"/>
                    <a:pt x="700224" y="236241"/>
                    <a:pt x="713667" y="230169"/>
                  </a:cubicBezTo>
                  <a:close/>
                  <a:moveTo>
                    <a:pt x="724037" y="301274"/>
                  </a:moveTo>
                  <a:lnTo>
                    <a:pt x="730887" y="264087"/>
                  </a:lnTo>
                  <a:lnTo>
                    <a:pt x="719144" y="262130"/>
                  </a:lnTo>
                  <a:lnTo>
                    <a:pt x="712293" y="299317"/>
                  </a:lnTo>
                  <a:close/>
                  <a:moveTo>
                    <a:pt x="705443" y="402071"/>
                  </a:moveTo>
                  <a:lnTo>
                    <a:pt x="712294" y="364884"/>
                  </a:lnTo>
                  <a:lnTo>
                    <a:pt x="700551" y="361948"/>
                  </a:lnTo>
                  <a:lnTo>
                    <a:pt x="693700" y="399135"/>
                  </a:lnTo>
                  <a:close/>
                  <a:moveTo>
                    <a:pt x="688807" y="501889"/>
                  </a:moveTo>
                  <a:lnTo>
                    <a:pt x="695657" y="464702"/>
                  </a:lnTo>
                  <a:lnTo>
                    <a:pt x="681956" y="462745"/>
                  </a:lnTo>
                  <a:lnTo>
                    <a:pt x="675106" y="499932"/>
                  </a:lnTo>
                  <a:close/>
                  <a:moveTo>
                    <a:pt x="809570" y="197052"/>
                  </a:moveTo>
                  <a:lnTo>
                    <a:pt x="805479" y="186776"/>
                  </a:lnTo>
                  <a:cubicBezTo>
                    <a:pt x="793790" y="191474"/>
                    <a:pt x="782101" y="193822"/>
                    <a:pt x="768659" y="199987"/>
                  </a:cubicBezTo>
                  <a:lnTo>
                    <a:pt x="772750" y="210263"/>
                  </a:lnTo>
                  <a:cubicBezTo>
                    <a:pt x="784439" y="205566"/>
                    <a:pt x="796128" y="203217"/>
                    <a:pt x="809570" y="197052"/>
                  </a:cubicBezTo>
                  <a:close/>
                  <a:moveTo>
                    <a:pt x="670213" y="602686"/>
                  </a:moveTo>
                  <a:lnTo>
                    <a:pt x="677064" y="565499"/>
                  </a:lnTo>
                  <a:lnTo>
                    <a:pt x="665321" y="562563"/>
                  </a:lnTo>
                  <a:lnTo>
                    <a:pt x="658470" y="600729"/>
                  </a:lnTo>
                  <a:close/>
                  <a:moveTo>
                    <a:pt x="821898" y="179926"/>
                  </a:moveTo>
                  <a:lnTo>
                    <a:pt x="791561" y="156440"/>
                  </a:lnTo>
                  <a:lnTo>
                    <a:pt x="784711" y="166226"/>
                  </a:lnTo>
                  <a:lnTo>
                    <a:pt x="814069" y="189713"/>
                  </a:lnTo>
                  <a:close/>
                  <a:moveTo>
                    <a:pt x="926916" y="421111"/>
                  </a:moveTo>
                  <a:cubicBezTo>
                    <a:pt x="909154" y="480920"/>
                    <a:pt x="868392" y="528768"/>
                    <a:pt x="812488" y="567279"/>
                  </a:cubicBezTo>
                  <a:cubicBezTo>
                    <a:pt x="812490" y="567268"/>
                    <a:pt x="812880" y="565274"/>
                    <a:pt x="882368" y="210175"/>
                  </a:cubicBezTo>
                  <a:cubicBezTo>
                    <a:pt x="882362" y="210174"/>
                    <a:pt x="882074" y="210126"/>
                    <a:pt x="868392" y="207840"/>
                  </a:cubicBezTo>
                  <a:lnTo>
                    <a:pt x="798513" y="576615"/>
                  </a:lnTo>
                  <a:cubicBezTo>
                    <a:pt x="716987" y="625629"/>
                    <a:pt x="607509" y="658305"/>
                    <a:pt x="493373" y="679312"/>
                  </a:cubicBezTo>
                  <a:cubicBezTo>
                    <a:pt x="493375" y="679301"/>
                    <a:pt x="493753" y="677359"/>
                    <a:pt x="563252" y="319874"/>
                  </a:cubicBezTo>
                  <a:cubicBezTo>
                    <a:pt x="563246" y="319873"/>
                    <a:pt x="562951" y="319823"/>
                    <a:pt x="549276" y="317539"/>
                  </a:cubicBezTo>
                  <a:cubicBezTo>
                    <a:pt x="549274" y="317549"/>
                    <a:pt x="548921" y="319402"/>
                    <a:pt x="479397" y="683980"/>
                  </a:cubicBezTo>
                  <a:cubicBezTo>
                    <a:pt x="430482" y="690982"/>
                    <a:pt x="383895" y="697984"/>
                    <a:pt x="334980" y="702652"/>
                  </a:cubicBezTo>
                  <a:cubicBezTo>
                    <a:pt x="334980" y="702647"/>
                    <a:pt x="334980" y="702587"/>
                    <a:pt x="334980" y="701777"/>
                  </a:cubicBezTo>
                  <a:lnTo>
                    <a:pt x="334979" y="695650"/>
                  </a:lnTo>
                  <a:cubicBezTo>
                    <a:pt x="334975" y="695650"/>
                    <a:pt x="334898" y="695650"/>
                    <a:pt x="333524" y="695650"/>
                  </a:cubicBezTo>
                  <a:lnTo>
                    <a:pt x="323333" y="695650"/>
                  </a:lnTo>
                  <a:cubicBezTo>
                    <a:pt x="323332" y="695653"/>
                    <a:pt x="323317" y="695715"/>
                    <a:pt x="323042" y="696817"/>
                  </a:cubicBezTo>
                  <a:lnTo>
                    <a:pt x="321004" y="704986"/>
                  </a:lnTo>
                  <a:cubicBezTo>
                    <a:pt x="272088" y="709654"/>
                    <a:pt x="223173" y="714322"/>
                    <a:pt x="176586" y="716656"/>
                  </a:cubicBezTo>
                  <a:cubicBezTo>
                    <a:pt x="176589" y="716642"/>
                    <a:pt x="176923" y="714970"/>
                    <a:pt x="218514" y="506594"/>
                  </a:cubicBezTo>
                  <a:cubicBezTo>
                    <a:pt x="218510" y="506593"/>
                    <a:pt x="218433" y="506578"/>
                    <a:pt x="217058" y="506303"/>
                  </a:cubicBezTo>
                  <a:lnTo>
                    <a:pt x="206868" y="504261"/>
                  </a:lnTo>
                  <a:cubicBezTo>
                    <a:pt x="206865" y="504275"/>
                    <a:pt x="206507" y="505994"/>
                    <a:pt x="162611" y="716656"/>
                  </a:cubicBezTo>
                  <a:cubicBezTo>
                    <a:pt x="103792" y="721190"/>
                    <a:pt x="47902" y="722788"/>
                    <a:pt x="0" y="723957"/>
                  </a:cubicBezTo>
                  <a:lnTo>
                    <a:pt x="37315" y="618602"/>
                  </a:lnTo>
                  <a:cubicBezTo>
                    <a:pt x="45427" y="622057"/>
                    <a:pt x="54541" y="625937"/>
                    <a:pt x="64779" y="630298"/>
                  </a:cubicBezTo>
                  <a:cubicBezTo>
                    <a:pt x="64781" y="630293"/>
                    <a:pt x="64812" y="630216"/>
                    <a:pt x="65362" y="628838"/>
                  </a:cubicBezTo>
                  <a:lnTo>
                    <a:pt x="69438" y="618628"/>
                  </a:lnTo>
                  <a:cubicBezTo>
                    <a:pt x="69432" y="618625"/>
                    <a:pt x="69005" y="618443"/>
                    <a:pt x="41518" y="606737"/>
                  </a:cubicBezTo>
                  <a:lnTo>
                    <a:pt x="147999" y="306099"/>
                  </a:lnTo>
                  <a:cubicBezTo>
                    <a:pt x="150864" y="301015"/>
                    <a:pt x="154394" y="296432"/>
                    <a:pt x="157952" y="291865"/>
                  </a:cubicBezTo>
                  <a:cubicBezTo>
                    <a:pt x="157962" y="291872"/>
                    <a:pt x="159348" y="292774"/>
                    <a:pt x="337309" y="408566"/>
                  </a:cubicBezTo>
                  <a:cubicBezTo>
                    <a:pt x="327992" y="415568"/>
                    <a:pt x="321004" y="420236"/>
                    <a:pt x="314016" y="424904"/>
                  </a:cubicBezTo>
                  <a:cubicBezTo>
                    <a:pt x="314019" y="424908"/>
                    <a:pt x="314065" y="424969"/>
                    <a:pt x="314890" y="426071"/>
                  </a:cubicBezTo>
                  <a:lnTo>
                    <a:pt x="321004" y="434240"/>
                  </a:lnTo>
                  <a:cubicBezTo>
                    <a:pt x="330321" y="427238"/>
                    <a:pt x="341968" y="422570"/>
                    <a:pt x="351285" y="415568"/>
                  </a:cubicBezTo>
                  <a:cubicBezTo>
                    <a:pt x="351283" y="415565"/>
                    <a:pt x="351263" y="415524"/>
                    <a:pt x="350994" y="414985"/>
                  </a:cubicBezTo>
                  <a:lnTo>
                    <a:pt x="348956" y="410900"/>
                  </a:lnTo>
                  <a:cubicBezTo>
                    <a:pt x="348958" y="410898"/>
                    <a:pt x="348989" y="410851"/>
                    <a:pt x="349537" y="410025"/>
                  </a:cubicBezTo>
                  <a:lnTo>
                    <a:pt x="353614" y="403898"/>
                  </a:lnTo>
                  <a:cubicBezTo>
                    <a:pt x="353602" y="403890"/>
                    <a:pt x="352069" y="402904"/>
                    <a:pt x="164940" y="282529"/>
                  </a:cubicBezTo>
                  <a:cubicBezTo>
                    <a:pt x="288685" y="126442"/>
                    <a:pt x="442456" y="-2294"/>
                    <a:pt x="598956" y="31"/>
                  </a:cubicBezTo>
                  <a:cubicBezTo>
                    <a:pt x="692856" y="1426"/>
                    <a:pt x="787740" y="50003"/>
                    <a:pt x="877709" y="168162"/>
                  </a:cubicBezTo>
                  <a:cubicBezTo>
                    <a:pt x="873050" y="168162"/>
                    <a:pt x="870721" y="168162"/>
                    <a:pt x="866063" y="170497"/>
                  </a:cubicBezTo>
                  <a:cubicBezTo>
                    <a:pt x="866065" y="170501"/>
                    <a:pt x="866095" y="170579"/>
                    <a:pt x="866645" y="171955"/>
                  </a:cubicBezTo>
                  <a:lnTo>
                    <a:pt x="870721" y="182166"/>
                  </a:lnTo>
                  <a:cubicBezTo>
                    <a:pt x="875379" y="179833"/>
                    <a:pt x="880039" y="179833"/>
                    <a:pt x="887026" y="177498"/>
                  </a:cubicBezTo>
                  <a:cubicBezTo>
                    <a:pt x="891685" y="186834"/>
                    <a:pt x="898673" y="196171"/>
                    <a:pt x="903332" y="203173"/>
                  </a:cubicBezTo>
                  <a:cubicBezTo>
                    <a:pt x="939435" y="289531"/>
                    <a:pt x="944676" y="361302"/>
                    <a:pt x="926916" y="42111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5"/>
            <p:cNvSpPr>
              <a:spLocks/>
            </p:cNvSpPr>
            <p:nvPr/>
          </p:nvSpPr>
          <p:spPr bwMode="auto">
            <a:xfrm rot="6720289" flipV="1">
              <a:off x="9524474" y="5737028"/>
              <a:ext cx="897931" cy="638430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5"/>
            <p:cNvSpPr>
              <a:spLocks/>
            </p:cNvSpPr>
            <p:nvPr/>
          </p:nvSpPr>
          <p:spPr bwMode="auto">
            <a:xfrm rot="418091" flipH="1" flipV="1">
              <a:off x="10538554" y="1346356"/>
              <a:ext cx="751603" cy="534388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/>
            </a:p>
          </p:txBody>
        </p:sp>
        <p:sp>
          <p:nvSpPr>
            <p:cNvPr id="70" name="Freeform 5"/>
            <p:cNvSpPr>
              <a:spLocks/>
            </p:cNvSpPr>
            <p:nvPr/>
          </p:nvSpPr>
          <p:spPr bwMode="auto">
            <a:xfrm rot="18086561">
              <a:off x="3005839" y="1342376"/>
              <a:ext cx="751604" cy="534389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5"/>
            <p:cNvSpPr>
              <a:spLocks/>
            </p:cNvSpPr>
            <p:nvPr/>
          </p:nvSpPr>
          <p:spPr bwMode="auto">
            <a:xfrm rot="2700000">
              <a:off x="6323922" y="280620"/>
              <a:ext cx="751604" cy="534389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5"/>
            <p:cNvSpPr>
              <a:spLocks/>
            </p:cNvSpPr>
            <p:nvPr/>
          </p:nvSpPr>
          <p:spPr bwMode="auto">
            <a:xfrm rot="3158362">
              <a:off x="9758862" y="833930"/>
              <a:ext cx="751604" cy="534389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5"/>
            <p:cNvSpPr>
              <a:spLocks/>
            </p:cNvSpPr>
            <p:nvPr/>
          </p:nvSpPr>
          <p:spPr bwMode="auto">
            <a:xfrm rot="288769">
              <a:off x="8339180" y="736129"/>
              <a:ext cx="1560884" cy="1109791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5"/>
            <p:cNvSpPr>
              <a:spLocks/>
            </p:cNvSpPr>
            <p:nvPr/>
          </p:nvSpPr>
          <p:spPr bwMode="auto">
            <a:xfrm rot="18655726" flipH="1" flipV="1">
              <a:off x="4915687" y="1004617"/>
              <a:ext cx="1096985" cy="779958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5"/>
            <p:cNvSpPr>
              <a:spLocks/>
            </p:cNvSpPr>
            <p:nvPr/>
          </p:nvSpPr>
          <p:spPr bwMode="auto">
            <a:xfrm rot="992620" flipV="1">
              <a:off x="750972" y="5214936"/>
              <a:ext cx="1096984" cy="779957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5"/>
            <p:cNvSpPr>
              <a:spLocks/>
            </p:cNvSpPr>
            <p:nvPr/>
          </p:nvSpPr>
          <p:spPr bwMode="auto">
            <a:xfrm rot="2242058" flipH="1" flipV="1">
              <a:off x="10427667" y="2009404"/>
              <a:ext cx="751603" cy="534388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5"/>
            <p:cNvSpPr>
              <a:spLocks/>
            </p:cNvSpPr>
            <p:nvPr/>
          </p:nvSpPr>
          <p:spPr bwMode="auto">
            <a:xfrm rot="8560752" flipH="1" flipV="1">
              <a:off x="9546908" y="4101"/>
              <a:ext cx="751439" cy="531163"/>
            </a:xfrm>
            <a:custGeom>
              <a:avLst/>
              <a:gdLst/>
              <a:ahLst/>
              <a:cxnLst/>
              <a:rect l="l" t="t" r="r" b="b"/>
              <a:pathLst>
                <a:path w="699447" h="494412">
                  <a:moveTo>
                    <a:pt x="66966" y="435408"/>
                  </a:moveTo>
                  <a:cubicBezTo>
                    <a:pt x="59004" y="441845"/>
                    <a:pt x="52634" y="446672"/>
                    <a:pt x="46264" y="451500"/>
                  </a:cubicBezTo>
                  <a:lnTo>
                    <a:pt x="52634" y="459546"/>
                  </a:lnTo>
                  <a:cubicBezTo>
                    <a:pt x="59004" y="453109"/>
                    <a:pt x="65374" y="448281"/>
                    <a:pt x="71744" y="441845"/>
                  </a:cubicBezTo>
                  <a:close/>
                  <a:moveTo>
                    <a:pt x="121597" y="392496"/>
                  </a:moveTo>
                  <a:cubicBezTo>
                    <a:pt x="115129" y="398818"/>
                    <a:pt x="108660" y="403559"/>
                    <a:pt x="101383" y="409091"/>
                  </a:cubicBezTo>
                  <a:lnTo>
                    <a:pt x="107043" y="414623"/>
                  </a:lnTo>
                  <a:cubicBezTo>
                    <a:pt x="113512" y="409881"/>
                    <a:pt x="119980" y="405140"/>
                    <a:pt x="127257" y="398028"/>
                  </a:cubicBezTo>
                  <a:close/>
                  <a:moveTo>
                    <a:pt x="109962" y="334834"/>
                  </a:moveTo>
                  <a:lnTo>
                    <a:pt x="84483" y="325447"/>
                  </a:lnTo>
                  <a:lnTo>
                    <a:pt x="81801" y="333493"/>
                  </a:lnTo>
                  <a:lnTo>
                    <a:pt x="107280" y="342879"/>
                  </a:lnTo>
                  <a:close/>
                  <a:moveTo>
                    <a:pt x="178962" y="350758"/>
                  </a:moveTo>
                  <a:cubicBezTo>
                    <a:pt x="175793" y="352350"/>
                    <a:pt x="174208" y="353942"/>
                    <a:pt x="172623" y="355535"/>
                  </a:cubicBezTo>
                  <a:cubicBezTo>
                    <a:pt x="172617" y="355533"/>
                    <a:pt x="172254" y="355403"/>
                    <a:pt x="150436" y="347573"/>
                  </a:cubicBezTo>
                  <a:cubicBezTo>
                    <a:pt x="150434" y="347580"/>
                    <a:pt x="150392" y="347839"/>
                    <a:pt x="148851" y="357127"/>
                  </a:cubicBezTo>
                  <a:cubicBezTo>
                    <a:pt x="148857" y="357129"/>
                    <a:pt x="149147" y="357227"/>
                    <a:pt x="163115" y="361905"/>
                  </a:cubicBezTo>
                  <a:cubicBezTo>
                    <a:pt x="161529" y="363497"/>
                    <a:pt x="159945" y="365090"/>
                    <a:pt x="157568" y="367478"/>
                  </a:cubicBezTo>
                  <a:lnTo>
                    <a:pt x="163114" y="373052"/>
                  </a:lnTo>
                  <a:cubicBezTo>
                    <a:pt x="169454" y="368274"/>
                    <a:pt x="175793" y="363497"/>
                    <a:pt x="183122" y="357725"/>
                  </a:cubicBezTo>
                  <a:close/>
                  <a:moveTo>
                    <a:pt x="300384" y="405236"/>
                  </a:moveTo>
                  <a:lnTo>
                    <a:pt x="290326" y="405235"/>
                  </a:lnTo>
                  <a:lnTo>
                    <a:pt x="287644" y="430714"/>
                  </a:lnTo>
                  <a:lnTo>
                    <a:pt x="295020" y="432055"/>
                  </a:lnTo>
                  <a:close/>
                  <a:moveTo>
                    <a:pt x="236529" y="312707"/>
                  </a:moveTo>
                  <a:cubicBezTo>
                    <a:pt x="228443" y="317504"/>
                    <a:pt x="221975" y="322301"/>
                    <a:pt x="214496" y="327896"/>
                  </a:cubicBezTo>
                  <a:lnTo>
                    <a:pt x="218741" y="333493"/>
                  </a:lnTo>
                  <a:cubicBezTo>
                    <a:pt x="226827" y="328696"/>
                    <a:pt x="233295" y="323899"/>
                    <a:pt x="240774" y="318303"/>
                  </a:cubicBezTo>
                  <a:close/>
                  <a:moveTo>
                    <a:pt x="311112" y="338186"/>
                  </a:moveTo>
                  <a:lnTo>
                    <a:pt x="303066" y="336175"/>
                  </a:lnTo>
                  <a:lnTo>
                    <a:pt x="298372" y="361654"/>
                  </a:lnTo>
                  <a:lnTo>
                    <a:pt x="306418" y="363665"/>
                  </a:lnTo>
                  <a:close/>
                  <a:moveTo>
                    <a:pt x="322510" y="275829"/>
                  </a:moveTo>
                  <a:lnTo>
                    <a:pt x="314464" y="273818"/>
                  </a:lnTo>
                  <a:lnTo>
                    <a:pt x="311112" y="293263"/>
                  </a:lnTo>
                  <a:lnTo>
                    <a:pt x="319158" y="294604"/>
                  </a:lnTo>
                  <a:close/>
                  <a:moveTo>
                    <a:pt x="521649" y="384450"/>
                  </a:moveTo>
                  <a:lnTo>
                    <a:pt x="513603" y="382438"/>
                  </a:lnTo>
                  <a:lnTo>
                    <a:pt x="508909" y="408588"/>
                  </a:lnTo>
                  <a:lnTo>
                    <a:pt x="516955" y="409929"/>
                  </a:lnTo>
                  <a:close/>
                  <a:moveTo>
                    <a:pt x="354537" y="238952"/>
                  </a:moveTo>
                  <a:cubicBezTo>
                    <a:pt x="346451" y="242150"/>
                    <a:pt x="339983" y="246947"/>
                    <a:pt x="331897" y="251744"/>
                  </a:cubicBezTo>
                  <a:lnTo>
                    <a:pt x="336748" y="259738"/>
                  </a:lnTo>
                  <a:cubicBezTo>
                    <a:pt x="343217" y="254941"/>
                    <a:pt x="351303" y="250144"/>
                    <a:pt x="358781" y="245947"/>
                  </a:cubicBezTo>
                  <a:close/>
                  <a:moveTo>
                    <a:pt x="297031" y="139719"/>
                  </a:moveTo>
                  <a:lnTo>
                    <a:pt x="274235" y="126980"/>
                  </a:lnTo>
                  <a:lnTo>
                    <a:pt x="271553" y="133014"/>
                  </a:lnTo>
                  <a:lnTo>
                    <a:pt x="293679" y="145754"/>
                  </a:lnTo>
                  <a:close/>
                  <a:moveTo>
                    <a:pt x="534388" y="315389"/>
                  </a:moveTo>
                  <a:lnTo>
                    <a:pt x="525001" y="314048"/>
                  </a:lnTo>
                  <a:lnTo>
                    <a:pt x="520307" y="339527"/>
                  </a:lnTo>
                  <a:lnTo>
                    <a:pt x="529694" y="340868"/>
                  </a:lnTo>
                  <a:close/>
                  <a:moveTo>
                    <a:pt x="359388" y="173244"/>
                  </a:moveTo>
                  <a:lnTo>
                    <a:pt x="335250" y="160505"/>
                  </a:lnTo>
                  <a:lnTo>
                    <a:pt x="331897" y="168551"/>
                  </a:lnTo>
                  <a:lnTo>
                    <a:pt x="354024" y="181290"/>
                  </a:lnTo>
                  <a:close/>
                  <a:moveTo>
                    <a:pt x="419329" y="206535"/>
                  </a:moveTo>
                  <a:lnTo>
                    <a:pt x="416499" y="205145"/>
                  </a:lnTo>
                  <a:cubicBezTo>
                    <a:pt x="416492" y="205142"/>
                    <a:pt x="416129" y="204950"/>
                    <a:pt x="395477" y="194030"/>
                  </a:cubicBezTo>
                  <a:lnTo>
                    <a:pt x="392242" y="201969"/>
                  </a:lnTo>
                  <a:cubicBezTo>
                    <a:pt x="392248" y="201973"/>
                    <a:pt x="392530" y="202126"/>
                    <a:pt x="406796" y="209910"/>
                  </a:cubicBezTo>
                  <a:cubicBezTo>
                    <a:pt x="401945" y="213086"/>
                    <a:pt x="397094" y="214674"/>
                    <a:pt x="392849" y="218644"/>
                  </a:cubicBezTo>
                  <a:lnTo>
                    <a:pt x="397094" y="224202"/>
                  </a:lnTo>
                  <a:cubicBezTo>
                    <a:pt x="405179" y="221026"/>
                    <a:pt x="411648" y="216261"/>
                    <a:pt x="419531" y="212490"/>
                  </a:cubicBezTo>
                  <a:lnTo>
                    <a:pt x="418116" y="208321"/>
                  </a:lnTo>
                  <a:close/>
                  <a:moveTo>
                    <a:pt x="545787" y="246998"/>
                  </a:moveTo>
                  <a:lnTo>
                    <a:pt x="537741" y="244987"/>
                  </a:lnTo>
                  <a:lnTo>
                    <a:pt x="533047" y="270466"/>
                  </a:lnTo>
                  <a:lnTo>
                    <a:pt x="541093" y="272478"/>
                  </a:lnTo>
                  <a:close/>
                  <a:moveTo>
                    <a:pt x="478855" y="174585"/>
                  </a:moveTo>
                  <a:cubicBezTo>
                    <a:pt x="470769" y="177825"/>
                    <a:pt x="462684" y="182687"/>
                    <a:pt x="455205" y="186940"/>
                  </a:cubicBezTo>
                  <a:lnTo>
                    <a:pt x="459450" y="194029"/>
                  </a:lnTo>
                  <a:cubicBezTo>
                    <a:pt x="465918" y="190789"/>
                    <a:pt x="474004" y="185927"/>
                    <a:pt x="481685" y="181674"/>
                  </a:cubicBezTo>
                  <a:close/>
                  <a:moveTo>
                    <a:pt x="510921" y="165198"/>
                  </a:moveTo>
                  <a:lnTo>
                    <a:pt x="335250" y="40485"/>
                  </a:lnTo>
                  <a:lnTo>
                    <a:pt x="330556" y="46520"/>
                  </a:lnTo>
                  <a:lnTo>
                    <a:pt x="504216" y="173244"/>
                  </a:lnTo>
                  <a:close/>
                  <a:moveTo>
                    <a:pt x="558526" y="177937"/>
                  </a:moveTo>
                  <a:lnTo>
                    <a:pt x="550480" y="176596"/>
                  </a:lnTo>
                  <a:lnTo>
                    <a:pt x="545786" y="202075"/>
                  </a:lnTo>
                  <a:lnTo>
                    <a:pt x="553833" y="203416"/>
                  </a:lnTo>
                  <a:close/>
                  <a:moveTo>
                    <a:pt x="543924" y="147765"/>
                  </a:moveTo>
                  <a:cubicBezTo>
                    <a:pt x="534314" y="150934"/>
                    <a:pt x="526305" y="154104"/>
                    <a:pt x="518697" y="158265"/>
                  </a:cubicBezTo>
                  <a:lnTo>
                    <a:pt x="521500" y="165198"/>
                  </a:lnTo>
                  <a:cubicBezTo>
                    <a:pt x="529509" y="162028"/>
                    <a:pt x="537518" y="158859"/>
                    <a:pt x="546728" y="154698"/>
                  </a:cubicBezTo>
                  <a:close/>
                  <a:moveTo>
                    <a:pt x="609633" y="124968"/>
                  </a:moveTo>
                  <a:cubicBezTo>
                    <a:pt x="601624" y="128187"/>
                    <a:pt x="593616" y="129796"/>
                    <a:pt x="584405" y="134020"/>
                  </a:cubicBezTo>
                  <a:lnTo>
                    <a:pt x="587209" y="141060"/>
                  </a:lnTo>
                  <a:cubicBezTo>
                    <a:pt x="595218" y="137842"/>
                    <a:pt x="603226" y="136232"/>
                    <a:pt x="612437" y="132009"/>
                  </a:cubicBezTo>
                  <a:close/>
                  <a:moveTo>
                    <a:pt x="658992" y="157976"/>
                  </a:moveTo>
                  <a:lnTo>
                    <a:pt x="692197" y="183291"/>
                  </a:lnTo>
                  <a:cubicBezTo>
                    <a:pt x="715603" y="275802"/>
                    <a:pt x="680406" y="340224"/>
                    <a:pt x="614435" y="385670"/>
                  </a:cubicBezTo>
                  <a:cubicBezTo>
                    <a:pt x="614438" y="385654"/>
                    <a:pt x="614802" y="383796"/>
                    <a:pt x="658992" y="157976"/>
                  </a:cubicBezTo>
                  <a:close/>
                  <a:moveTo>
                    <a:pt x="451775" y="0"/>
                  </a:moveTo>
                  <a:lnTo>
                    <a:pt x="485079" y="25390"/>
                  </a:lnTo>
                  <a:lnTo>
                    <a:pt x="484771" y="25735"/>
                  </a:lnTo>
                  <a:lnTo>
                    <a:pt x="505557" y="41827"/>
                  </a:lnTo>
                  <a:lnTo>
                    <a:pt x="505994" y="41335"/>
                  </a:lnTo>
                  <a:lnTo>
                    <a:pt x="540195" y="67409"/>
                  </a:lnTo>
                  <a:lnTo>
                    <a:pt x="539081" y="69317"/>
                  </a:lnTo>
                  <a:lnTo>
                    <a:pt x="559867" y="85409"/>
                  </a:lnTo>
                  <a:lnTo>
                    <a:pt x="561080" y="83331"/>
                  </a:lnTo>
                  <a:lnTo>
                    <a:pt x="596038" y="109982"/>
                  </a:lnTo>
                  <a:lnTo>
                    <a:pt x="595404" y="110888"/>
                  </a:lnTo>
                  <a:lnTo>
                    <a:pt x="615518" y="126980"/>
                  </a:lnTo>
                  <a:lnTo>
                    <a:pt x="616585" y="125646"/>
                  </a:lnTo>
                  <a:lnTo>
                    <a:pt x="650452" y="151465"/>
                  </a:lnTo>
                  <a:lnTo>
                    <a:pt x="604860" y="392066"/>
                  </a:lnTo>
                  <a:cubicBezTo>
                    <a:pt x="549002" y="425649"/>
                    <a:pt x="473993" y="448037"/>
                    <a:pt x="395792" y="462429"/>
                  </a:cubicBezTo>
                  <a:cubicBezTo>
                    <a:pt x="395795" y="462417"/>
                    <a:pt x="396133" y="460675"/>
                    <a:pt x="443670" y="216160"/>
                  </a:cubicBezTo>
                  <a:cubicBezTo>
                    <a:pt x="443662" y="216158"/>
                    <a:pt x="443389" y="216113"/>
                    <a:pt x="434094" y="214560"/>
                  </a:cubicBezTo>
                  <a:cubicBezTo>
                    <a:pt x="434093" y="214568"/>
                    <a:pt x="433834" y="215928"/>
                    <a:pt x="386217" y="465628"/>
                  </a:cubicBezTo>
                  <a:cubicBezTo>
                    <a:pt x="352702" y="470425"/>
                    <a:pt x="320783" y="475222"/>
                    <a:pt x="287269" y="478421"/>
                  </a:cubicBezTo>
                  <a:cubicBezTo>
                    <a:pt x="287269" y="478417"/>
                    <a:pt x="287269" y="478374"/>
                    <a:pt x="287268" y="477821"/>
                  </a:cubicBezTo>
                  <a:lnTo>
                    <a:pt x="287268" y="473623"/>
                  </a:lnTo>
                  <a:cubicBezTo>
                    <a:pt x="287266" y="473623"/>
                    <a:pt x="287216" y="473623"/>
                    <a:pt x="286271" y="473623"/>
                  </a:cubicBezTo>
                  <a:lnTo>
                    <a:pt x="279289" y="473623"/>
                  </a:lnTo>
                  <a:cubicBezTo>
                    <a:pt x="279288" y="473627"/>
                    <a:pt x="279274" y="473681"/>
                    <a:pt x="279089" y="474423"/>
                  </a:cubicBezTo>
                  <a:lnTo>
                    <a:pt x="277693" y="480020"/>
                  </a:lnTo>
                  <a:cubicBezTo>
                    <a:pt x="244178" y="483218"/>
                    <a:pt x="210663" y="486416"/>
                    <a:pt x="178745" y="488015"/>
                  </a:cubicBezTo>
                  <a:cubicBezTo>
                    <a:pt x="178747" y="488002"/>
                    <a:pt x="179023" y="486623"/>
                    <a:pt x="207472" y="344092"/>
                  </a:cubicBezTo>
                  <a:cubicBezTo>
                    <a:pt x="207469" y="344091"/>
                    <a:pt x="207419" y="344081"/>
                    <a:pt x="206474" y="343892"/>
                  </a:cubicBezTo>
                  <a:lnTo>
                    <a:pt x="199492" y="342493"/>
                  </a:lnTo>
                  <a:cubicBezTo>
                    <a:pt x="199490" y="342503"/>
                    <a:pt x="199236" y="343719"/>
                    <a:pt x="169169" y="488015"/>
                  </a:cubicBezTo>
                  <a:cubicBezTo>
                    <a:pt x="106928" y="492813"/>
                    <a:pt x="49474" y="492813"/>
                    <a:pt x="9576" y="494412"/>
                  </a:cubicBezTo>
                  <a:lnTo>
                    <a:pt x="19151" y="486416"/>
                  </a:lnTo>
                  <a:cubicBezTo>
                    <a:pt x="19148" y="486414"/>
                    <a:pt x="19107" y="486372"/>
                    <a:pt x="18353" y="485617"/>
                  </a:cubicBezTo>
                  <a:lnTo>
                    <a:pt x="12768" y="480020"/>
                  </a:lnTo>
                  <a:cubicBezTo>
                    <a:pt x="7980" y="484817"/>
                    <a:pt x="3192" y="488016"/>
                    <a:pt x="0" y="491214"/>
                  </a:cubicBezTo>
                  <a:cubicBezTo>
                    <a:pt x="9576" y="465627"/>
                    <a:pt x="22343" y="435244"/>
                    <a:pt x="38302" y="401661"/>
                  </a:cubicBezTo>
                  <a:cubicBezTo>
                    <a:pt x="38308" y="401664"/>
                    <a:pt x="38923" y="401926"/>
                    <a:pt x="102140" y="428847"/>
                  </a:cubicBezTo>
                  <a:cubicBezTo>
                    <a:pt x="102141" y="428843"/>
                    <a:pt x="102164" y="428788"/>
                    <a:pt x="102539" y="427847"/>
                  </a:cubicBezTo>
                  <a:lnTo>
                    <a:pt x="105332" y="420851"/>
                  </a:lnTo>
                  <a:cubicBezTo>
                    <a:pt x="105325" y="420848"/>
                    <a:pt x="104667" y="420568"/>
                    <a:pt x="41494" y="393666"/>
                  </a:cubicBezTo>
                  <a:cubicBezTo>
                    <a:pt x="71817" y="332898"/>
                    <a:pt x="114907" y="262535"/>
                    <a:pt x="165977" y="196970"/>
                  </a:cubicBezTo>
                  <a:cubicBezTo>
                    <a:pt x="165982" y="196973"/>
                    <a:pt x="166775" y="197489"/>
                    <a:pt x="288865" y="276928"/>
                  </a:cubicBezTo>
                  <a:cubicBezTo>
                    <a:pt x="282481" y="281725"/>
                    <a:pt x="277693" y="284923"/>
                    <a:pt x="272905" y="288122"/>
                  </a:cubicBezTo>
                  <a:cubicBezTo>
                    <a:pt x="272907" y="288124"/>
                    <a:pt x="272938" y="288165"/>
                    <a:pt x="273504" y="288921"/>
                  </a:cubicBezTo>
                  <a:lnTo>
                    <a:pt x="277693" y="294518"/>
                  </a:lnTo>
                  <a:cubicBezTo>
                    <a:pt x="284077" y="289721"/>
                    <a:pt x="292057" y="286522"/>
                    <a:pt x="298440" y="281725"/>
                  </a:cubicBezTo>
                  <a:cubicBezTo>
                    <a:pt x="298439" y="281722"/>
                    <a:pt x="298425" y="281694"/>
                    <a:pt x="298241" y="281325"/>
                  </a:cubicBezTo>
                  <a:lnTo>
                    <a:pt x="296844" y="278527"/>
                  </a:lnTo>
                  <a:cubicBezTo>
                    <a:pt x="296847" y="278523"/>
                    <a:pt x="296875" y="278481"/>
                    <a:pt x="297243" y="277927"/>
                  </a:cubicBezTo>
                  <a:lnTo>
                    <a:pt x="300036" y="273729"/>
                  </a:lnTo>
                  <a:cubicBezTo>
                    <a:pt x="300026" y="273723"/>
                    <a:pt x="298903" y="273000"/>
                    <a:pt x="170765" y="190573"/>
                  </a:cubicBezTo>
                  <a:cubicBezTo>
                    <a:pt x="251187" y="89133"/>
                    <a:pt x="350119" y="4553"/>
                    <a:pt x="451775" y="0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5"/>
            <p:cNvSpPr>
              <a:spLocks/>
            </p:cNvSpPr>
            <p:nvPr/>
          </p:nvSpPr>
          <p:spPr bwMode="auto">
            <a:xfrm rot="8300299">
              <a:off x="7500204" y="-99576"/>
              <a:ext cx="643913" cy="549494"/>
            </a:xfrm>
            <a:custGeom>
              <a:avLst/>
              <a:gdLst/>
              <a:ahLst/>
              <a:cxnLst/>
              <a:rect l="l" t="t" r="r" b="b"/>
              <a:pathLst>
                <a:path w="525296" h="448270">
                  <a:moveTo>
                    <a:pt x="421099" y="113889"/>
                  </a:moveTo>
                  <a:lnTo>
                    <a:pt x="441214" y="129981"/>
                  </a:lnTo>
                  <a:lnTo>
                    <a:pt x="446578" y="123277"/>
                  </a:lnTo>
                  <a:lnTo>
                    <a:pt x="425793" y="107185"/>
                  </a:lnTo>
                  <a:close/>
                  <a:moveTo>
                    <a:pt x="364777" y="72319"/>
                  </a:moveTo>
                  <a:lnTo>
                    <a:pt x="385563" y="88411"/>
                  </a:lnTo>
                  <a:lnTo>
                    <a:pt x="390256" y="80365"/>
                  </a:lnTo>
                  <a:lnTo>
                    <a:pt x="369471" y="64273"/>
                  </a:lnTo>
                  <a:close/>
                  <a:moveTo>
                    <a:pt x="310467" y="28737"/>
                  </a:moveTo>
                  <a:lnTo>
                    <a:pt x="331253" y="44829"/>
                  </a:lnTo>
                  <a:lnTo>
                    <a:pt x="336617" y="38794"/>
                  </a:lnTo>
                  <a:lnTo>
                    <a:pt x="315831" y="22702"/>
                  </a:lnTo>
                  <a:close/>
                  <a:moveTo>
                    <a:pt x="412905" y="144062"/>
                  </a:moveTo>
                  <a:cubicBezTo>
                    <a:pt x="420914" y="140843"/>
                    <a:pt x="428922" y="139234"/>
                    <a:pt x="438132" y="135010"/>
                  </a:cubicBezTo>
                  <a:lnTo>
                    <a:pt x="435329" y="127970"/>
                  </a:lnTo>
                  <a:cubicBezTo>
                    <a:pt x="427320" y="131188"/>
                    <a:pt x="419311" y="132797"/>
                    <a:pt x="410102" y="137022"/>
                  </a:cubicBezTo>
                  <a:close/>
                  <a:moveTo>
                    <a:pt x="347196" y="168199"/>
                  </a:moveTo>
                  <a:cubicBezTo>
                    <a:pt x="355205" y="165030"/>
                    <a:pt x="363214" y="161860"/>
                    <a:pt x="372423" y="157700"/>
                  </a:cubicBezTo>
                  <a:lnTo>
                    <a:pt x="369620" y="150767"/>
                  </a:lnTo>
                  <a:cubicBezTo>
                    <a:pt x="360010" y="153936"/>
                    <a:pt x="352001" y="157106"/>
                    <a:pt x="344393" y="161266"/>
                  </a:cubicBezTo>
                  <a:close/>
                  <a:moveTo>
                    <a:pt x="371483" y="205077"/>
                  </a:moveTo>
                  <a:lnTo>
                    <a:pt x="379529" y="206418"/>
                  </a:lnTo>
                  <a:lnTo>
                    <a:pt x="384222" y="180939"/>
                  </a:lnTo>
                  <a:lnTo>
                    <a:pt x="376176" y="179598"/>
                  </a:lnTo>
                  <a:close/>
                  <a:moveTo>
                    <a:pt x="156252" y="49521"/>
                  </a:moveTo>
                  <a:lnTo>
                    <a:pt x="329912" y="176246"/>
                  </a:lnTo>
                  <a:lnTo>
                    <a:pt x="336617" y="168200"/>
                  </a:lnTo>
                  <a:lnTo>
                    <a:pt x="160946" y="43487"/>
                  </a:lnTo>
                  <a:close/>
                  <a:moveTo>
                    <a:pt x="285146" y="197031"/>
                  </a:moveTo>
                  <a:cubicBezTo>
                    <a:pt x="291614" y="193790"/>
                    <a:pt x="299700" y="188929"/>
                    <a:pt x="307381" y="184676"/>
                  </a:cubicBezTo>
                  <a:lnTo>
                    <a:pt x="304551" y="177587"/>
                  </a:lnTo>
                  <a:cubicBezTo>
                    <a:pt x="296466" y="180827"/>
                    <a:pt x="288380" y="185688"/>
                    <a:pt x="280901" y="189942"/>
                  </a:cubicBezTo>
                  <a:close/>
                  <a:moveTo>
                    <a:pt x="358743" y="273468"/>
                  </a:moveTo>
                  <a:lnTo>
                    <a:pt x="366789" y="275479"/>
                  </a:lnTo>
                  <a:lnTo>
                    <a:pt x="371483" y="250000"/>
                  </a:lnTo>
                  <a:lnTo>
                    <a:pt x="363437" y="247989"/>
                  </a:lnTo>
                  <a:close/>
                  <a:moveTo>
                    <a:pt x="222789" y="227203"/>
                  </a:moveTo>
                  <a:cubicBezTo>
                    <a:pt x="230875" y="224027"/>
                    <a:pt x="237344" y="219263"/>
                    <a:pt x="245227" y="215492"/>
                  </a:cubicBezTo>
                  <a:lnTo>
                    <a:pt x="243812" y="211323"/>
                  </a:lnTo>
                  <a:lnTo>
                    <a:pt x="245025" y="209537"/>
                  </a:lnTo>
                  <a:lnTo>
                    <a:pt x="242195" y="208147"/>
                  </a:lnTo>
                  <a:cubicBezTo>
                    <a:pt x="242190" y="208144"/>
                    <a:pt x="241869" y="207975"/>
                    <a:pt x="221173" y="197031"/>
                  </a:cubicBezTo>
                  <a:lnTo>
                    <a:pt x="217938" y="204971"/>
                  </a:lnTo>
                  <a:cubicBezTo>
                    <a:pt x="217944" y="204974"/>
                    <a:pt x="218220" y="205125"/>
                    <a:pt x="232492" y="212912"/>
                  </a:cubicBezTo>
                  <a:cubicBezTo>
                    <a:pt x="227641" y="216088"/>
                    <a:pt x="222789" y="217676"/>
                    <a:pt x="218545" y="221646"/>
                  </a:cubicBezTo>
                  <a:close/>
                  <a:moveTo>
                    <a:pt x="157593" y="171552"/>
                  </a:moveTo>
                  <a:lnTo>
                    <a:pt x="179720" y="184292"/>
                  </a:lnTo>
                  <a:lnTo>
                    <a:pt x="185084" y="176246"/>
                  </a:lnTo>
                  <a:lnTo>
                    <a:pt x="160946" y="163506"/>
                  </a:lnTo>
                  <a:close/>
                  <a:moveTo>
                    <a:pt x="346004" y="342529"/>
                  </a:moveTo>
                  <a:lnTo>
                    <a:pt x="355390" y="343870"/>
                  </a:lnTo>
                  <a:lnTo>
                    <a:pt x="360084" y="318391"/>
                  </a:lnTo>
                  <a:lnTo>
                    <a:pt x="350697" y="317050"/>
                  </a:lnTo>
                  <a:close/>
                  <a:moveTo>
                    <a:pt x="97248" y="136016"/>
                  </a:moveTo>
                  <a:lnTo>
                    <a:pt x="119375" y="148755"/>
                  </a:lnTo>
                  <a:lnTo>
                    <a:pt x="122727" y="142721"/>
                  </a:lnTo>
                  <a:lnTo>
                    <a:pt x="99930" y="129981"/>
                  </a:lnTo>
                  <a:close/>
                  <a:moveTo>
                    <a:pt x="334605" y="411590"/>
                  </a:moveTo>
                  <a:lnTo>
                    <a:pt x="342651" y="412931"/>
                  </a:lnTo>
                  <a:lnTo>
                    <a:pt x="347345" y="387452"/>
                  </a:lnTo>
                  <a:lnTo>
                    <a:pt x="339299" y="385440"/>
                  </a:lnTo>
                  <a:close/>
                  <a:moveTo>
                    <a:pt x="162445" y="262740"/>
                  </a:moveTo>
                  <a:cubicBezTo>
                    <a:pt x="168913" y="257943"/>
                    <a:pt x="176999" y="253146"/>
                    <a:pt x="184478" y="248949"/>
                  </a:cubicBezTo>
                  <a:lnTo>
                    <a:pt x="180233" y="241954"/>
                  </a:lnTo>
                  <a:cubicBezTo>
                    <a:pt x="172147" y="245152"/>
                    <a:pt x="165679" y="249948"/>
                    <a:pt x="157593" y="254745"/>
                  </a:cubicBezTo>
                  <a:close/>
                  <a:moveTo>
                    <a:pt x="136808" y="296265"/>
                  </a:moveTo>
                  <a:lnTo>
                    <a:pt x="144854" y="297606"/>
                  </a:lnTo>
                  <a:lnTo>
                    <a:pt x="148207" y="278831"/>
                  </a:lnTo>
                  <a:lnTo>
                    <a:pt x="140161" y="276820"/>
                  </a:lnTo>
                  <a:close/>
                  <a:moveTo>
                    <a:pt x="107273" y="285041"/>
                  </a:moveTo>
                  <a:lnTo>
                    <a:pt x="66068" y="248377"/>
                  </a:lnTo>
                  <a:cubicBezTo>
                    <a:pt x="79615" y="257192"/>
                    <a:pt x="95629" y="267612"/>
                    <a:pt x="114561" y="279929"/>
                  </a:cubicBezTo>
                  <a:close/>
                  <a:moveTo>
                    <a:pt x="290726" y="448270"/>
                  </a:moveTo>
                  <a:lnTo>
                    <a:pt x="234543" y="398281"/>
                  </a:lnTo>
                  <a:cubicBezTo>
                    <a:pt x="241621" y="361877"/>
                    <a:pt x="252535" y="305737"/>
                    <a:pt x="269366" y="219162"/>
                  </a:cubicBezTo>
                  <a:cubicBezTo>
                    <a:pt x="269362" y="219161"/>
                    <a:pt x="269162" y="219127"/>
                    <a:pt x="259791" y="217562"/>
                  </a:cubicBezTo>
                  <a:cubicBezTo>
                    <a:pt x="259789" y="217568"/>
                    <a:pt x="259592" y="218602"/>
                    <a:pt x="226664" y="391271"/>
                  </a:cubicBezTo>
                  <a:lnTo>
                    <a:pt x="113968" y="290997"/>
                  </a:lnTo>
                  <a:cubicBezTo>
                    <a:pt x="117493" y="289046"/>
                    <a:pt x="121007" y="287079"/>
                    <a:pt x="124136" y="284726"/>
                  </a:cubicBezTo>
                  <a:cubicBezTo>
                    <a:pt x="124135" y="284724"/>
                    <a:pt x="124120" y="284694"/>
                    <a:pt x="123937" y="284327"/>
                  </a:cubicBezTo>
                  <a:lnTo>
                    <a:pt x="122540" y="281528"/>
                  </a:lnTo>
                  <a:cubicBezTo>
                    <a:pt x="122542" y="281525"/>
                    <a:pt x="122569" y="281485"/>
                    <a:pt x="122939" y="280928"/>
                  </a:cubicBezTo>
                  <a:lnTo>
                    <a:pt x="125732" y="276731"/>
                  </a:lnTo>
                  <a:cubicBezTo>
                    <a:pt x="125723" y="276725"/>
                    <a:pt x="124756" y="276103"/>
                    <a:pt x="25393" y="212186"/>
                  </a:cubicBezTo>
                  <a:lnTo>
                    <a:pt x="0" y="189592"/>
                  </a:lnTo>
                  <a:cubicBezTo>
                    <a:pt x="83985" y="84354"/>
                    <a:pt x="187996" y="-1551"/>
                    <a:pt x="293829" y="21"/>
                  </a:cubicBezTo>
                  <a:cubicBezTo>
                    <a:pt x="358165" y="977"/>
                    <a:pt x="423175" y="34259"/>
                    <a:pt x="484818" y="115216"/>
                  </a:cubicBezTo>
                  <a:cubicBezTo>
                    <a:pt x="481626" y="115216"/>
                    <a:pt x="480030" y="115216"/>
                    <a:pt x="476838" y="116816"/>
                  </a:cubicBezTo>
                  <a:cubicBezTo>
                    <a:pt x="476839" y="116819"/>
                    <a:pt x="476861" y="116874"/>
                    <a:pt x="477237" y="117815"/>
                  </a:cubicBezTo>
                  <a:lnTo>
                    <a:pt x="480030" y="124811"/>
                  </a:lnTo>
                  <a:cubicBezTo>
                    <a:pt x="483222" y="123212"/>
                    <a:pt x="486414" y="123212"/>
                    <a:pt x="491201" y="121613"/>
                  </a:cubicBezTo>
                  <a:cubicBezTo>
                    <a:pt x="494394" y="128010"/>
                    <a:pt x="499181" y="134406"/>
                    <a:pt x="502373" y="139204"/>
                  </a:cubicBezTo>
                  <a:cubicBezTo>
                    <a:pt x="551847" y="257541"/>
                    <a:pt x="516736" y="335900"/>
                    <a:pt x="440131" y="388671"/>
                  </a:cubicBezTo>
                  <a:cubicBezTo>
                    <a:pt x="440133" y="388662"/>
                    <a:pt x="440429" y="387152"/>
                    <a:pt x="488010" y="144001"/>
                  </a:cubicBezTo>
                  <a:cubicBezTo>
                    <a:pt x="488004" y="144000"/>
                    <a:pt x="487789" y="143965"/>
                    <a:pt x="478434" y="142402"/>
                  </a:cubicBezTo>
                  <a:lnTo>
                    <a:pt x="430556" y="395068"/>
                  </a:lnTo>
                  <a:cubicBezTo>
                    <a:pt x="391610" y="418483"/>
                    <a:pt x="343353" y="436456"/>
                    <a:pt x="290726" y="448270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/>
            </a:p>
          </p:txBody>
        </p:sp>
        <p:sp>
          <p:nvSpPr>
            <p:cNvPr id="79" name="Freeform 5"/>
            <p:cNvSpPr>
              <a:spLocks/>
            </p:cNvSpPr>
            <p:nvPr/>
          </p:nvSpPr>
          <p:spPr bwMode="auto">
            <a:xfrm rot="19357942" flipV="1">
              <a:off x="6600074" y="-165034"/>
              <a:ext cx="709576" cy="534388"/>
            </a:xfrm>
            <a:custGeom>
              <a:avLst/>
              <a:gdLst/>
              <a:ahLst/>
              <a:cxnLst/>
              <a:rect l="l" t="t" r="r" b="b"/>
              <a:pathLst>
                <a:path w="660481" h="497414">
                  <a:moveTo>
                    <a:pt x="293679" y="148755"/>
                  </a:moveTo>
                  <a:lnTo>
                    <a:pt x="271553" y="136016"/>
                  </a:lnTo>
                  <a:lnTo>
                    <a:pt x="274234" y="129982"/>
                  </a:lnTo>
                  <a:lnTo>
                    <a:pt x="297031" y="142721"/>
                  </a:lnTo>
                  <a:close/>
                  <a:moveTo>
                    <a:pt x="107280" y="345881"/>
                  </a:moveTo>
                  <a:lnTo>
                    <a:pt x="81801" y="336494"/>
                  </a:lnTo>
                  <a:lnTo>
                    <a:pt x="84483" y="328448"/>
                  </a:lnTo>
                  <a:lnTo>
                    <a:pt x="109962" y="337836"/>
                  </a:lnTo>
                  <a:close/>
                  <a:moveTo>
                    <a:pt x="505557" y="44829"/>
                  </a:moveTo>
                  <a:lnTo>
                    <a:pt x="484771" y="28737"/>
                  </a:lnTo>
                  <a:lnTo>
                    <a:pt x="490135" y="22702"/>
                  </a:lnTo>
                  <a:lnTo>
                    <a:pt x="510921" y="38794"/>
                  </a:lnTo>
                  <a:close/>
                  <a:moveTo>
                    <a:pt x="354024" y="184292"/>
                  </a:moveTo>
                  <a:lnTo>
                    <a:pt x="331897" y="171552"/>
                  </a:lnTo>
                  <a:lnTo>
                    <a:pt x="335250" y="163506"/>
                  </a:lnTo>
                  <a:lnTo>
                    <a:pt x="359388" y="176246"/>
                  </a:lnTo>
                  <a:close/>
                  <a:moveTo>
                    <a:pt x="107043" y="417625"/>
                  </a:moveTo>
                  <a:lnTo>
                    <a:pt x="101383" y="412093"/>
                  </a:lnTo>
                  <a:cubicBezTo>
                    <a:pt x="108661" y="406561"/>
                    <a:pt x="115129" y="401820"/>
                    <a:pt x="121597" y="395498"/>
                  </a:cubicBezTo>
                  <a:lnTo>
                    <a:pt x="127257" y="401030"/>
                  </a:lnTo>
                  <a:cubicBezTo>
                    <a:pt x="119980" y="408142"/>
                    <a:pt x="113512" y="412883"/>
                    <a:pt x="107043" y="417625"/>
                  </a:cubicBezTo>
                  <a:close/>
                  <a:moveTo>
                    <a:pt x="163114" y="376053"/>
                  </a:moveTo>
                  <a:lnTo>
                    <a:pt x="157568" y="370480"/>
                  </a:lnTo>
                  <a:cubicBezTo>
                    <a:pt x="159945" y="368092"/>
                    <a:pt x="161529" y="366499"/>
                    <a:pt x="163114" y="364907"/>
                  </a:cubicBezTo>
                  <a:cubicBezTo>
                    <a:pt x="149166" y="360235"/>
                    <a:pt x="148858" y="360132"/>
                    <a:pt x="148851" y="360129"/>
                  </a:cubicBezTo>
                  <a:cubicBezTo>
                    <a:pt x="150403" y="350773"/>
                    <a:pt x="150435" y="350579"/>
                    <a:pt x="150435" y="350575"/>
                  </a:cubicBezTo>
                  <a:lnTo>
                    <a:pt x="169850" y="357542"/>
                  </a:lnTo>
                  <a:cubicBezTo>
                    <a:pt x="172522" y="358501"/>
                    <a:pt x="172619" y="358536"/>
                    <a:pt x="172623" y="358537"/>
                  </a:cubicBezTo>
                  <a:cubicBezTo>
                    <a:pt x="174208" y="356944"/>
                    <a:pt x="175793" y="355352"/>
                    <a:pt x="178962" y="353760"/>
                  </a:cubicBezTo>
                  <a:lnTo>
                    <a:pt x="183122" y="360727"/>
                  </a:lnTo>
                  <a:cubicBezTo>
                    <a:pt x="175793" y="366499"/>
                    <a:pt x="169454" y="371276"/>
                    <a:pt x="163114" y="376053"/>
                  </a:cubicBezTo>
                  <a:close/>
                  <a:moveTo>
                    <a:pt x="52634" y="462548"/>
                  </a:moveTo>
                  <a:lnTo>
                    <a:pt x="46265" y="454502"/>
                  </a:lnTo>
                  <a:cubicBezTo>
                    <a:pt x="52634" y="449674"/>
                    <a:pt x="59004" y="444847"/>
                    <a:pt x="66966" y="438410"/>
                  </a:cubicBezTo>
                  <a:lnTo>
                    <a:pt x="71743" y="444847"/>
                  </a:lnTo>
                  <a:cubicBezTo>
                    <a:pt x="65374" y="451283"/>
                    <a:pt x="59004" y="456111"/>
                    <a:pt x="52634" y="462548"/>
                  </a:cubicBezTo>
                  <a:close/>
                  <a:moveTo>
                    <a:pt x="240774" y="321305"/>
                  </a:moveTo>
                  <a:cubicBezTo>
                    <a:pt x="233295" y="326901"/>
                    <a:pt x="226826" y="331698"/>
                    <a:pt x="218741" y="336494"/>
                  </a:cubicBezTo>
                  <a:lnTo>
                    <a:pt x="214496" y="330898"/>
                  </a:lnTo>
                  <a:cubicBezTo>
                    <a:pt x="221975" y="325302"/>
                    <a:pt x="228443" y="320506"/>
                    <a:pt x="236529" y="315709"/>
                  </a:cubicBezTo>
                  <a:close/>
                  <a:moveTo>
                    <a:pt x="559867" y="88411"/>
                  </a:moveTo>
                  <a:lnTo>
                    <a:pt x="539081" y="72319"/>
                  </a:lnTo>
                  <a:lnTo>
                    <a:pt x="543775" y="64273"/>
                  </a:lnTo>
                  <a:lnTo>
                    <a:pt x="564560" y="80365"/>
                  </a:lnTo>
                  <a:close/>
                  <a:moveTo>
                    <a:pt x="358781" y="248949"/>
                  </a:moveTo>
                  <a:cubicBezTo>
                    <a:pt x="351303" y="253146"/>
                    <a:pt x="343217" y="257943"/>
                    <a:pt x="336749" y="262740"/>
                  </a:cubicBezTo>
                  <a:lnTo>
                    <a:pt x="331897" y="254745"/>
                  </a:lnTo>
                  <a:cubicBezTo>
                    <a:pt x="339983" y="249949"/>
                    <a:pt x="346451" y="245152"/>
                    <a:pt x="354537" y="241954"/>
                  </a:cubicBezTo>
                  <a:close/>
                  <a:moveTo>
                    <a:pt x="419531" y="215492"/>
                  </a:moveTo>
                  <a:cubicBezTo>
                    <a:pt x="411648" y="219263"/>
                    <a:pt x="405179" y="224028"/>
                    <a:pt x="397093" y="227204"/>
                  </a:cubicBezTo>
                  <a:lnTo>
                    <a:pt x="392849" y="221645"/>
                  </a:lnTo>
                  <a:cubicBezTo>
                    <a:pt x="397093" y="217676"/>
                    <a:pt x="401945" y="216088"/>
                    <a:pt x="406796" y="212911"/>
                  </a:cubicBezTo>
                  <a:cubicBezTo>
                    <a:pt x="392576" y="205153"/>
                    <a:pt x="392250" y="204975"/>
                    <a:pt x="392242" y="204971"/>
                  </a:cubicBezTo>
                  <a:lnTo>
                    <a:pt x="395477" y="197031"/>
                  </a:lnTo>
                  <a:cubicBezTo>
                    <a:pt x="416187" y="207982"/>
                    <a:pt x="416494" y="208145"/>
                    <a:pt x="416499" y="208147"/>
                  </a:cubicBezTo>
                  <a:lnTo>
                    <a:pt x="419329" y="209537"/>
                  </a:lnTo>
                  <a:lnTo>
                    <a:pt x="418116" y="211323"/>
                  </a:lnTo>
                  <a:close/>
                  <a:moveTo>
                    <a:pt x="319158" y="297606"/>
                  </a:moveTo>
                  <a:lnTo>
                    <a:pt x="311112" y="296265"/>
                  </a:lnTo>
                  <a:lnTo>
                    <a:pt x="314464" y="276820"/>
                  </a:lnTo>
                  <a:lnTo>
                    <a:pt x="322510" y="278831"/>
                  </a:lnTo>
                  <a:close/>
                  <a:moveTo>
                    <a:pt x="481685" y="184676"/>
                  </a:moveTo>
                  <a:cubicBezTo>
                    <a:pt x="474004" y="188929"/>
                    <a:pt x="465918" y="193790"/>
                    <a:pt x="459450" y="197031"/>
                  </a:cubicBezTo>
                  <a:lnTo>
                    <a:pt x="455205" y="189942"/>
                  </a:lnTo>
                  <a:cubicBezTo>
                    <a:pt x="462684" y="185688"/>
                    <a:pt x="470769" y="180827"/>
                    <a:pt x="478855" y="177587"/>
                  </a:cubicBezTo>
                  <a:close/>
                  <a:moveTo>
                    <a:pt x="504216" y="176246"/>
                  </a:moveTo>
                  <a:lnTo>
                    <a:pt x="330556" y="49522"/>
                  </a:lnTo>
                  <a:lnTo>
                    <a:pt x="335250" y="43487"/>
                  </a:lnTo>
                  <a:lnTo>
                    <a:pt x="510921" y="168200"/>
                  </a:lnTo>
                  <a:close/>
                  <a:moveTo>
                    <a:pt x="546727" y="157700"/>
                  </a:moveTo>
                  <a:cubicBezTo>
                    <a:pt x="537517" y="161860"/>
                    <a:pt x="529509" y="165030"/>
                    <a:pt x="521500" y="168200"/>
                  </a:cubicBezTo>
                  <a:lnTo>
                    <a:pt x="518697" y="161266"/>
                  </a:lnTo>
                  <a:cubicBezTo>
                    <a:pt x="526305" y="157106"/>
                    <a:pt x="534314" y="153936"/>
                    <a:pt x="543924" y="150767"/>
                  </a:cubicBezTo>
                  <a:close/>
                  <a:moveTo>
                    <a:pt x="615518" y="129982"/>
                  </a:moveTo>
                  <a:lnTo>
                    <a:pt x="595403" y="113890"/>
                  </a:lnTo>
                  <a:lnTo>
                    <a:pt x="600097" y="107185"/>
                  </a:lnTo>
                  <a:lnTo>
                    <a:pt x="620882" y="123277"/>
                  </a:lnTo>
                  <a:close/>
                  <a:moveTo>
                    <a:pt x="306418" y="366667"/>
                  </a:moveTo>
                  <a:lnTo>
                    <a:pt x="298372" y="364656"/>
                  </a:lnTo>
                  <a:lnTo>
                    <a:pt x="303066" y="339176"/>
                  </a:lnTo>
                  <a:lnTo>
                    <a:pt x="311112" y="341188"/>
                  </a:lnTo>
                  <a:close/>
                  <a:moveTo>
                    <a:pt x="612436" y="135010"/>
                  </a:moveTo>
                  <a:cubicBezTo>
                    <a:pt x="603226" y="139234"/>
                    <a:pt x="595218" y="140843"/>
                    <a:pt x="587209" y="144062"/>
                  </a:cubicBezTo>
                  <a:lnTo>
                    <a:pt x="584406" y="137021"/>
                  </a:lnTo>
                  <a:cubicBezTo>
                    <a:pt x="593615" y="132797"/>
                    <a:pt x="601624" y="131188"/>
                    <a:pt x="609633" y="127970"/>
                  </a:cubicBezTo>
                  <a:close/>
                  <a:moveTo>
                    <a:pt x="178764" y="490921"/>
                  </a:moveTo>
                  <a:lnTo>
                    <a:pt x="416601" y="309293"/>
                  </a:lnTo>
                  <a:cubicBezTo>
                    <a:pt x="433943" y="218358"/>
                    <a:pt x="434093" y="217569"/>
                    <a:pt x="434094" y="217562"/>
                  </a:cubicBezTo>
                  <a:cubicBezTo>
                    <a:pt x="443475" y="219129"/>
                    <a:pt x="443666" y="219161"/>
                    <a:pt x="443670" y="219162"/>
                  </a:cubicBezTo>
                  <a:cubicBezTo>
                    <a:pt x="437662" y="250068"/>
                    <a:pt x="432407" y="277096"/>
                    <a:pt x="427812" y="300732"/>
                  </a:cubicBezTo>
                  <a:lnTo>
                    <a:pt x="551765" y="206074"/>
                  </a:lnTo>
                  <a:lnTo>
                    <a:pt x="545786" y="205077"/>
                  </a:lnTo>
                  <a:lnTo>
                    <a:pt x="550480" y="179598"/>
                  </a:lnTo>
                  <a:lnTo>
                    <a:pt x="558526" y="180939"/>
                  </a:lnTo>
                  <a:lnTo>
                    <a:pt x="554245" y="204180"/>
                  </a:lnTo>
                  <a:lnTo>
                    <a:pt x="660481" y="123052"/>
                  </a:lnTo>
                  <a:lnTo>
                    <a:pt x="654334" y="124811"/>
                  </a:lnTo>
                  <a:lnTo>
                    <a:pt x="651541" y="117815"/>
                  </a:lnTo>
                  <a:cubicBezTo>
                    <a:pt x="651166" y="116875"/>
                    <a:pt x="651144" y="116819"/>
                    <a:pt x="651142" y="116816"/>
                  </a:cubicBezTo>
                  <a:cubicBezTo>
                    <a:pt x="654334" y="115216"/>
                    <a:pt x="655930" y="115216"/>
                    <a:pt x="659122" y="115216"/>
                  </a:cubicBezTo>
                  <a:cubicBezTo>
                    <a:pt x="597479" y="34259"/>
                    <a:pt x="532469" y="977"/>
                    <a:pt x="468133" y="21"/>
                  </a:cubicBezTo>
                  <a:cubicBezTo>
                    <a:pt x="360906" y="-1572"/>
                    <a:pt x="255550" y="86632"/>
                    <a:pt x="170765" y="193575"/>
                  </a:cubicBezTo>
                  <a:cubicBezTo>
                    <a:pt x="299086" y="276119"/>
                    <a:pt x="300029" y="276726"/>
                    <a:pt x="300036" y="276731"/>
                  </a:cubicBezTo>
                  <a:lnTo>
                    <a:pt x="297243" y="280929"/>
                  </a:lnTo>
                  <a:cubicBezTo>
                    <a:pt x="296868" y="281492"/>
                    <a:pt x="296846" y="281526"/>
                    <a:pt x="296844" y="281528"/>
                  </a:cubicBezTo>
                  <a:lnTo>
                    <a:pt x="298241" y="284327"/>
                  </a:lnTo>
                  <a:cubicBezTo>
                    <a:pt x="298425" y="284696"/>
                    <a:pt x="298439" y="284724"/>
                    <a:pt x="298440" y="284727"/>
                  </a:cubicBezTo>
                  <a:cubicBezTo>
                    <a:pt x="292056" y="289524"/>
                    <a:pt x="284077" y="292722"/>
                    <a:pt x="277693" y="297520"/>
                  </a:cubicBezTo>
                  <a:lnTo>
                    <a:pt x="273504" y="291923"/>
                  </a:lnTo>
                  <a:cubicBezTo>
                    <a:pt x="272937" y="291165"/>
                    <a:pt x="272907" y="291125"/>
                    <a:pt x="272905" y="291123"/>
                  </a:cubicBezTo>
                  <a:cubicBezTo>
                    <a:pt x="277693" y="287925"/>
                    <a:pt x="282481" y="284727"/>
                    <a:pt x="288865" y="279929"/>
                  </a:cubicBezTo>
                  <a:cubicBezTo>
                    <a:pt x="166897" y="200570"/>
                    <a:pt x="165984" y="199976"/>
                    <a:pt x="165977" y="199972"/>
                  </a:cubicBezTo>
                  <a:cubicBezTo>
                    <a:pt x="114907" y="265537"/>
                    <a:pt x="71817" y="335900"/>
                    <a:pt x="41494" y="396668"/>
                  </a:cubicBezTo>
                  <a:cubicBezTo>
                    <a:pt x="104542" y="423517"/>
                    <a:pt x="105322" y="423849"/>
                    <a:pt x="105332" y="423853"/>
                  </a:cubicBezTo>
                  <a:lnTo>
                    <a:pt x="102539" y="430849"/>
                  </a:lnTo>
                  <a:cubicBezTo>
                    <a:pt x="102163" y="431790"/>
                    <a:pt x="102141" y="431845"/>
                    <a:pt x="102140" y="431849"/>
                  </a:cubicBezTo>
                  <a:cubicBezTo>
                    <a:pt x="38838" y="404892"/>
                    <a:pt x="38307" y="404665"/>
                    <a:pt x="38302" y="404663"/>
                  </a:cubicBezTo>
                  <a:cubicBezTo>
                    <a:pt x="22343" y="438245"/>
                    <a:pt x="9576" y="468629"/>
                    <a:pt x="0" y="494216"/>
                  </a:cubicBezTo>
                  <a:cubicBezTo>
                    <a:pt x="3192" y="491017"/>
                    <a:pt x="7980" y="487819"/>
                    <a:pt x="12768" y="483022"/>
                  </a:cubicBezTo>
                  <a:lnTo>
                    <a:pt x="18353" y="488619"/>
                  </a:lnTo>
                  <a:cubicBezTo>
                    <a:pt x="19104" y="489371"/>
                    <a:pt x="19148" y="489416"/>
                    <a:pt x="19151" y="489418"/>
                  </a:cubicBezTo>
                  <a:lnTo>
                    <a:pt x="9576" y="497414"/>
                  </a:lnTo>
                  <a:cubicBezTo>
                    <a:pt x="49474" y="495815"/>
                    <a:pt x="106928" y="495815"/>
                    <a:pt x="169169" y="491017"/>
                  </a:cubicBezTo>
                  <a:cubicBezTo>
                    <a:pt x="199249" y="346659"/>
                    <a:pt x="199490" y="345504"/>
                    <a:pt x="199492" y="345495"/>
                  </a:cubicBezTo>
                  <a:lnTo>
                    <a:pt x="206474" y="346894"/>
                  </a:lnTo>
                  <a:cubicBezTo>
                    <a:pt x="207415" y="347082"/>
                    <a:pt x="207468" y="347093"/>
                    <a:pt x="207472" y="347093"/>
                  </a:cubicBezTo>
                  <a:cubicBezTo>
                    <a:pt x="181260" y="478417"/>
                    <a:pt x="178965" y="489914"/>
                    <a:pt x="178764" y="49092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5"/>
            <p:cNvSpPr>
              <a:spLocks/>
            </p:cNvSpPr>
            <p:nvPr/>
          </p:nvSpPr>
          <p:spPr bwMode="auto">
            <a:xfrm rot="14260338">
              <a:off x="3640228" y="3004044"/>
              <a:ext cx="1560884" cy="1109791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5"/>
            <p:cNvSpPr>
              <a:spLocks/>
            </p:cNvSpPr>
            <p:nvPr/>
          </p:nvSpPr>
          <p:spPr bwMode="auto">
            <a:xfrm rot="8842308" flipH="1" flipV="1">
              <a:off x="6376442" y="4286147"/>
              <a:ext cx="1096984" cy="779957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5"/>
            <p:cNvSpPr>
              <a:spLocks/>
            </p:cNvSpPr>
            <p:nvPr/>
          </p:nvSpPr>
          <p:spPr bwMode="auto">
            <a:xfrm rot="6566818" flipH="1" flipV="1">
              <a:off x="5953401" y="1170086"/>
              <a:ext cx="751604" cy="534389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5"/>
            <p:cNvSpPr>
              <a:spLocks/>
            </p:cNvSpPr>
            <p:nvPr/>
          </p:nvSpPr>
          <p:spPr bwMode="auto">
            <a:xfrm rot="18361204">
              <a:off x="1961122" y="2556891"/>
              <a:ext cx="751604" cy="534389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5"/>
            <p:cNvSpPr>
              <a:spLocks/>
            </p:cNvSpPr>
            <p:nvPr/>
          </p:nvSpPr>
          <p:spPr bwMode="auto">
            <a:xfrm rot="1968420">
              <a:off x="4291573" y="2082079"/>
              <a:ext cx="1560884" cy="1109791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5"/>
            <p:cNvSpPr>
              <a:spLocks/>
            </p:cNvSpPr>
            <p:nvPr/>
          </p:nvSpPr>
          <p:spPr bwMode="auto">
            <a:xfrm rot="9878872" flipH="1" flipV="1">
              <a:off x="2025051" y="3397013"/>
              <a:ext cx="1096984" cy="779957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5"/>
            <p:cNvSpPr>
              <a:spLocks/>
            </p:cNvSpPr>
            <p:nvPr/>
          </p:nvSpPr>
          <p:spPr bwMode="auto">
            <a:xfrm rot="16885504" flipH="1">
              <a:off x="3755442" y="4336700"/>
              <a:ext cx="1096985" cy="779958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5"/>
            <p:cNvSpPr>
              <a:spLocks/>
            </p:cNvSpPr>
            <p:nvPr/>
          </p:nvSpPr>
          <p:spPr bwMode="auto">
            <a:xfrm rot="10207366">
              <a:off x="2731864" y="2232261"/>
              <a:ext cx="1560884" cy="1109791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5"/>
            <p:cNvSpPr>
              <a:spLocks/>
            </p:cNvSpPr>
            <p:nvPr/>
          </p:nvSpPr>
          <p:spPr bwMode="auto">
            <a:xfrm rot="15291076" flipH="1" flipV="1">
              <a:off x="2814543" y="4117979"/>
              <a:ext cx="751604" cy="534389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5"/>
            <p:cNvSpPr>
              <a:spLocks/>
            </p:cNvSpPr>
            <p:nvPr/>
          </p:nvSpPr>
          <p:spPr bwMode="auto">
            <a:xfrm rot="4770738">
              <a:off x="3372475" y="3729749"/>
              <a:ext cx="751604" cy="534389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5"/>
            <p:cNvSpPr>
              <a:spLocks/>
            </p:cNvSpPr>
            <p:nvPr/>
          </p:nvSpPr>
          <p:spPr bwMode="auto">
            <a:xfrm rot="19178519">
              <a:off x="9098995" y="3894075"/>
              <a:ext cx="751603" cy="534388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5"/>
            <p:cNvSpPr>
              <a:spLocks/>
            </p:cNvSpPr>
            <p:nvPr/>
          </p:nvSpPr>
          <p:spPr bwMode="auto">
            <a:xfrm rot="18361204">
              <a:off x="5550692" y="1751772"/>
              <a:ext cx="751604" cy="534389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5"/>
            <p:cNvSpPr>
              <a:spLocks/>
            </p:cNvSpPr>
            <p:nvPr/>
          </p:nvSpPr>
          <p:spPr bwMode="auto">
            <a:xfrm rot="992620" flipV="1">
              <a:off x="4815244" y="4353493"/>
              <a:ext cx="1096984" cy="779957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5"/>
            <p:cNvSpPr>
              <a:spLocks/>
            </p:cNvSpPr>
            <p:nvPr/>
          </p:nvSpPr>
          <p:spPr bwMode="auto">
            <a:xfrm rot="18361204">
              <a:off x="8686486" y="2722204"/>
              <a:ext cx="751604" cy="534389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5"/>
            <p:cNvSpPr>
              <a:spLocks/>
            </p:cNvSpPr>
            <p:nvPr/>
          </p:nvSpPr>
          <p:spPr bwMode="auto">
            <a:xfrm rot="1968420">
              <a:off x="7766685" y="3732666"/>
              <a:ext cx="1560884" cy="1109791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5"/>
            <p:cNvSpPr>
              <a:spLocks/>
            </p:cNvSpPr>
            <p:nvPr/>
          </p:nvSpPr>
          <p:spPr bwMode="auto">
            <a:xfrm rot="9878872" flipH="1" flipV="1">
              <a:off x="8042231" y="1979396"/>
              <a:ext cx="1096984" cy="779957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5"/>
            <p:cNvSpPr>
              <a:spLocks/>
            </p:cNvSpPr>
            <p:nvPr/>
          </p:nvSpPr>
          <p:spPr bwMode="auto">
            <a:xfrm rot="3206259" flipH="1">
              <a:off x="5239024" y="3287482"/>
              <a:ext cx="1096985" cy="779958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5"/>
            <p:cNvSpPr>
              <a:spLocks/>
            </p:cNvSpPr>
            <p:nvPr/>
          </p:nvSpPr>
          <p:spPr bwMode="auto">
            <a:xfrm rot="15291076" flipH="1" flipV="1">
              <a:off x="8235736" y="3193401"/>
              <a:ext cx="751604" cy="534389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5"/>
            <p:cNvSpPr>
              <a:spLocks/>
            </p:cNvSpPr>
            <p:nvPr/>
          </p:nvSpPr>
          <p:spPr bwMode="auto">
            <a:xfrm rot="19178519">
              <a:off x="5913868" y="4062351"/>
              <a:ext cx="751603" cy="534388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5"/>
            <p:cNvSpPr>
              <a:spLocks/>
            </p:cNvSpPr>
            <p:nvPr/>
          </p:nvSpPr>
          <p:spPr bwMode="auto">
            <a:xfrm rot="18361204">
              <a:off x="7141482" y="3470008"/>
              <a:ext cx="751604" cy="534389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5"/>
            <p:cNvSpPr>
              <a:spLocks/>
            </p:cNvSpPr>
            <p:nvPr/>
          </p:nvSpPr>
          <p:spPr bwMode="auto">
            <a:xfrm rot="992620" flipV="1">
              <a:off x="7086087" y="2546610"/>
              <a:ext cx="1096984" cy="779957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5"/>
            <p:cNvSpPr>
              <a:spLocks/>
            </p:cNvSpPr>
            <p:nvPr/>
          </p:nvSpPr>
          <p:spPr bwMode="auto">
            <a:xfrm rot="14246117">
              <a:off x="6762829" y="5192056"/>
              <a:ext cx="751604" cy="534389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5"/>
            <p:cNvSpPr>
              <a:spLocks/>
            </p:cNvSpPr>
            <p:nvPr/>
          </p:nvSpPr>
          <p:spPr bwMode="auto">
            <a:xfrm rot="1968420">
              <a:off x="6741252" y="1339771"/>
              <a:ext cx="1560884" cy="1109791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5"/>
            <p:cNvSpPr>
              <a:spLocks/>
            </p:cNvSpPr>
            <p:nvPr/>
          </p:nvSpPr>
          <p:spPr bwMode="auto">
            <a:xfrm rot="9878872" flipH="1" flipV="1">
              <a:off x="5745751" y="2292010"/>
              <a:ext cx="1096984" cy="779957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5"/>
            <p:cNvSpPr>
              <a:spLocks/>
            </p:cNvSpPr>
            <p:nvPr/>
          </p:nvSpPr>
          <p:spPr bwMode="auto">
            <a:xfrm rot="16885504" flipH="1">
              <a:off x="6245522" y="2996549"/>
              <a:ext cx="1096985" cy="779958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5"/>
            <p:cNvSpPr>
              <a:spLocks/>
            </p:cNvSpPr>
            <p:nvPr/>
          </p:nvSpPr>
          <p:spPr bwMode="auto">
            <a:xfrm rot="15291076" flipH="1" flipV="1">
              <a:off x="10309034" y="4076314"/>
              <a:ext cx="751604" cy="534389"/>
            </a:xfrm>
            <a:custGeom>
              <a:avLst/>
              <a:gdLst/>
              <a:ahLst/>
              <a:cxnLst/>
              <a:rect l="l" t="t" r="r" b="b"/>
              <a:pathLst>
                <a:path w="1656400" h="1177702">
                  <a:moveTo>
                    <a:pt x="158552" y="1038001"/>
                  </a:moveTo>
                  <a:cubicBezTo>
                    <a:pt x="139700" y="1053241"/>
                    <a:pt x="124619" y="1064671"/>
                    <a:pt x="109538" y="1076101"/>
                  </a:cubicBezTo>
                  <a:lnTo>
                    <a:pt x="124619" y="1095151"/>
                  </a:lnTo>
                  <a:cubicBezTo>
                    <a:pt x="139700" y="1079911"/>
                    <a:pt x="154782" y="1068481"/>
                    <a:pt x="169863" y="1053241"/>
                  </a:cubicBezTo>
                  <a:close/>
                  <a:moveTo>
                    <a:pt x="687388" y="966563"/>
                  </a:moveTo>
                  <a:lnTo>
                    <a:pt x="681038" y="1026888"/>
                  </a:lnTo>
                  <a:lnTo>
                    <a:pt x="698501" y="1030063"/>
                  </a:lnTo>
                  <a:lnTo>
                    <a:pt x="711201" y="966563"/>
                  </a:lnTo>
                  <a:close/>
                  <a:moveTo>
                    <a:pt x="287898" y="936401"/>
                  </a:moveTo>
                  <a:cubicBezTo>
                    <a:pt x="272583" y="951369"/>
                    <a:pt x="257269" y="962595"/>
                    <a:pt x="240039" y="975692"/>
                  </a:cubicBezTo>
                  <a:lnTo>
                    <a:pt x="253440" y="988789"/>
                  </a:lnTo>
                  <a:cubicBezTo>
                    <a:pt x="268755" y="977563"/>
                    <a:pt x="284070" y="966337"/>
                    <a:pt x="301299" y="949498"/>
                  </a:cubicBezTo>
                  <a:close/>
                  <a:moveTo>
                    <a:pt x="1216026" y="912588"/>
                  </a:moveTo>
                  <a:lnTo>
                    <a:pt x="1204913" y="974501"/>
                  </a:lnTo>
                  <a:lnTo>
                    <a:pt x="1223963" y="977676"/>
                  </a:lnTo>
                  <a:lnTo>
                    <a:pt x="1235076" y="917351"/>
                  </a:lnTo>
                  <a:close/>
                  <a:moveTo>
                    <a:pt x="356177" y="830038"/>
                  </a:moveTo>
                  <a:cubicBezTo>
                    <a:pt x="356177" y="830038"/>
                    <a:pt x="356177" y="830038"/>
                    <a:pt x="352425" y="852660"/>
                  </a:cubicBezTo>
                  <a:cubicBezTo>
                    <a:pt x="352425" y="852660"/>
                    <a:pt x="352425" y="852660"/>
                    <a:pt x="386196" y="863971"/>
                  </a:cubicBezTo>
                  <a:cubicBezTo>
                    <a:pt x="382443" y="867741"/>
                    <a:pt x="378691" y="871512"/>
                    <a:pt x="373063" y="877167"/>
                  </a:cubicBezTo>
                  <a:lnTo>
                    <a:pt x="386196" y="890363"/>
                  </a:lnTo>
                  <a:cubicBezTo>
                    <a:pt x="401205" y="879052"/>
                    <a:pt x="416214" y="867741"/>
                    <a:pt x="433568" y="854074"/>
                  </a:cubicBezTo>
                  <a:lnTo>
                    <a:pt x="423718" y="837579"/>
                  </a:lnTo>
                  <a:cubicBezTo>
                    <a:pt x="416214" y="841349"/>
                    <a:pt x="412461" y="845119"/>
                    <a:pt x="408709" y="848890"/>
                  </a:cubicBezTo>
                  <a:cubicBezTo>
                    <a:pt x="408709" y="848890"/>
                    <a:pt x="408709" y="848890"/>
                    <a:pt x="356177" y="830038"/>
                  </a:cubicBezTo>
                  <a:close/>
                  <a:moveTo>
                    <a:pt x="717551" y="803051"/>
                  </a:moveTo>
                  <a:lnTo>
                    <a:pt x="706438" y="863377"/>
                  </a:lnTo>
                  <a:lnTo>
                    <a:pt x="725488" y="868139"/>
                  </a:lnTo>
                  <a:lnTo>
                    <a:pt x="736601" y="807814"/>
                  </a:lnTo>
                  <a:close/>
                  <a:moveTo>
                    <a:pt x="200025" y="777651"/>
                  </a:moveTo>
                  <a:lnTo>
                    <a:pt x="193675" y="796701"/>
                  </a:lnTo>
                  <a:lnTo>
                    <a:pt x="254000" y="818926"/>
                  </a:lnTo>
                  <a:lnTo>
                    <a:pt x="260350" y="799876"/>
                  </a:lnTo>
                  <a:close/>
                  <a:moveTo>
                    <a:pt x="1243013" y="750663"/>
                  </a:moveTo>
                  <a:lnTo>
                    <a:pt x="1231900" y="810988"/>
                  </a:lnTo>
                  <a:lnTo>
                    <a:pt x="1254125" y="814163"/>
                  </a:lnTo>
                  <a:lnTo>
                    <a:pt x="1265238" y="753838"/>
                  </a:lnTo>
                  <a:close/>
                  <a:moveTo>
                    <a:pt x="560015" y="747488"/>
                  </a:moveTo>
                  <a:cubicBezTo>
                    <a:pt x="540871" y="758845"/>
                    <a:pt x="525557" y="770202"/>
                    <a:pt x="507849" y="783451"/>
                  </a:cubicBezTo>
                  <a:lnTo>
                    <a:pt x="517899" y="796701"/>
                  </a:lnTo>
                  <a:cubicBezTo>
                    <a:pt x="537043" y="785344"/>
                    <a:pt x="552358" y="773987"/>
                    <a:pt x="570065" y="760738"/>
                  </a:cubicBezTo>
                  <a:close/>
                  <a:moveTo>
                    <a:pt x="744538" y="655413"/>
                  </a:moveTo>
                  <a:lnTo>
                    <a:pt x="736600" y="701451"/>
                  </a:lnTo>
                  <a:lnTo>
                    <a:pt x="755650" y="704626"/>
                  </a:lnTo>
                  <a:lnTo>
                    <a:pt x="763588" y="660175"/>
                  </a:lnTo>
                  <a:close/>
                  <a:moveTo>
                    <a:pt x="1273176" y="587151"/>
                  </a:moveTo>
                  <a:lnTo>
                    <a:pt x="1262063" y="647476"/>
                  </a:lnTo>
                  <a:lnTo>
                    <a:pt x="1281113" y="652239"/>
                  </a:lnTo>
                  <a:lnTo>
                    <a:pt x="1292226" y="591913"/>
                  </a:lnTo>
                  <a:close/>
                  <a:moveTo>
                    <a:pt x="839415" y="572863"/>
                  </a:moveTo>
                  <a:cubicBezTo>
                    <a:pt x="820271" y="580434"/>
                    <a:pt x="804957" y="591791"/>
                    <a:pt x="785813" y="603148"/>
                  </a:cubicBezTo>
                  <a:lnTo>
                    <a:pt x="797299" y="622076"/>
                  </a:lnTo>
                  <a:cubicBezTo>
                    <a:pt x="812614" y="610719"/>
                    <a:pt x="831758" y="599362"/>
                    <a:pt x="849465" y="589425"/>
                  </a:cubicBezTo>
                  <a:close/>
                  <a:moveTo>
                    <a:pt x="936346" y="466501"/>
                  </a:moveTo>
                  <a:lnTo>
                    <a:pt x="928688" y="485300"/>
                  </a:lnTo>
                  <a:cubicBezTo>
                    <a:pt x="928688" y="485300"/>
                    <a:pt x="928688" y="485300"/>
                    <a:pt x="963146" y="504100"/>
                  </a:cubicBezTo>
                  <a:cubicBezTo>
                    <a:pt x="951660" y="511620"/>
                    <a:pt x="940174" y="515380"/>
                    <a:pt x="930124" y="524779"/>
                  </a:cubicBezTo>
                  <a:lnTo>
                    <a:pt x="940174" y="537939"/>
                  </a:lnTo>
                  <a:cubicBezTo>
                    <a:pt x="959318" y="530419"/>
                    <a:pt x="974633" y="519139"/>
                    <a:pt x="993298" y="510210"/>
                  </a:cubicBezTo>
                  <a:lnTo>
                    <a:pt x="989947" y="500340"/>
                  </a:lnTo>
                  <a:lnTo>
                    <a:pt x="992819" y="496110"/>
                  </a:lnTo>
                  <a:lnTo>
                    <a:pt x="986119" y="492820"/>
                  </a:lnTo>
                  <a:cubicBezTo>
                    <a:pt x="986119" y="492820"/>
                    <a:pt x="986119" y="492820"/>
                    <a:pt x="936346" y="466501"/>
                  </a:cubicBezTo>
                  <a:close/>
                  <a:moveTo>
                    <a:pt x="1303338" y="425226"/>
                  </a:moveTo>
                  <a:lnTo>
                    <a:pt x="1292225" y="485551"/>
                  </a:lnTo>
                  <a:lnTo>
                    <a:pt x="1311275" y="488726"/>
                  </a:lnTo>
                  <a:lnTo>
                    <a:pt x="1322388" y="428401"/>
                  </a:lnTo>
                  <a:close/>
                  <a:moveTo>
                    <a:pt x="1133756" y="420463"/>
                  </a:moveTo>
                  <a:cubicBezTo>
                    <a:pt x="1114612" y="428136"/>
                    <a:pt x="1095469" y="439645"/>
                    <a:pt x="1077761" y="449716"/>
                  </a:cubicBezTo>
                  <a:lnTo>
                    <a:pt x="1087811" y="466501"/>
                  </a:lnTo>
                  <a:cubicBezTo>
                    <a:pt x="1103126" y="458828"/>
                    <a:pt x="1122270" y="447318"/>
                    <a:pt x="1140456" y="437248"/>
                  </a:cubicBezTo>
                  <a:close/>
                  <a:moveTo>
                    <a:pt x="793751" y="387126"/>
                  </a:moveTo>
                  <a:lnTo>
                    <a:pt x="785813" y="406176"/>
                  </a:lnTo>
                  <a:lnTo>
                    <a:pt x="838201" y="436339"/>
                  </a:lnTo>
                  <a:lnTo>
                    <a:pt x="850901" y="417289"/>
                  </a:lnTo>
                  <a:close/>
                  <a:moveTo>
                    <a:pt x="1287816" y="356963"/>
                  </a:moveTo>
                  <a:cubicBezTo>
                    <a:pt x="1265062" y="364467"/>
                    <a:pt x="1246100" y="371972"/>
                    <a:pt x="1228086" y="381822"/>
                  </a:cubicBezTo>
                  <a:lnTo>
                    <a:pt x="1234723" y="398238"/>
                  </a:lnTo>
                  <a:cubicBezTo>
                    <a:pt x="1253685" y="390733"/>
                    <a:pt x="1272647" y="383229"/>
                    <a:pt x="1294453" y="373379"/>
                  </a:cubicBezTo>
                  <a:close/>
                  <a:moveTo>
                    <a:pt x="649288" y="307751"/>
                  </a:moveTo>
                  <a:lnTo>
                    <a:pt x="642938" y="322038"/>
                  </a:lnTo>
                  <a:lnTo>
                    <a:pt x="695326" y="352201"/>
                  </a:lnTo>
                  <a:lnTo>
                    <a:pt x="703263" y="337913"/>
                  </a:lnTo>
                  <a:close/>
                  <a:moveTo>
                    <a:pt x="1443391" y="302988"/>
                  </a:moveTo>
                  <a:cubicBezTo>
                    <a:pt x="1424429" y="310608"/>
                    <a:pt x="1405467" y="314418"/>
                    <a:pt x="1383661" y="324419"/>
                  </a:cubicBezTo>
                  <a:lnTo>
                    <a:pt x="1390298" y="341088"/>
                  </a:lnTo>
                  <a:cubicBezTo>
                    <a:pt x="1409260" y="333468"/>
                    <a:pt x="1428222" y="329658"/>
                    <a:pt x="1450028" y="319657"/>
                  </a:cubicBezTo>
                  <a:close/>
                  <a:moveTo>
                    <a:pt x="1420813" y="253776"/>
                  </a:moveTo>
                  <a:lnTo>
                    <a:pt x="1409700" y="269651"/>
                  </a:lnTo>
                  <a:lnTo>
                    <a:pt x="1457325" y="307751"/>
                  </a:lnTo>
                  <a:lnTo>
                    <a:pt x="1470025" y="291876"/>
                  </a:lnTo>
                  <a:close/>
                  <a:moveTo>
                    <a:pt x="1287463" y="152176"/>
                  </a:moveTo>
                  <a:lnTo>
                    <a:pt x="1276350" y="171226"/>
                  </a:lnTo>
                  <a:lnTo>
                    <a:pt x="1325563" y="209326"/>
                  </a:lnTo>
                  <a:lnTo>
                    <a:pt x="1336675" y="190276"/>
                  </a:lnTo>
                  <a:close/>
                  <a:moveTo>
                    <a:pt x="793751" y="102963"/>
                  </a:moveTo>
                  <a:lnTo>
                    <a:pt x="782638" y="117250"/>
                  </a:lnTo>
                  <a:lnTo>
                    <a:pt x="1193801" y="417288"/>
                  </a:lnTo>
                  <a:lnTo>
                    <a:pt x="1209676" y="398238"/>
                  </a:lnTo>
                  <a:close/>
                  <a:moveTo>
                    <a:pt x="1160463" y="53751"/>
                  </a:moveTo>
                  <a:lnTo>
                    <a:pt x="1147763" y="68039"/>
                  </a:lnTo>
                  <a:lnTo>
                    <a:pt x="1196976" y="106139"/>
                  </a:lnTo>
                  <a:lnTo>
                    <a:pt x="1209676" y="91851"/>
                  </a:lnTo>
                  <a:close/>
                  <a:moveTo>
                    <a:pt x="1108370" y="51"/>
                  </a:moveTo>
                  <a:cubicBezTo>
                    <a:pt x="1260695" y="2313"/>
                    <a:pt x="1414614" y="81114"/>
                    <a:pt x="1560562" y="272792"/>
                  </a:cubicBezTo>
                  <a:cubicBezTo>
                    <a:pt x="1553005" y="272792"/>
                    <a:pt x="1549226" y="272792"/>
                    <a:pt x="1541669" y="276579"/>
                  </a:cubicBezTo>
                  <a:cubicBezTo>
                    <a:pt x="1541669" y="276579"/>
                    <a:pt x="1541669" y="276579"/>
                    <a:pt x="1542614" y="278945"/>
                  </a:cubicBezTo>
                  <a:lnTo>
                    <a:pt x="1549226" y="295510"/>
                  </a:lnTo>
                  <a:cubicBezTo>
                    <a:pt x="1556783" y="291724"/>
                    <a:pt x="1564341" y="291724"/>
                    <a:pt x="1575676" y="287937"/>
                  </a:cubicBezTo>
                  <a:cubicBezTo>
                    <a:pt x="1583234" y="303082"/>
                    <a:pt x="1594569" y="318227"/>
                    <a:pt x="1602127" y="329586"/>
                  </a:cubicBezTo>
                  <a:cubicBezTo>
                    <a:pt x="1719263" y="609767"/>
                    <a:pt x="1636134" y="795293"/>
                    <a:pt x="1454761" y="920238"/>
                  </a:cubicBezTo>
                  <a:cubicBezTo>
                    <a:pt x="1454761" y="920238"/>
                    <a:pt x="1454761" y="920238"/>
                    <a:pt x="1568119" y="340945"/>
                  </a:cubicBezTo>
                  <a:cubicBezTo>
                    <a:pt x="1568119" y="340945"/>
                    <a:pt x="1568119" y="340945"/>
                    <a:pt x="1545448" y="337158"/>
                  </a:cubicBezTo>
                  <a:lnTo>
                    <a:pt x="1432090" y="935383"/>
                  </a:lnTo>
                  <a:cubicBezTo>
                    <a:pt x="1299839" y="1014894"/>
                    <a:pt x="1122244" y="1067901"/>
                    <a:pt x="937093" y="1101978"/>
                  </a:cubicBezTo>
                  <a:cubicBezTo>
                    <a:pt x="937093" y="1101978"/>
                    <a:pt x="937093" y="1101978"/>
                    <a:pt x="1050451" y="518898"/>
                  </a:cubicBezTo>
                  <a:cubicBezTo>
                    <a:pt x="1050451" y="518898"/>
                    <a:pt x="1050451" y="518898"/>
                    <a:pt x="1027779" y="515111"/>
                  </a:cubicBezTo>
                  <a:cubicBezTo>
                    <a:pt x="1027779" y="515111"/>
                    <a:pt x="1027779" y="515111"/>
                    <a:pt x="914421" y="1109550"/>
                  </a:cubicBezTo>
                  <a:cubicBezTo>
                    <a:pt x="835071" y="1120909"/>
                    <a:pt x="759499" y="1132267"/>
                    <a:pt x="680148" y="1139840"/>
                  </a:cubicBezTo>
                  <a:cubicBezTo>
                    <a:pt x="680148" y="1139840"/>
                    <a:pt x="680148" y="1139840"/>
                    <a:pt x="680148" y="1138420"/>
                  </a:cubicBezTo>
                  <a:lnTo>
                    <a:pt x="680148" y="1128481"/>
                  </a:lnTo>
                  <a:cubicBezTo>
                    <a:pt x="680148" y="1128481"/>
                    <a:pt x="680148" y="1128481"/>
                    <a:pt x="677786" y="1128481"/>
                  </a:cubicBezTo>
                  <a:lnTo>
                    <a:pt x="661255" y="1128481"/>
                  </a:lnTo>
                  <a:cubicBezTo>
                    <a:pt x="661255" y="1128481"/>
                    <a:pt x="661255" y="1128481"/>
                    <a:pt x="660783" y="1130374"/>
                  </a:cubicBezTo>
                  <a:lnTo>
                    <a:pt x="657477" y="1143626"/>
                  </a:lnTo>
                  <a:cubicBezTo>
                    <a:pt x="578126" y="1151199"/>
                    <a:pt x="498775" y="1158771"/>
                    <a:pt x="423203" y="1162557"/>
                  </a:cubicBezTo>
                  <a:cubicBezTo>
                    <a:pt x="423203" y="1162557"/>
                    <a:pt x="423203" y="1162557"/>
                    <a:pt x="491218" y="821796"/>
                  </a:cubicBezTo>
                  <a:cubicBezTo>
                    <a:pt x="491218" y="821796"/>
                    <a:pt x="491218" y="821796"/>
                    <a:pt x="488856" y="821323"/>
                  </a:cubicBezTo>
                  <a:lnTo>
                    <a:pt x="472325" y="818010"/>
                  </a:lnTo>
                  <a:cubicBezTo>
                    <a:pt x="472325" y="818010"/>
                    <a:pt x="472325" y="818010"/>
                    <a:pt x="400532" y="1162557"/>
                  </a:cubicBezTo>
                  <a:cubicBezTo>
                    <a:pt x="253166" y="1173916"/>
                    <a:pt x="117137" y="1173916"/>
                    <a:pt x="22672" y="1177702"/>
                  </a:cubicBezTo>
                  <a:lnTo>
                    <a:pt x="45343" y="1158771"/>
                  </a:lnTo>
                  <a:cubicBezTo>
                    <a:pt x="45343" y="1158771"/>
                    <a:pt x="45343" y="1158771"/>
                    <a:pt x="43454" y="1156878"/>
                  </a:cubicBezTo>
                  <a:lnTo>
                    <a:pt x="30229" y="1143626"/>
                  </a:lnTo>
                  <a:cubicBezTo>
                    <a:pt x="18893" y="1154985"/>
                    <a:pt x="7557" y="1162557"/>
                    <a:pt x="0" y="1170130"/>
                  </a:cubicBezTo>
                  <a:cubicBezTo>
                    <a:pt x="22672" y="1109550"/>
                    <a:pt x="52900" y="1037612"/>
                    <a:pt x="90686" y="958101"/>
                  </a:cubicBezTo>
                  <a:cubicBezTo>
                    <a:pt x="90686" y="958101"/>
                    <a:pt x="90686" y="958101"/>
                    <a:pt x="241830" y="1022467"/>
                  </a:cubicBezTo>
                  <a:cubicBezTo>
                    <a:pt x="241830" y="1022467"/>
                    <a:pt x="241830" y="1022467"/>
                    <a:pt x="242775" y="1020100"/>
                  </a:cubicBezTo>
                  <a:lnTo>
                    <a:pt x="249388" y="1003536"/>
                  </a:lnTo>
                  <a:cubicBezTo>
                    <a:pt x="249388" y="1003536"/>
                    <a:pt x="249388" y="1003536"/>
                    <a:pt x="98244" y="939170"/>
                  </a:cubicBezTo>
                  <a:cubicBezTo>
                    <a:pt x="170037" y="795293"/>
                    <a:pt x="272059" y="628698"/>
                    <a:pt x="392974" y="473463"/>
                  </a:cubicBezTo>
                  <a:cubicBezTo>
                    <a:pt x="392974" y="473463"/>
                    <a:pt x="392974" y="473463"/>
                    <a:pt x="683927" y="662775"/>
                  </a:cubicBezTo>
                  <a:cubicBezTo>
                    <a:pt x="668812" y="674133"/>
                    <a:pt x="657477" y="681706"/>
                    <a:pt x="646141" y="689278"/>
                  </a:cubicBezTo>
                  <a:cubicBezTo>
                    <a:pt x="646141" y="689278"/>
                    <a:pt x="646141" y="689278"/>
                    <a:pt x="647558" y="691171"/>
                  </a:cubicBezTo>
                  <a:lnTo>
                    <a:pt x="657477" y="704423"/>
                  </a:lnTo>
                  <a:cubicBezTo>
                    <a:pt x="672591" y="693064"/>
                    <a:pt x="691484" y="685492"/>
                    <a:pt x="706598" y="674133"/>
                  </a:cubicBezTo>
                  <a:cubicBezTo>
                    <a:pt x="706598" y="674133"/>
                    <a:pt x="706598" y="674133"/>
                    <a:pt x="706126" y="673187"/>
                  </a:cubicBezTo>
                  <a:lnTo>
                    <a:pt x="702820" y="666561"/>
                  </a:lnTo>
                  <a:cubicBezTo>
                    <a:pt x="702820" y="666561"/>
                    <a:pt x="702820" y="666561"/>
                    <a:pt x="703764" y="665141"/>
                  </a:cubicBezTo>
                  <a:lnTo>
                    <a:pt x="710377" y="655202"/>
                  </a:lnTo>
                  <a:cubicBezTo>
                    <a:pt x="710377" y="655202"/>
                    <a:pt x="710377" y="655202"/>
                    <a:pt x="404310" y="458318"/>
                  </a:cubicBezTo>
                  <a:cubicBezTo>
                    <a:pt x="605049" y="205114"/>
                    <a:pt x="854495" y="-3721"/>
                    <a:pt x="1108370" y="5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5"/>
            <p:cNvSpPr>
              <a:spLocks/>
            </p:cNvSpPr>
            <p:nvPr/>
          </p:nvSpPr>
          <p:spPr bwMode="auto">
            <a:xfrm rot="2242058">
              <a:off x="110008" y="6489983"/>
              <a:ext cx="709576" cy="534388"/>
            </a:xfrm>
            <a:custGeom>
              <a:avLst/>
              <a:gdLst/>
              <a:ahLst/>
              <a:cxnLst/>
              <a:rect l="l" t="t" r="r" b="b"/>
              <a:pathLst>
                <a:path w="660481" h="497414">
                  <a:moveTo>
                    <a:pt x="293679" y="148755"/>
                  </a:moveTo>
                  <a:lnTo>
                    <a:pt x="271553" y="136016"/>
                  </a:lnTo>
                  <a:lnTo>
                    <a:pt x="274234" y="129982"/>
                  </a:lnTo>
                  <a:lnTo>
                    <a:pt x="297031" y="142721"/>
                  </a:lnTo>
                  <a:close/>
                  <a:moveTo>
                    <a:pt x="107280" y="345881"/>
                  </a:moveTo>
                  <a:lnTo>
                    <a:pt x="81801" y="336494"/>
                  </a:lnTo>
                  <a:lnTo>
                    <a:pt x="84483" y="328448"/>
                  </a:lnTo>
                  <a:lnTo>
                    <a:pt x="109962" y="337836"/>
                  </a:lnTo>
                  <a:close/>
                  <a:moveTo>
                    <a:pt x="505557" y="44829"/>
                  </a:moveTo>
                  <a:lnTo>
                    <a:pt x="484771" y="28737"/>
                  </a:lnTo>
                  <a:lnTo>
                    <a:pt x="490135" y="22702"/>
                  </a:lnTo>
                  <a:lnTo>
                    <a:pt x="510921" y="38794"/>
                  </a:lnTo>
                  <a:close/>
                  <a:moveTo>
                    <a:pt x="354024" y="184292"/>
                  </a:moveTo>
                  <a:lnTo>
                    <a:pt x="331897" y="171552"/>
                  </a:lnTo>
                  <a:lnTo>
                    <a:pt x="335250" y="163506"/>
                  </a:lnTo>
                  <a:lnTo>
                    <a:pt x="359388" y="176246"/>
                  </a:lnTo>
                  <a:close/>
                  <a:moveTo>
                    <a:pt x="107043" y="417625"/>
                  </a:moveTo>
                  <a:lnTo>
                    <a:pt x="101383" y="412093"/>
                  </a:lnTo>
                  <a:cubicBezTo>
                    <a:pt x="108661" y="406561"/>
                    <a:pt x="115129" y="401820"/>
                    <a:pt x="121597" y="395498"/>
                  </a:cubicBezTo>
                  <a:lnTo>
                    <a:pt x="127257" y="401030"/>
                  </a:lnTo>
                  <a:cubicBezTo>
                    <a:pt x="119980" y="408142"/>
                    <a:pt x="113512" y="412883"/>
                    <a:pt x="107043" y="417625"/>
                  </a:cubicBezTo>
                  <a:close/>
                  <a:moveTo>
                    <a:pt x="163114" y="376053"/>
                  </a:moveTo>
                  <a:lnTo>
                    <a:pt x="157568" y="370480"/>
                  </a:lnTo>
                  <a:cubicBezTo>
                    <a:pt x="159945" y="368092"/>
                    <a:pt x="161529" y="366499"/>
                    <a:pt x="163114" y="364907"/>
                  </a:cubicBezTo>
                  <a:cubicBezTo>
                    <a:pt x="149166" y="360235"/>
                    <a:pt x="148858" y="360132"/>
                    <a:pt x="148851" y="360129"/>
                  </a:cubicBezTo>
                  <a:cubicBezTo>
                    <a:pt x="150403" y="350773"/>
                    <a:pt x="150435" y="350579"/>
                    <a:pt x="150435" y="350575"/>
                  </a:cubicBezTo>
                  <a:lnTo>
                    <a:pt x="169850" y="357542"/>
                  </a:lnTo>
                  <a:cubicBezTo>
                    <a:pt x="172522" y="358501"/>
                    <a:pt x="172619" y="358536"/>
                    <a:pt x="172623" y="358537"/>
                  </a:cubicBezTo>
                  <a:cubicBezTo>
                    <a:pt x="174208" y="356944"/>
                    <a:pt x="175793" y="355352"/>
                    <a:pt x="178962" y="353760"/>
                  </a:cubicBezTo>
                  <a:lnTo>
                    <a:pt x="183122" y="360727"/>
                  </a:lnTo>
                  <a:cubicBezTo>
                    <a:pt x="175793" y="366499"/>
                    <a:pt x="169454" y="371276"/>
                    <a:pt x="163114" y="376053"/>
                  </a:cubicBezTo>
                  <a:close/>
                  <a:moveTo>
                    <a:pt x="52634" y="462548"/>
                  </a:moveTo>
                  <a:lnTo>
                    <a:pt x="46265" y="454502"/>
                  </a:lnTo>
                  <a:cubicBezTo>
                    <a:pt x="52634" y="449674"/>
                    <a:pt x="59004" y="444847"/>
                    <a:pt x="66966" y="438410"/>
                  </a:cubicBezTo>
                  <a:lnTo>
                    <a:pt x="71743" y="444847"/>
                  </a:lnTo>
                  <a:cubicBezTo>
                    <a:pt x="65374" y="451283"/>
                    <a:pt x="59004" y="456111"/>
                    <a:pt x="52634" y="462548"/>
                  </a:cubicBezTo>
                  <a:close/>
                  <a:moveTo>
                    <a:pt x="240774" y="321305"/>
                  </a:moveTo>
                  <a:cubicBezTo>
                    <a:pt x="233295" y="326901"/>
                    <a:pt x="226826" y="331698"/>
                    <a:pt x="218741" y="336494"/>
                  </a:cubicBezTo>
                  <a:lnTo>
                    <a:pt x="214496" y="330898"/>
                  </a:lnTo>
                  <a:cubicBezTo>
                    <a:pt x="221975" y="325302"/>
                    <a:pt x="228443" y="320506"/>
                    <a:pt x="236529" y="315709"/>
                  </a:cubicBezTo>
                  <a:close/>
                  <a:moveTo>
                    <a:pt x="559867" y="88411"/>
                  </a:moveTo>
                  <a:lnTo>
                    <a:pt x="539081" y="72319"/>
                  </a:lnTo>
                  <a:lnTo>
                    <a:pt x="543775" y="64273"/>
                  </a:lnTo>
                  <a:lnTo>
                    <a:pt x="564560" y="80365"/>
                  </a:lnTo>
                  <a:close/>
                  <a:moveTo>
                    <a:pt x="358781" y="248949"/>
                  </a:moveTo>
                  <a:cubicBezTo>
                    <a:pt x="351303" y="253146"/>
                    <a:pt x="343217" y="257943"/>
                    <a:pt x="336749" y="262740"/>
                  </a:cubicBezTo>
                  <a:lnTo>
                    <a:pt x="331897" y="254745"/>
                  </a:lnTo>
                  <a:cubicBezTo>
                    <a:pt x="339983" y="249949"/>
                    <a:pt x="346451" y="245152"/>
                    <a:pt x="354537" y="241954"/>
                  </a:cubicBezTo>
                  <a:close/>
                  <a:moveTo>
                    <a:pt x="419531" y="215492"/>
                  </a:moveTo>
                  <a:cubicBezTo>
                    <a:pt x="411648" y="219263"/>
                    <a:pt x="405179" y="224028"/>
                    <a:pt x="397093" y="227204"/>
                  </a:cubicBezTo>
                  <a:lnTo>
                    <a:pt x="392849" y="221645"/>
                  </a:lnTo>
                  <a:cubicBezTo>
                    <a:pt x="397093" y="217676"/>
                    <a:pt x="401945" y="216088"/>
                    <a:pt x="406796" y="212911"/>
                  </a:cubicBezTo>
                  <a:cubicBezTo>
                    <a:pt x="392576" y="205153"/>
                    <a:pt x="392250" y="204975"/>
                    <a:pt x="392242" y="204971"/>
                  </a:cubicBezTo>
                  <a:lnTo>
                    <a:pt x="395477" y="197031"/>
                  </a:lnTo>
                  <a:cubicBezTo>
                    <a:pt x="416187" y="207982"/>
                    <a:pt x="416494" y="208145"/>
                    <a:pt x="416499" y="208147"/>
                  </a:cubicBezTo>
                  <a:lnTo>
                    <a:pt x="419329" y="209537"/>
                  </a:lnTo>
                  <a:lnTo>
                    <a:pt x="418116" y="211323"/>
                  </a:lnTo>
                  <a:close/>
                  <a:moveTo>
                    <a:pt x="319158" y="297606"/>
                  </a:moveTo>
                  <a:lnTo>
                    <a:pt x="311112" y="296265"/>
                  </a:lnTo>
                  <a:lnTo>
                    <a:pt x="314464" y="276820"/>
                  </a:lnTo>
                  <a:lnTo>
                    <a:pt x="322510" y="278831"/>
                  </a:lnTo>
                  <a:close/>
                  <a:moveTo>
                    <a:pt x="481685" y="184676"/>
                  </a:moveTo>
                  <a:cubicBezTo>
                    <a:pt x="474004" y="188929"/>
                    <a:pt x="465918" y="193790"/>
                    <a:pt x="459450" y="197031"/>
                  </a:cubicBezTo>
                  <a:lnTo>
                    <a:pt x="455205" y="189942"/>
                  </a:lnTo>
                  <a:cubicBezTo>
                    <a:pt x="462684" y="185688"/>
                    <a:pt x="470769" y="180827"/>
                    <a:pt x="478855" y="177587"/>
                  </a:cubicBezTo>
                  <a:close/>
                  <a:moveTo>
                    <a:pt x="504216" y="176246"/>
                  </a:moveTo>
                  <a:lnTo>
                    <a:pt x="330556" y="49522"/>
                  </a:lnTo>
                  <a:lnTo>
                    <a:pt x="335250" y="43487"/>
                  </a:lnTo>
                  <a:lnTo>
                    <a:pt x="510921" y="168200"/>
                  </a:lnTo>
                  <a:close/>
                  <a:moveTo>
                    <a:pt x="546727" y="157700"/>
                  </a:moveTo>
                  <a:cubicBezTo>
                    <a:pt x="537517" y="161860"/>
                    <a:pt x="529509" y="165030"/>
                    <a:pt x="521500" y="168200"/>
                  </a:cubicBezTo>
                  <a:lnTo>
                    <a:pt x="518697" y="161266"/>
                  </a:lnTo>
                  <a:cubicBezTo>
                    <a:pt x="526305" y="157106"/>
                    <a:pt x="534314" y="153936"/>
                    <a:pt x="543924" y="150767"/>
                  </a:cubicBezTo>
                  <a:close/>
                  <a:moveTo>
                    <a:pt x="615518" y="129982"/>
                  </a:moveTo>
                  <a:lnTo>
                    <a:pt x="595403" y="113890"/>
                  </a:lnTo>
                  <a:lnTo>
                    <a:pt x="600097" y="107185"/>
                  </a:lnTo>
                  <a:lnTo>
                    <a:pt x="620882" y="123277"/>
                  </a:lnTo>
                  <a:close/>
                  <a:moveTo>
                    <a:pt x="306418" y="366667"/>
                  </a:moveTo>
                  <a:lnTo>
                    <a:pt x="298372" y="364656"/>
                  </a:lnTo>
                  <a:lnTo>
                    <a:pt x="303066" y="339176"/>
                  </a:lnTo>
                  <a:lnTo>
                    <a:pt x="311112" y="341188"/>
                  </a:lnTo>
                  <a:close/>
                  <a:moveTo>
                    <a:pt x="612436" y="135010"/>
                  </a:moveTo>
                  <a:cubicBezTo>
                    <a:pt x="603226" y="139234"/>
                    <a:pt x="595218" y="140843"/>
                    <a:pt x="587209" y="144062"/>
                  </a:cubicBezTo>
                  <a:lnTo>
                    <a:pt x="584406" y="137021"/>
                  </a:lnTo>
                  <a:cubicBezTo>
                    <a:pt x="593615" y="132797"/>
                    <a:pt x="601624" y="131188"/>
                    <a:pt x="609633" y="127970"/>
                  </a:cubicBezTo>
                  <a:close/>
                  <a:moveTo>
                    <a:pt x="178764" y="490921"/>
                  </a:moveTo>
                  <a:lnTo>
                    <a:pt x="416601" y="309293"/>
                  </a:lnTo>
                  <a:cubicBezTo>
                    <a:pt x="433943" y="218358"/>
                    <a:pt x="434093" y="217569"/>
                    <a:pt x="434094" y="217562"/>
                  </a:cubicBezTo>
                  <a:cubicBezTo>
                    <a:pt x="443475" y="219129"/>
                    <a:pt x="443666" y="219161"/>
                    <a:pt x="443670" y="219162"/>
                  </a:cubicBezTo>
                  <a:cubicBezTo>
                    <a:pt x="437662" y="250068"/>
                    <a:pt x="432407" y="277096"/>
                    <a:pt x="427812" y="300732"/>
                  </a:cubicBezTo>
                  <a:lnTo>
                    <a:pt x="551765" y="206074"/>
                  </a:lnTo>
                  <a:lnTo>
                    <a:pt x="545786" y="205077"/>
                  </a:lnTo>
                  <a:lnTo>
                    <a:pt x="550480" y="179598"/>
                  </a:lnTo>
                  <a:lnTo>
                    <a:pt x="558526" y="180939"/>
                  </a:lnTo>
                  <a:lnTo>
                    <a:pt x="554245" y="204180"/>
                  </a:lnTo>
                  <a:lnTo>
                    <a:pt x="660481" y="123052"/>
                  </a:lnTo>
                  <a:lnTo>
                    <a:pt x="654334" y="124811"/>
                  </a:lnTo>
                  <a:lnTo>
                    <a:pt x="651541" y="117815"/>
                  </a:lnTo>
                  <a:cubicBezTo>
                    <a:pt x="651166" y="116875"/>
                    <a:pt x="651144" y="116819"/>
                    <a:pt x="651142" y="116816"/>
                  </a:cubicBezTo>
                  <a:cubicBezTo>
                    <a:pt x="654334" y="115216"/>
                    <a:pt x="655930" y="115216"/>
                    <a:pt x="659122" y="115216"/>
                  </a:cubicBezTo>
                  <a:cubicBezTo>
                    <a:pt x="597479" y="34259"/>
                    <a:pt x="532469" y="977"/>
                    <a:pt x="468133" y="21"/>
                  </a:cubicBezTo>
                  <a:cubicBezTo>
                    <a:pt x="360906" y="-1572"/>
                    <a:pt x="255550" y="86632"/>
                    <a:pt x="170765" y="193575"/>
                  </a:cubicBezTo>
                  <a:cubicBezTo>
                    <a:pt x="299086" y="276119"/>
                    <a:pt x="300029" y="276726"/>
                    <a:pt x="300036" y="276731"/>
                  </a:cubicBezTo>
                  <a:lnTo>
                    <a:pt x="297243" y="280929"/>
                  </a:lnTo>
                  <a:cubicBezTo>
                    <a:pt x="296868" y="281492"/>
                    <a:pt x="296846" y="281526"/>
                    <a:pt x="296844" y="281528"/>
                  </a:cubicBezTo>
                  <a:lnTo>
                    <a:pt x="298241" y="284327"/>
                  </a:lnTo>
                  <a:cubicBezTo>
                    <a:pt x="298425" y="284696"/>
                    <a:pt x="298439" y="284724"/>
                    <a:pt x="298440" y="284727"/>
                  </a:cubicBezTo>
                  <a:cubicBezTo>
                    <a:pt x="292056" y="289524"/>
                    <a:pt x="284077" y="292722"/>
                    <a:pt x="277693" y="297520"/>
                  </a:cubicBezTo>
                  <a:lnTo>
                    <a:pt x="273504" y="291923"/>
                  </a:lnTo>
                  <a:cubicBezTo>
                    <a:pt x="272937" y="291165"/>
                    <a:pt x="272907" y="291125"/>
                    <a:pt x="272905" y="291123"/>
                  </a:cubicBezTo>
                  <a:cubicBezTo>
                    <a:pt x="277693" y="287925"/>
                    <a:pt x="282481" y="284727"/>
                    <a:pt x="288865" y="279929"/>
                  </a:cubicBezTo>
                  <a:cubicBezTo>
                    <a:pt x="166897" y="200570"/>
                    <a:pt x="165984" y="199976"/>
                    <a:pt x="165977" y="199972"/>
                  </a:cubicBezTo>
                  <a:cubicBezTo>
                    <a:pt x="114907" y="265537"/>
                    <a:pt x="71817" y="335900"/>
                    <a:pt x="41494" y="396668"/>
                  </a:cubicBezTo>
                  <a:cubicBezTo>
                    <a:pt x="104542" y="423517"/>
                    <a:pt x="105322" y="423849"/>
                    <a:pt x="105332" y="423853"/>
                  </a:cubicBezTo>
                  <a:lnTo>
                    <a:pt x="102539" y="430849"/>
                  </a:lnTo>
                  <a:cubicBezTo>
                    <a:pt x="102163" y="431790"/>
                    <a:pt x="102141" y="431845"/>
                    <a:pt x="102140" y="431849"/>
                  </a:cubicBezTo>
                  <a:cubicBezTo>
                    <a:pt x="38838" y="404892"/>
                    <a:pt x="38307" y="404665"/>
                    <a:pt x="38302" y="404663"/>
                  </a:cubicBezTo>
                  <a:cubicBezTo>
                    <a:pt x="22343" y="438245"/>
                    <a:pt x="9576" y="468629"/>
                    <a:pt x="0" y="494216"/>
                  </a:cubicBezTo>
                  <a:cubicBezTo>
                    <a:pt x="3192" y="491017"/>
                    <a:pt x="7980" y="487819"/>
                    <a:pt x="12768" y="483022"/>
                  </a:cubicBezTo>
                  <a:lnTo>
                    <a:pt x="18353" y="488619"/>
                  </a:lnTo>
                  <a:cubicBezTo>
                    <a:pt x="19104" y="489371"/>
                    <a:pt x="19148" y="489416"/>
                    <a:pt x="19151" y="489418"/>
                  </a:cubicBezTo>
                  <a:lnTo>
                    <a:pt x="9576" y="497414"/>
                  </a:lnTo>
                  <a:cubicBezTo>
                    <a:pt x="49474" y="495815"/>
                    <a:pt x="106928" y="495815"/>
                    <a:pt x="169169" y="491017"/>
                  </a:cubicBezTo>
                  <a:cubicBezTo>
                    <a:pt x="199249" y="346659"/>
                    <a:pt x="199490" y="345504"/>
                    <a:pt x="199492" y="345495"/>
                  </a:cubicBezTo>
                  <a:lnTo>
                    <a:pt x="206474" y="346894"/>
                  </a:lnTo>
                  <a:cubicBezTo>
                    <a:pt x="207415" y="347082"/>
                    <a:pt x="207468" y="347093"/>
                    <a:pt x="207472" y="347093"/>
                  </a:cubicBezTo>
                  <a:cubicBezTo>
                    <a:pt x="181260" y="478417"/>
                    <a:pt x="178965" y="489914"/>
                    <a:pt x="178764" y="490921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5"/>
            <p:cNvSpPr>
              <a:spLocks/>
            </p:cNvSpPr>
            <p:nvPr/>
          </p:nvSpPr>
          <p:spPr bwMode="auto">
            <a:xfrm rot="13039248" flipH="1">
              <a:off x="10306495" y="6321155"/>
              <a:ext cx="751439" cy="531163"/>
            </a:xfrm>
            <a:custGeom>
              <a:avLst/>
              <a:gdLst/>
              <a:ahLst/>
              <a:cxnLst/>
              <a:rect l="l" t="t" r="r" b="b"/>
              <a:pathLst>
                <a:path w="699447" h="494412">
                  <a:moveTo>
                    <a:pt x="66966" y="435408"/>
                  </a:moveTo>
                  <a:cubicBezTo>
                    <a:pt x="59004" y="441845"/>
                    <a:pt x="52634" y="446672"/>
                    <a:pt x="46264" y="451500"/>
                  </a:cubicBezTo>
                  <a:lnTo>
                    <a:pt x="52634" y="459546"/>
                  </a:lnTo>
                  <a:cubicBezTo>
                    <a:pt x="59004" y="453109"/>
                    <a:pt x="65374" y="448281"/>
                    <a:pt x="71744" y="441845"/>
                  </a:cubicBezTo>
                  <a:close/>
                  <a:moveTo>
                    <a:pt x="121597" y="392496"/>
                  </a:moveTo>
                  <a:cubicBezTo>
                    <a:pt x="115129" y="398818"/>
                    <a:pt x="108660" y="403559"/>
                    <a:pt x="101383" y="409091"/>
                  </a:cubicBezTo>
                  <a:lnTo>
                    <a:pt x="107043" y="414623"/>
                  </a:lnTo>
                  <a:cubicBezTo>
                    <a:pt x="113512" y="409881"/>
                    <a:pt x="119980" y="405140"/>
                    <a:pt x="127257" y="398028"/>
                  </a:cubicBezTo>
                  <a:close/>
                  <a:moveTo>
                    <a:pt x="109962" y="334834"/>
                  </a:moveTo>
                  <a:lnTo>
                    <a:pt x="84483" y="325447"/>
                  </a:lnTo>
                  <a:lnTo>
                    <a:pt x="81801" y="333493"/>
                  </a:lnTo>
                  <a:lnTo>
                    <a:pt x="107280" y="342879"/>
                  </a:lnTo>
                  <a:close/>
                  <a:moveTo>
                    <a:pt x="178962" y="350758"/>
                  </a:moveTo>
                  <a:cubicBezTo>
                    <a:pt x="175793" y="352350"/>
                    <a:pt x="174208" y="353942"/>
                    <a:pt x="172623" y="355535"/>
                  </a:cubicBezTo>
                  <a:cubicBezTo>
                    <a:pt x="172617" y="355533"/>
                    <a:pt x="172254" y="355403"/>
                    <a:pt x="150436" y="347573"/>
                  </a:cubicBezTo>
                  <a:cubicBezTo>
                    <a:pt x="150434" y="347580"/>
                    <a:pt x="150392" y="347839"/>
                    <a:pt x="148851" y="357127"/>
                  </a:cubicBezTo>
                  <a:cubicBezTo>
                    <a:pt x="148857" y="357129"/>
                    <a:pt x="149147" y="357227"/>
                    <a:pt x="163115" y="361905"/>
                  </a:cubicBezTo>
                  <a:cubicBezTo>
                    <a:pt x="161529" y="363497"/>
                    <a:pt x="159945" y="365090"/>
                    <a:pt x="157568" y="367478"/>
                  </a:cubicBezTo>
                  <a:lnTo>
                    <a:pt x="163114" y="373052"/>
                  </a:lnTo>
                  <a:cubicBezTo>
                    <a:pt x="169454" y="368274"/>
                    <a:pt x="175793" y="363497"/>
                    <a:pt x="183122" y="357725"/>
                  </a:cubicBezTo>
                  <a:close/>
                  <a:moveTo>
                    <a:pt x="300384" y="405236"/>
                  </a:moveTo>
                  <a:lnTo>
                    <a:pt x="290326" y="405235"/>
                  </a:lnTo>
                  <a:lnTo>
                    <a:pt x="287644" y="430714"/>
                  </a:lnTo>
                  <a:lnTo>
                    <a:pt x="295020" y="432055"/>
                  </a:lnTo>
                  <a:close/>
                  <a:moveTo>
                    <a:pt x="236529" y="312707"/>
                  </a:moveTo>
                  <a:cubicBezTo>
                    <a:pt x="228443" y="317504"/>
                    <a:pt x="221975" y="322301"/>
                    <a:pt x="214496" y="327896"/>
                  </a:cubicBezTo>
                  <a:lnTo>
                    <a:pt x="218741" y="333493"/>
                  </a:lnTo>
                  <a:cubicBezTo>
                    <a:pt x="226827" y="328696"/>
                    <a:pt x="233295" y="323899"/>
                    <a:pt x="240774" y="318303"/>
                  </a:cubicBezTo>
                  <a:close/>
                  <a:moveTo>
                    <a:pt x="311112" y="338186"/>
                  </a:moveTo>
                  <a:lnTo>
                    <a:pt x="303066" y="336175"/>
                  </a:lnTo>
                  <a:lnTo>
                    <a:pt x="298372" y="361654"/>
                  </a:lnTo>
                  <a:lnTo>
                    <a:pt x="306418" y="363665"/>
                  </a:lnTo>
                  <a:close/>
                  <a:moveTo>
                    <a:pt x="322510" y="275829"/>
                  </a:moveTo>
                  <a:lnTo>
                    <a:pt x="314464" y="273818"/>
                  </a:lnTo>
                  <a:lnTo>
                    <a:pt x="311112" y="293263"/>
                  </a:lnTo>
                  <a:lnTo>
                    <a:pt x="319158" y="294604"/>
                  </a:lnTo>
                  <a:close/>
                  <a:moveTo>
                    <a:pt x="521649" y="384450"/>
                  </a:moveTo>
                  <a:lnTo>
                    <a:pt x="513603" y="382438"/>
                  </a:lnTo>
                  <a:lnTo>
                    <a:pt x="508909" y="408588"/>
                  </a:lnTo>
                  <a:lnTo>
                    <a:pt x="516955" y="409929"/>
                  </a:lnTo>
                  <a:close/>
                  <a:moveTo>
                    <a:pt x="354537" y="238952"/>
                  </a:moveTo>
                  <a:cubicBezTo>
                    <a:pt x="346451" y="242150"/>
                    <a:pt x="339983" y="246947"/>
                    <a:pt x="331897" y="251744"/>
                  </a:cubicBezTo>
                  <a:lnTo>
                    <a:pt x="336748" y="259738"/>
                  </a:lnTo>
                  <a:cubicBezTo>
                    <a:pt x="343217" y="254941"/>
                    <a:pt x="351303" y="250144"/>
                    <a:pt x="358781" y="245947"/>
                  </a:cubicBezTo>
                  <a:close/>
                  <a:moveTo>
                    <a:pt x="297031" y="139719"/>
                  </a:moveTo>
                  <a:lnTo>
                    <a:pt x="274235" y="126980"/>
                  </a:lnTo>
                  <a:lnTo>
                    <a:pt x="271553" y="133014"/>
                  </a:lnTo>
                  <a:lnTo>
                    <a:pt x="293679" y="145754"/>
                  </a:lnTo>
                  <a:close/>
                  <a:moveTo>
                    <a:pt x="534388" y="315389"/>
                  </a:moveTo>
                  <a:lnTo>
                    <a:pt x="525001" y="314048"/>
                  </a:lnTo>
                  <a:lnTo>
                    <a:pt x="520307" y="339527"/>
                  </a:lnTo>
                  <a:lnTo>
                    <a:pt x="529694" y="340868"/>
                  </a:lnTo>
                  <a:close/>
                  <a:moveTo>
                    <a:pt x="359388" y="173244"/>
                  </a:moveTo>
                  <a:lnTo>
                    <a:pt x="335250" y="160505"/>
                  </a:lnTo>
                  <a:lnTo>
                    <a:pt x="331897" y="168551"/>
                  </a:lnTo>
                  <a:lnTo>
                    <a:pt x="354024" y="181290"/>
                  </a:lnTo>
                  <a:close/>
                  <a:moveTo>
                    <a:pt x="419329" y="206535"/>
                  </a:moveTo>
                  <a:lnTo>
                    <a:pt x="416499" y="205145"/>
                  </a:lnTo>
                  <a:cubicBezTo>
                    <a:pt x="416492" y="205142"/>
                    <a:pt x="416129" y="204950"/>
                    <a:pt x="395477" y="194030"/>
                  </a:cubicBezTo>
                  <a:lnTo>
                    <a:pt x="392242" y="201969"/>
                  </a:lnTo>
                  <a:cubicBezTo>
                    <a:pt x="392248" y="201973"/>
                    <a:pt x="392530" y="202126"/>
                    <a:pt x="406796" y="209910"/>
                  </a:cubicBezTo>
                  <a:cubicBezTo>
                    <a:pt x="401945" y="213086"/>
                    <a:pt x="397094" y="214674"/>
                    <a:pt x="392849" y="218644"/>
                  </a:cubicBezTo>
                  <a:lnTo>
                    <a:pt x="397094" y="224202"/>
                  </a:lnTo>
                  <a:cubicBezTo>
                    <a:pt x="405179" y="221026"/>
                    <a:pt x="411648" y="216261"/>
                    <a:pt x="419531" y="212490"/>
                  </a:cubicBezTo>
                  <a:lnTo>
                    <a:pt x="418116" y="208321"/>
                  </a:lnTo>
                  <a:close/>
                  <a:moveTo>
                    <a:pt x="545787" y="246998"/>
                  </a:moveTo>
                  <a:lnTo>
                    <a:pt x="537741" y="244987"/>
                  </a:lnTo>
                  <a:lnTo>
                    <a:pt x="533047" y="270466"/>
                  </a:lnTo>
                  <a:lnTo>
                    <a:pt x="541093" y="272478"/>
                  </a:lnTo>
                  <a:close/>
                  <a:moveTo>
                    <a:pt x="478855" y="174585"/>
                  </a:moveTo>
                  <a:cubicBezTo>
                    <a:pt x="470769" y="177825"/>
                    <a:pt x="462684" y="182687"/>
                    <a:pt x="455205" y="186940"/>
                  </a:cubicBezTo>
                  <a:lnTo>
                    <a:pt x="459450" y="194029"/>
                  </a:lnTo>
                  <a:cubicBezTo>
                    <a:pt x="465918" y="190789"/>
                    <a:pt x="474004" y="185927"/>
                    <a:pt x="481685" y="181674"/>
                  </a:cubicBezTo>
                  <a:close/>
                  <a:moveTo>
                    <a:pt x="510921" y="165198"/>
                  </a:moveTo>
                  <a:lnTo>
                    <a:pt x="335250" y="40485"/>
                  </a:lnTo>
                  <a:lnTo>
                    <a:pt x="330556" y="46520"/>
                  </a:lnTo>
                  <a:lnTo>
                    <a:pt x="504216" y="173244"/>
                  </a:lnTo>
                  <a:close/>
                  <a:moveTo>
                    <a:pt x="558526" y="177937"/>
                  </a:moveTo>
                  <a:lnTo>
                    <a:pt x="550480" y="176596"/>
                  </a:lnTo>
                  <a:lnTo>
                    <a:pt x="545786" y="202075"/>
                  </a:lnTo>
                  <a:lnTo>
                    <a:pt x="553833" y="203416"/>
                  </a:lnTo>
                  <a:close/>
                  <a:moveTo>
                    <a:pt x="543924" y="147765"/>
                  </a:moveTo>
                  <a:cubicBezTo>
                    <a:pt x="534314" y="150934"/>
                    <a:pt x="526305" y="154104"/>
                    <a:pt x="518697" y="158265"/>
                  </a:cubicBezTo>
                  <a:lnTo>
                    <a:pt x="521500" y="165198"/>
                  </a:lnTo>
                  <a:cubicBezTo>
                    <a:pt x="529509" y="162028"/>
                    <a:pt x="537518" y="158859"/>
                    <a:pt x="546728" y="154698"/>
                  </a:cubicBezTo>
                  <a:close/>
                  <a:moveTo>
                    <a:pt x="609633" y="124968"/>
                  </a:moveTo>
                  <a:cubicBezTo>
                    <a:pt x="601624" y="128187"/>
                    <a:pt x="593616" y="129796"/>
                    <a:pt x="584405" y="134020"/>
                  </a:cubicBezTo>
                  <a:lnTo>
                    <a:pt x="587209" y="141060"/>
                  </a:lnTo>
                  <a:cubicBezTo>
                    <a:pt x="595218" y="137842"/>
                    <a:pt x="603226" y="136232"/>
                    <a:pt x="612437" y="132009"/>
                  </a:cubicBezTo>
                  <a:close/>
                  <a:moveTo>
                    <a:pt x="658992" y="157976"/>
                  </a:moveTo>
                  <a:lnTo>
                    <a:pt x="692197" y="183291"/>
                  </a:lnTo>
                  <a:cubicBezTo>
                    <a:pt x="715603" y="275802"/>
                    <a:pt x="680406" y="340224"/>
                    <a:pt x="614435" y="385670"/>
                  </a:cubicBezTo>
                  <a:cubicBezTo>
                    <a:pt x="614438" y="385654"/>
                    <a:pt x="614802" y="383796"/>
                    <a:pt x="658992" y="157976"/>
                  </a:cubicBezTo>
                  <a:close/>
                  <a:moveTo>
                    <a:pt x="451775" y="0"/>
                  </a:moveTo>
                  <a:lnTo>
                    <a:pt x="485079" y="25390"/>
                  </a:lnTo>
                  <a:lnTo>
                    <a:pt x="484771" y="25735"/>
                  </a:lnTo>
                  <a:lnTo>
                    <a:pt x="505557" y="41827"/>
                  </a:lnTo>
                  <a:lnTo>
                    <a:pt x="505994" y="41335"/>
                  </a:lnTo>
                  <a:lnTo>
                    <a:pt x="540195" y="67409"/>
                  </a:lnTo>
                  <a:lnTo>
                    <a:pt x="539081" y="69317"/>
                  </a:lnTo>
                  <a:lnTo>
                    <a:pt x="559867" y="85409"/>
                  </a:lnTo>
                  <a:lnTo>
                    <a:pt x="561080" y="83331"/>
                  </a:lnTo>
                  <a:lnTo>
                    <a:pt x="596038" y="109982"/>
                  </a:lnTo>
                  <a:lnTo>
                    <a:pt x="595404" y="110888"/>
                  </a:lnTo>
                  <a:lnTo>
                    <a:pt x="615518" y="126980"/>
                  </a:lnTo>
                  <a:lnTo>
                    <a:pt x="616585" y="125646"/>
                  </a:lnTo>
                  <a:lnTo>
                    <a:pt x="650452" y="151465"/>
                  </a:lnTo>
                  <a:lnTo>
                    <a:pt x="604860" y="392066"/>
                  </a:lnTo>
                  <a:cubicBezTo>
                    <a:pt x="549002" y="425649"/>
                    <a:pt x="473993" y="448037"/>
                    <a:pt x="395792" y="462429"/>
                  </a:cubicBezTo>
                  <a:cubicBezTo>
                    <a:pt x="395795" y="462417"/>
                    <a:pt x="396133" y="460675"/>
                    <a:pt x="443670" y="216160"/>
                  </a:cubicBezTo>
                  <a:cubicBezTo>
                    <a:pt x="443662" y="216158"/>
                    <a:pt x="443389" y="216113"/>
                    <a:pt x="434094" y="214560"/>
                  </a:cubicBezTo>
                  <a:cubicBezTo>
                    <a:pt x="434093" y="214568"/>
                    <a:pt x="433834" y="215928"/>
                    <a:pt x="386217" y="465628"/>
                  </a:cubicBezTo>
                  <a:cubicBezTo>
                    <a:pt x="352702" y="470425"/>
                    <a:pt x="320783" y="475222"/>
                    <a:pt x="287269" y="478421"/>
                  </a:cubicBezTo>
                  <a:cubicBezTo>
                    <a:pt x="287269" y="478417"/>
                    <a:pt x="287269" y="478374"/>
                    <a:pt x="287268" y="477821"/>
                  </a:cubicBezTo>
                  <a:lnTo>
                    <a:pt x="287268" y="473623"/>
                  </a:lnTo>
                  <a:cubicBezTo>
                    <a:pt x="287266" y="473623"/>
                    <a:pt x="287216" y="473623"/>
                    <a:pt x="286271" y="473623"/>
                  </a:cubicBezTo>
                  <a:lnTo>
                    <a:pt x="279289" y="473623"/>
                  </a:lnTo>
                  <a:cubicBezTo>
                    <a:pt x="279288" y="473627"/>
                    <a:pt x="279274" y="473681"/>
                    <a:pt x="279089" y="474423"/>
                  </a:cubicBezTo>
                  <a:lnTo>
                    <a:pt x="277693" y="480020"/>
                  </a:lnTo>
                  <a:cubicBezTo>
                    <a:pt x="244178" y="483218"/>
                    <a:pt x="210663" y="486416"/>
                    <a:pt x="178745" y="488015"/>
                  </a:cubicBezTo>
                  <a:cubicBezTo>
                    <a:pt x="178747" y="488002"/>
                    <a:pt x="179023" y="486623"/>
                    <a:pt x="207472" y="344092"/>
                  </a:cubicBezTo>
                  <a:cubicBezTo>
                    <a:pt x="207469" y="344091"/>
                    <a:pt x="207419" y="344081"/>
                    <a:pt x="206474" y="343892"/>
                  </a:cubicBezTo>
                  <a:lnTo>
                    <a:pt x="199492" y="342493"/>
                  </a:lnTo>
                  <a:cubicBezTo>
                    <a:pt x="199490" y="342503"/>
                    <a:pt x="199236" y="343719"/>
                    <a:pt x="169169" y="488015"/>
                  </a:cubicBezTo>
                  <a:cubicBezTo>
                    <a:pt x="106928" y="492813"/>
                    <a:pt x="49474" y="492813"/>
                    <a:pt x="9576" y="494412"/>
                  </a:cubicBezTo>
                  <a:lnTo>
                    <a:pt x="19151" y="486416"/>
                  </a:lnTo>
                  <a:cubicBezTo>
                    <a:pt x="19148" y="486414"/>
                    <a:pt x="19107" y="486372"/>
                    <a:pt x="18353" y="485617"/>
                  </a:cubicBezTo>
                  <a:lnTo>
                    <a:pt x="12768" y="480020"/>
                  </a:lnTo>
                  <a:cubicBezTo>
                    <a:pt x="7980" y="484817"/>
                    <a:pt x="3192" y="488016"/>
                    <a:pt x="0" y="491214"/>
                  </a:cubicBezTo>
                  <a:cubicBezTo>
                    <a:pt x="9576" y="465627"/>
                    <a:pt x="22343" y="435244"/>
                    <a:pt x="38302" y="401661"/>
                  </a:cubicBezTo>
                  <a:cubicBezTo>
                    <a:pt x="38308" y="401664"/>
                    <a:pt x="38923" y="401926"/>
                    <a:pt x="102140" y="428847"/>
                  </a:cubicBezTo>
                  <a:cubicBezTo>
                    <a:pt x="102141" y="428843"/>
                    <a:pt x="102164" y="428788"/>
                    <a:pt x="102539" y="427847"/>
                  </a:cubicBezTo>
                  <a:lnTo>
                    <a:pt x="105332" y="420851"/>
                  </a:lnTo>
                  <a:cubicBezTo>
                    <a:pt x="105325" y="420848"/>
                    <a:pt x="104667" y="420568"/>
                    <a:pt x="41494" y="393666"/>
                  </a:cubicBezTo>
                  <a:cubicBezTo>
                    <a:pt x="71817" y="332898"/>
                    <a:pt x="114907" y="262535"/>
                    <a:pt x="165977" y="196970"/>
                  </a:cubicBezTo>
                  <a:cubicBezTo>
                    <a:pt x="165982" y="196973"/>
                    <a:pt x="166775" y="197489"/>
                    <a:pt x="288865" y="276928"/>
                  </a:cubicBezTo>
                  <a:cubicBezTo>
                    <a:pt x="282481" y="281725"/>
                    <a:pt x="277693" y="284923"/>
                    <a:pt x="272905" y="288122"/>
                  </a:cubicBezTo>
                  <a:cubicBezTo>
                    <a:pt x="272907" y="288124"/>
                    <a:pt x="272938" y="288165"/>
                    <a:pt x="273504" y="288921"/>
                  </a:cubicBezTo>
                  <a:lnTo>
                    <a:pt x="277693" y="294518"/>
                  </a:lnTo>
                  <a:cubicBezTo>
                    <a:pt x="284077" y="289721"/>
                    <a:pt x="292057" y="286522"/>
                    <a:pt x="298440" y="281725"/>
                  </a:cubicBezTo>
                  <a:cubicBezTo>
                    <a:pt x="298439" y="281722"/>
                    <a:pt x="298425" y="281694"/>
                    <a:pt x="298241" y="281325"/>
                  </a:cubicBezTo>
                  <a:lnTo>
                    <a:pt x="296844" y="278527"/>
                  </a:lnTo>
                  <a:cubicBezTo>
                    <a:pt x="296847" y="278523"/>
                    <a:pt x="296875" y="278481"/>
                    <a:pt x="297243" y="277927"/>
                  </a:cubicBezTo>
                  <a:lnTo>
                    <a:pt x="300036" y="273729"/>
                  </a:lnTo>
                  <a:cubicBezTo>
                    <a:pt x="300026" y="273723"/>
                    <a:pt x="298903" y="273000"/>
                    <a:pt x="170765" y="190573"/>
                  </a:cubicBezTo>
                  <a:cubicBezTo>
                    <a:pt x="251187" y="89133"/>
                    <a:pt x="350119" y="4553"/>
                    <a:pt x="451775" y="0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970359" y="456331"/>
            <a:ext cx="7200902" cy="1067669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71550" y="1676400"/>
            <a:ext cx="7199711" cy="45720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5519021" y="6563201"/>
            <a:ext cx="752160" cy="24447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/>
                </a:solidFill>
              </a:defRPr>
            </a:lvl1pPr>
          </a:lstStyle>
          <a:p>
            <a:fld id="{2A7D297C-9D1E-4A59-84A8-413B70331AAB}" type="datetimeFigureOut">
              <a:rPr lang="en-US" smtClean="0"/>
              <a:pPr/>
              <a:t>11/28/2014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970361" y="6563201"/>
            <a:ext cx="3086098" cy="24447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142558" y="6560791"/>
            <a:ext cx="456129" cy="24688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/>
                </a:solidFill>
              </a:defRPr>
            </a:lvl1pPr>
          </a:lstStyle>
          <a:p>
            <a:fld id="{2F311EA7-BFFB-4A2D-8689-6BC3A0FF90F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7646947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1" r:id="rId1"/>
    <p:sldLayoutId id="2147483742" r:id="rId2"/>
    <p:sldLayoutId id="2147483743" r:id="rId3"/>
    <p:sldLayoutId id="2147483744" r:id="rId4"/>
    <p:sldLayoutId id="2147483745" r:id="rId5"/>
    <p:sldLayoutId id="2147483746" r:id="rId6"/>
    <p:sldLayoutId id="2147483747" r:id="rId7"/>
    <p:sldLayoutId id="2147483748" r:id="rId8"/>
    <p:sldLayoutId id="2147483749" r:id="rId9"/>
    <p:sldLayoutId id="2147483750" r:id="rId10"/>
    <p:sldLayoutId id="2147483751" r:id="rId11"/>
    <p:sldLayoutId id="2147483752" r:id="rId12"/>
    <p:sldLayoutId id="2147483753" r:id="rId13"/>
    <p:sldLayoutId id="2147483754" r:id="rId14"/>
    <p:sldLayoutId id="2147483755" r:id="rId15"/>
    <p:sldLayoutId id="2147483756" r:id="rId16"/>
    <p:sldLayoutId id="2147483757" r:id="rId17"/>
    <p:sldLayoutId id="2147483758" r:id="rId18"/>
    <p:sldLayoutId id="2147483759" r:id="rId19"/>
  </p:sldLayoutIdLst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2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9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sz="14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 xmlns="">
        <p15:guide id="1" pos="3840">
          <p15:clr>
            <a:srgbClr val="F26B43"/>
          </p15:clr>
        </p15:guide>
        <p15:guide id="4" orient="horz" pos="2160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4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5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id-ID" b="1" dirty="0" smtClean="0"/>
              <a:t>Matakuliah Filologi I</a:t>
            </a:r>
            <a:endParaRPr lang="id-ID" b="1" dirty="0"/>
          </a:p>
        </p:txBody>
      </p:sp>
      <p:sp>
        <p:nvSpPr>
          <p:cNvPr id="3" name="Subtitle 3"/>
          <p:cNvSpPr>
            <a:spLocks noGrp="1"/>
          </p:cNvSpPr>
          <p:nvPr/>
        </p:nvSpPr>
        <p:spPr bwMode="auto">
          <a:xfrm>
            <a:off x="5424518" y="6294438"/>
            <a:ext cx="3719482" cy="5635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lnSpc>
                <a:spcPct val="100000"/>
              </a:lnSpc>
            </a:pPr>
            <a:r>
              <a:rPr lang="id-ID" sz="1600" b="1" dirty="0" smtClean="0">
                <a:solidFill>
                  <a:schemeClr val="tx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Dra. Sri Harti Widyastuti, M.Hum.</a:t>
            </a:r>
          </a:p>
          <a:p>
            <a:pPr algn="r">
              <a:lnSpc>
                <a:spcPct val="100000"/>
              </a:lnSpc>
            </a:pPr>
            <a:r>
              <a:rPr lang="id-ID" sz="1600" b="1" dirty="0" smtClean="0">
                <a:solidFill>
                  <a:schemeClr val="tx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sriharti@uny.ac.id</a:t>
            </a:r>
            <a:endParaRPr lang="id-ID" sz="1600" b="1" dirty="0">
              <a:solidFill>
                <a:schemeClr val="tx1">
                  <a:lumMod val="50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9FF9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04800" y="304800"/>
            <a:ext cx="8610600" cy="6248400"/>
          </a:xfrm>
          <a:solidFill>
            <a:schemeClr val="accent3"/>
          </a:solidFill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US" sz="3600" dirty="0" err="1" smtClean="0"/>
              <a:t>Teks</a:t>
            </a:r>
            <a:r>
              <a:rPr lang="en-US" sz="3600" dirty="0" smtClean="0"/>
              <a:t>: </a:t>
            </a:r>
            <a:r>
              <a:rPr lang="en-US" sz="3600" dirty="0" err="1" smtClean="0"/>
              <a:t>kandungan</a:t>
            </a:r>
            <a:r>
              <a:rPr lang="en-US" sz="3600" dirty="0" smtClean="0"/>
              <a:t> </a:t>
            </a:r>
            <a:r>
              <a:rPr lang="en-US" sz="3600" dirty="0" err="1" smtClean="0"/>
              <a:t>naskah</a:t>
            </a:r>
            <a:r>
              <a:rPr lang="en-US" sz="3600" dirty="0" smtClean="0"/>
              <a:t> yang </a:t>
            </a:r>
            <a:r>
              <a:rPr lang="en-US" sz="3600" dirty="0" err="1" smtClean="0"/>
              <a:t>dinyatakan</a:t>
            </a:r>
            <a:r>
              <a:rPr lang="en-US" sz="3600" dirty="0" smtClean="0"/>
              <a:t> </a:t>
            </a:r>
            <a:r>
              <a:rPr lang="en-US" sz="3600" dirty="0" err="1" smtClean="0"/>
              <a:t>dengan</a:t>
            </a:r>
            <a:r>
              <a:rPr lang="en-US" sz="3600" dirty="0" smtClean="0"/>
              <a:t> </a:t>
            </a:r>
            <a:r>
              <a:rPr lang="en-US" sz="3600" dirty="0" err="1" smtClean="0"/>
              <a:t>bahasa</a:t>
            </a:r>
            <a:r>
              <a:rPr lang="en-US" sz="3600" dirty="0" smtClean="0"/>
              <a:t> </a:t>
            </a:r>
            <a:r>
              <a:rPr lang="en-US" sz="3600" dirty="0" err="1" smtClean="0"/>
              <a:t>atau</a:t>
            </a:r>
            <a:r>
              <a:rPr lang="en-US" sz="3600" dirty="0" smtClean="0"/>
              <a:t> </a:t>
            </a:r>
            <a:r>
              <a:rPr lang="en-US" sz="3600" dirty="0" err="1" smtClean="0"/>
              <a:t>tanda</a:t>
            </a:r>
            <a:r>
              <a:rPr lang="en-US" sz="3600" dirty="0" smtClean="0"/>
              <a:t> lain </a:t>
            </a:r>
            <a:r>
              <a:rPr lang="en-US" sz="3600" dirty="0" err="1" smtClean="0"/>
              <a:t>sesuai</a:t>
            </a:r>
            <a:r>
              <a:rPr lang="en-US" sz="3600" dirty="0" smtClean="0"/>
              <a:t> </a:t>
            </a:r>
            <a:r>
              <a:rPr lang="en-US" sz="3600" dirty="0" err="1" smtClean="0"/>
              <a:t>dengan</a:t>
            </a:r>
            <a:r>
              <a:rPr lang="en-US" sz="3600" dirty="0" smtClean="0"/>
              <a:t> </a:t>
            </a:r>
            <a:r>
              <a:rPr lang="en-US" sz="3600" dirty="0" err="1" smtClean="0"/>
              <a:t>jenis</a:t>
            </a:r>
            <a:r>
              <a:rPr lang="en-US" sz="3600" dirty="0" smtClean="0"/>
              <a:t> </a:t>
            </a:r>
            <a:r>
              <a:rPr lang="en-US" sz="3600" dirty="0" err="1" smtClean="0"/>
              <a:t>wacananya</a:t>
            </a:r>
            <a:r>
              <a:rPr lang="en-US" sz="3600" dirty="0" smtClean="0"/>
              <a:t>.</a:t>
            </a:r>
          </a:p>
          <a:p>
            <a:pPr marL="0" indent="0">
              <a:buNone/>
            </a:pPr>
            <a:endParaRPr lang="en-US" sz="3600" dirty="0" smtClean="0"/>
          </a:p>
          <a:p>
            <a:pPr marL="0" indent="0">
              <a:buNone/>
            </a:pPr>
            <a:r>
              <a:rPr lang="en-US" sz="3600" dirty="0" err="1" smtClean="0"/>
              <a:t>Contoh</a:t>
            </a:r>
            <a:r>
              <a:rPr lang="en-US" sz="3600" dirty="0" smtClean="0"/>
              <a:t>: </a:t>
            </a:r>
            <a:r>
              <a:rPr lang="en-US" sz="3600" dirty="0" err="1"/>
              <a:t>T</a:t>
            </a:r>
            <a:r>
              <a:rPr lang="en-US" sz="3600" dirty="0" err="1" smtClean="0"/>
              <a:t>eks</a:t>
            </a:r>
            <a:r>
              <a:rPr lang="en-US" sz="3600" dirty="0" smtClean="0"/>
              <a:t> </a:t>
            </a:r>
            <a:r>
              <a:rPr lang="en-US" sz="3600" dirty="0" err="1" smtClean="0"/>
              <a:t>primbon</a:t>
            </a:r>
            <a:endParaRPr lang="en-US" sz="3600" dirty="0" smtClean="0"/>
          </a:p>
          <a:p>
            <a:pPr marL="0" indent="0">
              <a:buNone/>
            </a:pPr>
            <a:r>
              <a:rPr lang="en-US" sz="3600" dirty="0" err="1" smtClean="0"/>
              <a:t>Kadang-kadang</a:t>
            </a:r>
            <a:r>
              <a:rPr lang="en-US" sz="3600" dirty="0" smtClean="0"/>
              <a:t> </a:t>
            </a:r>
            <a:r>
              <a:rPr lang="en-US" sz="3600" dirty="0" err="1" smtClean="0"/>
              <a:t>dinyatakan</a:t>
            </a:r>
            <a:r>
              <a:rPr lang="en-US" sz="3600" dirty="0" smtClean="0"/>
              <a:t> </a:t>
            </a:r>
            <a:r>
              <a:rPr lang="en-US" sz="3600" dirty="0" err="1" smtClean="0"/>
              <a:t>dengan</a:t>
            </a:r>
            <a:r>
              <a:rPr lang="en-US" sz="3600" dirty="0" smtClean="0"/>
              <a:t> </a:t>
            </a:r>
            <a:r>
              <a:rPr lang="en-US" sz="3600" dirty="0" err="1" smtClean="0"/>
              <a:t>lambang</a:t>
            </a:r>
            <a:r>
              <a:rPr lang="en-US" sz="3600" dirty="0" smtClean="0"/>
              <a:t> </a:t>
            </a:r>
            <a:r>
              <a:rPr lang="en-US" sz="3600" dirty="0" err="1" smtClean="0"/>
              <a:t>grafis</a:t>
            </a:r>
            <a:r>
              <a:rPr lang="en-US" sz="3600" dirty="0" smtClean="0"/>
              <a:t>, </a:t>
            </a:r>
            <a:r>
              <a:rPr lang="en-US" sz="3600" dirty="0" err="1" smtClean="0"/>
              <a:t>gambar</a:t>
            </a:r>
            <a:r>
              <a:rPr lang="en-US" sz="3600" dirty="0" smtClean="0"/>
              <a:t>, </a:t>
            </a:r>
            <a:r>
              <a:rPr lang="en-US" sz="3600" dirty="0" err="1" smtClean="0"/>
              <a:t>atau</a:t>
            </a:r>
            <a:r>
              <a:rPr lang="en-US" sz="3600" dirty="0" smtClean="0"/>
              <a:t> </a:t>
            </a:r>
            <a:r>
              <a:rPr lang="en-US" sz="3600" dirty="0" err="1" smtClean="0"/>
              <a:t>aksara</a:t>
            </a:r>
            <a:endParaRPr lang="en-US" sz="3600" dirty="0"/>
          </a:p>
        </p:txBody>
      </p:sp>
    </p:spTree>
    <p:extLst>
      <p:ext uri="{BB962C8B-B14F-4D97-AF65-F5344CB8AC3E}">
        <p14:creationId xmlns:p14="http://schemas.microsoft.com/office/powerpoint/2010/main" xmlns="" val="427784596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1000" y="304800"/>
            <a:ext cx="8305800" cy="6096000"/>
          </a:xfrm>
        </p:spPr>
        <p:txBody>
          <a:bodyPr>
            <a:normAutofit/>
          </a:bodyPr>
          <a:lstStyle/>
          <a:p>
            <a:pPr marL="0" indent="0" algn="ctr">
              <a:buNone/>
            </a:pPr>
            <a:r>
              <a:rPr lang="en-US" sz="3600" b="1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Teks</a:t>
            </a:r>
            <a:r>
              <a:rPr lang="en-US" sz="3600" b="1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600" b="1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dalam</a:t>
            </a:r>
            <a:r>
              <a:rPr lang="en-US" sz="3600" b="1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600" b="1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tradisi</a:t>
            </a:r>
            <a:r>
              <a:rPr lang="en-US" sz="3600" b="1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600" b="1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naskah</a:t>
            </a:r>
            <a:r>
              <a:rPr lang="en-US" sz="3600" b="1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600" b="1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Jawa</a:t>
            </a:r>
            <a:endParaRPr lang="en-US" sz="3600" b="1" dirty="0" smtClean="0">
              <a:solidFill>
                <a:schemeClr val="tx2"/>
              </a:solidFill>
              <a:latin typeface="Arial" pitchFamily="34" charset="0"/>
              <a:cs typeface="Arial" pitchFamily="34" charset="0"/>
            </a:endParaRPr>
          </a:p>
          <a:p>
            <a:pPr marL="0" indent="0">
              <a:buNone/>
            </a:pPr>
            <a:r>
              <a:rPr lang="en-US" sz="34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Teks</a:t>
            </a:r>
            <a:r>
              <a:rPr lang="en-US" sz="34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4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Jawa</a:t>
            </a:r>
            <a:r>
              <a:rPr lang="en-US" sz="34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4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dibingkai</a:t>
            </a:r>
            <a:r>
              <a:rPr lang="en-US" sz="34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4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dengan</a:t>
            </a:r>
            <a:r>
              <a:rPr lang="en-US" sz="34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4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prosodi</a:t>
            </a:r>
            <a:r>
              <a:rPr lang="en-US" sz="34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4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sastra</a:t>
            </a:r>
            <a:r>
              <a:rPr lang="en-US" sz="34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</a:p>
          <a:p>
            <a:pPr marL="0" indent="0">
              <a:buNone/>
            </a:pPr>
            <a:r>
              <a:rPr lang="en-US" sz="34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	</a:t>
            </a:r>
            <a:r>
              <a:rPr lang="en-US" sz="34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macapat</a:t>
            </a:r>
            <a:r>
              <a:rPr lang="en-US" sz="34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→ </a:t>
            </a:r>
            <a:r>
              <a:rPr lang="en-US" sz="34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Jawa</a:t>
            </a:r>
            <a:r>
              <a:rPr lang="en-US" sz="34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4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Baru</a:t>
            </a:r>
            <a:r>
              <a:rPr lang="en-US" sz="34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</a:p>
          <a:p>
            <a:pPr marL="0" indent="0">
              <a:buNone/>
            </a:pPr>
            <a:r>
              <a:rPr lang="en-US" sz="34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	</a:t>
            </a:r>
            <a:r>
              <a:rPr lang="en-US" sz="34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kidung</a:t>
            </a:r>
            <a:r>
              <a:rPr lang="en-US" sz="34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→ </a:t>
            </a:r>
            <a:r>
              <a:rPr lang="en-US" sz="34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Jawa</a:t>
            </a:r>
            <a:r>
              <a:rPr lang="en-US" sz="34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4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Tengahan</a:t>
            </a:r>
            <a:endParaRPr lang="en-US" sz="3400" dirty="0" smtClean="0">
              <a:solidFill>
                <a:schemeClr val="tx2"/>
              </a:solidFill>
              <a:latin typeface="Arial" pitchFamily="34" charset="0"/>
              <a:cs typeface="Arial" pitchFamily="34" charset="0"/>
            </a:endParaRPr>
          </a:p>
          <a:p>
            <a:pPr marL="0" indent="0">
              <a:buNone/>
            </a:pPr>
            <a:r>
              <a:rPr lang="en-US" sz="34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	</a:t>
            </a:r>
            <a:r>
              <a:rPr lang="en-US" sz="34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Kakawin</a:t>
            </a:r>
            <a:r>
              <a:rPr lang="en-US" sz="34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4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→ </a:t>
            </a:r>
            <a:r>
              <a:rPr lang="en-US" sz="34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Jawa</a:t>
            </a:r>
            <a:r>
              <a:rPr lang="en-US" sz="34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4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Kuno</a:t>
            </a:r>
            <a:endParaRPr lang="en-US" sz="3400" dirty="0" smtClean="0">
              <a:solidFill>
                <a:schemeClr val="tx2"/>
              </a:solidFill>
              <a:latin typeface="Arial" pitchFamily="34" charset="0"/>
              <a:cs typeface="Arial" pitchFamily="34" charset="0"/>
            </a:endParaRPr>
          </a:p>
          <a:p>
            <a:pPr marL="0" indent="0">
              <a:buNone/>
            </a:pPr>
            <a:endParaRPr lang="en-US" sz="500" dirty="0" smtClean="0">
              <a:solidFill>
                <a:schemeClr val="tx2"/>
              </a:solidFill>
              <a:latin typeface="Arial" pitchFamily="34" charset="0"/>
              <a:cs typeface="Arial" pitchFamily="34" charset="0"/>
            </a:endParaRPr>
          </a:p>
          <a:p>
            <a:pPr marL="0" indent="0">
              <a:buNone/>
            </a:pPr>
            <a:r>
              <a:rPr lang="en-US" sz="34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Pemahaman</a:t>
            </a:r>
            <a:r>
              <a:rPr lang="en-US" sz="34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4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teks</a:t>
            </a:r>
            <a:r>
              <a:rPr lang="en-US" sz="34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yang </a:t>
            </a:r>
            <a:r>
              <a:rPr lang="en-US" sz="34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dibingkai</a:t>
            </a:r>
            <a:r>
              <a:rPr lang="en-US" sz="34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4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ketiga</a:t>
            </a:r>
            <a:r>
              <a:rPr lang="en-US" sz="34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gender </a:t>
            </a:r>
            <a:r>
              <a:rPr lang="en-US" sz="34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puisi</a:t>
            </a:r>
            <a:r>
              <a:rPr lang="en-US" sz="34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4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itu</a:t>
            </a:r>
            <a:r>
              <a:rPr lang="en-US" sz="34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4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memerlukan</a:t>
            </a:r>
            <a:r>
              <a:rPr lang="en-US" sz="34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4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kaidah</a:t>
            </a:r>
            <a:r>
              <a:rPr lang="en-US" sz="34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4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puitika</a:t>
            </a:r>
            <a:r>
              <a:rPr lang="en-US" sz="34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4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termasuk</a:t>
            </a:r>
            <a:r>
              <a:rPr lang="en-US" sz="34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4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aturan</a:t>
            </a:r>
            <a:r>
              <a:rPr lang="en-US" sz="34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4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metrum</a:t>
            </a:r>
            <a:r>
              <a:rPr lang="en-US" sz="34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4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masing-masing</a:t>
            </a:r>
            <a:endParaRPr lang="en-US" sz="3400" dirty="0">
              <a:solidFill>
                <a:schemeClr val="tx2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8636541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52400"/>
            <a:ext cx="8763000" cy="6477000"/>
          </a:xfrm>
          <a:solidFill>
            <a:schemeClr val="accent3"/>
          </a:solidFill>
        </p:spPr>
        <p:txBody>
          <a:bodyPr>
            <a:normAutofit fontScale="92500" lnSpcReduction="10000"/>
          </a:bodyPr>
          <a:lstStyle/>
          <a:p>
            <a:pPr marL="0" indent="0">
              <a:buNone/>
            </a:pPr>
            <a:r>
              <a:rPr lang="en-US" b="1" dirty="0" err="1" smtClean="0"/>
              <a:t>Contoh</a:t>
            </a:r>
            <a:r>
              <a:rPr lang="en-US" b="1" dirty="0" smtClean="0"/>
              <a:t> </a:t>
            </a:r>
            <a:r>
              <a:rPr lang="en-US" b="1" dirty="0" err="1" smtClean="0"/>
              <a:t>Naskah</a:t>
            </a:r>
            <a:r>
              <a:rPr lang="en-US" b="1" dirty="0" smtClean="0"/>
              <a:t> </a:t>
            </a:r>
            <a:r>
              <a:rPr lang="en-US" b="1" dirty="0" err="1" smtClean="0"/>
              <a:t>dan</a:t>
            </a:r>
            <a:r>
              <a:rPr lang="en-US" b="1" dirty="0" smtClean="0"/>
              <a:t> </a:t>
            </a:r>
            <a:r>
              <a:rPr lang="en-US" b="1" dirty="0" err="1" smtClean="0"/>
              <a:t>Teks</a:t>
            </a:r>
            <a:r>
              <a:rPr lang="en-US" b="1" dirty="0" smtClean="0"/>
              <a:t> </a:t>
            </a:r>
            <a:r>
              <a:rPr lang="en-US" b="1" dirty="0" err="1" smtClean="0"/>
              <a:t>Jawa</a:t>
            </a:r>
            <a:r>
              <a:rPr lang="en-US" b="1" dirty="0" smtClean="0"/>
              <a:t>:</a:t>
            </a:r>
          </a:p>
          <a:p>
            <a:pPr>
              <a:buFontTx/>
              <a:buChar char="-"/>
            </a:pPr>
            <a:r>
              <a:rPr lang="en-US" dirty="0" err="1" smtClean="0"/>
              <a:t>Kakawin</a:t>
            </a:r>
            <a:r>
              <a:rPr lang="en-US" dirty="0" smtClean="0"/>
              <a:t> </a:t>
            </a:r>
            <a:r>
              <a:rPr lang="en-US" dirty="0" err="1" smtClean="0"/>
              <a:t>Arjuna</a:t>
            </a:r>
            <a:r>
              <a:rPr lang="en-US" dirty="0" smtClean="0"/>
              <a:t> </a:t>
            </a:r>
            <a:r>
              <a:rPr lang="en-US" dirty="0" err="1" smtClean="0"/>
              <a:t>wijaya</a:t>
            </a:r>
            <a:endParaRPr lang="en-US" dirty="0" smtClean="0"/>
          </a:p>
          <a:p>
            <a:pPr>
              <a:buFontTx/>
              <a:buChar char="-"/>
            </a:pPr>
            <a:r>
              <a:rPr lang="en-US" dirty="0" err="1" smtClean="0"/>
              <a:t>Negarakertagama</a:t>
            </a:r>
            <a:endParaRPr lang="en-US" dirty="0" smtClean="0"/>
          </a:p>
          <a:p>
            <a:pPr>
              <a:buFontTx/>
              <a:buChar char="-"/>
            </a:pPr>
            <a:r>
              <a:rPr lang="en-US" dirty="0" err="1" smtClean="0"/>
              <a:t>Brahmandapurana</a:t>
            </a:r>
            <a:endParaRPr lang="en-US" dirty="0" smtClean="0"/>
          </a:p>
          <a:p>
            <a:pPr>
              <a:buFontTx/>
              <a:buChar char="-"/>
            </a:pPr>
            <a:r>
              <a:rPr lang="en-US" dirty="0" err="1" smtClean="0"/>
              <a:t>Bumakawiya</a:t>
            </a:r>
            <a:endParaRPr lang="en-US" dirty="0" smtClean="0"/>
          </a:p>
          <a:p>
            <a:pPr>
              <a:buFontTx/>
              <a:buChar char="-"/>
            </a:pPr>
            <a:r>
              <a:rPr lang="en-US" dirty="0" smtClean="0"/>
              <a:t>Ramayana </a:t>
            </a:r>
            <a:r>
              <a:rPr lang="en-US" dirty="0" err="1" smtClean="0"/>
              <a:t>kakawin</a:t>
            </a:r>
            <a:endParaRPr lang="en-US" dirty="0" smtClean="0"/>
          </a:p>
          <a:p>
            <a:pPr>
              <a:buFontTx/>
              <a:buChar char="-"/>
            </a:pPr>
            <a:r>
              <a:rPr lang="en-US" dirty="0" err="1" smtClean="0"/>
              <a:t>Arjuna</a:t>
            </a:r>
            <a:r>
              <a:rPr lang="en-US" dirty="0" smtClean="0"/>
              <a:t> </a:t>
            </a:r>
            <a:r>
              <a:rPr lang="en-US" dirty="0" err="1" smtClean="0"/>
              <a:t>wiwaha</a:t>
            </a:r>
            <a:endParaRPr lang="en-US" dirty="0" smtClean="0"/>
          </a:p>
          <a:p>
            <a:pPr>
              <a:buFontTx/>
              <a:buChar char="-"/>
            </a:pPr>
            <a:r>
              <a:rPr lang="en-US" dirty="0" err="1" smtClean="0"/>
              <a:t>Kidung</a:t>
            </a:r>
            <a:r>
              <a:rPr lang="en-US" dirty="0" smtClean="0"/>
              <a:t> </a:t>
            </a:r>
            <a:r>
              <a:rPr lang="en-US" dirty="0" err="1" smtClean="0"/>
              <a:t>Ranggarawe</a:t>
            </a:r>
            <a:endParaRPr lang="en-US" dirty="0" smtClean="0"/>
          </a:p>
          <a:p>
            <a:pPr>
              <a:buFontTx/>
              <a:buChar char="-"/>
            </a:pPr>
            <a:r>
              <a:rPr lang="en-US" dirty="0" smtClean="0"/>
              <a:t>Het book van </a:t>
            </a:r>
            <a:r>
              <a:rPr lang="en-US" dirty="0" err="1" smtClean="0"/>
              <a:t>Bonang</a:t>
            </a:r>
            <a:endParaRPr lang="en-US" dirty="0" smtClean="0"/>
          </a:p>
          <a:p>
            <a:pPr>
              <a:buFontTx/>
              <a:buChar char="-"/>
            </a:pPr>
            <a:r>
              <a:rPr lang="en-US" dirty="0" err="1" smtClean="0"/>
              <a:t>Suluk</a:t>
            </a:r>
            <a:r>
              <a:rPr lang="en-US" dirty="0" smtClean="0"/>
              <a:t> </a:t>
            </a:r>
            <a:r>
              <a:rPr lang="en-US" dirty="0" err="1" smtClean="0"/>
              <a:t>Wujil</a:t>
            </a:r>
            <a:endParaRPr lang="en-US" dirty="0" smtClean="0"/>
          </a:p>
          <a:p>
            <a:pPr>
              <a:buFontTx/>
              <a:buChar char="-"/>
            </a:pPr>
            <a:r>
              <a:rPr lang="en-US" dirty="0" err="1" smtClean="0"/>
              <a:t>Suluk</a:t>
            </a:r>
            <a:r>
              <a:rPr lang="en-US" dirty="0" smtClean="0"/>
              <a:t> Malang </a:t>
            </a:r>
            <a:r>
              <a:rPr lang="en-US" dirty="0" err="1" smtClean="0"/>
              <a:t>Sumirang</a:t>
            </a:r>
            <a:endParaRPr lang="en-US" dirty="0" smtClean="0"/>
          </a:p>
          <a:p>
            <a:pPr>
              <a:buFontTx/>
              <a:buChar char="-"/>
            </a:pPr>
            <a:r>
              <a:rPr lang="en-US" dirty="0" err="1" smtClean="0"/>
              <a:t>Suluk</a:t>
            </a:r>
            <a:r>
              <a:rPr lang="en-US" dirty="0" smtClean="0"/>
              <a:t>  </a:t>
            </a:r>
            <a:r>
              <a:rPr lang="en-US" dirty="0" err="1" smtClean="0"/>
              <a:t>Siti</a:t>
            </a:r>
            <a:r>
              <a:rPr lang="en-US" dirty="0" smtClean="0"/>
              <a:t> Samaria</a:t>
            </a:r>
          </a:p>
          <a:p>
            <a:pPr>
              <a:buFontTx/>
              <a:buChar char="-"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172673722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52400"/>
            <a:ext cx="8763000" cy="6553200"/>
          </a:xfrm>
          <a:solidFill>
            <a:schemeClr val="accent3"/>
          </a:solidFill>
        </p:spPr>
        <p:txBody>
          <a:bodyPr>
            <a:normAutofit/>
          </a:bodyPr>
          <a:lstStyle/>
          <a:p>
            <a:pPr>
              <a:buFontTx/>
              <a:buChar char="-"/>
            </a:pPr>
            <a:r>
              <a:rPr lang="en-US" sz="3400" dirty="0" err="1" smtClean="0"/>
              <a:t>Suluk</a:t>
            </a:r>
            <a:r>
              <a:rPr lang="en-US" sz="3400" dirty="0" smtClean="0"/>
              <a:t>  </a:t>
            </a:r>
            <a:r>
              <a:rPr lang="en-US" sz="3400" dirty="0" err="1" smtClean="0"/>
              <a:t>Sujinah</a:t>
            </a:r>
            <a:endParaRPr lang="en-US" sz="3400" dirty="0" smtClean="0"/>
          </a:p>
          <a:p>
            <a:pPr marL="0" indent="0">
              <a:buNone/>
            </a:pPr>
            <a:endParaRPr lang="en-US" sz="400" dirty="0" smtClean="0"/>
          </a:p>
          <a:p>
            <a:pPr>
              <a:buFontTx/>
              <a:buChar char="-"/>
            </a:pPr>
            <a:r>
              <a:rPr lang="en-US" sz="3400" dirty="0" err="1" smtClean="0"/>
              <a:t>Suluk</a:t>
            </a:r>
            <a:r>
              <a:rPr lang="en-US" sz="3400" dirty="0" smtClean="0"/>
              <a:t> </a:t>
            </a:r>
            <a:r>
              <a:rPr lang="en-US" sz="3400" dirty="0" err="1" smtClean="0"/>
              <a:t>Plencung</a:t>
            </a:r>
            <a:endParaRPr lang="en-US" sz="3400" dirty="0" smtClean="0"/>
          </a:p>
          <a:p>
            <a:pPr>
              <a:buFontTx/>
              <a:buChar char="-"/>
            </a:pPr>
            <a:endParaRPr lang="en-US" sz="400" dirty="0" smtClean="0"/>
          </a:p>
          <a:p>
            <a:pPr>
              <a:buFontTx/>
              <a:buChar char="-"/>
            </a:pPr>
            <a:r>
              <a:rPr lang="en-US" sz="3400" dirty="0" err="1" smtClean="0"/>
              <a:t>Serat</a:t>
            </a:r>
            <a:r>
              <a:rPr lang="en-US" sz="3400" dirty="0" smtClean="0"/>
              <a:t> </a:t>
            </a:r>
            <a:r>
              <a:rPr lang="en-US" sz="3400" dirty="0" err="1" smtClean="0"/>
              <a:t>Wirid</a:t>
            </a:r>
            <a:r>
              <a:rPr lang="en-US" sz="3400" dirty="0" smtClean="0"/>
              <a:t> </a:t>
            </a:r>
            <a:r>
              <a:rPr lang="en-US" sz="3400" dirty="0" err="1" smtClean="0"/>
              <a:t>Hidayat</a:t>
            </a:r>
            <a:r>
              <a:rPr lang="en-US" sz="3400" dirty="0" smtClean="0"/>
              <a:t> </a:t>
            </a:r>
            <a:r>
              <a:rPr lang="en-US" sz="3400" dirty="0" err="1" smtClean="0"/>
              <a:t>Jati</a:t>
            </a:r>
            <a:endParaRPr lang="en-US" sz="3400" dirty="0" smtClean="0"/>
          </a:p>
          <a:p>
            <a:pPr>
              <a:buFontTx/>
              <a:buChar char="-"/>
            </a:pPr>
            <a:endParaRPr lang="en-US" sz="400" dirty="0" smtClean="0"/>
          </a:p>
          <a:p>
            <a:pPr>
              <a:buFontTx/>
              <a:buChar char="-"/>
            </a:pPr>
            <a:r>
              <a:rPr lang="en-US" sz="3400" dirty="0" err="1" smtClean="0"/>
              <a:t>Serat</a:t>
            </a:r>
            <a:r>
              <a:rPr lang="en-US" sz="3400" dirty="0" smtClean="0"/>
              <a:t> </a:t>
            </a:r>
            <a:r>
              <a:rPr lang="en-US" sz="3400" dirty="0" err="1" smtClean="0"/>
              <a:t>Wulangreh</a:t>
            </a:r>
            <a:endParaRPr lang="en-US" sz="3400" dirty="0" smtClean="0"/>
          </a:p>
          <a:p>
            <a:pPr>
              <a:buFontTx/>
              <a:buChar char="-"/>
            </a:pPr>
            <a:endParaRPr lang="en-US" sz="400" dirty="0" smtClean="0"/>
          </a:p>
          <a:p>
            <a:pPr>
              <a:buFontTx/>
              <a:buChar char="-"/>
            </a:pPr>
            <a:r>
              <a:rPr lang="en-US" sz="3400" dirty="0" err="1" smtClean="0"/>
              <a:t>Serat</a:t>
            </a:r>
            <a:r>
              <a:rPr lang="en-US" sz="3400" dirty="0" smtClean="0"/>
              <a:t> </a:t>
            </a:r>
            <a:r>
              <a:rPr lang="en-US" sz="3400" dirty="0" err="1" smtClean="0"/>
              <a:t>Wedhatama</a:t>
            </a:r>
            <a:endParaRPr lang="en-US" sz="3400" dirty="0" smtClean="0"/>
          </a:p>
          <a:p>
            <a:pPr>
              <a:buFontTx/>
              <a:buChar char="-"/>
            </a:pPr>
            <a:endParaRPr lang="en-US" sz="400" dirty="0" smtClean="0"/>
          </a:p>
          <a:p>
            <a:pPr>
              <a:buFontTx/>
              <a:buChar char="-"/>
            </a:pPr>
            <a:r>
              <a:rPr lang="en-US" sz="3400" dirty="0" err="1" smtClean="0"/>
              <a:t>Serat</a:t>
            </a:r>
            <a:r>
              <a:rPr lang="en-US" sz="3400" dirty="0" smtClean="0"/>
              <a:t> </a:t>
            </a:r>
            <a:r>
              <a:rPr lang="en-US" sz="3400" dirty="0" err="1" smtClean="0"/>
              <a:t>Ngelmu</a:t>
            </a:r>
            <a:r>
              <a:rPr lang="en-US" sz="3400" dirty="0" smtClean="0"/>
              <a:t> </a:t>
            </a:r>
            <a:r>
              <a:rPr lang="en-US" sz="3400" dirty="0" err="1" smtClean="0"/>
              <a:t>Pengasihan</a:t>
            </a:r>
            <a:endParaRPr lang="en-US" sz="3400" dirty="0" smtClean="0"/>
          </a:p>
          <a:p>
            <a:pPr>
              <a:buFontTx/>
              <a:buChar char="-"/>
            </a:pPr>
            <a:endParaRPr lang="en-US" sz="400" dirty="0" smtClean="0"/>
          </a:p>
          <a:p>
            <a:pPr>
              <a:buFontTx/>
              <a:buChar char="-"/>
            </a:pPr>
            <a:r>
              <a:rPr lang="en-US" sz="3400" dirty="0" err="1" smtClean="0"/>
              <a:t>Serat</a:t>
            </a:r>
            <a:r>
              <a:rPr lang="en-US" sz="3400" dirty="0" smtClean="0"/>
              <a:t> </a:t>
            </a:r>
            <a:r>
              <a:rPr lang="en-US" sz="3400" dirty="0" err="1" smtClean="0"/>
              <a:t>Babad</a:t>
            </a:r>
            <a:r>
              <a:rPr lang="en-US" sz="3400" dirty="0" smtClean="0"/>
              <a:t> Tanah </a:t>
            </a:r>
            <a:r>
              <a:rPr lang="en-US" sz="3400" dirty="0" err="1" smtClean="0"/>
              <a:t>Jawa</a:t>
            </a:r>
            <a:endParaRPr lang="en-US" sz="3400" dirty="0" smtClean="0"/>
          </a:p>
          <a:p>
            <a:pPr>
              <a:buFontTx/>
              <a:buChar char="-"/>
            </a:pPr>
            <a:endParaRPr lang="en-US" sz="400" dirty="0" smtClean="0"/>
          </a:p>
          <a:p>
            <a:pPr>
              <a:buFontTx/>
              <a:buChar char="-"/>
            </a:pPr>
            <a:r>
              <a:rPr lang="en-US" sz="3400" dirty="0" err="1" smtClean="0"/>
              <a:t>Serat</a:t>
            </a:r>
            <a:r>
              <a:rPr lang="en-US" sz="3400" dirty="0" smtClean="0"/>
              <a:t> </a:t>
            </a:r>
            <a:r>
              <a:rPr lang="en-US" sz="3400" dirty="0" err="1" smtClean="0"/>
              <a:t>Babad</a:t>
            </a:r>
            <a:r>
              <a:rPr lang="en-US" sz="3400" dirty="0" smtClean="0"/>
              <a:t> </a:t>
            </a:r>
            <a:r>
              <a:rPr lang="en-US" sz="3400" dirty="0" err="1" smtClean="0"/>
              <a:t>Mataram</a:t>
            </a:r>
            <a:endParaRPr lang="en-US" sz="3400" dirty="0" smtClean="0"/>
          </a:p>
          <a:p>
            <a:pPr>
              <a:buFontTx/>
              <a:buChar char="-"/>
            </a:pPr>
            <a:endParaRPr lang="en-US" sz="400" dirty="0" smtClean="0"/>
          </a:p>
          <a:p>
            <a:pPr>
              <a:buFontTx/>
              <a:buChar char="-"/>
            </a:pPr>
            <a:r>
              <a:rPr lang="en-US" sz="3400" dirty="0" err="1" smtClean="0"/>
              <a:t>Serat</a:t>
            </a:r>
            <a:r>
              <a:rPr lang="en-US" sz="3400" dirty="0" smtClean="0"/>
              <a:t> </a:t>
            </a:r>
            <a:r>
              <a:rPr lang="en-US" sz="3400" dirty="0" err="1" smtClean="0"/>
              <a:t>Babad</a:t>
            </a:r>
            <a:r>
              <a:rPr lang="en-US" sz="3400" dirty="0" smtClean="0"/>
              <a:t> </a:t>
            </a:r>
            <a:r>
              <a:rPr lang="en-US" sz="3400" dirty="0" err="1" smtClean="0"/>
              <a:t>Nitik</a:t>
            </a:r>
            <a:r>
              <a:rPr lang="en-US" sz="3400" dirty="0" smtClean="0"/>
              <a:t> Sultan </a:t>
            </a:r>
            <a:r>
              <a:rPr lang="en-US" sz="3400" dirty="0" err="1" smtClean="0"/>
              <a:t>Agung</a:t>
            </a:r>
            <a:endParaRPr lang="en-US" sz="3400" dirty="0" smtClean="0"/>
          </a:p>
          <a:p>
            <a:pPr>
              <a:buFontTx/>
              <a:buChar char="-"/>
            </a:pPr>
            <a:endParaRPr lang="en-US" dirty="0" smtClean="0"/>
          </a:p>
          <a:p>
            <a:pPr>
              <a:buFontTx/>
              <a:buChar char="-"/>
            </a:pPr>
            <a:endParaRPr lang="en-US" dirty="0" smtClean="0"/>
          </a:p>
          <a:p>
            <a:pPr>
              <a:buFontTx/>
              <a:buChar char="-"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43603007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066800"/>
          </a:xfrm>
        </p:spPr>
        <p:txBody>
          <a:bodyPr>
            <a:normAutofit/>
          </a:bodyPr>
          <a:lstStyle/>
          <a:p>
            <a:pPr algn="l"/>
            <a:r>
              <a:rPr lang="en-US" sz="1600" dirty="0" err="1" smtClean="0"/>
              <a:t>Pertemuan</a:t>
            </a:r>
            <a:r>
              <a:rPr lang="en-US" sz="1600" dirty="0" smtClean="0"/>
              <a:t> </a:t>
            </a:r>
            <a:r>
              <a:rPr lang="en-US" sz="1600" dirty="0" err="1" smtClean="0"/>
              <a:t>Pertama</a:t>
            </a:r>
            <a:r>
              <a:rPr lang="en-US" dirty="0" smtClean="0"/>
              <a:t/>
            </a:r>
            <a:br>
              <a:rPr lang="en-US" dirty="0" smtClean="0"/>
            </a:br>
            <a:r>
              <a:rPr lang="en-US" dirty="0" smtClean="0"/>
              <a:t>		</a:t>
            </a:r>
            <a:r>
              <a:rPr lang="en-US" sz="3600" b="1" dirty="0" err="1" smtClean="0">
                <a:latin typeface="Arial" pitchFamily="34" charset="0"/>
                <a:cs typeface="Arial" pitchFamily="34" charset="0"/>
              </a:rPr>
              <a:t>Pengertian</a:t>
            </a:r>
            <a:r>
              <a:rPr lang="en-US" sz="3600" b="1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600" b="1" dirty="0" err="1" smtClean="0">
                <a:latin typeface="Arial" pitchFamily="34" charset="0"/>
                <a:cs typeface="Arial" pitchFamily="34" charset="0"/>
              </a:rPr>
              <a:t>Filologi</a:t>
            </a:r>
            <a:endParaRPr lang="en-US" sz="36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1000" y="1100628"/>
            <a:ext cx="8382000" cy="4004772"/>
          </a:xfrm>
        </p:spPr>
        <p:txBody>
          <a:bodyPr>
            <a:normAutofit/>
          </a:bodyPr>
          <a:lstStyle/>
          <a:p>
            <a:pPr marL="514350" indent="-514350">
              <a:buAutoNum type="arabicPeriod"/>
            </a:pPr>
            <a:r>
              <a:rPr lang="en-US" sz="2800" dirty="0" err="1" smtClean="0">
                <a:latin typeface="Arial" pitchFamily="34" charset="0"/>
                <a:cs typeface="Arial" pitchFamily="34" charset="0"/>
              </a:rPr>
              <a:t>Filologi</a:t>
            </a:r>
            <a:r>
              <a:rPr lang="en-US" sz="28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 smtClean="0">
                <a:latin typeface="Arial" pitchFamily="34" charset="0"/>
                <a:cs typeface="Arial" pitchFamily="34" charset="0"/>
              </a:rPr>
              <a:t>sebagai</a:t>
            </a:r>
            <a:r>
              <a:rPr lang="en-US" sz="28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 smtClean="0">
                <a:latin typeface="Arial" pitchFamily="34" charset="0"/>
                <a:cs typeface="Arial" pitchFamily="34" charset="0"/>
              </a:rPr>
              <a:t>Istilah</a:t>
            </a:r>
            <a:r>
              <a:rPr lang="en-US" sz="2800" dirty="0" smtClean="0">
                <a:latin typeface="Arial" pitchFamily="34" charset="0"/>
                <a:cs typeface="Arial" pitchFamily="34" charset="0"/>
              </a:rPr>
              <a:t>: </a:t>
            </a:r>
            <a:r>
              <a:rPr lang="en-US" sz="2800" dirty="0" err="1" smtClean="0">
                <a:latin typeface="Arial" pitchFamily="34" charset="0"/>
                <a:cs typeface="Arial" pitchFamily="34" charset="0"/>
              </a:rPr>
              <a:t>Pertama</a:t>
            </a:r>
            <a:r>
              <a:rPr lang="en-US" sz="28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 smtClean="0">
                <a:latin typeface="Arial" pitchFamily="34" charset="0"/>
                <a:cs typeface="Arial" pitchFamily="34" charset="0"/>
              </a:rPr>
              <a:t>dipakai</a:t>
            </a:r>
            <a:r>
              <a:rPr lang="en-US" sz="28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 smtClean="0">
                <a:latin typeface="Arial" pitchFamily="34" charset="0"/>
                <a:cs typeface="Arial" pitchFamily="34" charset="0"/>
              </a:rPr>
              <a:t>oleh</a:t>
            </a:r>
            <a:r>
              <a:rPr lang="en-US" sz="28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 smtClean="0">
                <a:latin typeface="Arial" pitchFamily="34" charset="0"/>
                <a:cs typeface="Arial" pitchFamily="34" charset="0"/>
              </a:rPr>
              <a:t>Erasthoeness</a:t>
            </a:r>
            <a:r>
              <a:rPr lang="en-US" sz="2800" dirty="0" smtClean="0">
                <a:latin typeface="Arial" pitchFamily="34" charset="0"/>
                <a:cs typeface="Arial" pitchFamily="34" charset="0"/>
              </a:rPr>
              <a:t>, </a:t>
            </a:r>
            <a:r>
              <a:rPr lang="en-US" sz="2800" dirty="0" err="1" smtClean="0">
                <a:latin typeface="Arial" pitchFamily="34" charset="0"/>
                <a:cs typeface="Arial" pitchFamily="34" charset="0"/>
              </a:rPr>
              <a:t>mempunyai</a:t>
            </a:r>
            <a:r>
              <a:rPr lang="en-US" sz="28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 smtClean="0">
                <a:latin typeface="Arial" pitchFamily="34" charset="0"/>
                <a:cs typeface="Arial" pitchFamily="34" charset="0"/>
              </a:rPr>
              <a:t>arti</a:t>
            </a:r>
            <a:r>
              <a:rPr lang="en-US" sz="28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 smtClean="0">
                <a:latin typeface="Arial" pitchFamily="34" charset="0"/>
                <a:cs typeface="Arial" pitchFamily="34" charset="0"/>
              </a:rPr>
              <a:t>pengkajian</a:t>
            </a:r>
            <a:r>
              <a:rPr lang="en-US" sz="28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 smtClean="0">
                <a:latin typeface="Arial" pitchFamily="34" charset="0"/>
                <a:cs typeface="Arial" pitchFamily="34" charset="0"/>
              </a:rPr>
              <a:t>teks-teks</a:t>
            </a:r>
            <a:r>
              <a:rPr lang="en-US" sz="2800" dirty="0" smtClean="0">
                <a:latin typeface="Arial" pitchFamily="34" charset="0"/>
                <a:cs typeface="Arial" pitchFamily="34" charset="0"/>
              </a:rPr>
              <a:t> lama yang </a:t>
            </a:r>
            <a:r>
              <a:rPr lang="en-US" sz="2800" dirty="0" err="1" smtClean="0">
                <a:latin typeface="Arial" pitchFamily="34" charset="0"/>
                <a:cs typeface="Arial" pitchFamily="34" charset="0"/>
              </a:rPr>
              <a:t>berasal</a:t>
            </a:r>
            <a:r>
              <a:rPr lang="en-US" sz="28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 smtClean="0">
                <a:latin typeface="Arial" pitchFamily="34" charset="0"/>
                <a:cs typeface="Arial" pitchFamily="34" charset="0"/>
              </a:rPr>
              <a:t>dari</a:t>
            </a:r>
            <a:r>
              <a:rPr lang="en-US" sz="28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 smtClean="0">
                <a:latin typeface="Arial" pitchFamily="34" charset="0"/>
                <a:cs typeface="Arial" pitchFamily="34" charset="0"/>
              </a:rPr>
              <a:t>bahasa</a:t>
            </a:r>
            <a:r>
              <a:rPr lang="en-US" sz="28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 smtClean="0">
                <a:latin typeface="Arial" pitchFamily="34" charset="0"/>
                <a:cs typeface="Arial" pitchFamily="34" charset="0"/>
              </a:rPr>
              <a:t>Yunani</a:t>
            </a:r>
            <a:endParaRPr lang="en-US" sz="2800" dirty="0" smtClean="0">
              <a:latin typeface="Arial" pitchFamily="34" charset="0"/>
              <a:cs typeface="Arial" pitchFamily="34" charset="0"/>
            </a:endParaRPr>
          </a:p>
          <a:p>
            <a:pPr marL="0" indent="0"/>
            <a:endParaRPr lang="en-US" sz="1200" dirty="0" smtClean="0">
              <a:latin typeface="Arial" pitchFamily="34" charset="0"/>
              <a:cs typeface="Arial" pitchFamily="34" charset="0"/>
            </a:endParaRPr>
          </a:p>
          <a:p>
            <a:pPr marL="0" indent="0">
              <a:buNone/>
            </a:pPr>
            <a:r>
              <a:rPr lang="en-US" sz="2800" dirty="0" err="1" smtClean="0">
                <a:latin typeface="Arial" pitchFamily="34" charset="0"/>
                <a:cs typeface="Arial" pitchFamily="34" charset="0"/>
              </a:rPr>
              <a:t>Tujuan</a:t>
            </a:r>
            <a:r>
              <a:rPr lang="en-US" sz="28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 smtClean="0">
                <a:latin typeface="Arial" pitchFamily="34" charset="0"/>
                <a:cs typeface="Arial" pitchFamily="34" charset="0"/>
              </a:rPr>
              <a:t>pengkajian</a:t>
            </a:r>
            <a:r>
              <a:rPr lang="en-US" sz="2800" dirty="0" smtClean="0">
                <a:latin typeface="Arial" pitchFamily="34" charset="0"/>
                <a:cs typeface="Arial" pitchFamily="34" charset="0"/>
              </a:rPr>
              <a:t>: </a:t>
            </a:r>
            <a:r>
              <a:rPr lang="en-US" sz="2800" dirty="0" err="1" smtClean="0">
                <a:latin typeface="Arial" pitchFamily="34" charset="0"/>
                <a:cs typeface="Arial" pitchFamily="34" charset="0"/>
              </a:rPr>
              <a:t>menemukan</a:t>
            </a:r>
            <a:r>
              <a:rPr lang="en-US" sz="28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 smtClean="0">
                <a:latin typeface="Arial" pitchFamily="34" charset="0"/>
                <a:cs typeface="Arial" pitchFamily="34" charset="0"/>
              </a:rPr>
              <a:t>bentuknya</a:t>
            </a:r>
            <a:r>
              <a:rPr lang="en-US" sz="2800" dirty="0" smtClean="0">
                <a:latin typeface="Arial" pitchFamily="34" charset="0"/>
                <a:cs typeface="Arial" pitchFamily="34" charset="0"/>
              </a:rPr>
              <a:t> yang </a:t>
            </a:r>
            <a:r>
              <a:rPr lang="en-US" sz="2800" dirty="0" err="1" smtClean="0">
                <a:latin typeface="Arial" pitchFamily="34" charset="0"/>
                <a:cs typeface="Arial" pitchFamily="34" charset="0"/>
              </a:rPr>
              <a:t>asli</a:t>
            </a:r>
            <a:r>
              <a:rPr lang="en-US" sz="28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 smtClean="0">
                <a:latin typeface="Arial" pitchFamily="34" charset="0"/>
                <a:cs typeface="Arial" pitchFamily="34" charset="0"/>
              </a:rPr>
              <a:t>untuk</a:t>
            </a:r>
            <a:r>
              <a:rPr lang="en-US" sz="28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 smtClean="0">
                <a:latin typeface="Arial" pitchFamily="34" charset="0"/>
                <a:cs typeface="Arial" pitchFamily="34" charset="0"/>
              </a:rPr>
              <a:t>mengetahui</a:t>
            </a:r>
            <a:r>
              <a:rPr lang="en-US" sz="28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 smtClean="0">
                <a:latin typeface="Arial" pitchFamily="34" charset="0"/>
                <a:cs typeface="Arial" pitchFamily="34" charset="0"/>
              </a:rPr>
              <a:t>maksud</a:t>
            </a:r>
            <a:r>
              <a:rPr lang="en-US" sz="28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 smtClean="0">
                <a:latin typeface="Arial" pitchFamily="34" charset="0"/>
                <a:cs typeface="Arial" pitchFamily="34" charset="0"/>
              </a:rPr>
              <a:t>pengarang</a:t>
            </a:r>
            <a:r>
              <a:rPr lang="en-US" sz="28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 smtClean="0">
                <a:latin typeface="Arial" pitchFamily="34" charset="0"/>
                <a:cs typeface="Arial" pitchFamily="34" charset="0"/>
              </a:rPr>
              <a:t>dengan</a:t>
            </a:r>
            <a:r>
              <a:rPr lang="en-US" sz="28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 smtClean="0">
                <a:latin typeface="Arial" pitchFamily="34" charset="0"/>
                <a:cs typeface="Arial" pitchFamily="34" charset="0"/>
              </a:rPr>
              <a:t>jalan</a:t>
            </a:r>
            <a:r>
              <a:rPr lang="en-US" sz="28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 smtClean="0">
                <a:latin typeface="Arial" pitchFamily="34" charset="0"/>
                <a:cs typeface="Arial" pitchFamily="34" charset="0"/>
              </a:rPr>
              <a:t>menyisihkan</a:t>
            </a:r>
            <a:r>
              <a:rPr lang="en-US" sz="28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 smtClean="0">
                <a:latin typeface="Arial" pitchFamily="34" charset="0"/>
                <a:cs typeface="Arial" pitchFamily="34" charset="0"/>
              </a:rPr>
              <a:t>kesalahan</a:t>
            </a:r>
            <a:r>
              <a:rPr lang="en-US" sz="2800" dirty="0" smtClean="0">
                <a:latin typeface="Arial" pitchFamily="34" charset="0"/>
                <a:cs typeface="Arial" pitchFamily="34" charset="0"/>
              </a:rPr>
              <a:t> yang </a:t>
            </a:r>
            <a:r>
              <a:rPr lang="en-US" sz="2800" dirty="0" err="1" smtClean="0">
                <a:latin typeface="Arial" pitchFamily="34" charset="0"/>
                <a:cs typeface="Arial" pitchFamily="34" charset="0"/>
              </a:rPr>
              <a:t>terdapat</a:t>
            </a:r>
            <a:r>
              <a:rPr lang="en-US" sz="2800" dirty="0" smtClean="0">
                <a:latin typeface="Arial" pitchFamily="34" charset="0"/>
                <a:cs typeface="Arial" pitchFamily="34" charset="0"/>
              </a:rPr>
              <a:t> di </a:t>
            </a:r>
            <a:r>
              <a:rPr lang="en-US" sz="2800" dirty="0" err="1" smtClean="0">
                <a:latin typeface="Arial" pitchFamily="34" charset="0"/>
                <a:cs typeface="Arial" pitchFamily="34" charset="0"/>
              </a:rPr>
              <a:t>dalamnya</a:t>
            </a:r>
            <a:r>
              <a:rPr lang="en-US" sz="2800" dirty="0" smtClean="0">
                <a:latin typeface="Arial" pitchFamily="34" charset="0"/>
                <a:cs typeface="Arial" pitchFamily="34" charset="0"/>
              </a:rPr>
              <a:t>.</a:t>
            </a:r>
            <a:endParaRPr lang="en-US" sz="2800" dirty="0"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217556675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5F1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52400" y="228604"/>
            <a:ext cx="8763000" cy="1480053"/>
          </a:xfrm>
          <a:solidFill>
            <a:srgbClr val="00B0F0"/>
          </a:solidFill>
        </p:spPr>
        <p:txBody>
          <a:bodyPr>
            <a:normAutofit/>
          </a:bodyPr>
          <a:lstStyle/>
          <a:p>
            <a:r>
              <a:rPr lang="en-US" b="1" dirty="0" err="1" smtClean="0">
                <a:solidFill>
                  <a:schemeClr val="tx2"/>
                </a:solidFill>
              </a:rPr>
              <a:t>Filologi</a:t>
            </a:r>
            <a:r>
              <a:rPr lang="en-US" b="1" dirty="0" smtClean="0">
                <a:solidFill>
                  <a:schemeClr val="tx2"/>
                </a:solidFill>
              </a:rPr>
              <a:t> </a:t>
            </a:r>
            <a:r>
              <a:rPr lang="en-US" b="1" dirty="0" err="1" smtClean="0">
                <a:solidFill>
                  <a:schemeClr val="tx2"/>
                </a:solidFill>
              </a:rPr>
              <a:t>pernah</a:t>
            </a:r>
            <a:r>
              <a:rPr lang="en-US" b="1" dirty="0" smtClean="0">
                <a:solidFill>
                  <a:schemeClr val="tx2"/>
                </a:solidFill>
              </a:rPr>
              <a:t> </a:t>
            </a:r>
            <a:r>
              <a:rPr lang="en-US" b="1" dirty="0" err="1" smtClean="0">
                <a:solidFill>
                  <a:schemeClr val="tx2"/>
                </a:solidFill>
              </a:rPr>
              <a:t>dipandang</a:t>
            </a:r>
            <a:r>
              <a:rPr lang="en-US" b="1" dirty="0" smtClean="0">
                <a:solidFill>
                  <a:schemeClr val="tx2"/>
                </a:solidFill>
              </a:rPr>
              <a:t> </a:t>
            </a:r>
            <a:r>
              <a:rPr lang="en-US" b="1" dirty="0" err="1" smtClean="0">
                <a:solidFill>
                  <a:schemeClr val="tx2"/>
                </a:solidFill>
              </a:rPr>
              <a:t>sebagai</a:t>
            </a:r>
            <a:r>
              <a:rPr lang="en-US" b="1" dirty="0" smtClean="0">
                <a:solidFill>
                  <a:schemeClr val="tx2"/>
                </a:solidFill>
              </a:rPr>
              <a:t> </a:t>
            </a:r>
            <a:r>
              <a:rPr lang="en-US" b="1" dirty="0" err="1" smtClean="0">
                <a:solidFill>
                  <a:schemeClr val="tx2"/>
                </a:solidFill>
              </a:rPr>
              <a:t>Sastra</a:t>
            </a:r>
            <a:r>
              <a:rPr lang="en-US" b="1" dirty="0" smtClean="0">
                <a:solidFill>
                  <a:schemeClr val="tx2"/>
                </a:solidFill>
              </a:rPr>
              <a:t> </a:t>
            </a:r>
            <a:r>
              <a:rPr lang="en-US" b="1" dirty="0" err="1" smtClean="0">
                <a:solidFill>
                  <a:schemeClr val="tx2"/>
                </a:solidFill>
              </a:rPr>
              <a:t>secara</a:t>
            </a:r>
            <a:r>
              <a:rPr lang="en-US" b="1" dirty="0" smtClean="0">
                <a:solidFill>
                  <a:schemeClr val="tx2"/>
                </a:solidFill>
              </a:rPr>
              <a:t> </a:t>
            </a:r>
            <a:r>
              <a:rPr lang="en-US" b="1" dirty="0" err="1" smtClean="0">
                <a:solidFill>
                  <a:schemeClr val="tx2"/>
                </a:solidFill>
              </a:rPr>
              <a:t>Ilmiah</a:t>
            </a:r>
            <a:endParaRPr lang="en-US" b="1" dirty="0">
              <a:solidFill>
                <a:schemeClr val="tx2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905001"/>
            <a:ext cx="8610600" cy="4267200"/>
          </a:xfrm>
        </p:spPr>
        <p:txBody>
          <a:bodyPr>
            <a:normAutofit fontScale="92500" lnSpcReduction="20000"/>
          </a:bodyPr>
          <a:lstStyle/>
          <a:p>
            <a:pPr marL="0" indent="0">
              <a:lnSpc>
                <a:spcPct val="150000"/>
              </a:lnSpc>
              <a:buNone/>
            </a:pPr>
            <a:r>
              <a:rPr lang="en-US" sz="28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Arti</a:t>
            </a:r>
            <a:r>
              <a:rPr lang="en-US" sz="28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ini</a:t>
            </a:r>
            <a:r>
              <a:rPr lang="en-US" sz="28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muncul</a:t>
            </a:r>
            <a:r>
              <a:rPr lang="en-US" sz="28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ketika</a:t>
            </a:r>
            <a:r>
              <a:rPr lang="en-US" sz="28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teks</a:t>
            </a:r>
            <a:r>
              <a:rPr lang="en-US" sz="28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yang </a:t>
            </a:r>
            <a:r>
              <a:rPr lang="en-US" sz="28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dikaji</a:t>
            </a:r>
            <a:r>
              <a:rPr lang="en-US" sz="28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berupa</a:t>
            </a:r>
            <a:r>
              <a:rPr lang="en-US" sz="28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karya</a:t>
            </a:r>
            <a:r>
              <a:rPr lang="en-US" sz="28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sastra</a:t>
            </a:r>
            <a:r>
              <a:rPr lang="en-US" sz="28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yang </a:t>
            </a:r>
            <a:r>
              <a:rPr lang="en-US" sz="28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bernilai</a:t>
            </a:r>
            <a:r>
              <a:rPr lang="en-US" sz="28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sastra</a:t>
            </a:r>
            <a:r>
              <a:rPr lang="en-US" sz="28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tinggi</a:t>
            </a:r>
            <a:r>
              <a:rPr lang="en-US" sz="28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yaitu</a:t>
            </a:r>
            <a:r>
              <a:rPr lang="en-US" sz="28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karya</a:t>
            </a:r>
            <a:r>
              <a:rPr lang="en-US" sz="28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sastra</a:t>
            </a:r>
            <a:r>
              <a:rPr lang="en-US" sz="28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Humerus</a:t>
            </a:r>
            <a:endParaRPr lang="en-US" sz="2800" dirty="0" smtClean="0">
              <a:solidFill>
                <a:schemeClr val="tx2"/>
              </a:solidFill>
              <a:latin typeface="Arial" pitchFamily="34" charset="0"/>
              <a:cs typeface="Arial" pitchFamily="34" charset="0"/>
            </a:endParaRPr>
          </a:p>
          <a:p>
            <a:pPr marL="0" indent="0">
              <a:buNone/>
            </a:pPr>
            <a:endParaRPr lang="en-US" sz="2800" dirty="0" smtClean="0">
              <a:latin typeface="Arial" pitchFamily="34" charset="0"/>
              <a:cs typeface="Arial" pitchFamily="34" charset="0"/>
            </a:endParaRPr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endParaRPr lang="en-US" dirty="0" smtClean="0"/>
          </a:p>
          <a:p>
            <a:pPr marL="0" indent="0">
              <a:buNone/>
            </a:pPr>
            <a:endParaRPr lang="en-US" dirty="0" smtClean="0"/>
          </a:p>
          <a:p>
            <a:pPr marL="0" indent="0">
              <a:buNone/>
            </a:pPr>
            <a:r>
              <a:rPr lang="en-US" sz="30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Ini</a:t>
            </a:r>
            <a:r>
              <a:rPr lang="en-US" sz="30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0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akibat</a:t>
            </a:r>
            <a:r>
              <a:rPr lang="en-US" sz="30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0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dari</a:t>
            </a:r>
            <a:r>
              <a:rPr lang="en-US" sz="30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0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pentingnya</a:t>
            </a:r>
            <a:r>
              <a:rPr lang="en-US" sz="30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0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peranan</a:t>
            </a:r>
            <a:r>
              <a:rPr lang="en-US" sz="30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0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bahasa</a:t>
            </a:r>
            <a:endParaRPr lang="en-US" sz="3000" dirty="0">
              <a:solidFill>
                <a:schemeClr val="tx2"/>
              </a:solidFill>
              <a:latin typeface="Arial" pitchFamily="34" charset="0"/>
              <a:cs typeface="Arial" pitchFamily="34" charset="0"/>
            </a:endParaRPr>
          </a:p>
          <a:p>
            <a:pPr marL="0" indent="0">
              <a:buNone/>
            </a:pPr>
            <a:r>
              <a:rPr lang="en-US" sz="30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Dalam</a:t>
            </a:r>
            <a:r>
              <a:rPr lang="en-US" sz="30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0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mengkaji</a:t>
            </a:r>
            <a:r>
              <a:rPr lang="en-US" sz="30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0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teks</a:t>
            </a:r>
            <a:r>
              <a:rPr lang="en-US" sz="30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0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sebagai</a:t>
            </a:r>
            <a:r>
              <a:rPr lang="en-US" sz="30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0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kajian</a:t>
            </a:r>
            <a:r>
              <a:rPr lang="en-US" sz="30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0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utama</a:t>
            </a:r>
            <a:r>
              <a:rPr lang="en-US" sz="30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0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filologi</a:t>
            </a:r>
            <a:endParaRPr lang="en-US" sz="3000" dirty="0">
              <a:solidFill>
                <a:schemeClr val="tx2"/>
              </a:solidFill>
              <a:latin typeface="Arial" pitchFamily="34" charset="0"/>
              <a:cs typeface="Arial" pitchFamily="34" charset="0"/>
            </a:endParaRPr>
          </a:p>
          <a:p>
            <a:pPr marL="0" indent="0">
              <a:buNone/>
            </a:pPr>
            <a:endParaRPr lang="en-US" dirty="0"/>
          </a:p>
        </p:txBody>
      </p:sp>
      <p:sp>
        <p:nvSpPr>
          <p:cNvPr id="4" name="Title 1"/>
          <p:cNvSpPr txBox="1">
            <a:spLocks/>
          </p:cNvSpPr>
          <p:nvPr/>
        </p:nvSpPr>
        <p:spPr>
          <a:xfrm>
            <a:off x="152400" y="3244347"/>
            <a:ext cx="8839200" cy="1327653"/>
          </a:xfrm>
          <a:prstGeom prst="rect">
            <a:avLst/>
          </a:prstGeom>
          <a:solidFill>
            <a:srgbClr val="00B0F0"/>
          </a:solidFill>
        </p:spPr>
        <p:txBody>
          <a:bodyPr vert="horz" lIns="91440" tIns="45720" rIns="91440" bIns="45720" rtlCol="0" anchor="b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400" kern="1200">
                <a:solidFill>
                  <a:schemeClr val="tx1">
                    <a:lumMod val="75000"/>
                  </a:schemeClr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b="1" dirty="0" err="1">
                <a:solidFill>
                  <a:schemeClr val="tx2"/>
                </a:solidFill>
              </a:rPr>
              <a:t>Filologi</a:t>
            </a:r>
            <a:r>
              <a:rPr lang="en-US" b="1" dirty="0">
                <a:solidFill>
                  <a:schemeClr val="tx2"/>
                </a:solidFill>
              </a:rPr>
              <a:t> </a:t>
            </a:r>
            <a:r>
              <a:rPr lang="en-US" b="1" dirty="0" err="1">
                <a:solidFill>
                  <a:schemeClr val="tx2"/>
                </a:solidFill>
              </a:rPr>
              <a:t>sebagai</a:t>
            </a:r>
            <a:r>
              <a:rPr lang="en-US" b="1" dirty="0">
                <a:solidFill>
                  <a:schemeClr val="tx2"/>
                </a:solidFill>
              </a:rPr>
              <a:t> </a:t>
            </a:r>
            <a:r>
              <a:rPr lang="en-US" b="1" dirty="0" err="1">
                <a:solidFill>
                  <a:schemeClr val="tx2"/>
                </a:solidFill>
              </a:rPr>
              <a:t>istilah</a:t>
            </a:r>
            <a:r>
              <a:rPr lang="en-US" b="1" dirty="0">
                <a:solidFill>
                  <a:schemeClr val="tx2"/>
                </a:solidFill>
              </a:rPr>
              <a:t> </a:t>
            </a:r>
            <a:r>
              <a:rPr lang="en-US" b="1" dirty="0" err="1">
                <a:solidFill>
                  <a:schemeClr val="tx2"/>
                </a:solidFill>
              </a:rPr>
              <a:t>untuk</a:t>
            </a:r>
            <a:r>
              <a:rPr lang="en-US" b="1" dirty="0">
                <a:solidFill>
                  <a:schemeClr val="tx2"/>
                </a:solidFill>
              </a:rPr>
              <a:t> </a:t>
            </a:r>
            <a:r>
              <a:rPr lang="en-US" b="1" dirty="0" err="1">
                <a:solidFill>
                  <a:schemeClr val="tx2"/>
                </a:solidFill>
              </a:rPr>
              <a:t>menyebut</a:t>
            </a:r>
            <a:r>
              <a:rPr lang="en-US" b="1" dirty="0">
                <a:solidFill>
                  <a:schemeClr val="tx2"/>
                </a:solidFill>
              </a:rPr>
              <a:t> </a:t>
            </a:r>
            <a:r>
              <a:rPr lang="en-US" b="1" dirty="0" err="1">
                <a:solidFill>
                  <a:schemeClr val="tx2"/>
                </a:solidFill>
              </a:rPr>
              <a:t>studi</a:t>
            </a:r>
            <a:r>
              <a:rPr lang="en-US" b="1" dirty="0">
                <a:solidFill>
                  <a:schemeClr val="tx2"/>
                </a:solidFill>
              </a:rPr>
              <a:t> </a:t>
            </a:r>
            <a:r>
              <a:rPr lang="en-US" b="1" dirty="0" err="1" smtClean="0">
                <a:solidFill>
                  <a:schemeClr val="tx2"/>
                </a:solidFill>
              </a:rPr>
              <a:t>bahasa</a:t>
            </a:r>
            <a:r>
              <a:rPr lang="en-US" b="1" dirty="0" smtClean="0">
                <a:solidFill>
                  <a:schemeClr val="tx2"/>
                </a:solidFill>
              </a:rPr>
              <a:t>/</a:t>
            </a:r>
            <a:r>
              <a:rPr lang="en-US" b="1" dirty="0" err="1" smtClean="0">
                <a:solidFill>
                  <a:schemeClr val="tx2"/>
                </a:solidFill>
              </a:rPr>
              <a:t>ilmu</a:t>
            </a:r>
            <a:r>
              <a:rPr lang="en-US" b="1" dirty="0" smtClean="0">
                <a:solidFill>
                  <a:schemeClr val="tx2"/>
                </a:solidFill>
              </a:rPr>
              <a:t> </a:t>
            </a:r>
            <a:r>
              <a:rPr lang="en-US" b="1" dirty="0" err="1">
                <a:solidFill>
                  <a:schemeClr val="tx2"/>
                </a:solidFill>
              </a:rPr>
              <a:t>bahasa</a:t>
            </a:r>
            <a:endParaRPr lang="en-US" b="1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52634040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78910"/>
            <a:ext cx="7383698" cy="1140290"/>
          </a:xfrm>
        </p:spPr>
        <p:txBody>
          <a:bodyPr/>
          <a:lstStyle/>
          <a:p>
            <a:r>
              <a:rPr lang="en-US" b="1" dirty="0" err="1" smtClean="0"/>
              <a:t>Perkembangan</a:t>
            </a:r>
            <a:r>
              <a:rPr lang="en-US" b="1" dirty="0" smtClean="0"/>
              <a:t> </a:t>
            </a:r>
            <a:r>
              <a:rPr lang="en-US" b="1" dirty="0" err="1" smtClean="0"/>
              <a:t>berikutnya</a:t>
            </a:r>
            <a:r>
              <a:rPr lang="en-US" b="1" dirty="0"/>
              <a:t>: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485905"/>
            <a:ext cx="8686800" cy="4152901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en-US" sz="3200" dirty="0" smtClean="0">
                <a:latin typeface="Arial" pitchFamily="34" charset="0"/>
                <a:cs typeface="Arial" pitchFamily="34" charset="0"/>
              </a:rPr>
              <a:t>Di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Eropa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daratan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Filologi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adalah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studi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teks</a:t>
            </a:r>
            <a:endParaRPr lang="en-US" sz="3200" dirty="0" smtClean="0">
              <a:latin typeface="Arial" pitchFamily="34" charset="0"/>
              <a:cs typeface="Arial" pitchFamily="34" charset="0"/>
            </a:endParaRPr>
          </a:p>
          <a:p>
            <a:pPr marL="0" indent="0">
              <a:buNone/>
            </a:pP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Studi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teks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: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studi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yang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melakukan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kegiatan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dengan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mengadakan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kritik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terhadap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teks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/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kritik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teks</a:t>
            </a:r>
            <a:endParaRPr lang="en-US" sz="3200" dirty="0" smtClean="0">
              <a:latin typeface="Arial" pitchFamily="34" charset="0"/>
              <a:cs typeface="Arial" pitchFamily="34" charset="0"/>
            </a:endParaRPr>
          </a:p>
          <a:p>
            <a:pPr marL="0" indent="0">
              <a:buNone/>
            </a:pPr>
            <a:r>
              <a:rPr lang="en-US" sz="3200" dirty="0" smtClean="0">
                <a:latin typeface="Arial" pitchFamily="34" charset="0"/>
                <a:cs typeface="Arial" pitchFamily="34" charset="0"/>
              </a:rPr>
              <a:t>Di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Belanda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Filologi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berarti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ilmu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pengetahuan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yang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berhubungan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dengan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studi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teks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sastra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atau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budaya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yang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berkaitan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dengan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latar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belakang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kebudayaan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yang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didukung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oleh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teks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tersebut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.</a:t>
            </a:r>
          </a:p>
          <a:p>
            <a:pPr marL="0" indent="0">
              <a:buNone/>
            </a:pPr>
            <a:endParaRPr lang="en-US" sz="3200" dirty="0"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76838088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04800" y="304802"/>
            <a:ext cx="8534400" cy="5821365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US" sz="3200" dirty="0" smtClean="0">
                <a:latin typeface="Arial" pitchFamily="34" charset="0"/>
                <a:cs typeface="Arial" pitchFamily="34" charset="0"/>
              </a:rPr>
              <a:t>Di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Perancis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filologi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selain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berarti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studi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suatu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bahasa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melalui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dokumen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tertulis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juga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merupakan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studi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mengenai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teks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lama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dan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transmisinya</a:t>
            </a:r>
            <a:endParaRPr lang="en-US" sz="3200" dirty="0" smtClean="0">
              <a:latin typeface="Arial" pitchFamily="34" charset="0"/>
              <a:cs typeface="Arial" pitchFamily="34" charset="0"/>
            </a:endParaRPr>
          </a:p>
          <a:p>
            <a:pPr marL="0" indent="0">
              <a:buNone/>
            </a:pPr>
            <a:r>
              <a:rPr lang="en-US" sz="3200" dirty="0" smtClean="0">
                <a:latin typeface="Arial" pitchFamily="34" charset="0"/>
                <a:cs typeface="Arial" pitchFamily="34" charset="0"/>
              </a:rPr>
              <a:t>Di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Inggris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filologi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merupakan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ilmu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dan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studi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bahasa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yang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ilmiah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seperti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linguistik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pada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masa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sekarang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ini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.</a:t>
            </a:r>
          </a:p>
          <a:p>
            <a:pPr marL="0" indent="0">
              <a:buNone/>
            </a:pP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Bila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filologi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dikonsentrasikan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pada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penelitian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teks-teks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tua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filolog</a:t>
            </a:r>
            <a:r>
              <a:rPr lang="en-US" sz="3200" dirty="0" err="1">
                <a:latin typeface="Arial" pitchFamily="34" charset="0"/>
                <a:cs typeface="Arial" pitchFamily="34" charset="0"/>
              </a:rPr>
              <a:t>i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sama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dengan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pengertian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linguistik</a:t>
            </a:r>
            <a:r>
              <a:rPr lang="en-US" sz="32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latin typeface="Arial" pitchFamily="34" charset="0"/>
                <a:cs typeface="Arial" pitchFamily="34" charset="0"/>
              </a:rPr>
              <a:t>historis</a:t>
            </a:r>
            <a:endParaRPr lang="en-US" sz="3200" dirty="0" smtClean="0">
              <a:latin typeface="Arial" pitchFamily="34" charset="0"/>
              <a:cs typeface="Arial" pitchFamily="34" charset="0"/>
            </a:endParaRPr>
          </a:p>
          <a:p>
            <a:pPr marL="0" indent="0">
              <a:buNone/>
            </a:pPr>
            <a:endParaRPr lang="en-US" sz="3200" dirty="0"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298156172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52400" y="152400"/>
            <a:ext cx="8915400" cy="6553200"/>
          </a:xfrm>
          <a:solidFill>
            <a:schemeClr val="accent3"/>
          </a:solidFill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en-US" sz="3400" dirty="0" smtClean="0">
                <a:latin typeface="Arial" pitchFamily="34" charset="0"/>
                <a:cs typeface="Arial" pitchFamily="34" charset="0"/>
              </a:rPr>
              <a:t>Di Indonesia </a:t>
            </a:r>
            <a:r>
              <a:rPr lang="en-US" sz="3400" dirty="0" err="1" smtClean="0">
                <a:latin typeface="Arial" pitchFamily="34" charset="0"/>
                <a:cs typeface="Arial" pitchFamily="34" charset="0"/>
              </a:rPr>
              <a:t>karena</a:t>
            </a:r>
            <a:r>
              <a:rPr lang="en-US" sz="34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400" dirty="0" err="1" smtClean="0">
                <a:latin typeface="Arial" pitchFamily="34" charset="0"/>
                <a:cs typeface="Arial" pitchFamily="34" charset="0"/>
              </a:rPr>
              <a:t>banyak</a:t>
            </a:r>
            <a:r>
              <a:rPr lang="en-US" sz="34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400" dirty="0" err="1" smtClean="0">
                <a:latin typeface="Arial" pitchFamily="34" charset="0"/>
                <a:cs typeface="Arial" pitchFamily="34" charset="0"/>
              </a:rPr>
              <a:t>dipengaruhi</a:t>
            </a:r>
            <a:r>
              <a:rPr lang="en-US" sz="34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400" dirty="0" err="1" smtClean="0">
                <a:latin typeface="Arial" pitchFamily="34" charset="0"/>
                <a:cs typeface="Arial" pitchFamily="34" charset="0"/>
              </a:rPr>
              <a:t>bangsa</a:t>
            </a:r>
            <a:r>
              <a:rPr lang="en-US" sz="34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400" dirty="0" err="1" smtClean="0">
                <a:latin typeface="Arial" pitchFamily="34" charset="0"/>
                <a:cs typeface="Arial" pitchFamily="34" charset="0"/>
              </a:rPr>
              <a:t>Belanda</a:t>
            </a:r>
            <a:r>
              <a:rPr lang="en-US" sz="3400" dirty="0" smtClean="0">
                <a:latin typeface="Arial" pitchFamily="34" charset="0"/>
                <a:cs typeface="Arial" pitchFamily="34" charset="0"/>
              </a:rPr>
              <a:t>, </a:t>
            </a:r>
            <a:r>
              <a:rPr lang="en-US" sz="3400" dirty="0" err="1" smtClean="0">
                <a:latin typeface="Arial" pitchFamily="34" charset="0"/>
                <a:cs typeface="Arial" pitchFamily="34" charset="0"/>
              </a:rPr>
              <a:t>arti</a:t>
            </a:r>
            <a:r>
              <a:rPr lang="en-US" sz="34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400" dirty="0" err="1" smtClean="0">
                <a:latin typeface="Arial" pitchFamily="34" charset="0"/>
                <a:cs typeface="Arial" pitchFamily="34" charset="0"/>
              </a:rPr>
              <a:t>filologi</a:t>
            </a:r>
            <a:r>
              <a:rPr lang="en-US" sz="34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400" dirty="0" err="1" smtClean="0">
                <a:latin typeface="Arial" pitchFamily="34" charset="0"/>
                <a:cs typeface="Arial" pitchFamily="34" charset="0"/>
              </a:rPr>
              <a:t>mengikuti</a:t>
            </a:r>
            <a:r>
              <a:rPr lang="en-US" sz="34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400" dirty="0" err="1" smtClean="0">
                <a:latin typeface="Arial" pitchFamily="34" charset="0"/>
                <a:cs typeface="Arial" pitchFamily="34" charset="0"/>
              </a:rPr>
              <a:t>penyebutan</a:t>
            </a:r>
            <a:r>
              <a:rPr lang="en-US" sz="3400" dirty="0" smtClean="0">
                <a:latin typeface="Arial" pitchFamily="34" charset="0"/>
                <a:cs typeface="Arial" pitchFamily="34" charset="0"/>
              </a:rPr>
              <a:t> yang </a:t>
            </a:r>
            <a:r>
              <a:rPr lang="en-US" sz="3400" dirty="0" err="1" smtClean="0">
                <a:latin typeface="Arial" pitchFamily="34" charset="0"/>
                <a:cs typeface="Arial" pitchFamily="34" charset="0"/>
              </a:rPr>
              <a:t>ada</a:t>
            </a:r>
            <a:r>
              <a:rPr lang="en-US" sz="3400" dirty="0" smtClean="0">
                <a:latin typeface="Arial" pitchFamily="34" charset="0"/>
                <a:cs typeface="Arial" pitchFamily="34" charset="0"/>
              </a:rPr>
              <a:t> di </a:t>
            </a:r>
            <a:r>
              <a:rPr lang="en-US" sz="3400" dirty="0" err="1" smtClean="0">
                <a:latin typeface="Arial" pitchFamily="34" charset="0"/>
                <a:cs typeface="Arial" pitchFamily="34" charset="0"/>
              </a:rPr>
              <a:t>negeri</a:t>
            </a:r>
            <a:r>
              <a:rPr lang="en-US" sz="34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400" dirty="0" err="1" smtClean="0">
                <a:latin typeface="Arial" pitchFamily="34" charset="0"/>
                <a:cs typeface="Arial" pitchFamily="34" charset="0"/>
              </a:rPr>
              <a:t>Belanda</a:t>
            </a:r>
            <a:r>
              <a:rPr lang="en-US" sz="34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400" dirty="0" err="1" smtClean="0">
                <a:latin typeface="Arial" pitchFamily="34" charset="0"/>
                <a:cs typeface="Arial" pitchFamily="34" charset="0"/>
              </a:rPr>
              <a:t>yaitu</a:t>
            </a:r>
            <a:r>
              <a:rPr lang="en-US" sz="34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400" dirty="0" err="1" smtClean="0">
                <a:latin typeface="Arial" pitchFamily="34" charset="0"/>
                <a:cs typeface="Arial" pitchFamily="34" charset="0"/>
              </a:rPr>
              <a:t>suatu</a:t>
            </a:r>
            <a:r>
              <a:rPr lang="en-US" sz="34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400" dirty="0" err="1" smtClean="0">
                <a:latin typeface="Arial" pitchFamily="34" charset="0"/>
                <a:cs typeface="Arial" pitchFamily="34" charset="0"/>
              </a:rPr>
              <a:t>disiplin</a:t>
            </a:r>
            <a:r>
              <a:rPr lang="en-US" sz="3400" dirty="0" smtClean="0">
                <a:latin typeface="Arial" pitchFamily="34" charset="0"/>
                <a:cs typeface="Arial" pitchFamily="34" charset="0"/>
              </a:rPr>
              <a:t> yang </a:t>
            </a:r>
            <a:r>
              <a:rPr lang="en-US" sz="3400" dirty="0" err="1" smtClean="0">
                <a:latin typeface="Arial" pitchFamily="34" charset="0"/>
                <a:cs typeface="Arial" pitchFamily="34" charset="0"/>
              </a:rPr>
              <a:t>mendasarkan</a:t>
            </a:r>
            <a:r>
              <a:rPr lang="en-US" sz="34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400" dirty="0" err="1" smtClean="0">
                <a:latin typeface="Arial" pitchFamily="34" charset="0"/>
                <a:cs typeface="Arial" pitchFamily="34" charset="0"/>
              </a:rPr>
              <a:t>kerja</a:t>
            </a:r>
            <a:r>
              <a:rPr lang="en-US" sz="34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400" dirty="0" err="1" smtClean="0">
                <a:latin typeface="Arial" pitchFamily="34" charset="0"/>
                <a:cs typeface="Arial" pitchFamily="34" charset="0"/>
              </a:rPr>
              <a:t>pada</a:t>
            </a:r>
            <a:r>
              <a:rPr lang="en-US" sz="34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400" dirty="0" err="1" smtClean="0">
                <a:latin typeface="Arial" pitchFamily="34" charset="0"/>
                <a:cs typeface="Arial" pitchFamily="34" charset="0"/>
              </a:rPr>
              <a:t>bahan</a:t>
            </a:r>
            <a:r>
              <a:rPr lang="en-US" sz="34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400" dirty="0" err="1" smtClean="0">
                <a:latin typeface="Arial" pitchFamily="34" charset="0"/>
                <a:cs typeface="Arial" pitchFamily="34" charset="0"/>
              </a:rPr>
              <a:t>tertulis</a:t>
            </a:r>
            <a:r>
              <a:rPr lang="en-US" sz="34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400" dirty="0" err="1" smtClean="0">
                <a:latin typeface="Arial" pitchFamily="34" charset="0"/>
                <a:cs typeface="Arial" pitchFamily="34" charset="0"/>
              </a:rPr>
              <a:t>bertujuan</a:t>
            </a:r>
            <a:r>
              <a:rPr lang="en-US" sz="34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400" dirty="0" err="1" smtClean="0">
                <a:latin typeface="Arial" pitchFamily="34" charset="0"/>
                <a:cs typeface="Arial" pitchFamily="34" charset="0"/>
              </a:rPr>
              <a:t>mengungkapkan</a:t>
            </a:r>
            <a:r>
              <a:rPr lang="en-US" sz="34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400" dirty="0" err="1" smtClean="0">
                <a:latin typeface="Arial" pitchFamily="34" charset="0"/>
                <a:cs typeface="Arial" pitchFamily="34" charset="0"/>
              </a:rPr>
              <a:t>makna</a:t>
            </a:r>
            <a:r>
              <a:rPr lang="en-US" sz="34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400" dirty="0" err="1" smtClean="0">
                <a:latin typeface="Arial" pitchFamily="34" charset="0"/>
                <a:cs typeface="Arial" pitchFamily="34" charset="0"/>
              </a:rPr>
              <a:t>teks</a:t>
            </a:r>
            <a:r>
              <a:rPr lang="en-US" sz="3400" dirty="0" smtClean="0">
                <a:latin typeface="Arial" pitchFamily="34" charset="0"/>
                <a:cs typeface="Arial" pitchFamily="34" charset="0"/>
              </a:rPr>
              <a:t>  </a:t>
            </a:r>
            <a:r>
              <a:rPr lang="en-US" sz="3400" dirty="0" err="1" smtClean="0">
                <a:latin typeface="Arial" pitchFamily="34" charset="0"/>
                <a:cs typeface="Arial" pitchFamily="34" charset="0"/>
              </a:rPr>
              <a:t>dalam</a:t>
            </a:r>
            <a:r>
              <a:rPr lang="en-US" sz="34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400" dirty="0" err="1" smtClean="0">
                <a:latin typeface="Arial" pitchFamily="34" charset="0"/>
                <a:cs typeface="Arial" pitchFamily="34" charset="0"/>
              </a:rPr>
              <a:t>segi</a:t>
            </a:r>
            <a:r>
              <a:rPr lang="en-US" sz="34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400" dirty="0" err="1" smtClean="0">
                <a:latin typeface="Arial" pitchFamily="34" charset="0"/>
                <a:cs typeface="Arial" pitchFamily="34" charset="0"/>
              </a:rPr>
              <a:t>kebudayaan</a:t>
            </a:r>
            <a:endParaRPr lang="en-US" sz="3400" dirty="0" smtClean="0">
              <a:latin typeface="Arial" pitchFamily="34" charset="0"/>
              <a:cs typeface="Arial" pitchFamily="34" charset="0"/>
            </a:endParaRPr>
          </a:p>
          <a:p>
            <a:pPr marL="0" indent="0">
              <a:buNone/>
            </a:pPr>
            <a:endParaRPr lang="en-US" sz="1000" dirty="0" smtClean="0">
              <a:latin typeface="Arial" pitchFamily="34" charset="0"/>
              <a:cs typeface="Arial" pitchFamily="34" charset="0"/>
            </a:endParaRPr>
          </a:p>
          <a:p>
            <a:pPr marL="0" indent="0">
              <a:buNone/>
            </a:pPr>
            <a:r>
              <a:rPr lang="en-US" sz="3600" dirty="0" err="1">
                <a:latin typeface="Arial" pitchFamily="34" charset="0"/>
                <a:cs typeface="Arial" pitchFamily="34" charset="0"/>
              </a:rPr>
              <a:t>Filologi</a:t>
            </a:r>
            <a:r>
              <a:rPr lang="en-US" sz="3600" dirty="0">
                <a:latin typeface="Arial" pitchFamily="34" charset="0"/>
                <a:cs typeface="Arial" pitchFamily="34" charset="0"/>
              </a:rPr>
              <a:t> di Indonesia </a:t>
            </a:r>
            <a:r>
              <a:rPr lang="en-US" sz="3600" dirty="0" err="1">
                <a:latin typeface="Arial" pitchFamily="34" charset="0"/>
                <a:cs typeface="Arial" pitchFamily="34" charset="0"/>
              </a:rPr>
              <a:t>diterapkan</a:t>
            </a:r>
            <a:r>
              <a:rPr lang="en-US" sz="3600" dirty="0">
                <a:latin typeface="Arial" pitchFamily="34" charset="0"/>
                <a:cs typeface="Arial" pitchFamily="34" charset="0"/>
              </a:rPr>
              <a:t> </a:t>
            </a:r>
            <a:r>
              <a:rPr lang="en-US" sz="3600" dirty="0" err="1">
                <a:latin typeface="Arial" pitchFamily="34" charset="0"/>
                <a:cs typeface="Arial" pitchFamily="34" charset="0"/>
              </a:rPr>
              <a:t>pada</a:t>
            </a:r>
            <a:r>
              <a:rPr lang="en-US" sz="3600" dirty="0">
                <a:latin typeface="Arial" pitchFamily="34" charset="0"/>
                <a:cs typeface="Arial" pitchFamily="34" charset="0"/>
              </a:rPr>
              <a:t> </a:t>
            </a:r>
            <a:r>
              <a:rPr lang="en-US" sz="3600" dirty="0" err="1">
                <a:latin typeface="Arial" pitchFamily="34" charset="0"/>
                <a:cs typeface="Arial" pitchFamily="34" charset="0"/>
              </a:rPr>
              <a:t>teks-teks</a:t>
            </a:r>
            <a:r>
              <a:rPr lang="en-US" sz="3600" dirty="0">
                <a:latin typeface="Arial" pitchFamily="34" charset="0"/>
                <a:cs typeface="Arial" pitchFamily="34" charset="0"/>
              </a:rPr>
              <a:t> yang </a:t>
            </a:r>
            <a:r>
              <a:rPr lang="en-US" sz="3600" dirty="0" err="1">
                <a:latin typeface="Arial" pitchFamily="34" charset="0"/>
                <a:cs typeface="Arial" pitchFamily="34" charset="0"/>
              </a:rPr>
              <a:t>menggunakan</a:t>
            </a:r>
            <a:r>
              <a:rPr lang="en-US" sz="3600" dirty="0">
                <a:latin typeface="Arial" pitchFamily="34" charset="0"/>
                <a:cs typeface="Arial" pitchFamily="34" charset="0"/>
              </a:rPr>
              <a:t> </a:t>
            </a:r>
            <a:r>
              <a:rPr lang="en-US" sz="3600" dirty="0" err="1">
                <a:latin typeface="Arial" pitchFamily="34" charset="0"/>
                <a:cs typeface="Arial" pitchFamily="34" charset="0"/>
              </a:rPr>
              <a:t>bahasa</a:t>
            </a:r>
            <a:r>
              <a:rPr lang="en-US" sz="3600" dirty="0">
                <a:latin typeface="Arial" pitchFamily="34" charset="0"/>
                <a:cs typeface="Arial" pitchFamily="34" charset="0"/>
              </a:rPr>
              <a:t> Indonesia </a:t>
            </a:r>
            <a:r>
              <a:rPr lang="en-US" sz="3600" dirty="0" err="1">
                <a:latin typeface="Arial" pitchFamily="34" charset="0"/>
                <a:cs typeface="Arial" pitchFamily="34" charset="0"/>
              </a:rPr>
              <a:t>dan</a:t>
            </a:r>
            <a:r>
              <a:rPr lang="en-US" sz="3600" dirty="0">
                <a:latin typeface="Arial" pitchFamily="34" charset="0"/>
                <a:cs typeface="Arial" pitchFamily="34" charset="0"/>
              </a:rPr>
              <a:t> </a:t>
            </a:r>
            <a:r>
              <a:rPr lang="en-US" sz="3600" dirty="0" err="1">
                <a:latin typeface="Arial" pitchFamily="34" charset="0"/>
                <a:cs typeface="Arial" pitchFamily="34" charset="0"/>
              </a:rPr>
              <a:t>bahasa</a:t>
            </a:r>
            <a:r>
              <a:rPr lang="en-US" sz="3600" dirty="0">
                <a:latin typeface="Arial" pitchFamily="34" charset="0"/>
                <a:cs typeface="Arial" pitchFamily="34" charset="0"/>
              </a:rPr>
              <a:t> </a:t>
            </a:r>
            <a:r>
              <a:rPr lang="en-US" sz="3600" dirty="0" err="1">
                <a:latin typeface="Arial" pitchFamily="34" charset="0"/>
                <a:cs typeface="Arial" pitchFamily="34" charset="0"/>
              </a:rPr>
              <a:t>daerah</a:t>
            </a:r>
            <a:r>
              <a:rPr lang="en-US" sz="3600" dirty="0">
                <a:latin typeface="Arial" pitchFamily="34" charset="0"/>
                <a:cs typeface="Arial" pitchFamily="34" charset="0"/>
              </a:rPr>
              <a:t> </a:t>
            </a:r>
            <a:r>
              <a:rPr lang="en-US" sz="3600" dirty="0" err="1">
                <a:latin typeface="Arial" pitchFamily="34" charset="0"/>
                <a:cs typeface="Arial" pitchFamily="34" charset="0"/>
              </a:rPr>
              <a:t>seperti</a:t>
            </a:r>
            <a:r>
              <a:rPr lang="en-US" sz="3600" dirty="0">
                <a:latin typeface="Arial" pitchFamily="34" charset="0"/>
                <a:cs typeface="Arial" pitchFamily="34" charset="0"/>
              </a:rPr>
              <a:t> </a:t>
            </a:r>
            <a:r>
              <a:rPr lang="en-US" sz="3600" dirty="0" err="1">
                <a:latin typeface="Arial" pitchFamily="34" charset="0"/>
                <a:cs typeface="Arial" pitchFamily="34" charset="0"/>
              </a:rPr>
              <a:t>bahasa</a:t>
            </a:r>
            <a:r>
              <a:rPr lang="en-US" sz="3600" dirty="0">
                <a:latin typeface="Arial" pitchFamily="34" charset="0"/>
                <a:cs typeface="Arial" pitchFamily="34" charset="0"/>
              </a:rPr>
              <a:t> </a:t>
            </a:r>
            <a:r>
              <a:rPr lang="en-US" sz="3600" dirty="0" err="1">
                <a:latin typeface="Arial" pitchFamily="34" charset="0"/>
                <a:cs typeface="Arial" pitchFamily="34" charset="0"/>
              </a:rPr>
              <a:t>melayu</a:t>
            </a:r>
            <a:r>
              <a:rPr lang="en-US" sz="3600" dirty="0">
                <a:latin typeface="Arial" pitchFamily="34" charset="0"/>
                <a:cs typeface="Arial" pitchFamily="34" charset="0"/>
              </a:rPr>
              <a:t>, Aceh, </a:t>
            </a:r>
            <a:r>
              <a:rPr lang="en-US" sz="3600" dirty="0" err="1">
                <a:latin typeface="Arial" pitchFamily="34" charset="0"/>
                <a:cs typeface="Arial" pitchFamily="34" charset="0"/>
              </a:rPr>
              <a:t>Batak</a:t>
            </a:r>
            <a:r>
              <a:rPr lang="en-US" sz="3600" dirty="0">
                <a:latin typeface="Arial" pitchFamily="34" charset="0"/>
                <a:cs typeface="Arial" pitchFamily="34" charset="0"/>
              </a:rPr>
              <a:t>, </a:t>
            </a:r>
            <a:r>
              <a:rPr lang="en-US" sz="3600" dirty="0" err="1">
                <a:latin typeface="Arial" pitchFamily="34" charset="0"/>
                <a:cs typeface="Arial" pitchFamily="34" charset="0"/>
              </a:rPr>
              <a:t>Minanngkabau</a:t>
            </a:r>
            <a:r>
              <a:rPr lang="en-US" sz="3600" dirty="0">
                <a:latin typeface="Arial" pitchFamily="34" charset="0"/>
                <a:cs typeface="Arial" pitchFamily="34" charset="0"/>
              </a:rPr>
              <a:t>, </a:t>
            </a:r>
            <a:r>
              <a:rPr lang="en-US" sz="3600" dirty="0" err="1">
                <a:latin typeface="Arial" pitchFamily="34" charset="0"/>
                <a:cs typeface="Arial" pitchFamily="34" charset="0"/>
              </a:rPr>
              <a:t>Sunda</a:t>
            </a:r>
            <a:r>
              <a:rPr lang="en-US" sz="3600" dirty="0">
                <a:latin typeface="Arial" pitchFamily="34" charset="0"/>
                <a:cs typeface="Arial" pitchFamily="34" charset="0"/>
              </a:rPr>
              <a:t>, </a:t>
            </a:r>
            <a:r>
              <a:rPr lang="en-US" sz="3600" dirty="0" err="1">
                <a:latin typeface="Arial" pitchFamily="34" charset="0"/>
                <a:cs typeface="Arial" pitchFamily="34" charset="0"/>
              </a:rPr>
              <a:t>Jawa</a:t>
            </a:r>
            <a:r>
              <a:rPr lang="en-US" sz="3600" dirty="0">
                <a:latin typeface="Arial" pitchFamily="34" charset="0"/>
                <a:cs typeface="Arial" pitchFamily="34" charset="0"/>
              </a:rPr>
              <a:t>, Bali, </a:t>
            </a:r>
            <a:r>
              <a:rPr lang="en-US" sz="3600" dirty="0" err="1">
                <a:latin typeface="Arial" pitchFamily="34" charset="0"/>
                <a:cs typeface="Arial" pitchFamily="34" charset="0"/>
              </a:rPr>
              <a:t>Bugis</a:t>
            </a:r>
            <a:r>
              <a:rPr lang="en-US" sz="3600" dirty="0">
                <a:latin typeface="Arial" pitchFamily="34" charset="0"/>
                <a:cs typeface="Arial" pitchFamily="34" charset="0"/>
              </a:rPr>
              <a:t>, </a:t>
            </a:r>
            <a:r>
              <a:rPr lang="en-US" sz="3600" dirty="0" err="1">
                <a:latin typeface="Arial" pitchFamily="34" charset="0"/>
                <a:cs typeface="Arial" pitchFamily="34" charset="0"/>
              </a:rPr>
              <a:t>dan</a:t>
            </a:r>
            <a:r>
              <a:rPr lang="en-US" sz="3600" dirty="0">
                <a:latin typeface="Arial" pitchFamily="34" charset="0"/>
                <a:cs typeface="Arial" pitchFamily="34" charset="0"/>
              </a:rPr>
              <a:t> lain-lain</a:t>
            </a:r>
          </a:p>
          <a:p>
            <a:pPr marL="0" indent="0">
              <a:buNone/>
            </a:pPr>
            <a:endParaRPr lang="en-US" dirty="0" smtClean="0"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87790184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92162"/>
          </a:xfrm>
        </p:spPr>
        <p:txBody>
          <a:bodyPr/>
          <a:lstStyle/>
          <a:p>
            <a:r>
              <a:rPr lang="en-US" dirty="0" err="1" smtClean="0"/>
              <a:t>Filologi</a:t>
            </a:r>
            <a:r>
              <a:rPr lang="en-US" dirty="0" smtClean="0"/>
              <a:t> </a:t>
            </a:r>
            <a:r>
              <a:rPr lang="en-US" dirty="0" err="1" smtClean="0"/>
              <a:t>Jawa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066804"/>
            <a:ext cx="8229600" cy="5059363"/>
          </a:xfrm>
        </p:spPr>
        <p:txBody>
          <a:bodyPr/>
          <a:lstStyle/>
          <a:p>
            <a:pPr marL="0" indent="0">
              <a:buNone/>
            </a:pPr>
            <a:r>
              <a:rPr lang="en-US" dirty="0" err="1" smtClean="0"/>
              <a:t>Filologi</a:t>
            </a:r>
            <a:r>
              <a:rPr lang="en-US" dirty="0" smtClean="0"/>
              <a:t>: </a:t>
            </a:r>
            <a:r>
              <a:rPr lang="en-US" dirty="0" err="1" smtClean="0"/>
              <a:t>objek</a:t>
            </a:r>
            <a:r>
              <a:rPr lang="en-US" dirty="0" smtClean="0"/>
              <a:t> </a:t>
            </a:r>
            <a:r>
              <a:rPr lang="en-US" dirty="0" err="1" smtClean="0"/>
              <a:t>naskah</a:t>
            </a:r>
            <a:r>
              <a:rPr lang="en-US" dirty="0" smtClean="0"/>
              <a:t> </a:t>
            </a:r>
            <a:r>
              <a:rPr lang="en-US" dirty="0" err="1" smtClean="0"/>
              <a:t>dan</a:t>
            </a:r>
            <a:r>
              <a:rPr lang="en-US" dirty="0" smtClean="0"/>
              <a:t> </a:t>
            </a:r>
            <a:r>
              <a:rPr lang="en-US" dirty="0" err="1" smtClean="0"/>
              <a:t>teks</a:t>
            </a:r>
            <a:r>
              <a:rPr lang="en-US" dirty="0" smtClean="0"/>
              <a:t> </a:t>
            </a:r>
            <a:r>
              <a:rPr lang="en-US" dirty="0" err="1" smtClean="0"/>
              <a:t>Jawa</a:t>
            </a:r>
            <a:endParaRPr lang="en-US" dirty="0" smtClean="0"/>
          </a:p>
          <a:p>
            <a:pPr marL="0" indent="0">
              <a:buNone/>
            </a:pPr>
            <a:r>
              <a:rPr lang="en-US" dirty="0" err="1" smtClean="0"/>
              <a:t>Naskah</a:t>
            </a:r>
            <a:r>
              <a:rPr lang="en-US" dirty="0" smtClean="0"/>
              <a:t> </a:t>
            </a:r>
            <a:r>
              <a:rPr lang="en-US" dirty="0" err="1" smtClean="0"/>
              <a:t>dan</a:t>
            </a:r>
            <a:r>
              <a:rPr lang="en-US" dirty="0" smtClean="0"/>
              <a:t> </a:t>
            </a:r>
            <a:r>
              <a:rPr lang="en-US" dirty="0" err="1" smtClean="0"/>
              <a:t>teks</a:t>
            </a:r>
            <a:r>
              <a:rPr lang="en-US" dirty="0" smtClean="0"/>
              <a:t> yang </a:t>
            </a:r>
            <a:r>
              <a:rPr lang="en-US" dirty="0" err="1" smtClean="0"/>
              <a:t>berbahasa</a:t>
            </a:r>
            <a:r>
              <a:rPr lang="en-US" dirty="0" smtClean="0"/>
              <a:t> </a:t>
            </a:r>
            <a:r>
              <a:rPr lang="en-US" dirty="0" err="1" smtClean="0"/>
              <a:t>dan</a:t>
            </a:r>
            <a:r>
              <a:rPr lang="en-US" dirty="0" smtClean="0"/>
              <a:t> </a:t>
            </a:r>
            <a:r>
              <a:rPr lang="en-US" dirty="0" err="1" smtClean="0"/>
              <a:t>beraksara</a:t>
            </a:r>
            <a:r>
              <a:rPr lang="en-US" dirty="0" smtClean="0"/>
              <a:t> </a:t>
            </a:r>
            <a:r>
              <a:rPr lang="en-US" dirty="0" err="1" smtClean="0"/>
              <a:t>Jawa</a:t>
            </a:r>
            <a:endParaRPr lang="en-US" dirty="0" smtClean="0"/>
          </a:p>
          <a:p>
            <a:pPr marL="0" indent="0">
              <a:buNone/>
            </a:pPr>
            <a:r>
              <a:rPr lang="en-US" dirty="0" err="1" smtClean="0"/>
              <a:t>Baik</a:t>
            </a:r>
            <a:r>
              <a:rPr lang="en-US" dirty="0" smtClean="0"/>
              <a:t> </a:t>
            </a:r>
            <a:r>
              <a:rPr lang="en-US" dirty="0" err="1" smtClean="0"/>
              <a:t>bahasa</a:t>
            </a:r>
            <a:r>
              <a:rPr lang="en-US" dirty="0" smtClean="0"/>
              <a:t> </a:t>
            </a:r>
            <a:r>
              <a:rPr lang="en-US" dirty="0" err="1" smtClean="0"/>
              <a:t>Jawa</a:t>
            </a:r>
            <a:r>
              <a:rPr lang="en-US" dirty="0" smtClean="0"/>
              <a:t> </a:t>
            </a:r>
            <a:r>
              <a:rPr lang="en-US" dirty="0" err="1" smtClean="0"/>
              <a:t>Kuno</a:t>
            </a:r>
            <a:r>
              <a:rPr lang="en-US" dirty="0" smtClean="0"/>
              <a:t> </a:t>
            </a:r>
            <a:r>
              <a:rPr lang="en-US" dirty="0" err="1" smtClean="0"/>
              <a:t>sampai</a:t>
            </a:r>
            <a:r>
              <a:rPr lang="en-US" dirty="0" smtClean="0"/>
              <a:t> </a:t>
            </a:r>
            <a:r>
              <a:rPr lang="en-US" dirty="0" err="1" smtClean="0"/>
              <a:t>bahasa</a:t>
            </a:r>
            <a:r>
              <a:rPr lang="en-US" dirty="0" smtClean="0"/>
              <a:t> </a:t>
            </a:r>
            <a:r>
              <a:rPr lang="en-US" dirty="0" err="1" smtClean="0"/>
              <a:t>Jawa</a:t>
            </a:r>
            <a:r>
              <a:rPr lang="en-US" dirty="0" smtClean="0"/>
              <a:t> Modern, </a:t>
            </a:r>
            <a:r>
              <a:rPr lang="en-US" dirty="0" err="1" smtClean="0"/>
              <a:t>dengan</a:t>
            </a:r>
            <a:r>
              <a:rPr lang="en-US" dirty="0" smtClean="0"/>
              <a:t> </a:t>
            </a:r>
            <a:r>
              <a:rPr lang="en-US" dirty="0" err="1" smtClean="0"/>
              <a:t>bahan-bahan</a:t>
            </a:r>
            <a:r>
              <a:rPr lang="en-US" dirty="0" smtClean="0"/>
              <a:t> yang </a:t>
            </a:r>
            <a:r>
              <a:rPr lang="en-US" dirty="0" err="1" smtClean="0"/>
              <a:t>digunakan</a:t>
            </a:r>
            <a:r>
              <a:rPr lang="en-US" dirty="0" smtClean="0"/>
              <a:t> </a:t>
            </a:r>
            <a:r>
              <a:rPr lang="en-US" dirty="0" err="1" smtClean="0"/>
              <a:t>sesuai</a:t>
            </a:r>
            <a:r>
              <a:rPr lang="en-US" dirty="0" smtClean="0"/>
              <a:t> </a:t>
            </a:r>
            <a:r>
              <a:rPr lang="en-US" dirty="0" err="1" smtClean="0"/>
              <a:t>dengan</a:t>
            </a:r>
            <a:r>
              <a:rPr lang="en-US" dirty="0" smtClean="0"/>
              <a:t> </a:t>
            </a:r>
            <a:r>
              <a:rPr lang="en-US" dirty="0" err="1" smtClean="0"/>
              <a:t>lokal</a:t>
            </a:r>
            <a:r>
              <a:rPr lang="en-US" dirty="0" smtClean="0"/>
              <a:t> </a:t>
            </a:r>
            <a:r>
              <a:rPr lang="en-US" dirty="0" err="1" smtClean="0"/>
              <a:t>budaya</a:t>
            </a:r>
            <a:r>
              <a:rPr lang="en-US" dirty="0" smtClean="0"/>
              <a:t> </a:t>
            </a:r>
            <a:r>
              <a:rPr lang="en-US" dirty="0" err="1" smtClean="0"/>
              <a:t>Jawa</a:t>
            </a:r>
            <a:r>
              <a:rPr lang="en-US" dirty="0" smtClean="0"/>
              <a:t> </a:t>
            </a:r>
            <a:r>
              <a:rPr lang="en-US" dirty="0" err="1" smtClean="0"/>
              <a:t>pada</a:t>
            </a:r>
            <a:r>
              <a:rPr lang="en-US" dirty="0" smtClean="0"/>
              <a:t> </a:t>
            </a:r>
            <a:r>
              <a:rPr lang="en-US" dirty="0" err="1" smtClean="0"/>
              <a:t>waktu</a:t>
            </a:r>
            <a:r>
              <a:rPr lang="en-US" dirty="0" smtClean="0"/>
              <a:t> </a:t>
            </a:r>
            <a:r>
              <a:rPr lang="en-US" dirty="0" err="1" smtClean="0"/>
              <a:t>teks</a:t>
            </a:r>
            <a:r>
              <a:rPr lang="en-US" dirty="0" smtClean="0"/>
              <a:t> </a:t>
            </a:r>
            <a:r>
              <a:rPr lang="en-US" dirty="0" err="1" smtClean="0"/>
              <a:t>tersebut</a:t>
            </a:r>
            <a:r>
              <a:rPr lang="en-US" dirty="0" smtClean="0"/>
              <a:t> </a:t>
            </a:r>
            <a:r>
              <a:rPr lang="en-US" dirty="0" err="1" smtClean="0"/>
              <a:t>ditulis</a:t>
            </a:r>
            <a:r>
              <a:rPr lang="en-US" dirty="0" smtClean="0"/>
              <a:t>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415458837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762002"/>
            <a:ext cx="8229600" cy="5364165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US" sz="36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Aksara</a:t>
            </a:r>
            <a:r>
              <a:rPr lang="en-US" sz="36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6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Jawi</a:t>
            </a:r>
            <a:r>
              <a:rPr lang="en-US" sz="36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: </a:t>
            </a:r>
            <a:r>
              <a:rPr lang="en-US" sz="36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aksara</a:t>
            </a:r>
            <a:r>
              <a:rPr lang="en-US" sz="36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Arab yang </a:t>
            </a:r>
            <a:r>
              <a:rPr lang="en-US" sz="36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diadaptasi</a:t>
            </a:r>
            <a:r>
              <a:rPr lang="en-US" sz="36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6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untuk</a:t>
            </a:r>
            <a:r>
              <a:rPr lang="en-US" sz="36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6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menulis</a:t>
            </a:r>
            <a:r>
              <a:rPr lang="en-US" sz="36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6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sastra</a:t>
            </a:r>
            <a:r>
              <a:rPr lang="en-US" sz="36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6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dan</a:t>
            </a:r>
            <a:r>
              <a:rPr lang="en-US" sz="36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6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bahasa</a:t>
            </a:r>
            <a:r>
              <a:rPr lang="en-US" sz="36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6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melayu</a:t>
            </a:r>
            <a:endParaRPr lang="en-US" sz="3600" dirty="0" smtClean="0">
              <a:solidFill>
                <a:schemeClr val="tx2"/>
              </a:solidFill>
              <a:latin typeface="Arial" pitchFamily="34" charset="0"/>
              <a:cs typeface="Arial" pitchFamily="34" charset="0"/>
            </a:endParaRPr>
          </a:p>
          <a:p>
            <a:pPr marL="0" indent="0">
              <a:buNone/>
            </a:pPr>
            <a:endParaRPr lang="en-US" sz="1000" dirty="0" smtClean="0">
              <a:solidFill>
                <a:schemeClr val="tx2"/>
              </a:solidFill>
              <a:latin typeface="Arial" pitchFamily="34" charset="0"/>
              <a:cs typeface="Arial" pitchFamily="34" charset="0"/>
            </a:endParaRPr>
          </a:p>
          <a:p>
            <a:pPr marL="0" indent="0">
              <a:buNone/>
            </a:pPr>
            <a:endParaRPr lang="en-US" sz="1000" dirty="0" smtClean="0">
              <a:solidFill>
                <a:schemeClr val="tx2"/>
              </a:solidFill>
              <a:latin typeface="Arial" pitchFamily="34" charset="0"/>
              <a:cs typeface="Arial" pitchFamily="34" charset="0"/>
            </a:endParaRPr>
          </a:p>
          <a:p>
            <a:pPr marL="0" indent="0">
              <a:buNone/>
            </a:pPr>
            <a:r>
              <a:rPr lang="en-US" sz="36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Melalui</a:t>
            </a:r>
            <a:r>
              <a:rPr lang="en-US" sz="36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6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penyesuaian</a:t>
            </a:r>
            <a:r>
              <a:rPr lang="en-US" sz="36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6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dengan</a:t>
            </a:r>
            <a:r>
              <a:rPr lang="en-US" sz="36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6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sifat</a:t>
            </a:r>
            <a:r>
              <a:rPr lang="en-US" sz="36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6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bunyi</a:t>
            </a:r>
            <a:r>
              <a:rPr lang="en-US" sz="36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6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dan</a:t>
            </a:r>
            <a:r>
              <a:rPr lang="en-US" sz="36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6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kaidah</a:t>
            </a:r>
            <a:r>
              <a:rPr lang="en-US" sz="36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6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bahasa</a:t>
            </a:r>
            <a:r>
              <a:rPr lang="en-US" sz="36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6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Melayu</a:t>
            </a:r>
            <a:r>
              <a:rPr lang="en-US" sz="36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6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dikenal</a:t>
            </a:r>
            <a:r>
              <a:rPr lang="en-US" sz="36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6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secara</a:t>
            </a:r>
            <a:r>
              <a:rPr lang="en-US" sz="36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6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luas</a:t>
            </a:r>
            <a:r>
              <a:rPr lang="en-US" sz="36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di </a:t>
            </a:r>
            <a:r>
              <a:rPr lang="en-US" sz="36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Kepulauan</a:t>
            </a:r>
            <a:r>
              <a:rPr lang="en-US" sz="36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Nusantara, </a:t>
            </a:r>
            <a:r>
              <a:rPr lang="en-US" sz="36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erutama</a:t>
            </a:r>
            <a:r>
              <a:rPr lang="en-US" sz="36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yang </a:t>
            </a:r>
            <a:r>
              <a:rPr lang="en-US" sz="36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sastra</a:t>
            </a:r>
            <a:r>
              <a:rPr lang="en-US" sz="36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6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dan</a:t>
            </a:r>
            <a:r>
              <a:rPr lang="en-US" sz="36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6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tradisi</a:t>
            </a:r>
            <a:r>
              <a:rPr lang="en-US" sz="36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6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tulisnya</a:t>
            </a:r>
            <a:r>
              <a:rPr lang="en-US" sz="36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6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dipengaruhi</a:t>
            </a:r>
            <a:r>
              <a:rPr lang="en-US" sz="36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6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oleh</a:t>
            </a:r>
            <a:r>
              <a:rPr lang="en-US" sz="36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6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sastra</a:t>
            </a:r>
            <a:r>
              <a:rPr lang="en-US" sz="36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6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dan</a:t>
            </a:r>
            <a:r>
              <a:rPr lang="en-US" sz="36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6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tradisi</a:t>
            </a:r>
            <a:r>
              <a:rPr lang="en-US" sz="36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600" dirty="0" err="1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melayu</a:t>
            </a:r>
            <a:r>
              <a:rPr lang="en-US" sz="36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xmlns="" val="132243213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304800"/>
            <a:ext cx="8229600" cy="960438"/>
          </a:xfrm>
        </p:spPr>
        <p:txBody>
          <a:bodyPr/>
          <a:lstStyle/>
          <a:p>
            <a:r>
              <a:rPr lang="en-US" dirty="0" err="1"/>
              <a:t>Obyek</a:t>
            </a:r>
            <a:r>
              <a:rPr lang="en-US" dirty="0"/>
              <a:t> </a:t>
            </a:r>
            <a:r>
              <a:rPr lang="en-US" dirty="0" err="1" smtClean="0"/>
              <a:t>Filologi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04800" y="1295400"/>
            <a:ext cx="8610600" cy="5181600"/>
          </a:xfrm>
        </p:spPr>
        <p:txBody>
          <a:bodyPr/>
          <a:lstStyle/>
          <a:p>
            <a:pPr marL="0" indent="0">
              <a:buNone/>
            </a:pPr>
            <a:r>
              <a:rPr lang="en-US" dirty="0" err="1" smtClean="0"/>
              <a:t>Obyek</a:t>
            </a:r>
            <a:r>
              <a:rPr lang="en-US" dirty="0" smtClean="0"/>
              <a:t> </a:t>
            </a:r>
            <a:r>
              <a:rPr lang="en-US" dirty="0" err="1" smtClean="0"/>
              <a:t>filologi</a:t>
            </a:r>
            <a:r>
              <a:rPr lang="en-US" dirty="0" smtClean="0"/>
              <a:t>: </a:t>
            </a:r>
            <a:r>
              <a:rPr lang="en-US" dirty="0" err="1" smtClean="0"/>
              <a:t>naskah</a:t>
            </a:r>
            <a:r>
              <a:rPr lang="en-US" dirty="0" smtClean="0"/>
              <a:t> </a:t>
            </a:r>
            <a:r>
              <a:rPr lang="en-US" dirty="0" err="1" smtClean="0"/>
              <a:t>dan</a:t>
            </a:r>
            <a:r>
              <a:rPr lang="en-US" dirty="0" smtClean="0"/>
              <a:t> </a:t>
            </a:r>
            <a:r>
              <a:rPr lang="en-US" dirty="0" err="1" smtClean="0"/>
              <a:t>teks</a:t>
            </a:r>
            <a:endParaRPr lang="en-US" dirty="0" smtClean="0"/>
          </a:p>
          <a:p>
            <a:pPr marL="0" indent="0">
              <a:buNone/>
            </a:pPr>
            <a:endParaRPr lang="en-US" sz="2400" dirty="0" smtClean="0"/>
          </a:p>
          <a:p>
            <a:pPr marL="0" indent="0">
              <a:buNone/>
            </a:pPr>
            <a:r>
              <a:rPr lang="en-US" dirty="0" err="1" smtClean="0"/>
              <a:t>Naskah</a:t>
            </a:r>
            <a:r>
              <a:rPr lang="en-US" dirty="0" smtClean="0"/>
              <a:t>: </a:t>
            </a:r>
            <a:r>
              <a:rPr lang="en-US" dirty="0" err="1" smtClean="0"/>
              <a:t>sam</a:t>
            </a:r>
            <a:r>
              <a:rPr lang="en-US" dirty="0" smtClean="0"/>
              <a:t> </a:t>
            </a:r>
            <a:r>
              <a:rPr lang="en-US" dirty="0" err="1" smtClean="0"/>
              <a:t>dengan</a:t>
            </a:r>
            <a:r>
              <a:rPr lang="en-US" dirty="0" smtClean="0"/>
              <a:t> </a:t>
            </a:r>
            <a:r>
              <a:rPr lang="en-US" dirty="0" err="1" smtClean="0"/>
              <a:t>istilah</a:t>
            </a:r>
            <a:r>
              <a:rPr lang="en-US" dirty="0" smtClean="0"/>
              <a:t> </a:t>
            </a:r>
            <a:r>
              <a:rPr lang="en-US" dirty="0" err="1" smtClean="0"/>
              <a:t>manuskrip</a:t>
            </a:r>
            <a:r>
              <a:rPr lang="en-US" dirty="0" smtClean="0"/>
              <a:t> </a:t>
            </a:r>
            <a:r>
              <a:rPr lang="en-US" dirty="0" err="1" smtClean="0"/>
              <a:t>atau</a:t>
            </a:r>
            <a:r>
              <a:rPr lang="en-US" dirty="0" smtClean="0"/>
              <a:t> </a:t>
            </a:r>
            <a:r>
              <a:rPr lang="en-US" dirty="0" err="1" smtClean="0"/>
              <a:t>disingkat</a:t>
            </a:r>
            <a:r>
              <a:rPr lang="en-US" dirty="0" smtClean="0"/>
              <a:t> </a:t>
            </a:r>
            <a:r>
              <a:rPr lang="en-US" dirty="0" err="1" smtClean="0"/>
              <a:t>ms</a:t>
            </a:r>
            <a:r>
              <a:rPr lang="en-US" dirty="0" smtClean="0"/>
              <a:t> </a:t>
            </a:r>
            <a:r>
              <a:rPr lang="en-US" dirty="0" err="1" smtClean="0"/>
              <a:t>untuk</a:t>
            </a:r>
            <a:r>
              <a:rPr lang="en-US" dirty="0" smtClean="0"/>
              <a:t> </a:t>
            </a:r>
            <a:r>
              <a:rPr lang="en-US" dirty="0" err="1" smtClean="0"/>
              <a:t>tunggal</a:t>
            </a:r>
            <a:r>
              <a:rPr lang="en-US" dirty="0" smtClean="0"/>
              <a:t> </a:t>
            </a:r>
            <a:r>
              <a:rPr lang="en-US" dirty="0" err="1" smtClean="0"/>
              <a:t>atau</a:t>
            </a:r>
            <a:r>
              <a:rPr lang="en-US" dirty="0" smtClean="0"/>
              <a:t> </a:t>
            </a:r>
            <a:r>
              <a:rPr lang="en-US" dirty="0" err="1" smtClean="0"/>
              <a:t>mss</a:t>
            </a:r>
            <a:r>
              <a:rPr lang="en-US" dirty="0" smtClean="0"/>
              <a:t> </a:t>
            </a:r>
            <a:r>
              <a:rPr lang="en-US" dirty="0" err="1" smtClean="0"/>
              <a:t>untuk</a:t>
            </a:r>
            <a:r>
              <a:rPr lang="en-US" dirty="0" smtClean="0"/>
              <a:t> </a:t>
            </a:r>
            <a:r>
              <a:rPr lang="en-US" dirty="0" err="1" smtClean="0"/>
              <a:t>jamak</a:t>
            </a:r>
            <a:r>
              <a:rPr lang="en-US" dirty="0" smtClean="0"/>
              <a:t> </a:t>
            </a:r>
            <a:r>
              <a:rPr lang="en-US" dirty="0" err="1" smtClean="0"/>
              <a:t>dalam</a:t>
            </a:r>
            <a:r>
              <a:rPr lang="en-US" dirty="0" smtClean="0"/>
              <a:t> </a:t>
            </a:r>
            <a:r>
              <a:rPr lang="en-US" dirty="0" err="1" smtClean="0"/>
              <a:t>bahasa</a:t>
            </a:r>
            <a:r>
              <a:rPr lang="en-US" dirty="0" smtClean="0"/>
              <a:t> </a:t>
            </a:r>
            <a:r>
              <a:rPr lang="en-US" dirty="0" err="1" smtClean="0"/>
              <a:t>Inggris</a:t>
            </a:r>
            <a:r>
              <a:rPr lang="en-US" dirty="0" smtClean="0"/>
              <a:t>.</a:t>
            </a:r>
          </a:p>
          <a:p>
            <a:pPr marL="0" indent="0">
              <a:buNone/>
            </a:pPr>
            <a:endParaRPr lang="en-US" sz="2400" dirty="0" smtClean="0"/>
          </a:p>
          <a:p>
            <a:pPr marL="0" indent="0">
              <a:buNone/>
            </a:pPr>
            <a:r>
              <a:rPr lang="en-US" dirty="0" err="1" smtClean="0"/>
              <a:t>Handsrif</a:t>
            </a:r>
            <a:r>
              <a:rPr lang="en-US" dirty="0" smtClean="0"/>
              <a:t> </a:t>
            </a:r>
            <a:r>
              <a:rPr lang="en-US" dirty="0" err="1" smtClean="0"/>
              <a:t>disingkat</a:t>
            </a:r>
            <a:r>
              <a:rPr lang="en-US" dirty="0" smtClean="0"/>
              <a:t> </a:t>
            </a:r>
            <a:r>
              <a:rPr lang="en-US" dirty="0" err="1" smtClean="0"/>
              <a:t>hs</a:t>
            </a:r>
            <a:r>
              <a:rPr lang="en-US" dirty="0" smtClean="0"/>
              <a:t> </a:t>
            </a:r>
            <a:r>
              <a:rPr lang="en-US" dirty="0" err="1" smtClean="0"/>
              <a:t>untuk</a:t>
            </a:r>
            <a:r>
              <a:rPr lang="en-US" dirty="0" smtClean="0"/>
              <a:t> </a:t>
            </a:r>
            <a:r>
              <a:rPr lang="en-US" dirty="0" err="1" smtClean="0"/>
              <a:t>tunggal</a:t>
            </a:r>
            <a:r>
              <a:rPr lang="en-US" dirty="0" smtClean="0"/>
              <a:t> </a:t>
            </a:r>
            <a:r>
              <a:rPr lang="en-US" dirty="0" err="1" smtClean="0"/>
              <a:t>dan</a:t>
            </a:r>
            <a:r>
              <a:rPr lang="en-US" dirty="0" smtClean="0"/>
              <a:t> </a:t>
            </a:r>
            <a:r>
              <a:rPr lang="en-US" dirty="0" err="1" smtClean="0"/>
              <a:t>hss</a:t>
            </a:r>
            <a:r>
              <a:rPr lang="en-US" dirty="0" smtClean="0"/>
              <a:t> </a:t>
            </a:r>
            <a:r>
              <a:rPr lang="en-US" dirty="0" err="1" smtClean="0"/>
              <a:t>untuk</a:t>
            </a:r>
            <a:r>
              <a:rPr lang="en-US" dirty="0" smtClean="0"/>
              <a:t> </a:t>
            </a:r>
            <a:r>
              <a:rPr lang="en-US" dirty="0" err="1" smtClean="0"/>
              <a:t>jamak</a:t>
            </a:r>
            <a:r>
              <a:rPr lang="en-US" dirty="0" smtClean="0"/>
              <a:t> </a:t>
            </a:r>
            <a:r>
              <a:rPr lang="en-US" dirty="0" err="1" smtClean="0"/>
              <a:t>dalam</a:t>
            </a:r>
            <a:r>
              <a:rPr lang="en-US" dirty="0" smtClean="0"/>
              <a:t> </a:t>
            </a:r>
            <a:r>
              <a:rPr lang="en-US" dirty="0" err="1" smtClean="0"/>
              <a:t>bahasa</a:t>
            </a:r>
            <a:r>
              <a:rPr lang="en-US" dirty="0" smtClean="0"/>
              <a:t> </a:t>
            </a:r>
            <a:r>
              <a:rPr lang="en-US" dirty="0" err="1" smtClean="0"/>
              <a:t>Belanda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69708638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theme/_rels/them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Angles">
  <a:themeElements>
    <a:clrScheme name="Angles">
      <a:dk1>
        <a:srgbClr val="000000"/>
      </a:dk1>
      <a:lt1>
        <a:srgbClr val="FFFFFF"/>
      </a:lt1>
      <a:dk2>
        <a:srgbClr val="434342"/>
      </a:dk2>
      <a:lt2>
        <a:srgbClr val="CDD7D9"/>
      </a:lt2>
      <a:accent1>
        <a:srgbClr val="797B7E"/>
      </a:accent1>
      <a:accent2>
        <a:srgbClr val="F96A1B"/>
      </a:accent2>
      <a:accent3>
        <a:srgbClr val="08A1D9"/>
      </a:accent3>
      <a:accent4>
        <a:srgbClr val="7C984A"/>
      </a:accent4>
      <a:accent5>
        <a:srgbClr val="C2AD8D"/>
      </a:accent5>
      <a:accent6>
        <a:srgbClr val="506E94"/>
      </a:accent6>
      <a:hlink>
        <a:srgbClr val="5F5F5F"/>
      </a:hlink>
      <a:folHlink>
        <a:srgbClr val="969696"/>
      </a:folHlink>
    </a:clrScheme>
    <a:fontScheme name="Angles">
      <a:majorFont>
        <a:latin typeface="Franklin Gothic Medium"/>
        <a:ea typeface=""/>
        <a:cs typeface=""/>
        <a:font script="Jpan" typeface="HG創英角ｺﾞｼｯｸUB"/>
        <a:font script="Hang" typeface="돋움"/>
        <a:font script="Hans" typeface="微软雅黑"/>
        <a:font script="Hant" typeface="微軟正黑體"/>
        <a:font script="Arab" typeface="Tahoma"/>
        <a:font script="Hebr" typeface="Aharoni"/>
        <a:font script="Thai" typeface="Lily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Franklin Gothic Book"/>
        <a:ea typeface=""/>
        <a:cs typeface=""/>
        <a:font script="Jpan" typeface="ＭＳ Ｐゴシック"/>
        <a:font script="Hang" typeface="맑은 고딕"/>
        <a:font script="Hans" typeface="隶书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Angles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20400000"/>
            </a:lightRig>
          </a:scene3d>
          <a:sp3d contourW="6350">
            <a:bevelT w="41275" h="19050" prst="angle"/>
            <a:contourClr>
              <a:schemeClr val="phClr">
                <a:shade val="25000"/>
                <a:satMod val="150000"/>
              </a:schemeClr>
            </a:contourClr>
          </a:sp3d>
        </a:effectStyle>
      </a:effectStyleLst>
      <a:bgFillStyleLst>
        <a:solidFill>
          <a:schemeClr val="phClr"/>
        </a:solidFill>
        <a:blipFill rotWithShape="1">
          <a:blip xmlns:r="http://schemas.openxmlformats.org/officeDocument/2006/relationships" r:embed="rId1">
            <a:duotone>
              <a:schemeClr val="phClr">
                <a:tint val="90000"/>
                <a:shade val="85000"/>
              </a:schemeClr>
              <a:schemeClr val="phClr">
                <a:tint val="95000"/>
                <a:shade val="99000"/>
              </a:schemeClr>
            </a:duotone>
          </a:blip>
          <a:tile tx="0" ty="0" sx="100000" sy="100000" flip="none" algn="tl"/>
        </a:blipFill>
        <a:blipFill rotWithShape="1">
          <a:blip xmlns:r="http://schemas.openxmlformats.org/officeDocument/2006/relationships" r:embed="rId2">
            <a:duotone>
              <a:schemeClr val="phClr">
                <a:tint val="93000"/>
                <a:shade val="85000"/>
              </a:schemeClr>
              <a:schemeClr val="phClr">
                <a:tint val="96000"/>
                <a:shade val="99000"/>
              </a:schemeClr>
            </a:duotone>
          </a:blip>
          <a:tile tx="0" ty="0" sx="90000" sy="90000" flip="none" algn="tl"/>
        </a:blip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blossoms">
  <a:themeElements>
    <a:clrScheme name="CherryBlossom">
      <a:dk1>
        <a:srgbClr val="595959"/>
      </a:dk1>
      <a:lt1>
        <a:sysClr val="window" lastClr="FFFFFF"/>
      </a:lt1>
      <a:dk2>
        <a:srgbClr val="000000"/>
      </a:dk2>
      <a:lt2>
        <a:srgbClr val="F6F7E4"/>
      </a:lt2>
      <a:accent1>
        <a:srgbClr val="C44475"/>
      </a:accent1>
      <a:accent2>
        <a:srgbClr val="FA906A"/>
      </a:accent2>
      <a:accent3>
        <a:srgbClr val="FCB268"/>
      </a:accent3>
      <a:accent4>
        <a:srgbClr val="DB6B70"/>
      </a:accent4>
      <a:accent5>
        <a:srgbClr val="D680A5"/>
      </a:accent5>
      <a:accent6>
        <a:srgbClr val="BA7362"/>
      </a:accent6>
      <a:hlink>
        <a:srgbClr val="DB6B70"/>
      </a:hlink>
      <a:folHlink>
        <a:srgbClr val="969696"/>
      </a:folHlink>
    </a:clrScheme>
    <a:fontScheme name="Cambria">
      <a:majorFont>
        <a:latin typeface="Cambria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mbria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15_4109default" id="{E728D685-11FC-4812-BA85-57AC6F9C9F40}" vid="{BC4E008B-95FF-4815-904E-143A8EDFC1D4}"/>
    </a:ext>
  </a:extLst>
</a:theme>
</file>

<file path=ppt/theme/theme4.xml><?xml version="1.0" encoding="utf-8"?>
<a:theme xmlns:a="http://schemas.openxmlformats.org/drawingml/2006/main" name="fall fun">
  <a:themeElements>
    <a:clrScheme name="Back_To_School">
      <a:dk1>
        <a:sysClr val="windowText" lastClr="000000"/>
      </a:dk1>
      <a:lt1>
        <a:sysClr val="window" lastClr="FFFFFF"/>
      </a:lt1>
      <a:dk2>
        <a:srgbClr val="404040"/>
      </a:dk2>
      <a:lt2>
        <a:srgbClr val="FFF7D3"/>
      </a:lt2>
      <a:accent1>
        <a:srgbClr val="EB7F23"/>
      </a:accent1>
      <a:accent2>
        <a:srgbClr val="AFAF51"/>
      </a:accent2>
      <a:accent3>
        <a:srgbClr val="84491F"/>
      </a:accent3>
      <a:accent4>
        <a:srgbClr val="FEBE2F"/>
      </a:accent4>
      <a:accent5>
        <a:srgbClr val="6E1C1C"/>
      </a:accent5>
      <a:accent6>
        <a:srgbClr val="9EE0F8"/>
      </a:accent6>
      <a:hlink>
        <a:srgbClr val="EB7F23"/>
      </a:hlink>
      <a:folHlink>
        <a:srgbClr val="404040"/>
      </a:folHlink>
    </a:clrScheme>
    <a:fontScheme name="Cambria">
      <a:majorFont>
        <a:latin typeface="Cambria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mbria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hade val="98000"/>
                <a:satMod val="150000"/>
                <a:lumMod val="102000"/>
              </a:schemeClr>
            </a:gs>
            <a:gs pos="50000">
              <a:schemeClr val="phClr">
                <a:tint val="98000"/>
                <a:shade val="90000"/>
                <a:satMod val="13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1_fall fun">
  <a:themeElements>
    <a:clrScheme name="Back_To_School">
      <a:dk1>
        <a:sysClr val="windowText" lastClr="000000"/>
      </a:dk1>
      <a:lt1>
        <a:sysClr val="window" lastClr="FFFFFF"/>
      </a:lt1>
      <a:dk2>
        <a:srgbClr val="404040"/>
      </a:dk2>
      <a:lt2>
        <a:srgbClr val="FFF7D3"/>
      </a:lt2>
      <a:accent1>
        <a:srgbClr val="EB7F23"/>
      </a:accent1>
      <a:accent2>
        <a:srgbClr val="AFAF51"/>
      </a:accent2>
      <a:accent3>
        <a:srgbClr val="84491F"/>
      </a:accent3>
      <a:accent4>
        <a:srgbClr val="FEBE2F"/>
      </a:accent4>
      <a:accent5>
        <a:srgbClr val="6E1C1C"/>
      </a:accent5>
      <a:accent6>
        <a:srgbClr val="9EE0F8"/>
      </a:accent6>
      <a:hlink>
        <a:srgbClr val="EB7F23"/>
      </a:hlink>
      <a:folHlink>
        <a:srgbClr val="404040"/>
      </a:folHlink>
    </a:clrScheme>
    <a:fontScheme name="Cambria">
      <a:majorFont>
        <a:latin typeface="Cambria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mbria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hade val="98000"/>
                <a:satMod val="150000"/>
                <a:lumMod val="102000"/>
              </a:schemeClr>
            </a:gs>
            <a:gs pos="50000">
              <a:schemeClr val="phClr">
                <a:tint val="98000"/>
                <a:shade val="90000"/>
                <a:satMod val="13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green leaf">
  <a:themeElements>
    <a:clrScheme name="LeavesAlbum">
      <a:dk1>
        <a:srgbClr val="6A4520"/>
      </a:dk1>
      <a:lt1>
        <a:sysClr val="window" lastClr="FFFFFF"/>
      </a:lt1>
      <a:dk2>
        <a:srgbClr val="000000"/>
      </a:dk2>
      <a:lt2>
        <a:srgbClr val="B7D575"/>
      </a:lt2>
      <a:accent1>
        <a:srgbClr val="7EA131"/>
      </a:accent1>
      <a:accent2>
        <a:srgbClr val="88B3C2"/>
      </a:accent2>
      <a:accent3>
        <a:srgbClr val="96C234"/>
      </a:accent3>
      <a:accent4>
        <a:srgbClr val="FFC253"/>
      </a:accent4>
      <a:accent5>
        <a:srgbClr val="B76827"/>
      </a:accent5>
      <a:accent6>
        <a:srgbClr val="A66674"/>
      </a:accent6>
      <a:hlink>
        <a:srgbClr val="96C234"/>
      </a:hlink>
      <a:folHlink>
        <a:srgbClr val="808080"/>
      </a:folHlink>
    </a:clrScheme>
    <a:fontScheme name="Cambria">
      <a:majorFont>
        <a:latin typeface="Cambria"/>
        <a:ea typeface=""/>
        <a:cs typeface=""/>
        <a:font script="Jpan" typeface="HG明朝B"/>
        <a:font script="Hang" typeface="맑은 고딕"/>
        <a:font script="Hans" typeface="黑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mbria"/>
        <a:ea typeface=""/>
        <a:cs typeface=""/>
        <a:font script="Jpan" typeface="HG明朝B"/>
        <a:font script="Hang" typeface="맑은 고딕"/>
        <a:font script="Hans" typeface="黑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LeavesAlbum_16x9.potx" id="{4466A3B0-531F-41DC-A433-792920A2FFB4}" vid="{096F89C3-28FC-4110-9095-1988D95653EF}"/>
    </a:ext>
  </a:extLst>
</a:theme>
</file>

<file path=ppt/theme/theme7.xml><?xml version="1.0" encoding="utf-8"?>
<a:theme xmlns:a="http://schemas.openxmlformats.org/drawingml/2006/main" name="1_green leaf">
  <a:themeElements>
    <a:clrScheme name="LeavesAlbum">
      <a:dk1>
        <a:srgbClr val="6A4520"/>
      </a:dk1>
      <a:lt1>
        <a:sysClr val="window" lastClr="FFFFFF"/>
      </a:lt1>
      <a:dk2>
        <a:srgbClr val="000000"/>
      </a:dk2>
      <a:lt2>
        <a:srgbClr val="B7D575"/>
      </a:lt2>
      <a:accent1>
        <a:srgbClr val="7EA131"/>
      </a:accent1>
      <a:accent2>
        <a:srgbClr val="88B3C2"/>
      </a:accent2>
      <a:accent3>
        <a:srgbClr val="96C234"/>
      </a:accent3>
      <a:accent4>
        <a:srgbClr val="FFC253"/>
      </a:accent4>
      <a:accent5>
        <a:srgbClr val="B76827"/>
      </a:accent5>
      <a:accent6>
        <a:srgbClr val="A66674"/>
      </a:accent6>
      <a:hlink>
        <a:srgbClr val="96C234"/>
      </a:hlink>
      <a:folHlink>
        <a:srgbClr val="808080"/>
      </a:folHlink>
    </a:clrScheme>
    <a:fontScheme name="Cambria">
      <a:majorFont>
        <a:latin typeface="Cambria"/>
        <a:ea typeface=""/>
        <a:cs typeface=""/>
        <a:font script="Jpan" typeface="HG明朝B"/>
        <a:font script="Hang" typeface="맑은 고딕"/>
        <a:font script="Hans" typeface="黑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mbria"/>
        <a:ea typeface=""/>
        <a:cs typeface=""/>
        <a:font script="Jpan" typeface="HG明朝B"/>
        <a:font script="Hang" typeface="맑은 고딕"/>
        <a:font script="Hans" typeface="黑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LeavesAlbum_16x9.potx" id="{4466A3B0-531F-41DC-A433-792920A2FFB4}" vid="{096F89C3-28FC-4110-9095-1988D95653EF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purple flowers</Template>
  <TotalTime>256</TotalTime>
  <Words>482</Words>
  <Application>Microsoft Office PowerPoint</Application>
  <PresentationFormat>On-screen Show (4:3)</PresentationFormat>
  <Paragraphs>81</Paragraphs>
  <Slides>13</Slides>
  <Notes>0</Notes>
  <HiddenSlides>0</HiddenSlides>
  <MMClips>0</MMClips>
  <ScaleCrop>false</ScaleCrop>
  <HeadingPairs>
    <vt:vector size="4" baseType="variant">
      <vt:variant>
        <vt:lpstr>Theme</vt:lpstr>
      </vt:variant>
      <vt:variant>
        <vt:i4>7</vt:i4>
      </vt:variant>
      <vt:variant>
        <vt:lpstr>Slide Titles</vt:lpstr>
      </vt:variant>
      <vt:variant>
        <vt:i4>13</vt:i4>
      </vt:variant>
    </vt:vector>
  </HeadingPairs>
  <TitlesOfParts>
    <vt:vector size="20" baseType="lpstr">
      <vt:lpstr>Office Theme</vt:lpstr>
      <vt:lpstr>Angles</vt:lpstr>
      <vt:lpstr>blossoms</vt:lpstr>
      <vt:lpstr>fall fun</vt:lpstr>
      <vt:lpstr>1_fall fun</vt:lpstr>
      <vt:lpstr>green leaf</vt:lpstr>
      <vt:lpstr>1_green leaf</vt:lpstr>
      <vt:lpstr>Matakuliah Filologi I</vt:lpstr>
      <vt:lpstr>Pertemuan Pertama   Pengertian Filologi</vt:lpstr>
      <vt:lpstr>Filologi pernah dipandang sebagai Sastra secara Ilmiah</vt:lpstr>
      <vt:lpstr>Perkembangan berikutnya:</vt:lpstr>
      <vt:lpstr>Slide 5</vt:lpstr>
      <vt:lpstr>Slide 6</vt:lpstr>
      <vt:lpstr>Filologi Jawa</vt:lpstr>
      <vt:lpstr>Slide 8</vt:lpstr>
      <vt:lpstr>Obyek Filologi</vt:lpstr>
      <vt:lpstr>Slide 10</vt:lpstr>
      <vt:lpstr>Slide 11</vt:lpstr>
      <vt:lpstr>Slide 12</vt:lpstr>
      <vt:lpstr>Slide 13</vt:lpstr>
    </vt:vector>
  </TitlesOfParts>
  <Company>home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ismail - [2010]</dc:creator>
  <cp:lastModifiedBy>safarudin</cp:lastModifiedBy>
  <cp:revision>19</cp:revision>
  <dcterms:created xsi:type="dcterms:W3CDTF">2014-07-13T00:06:39Z</dcterms:created>
  <dcterms:modified xsi:type="dcterms:W3CDTF">2014-11-28T05:54:14Z</dcterms:modified>
</cp:coreProperties>
</file>